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ink/inkAction9.xml" ContentType="application/vnd.ms-office.inkAction+xml"/>
  <Override PartName="/ppt/ink/ink1.xml" ContentType="application/inkml+xml"/>
  <Override PartName="/ppt/ink/inkAction10.xml" ContentType="application/vnd.ms-office.inkAction+xml"/>
  <Override PartName="/ppt/ink/inkAction11.xml" ContentType="application/vnd.ms-office.inkAction+xml"/>
  <Override PartName="/ppt/ink/inkAction12.xml" ContentType="application/vnd.ms-office.inkAction+xml"/>
  <Override PartName="/ppt/ink/inkAction13.xml" ContentType="application/vnd.ms-office.inkAction+xml"/>
  <Override PartName="/ppt/ink/inkAction14.xml" ContentType="application/vnd.ms-office.inkAction+xml"/>
  <Override PartName="/ppt/ink/inkAction15.xml" ContentType="application/vnd.ms-office.inkAction+xml"/>
  <Override PartName="/ppt/ink/inkAction16.xml" ContentType="application/vnd.ms-office.inkAction+xml"/>
  <Override PartName="/ppt/ink/inkAction17.xml" ContentType="application/vnd.ms-office.inkAction+xml"/>
  <Override PartName="/ppt/ink/inkAction18.xml" ContentType="application/vnd.ms-office.inkAction+xml"/>
  <Override PartName="/ppt/notesSlides/notesSlide1.xml" ContentType="application/vnd.openxmlformats-officedocument.presentationml.notesSlide+xml"/>
  <Override PartName="/ppt/ink/inkAction19.xml" ContentType="application/vnd.ms-office.inkAction+xml"/>
  <Override PartName="/ppt/ink/inkAction20.xml" ContentType="application/vnd.ms-office.inkAction+xml"/>
  <Override PartName="/ppt/ink/inkAction21.xml" ContentType="application/vnd.ms-office.inkAction+xml"/>
  <Override PartName="/ppt/ink/inkAction22.xml" ContentType="application/vnd.ms-office.inkAction+xml"/>
  <Override PartName="/ppt/ink/inkAction23.xml" ContentType="application/vnd.ms-office.inkAction+xml"/>
  <Override PartName="/ppt/ink/inkAction24.xml" ContentType="application/vnd.ms-office.inkAction+xml"/>
  <Override PartName="/ppt/ink/inkAction25.xml" ContentType="application/vnd.ms-office.inkAction+xml"/>
  <Override PartName="/ppt/ink/inkAction26.xml" ContentType="application/vnd.ms-office.inkAction+xml"/>
  <Override PartName="/ppt/ink/inkAction27.xml" ContentType="application/vnd.ms-office.inkAction+xml"/>
  <Override PartName="/ppt/ink/inkAction28.xml" ContentType="application/vnd.ms-office.inkAction+xml"/>
  <Override PartName="/ppt/ink/inkAction29.xml" ContentType="application/vnd.ms-office.inkAction+xml"/>
  <Override PartName="/ppt/ink/inkAction30.xml" ContentType="application/vnd.ms-office.inkAction+xml"/>
  <Override PartName="/ppt/ink/inkAction31.xml" ContentType="application/vnd.ms-office.inkAction+xml"/>
  <Override PartName="/ppt/ink/inkAction32.xml" ContentType="application/vnd.ms-office.inkAction+xml"/>
  <Override PartName="/ppt/ink/inkAction33.xml" ContentType="application/vnd.ms-office.inkAction+xml"/>
  <Override PartName="/ppt/ink/inkAction34.xml" ContentType="application/vnd.ms-office.inkAction+xml"/>
  <Override PartName="/ppt/ink/inkAction35.xml" ContentType="application/vnd.ms-office.inkAction+xml"/>
  <Override PartName="/ppt/ink/inkAction36.xml" ContentType="application/vnd.ms-office.inkAction+xml"/>
  <Override PartName="/ppt/ink/inkAction3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9"/>
  </p:notesMasterIdLst>
  <p:sldIdLst>
    <p:sldId id="855" r:id="rId2"/>
    <p:sldId id="822" r:id="rId3"/>
    <p:sldId id="857" r:id="rId4"/>
    <p:sldId id="878" r:id="rId5"/>
    <p:sldId id="858" r:id="rId6"/>
    <p:sldId id="859" r:id="rId7"/>
    <p:sldId id="860" r:id="rId8"/>
    <p:sldId id="880" r:id="rId9"/>
    <p:sldId id="861" r:id="rId10"/>
    <p:sldId id="945" r:id="rId11"/>
    <p:sldId id="922" r:id="rId12"/>
    <p:sldId id="923" r:id="rId13"/>
    <p:sldId id="924" r:id="rId14"/>
    <p:sldId id="925" r:id="rId15"/>
    <p:sldId id="926" r:id="rId16"/>
    <p:sldId id="927" r:id="rId17"/>
    <p:sldId id="928" r:id="rId18"/>
    <p:sldId id="935" r:id="rId19"/>
    <p:sldId id="936" r:id="rId20"/>
    <p:sldId id="929" r:id="rId21"/>
    <p:sldId id="930" r:id="rId22"/>
    <p:sldId id="931" r:id="rId23"/>
    <p:sldId id="933" r:id="rId24"/>
    <p:sldId id="932" r:id="rId25"/>
    <p:sldId id="934" r:id="rId26"/>
    <p:sldId id="921" r:id="rId27"/>
    <p:sldId id="938" r:id="rId28"/>
    <p:sldId id="937" r:id="rId29"/>
    <p:sldId id="939" r:id="rId30"/>
    <p:sldId id="940" r:id="rId31"/>
    <p:sldId id="941" r:id="rId32"/>
    <p:sldId id="865" r:id="rId33"/>
    <p:sldId id="866" r:id="rId34"/>
    <p:sldId id="867" r:id="rId35"/>
    <p:sldId id="881" r:id="rId36"/>
    <p:sldId id="882" r:id="rId37"/>
    <p:sldId id="868" r:id="rId38"/>
  </p:sldIdLst>
  <p:sldSz cx="118872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" initials="p" lastIdx="1" clrIdx="0">
    <p:extLst>
      <p:ext uri="{19B8F6BF-5375-455C-9EA6-DF929625EA0E}">
        <p15:presenceInfo xmlns:p15="http://schemas.microsoft.com/office/powerpoint/2012/main" userId="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9" autoAdjust="0"/>
    <p:restoredTop sz="90353" autoAdjust="0"/>
  </p:normalViewPr>
  <p:slideViewPr>
    <p:cSldViewPr snapToGrid="0">
      <p:cViewPr varScale="1">
        <p:scale>
          <a:sx n="46" d="100"/>
          <a:sy n="46" d="100"/>
        </p:scale>
        <p:origin x="48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5" d="100"/>
        <a:sy n="35" d="100"/>
      </p:scale>
      <p:origin x="0" y="-2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0" timeString="2021-04-18T22:20:59.41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12602 18962 0,'0'0'1,"0"0"-1,0 0 11,91-78 0,-38 63-2,11 19 1,-13 27 0,-51-31 0,0 0 0,0 0 0</inkml:trace>
</inkml:ink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46:10.20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507">
    <iact:property name="dataType"/>
    <iact:actionData xml:id="d0">
      <inkml:trace xmlns:inkml="http://www.w3.org/2003/InkML" xml:id="stk0" contextRef="#ctx0" brushRef="#br0">1201 2711 11055 0,'0'0'976'2,"0"0"-784"6,0 0-192-8,0 0 0 4,0 0 912-4,0 0 144 6,0 0 32-6,0 0 0 9,0 0-224-9,0 0-32 8,0 0-16-8,0 0 0 9,0 0-112-9,0 0 0 10,0 0-16-10,0 0 0 5,0 0-80-5,0 0-16 11,0 0 0-11,0 0 0 5,0 0-80-5,19 6-32 9,-19-6 0-9,22 2 0 5,-3 2-48-5,5-4-16 11,1-2 0-11,0 0 0 4,3 0-80-3,1-2-16 6,0 0 0-7,3-2 0 3,-1 2-112 1,6 1-16 1,-4 1-16-5,6 0 0 7,2 2-48-7,-2-2 0 7,2 0 0-7,-6 0 0 8,0 0-128-8,6-4 0 13,-4 2 0-12,4 0 128 1,-4-2-128-2,4 2 160 6,-4-1-160-5,-8-1 160 8,5 2-160-9,1 2 128 6,2 0-128-6,-4 0 128 8,4 0-128-8,0 2 192 7,-4-2-192-7,4 2 192 8,2-2-192-8,-4 2 0 12,0 0 144-12,3 0-144 4,-3 0 0-4,-2 2 144 9,-2 0-144-8,0 2 0 4,-2 0 128-5,-1 0-128 11,-5 4 0-11,1-3 0 4,-1-1 128-4,2 4-128 12,-3 2 0-12,-3-2 0 3,3-3 0-2,-3 3 0 9,1 4 128-10,-5-6-128 4,3 0 0-3,-4 1 128 6,3 1-128-7,-3-2 0 7,-1 0 144-7,-1 2-144 8,-12-8 0-8,14 6 144 8,-2-2-16-8,1-3-128 11,-13-1 192-10,8 4-64 3,-8-4 0-4,0 0-128 10,10 4 192-10,-10-4-64 5,0 0 16-5,0 0 0 11,0 0 0-11,0 0 0 4,0 0 112-4,0 0 0 6,11 2 16-6,-11-2 0 8,0 0 32-8,0 0 0 12,0 0 0-12,0 0 0 4,0 0-112-4,6-6-32 11,2 1 0-11,2-3 0 4,-6-2-32-4,-2 0 0 11,2 2 0-10,1-5 0 3,3 3-128-3,-2-4 0 4,-2 5 0-4,4-5 0 6,2 0 0-7,-3-3 0 7,-3-1 0-7,4-3 0 7,2-5 144-7,-2 1-144 13,-1-4 160-13,3 0-160 5,0-5 224-5,-4-3-48 6,0-2-16-6,3 2 0 3,-3-10-16-2,2-1 0 6,-2-1 0-7,2 0 0 8,-2-9-144-8,-1 1 192 12,3-3-192-12,2 1 192 4,-4 3-192-4,4-1 0 10,-1 4 0-9,-3-1 0 3,2-1 0-3,-2 1 0 3,2 1 0-3,-3 0 0 7,1 5 0-8,0 1 0 13,2 0 0-13,-2 4 0 3,-2 2 0-2,4 0 0 9,-3 4 0-10,3 6 0 4,-4 2 0-4,-2 1 0 10,0 5 0-10,2 3 0 5,-2 3 0-5,0-1 0 12,-2 7 128-12,0-3-128 3,0 4 0-3,0-2 0 9,0 3 0-9,0 9-176 6,0 0 176-6,0 0 0 11,-2-6 0-11,2 6 0 4,0 0 0-4,0 0 0 10,0 0 0-10,0 0-128 5,-8-4 128-5,8 4 0 9,0 0 0-9,0 0 0 6,-6-2 0-5,6 2 0 8,0 0 0-9,0 0 0 5,0 0 0-5,-12 0 0 9,12 0 0-9,0 0-128 5,-9 0 128-5,9 0 0 10,-10 0 0-10,-2 0 0 5,12 0 0-5,-9 2 0 12,-3-2 0-12,-2 0 0 5,-1 0 0-5,-1 0 0 9,-6 0 0-9,1-2 128 5,0 2-128-5,-3 0 0 12,-7 0 128-12,0 0-128 2,-2 0 0-1,-1 0 0 11,-7 2 0-11,2 0 128 1,-2 0-128-2,1 2 0 11,-3 0 128-10,2 0-128 3,-6-1 0-3,4 1 128 4,-4 2-128-5,0 0 0 9,2-4 0-9,-1 2 0 7,-5-2 0-7,4 0 128 9,4 0-128-9,-2-2 0 11,2 0 128-10,-1 2-128 3,1 0 0-3,2 2 0 9,2-4 0-10,4 0 128 5,-1 0-128-4,5 0 128 3,0-4-128-4,-2 0 128 3,0 2-128-2,2 0 0 7,1 0 128-8,3 0-128 7,0 0 0-7,-1 2 0 8,1 0 0-8,2 0 128 7,-1 0-128-7,3-2 0 8,0 2 0-8,3-2 0 8,-1 0 0-8,3-2 0 7,2 0 0-7,-3 2 0 8,1 0 0-8,5 1 0 8,-3-1 0-8,4 0 0 8,-3-2 0-8,3 4 0 11,-4-2 0-11,5-2 0 5,1 0 0-5,-4-2 0 9,7 2 0-9,7 4 0 6,-12-4 0-6,4 0 0 11,8 4 0-11,-6-2 0 4,-2-1 0-3,-1-1 0 7,1-2 0-8,2 2 0 6,6 4 0-6,0 0 0 10,-10-6 0-10,10 6 128 5,-10-4-128-4,5 0 0 8,5 4 0-9,-12-4 0 5,4-3 0-5,2 1 0 10,-2 2 0-10,8 4 0 5,-7-6 0-5,1 2 0 7,0-2 0-7,6 6 0 9,0 0 0-9,-8-4 0 6,8 4 0-5,-10-6 0 7,3 3 0-8,1-1 0 6,6 4 0-6,0 0 0 9,-12-2 0-9,12 2 0 8,-10-2 0-8,10 2 0 7,0 0 0-7,-8 0 0 11,8 0 0-10,0 0 0 3,-11 2 0-4,11-2 0 11,0 0 0-11,0 0-128 5,-10 4 128-5,10-4 0 5,0 0 0-5,-6 5-128 8,6-5 128-8,-10 10 0 7,5 2 0-7,-1-4 0 8,2 5 0-8,-2-1-128 13,-2 6 128-13,2-3 0 3,2 5 0-3,1 3-128 7,1 2 128-7,0 3 0 3,0-1 0-2,-2 0 0 4,0 1 0-4,4 3 0 9,-4-2 0-10,2-2 0 11,0 3 0-11,0 1-128 2,2 0 128-1,-2 4 0 11,0-2 0-12,0 1 0 4,0 3 0-4,0 2 0 11,-2-6 0-11,3 8 0 5,-3 0 0-5,2-4 0 6,0 4 0-6,-2-4 0 10,2 4 0-10,-2-4 0 10,-4 4 0-10,4 0 128 3,2-4-128-2,-2 2 0 9,0-4 0-10,3 0 0 5,-3 2 0-5,0-2 0 11,-4 0 0-11,2-2 0 5,2 0 0-4,2 1 0 5,-2-3 0-5,0-2 128 5,-1-4-128-5,1 3 0 6,2-5 128-7,0 1-128 8,0-5 0-8,0 1 128 10,2 1-128-10,0-5 0 4,0-1 128-4,0 3-128 8,2-7 128-8,0 3-128 7,-2-14 144-7,0 0-144 7,0 0 192-7,0 0-192 8,0 0 240-8,0 0-64 7,0 0-16-7,0 0 0 9,0 0 64-9,0 0 16 10,0 0 0-10,0 0 0 6,0 0-112-6,0 0-128 6,0 0 176-5,13-10-176 23,-13 10-1040-23,14-5-320 4,2-5-64-3,-5 2-14768-2</inkml:trace>
    </iact:actionData>
  </iact:action>
  <iact:action type="add" startTime="4571">
    <iact:property name="dataType"/>
    <iact:actionData xml:id="d1">
      <inkml:trace xmlns:inkml="http://www.w3.org/2003/InkML" xml:id="stk1" contextRef="#ctx0" brushRef="#br0">11706 3856 6447 0,'0'0'272'2,"0"0"80"-2,0 0-352 0,0 0 0 6,0 0 0-5,0 0 0 1,0 0 1776 0,0 0 272 8,0 0 64-10,0 0 16 4,0 0-1056-4,0 0-224 11,0 0-32-11,0 0-16 6,0 0-144-6,0 0-16 6,0 0-16-5,0 0 0 7,0 0 16-8,0 0 16 11,0 0 0-11,0 0 0 5,0 0-80-5,0 0-32 9,0 0 0-9,0 0 0 5,0 0 16-5,0 0 0 7,0 0 0-7,0 0 0 8,0 0-80-7,2 15-16 6,-2-3 0-7,0-12 0 8,0 0 0-8,0 0 0 6,0 0 0-6,0 16 0 9,0-6-48-9,0-10-16 10,0 0 0-10,0 17 0 4,0 1 800-3,0-5 144 6,2 7 48-7,-4 7 0 19,2-2-1664-17,-2 1-336 1,0-1-64-3,2-7-16 0,-1 1 832 0,1 5 176 8,-2-3 16-8,0 1 16 6,0 3-32-6,0 0 0 8,0 1 0-8,-2-1 0 4,2 0-16-3,0-1-16 11,0-1 0-12,0-3 0 5,0-1-288-4,2 3 160 8,0-3-160-9,0-1 128 3,-2-1-128-2,2-5 192 5,0 2-192-6,0-14 192 8,0 11-192-8,0 3 192 7,0-14-192-7,0 0 192 9,0 0-192-9,2 8 0 6,-2-8 0-6,0 0 0 10,0 0 128-10,0 0-128 6,0 0 0-6,0 0 128 23,0 0-448-22,0 0-80 0,8-8-32-1,4-4 0 14,-12 12-1856-13,9-12-368 0,3-5-80 0,-2 5-16-1</inkml:trace>
    </iact:actionData>
  </iact:action>
  <iact:action type="add" startTime="5264">
    <iact:property name="dataType"/>
    <iact:actionData xml:id="d2">
      <inkml:trace xmlns:inkml="http://www.w3.org/2003/InkML" xml:id="stk2" contextRef="#ctx0" brushRef="#br0">12543 4464 11055 0,'0'0'976'1,"0"0"-784"8,0 0-192-9,0 0 0 2,0 0 1664-2,0 0 304 7,0 0 48-7,0 0 16 9,0 0-720-9,10 2-144 6,-10-2-16-5,12 6-16 6,-12-6-352-6,11 6-64 6,-5 4-16-7,2 3 0 7,4 1 0-6,-6 4-16 6,-1 3 0-7,1 1 0 7,2-1-112-7,-4 2 0 12,-2 3-16-12,-2-1 0 4,0 0 32-3,-2 1 16 4,0-1 0-5,-2 0 0 4,-2 1 32-3,0-1 16 5,1 1 0-6,-5-5 0 8,-2 0-208-8,2 1-32 17,-5 3-16-17,3-3 0 1,-5-5-144-1,3 1-16 10,-4-1-16-10,7-5 0 3,-5-2-64-3,4 0-16 12,-3-5 0-12,3-3 0 5,-2-2-288-5,7 0-64 10,-3-4-16-9,4-3-10544 13,0-5-2112-13</inkml:trace>
    </iact:actionData>
  </iact:action>
  <iact:action type="add" startTime="5835">
    <iact:property name="dataType"/>
    <iact:actionData xml:id="d3">
      <inkml:trace xmlns:inkml="http://www.w3.org/2003/InkML" xml:id="stk3" contextRef="#ctx0" brushRef="#br0">13409 4197 10127 0,'0'0'896'2,"0"0"-704"-2,-11 2-192 0,-3 0 0 6,2 2 1264-5,-1-2 208 9,3-2 64-9,0 0 0 2,10 0-320-2,0 0-64 5,0 0-16-5,0 0 0 7,0 0-112-8,0-8-32 6,6-2 0-6,2-1 0 10,7 1-288-10,3-4-64 10,3 3-16-10,5-3 0 4,1 2-256-4,2 2-48 10,2-3-16-10,1 5 0 6,-3-2-144-6,0 6-32 9,-2 4 0-8,-1 0 0 3,-5-2 0-4,1 2 0 6,1 4 0-6,-7 4 0 8,-1 0-128-7,-5 4 0 12,0 3 0-13,-6 3 0 8,-4-1 0-8,-4 7 0 8,-6 1 0-8,0 2 128 3,-7 1 64-3,1-1 16 10,-5 0 0-10,1 1 0 5,-1-3 32-5,1-2 0 10,-1-3 0-9,1-1 0 3,3-1 32-3,-3-6 16 5,7-1 0-6,3-3 0 9,4 2 32-9,6-10 0 7,-6 10 0-7,6-10 0 8,0 0-128-8,0 0 0 11,12 5-16-11,5-1 0 6,-1 2 32-6,4 4 16 5,3-4 0-4,0-2 0 8,-1-4-224-9,3 2 176 6,2-2-176-6,-1 2 160 3,-1 0-160-2,-1 0 0 6,-1-2 0-7,2 0 128 8,-3 0-288-8,-5 0-64 10,3 0-16-10,5 0 0 21,-5 0-1936-20,-5-2-384 1</inkml:trace>
    </iact:actionData>
  </iact:action>
  <iact:action type="add" startTime="6253">
    <iact:property name="dataType"/>
    <iact:actionData xml:id="d4">
      <inkml:trace xmlns:inkml="http://www.w3.org/2003/InkML" xml:id="stk4" contextRef="#ctx0" brushRef="#br0">14404 4591 14735 0,'0'18'1312'1,"0"1"-1056"5,-2 3-256-6,-2 3 0 4,-2 4 1344-3,0-1 224 9,-7-3 32-9,3 4 16 4,-6 2 16-5,5 1 0 9,-7-9 0-9,6 4 0 5,-3-1-832-4,3-1-160 5,-3-2-48-6,5 3 0 9,0-5-320-9,-4-5-64 11,7-1-16-11,-3-3 0 18,4-2-896-16,6-10-176-2,0 0-32 5</inkml:trace>
    </iact:actionData>
  </iact:action>
  <iact:action type="add" startTime="6600">
    <iact:property name="dataType"/>
    <iact:actionData xml:id="d5">
      <inkml:trace xmlns:inkml="http://www.w3.org/2003/InkML" xml:id="stk5" contextRef="#ctx0" brushRef="#br0">15315 4055 12895 0,'0'0'1152'0,"0"0"-928"5,0 0-224-5,0 0 0 4,0 0 1088-3,0 0 192 9,0 0 16-10,0 0 16 5,0 0-272-5,0 0-48 9,0 0-16-8,-10 8 0 6,2 1-160-7,3 5-48 10,-5-2 0-10,4 5 0 4,-2-1-48-4,4 1-16 6,-4 7 0-6,5 5 0 8,-1 2-80-8,0 4-32 11,2 2 0-11,0-1 0 6,2 3-224-6,-2 0-48 9,0-6-16-9,0 0 0 5,0 2-176-5,0-2-128 7,2-2 192-7,-4-3-192 14,2-1 448-14,0-8-32 6,0 1 0-4,2-3 0 0,0-7-416-2,0-10-176 9,0 0 16-9,0 0 0 19,10 12-256-18,-10-12-48-1,10-2-16 1,3-6-12784 2</inkml:trace>
    </iact:actionData>
  </iact:action>
  <iact:action type="add" startTime="6914">
    <iact:property name="dataType"/>
    <iact:actionData xml:id="d6">
      <inkml:trace xmlns:inkml="http://www.w3.org/2003/InkML" xml:id="stk6" contextRef="#ctx0" brushRef="#br0">16013 4049 9215 0,'0'0'816'2,"0"0"-656"4,0 0-160-6,0 0 0 3,0 0 1696-1,0 0 304 3,0 0 64-4,0 0 16 8,0 0-528-9,0 0-96 10,0 0-32-9,-6-2 0 4,-9-2-400-5,1 2-64 5,-3 2-32-4,1 2 0 7,-4 4-240-8,-1 4-48 7,0-4-16-7,3 3 0 8,-3 3-176-8,1-2-16 7,1 3-16-7,3 1 0 9,-2 6-64-9,7-1-16 9,-5-1 0-9,6 3 0 5,4-1-176-5,1-3-32 11,3 3-128-11,4 3 192 4,7-2 0-4,-5 3-16 13,4-5 0-10,6 3 0-3,-3-1 32 0,7-3 16 8,-2 3 0-7,3 1 0 2,3 1-80-3,1-1-16 6,-4-5 0-6,1 5 0 8,1 1 64-8,-1 0 0 11,-3 3 0-11,3 3 0 7,-1-4-48-7,-5 1 0 11,2-5 0-10,-7 3 0 1,3-1-16-2,-4 0 0 12,-4 1 0-10,0-3 0-1,-2-1 64-1,-2-1 0 11,0 1 0-11,-4-7 0 5,0 5 128-5,-2-4 16 9,-6 1 16-9,3-3 0 4,-1 2 32-3,-4-7 16 8,3 1 0-7,-5 2 0 3,6-6-176-5,-3 0-32 10,1-2-16-8,-4-2 0 0,4-4 0-2,-5-2 0 8,3 2 0-8,-5-6 0 8,1 1 32-8,3-7 16 11,-5 2 0-11,5-5 0 3,-1-1-224-2,2 1 0 11,1-3 0-12,1-1 0 3,2 1 0-3,4 5 0 12,0-3 0-11,1 1 0 0,3 1 0-1,2-1 0 7,2-3 0-7,3 1 0 9,1 1 0-9,-2 1-128 11,2-1 128-11,4 5 0 4,-2-5 0-4,-1-1 0 11,5 1 0-11,-2 3 144 6,4-3-144-6,-1 3-176 4,5 1 48-4,-3-3 0 10,5-1 128-10,-5 5 0 5,3-5 0-5,1 4 0 10,-1-3 0-10,2-3 0 10,-1 7 0-10,-3-3-128 5,-1-3 128-5,1 5 0 12,-6 1 0-12,-3-1 0 3,3 4 0-2,-4-3 0 9,-4 3 0-10,-2 0 0 4,0-1 0-4,-2 5 144 10,-4-2-144-10,-2 2 0 5,1 3 176-4,-3-3-176 9,-8 0 160-10,1 2-160 4,1 0 0-3,-3 6 0 8,-3 0 0-9,3 0-160 7,-5 2-16-7,1 4 0 10,-3 4 0-10,3-2 0 18,2-3-1904-16,1 5-384 0,1 2-80-2,-1-6-16 0</inkml:trace>
    </iact:actionData>
  </iact:action>
  <iact:action type="add" startTime="7981">
    <iact:property name="dataType"/>
    <iact:actionData xml:id="d7">
      <inkml:trace xmlns:inkml="http://www.w3.org/2003/InkML" xml:id="stk7" contextRef="#ctx0" brushRef="#br0">17523 4080 11967 0,'0'0'528'2,"-12"4"112"-1,-1-6-512-1,13 2-128 0,-12 4 0 1,12-4 0 7,0 0 1456-8,-14 0 256 6,14 0 48-5,0 0 16 8,-11 2-688-9,11-2-144 5,0 0-32-5,0 0 0 9,0 0-96-8,0 0-32 9,0 0 0-9,0 0 0 3,0 0-144-3,0 0-16 5,0 0-16-6,15-4 0 8,5 2-144-8,1-4-16 5,4 0-16-4,3 3 0 7,1-1-80-7,0 2-16 6,1-6 0-7,1 0 0 7,8 2-16-7,-2 4-16 12,0 0 0-12,4 2 0 4,-4-4 16-3,6-1 16 6,-2-3 0-7,6 6 0 8,-5-2-64-8,5 2-16 6,2 2 0-5,2-2 0 8,1 4 0-9,3 0 0 12,2 0 0-11,1 2 0 1,-1 4-80-2,1-6-32 6,3-1 0-6,5-1 0 4,-6-3-144-4,1-3 160 6,3 4-160-6,3 2 160 8,-5 2-32-8,6 0 0 8,-1 4 0-8,3-3 0 7,-6-1-128-7,4-2 0 8,5-4 0-7,1 4 0 6,-6 2 0-7,4 0 128 13,-2 0-128-13,3-2 128 3,1-4-128-2,-2 2 192 9,2 4-192-10,2 0 192 4,2-4-192-3,0 0 160 6,-6 1-160-7,4-1 160 7,2-4-160-7,-2 6 128 10,-1-4-128-9,1 4 128 3,2 0-128-4,2 0 128 12,-8 2-128-11,4-4 128 1,2-2-128-2,0 2 128 12,0 2-128-12,-4-2 128 3,2 2-128-3,-2 0 0 12,2 0 144-10,-5 0-144 0,1 6 128-2,-4-6-128 10,2-2 128-9,2 0-128 4,-3 0 0-5,3-2 128 8,-4 0-128-7,4 2 0 5,-2 2 0-6,3 2 0 8,1 4 0-7,-6-4 128 6,0-6-128-6,-3 0 0 7,5-4 0-8,-4 5 0 4,-1 1 0-3,3 0 0 8,-4 0 0-9,4 2 0 5,-3 0 0-5,1 0 0 11,2 2 0-11,-7 0 128 4,-1 1-128-4,3 1 0 11,-1 4 0-11,-3-8 0 4,-1-4 0-4,1-2 0 10,-1 3 0-10,1 1 0 5,-9 4 0-5,3-1 0 11,-2 1 0-11,2 4 128 3,-1-4-128-2,1 2 0 10,0 0 0-10,-3-4 128 2,-3 0-128-3,4 2 128 12,1 2-128-12,-1-2 128 3,0-4-128-2,-4 0 0 5,-2-2 0-6,1 0 0 8,3 4 0-8,-4 0 128 9,-2 0-128-8,0 4 0 3,2-2 0-3,3 2 0 10,1 0 0-11,-4-2 128 4,0-2-128-3,-6 6 0 5,4-3 0-6,-2 1 0 8,2-6 0-8,3 0 0 7,-6-1 0-6,2-1 0 5,-5 2 0-6,8 0 0 11,-2 0 0-11,4 2 128 4,-6 0-128-4,2 2 0 12,-2 2 128-12,2 0-128 4,4-8 0-4,-6 4 0 7,3 0 0-7,-3 0 0 8,-4 4 0-8,-1-2 128 7,1-2-128-7,2 0 0 9,-8-2 176-9,2-2-48 11,2 2 0-11,2 0 0 5,-6 0-128-5,4 2 192 10,5 0-192-10,-3 0 192 5,-4-4-192-5,2 0 160 11,2 2-160-11,-4 2 160 5,4 2-160-4,4-2 0 8,-4 0 0-8,6 0 0 2,-6 0 0-2,0-2 128 8,0-4-128-9,-4 0 0 5,4 2 0-4,4 3 128 5,-7-1-128-6,1-2 0 8,0 0 0-8,-2-2 0 7,-2 0 0-6,4 4 0 6,-2 2 0-7,4 0 0 6,-3-2 128-6,1 0-128 8,2 0 0-8,-2 0 0 12,0 0 0-11,4 2 0 2,-2 0 0-2,2 2 0 5,2 0 0-6,-2-2 0 4,-2 0 0-3,-4 0 0 4,-1 0 0-5,1 2 0 9,0-2 0-9,2 0 0 8,-6 0 0-8,0 0 0 7,1 2 0-7,-3-2 0 12,0-4 0-12,-1 2 0 4,-5 0 128-3,3 2-128 4,3 2 128-5,-2-2-128 8,-3-4 128-7,1 4-128 10,2-2 0-10,-1 1 128 1,1 1-128-2,-5-2 128 8,1-2-128-8,1 2 128 7,1-2-128-7,-2 4 0 13,-1 0 0-13,1 0 128 3,1-2-128-3,-1 0 0 13,-3-2 0-13,-1 2 0 3,1 0 128-2,-2 2-128 9,-16 0 0-10,19 2 128 4,-5-4-128-4,-14 2 0 10,15-6 0-10,-15 6 128 7,18 2-128-7,-18-2 0 6,0 0 144-6,14 0-144 8,-14 0 0-8,15-2 128 13,-15 2-128-13,0 0 0 5,0 0 0-5,0 0 0 8,14-2 0-7,-14 2 0 3,0 0 0-4,0 0 0 12,0 0 0-12,0 0 128 4,0 0-128-4,0 0 0 8,0 0 0-8,15-2 128 4,-15 2-128-3,0 0 0 3,0 0 0-4,0 0 0 9,0 0 0-9,0 0 0 6,0 0 0-6,10-7 128 9,-10 7-128-9,0 0 0 12,0 0 0-12,0 0 0 3,0 0 0-3,0 0 128 7,10-10-128-7,-10 10 0 10,0 0 0-10,0 0 0 10,0 0 0-10,0 0 128 3,0 0-128-3,0 0 0 11,0 0 0-11,0 0 128 5,0 0-128-4,0 0 0 7,0 0 0-8,0 0 128 5,0 0-128-4,-10-8 0 11,2-4 0-11,8 12 0 2,0 0 0-3,0 0 0 9,0 0 0-9,0 0 0 5,0 0 0-4,-17-4 128 6,17 4-128-7,0 0 0 7,0 0 0-7,-14-4 0 12,14 4 0-12,-17 0 0 5,17 0-208-4,0 0 32 8,-12-5 16-9,12 5 0 17,0 0-1440-16,-18 5-304 1,3-1-48-1,15-4-14416-1</inkml:trace>
    </iact:actionData>
  </iact:action>
  <iact:action type="add" startTime="10459">
    <iact:property name="dataType"/>
    <iact:actionData xml:id="d8">
      <inkml:trace xmlns:inkml="http://www.w3.org/2003/InkML" xml:id="stk8" contextRef="#ctx0" brushRef="#br0">15529 1529 2751 0,'0'0'128'1,"8"-15"16"-1,-2 7-144 0,-6 8 0 6,6-14 0-5,-6 14 0 4,8-10 2896-5,-8 10 560 8,11-17 96-8,-5 9 32 5,-6 8-2288-4,0 0-448 6,6-17-80-7,-2 5-32 8,-4-6-32-8,0 5 0 7,0-3 0-7,0 16 0 8,-6-14-176-8,0-3-32 7,1 3-16-7,-7-1 0 9,0-5-112-9,-5 5-32 9,1-7 0-9,-5 1 0 6,-7-1-96-6,1 1-32 10,-6-5 0-10,-4 1 0 4,-2 0 48-4,-2-1 0 15,-4 1 0-15,-4 3 0 1,-2-1 64-1,1-2 0 11,1-1 16-11,-4 3 0 4,-3-2-112-4,-3-1-32 10,1 1 0-10,-3 2 0 4,-3 7 80-3,-6 0 16 10,-1-7 0-11,-5 0 0 6,-6-1 96-6,2 1 32 9,2 1 0-8,0 1 0 2,-4-1-272-3,-1 5-144 11,-7 3 160-10,0-3-160 4,-5 5 176-5,1-4-176 8,-8 5 192-8,5-3-192 3,-3 4 144-3,-5 4-144 13,0 0 0-13,-4-1 144 4,-6-1-144-4,1 4 0 11,3-4 0-10,0 2 0 1,2 2 0-2,-4 1 0 7,-6-3 0-7,0 0 0 9,0-4 0-9,-2 4 0 10,2 2 0-10,2-2 0 6,-6 1 0-6,2-3 128 10,-4 2-128-9,4 4 0 4,0-2 0-5,4 0 128 8,0 0-128-8,0-2 0 6,-8 5 0-6,6 1 0 9,-2 0 0-9,6 0 0 5,2 0 0-5,0 0 192 9,0 0-192-9,-2 1 192 5,-6 1-192-5,6 4 0 11,2-2 144-11,3 0-144 5,3-2 0-5,-2 2 144 9,-2-2-144-9,0 2 0 5,-1 2 0-5,3-2 0 11,4-1 0-11,1 1 0 4,-1 2 128-4,2 0-128 11,-4 2 0-11,-1-4 0 4,5-2 0-4,7 0 0 12,-1 2 0-12,3-1 0 5,-3 1 0-5,5 2 0 11,-4-4 0-9,5 0 0 0,-7-2 128-2,8 0-128 10,5-2 0-10,-1 2 0 4,-2 4 0-4,-4 0 0 9,3-2 0-8,3 0 0 4,-4 0 0-5,2-2 0 10,4-2 0-10,4 2 0 5,6 2 128-5,-2 0-128 10,4 0 0-10,2 0 0 4,-4 2 192-3,5-3-192 6,-3-1 192-7,2 2-192 7,4 2 176-7,-1 0-176 11,-3-2 160-11,8 6-160 5,-5 4 0-5,5-1 128 10,0 7-128-10,-5-2 0 5,1 1 0-5,2 5 0 10,-5-5 0-10,5 5 0 4,-4 1 0-4,1 0 0 12,1-1 0-12,4-3 0 3,1 5 0-3,1 1 0 11,-3-2 0-10,3 7 0 7,-3-1 0-7,3 2 0 6,0-2 0-7,-3 1 0 3,3-3 0-2,3 4 0 8,1 0 0-9,1 3 0 5,2-5 0-5,4 0 0 11,-1-2 0-11,3 3 0 4,-2-1 0-4,0 0 0 10,6-2 0-10,-1 1 0 6,-1-1 0-6,4 0 0 10,-2 3 0-10,6-3 0 4,6 2 0-3,-1-4 0 10,3 3 0-11,2-3 0 3,2 1 0-2,1-1-128 10,1 0 128-10,5 1 0 0,6 1 0-1,5 2 0 12,1-2-128-11,4 3 128 2,4-1 0-3,6 2 0 8,-3 0-128-8,11 4 128 8,4-3 0-8,3-1 0 7,2 4-128-7,5-2 128 3,1 0 0-2,2-5-128 6,6-3 128-7,0 2 0 9,8 4 0-9,5-1-128 10,3-5 128-10,0 0 0 4,-1-1 784-3,5-3 224 5,3-1 32-6,6 5 16 23,3 0-1696-23,5 1-320 1,4 1-80 2,2-7-16-3,0-3 864 0,5 1 192 7,3-7 0-7,6 5 0 4,-3 0 0-3,5 3 0 6,-1-1 0-7,5-5 0 8,1-1 0-8,-1-2 128 6,-1-4-128-6,4 7 0 9,5-3 0-9,-1 2 0 12,-2-1 128-10,2-3-128-1,1 2 0 0,-1 2 0 11,0-8 0-11,2-1 0 1,0-1 0-2,8 4 0 11,2 4 0-11,-4-4 0 4,-2 0 128-4,2-2-128 7,4-2 0-7,2 3 144 10,2 1-144-10,0-4 0 9,-2 2 0-9,4-2 0 5,-5-2 0-5,9 0 128 9,4 2-128-7,-5-2 128 1,1 2-128-3,-2-4 0 11,2 0 0-11,-1 0 0 4,5 0 0-3,-1 0 128 6,-1 0-128-7,0-2 0 8,-7-3 0-8,3 1 0 12,4 0 128-12,-1 2-128 3,-7-2 0-2,0-2 0 5,-4 1 0-6,4 1 0 8,6-2 128-8,-7 0-128 11,1 0 0-11,-6 2 128 5,-2-1-128-4,6-3 0 9,0 4 0-10,0-2 0 4,0 0 0-4,-2 1 0 6,-6 1 0-6,2-2 0 9,2-2 0-9,0 4 0 11,0 4 0-11,2-3 0 4,-8-7 0-4,-2 2 0 11,-2 2 0-11,2 1 0 5,1 5 0-5,3-2 0 9,0-2 0-9,-2-2 128 6,-6-6-128-5,2 5 0 7,-1-3 0-8,-1 2 0 5,0 4 0-5,1-7 0 11,-1-1 128-11,-2-2-128 4,-7 3 0-4,1-3 0 7,-3 4 0-7,3-1 128 3,3 3-128-2,-5-4 0 5,5 1 0-5,-3-9 128 7,-5-1-128-8,-3-1 0 6,-5 5 0-6,4-2 0 9,-2-1 128-9,-3 5 0 7,1-5 0-7,-2-1 0 8,-6-5-128-8,0 1 0 12,-2 0-160-12,-7-2 160 5,-3-3 0-5,-4-3 0 10,-7 2 0-10,0-2 0 4,-3 0 0-4,-7-4 128 6,-4 0-128-6,-2-4 0 8,-10 4 176-8,-5-8-176 10,-7 0 160-10,-9-1-160 5,-6-15 240-5,-6 5-48 12,-2-1-16-12,-9-5 0 4,-3-10 16-4,-11 5 0 11,-10 1 0-10,-2 8 0 3,-8-3 16-3,-2 7 16 8,-7 5 0-8,-3 4 0 3,-9 2 16-4,-2 6 0 9,-6-2 0-9,-4 10 0 4,-8 4-240-4,-3 4 0 11,-7 5 0-11,1 2 0 20,-9 9-512-19,1 3-160 1,-4 4-32-2,-8 4-15200 0</inkml:trace>
    </iact:actionData>
  </iact:action>
  <iact:action type="add" startTime="15623">
    <iact:property name="dataType"/>
    <iact:actionData xml:id="d9">
      <inkml:trace xmlns:inkml="http://www.w3.org/2003/InkML" xml:id="stk9" contextRef="#ctx0" brushRef="#br1">1144 5361 2751 0,'0'0'256'1,"0"0"-256"5,-4-9 0-6,4 1 0 5,-2-4 1664-5,1 4 304 5,-3 1 48-5,-2-3 16 10,4 2-880-10,-2 2-160 5,0-4-32-4,2 3-16 8,0 1-64-9,2 6-16 9,0 0 0-9,0-10 0 7,0 0-32-7,0 10 0 6,0 0 0-6,0 0 0 8,0 0-160-7,0-8-32 5,0 8-16-6,0 0 0 8,0 0-144-8,0 0-32 11,0 0 0-11,0 0 0 5,0 0-224-4,0 0-48 9,-8 14-16-10,1 4 0 4,1 3 80-2,2 5 16 6,2 3 0-7,0 4 0 3,-2 8-16-4,0 2 0 12,-4 7 0-12,2 7 0 6,2 3-96-5,-3 9-16 4,-3-1 0-4,0 2 0 3,2-5-128-4,-3 3 0 13,1-4 0-13,-4 1 128 4,3-9-128-4,1-1 0 10,-6-3 0-10,6-1 0 5,-3 0 0-4,3-8 128 4,-2-4-128-5,3-4 128 9,1-2 160-9,-2 0 32 10,4-2 0-10,2-5 0 5,0-7-80-4,4-1-16 5,-2-3 0-6,2-5 0 9,0 0-64-9,0-10-16 6,0 0 0-6,0 0 0 7,0 0 0-7,0 0 0 7,0 0 0-7,0 0 0 8,0 0 64-7,0 0 16 6,0 0 0-7,12 2 0 8,4-2 64-8,-3-2 16 12,7-4 0-11,1 0 0 1,3 2-304-2,3-6 160 10,2 3-160-10,4 1 128 3,1-4-128-2,1-2 0 10,4 5 0-11,0-1 0 4,6 2 0-3,1 2 0 10,-1 0 0-11,4 2 0 4,2 2 0-4,1 0 0 9,3 2 0-9,0-2 0 6,-1 0 0-6,1 0 0 11,0 2-144-10,-3 2 144 3,-3 0 0-4,2 2 0 10,-3-2 0-10,3-1 0 5,-4 1 0-4,-4 4 0 7,2 4 0-8,-4-4 0 5,4-1 0-5,-1 3 0 10,-1-2 0-10,4 4 0 5,-4 1 0-5,2-3 0 12,2 2 0-12,-4-4 0 2,2 1 0-1,-5 1 0 13,1-2 0-13,-4-2 0-1,3 0 0 0,-5 1 144 6,0-1-144-5,2-2 128 6,-4 2-128-7,-4 2 128 13,-1-4-128-13,-1 2 128 3,-4-4-128-3,1 3 128 8,-5 5-128-8,1-4 128 4,-1 0-128-4,-3-2 192 11,1 0-192-11,-5 0 192 5,4 1-64-5,-7-1-128 10,-9-4 192-10,0 0-64 5,12 4 80-5,-12-4 16 9,8 4 0-9,-8-4 0 4,0 0 16-3,0 0 0 10,12 2 0-11,-12-2 0 5,0 0-112-5,0 0-128 10,0 0 176-10,0 0-176 4,13 2 192-4,-13-2-64 7,0 0 0-6,0 0-128 5,6-6 224-5,2-4-64 11,0-5-16-12,-4 3 0 3,-2-5-16-2,-2-1 0 6,1 0 0-7,1-3 0 8,0-6-128-8,0 1 160 7,-2-1-160-7,0-2 160 9,0-4-160-9,-2-4 160 10,0-2-160-8,0 3 160 2,1-3-160-3,1 4 0 8,0 0 0-9,3-6 0 5,3-2 0-5,2-1 128 6,-2 5-128-6,0-2 0 9,2 4 0-9,1-6 0 7,-1 2 128-7,4-2-128 4,2 0 0-3,-5 0 0 5,7 6 0-6,-6-6 0 8,-1 4 0-7,3-2 0 5,-2 4 0-5,3-2 0 6,-3 2 0-7,4 6 0 8,-6 0 0-8,3-1 0 7,3 3 0-7,-6-2 0 11,2 0 0-10,1 3 0 3,-3 3 0-4,4 6 0 11,-4-3 0-11,-3 1 0 5,1 1 0-5,2 5 0 12,-4-3 0-12,2 6 0 3,-6-3 0-3,2 5 0 12,-2-4 0-12,0 4 0 2,0 10 0-2,0 0 0 11,-2-7 0-11,2 7 0 7,0-12 0-7,0 12 0 5,-4-8 0-5,4 8 0 8,-10-6 0-8,2 0 0 7,8 6 0-7,-9-5 0 10,-5 1 0-10,2 2 0 6,4 0 0-6,-5 0 0 10,-1 2 0-10,-5-2 0 6,-1-2 0-6,1 2 0 8,1 0 0-8,-7 0 0 12,-3-2 0-12,1 2 0 4,-4 0 0-3,0-2 0 5,-6 1 0-6,0 1 0 4,0-4 128-4,-8 4-128 11,-2 0 0-11,2 2 128 4,-4-6-128-4,-3 6 128 11,1 0-128-10,-4 0 128 2,-1 2-128-3,-3 4 0 10,-7-2 0-10,3 0 128 5,1-2 0-5,2 3 0 11,-5 1 0-11,3 2 0 5,-1-2 0-5,-1-2-128 10,7 0 192-9,7 0-64 2,1 1-128-2,-2-1 128 5,-1-4-128-6,3 4 128 8,0 0-128-8,4-2 0 11,-4 0 0-11,5 0 128 4,3-2-128-3,0 0 0 9,2-2 0-9,4 2 0 3,-3-2 0-4,3 4 0 12,4 0 0-10,-14 2 0-1,8 0 0-1,8 2-256 12,2-2 64-12,5 1 16 18,3 5-1840-18,5 4-368 1,0-2-80 1</inkml:trace>
    </iact:actionData>
  </iact:action>
  <iact:action type="add" startTime="18974">
    <iact:property name="dataType"/>
    <iact:actionData xml:id="d10">
      <inkml:trace xmlns:inkml="http://www.w3.org/2003/InkML" xml:id="stk10" contextRef="#ctx0" brushRef="#br1">23179 5611 8287 0,'0'0'736'4,"0"0"-592"-4,0 0-144 1,0 0 0 3,0 0 1712-4,0 0 304 8,0 0 64-8,0 0 16 8,0 0-1600-8,0 0-320 7,0 0-176-6,0 0 192 2,-1 16 128-2,-5-5 48 10,-2 5 0-11,-6-4 0 4,4 3 144-4,-5 5 48 7,1-3 0-7,-3 3 0 11,3 3-32-11,-6-1 0 5,1-1 0-4,1 5 0 7,-1 1-80-8,-1-4 0 7,5 1-16-7,-5-1 0 8,-3-2-176-7,3-3-16 8,5 0-16-8,-1 1 0 3,4-5 32-4,3 1 0 12,1-5 0-12,2 6 0 9,6-16 32-9,-2 7 16 2,2-7 0-2,0 0 0 7,0 0-48-7,4 10 0 13,-4-10 0-12,16 8 0 1,-3-4 128-1,7-4 32 8,-3-2 0-8,7-4 0 4,1 2-160-5,2 0-48 11,1 0 0-11,3 2 0 4,4-1-208-3,0-1 128 9,-4 0-128-9,3-2 0 2,-1 2 0-3,0 2-128 11,-4 0-16-11,8 0 0 18,-6 2-432-17,-1-2-64 0,-3 0-32-1,-10 2-7408 11,-1 0-1488-9</inkml:trace>
    </iact:actionData>
  </iact:action>
  <iact:action type="add" startTime="19377">
    <iact:property name="dataType"/>
    <iact:actionData xml:id="d11">
      <inkml:trace xmlns:inkml="http://www.w3.org/2003/InkML" xml:id="stk11" contextRef="#ctx0" brushRef="#br1">23168 5984 11967 0,'0'0'1072'1,"0"0"-864"1,0 0-208-2,0 0 0 9,0 0 1280-9,0 0 192 8,0 0 64-8,0 0 0 6,0 0-448-5,10-4-64 11,3-2-32-10,1-2 0-1,5 2-288-1,1 2-64 12,-1-2-16-12,5 1 0 3,1-3-64-3,4 0-16 11,5 2 0-11,3-4 0 4,-2 3-144-4,2 1-16 7,2-2-16-7,0 0 0 10,6 2-80-10,-6 2-16 5,2 2 0-5,-6 0 0 7,-2 2-144-6,-2 2-128 6,-4 4 144-7,-1 6-144 12,-3 0 0-12,-3 3 0 5,-7-1 0-5,-1 7 0 5,-6 1 0-5,-2 3 128 5,-4-1-128-5,-4 3 0 8,-2-2 0-8,-4 3 128 11,-1 3-128-10,1 0 0 3,-6-8 176-4,4 3-176 11,-1-5 192-11,3 1-192 4,-2-9 256-3,5 5-64 9,1-1-16-10,6-5 0 5,0-12-16-5,0 14 0 5,6-5 0-5,7 1 0 9,-1-2 160-9,7-4 16 11,-1-4 16-11,5 0 0 4,5-2 32-3,1-2 0 8,2-4 0-9,8 0 0 5,-4 5-192-5,8-1-48 11,-6-6 0-11,6 2 0 5,-6 0-272-5,2-3-64 5,2-1-16-5,-6 4 0 22,-2-6-624-20,5 7-112 1,-5-1-16-3,0-4-12336 0</inkml:trace>
    </iact:actionData>
  </iact:action>
  <iact:action type="add" startTime="19840">
    <iact:property name="dataType"/>
    <iact:actionData xml:id="d12">
      <inkml:trace xmlns:inkml="http://www.w3.org/2003/InkML" xml:id="stk12" contextRef="#ctx0" brushRef="#br1">25087 5794 16575 0,'0'0'1472'1,"0"0"-1168"5,0 0-304-6,0 0 0 5,0 0 704-5,0 0 96 11,0 0 16-10,0 0 0 3,0 0 192-4,0 0 32 6,0 0 16-6,0 0 0 8,-12 4-608-7,3 6-128 5,1-2-32-6,-4 6 0 10,0 7 144-10,5 4 16 11,-5 3 16-11,4 3 0 5,2 2-32-5,-3 2-16 8,3-4 0-8,2 0 0 3,2 3-128-2,2-1-32 9,0 0 0-10,4-4 0 4,2-3-48-4,5-7-16 10,-1-1 0-9,6-1 0 4,-1-9 384-5,5-6 64 10,3-2 0-10,-3-4 16 6,1-6 192-6,3-1 48 7,-1-7 0-4,2-1 0 3,-1-5-432-6,-1-1-80 9,-1-3 0-9,-1 1-16 6,0-2-192-6,-1-2-48 10,-4-1 0-9,1 1 0 3,-5 2-128-4,1 2 128 11,-5-1-128-11,2 1 128 5,0 2-128-5,-6 3 0 10,2 1 0-10,-1 1 0 4,3 5 0-4,-4-1-192 7,0 6 0-7,0 1 16 21,-4 9-2112-19,0 0-416-2,0 0-96 4</inkml:trace>
    </iact:actionData>
  </iact:action>
  <iact:action type="add" startTime="20199">
    <iact:property name="dataType"/>
    <iact:actionData xml:id="d13">
      <inkml:trace xmlns:inkml="http://www.w3.org/2003/InkML" xml:id="stk13" contextRef="#ctx0" brushRef="#br1">26056 5621 16575 0,'0'0'1472'1,"0"0"-1168"5,0 0-304-6,0 0 0 7,-9 8 1072-7,-5-1 144 11,2 5 48-10,-5-6 0 2,1 6-240-2,-3 1-32 6,-1-1-16-7,3 2 0 7,-5-5-272-6,3 3-64 9,5 0-16-10,0 0 0 6,7 1-304-6,1-3-64 11,0 6-16-11,6-16 0 3,6 13-96-2,2 3-16 9,-1 1 0-10,7-1 0 4,0 3 128-4,5-3 32 12,-3 2 0-11,1 3 0 3,3-1-96-4,-5-1-32 7,-1 3 0-7,0 1 0 3,-1-4-160-3,-5-1 160 7,-2 1-160-1,0 1 160-2,-10-2 96-4,0 1 32 11,-4 2 0-10,0-3 0 3,-5 0 256-4,-1 1 48 10,-5-3 16-10,-3-1 0 4,-3-1-240-2,0 0-48 7,-3-3-16-9,1 3 0 5,-4-12-160-5,-1 0-16 7,-1-4-128-7,4 0 192 22,2 0-1392-21,1-4-272 0,3-6-64-1,9 3-12416 2</inkml:trace>
    </iact:actionData>
  </iact:action>
  <iact:action type="add" startTime="20548">
    <iact:property name="dataType"/>
    <iact:actionData xml:id="d14">
      <inkml:trace xmlns:inkml="http://www.w3.org/2003/InkML" xml:id="stk14" contextRef="#ctx0" brushRef="#br1">26322 5952 19343 0,'0'0'1728'1,"0"0"-1392"5,10-4-336-6,5 3 0 4,-1-5 464-4,3 2 32 10,5-4 0-10,-1 2 0 4,5-4 80-3,1 1 32 9,0-1 0-10,-1-6 0 5,-1 5-288-5,0-7-48 9,-3 8-16-9,1-5 0 5,-5 1 192-4,-1 0 48 10,1 5 0-11,-8-3 0 3,-1 0 208-2,1 2 32 9,-6-1 16-10,-4 11 0 4,-6-6 32-3,-4 2 16 9,-1 0 0-10,-5 4 0 4,-1 4-352-4,-5 2-64 10,-5 4 0-10,-1 7-16 5,-5 5 128-5,-2 3 16 11,2 2 16-1,4 3 0-10,1-1 16 0,3 0 0 4,4-4 0-3,5 3 0 3,8-3-544-3,2 0 0 6,6-5-240-6,8 1 80 6,0 1 160-7,11-5-192 11,7-1 192-10,9 0-192 17,6-9-2048-17,10-1-400 0</inkml:trace>
    </iact:actionData>
  </iact:action>
  <iact:action type="add" startTime="21045">
    <iact:property name="dataType"/>
    <iact:actionData xml:id="d15">
      <inkml:trace xmlns:inkml="http://www.w3.org/2003/InkML" xml:id="stk15" contextRef="#ctx0" brushRef="#br1">27929 5207 13823 0,'-4'-21'1216'1,"4"11"-960"3,0-5-256-4,0 3 0 5,0-2 1264-5,0 4 208 6,0-1 32-6,0 11 16 8,0 0-192-7,0 0-48 7,0 0 0-7,-6 13 0 4,0 3-848-5,-5 7-176 11,-1 5-48-11,2 7 0 6,-3 6 48-6,3 8 16 7,-6 1 0-6,5 7 0 3,-7 3-32-3,4 3-16 9,-5 5 0-9,1 0 0 3,3 4-80-4,-5-1-16 10,3-1 0-10,-5 16 0 19,3-14-1376-13,5-14-288-6,2-7-48 0,8-24-5424 10,0-7-1088-9</inkml:trace>
    </iact:actionData>
  </iact:action>
  <iact:action type="add" startTime="21272">
    <iact:property name="dataType"/>
    <iact:actionData xml:id="d16">
      <inkml:trace xmlns:inkml="http://www.w3.org/2003/InkML" xml:id="stk16" contextRef="#ctx0" brushRef="#br1">27568 5773 15663 0,'0'0'1392'1,"0"0"-1120"0,8-8-272-1,-2 0 0 7,0-1 528-6,3-1 48 6,3 0 16-7,-2-4 0 4,5 3 64-4,-1-7 16 6,6-1 0-5,1-3 0 6,1-3-32-7,5 0 0 11,4-3 0-11,0-1 0 6,2-6-176-6,1 0-32 5,5 0-16-5,0-6 0 9,4 2-176-9,-4-2-48 11,1 0 0-10,0-6 0 2,-5 0-64-2,-2 2 0 6,0 0-128-7,-4 8 192 9,-3 2-192-9,-7 6 176 10,-1 8-176-10,-1 1 160 6,-7 8 64-3,0 3 16 1,-10 9 0-4,0 0 0 7,2 15-240-6,-4 11 0 6,-4 5 0-7,-2 4 0 10,-6 8 0-10,3 2 0 10,-9 5 0-7,-1 7 0-2,-1 7 160-1,-3-1-16 4,-4-7 0-3,1-1 0 7,1-4 112-8,4-9 0 6,-1 1 16-6,7-9 0 10,3-3 208-10,0-6 32 11,7-3 16-11,5-3 0 5,2-9-96-5,0-10-32 9,0 0 0-9,0 0 0 5,13-2 176-5,7-2 48 10,1-4 0-10,5-6 0 7,-3 1-288-7,-2-5-48 6,1-1-16-6,-1 5 0 7,3-1-272-7,-5 7 0 12,-5 2 0-12,3 6 0 4,-3 4 240-4,6 4-64 10,-9 9-16-10,3 3 0 5,-6 5-160-5,0 4 160 11,1 6-160-11,-5-1 160 5,0-1-160-5,0-2 0 10,-2-2 144-9,0 0-144 2,0-1 0-2,4-3 128 8,-2-5-128-9,0-1 0 19,1-7-272-17,3-1-128-1,-8-11-32-1,14 4-9840 10,-4-6-1968-8</inkml:trace>
    </iact:actionData>
  </iact:action>
  <iact:action type="add" startTime="21734">
    <iact:property name="dataType"/>
    <iact:actionData xml:id="d17">
      <inkml:trace xmlns:inkml="http://www.w3.org/2003/InkML" xml:id="stk17" contextRef="#ctx0" brushRef="#br1">28748 5529 20271 0,'0'0'1792'1,"0"0"-1424"5,-10 12-368-6,5-4 0 5,-5 5 1040-5,2 3 144 9,0 5 32-8,-1 1 0 2,1 1-32-3,2-1 0 8,2 3 0-8,0 0 0 7,-2 1-736-7,2 1-160 8,2-2-32-8,0-1 0 8,2-1-384-7,0-5-96 10,2-3-16-11,0 1 0 18,-2-16-896-18,0 0-176 1,0 0-32-1,0 0-10176 4</inkml:trace>
    </iact:actionData>
  </iact:action>
  <iact:action type="add" startTime="21928">
    <iact:property name="dataType"/>
    <iact:actionData xml:id="d18">
      <inkml:trace xmlns:inkml="http://www.w3.org/2003/InkML" xml:id="stk18" contextRef="#ctx0" brushRef="#br1">28627 5268 23039 0,'0'0'2048'1,"0"0"-1648"2,0 0-400-3,0 0 0 8,0 0 304-8,0 0-32 11,0 0 0-11,0 0-7248 13,0 0-1472-12</inkml:trace>
    </iact:actionData>
  </iact:action>
  <iact:action type="add" startTime="22095">
    <iact:property name="dataType"/>
    <iact:actionData xml:id="d19">
      <inkml:trace xmlns:inkml="http://www.w3.org/2003/InkML" xml:id="stk19" contextRef="#ctx0" brushRef="#br1">29528 5418 24191 0,'0'0'1072'1,"0"0"208"-1,0 0-1024 0,-11 10-256 4,1-4 0-2,-8 1 0-1,3 3 512-1,-5 0 64 7,3 0 0-7,1 1 0 9,-3-3-64-9,5-2 0 14,0 4 0-14,7 0 0 2,-3-1 128-1,4 5 32 9,2-4 0-10,2 5 0 4,2-3-144-3,4 7-16 9,2 3-16-10,6-5 0 4,-5 5-192-4,7 1-48 10,-4 3 0-10,-2 1 0 6,-3 2-128-6,1-1-128 6,-4 1 144-6,-2 2-144 9,0 0 336-9,-2 0-16 16,-6-1-16-16,1 1 0 1,-1-4 144-1,-6-3 48 9,2-1 0-9,-5 2 0 4,1-3-208-4,-5-3-32 11,1-1-16-11,3-1 0 20,-3-3-1136-19,-3 0-208 2,0-7-48-1</inkml:trace>
    </iact:actionData>
  </iact:action>
  <iact:action type="add" startTime="22527">
    <iact:property name="dataType"/>
    <iact:actionData xml:id="d20">
      <inkml:trace xmlns:inkml="http://www.w3.org/2003/InkML" xml:id="stk20" contextRef="#ctx0" brushRef="#br1">26628 7444 17503 0,'0'0'768'1,"0"0"176"-1,-8 2-752 0,8-2-192 6,-8 14 0-5,3-4 0 4,-3 3 3360-5,2 1 640 10,-6 3 128-10,4-3 32 5,3 2-3296-5,-7-3-656 11,2 3-208-10,-6 5 128 16,3-9-1344-17,-1 0-256 0,14-12-48 0,0 0-11456 4</inkml:trace>
    </iact:actionData>
  </iact:action>
  <iact:action type="add" startTime="22711">
    <iact:property name="dataType"/>
    <iact:actionData xml:id="d21">
      <inkml:trace xmlns:inkml="http://www.w3.org/2003/InkML" xml:id="stk21" contextRef="#ctx0" brushRef="#br1">27104 7171 21183 0,'0'0'1888'4,"-4"18"-1504"-4,0-1-384 0,0 1 0 8,0 3 832-8,-2 1 112 8,-3-5 16-8,1 5 0 2,0-1-176-2,-2-3-16 7,1-3-16-6,3 3 0 6,-4-6-336-7,2 1-64 11,4-5-16-10,4-8 0 3,0 0 256-4,0 0 48 8,0 0 16-8,0 0 0 8,8-10 240-8,8-7 32 11,-1 1 16-11,5 1 0 4,1-9-560-4,3-1-128 8,1 1 0-8,2 5-16 8,3 1-240-8,-1 5 144 12,0 3-144-12,0 6 128 7,-1 0-128-7,-3 4 160 9,-2 4-160-9,3 6 160 4,-7 7-160-4,1 5 192 10,-1 1-192-8,-5 5 192 2,0 1-64-3,-7 2 0 9,-1 2 0-10,-2-2 0 3,-4 1-128-2,0-3 0 4,0 0 0-5,2-4 0 9,2-1 0-9,0-3 0 11,0-7-144-11,0 0 144 19,4-7-992-18,-8-7-96 0,17-2 0-1,7-7-13920 3</inkml:trace>
    </iact:actionData>
  </iact:action>
  <iact:action type="add" startTime="23132">
    <iact:property name="dataType"/>
    <iact:actionData xml:id="d22">
      <inkml:trace xmlns:inkml="http://www.w3.org/2003/InkML" xml:id="stk22" contextRef="#ctx0" brushRef="#br1">28460 6801 14735 0,'-4'-22'1312'1,"4"14"-1056"3,0-3-256-4,0 3 0 4,0-2 1792-3,0 10 320 9,0 0 48-10,0 0 16 4,0 0-528-3,0 0-112 8,0 0 0-9,-14 4-16 6,4 4-752-6,-5 11-128 8,1 5-48-7,-6 3 0 5,3 2 32-6,1 6 0 6,-3 3 0-5,1 6 0 7,3 1-176-8,-3 0-16 6,4 2-16-6,1 2 0 8,3-4-224-8,2-1-32 10,0-1-16-10,6-6 0 5,4-5-144-5,6-3 0 11,2-4 144-10,4-1-144 10,1-11 176-11,7 1-48 0,-1-6 0 0,3-4 0 9,1-6 240-9,2-2 32 12,2-2 16-12,-1-8 0 3,-3 1-176-2,-1-7-48 10,-1 1 0-11,-2 3 0 4,-5-4-192-4,-2 5 176 11,-5-3-176-11,1 3 160 5,-6 5 64-4,-4 10 16 8,0 0 0-9,-12-4 0 3,1 0 144-3,-7 4 48 12,1 4 0-11,-5 2 0 0,-3 6-432-1,-1-1 0 12,-1 5 0-12,0-4 0 5,-1-1 0-5,-1 5 0 8,2-6 0-8,2 3 0 18,-1-5-1744-16,5 2-240-2,3 2-32 1,1-7-8544 9,7-3-1696-9</inkml:trace>
    </iact:actionData>
  </iact:action>
  <iact:action type="add" startTime="23507">
    <iact:property name="dataType"/>
    <iact:actionData xml:id="d23">
      <inkml:trace xmlns:inkml="http://www.w3.org/2003/InkML" xml:id="stk23" contextRef="#ctx0" brushRef="#br1">29183 7251 11967 0,'0'0'1072'1,"0"0"-864"6,-6 12-208-7,-1-2 0 3,-5 1 3392-2,2 5 624 6,-4-4 128-6,3 3 16 3,1-5-1920-4,-4 4-384 10,5-7-64-10,1 3-32 6,8-10-1024-6,0 0-208 8,-8 8-32-8,8-8-16 5,0 0-336-5,0 0-144 10,0 0 128-10,0 0-128 5,0 0 0-5,0 0-320 10,12-8 48-10,-3 0 16 20,5-1-1824-20,0-3-352 1,-1 2-80 4</inkml:trace>
    </iact:actionData>
  </iact:action>
  <iact:action type="add" startTime="23778">
    <iact:property name="dataType"/>
    <iact:actionData xml:id="d24">
      <inkml:trace xmlns:inkml="http://www.w3.org/2003/InkML" xml:id="stk24" contextRef="#ctx0" brushRef="#br1">29862 6387 29487 0,'6'-19'1296'1,"-6"19"288"-1,0 0-1264 0,0 0-320 3,0 0 0-3,0 0 0 3,0 0 768-3,0 0 80 11,0 21 32-10,-2 1 0 3,-2 1-224-4,0 4-32 10,-4 8-16-10,2 1 0 5,3 5-160-5,1 1-16 11,0 5-16-11,4-4 0 6,1 4-208-6,3-8-32 6,6 2-16-6,0-8 0 7,5-4 0-7,3 1 0 7,-1-1 0-6,5-6 0 7,-1-3 160-8,4-9 16 11,7-3 16-11,3-2 0 5,0-4-96-4,-2-4 0 10,6-8-16-11,-4-1 0 19,2-1-544-18,0-6-96-1,-2-3-32 0,4-1 0 14,-6 3-2016-13,2-4-416 2,0-3-80-2</inkml:trace>
    </iact:actionData>
  </iact:action>
  <iact:action type="add" startTime="24044">
    <iact:property name="dataType"/>
    <iact:actionData xml:id="d25">
      <inkml:trace xmlns:inkml="http://www.w3.org/2003/InkML" xml:id="stk25" contextRef="#ctx0" brushRef="#br1">30513 6143 34383 0,'2'22'1520'1,"-2"-10"320"-1,-2 7-1472 0,-3 7-368 6,-1 3 0-5,0 8 0 3,2 14 768-3,0 5 64 10,0 10 32-11,0 7 0 3,4 5-128-3,0 3-32 12,0 5 0-12,0 2 0 5,-2 6-192-5,0-3-64 9,-2 9 0-4,1 27 0-4,-1-16-240 0,-2-14-48 9,4-13-16-10,-4-6 0 5,2-12-16-5,0-5-128 10,0-9 192-9,4-5-64 2,0-2-128-3,0-6 192 10,0-4-192-10,0-4 192 4,2-5-192-4,2-9-176 10,0-1 48-10,0-8-12512 16,-4-8-2496-14</inkml:trace>
    </iact:actionData>
  </iact:action>
  <iact:action type="add" startTime="25275">
    <iact:property name="dataType"/>
    <iact:actionData xml:id="d26">
      <inkml:trace xmlns:inkml="http://www.w3.org/2003/InkML" xml:id="stk26" contextRef="#ctx0" brushRef="#br1">3501 7004 10127 0,'0'0'896'3,"-4"-12"-704"-3,0-6-192 0,2 7 0 7,2-7 736-7,0 18 112 7,4-18 32-7,2 7 0 9,-1-5-304-9,3 4-64 6,2 1-16-6,-10 11 0 11,10-16-240-11,3 6-64 4,-1-3 0-3,4 7 0 7,-5 0-64-8,7-2 0 7,-2 0-128-7,3 5 192 7,4-5 32-7,3 0 0 9,3 0 0-9,0 4 0 7,6 4 48-7,4 0 16 7,-3 2 0-7,1 0 0 8,7 0 80-8,5 0 16 6,0 0 0 0,2-2 0-3,-3 0 192-2,3 2 32 5,4 2 16-6,-1 0 0 8,1-2 64-8,2 2 16 6,7-2 0-6,4 3 0 9,-1 5-208-9,7-4-48 7,-4 0 0-7,4 0 0 8,2-2-144-8,4 1-48 6,0-1 0-6,2-2 0 10,2 4 0-10,2 0-16 5,1 0 0-5,5 2 0 8,2-4-240-7,-1-1 0 6,1-3 0-7,-2 0 0 8,-1 0 0-8,5 2 176 6,-2 2-176-5,5-2 160 7,-1 2-160-8,1-4 128 7,-1-2-128-6,-3 0 128 6,5 2 48-7,-1 4 0 6,2 4 0-6,3-4 0 9,-1-4-32-9,-1 2 0 6,1-2 0-6,2 2 0 8,-1-2 0-8,-1 2 0 8,6 2 0-8,5 0 0 7,-3-1-144-7,0 3 128 7,-2-6-128-7,2 4 128 9,0 0-128-9,5 4 0 6,3 2 144-6,1-3-144 9,-4-1 0-9,1 2 0 7,3 6 0-7,-1-5 0 9,6 7 0-9,0-6 128 6,2-2-128-6,-2 1 0 9,-2-3 0-8,0 2 0 4,5 2 0-5,-1-2 0 8,2-3 0-8,1 1 0 6,-1 2 0-5,0-2 128 7,4 0-128-8,1 2 0 6,3 3 0-6,-3-7 0 9,-1 0 0-9,2 0 128 7,5 2-128-7,-2 0 128 8,-1-4 128-8,-2-2 16 6,-5-4 16-6,5 4 0 9,1 6 16-9,3-2 0 6,-1-4 0-6,7-4 0 9,-7-2-112-9,3 2 0 7,-1 10-16-7,4-8 0 9,-1-8-176-9,1 4 0 6,-3 2 144-5,1 2-144 6,10 0 0-6,-6-2 144 5,-3-7-144-6,1 5 0 8,0 0 192-8,1-2-192 7,-3 2 192-7,-1-1-192 8,-3-3 0-8,1 0 0 8,-5 6 0-7,1 2 0 5,1-2 0-6,-3-2 0 7,-2-3 0-7,-5 3 0 8,1 2 0-8,-2 4 0 8,4-2 0-8,-1-2 0 8,-3-4 192-8,2 4-192 7,2 1 192-7,-4-1-192 7,3 2 144-7,3 0-144 7,-10 0 0-7,2 2 144 8,-6-4-144-8,-2 2 0 7,-2-2 0-7,2 4 0 7,4 4 0-7,-10-4 128 7,-7-6-128-7,1 6 0 8,-1 2 0-8,-7 4 128 7,3 0-128-7,-1-6 0 8,3-4 0-7,-1 0 0 5,-5 0 0-6,-2 2 0 9,-1 0 128-9,-3 0-128 7,-2 2 128-7,2-2-128 8,1 6 192-8,-3-4-32 6,-2-4-16-6,-2 2 0 10,-10 0 32-9,4 0 0 4,0 0 0-5,0 2 0 8,-7-3-48-8,3 3 0 6,-2 1 0-6,-2-2 0 9,-1-9 16-9,1 0 0 9,-4 4 0-9,-1-4 0 6,-3 5 16-6,-1-1 0 6,-3 0 0-6,-5 0 0 9,-6-2 16-9,-2 4 0 8,-2-2 0-8,2 5 0 8,-4-3-32-8,0 0 0 5,-4 2 0-5,-2-4 0 10,-4 0-16-10,0 2 0 6,-3-2 0-6,-3-3 0 9,-1 5 0-9,-1 0-128 6,-3 2 192-6,-1 0-64 9,1 2-128-9,-3-2 0 5,3 2 144-4,-6-2-144 7,-12 2 0-8,0 0-208 7,0 0 16-7,0 0 16 23,0 0-2704-21,0 0-528-2,0 0-112 1,-36 21-32-1</inkml:trace>
    </iact:actionData>
  </iact:action>
  <iact:action type="add" startTime="31248">
    <iact:property name="dataType"/>
    <iact:actionData xml:id="d27">
      <inkml:trace xmlns:inkml="http://www.w3.org/2003/InkML" xml:id="stk27" contextRef="#ctx0" brushRef="#br2">1478 10100 12895 0,'-8'-3'1152'2,"-2"-3"-928"1,10 6-224-3,-13-10 0 8,3 2 1024-8,-2 4 176 12,2-4 16-11,1 1 16 1,9 7-304-1,-12-6-64 10,6-2-16-11,-2 2 0 3,-1-4 0-3,9 10 0 11,0 0 0-11,0 0 0 6,-10-9-160-5,10 9-48 9,0 0 0-10,0 0 0 4,0-16-304-4,2 4-64 11,0 7-16-11,-2 5 0 4,13-14-48-4,-1 6-16 8,8 0 0-8,-1 0 0 7,6 5-192-7,5 1 144 11,3 0-144-11,2 2 128 8,10-2 48-6,2 0 0 5,5 2 0-7,7-2 0 4,5 2 16-3,-3 0 0 4,-5 0 0-4,7 0 0 6,5 2-192-7,-4 2 128 13,3-2-128-13,1 2 128 4,-4-3-128-4,5 1 160 11,-5-2-160-9,4-2 160 2,-5 1 64-4,-3 1 16 10,-3 0 0-10,-3 0 0 5,-1 0-32-5,-2 1 0 10,1 1 0-10,-3 4 0 2,-6 0-80-1,0-2 0 11,-10 0-128-10,-2-2 192-1,-3 0-192-1,-5 0 144 11,-4 0-144-11,-5-2 128 4,-14 0 32-3,18 0 0 10,-18 0 0-11,0 0 0 4,0 0 144-3,0 0 16 4,0 0 16-5,0 0 0 4,-22 9 176-4,-3-5 16 7,-6-4 16-7,-3 6 0 9,-8 0-240-9,-1 0-48 11,-4-2-16-10,-6-2 0 2,-1-2-48-2,-3 2 0 9,0 0 0-10,-3 0 0 4,-4-2 16-4,-1 0 0 7,-3 0 0-7,-2-2 0 7,-1-2-32-7,3-2-16 13,-4-4 0-13,4 2 0 3,-4 4-160-3,5-7 192 5,-1 1-192-4,4 4 192 7,-5-6-192-8,7 3 0 6,2-1 0-6,5-4 128 10,10 5-128-10,8 1 0 5,0 0 0-5,2 2 0 9,4-2 0-9,5 4 0 6,9 2 0-6,-1-1 0 8,10-1 144-8,8 4-144 7,0 0 160-7,0 0-160 7,0 0 0-7,0 0-160 8,0 0 0-8,0 0 0 8,22-6 16-8,11 4 0 7,2-2 0-7,12 2 0 9,11 0 144-9,5 2-160 6,9-2 160-6,0 2-160 9,4 0 160-9,2-2-128 6,4 4 128-6,-2-2-128 8,0 0 128-8,2 4 0 7,0 0 0-7,-4-2-128 9,-4-4 128-9,-2 2 0 6,-5 0 0-6,-3 0 0 9,-7 0 0-9,-1 0 0 5,-1 0 0-5,-10 0 0 10,-4 0 0-9,-8 2 0 4,-2-2 0-5,-8 0 0 9,-1 0 0-9,-22 0 0 5,0 0 0-5,0 0 128 9,0 0-128-9,0 0 176 7,0 0-176-7,-26 8 192 8,-3 1 64-8,-14-1 32 8,-8-2 0-8,-5 0 0 8,-6 2-144-8,-3-1-16 7,-13-1-128-7,-4 4 192 9,-4 2-64-9,-3-4-128 5,-7 3 176-5,6-3-176 9,-3-4 160-8,5 4-160 4,2 4 128-5,2-7-128 9,2 1 0-9,8-2 128 6,8-4-128-6,5 0 0 8,9 0 0-8,5-2 0 7,10 0 128-7,8 0-128 8,3 2 0-8,7 0 0 7,19 0 0-7,0 0 0 7,0 0 0-7,0 0 0 7,0 0 0-7,19 2 0 10,11 0-160-10,7-2 160 6,9-2-208-6,9 0 80 9,7-2 128-9,11 2-192 6,-1-9 192-6,2 3-192 9,0 2 192-9,-2 0 0 8,4-4 0-7,0 3-128 5,2 1 128-6,0-2 0 8,2-2 0-8,-7 4 0 7,-3 2 0-7,-8-1 0 6,-3-3 0-6,-9 4 0 9,-7 2 0-8,-8 0 0 4,-5-2 0-4,-9 4 0 7,-7-2 0-8,-14 2 0 6,0 0 0-6,0 0 0 7,0 0 0-6,0 0 0 5,-18 4 128-5,-13 2-128 9,-10 2 224-10,-8 0-32 5,-9 1 0-5,-7 9 0 10,-11-3-192-10,-2 1 128 5,-4 2-128-5,0-5 0 8,-1 5 192-8,1-3-48 7,2 3-16-7,6 0 0 9,3-3-128-9,3 5 128 8,6-1-128-8,9-1 128 8,10 1-128-8,4 1 0 7,8-11 0-7,9 3 0 7,9 2 0-7,13-14 0 7,0 0 0-7,0 0 0 8,0 0 0-8,17 4-192 7,15 0 64-7,5-6 128 8,11-4-272-8,7-8 64 6,5 0 16-5,5-3 0 7,5 3 192-8,-2-3 0 6,4 3-160-6,-1-3 160 9,-3 1 0-9,-2 2 0 6,1 5 0-6,-9-5 0 9,-1 2 0-9,-5-1 0 6,-11 3 0-6,-4 4 0 9,-9-6 0-9,-11 6 0 7,-17 6 0-7,0 0 0 8,0 0 0-8,0 0 0 6,0 0 0-6,-17 0 0 9,-15 6 208-9,-9 2-32 6,-7 2-16-6,1-2 0 9,-8-1-160-9,-1 7 0 7,-7-4 144-7,-1 7-144 8,0-1 0-8,-5 3-288 7,7 1 48-7,-1 3 16 24,1 5-1632-22,7-3-336-1,11-7-64-1,-1 3-13104 0</inkml:trace>
    </iact:actionData>
  </iact:action>
  <iact:action type="add" startTime="33790">
    <iact:property name="dataType"/>
    <iact:actionData xml:id="d28">
      <inkml:trace xmlns:inkml="http://www.w3.org/2003/InkML" xml:id="stk28" contextRef="#ctx0" brushRef="#br2">19717 9467 9215 0,'0'0'816'1,"0"0"-656"-1,0 0-160 0,-9-2 0 7,-7 0 1280-6,8 0 240 5,0-2 32-6,8 4 16 8,0 0-272-8,0 0-48 7,0 0-16-7,0 0 0 8,0 0-128-8,0 0-16 6,0 0-16-6,0 0 0 9,0 0-368-9,20-2-64 7,3-2 0-7,6 4-16 9,3 0-144-9,7 0-32 7,0-2 0-7,9 4 0 8,5 4-128-8,4-2-16 7,-1-2-16-7,7-2 0 8,7-2 96-4,-2 0 0-1,6 0 16-3,2 0 0 8,0-4 176-8,1 4 48 8,2 4 0-8,3-2 0 7,2 0-160-7,2-4-16 8,4-2-16-8,-2 6 0 8,1-2-112-8,5 0 0 7,-2 0-16-7,1 2 0 7,1-1-48-6,-1-3 0 6,3-4 0-7,-6 2 0 9,0 2-64-9,3 0 0 6,-3 2-16-6,-2 2 0 7,-1 0-16-7,-1 2 0 7,-4 0 0-6,0 0 0 6,-2 0-160-7,0 0 128 7,-2 2-128-7,0 2 128 9,-2-2-128-9,-4 3 0 7,0 3 144-7,3 2-144 7,-7-6 0-7,6-2 0 6,-4-2 0-6,0 1 0 9,-1 1 0-9,1-2 0 7,0 2 0-7,-4-2 0 9,1 0 144-9,1 0-144 7,-2 0 192-7,1 2-192 7,-7-2 0-7,-3 4 0 8,1 0 0-8,3-1 0 8,-3-5 0-8,3 2 0 7,-3 2 0-7,1 0 0 7,-3 0 0-7,1 2 0 8,1 2 0-7,1 0 0 6,-1 3 0-7,3 5 0 7,-5-8 0-7,-1 3 0 8,-2-3 0-7,-1-4 0 3,-1 2 0-1,0 2 0 3,0-4 0-5,-3 0 0 5,-5-3 0-6,2-1 0 10,0 2 0-10,-4 2 0 5,4 0 0-5,-6 4 0 8,4-2 0-8,-6-2 0 7,2 2 0-6,-2-2 0 7,-4-1 0-8,-2 3 0 7,-4-2 0-7,-1-2 0 7,-5-4 0-7,1 0 0 8,-1 0 0-7,-3 2 0 7,1 2 0-8,1-2 0 6,-3 0 0-5,1 0 0 5,-4 0 0-5,-14 0 0 5,15-4 0-6,-1 0 0 9,-14 4 128-9,15 0-128 7,-15 0 0-7,0 0 0 7,0 0 0-7,0 0 0 8,0 0 0-8,0 0 0 8,0 0 128-8,0 0-128 7,0 0 0-7,0 0 0 8,0 0 160-8,-15 0-160 6,-3 0 128-5,-5 0-128 7,-5 0 128-8,1 0-128 7,-2-2 0-7,-6 1 128 9,-12-5-128-9,-2 2 160 6,-5 0-160-6,-5-2 160 8,-3-2 0-8,-5 2 0 7,-3 2 0-6,-8 4 0 7,-6 2-32-8,-5 0 0 6,-9-4 0-6,-5 2 0 8,-9-2-128-8,-1 4 0 7,-6 2 0-7,-5-2 128 8,1-2-128-8,-4-2 0 8,2-2 0-8,0 2 0 8,8 2 0-8,-6 0 0 5,4 4 128-5,-4-4-128 9,2-2 0-8,2 0 0 4,-1 2 0-5,-1 0 0 7,2 2 0-7,-4 0 0 7,2-2 0-7,-2-2 0 8,6 0 0-8,2 2 0 7,2 0 0-7,2 0 0 10,1 0 0-10,5 0 0 6,2-3-144-6,9-1 144 9,0-4 0-9,7 4 0 6,5-2-128-6,2 4 128 9,4 0 0-9,3 0 0 6,-1 2 0-6,4-6 0 9,2-11 0-9,0 3 0 6,1 3 0-6,5 5 0 8,-3 0 0-8,5-2 0 7,-1 4 0-7,5 0 0 8,-3 0 0-8,1-2 0 7,-3 1 0-7,5 1 0 8,-1-6 0-8,1 6 0 7,1 4 0-7,2-4 0 7,7-4 0-7,-1 2 0 8,2 1 0-8,6 3 0 8,0 0 0-8,4 2 0 6,4 0 0-6,1 2 0 8,1 0 0-8,0 2 0 7,0-1 0-7,-1 1 0 10,1 2 0-10,-2 2 0 6,0 0 0-6,1 0 0 9,1-4 0-9,0-1-128 6,0 3 128-6,3-2 0 9,5 0 0-9,3 0 0 5,-1-4 0-5,7 2 0 10,-2 4 0-10,14-6 0 6,-9 0 0-6,9 0 0 8,0 0 0-8,0 0 0 7,0 0 0-7,0 0 0 8,0 0 0-8,0 0 0 6,0 0 0-6,0 0 0 9,0 0 0-9,25-6 0 7,0-2 0-6,10 6 0 6,4 4-144-7,12-4 144 6,6-2 0-6,9 2-144 9,2-2 144-9,10 1 0 6,8-1 0-6,12 2 0 9,1 0 0-9,8 0 0 7,11-2 0-7,4 2 0 8,3-2 0-8,10 0 0 7,3 0 0-7,7-2 0 8,1 2 0-8,6 2 0 6,-2 4 0-6,4 0 128 9,-5-2-128-8,3 2 0 4,-4 2 0-5,2-2 0 10,2 0 0-10,0 0 0 6,-3 0 0-6,-1 2 0 9,0-2 0-9,-5 6 0 6,-3 0 0-6,0-3 128 8,-1-1-128-8,-4-4 0 7,-3 2 0-6,-1 4 0 7,-10 8 0-8,2-1 128 6,-8 5-128-6,-4-10 0 8,0-6 0-8,-4 4 0 8,-3 5 0-8,-7-1 0 7,3 6 0-7,-11-5 0 7,-3 5 0-7,-6-8 0 7,-4-1 0-6,-2 3 0 5,-3-4 0-6,-3 2 0 9,-6-2 0-9,-3 3 0 7,-3-3 0-7,-1 0 0 9,-2 0 0-8,-5 2 0 4,-10 0 0-5,-5-4 128 9,-6 1-128-9,-6 5 0 6,1-2 0-6,-8-4 0 8,-14-4 128-8,0 0-128 6,0 0 160-6,0 0-160 9,0 0 224-9,0 0-48 6,0 0-16-5,0 0 0 6,0 0 32-7,-12-4 0 9,-4 0 0-9,1 2 0 8,-9 4-192-8,-3 0 0 7,-2 0 144-7,-4 0-144 22,-3 2-336-20,1 0-144-2,0 3-32 1,-6 3-11344 5,0 2-2288-5</inkml:trace>
    </iact:actionData>
  </iact:action>
</iact:actions>
</file>

<file path=ppt/ink/inkAction1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2:20:23.55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550">
    <iact:property name="dataType"/>
    <iact:actionData xml:id="d0">
      <inkml:trace xmlns:inkml="http://www.w3.org/2003/InkML" xml:id="stk0" contextRef="#ctx0" brushRef="#br0">2890 5106 7359 0,'0'0'656'1,"4"-8"-528"4,-4 8-128-5,2-12 0 9,4 3 960-9,-6 9 176 6,4-14 16-6,-4 14 16 9,0 0-368-9,0 0-80 6,0 0-16-6,0 0 0 9,9-12-48-9,-9 12-16 6,0 0 0-6,0 0 0 9,0 0-144-9,4-9-48 6,-4 9 0-6,-2-14 0 10,2 14-16-10,-9-12-16 6,1-3 0-6,0 3 0 9,-6-4-96-9,3 1-32 6,-5-9 0-6,0 3 0 8,-5 5 112-8,0 1 32 6,-3-5 0-6,1 3 0 9,-5 1 48-9,1-3 16 6,-4 1 0-4,4 2 0 5,-1-1-32-7,1 3 0 7,-2-3 0-7,1 5 0 8,1-2-96-8,-6 3-32 6,-4-7 0-6,-4 4 0 9,2-5-80-9,-8 1-32 6,-6 3 0-6,5-1 0 8,5 4-32-8,-2 1-16 7,4 3 0-7,-6 4 0 8,0 0 16-8,0 2 0 7,-1 2 0-7,-1 0 0 8,2 0-64-8,4 4-128 7,-4-2 192-7,-1 2-64 8,-5 2-128-8,-2 4 0 7,1-3 144-7,5 1-144 8,0 8 128-8,2-3-128 8,6 5 160-8,-3-4-160 7,-1 1 0-7,4 1 128 8,-2 1-128-8,2 5 0 8,-6 1 0-8,6 1 128 6,0-5-128-5,4 6 0 6,-4 5 128-7,2 3-128 7,-8-2 0-7,6 0 0 8,-4-1 0-8,3-3 128 7,1 4-128-7,0 0 0 9,6-2 0-9,3 3 0 6,3-1 0-6,2-2 0 9,1-2 0-9,5 3 0 6,-2-1 0-6,5 2 0 9,-5 0 0-9,3 3-128 6,4 3 128-6,-1 0 0 8,1 0 0-8,3 4 0 7,5-6 0-7,-2 6 0 8,2-2 0-8,2 2-128 8,-3 2 128-8,5 9 0 9,2-1-128-9,4 0 128 5,2-3 0-5,4 1 0 8,-3 0-144-8,1 4 144 8,6-3 0-8,-2 1-144 7,3-4 144-7,3 0 0 7,5-5 0-7,-3-3 0 8,3 4 0-8,3-2 0 7,1 8 0-7,2-8 0 8,1 2 0-8,3-6 0 7,2 6 0-7,6-6 0 9,-2 4 0-9,0-4 0 6,0 6 0-6,0-4 0 9,6-2 0-9,-2 4 0 6,-2-6 0-6,-4 2 0 9,-1-2 0-9,1-4 0 7,8-3 0-7,-4-1 0 8,2 0 0-8,-2-1 0 6,2-1 0-5,-2-6 0 7,1 1 0-8,1-1 0 6,6-5 0-6,4 4 128 8,0-1-128-8,-3-3 0 8,1 1 0-8,0-7 0 7,0-6 0-7,-8 0 0 8,2-2 0-8,-2 0 0 7,5-2 0-7,3 0 0 7,-4-6 0-6,2-1 128 6,4-1-128-7,-3 2 0 7,-1-4 0-7,6 3 0 8,3-7 0-8,5 2 0 7,-3-7 0-7,1 2 0 9,-3 1 0-9,-1-3 0 7,0-5 0-7,-3 3 0 8,3 1 0-7,0-3 0 4,-1-6 0-5,1 0 0 9,-3-1 0-9,5 3 0 6,0-2 0-6,-1-2 0 8,-1-4 0-7,-1 4 0 5,-1 1 0-6,-2-1 0 8,-12-2 0-8,2-2 128 8,-4-2-128-8,0-2 0 8,4 6 0-8,-4-4 0 7,-2 2 0-7,2 0 0 8,-4-10 0-8,0 0 144 7,-3 0-144-7,1-1 0 7,2-3 144-7,-4 2-144 8,-3 0 0-8,-3 1 144 7,4-3-144-7,-1-2 0 8,-3-3 0-8,0 1 128 8,-1 1-128-8,-6-3 0 7,-3-2 144-7,-5 1-144 8,-2-2 0-8,2 1 144 7,-6-1-144-7,0 1 0 8,1-1 128-8,-3-1-128 7,-2 10 0-7,-1-3 0 8,-5-1 144-8,0 3-144 7,-2-1 0-7,-5 0 144 8,-7 1 64-8,1-3 16 6,-9 0 0-6,-3 1 0 9,2-5 176-9,-2 5 48 6,0 1 0-6,-6 6 0 9,-2 2 32-9,0 1 16 7,0 3 0-7,-4 2 0 8,-2 3-64-8,0 3-16 8,1 2 0-8,1 10 0 7,-6 1 16-7,-2 3 0 7,-3 7 0-7,1 2 0 8,4-2-240-8,1 8-32 7,-1 2-16-7,2 6 0 8,-1 8-288-8,3 5-64 7,0 7-16-7,4 1 0 22,-2 2-1760-22,8 6-336 1,0 2-80-1</inkml:trace>
    </iact:actionData>
  </iact:action>
  <iact:action type="add" startTime="3259">
    <iact:property name="dataType"/>
    <iact:actionData xml:id="d1">
      <inkml:trace xmlns:inkml="http://www.w3.org/2003/InkML" xml:id="stk1" contextRef="#ctx0" brushRef="#br0">1076 20050 8287 0,'0'0'736'1,"0"0"-592"6,-8 14-144-7,8-14 0 8,-4 18 1024-8,4-18 192 7,-6 15 16-7,5-3 16 8,1-12-368-8,0 0-80 8,-2 16-16-8,2-16 0 7,0 0-208-7,-4 11-32 8,4-11-16-8,0 0 0 7,0 0-64-7,0 0-16 9,0 0 0-9,0 0 0 6,0 0 64-6,0 0 0 7,0 0 0-7,0 0 0 8,0 0 0-8,0 0 16 7,0 0 0-7,0 0 0 8,0 0-272-8,0 0-48 7,0 0-16-7,0 0 0 8,-10-17-32-8,4 3-16 7,2-4 0-7,2 3 0 9,-2-5 48-9,0-5 16 6,-3-2 0-6,5 1 0 8,0-1 48-8,0 0 0 9,0-4 0-9,0 1 0 7,2-3-32-7,0-4 0 7,0-2 0-7,4-4 0 8,-2 0-96-8,0-4-128 7,0 1 176-7,0 1-176 7,-2-4 144-7,5 0-144 8,1 6 0-8,-2-1 144 7,-4-3-144-7,4 4 0 8,2-4 0-8,-2 2 0 7,-4 4 0-7,4-6 0 8,-2-1 0-8,2-1 128 7,-2-2-128-7,-1-3 0 7,-1-3 0-7,2 0 0 9,2 1 0-9,0-5 0 7,0 1 0-7,2 0 0 8,-2-5 128-8,0-3-128 6,-2 4 0-6,2-9 128 9,0 3-128-9,-1-2 0 6,1-4 0-6,-2 4 0 9,0-2 0-9,0-2 0 7,0 2 0-7,0 1 128 8,-2-1-128-8,0 2 0 7,-2 0 0-7,2-2 0 8,-2 0 144-8,0 4-144 7,-2-3 160-7,0 5-160 7,3-4 192-7,-1 0-64 8,-2 2-128-8,0-3 192 8,2 7-192-8,2-10 128 7,-2-4-128-7,0 0 0 8,0-2 128-8,2 0-128 7,0-1 0-7,0 1 0 8,0-2 0-8,2 2 0 7,-2 0 0-7,0-2 0 8,0-2 0-8,0 2 0 7,0 3 0-7,2 1 0 8,0 0 0-8,-2 0 128 7,2 0-128-7,0 0 0 8,0 0 0-8,0-2 0 7,0-4 128-7,1 4-128 8,3 0 0-8,-2 0 0 7,0 0 0-7,-2 4 0 8,2-2 128-8,0 2-128 7,-2-2 0-7,0 1 0 9,2-3 0-9,0 0 128 6,-2 4-128-6,-1 0 0 8,1 0 0-8,-2 6 0 7,2-3 0-7,-2 7 0 8,0-2 0-8,0 2 0 7,0-3 0-7,0 9 0 8,-2-2 0-8,2 5 0 7,0 5 128-7,0-1-128 8,0 2 0-8,0 5 0 7,0-3 0-7,0 4 0 8,0 8 0-8,2-2 0 7,0 2 0-7,0-2 0 8,0 6 0-8,0-6 0 7,2 0 0-7,0 0 0 9,0 0 0-9,0 4 0 6,-2-2 0-6,0 6 0 9,2-2 0-9,-1 4 0 6,-1-2 0-6,4 1 0 8,0-1 0-8,0 4 0 7,0 0 0-7,0-1 0 8,1 3 0-8,-1 2 0 7,-4-1 0-6,4 5 0 6,0 1 0-7,2 3 0 8,-4-3 0-8,0 5 0 7,-1-5 0-7,3 3 0 7,-2 3 0-7,4-1 0 8,-4 5 0-8,2-2 0 7,2 2 0-7,-8 10 0 8,9-7 0-8,-9 7 0 7,6-14 0-7,-6 14 0 8,18-6 0-8,-7 0 0 8,1 0 0-8,0 0 0 8,-12 6 0-8,12-5 0 6,-1-1 0-6,1 0 0 9,6-4 0-9,-5 4 0 6,1 0 0-6,-4-1 0 8,5-1 0-8,-3 2 0 7,2 0 0-7,-3-2 0 8,9-3 0-8,-7 3 0 7,5 0 0-7,0-2 0 8,-3 1 0-8,5 3 0 8,-5-6 0-8,5 2 0 7,-1 2 0-7,-1-5 0 8,3 5 0-8,3 0 0 7,3-2-128-7,2 5 128 7,2 1 0-7,7-2 0 8,-3 0 0-8,2 2 0 8,4-2 0-8,-2 4 0 8,4 0 0-8,-4-2 0 6,3-1 0-6,1-5 0 8,4 2 0-8,4-4 0 7,0-1 0-7,-8 3 0 9,-2-4 0-9,-6 3 0 6,2-9 0-6,4 6 0 9,-4-1 0-9,4 3 0 6,-4-2 0-6,4 5 0 8,-4-5 0-8,0 6 0 7,-2 0 0-7,0-1 0 8,0-1 0-8,-2 4 0 7,-3-4 0-7,-5 5 0 8,-2-1 0-8,-1 0 0 8,-1-4 0-8,-7 4 0 7,3 0 0-7,-7 4 0 8,4-1 0-8,-14 3 0 8,0 0 0-8,0 0 128 6,0 0-128-6,0 0 0 8,10-2 128-8,-10 2-128 7,0 0 0-7,0 0 144 8,0 0 48-8,0 0 0 7,0 0 0-7,0 0 0 8,-2 15 80-8,0 5 32 7,0-3 0-7,0 1 0 9,-4 3-304-9,-2 1 160 6,2-1-160-6,0 3 128 8,3-1-128-8,1 6 0 7,0 8 0-7,-2 0 0 9,4 8 0-9,0 0 0 6,0 4 0-6,0 1 128 8,0 5-128-8,6-2 0 7,-1-1 0-7,-1 3 0 9,2 5 0-9,4-1 128 6,-4 1-128-6,0 9 0 8,5-1 0-8,3 6 0 8,-4 4 0-8,5-2 0 7,-3-2 0-7,6 2 0 7,-5 0 0-6,3 0 0 6,-1 0 0-7,1 4 0 7,4 0 0-7,-5 4 0 8,3 6 0-7,1-2 0 5,-5-1 0-6,2-1 0 8,-5 2 0-7,5-2 0 5,-6-2 0-6,3 1 0 9,-3-1 0-9,2 0 0 6,1-4 128-6,-1-4-128 9,0-4 0-9,-4 2 0 7,1-3 0-7,1 3 0 8,-2-2 0-8,2-2 128 6,1 4-128-6,1 0 0 9,2-1 0-9,-5 3 0 6,3-4 0-5,-2-4 0 7,-2 2 0-8,1-3 0 7,-1 5 128-7,-4-6-128 8,2 4 0-8,-2-4 0 6,2 7 0-6,0-7 0 8,-3 4 0-8,3-5 0 7,-2 3 0-7,4-2 128 8,-2-2-128-8,-2 7 0 7,-2-3 0-7,2 2 0 9,0-4 0-9,3 7 0 6,-3-1 0-6,0-6 0 8,-2 0 128-8,0 3-128 8,-2-5 0-8,2 4 128 9,2-1-128-9,-2 3 0 5,0-2 144-4,-2 4-144 7,-2-6 0-8,2 7 144 7,0-5-144-7,0 2 0 7,0-8 0-7,0 5 0 8,0-5 0-8,-2-1 0 7,-2-1 160-7,0 4-160 8,2-1 128-8,-2 1-128 7,2 1 0-7,0-1 0 8,-4 0 128-8,3 3-128 7,-1-7 0-7,0-1 0 8,2 1 0-8,-2-1 0 8,2 3 192-8,-4-4-32 7,0 1-16-7,2-1 0 7,2 1-16-7,0-1-128 8,2 5 192-8,-1-3-64 7,-1-1-128-7,0-1 0 7,0 1 0-7,0-5 128 9,-4-1-128-9,4-2 0 7,-2 0 0-7,2-3 128 8,-2-3-128-8,2 2 0 7,-2 0 0-7,2-8 128 8,0 4-128-8,-3-4 0 7,3 2 0-7,0-2 128 8,0-4-128-8,0 4 0 7,0-4 0-7,0 0 0 8,2-2 0-8,-2 2 0 7,0-2 0-7,0-3 0 8,0-1 0-8,0 0 0 7,-4-2 128-7,4 3-128 7,0-3 0-7,0 0 0 8,0-3 0-8,1 1 128 8,-1-4-128-8,-2-3 0 7,2 2 144-7,0 1-144 8,-4-7 128-8,4 1-128 7,0-1 128-7,0 0-128 7,2-14 128-7,-2 19-128 8,-2-5 160-8,2 1-160 8,2-15 128-8,-2 16-128 7,2-16 0-7,0 16 144 8,0-16-144-8,-2 13 0 7,2-13 0-7,-2 16 0 8,2-16 0-8,-2 13 128 6,2-13-128-6,0 0 0 9,-7 14 160-9,7-14-160 6,-6 12 192-6,-2 1-192 9,0-3 192-9,8-10-192 7,-13 12 192-7,5-4-192 8,-4-1 176-8,12-7-176 7,-12 10 160-7,3-2-160 8,9-8 144-8,-20 8-144 7,3 0 128-7,1 1-128 7,0-3 176-6,3 4-48 6,-7-2-128-7,1-2 192 8,-5-2-64-8,-5 1 0 7,-2 1-128-7,0 2 192 8,-1-4-192-8,-7 0 176 7,-2 0-176-7,0 0 160 8,0 0-16-8,0-1 0 7,-1-3 0-7,-3 0 0 8,0 0 0-8,-2-3 0 7,2-1 0-7,2 0 0 8,-4 2-16-8,5-2-128 7,1-4 192-7,-4-2-64 8,-4 3-128-8,-4-1 160 7,1-8-160-7,1 4 160 8,0-3-160-8,2 5 0 7,5-4 0-7,-3 5 0 8,-2-5 0-8,8 4 0 7,-2 2 128-7,4-3-128 8,-8 1 0-8,6 2 0 7,2-2 0-6,4 3 0 6,-2 1 0-7,2 0 0 7,2 0 0-7,-4 4 0 8,-4-4 0-8,6 0 0 7,-2 3 144-7,4-3-144 8,-3-2 0-8,5 2 128 7,0 0-128-7,4 0 0 8,1-1 0-8,3 1 0 7,-4 0 0-7,5 0 0 8,3 2 0-8,1-2 128 7,1 2-128-7,3 0 0 8,-4 1 0-7,7-1 0 5,-5 0 0-6,6 2 0 8,-3-2 0-8,13 4 0 7,-12-4 0-7,12 4 0 8,-16-4 0-8,16 4 0 7,-11-4 0-7,-3 2 0 8,6 2 0-8,8 0 0 7,0 0 0-7,0 0 0 8,-15-4 0-8,15 4 0 7,0 0 0-7,0 0 0 8,-10-4 0-8,10 4 0 7,0 0 0-7,0 0 0 8,0 0 0-8,0 0 0 7,0 0 0-7,0 0 0 8,0 0 0-8,0 0 0 7,0 0 0-7,0 0 0 8,0 0 0-8,0 0 0 7,0 0 0-7,0 0-128 8,0 0 128-8,0 0 0 7,0 0-144-7,0 0 144 23,0 0-480-23,0 0-32 0,0 0 0 0,0 0 0 14,6-15-2624-14,-6 15-512 0</inkml:trace>
    </iact:actionData>
  </iact:action>
  <iact:action type="add" startTime="7001">
    <iact:property name="dataType"/>
    <iact:actionData xml:id="d2">
      <inkml:trace xmlns:inkml="http://www.w3.org/2003/InkML" xml:id="stk2" contextRef="#ctx0" brushRef="#br0">5420 6840 9215 0,'-22'-4'816'0,"22"4"-656"5,-15-4-160-5,-3 0 0 8,-3-2 1344-8,7 0 256 6,1 0 32-5,13 6 16 7,-12-3-880-8,0 1-192 8,12 2-16-8,0 0-16 7,-10-6-256-7,10 6-48 7,0 0-16-7,0 0 0 8,0 0 96-8,0 0 0 8,0 0 16-8,0 0 0 8,0 0 112-7,0 0 0 4,0 0 16-5,0 0 0 9,0 0-176-9,0 0-32 5,0 0-16-5,20-8 0 10,-6 2 16-10,-14 6 0 6,19-6 0-6,-5 4 0 8,1 2 144-8,-1-2 48 7,2 2 0-7,3-2 0 9,-3 0-80-9,5 2-16 7,1 0 0-6,1 0 0 6,4-1 32-7,1 1 16 6,1 0 0-6,0 1 0 8,0 1-16-8,1-2-16 7,1 0 0-7,-4 2 0 8,0-2-144-8,1 0-32 7,-1 0 0-7,2-2 0 9,3 0-64-9,-1 2 0 7,-2-1-128-7,4 1 192 7,0 1-48-7,0 1-16 8,3-2 0-8,3 4 0 7,-4-2 0-7,6 0-128 7,-4-2 192-7,8 0-64 8,1 0-128-8,-1 2 192 7,-4-2-192-7,0 2 192 8,2 0-192-8,-2 0 128 7,-6 0-128-7,2 4 128 8,-2-4-128-8,0 0 0 7,1 0 144-7,3 0-144 8,-2 0 144-8,2 0-144 7,-2 3 192-7,4-1-192 8,0 2 240-8,0-2-64 8,5 0-16-8,1-2 0 8,-4 0-32-8,4 4-128 6,2-4 192-6,-6 3-64 8,1-3-128-8,1-2 128 7,-6-2-128-7,8 2 128 8,0 2-128-8,-4-2 192 7,2 0-192-7,-2 0 192 8,3 2-192-8,5 0 0 8,0-2 0-8,0 0 0 7,-3 0 128-7,5 0-128 7,0 4 0-7,-3-2 128 8,1-2-128-8,-4 4 0 7,-8-2 144-7,0 2-144 8,2 2 0-8,-6-4 0 7,4-2 0-7,-4 2 128 8,2 0-128-8,2 0 0 8,-4-2 0-8,2 2 0 8,2-1 0-8,-5-1 144 6,1 0-144-6,4 0 0 9,-4-1 288-9,4-1-48 6,-2 0-16-6,-2 0 0 8,4 2-16-8,2 0 0 7,-6-2 0-7,-2 0 0 8,0-2-16-8,-3 2-16 7,-1 0 0-7,2 2 0 8,-2 0-176-8,3 0 160 7,-3 0-160-7,2 2 160 8,4 4-160-8,-2-2 128 8,-2-2-128-8,1 2 128 7,1-3-128-7,0 3 128 8,2 0-128-8,2 0 128 7,0 2-128-7,4 0 0 8,-6-2 0-8,4-2 128 8,-4 4-128-8,1 3 0 6,1-3 0-6,-2-2 128 9,-6 0-128-9,2-2 0 6,-2 0 0-6,3 0 128 9,-3 0-128-9,2-2 0 6,2-2 0-6,-2 2 128 9,1 0-128-9,1-2 192 6,0-2-192-6,2 2 192 9,0 0-192-9,-2 2 128 6,1-6-128-6,5-2 128 8,0 3-128-8,3-1 0 7,-3 2 0-7,4-2 0 9,-4 2 128-9,4 0-128 7,-10-2 0-7,3 4 128 8,-1 0-128-8,-2 0 0 7,-2 2 0-6,2-1 0 6,0-3 0-7,-1 0 0 7,-3-2 0-7,4 4 0 8,-4 0 0-8,2 0 0 6,-1-2 0-6,-1 2 0 8,0-2 0-8,0 2 0 8,1-2 0-8,1-1 0 7,0 1 0-7,4 2 0 7,-5 2 0-7,1-2 0 9,-2-2 0-9,4 2 0 6,-4 0 128-5,3 0-128 7,3 0 0-8,-6 4 0 6,-2-4 0-6,1 0 0 9,-5 2 0-9,-2-2 0 6,3-2 0-6,-3 2 0 9,3 2 0-9,1 0 0 7,-7 2 0-7,3-2 0 8,-1-2 0-8,1 0 0 7,-3 0 0-7,1 0 0 8,3 2 0-8,-3 0 0 7,-1 0 0-7,1 0 0 8,3 0 0-8,-5 0 128 7,3 0-128-7,1 0 0 7,-5-1 0-7,3 1 0 8,3-2 0-8,-1 2 0 7,-3 0 0-7,1 0 0 8,5-2 0-8,-5 2 0 8,-3-2 0-8,5 2 0 7,1-2 128-7,1 2-128 8,0 0 0-8,1 0 0 7,-3 0 0-7,3 2 0 8,-5 2 0-8,-1-4 0 7,1 2 0-7,3-1 0 9,-5 1 0-9,3 0 0 6,1 0 0-6,1 4 0 8,3-4 0-8,-3-2 0 7,-1 0 0-7,2 2 0 8,3 0 0-8,1 2 0 7,0-2 0-7,1-2 0 8,1 4 0-8,0 0 0 7,-2-2 0-7,5 3 0 8,1-1 0-8,4 0 0 7,0 0 0-7,4-2 0 7,-2 2 0-7,4 0 0 8,0 2 0-8,-2 0 0 8,-6-1 0-8,-2-1 0 7,0 2 0-7,6 2 0 8,-4 0 0-8,2-2 0 7,2 1 0-7,-2 3 0 9,4-2 0-9,-4 2 0 6,2 1 0-6,2-1 0 8,-2 2 0-8,6-2 0 7,4 1 0-7,-4 3 0 8,2-8 0-8,1 0 128 7,-1-2-128-7,-4 3 128 8,4 3-128-8,-8-2 0 7,4 2 0-7,-4-4 0 8,4-4 0-8,-2 1 128 7,2 1-128-7,0 0 0 8,0 2 144-8,1-6-144 8,-3 2 160-8,6 2-160 7,2-2 128-7,0 4-128 7,1 0 0-7,-1-1 144 8,2-3-144-8,-4 0 0 8,-6-2 0-8,2 4 128 7,-2 0-128-6,1 0 0 5,-3-2 0-6,4 2 0 8,-4 4 0-8,4-2 0 7,-6-4 0-7,2 1 0 8,2-1 0-7,0 0 0 5,2 2 0-6,0-2 0 8,2 6 0-8,0-2 128 7,-4-4-128-7,2 0 0 8,-2-2 160-8,0 2-160 7,-2-2 192-7,0 2-192 8,-4 0 0-8,2 0 0 7,0-1 0-7,-2-1-192 8,4-1 192-8,0-3 0 7,-4-2 0-7,2 4 0 8,2 2 0-8,-4 0 0 8,4-2 0-8,-2-2 0 8,4-8 0-8,0 6 0 6,0 3 0-6,0 1 0 8,0-10 0-8,0 2 0 7,-6 2 0-7,4-1 0 8,-6 3 0-8,-1 2 0 7,1 0 0-7,2-4 0 8,0-4 0-8,0 5 0 7,-2-7 0-7,4 6 0 8,-5 2 0-8,1 2 0 7,0-1 0-7,0-5 0 8,2 0 0-8,2 2 0 7,-2-2 0-7,6 3 0 8,-8 3 0-8,6-2 0 7,2-4 0-7,-2 4 0 8,0 4 0-8,-3 0 0 7,-1 0 0-6,2-1 0 7,-4-5 128-8,0 6-128 6,0 0 0-6,4-2 0 8,-4 0 0-8,1-2 0 8,3-2 0-8,0 5 0 7,-4-1 0-7,0 0 0 7,0 2 0-7,6-2 0 8,-4-2 0-8,4 0 128 7,2 0-128-7,0 2 0 8,0 1 144-8,-2-3-144 7,2-2 0-7,-6 2 144 8,0 2-144-8,2 2 0 7,-3-2 0-7,-1-2 128 9,0-1-128-9,2 1 0 6,-2 2 0-6,0 0 0 9,-1-2 0-9,1 0 0 7,0 0 0-7,-2 4 0 8,-2-1 0-8,1 1 0 6,1 2 0-6,2 0 0 8,4-4 0-8,-2 0 0 7,-2-2 128-7,4 2-128 8,4 0 0-8,-6 2 0 7,-1 0 0-7,1 0 0 8,-2 0 0-8,-2 0 0 7,0-1 0-7,0 1 0 8,1-2 0-8,5 2 0 7,-6 2 0-7,2-2 0 8,0-2 0-8,2 2 0 7,-1 2 0-7,-5-2 0 8,2 2 0-8,2-2 0 7,0-2 0-7,2 2 0 8,-3 0 0-8,5 0 0 8,6-2 0-8,-4 4 0 8,2-2 0-8,-4 0 0 6,-2 1 0-6,2 1 0 9,-4-2 0-9,6 0 0 6,-2 0 0-6,-4 2 0 9,4 2 0-9,2-2 0 6,-4 0 0-6,4 0 0 8,0 0 0-8,-3 0 0 7,-1 2 0-7,4-2 0 8,-4-2 0-7,4 0 0 5,0 0 0-6,0 2 0 9,2 0 0-9,-4 0 0 7,6 0 0-7,-8 0 0 7,-2 0 0-7,0 0 0 8,2 0 128-8,-4-2-128 7,-1 2 0-7,-3 0 0 8,4 0 0-8,-2 0 0 8,1 0 0-8,-1 0 0 6,-2 0 0-6,1 2 0 9,-1-2 0-9,-2 0 0 6,1 0 0-6,-3 2 0 9,2 0 128-9,-1 2-128 7,-7-3 0-7,7 3 128 8,-1 0-128-8,3-2 160 6,-1 0-160-6,2 2 160 9,-5-2-160-9,-1 0 160 6,3 2-160-6,1 0 160 8,-4-2-160-7,3 4 192 5,-3-3-192-6,-1 1 192 8,-1-2-64-8,3 0-128 8,-7-2 192-8,3 0-64 7,1 4-128-7,-5 0 0 8,4 0 144-7,-1 2-144 7,-5-4 128-8,1 0-128 6,-13-2 160-6,20 2-160 8,-1 0 160-8,-5 0-160 7,2 0 160-7,1-1-160 7,-5-1 192-6,6 0-64 5,-18 0-128-6,15-1 192 8,3-1-64-8,-3 2 0 8,1 2-128-8,-1-2 192 8,-15 0-192-8,16 1 128 7,2-1-128-7,-7 0 0 8,-11 0 128-8,18 0-128 7,-18 0 0-7,14 0 144 7,-14 0-16-6,15 2-128 6,-15-2 192-7,18 4-64 8,-18-4-128-8,13 0 160 7,-13 0-160-7,18 0 160 8,-18 0-160-8,0 0 0 7,14 0 0-7,-14 0 128 8,0 0-128-8,17-4 0 7,-17 4 0-7,14-3 0 8,-14 3 0-8,0 0 0 7,15 0 0-7,-15 0 0 21,0 0-352-20,10-6-48-1,-10 6-16 0,10-14 0 14,-10 14-1952-14,0-12-384 1,0 12-64-1</inkml:trace>
    </iact:actionData>
  </iact:action>
  <iact:action type="add" startTime="12527">
    <iact:property name="dataType"/>
    <iact:actionData xml:id="d3">
      <inkml:trace xmlns:inkml="http://www.w3.org/2003/InkML" xml:id="stk3" contextRef="#ctx0" brushRef="#br0">23490 5486 11055 0,'0'0'480'1,"0"0"112"-1,9-11-464 0,-9 11-128 2,10-10 0-2,2 2 0 9,-6-6 496-9,-6 14 80 6,7-9 0-6,-7 9 16 9,10-16-96-9,-10 16-32 8,8-12 0-8,-8 12 0 8,0 0 32-8,6-9 0 6,-6 9 0-6,0 0 0 8,0 0 32-7,0 0 16 5,10-12 0-6,-10 12 0 8,0 0-32-8,0 0-16 7,0 0 0-7,0 0 0 8,0 0 48-8,0 0 16 7,0 0 0-7,0 0 0 8,0 0-112-8,0 0-32 7,0 0 0-7,0 0 0 8,0 0-64-8,0 0-16 7,0 0 0-7,0 0 0 10,0 0 32-10,0 0 0 5,7 17 0-5,-5-1 0 9,-2 2-48-9,-2-1-16 7,2-17 0-7,-7 18 0 9,1-1-48-9,0 3 0 5,4-3 0-5,-4 3 0 10,-4-9-80-9,3 7-32 3,-1 0 0-4,-4-3 0 8,2 3 80-8,1-1 16 7,-3-3 0-7,0 3 0 8,-3-5-80-8,-1 6-16 7,-4-5 0-7,-1 5 0 9,0-2 16-9,-1 1 0 6,-1-3 0-6,-1-1 0 8,3 5 32-8,-1-6 0 8,1-1 0-8,-3-1 0 7,3-2 0-7,-2 2 0 8,1-3 0-8,5-1 0 7,-3 4-32-7,1 2 0 8,3-8 0-8,-5 3 0 8,5 1-160-8,2 0 128 6,-3-2-128-6,5 2 128 8,-4 1-128-8,7-1 0 7,-7-4 0-7,16-4 128 8,-10 8-128-8,-1 2 0 7,11-10 0-7,0 0 0 8,-10 8 0-8,10-8 0 7,0 0 0-7,-4 15 0 9,4-15 0-9,0 0 0 6,0 14 0-6,0-14 0 8,6 21 0-8,6-7 0 7,-12-14 0-7,13 17 0 8,5 1 0-8,-5-8 0 7,5-1 0-7,1 3 0 8,-1-2 0-8,5 4 0 8,5-5 0-8,1 3 0 8,2 2 0-8,4-1 0 7,2 1 0-7,0 4 0 8,4-3 0-8,-4 3 128 6,6-7-128-6,-10 7 128 8,1-4 0-8,-3 1-128 7,0-7 192-7,4 8-64 8,-2-3 64-8,-3 3 0 7,1-6 0-7,-2 1 0 8,0-1-64-8,1-2-128 7,-1 2 192-7,-2-3-64 8,-2-1-128-8,-1 2 0 7,-1 0 0-7,1 0 128 9,-3-2-128-9,-3-3 0 6,-1-3 0-6,-3 6 128 8,0 0-128-7,-5-2-256 6,-9-4 64-7,18-2 16 22,-18 2-1488-21,0 0-288-1,0 0-64 0,0 0-7008 7,0 0-1392-7</inkml:trace>
    </iact:actionData>
  </iact:action>
  <iact:action type="add" startTime="13398">
    <iact:property name="dataType"/>
    <iact:actionData xml:id="d4">
      <inkml:trace xmlns:inkml="http://www.w3.org/2003/InkML" xml:id="stk4" contextRef="#ctx0" brushRef="#br0">23088 5921 2751 0,'0'0'256'1,"0"0"-256"2,0 0 0-3,0 0 0 8,-14 4 1696-8,14-4 288 6,0 0 64-6,-14 4 16 9,14-4-1296-9,-9 6-256 6,9-6-48-6,0 0-16 8,0 0 144-8,-12 10 32 8,12-10 0-8,0 0 0 8,-8 9 112-8,8-9 32 6,0 0 0-6,0 0 0 9,0 0-80-9,-6 12-16 6,6-12 0-6,0 0 0 9,0 0-96-9,0 0 0 7,0 0-16-7,0 0 0 8,0 0 32-8,0 0 16 7,0 0 0-7,0 0 0 9,0 0-32-9,0 0-16 6,0 0 0-6,0 0 0 9,16 8 64-9,2-6 16 6,-3-2 0-6,-15 0 0 8,18-2-176-8,1 0-16 6,-3-2-16-6,3 0 0 9,5 0-112-9,-3 0 0 8,-3 2-16-8,3-4 0 7,3-3-48-7,1 1-16 7,0 2 0-7,3-2 0 8,1 0 0-8,-2 3 0 7,-1-1 0-7,-1-2 0 9,-2 0-32-9,1 0 0 6,1 3 0-6,2-5 0 8,-5 0-32-8,5 4-16 7,2-2 0-7,1 3 0 8,1 3-160-8,2 2 128 8,-2 0-128-8,0 0 128 8,3-2-128-8,-1 0 0 6,2 2 144-6,0 0-144 8,-2 0 128-8,4 0-128 7,4-2 128-7,-4 2-128 8,6 2 0-8,-4-2 128 7,6 0-128-7,-8-2 0 8,-4-2 0-8,4 2 144 7,-6-4-144-7,7 0 0 8,1 4 192-8,-4 0-192 7,2-2 192-7,2 0-192 8,-2 3 224-8,4 1-64 7,-4-2-16-7,2 0 0 8,0-2-144-8,-2 2 192 7,4-2-192-7,-2 4 192 9,4 0-192-9,-6 4 192 6,2-4-192-6,2 0 192 9,-8-4-192-9,0 0 192 6,-2 2-192-6,4 0 192 8,-5-2-64-8,-1 2 0 7,0 0 0-7,0-2 0 8,-1 0-128-8,-1-1 192 7,2 3-192-7,1 0 192 8,1-2-64-8,-2 2 0 7,0 2 0-6,3 0 0 6,-7-2 0-7,6-2 0 8,-2-2 0-8,1 0 0 7,1 4-128-7,-2 2 192 7,-2-2-192-7,1 0 192 8,-5 0-192-8,1-1 0 7,-3 1 0-7,0-2 128 8,1 2-128-8,-1-4 128 8,-5 0-128-8,1 4 128 8,1 2 0-8,-6 2-128 6,-1-2 192-6,1 0-64 9,0-4 0-9,3 0 0 6,-15 4 0-6,14 0 0 9,-14 0-128-9,18 0 192 6,-18 0-192-6,21 0 192 8,-5 0-48-8,-16 0 0 7,0 0 0-7,17 0 0 8,1-2-16-8,-18 2-128 7,13-2 192-7,-13 2-64 8,20 0-128-8,-20 0 192 7,0 0-192-7,0 0 192 8,0 0-192-8,16 2 128 8,-16-2-128-8,0 0 128 7,17 2-128-7,-17-2 160 8,0 0-160-8,18 2 160 8,-18-2-32-8,0 0 0 6,0 0 0-6,13 2 0 8,-13-2 0-8,0 0-128 7,18-4 192-7,-18 4-64 8,0 0-128-8,0 0 192 7,0 0-192-7,0 0 192 8,0 0-192-8,0 0 0 7,0 0 144-7,14 0-144 9,-14 0 0-9,0 0 144 6,0 0-144-6,0 0 0 8,0 0 192-8,0 0-192 7,0 0 192-7,0 0-192 8,0 0 0-8,0 0 0 7,0 0 0-7,0 0 0 8,0 0 0-8,0 0 0 8,0 0 160-8,0 0-160 8,0 0 0-8,0 0 0 7,0 0 0-7,0 0 0 7,0 0 0-6,0 0-176 5,0 0 48-6,0 0 0 23,0 0-1440-23,0 0-288 0,-12 0-48 0,2-4-9744 8,-5 0-1936-8</inkml:trace>
    </iact:actionData>
  </iact:action>
  <iact:action type="add" startTime="15993">
    <iact:property name="dataType"/>
    <iact:actionData xml:id="d5">
      <inkml:trace xmlns:inkml="http://www.w3.org/2003/InkML" xml:id="stk5" contextRef="#ctx0" brushRef="#br0">24377 12183 11967 0,'0'0'1072'1,"0"0"-864"4,0 0-208-5,0 0 0 9,0 0 1472-9,0 0 256 6,0 0 64-6,-6-8 0 8,6 8-1344-8,-4-11-256 7,4 11-48-7,0 0-16 9,0 0 16-9,0 0 0 6,0 0 0-6,0 0 0 8,0 0 304-8,0 0 48 7,0 0 16-7,0 0 0 8,0 0 32-7,0 0 16 5,0 0 0-6,0 0 0 8,0 0-48-8,-19 11 0 7,19-11 0-7,-20 10 0 8,9 6 32-8,11-16 0 7,-18 17 0-7,8 3 0 8,-5-1-128-8,7-3-32 8,8-16 0-8,-20 21 0 8,-1 3-32-8,3-5-16 7,-1 1 0-6,-5 1 0 6,-1 3-80-7,0 1 0 7,3-3-16-7,-5 3 0 7,0-4 16-7,-5 5 0 7,3-5 0-7,-2 3 0 9,2 1-16-9,0-4 0 7,-5-5 0-7,5 3 0 7,-4 3-48-7,0-5-16 7,2 1 0-7,-3-2 0 8,3-3 32-8,2 5 16 7,2-5 0-7,-1 5 0 9,3-6-32-9,0 1-16 6,3-3 0-6,-1 6 0 8,1-3-176-8,-1 5 128 8,-1-6-128-8,3 1 128 8,2-5-128-8,3 2 0 7,2 2 0-7,3-7 128 8,-5 3-128-8,4 2 0 6,12-10 0-6,-13 8 0 8,13-8 128-8,-10 11-128 8,10-11 0-8,0 0 128 7,-4 16-128-7,4-16 0 7,0 14 0-7,0-14 128 9,6 13-128-9,7-1 0 6,-1 2 0-6,8-5 0 9,-3 3 0-9,7-4 0 6,-1 4 0-6,2-1 128 9,1-7-128-9,3 4 0 6,-4 6 0-6,3-3 0 9,1 7 0-9,2-4 0 7,0 5 128-7,4-3-128 8,1-3 0-8,1 5 0 6,4-2 0-5,-4 1 128 7,2-3-128-8,0 1 192 7,-2-3-192-7,2 4 192 8,-2-5-64-8,2 5-128 7,0-8 192-7,-6 1-64 7,0-1 32-7,2 0 0 7,-4 0 0-7,-1 2 0 8,-3-5-16-8,-2 3 0 8,-3 2 0-8,-1-2 0 7,1 0-144-7,-1 1 128 8,-3-3-128-8,-1-2 128 8,1 2-128-8,-4 0 0 7,-14-6 0-7,17 10 128 8,-17-10-128-8,0 0 0 7,12 7 0-7,-12-7 0 22,0 0-496-22,0 0-80 0,0 0 0 0,0 0-16 14,0 0-2400-14,0 18-464 0</inkml:trace>
    </iact:actionData>
  </iact:action>
  <iact:action type="add" startTime="16908">
    <iact:property name="dataType"/>
    <iact:actionData xml:id="d6">
      <inkml:trace xmlns:inkml="http://www.w3.org/2003/InkML" xml:id="stk6" contextRef="#ctx0" brushRef="#br0">23429 12850 11967 0,'0'0'528'1,"0"0"112"-1,0 0-512 0,0 0-128 6,0 0 0-6,0 0 0 9,0 0 1488-9,0 0 272 5,0 0 48-4,0 0 16 7,0 0-1200-8,0 0-240 6,0 0-64-6,0 0 0 8,0 0 64-7,0 0 0 7,0 0 0-8,0 0 0 7,0 0 144-7,0 0 48 7,18 6 0-7,-18-6 0 8,0 0 112-8,21-4 16 7,-7 0 16-7,3 2 0 8,3 0-64-8,-3 2-16 7,3-2 0-7,1 2 0 8,1-1-48-8,-3 1-16 7,5 0 0-7,3 0 0 8,2 0-96-8,3 0-32 7,-1 0 0-7,6 0 0 8,-2 0-192-8,6-2-32 7,-4 0-16-7,4 0 0 8,6-2-80-8,1-2-128 7,3 2 176-7,-2-2-176 8,-4 4 160-8,2-2-160 8,-4 0 128-8,-1-3-128 8,3-1 176-8,-4 4-48 6,6 0-128-6,0 0 192 9,0-4 0-9,1 4-16 6,1 1 0-6,2 1 0 8,2 0 16-8,1 2 16 7,5-4 0-7,-5 0 0 8,-1 0-16-8,0 4 0 8,-8-4 0-8,1 2 0 7,-3-2-48-7,4 0-16 7,0 2 0-6,0 2 0 6,0 0-128-7,3 0 160 7,1-2-160-7,2 2 160 9,-1 2-160-9,3-2 0 6,-2-2 0-6,-3 2 128 8,-1 0-128-8,-4 2 160 7,0-2-160-6,-4-2 160 7,-4 0-160-8,2-1 192 6,-4-1-192-6,6 0 192 9,-6 2-192-9,0 0 160 6,4 0-160-6,-2 2 160 8,2 0-160-8,0-2 128 7,-6-2-128-7,4 2 128 8,0-2-128-7,-3 0 192 5,3-2-192-6,0 1 192 8,-2-3-64-8,-2 4 0 8,-2-2 0-8,0 0 0 7,-3-2 48-7,-1 2 0 8,-6-1 0-8,1-3 0 7,1 2 16-7,-7 0 16 7,1-1 0-7,1 3 0 8,-4 2-64-8,1 0-16 8,-3-2 0-8,2 0 0 8,-14 6-128-8,13-4 192 6,-13 4-192-6,20-4 192 8,-20 4-64-8,12-3-128 7,-12 3 192-7,13 0-64 8,-13 0 48-8,0 0 0 7,0 0 0-7,0 0 0 8,0 0-16-7,0 0 0 5,0 0 0-6,0 0 0 8,0 0 0-8,0 0 0 7,0 0 0-7,0 0 0 8,0 0 0-8,0 0 0 7,0 0 0-7,0 0 0 8,0 0-160-8,0 0 160 7,0 0-160-7,0 0 160 8,0 0-160-8,0 0 0 8,0 0 0-8,0 0 128 8,0 0-128-8,0 0 0 6,0 0 0-6,0 0 0 8,0 0 0-8,0 0 0 7,-17 0 0-7,17 0 0 8,0 0-192-8,-14 5-32 7,14-5 0-7,0 0 0 23,-18 6-992-23,18-6-208 0,0 0-48 0,-15 6 0 14,15-6-1536-14,-18 0-320 0</inkml:trace>
    </iact:actionData>
  </iact:action>
  <iact:action type="add" startTime="26051">
    <iact:property name="dataType"/>
    <iact:actionData xml:id="d7">
      <inkml:trace xmlns:inkml="http://www.w3.org/2003/InkML" xml:id="stk7" contextRef="#ctx0" brushRef="#br0">1714 11871 8287 0,'0'0'736'1,"0"0"-592"5,-12-13-144-6,6 5 0 8,6 8 0-8,-7-12 128 7,7 12-128-7,-4-10 128 9,4 10 0-9,0 0 0 6,-14-5 0-6,14 5 0 8,-10-4 48-8,10 4 0 7,0 0 0-7,-17 4 0 9,5-3 48-9,12-1 16 6,-20 8 0-6,7 4 0 10,-5-2 0-10,3 1 0 5,1 5 0-5,-4 2 0 9,5-3-64-9,-7 7-16 7,3-3 0-7,3 5 0 8,-2-1-160-8,3 4 0 7,-7 1 0-7,1-1 128 8,-3 2-128-6,-1 4 0 3,-2-4 0-5,1 5 0 7,5-3 0-7,1 2 0 7,-1-2 0-7,1 4 0 8,0-2 304-8,1 3-32 7,5 3 0-7,-1-2 0 8,3 4-16-8,-4 0-16 7,2-1 0-7,-1 1 0 9,3-2-240-9,2 6 0 6,-5 0 128-6,5-2-128 9,-2 4 0-9,-2 0 0 6,3-2 0-6,-3 1 0 8,0 5 128-8,6 0 0 8,-1 1-128-8,1 5 192 8,2 1 32-8,2-1 0 7,0-2 0-7,2-3 0 7,2-5-64-7,2 4-16 7,-2 1 0-7,2 3 0 9,1-2-144-9,-1-1 0 7,0 1 0-7,0 0 128 8,2 3-128-8,0 3 0 7,2 1 0-7,-3-1 128 8,-1-1-128-8,2-5 0 6,2 1 0-6,0-3 0 8,-4 0 0-8,2 2 0 8,-1-1 0-8,3-1 0 7,-2-4 0-7,0-2 0 7,0 3 144-7,2-1-144 9,-3 0 192-9,-1 4-48 7,2-1 0-7,0 1 0 9,2-6 32-9,-2-2 0 5,-4 4 0-5,4-4 0 9,-3-1 16-9,-1 3 0 7,4-6 0-7,-2 6 0 8,0-2-32-8,2 2 0 6,0-4 0-6,-2 2 0 8,1-4-160-8,1 6 128 7,-2 3-128-7,2 3 128 9,-2 0-128-9,4 1 0 7,-2 1 0-7,-2-2 0 8,-1-1 0-8,1 5 0 7,0 2 0-7,4 1 0 7,-4 1 0-7,-2-3 128 8,2-3-128-8,0 0 0 8,0-1 0-8,1 3 0 7,-1-5 0-7,-2 3 0 8,-2 0 0-8,0-2 128 6,-2-7-128-6,0 5 0 9,0 4 0-9,-1 1 128 6,-1 3-128-6,2 1 0 9,2 5 144-9,-2 3-144 6,0 2 160-6,2 7-160 9,0 4 128-9,0-4-128 7,0-7 0-7,0 2 144 7,-2-6-144-7,-2 9 0 8,4-7 0-8,2-2 0 7,2-1 0-7,-2-3 0 7,-2-3 0-7,4 1 0 9,0-1 0-9,3-5 0 7,-1-1 0-7,0 0 0 8,-2-12 144-8,4 4 0 7,-2-6 0-7,-1 4 0 7,1-4-144-7,-2 2-144 7,-2 4 144-7,4-4-208 9,0 2 208-9,-4-4 0 7,0 2 0-7,2-2 0 7,2 2 0-7,-1 4 0 8,-1 0 0-8,2-2 0 8,0 1 0-8,0-5 0 7,2-1 0-7,-3 1 0 8,-3-2 0-8,2-4 0 7,0 2 0-7,2 0 0 8,0 2 0-8,0-2 0 7,-2-1 0-7,2 1 0 8,-1 2 0-8,3-4 0 6,-4 2 0-6,-2-3 0 9,4 1 0-9,0 0 0 7,0 0 0-7,1 2 0 7,1-1 0-6,4 1 0 6,-2-4 0-7,-3 0 0 8,3-3 0-8,-4-1 0 7,0-2 0-7,4 1 0 8,1-3 0-8,-5-1 0 7,2-1 0-7,2-5 0 8,-2 3 160-8,-5-3-32 7,3 4 0-7,-2-3 0 8,-4-15 32-8,8 14 0 7,-8-14 0-7,6 17 0 8,-6-17-32-8,8 12 0 7,-8-12 0-7,8 16 0 8,-8-16-128-8,0 0 160 7,9 9-160-7,-9-9 160 8,0 0-160-8,0 0 160 7,0 0-160-7,0 0 160 7,0 0-160-6,0 0 128 6,0 0-128-7,16 0 128 8,-16 0-128-7,0 0 0 5,17-13 0-6,-1-5-6656 16,-6 1-1216-15</inkml:trace>
    </iact:actionData>
  </iact:action>
  <iact:action type="add" startTime="27602">
    <iact:property name="dataType"/>
    <iact:actionData xml:id="d8">
      <inkml:trace xmlns:inkml="http://www.w3.org/2003/InkML" xml:id="stk8" contextRef="#ctx0" brushRef="#br0">3534 4876 12543 0,'0'0'560'1,"-12"-10"112"-1,0 2-544 0,12 8-128 2,-9-9 0-2,9 9 0 8,-6-12 192-8,6 12 16 6,-10-12 0-6,2 0 0 8,0 3-80-8,-1 1 0 8,-1-4-128-8,2 4 192 7,-4 3-32-7,3-7-16 8,1 2 0-8,-4 2 0 7,0-5-16-7,5 3-128 8,-7-8 192-8,6 7-64 7,-6-5-128-7,3 2 0 8,-3-5 0-8,0-1 128 8,1 3-128-8,-3-3 0 7,-3-1 0-7,3-1 128 8,-3 1-128-8,-7-2 128 8,1-3-128-8,0 3 128 8,-5-3 0-7,1 3-128 4,0 0 192-5,1 1-64 8,-3-1 176-8,0-1 16 7,0 1 16-7,2 0 0 8,1 3 160-8,1 4 16 7,-2 1 16-7,1 3 0 8,3-3-112-8,2 5-32 7,-5 0 0-7,3-2 0 8,0 7-208-8,-1-3-48 7,-1-4-128-7,-2 4 192 8,-1 6-192-8,1-4 0 7,-4-3 128-7,-2 5-128 8,-2 0 0-8,-6 4 0 7,0 4 0-7,-6 0 0 8,-3 0 0-8,1 3 0 8,0-1 0-8,0 8 0 8,3 0 0-8,-5 5 0 6,-2-1 0-6,1 7 0 8,-1 4 0-8,1 2 0 7,-1 4 0-7,-2-1 0 8,-1-5 0-8,-3 2 0 7,1-2 0-7,1 1 0 8,3-3 0-8,-1 0 0 7,3 2 0-7,-1 1 0 8,2-1-144-8,3 2 144 7,-3-4-208-7,2 1 80 8,-1-5 128-8,5 3 0 7,0-3 0-7,2-2 0 8,2-3 0-8,-2 0 0 7,8 1 0-7,-4 2 0 8,2-5 0-8,4 4 0 7,-2 1 0-7,8-3 0 9,2-1 0-9,-1 5 0 6,-1 1 0-6,2 4 0 8,7 1 0-8,3 3 0 7,-5 0 0-7,9 2 0 8,-3 6 0-8,6-4 0 7,-2-4 0-7,5 7 0 8,3 1 0-8,-2-4 0 7,2 2 0-7,8 2 0 8,0-6 0-8,0 2-128 7,-2 0 128-7,4-2 0 8,1-2 0-8,5 4-128 7,-4 3 128-7,7-1 0 8,-3-2 0-8,4 6 0 7,-5-4 0-7,7 4 0 8,-2-2 0-8,1 4 0 8,3-1 0-8,-5 9 0 8,5 0 0-8,3 3-128 6,-1 1 128-6,1 0 0 8,4-3 0-8,-1 7 0 7,-3-3 0-7,4 1 0 8,5-4 0-8,-3-3 0 8,-2-5 0-8,4 2-128 7,-5-2 128-7,5-4 0 8,0 2 0-8,0-4-128 7,-1 2 128-7,1-4 0 7,2 2 0-7,2 0 0 8,-4-4 0-8,2-2 0 7,-1 0 0-7,1-6 0 8,4-3 0-8,-2-1 0 7,-4 3 0-7,6-3-128 8,4 0 128-8,0-1 0 7,0-3 0-6,-2-1 0 7,6-1 0-8,-4-5 0 6,2 0 0-6,0-2 0 9,-4-3 0-9,2 5 0 6,-2-2 0-6,2-4 0 8,2 2 0-8,-2 3 0 7,2-7 0-7,5 0 0 8,-3 0 0-8,2-2 0 7,0-6 0-7,-2-2 0 8,1 0 0-8,5-7 0 8,0 3 0-8,-2-6 0 7,-3 3 0-7,1-7 128 8,0-3-128-8,-4 3 0 7,2-3 0-7,0-3 0 7,-6 1 0-7,6 0 128 8,-4-3-128-8,2 3 0 8,-4 0 0-8,1-3 128 8,-2-1-128-8,1 0 0 6,2 0 0-6,-4-3 128 8,4-1-128-8,-6-4 0 7,-2 2 0-7,-2 0 128 8,-2-6-128-8,-1 4 0 7,-3-6 0-7,2 2 0 8,-1-8 128-8,-3-1-128 7,-2-3 128-7,1-2-128 8,-6 1 0-8,1-1 0 7,-1-1 0-7,-1-1 128 8,3-1-128-8,-6 3 0 7,1 0 0-7,-5 3 128 8,2-3-128-8,-1 1 0 8,-5-1 0-8,0 0 128 7,-4-1-128-7,0 3 0 8,-4 2 128-8,-3 3-128 8,1-5 240-8,-2 0-32 6,-2 1 0-6,-5-1 0 8,-3 0 32-8,4-1 0 7,-5 1 0-7,-1 0 0 8,-1-1-48-8,-1 1 0 7,-1 3 0-7,-2 3 0 8,-7-2-16-8,1 2-16 7,-4 8 0-7,-2-2 0 9,2 4-160-9,0-4 0 6,-8 4 144-6,6 4-144 9,-6-2 0-9,4 0 0 6,-4 2 0-6,4 5 128 9,-2 3-128-9,4 2 0 6,-6 3 0-6,2 1 0 9,-4-3 0-9,6 3 0 7,-2 1 0-7,2-3 0 8,-6 1 0-8,3 4 0 7,-5-3 0-7,2-4-128 8,4-1 128-8,-6 5-160 7,4-3 160-7,-2-1-160 7,4-4 160-7,2-1 0 7,2 5-144-7,-2 5 144 8,4 5 0-8,0 5 0 7,-4-2 0-7,2 4 0 8,2 2 0-8,-2 0 0 7,2 2-144-7,4 4 144 8,-1 0 0-8,1 0-128 7,-4 4 128-7,2 2 0 9,0 4 0-9,-2-5-128 6,-2 1 128-5,1 6 0 7,3 3-144-8,2-3 144 7,-2 6-208-7,2-3 80 8,1 5-64-8,1 3-16 6,-2 2 0-6,2 3 0 9,1-1-80-9,1 6-16 7,-2 0 0-7,1-4 0 7,1 2 112-6,0 2 0 6,0 6 16-7,-1-4 0 8,3 6 176-8,0-6-192 7,-1 4 192-7,5-6-192 8,1 3 192-8,-1 1 0 7,1-4 0-7,1 4 0 8,-3 2 0-8,1-2 0 6,-1 2 0-6,7-2 128 8,-3 5-128-8,1 3-192 7,1 0 64-7,-1 4 0 8,-1 1 128-8,4 3 0 8,-3 2 0-8,5-1 0 8,-2-1 0-8,7-1 0 7,1-1 0-7,-6 0 0 8,6-1-128-8,2-1 128 6,2 2-128-6,4-7 128 9,4 5 0-9,2 0 0 6,-4 0 0-6,2 1 0 9,3-3 0-9,5-2-128 6,-6 0 128-6,6-1 0 9,-5-7 0-9,9 4 0 7,-4-2 0-7,5 4 0 8,-5-4 0-8,3 2 0 7,7-2 0-7,-7 2 0 7,3 2 0-6,1-4 0 6,3 0 0-7,-1-4-128 7,0-2 128-7,3 0 0 8,-3-6 0-8,4 0-128 8,3-1 128-8,1-3 0 7,2-7 0-7,0 1-128 8,-2 1 128-8,7-5 0 7,2 5 0-7,-1-3 0 8,4-3 0-8,0 3 0 7,4-3 0-7,4 4 0 8,1-7 0-8,1 3 0 7,0-6 0-7,3 0 0 8,-3-1 0-8,2-5-128 7,1-2 128-7,1-2 0 8,-3-3 0-8,3-1 0 7,0-2 0-7,-1-2 0 8,3-5 0-8,1 3 0 7,-1-10 0-7,3-3 0 8,-3-2 0-8,-3-4 128 8,-1-7-128-8,-3 1 0 7,-3-2 0-7,-4-3 0 7,2 1 0-7,0-4 0 8,-6-6 0-8,5 0 128 7,-3 1-128-7,2 3 0 8,4 0 0-8,-6-2 0 7,2 4 0-7,0-5 0 8,-6-3 0-8,2-2 0 7,-6-1 0-7,-4-3 128 8,-4-3-128-8,-1 0 176 7,1 1-176-7,-4 1 192 9,1-3-192-9,-7 3 0 6,1 3 0-6,-5 3 0 8,1 3 0-8,0 4-144 7,-1-2 144-7</inkml:trace>
    </iact:actionData>
  </iact:action>
</iact:actions>
</file>

<file path=ppt/ink/inkAction1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52:06.802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415">
    <iact:property name="dataType"/>
    <iact:actionData xml:id="d0">
      <inkml:trace xmlns:inkml="http://www.w3.org/2003/InkML" xml:id="stk0" contextRef="#ctx0" brushRef="#br0">18293 1742 7359 0,'0'0'656'2,"0"0"-528"4,0 0-128-5,0 0 0 3,0 0 1072-4,0 0 176 10,0 0 32-10,0 0 16 6,0 0-544-6,-5-10-112 6,-1 2-32-5,6 8 0 7,0 0 32-8,-18-4 16 10,4-1 0-10,-1 5 0 5,1 0 176-5,3 2 48 10,-1 3 0-10,-6 3 0 5,1 2-304-5,1 7-64 11,-5 1-16-10,-1 2 0 3,-3 3-64-4,-18 26-16 6,4-8 0-6,2 0 0 8,2-6 0-8,-2 0 0 10,4 0 0-8,3-4 0 4,5 0-32-6,7-3 0 9,1-1 0-8,9-6 0 0,0-3-192-1,6-1-32 12,4 1-16-12,4-6 0 5,-6-12 144-4,14 15 32 8,3-7 0-9,-1-4 0 6,3 0-64-6,7-4-16 10,1-2 0-10,4 0 0 4,0 2-112-4,5-2-128 10,3 0 176-9,-4-2-176 4,4 0 128-5,-2 2-128 11,-2-2 0-11,4 4 0 4,-4 4 128-3,0-4-128 8,-2 0 0-9,2 2 0 3,-1 2 0-2,-5 0 0 10,0-4 0-11,0 0 0 20,-1 0-1200-19,-5-2-288 3,0-2-64-3</inkml:trace>
    </iact:actionData>
  </iact:action>
  <iact:action type="add" startTime="1838">
    <iact:property name="dataType"/>
    <iact:actionData xml:id="d1">
      <inkml:trace xmlns:inkml="http://www.w3.org/2003/InkML" xml:id="stk1" contextRef="#ctx0" brushRef="#br0">18116 2144 18431 0,'0'0'816'1,"0"0"160"-1,-14-2-784 0,14 2-192 5,0 0 0-5,0 0 0 5,0 0 448-4,0 0 32 10,0 0 16-11,-8 4 0 4,8-4-192-4,0 0-48 11,0 0 0-11,0 0 0 5,0 0-128-5,0 0-128 5,0 0 144-5,0 0-144 8,0 0 304-8,8 13-48 10,-8-13 0-10,16 6 0 5,-1 0 144-5,5-2 32 10,3 0 0-10,3-4 0 6,3-2-48-6,2-2 0 10,4 2 0-10,4-4 0 8,-2 0-16-7,8-4-16 6,-2 3 0-6,4-7 0 3,4 2-64-4,-3-3-16 10,-1 1 0-10,4-3 0 3,0 5-48-2,-1-6-16 10,1 5 0-11,0-5 0 4,0 0-64-3,3 3-16 10,5-7 0-11,-1 3 0 4,1 3-128-4,1-3 192 11,3-1-192-11,-1 3 192 3,-4-5-192-2,1 1 0 9,-2 3 144-9,25-15-144 3,-6 2 0-4,-8 6 144 9,0 7-144-9,-4 1 0 5,1 1 192-5,-3 2-64 10,-1-3 0-10,-3 5-128 6,-5-2 224-6,-2 3-64 10,-7 5-16-10,-8-2 0 4,-3 0-144-4,0 2 0 10,2 2 144-10,12 1-144 5,-4 3 0-5,-6 3 0 12,-6 1 0-12,0 0 128 3,-7 2-128-2,-1 6 0 9,-5-2 0-10,-5 7 0 4,3 1 0-4,-6 3 0 11,-3 4 0-11,1 5 0 4,-4 1 0-4,0 4 0 11,-2 0 128-11,2-2-128 5,-2-2 128-5,2 3-128 11,0-1 128-11,1-2-128 4,1 0 0-3,0-2 0 5,6-5 0-6,2-3 128 8,3-3-128-8,-1 1 0 10,3-7 0-9,7 2 0 3,1-5 0-4,2 3 128 9,0-4-128-9,5-6 128 4,5-2 144-4,-2 0 48 12,2-2 0-12,-4-4 0 4,2-6 48-4,4 1 16 7,2-9 0-7,21-7 0 8,2-4-176-8,-1 1-16 11,3-3-16-11,-4 2 0 4,3-2-32-4,1 6 0 11,-10 1 0-11,1 3 0 4,-4-1-144-4,-14 7 192 11,-2 3-192-11,17-5 192 4,-7 1-192-4,0 8 0 11,-8 1 144-11,2-1-144 5,-6 2 0-5,-2 2-256 10,0 2 32-10,-2 4 16 18,-4 2-2736-16,-1-2-560 0</inkml:trace>
    </iact:actionData>
  </iact:action>
  <iact:action type="add" startTime="2634">
    <iact:property name="dataType"/>
    <iact:actionData xml:id="d2">
      <inkml:trace xmlns:inkml="http://www.w3.org/2003/InkML" xml:id="stk2" contextRef="#ctx0" brushRef="#br0">23985 993 13823 0,'0'0'1216'1,"0"0"-960"6,0 0-256-7,0 0 0 4,0 0 560-4,0 0 64 11,-14-4 16-11,14 4 0 4,0 0 128-4,-11-2 16 9,-3 0 16-9,4 0 0 7,-3-4-64-7,-1 2-16 9,-2 1 0-9,1 3 0 5,-9 2-64-5,3 1-16 10,-4 5 0-10,-1 0 0 5,-1-2-128-5,2 6-16 6,-1-3-16-6,3 9 0 8,-3-4-176-8,5 5-48 7,-2-3 0-7,3 3 0 9,2 5-64-9,-1 3-32 7,-1 0 0-7,3 6 0 9,-3 8-160-5,-1-2 160 3,3 4-160-5,3-2 160 2,1 8 48-4,6-2 16 10,2-2 0-10,6 5 0 4,0 1-96-4,0 0 0 12,4-3-128-12,2-9 192 4,4-2 64-4,-2 2 16 10,5-5 0-9,1-1 0 3,-2 0-128-4,3 0-16 9,-3-6-128-9,4-5 192 3,-5-1-64-2,7 1-128 11,0-9 176-12,-3 1-176 4,7-6 240-4,-5 2-64 11,-3-3-16-10,7-3 0 3,1 0 32-4,-1 2 0 10,1-4 0-10,-3-2 0 3,3 0-64-2,-5-2 0 5,5-4 0-6,-1 2 0 9,0 2 16-9,-3-2 0 7,-2-1 0-7,3-5 0 8,-5 0-144-7,3-4 160 9,-3 3-160-10,2 1 160 4,-7-6-160-4,5 5 128 12,-6-5-128-11,4 0 128 2,-1 1 0-3,-5-5-128 6,0 1 192-6,-2 5-64 8,-2-1-128-8,-2 3 0 12,-4-6 0-12,-2 5 0 4,0-5 160-4,-2 5-160 11,-3-5 192-11,1 4-192 4,-6 1 256-3,3 9-64 8,-7-4-16-9,1 0 0 3,1 2 16-2,-5 4 16 11,-1 4 0-12,1 10 0 3,-1-2-80-2,3 0 0 9,2 7-128-10,-5-1 192 4,-3 3-192-4,3 3 0 12,7 3 0-12,3-2 0 4,-3-3 0-3,9-1 0 5,2 1 0-5,0-8 0 3,6-12-400-3,0 0 16 3,0 0 16-3,0 0 0 21,10 11-2192-20,9-11-448-1</inkml:trace>
    </iact:actionData>
  </iact:action>
  <iact:action type="add" startTime="3205">
    <iact:property name="dataType"/>
    <iact:actionData xml:id="d3">
      <inkml:trace xmlns:inkml="http://www.w3.org/2003/InkML" xml:id="stk3" contextRef="#ctx0" brushRef="#br0">24677 1851 20271 0,'0'0'1792'1,"0"0"-1424"6,-7 4-368-7,7-4 0 3,0 0 2048-3,-8 12 352 11,2-5 64-11,6-7 16 5,0 0-1120-5,0 0-208 7,0 0-64-7,0 0 0 8,0 0-512-8,0 0-96 9,0 0-32-9,2-5 0 5,2-11-240-5,0 4-48 10,4-7-16-9,-5 3 0 2,5-3-304-2,0 1-64 9,2 3-16-10,-4-5 0 19,1 1-592-18,3 3-112 0,-4-2-16-1,2 9-13360 2</inkml:trace>
    </iact:actionData>
  </iact:action>
  <iact:action type="add" startTime="3475">
    <iact:property name="dataType"/>
    <iact:actionData xml:id="d4">
      <inkml:trace xmlns:inkml="http://www.w3.org/2003/InkML" xml:id="stk4" contextRef="#ctx0" brushRef="#br0">25504 1110 20271 0,'0'0'1792'2,"0"-10"-1424"2,2 1-368-4,0-5 0 4,2 2 384-4,0-3 16 8,2 3 0-8,0-2 0 8,4 4 48-8,3-3 0 10,1 1 0-10,4-4 0 4,3 5-320-4,0-3-128 6,3 4 128-6,1 5-128 9,1-7 224-9,-1 8-32 8,-2 4-16-8,5 2 0 6,-3 6 80-6,-6 1 0 8,-3 11 16-7,-2-6 0 6,-6 7-48-6,-3 0-16 10,-1 3 0-11,-4 7 0 4,-4 6 128-4,-1 8 32 10,-9 0 0-3,0 4 0-7,-1-1 112 0,-1-1 32 6,-5-2 0-6,1 2 0 7,4-6-128-6,-1 0-32 11,-1-8 0-12,5-6 0 4,5-3 224-4,2-3 32 5,6-7 16-4,8 1 0 6,2-3-112-7,7 2-32 13,3-8 0-13,7-5 0 3,6-2-128-2,2-1-32 9,2-8 0-10,20-6 0 4,-3-3-176-4,1 3-144 6,-2-1 192-6,3-1-192 25,-1 2-240-24,0-1-144-1,-1 1-48 0,3 1-9920 11,5 5-1984-8</inkml:trace>
    </iact:actionData>
  </iact:action>
  <iact:action type="add" startTime="4061">
    <iact:property name="dataType"/>
    <iact:actionData xml:id="d5">
      <inkml:trace xmlns:inkml="http://www.w3.org/2003/InkML" xml:id="stk5" contextRef="#ctx0" brushRef="#br0">27693 1018 19231 0,'0'0'848'1,"0"0"176"-1,0 0-816 1,0 0-208 3,0 0 0-4,0 0 0 4,-10-13 912-4,10 13 144 6,0 0 32-6,0 0 0 8,-13 15-432-8,3 11-80 11,-2 3 0-11,2 10-16 4,-5 6-32-4,5 7 0 10,-4 3 0-10,5 0 0 7,1 3-144-7,-4 3-48 10,2 5 0-10,3-6 0 3,-5-7-80-3,2-2 0 10,0-6-16-10,-1-4 0 6,5-10-96-6,-2-4-16 9,-2-4 0-9,4-7 0 5,6-16 192-5,0 0 16 11,0 0 16-10,0 0 0 3,0 0 208-3,16-14 32 4,-4-7 16-5,5-10 0 7,-5-4-208-6,4-6-32 10,-3 2-16-11,3-8 0 4,-4 2-352-4,5-2 128 16,-1 0-128-16,1 4 0 1,3 4 0-1,-1 4 0 11,7-2 0-11,-5 6 0 4,-1 6 0-4,1 5 0 6,-5 3 0-6,3 5 0 8,-1 4 0-8,-18 8-160 6,15 4 160-6,1 6-160 8,-16-10 160-8,8 21-192 11,-4 1 192-11,-6 1-192 5,-4 3 192-5,-10 1 0 6,1 2 0-6,-7 2-128 9,-5 0 128-9,0 3-192 12,-3-3 192-12,3-4-192 18,0-1-224-17,-1-9-48 0,5-1-16-1,1-5-9072 10,5-1-1824-9</inkml:trace>
    </iact:actionData>
  </iact:action>
  <iact:action type="add" startTime="4480">
    <iact:property name="dataType"/>
    <iact:actionData xml:id="d6">
      <inkml:trace xmlns:inkml="http://www.w3.org/2003/InkML" xml:id="stk6" contextRef="#ctx0" brushRef="#br0">28356 1075 11055 0,'0'0'480'0,"-4"17"112"0,-9 1-464 0,3 5-128 6,0 5 0-5,-4 5 0 3,3 2 2576-4,-1 0 496 11,0-4 112-11,-3 2 16 4,3 3-1968-4,-2-3-384 10,5 0-80-10,1-4 0 4,-2-2-544-4,4-1-96 13,0-5-128-13,4-5 176 3,2-16-48-3,0 15 0 11,0-15 0-11,0 0 0 4,0 0 432-3,0 0 80 9,0 0 0-9,16-15 16 2,0-3 176-3,1-1 48 9,-3-5 0-9,3 3 0 6,-3-3-432-6,4 5-96 10,-5-2-16-9,1 1 0 4,-4 2-176-5,3 1-32 9,-3-1-128-9,4 7 192 6,-6-3-192-6,-8 14 0 7,13-10 0-7,-13 10 0 7,18-2 0-7,-18 2 0 12,17 0 0-12,-17 0 0 17,18 8-1552-15,-1 0-208 2,1-2-32-4</inkml:trace>
    </iact:actionData>
  </iact:action>
  <iact:action type="add" startTime="4765">
    <iact:property name="dataType"/>
    <iact:actionData xml:id="d7">
      <inkml:trace xmlns:inkml="http://www.w3.org/2003/InkML" xml:id="stk7" contextRef="#ctx0" brushRef="#br0">29105 993 11967 0,'0'0'528'0,"0"0"112"0,-10 8-512 1,-5 2-128 2,1-1 0-2,-3 7 0 6,-1-1 2496-7,-3 5 448 8,-5 3 112-8,3 5 16 8,-3 3-1888-8,-1-2-368 7,0 2-80-6,3 1-16 6,7-3-96-7,-1-2-32 11,7-3 0-10,1-3 0 3,6-9-208-3,4-12-64 9,0 0 0-10,0 0 0 6,14 13-80-6,-1-9-32 9,7-4 0-9,-3-2 0 4,3-7 400-4,1-3 80 10,-1 0 16-10,-5-3 0 5,3 3-192-5,-8-6-16 10,-2 5-16-10,-1-3 0 4,-3 4-80-4,0-3-16 11,-4 5 0-11,0 10 0 6,-6-14 0-6,6 14 0 10,-13-7 0-9,1-1 0 2,-2-2-384-3,1 4 0 14,-3 2 128-14,2 2-128 17,-5 0-1008-16,5 2-224-1,-1 2-48 0,15-2-8832 10,-12-6-1776-9</inkml:trace>
    </iact:actionData>
  </iact:action>
  <iact:action type="add" startTime="5079">
    <iact:property name="dataType"/>
    <iact:actionData xml:id="d8">
      <inkml:trace xmlns:inkml="http://www.w3.org/2003/InkML" xml:id="stk8" contextRef="#ctx0" brushRef="#br0">29567 386 19343 0,'0'0'1728'2,"0"0"-1392"4,0 0-336-5,0 0 0 3,0 0 1024-4,-5 14 144 7,-1 8 32-7,-6 3 0 7,2 4-16-6,-5 8 0 6,3 2 0-7,-8 6 0 9,3 2-368-9,-3 6-80 4,3-1-16-4,-1 3 0 8,-5 1-112-7,-1 1-32 11,3-1 0-12,2-1 0 4,3-6-352-4,0-4-80 10,7-10-16-9,1-2 0 2,-2-6 16-3,6-5 0 11,2-5 0-11,4-7 0 4,-2-10 64-4,14 2 16 8,-3-4 0-8,9-8 0 8,-2-5 32-8,3-3 0 11,2-1 0-11,3-5 0 4,1-1-256-4,2 0 176 10,-1 3-176-10,-1 5 160 8,0-1-160-8,1 10 0 10,-3 0 0-10,2 6 0 5,-1 4 0-5,-3 8 0 7,-5 0 0-7,-1 11 0 8,-5 5 0-8,-2 1 0 8,-9 2 0-8,-2 0 0 7,-9 3 0-7,-4-1 0 12,-5 0 0-12,-5 2 128 3,-3 0 16-3,-2-3 0 12,-4-1 0-12,1-4 0 4,-1-3-144-4,4-7 0 11,0 5 144-11,-12-5-144 18,6-1-1200-17,5-8-304 1,5-6-64-2,3-10-13024 0</inkml:trace>
    </iact:actionData>
  </iact:action>
  <iact:action type="add" startTime="5530">
    <iact:property name="dataType"/>
    <iact:actionData xml:id="d9">
      <inkml:trace xmlns:inkml="http://www.w3.org/2003/InkML" xml:id="stk9" contextRef="#ctx0" brushRef="#br0">30238 476 20271 0,'0'0'1792'1,"0"0"-1424"6,0 0-368-7,0 0 0 5,2 16 944-5,-2-3 112 10,-2 7 32-10,-3 3 0 5,-1 7-64-5,0 3 0 9,2 8 0-8,-6-2 0 3,0 8-272-4,1-3-64 11,-5 5-16-11,4 2 0 5,-1 3-352-5,3 1-64 11,-2 0 0-10,-2-3-16 2,3-5-112-3,3-6-128 11,0 4 176-11,-2-10-176 4,2-6 0-4,2-1-256 11,2-5 32-11,2-2 0 17,0-21-1504-15,0 0-288-2,0 0-64 5</inkml:trace>
    </iact:actionData>
  </iact:action>
  <iact:action type="add" startTime="5879">
    <iact:property name="dataType"/>
    <iact:actionData xml:id="d10">
      <inkml:trace xmlns:inkml="http://www.w3.org/2003/InkML" xml:id="stk10" contextRef="#ctx0" brushRef="#br0">30443 1071 16575 0,'0'0'1472'1,"0"0"-1168"6,0 14-304-7,-2 1 0 3,0 3 1072-3,2-5 144 8,4 5 48-8,2-6 0 5,4 1-176-5,0-5-16 6,7 0-16-6,1-2 0 8,3 0-432-8,3-4-96 8,3-4-16-8,0-6 0 7,0 0-80-7,1 0-32 7,-1-5 0-7,0 3 0 9,-3-10-32-9,-5 5-16 6,-1-5 0-6,1 3 0 7,-5 1-32-6,0-1-16 9,-6 3 0-10,-3-4 0 6,-1 3 64-6,0 3 16 11,-8-2 0-11,4 14 0 3,-8-5 144-3,1 5 48 10,-9 3 0-9,2 7 0 3,-9-2-288-4,0 8-48 7,-1-1-16-7,-1 7 0 10,-1 3-224-10,5 4 0 11,0 4 0-11,-1 1 0 8,6-1 0-8,5-4 0 4,5 2 0-4,4-4 144 8,6-3-144-8,8-5 0 12,3-1 0-12,9 3 0 20,5-9-976-20,0-2-128 0,4-8-32 0,-7-4-8512 11,1-4-1696-9</inkml:trace>
    </iact:actionData>
  </iact:action>
  <iact:action type="add" startTime="6196">
    <iact:property name="dataType"/>
    <iact:actionData xml:id="d11">
      <inkml:trace xmlns:inkml="http://www.w3.org/2003/InkML" xml:id="stk11" contextRef="#ctx0" brushRef="#br0">31461 917 20271 0,'-2'17'1792'1,"-3"3"-1424"4,-9 1-368-4,0 7 0 1,-3 1 768-2,1 6 96 11,-5 0 16-11,-5 2 0 4,1 0 320-4,0-4 64 11,1 3 16-11,5-3 0 4,-3-2-224-4,1-8-32 11,3 1-16-11,7-5 0 3,5-7-416-3,-2 0-80 12,8-12 0-12,0 0-16 4,0 0-176-4,10-8-48 7,-1-8 0-7,7-3 0 7,-2-5 256-6,5-3 48 6,3-4 16-7,-3-2 0 8,3 0-192-8,3-1-32 7,-2-1-16-6,3 6 0 5,-3 2-144-6,-1 3-16 5,-3 5-16-5,1 1 0 8,-1 8-176-8,-3 3 192 6,1 5-192-5,-5 8 192 7,2 1-192-8,-7 5 0 11,1 8 0-10,0 5 0 3,-4 4 0-4,-2 2 0 11,-2 1 0-11,-2 3 0 4,-2-2 0-3,-4-2 0 5,2-4 144-6,0-3-144 8,5-7 0-8,-1-1 0 11,2-4 0-11,0-12 128 4,0 0-128-4,0 0 0 11,0 0 0-11,11-8 0 5,7-2 0-4,-3-9 0 9,3-3 0-10,3 3 0 5,1-3 0-5,-1 1 0 10,3-3 0-10,1 9 0 3,2-1 0-3,-1 8 0 8,-5 1-128-7,5 5 128 6,-1 7 0-7,2 5 0 10,1 4 0-10,-1 7-128 5,0 7 128-5,1 3 0 11,-3 4 0-10,0 0 0 3,3-2 0-4,1 2-160 8,-2 2 160-8,8 10 0 24,-4 2-2368-24,-1-10-352 1</inkml:trace>
    </iact:actionData>
  </iact:action>
  <iact:action type="add" startTime="7093">
    <iact:property name="dataType"/>
    <iact:actionData xml:id="d12">
      <inkml:trace xmlns:inkml="http://www.w3.org/2003/InkML" xml:id="stk12" contextRef="#ctx0" brushRef="#br0">24260 3181 18191 0,'-8'-23'800'2,"4"9"176"-2,-1 0-784 0,-1-3-192 0,-8 1 0 1,2-3 0 6,-7 5 816-6,3 0 112 9,-3 9 32-10,-1-1 0 5,-3-2-32-5,-3 8 0 10,-1 6 0-10,0 4 0 7,-4 3-352-7,-1 11-64 8,-1 7 0-8,-2 12-16 4,-6 9-80-4,4 9-16 11,-4 15 0-11,2 6 0 4,4 4-80-4,-2 7 0 11,6 5-16-11,5 3 0 4,5-3-176-4,7 1-128 13,1-3 144-13,11-7-144 5,2-11 0-4,9-7 0 5,3-15 0-6,10-3 0 21,3-6-496-20,4-12-32 0,4-6-16-1,6-6-7840 10,2-9-1584-7</inkml:trace>
    </iact:actionData>
  </iact:action>
  <iact:action type="add" startTime="7363">
    <iact:property name="dataType"/>
    <iact:actionData xml:id="d13">
      <inkml:trace xmlns:inkml="http://www.w3.org/2003/InkML" xml:id="stk13" contextRef="#ctx0" brushRef="#br0">24486 3630 20271 0,'0'23'1792'1,"-6"6"-1424"2,-1 6-368-3,1 8 0 8,-2 2 320-8,4 4-16 7,0 11 0-7,-4-3 0 9,1 1 48-9,3 3 16 10,-4-1 0-10,0 3 0 5,0-3 64-5,2-7 16 10,1-8 0-10,-3-2 0 6,2-10-80-6,4-2-16 6,0-6 0-6,0-5 0 8,2-12 32-7,0-8 16 5,0 0 0-5,4-10 0 2,0-10 304-3,6-5 48 9,-3-4 16-9,1-12 0 6,4-2-320-6,-2-8-48 9,3-3-16-5,1-1 0 0,-2-2-256-4,3 3-128 7,-1-1 128-7,4 5-128 7,5 1 0-7,0 6 0 11,3 0 0-11,-1 8 0 4,4 2 0-4,1 7 0 12,-3 5 0-12,0 9 0 4,0 6 0-4,-1 10 0 12,-5 4 0-12,1 4 0 3,-3 5 0-2,-7 9 0 6,-2 1 0-7,-4 4 0 8,-6 2-128-8,-8 8 128 10,-10-2 0-10,-1 4 0 5,-5-2 0-5,-3 0 0 10,-4-6 0-10,0-4 0 5,-3-1-208-5,5-5-32 11,0-4 0-11,-12-5 0 20,10-10-1344-19,9-12-272 1,9-4-48-2,9-1-16 0</inkml:trace>
    </iact:actionData>
  </iact:action>
  <iact:action type="add" startTime="7723">
    <iact:property name="dataType"/>
    <iact:actionData xml:id="d14">
      <inkml:trace xmlns:inkml="http://www.w3.org/2003/InkML" xml:id="stk14" contextRef="#ctx0" brushRef="#br0">25417 3540 4607 0,'-14'8'400'1,"0"7"-400"7,-7 3 0-8,1 5 0 5,1 3 4208-5,-3 3 752 6,-3 4 160-6,2 4 16 8,1-2-3632-8,5 0-736 11,-5 2-128-9,5-3-48 0,5-5-240-2,2-2-48 11,4-3-16-11,6-7 0 5,2-5-160-5,-2-12-128 6,14 2 192-6,2-6-192 8,-1-6 304-8,7-4-48 7,-3-3-16-7,3-5 0 7,-1-5 320-6,2-4 64 7,-7 0 16-8,2 1 0 7,-1 3-320-7,-5 4-48 7,0 3-16-7,-5 1 0 5,-5 5 192-5,2 4 16 6,-4 10 16-6,0 0 0 9,0 0-112-9,2 16-32 7,-2 0 0-6,0 5 0 7,0 4-336-8,2 3 0 9,0-1 0-9,0 2 0 5,6-2 0-5,-2 1-160 6,0-3 160-5,9 2-208 21,-1-11-784-21,3-4-160-1,-1-10-16 4,3-2-16 8,5-2-1664-11,3-12-336 1</inkml:trace>
    </iact:actionData>
  </iact:action>
  <iact:action type="add" startTime="8009">
    <iact:property name="dataType"/>
    <iact:actionData xml:id="d15">
      <inkml:trace xmlns:inkml="http://www.w3.org/2003/InkML" xml:id="stk15" contextRef="#ctx0" brushRef="#br0">26006 3386 13823 0,'0'0'608'1,"-4"15"128"-1,-2-1-592 0,2 4-144 4,-6 5 0-4,5 2 0 5,-3 3 1552-4,4 1 288 10,-8 0 48-11,2 1 16 4,3-3-832-4,-3 2-176 9,0-4-16-9,2 1-16 5,-3-7 256-5,3-3 48 10,2-1 16-9,2-5 0 4,4-10-304-5,0 0-64 10,0 0-16-10,0 0 0 6,0 0-16-6,6-10 0 10,2-5 0-9,5-1 0 2,-1-7-240-3,4-2-48 11,-3-3-16-11,7 1 0 4,-1-2-272-4,1-3-48 10,1 5-16-10,1 2 0 8,1 1-144-8,1 5 128 10,-3 7-128-10,2-1 128 5,5 5-128-5,-1 4 0 7,-2 4 0-7,7 4-176 22,-5 0-1456-20,-6 3-288 1,1 3-64-2</inkml:trace>
    </iact:actionData>
  </iact:action>
  <iact:action type="add" startTime="8325">
    <iact:property name="dataType"/>
    <iact:actionData xml:id="d16">
      <inkml:trace xmlns:inkml="http://www.w3.org/2003/InkML" xml:id="stk16" contextRef="#ctx0" brushRef="#br0">27170 2409 24879 0,'0'0'1088'3,"0"0"256"-3,0 0-1088 0,0 0-256 1,0 0 0-1,-10 8 0 8,-1-1 512-8,-1 13 32 10,-5 5 16-10,-5 8 0 5,-1 12 240-4,-5 2 48 9,5 12 16-9,3 3 0 2,-1-2-288-3,5 7-48 6,1-1-16-6,-1-3 0 9,6-3-320-9,5 4-64 7,3 1 0-7,4-5-128 4,-2-3 0-3,3-3-224 6,3-1 16-5,6 13 0 21,2-19-1056-22,-3-8-208 0,3-12-32 0,-6-11-10976-1</inkml:trace>
    </iact:actionData>
  </iact:action>
  <iact:action type="add" startTime="8520">
    <iact:property name="dataType"/>
    <iact:actionData xml:id="d17">
      <inkml:trace xmlns:inkml="http://www.w3.org/2003/InkML" xml:id="stk17" contextRef="#ctx0" brushRef="#br0">26774 3290 15663 0,'0'0'688'2,"0"0"144"-2,0 0-656 0,0 0-176 6,0 0 0-5,0 0 0 0,0 0 2608-1,16 0 480 11,-4-9 112-11,9 3 0 5,4-2-2304-5,7 0-448 6,7-4-112-6,0 3-16 7,7-5-192-7,-1 2-128 11,6-3 128-11,23-11-128 19,-6-1-1856-18,-3 0-448 1</inkml:trace>
    </iact:actionData>
  </iact:action>
  <iact:action type="add" startTime="9104">
    <iact:property name="dataType"/>
    <iact:actionData xml:id="d18">
      <inkml:trace xmlns:inkml="http://www.w3.org/2003/InkML" xml:id="stk18" contextRef="#ctx0" brushRef="#br0">28684 3023 20671 0,'-29'24'912'1,"11"-15"192"-1,0 9-880 0,-1 1-224 6,-1 3 0-5,-1 7 0 3,-6 6 640-4,1 2 64 10,5 6 32-10,-1 0 0 4,3 2-96-4,7-6 0 12,-1 0-16-10,5-4 0 0,4-6-432-2,2-1-64 11,4-5-128-11,2-9 176 5,6-3-176-5,5-7 0 10,5-2 144-10,-3-4-144 4,3-6 272-4,1-5-16 10,-3-3 0-10,-1-5 0 6,3-3 128-6,-7 1 0 10,3 0 16-10,-8-1 0 4,0 3-160-4,-3-3-48 11,-3 1 0-11,-4-1 0 5,-3 5 128-3,-3 5 32 8,2-1 0-9,-6 5 0 2,1 0-32-3,3 2-16 9,-2 3 0-8,10 5 0 3,-12 0-304-3,12 0 0 9,0 0 128-10,0 0-128 5,0 0 0-5,0 0 0 9,0 0-128-9,10-4 128 6,8-10-160-6,7 0 160 11,4-7-160-11,6-3 160 3,6-3-192-3,2-2 48 11,4-4 16-11,2 2 0 4,-8-6 128-3,2-1-128 9,-8-1 128-10,-2-3-128 5,-2 4 128-5,-4-2 0 9,-3 2 0-8,-5 7 0 3,-1 0 0-4,-6 6 128 11,-3 3-128-11,3 5 176 3,-10 3 80-3,0 0 32 11,-2 14 0-11,0 0 0 4,0 0 32-4,-10 16 0 13,-5 5 0-13,-3 9 0 4,1 5-128-4,-7 12-32 11,3 3 0-10,1 7 0 1,3 3-160-2,-3 5 160 11,3 9-160-11,-1 2 160 4,-3 4-160-4,1 4 192 10,1 1-192-10,-1 1 192 4,-1-2-192-3,1-2 0 8,4-2 0-9,-3-4 128 6,7-4-128-6,-5 0 0 9,5-7-192-9,-2-3 192 20,5-3-896-19,-3-9-64-1,2-5-16 1,2-4 0 11,-1-8-1504-10,1-7-288-1</inkml:trace>
    </iact:actionData>
  </iact:action>
  <iact:action type="add" startTime="9599">
    <iact:property name="dataType"/>
    <iact:actionData xml:id="d19">
      <inkml:trace xmlns:inkml="http://www.w3.org/2003/InkML" xml:id="stk19" contextRef="#ctx0" brushRef="#br0">28694 3987 23327 0,'0'0'1024'2,"0"0"224"-2,0 0-992 0,0 0-256 6,0 0 0-6,13-6 0 5,1 0 384-5,3-6 16 10,5-3 16-9,3-3 0 3,6 6-160-3,3-7-48 8,3-1 0-9,2 3 0 5,-2-5-400-5,4 1-96 10,-4 3-16-10,17-9-10768 7</inkml:trace>
    </iact:actionData>
  </iact:action>
  <iact:action type="add" startTime="9839">
    <iact:property name="dataType"/>
    <iact:actionData xml:id="d20">
      <inkml:trace xmlns:inkml="http://www.w3.org/2003/InkML" xml:id="stk20" contextRef="#ctx0" brushRef="#br0">30143 2575 19343 0,'0'0'848'2,"-8"-4"192"-2,-9-6-832 0,7 6-208 6,-2 2 0-6,2 4 0 4,1 6 1552-4,-5 6 272 11,4 1 48-10,-7 7 16 4,1 5-1200-5,-4 8-240 9,-3 8-64-9,2 8 0 5,-3 3 64-5,5 3 0 10,-5 1 0-9,7 5 0 2,3-3-64-2,0-1 0 9,5-1 0-10,7-1 0 5,2-5-256-5,4-7-128 10,7-2 0-9,3-8 128 3,-2-7-128-4,3-5 0 11,5-4-160-11,-5-9 160 3,5-4-128-3,-1-6 128 11,1-4 0-10,1-4-144 2,1-7 144-3,-3 1 0 16,1-5 0-16,-3 5 0 1,1-6 0-1,-6 9 0 10,-3-3 0-10,1 6 0 5,-10 8 0-5,0 0 128 5,0 0-128-5,0 0 0 9,-13 4 0-8,-1 4 128 9,-6 8-128-10,1-1 0 4,-1 7 144-4,-3 1-144 10,-2 2 192-10,-1-1-192 5,-1-1 192-4,2-3-192 9,1-1 192-10,5 1-192 5,5-9 0-5,-2 1 0 6,5-6 0-6,11-6 0 21,0 0-1408-19,0 0-256-2,0-18-32 1,2 3-10416 1</inkml:trace>
    </iact:actionData>
  </iact:action>
  <iact:action type="add" startTime="10187">
    <iact:property name="dataType"/>
    <iact:actionData xml:id="d21">
      <inkml:trace xmlns:inkml="http://www.w3.org/2003/InkML" xml:id="stk21" contextRef="#ctx0" brushRef="#br0">30521 3220 14735 0,'-21'14'1312'2,"13"-8"-1056"3,-8 1-256-5,5 5 0 4,-5-4 2816-4,4 2 496 9,-5 3 96-9,3-1 32 4,-1 2-2400-3,5-5-464 10,-2-1-112-11,4 0-16 5,8-8-448-5,0 0 128 6,0 0-128-5,0 0 0 22,0 0-1664-22,0 0-384 1</inkml:trace>
    </iact:actionData>
  </iact:action>
  <iact:action type="add" startTime="10383">
    <iact:property name="dataType"/>
    <iact:actionData xml:id="d22">
      <inkml:trace xmlns:inkml="http://www.w3.org/2003/InkML" xml:id="stk22" contextRef="#ctx0" brushRef="#br0">30851 2526 28047 0,'0'0'1232'1,"-4"10"272"-1,-2 5-1200 0,0-1-304 5,4 5 0-4,-2 7 0 3,-1-1 208-4,1 4-16 11,-2 3 0-11,0 3 0 5,4 0 256-5,0-2 64 10,0-2 0-8,6-2 0 0,0-3-256-1,4-1-64 5,-2-4 0-6,3-5 0 8,5 2-192-7,-2-11 144 8,3-1-144-9,-1-2 128 7,4-8-128-7,1-3 128 8,-1-3-128-7,1-8 128 3,4-1 624-3,-1-3 112 5,-1-5 32-5,9-14 0 21,-3 6-1760-21,-2-4-352-1,-3 0-64 5,-3 2 0-5,1 0 704 0,-7 4 160 5,1 1 32-5,-4 3 0 5,0 2 128-5,-1 3 16 11,-3 7 16-11,-4 3 0 4,-2 14 352-3,0 0 80 9,0 0 16-10,0 0 0 4,0 0 288-4,-2 20 64 11,-6 5 16-11,-3 8 0 4,1 2 128-3,-4 12 32 8,3 6 0-9,-3 5 0 5,2 1-176-5,2 5-16 11,-5 2-16-11,5-1 0 4,-4 3-128-4,7-4-32 11,-5-3 0-11,4 1 0 3,2 1-192-3,4-5-64 12,4-1 0-12,0-6 0 19,0-3-1088-18,2-5-240 1,2-4-32-2,0 0-14208 0</inkml:trace>
    </iact:actionData>
  </iact:action>
  <iact:action type="add" startTime="11071">
    <iact:property name="dataType"/>
    <iact:actionData xml:id="d23">
      <inkml:trace xmlns:inkml="http://www.w3.org/2003/InkML" xml:id="stk23" contextRef="#ctx0" brushRef="#br0">26646 5328 23039 0,'0'0'2048'2,"0"0"-1648"3,-12 0-400-5,4 0 0 7,8 0 432-7,-10 4 0 11,-1 6 0-11,5 2 0 5,0 7 80-5,-2 7 32 10,0 7 0-10,2 6 0 5,-3 7 32-5,-3 5 0 6,2 6 0-5,-5 1 0 6,1 5 32-7,-6 7 16 11,1-8 0-11,1 1 0 4,-3 1-240-4,-2-5-32 12,1-5-16-12,1-5 0 3,3-8-144-3,-1-2-16 7,3-8-16-7,-2-6 0 4,9-7 160-4,-3 0 48 7,6-11 0-7,6-7 0 8,-2-6 160-7,2-13 48 9,2-6 0-10,8-9 0 4,5-3-320-4,1-9-64 11,4-1-16-11,1-2 0 7,4-6-176-5,1 1 0 4,-1-1 0-6,4 3 0 5,3 1 0-5,-3 0 0 12,2 2 0-12,0 10 0 4,0 6 0-4,3 6 0 11,-5 5-144-11,-4 5 144 3,-3 9 0-2,-1 4-128 8,1 4 128-9,-7 6 0 5,-3 2 0-4,-4 7-128 10,-4 1 128-11,-4 7 0 4,-6 5 0-4,-2 3 0 11,-8 4 0-11,1-2 0 4,-7-3 0-4,-5 1-192 7,-2-2 192-7,-2-2-160 22,-1-3-384-21,1-7-80 0,2-7-16-1,2-4 0 13,5-8-2128-12,3-4-432 3,3-10-96-3</inkml:trace>
    </iact:actionData>
  </iact:action>
  <iact:action type="add" startTime="11461">
    <iact:property name="dataType"/>
    <iact:actionData xml:id="d24">
      <inkml:trace xmlns:inkml="http://www.w3.org/2003/InkML" xml:id="stk24" contextRef="#ctx0" brushRef="#br0">27404 5322 24815 0,'-27'32'1088'1,"15"-11"256"-1,-5 3-1088 1,1 5-256 0,-5 4 0-1,-7 4 0 9,1 6 576-9,0-2 64 9,-2 2 16-9,-1-4 0 4,-1 4 16-3,2-6 0 6,-2 2 0-7,3-6 0 7,1-4-224-6,9-5-32 9,1-9-16-10,7-1 0 5,-2-8-32-5,12-6-16 10,0 0 0-10,-4-10 0 5,4-10 128-4,2-1 32 8,6-4 0-9,2-5 0 5,0-1-272-5,5-2-48 11,5 0-16-10,-1 0 0 2,5 3-176-3,1 7 0 11,4 0 0-5,3 1 0-5,5-1 0-1,-2 9 0 9,2-2-128-9,2 11 128 4,-4 1-352-3,2 6 0 4,0 4 0-5,-4-3 0 24,-4 3-1664-23,-1 4-336 3,-3-4-64-4</inkml:trace>
    </iact:actionData>
  </iact:action>
  <iact:action type="add" startTime="11746">
    <iact:property name="dataType"/>
    <iact:actionData xml:id="d25">
      <inkml:trace xmlns:inkml="http://www.w3.org/2003/InkML" xml:id="stk25" contextRef="#ctx0" brushRef="#br0">28245 5377 25791 0,'-16'8'2304'2,"3"6"-1856"4,-5-1-448-6,1 7 0 4,-7-1 576-4,-1-1 0 12,-2 7 16-12,1 4 0 4,-1 3-16-3,3 5-16 5,1-2 0-6,0 0 0 9,5 2-208-9,1-4-32 9,5 0-16-8,0-4 0 2,6-3-32-3,4-3 0 10,6-1 0-10,6-11 0 5,4-5-80-5,7-6 0 9,4-6-16-9,5 0 0 6,1-5 256-6,2-1 48 11,-2-4 16-11,1 1 0 4,-3-9-176-3,-4 3-16 5,-1-4-16-6,-3 7 0 7,-7-1-64-7,-1-1-16 17,-3 4 0-17,-2-3 0 0,-6 1 176 0,-4 5 16 10,-4-1 16-10,-2 4 0 5,-2 1-48-5,-5-1-16 7,1 4 0-7,-5 2 0 8,-1 0-352-7,-1 0-192 4,-7-2 32-4,7 5 0 23,0 1-2048-23,1-2-416 0,6-2-64 0</inkml:trace>
    </iact:actionData>
  </iact:action>
  <iact:action type="add" startTime="12137">
    <iact:property name="dataType"/>
    <iact:actionData xml:id="d26">
      <inkml:trace xmlns:inkml="http://www.w3.org/2003/InkML" xml:id="stk26" contextRef="#ctx0" brushRef="#br0">29090 4622 18143 0,'0'0'800'1,"0"0"160"-1,0 0-768 0,0 0-192 5,0 0 0-5,0 0 0 6,0 0 704-5,0 0 112 6,0 0 16-7,3 18 0 9,-3 3 176-9,0 9 32 10,2 5 16-10,-2-6 0 6,-2 4 0-6,-1 8 0 4,-5 0 0-4,2 6 0 10,-2 4-176-10,2-1-48 7,-2 3 0-7,3 0 0 8,-1-5-320-8,2-1-80 8,-2-4-16-8,-2-8 0 4,2-2-224-4,2-3-32 6,3-9-16-6,1-3 0 9,0-9 64-9,0-9 16 11,0 0 0-11,11 2 0 4,3-6 128-4,0-3 32 10,3-11 0-10,5-2 0 5,-1-5-96-5,0-2-16 11,5-2 0-10,-1 1 0 1,1 1-272 4,1 7 0 1,0 3 0-7,-2 1 0 4,-1 7 0-4,-3 5 0 7,-5 4 0-7,1 4 0 8,-1 9 0-8,-2-1 0 10,-1 9 0-10,-1 3-144 6,-6 3 144-6,-4 0 0 12,-4 3 0-10,-4 1 0 0,-2 2 0-2,-5 2 0 11,-1 2 128-10,-6-2-128 1,-7-6 160-2,0 3-32 7,0-1-128-7,-3-2 192 7,-1 0-192-7,0-3 144 12,-2-5-144-12,3-1 128 19,3-11-496-18,2-3-96 0,3-8-32-1,3-4-10320 6,1-1-2080-5</inkml:trace>
    </iact:actionData>
  </iact:action>
  <iact:action type="add" startTime="12628">
    <iact:property name="dataType"/>
    <iact:actionData xml:id="d27">
      <inkml:trace xmlns:inkml="http://www.w3.org/2003/InkML" xml:id="stk27" contextRef="#ctx0" brushRef="#br0">30090 4084 21183 0,'-4'10'1888'1,"-2"3"-1504"5,-1-3-384-6,-3 8 0 8,2-3 704-8,0 7 64 11,-5 7 0-11,3 4 16 5,-6 10-16-5,7 0 0 6,-7 6 0-5,6 5 0 6,-3 3-64-7,-1 3 0 10,0 7-16-10,1-1 0 5,-3 8-192-5,2-6-48 11,-5 3 0-11,7-3 0 4,-4 0-288-4,9-2-160 15,-1-3 160-15,0-9-160 16,4-9-272-15,0-2-160-1,2-10-16 0,0 1-16 15,2-7-672-14,0-6-128 1,0-3-16-2,0-18-10544 0</inkml:trace>
    </iact:actionData>
  </iact:action>
  <iact:action type="add" startTime="12855">
    <iact:property name="dataType"/>
    <iact:actionData xml:id="d28">
      <inkml:trace xmlns:inkml="http://www.w3.org/2003/InkML" xml:id="stk28" contextRef="#ctx0" brushRef="#br0">29956 5069 25791 0,'0'0'2304'1,"0"0"-1856"4,0 0-448-5,0 0 0 22,0 0-320-21,0 0-176-1,17 4-16 1,-3-6-16-1,3-6 1104 0,1 0 240 9,-2 0 32-9,1-5 16 5,5 1-416-5,-5-3-96 11,1 1-16-11,-3-6 0 4,-5 1 48-4,0-1 16 12,0-1 0-12,-3-2 0 3,-5 5 176-2,0 4 16 8,-2 5 16-8,2-3 0 3,-2 4 224-4,0 8 32 11,0 0 16-11,-8 2 0 4,-7 8-448-4,3 7-96 11,-5 3-16-10,3 1 0 2,-6 7-192-3,5 3-128 12,1 2 128-12,4-2-128 6,-3 2 0-6,7 0 128 9,0-3-128-9,4-3 0 5,4-4 0-5,4-3 0 11,0-1 0-11,7-7 0 10,-1-2 0-9,8-2 0 3,-1-6-176-3,4-4 176 16,-1-2-1344-16,3-8-160 1,5 0-32-2,1-7-8256 11,0-5-1632-11</inkml:trace>
    </iact:actionData>
  </iact:action>
  <iact:action type="add" startTime="13159">
    <iact:property name="dataType"/>
    <iact:actionData xml:id="d29">
      <inkml:trace xmlns:inkml="http://www.w3.org/2003/InkML" xml:id="stk29" contextRef="#ctx0" brushRef="#br0">30767 4849 22111 0,'-16'23'976'1,"11"-7"208"-1,-3 5-944 0,-6 2-240 5,0 3 0-4,-1-3 0 3,3 1 1072-4,-3-1 160 10,3 0 48-9,-4 3 0 3,6-5-128-3,3-3-32 8,-1-1 0-9,2-7 0 4,6-10-224-3,0 0-64 8,0 0 0-9,0 0 0 4,0 0-176-4,16-10-32 12,-3-7-16-12,7-1 0 5,-1-7-176-5,-1-1-48 9,1-3 0-8,3 2 0 4,-5 0-240-5,1 1-144 10,1 1 160-9,-3 3-160 3,2 1 144-4,-5 5-144 11,1 1 128-11,-4 7-128 3,3 4 160-3,-13 4-160 11,10 6 192-11,2 6-192 4,-4 3 144-4,-3 7-144 11,3-1 0-4,0 6 144-7,-4 3-144 0,-2 1 0 9,-2-2 0-9,-2 0 128 4,-2-3-128-4,-4-3 0 6,6-3 0-6,0-3 0 9,0-1 0-9,2-16 0 9,0 0 0-9,0 0 0 5,0 0 0-5,16-6 0 11,-2-4 0-11,5-3 0 5,-1-9 0-5,-1-3 128 12,7-3-128-12,3 1 0 3,0 2 0-2,3-2 0 9,1 3 0-9,0 3 0 3,-2 3 0-4,2 1 0 10,-3 7 0-10,-1 4 0 5,0 10 0-5,1 4 0 11,-7 1 0-11,4 11 0 4,1 1-144-4,-1 7 144 6,1-1 0-6,-3 2 0 9,-4 2-416-9,-3 1 32 12,4 1 0-11,-7-2 0 14,3 2-2432-14,-3-6-464 3</inkml:trace>
    </iact:actionData>
  </iact:action>
  <iact:action type="add" startTime="15307">
    <iact:property name="dataType"/>
    <iact:actionData xml:id="d30">
      <inkml:trace xmlns:inkml="http://www.w3.org/2003/InkML" xml:id="stk30" contextRef="#ctx0" brushRef="#br0">10852 2442 7359 0,'0'0'320'2,"0"0"80"-2,0 0-400 0,0 0 0 5,0 0 0-4,0 0 0 4,0 0 2160-5,0 0 336 9,0 0 80-9,0 0 16 6,0 0-1296-6,0 0-256 6,0 0-48-6,0 0-16 9,0 0-208-9,0 0-32 9,0 0-16-8,0 0 0 4,0 0-256-5,0 0-48 9,-14 2-16-9,14-2 0 5,-7 4-16-5,1 4-16 6,-2 3 0-6,-2-1 0 10,0 6 0-10,3-1 0 5,-7 5 0-5,4 5 0 8,-5 2 16-8,5 5 0 11,-2 5 0-3,1 6 0-8,-1-2-64 0,-4 3 0 9,5 5 0-8,-5 0 0 1,6-2-80-1,-2 2-32 5,5-1 0-6,3-1 0 9,0-4-80-9,2 2 0 10,2-4-128-10,0 2 192 4,0-8 0-3,4-2 0 9,0 0 0-10,0 0 0 4,1-4 80-4,5-1 16 12,-2-1 0-12,-2-3 0 4,2-7 80-4,3 1 16 7,-3-5 0-7,2 1 0 7,2-6 48-7,1 1 16 7,3-1 0-7,-4-6 0 8,1-2-48-8,-1 0 0 12,4 0 0-12,-7-2 0 3,-9 2-128-2,16-6-16 5,-6-5-16-6,1 1 0 5,-1-6-48-5,-4 1 0 6,0-7 0-6,0-1 0 9,0 1-64-9,-3 3 0 11,-1-3-128-11,0-1 192 4,-2-4-192-4,-2-1 176 11,0-1-176-11,-1 2 160 5,-1 0-160-5,-4-1 0 11,2 1 0-11,0-2 128 4,-2-2-128-4,1-1 0 11,1-1 0-10,0 0 128 1,2 0-128-2,0 2 0 13,-2-2 0-12,2-1 0 0,2 7 0-1,-2 0 0 12,2-2 0-12,2 1 0 4,2 3 0-3,2 3 0 11,0-1 0-12,2 0 0 3,-2 1 0-3,2 1 0 6,-4 5 0-6,4-3 0 9,-1 3 0-9,5 0 0 10,-6 1 0-10,4 3 0 5,-2 2 0-5,4 1 0 10,-10 9-144-10,0 0 144 5,5-8 0-5,-5 8 0 10,0 0 0-10,0 0 0 6,8-4-160-6,-8 4 160 9,10-8-128-9,-10 8 128 5,0 0 0-5,0 0 0 10,0 0 0-10,0 0-128 5,0 0 128-5,0 0 0 9,0 0 0-9,0 0-128 5,0 0 128-5,0 0 0 11,0 0 0-11,0 0-128 5,0 0 128-5,0 0 0 6,0 0 0-6,0 0 0 7,0 0 0-7,0 0 0 11,0 0 0-11,-10 6 176 5,0 0-176-5,1 0 0 11,-3 5 0-11,4-1 0 5,-5 2 0-5,3 3 0 11,0 5 0-11,-4-1 0 5,1 3 0-4,-5 3-176 7,1 3 176-7,-1 3-128 3,-5 2 128-3,1 6 0 8,3-2 0-9,-1 8 0 4,-1-4 0-4,-1 6 0 10,3 1 0-10,3-5 0 6,-3 0 0-6,5 4 0 11,-4-2 0-11,9 0 0 4,-1 3 0-4,4-5 0 10,2 4 0-9,4-8 128 2,2 0-128-2,4-4 0 10,6 2 0-11,-5 0 0 5,5-5 128-5,4-3-128 10,3-2 160-10,-1-2-160 4,3-3 144-4,3-7-144 9,1 3 128-8,0-4-128 3,3-1 0-4,-1-1 0 11,-2 0 0-11,3-6 0 5,-1 1 0-5,0 3-304 11,1-2 48-11,-1-4-11168 14,-2-4-2240-13</inkml:trace>
    </iact:actionData>
  </iact:action>
  <iact:action type="add" startTime="16566">
    <iact:property name="dataType"/>
    <iact:actionData xml:id="d31">
      <inkml:trace xmlns:inkml="http://www.w3.org/2003/InkML" xml:id="stk31" contextRef="#ctx0" brushRef="#br0">15602 2315 9215 0,'0'0'816'1,"0"0"-656"4,0 0-160-5,0 0 0 6,0 0 1344-6,0 0 224 10,0 0 48-10,0 0 16 4,0 0-416-3,0 0-64 7,0 0-32-7,0 0 0 5,0 0-352-5,0 0-64 3,13 4 0-4,-3 4-16 8,2-4 64-8,3 0 16 12,-1 2 0-12,4 5 0 3,3 1-320-3,0 6-64 7,-1-5-16-7,3 9 0 8,3 5-96-8,-1 4-16 11,0 4 0-11,3 6 0 4,-5-2 112-4,1 8 16 12,-5 4 0-9,1-1 0-1,-3-1-112-2,-3 0-16 11,-1 0 0-11,-5-1 0 3,-2-3 96-2,-2-2 16 9,-4 0 0-10,-2-2 0 5,-6 4 144-5,0-4 16 9,-5 4 16-9,1-6 0 7,-5 2-96-7,1-4-32 11,-4 4 0-11,-1-4 0 3,0-4-96-3,1 2 0 6,-1 0-16-6,-3-6 0 9,5-1-144-9,3-3-32 11,-3-4 0-11,1 1 0 4,2-3-128-4,-1-1 192 10,5-6-192-10,-2-1 192 4,7-1-64-4,-1-6 0 7,-4 0 0-7,12-4 0 8,-8-2 0-8,8 2-128 8,-4-6 192-8,1-4-64 8,1 1-128-8,2-1 0 11,2-8 0-11,1 5 128 4,5-5-128-3,8-1 0 9,-2-3 0-10,5 1 0 5,-1-5 0-5,3-3 0 12,2-6 0-11,1 2 128 3,1 0-128-4,-1 1 0 4,-5-1 0-3,3-4-176 8,-1 2 176-9,0 2 0 12,-5-4 0-12,0 2 0 3,-3 0 0-2,-1-4 0 9,-6 0 128-9,0 2-128 2,-2-6 0-2,-4 2 128 11,-2-6-128-12,0 4 0 4,-2 0 0-4,-2 2 128 10,0 4-128-10,-4 4 0 5,-1-4 0-5,1 4 0 6,-4 2 0-6,5 1 0 7,-5 5 0-7,4 0 0 10,-5 5 0-10,5 3 128 6,0-5-128-6,-4 7 0 6,7 3 0-6,-5 4 0 6,4 0 0-6,2 4 0 5,-2 0 0-5,8 4-128 8,0 0 128-8,0 0 0 13,0 0 0-13,0 0 0 3,0 0 0-3,0 0-192 13,0 0 192-13,2 18-192 4,4-4 192-4,0 3-160 11,8 5 160-11,-3 1-160 4,7 1 160-4,0 9 0 11,3 4 0-11,2 8-128 4,3-1 128-4,-3 9 0 7,1 0 0-7,-3 1 0 9,0 5 128-9,1-3-128 10,-5-1 160-10,-7-2-160 6,0-3 240-6,-4 1-48 7,0 0-16-7,-8-4 0 3,-6 1 16-3,0 1 16 9,-2 0 0-9,-5-6 0 7,-1 2-16-7,-1-6-16 10,-3 0 0-10,-1-4 0 6,1-4-176-6,-1-4 0 12,-5-3 0-11,-5 5 0 15,2-8-2576-14,0-11-560-1,-16-10-96-1,17 0-32 0</inkml:trace>
    </iact:actionData>
  </iact:action>
  <iact:action type="add" startTime="17617">
    <iact:property name="dataType"/>
    <iact:actionData xml:id="d32">
      <inkml:trace xmlns:inkml="http://www.w3.org/2003/InkML" xml:id="stk32" contextRef="#ctx0" brushRef="#br0">10944 2409 10127 0,'0'0'448'1,"0"0"96"-1,0 0-544 0,0 0 0 4,0 0 0-3,0 0 0 6,8-10 1712-7,-8 10 224 11,0 0 48-10,0 0 16 2,0 0-768-2,0 0-144 8,0 0-48-8,0 0 0 6,0 0-224-7,0 0-48 3,-14-2-16-3,4 6 0 9,-5 4-368-9,3 0-80 7,-6 3-16-7,5 5 0 8,-5 7 48-8,-1 3 16 11,3 3 0-11,-4 4 0 4,-3 6 192-4,2 6 32 10,-3 6 16-10,3 3 0 9,-5 3-80-9,3 3-32 7,0 3 0-7,3-1 0 6,4-3-96-6,1-1 0 6,5 3-16-6,-2 1 0 9,7-2-112-9,3-1 0 7,0-3-16-6,4-3 0 5,2-2-112-6,1-6-128 11,3-2 176-11,-2-8-176 4,4-4 272-3,1-2-48 5,-1-5-16-6,8-3 0 5,-8 0 128-5,5-7 32 6,-1 2 0-6,3-7 0 9,-7 3-48-9,4-6 0 12,-4 0 0-12,1-4 0 5,3 4-64-4,-14-6-32 6,0 0 0-7,0 0 0 6,8-2-64-6,-8 2-16 10,0 0 0-10,9-6 0 5,-9 6 48-5,4-8 0 11,-2-4 0-11,-2 3 0 4,-2-7-192-3,-2 4 192 8,-3-5-192-9,-1 1 192 4,0-5-192-4,-4-1 128 13,3-1-128-13,1-1 128 3,-6-3-128-3,4-4 0 12,-3-4 144-12,1 0-144 3,-2-6 0-3,5 4 0 12,1-6 0-12,-2 4 128 3,2-6-128-2,2 4 0 6,2-2 128-7,3 2-128 9,-1-4 0-8,-4 6 0 9,6-4 0-10,2 4 0 5,4-2 0-4,-3 4 0 5,-1-2 0-5,4 2 0 7,2 4 0-7,4-2 0 5,-4-2 0-6,5 4 0 5,-3 4 0-5,2-3 0 6,1 5-128-6,-3 2 128 9,6-1-144-9,-5 1 144 5,5 4-160-4,-6 3 160 6,1 1 0-7,-1 5-144 12,-4-4 144-11,2 6 0 2,0 1 0-3,-8 9-160 7,5-6 160-7,-5 6 0 9,0 0-192-9,0 0 192 9,12 2-192-9,-12-2 192 5,0 0-208-5,0 0 64 12,0 0 16-12,0 0 0 4,12 15 128-4,-8-1 0 7,-2 4 0-7,-4-3 0 8,2 3 0-8,-4 7 0 6,-2 0 0-6,-4 7 0 10,2 5 0-10,1 6 0 10,-7-4 0-10,2 7 0 6,-5 5 0-6,3 0 0 12,-1 1 0-11,-1 1 0 4,0 2 0-4,-3-1 0 6,5 1 0-7,-1-4 0 4,3-1 0-4,-2-1 0 11,6 0 0-11,-5 13-128 18,5-3-960-17,2-8-192 0,6-7-48-1,0-16-8816 11,4-1-1760-9</inkml:trace>
    </iact:actionData>
  </iact:action>
  <iact:action type="add" startTime="23160">
    <iact:property name="dataType"/>
    <iact:actionData xml:id="d33">
      <inkml:trace xmlns:inkml="http://www.w3.org/2003/InkML" xml:id="stk33" contextRef="#ctx0" brushRef="#br0">10686 4141 9727 0,'0'0'432'1,"0"0"80"-1,0 0-512 1,0 0 0 4,0 0 0-5,0 0 0 4,4-10 1104-3,2 0 112 4,-2 0 32-5,2-1 0 9,-6 11-304-9,0 0-64 11,4-10-16-11,0 4 0 4,-4 6 48-4,0 0 16 11,0 0 0-11,0 0 0 4,0 0-32-3,0 0 0 9,0 0 0-10,0 0 0 4,0 0-240-4,0 0-48 7,0 0-16-7,0 0 0 9,0 0-304-9,0 0-64 6,0 0-16-6,2 12 0 4,1 5 16-4,3-1 0 7,2 3 0-6,-2 5 0 6,-2 3 0-7,4 2 0 10,3 1 0-10,-3 1 0 9,2 0-48-9,4 6-16 5,-5-2 0-5,7 0 0 8,-4 2 96-8,5-2 0 6,-1-3 16-5,3 3 0 6,3 2-32-6,-1-4-16 9,1-2 0-10,1-2 0 4,-1 1 32-4,1-1 0 7,4 0 0-7,-1-5 0 9,-1-3 128-9,-2-5 48 7,-3-1 0-7,3 3 0 8,1-6 16-8,1 1 0 12,2-3 0-12,-1-6 0 4,-1 0-64-4,2-2 0 10,-1 0 0-5,-1-4 0-5,0-2-128 0,-1 0-48 11,1 0 0-11,3-2 0 5,1-4-208-5,-2 1 176 10,0-1-176-9,1-4 160 3,1 4-160-4,4-1 128 10,0 1-128-10,-2 2 128 3,5-5-128-3,1 5 0 10,-2-6 0-10,0 4 0 6,4 4 0-6,-4 1 0 10,2-3 0-10,16-2 0 6,-5-7 0-6,-1 3 0 10,-6-4 0-10,4 7 0 3,-6-5 0-2,6 4 0 12,-4-5 0-12,2 7 0 0,-8-4 0-1,4 7 0 10,-2 1 0-10,4-4 0 5,2 0 0-5,2 2 0 11,-4-3 0-11,4 1 0 4,-4 2 0-3,5-4 0 10,5 3 0-11,-2-1 0 6,-2 0 0-6,-1 2 0 7,3-1 0-7,0-3 0 7,-2 4 0-7,0-4 0 8,-3 5 0-8,-3 1 0 7,6 2 0-7,-4 0 0 9,2 2 0-9,2 2 0 4,-6 4 0-4,4 0 0 7,-6 0 0-7,4 4 0 9,-6 1 0-9,4-1 0 7,-8-2 0-6,0 8 0 6,-2-3 0-7,2 7 0 10,-5-3 0-10,-3 3 0 5,-2 3 0-5,1-3 0 10,-1 3 0-10,-3 3 0 5,-3 3 0-5,1 0 0 12,1-1 0-12,-9 1 0 3,-2 0 128-3,-2 1-128 9,2-3 0-8,-5 0 128 2,-3 3-128-3,0-3 0 6,0-3 144-6,-2 1-144 8,-1 0 160-8,-5 1-32 6,-2-1-128-6,4-3 192 9,-4-5-64-9,1 1-128 9,1-6 176-9,8-10-176 6,-16 9 176-6,16-9-176 7,-11 8 160-7,11-8-160 7,0 0 208-7,-16-8-48 7,8-1-16-7,4-3 0 9,0-6 0-9,2 1 0 6,0-1 0-6,2-3 0 9,2-6-16-9,4 1 0 11,-2 1 0-11,2 7 0 4,4-1-128-4,0-5 0 12,-1-1 0-12,9 2 128 3,-5-3-128-3,3 3 0 13,2 1 0-13,-3-1 0 2,5 2 0-1,3 1 0 10,-3 6 0-11,3 1 0 5,0 3 0-4,3-2 0 10,-3 4-144-11,5 5 144 4,-3 1 0-3,0 4-128 8,1 1 128-8,1 5 0 1,-2 4-128-1,1 0 128 5,-3 5 0-5,4 1 0 9,1-3 0-10,1 7 0 10,4-3 0-9,-2 1 0 3,0 3 0-4,-1 1-128 7,3 1 128-7,14 2 0 8,0 1 0-8,-8-9 0 7,3-3 0-7,-3 1 0 8,4-3 0-8,-2 2 0 10,4-9 0-10,0 3 0 4,2-6 0-4,0-2 0 9,-6-2 0-8,3-2 0 0,-3-6 0 0,4 2 0 6,2-1 0-7,-4-1 0 9,-2-10 0-9,-4 1 0 11,4 1 0-11,-4-3 0 4,0 1 144-4,4 0-144 11,-6-3 128-11,6 1-128 6,-6 3 0-5,2-3 128 7,4 9-128-7,-8-7 0 3,1-5 128-4,-1 1-128 9,2 3 0-9,-4-1 128 5,-2-1-128-5,-1 1 0 8,-3 1 144-8,-4-3-144 7,-3-1 160-7,2 2-32 10,-1-1-128-10,-3 1 192 6,-1-9 0-6,-5 3-16 9,0 2 0-8,1-1 0 4,-3-1 32-5,4-2 16 12,-4 0 0-12,-4 1 0 3,2 3-64-2,-3 1-16 10,3-1 0-11,-2 2 0 3,-2 3-144-3,-2 7 160 5,0-3-160-5,2 4 160 8,0-7-160-8,0 7 0 6,-2 12 0-6,2-17 128 9,0 5-128-8,-2 12 0 4,2-18 0-5,-2 18 0 9,0 0 0-9,0 0 0 7,0 0-160-7,0 0 160 22,0 0-1264-20,0 0-144-2,0 0-48 0,4 20-10512 9,2-3-2096-9</inkml:trace>
    </iact:actionData>
  </iact:action>
  <iact:action type="add" startTime="25692">
    <iact:property name="dataType"/>
    <iact:actionData xml:id="d34">
      <inkml:trace xmlns:inkml="http://www.w3.org/2003/InkML" xml:id="stk34" contextRef="#ctx0" brushRef="#br0">11365 6397 16991 0,'0'0'752'2,"0"0"144"-2,0 0-704 0,0 0-192 4,0 0 0-4,0 0 0 6,-12 4 1008-5,5 6 160 9,1-1 48-10,-6 9 0 6,2 3-688-6,-3 9-128 10,1 7-16-10,2 2-16 5,-3 9 96-4,5 3 32 8,-4 6 0-9,4 1 0 5,2 1-48-5,1 3 0 10,-3 3 0-10,2-5 0 5,0 2-176-4,2-1-32 9,-2-7-16-10,-2-3 0 4,3-4 16-4,1-4 0 6,2-4 0-6,2-8 0 11,0-8 208-7,0-1 64 2,4-10 0-6,-4-12 0 4,7 7 320-3,-7-7 80 9,18-5 16-10,2-3 0 5,-3-10-128-5,5 3-32 6,-1-7 0-6,4-3 0 10,-1-1-512-10,-1 3-96 6,-3 0-32-6,1 3 0 5,1 1-128-5,-5-1 0 8,3 10 0-8,-1 3 0 7,5 5-128-7,-5 6 128 12,2 3-160-12,-1 13 160 4,1-1 0-3,-5 9 0 6,2 7-128-7,-1 0 128 7,-5 0 0-7,3 4 0 13,-5-4 0-13,-2 2 0 2,2 2 0-1,-2-4 0 6,-5-4-160-7,5 12 160 24,0-11-704-22,-2-7-80-2,-2-8-16 0,2-5-9248 9,-6-12-1856-8</inkml:trace>
    </iact:actionData>
  </iact:action>
  <iact:action type="add" startTime="26086">
    <iact:property name="dataType"/>
    <iact:actionData xml:id="d35">
      <inkml:trace xmlns:inkml="http://www.w3.org/2003/InkML" xml:id="stk35" contextRef="#ctx0" brushRef="#br0">12336 7117 23439 0,'0'0'1024'1,"0"0"240"-1,0 0-1008 0,0 0-256 6,-3-4 0-5,-5 0 0 4,-4 4 816-5,2 0 112 9,-5 4 32-9,1 2 0 6,-4 3-448-5,3-1-64 10,-7 2-32-11,-1 6 0 3,-4 3-144-3,-1 1-16 7,1 5-16-7,2 0 0 9,3-3 48-9,5 3 16 7,-1-2 0-7,5 1 0 3,7-5-304-3,4 1 160 7,2-3-160-7,6-5 128 8,5-2-128-8,3-2 0 11,5-4 0-11,7-4 0 5,-1-4 288-5,2-6 32 5,1-2 0-4,-1-3 0 14,0-3 48-15,-1-3 16 7,-3-3 0-4,-3 1 0-1,1-3-32-2,1 1 0 6,-7 6 0-6,1-1 0 8,-6-3-80-8,1 3-16 6,-7 7 0-6,0 3 0 9,-4-2 160-9,0 12 32 11,0 0 0-11,0 0 0 4,-6 6-304-4,-2 6-144 7,-1-1 160-7,3 9-160 9,2-1 0-9,0 1 0 6,2 5 0-6,2 2 0 9,2 1 0-9,4 1-128 6,6 2 128-6,1 2 0 8,1-5-160-8,1-3 32 12,5-4 0-12,-3-3 0 18,3-6-832-16,5-3-144-2,1-5-48 0,9-2 0 13,4-4-1488-12,-2-7-304 1</inkml:trace>
    </iact:actionData>
  </iact:action>
  <iact:action type="add" startTime="26475">
    <iact:property name="dataType"/>
    <iact:actionData xml:id="d36">
      <inkml:trace xmlns:inkml="http://www.w3.org/2003/InkML" xml:id="stk36" contextRef="#ctx0" brushRef="#br0">13243 6809 15663 0,'0'0'1392'1,"0"0"-1120"5,0 0-272-5,0 0 0 2,-11 0 1584-3,-5 3 256 12,4 3 48-11,-5 4 16 2,-3 0-608-3,3 7-112 11,-5-1-32-11,-1 3 0 3,2 3-336-1,3-5-80 7,-2 5-16-9,5-1 0 5,3 1-320-4,8-5-64 9,4 3-16-10,2-1 0 4,0-5 0-4,6 2-16 11,6 1 0-11,-1-5 0 5,7 0 144-5,1 1 16 10,-1-3 16-10,3 6 0 5,2-1-32-5,-3 1-16 5,-1 1 0-4,-5-3 0 9,0 2-32-10,-7-5 0 9,3 7 0-9,-6-5 0 9,-6 5 80-9,-6 0 16 8,-6-5 0-8,-1 7 0 4,-11-3-48-3,-3 1 0 8,-4-1 0-9,-6-7 0 5,0-4-144-4,0 0-48 9,-6 2 0-10,6-3 0 6,-2-3-256-6,4 4-176 7,3 0 32-7,-3 0 0 20,6-12-3296-18,9 2-656 1</inkml:trace>
    </iact:actionData>
  </iact:action>
  <iact:action type="add" startTime="27004">
    <iact:property name="dataType"/>
    <iact:actionData xml:id="d37">
      <inkml:trace xmlns:inkml="http://www.w3.org/2003/InkML" xml:id="stk37" contextRef="#ctx0" brushRef="#br0">15063 7035 5519 0,'0'0'496'1,"0"0"-496"-1,0 0 0 1,-6-8 0 8,-1-2 2576-9,-3-2 432 10,-4 5 64-9,4 5 32 2,-5 0-1344-3,1 2-272 10,-5 2-48-10,-1 2-16 5,-1 3-464-4,-1 7-112 5,-5-2-16-6,-2 7 0 8,-4 3-176-8,-1 5-32 12,1 6-16-12,-2 4 0 3,-4 2-96-3,2-2 0 11,2 4-16-11,0 0 0 3,8 8-96-2,5-6-16 9,1 0 0-10,7-8 0 5,8 2-224-4,8-8-160 9,4-3 192-10,8-7-192 8,7 1 128-8,6-9-128 4,5 3 0-3,3-8 0 2,6-4 0-2,0-2 0 6,7-2-176-7,17-4 176 23,1-4-704-21,-7-3-48-2,-5-1 0 1,-19 0-7760 6,8-3-1536-6</inkml:trace>
    </iact:actionData>
  </iact:action>
  <iact:action type="add" startTime="27301">
    <iact:property name="dataType"/>
    <iact:actionData xml:id="d38">
      <inkml:trace xmlns:inkml="http://www.w3.org/2003/InkML" xml:id="stk38" contextRef="#ctx0" brushRef="#br0">15543 7119 19343 0,'0'0'848'1,"0"0"192"-1,0 0-832 0,0 0-208 3,-2 13 0-3,-4 1 0 8,-1 3 960-8,-1 7 128 9,0 1 48-8,-6 3 0 5,5 3-304-5,-5-2-48 6,0 2-16-7,1 2 0 7,1 2-192-7,4-3-64 5,-2-3 0-5,6-4 0 9,2-1-192-9,4-7-64 12,4 1 0-12,6-7 0 3,-2 1 144-3,5-6 32 10,1-6 0-10,3 0 0 5,1-6 272-5,-3-6 64 10,3 3 16-10,1-9 0 5,3 3-336-5,-7-5-80 6,-1 1-16-6,2-1 0 10,-9-3-96-10,1-1-32 11,0 1 0-7,-4 1 0-3,-6-1 112-1,0 3 32 10,-6 1 0-10,-6-2 0 4,0 3-112-3,-5 0-32 5,-1-1 0-6,-1 7 0 10,-5 2-224-10,3 7 0 6,3 1-144-6,-7 0 144 20,4 0-1664-18,3 2-256 0,18 0-32-2,0 0-12640 1</inkml:trace>
    </iact:actionData>
  </iact:action>
  <iact:action type="add" startTime="27602">
    <iact:property name="dataType"/>
    <iact:actionData xml:id="d39">
      <inkml:trace xmlns:inkml="http://www.w3.org/2003/InkML" xml:id="stk39" contextRef="#ctx0" brushRef="#br0">16150 6945 17503 0,'0'0'1552'1,"-2"12"-1232"3,0 7-320-3,-2 3 0 4,-4 1 544-5,2 2 48 11,-2 3 16-11,1-3 0 4,-7 2 512-4,2 1 96 10,-5-3 32-10,1-2 0 4,-1 3-144-4,-1-3-16 11,4-1-16-11,-1-5 0 5,5-5-240-5,2 2-64 9,0-7 0-8,8-7 0 4,0 0-160-5,0 0-32 11,12-7-16-11,0-5 0 4,5 0 128-4,-1-5 16 6,2-1 16-6,3 1 0 9,0-7-400-9,-1-1-64 9,1-1-32-8,3 5 0 2,3 1-96-3,-1-1-128 14,-3-2 176-8,-2 3-176-6,1 6 0 0,1 1 0 8,1 5 0-8,-1 6 0 5,-5 4 0-4,1 4 0 5,3 7 0-6,-5 1 0 10,-3 8 0-10,1 3 0 10,-7 0 0-10,0 5 0 5,-4-5 0-5,-4 2 0 11,-2 1 0-11,-2-1 0 4,0 0 0-4,2-3 0 7,-2-7 0-7,0 3 0 4,4-20 0-3,0 0 0 5,0 0 0-6,0 0 0 7,0 0 224-6,0 0-64 6,8-10-16-7,4-6 0 8,2-3-16-8,-3-1 0 11,5-1 0-11,-2-1 0 5,1 3-128-5,-1 5 0 11,1-3 0-11,3 5 0 5,-4 0 0-5,3 4 0 7,-3 3 0-7,3 7 0 7,3 5-192-7,-5 11 192 10,3 3-160-10,-4 7 160 6,3 3 0-5,-5 2-144 8,0-2 144-9,-7 6 0 5,1 4 0-5,0-2 0 10,2 2 0-10,-2 12-128 19,0-10-1264-18,1-2-240 1,3-12-48-2,-4-12-8240 9,4-3-1664-6</inkml:trace>
    </iact:actionData>
  </iact:action>
  <iact:action type="add" startTime="28142">
    <iact:property name="dataType"/>
    <iact:actionData xml:id="d40">
      <inkml:trace xmlns:inkml="http://www.w3.org/2003/InkML" xml:id="stk40" contextRef="#ctx0" brushRef="#br0">17554 7273 8287 0,'-2'-6'736'0,"0"-6"-592"8,0 2-144-7,2 10 0 3,-4-7 1088-3,-1-3 192 8,-3 4 48-9,8 6 0 5,-8-2 32-5,8 2 16 7,-8 2 0-7,-4 6 0 8,3 5 16-8,-1 1 0 7,-4 6 0-7,5 3 0 11,-5 0-176-11,2 9-48 7,-2 1 0-7,1 8 0 5,-1 0-240-5,1 2-48 11,-1-3-16-10,0 7 0 3,-1-2-352-3,1-4-64 8,-2 2 0-9,5-4-16 3,-7-6-224-3,6-4-32 12,-1-5-16-12,3-3 0 8,4-7 144-8,2-2 16 7,4-12 16-7,0 0 0 4,0 0 480-4,10-14 80 12,2-4 32-12,3-5 0 5,5-2-480-5,-1-5-112 10,5-3-16-10,3-2 0 4,0 0-320-4,1 0 128 7,-1 0-128-7,2-4 0 8,0 4 0-8,-1 2 0 11,1 3 0-11,-2 5 128 3,-1 2-128-2,-3 3 0 6,-1 8 0-7,-3 3-128 5,-5 3 128-5,1 4 0 6,-3 8 0-6,2 7 0 9,-7 1-192-9,-3 5 32 11,-2 7 16-11,-4 1 0 4,-2 2 144-4,-1 3 0 11,-11-1 0-11,0 2-128 5,-5 0 128-5,-4-2 0 12,-3-1 0-12,1-5-128 3,0-4-176-2,-1-5-16 5,5-2-16-6,2-5 0 24,7-5-1392-22,-2-4-256-1,7-4-64-1</inkml:trace>
    </iact:actionData>
  </iact:action>
  <iact:action type="add" startTime="28563">
    <iact:property name="dataType"/>
    <iact:actionData xml:id="d41">
      <inkml:trace xmlns:inkml="http://www.w3.org/2003/InkML" xml:id="stk41" contextRef="#ctx0" brushRef="#br0">18274 6506 25791 0,'0'0'2304'1,"0"0"-1856"4,10 12-448-5,-8 2 0 4,1-5 416-4,-1 9-16 6,-4 7 0-6,-1 4 0 8,-1 5 176-8,-6 7 48 7,0-2 0-7,0 9 0 8,-3 5-176-8,1 2-48 11,-4 3 0-11,3 1 0 6,-7-1-192-6,3 5-32 9,1 1-16-9,-3 2 0 7,-1 4-160-7,5-5 128 9,-5-3-128-9,1 16 128 23,3-13-768-23,4-19-144 0,10-9-48 0,4-19-8064 9,6 1-1632-7</inkml:trace>
    </iact:actionData>
  </iact:action>
  <iact:action type="add" startTime="28785">
    <iact:property name="dataType"/>
    <iact:actionData xml:id="d42">
      <inkml:trace xmlns:inkml="http://www.w3.org/2003/InkML" xml:id="stk42" contextRef="#ctx0" brushRef="#br0">18455 7454 17503 0,'0'0'1552'1,"18"10"-1232"3,-6-4-320-4,7-1 0 8,1-3 1472-8,1-4 256 11,6 1 32-10,1-5 16 2,-3 0-528-2,0-6-96 5,1 0-32-6,-3-3 0 8,1-1-512-8,-7-1-96 7,1 1-32-7,-3-3 0 8,-5 1-16-8,-2 2 0 12,0-3 0-12,-3 5 0 4,-5-1 272-4,-2 7 48 11,2 8 16-11,0 0 0 4,-13-8-288-3,1 6-64 9,-5 8-16-10,1 4 0 3,-4 1-288-2,-1 9-144 11,-2 3 160-12,5 3-160 4,0-1 176-4,9 4-176 6,-5 2 192-1,8-1-192 0,6 5 128-5,0-4-128 10,4 0 0-10,6-3 0 5,4-1 0-5,-1-4 0 11,5 1 0-11,3-5 0 21,1-1-1456-20,-1-9-336 0,6 1-80 1</inkml:trace>
    </iact:actionData>
  </iact:action>
  <iact:action type="add" startTime="29117">
    <iact:property name="dataType"/>
    <iact:actionData xml:id="d43">
      <inkml:trace xmlns:inkml="http://www.w3.org/2003/InkML" xml:id="stk43" contextRef="#ctx0" brushRef="#br0">19532 7282 13823 0,'0'0'1216'1,"0"0"-960"5,-6-5-256-6,0 1 0 4,-5-2 832-4,3 2 112 11,0-4 16-11,0 6 16 5,-4 2-592-5,12 0-128 11,0 0-32-10,0 0 0 2,0 0 544-3,-7 10 128 11,3 0 0-10,2 5 16 3,2-3 240-4,4 7 64 10,2-1 0-10,3 5 0 4,5 5-320-4,-2 1-64 10,3 2-16-10,1 2 0 5,-1-3-464-5,3-1-96 11,-6-2 0-11,5 0-16 4,-5-1-240-4,4-1 128 12,-5-3-128-12,3 1 0 4,-6-5 0-4,2-7 0 11,1 1 0-5,-11-12 0 7,10 8-1424-12,-10-8-288 2,0 0-48-3</inkml:trace>
    </iact:actionData>
  </iact:action>
  <iact:action type="add" startTime="29357">
    <iact:property name="dataType"/>
    <iact:actionData xml:id="d44">
      <inkml:trace xmlns:inkml="http://www.w3.org/2003/InkML" xml:id="stk44" contextRef="#ctx0" brushRef="#br0">19739 7152 25791 0,'0'0'2304'2,"-6"-8"-1856"5,6 8-448-7,0 0 0 3,0 0 576-3,-14 10 0 12,1-1 16-12,-5 9 0 3,-1 3 368-2,-11 22 64 5,-3 0 0-6,2 2 16 8,-2 4-272-8,-2 2-64 11,1-3-16-11,1-1 0 4,4 2-272-3,2-2-48 6,1-8-16-7,15-12 0 8,-5 2-352-8,6 1 128 8,1-3-128-8,3-2 0 22,4-1-1920-21,6-1-448-1,2-5-80 1</inkml:trace>
    </iact:actionData>
  </iact:action>
  <iact:action type="add" startTime="29736">
    <iact:property name="dataType"/>
    <iact:actionData xml:id="d45">
      <inkml:trace xmlns:inkml="http://www.w3.org/2003/InkML" xml:id="stk45" contextRef="#ctx0" brushRef="#br0">21003 7409 15663 0,'0'0'688'1,"0"0"144"-1,0 0-656 0,0 0-176 6,0 0 0-6,0 0 0 5,0 18 1040-5,-2-1 176 10,-2 7 48-10,0 5 0 4,-2 4 32-3,4 6 16 5,-2-2 0-6,0 8 0 7,2 0-352-7,-2 6-64 11,1-1 0-11,-5 1-16 6,2-6-400-6,-2-6-80 9,2 4-16-9,-2-8 0 6,3-6-160-6,-1-4-32 6,2-5-16-6,0-6 0 7,4-14 368-6,0 0 80 5,0 0 16-6,0 0 0 8,0 0 368-8,6-14 80 11,4-8 0-11,3-3 16 4,-3-2-624-4,6-4-128 12,-5-6-32-12,7 1 0 10,-5 1-320-10,5-2 144 0,-4 2-144 0,1 2 0 9,3 8 0-9,-3-1 0 10,5 3 0-9,-4 3 0 3,1 1 0-4,3 1 0 12,-5 9 0-12,1 1 0 18,-3 2-464-17,5 6 0 0,3 6 0 0,-3-2 0 11,2 2-2928-11,-1-2-592 1</inkml:trace>
    </iact:actionData>
  </iact:action>
  <iact:action type="add" startTime="30052">
    <iact:property name="dataType"/>
    <iact:actionData xml:id="d46">
      <inkml:trace xmlns:inkml="http://www.w3.org/2003/InkML" xml:id="stk46" contextRef="#ctx0" brushRef="#br0">21769 7661 23951 0,'0'0'1056'1,"0"0"224"-1,0 0-1024 0,0 0-256 4,0 0 0-3,-8 8 0 3,-3 3 1008-3,1 1 144 5,-4 6 16-6,1 1 16 7,-7 2-512-7,1 5-96 11,-1 1-32-10,-1 0 0 5,-3-1 32-6,7-1 0 8,1 0 0-8,1 1 0 5,5 1-192-5,6-2-48 7,2-3 0-7,6-6 0 7,0 1-176-7,7-7-32 11,5 2-128-11,5-7 192 5,1-3 208-5,-1-2 48 10,5-7 0-10,1-7 0 5,0 0 48-5,1-7 16 6,-1-3 0-6,-2 1 0 13,-3 2-192-13,-3 1-16 5,-7-1-16-5,2-3 0 4,-7 1 160-3,-5-1 16 3,-2 5 16-4,-2-1 0 9,-9 5-160-9,-1 3-16 11,-4 4-16-11,-1-1 0 5,-8 3-288-5,1 2 0 9,1 0-128-9,-1 2 128 20,1 2-1264-19,3 4-144 0,-3-2-48-1,5 2-9760 12,5-2-1968-11</inkml:trace>
    </iact:actionData>
  </iact:action>
  <iact:action type="add" startTime="30382">
    <iact:property name="dataType"/>
    <iact:actionData xml:id="d47">
      <inkml:trace xmlns:inkml="http://www.w3.org/2003/InkML" xml:id="stk47" contextRef="#ctx0" brushRef="#br0">22311 7696 21135 0,'0'0'928'1,"0"0"208"-1,0 0-912 0,0 0-224 2,0 0 0-1,-1 14 0 3,-5-7 864-3,0 5 128 8,0-2 32-9,-4 5 0 6,-3 1-176-6,1 5-16 9,-6-1-16-9,9 1 0 4,-9-1-112-4,6 1-32 10,-1-1 0-10,5-3 0 5,-2 3-192-5,6 1-32 6,4-1-16-6,4-3 0 11,4 1-144-11,0-4-32 5,3-3 0-5,5-3 0 8,4-4 144-8,-3 0 32 11,5 0 0-11,1-6 0 5,2-4 112-5,3 2 32 10,-1-4 0-10,0-5 0 9,-3 1-112-9,-7-4-16 8,1 5 0-8,-3-5 0 4,-5 4 112-4,-2-3 16 11,-4 5 0-11,-6-4 0 4,-2 3-16-4,-4-5 0 7,-6 4 0-7,-1-1 0 8,-7 3-384-8,1 4-176 10,-2 0 160-10,1-2-160 6,-1 3 0-6,-1 1 0 10,3 0-208-10,7 0 64 20,-1-2-1632-19,5 4-320 0,0 0-64-1,10 2-8912 6,-4-8-1792-4</inkml:trace>
    </iact:actionData>
  </iact:action>
  <iact:action type="add" startTime="30724">
    <iact:property name="dataType"/>
    <iact:actionData xml:id="d48">
      <inkml:trace xmlns:inkml="http://www.w3.org/2003/InkML" xml:id="stk48" contextRef="#ctx0" brushRef="#br0">23554 6652 7359 0,'0'0'656'1,"0"0"-528"5,-6 10-128-6,-6-6 0 5,3-2 4272-4,-1 6 816 9,-6 6 160-10,1-1 48 4,-3 7-4096-3,-3 5-816 8,1 0-176-9,5 7-16 5,-7-1-192-5,5 12 192 7,3 4-192-7,-2 7 192 9,7 1 176-9,-1 3 32 10,0 9 16-10,2-1 0 6,2 8 32-5,-3 0 16 4,1-2 0-4,2 4 0 6,0-4-208-7,-2-7-64 12,2-1 0-12,3-1 0 4,1-3-192-4,2-3 144 8,-2-5-144-8,2-9 128 8,-2-4-128-8,0-8 0 6,0-7-192-6,0-3 192 23,-2-7-1536-22,0-2-176 1</inkml:trace>
    </iact:actionData>
  </iact:action>
  <iact:action type="add" startTime="30965">
    <iact:property name="dataType"/>
    <iact:actionData xml:id="d49">
      <inkml:trace xmlns:inkml="http://www.w3.org/2003/InkML" xml:id="stk49" contextRef="#ctx0" brushRef="#br0">23059 7565 19343 0,'0'0'848'1,"0"0"192"-1,13 0-832 0,5-2-208 4,5-2 0-4,3 4 0 6,3 0 1472-6,2 4 256 10,4-4 64-9,4 0 0 2,-2 0-1344-3,6-4-272 12,-2 0-48-12,4 1-128 17,-8-3-704-16,4 2-240 0,-4-2-48-1,18-8-9648 4</inkml:trace>
    </iact:actionData>
  </iact:action>
  <iact:action type="add" startTime="31102">
    <iact:property name="dataType"/>
    <iact:actionData xml:id="d50">
      <inkml:trace xmlns:inkml="http://www.w3.org/2003/InkML" xml:id="stk50" contextRef="#ctx0" brushRef="#br0">24139 7388 13823 0,'0'0'608'2,"0"0"128"-2,0 0-592 0,0 0-144 3,0 0 0-3,0 0 0 4,0 0 2048-3,0 0 368 9,-12 8 80-10,-7-1 0 4,-4 1-1392-4,-3 8-272 11,-3-1-64-11,0 5-16 4,-1-1 64-4,1 1 16 10,2 1 0-10,3 3 0 6,3-1-64-5,5 2 0 9,3-5 0-10,5 3 0 4,4 1-224-4,6 1-48 10,4 0-16-10,9 3 0 4,1 3 96-4,7 2 32 10,5 4 0-10,3 0 0 5,4 8-32-1,0-2 0 5,-2 4 0-9,0-2 0 5,-3-2-80-5,-3 1-32 6,-2-5 0-5,-5 4 0 7,-5-2 32-6,-7 0 0 2,-6-8 0-4,-4 1 0 9,-4-3 144-8,-9-4 48 8,-1-2 0-9,-11-3 0 5,-8-10-304-5,-2-1-64 11,-8-5-16-11,0-4 0 18,-4-4-960-17,-5-2-192-1,-3-6-48 1,-1-5-11712 10,-1-9-2336-9</inkml:trace>
    </iact:actionData>
  </iact:action>
  <iact:action type="add" startTime="32726">
    <iact:property name="dataType"/>
    <iact:actionData xml:id="d51">
      <inkml:trace xmlns:inkml="http://www.w3.org/2003/InkML" xml:id="stk51" contextRef="#ctx0" brushRef="#br0">10844 2475 6447 0,'0'0'576'1,"0"0"-576"-1,0 0 0 0,8-4 0 7,2 2 2048-7,-10 2 288 12,14-4 64-12,-5 0 16 3,3-3-1216-3,-2 1-240 11,-4 2-64-10,1-4 0 3,-7 8 16-2,8-10 0 6,-8 10 0-8,6-7 0 5,-4-1 80-5,2-4 16 8,-4 12 0-8,0 0 0 4,-4-10-224-4,0 4-32 5,-2-3-16-5,-4 3 0 9,10 6-224-9,-9 0-32 10,-7 2-16-10,2 4 0 4,-5-2-208-3,3 5-32 5,-1 5-16-6,1 7 0 8,-1 3 48-7,-5 3 16 6,1 2 0-7,-1 14 0 11,5 4 128-11,-5 12 32 11,1 5 0-8,1 4 0-3,5 6-112 0,-3 6 0 9,3 0-16-9,-3 0 0 5,2-2-304-4,5-2 128 10,3 0-128-11,-2-2 0 4,4-9 128-4,2-5-128 6,6-5 0-6,2-4 0 8,4-7 224-8,0 1-16 11,0-10 0-11,1-3 0 5,3-7 112-4,0-4 32 9,3-3 0-10,-1-1 0 5,0-5 48-5,-3 0 16 8,3-8 0-7,-4 0 0 5,-10-4 96-6,13-4 0 10,-5 0 16-9,0-2 0 1,-2-6-80-2,2 3-32 6,-4-9 0-6,-4 2 0 8,0-3-144-8,0-4-16 13,0-1-16-13,-4 1 0 4,-4-3-96-4,2-1-16 6,0-4 0-6,2 0 0 10,-3-2-128-9,-3-3 192 8,2-8-192-8,0 3 192 2,-4-2-192-3,3-6 0 12,-3 0 0-12,2 2 0 3,2-1 0-3,-1-1 0 10,1 0 128-10,2 2-128 5,4 1 0-4,0-3 0 10,0 4 0-11,2 0 0 4,4-4 0-4,2 8 0 10,2-5 0-10,5 5 0 6,-1 2 0-5,4 3-144 8,-7-1 144-5,7 6 0-3,-4 4-160-1,5 2 160 10,-3 3-128-10,2 1 128 4,3-3 0-4,-5 7-128 10,3 3 128-10,-3-2 0 5,2 5 0-5,-3-1-128 6,3 4 128-6,-4 4 0 10,3 4-192-10,-3-2 32 4,-12 2 16-4,15-2 0 10,-5 2 144-9,4 0-192 9,-14 0 192-10,10 0-192 5,-10 0 192-5,13 4 0 7,-13-4 0-7,0 0 0 9,0 0 0-9,10 0 0 6,-10 0 0-6,0 0 0 4,0 0 0-4,0 0 0 8,0 0 0-8,0 0 0 7,0 0 0-7,0 0 0 8,0 0 0-8,0 0 0 7,0 0 0-7,0 0 0 7,0 0 0-7,-4 8-128 8,-4 2 128-8,-3 0 0 13,1-1 0-13,-6 7-128 2,3-2 128-2,-7 5 0 14,3 5-144-14,-3 1 144 3,-5 4 0-3,-1 2 0 11,1 10-144-11,-2 2 144 5,-5 6 0-5,1 2 0 5,-2 3 0-5,2 3 0 9,0 3 0-9,1-1 0 7,5 3 0-7,2 6 0 7,5-1 0-7,0 5 0 12,9 4 0-12,3-4 0 5,4 0 0-4,4-3 0 8,8-3 0-9,-1-8 0 4,7 1 0-3,0-8 0 4,3-5 0-5,6-7 0 9,-1-3 0-9,1-1 0 11,3-6 0-11,1-2 0 5,2-7 0-5,2-1 0 12,4-1 0-12,18-1 0 18,-4-1-1584-18,-3-1-256 1,1-5-48-1,-2-8-14336 3</inkml:trace>
    </iact:actionData>
  </iact:action>
  <iact:action type="add" startTime="33867">
    <iact:property name="dataType"/>
    <iact:actionData xml:id="d52">
      <inkml:trace xmlns:inkml="http://www.w3.org/2003/InkML" xml:id="stk52" contextRef="#ctx0" brushRef="#br0">15434 2469 5519 0,'0'0'496'1,"-4"-13"-496"-1,-2 1 0 0,0 4 0 6,6 8 2352-6,-4-15 368 12,1 5 80-12,3 10 16 3,0-14-1456-3,0 14-272 11,1-10-64-11,-1 10-16 3,0 0-464-1,0 0-96 8,0 0 0-10,0 0-16 3,12-11 0-2,-12 11 0 6,12-6 0-7,5 4 0 8,-17 2 128-7,20 6 16 6,3 3 16-7,7 1 0 8,5 6 80-8,-2 3 16 10,-2 5 0-10,6 7 0 7,4 8-128-7,-4 6-32 8,0 13 0 0,2 5 0-7,-4 1-96-1,0 10-32 8,-1 0 0-8,-7 0 0 4,-8 4-144-3,-1 0-16 10,-2 2-16-11,-7-4 0 3,-5-5 80-2,0 3 16 10,-4-2 0-10,-4-6 0 3,-2 1 144-4,-7-5 48 6,1-7 0-6,-7-7 0 8,-3 1 32-8,1-4 16 10,-5-6 0-10,-1 0 0 4,0-4-80-4,-1-8-16 8,3-3 0-8,0-3 0 4,1-1-192-4,7-1-32 7,3-3-16-7,-2-6 0 8,16-10-80-8,-13 3-16 7,-5-3 0-7,6 0 0 7,-3-3 48-7,3-1 0 11,12 4 0-11,-15-12 0 5,7 0-176-5,4-3 160 13,0-5-160-13,-2-1 160 2,6-1-160-2,8 5 0 11,2-3 0-11,3-1 0 5,-1-7 0-5,4 3 0 6,-5-2-128-6,7-3 128 8,-4-1 0-8,5-4 0 11,-3-6 0-11,3 4 0 4,3-6 0-4,-3 2 0 13,-1-5 0-13,3-9 0 4,3 0 0-4,-3 1 0 11,-3-1 0-11,1 4 0 4,-1-1 0-3,-7 7 0 4,-1 0 0-4,0-2 0 7,-6-3 0-8,-2 3 0 9,-4-2 128-9,0-2-128 5,-4 2 0-5,-4 3 0 11,0-1 0-10,-3 0 128 2,-1 0-128-3,0 6 0 7,-1 4 0-7,-5 0 0 9,5 8 0-9,-5 2 0 11,3 1 0-11,1 7 0 6,-3-3 0-6,1 3 0 9,2 5 0-9,-3 1 0 6,7 5 0-5,-3-2 0 4,-1 4 0-5,4 2 0 9,12 4 0-9,-9-4 0 8,-7 4-144-5,4 0 144-3,-1 2 0 0,13-2-128 7,-10 8 128-7,10-8 0 8,0 0-128-8,0 0 128 11,0 0 0-11,-12 16 0 7,12-16-144-7,0 0 144 5,-4 13 0-4,4-13-144 7,0 18 144-8,10 1 0 11,0-5-144-11,5 6 144 5,-3-3 0-5,8 3 0 5,-3 1 0-4,6 4 0 8,5-1 0-9,3 3 0 11,4 4 0-10,0 2 0 2,0 10 0-2,4 0 0 5,-2 6 0-6,-1 2 0 8,1 3 0-8,-4 1 0 7,-6 2 0-7,0 1 0 7,-3 1 0-6,-5 1 0 11,-1 4 0-11,-5-3 0 1,-3 1 144-1,-8 6 48 8,-2-5 16-7,-6-3 0-2,-3-5 112 0,-5-2 0 6,-8-3 16-6,1 1 0 9,-2-2 32-8,-1-6 0 11,-3 0 0-12,0-4 0 3,-7 0-192-3,3-2-48 10,0-4 0-10,2-2 0 5,-1-2-128-5,3 0 0 11,2-1-160-11,1-3 160 18,3-3-2992-16,1-3-496-1</inkml:trace>
    </iact:actionData>
  </iact:action>
  <iact:action type="add" startTime="37766">
    <iact:property name="dataType"/>
    <iact:actionData xml:id="d53">
      <inkml:trace xmlns:inkml="http://www.w3.org/2003/InkML" xml:id="stk53" contextRef="#ctx0" brushRef="#br0">12479 9422 9215 0,'0'0'400'2,"0"0"96"-2,-12-12-496 0,-5-2 0 3,1 5 0-2,0 5 0 6,5-6 2032-7,-9 0 304 7,-1 4 64-6,-3 3 16 7,1-1-1088-8,1 2-224 6,-3 0-32-6,-2 4-16 10,-2 2-288-10,-5 1-64 5,1 7-16-5,0 4 0 7,0 1-368-6,-4 1-80 10,0 7-16-11,4 2 0 4,-1 1-16-4,5 1 0 11,4 4 0-11,3 6 0 4,5 0 32-4,7 6 0 11,2-4 0-11,6 2 0 7,6-8-112-5,2 2 0 4,8-4-128-6,5-4 192 5,9-3 0-4,3-9 0 4,2-1 0-5,4-4 0 8,-2-1 80-7,2-11 16 6,4-7 0-7,-4-5 0 8,6-2 48-8,-6-7 16 7,2-5 0-6,-4-3 0 2,0-4 816-3,0-6 176 7,-1 0 16-7,7-23 16 23,-6 1-1664-22,-2 9-336 2,-6 5-64-2,-9 10-16-1,1-4 704 0,1-6 224 8,-5 2 0-8,3-4 0 4,-6-3-224-3,1-3 144 8,-5-5-144-9,-2-1 128 4,0 3-128-4,-2 1 192 11,-2 4-192-10,-2 9 192 3,0 3-192-3,0 9 0 5,-2 9 0-6,0 9 0 7,0 3 128-6,2 11-128 8,0 0 192-8,-10 13-64 4,2 9-128-5,0 7 0 10,-3 6 0-10,3 6 128 6,0 8-128-6,-2 3 0 7,1 7 0-6,3 1 0 5,-4 5 0-6,2-1 0 10,2 4 0-10,0-3 0 5,-1 5 0-5,1-4 0 11,2-3 0-11,2-3 0 4,2 1-176-4,0-7 176 9,0-5-128-9,6 17 128 21,2-13-1600-19,3-14-224 1,-3-10-48-3</inkml:trace>
    </iact:actionData>
  </iact:action>
  <iact:action type="add" startTime="38232">
    <iact:property name="dataType"/>
    <iact:actionData xml:id="d54">
      <inkml:trace xmlns:inkml="http://www.w3.org/2003/InkML" xml:id="stk54" contextRef="#ctx0" brushRef="#br0">13134 9632 13823 0,'0'0'1216'3,"0"0"-960"-3,-6 12-256 0,1 2 0 8,-7 3 2144-8,2-1 384 6,2 5 80-5,-3 7 16 7,1 1-1552-8,-2 0-304 12,2 0-64-12,5 1-16 4,-3-1 0-4,2-2 0 7,2-1 0-7,2-3 0 9,4 2-48-9,2-5-16 8,6-6 0-8,-3-1 0 2,9-5-96-2,0-6-16 7,5 0 0-7,2-6 0 9,1-2-80-9,-3-8-32 10,1 1 0-10,-1-7 0 5,3 1 128-5,-7-1 32 7,3-1 0-6,-1-3 0 7,-7-1-112-8,0 2 0 10,-7-1-16-10,-3 3 0 9,0-1 16-9,-4 1 0 8,-1 1 0-7,-5 5 0 1,-4-7-208-2,2 5-48 12,-3 3 0-12,-5-7 0 20,-3 5-496-20,-1 8-96 1,5 4-32-1,3 2 0 12,14 2-2208-11,0 0-448 1,0 0-96-1</inkml:trace>
    </iact:actionData>
  </iact:action>
  <iact:action type="add" startTime="38522">
    <iact:property name="dataType"/>
    <iact:actionData xml:id="d55">
      <inkml:trace xmlns:inkml="http://www.w3.org/2003/InkML" xml:id="stk55" contextRef="#ctx0" brushRef="#br0">13628 9576 18431 0,'8'8'1632'3,"-1"5"-1312"-3,-1-1-320 1,4 6 0 3,4-1 960-4,-5 1 112 10,7-1 16-10,-2-1 16 5,5-1-144-4,-3-5-16 8,3 0-16-9,3-4 0 5,-3-4-32-4,1-2-16 4,-1-4 0-4,3-4 0 3,-3 2-208-4,-3-2-32 6,1-1-16-6,-3-5 0 10,4 2-16-10,-7-3 0 10,3 1 0-9,-6-4 0 2,-2 1-80-3,-3 1-16 11,1 1 0-11,-4 3 0 5,-4-4 160-5,1 7 32 10,-5-3 0-9,0 6 0 3,-6 4-160-4,3 4-32 11,-9 4 0-11,4 6 0 4,-3-1-352-4,-3 9-160 11,3 5 128-11,-1-1-128 5,-3-1 0-5,0-2 0 16,3 9 0-16,5-3 0 1,-3 0 0-1,10 1 0 10,0 5 0-10,4 6 0 18,6-8-704-17,10-2 0 0,2-3-16 0,7-5 0 11,5 1-1712-11,3-17-352-1,2 3-64 1,0-4-10720 2</inkml:trace>
    </iact:actionData>
  </iact:action>
  <iact:action type="add" startTime="38849">
    <iact:property name="dataType"/>
    <iact:actionData xml:id="d56">
      <inkml:trace xmlns:inkml="http://www.w3.org/2003/InkML" xml:id="stk56" contextRef="#ctx0" brushRef="#br0">14991 9549 11967 0,'0'0'528'1,"12"-2"112"0,1-4-512-1,-3-2-128 2,4 2 0-2,-4 0 0 4,-10 6 2352-4,0 0 432 7,0 0 96-7,0 0 0 8,0 0-1344-7,0 0-256 8,0 0-64-8,0 0-16 2,-14 4-240-2,0 2-64 9,-7 8 0-10,-1-3 0 4,1 7-336-3,-2 1-80 10,-1-1-16-11,-3 1 0 6,2 3 80-6,3-5 16 7,8 3 0-7,-1-1 0 9,7-5-176-9,0 6-48 10,2-9 0-10,4 5 0 4,0-4-64-4,6 3-16 12,8-5 0-12,0 6 0 5,3-9 64-5,-1 5 16 10,4-4 0-10,-5 0 0 4,3 1-96-4,-3 1-32 7,-1 0 0-7,-2 2 0 13,0-5-32-13,-10-7-16 8,4 12 0-8,-4 4 0 3,-4-5 128-3,-6 5 32 11,-2-2 0-11,-5 1 0 5,-5 1-32-5,-3-6 0 6,-4 1 0-5,-1 1 0 3,1-6-160-4,2 0-128 11,-1-2 144-11,-9-2-144 19,8-4-1088-18,4-2-320-1,3-4-64 0,13-2-15168 4</inkml:trace>
    </iact:actionData>
  </iact:action>
  <iact:action type="add" startTime="39296">
    <iact:property name="dataType"/>
    <iact:actionData xml:id="d57">
      <inkml:trace xmlns:inkml="http://www.w3.org/2003/InkML" xml:id="stk57" contextRef="#ctx0" brushRef="#br0">16647 9693 13823 0,'0'0'1216'1,"0"0"-960"1,0 0-256-1,0 0 0 8,0 0 1600-9,0 0 288 11,0 0 48-11,0 0 16 4,0 0-320-3,0 0-64 8,-4 14-16-9,0-1 0 4,-3 9-368-4,-5 3-80 11,4 4-16-10,-10 16 0 2,3-4-256-3,-3 8-48 9,1-2-16-9,1-3 0 7,-1 3-320-7,3-6-80 11,-2 4-16-10,7-8 0 5,-7-6-208-6,8-9-144 6,2-3 192-6,-1-3-192 8,7-16 192-8,0 0-192 7,0 0 192-7,0 0-192 4,17-8 480-4,5-2-16 7,-3-13 0-7,1-2 0 8,3-5-176-8,4-1-32 10,1-2-16-10,-1 0 0 9,0-4-240-9,0 6 144 9,-1-1-144-9,-1 5 128 2,3 4-128-2,-5 5 0 8,-2 4 144-8,-3 7-144 8,1 3 0-8,-19 4 0 10,18 6 0-10,-6 5 0 6,-1 9 0-6,-1 3 0 7,-6 8 0-7,0-3 0 8,-2-1 0-8,-2 2 0 12,-2 2 0-12,0 1 0 4,0-3-320-4,2 0-48 10,0-5 0-10,4-1 0 22,0 0-1888-21,2-5-384 4,-6-18-80-5,15 12-10800 1</inkml:trace>
    </iact:actionData>
  </iact:action>
  <iact:action type="add" startTime="39659">
    <iact:property name="dataType"/>
    <iact:actionData xml:id="d58">
      <inkml:trace xmlns:inkml="http://www.w3.org/2003/InkML" xml:id="stk58" contextRef="#ctx0" brushRef="#br0">17470 9911 24351 0,'0'0'1088'1,"-8"16"208"0,5 0-1040-1,-13 9-256 7,2 0 0-7,1-3 0 0,1-1 832 0,-8 10 128 10,3-1 0-10,3-3 16 6,1 0-48-6,3 2-16 9,4-3 0-8,6-3 0 4,0-9 96-5,0-14 16 10,0 0 0-10,10 13 0 4,7-7-416-4,-5-2-80 10,6-6-16-10,5 0 0 5,0-4-208-5,-1-3-48 12,-1-3-16-12,1-7 0 4,-1 1 112-4,-7-3 32 10,-1-3 0-10,-5 3 0 5,0-1 48-5,-4 5 16 9,-4-5 0-9,-4 3 0 7,-4 3-80-7,0-1-16 10,-7 3 0-3,1-4 0-7,-5 13-352 0,-7-9 144 7,1 8-144-7,11 4 0 19,-1 2-256-17,3 0-144-1,-4 2-48 0,9 2 0 10,-5 0-1872-10,12-4-384 0,0 0-80-1,0 0-12368 3</inkml:trace>
    </iact:actionData>
  </iact:action>
  <iact:action type="add" startTime="39946">
    <iact:property name="dataType"/>
    <iact:actionData xml:id="d59">
      <inkml:trace xmlns:inkml="http://www.w3.org/2003/InkML" xml:id="stk59" contextRef="#ctx0" brushRef="#br0">18328 9094 19343 0,'0'0'1728'1,"0"0"-1392"4,0 0-336-4,-5 10 0 2,-5 0 1472-3,2 9 240 8,-6 3 32-8,7 7 16 5,-5 6-1056-5,4 6-224 5,2 8-32-5,0 5-16 8,-1 3-288-8,3 1-144 11,2 7 160-11,2-3-160 5,0 1 208-5,2-1-48 11,0-6-16-11,0-3 0 4,3-2-144-3,-3-2 0 10,-2-6 0-11,0-10 0 18,0-4-1280-18,0-2-304 6,0-1-48-6</inkml:trace>
    </iact:actionData>
  </iact:action>
  <iact:action type="add" startTime="40126">
    <iact:property name="dataType"/>
    <iact:actionData xml:id="d60">
      <inkml:trace xmlns:inkml="http://www.w3.org/2003/InkML" xml:id="stk60" contextRef="#ctx0" brushRef="#br0">17958 9609 23039 0,'0'0'2048'1,"0"0"-1648"3,8-12-400-3,1 5 0 3,-9 7 1088-4,14-6 144 7,8 0 32-7,1 4 0 7,4 2-640-6,3 2-128 5,1-2-32-6,6 0 0 8,4 0-464-8,-2 0 0 12,8 0-208-12,1 0-12688 7</inkml:trace>
    </iact:actionData>
  </iact:action>
  <iact:action type="add" startTime="40409">
    <iact:property name="dataType"/>
    <iact:actionData xml:id="d61">
      <inkml:trace xmlns:inkml="http://www.w3.org/2003/InkML" xml:id="stk61" contextRef="#ctx0" brushRef="#br0">21007 9385 3679 0,'3'-22'320'1,"-3"14"-320"3,-1-7 0-4,-3 1 0 4,0-5 2496-4,-4-1 448 11,-6 1 64-10,3-7 32 3,-7-3-928-4,-1 0-192 6,-7 2-48-6,1 1 0 10,-3 1-144-10,1 3-48 10,0 7 0-10,2 5 0 3,-3 6-224-3,-13 6-48 11,10 6-16-11,0 8 0 5,2-1-912-5,1 12-176 11,1 9-48-11,0 3 0 4,-1 9 0-4,5 5 0 6,3 3 0-6,9 1 0 9,-1 3-96-9,4 9-32 17,4-1 0-17,-2 6 0 1,-3-4-128-1,3 1 128 7,0-5-128-7,6-4 128 21,-2-13-544-19,0 0-112-2,2-4-32 0,0-6 0 11,0 2-640-9,-2-8-128-2,0-6-16 1,-2-7-11952 2</inkml:trace>
    </iact:actionData>
  </iact:action>
  <iact:action type="add" startTime="40679">
    <iact:property name="dataType"/>
    <iact:actionData xml:id="d62">
      <inkml:trace xmlns:inkml="http://www.w3.org/2003/InkML" xml:id="stk62" contextRef="#ctx0" brushRef="#br0">20133 9894 26783 0,'0'0'1184'1,"19"-4"240"-1,3 4-1136 0,5 0-288 5,6 6 0-4,2-4 0 3,4-4 224-3,0 0-16 9,4-2 0-10,0 0 0 4,4-4-208-4,-12 4-192 10,0-4 48-10,4-5 0 18,-4-1-2336-18,6-1-464 0</inkml:trace>
    </iact:actionData>
  </iact:action>
  <iact:action type="add" startTime="40801">
    <iact:property name="dataType"/>
    <iact:actionData xml:id="d63">
      <inkml:trace xmlns:inkml="http://www.w3.org/2003/InkML" xml:id="stk63" contextRef="#ctx0" brushRef="#br0">21163 9681 2751 0,'0'0'128'4,"0"0"16"-4,0 0-144 0,0 0 0 0,0 0 0 1,0 0 0 4,7 4 4400-5,-7-4 848 4,0 10 160-3,-2 2 32 6,-1-5-3200-7,-5 5-656 12,-6 4-128-12,2 3-32 4,-7-1-384-2,-3 3-80 6,-1 4 0-8,-2 5-16 4,-1 1-160-4,7 0-16 12,-3 4-16-12,7-4 0 3,3-5-240-3,4-1-32 13,0-5-16-13,7 1 0 3,2-1-64-3,7-5-16 8,0-1 0-8,6-2 0 7,1-5-64-7,7-5 0 11,-1-6-16-11,-1-3 0 5,1-1 48-5,1 0 16 9,-7-8 0-8,3 5 0 7,-1-7-96-8,-5 1-16 7,0 1 0-7,-4-3 0 5,-5 3-96-5,1-2-32 13,-2 5 0-13,-2 1 0 3,-2 2 80-3,2 10 16 10,0 0 0-10,0 0 0 4,0 0-224-3,0 0 0 5,0 0 0-6,0 0 0 23,0 0-864-21,0 0-224-2,0 0-32 0,0 0-16 14,0 0-1808-12,0 0-352-1</inkml:trace>
    </iact:actionData>
  </iact:action>
  <iact:action type="add" startTime="41218">
    <iact:property name="dataType"/>
    <iact:actionData xml:id="d64">
      <inkml:trace xmlns:inkml="http://www.w3.org/2003/InkML" xml:id="stk64" contextRef="#ctx0" brushRef="#br0">22304 9870 18431 0,'0'0'1632'4,"-6"-11"-1312"-3,0 1-320-1,-2-8 0 6,-5 11 1568-6,3-3 240 11,-6-4 48-11,3 6 16 3,-5 1-816-2,4-1-160 11,-5 4-48-12,1 2 0 4,3 0-208-4,-7 2-64 11,-5 4 0-11,0 8 0 5,1-1-32-5,3 9-16 6,-3-3 0-6,3 5 0 9,2-1-48-8,1 5-16 7,1 3 0-7,5 0 0 3,0-2-96-4,8 1-32 11,4-1 0-11,1-4 0 4,1-1-96-4,3-3-32 7,7 1 0-6,4-1 0 7,-2-1-64-8,7-4-16 8,1-9 0-8,-1 1 0 9,2 6-128-9,-1-8 160 11,0-2-160-11,13-2 160 3,-2-2-32-2,2 0-128 11,-2-2 192-12,-9-2-64 4,1 0-128-3,2 0 0 5,-1 3 0-5,-3-3 0 17,1-2-576-17,-1 2 0 1,1 0 0-2,-7-2 0 12,3-1-2496-11,-3 1-512 2</inkml:trace>
    </iact:actionData>
  </iact:action>
  <iact:action type="add" startTime="41852">
    <iact:property name="dataType"/>
    <iact:actionData xml:id="d65">
      <inkml:trace xmlns:inkml="http://www.w3.org/2003/InkML" xml:id="stk65" contextRef="#ctx0" brushRef="#br0">23092 9166 20959 0,'9'-35'928'2,"-1"18"192"-2,-2-1-896 0,2 3-224 2,2-1 0-1,-4 6 0 2,-6 10 1120-2,0 0 176 9,0 0 48-10,0 0 0 5,1 8-544-5,-2 10-96 6,-5 3-32-6,-4 8 0 7,2 6 32-6,-6 14 0 9,1 2 0-10,5 3 0 4,-8 5-288-4,7 3-48 12,-7 10-16-11,4-1 0 2,-3 3-32-3,3-2-16 11,-4-4 0-11,7 2 0 4,-3-5-160-3,2-3-16 8,0-3-128-2,-5 15 192 7,5-14-608-13,0-9-128 0,4-10-32-1,5-12 0 13,-1-9-1888-12,4-7-384 0,-2-13-80-1,0 0-16 0</inkml:trace>
    </iact:actionData>
  </iact:action>
  <iact:action type="add" startTime="42077">
    <iact:property name="dataType"/>
    <iact:actionData xml:id="d66">
      <inkml:trace xmlns:inkml="http://www.w3.org/2003/InkML" xml:id="stk66" contextRef="#ctx0" brushRef="#br0">22899 9851 20207 0,'23'-8'896'1,"-13"6"192"-1,7 0-880 0,3-4-208 7,1 0 0-7,5 3 0 3,1 1 592-3,4-2 80 10,4 2 16-9,-2-2 0 3,4-4-128-4,2 2-32 9,-5 4 0-9,-1 0 0 5,-2 0 240-5,-6 2 32 11,-1 0 16-11,-3 0 0 5,-7 2 16-5,0 0 16 10,-9 6 0-10,1 8 0 5,-2 3 16-5,-4 3 0 11,-4 3 0-10,-2 4 0 2,1 10-224-3,-5-4-32 10,0 4-16-10,4 2 0 5,0 8-192-2,-3-10-32 5,3 0-16-8,4-4 0 5,4-2 32-5,4-2 16 6,5-1 0-6,1-7 0 9,7-3-80-9,-3-7-32 6,4-3 0-6,1-6 0 9,4-8 16-9,-1-6 0 10,-1 1 0-10,-1-5 0 5,-1-4 16-4,1-3 16 7,-5-6 0-7,-5-1 0-1,0 1 112 1,-3 0 32 6,-5-1 0-7,-4 1 0 8,0 0-80-8,-8 1-16 13,-5 1 0-13,-3-2 0 4,-1 1-384-4,-3 3 128 10,-1 5-128-10,1-5 0 18,-3 9-800-16,-3 5-240-2,3 5-48 0,3-2-16 14,5 4-1648-13,-3 2-320 2,9 2-64-2</inkml:trace>
    </iact:actionData>
  </iact:action>
  <iact:action type="add" startTime="42433">
    <iact:property name="dataType"/>
    <iact:actionData xml:id="d67">
      <inkml:trace xmlns:inkml="http://www.w3.org/2003/InkML" xml:id="stk67" contextRef="#ctx0" brushRef="#br0">24149 9870 24527 0,'0'0'1088'1,"0"0"224"-1,0 0-1056 0,-8 8-256 4,2 4 0-4,2 3 0 8,2 7 560-8,-2-5 48 9,1 5 16-9,-3 3 0 5,0 1-256-4,-2-1-48 10,0 2-16-11,-5 1 0 4,3-1 464-3,-4 0 80 8,4 0 32-9,5-3 0 4,-5 1 80-4,4-5 32 7,0-3 0-7,4-3 0 7,2-14-176-6,0 0-48 9,2 10 0-10,-2-10 0 5,0 0 128-5,14-6 0 10,3-8 16-10,5 2 0 5,-3-7-208-5,1-2-64 11,3-7 0-11,3 5 0 4,-3 1-336-4,4 1-80 18,1-4-16-18,-1 3 0 0,0 1-208 1,-1 3 0 6,-1-1 0-6,0 7 0 2,3-2 0-3,-3 10 0 12,-2-1-128-11,3-3 128 17,1 8-2176-17,0 9-320 3,-1-3-64-4</inkml:trace>
    </iact:actionData>
  </iact:action>
  <iact:action type="add" startTime="43413">
    <iact:property name="dataType"/>
    <iact:actionData xml:id="d68">
      <inkml:trace xmlns:inkml="http://www.w3.org/2003/InkML" xml:id="stk68" contextRef="#ctx0" brushRef="#br0">26406 9137 14735 0,'0'0'640'1,"4"-21"160"-1,-1 1-640 0,3 1-160 3,2-3 0-3,-2 3 0 4,-4 5 1824-3,-2 14 336 5,2-16 64-5,-2 16 16 6,0-11-1040-7,0 11-208 11,0 0-32-11,0 0-16 5,0 0-304-5,-6 15-48 10,-8 15-16-9,3 7 0 5,-3 4 0-6,2 9-16 10,3 7 0-10,-5 9 0 3,6 4-48-3,-6 8-16 7,3 2 0-6,-3 4 0 7,0 8-112-8,-1-2-32 11,1-7 0-11,-3-1 0 6,3 2-128-5,2-35-32 4,2 2 0-5,3 21 0 8,-5-16-192-8,6-7 0 12,2-12 0-12,0-4 0 5,2-11-256-5,2-5-64 11,0-17 0-11,0 0 0 16,0 0-2144-15,8-15-432 2,0-18-96 1,11 5-16-3</inkml:trace>
    </iact:actionData>
  </iact:action>
  <iact:action type="add" startTime="43694">
    <iact:property name="dataType"/>
    <iact:actionData xml:id="d69">
      <inkml:trace xmlns:inkml="http://www.w3.org/2003/InkML" xml:id="stk69" contextRef="#ctx0" brushRef="#br0">26963 8573 16575 0,'0'0'1472'1,"0"0"-1168"7,0 0-304-8,0 0 0 5,12 16 1984-5,-4 6 352 7,-2 9 64-7,0 4 16 6,2 8-1328-6,-5 7-256 7,-1 11-48-7,0 5-16 8,-2 10-176-8,-4 0-32 10,-1 2-16-10,-5 6 0 5,2 4 96-4,-6 2 32 9,1 7 0-9,-5-3 0 6,4 3-288-7,-5-7-48 9,-1-8-16-8,5-6 0 2,-3-6-144-3,7 0-48 13,-5-7 0-13,6-7 0 2,-1-7-128-1,3-10 128 9,0 0-128-9,-4-8 128 2,2-1-128-2,5-11 0 9,-5-9 0-9,10-10 0 15,0 0-400-15,0 0-112 0,0 0-32 0,0 0-9280 9,-10-4-1856-9</inkml:trace>
    </iact:actionData>
  </iact:action>
  <iact:action type="add" startTime="44012">
    <iact:property name="dataType"/>
    <iact:actionData xml:id="d70">
      <inkml:trace xmlns:inkml="http://www.w3.org/2003/InkML" xml:id="stk70" contextRef="#ctx0" brushRef="#br0">26503 8934 23039 0,'-17'-19'2048'1,"7"1"-1648"3,8 3-400-3,4-5 0 3,8-3 576-4,-3-1 48 11,11-1 0-11,0-2 0 4,5-5-64-4,8-1-16 7,8-10 0-5,-2 4 0 4,10 2-96-5,4-2-32 6,3 4 0-7,7 0 0 8,1 0-64-8,-11 15-16 6,6-1 0-6,7 0 0 9,4 1 160-9,2 4 16 7,-1-1 16-7,-1 11 0 9,-4 2-64-9,-5 6-16 18,1 2 0-18,-3 8 0 2,-5 5-304-2,-3 7-144 4,-2 5 128-3,-6 8-128 6,-6 8 0-7,-6 4 0 6,-5 5 128-6,-7 5-128 8,-11-1 0-8,-4 7 128 13,-8 5-128-13,-3-2 128 3,-11 0-128-3,-1-7 128 6,-5-5-128-6,-3-1 128 5,-4-2-128-5,-4-3 192 11,-6-1-192-11,4-6 192 4,-8 4-64-3,0-2-128 9,2-6 192-9,-3-4-64 3,-5-4-128-4,0-6 128 10,6-1-128-10,8-5 128 4,2 1-128-3,-4-3 128 10,12-1-128-11,8-6 128 5,11 1-128-5,10-11 0 4,0 0 0-3,4 12 0 7,8 4 0-8,7-1 0 7,10 7 128-7,8 5-128 7,6 6 144-7,8 0 0 13,6 4 0-13,1-2 0 3,3 2-16-3,5 4-128 8,0-7 192-8,10 7-64 9,2-4-128-9,8 7 0 12,4-5 0-12,0-2 0 17,-7-3-656-16,-5-5-112 1,-5-4-32-1,18 3-14576 1</inkml:trace>
    </iact:actionData>
  </iact:action>
  <iact:action type="add" startTime="44913">
    <iact:property name="dataType"/>
    <iact:actionData xml:id="d71">
      <inkml:trace xmlns:inkml="http://www.w3.org/2003/InkML" xml:id="stk71" contextRef="#ctx0" brushRef="#br0">21233 9785 5519 0,'0'0'240'1,"0"0"64"-1,0 0-304 0,0 0 0 5,0 0 0-5,0 0 0 5,-2 15 4624-4,2 7 880 9,0-1 160-10,4 4 32 4,2 3-3456-3,1-9-704 8,3 7-144-8,8 18-32 5,7-7-336-6,-1 6-64 5,1-6 0-5,-2 8-16 9,3-6-432-9,-7-11-96 11,5 1-16-10,-1 2 0 2,0 0-272-3,-1-3-128 8,-1-5 128-8,5 0-128 19,1-1-288-19,0-1-144 0,-1-5-16 0,9 1-15120 4</inkml:trace>
    </iact:actionData>
  </iact:action>
  <iact:action type="add" startTime="46891">
    <iact:property name="dataType"/>
    <iact:actionData xml:id="d72">
      <inkml:trace xmlns:inkml="http://www.w3.org/2003/InkML" xml:id="stk72" contextRef="#ctx0" brushRef="#br0">10741 2475 7359 0,'0'0'656'3,"0"0"-528"-2,0 0-128-1,0 0 0 8,0 0 1632-8,0 0 288 7,0 0 64-7,0 0 16 8,0 0-896-8,0 0-176 7,0 0-32-6,0 0-16 7,0 0-160-8,0 0-16 5,0 0-16-4,0 0 0 7,0 0-432-8,0 0-64 6,-12 10-32-6,12-10 0 10,0 0 96-10,-10 10 32 6,10-10 0-5,-9 9 0 6,9-9 224-7,-16 8 64 7,16-8 0-7,-12 10 0 7,-1-2-64-6,13-8 0 5,0 0 0-5,-14 8 0 6,-1-1 0-7,15-7-16 7,-14 8 0-7,-2-4 0 8,16-4-48-7,-17 8-16 5,-1 2 0-5,-1-3 0 7,3-3-16-8,-2 4 0 8,1 0 0-8,3 0 0 11,-3 3-96-11,3 5-32 5,-2 4 0-4,7-3 0 4,-5 6-128-4,6 7-32 5,0 3 0-6,3 4 0 8,-1-2-128-8,4 8 0 7,2-2 0-7,4 4 0 9,3-4 0-9,1 4 0 6,0-4 128-6,8 3-128 9,-5 5 0-9,9-6 0 6,-1 2 0-6,-1-2 0 10,1-6 0-10,5-2 0 5,-7 2 0-5,5 0 0 10,-3 0 0-10,3 2 0 5,-5-6 176-5,3-2-176 10,-1 3 240-10,-3-3-48 5,2-2-16-5,3 2 0 10,-3-9 16-10,-1 1 0 5,1-1 0-5,-9-3 0 26,1-1-800-26,2-1-160 3,-6 3-16-2,2-11-16-1,-8-9 1600 0,11 14 320 7,-11-14 64-5,8 10 16-2,-8-10-896 0,0 0-176 6,0 0-128-6,0 0 144 8,0 0-144-8,0 0 0 8,0 0 0-8,0 0 0 23,0 0-1776-22,4-16-224 1,-4 16-48-1,-4-11-16-1</inkml:trace>
    </iact:actionData>
  </iact:action>
  <iact:action type="add" startTime="47717">
    <iact:property name="dataType"/>
    <iact:actionData xml:id="d73">
      <inkml:trace xmlns:inkml="http://www.w3.org/2003/InkML" xml:id="stk73" contextRef="#ctx0" brushRef="#br0">15639 2467 9215 0,'-12'-4'816'1,"0"-5"-656"3,1-1-160-4,11 10 0 6,0 0 2608-5,-10-6 480 6,10 6 112-7,0 0 0 8,0 0-2032-7,0 0-400 5,0 0-96-6,0 0-16 9,0 0-432-9,0 0-96 8,0 0 0-8,0 0-128 5,17 8 224-5,3 9-64 8,1-1-16-8,1 4 0 8,3-7 96-8,2 5 16 8,5 5 0-7,-1 1 0 5,2 3 32-6,2 2 16 6,4 0 0-6,-2 3 0 8,6 5-96-7,-4 4-16 9,2-2 0-9,-4 3 0 4,0-4 112-5,0 8 16 6,-4-1 0-6,-5-2 0 9,-1 2 128-9,-4-2 16 6,-3 0 16-6,1-4 0 9,-1 4 64-9,-8-4 16 6,1 2 0-6,-7 0 0 8,0 3-80-8,-4 1-16 7,-2 0 0-7,-6 2 0 10,-2-6-16-10,-9 2 0 5,-1 2 0-5,-5-2 0 8,-5 5-80-8,-9 3-32 7,-4 0 0-7,-1-8 0 9,-3-2-144-9,-6-4-16 6,-6 6-16-6,1-6 0 9,-7 2-160-9,5 2-176 6,1-4 48-6,-1 2-10688 16,-3-2-2144-15</inkml:trace>
    </iact:actionData>
  </iact:action>
</iact:actions>
</file>

<file path=ppt/ink/inkAction1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109">
    <iact:property name="dataType"/>
    <iact:actionData xml:id="d0">
      <inkml:trace xmlns:inkml="http://www.w3.org/2003/InkML" xml:id="stk0" contextRef="#ctx0" brushRef="#br0">16653 2941 6447 0,'0'0'576'2,"0"0"-576"-1,0 0 0-1,0 0 0 7,0 0 1440-7,0 0 176 7,0 0 48-7,0 0 0 9,0 0-576-9,0 0-96 6,0 0-32-5,0 0 0 5,0 0-192-5,-14-4-64 6,1 4 0-7,-3-2 0 9,-7 0-272-9,1 2-64 6,-1 0-16-6,1 0 0 9,-5 0 32-9,0 0 16 7,-4 0 0-7,1 0 0 8,-1 0 48-8,0 0 16 6,0 0 0-6,-3-2 0 10,-6-1-48-10,2-1-16 6,-4 0 0-6,3 2 0 16,-6 0 48-16,2 0 16 1,-4 0 0-1,2 0 0 7,2-2 0-6,-2 0 0 5,2-2 0-5,-3 4 0 7,-1 2-208-8,0 0-64 5,2 0 0-5,-4 0 0 8,3 2 0-8,-3 2-16 8,-10-4 0-8,3 2 0 8,-1-2-176-8,-3 2 0 9,-5-2 0-8,-1 0 0 5,2 0 128-5,1 0-128 3,-3-2 0-4,2 2 128 8,1 2-128-8,-9 0 0 7,-2 0 0-7,0 0 128 9,-6 0-128-9,0 2 0 7,-2-2 0-7,2 0 0 8,-2 0 0-8,4 0 0 6,0 4 144-6,0-3-144 8,-4 3 0-8,-2-4 144 8,-2 0-144-8,2-4 0 8,-1 0 176-8,3 2-176 6,0 0 160-6,2 0-160 9,2 0 0-9,-2 4 0 7,-2-2 0-7,-2 0 0 8,-4 0 0-8,6-2 0 6,0 0 0-6,4 6 0 10,6 0 0-10,-2 0 176 6,4-2-176-6,3 1 160 9,3 3-160-9,-6-2 0 6,2-2 0-6,-5-2 0 8,1 0 0-8,4 0 0 7,6 0 0-7,-3 0 0 8,3-2 128-8,5 6-128 7,-1-1 0-7,1 1 128 7,1 2-128-7,-1 2 0 7,-5-8 0-7,-1 6 0 8,3 1 0-8,-3 5 0 6,1-8 0-5,3 2 0 7,-1-1 0 9,3 1 0-17,5 0 0 0,-1 4 0 0,-2-3 0 0,5-1 0 5,5 4 0-5,-4-2 128 8,-2-1-128-8,3 1 0 6,-1-4 0-6,2 2 128 9,-2 4-128-9,2-3 0 6,5 3 0-6,-1 0 0 9,6-8 0-9,-2 5 0 7,3 7 0-7,5-4 0 8,2 3 0-8,4-1 0 7,-1 1 0-7,3 3 0 8,-3-6 0-8,5 5 0 7,0-1 0-7,1 3 0 8,-1-1 0-8,5 0 0 8,-2 1 0-8,5 2 0 9,1 1 0-9,6-3 0 6,-4 1 0-6,5 3 0 8,-1-1 0-8,2-3 0 5,4 3 0-5,-2 1 0 9,2-3 0-9,2-1 0 7,0-1 0-7,4 3 0 8,-2 1 0-8,5-1 0 6,-1 4 0-6,4 1 0 9,3-3 0-8,-1 2 0 5,2-1 0-6,5-1 128 8,1 1-128-7,-1-3 128 5,2-1-128-6,5 5 128 9,1 0-128-9,2-1 192 6,4-7-192-5,0 5 192 7,4-1-192-8,4 1 192 6,4-7-192-6,2 3 192 8,4-5-192-8,3 3 160 8,3-4-160-8,-3 1 160 7,1-5-160-6,-1 4 128 5,3-2-128-6,-1 5 128 8,5-3-128-8,5-2 160 15,-4 1-160-14,9-1 160-1,-3 2-160 0,4-2 0 6,2-5 0-6,-4 9 0 9,-3-4 0-9,5-2 0 6,-4 3 0-5,6-3 0 6,-2 0 0-7,6 4 0 8,0-4 0-8,2 1 0 8,0 3 0-8,-2-4 0 7,-4 0 0-7,0-1 0 9,2-3 0-8,0 2 0 4,-2-2 0-4,6 4 0 7,2 2 0-8,6-5 0 6,-3 3 0-6,-3-4 0 7,-2-2 0-7,0-2 0 8,0-2 0-7,0 2 0 7,2 6 128-8,-2-2-128 6,5-2 0-6,1-2 128 8,2 0-128-8,-4-4 0 7,-2-4 0-7,0 4 0 7,-1 0 0-7,3 2 128 7,4 0-128-7,2 0 128 8,-3-1-128-8,-1-1 128 7,2-4-128-6,0 2 128 7,-5 0-128-8,1-6 0 6,-4 3 0-6,6 1 0 9,0-4 0-9,3 2 0 6,-1 1 0-6,-2-7 0 11,-8 4 0-11,0-1 0 6,2 3 0-6,0-8 0 9,0 1 0-9,0-3 0 5,1-1 0-4,-1 3 128 5,2 1-128-6,-4-3 0 8,-12 1 0-8,3 1 0 9,-5-3 0-9,2-5 0 6,-7 1 0-6,-1 4 0 8,1 7 144-8,1-4-144 6,-1 3 160-6,-5-3-160 9,-1-3 0-9,-1-1 0 6,-1 3 0-6,-2-1 0 9,-12 3 0-9,2-1 0 6,-6-3 0-5,2-5 144 7,2 3-144-8,-8 0 0 7,-4-1 0-7,-1 7 0 8,-3-3 128-8,-3 3-128 7,-1 1 128-7,1-1-128 8,-9-5 192-8,3 5-64 7,-6-5 0-7,0 1 0 8,-3-1-128-8,1 3 0 6,-6-3 0-6,-2-1 0 9,-2 1 224-9,1 1 64 7,-5-6 16-7,0-1 0 7,-6 1-48-7,3 0-16 7,-7 1 0-6,2 1 0 7,-5-2-48-8,-4-1-16 7,-1-1 0-7,-1 2 0 9,-2 3 0-9,-4 1 0 6,-5-4 0-5,-1 3 0 6,-1-1-32-7,-3 2 0 8,-6 1 0-8,-2-3 0 6,-2-3-144-6,-1 3 0 8,-7 2 0-8,1-1 128 8,-1 3-128-8,-3-1 0 6,2 3 0-6,-3-3 0 9,-5-1 0-9,-2 5 0 7,-8 5 0-7,-2-5 128 8,-2 5-128-8,2-1 0 6,0 6 0-6,0 6 0 9,0 0 0-9,2 2-192 6,2-2 32-6,-3 6 16 26,-9 6-1248-25,-4 8-240 0,2 3-48-1,-3 2-13424 0</inkml:trace>
    </iact:actionData>
  </iact:action>
  <iact:action type="add" startTime="4633">
    <iact:property name="dataType"/>
    <iact:actionData xml:id="d1">
      <inkml:trace xmlns:inkml="http://www.w3.org/2003/InkML" xml:id="stk1" contextRef="#ctx0" brushRef="#br0">7261 10520 10479 0,'0'0'448'1,"0"0"128"-1,-8-6-576 1,-1 0 0 2,9 6 0-3,-8-4 0 8,2 0 768-8,-2-2 64 10,8 6 0-10,0 0 0 5,-12 0-160-5,5 6-32 12,-7 2 0-12,4 2 0 3,2 7 32-2,-5 9 0 9,1 3 0-9,-2 4 0 3,3 8 112-4,1 4 32 10,0 8 0-9,2 5 0 2,3 8-176-3,-3 5-16 8,2 7-16-8,0 5 0 9,2 1-224-8,-2 0-64 6,-1-2 0 0,-1-4 0-7,4-6-96 0,-2-11-32 8,-2-7 0-8,4-3 0 4,2-12 384-4,0-6 64 13,0-7 0-12,0-9 16 0,1 1 96-1,1-18 16 11,0 0 0-11,0 0 0 4,1-20-48-3,3-3 0 5,0-8 0-6,0-5 0 8,2-10-432-8,-4-5-96 8,4-6 0-8,-2 1-16 8,2-3-176-8,3-7 0 10,-1-2 144-10,0-4-144 5,6 1 0-5,-3-5 0 7,5 4 0-7,-4 6 0 8,7 2 0-8,3-3 0 6,5 9 0-6,0 7 0 9,0 8 0-9,3 2 0 12,-1 8-176-12,-4 4 176 4,3 3-160-3,-3 9 160 9,-2 7-160-10,3 4 160 4,1 2-192-4,-4 10 192 11,-1 6-208-11,-1 7 80 4,-5 9-32-4,0 1 0 7,-7 2 0-7,3 8 0 8,-6 0 160-8,-6-4-128 7,0 2 128-7,-2-2-128 7,-4-1 928-7,-4-3 192 12,1-2 32-12,-13 16 16 14,-5-10-1568-12,-4-2-320-2,-3 2-64 2,9-17-16-2,-4 1 928 0,0 3 0 4,-8-9 0-3,-1 3 176 6,5-6-176-7,0-2-224 12,0-7 48-11,-2-6 16 21,13-5-2048-21,11-4-416 3</inkml:trace>
    </iact:actionData>
  </iact:action>
  <iact:action type="add" startTime="5133">
    <iact:property name="dataType"/>
    <iact:actionData xml:id="d2">
      <inkml:trace xmlns:inkml="http://www.w3.org/2003/InkML" xml:id="stk2" contextRef="#ctx0" brushRef="#br0">8367 10452 21183 0,'0'0'944'0,"0"0"192"0,0 0-912 0,0 0-224 6,0 0 0-6,-8 7 0 4,-1-1 480-3,-5 4 48 4,4-4 16-5,-5 5 0 7,3 3-272-7,-6-2-48 12,5 5-16-12,-7 7 0 4,1-1-208-2,1 4 0 6,-1 1 0-8,-3 5 0 5,3-2 224-5,3 2 0 8,0 0 0-8,5 1 0 6,3-5 48-6,0-2 16 11,4-5 0-11,8 1 0 5,8-5-80-5,-4-5-16 10,3-1 0-10,3-8 0 4,5-4 176-4,-1-2 16 8,3-8 16-8,3-4 0 4,1 1 176-4,1-7 16 11,1-5 16-11,0-2 0 6,-1-1-336-6,-1 1-64 10,-6 0-16-9,5-1 0 4,-3 1-192-4,1 4 128 7,-7 1-128-8,1 9 0 4,0 1 0-3,-3 6 0 9,-1 4 0-10,2 8 0 5,-5 8 0-4,5-1 0 5,-4 7 0-5,3 5 0 6,-3 2 0-7,4 1 0 15,1 1 0-14,9 10 0 13,-3-2-464-13,1-8-48-1,1-3 0 0,1-9-12640 4</inkml:trace>
    </iact:actionData>
  </iact:action>
  <iact:action type="add" startTime="5475">
    <iact:property name="dataType"/>
    <iact:actionData xml:id="d3">
      <inkml:trace xmlns:inkml="http://www.w3.org/2003/InkML" xml:id="stk3" contextRef="#ctx0" brushRef="#br0">9177 10397 6447 0,'-4'12'576'1,"-4"7"-576"1,0 8 0-2,2 3 0 9,-4 3 3856-9,-1 6 672 7,3-2 128-7,0 6 16 4,-2-2-3216-4,7 2-656 7,-1-8-128-7,0 0-32 12,0 2-304-12,2-10-64 3,-2-7-16-3,4-3 0 7,0-3 256-7,4-2 32 8,-4-12 16-8,0 0 0 9,10-6 240-9,7-10 48 6,-1-1 16-6,3-5 0 9,-3-7-272-9,3-4-48 10,3-2-16-9,-1 1 0 3,3-6-256-4,-3 6-48 11,3 3-16-11,-1 2 0 5,0 4-208-1,5 3 144-1,-3 5-144-3,0-1 128 8,3 8-128-8,-3 1 0 11,0 3 0-11,-3 4 0 4,-1 0-176-4,1 2 48 13,1 2 0-13,6 4 0 17,-3 3-2240-16,-5-3-448 1</inkml:trace>
    </iact:actionData>
  </iact:action>
  <iact:action type="add" startTime="5804">
    <iact:property name="dataType"/>
    <iact:actionData xml:id="d4">
      <inkml:trace xmlns:inkml="http://www.w3.org/2003/InkML" xml:id="stk4" contextRef="#ctx0" brushRef="#br0">10244 9508 21647 0,'0'0'960'2,"0"0"192"-2,0 0-912 1,-2 13-240 3,2 1 0-4,0 7 0 6,0 9 384-6,0 9 16 10,0 2 16-9,0 9 0 1,2 7 384-2,-1 9 80 5,1 2 16-4,-2 10 0 7,2-2-112-7,-2 6-16 5,0 2 0-6,0 2 0 7,0 0-384-7,0 0-96 17,0-2-16-17,2-6 0 2,0-6-464-2,0-12-112 7,0-7-16-7,0 7 0 21,-2-7-240-20,0-20-48 0,0-10-16-1,-2-9 0 11,2-14-80-10,0 0-32 1</inkml:trace>
    </iact:actionData>
  </iact:action>
  <iact:action type="add" startTime="6013">
    <iact:property name="dataType"/>
    <iact:actionData xml:id="d5">
      <inkml:trace xmlns:inkml="http://www.w3.org/2003/InkML" xml:id="stk5" contextRef="#ctx0" brushRef="#br0">9871 10381 27007 0,'0'0'1200'1,"0"0"240"-1,12-9-1152 10,3 3-288-8,11-4 0-2,-3 4 0 0,0 0 256 1,7 2 0 9,3-3 0-10,10-3 0 4,0 2-128-4,4-6-128 9,3 3 144-9,17-13-144 20,-7 5-384-20,-7 1-192 1,-7-3-16 0,-18 11-7408 11,-1-6-1472-11</inkml:trace>
    </iact:actionData>
  </iact:action>
  <iact:action type="add" startTime="6151">
    <iact:property name="dataType"/>
    <iact:actionData xml:id="d6">
      <inkml:trace xmlns:inkml="http://www.w3.org/2003/InkML" xml:id="stk6" contextRef="#ctx0" brushRef="#br0">10757 10212 21359 0,'7'23'944'1,"-1"-7"208"-1,-2 1-928 0,2 9-224 4,2 3 0-3,-2 4 0 7,-3 4 1488-8,-3 0 256 10,2 6 48-8,-2-2 16-2,0 6-752 0,0-4-160 9,-2 0-16-8,2 1-16 3,-3-7-544-4,1-3-128 7,2 1 0-7,0-4-16 7,0-4 592-7,0-5 128 8,2-3 32-8,1 3 0 24,-3-22-2400-23,0 0-464-1,0 0-112 0,14-8-11424 2</inkml:trace>
    </iact:actionData>
  </iact:action>
  <iact:action type="add" startTime="6357">
    <iact:property name="dataType"/>
    <iact:actionData xml:id="d7">
      <inkml:trace xmlns:inkml="http://www.w3.org/2003/InkML" xml:id="stk7" contextRef="#ctx0" brushRef="#br0">11722 10448 20271 0,'0'0'896'1,"-12"-2"192"-1,12 2-880 1,0 0-208 2,-7 0 0-2,-7-2 0 5,2-2 960-6,2 4 128 11,-3 4 48-11,5 0 0 5,-6-4-816-5,3 4-144 11,-7-3-48-11,2 7 0 4,-3 4 176-4,-1-2 16 10,3 5 16-10,-5-1 0 5,3 5 416-4,-1-1 80 9,5 2 0-9,-3 3 16 1,7-2-400-1,-3 1-64 10,6-1-32-11,4 1 0 5,0-1-352-5,2-3 144 9,2-3-144-9,4 3 0 5,4-6 192-4,2 1-192 8,2-5 192-9,1-6-192 5,3 0 288-4,5-2-48 9,-3-2-16-10,3 0 0 4,1-2-48-4,-1 0-16 7,-7-2 0-7,3 4 0 12,-3 0-160-12,2 2 0 8,1 0 144-8,-5 2-144 6,3 4 0-6,-3 0 0 10,0-2 0-10,2 4 128 4,-3 4-128-4,5-5 0 8,1 3 0-8,1 2 0 8,1-6 0-8,1 1 0 8,-1 3 0-8,5-4 128 8,1-2-128-8,3-4 0 10,1 0 0-10,2-4 0 5,4-2 128-5,0-4 0 11,-4 1 0-11,3-7 0 5,-3 0 128-5,2-5 48 10,-2-4 0-10,-2-1 0 4,1-3-144-4,-1 0-32 13,4-4 0-11,0-6 0-1,-3-2-128-1,3-6 192 9,0-2-192-9,-2-3 192 6,2-5-192-6,0-5 0 6,4-5 0-5,-3-9 128 3,-3-10-128-4,2-5 0 8,-4-1 0-8,-1 0 0 7,-3-3-320-6,-4 5 16 10,-1 6 0-11,-8 8 0 4,1 10 304-3,-7 7 0 5,0 7 0-6,-4 9 0 8,-4 12 352-8,-2 9 80 11,-2 10 16-11,-8 9 0 4,1 5-176-3,-9 9-16 9,-3 13-16-10,-2 13 0 3,-4 9-240-3,1 13 0 8,-3 9 0-8,-2 4 0 8,2 6 0-7,2 10 0 7,1 10 0-8,5 1 0 7,0 3 0-7,1 3 0 11,3 0 0-11,3 2 0 5,1-1-416-5,7-13 32 10,0-7 0-10,0 19 0 19,5-25-816-17,3-17-144-1,2-12-48-1,-2-14 0 15,-2-12 352-14,-4-9 64 2,8-16 16-3</inkml:trace>
    </iact:actionData>
  </iact:action>
  <iact:action type="add" startTime="6917">
    <iact:property name="dataType"/>
    <iact:actionData xml:id="d8">
      <inkml:trace xmlns:inkml="http://www.w3.org/2003/InkML" xml:id="stk8" contextRef="#ctx0" brushRef="#br0">11086 9843 35007 0,'-8'-10'3120'1,"8"10"-2496"6,0 0-496-6,0 0-128 2,0 0 0-3,0 0 144 11,0 0-144-11,0 0 160 4,8 12-160-4,4-6-192 6,-4 2 32-6,7 1-15392 11</inkml:trace>
    </iact:actionData>
  </iact:action>
  <iact:action type="add" startTime="7246">
    <iact:property name="dataType"/>
    <iact:actionData xml:id="d9">
      <inkml:trace xmlns:inkml="http://www.w3.org/2003/InkML" xml:id="stk9" contextRef="#ctx0" brushRef="#br0">10883 12107 20271 0,'-4'-25'1792'1,"1"13"-1424"3,-7-7-368-4,0-3 0 7,0 1 1488-7,-5-5 240 8,1-1 32-8,-6 0 16 5,-7 1-480-5,0-1-80 7,2 2-32-7,-3 3 0 10,1 9-480-10,0 1-80 9,-5 6-32-9,1 10 0 5,-6 10-432-5,4 1-160 10,-2 7 0-10,2 7 144 4,-4 8-144-3,3 8 0 7,3 4-160-8,4 5 160 7,4 7 0-7,3 11-144 12,4 2 144-12,1 8 0 8,5 8 0-7,6-3-160 3,2 1 160-4,6-6 0 7,0 2 0-6,4-6 0 10,5-6 0-11,-1-4 0 3,6-7-192-2,-3-7 192 10,3-3-192-11,9 15 192 20,-5-17-496-19,-7-8 16 0,-1-10 0-1,-4-5 0 12,-3-13-1200-11,-7-13-240 1,0 0-64-1</inkml:trace>
    </iact:actionData>
  </iact:action>
  <iact:action type="add" startTime="7518">
    <iact:property name="dataType"/>
    <iact:actionData xml:id="d10">
      <inkml:trace xmlns:inkml="http://www.w3.org/2003/InkML" xml:id="stk10" contextRef="#ctx0" brushRef="#br0">9910 12821 24351 0,'0'0'1088'1,"0"0"208"-1,0 0-1040 0,10-8-256 3,3 0 0-3,5-3 0 5,3 3 560-4,3-2 48 3,3-2 16-4,6 5 0 8,0-3-288-7,8-2-48 9,-2 6-16-10,8-1 0 4,4-5-272-4,-2 4 0 10,1-2 128-9,23-7-128 16,-15-3-368-16,1 7-128-1,-7-7-16 0,-1 4-11280 5</inkml:trace>
    </iact:actionData>
  </iact:action>
  <iact:action type="add" startTime="7666">
    <iact:property name="dataType"/>
    <iact:actionData xml:id="d11">
      <inkml:trace xmlns:inkml="http://www.w3.org/2003/InkML" xml:id="stk11" contextRef="#ctx0" brushRef="#br0">11236 12450 5519 0,'0'0'240'1,"-4"12"64"-1,-5 10-304 0,1 3 0 6,2 4 0-6,0 6 0 4,-5 2 5168-3,1 2 976 8,-6 8 192-9,2-2 32 6,-1 0-4480-5,1 6-896 9,-3-1-176-10,5-3-48 4,-4 0-288-4,7-2-64 5,-3-6-16-5,4 0 0 8,2-6-144-8,4-6-16 8,0-5-16-8,2-9 0 8,2 1 32-8,-2-14 0 10,0 0 0-10,8-6 0 5,6-4 400-5,-3-11 96 11,7-6 16-11,-4-5 0 4,5-1-320-3,1-6-64 5,-3 0-16-1,5 0 0-1,3-4-112-4,-2 6-32 11,3 0 0-11,1 0 0 3,-2 4-224-3,3 2 0 11,-3 6 0-10,2 3 0 3,-1 4 0-4,5 7 0 10,-2 5-144-10,12 0 144 20,-2 10-432-19,-2 2 16 0,-4 2 0-1,-7 5-10912 6,-1 1-2176-5</inkml:trace>
    </iact:actionData>
  </iact:action>
  <iact:action type="add" startTime="8011">
    <iact:property name="dataType"/>
    <iact:actionData xml:id="d12">
      <inkml:trace xmlns:inkml="http://www.w3.org/2003/InkML" xml:id="stk12" contextRef="#ctx0" brushRef="#br0">12255 12696 11967 0,'1'-13'1072'1,"-1"1"-864"7,0-8-208-7,-3 7 0 3,-1-5 2464-3,-4 1 448 8,-4 3 96-8,4 0 0 2,-5 5-1280-2,-1 5-256 10,-5 4-48-10,-1 5-16 3,1 11-592-4,-7 0-128 5,3 5-32-5,-5 8 0 4,1 3-32-4,0 7-16 7,0-2 0-7,3 2 0 10,3 4-224-10,3-4-64 6,1 3 0-6,7-4 0 8,0 1-192-8,4-4-128 6,4-8 160-6,4 0-160 9,2-5 192-9,6-9-48 11,-2-1-16-11,5-8 0 4,3-6 256-3,3-8 64 9,-3-1 0-10,2-9 0 4,1-1 64-3,-3-1 0 8,3-3 16-9,-3-1 0 6,-1-1-256-2,3 2-48 4,-6-1-16-8,1 5 0 4,-3 5-208-3,2-1 176 9,0 5-176-10,-5 2 160 4,3 6-160-4,-10 4 0 11,14 2 0-11,-5 6 0 4,3 6 0-4,-4-2 0 11,4 5 0-11,1-5 0 4,-3 3-352-4,6-3 48 11,-5 2 16-11,9-4 0 19,1-1-2080-18,-3-3-400 1,-1-4-96-2,-1-4-16 0</inkml:trace>
    </iact:actionData>
  </iact:action>
  <iact:action type="add" startTime="8371">
    <iact:property name="dataType"/>
    <iact:actionData xml:id="d13">
      <inkml:trace xmlns:inkml="http://www.w3.org/2003/InkML" xml:id="stk13" contextRef="#ctx0" brushRef="#br0">13009 12466 6447 0,'0'0'576'2,"0"0"-576"1,6-10 0-3,-2 1 0 6,0-3 4032-5,0 4 688 9,0-2 144-10,-4 10 16 6,-4-13-3136-6,-2 5-624 5,0-2-128-4,-9 6-32 8,-3 4-48-9,-5 4-16 11,-5 6 0-11,-7 2 0 4,4 7-288-4,-2 1-64 11,0 1-16-11,0 6 0 4,5 6 48-3,3 1 0 8,3-3 0-9,5 2 0 6,5 0-256-6,2 2-64 10,3-2 0-10,7-1 0 5,4-3-256-5,7-2 0 7,-3-1 0-7,10-7-144 8,-1-3 144 0,7-1 0-8,3-5 0 0,4-4-128 7,6-6-96-7,-2-4-16 11,10-4 0-11,10-9 0 14,-10-5-640-14,-1-3-128 0,3-3-16 1,-8-1-16 15,4-4-2320-15,-6 0-464 0</inkml:trace>
    </iact:actionData>
  </iact:action>
  <iact:action type="add" startTime="8653">
    <iact:property name="dataType"/>
    <iact:actionData xml:id="d14">
      <inkml:trace xmlns:inkml="http://www.w3.org/2003/InkML" xml:id="stk14" contextRef="#ctx0" brushRef="#br0">13661 11688 22111 0,'-24'-6'976'2,"15"4"208"9,-11 0-944-10,7-2-240 0,-3 10 0-1,6 0 0 0,2 4 1088 0,-3 9 160 9,1 3 32-9,-10 15 16 4,7 6-592-3,-3 5-128 5,6 7-32-5,-1 7 0 6,5 1-112-6,4-1-32 9,2 6 0-10,2 1 0 6,2 3-144-6,4-2-48 10,-3 2 0-10,1 4 0 4,4-4-208-4,2 1 0 14,-4 1 0-14,1-12-160 17,5-7-1952-15,-4-3-384-2,5-11-64 0,-5-6-4992 10,4-11-976-8</inkml:trace>
    </iact:actionData>
  </iact:action>
  <iact:action type="add" startTime="8853">
    <iact:property name="dataType"/>
    <iact:actionData xml:id="d15">
      <inkml:trace xmlns:inkml="http://www.w3.org/2003/InkML" xml:id="stk15" contextRef="#ctx0" brushRef="#br0">13240 12435 22111 0,'0'0'1968'3,"0"0"-1584"-3,11-8-384 1,7 0 0 6,3-1 1184-7,3 3 160 7,3 4 16-7,6-2 16 11,2-2-320-11,6 0-64 7,0 4-16-6,4 2 0 6,-4 2-656-7,2 2-128 3,-4-2-16-3,2 2-16 9,-6 0-160-9,-2-2 0 10,-6 2-160-9,-1 0 160 19,-3-1-896-19,1 3-96-1,-3-4-16 1,-5-2 0 0</inkml:trace>
    </iact:actionData>
  </iact:action>
  <iact:action type="add" startTime="9049">
    <iact:property name="dataType"/>
    <iact:actionData xml:id="d16">
      <inkml:trace xmlns:inkml="http://www.w3.org/2003/InkML" xml:id="stk16" contextRef="#ctx0" brushRef="#br0">14667 12205 22111 0,'-6'23'976'1,"-3"-7"208"-1,-3 3-944 0,2 11-240 6,-5 3 0-6,3 10 0 5,-8-4 2400-5,3 5 432 7,-1-1 96-7,-3 2 16 3,1 2-1968-2,1-4-384 6,1 2-80-6,-3 2 0 5,3-5-512-6,3 3 0 12,-5-8 0-12,7-3 0 17,-5-5-656-16,8-2-80-1,-1-4-16 0,5-3 0 14,4-4-1872-12,2-16-368-1</inkml:trace>
    </iact:actionData>
  </iact:action>
  <iact:action type="add" startTime="9246">
    <iact:property name="dataType"/>
    <iact:actionData xml:id="d17">
      <inkml:trace xmlns:inkml="http://www.w3.org/2003/InkML" xml:id="stk17" contextRef="#ctx0" brushRef="#br0">15022 12482 16575 0,'-19'7'1472'0,"7"5"-1168"0,-7-2-304 0,-1 11 0 8,3 5 1808-7,-5 1 304 6,3-6 64-7,3 7 16 8,-2 3-1168-8,11-2-256 11,-3 1-32-10,6-1-16 4,2-4-544-5,6-1-176 10,6-5 0-10,-1-1 0 4,9-11 0-3,0-1 0 4,3-6-192-5,4-4 48 9,1-2 144-9,1-1 0 6,4-11 0-6,-1 3-128 8,-1-9 320-7,-2 1 64 5,-2-1 0-6,3-3 16 5,-1-2 160-5,-6 1 16 6,1 1 16-5,-10 0 0 6,-3 0 0-6,-1 1 0 10,-6-1 0-11,-4 3 0 5,-6 3 16-5,1 2 0 10,-1-7 0-9,-6 3 0 3,2-3-176-4,5 5-48 8,-5 0 0-8,6 3 0 7,2-3-256-7,4 9 0 11,0-2 0-11,6 6 0 4,8-5-208-3,-1 3 0 11,5 2 0-10,-1 0 0-2,9 4 64 0,1 2 16 12,-2 1 0-12,3 6 0 2,-3 7 128-2,-5-2 0 8,3-2 0-8,10 11-128 9,-4 5 128-9,1-1 0 12,-5 2 0-12,0 1 0 3,-5-1 0-2,-6-4 0 9,1 1 0-9,-5 1 0 3,-2 3 0-3,3-5 128 7,-7-5-128-8,2 1 176 5,0-7-176-5,-6-10 192 11,8 12-192-11,-8-12 192 6,0 0-16-6,0 0 0 9,0 0 0-9,14-10 0 5,-1-4 144-4,-3-3 16 9,2 1 16-9,1-1 0 2,-3 1-160-3,6 2-16 10,-3-3-16-10,3 5 0 4,3-2-160-3,-3 5 128 5,4-1-128-6,-1 0 128 10,-3 4-128-9,5 4 0 3,-1 0 144-3,-3 4-144 8,5 0 128-9,1 2-128 12,0 2 128-12,1 4-128 5,-3-2 0-5,3 1 0 9,3 1 0-9,0-4 0 5,3 2 0-5,-3 2 0 11,0-7 0-11,2-3 0 3,-1-3 0-2,-1-5 0 10,0 0 0-11,7-2 128 4,1-5-128-4,-4-1 0 10,0-5 128-10,0-1-128 5,4-3 144-5,-1 3-144 7,-1 3 192-6,2-5-192 2,2-1 144-3,-2 2-144 7,2 1 0-7,4 9 144 7,-8-3-144-7,0 10 0 8,-3 0 0-8,-1 6 128 7,-2 2-128-7,-2 6 0 7,-1 8 0-7,-1 3 0 9,-7 10 0-9,-1 8 192 5,1 2-64-4,-8 8 0 8,0-4-128-9,-2 6 0 7,-6 2 144-7,-2 1-144 8,-2-5 208-8,-4-4-16 5,-8 4-16-4,-1-6 0 7,-5-2-48-8,-5-8-128 6,-8-2 192-6,-4-2-64 9,2-7 256-9,-6-8 64 6,2-1 0-6,-6-7 0 9,6-6-128-9,-6-2 0 6,2-5-16-6,5-3 0 8,-1-8-560-8,3-1-96 8,-2-2-32-8,2-5 0 25,5-5-2656-24,0-6-544 0</inkml:trace>
    </iact:actionData>
  </iact:action>
  <iact:action type="add" startTime="9963">
    <iact:property name="dataType"/>
    <iact:actionData xml:id="d18">
      <inkml:trace xmlns:inkml="http://www.w3.org/2003/InkML" xml:id="stk18" contextRef="#ctx0" brushRef="#br0">15139 11358 41983 0,'-44'-5'1856'2,"18"1"384"-2,5-2-1792 0,-1 6-448 6,9 6 0-6,-3-6 0 5,16 0 688-5,0 0 32 9,0 0 16-9,0 0 0 17,0 0-1248-17,0 0-256 1,0 0-64-1,0 0-11888 12,0 0-2384-12</inkml:trace>
    </iact:actionData>
  </iact:action>
  <iact:action type="add" startTime="11554">
    <iact:property name="dataType"/>
    <iact:actionData xml:id="d19">
      <inkml:trace xmlns:inkml="http://www.w3.org/2003/InkML" xml:id="stk19" contextRef="#ctx0" brushRef="#br0">15208 7667 10591 0,'0'0'464'1,"0"0"112"-1,0 0-576 1,0 0 0 2,0 0 0-3,0 0 0 8,15 0 896-8,-15 0 64 12,0 0 0-11,0 0 16 1,16-4 128-2,-16 4 32 11,0 0 0-10,0 0 0 3,0 0-176-4,0 0-16 10,0 0-16-10,0 0 0 4,0 0-160-3,0 0-16 5,-18 9-16-6,3 1 0 8,-7-2-352-8,-3 4-64 10,-2-3 0-9,-1-3-16 3,-1 4-144-3,0-2-32 9,-1-2 0-10,3 2 0 6,0 1 112-6,0-1 16 9,1-2 0-8,5 2 0 6,3 0-256-7,3-3 0 5,-5 1 0-5,6 0 0 7,-1 4 160-7,15-10-160 8,0 0 160-7,-10 8-160 2,10-8 0-3,0 0 0 6,-2 15 0-6,2-15 0 8,0 0 0-8,16 10 0 12,3 0 0-12,7-1-160 5,1-3 160-4,4 0 128 9,4 0-128-10,6 4 176 5,-4-2-48-4,8 3 0 7,0 3 0-8,2-6 0 5,0 3-128-5,-6-1 0 11,3 4 0-11,-5-1 0 4,-2-5 0-4,-5 4 0 11,-7-4 0-10,-5 0 0 18,-3 3-496-18,-7-1-176 2,-10-10-32-3</inkml:trace>
    </iact:actionData>
  </iact:action>
  <iact:action type="add" startTime="11915">
    <iact:property name="dataType"/>
    <iact:actionData xml:id="d20">
      <inkml:trace xmlns:inkml="http://www.w3.org/2003/InkML" xml:id="stk20" contextRef="#ctx0" brushRef="#br0">15022 7776 16575 0,'0'0'1472'2,"20"-12"-1168"-1,-5-5-304-1,11 9 0 9,5 0 1584-9,4 4 256 10,2-2 48-10,4 4 16 5,2-2-1056-5,2 0-208 10,-2 3-32-9,4-3-16 4,-1 2-272-5,-1 0-64 10,4 2-16-10,2 2 0 5,-2-4-240-5,-5 2 176 12,5 0-176-12,0 2 160 18,-6 2-656-17,0-2-128 0,-4-1-16 5</inkml:trace>
    </iact:actionData>
  </iact:action>
  <iact:action type="add" startTime="12201">
    <iact:property name="dataType"/>
    <iact:actionData xml:id="d21">
      <inkml:trace xmlns:inkml="http://www.w3.org/2003/InkML" xml:id="stk21" contextRef="#ctx0" brushRef="#br0">17189 7676 16127 0,'0'0'704'1,"0"0"160"-1,0 0-688 0,-9-2-176 5,-9-3 0-3,-5-1 0-2,-1 0 480 0,1 0 64 7,-2 2 16-6,-3 2 0 6,-1 2-192-6,0 6-48 10,-3 0 0-11,3 6 0 4,-2 3 96-4,2 9 16 7,1 1 0-7,3 4 0 7,2 0 128-7,1 1 16 8,5-3 16-8,-1 6 0 8,8 2-240-8,1 2-48 11,3-4-16-11,4-1 0 4,4-9-288-4,4-2 160 8,7-7-160-8,3 0 128 8,9-8 64-8,4-2 0 6,7-2 0-5,-1-8 0 13,8-14 336-12,-2-3 80-1,5-7 16-1,-14 9 0 8,-3-6-144-8,4-6-32 6,0-3 0-6,2-3 0 9,-4-3-224-9,1 1-48 7,-3-4-16-7,-2 2 0 8,1 0-160-6,-3-6 0 6,2-2 0-8,-5-1 128 8,-7-3-128-8,3-1 0 5,-6-5 144-5,3-23-144 8,-3 4 0-8,-2 18 0 12,-6 7 0-12,-3 12 0 3,1 16 0-3,-2 14-160 11,0 13 16-11,0 0 0 5,0 0 144-5,-13 25-208 6,-3 10 80-6,1 12 128 8,-3-4-192-8,-2 11 192 7,1 13-160-7,3 3 160 7,-3 8 0-7,7 4 0 12,-1 2 0-12,1 3 0 3,-6 5 0-3,3-8 0 11,1-8 0-10,8-2 0 5,-2-2-256-6,6-9 64 6,4-7 0-5,6-5 0 16,-2-16-608-16,2-4-112 1,4-7-32-2,-3-5-6720 12,3-11-1344-11</inkml:trace>
    </iact:actionData>
  </iact:action>
  <iact:action type="add" startTime="12635">
    <iact:property name="dataType"/>
    <iact:actionData xml:id="d22">
      <inkml:trace xmlns:inkml="http://www.w3.org/2003/InkML" xml:id="stk22" contextRef="#ctx0" brushRef="#br0">17691 7965 10127 0,'0'0'448'1,"0"0"96"-1,0 0-544 0,15 14 0 6,-3-9 0-5,6 3 0 4,1 2 1536-5,1-6 208 8,3-4 48-8,0-4 0 5,3-6-944-5,-11 2-176 11,5 3-32-11,-1-7-16 4,3 2-112-1,-3-3-32 1,1 1 0-4,-1 0 0 8,-3-5 224-8,0 1 64 10,-3 2 0-10,1-3 0 5,-8 3 0-5,-2-3 0 11,-4 5 0-11,-4-4 0 5,-2 7-16-5,-8-3 0 6,1 6 0-6,-3 4 0 9,0 4-304-9,-11 4-48 6,0 4-16-5,1 3 0 7,-1 9-176-8,0 5-32 15,-1-2-16-15,3 5 0 1,4-3-16-1,5 4 0 9,-2-2 0-9,11 1 0 5,-1-1-144-5,6 0 0 9,10-2 0-9,-1-3 0 5,11-3 0-5,2 1 0 11,5-7 0-10,4 3-176 17,2-10-1072-17,4 1-224 3,1-5-32-4</inkml:trace>
    </iact:actionData>
  </iact:action>
  <iact:action type="add" startTime="12954">
    <iact:property name="dataType"/>
    <iact:actionData xml:id="d23">
      <inkml:trace xmlns:inkml="http://www.w3.org/2003/InkML" xml:id="stk23" contextRef="#ctx0" brushRef="#br0">18931 7788 18431 0,'0'0'1632'1,"0"0"-1312"-1,-8 0-320 0,-3 0 0 8,-7 3 784-8,4 3 96 10,-3 4 16-10,-5 4 0 7,1-5-288-7,-12 11-48 8,2 1-16-8,3 3 0 5,1 3-240-4,2 0-48 9,-1 1-16-10,3-3 0 5,5-5 160-5,1-1 48 10,9 2 0-10,4-5 0 5,4-16-144-5,6 18-32 11,2-7 0-11,9-3 0 4,-1-8 96-4,5-4 16 6,3-5 0-6,-3 3 0 8,3-6 112-8,-1-4 16 10,8-1 16-9,0-1 0 4,1-5-384-2,-3-3-144 5,0 3 0-8,0 4 144 4,-1 3-144-4,-5-2 0 11,1 7 144-11,-9-1-144 5,1 4 0-5,-3 6 0 11,1 2 0-10,-14 0 0 2,6 18 0-3,-2 5 0 10,-4 12 0-10,-2 4 0 5,-2 8 160-4,0 6-32 9,-6 5-128-10,-1 3 192 5,-1 3 112-4,-6 4 16 2,1 1 0-2,-1 1 0 7,-5 2-80-8,-2-6-16 11,-3 1 0-11,-11 20 0 5,0-18-80-5,6-11-16 10,4-9 0-9,1-8 0 2,5-8 0-2,2-8-128 9,-1-11 192-10,7-6-64 5,15-8-320-5,-14-4-64 11,6-8 0-11,4-9-9632 12,4-5-1920-11</inkml:trace>
    </iact:actionData>
  </iact:action>
  <iact:action type="add" startTime="13399">
    <iact:property name="dataType"/>
    <iact:actionData xml:id="d24">
      <inkml:trace xmlns:inkml="http://www.w3.org/2003/InkML" xml:id="stk24" contextRef="#ctx0" brushRef="#br0">20049 7651 28559 0,'0'0'2544'1,"0"0"-2032"5,0 0-512-5,0 0 0 5,12-12 144-6,-5 5-144 10,5 1 128-10,4-6-128 5,3 0 0-5,-1 2 0 10,5-3 0-10,1 5 0 3,1-4 0-3,-2 5 0 11,-5 1 0-10,-1 4 0 4,1 0 128-5,-18 2-128 9,16 4 0-9,-3 7 128 5,-5 5 48-5,-2 7 0 11,-6 1 0-11,0 3 0 5,-6 0-32-5,-2 7 0 6,-9 3 0-6,-5 9 0 8,-7 3 160-8,-2-2 16 8,0 2 16-5,-3-1 0 1,-1-3-64-4,8-6-16 11,4-4 0-11,-1 1 0 5,3-7 64-5,7-2 16 12,8-7 0-12,10-1 0 4,6 1 32-3,5-7 0 5,9 1 0-6,9-8 0 7,8 0 80-7,8-2 0 7,3-4 16-7,5-2 0 8,-2-2-144-8,5 0-16 10,4-4-16-10,7-6 0 5,-5 3-80-4,8-5-16 9,-4 6 0-10,-1-5 0 4,-5 1-384-4,-6-2-96 7,-7 5-16-7,-10-5-10832 17,-14 4-2160-16</inkml:trace>
    </iact:actionData>
  </iact:action>
  <iact:action type="add" startTime="14421">
    <iact:property name="dataType"/>
    <iact:actionData xml:id="d25">
      <inkml:trace xmlns:inkml="http://www.w3.org/2003/InkML" xml:id="stk25" contextRef="#ctx0" brushRef="#br0">10027 8185 2751 0,'0'0'128'2,"0"0"16"-2,0 0-144 0,0 0 0 7,0 0 0-7,12 8 0 6,-12-8 2480-6,17 2 464 6,-17-2 80-6,20 0 32 9,-5 0-1792-9,5 2-368 6,-3 2-64-6,-1-4 0 10,6-2 112-10,-1 0 16 9,4 0 16-9,5 2 0 4,-1 2-256-3,2 2-48 6,6 0-16-6,8-4 0 2,-6 0-160-3,6 2-48 11,4-2 0-11,-1 4 0 4,3 0-16-4,4 0-16 10,-1-1 0-9,5 1 0 8,3 0-112-9,3-2-32 7,5-4 0-7,-4 4 0 4,6 0-16-3,-1 4 0 10,3 4 0-11,-6-1 0 4,0-1 0-3,-3 2 0 5,-1-2 0-6,0 0 0 8,-1-3-112-8,5 3-16 7,-6-4-128-7,5 0 192 8,1-4 64-8,-4 4 0 11,3 2 0-11,-5-6 0 5,-1-4 160-5,-1 4 32 8,2-2 16-8,1 0 0 8,-3 0-64-8,5 2-16 6,1-4 0-5,-4 2 0 9,7 0-80-10,-3 0-32 5,0-4 0-5,3 5 0 8,-7 1-112-8,2 0-32 11,-3-2 0-10,-3 0 0 4,-3-2-128-4,0 2 128 4,1-2-128-5,-1 0 128 5,-1 2 0-5,-1-4-128 6,-2 0 192-6,-4 0-64 8,-1 3 32-8,1-1 0 12,-6-2 0-12,4 2 0 2,-10 2-32-1,2 0 0 11,-4 0 0-12,-1 0 0 4,-3 0 0-4,2 0-128 11,4 4 192-11,-6-4-64 4,-5-2-128-3,-1 0 192 9,1-1-192-10,-1 3 192 3,0 0-48-3,1 2 0 11,-7 2 0-11,3-2 0 6,1-4 16-5,-5 0 0 5,2 2 0-5,1 2 0 6,-5 0-160-7,-14 0 192 7,19 2-192-6,-3-2 192 5,1 0-64-5,1 0 0 9,-18 0 0-9,14-2 0 3,1 2 32-4,-15 0 0 7,18 0 0-7,-3 0 0 8,-15 0 32-8,20 0 0 11,-8-2 0-11,-12 2 0 6,17-2-64-6,-3 0 0 7,-14 2 0-7,17 0 0 8,-3-2-128-8,-14 2 0 7,14 0 144-7,-14 0-144 7,0 0 0-7,15-4 144 9,-15 4-144-9,0 0 0 6,0 0 160-6,0 0-160 8,0 0 128-8,0 0-128 5,0 0 0-5,0 0 0 6,0 0 0-6,0 0 0 21,0 0-1200-18,-13-6-320-3,-5 2-64 1,-2-1-15008-1</inkml:trace>
    </iact:actionData>
  </iact:action>
  <iact:action type="add" startTime="15548">
    <iact:property name="dataType"/>
    <iact:actionData xml:id="d26">
      <inkml:trace xmlns:inkml="http://www.w3.org/2003/InkML" xml:id="stk26" contextRef="#ctx0" brushRef="#br0">14617 6110 4607 0,'0'0'400'1,"0"0"-400"2,0 0 0-3,15-9 0 7,-15 9 1488-7,8-12 224 8,0-2 32-8,-8 14 16 7,10-10-480-7,-10 10-80 11,0 0-32-10,0 0 0 2,5-15-144-1,-5 15-16 6,0 0-16-8,0 0 0 6,0 0-256-6,0 0-48 9,0 0-16-9,0 0 0 4,0 0-288-4,0 0-48 11,-15 15-16-11,3 7 0 6,-5-3 32-6,1 9 0 9,-4 7 0-9,-1-2 0 5,-2 4 32-5,7 4 16 10,-5-4 0-4,1 4 0-4,2-8 80-2,-1-2 16 4,-2 3 0-3,1-1 0 8,2 2-192-9,-3-4-48 6,3 0 0-6,5-2 0 9,-3-3-32-9,6-9-16 11,7-1 0-11,-1 0 0 4,4-16-16-4,0 0 0 10,0 0 0-10,5 13 0 6,-5-13 0-6,12 12 0 7,-12-12 0-7,24 4 0 8,1-4 48-8,0-2 0 6,1 0 0-6,1-4 0 8,4 2-112-8,4-2 0 11,4 0-128-11,-2-1 192 3,0-3-192-2,2 2 128 6,-3 0-128-7,5-3 0 8,-4 3 0-8,0-6 0 8,-8 2 0-8,4 3 0 20,-2-1-384-19,-1 4-80 0,-3 2-16-1,0-2 0 14,-3-3-2032-13,-9 3-416 3</inkml:trace>
    </iact:actionData>
  </iact:action>
  <iact:action type="add" startTime="16001">
    <iact:property name="dataType"/>
    <iact:actionData xml:id="d27">
      <inkml:trace xmlns:inkml="http://www.w3.org/2003/InkML" xml:id="stk27" contextRef="#ctx0" brushRef="#br0">14640 6635 5519 0,'0'0'240'1,"0"0"64"-1,0 0-304 0,0 0 0 6,0 0 0-6,0 0 0 4,0 0 2496-4,0 0 448 11,0 0 96-11,12-8 16 3,-1-4-1648-3,-1 3-336 8,6-7-64-7,-3 4-16 5,5-5-192-5,5 1-32 5,1 1-16-5,3-3 0 6,4 4-32-7,1-3 0 8,5 3 0-8,6-3 0 7,1-7-16-7,5 9-16 8,2-1 0-7,3 4 0 6,5-1-240-7,1 3-64 7,5-6 0 0,-3 7 0-7,1-3-112 0,1 4-16 9,-2 4-16-8,5-2 0 3,3-1-48-3,-2 5-16 9,4 9 0-10,3-3 0 5,-7 0-48-5,2-4-128 6,-4 0 192-5,1 2-64 6,-7 2-128-6,-3-4 0 9,-5-2 0-10,-1 4 0 5,-6 2 0-5,0 0 0 9,-8 2 0-9,4-2 128 20,-8-4-960-19,2 4-208 1,-2-1-48-2</inkml:trace>
    </iact:actionData>
  </iact:action>
  <iact:action type="add" startTime="16600">
    <iact:property name="dataType"/>
    <iact:actionData xml:id="d28">
      <inkml:trace xmlns:inkml="http://www.w3.org/2003/InkML" xml:id="stk28" contextRef="#ctx0" brushRef="#br0">17929 5991 8287 0,'0'0'736'1,"-8"-7"-592"-1,-4-3-144 0,2 0 0 1,-7 2 1040-1,3 2 176 6,-5-3 48-6,-1 3 0 4,-1 2-368-4,-1 2-64 10,-3 0 0-10,1 0-16 5,1 2-176-5,0 4-48 10,-3 0 0-8,1 8 0 1,0-3-96-2,1 5-32 9,-1 5 0-10,3 5 0 4,1-1-16-4,3 3-16 10,1 1 0-9,-1 4 0 3,5 2 16-4,-1 4 16 7,6-2 0-7,2-1 0 8,-2-3-208-8,7 0-32 7,1-6-16-7,3 1 0 8,7-1-208-8,0-3 144 3,8-7-144-3,-1-3 128 10,5-12 112-10,1-4 16 11,2-4 0-11,3 2 0 4,-1-2 448-3,4-7 112 9,4-1 16-9,2-5 0 3,-6-5-368-4,3-3-64 11,-3-4-16-11,-2-4 0 4,-2 0-208-3,-3 4-48 9,-3-4-128-10,1 2 192 3,-7 0 0-2,1-3 0 5,-4-1 0-6,1-1 0 10,-3-9-32-10,2-2-16 12,-4 2 0-12,-5 4 0 5,3 3-144-5,0 6 128 10,2 5-128-10,-4 10 128 4,-2 5-128-4,-2 16 0 11,0 0 0-11,0 0 0 4,0 0 0-4,0 0 0 7,0 20 0-7,-4 7 0 8,-6 4-128-8,2 10 128 8,1 4 0-8,-1 4 0 4,-6 3 0-3,6 5 0 4,-1 0-144-5,3 1 144 9,-2 1 0-9,2-3 0 11,-2-1 0-11,4-7 0 4,4-5 0-4,4-4 0 12,0-4 0-12,0-1 0 5,0-5 0-4,2-4 0 8,2-7 0-9,3-1 0 5,-1-7-224-4,10 2 16 8,1-8 0-9,-1-4 0 20,-1-6-2256-19,4-8-448 0,11-13-96-1,-1 7 0 0</inkml:trace>
    </iact:actionData>
  </iact:action>
  <iact:action type="add" startTime="17122">
    <iact:property name="dataType"/>
    <iact:actionData xml:id="d29">
      <inkml:trace xmlns:inkml="http://www.w3.org/2003/InkML" xml:id="stk29" contextRef="#ctx0" brushRef="#br0">18426 6147 14047 0,'0'0'624'1,"-2"10"128"-1,2-10-608 1,-6 12-144 6,4 0 0-6,0 1 0 3,2-13 960-4,2 12 144 7,0 4 48-7,4-7 0 8,0 1-320-8,6 0-48 8,-3-4-16-8,1-4 0 8,6 0 64-7,-3-2 16 7,5-2 0-8,5 0 0 5,-1-4-96-5,-1-2-32 7,1 2 0-7,-1-2 0 8,1-9-144-8,-5 3-16 12,3-3-16-12,-1 3 0 5,-5-4-160-5,1 7-48 6,-1-7 0-6,0 2 0 9,-4 5-176-9,-1-5-32 9,-3 4-128-9,-2-3 192 6,0 3-64-5,-2-3-128 8,-4 3 176-9,0 4-176 6,0-4 192-6,2 12-64 6,-6-5 0-6,-6 3-128 4,1 0 128-4,-5 4-128 7,1 1 0-7,-5 9 0 10,1 0 0-10,-1 7 0 9,-5-1 0-9,-1 3 0 5,1 3 0-4,0 1 0 7,1 4 0-8,3 1 0 5,7 1 0 2,-3 0 0-2,5-2 0-5,0-1 0 5,6-3 0-4,4 0 0 8,2-3 0-9,6 1 0 4,4 1 0-3,2-5 0 10,5-1 0-11,1-1 0 4,5-5 0-4,4 0 0 11,3-5 0-11,17-3 0 19,-7-6-448-18,3-4-80 0,2-5-32-1,-6 1-12624 6</inkml:trace>
    </iact:actionData>
  </iact:action>
  <iact:action type="add" startTime="17517">
    <iact:property name="dataType"/>
    <iact:actionData xml:id="d30">
      <inkml:trace xmlns:inkml="http://www.w3.org/2003/InkML" xml:id="stk30" contextRef="#ctx0" brushRef="#br0">19628 5986 17503 0,'0'0'1552'1,"0"0"-1232"2,0 0-320-3,0 0 0 7,-18 1 816-7,4 3 96 9,-5 4 32-9,-1 0 0 6,-3 0-432-6,-2 5-64 7,1 1-32-6,-5 4 0 7,-6-3-96-8,4 3-32 12,1-5 0-12,7 5 0 0,5 1 224 0,1-5 32 12,7 0 16-12,0-1 0 3,6 5-208-3,4 0-32 7,4-7-16-7,-4-11 0 9,16 6 48-8,0-6 16 10,5-4 0-11,2 0 0 4,5-3 16-4,-1-5 16 9,2 4 0-8,-1-8 0 4,-3 1-128-1,0-5-16 3,1 3-16-7,-5 3 0 6,-1-2-240-6,-1 7 144 9,-1 1-144-9,-3-2 128 5,3 6-128-5,-18 4 0 7,13 6 144-7,1 6-144 4,-8 1 192-4,2 11-16 7,0 7-16-7,-5 12 0 8,-1 8-160-8,-4 5 128 12,-1 1-128-12,-5 1 128 4,0 5 48-4,-4 3 0 11,-9 0 0-11,-1 5 0 3,-1-9 96-3,-2-2 32 12,-5-1 0-12,-1-4 0 5,0-5-48-5,2-7-16 6,-6-10 0-5,-1-2 0 7,5-3-32-8,4-5 0 11,0-5 0-11,3-8 0 4,7-10-208-3,-1-2 0 7,4-10 128-8,3-2-128 21,5-1-2352-20,6-7-512 2</inkml:trace>
    </iact:actionData>
  </iact:action>
  <iact:action type="add" startTime="18147">
    <iact:property name="dataType"/>
    <iact:actionData xml:id="d31">
      <inkml:trace xmlns:inkml="http://www.w3.org/2003/InkML" xml:id="stk31" contextRef="#ctx0" brushRef="#br0">20390 5950 14735 0,'0'0'640'1,"0"0"160"0,-13 8-640 1,13-8-160-2,-10 10 0 0,10-10 0 4,-12 12 736-4,12-12 112 6,0 0 32-5,0 0 0 7,-12 0 96-8,12 0 32 11,0 0 0-11,-2-16 0 5,0 4 128-5,6-5 16 11,0 1 16-11,6-3 0 4,4-9-304-3,-1 3-64 9,5 0-16-10,5-3 0 5,5-1-272-5,-3 0-64 6,-2-2-16-6,3-1 0 7,1 3-240-6,0 0-64 8,3 2 0-8,-3 1 0 3,-2 1 64-4,-3 4 0 9,1 1 0-5,-3 6 0 1,-1 1-64-4,-5 5 0 4,1 0 0-4,-15 8 0 7,14-6 16-8,-14 6 0 11,0 0 0-11,0 0 0 6,16 18-144-6,-9 5 128 10,1 1-128-10,-4 3 128 5,0-2 32-4,-4 10 0 8,-4 4 0-9,2 4 0 5,-2 4-160-5,-2 2 0 6,3 2 144-6,-3 3-144 8,-2 5 224-8,0 1-32 7,2-11 0-7,-2 2 0 9,1-1-192-9,1-1 144 11,0-8-144-11,-2 2 128 4,0 2-128-4,3-6 128 7,-1 4-128-7,2-6 128 5,-2-8-128-4,0-2 0 5,2 3 0-6,0-1 0 22,0-6-512-20,4-5-16-2,0-18-16 1,-2 17 0 12,-2 3-1632-12,4-20-336 2,0 0-64-3</inkml:trace>
    </iact:actionData>
  </iact:action>
  <iact:action type="add" startTime="18507">
    <iact:property name="dataType"/>
    <iact:actionData xml:id="d32">
      <inkml:trace xmlns:inkml="http://www.w3.org/2003/InkML" xml:id="stk32" contextRef="#ctx0" brushRef="#br0">20517 6604 21183 0,'19'-10'1888'1,"7"2"-1504"2,3 0-384-3,12-1 0 7,0 3 2176-7,8 2 384 8,-2-2 64-8,1-2 0 8,3 4-1344-8,2-2-256 7,3 3-64-6,-17-1-16 5,2-2-512-5,-2-4-112 5,4 2 0-5,4 2-16 6,-4-3-176-6,4 3-128 7,-6 0 192-8,15 2-192 18,-7 0-896-17,-4 4-272 0,-10 4-64 3</inkml:trace>
    </iact:actionData>
  </iact:action>
  <iact:action type="add" startTime="20778">
    <iact:property name="dataType"/>
    <iact:actionData xml:id="d33">
      <inkml:trace xmlns:inkml="http://www.w3.org/2003/InkML" xml:id="stk33" contextRef="#ctx0" brushRef="#br0">13883 6391 8287 0,'0'0'368'2,"0"0"80"-2,0 0-448 0,0 0 0 0,0 0 0 0,0 0 0 3,14-12 1456-2,-8 1 208 4,0 1 32-5,-6 10 16 8,7-14-1008-7,-1 5-192 10,-4-7-32-11,-2 16-16 4,4-14 48-3,-2-1 16 7,-2 3 0-8,0-5 0 8,-2-3 16-8,-2 1 0 5,2-3 0-5,-6-3 0 9,-5 3 144-9,1 7 16 12,-5-3 16-11,-1 1 0 3,0 1-80-4,-5-2 0 10,-4 5-16-10,-3-5 0 5,-1-1-256-4,-2 1-48 8,0-1-16-2,8 5 0-7,-7 2-176 0,-3 3-128 11,-2-7 192-11,-4 4-192 2,2-5 192-2,-6 1-64 12,2 2 0-12,1-3-128 5,-9 1 0-5,2-3 0 10,0 3 0-10,2 3 0 4,-3-1 0-3,-3 0 0 6,2 1 0-7,3-1 0 8,-1 0 0-8,0 1 0 6,-2-7 128-6,3 8-128 3,3-1 128-2,-2 3-128 6,-4-2 144-7,1-1-144 8,1 5 0-8,4-2 0 11,-2 4 0-11,2 0 0 4,2 1 0-4,-5-1 0 14,1 0 0-14,2 2 0 3,-4 2 0-2,2 0 0 4,-1 0 0-5,1 0 0 8,-4 0 0-7,2 6-128 6,0-2 128-7,3 2 0 9,1 0 0-9,0 4 0 12,0 1 0-11,-2 1 0 3,8 2 0-3,-4-2 0 8,4 3 0-9,-4-3 0 4,2 2 0-4,-1-1 0 7,4-3 0-6,-2 2 0 6,1 4 0-6,-4-5 0 10,4 7-128-11,-2-4 128 3,4 5 0-2,-2-5 0 5,1 4 0-6,5 3 0 8,-2-3 0-8,0 3 0 7,2 3 0-7,2-5 0 10,0 1 0-10,-1 1 0 5,-3-3 0-5,4 3 0 8,0 5 0-8,2-3 0 12,-1-3 0-8,5 1 0-4,0-1-128 0,1-5 128 8,5 5 0-7,-1-4 0-1,1 3 0 1,5-1-128 6,-4 1 128-7,7 1 0 9,-5-5 0-9,6 3 0 11,-5-4-128-11,5 5 128 4,-2-1 0-3,3 0 0 9,1-1 0-10,-2-3 0 5,2 5 0-4,2-3 0 9,-1 4 0-10,-1-7 0 5,2 3 0-5,0-2 0 9,2 5 0-9,2-3 0 5,0 3 0-5,2-3 0 11,-4 2 0-11,10-5 0 6,0 5 0-6,0-4 0 8,2 3 0-8,5-3 0 4,-3 4 0-3,6 3 0 10,-3-1 0-11,7-1 0 5,1-3 0-5,3 1 0 6,1 3 0-6,2-2 0 8,3 3 0-8,3-1 0 8,-2-3 128-8,4 5-128 8,2-5 128-8,-2 5-128 11,-2 1 0-11,1-1 144 5,3-3-144-4,-2 3 192 6,2 1-192-7,2-3 192 8,-4 1-192-8,2 1 0 8,2-5-192-6,-4 5 192-2,2 3 0 0,4-3 0 7,-4-6 0-7,6 3 0 9,-4-5 0-9,6 3 0 10,-4-9 128-10,2 4-128 5,0 2 160-4,0-5-160 10,2 1 192-11,-3 2-192 4,5-4 144-3,4-2-144 10,-2 2 0-11,0 3 144 2,3 1-144-1,1 0 0 7,-2 0 144-8,-1-4-144 8,5-1 0-8,-2-1 128 8,-1-2-128-7,1-2 0 5,0 0 160-6,-3 0-32 11,1 0-128-11,0 0 192 5,-1-6-48-5,5 4-16 6,-2 2 0-6,-1-2 0 8,-3 1-128-8,-2-3 128 12,-2 0-128-11,4-2 128 1,-5 2-128-2,5-2 0 8,2 2 144-8,-6-4-144 8,-2-1 0-8,4 1 128 6,-5 0-128-6,-1-2 0 9,-2 2 0-9,2 3 0 6,-4-3 0-6,4-2 128 10,-6 2-128-10,3-1 176 10,1-5-176-9,-4 6 192 3,2-4 0-4,0 5 16 6,-4-1 0-6,-2-4 0 5,0 0-16-5,1-1 0 8,-1 1 0-8,4 2 0 6,-4-3-64-5,-2 3-128 10,1-6 176-11,-3 5-176 4,0-5 128-4,1 4-128 10,-1-3 0-9,0 3 0 3,-1-8 0-3,-1 7 0 10,-8-5 128-10,3 1-128 2,-1 1 160-3,-5-3-32 6,2-1 0-6,-3 1 0 9,1-5 128-9,-2 1 0 10,-3-1 16-10,-3-1 0 5,0-4 48-5,-2-2 16 10,-6-5 0-10,2 5 0 5,-2 0-16-5,2 2 0 12,-4 0 0-11,0-3 0 3,-7-1-16-4,1-2-16 6,2 0 0-5,-6 4 0 6,3 2-32-7,-7-1 0 6,3 3 0-5,-7 2 0 6,3 1-32-7,-1 5-16 11,3 1 0-11,-5 1 0 4,1 5-208-3,3 2 128 8,-1 0-128-9,-3 5 0 5,3 1 0-5,3-2 0 7,-3 4 0-7,3 2 0 8,-2 4 0-8,1 0 0 8,3 0 0-8,-1-1 0 8,3 3 0-8,-4 2-208 12,6-2 64-11,-5 2 16 17,15-8-448-17,0 0-64-1,-8 13-32 0,8-13 0 13,0 0-1488-13,6 16-288 1,4 2-64-1,-10-18-10656 3</inkml:trace>
    </iact:actionData>
  </iact:action>
  <iact:action type="add" startTime="23789">
    <iact:property name="dataType"/>
    <iact:actionData xml:id="d34">
      <inkml:trace xmlns:inkml="http://www.w3.org/2003/InkML" xml:id="stk34" contextRef="#ctx0" brushRef="#br0">7554 8868 3679 0,'0'0'320'3,"0"0"-320"-3,-14 16 0 0,6-7 0 8,8-9 1168-8,-7 10 176 7,7-10 16-7,-12 14 16 8,12-14-608-8,-8 9-128 7,8-9-32-7,0 0 0 7,-10 14 432-5,10-14 96 4,-11 8 16-6,11-8 0 7,0 0-80-7,0 0-16 8,0 0 0-8,0 0 0 7,0 0-128-7,0 0-32 7,0 0 0-7,0 0 0 10,0 0-112-10,0 0-16 6,0 0-16-6,0 0 0 8,5-10-144-7,9-5-32 4,0 1 0-5,1-6 0 9,-3-7-64-9,4 0 0 6,3-1-16-5,-1 1 0 7,-1 0-160-4,7 0-16-1,-5-1-16-2,5 1 0 6,-1 0-112-6,0-3 0 5,1-1-16-6,-3 2 0 8,-1 2-48-8,1 1 0 7,1-1 0-7,-5 0 0 8,-1-3 64-8,3 1 16 7,-3 0 0-7,0 4 0 8,-5 1-80-8,1 1 0 8,-4 5-128-8,0 3 192 8,1-7-64-8,-5 7 0 7,2 3-128-7,-6 12 192 8,4-12-64-8,-4 12-128 7,0 0 176-7,0 0-176 8,0 0 144-8,0 0-144 6,0 0 0-6,0 0 144 10,0 0-144-10,0 0 0 6,0 0 0-6,0 0 0 8,0 0-192-8,0 0 16 7,0 0 16-7,0 0 0 24,0 0-480-24,0 0-80 0,4 18-32 0,-4-18 0 11,0 0-2016-9,0 0-416-1</inkml:trace>
    </iact:actionData>
  </iact:action>
  <iact:action type="add" startTime="24254">
    <iact:property name="dataType"/>
    <iact:actionData xml:id="d35">
      <inkml:trace xmlns:inkml="http://www.w3.org/2003/InkML" xml:id="stk35" contextRef="#ctx0" brushRef="#br0">7452 8441 11967 0,'-21'4'528'4,"21"-4"112"-4,-14 6-512 0,-1 1-128 0,15-7 0 0,-10 12 0 7,10-12 304-7,-12 10 16 8,12-10 16-7,0 0 0 6,0 0-208-7,0 0-128 5,0 0 160-4,0 0-160 9,0 0 608-10,0 0 32 7,0 0 0-7,0 0 0 6,0 0 480-6,0 0 96 7,0 0 32-7,0 0 0 8,0 0-192-8,6-16-32 7,2 3-16-7,-2-3 0 9,7-2-304-9,-1 1-48 6,4-3-16-6,-3 5 0 8,7-3-176-8,-3 7-32 6,3-7-16-6,1 4 0 9,-3-3-128-9,-3-1-32 12,5 1 0-12,-2-5 0 5,1 1-64-5,2 5-32 6,3 1 0-6,-3-3 0 8,-1 2-160-8,1-3 0 7,1 5 0-7,-3 1 128 10,-3 5-128-10,3-2 0 6,1 2 0-6,-6 2 128 8,1 2-128-8,-3 1 0 7,2 1 144-7,-5-4-144 7,3 0 144-7,-12 6-144 7,16-4 192-7,-16 4-192 8,17 2 160-8,-17-2-160 7,14 4 128-6,1 2-128 6,-3 3 0-7,4-3 128 7,-7 2-128-7,3 4 0 9,-12-12 144-9,14 10-144 6,-3 5 160-6,3 1-160 10,-4 3 128-10,2 1-128 6,-5-3 0-6,3 5 144 8,2 1-144-8,-4-1 0 7,-1-3 144-7,3 5-144 8,-2-1 160-8,-2 0-32 7,0 5-128-7,2-5 192 6,-3-1 32-6,-1-3 0 7,0 1 0-7,0-1 0 9,0-3-32-9,2 1 0 7,-2-3 0-7,2 1 0 6,-6-15-32-6,0 16-16 9,0-16 0-9,0 0 0 6,0 14 16-6,0-14 0 7,0 0 0-6,0 0 0 7,0 17-160-8,0-17 192 7,0 0-192-7,0 0 192 9,0 0-192-9,0 0-144 7,0 0 144-7,0 0-208 23,0 0-1632-22,0 0-320-1,7-15-64 4</inkml:trace>
    </iact:actionData>
  </iact:action>
  <iact:action type="add" startTime="25304">
    <iact:property name="dataType"/>
    <iact:actionData xml:id="d36">
      <inkml:trace xmlns:inkml="http://www.w3.org/2003/InkML" xml:id="stk36" contextRef="#ctx0" brushRef="#br0">8408 7431 2751 0,'0'0'256'4,"0"0"-256"-3,0 0 0-1,0 0 0 8,6-16 2032-8,2 8 352 7,-8 8 80-7,0 0 16 6,0 0-1344-5,10-11-272 6,-10 11-48-7,0 0-16 9,5-14 80-9,-5 14 16 6,0 0 0-6,0 0 0 8,0 0-288-8,0 0-48 6,0 0-16-6,0 0 0 9,0 0-144-9,0 0-16 6,0 0-16-6,0 0 0 9,0 0-112-9,0 0 0 7,-2 19-16-7,0-1 0 8,1 3 16-7,1 3 16 5,-2-1 0-6,2-1 0 8,0-1-96-8,0-1-32 11,0-1 0-9,-2-3 0 2,2-16 96-4,-4 19 16 6,4 1 0-6,0-20 0 7,0 0 192-7,-4 13 64 9,4-13 0-9,0 0 0 6,0 0 112-5,0 0 16 8,0 0 16-9,0 0 0 6,0 0-48-6,0 0-16 6,0 0 0-5,-2-15 0 7,2-5-304-8,0-3-64 8,2 1-16-8,0 5 0 7,4-5-208-7,-2 1 144 7,-3-2-144-7,3 3 128 9,-4 1-128-9,4-1 0 6,-2 8 0-6,2-3 0 7,-2 1 0-6,-2 0 0 6,0 7 0-7,0 7 0 7,0 0 0-6,0 0 0 5,0 0 0-6,0 0 0 10,0 0 0-10,0 0 0 6,0 0-128-5,0 0 128 5,-2 19 0-5,0 1-144 6,-2 1 144-7,0 1 0 7,4-7 0-7,-2 3 0 8,-1 1 0-8,-1-5 0 8,4-14 0-8,-4 17 0 6,4-17 0-6,-2 12 0 8,2-12 0-8,0 0 0 7,0 0 0-7,0 0 0 7,0 0 0-6,0 0 0 5,0 0 0-6,0 0 0 8,0 0 960-7,0 0 128 4,0 0 48-4,0 0 0 24,0 0-1664-24,0 0-336 1,6-17-64-2,-2-1-16 0,-1 4 784 0,-1-1 160 4,-2 15 0-4,0 0 0 8,0 0 0-7,0 0 0 5,4-10 0-6,-4 10 0 9,0 0 0-9,0 0 0 6,0 0 0-6,0 0 0 22,0 0-1856-22,0 0-256 0,0 0-48 4,0 0-9920-4</inkml:trace>
    </iact:actionData>
  </iact:action>
  <iact:action type="add" startTime="28638">
    <iact:property name="dataType"/>
    <iact:actionData xml:id="d37">
      <inkml:trace xmlns:inkml="http://www.w3.org/2003/InkML" xml:id="stk37" contextRef="#ctx0" brushRef="#br0">7862 5906 3679 0,'0'0'320'3,"0"0"-320"-2,0 0 0-1,8 15 0 7,2-5 1360-6,-5 7 208 5,-3-1 32-5,0 4 16 6,0 3-656-7,0 0-144 7,-2 1-32-7,0 1 0 10,-2 6-304-10,2 2-64 4,-2 5-16-4,0 4 0 9,-4-3-128-9,-3 6-16 6,-1-6-16-6,0 8 0 8,-3 0 0-7,3-4 0 5,-6 4 0-6,3-1 0 8,-5-1-240-7,2 2 176 5,3-8-176-6,-1 4 160 8,2-6-160-8,1 0 128 10,-5-8-128-9,6 3 128 4,-3-3 16-5,5-2 0 6,-4-5 0-6,4-5 0 10,1 3 240-10,3 1 64 8,-4 1 0-8,2-11 0 7,6-11-64-7,0 0 0 8,-8 10 0-8,8-10 0 6,0 0-144-5,0 0-48 5,0 0 0-6,0 0 0 8,0 0 80-8,0 0 16 6,0 0 0-5,0 0 0 7,0 0-48-8,0 0-16 7,0 0 0-6,0 0 0 7,0 0-224-8,0 0 144 5,0 0-144-5,0 0 128 9,-2-12-128-9,2 12 128 6,0-19-128-6,0 19 128 10,0 0-128-10,10-10 0 6,4-4 0-6,-3 7 0 8,5 3 0-7,-2 0 0 5,3 0 0-6,-1 2 0 9,3-4 0-9,1 4 0 6,3 4 0-6,4 4 0 8,3 2 0-8,-1 0 0 8,0 5 0-8,1-5-176 7,-1 0 176-7,0 5 0 7,0-5 0-7,2 2 0 8,-1 2 0-8,-1-5 0 8,2 1 0-8,-7 4 0 7,-1-6 0-7,0 4 0 7,1 1 0-7,1-7 0 8,-1 0 0-8,-1-2 0 7,2 0 0-7,-3 2 0 8,-1 2 0-8,1-4 0 6,1-4 0-6,1 2 0 9,-1 4 0-9,2 0 0 7,-1-2 128-7,-1-4-128 8,-1-4 176-8,1 0-48 7,-5 0 0-7,1 2 0 8,1 0 0-8,-7 2 0 7,3-4 0-7,-16 6 0 8,13-9-128-8,-13 9 160 6,16-6-160-6,-16 6 160 8,0 0-32-7,0 0 0 6,12-6 0-7,-12 6 0 8,0 0 64-8,0 0 16 6,0 0 0-6,0 0 0 8,0 0-16-7,8-16-16 6,-8 16 0-7,3-11 0 8,-1-5 0-7,-2 2 0 5,0-5 0-6,0 5 0 8,-2-1-32-8,1-1 0 6,-1-2 0-6,0-5 0 9,-2 2 48-9,2-5 0 6,0-3 0-6,0-2 0 9,0-4 32-9,0-8 16 7,2 0 0-7,0-2 0 10,-2 0-96-10,2-2-16 5,0-5 0-5,2 1 0 9,0-2-128-9,2 3 0 7,0-3 144-7,2 2-144 9,-3 5 0-9,1 1 0 5,0 10 0-5,4-1 0 9,4 5 0-9,-4 2 0 7,-1 0 0-7,5 3 0 8,-4 7 0-8,2-1 0 7,-1 3-144-6,-1 3 144 6,6-5 0-7,-4 3 0 7,1 2 0-7,3 1 0 8,-4 3-144-8,3 4 144 6,-13 6 0-6,10-12 0 8,-2 3 0-8,-8 9 0 7,12-6 0-7,-12 6 0 9,0 0 0-9,0 0-128 6,0 0 128-6,0 0 0 8,0 0 0-8,0 0 0 7,0 0 0-7,0 0 0 9,0 0 0-9,0 0 0 6,0 0-128-6,0 0 128 9,0 0 0-9,0 0 0 6,0 0 0-6,0 0 0 9,0 0 0-9,0 0 0 6,0 0 0-5,0 0 0 7,0 0 0-8,0 0 0 6,0 0 0-6,0 0 0 9,0 0 0-9,0 0 0 7,0 0 0-7,-12-8 0 8,0 0 0-8,1 2 128 6,-5 3-128-6,-4-1 0 9,3 4 176-9,-5 2-176 6,-1-2 192-6,-4 0-192 8,-5-4 160-8,1 2-160 8,-2 0 128-8,-2-2-128 9,0 0 160-9,-4 2-160 6,0 2 192-6,2 0-192 9,-4 0 192-9,4 0-192 6,-8 2 192-6,2 2-192 9,-4 2 176-9,-5-2-176 7,-1 0 160-7,2-3-160 8,0 5 128-8,3 6-128 5,-5-2 0-5,4 0 144 10,0-3-144-9,10-1 0 4,-1-2 0-5,8 2 0 9,5 4 0-9,7-3 0 5,7 1 0-5,13-8 0 26,0 0-1616-25,0 0-416 0</inkml:trace>
    </iact:actionData>
  </iact:action>
</iact:actions>
</file>

<file path=ppt/ink/inkAction1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210">
    <iact:property name="dataType"/>
    <iact:actionData xml:id="d0">
      <inkml:trace xmlns:inkml="http://www.w3.org/2003/InkML" xml:id="stk0" contextRef="#ctx0" brushRef="#br0">16450 7132 6447 0,'0'0'576'3,"0"0"-576"-3,0 0 0 0,0 0 0 26,0 0 1360-25,8-13 176-1,-8 13 16 0,16-12 16 0,-3 4-1040 0,7-2-208 3,1 4-32-3,5 3-16 6,1-1-80-6,4 0 0 7,2-2-16-6,10 2 0 7,4 2 48-8,4-2 16 7,-1 0 0-7,7 0 0 8,1 2 48-7,3-1 16 5,-1-5 0-6,3 2 0 8,3 2 16-8,4-2 16 7,2 2 0-7,5-2 0 14,4 4 16-12,5 2 0-1,4 2 0-1,-6-2 0 7,-6-2-96-6,-2 4 0 5,4 6-16-5,0-2 0 7,2-2 80-8,2 4 0 6,0 5 16-5,5-1 0 7,1 4-192-7,-6-3-144 5,-4 1 192-6,0-4-192 8,0 9 240-8,-4 1-64 6,2-1-16-5,4 5 0 5,4 5-160-5,3-2 160 7,-1-1-160-8,-4-1 160 7,-4 0-160-6,0 5 0 5,0 1 144-6,0 0-144 8,-4 0 0-8,4 4 0 7,0 0 0-7,0 2 0 9,-2 0 0-9,2-1 0 7,-12-1 0-7,0 2 0 7,-7-2 0-7,1 0 0 7,1 6 0-7,-5-4 0 9,-1 6 176-8,-1-4-48 3,-1 0 0-4,-2 2 0 10,-7 0-128-10,3 2 0 7,-2 3 0-6,0-5 0 6,-10 2 144-7,-2-4-144 6,-4 6 160-6,-3-4-160 10,-5 2 160-10,-4-2-160 6,1 4 160-6,-8 2-160 7,-3-6 224-7,3 3-48 8,-2-3-16-8,-4 4 0 8,0-6 32-8,-4 4 16 7,-4-6 0-7,0 6 0 7,-6 0 16-6,2 2 0 6,0 2 0-7,0-8 0 9,-7 0-32-9,3-2-16 6,-6 0 0-6,5 0 0 8,-9-2 32-8,1-4 16 8,1 2 0-8,-5 2 0 7,-7-3 32-6,-1-1 16 5,-6 0 0-6,4-4 0 8,0 1 16-8,0-3 0 8,-6-4 0-8,2 1 0 6,-1-3-32-6,-1 5-16 7,4 1 0-7,0-1 0 9,-4-11 0-9,4 5 0 5,4 3 0-5,-2-5 0 9,-4-1 32-9,4-3 16 8,-1 2 0-8,1-4 0 7,-4 3 16-7,0-3 0 6,0-2 0-6,-6 3 0 10,4-3-64-10,-2 2-16 6,2 4 0-6,-4-7 0 9,2 1-16-9,-2 4 0 6,6-6 0-6,-4 2 0 8,6-3-32-8,0 1-16 8,-2 0 0-8,6-4 0 8,2 2-160-8,3-2 128 7,5 0-128-7,1 0 128 8,-1 2-128-8,-1-2 0 7,3-2 0-7,3 2 0 7,-3 0 0-6,1 0 0 4,3-2 0-5,-1 1 0 9,0 1 0-9,-1 0 0 7,5 0 0-7,-2 0 0 25,3 0-576-24,11-2 16-1,0 0 0 0,0 0 0 11,0 0-1776-9,0 0-352 0,0 0-80-2</inkml:trace>
    </iact:actionData>
  </iact:action>
  <iact:action type="add" startTime="1929">
    <iact:property name="dataType"/>
    <iact:actionData xml:id="d1">
      <inkml:trace xmlns:inkml="http://www.w3.org/2003/InkML" xml:id="stk1" contextRef="#ctx0" brushRef="#br0">19596 9652 7359 0,'0'0'320'1,"0"0"80"-1,-7-18-400 0,1 11 0 4,6 7 0-3,-6-12 0 4,-4-2 640-5,-2 3 32 8,12 11 16-8,-11-8 0 9,-5 0 16-9,4 2 16 6,-3 0 0-6,3 6 0 9,-7 4 352-7,-1 4 64 3,-1 0 16-5,-5 0 0 7,-1-3-144-7,0 3-32 7,-1 4 0-7,-1 3 0 8,-4-5-96-8,2 6-32 7,-1-4 0-7,1 5 0 8,2 3-176-8,2-3-32 9,1 5-16-9,3 3 0 7,1-4 48-7,5 1 16 7,-1-3 0-7,7 1 0 7,-3-1-240-7,8-1-64 12,-2 1 0-12,1 3 0 4,3-7-208-3,2 3-48 4,2 2-128-4,0-20 192 6,8 13-32-7,5 3-16 7,1-6 0-7,5 1 0 8,5-3 304-8,5-2 64 7,2 0 16-7,8-2 0 8,2 0 0-8,8-3 0 6,0 1 0-6,3-2 0 10,7-7-256-10,1 3-48 6,-1 0-16-6,-1 0 0 9,1 0-208-9,-1-2 0 7,5-4 128-7,-5 5-128 24,-1 3-1280-23,3 2-288 3,5 0-64-3,-1 0-12208-1</inkml:trace>
    </iact:actionData>
  </iact:action>
  <iact:action type="add" startTime="3312">
    <iact:property name="dataType"/>
    <iact:actionData xml:id="d2">
      <inkml:trace xmlns:inkml="http://www.w3.org/2003/InkML" xml:id="stk2" contextRef="#ctx0" brushRef="#br0">10544 7111 3679 0,'0'0'160'2,"0"0"32"-2,0 0-192 0,-18 10 0 0,7 1 0 0,-7 3 0 8,3 5 512-8,1 3 64 7,-4-1 16-7,1-1 0 8,-5 1-272-8,-3 3-48 8,2 1-16-8,-5 2 0 7,-1 5 704-6,0 5 144 6,-1 2 32-7,3-2 0 7,-2 4-272-7,0-2-48 8,1 3-16-8,1 1 0 7,0 6-160-7,3-2-16 7,3 0-16-6,5 0 0 6,-1-1-192-7,1-5-32 8,8 2-16-8,6-4 0 7,4 4-144-2,8-4-32-1,4 2 0-3,9-4 0 5,4-6 64-6,10 1 0 7,14-5 0-7,14-4 0 8,13-3-64-8,9-7 0 6,11 1 0-6,-1-6 0 26,3 2-528-25,5-6-112 1</inkml:trace>
    </iact:actionData>
  </iact:action>
  <iact:action type="add" startTime="3717">
    <iact:property name="dataType"/>
    <iact:actionData xml:id="d3">
      <inkml:trace xmlns:inkml="http://www.w3.org/2003/InkML" xml:id="stk3" contextRef="#ctx0" brushRef="#br0">13922 6894 12895 0,'0'0'576'3,"0"0"112"-2,0 0-560-1,10-7-128 0,8 1 0 1,3 4 0 5,6 4 496-6,1 4 64 7,1-3 16-7,4 11 0 9,2 2-432-9,8 5-144 5,-2-1 0-5,6 3 144 9,4 4-144-8,-3 8 0 5,-3 2 0-6,4 10 0 8,2-2 0-8,-8 8 0 7,-1 3-176-6,-8 9 176 6,-7-1 0-7,-6 10-128 7,-3-2 128-7,-8 8 0 8,-8 4 0-8,-2-4 0 10,-2-6 0-9,-8-4 128 4,-8-7-128-4,-5-7 192 5,-8-7-64-6,-12-2 0 7,-4 0 64-7,-10 2 0 7,-9-7 16-6,2-1-4880 16,-6-4-992-16</inkml:trace>
    </iact:actionData>
  </iact:action>
  <iact:action type="add" startTime="4200">
    <iact:property name="dataType"/>
    <iact:actionData xml:id="d4">
      <inkml:trace xmlns:inkml="http://www.w3.org/2003/InkML" xml:id="stk4" contextRef="#ctx0" brushRef="#br0">7950 7220 10703 0,'-26'-2'464'2,"13"-2"112"-2,-5 0-448 0,1 4-128 0,1 0 0 0,-2 0 0 6,7 0 848-6,-5 4 160 7,2 0 16-7,-1 2 16 8,7 10-528-7,-4 1-128 5,1 6 0-6,3 7-16 8,-8 3-96-8,8 4-16 8,3 4 0-8,-1 4 0 7,4 2-128-7,8-3-128 8,1 5 144-8,1 4-144 7,4-1 128-7,-2-1-128 7,1-2 0-7,5-2 0 8,-6 1 0-8,3 1 0 7,-3-2 0-7,8-8 0 28,-3-12-416-28,5 1-80 1,1-5-16 0,1-7-6528 1</inkml:trace>
    </iact:actionData>
  </iact:action>
  <iact:action type="add" startTime="4498">
    <iact:property name="dataType"/>
    <iact:actionData xml:id="d5">
      <inkml:trace xmlns:inkml="http://www.w3.org/2003/InkML" xml:id="stk5" contextRef="#ctx0" brushRef="#br0">8642 7162 22111 0,'0'0'976'1,"0"0"208"-1,0 0-944 0,14 25-240 7,5 6 0-7,3 2 0 3,7 8-272-2,6 0-112 5,-2 8 0-6,2 4-16 8,1 3 400-8,-1 1 0 6,-4 1 0-6,-4 12 0 9,-5 4 0-7,-9 4 0 2,-1 2 0-4,-6 2 0 7,-6-4 0-6,-6-2-320 10,-10-7 64-11</inkml:trace>
    </iact:actionData>
  </iact:action>
  <iact:action type="add" startTime="4949">
    <iact:property name="dataType"/>
    <iact:actionData xml:id="d6">
      <inkml:trace xmlns:inkml="http://www.w3.org/2003/InkML" xml:id="stk6" contextRef="#ctx0" brushRef="#br0">5896 6834 14735 0,'0'0'640'0,"0"0"160"11,0 0-640-11,17-6-160 1,-3 4 0-1,-14 2 0 0,20 8 384 0,1 9 32 6,0 3 16-6,5 13 0 8,3 4-192-7,0 6-48 4,3 8 0-5,-1 5 0 8,2 9-32-8,0 3-16 9,-6 8 0-9,-1 6 0 5,-7 10 32-5,1 5 0 8,-14-1 0-8,-1-1 0 12,-3-7 16-11,-4 0 0 2,-5-4 0-2,-9-4 0 5,-5-4 0-6,-7-10 16 9,-7-2 0-9,-2-3 0 7,-10-5-16-7,-1 1 0 8,-1-1 0-8,-6-3 0 6,-5-2-384-6,-3-3-64 7,1 1-32-7</inkml:trace>
    </iact:actionData>
  </iact:action>
  <iact:action type="add" startTime="5443">
    <iact:property name="dataType"/>
    <iact:actionData xml:id="d7">
      <inkml:trace xmlns:inkml="http://www.w3.org/2003/InkML" xml:id="stk7" contextRef="#ctx0" brushRef="#br0">743 6693 12783 0,'0'0'560'4,"0"0"128"-4,0 0-560 17,0 0-128-17,0 0 0 1,-14 4 0-1,-4 2 560 0,3 6 80 0,-5-4 0 0,1 15 16 5,1 6-336-5,-3 5-64 6,-5 6 0-6,1 7-16 8,0 12 48-8,-3 9 16 6,1 2 0-6,0 18 0 9,-3 6-64-8,3 13-16 5,0 4 0-6,3 6 0 9,7 6-224-5,-1-4 176 0,1 4-176-4,7-8 160 8,6-4 0-8,6-6 0 7,2-3 0-7,8 1 0 7,1 0-160-7,11-5 0 7,3-1 0-7,8 7-5632 15,14-5-1024-14</inkml:trace>
    </iact:actionData>
  </iact:action>
</iact:actions>
</file>

<file path=ppt/ink/inkAction1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FFFF"/>
    </inkml:brush>
  </inkml:definitions>
  <iact:action type="add" startTime="3173">
    <iact:property name="dataType"/>
    <iact:actionData xml:id="d0">
      <inkml:trace xmlns:inkml="http://www.w3.org/2003/InkML" xml:id="stk0" contextRef="#ctx0" brushRef="#br0">2947 10966 1839 0,'0'0'0'2,"0"0"160"-1,0 0-160-1,0 0 0 1,0 0 0-1,0 0 0 26,0 0 2528-25,15 2 480-1,-15-2 80 0,0 0 32 0,18-7-1552 0,-1 3-304 2,-17 4-64-1,16-4-16 7,3 0-240-8,-3 2-48 5,2 2-16-5,1-2 0 9,-1 0-176-8,1 0-48 5,1 2 0-6,1 0 0 9,4-2-160-9,3 0-48 7,1-2 0-6,-2 2 0 6,-1 0-64-7,-1 2-32 7,6-2 0-7,-1 0 0 7,-1 0-48-7,2 1-16 12,-2-1 0-11,1 2 0 4,-3 0-32-5,4-2 0 5,2 0 0-4,4 0 0 6,0 0 0-7,6 2-16 7,-4-6 0-7,6 6 0 9,-4 0-64-9,4 4-16 6,0-4 0-6,2 0 0 8,1 0 16-7,1 0 0 5,-6-4 0-6,4 2 0 9,0 0-32-9,-4 0 0 5,1 0 0-4,3 0 0 7,-2 0-144-8,2 0 160 8,-2 0-160-8,0 0 160 7,1 0 0-7,3 0 0 8,-8 1 0-7,4-3 0 5,-6 4 0-5,2 0 0 5,-4 0 0-5,4-2 0 6,-4-2-16-7,-4 0 0 6,0 0 0-6,3 4 0 9,-5-2-144-9,0 0 128 7,-4 0-128-7,3 0 128 8,1 0-128-8,-2 2 128 7,-2 0-128-7,3 0 128 8,-1 0-128-8,0 0 192 7,0 0-192-7,3 2 192 8,-5 0-192-8,2 0 128 7,-2 0-128-7,3 0 128 9,-3 4-128-9,0 0 0 7,1 0 144-6,-1-3-144 6,0 1 0-7,-1-2 0 5,-3 4 0-5,2-2 128 10,-3 0-128-9,-1 2 0 4,-1-2 128-5,-5 0-128 8,5-2 128-8,-1 1-128 6,-5-1 128-6,2 2-128 9,-5 2 176-9,5-2-48 6,-16-4 0-6,16 4 0 9,-1-2 0-9,-3 2 0 7,3-2 0-7,-3-2 0 8,-12 0 0-8,18 0 0 6,-18 0 0-6,13 2 0 9,-13-2-128-9,16 0 160 6,-16 0-160-6,0 0 160 8,19 0-160-8,-19 0 192 7,14 0-192-7,-14 0 192 10,0 0-192-10,0 0 160 5,18 0-160-5,-18 0 160 8,0 0-160-8,0 0 192 7,0 0-192-7,13-2 192 9,-13 2-48-9,0 0 0 6,0 0 0-6,0 0 0 9,0 0-16-9,14-6 0 7,-14 6 0-7,0 0 0 7,8-6-128-7,-8 6 160 8,0 0-160-8,0 0 160 7,6-12-160-7,-6 12 160 7,0 0-160-7,0 0 160 9,2-11-160-9,-2 11 0 7,0-14 144-7,0 14-144 8,0 0 144-8,0 0-144 6,0-12 192-6,0 12-192 9,0 0 0-9,0 0 0 5,0 0-192-5,0 0-11200 18,0 0-2240-18</inkml:trace>
    </iact:actionData>
  </iact:action>
  <iact:action type="add" startTime="4915">
    <iact:property name="dataType"/>
    <iact:actionData xml:id="d1">
      <inkml:trace xmlns:inkml="http://www.w3.org/2003/InkML" xml:id="stk1" contextRef="#ctx0" brushRef="#br0">9738 13619 13071 0,'0'0'576'2,"0"0"128"-1,0 0-576-1,0 0-128 0,0 0 0 1,0 0 0 5,0 0 1312-6,-11 2 224 8,11-2 64-8,0 0 0 8,0 0-304-8,0 0-48 7,0 0-16-7,0 0 0 10,15 7-112-9,7-3-32 3,-1 0 0-4,10-4 0 8,10 2-320-8,4-2-64 6,8-2 0-6,13 0-16 9,4 0-112-8,8 0 0 5,4 2-16-6,2 0 0 8,0-2-80-8,-2 2-16 10,-6-4 0-9,-2 1 0 4,-6 3-32-3,3 0-16 2,-7-2 0-4,0 2 0 8,1 5-96-8,-7-3 0 8,-3 0-16-8,-4 2 0 7,-6-2-128-7,-1-2-32 7,-9 0 0-6,3 0 0 6,-7 0-144-7,-2 2 192 7,-4-2-192-7,-5 0 192 8,-3 0-400-8,1 0-80 6,-4 0-16-6,-14 0-10416 17,17 0-2080-16</inkml:trace>
    </iact:actionData>
  </iact:action>
  <iact:action type="add" startTime="5575">
    <iact:property name="dataType"/>
    <iact:actionData xml:id="d2">
      <inkml:trace xmlns:inkml="http://www.w3.org/2003/InkML" xml:id="stk2" contextRef="#ctx0" brushRef="#br0">13801 13584 13759 0,'0'0'608'0,"0"0"128"1,0 0-592-1,0 0-144 3,0 0 0-3,0 0 0 8,0 0 640-7,14-6 112 4,-14 6 16-4,0 0 0 7,0 0-16-8,0 0 0 7,0 0 0-7,18 2 0 7,-18-2 0-7,15 5 0 7,-15-5 0-6,22 16 0 6,-1-2-128-7,-3 3-32 8,-1-1 0-8,7 1 0 7,-1 5-128-7,2-3-16 8,-3 1-16-8,1-1 0 7,1 1-128-7,3-4-32 7,0 1 0-7,2-9 0 8,1 0 112-8,-1 1 32 8,0-3 0-4,6 0 0 0,0-4 160-4,-3-4 48 7,1 0 0-7,-2 0 0 8,2-2-64-8,-2-2-16 6,1-5 0-5,-1-3 0 7,0-5-112-8,-2 5-32 7,-3-4 0-7,-1 3 0 9,0-1-48-9,1-5-16 6,-1 1 0-6,-2-1 0 9,1-3-128-9,-5 3-16 5,1-4-16-5,-1 1 0 9,-5-1 32-9,4 1 16 6,-5 3 0-6,3-2 0 9,-6 1 16-8,3-1 0 5,-5 1 0-6,0 7 0 8,0-5-32-8,-4 5 0 8,-1-3 0-7,-3 2 0 4,0 16-80-5,0 0 0 7,0-11-128-7,0 11 192 8,-1-14-192-8,1 14 0 7,0 0 0-7,0 0 0 8,-4-10 0-8,4 10 0 8,0 0 0-8,0 0 0 22,0 0-640-20,0 0-64-1,0 0 0-1,0 0-10224 8,0 0-2032-8</inkml:trace>
    </iact:actionData>
  </iact:action>
  <iact:action type="add" startTime="6955">
    <iact:property name="dataType"/>
    <iact:actionData xml:id="d3">
      <inkml:trace xmlns:inkml="http://www.w3.org/2003/InkML" xml:id="stk3" contextRef="#ctx0" brushRef="#br0">13027 10726 5519 0,'0'0'496'2,"0"0"-496"1,0 0 0-3,0 0 0 8,0 0 1088-8,0 0 112 8,0 0 16-8,0 0 16 7,0 0-384-7,-8 12-80 7,8-12 0-7,-10 12-16 8,10-12-48-8,0 0-16 6,0 0 0-6,0 0 0 7,-11 6 176-7,11-6 32 8,0 0 16-8,0 0 0 9,0 0 32-9,0 0 0 5,0 0 0-5,0 0 0 11,0 0-16-11,0 0 0 5,0 0 0-4,0 0 0 7,19 0-240-8,-5 0-48 6,1 0-16-6,5-4 0 9,-6 0-320-9,7 0-64 7,-1-4-16-7,3 2 0 8,4 2-16-4,4-3 0 0,-3-3 0-4,3 2 0 7,2 0 128-7,4-1 32 7,4 1 0-7,-2 2 0 9,6 0-32-9,-2 0 0 7,4 2 0-7,0 0 0 8,-6-1-48-8,3-1-16 7,3 2 0-7,-6 0 0 8,0 8-80-8,-4-4 0 8,0 0-16-7,4 2 0 4,-2-2-16-5,0 2 0 7,-6 0 0-6,-1 2 0 7,3-2-32-8,2 1 0 6,-4 1 0-6,-2-2 0 8,2-2-128-8,0 0 128 6,3 0-128-6,-3 0 128 9,-4 0 0-9,-2 0-128 6,-1 0 192-6,-1 0-64 9,-2-2 16-9,-1 0 0 6,-1-2 0-6,1 3 0 9,-1-3-16-9,-5 2 0 8,-1 0 0-8,3 0 0 8,-18 2-128-8,14-6 160 7,-14 6-160-7,0 0 160 8,0 0-160-7,15-4 192 5,-15 4-192-5,0 0 192 6,0 0-192-7,0 0 0 6,0 0 0-6,0 0 0 25,0 0-320-24,0 0-160-1,0 0-32 0,0 0-9984 7,-19 12-1984-6</inkml:trace>
    </iact:actionData>
  </iact:action>
  <iact:action type="add" startTime="7737">
    <iact:property name="dataType"/>
    <iact:actionData xml:id="d4">
      <inkml:trace xmlns:inkml="http://www.w3.org/2003/InkML" xml:id="stk4" contextRef="#ctx0" brushRef="#br0">13686 10703 10943 0,'0'0'480'1,"0"0"96"-1,0 0-448 0,0 0-128 3,0 0 0-3,0 0 0 8,0-12 688-8,0 12 112 7,0 0 32-6,0-13 0 7,0 13-32-8,0 0 0 6,0-12 0-6,0 12 0 8,0 0 96-8,0 0 0 7,0 0 16-7,0 0 0 8,0 0-128 10,0 0-16-15,0 0-16-3,0 0 0 0,0 0-368 0,0 0-64 0,0 0 0 0,0 0-16 8,0 0 0-8,10 14 0 7,-4 3 0-7,0-1 0 8,1 3-48-8,3 3 0 7,-2-1 0-7,2-1 0 8,1 3-80-8,-1 2-32 12,6 1 0-12,-2 1 0 6,1-1-144-5,-3-1 192 3,3 0-192-3,-1-1 192 6,4 1-192-7,-3-7 160 7,3 1-160-7,3-1 160 9,-1 7-160-9,-1-4 160 5,7 1-160-4,-3-1 160 7,0-3-32-8,3-1 0 7,1 5 0-7,2-3 0 8,3-3 0-8,-1 3 0 6,2 1 0-6,6-3 0 8,-4 1-128-8,6 4 160 7,-4-5-160-7,4 3 160 8,0-1-160-8,2-3 128 7,2-1-128-7,0-3 128 8,-2 4-128-8,1-7 160 7,1 5-160-7,-2-4 160 10,2 1-160-10,-2 1 128 6,2-4-128-6,6 4 128 10,-3-5-128-10,3-3 192 6,2 0-192-6,-1-2 192 7,1 0-192-7,0 2 192 7,1-8-192-7,-1 2 192 8,-2 0-192-8,-5-2 192 8,-1 0-192-8,2-3 192 7,-6-3-192-6,2 4 128 6,6 0-128-7,-4-2 128 8,-1-3-128-8,5 5 128 6,0-2-128-6,-2-2 128 9,4 1-128-9,-3 3 128 6,1-4-128-6,-4 2 128 9,2 2-128-8,-2-2 0 5,-4-1 0-5,1 1 0 6,-4 4 128-7,3-2-128 6,-4-2 128-6,-2 3-128 9,4-1 128-9,-4-2-128 7,-2 0 0-7,4 2 128 8,0 0-128-8,-4 1 0 5,0-5 0-5,6 2 0 9,-3 0 0-9,1-2 0 7,-2 3 0-7,-2 1 128 9,0 0-128-9,0-4 0 7,0-2 0-7,0 3 128 7,-5-5-128-7,-5 4 0 8,1-5 144-8,-1 1-144 9,-2-4 144-9,3 5-144 6,-7-1 192-6,3 2-192 8,1-5 208-7,1 1-64 6,-3 5-16-7,1-5 0 7,1 4 0-7,-1-3-128 6,-3 3 192-6,3 0-64 9,3 1 0-9,-3 1 0 7,-3-8 0-7,3 7 0 8,1-3-128-8,-5 6 0 5,1-2 0-5,-1-5 0 10,-2-1 0-10,-3 5 0 7,3 3 0-7,-6-6 0 9,4 2 0-9,-5-1 0 6,1 3 0-6,0 2 128 9,-8 8-128-9,10-12 160 6,-10 12-160-6,4-11 160 8,-4 11-32-8,0 0 0 6,0 0 0-6,0 0 0 8,4-16-128-8,-4 16 160 8,0 0-160-8,0 0 160 7,0 0-160-7,0 0 0 7,-6-8 0-6,6 8 0 7,0 0-288-8,0 0 16 8,-18-2 0-8,18 2 0 21,-12 0-512-20,12 0-112 0,0 0 0-1,0 0-16 12,-15 4-1520-11,15-4-320 0,0 0-48 1,0 0-7872-2</inkml:trace>
    </iact:actionData>
  </iact:action>
  <iact:action type="add" startTime="8594">
    <iact:property name="dataType"/>
    <iact:actionData xml:id="d5">
      <inkml:trace xmlns:inkml="http://www.w3.org/2003/InkML" xml:id="stk5" contextRef="#ctx0" brushRef="#br0">17057 10925 3679 0,'0'0'160'2,"0"0"32"-2,0 0-192 0,0 0 0 1,0 0 0-1,0 0 0 7,0 0 2848-7,0 0 528 8,0 0 96-8,0 0 32 7,0 0-1728-5,0 0-352 3,0 0-64-5,0 0-16 9,0 0-384-9,0 0-96 7,10-9-16-7,1-5 0 7,3 2-144-7,3-3-48 6,7 3 0-6,-1-4 0 8,1 3-192-8,3-7-32 7,4 1-16-7,0-1 0 9,-1-5-32-9,-1 1 0 7,4-1 0-7,0 0 0 8,0-1 32-8,-1 1 0 10,-3 8 0-10,0-3 0 7,2-3 144-7,0 3 16 5,-3 5 16-5,-3-1 0 10,-1 10-272-10,-1-4-64 5,-2 1-16-4,-1 3 0 7,1 4-240-8,1 0 144 6,-7 4-144-6,1 2 128 8,-16-4-128-8,20 6 128 7,-7 7-128-7,1 3 128 10,-8 3-128-10,2 9 0 6,-3 5 0-6,3 4-176 7,-2 0 176-6,-6-2 0 5,0 4 160-6,0-6-160 9,0-4 224-9,2 4-48 8,-2 1-16-8,0 1 0 7,0-6 32-7,0-2 0 6,0-1 0-6,2-5 0 9,0-1-192-9,2-1 192 6,-4-19-192-6,4 20 192 9,2-5-192-9,-1 1 192 7,-5-16-192-7,0 0 192 7,8 13-464-7,2 1-96 7,0-4-16-7,-10-10-10176 17,0 0-2032-17</inkml:trace>
    </iact:actionData>
  </iact:action>
  <iact:action type="add" startTime="9433">
    <iact:property name="dataType"/>
    <iact:actionData xml:id="d6">
      <inkml:trace xmlns:inkml="http://www.w3.org/2003/InkML" xml:id="stk6" contextRef="#ctx0" brushRef="#br0">12262 13560 6447 0,'0'0'576'1,"0"0"-576"3,0 0 0-3,0 0 0 4,10 22 1808-5,-2-13 256 7,4 3 48-7,1-6 16 9,-13-6-656-9,28 2-128 6,-1-2-16-6,2-2-16 10,-2-2-224-9,1 0-64 4,5 0 0-5,6 0 0 8,-2 2-16-8,8-2-16 7,0-1 0-7,3 1 0 7,5 2-48-7,-2-2-16 7,0-2 0-7,-3 2 0 8,3-2-208-8,-4 2-32 8,-2-3-16-8,-4-1 0 7,2 2-128-7,-6 2-32 8,0 2 0-3,0-2 0 1,-4 2-144-6,-4 0-48 5,2-6 0-5,-3 8 0 7,-3 2-96-7,-2 4-32 8,-3-4 0-8,-6-2 0 8,-14 0 0-8,0 0 0 5,19 2 0-5,-19-2 0 8,0 0-48-8,0 0-16 7,0 0 0-7,0 0 0 24,0 0-768-22,-4 12-144-2,-11 1-48 0,-3-1-9536 7,-3 6-1904-6</inkml:trace>
    </iact:actionData>
  </iact:action>
  <iact:action type="add" startTime="12782">
    <iact:property name="dataType"/>
    <iact:actionData xml:id="d7">
      <inkml:trace xmlns:inkml="http://www.w3.org/2003/InkML" xml:id="stk7" contextRef="#ctx0" brushRef="#br1">3549 9471 1839 0,'0'0'160'2,"0"0"-160"1,0 0 0-2,0 0 0 4,0 0 944-4,2-12 144 4,0-6 48-5,0 7 0 9,2-7-832-9,2 2-176 7,2 3-128-7,-2-5 192 10,-3 5 192-10,-1-7 32 4,4 1 16-4,0 5 0 8,-6 14 816-8,10-20 160 7,-6 1 48-7,4 3 0 9,3-3-400-9,-3 5-80 7,4-5-16-7,3 1 0 8,-1 1-368-8,2-3-80 7,3 1 0-7,-1 1-16 8,5-5-80-8,4-1-16 7,1 3 0-7,1-1 0 7,2 1-144-7,2-3-16 12,-1 1-16-12,1 0 0 6,4 1 96-6,2-1 32 5,-6 1 0-4,0-1 0 6,2 0-48-7,6-1-16 7,-2 5 0-7,4-1 0 9,-6-3 0-9,8-1 0 6,2-1 0-6,0 2 0 11,1 3-64-11,5 4-16 4,2-3 0-4,1-1 0 7,-1 1-208-7,1-3 176 8,-1 1-176-8,0 2 160 9,-1 1-160-9,1-2 0 7,1 1 0-7,-1 3 0 10,-6-1 0-10,4 5 0 9,-1-5 0-8,5 5 0 1,1-4 0-2,-3 7 0 7,-1-5 144-7,3 6-144 9,-2 0 144-9,-1-1-144 6,1 3 192-6,0 2-192 8,-7-4 208-8,-1 0-64 8,2 4-16-8,-2 0 0 7,1 0-128-7,-3 4 0 6,0-1 144-5,4-1-144 8,-4 2 0-9,2 2 144 6,-3-1-144-6,-1 1 0 9,0 0 144-9,-4 2-144 7,4 0 0-7,-4 6 144 7,4-6-144-7,-6 0 192 7,4 2-192-7,-4-1 192 8,2 5-192-8,2-4 192 7,-6 0-192-7,4 4 192 8,-4-3-64-8,4 1 0 8,2 4 0-8,-4-2 0 9,2 1-128-9,-1 3 0 5,-5-4-192-5,6 3 192 9,-4-5 0-8,-2 2 0 5,2 0 0-5,0-2 0 5,-2 1 0-6,-1 3 0 7,-3-4 192-7,0 5-64 8,0 1 32-7,-1 4 0 5,-5-7 0-6,6 7 0 8,-1-2-160-8,-1 3 160 7,-4 2-160-7,1-1 160 8,-3-6-160-7,1 5 128 5,1-3-128-6,-2 1 128 9,5 1-128-9,-5-5 0 6,-1 5 144-6,-1-4-144 10,5 7 128-10,-1 1-128 5,-1-1 160-5,-3-5-160 9,4 3 128-9,-1-5-128 6,-3 7 0-6,-3-1 144 9,4-9-16-9,-7 5-128 6,3-4 192-6,1 5-64 8,-5-5 64-8,4 6 0 7,-7 3 0-7,3-3 0 9,2-1 16-9,-6 7 16 6,-1-5 0-6,5-1 0 9,-2 1-64-9,5 3-16 6,-9-7 0-6,2 3 0 9,4-1-144-9,-4-3 160 6,-1 3-160-6,3-5 160 8,-2 4-160-8,0-5 192 7,3 5-192-7,-5-4 192 8,0 3-192-8,2-3 128 7,0 2-128-7,-2-5 128 8,-6-9-128-8,5 18 128 8,1-2-128-8,4 3 128 7,-10-19-128-7,0 0 160 7,8 18-160-7,-4-7 160 10,-4-11-32-10,0 0-128 4,0 0 192-3,8 18-64 7,-1-6-128-8,-7-12 192 7,0 0-192-7,0 0 192 8,0 0-64-8,0 0 0 8,8 13 0-8,-8-13 0 7,0 0 32-7,0 0 0 7,0 0 0-7,0 0 0 8,0 0 0-7,0 0 0 5,0 0 0-6,0 0 0 8,0 0 16-8,0 0 0 6,8 12 0-6,-8-12 0 9,0 0-32-9,0 0 0 7,0 0 0-7,0 0 0 9,0 0-16-9,0 0 0 6,0 0 0-6,0 0 0 9,0 0-128-9,0 0 0 6,-8-6 0-6,8 6 128 23,0 0-2304-21,0 0-448-1</inkml:trace>
    </iact:actionData>
  </iact:action>
  <iact:action type="add" startTime="14418">
    <iact:property name="dataType"/>
    <iact:actionData xml:id="d8">
      <inkml:trace xmlns:inkml="http://www.w3.org/2003/InkML" xml:id="stk8" contextRef="#ctx0" brushRef="#br1">16362 9145 4607 0,'0'0'192'1,"0"0"64"-1,-17-2-256 0,17 2 0 3,-12 0 0-2,12 0 0 5,0 0 1136-6,0 0 176 7,0 0 32-7,-16-6 16 9,16 6-832-9,-7-6-160 7,7 6-48-7,-12-10 0 10,12 10 544-10,-8-11 96 5,8 11 32-5,-6-8 0 7,0-4 128-7,6 12 32 7,-3-11 0-7,-3-3 0 9,4 0-384-9,2-1-80 7,2 1-16-7,4-2 0 7,-3 5-160-7,3-5-16 8,2 2-16-8,4-5 0 7,-4-4-176-6,3-3-48 6,5 1 0-7,-2-1 0 7,1-1 0-6,5 0-16 9,-3 0 0-10,3 1 0 6,1 3 0-5,-1-3 0 4,-3-1 0-5,5 2 0 8,1 1-96-8,3-1-16 7,-1 2 0-7,0-1 0 8,3 7-128-8,1-1 0 6,0 1 0-6,2 3 128 9,0-6-128-9,3 7 0 7,-1-7 0-7,2 5 0 8,-2 1 0-8,0-4 0 7,2 5 0-7,2-3 0 9,-5 5 0-9,-3-3 0 5,2 4 0-5,-2-2 0 10,1 5 0-10,-3 1 128 6,0 0-128-6,0 4 0 8,-1-4 128-8,-3 4-128 7,-1-2 128-7,-1 4-128 7,-3 0 0-7,1 2 0 8,3 2 0-8,-5 2 0 8,1-4 0-8,3 2 0 6,-3-2 0-6,-1 4 0 8,1 5 0-8,-2-1 128 7,1 2-128-7,-1 3 192 8,3 7-192-8,3-5 128 8,-9 3-128-8,1 1 128 7,0 3-128-7,-1-1 160 8,-3-1-160-7,4 5 160 6,-7 0-160-7,1 2 0 6,0 5 144-6,-2-5-144 10,-2-4 192-10,2-1-48 5,0-1 0-5,3 0 0 10,-5-1 112-10,-2 3 0 6,-2 1 16-6,2-3 0 8,2-5-16-8,0-1 0 7,-4-17 0-7,6 23 0 8,-2-1-48-8,-2-5-16 7,0 3 0-7,-1-6 0 7,-1-14-64-6,0 0-128 5,0 15 176-5,0-15-176 6,0 0 192-7,0 18-64 8,0-18 0-8,0 0-128 8,-1 15 192-8,1-15-192 7,0 20 192-7,0-20-192 22,0 14-1296-20,0-14-368-2</inkml:trace>
    </iact:actionData>
  </iact:action>
  <iact:action type="add" startTime="15830">
    <iact:property name="dataType"/>
    <iact:actionData xml:id="d9">
      <inkml:trace xmlns:inkml="http://www.w3.org/2003/InkML" xml:id="stk9" contextRef="#ctx0" brushRef="#br1">17094 13701 10191 0,'0'0'448'3,"0"0"96"-3,0 0-544 0,0 0 0 1,0 0 0-1,0 0 0 6,0 0 704-6,0 0 16 7,0 0 16-6,0 0 0 7,0 0 112-8,0 0 32 7,0 0 0-7,0 0 0 8,0 0-112-8,0 0 0 8,0 0-16-8,0 0 0 7,0 0-16-7,0 0 0 7,0 0 0-7,0 0 0 8,0 0-128-8,0 0-32 8,0 0 0-8,0 0 0 7,15-6-112-7,3 2-16 6,-4 4-16-6,5-2 0 10,3 0-48-10,-3 0 0 5,4 0 0-4,3 0 0 11,1 0-128-8,2-4-16-4,3 4-16 0,3 0 0 9,0 0-48-9,4 0-16 6,4 1 0-6,-2 1 0 7,2 0 160-7,3-2 48 7,-5 0 0-7,6 0 0 9,-4 2-48-9,2-2-16 6,-2-2 0-6,-6 0 0 8,0 4-80-8,4 0-16 8,-2-2 0-8,0 4 0 8,-6-4-80-8,-2 2 0 7,3 0-128-7,3 0 192 8,-4 0-32-8,-2 0-16 6,2-2 0-6,0 2 0 9,6 2 48-9,-6-2 16 6,1 0 0-5,-3 0 0 6,0 0-16-7,2 0-16 8,-2-2 0-8,1 2 0 6,-3 0-48-6,2 0 0 8,-4 4 0-8,1-4 0 8,-3-2-128-8,2 0 160 7,1-2-160-7,-1 4 160 8,0 2-160-7,3 0 192 5,-7-4-192-6,4 0 192 8,1 2-192-8,-1 0 0 8,2-2 144-8,0 4-144 8,1-4 128-8,-3 4-128 6,0 0 128-6,1 2-128 8,1-2 128-7,-2-2-128 5,-3-2 128-6,1 2-128 8,0 0 0-8,1 0 128 8,-3-2-128-8,-2 0 0 7,5 2 128-7,-3-2-128 7,1-2 128-7,-1 4-128 8,0-2 0-8,-1 0 144 6,-5 0-144-6,5 2 0 8,-1-2 128-8,-3 0-128 7,-1-3 0-7,3 3 0 8,-4 2 160-8,3-2-160 7,3 0 128-7,-7 0-128 9,3 0 176-9,1 2-48 7,-5 2-128-7,5-2 192 9,-5 0-192-9,2 0 128 6,1 0-128-6,-3 2 0 8,-14-2 128-8,21-2-128 6,-7 0 0-6,-14 2 0 9,19 2 0-9,1 0 128 7,-20-2-128-7,16 4 0 8,-1-4 0-8,-15 0 144 7,18 2-144-7,-18-2 128 8,13 0 32-8,-13 0 0 7,0 0 0-6,18 3 0 6,-18-3 16-7,0 0 0 6,14-3 0-5,-14 3 0 7,17 3-176-8,-17-3 192 7,0 0-192-7,14 0 192 9,-14 0-192-9,0 0 0 7,0 0 144-7,0 0-144 7,0 0 128-7,0 0-128 6,0 0 128-6,0 0-128 9,0 0 128-9,0 0-128 6,0 0 160-6,0 0-160 9,0 0 160-9,0 0-160 7,0 0 160-7,0 0-160 9,-14 4-224-9,-1 0-144 5,3 0-16-5,-6-2-11040 19,3 2-2208-18</inkml:trace>
    </iact:actionData>
  </iact:action>
  <iact:action type="add" startTime="17706">
    <iact:property name="dataType"/>
    <iact:actionData xml:id="d10">
      <inkml:trace xmlns:inkml="http://www.w3.org/2003/InkML" xml:id="stk10" contextRef="#ctx0" brushRef="#br1">20825 13621 11055 0,'0'0'976'1,"0"0"-784"2,0 0-192-3,0 0 0 7,0 0 1088-7,0 0 192 7,0 0 16-7,0 0 16 8,0 0-224-8,0 0-32 7,0 0-16-6,0 0 0 7,0 0 304-8,0 0 64 7,0 0 16-7,0 0 0 7,16 0-448-7,1 0-80 8,-1-2-32-8,3 0 0 8,7-2-288-8,1 0-48 7,4 2-16-7,4-2 0 8,2 0-128-8,-1-2-16 6,-1 2-16-6,4 0 0 9,-4 1-64-9,0-1-16 7,4 2 0-3,-4 2 0 2,0-6 0-6,-2 2 0 6,0 2 0-5,-3 2 0 4,-3 2 16-5,-2 2 0 7,-5-2 0-7,1-2 0 9,3 0-32-9,-5 0 0 7,-5 4 0-7,-14-4 0 8,0 0-48-8,0 0-16 6,17 0 0-6,-17 0 0 9,0 0-32-9,0 0-16 7,0 0 0-7,0 0 0 9,0 0-16-9,0 0 0 5,0 0 0-5,-17 6 0 10,3-3-320-10,-3 3-64 5,-1 0 0-5,3 0-10384 17,-5 0-2080-17</inkml:trace>
    </iact:actionData>
  </iact:action>
  <iact:action type="add" startTime="21281">
    <iact:property name="dataType"/>
    <iact:actionData xml:id="d11">
      <inkml:trace xmlns:inkml="http://www.w3.org/2003/InkML" xml:id="stk11" contextRef="#ctx0" brushRef="#br2">3257 10947 9151 0,'0'0'400'1,"0"0"96"-1,0 0-496 0,0 0 0 6,0 0 0-6,0 0 0 3,0 0 384-2,0 0 0 10,0 0-16-11,0 0 0 5,0 0-192-5,0 0-48 9,0 0 0-9,0 0 0 7,0 0-128-7,0 0 0 10,0 0 0-10,0 0 0 5,0 0 0-5,0 0 0 6,0 0 0-6,0 0 0 8,0 0 0-8,9 12 0 12,-9-12 0-12,0 0 0 4,6 15 0-3</inkml:trace>
    </iact:actionData>
  </iact:action>
  <iact:action type="add" startTime="22391">
    <iact:property name="dataType"/>
    <iact:actionData xml:id="d12">
      <inkml:trace xmlns:inkml="http://www.w3.org/2003/InkML" xml:id="stk12" contextRef="#ctx0" brushRef="#br2">3508 10781 11231 0,'0'0'496'2,"0"0"96"-2,0-16-464 0,0 16-128 6,10-11 0-5,-10 11 0 2,0 0 656-2,0 0 112 10,10-10 32-11,-10 10 0 5,0 0-448-5,0 0-96 10,0 0 0-10,0 0-16 5,17 12 96-5,-7-1 32 10,-4 5 0-10,0 2 0 5,2-1 144-5,-2 5 48 10,-3 5 0-10,5 0 0 4,2-1-96-3,0 1-16 6,1 0 0-7,3 0 0 8,4 3-80-8,-5-3-32 11,5 0 0-11,-1 1 0 4,5 1-80-4,1 2 0 11,3-4-16-5,1-1 0-4,0-1-80-2,1 2-16 8,-1 1 0-7,4-1 0 3,0-2-144-3,4 1 0 8,4 1 0-9,-3 0 0 4,-1-1 128-3,4 1-128 5,-6-6 128-6,6-1-128 8,2-1 160-8,-2 3-160 7,0-7 192-7,-4 3-192 8,8 0 240-8,-4-5-64 11,6 5-16-11,-2-7 0 4,3 5 16-4,3-4 0 12,-4 1 0-12,4-1 0 3,0 2 32-3,3-4 16 7,-3-5 0-7,0 3 0 9,1 2 16-9,5-4 0 12,-4 0 0-12,3 5 0 3,3-3-240-2,0-2 0 9,-1 2 0-9,3 2 0 4,1-7 224-4,1 1-48 7,-3 0-16-8,3 0 0 4,-1 2-160-4,2-2 0 7,-5-6 0-7,0 2 0 7,-1 0 0-7,1 4 0 12,1-2 0-12,3 0 0 4,-1 0 0-4,6 2 0 9,-3 3 0-7,7-1 128 1,-4-4-128-2,3-2 0 10,-7-2 0-11,-3 2 0 4,1 4 0-4,1-2 0 7,1-2 0-7,-2 2 0 8,5 0 0-8,3 4 0 12,-4-2 0-10,5-2 128 1,-3-4-128-3,0-2 160 10,-1-2-160-8,-3 4 160 0,8-4-160-2,-5-2 128 11,-9 1-128-9,3 1 128 0,3 4-128-2,1-4 0 6,-3-2 0-5,-3 2 128 7,3 0 0-8,-1 1-128 6,1-5 192-6,-1 2-64 3,-11-4 64-3,3 1 0 8,0 3 0-8,0 0 0 8,-5-8-16-8,-1 3 0 11,4-3 0-11,2 6 0 5,-1-3 0-5,1 3 0 11,-4-6 0-11,2 7 0 4,-1-7-176-4,-1 2 0 11,-2 1 0-11,2-1-176 4,-6-3 176-4,0 1 0 10,-2-4 0-10,0-1 128 5,-4 7-128-4,2-1 0 9,-2 1 0-10,-2-1 128 5,-3-7-128-5,1 5 0 11,0-3 0-11,0-1 0 4,-2-3 144-4,-1 7-144 10,-1-3 192-10,-2-1-192 5,1 1 224-5,-3 5-64 10,-1-5-16-10,1 2 0 5,-3 1 32-5,1-3 0 11,-1 5 0-10,-3-3 0 5,-1-1-48-6,1 1-128 8,-3-1 192-8,3-1-64 4,-5 5-128-4,4-1 0 11,-7-2 144-11,5 7-144 4,-6-9 0-4,0 7 144 11,1-7-144-11,-3 5 0 3,-4 1 160-2,2 0-160 10,0 1 128-11,0-3-128 4,-2 4 128-4,-2 12-128 11,4-15 128-11,-2 3-128 4,2-4 128-3,-4 16-128 6,0 0 0-7,0 0 128 6,2-11-128-6,-2 11 0 11,0 0 0-11,0 0 0 5,0 0 0-5,0 0 0 10,0 0 0-10,0 0 0 5,0 0 0-5,0 0 0 7,0 0-176-7,0 0 176 23,0 0-544-22,0 0-32-1,0 0 0 1,0 0-8736 7,0 0-1760-7</inkml:trace>
    </iact:actionData>
  </iact:action>
  <iact:action type="add" startTime="23250">
    <iact:property name="dataType"/>
    <iact:actionData xml:id="d13">
      <inkml:trace xmlns:inkml="http://www.w3.org/2003/InkML" xml:id="stk13" contextRef="#ctx0" brushRef="#br2">9143 11033 11967 0,'-19'-4'1072'1,"19"4"-864"3,-6-10-208-3,6 10 0 3,0 0 1456-4,6-16 240 5,6 1 48-4,3 1 16 7,-1-5-1184-7,3 5-256 9,7-5-32-10,-1 1-16 5,3 0-112-5,1-1-32 9,0 1 0-8,4 3 0 2,-1-7-128-3,3 1 0 14,8-3 0-14,-2 1 0 3,4-2 352-2,0-1 192 9,5-1 32-10,-1 2 16 3,-2-1 224-3,0 3 32 7,-6 3 16-7,2 5 0 9,-6-5-288-9,2 11-64 9,-2-3-16-2,-2 8 0-6,-1 4-240-1,-1 6-64 10,-2 4 0-10,-2-1 0 4,-1 11-192-4,-1 5 0 10,-3 2 0-10,-1 11 0 4,-5 4 0-4,1 1 192 11,-9 6-48-11,0-6-16 5,-4 0 32-5,-4 2 0 10,-4-4 0-10,0 0 0 5,-4-8 96-4,-2-2 32 9,-7 0 0-10,-1 0 0 4,3 5 16-4,-5-5 0 6,4 0 0-6,-1 0 0 9,-1-4-304-9,7 3 0 7,-3-3 0-7,4-2-13456 12</inkml:trace>
    </iact:actionData>
  </iact:action>
  <iact:action type="add" startTime="24239">
    <iact:property name="dataType"/>
    <iact:actionData xml:id="d14">
      <inkml:trace xmlns:inkml="http://www.w3.org/2003/InkML" xml:id="stk14" contextRef="#ctx0" brushRef="#br2">23010 13552 2751 0,'0'0'256'3,"0"0"-256"-3,0 0 0 0,0 0 0 8,0 0 2560-8,0 0 448 7,0 0 112-7,0 0 16 7,0 0-1536-7,0 0-320 12,0 0-48-11,0 0-16 2,0 0 0-3,0 0-16 12,0 0 0-12,0 0 0 4,0 0-432-4,0 0-96 11,21 6-16-11,-1-2 0 4,-1-2-80-4,5 4 0 10,3-2-16-10,14-2 0 5,6-4 160-5,5 2 48 10,5 0 0-10,1-2 0 6,3-6-304-3,-3 2-48 2,-1 2-16-5,0 2 0 8,-3-5-240-8,3 1-160 11,-3 4 192-10,-1 0-192 2,0 0 192-3,-5 2-64 13,-3 0 0-13,0 4-128 4,-8 2 192-4,-4-3-192 11,-1-3 192-11,-13 0-192 4,1 0 160-4,-3 2-160 6,-17-2 128-6,0 0-128 7,0 0 400-6,0 0 0 5,0 0 0-6,0 0 0 9,0 0 48-9,-15 4 16 6,-3-4 0-6,-5 4 0 10,-11 2-224-10,-3-2-48 10,-2-4-16-10,-5 0 0 4,-1 0-176-3,0 4 160 5,-4-2-160-6,-2 2 160 4,1-4-16-3,5 4 0 5,0-2 0-6,0 1 0 7,4-3-144-6,-2 0 192 6,4 0-192-7,2 0 192 8,8 2-192-8,7-2 0 7,3 0 144-7,7-2-144 8,12 2 0-7,0 0 0 9,0 0 0-10,0 0 0 5,0 0 0-5,18-1-128 11,5-1 128-11,8 0-128 3,4-2 128-2,6-2 0 5,-2-2 128-6,6 2-128 9,4 2 176-9,-2 0-48 9,4 1 0-9,-1 1 0 5,-1 2-128-5,0 0 0 12,-4 2 0-11,0-2 0 2,-1 0 0-2,-7 0 0 8,-9 1 0-9,-3 1 0 4,-5-2 128-3,-7-2-128 5,-13 2 0-6,0 0 128 6,0 0-128-6,0 0 192 12,0 0-192-12,-11 0 192 5,-9 6 64-4,-9-2 0 10,-12 4 16-11,2 0 0 4,-8-4-128-4,2 0-16 11,-6-2-128-11,1 1 192 4,-5-1-48-4,6 0-16 6,6-2 0-6,1 2 0 8,8 0 48-8,1 2 0 12,0-4 0-12,6 4 0 5,1 0-176-5,9-2 0 10,-1-2 0-10,18 0 128 4,0 0-128-4,0 0 0 9,0 0 0-9,0 0 0 5,0 0 0-5,0 0 0 11,20-4-176-11,1 0 176 5,1 2 0-5,3-4 0 10,2-1 0-10,1 3-128 5,-1 0 128-5,6 2 0 11,-2-2 0-11,1 0 128 5,-3-2-128-5,0 4 0 11,0 2 0-11,-1 0 0 3,-5-2 0-3,0 0-208 8,-5 2 16-8,0 6 16 21,-7 6-2256-19,-11-12-464 1,0 0-96-3</inkml:trace>
    </iact:actionData>
  </iact:action>
  <iact:action type="add" startTime="31683">
    <iact:property name="dataType"/>
    <iact:actionData xml:id="d15">
      <inkml:trace xmlns:inkml="http://www.w3.org/2003/InkML" xml:id="stk15" contextRef="#ctx0" brushRef="#br3">6551 12525 8287 0,'0'0'368'2,"0"0"80"-2,0 0-448 0,0 0 0 3,0 0 0-3,0 0 0 7,0 0 1728-7,0 0 256 7,0 0 48-7,0 0 16 8,16-8-704-8,-5 2-128 7,5-4-16-7,-4 0-16 10,-12 10-544-10,19-7-128 6,-3-7 0-6,1 2-16 7,1 3 64-7,2-5 16 6,1 2 0-5,0-3 0 7,1 1-32-8,-5-6 0 6,3-3 0-5,1 2 0 7,-1 1-112-8,-1 3-32 7,5-3 0-7,-3 2 0 8,3-1-128-8,-3-1-16 7,-1 5-16-7,-1-3 0 9,-1 7-240-3,-5-3 144-5,1 4-144-1,-4-2 128 7,1 5-128-7,-11 7 192 7,0 0-192-7,12-8 192 9,-12 8 32-9,0 0 16 6,0 0 0-6,0 0 0 8,0 0-16-8,0 0 0 6,0 0 0-6,0 0 0 9,0 0-80-9,0 0-16 6,0 0 0-6,0 0 0 9,0 0 64-9,0 0 0 6,0 0 0-6,4 17 0 9,-2 5-192-9,-2 1 0 8,0 3 144-8,0 1-144 8,-2 4 0-8,0 2 0 6,-2 4 0-6,0 0 128 8,-3-1 16-7,1 4 16 5,0-1 0-6,2 2 0 8,-2-5 112-8,0 1 32 7,0 4 0-7,2-4 0 9,3 4 16-9,-3-4 16 6,0 2 0-6,2 2 0 8,-2-6-128-7,2 6-16 5,0-4-16-5,2-2 0 6,2-6-48-7,0 4-128 7,2-2 192-7,-2-1-64 9,-2-5 0-9,0-2 0 6,0-3 0-6,0-1 0 8,0 1-128-8,0-4 192 7,0-16-192-6,0 17 192 8,0-17-192-9,0 14 192 6,0-14-192-6,0 0 192 8,0 0-192-8,0 0 160 6,0 0-160-6,0 0 160 9,0 0-160-9,0 0 0 6,0 0 0-6,0 0 0 23,0 0-832-21,0 0-112-2,0 0-16 1,0 0 0 10,0 0-2032-10,0 0-400 0,-8-12-96 2</inkml:trace>
    </iact:actionData>
  </iact:action>
  <iact:action type="add" startTime="32273">
    <iact:property name="dataType"/>
    <iact:actionData xml:id="d16">
      <inkml:trace xmlns:inkml="http://www.w3.org/2003/InkML" xml:id="stk16" contextRef="#ctx0" brushRef="#br3">6551 13270 8287 0,'0'0'368'1,"0"0"80"-1,0 0-448 0,-12 5 0 0,12-5 0 0,-15 4 0 6,15-4 1952-6,0 0 304 7,0 0 64-7,0 0 16 9,0 0-1072-9,0 0-224 6,0 0-32-5,0 0-16 6,0 0 80-6,0 0 16 5,0 0 0-6,14-9 0 8,-5-3-672-8,9 6-128 8,-3-2-32-8,7-2 0 8,3 1 0-7,3 1 0 4,5-6 0-5,0 6 0 9,-2-1 64-9,4-3 16 6,-2 6 0-6,4 0 0 10,4-2 48-7,-2 5 0 1,2-3 0-4,-2 4 0 8,4 0 80-7,-6 2 32 4,4 2 0-5,-4 0 0 10,0 2-112-10,2 0 0 5,-5 1-16-5,-3 1 0 7,-4 0-176-7,-2-2-16 8,-1 0-16-8,-7 4 0 7,-1-2-32-7,-16-6-128 7,0 0 192-7,18 5-64 8,-18-5 176-8,0 0 16 7,0 0 16-6,0 0 0 6,0 0 64-7,0 0 16 7,0 0 0-7,0 0 0 8,-14 12 32-8,2-2 0 7,-7-4 0-7,-3-2 0 9,-3 1-240-9,-4 3-32 7,-6-4-16-7,1 0 0 9,-3-2-160-9,0 0 160 6,0-2-160-6,-4-2 160 8,-4 2-160-8,-1 0 128 6,-3-2-128-6,2 0 128 9,2 0 0-8,0 0-128 5,6 0 192-6,0 0-64 7,4-2-128-7,6 1 128 8,0-3-128-8,3 4 128 8,1-2-128-8,7 0 0 6,5 0 144-5,13 4-144 6,0 0 0-7,0 0 0 7,0 0 0-7,0 0 0 8,0 0-144-8,0 0 144 7,7-12-160-7,13 6 160 9,3 1-160-9,9-3 160 7,3 2-160-7,10 0 160 8,1 4 0-8,9 0-144 6,5 0 144-6,1 2 0 9,-3 2 0-9,3 2 0 6,-5-2 0-6,1 4-128 9,0-4 128-9,-7 4 0 6,-3 0 0-6,-2-1-128 10,-6-1 128-10,0 2 0 6,-2 2 0-6,-10 0 0 8,-9-4 0-8,-2 2 0 7,-16-6 0-7,11 9 0 9,-11-9 0-9,0 0 128 7,0 0-128-7,-9 14 0 8,-5 0 192-8,-10-5-48 7,-5-5 0-7,-8 2 0 8,0 2 48-7,-12-4 0 5,-3-4 0-6,-7 0 0 7,-1-4 64-7,-9-2 0 7,1 2 16-7,0 0 0 9,0 0 0-9,5-2 0 6,-1 1 0-6,9-3 0 9,8 2-144-8,3 2-128 4,6-2 192-5,5 2-192 9,12-2 0-8,3 3 0 4,18 3 0-5,0 0 0 8,0 0 0-8,0 0 0 6,0 0 0-6,0 0 0 9,26-4-224-9,5 2 48 6,10 0 16-6,0 0 0 10,8 0 160-10,-1 0-192 5,9 0 192-5,1 2-192 10,1 0 192-10,-3 2-208 7,1-2 80-7,-4 0 128 7,-1 0-128-6,-3-2 128 5,-6 0 0-6,-2-2 0 8,-8 2 0-8,-6 0 0 7,-1 0 0-7,-11 0 0 7,-15 2 0-7,0 0 0 7,0 0 0-7,0 0 0 9,0 0 0-9,0 0 0 7,0 0 144-7,-13 6-144 8,-9 2-240-8,-5 2-112 6,-6-4-32-5,0 5 0 25,-6-1-2256-24,0-2-464-2</inkml:trace>
    </iact:actionData>
  </iact:action>
  <iact:action type="add" startTime="38380">
    <iact:property name="dataType"/>
    <iact:actionData xml:id="d17">
      <inkml:trace xmlns:inkml="http://www.w3.org/2003/InkML" xml:id="stk17" contextRef="#ctx0" brushRef="#br3">565 13433 9615 0,'0'0'416'1,"0"0"96"-1,0 0-512 0,0 0 0 3,0 0 0-3,0 0 0 7,0 0 624-7,0 0 16 9,0 0 0-8,0 0 0 5,0 0 48-6,0 0 16 5,0 0 0-4,0 0 0 8,0 0 64-9,0 0 32 6,0 0 0-6,0 0 0 8,0 0-224-8,0 0-32 7,0 0-16-7,0 0 0 8,0 0-208-8,0 0-32 7,0 0-16-7,0 0 0 8,0 0-112-8,0 0-32 6,0 0 0-6,14 2 0 9,-14-2 64-9,0 0 16 9,13 4 0-9,-13-4 0 6,0 0 32-6,20 8 0 7,-7 2 0-7,5 1 0 8,-8-5 0-8,5 2 0 6,-5 2 0-5,8-2 0 7,-5 1-96-8,7 3-16 6,-6-6 0-2,1 2 0 3,3 2 48-7,-3-7 0 6,5 1 0-6,-1 0 0 8,-3 2 64-8,3-2 16 6,-3-4 0-6,2 6 0 9,1 0 0-9,-3-2 0 7,3-6 0-7,3 4 0 8,-3-2-32-7,1 3 0 6,3-1 0-6,-2 0 0 6,1-2-32-7,-4 4-16 6,1 2 0-6,4-4 0 8,1-2-176-8,1 0 192 6,1-2-192-6,1 2 192 8,0 4-192-8,0-2 0 7,-3-2 144-7,1 0-144 9,1 4 0-9,1 0 144 6,0-2-144-6,-3-2 0 10,-3-2 160-10,2 2-160 6,1 0 128-6,-5-2-128 8,1 0 160-7,1-2-160 5,-5 0 192-6,1 0-192 8,1-2 288-8,-4 0-48 6,3 1-16-6,-3-3 0 9,0-2-32-9,-5 2 0 6,-9 8 0-6,16-8 0 8,-8-5 48-8,-8 13 0 6,11-10 0-6,-11 10 0 9,12-16-32-9,-6 7 0 7,-6 9 0-6,0 0 0 6,0 0-208-7,0 0 144 7,8-14-144-7,-8 14 128 7,0 0-128-6,0 0 160 5,0 0-160-5,0 0 160 7,0 0-160-8,0 0-272 7,0 0 64-7,0 0-9296 17,0 0-1856-16</inkml:trace>
    </iact:actionData>
  </iact:action>
  <iact:action type="add" startTime="39506">
    <iact:property name="dataType"/>
    <iact:actionData xml:id="d18">
      <inkml:trace xmlns:inkml="http://www.w3.org/2003/InkML" xml:id="stk18" contextRef="#ctx0" brushRef="#br3">3865 13303 8111 0,'0'0'352'3,"0"0"96"-2,0 0-448-1,0 0 0 1,0 0 0-1,0 0 0 6,0 0 640 11,0 0 32-16,0 0 16-1,0 0 0 0,0 0 48 0,0 0 16 4,0 0 0-4,0 0 0 7,0 0-96-6,0 0-16 6,0 0 0-7,0 0 0 9,0 0-16-9,0 0-16 5,0 0 0-5,0 0 0 9,0 0-96-9,10 13 0 6,-10-13-16-6,8 18 0 9,-2 1-48-8,0-3-16 4,3 0 0-5,-3-5 0 8,2 5-48-8,4-4 0 7,-3 1 0-7,1-3 0 8,6 4-160-8,-3-5-32 7,3 5-16-7,4 0 0 8,-5-3 16-8,5 3 16 11,1-6 0-11,-3 4 0 6,-1-3 16-6,3-1 0 6,-7 4 0-6,7-6 0 9,-5-2 96-9,3-2 0 6,4 1 16-6,-3 3 0 8,-3 0-48-8,3-4-16 8,5 2 0-8,-7-2 0 8,-17-2-96-8,22-2-32 6,-3 2 0-6,2 0 0 9,-3 0-144-9,2-2 192 7,1 0-192-7,0 2 192 9,-3 0-64-8,3 0 0 4,1 0 0-5,-5 0 0 9,1-2-128-9,2 0 192 6,-3-2-192-6,1 2 192 8,-1 0-192-8,-1-2 192 6,1-1-192-6,5-3 192 10,-7 0-192-10,3 2 0 5,-2 0 144-4,1-1-144 7,3-5 160-8,-5 4-32 7,3 4-128-7,1-8 192 6,-7 1 32-6,4 3 0 8,-5-4 0-7,5 4 0 6,-6-1 16-7,-1-5 0 7,3 4 0-7,-12 10 0 8,8-13-32-8,-8 13 0 6,12-12 0-6,-12 12 0 8,5-16-32-7,-5 16-16 5,0 0 0-6,4-9 0 9,-2-5-160-9,-2 14 192 6,0 0-192-6,0 0 192 9,0 0-192-9,0 0 0 6,0 0 0-5,0 0 128 7,0 0-416-8,0 0-96 6,0 0 0-6,0 0-13872 12</inkml:trace>
    </iact:actionData>
  </iact:action>
  <iact:action type="add" startTime="49685">
    <iact:property name="dataType"/>
    <iact:actionData xml:id="d19">
      <inkml:trace xmlns:inkml="http://www.w3.org/2003/InkML" xml:id="stk19" contextRef="#ctx0" brushRef="#br0">9344 13673 7359 0,'0'0'656'3,"-15"-4"-528"-2,3 4-128-1,-2-2 0 8,1 2 880-8,13 0 144 7,-12 0 16-7,12 0 16 9,-18 0 32-9,5 0 16 5,3 0 0-5,10 0 0 11,0 0 256-11,0 0 48 4,-10-3 16-3,10 3 0 6,0 0 96-7,0 0 16 8,0 0 0-7,0 0 0 5,0 0-496-6,0 0-80 8,0 0-32-8,10-6 0 7,6 0-256-7,1-2-48 8,9 2-16-8,5 4 0 8,8 0-240-8,4 0-48 6,7 2-16-1,5 0 0 1,4 0 32-6,3-2 16 6,2 2 0-6,3-2 0 8,7 0 0 10,2 2 0-15,-6 0 0-3,10 4 0 0,6 2-48 0,4 0-16 0,-5 0 0 0,1 2 0 8,-2-2-48-8,4 1-16 7,-4 3 0-7,4-2 0 9,1-4 0-9,-1 2 0 6,2 0 0-5,-1 3 0 6,1-3-16-7,-4 2 0 6,-6-4 0-6,-2 6 0 9,-2-5-16-9,2 3 0 8,-2-2 0-8,4 0 0 7,0-6 0-7,-2 4 0 8,-6 2 0-8,0 1 0 7,-3 3-64-7,-1-2-128 6,0-4 176-6,-1 2-176 10,-9 2 128-10,3-5-128 5,-3 1 0-4,5-2 0 8,-3-2 160-8,-1 0-160 4,-5 2 128-5,1 0-128 7,-3-2 0-7,-1 2 0 7,-10-2 128-7,2 2-128 9,-8 0 0-8,2 0 0 4,-2-2 144-5,-4 6-144 8,1-2 0-8,-5-2 0 7,-6-2 0-7,-3 2 128 9,-2 0-128-9,3 2 128 7,-19-4-128-6,14 1 128 7,-14-1-128-8,0 0 176 6,0 0-176-6,0 0 192 8,0 0-32-8,0 0 0 7,0 0 0-7,0 0 0 7,0 0 96-6,0 0 32 6,-18-3 0-7,-3 1 0 8,-9-4-48-8,-5 2-16 7,0 0 0-7,0 0 0 7,-12-4-224-7,-3 2 128 7,-5-7-128-7,-5 3 0 9,-1 0 128-9,-7 2-128 6,0 7 0-6,-3-1 0 9,1-2 0-9,-6 2 0 6,-8-4 0-5,-2-2 0 7,-9 2 0-8,-3 0 0 7,-9 4 0-7,0 2 0 7,1 2 0-7,-1 0 0 8,0-2 0-8,-8 2 0 8,-4-2 0-8,-6 6 0 6,2 4 0-6,0-4 0 8,8 2 0-8,2 1-160 8,-4-3 160-8,0-2-128 7,4-2-48-7,7-2 0 7,11-2 0-7,9-2 0 8,4 0 176-8,6-6 0 9,12 1 0-9,-3-1 0 7,5-4 0-7,5 8 0 6,7-1 0-6,1-3-192 9,4 2 192-9,2-2 0 7,10-5 0-7,2 7 0 8,3-4 0-8,5 4-128 6,2 3 128-6,9-3 0 9,0-2 0-9,12 10-160 6,-6-10 160-6,6 10 0 8,0 0-192-8,0 0 64 7,12-8 128-7,4 1-208 9,5 1 16-9,6 4 0 7,3-2 0-7,9 4 0 7,6 2 48-7,9-2 16 8,7 0 0-8,9 0 0 8,0-2 128-8,10 0-128 7,8 0 128-6,11 2-128 6,10 2 128-7,9 0 0 7,4-2 0-7,3 0-128 8,4-4 128-8,7 2 0 7,5 0 0-7,5-2 0 8,4 2 0-8,-1-2 144 6,1-1-144-6,0 5 0 9,6 0 176-9,0 0-176 6,-8 0 160-6,-5 0-160 10,-7 2 128-10,-1 1-128 5,-2 7 0-5,-11-6 0 9,-3 0 0-9,-13-2 128 7,-11-2-128-7,-5 2 0 9,-8 2 0-9,-6 2 0 5,-6-1 128-5,-9-1-128 9,-9 0 128-9,-11 0-128 7,-4-4 176-7,-9 2-176 9,-9 0 192-9,-3 2-192 5,-16-4 192-4,0 0-192 7,0 0 160-8,0 0-160 6,0 0 128-6,-22 10-128 9,-5-4 0-9,-10-2-272 7,-14 1 32-7,-3 5 16 23,-1-2-2624-22,-5 2-528 2,-9 5-96-3</inkml:trace>
    </iact:actionData>
  </iact:action>
  <iact:action type="add" startTime="51562">
    <iact:property name="dataType"/>
    <iact:actionData xml:id="d20">
      <inkml:trace xmlns:inkml="http://www.w3.org/2003/InkML" xml:id="stk20" contextRef="#ctx0" brushRef="#br0">491 13658 10127 0,'0'0'448'3,"-12"-10"96"-2,-1 0-544-1,3 4 0 0,2-5 0 1,-2 3 0 5,10 8 1136-6,-6-10 112 7,1-4 32-7,1 7 0 9,4 7-256-9,-8-10-64 6,8 10 0-6,0 0 0 9,-4-12 128-9,4 12 32 6,0 0 0-6,0 0 0 9,0 0-288-9,0 0-64 6,0 0-16-5,0 0 0 6,0 0-432-7,17 10-64 6,3-4-32-6,-2 0 0 9,7 1 96-9,4 3 32 7,2-2 0-7,8-2 0 8,0 0 160-8,8 1 16 10,6-3 16-10,-2 2 0 5,-1-4-80-4,-1 2-16 6,4-2 0-7,-5 0 0 7,1 0-64-6,-6-2 0 5,2 4-16-6,2-4 0 9,-6 0 0-9,2 0 0 6,-8 2 0-6,2-2 0 8,0 0-96-8,-6 4-16 7,0-4 0-7,-7 0 0 9,-3 0-48-9,-7 0-16 7,-14 0 0-7,0 0 0 9,15 4 0-9,-15-4 0 4,0 0 0-4,0 0 0 8,0 0 224-7,-21 0 32 7,-4 0 16-8,-5 2 0 8,-3-2-192-8,-6 0-32 6,0 0-16-6,-2-2 0 9,-2-2-80-9,0 0-16 6,6-4 0-6,0 2 0 8,-6 2-128-8,6-4 192 7,-2-1-192-7,8 1 192 10,0 6-192-10,2-4 128 6,-1 0-128-6,3-2 128 8,2 4-128-8,3 3 0 7,7 1 0-7,15 0 0 7,-16 0 0-7,16 0 0 6,0 0-176-6,0 0 176 9,6 17-288-9,10-5 32 7,-1-1 0-6,10-1 0 23,7-6-1856-23,7 0-384 1</inkml:trace>
    </iact:actionData>
  </iact:action>
  <iact:action type="add" startTime="52477">
    <iact:property name="dataType"/>
    <iact:actionData xml:id="d21">
      <inkml:trace xmlns:inkml="http://www.w3.org/2003/InkML" xml:id="stk21" contextRef="#ctx0" brushRef="#br0">2215 14613 14559 0,'0'0'640'3,"-10"-4"144"-1,10 4-624-2,0 0-160 1,0 0 0-1,0 0 0 6,16-13 272-6,7 1 32 6,11 0 0-5,5 3 0 8,0-7 208-9,7 6 32 5,5-2 16-5,0 7 0 10,-4-1 192-10,3 4 32 6,1-2 16-6,2 2 0 8,-3 2-272-8,-1 6-48 7,-8 4-16-6,2 5 0 6,-8-1-208-7,-7 3-32 6,-5 1-16-6,-7 0 0 9,-5 1 64-9,-7 4 16 8,-8-1 0-8,-7-3 0 7,-1 3 304-7,-12 1 64 6,-3-1 16-5,-2 1 0 7,-2 0-176-3,-3 1-48-2,-1-3 0-3,8 3 0 8,6-5-160-7,1 1-32 5,1 3-16-6,7-3 0 8,-2-13-240-8,14-7 0 7,0 0-192-7,2 18 192 9,8-6-144-9,0 1 144 6,-10-13 0-6,25 18-144 8,4 3 144-8,4 5 0 6,6-3-144-6,-1 4 144 9,1-1 0-9,2-1 0 6,-2 2-144-6,0 1 144 10,-8-1 0-10,-2 0 0 5,-9 1 0-5,-11-1 0 8,-5-4 0-8,-10 5 0 8,-7-1 0-8,-7 2 0 9,-9 0 320-9,-10 1 128 6,-4-1 32-5,-8 0 0 6,-5-1 352-7,-1-3 64 7,1-2 0-7,-1-3 16 7,2-7-320-7,5-7-64 7,1-6-16-6,4 0 0 8,6-2-512-9,2-4 0 6,6-11 0-6,9 3 0 23,3-3-2176-21,9-3-528 0,0-5-112 0</inkml:trace>
    </iact:actionData>
  </iact:action>
  <iact:action type="add" startTime="52943">
    <iact:property name="dataType"/>
    <iact:actionData xml:id="d22">
      <inkml:trace xmlns:inkml="http://www.w3.org/2003/InkML" xml:id="stk22" contextRef="#ctx0" brushRef="#br0">3542 15770 5519 0,'0'0'240'1,"0"0"64"-1,0 0-304 0,0 0 0 5,0 0 0-5,0 0 0 5,0 0 4416-5,0 0 832 7,0 0 176-6,11-16 16 6,-3-5-3584-6,8-1-704 6,-5-5-160-6,7-6-32 5,-4-6-256-5,3-4-48 4,1-2-16-4,1-6 0 8,5-3-80-9,-1-3-32 7,2-1 0-7,1-1 0 7,1-5 80-6,-2-1 16 7,1-3 0-8,-5 2 0 7,3 3-304-7,-1 7-64 6,-2 7-16-6,3 6 0 15,-3 6-240-15,-3 8 0 1,1 2 0-1,-5 9 0 7,2 6 0-7,-1 7-160 7,-15 5 160-7,14 5-128 10,1 5 128-10,-3 12-192 5,2 5 192-5,-2 6-192 9,5 8 64-9,-5 6 0 6,-1 13 0-6,1 3 0 9,-2-5 128-9,2 8 0 6,-5 7-144-6,1 1 144 9,-2-4 0-8,2 0 0 4,-4-9 0-5,2-3 0 10,0-5 0-10,1-4-224 7,1-9 48-7,-6-1 16 22,-2-7-416-21,2-3-96 1,-4-4-16-2,0-1-9024 6,2-24-1808-5</inkml:trace>
    </iact:actionData>
  </iact:action>
  <iact:action type="add" startTime="53273">
    <iact:property name="dataType"/>
    <iact:actionData xml:id="d23">
      <inkml:trace xmlns:inkml="http://www.w3.org/2003/InkML" xml:id="stk23" contextRef="#ctx0" brushRef="#br0">3629 15364 27647 0,'0'0'2448'1,"0"0"-1952"2,0 0-496-2,26 0 0 6,3 0 1248-7,8 0 160 7,12-2 16-7,1-2 16 8,1-2-1264-8,4 1-176 7,3 1-192-7,-7 2 32 24,-4 0-416-24,-2 2-96 0,-6 2-16 0,2 4-8464 7,-6-6-1712-7</inkml:trace>
    </iact:actionData>
  </iact:action>
  <iact:action type="add" startTime="53469">
    <iact:property name="dataType"/>
    <iact:actionData xml:id="d24">
      <inkml:trace xmlns:inkml="http://www.w3.org/2003/InkML" xml:id="stk24" contextRef="#ctx0" brushRef="#br0">5441 14894 31439 0,'-15'16'1392'3,"9"1"288"-3,-4 7-1344 0,-2 3-336 0,1 2 0 0,-7 6 0 8,5 8 128-7,-5-2-128 7,-2 4 128-8,5 2-128 6,-5 2 0-6,1 1 144 7,1 1-144-7,1 2 0 8,-1 3 0-8,6-1 0 7,-1-1-192-7,5-3 48 23,2-12-2400-22,6-4-464-1,0-7-112 6</inkml:trace>
    </iact:actionData>
  </iact:action>
  <iact:action type="add" startTime="53648">
    <iact:property name="dataType"/>
    <iact:actionData xml:id="d25">
      <inkml:trace xmlns:inkml="http://www.w3.org/2003/InkML" xml:id="stk25" contextRef="#ctx0" brushRef="#br0">4807 15401 21183 0,'0'0'1888'12,"0"0"-1504"-11,0 0-384-1,16-8 0 1,7 6 2400-1,9 2 416 5,7-4 64-5,0 1 32 8,7-1-2368-8,-1 0-544 7,4 2 0-7,2 0 0 24,1 0-672-24,-1 0-128 0,2 0-32 0,1 2-8000 5,1-2-1600-2</inkml:trace>
    </iact:actionData>
  </iact:action>
  <iact:action type="add" startTime="53862">
    <iact:property name="dataType"/>
    <iact:actionData xml:id="d26">
      <inkml:trace xmlns:inkml="http://www.w3.org/2003/InkML" xml:id="stk26" contextRef="#ctx0" brushRef="#br0">6637 14740 28559 0,'0'0'1264'1,"-10"18"272"-1,-3 3-1232 0,1 0-304 0,4 11 0 0,-6 1 0 7,5 4 288-6,-5 8 0 5,2-4 0-6,-5 5 0 9,1 5-288-9,-5 0 128 6,-5 2-128-5,3 1 0 5,3 3 160-5,3 1-160 6,-7 3 128-7,5-7-128 8,3-3 0-8,-1-10 0 8,1 0-192-8,6-10 192 21,5-7-512-20,5-7 32-1,0 1 0 0,0-18 0 15,0 0-960-14,0 0-192 0,21-2-32 5</inkml:trace>
    </iact:actionData>
  </iact:action>
  <iact:action type="add" startTime="54073">
    <iact:property name="dataType"/>
    <iact:actionData xml:id="d27">
      <inkml:trace xmlns:inkml="http://www.w3.org/2003/InkML" xml:id="stk27" contextRef="#ctx0" brushRef="#br0">6442 14904 27695 0,'-12'-24'1216'2,"8"11"272"-2,4-7-1184 0,6 5-304 0,4-5 0 0,9 1 0 6,11 3 336-6,-1-1 16 7,2-3 0-7,2 4 0 9,4-3-352-9,0 3 0 8,6 5 0-8,-4 3 0 5,4 0 0-5,-4 6 0 6,4 4-176-6,-6 8 176 9,2 0 0-9,-2 11 0 6,-5 2 0-5,-5 7 0 8,-6 1 256-9,-9 8-16 7,-2 6 0-7,-6-2 0 9,-10-4 48-9,-6 0 16 7,-5 2 0-7,-7-8 0 7,-5-4 336-4,-4 2 64 1,-2 0 0-3,0 1 16 6,-4-11 48-6,5 0 0 5,5 1 0-6,4-5 0 9,3-3-416-9,9 2-80 7,13-16-16-7,0 0 0 7,0 0-256-7,9 11 0 8,11-3 0-8,7-2 0 8,4-6 0-8,10 2 0 8,6 2-176-8,6 2 176 7,5 0-176-7,3 9 176 6,1-1-160-6,-3 5 160 9,-5-1-128-9,-9 1 128 6,-4 7 0-6,-12 3-144 9,-9-4 144-9,-10 1 0 6,-10-1 0-6,-6 2 0 9,-12 5 192-9,-9-1 80 6,-12 4 16-6,-14-2 0 7,-11-2 144-6,-6-1 16 5,-4-5 16-6,-4 0 0 10,2 3-224-10,-2-3-48 5,1 2-16-5,5-3 0 26,6-7-1536-24,-2 1-304 2,3-11-64-4,7-3-14128 1</inkml:trace>
    </iact:actionData>
  </iact:action>
  <iact:action type="add" startTime="54553">
    <iact:property name="dataType"/>
    <iact:actionData xml:id="d28">
      <inkml:trace xmlns:inkml="http://www.w3.org/2003/InkML" xml:id="stk28" contextRef="#ctx0" brushRef="#br0">7852 15403 10127 0,'0'0'896'0,"0"0"-704"1,0 0-192-1,0 0 0 7,16 4 5088-7,7-4 992 8,6 0 192-8,9 0 32 7,4-4-4752-7,5 0-944 7,-2-4-192-7,4 3-32 8,2-5-224-6,1 0-32 3,1 0-128-5,0-3 192 23,-7 3-1536-21,3-4-304-2,-2 4-64 0,-4-1-11936 0</inkml:trace>
    </iact:actionData>
  </iact:action>
  <iact:action type="add" startTime="54729">
    <iact:property name="dataType"/>
    <iact:actionData xml:id="d29">
      <inkml:trace xmlns:inkml="http://www.w3.org/2003/InkML" xml:id="stk29" contextRef="#ctx0" brushRef="#br0">8190 15662 31727 0,'0'0'1408'4,"0"0"288"-4,0 0-1360 0,0 0-336 1,0 0 0-1,21 6 0 8,4 2 832-8,3-2 112 5,1-6 16-4,2 0 0 8,0-4-592-9,5 4-112 6,5-2-32-6,-4 0 0 22,5-4-1024-21,-3 4-208-1,8 2-32 0,-4-2-8992 11,4-5-1792-9</inkml:trace>
    </iact:actionData>
  </iact:action>
  <iact:action type="add" startTime="54939">
    <iact:property name="dataType"/>
    <iact:actionData xml:id="d30">
      <inkml:trace xmlns:inkml="http://www.w3.org/2003/InkML" xml:id="stk30" contextRef="#ctx0" brushRef="#br0">10220 14992 43311 0,'-47'-16'3840'1,"18"12"-3072"2,0 4-608-2,3 4-160 22,3 0-752-22,5 11-176-1,-1 5-32 1,-2 11-16-1,-7 12 688 0,3 2 144 4,3 0 144-4,3 6-208 23,-3 5-208-23,-1 5-32 0,4 3-16 0,5-2 0 14,-2 1-240-13,8 5-64-1,7 2 0 0,6-4 0 1,3-11 320-1,8-8 64 5,7-2 16-5,8-8 0 10,8-10 208-6,4-5 160 0,8-5-208-4,6-11 80 8,3-2 496-7,12-8 96 4,2-4 32-5,6-11 0 8,0-5 352-8,0-9 80 6,-4-4 16-6,-2-8 0 10,-9-2-112-10,-3 1 0 6,-5-3-16-5,-10 0 0 7,-6 0-64-8,-12 1-16 6,-12-3 0-6,-7-4 0 9,-10-1-16-9,-14-3 0 7,-7 5 0-7,-10-1 0 8,-10 4-288-8,-8 6-64 6,-2 10-16-6,-3 6 0 9,-5 6-352-9,-5 3 0 7,-10 8 0-7,-8 10-128 22,-2 8-1296-20,-6 6-256-1,-7 6-48 0,3 9-17712-1</inkml:trace>
    </iact:actionData>
  </iact:action>
  <iact:action type="add" startTime="57372">
    <iact:property name="dataType"/>
    <iact:actionData xml:id="d31">
      <inkml:trace xmlns:inkml="http://www.w3.org/2003/InkML" xml:id="stk31" contextRef="#ctx0" brushRef="#br1">20488 13205 8287 0,'-10'4'736'4,"-6"0"-592"-4,16-4-144 0,-11 0 0 7,11 0 1248-7,-14-4 224 8,14 4 32-8,0 0 16 8,0 0 224-7,0 0 48 5,0 0 16-6,0 0 0 7,0 0-144-7,0 0-48 7,-4-10 0-7,4 10 0 8,0 0-624-8,0 0-128 8,18-2-32-8,-3 2 0 8,3 6-304-7,3 6-64 4,3 2-16-5,3 9 0 8,4 4-176-8,2 1-32 7,2 3-16-6,6 4 0 7,-2 4-96-8,4-6-128 6,-4 2 176-1,4 2-176-1,-6-2 288-3,6-5-48 4,-4-3-16-5,4-4 0 9,-6-7 64-9,0 0 16 7,0-1 0-7,-3-7 0 8,-3-4 384-8,2-2 80 8,6-4 0-7,-6 2 16 6,0-4-80-7,-2-4-32 6,1-6 0-5,1 3 0 7,-4-7-240-8,0 1-48 7,-1-3-16-7,-1-1 0 8,-2-5-112-8,1 3 0 7,-5 1-16-7,-1-5 0 7,-1-2 0-7,-7 0 0 7,0-3 0-7,-5 3 0 8,-1 4-112-8,0 0 0 6,-2-1-128-6,0 5 192 9,-4 3-192-9,0-1 144 6,0 7-144-6,0 12 128 9,0 0-128-9,0 0 0 7,0 0 0-7,0 0 0 7,0 0 0-7,0 0 0 7,0 0-176-6,0 0 176 7,-14 10-160-8,6 5 160 6,-5 3-192-6,1 5 192 9,0 7-160-9,1 1 160 8,-1 2-128-8,-4 0 128 7,-1-4 0-7,1 2 0 6,-3 1 0-6,-1-1-128 9,3-8 128-9,-7 3 0 7,-3-5 0-7,1-1 0 9,-1-1 176-9,0-1-48 6,-2-7 0-6,-1 1 0 8,-1-4 224-8,-4-6 32 6,0-2 16-6,2 0 0 9,2-4-32-9,-5-2-16 6,-5-6 0-6,2 3 0 10,-3-7-160-10,5-2-48 5,-4-5 0-5,3 0 0 10,-2-3-144-10,2 3 128 6,7-4-128-6,2 1 128 8,2 3-128-8,1 3 0 6,1 1 0-6,7-1 0 9,7 3 0-9,1 3 0 6,10 14 0-6,0 0-176 22,0 0-2320-21,0 0-448 2</inkml:trace>
    </iact:actionData>
  </iact:action>
  <iact:action type="add" startTime="58483">
    <iact:property name="dataType"/>
    <iact:actionData xml:id="d32">
      <inkml:trace xmlns:inkml="http://www.w3.org/2003/InkML" xml:id="stk32" contextRef="#ctx0" brushRef="#br1">3341 13170 11055 0,'0'0'976'2,"0"0"-784"0,0 0-192-2,0 0 0 7,0 0 384-7,19-6 16 6,-5 2 16-5,-14 4 0 8,0 0 32-9,15-6 16 6,-15 6 0-6,0 0 0 10,0 0 816-10,0 0 144 6,16 8 48-6,-16-8 0 8,18 8-320-8,1 2-48 7,-5 4-16-7,3-3 0 8,3 7-368-8,-3 1-80 6,1 1 0-6,5 3-16 10,5 3-384-10,3-1-80 6,2 2-16-6,8-1 0 7,-4-3-144-7,8 0 128 12,2 3-128-11,1-9 128 4,1-3 64-5,0-8 16 5,0 0 0-5,1-6 0 8,-3-6 192-8,4 2 48 6,-6-10 0-6,2 2 0 8,-3-5 32-8,-3-1 16 8,4-1 0-8,-6-6 0 8,4-5-96-8,-6 1-16 7,2 0 0-7,-6 0 0 8,-5-1-192-8,-1-3-32 7,-5 2-16-7,-7 2 0 8,3-3 32-8,-7 7 0 7,1 4 0-7,-6 3 0 9,0-1 32-9,-2 7 16 5,-4 12 0-5,0 0 0 8,4-14-80-8,-4 14-16 6,0 0 0-5,0 0 0 8,0 0 32-9,-10 24 0 6,-2-1 0-6,-2 6 0 9,5 1-160-9,-5-1 0 7,2-2 0-7,-1 2 0 8,-1-1 0-7,-3 1 0 6,3 2 0-7,-6 0 0 8,1-5 0-8,1-3 128 7,-5 0-128-7,-2-1 128 7,-3-6 176-7,1-1 16 7,0-1 16-7,-5 1 0 7,-5 1-16-7,2-6 0 7,0-4 0-7,-4-3 0 9,0-1 16-9,0-4 0 7,-6-1 0-7,0-1 0 8,0-2-32-8,1-8-16 6,5 2 0-6,0-3 0 10,2 3-96-10,7-3 0 5,1 1-16-5,4-4 0 10,3 9-176-10,5-3 0 5,3 2 0-4,6 4 0 8,8 6 0 9,0 0 0-16,0 0 0-2,0 0 0 8,0 0-576-7,0 0-112-1,0 0-16 1,20-6-10832 6,3 3-2176-6</inkml:trace>
    </iact:actionData>
  </iact:action>
  <iact:action type="add" startTime="59429">
    <iact:property name="dataType"/>
    <iact:actionData xml:id="d33">
      <inkml:trace xmlns:inkml="http://www.w3.org/2003/InkML" xml:id="stk33" contextRef="#ctx0" brushRef="#br1">2225 17970 5519 0,'0'0'496'3,"-8"9"-496"-3,8-9 0 1,-6 18 0 7,4-1 2688-8,2-17 448 6,2 14 96-5,-2-14 16 5,4 18-1600-6,-4-18-320 8,0 0-64-8,0 0-16 8,0 0 16-8,0 0 0 6,0 0 0-6,20-10 0 8,-7-2-224-8,5-11-32 8,3-5-16-8,5-5 0 8,1-12-400-8,8-1-80 7,4-13 0-7,6 3-16 8,2-5-336-7,-2-1-160 5,5-8 160-6,-1 1-160 9,-2-3 160-6,-2 6-160 0,4-4 160-3,1 3-160 8,-3-7 0-7,-2 10 0 4,2 3 0-4,0 7 0 7,-6 5 0-8,1 8 0 7,-6 8 0-7,-3 8 0 8,-4 3 0-8,0 10 0 8,-5 8 0-8,-3 6 0 7,-1 4 0-7,-5 14 0 7,3 5-128-7,1 8 128 9,-3 12 0-9,1 4 0 6,-7 4 0-6,2 5 0 9,-4 6 176-9,-4 3-16 6,-1 7 0-6,1-4 0 9,-4 0-32-9,0-7 0 7,-4-5 0-7,-1-1 0 9,1-5 0-9,-2-1-128 5,-2-2 192-5,0-2-64 9,-1-8 16-9,-5 0 0 6,6-6 0-6,0-6 0 8,0-3-144-8,1-7 0 7,3-1-160-7,4-16 160 26,-8 11-1536-25,8-11-224-1,0 0-32 1</inkml:trace>
    </iact:actionData>
  </iact:action>
  <iact:action type="add" startTime="59834">
    <iact:property name="dataType"/>
    <iact:actionData xml:id="d34">
      <inkml:trace xmlns:inkml="http://www.w3.org/2003/InkML" xml:id="stk34" contextRef="#ctx0" brushRef="#br1">2527 17457 32255 0,'0'0'2864'1,"0"0"-2288"3,0 0-576-4,0 0 0 7,18-6 0-7,5 4-224 6,6-2 16-6,7 0 0 8,5-4 64-8,-1 0 16 7,9 5 0-7,2 3 0 9,6 3 128-9,-1 1 0 7,3 4 0-7,3-4-128 6,0 0 128-6,-1 0 0 7,-3-4 0-7,1 4 0 9,-1-6-256-9,-1 4-112 9,-2 2-16-9,-3 3-13024 15</inkml:trace>
    </iact:actionData>
  </iact:action>
  <iact:action type="add" startTime="60045">
    <iact:property name="dataType"/>
    <iact:actionData xml:id="d35">
      <inkml:trace xmlns:inkml="http://www.w3.org/2003/InkML" xml:id="stk35" contextRef="#ctx0" brushRef="#br1">4630 17035 31327 0,'-29'8'2784'2,"15"8"-2224"-1,-4 5-560-1,11 9 0 7,1 3 944-7,2 4 80 7,2 11 0-7,0-1 16 9,0-2-912-9,-2 6-128 7,0 2 0-7,-2 3-192 8,-3 1 192-8,1 3 0 7,-6 6 0-7,4-3 0 23,3-3-1568-23,-5-3-368 0,0-8-80 0,4-5-11440 3</inkml:trace>
    </iact:actionData>
  </iact:action>
  <iact:action type="add" startTime="60238">
    <iact:property name="dataType"/>
    <iact:actionData xml:id="d36">
      <inkml:trace xmlns:inkml="http://www.w3.org/2003/InkML" xml:id="stk36" contextRef="#ctx0" brushRef="#br1">4109 17636 31327 0,'0'0'2784'2,"0"0"-2224"1,0 0-560-3,0 0 0 7,25-2 1056-7,7 2 96 7,7-2 32-6,2-4 0 7,7 0-944-8,7 1-240 7,6-1 0-6,7 0 0 21,0-2-1536-20,8 2-368-2</inkml:trace>
    </iact:actionData>
  </iact:action>
  <iact:action type="add" startTime="60449">
    <iact:property name="dataType"/>
    <iact:actionData xml:id="d37">
      <inkml:trace xmlns:inkml="http://www.w3.org/2003/InkML" xml:id="stk37" contextRef="#ctx0" brushRef="#br1">6651 17004 22111 0,'-16'-17'1968'1,"8"5"-1584"2,-7-8-384-3,3 9 0 8,4-1 2176-8,-4 6 336 7,1-4 80-7,-9 1 16 10,-3 3-1840-10,-4 4-384 5,-3-2-64-5,-5 4 0 10,-14 4-320-10,1 10 0 5,-7 7 0-4,0 8 0 5,-3 6 0-6,3 4 0 8,1 6 0-8,1 4 0 8,-2 6 352-8,9 1 16 9,1 3 0-9,13 1 0 6,1 1 64-6,10 1 16 6,3 0 0-5,9 1 0 9,7-3-320-5,2 1-128-3,3-5 128-2,15-7-128 6,2-4 0-5,9-10 0 6,8-4 0-7,0-4 0 7,6-1 0-7,2-5 0 7,9-13 0-7,5 0 0 7,7 0-384-6,0-10 0 6,9-8 0-7,1 0-9920 17,-6-9-2000-16</inkml:trace>
    </iact:actionData>
  </iact:action>
  <iact:action type="add" startTime="60854">
    <iact:property name="dataType"/>
    <iact:actionData xml:id="d38">
      <inkml:trace xmlns:inkml="http://www.w3.org/2003/InkML" xml:id="stk38" contextRef="#ctx0" brushRef="#br1">8004 17316 30399 0,'-21'-6'1344'1,"21"6"288"-1,-10-5-1312 1,10 5-320 3,0 0 0-3,24-10 0 5,3 0 1040-6,6 2 144 7,10-7 32-7,2 5 0 8,2-6-1024-8,7 7-192 7,1-5 0-7,1 2 0 10,7-1-320-10,1 1 0 5,-3 2 0-5,-1-4 0 25,4 5-2176-24,-1-7-448 0,-9 6-64 1</inkml:trace>
    </iact:actionData>
  </iact:action>
  <iact:action type="add" startTime="61035">
    <iact:property name="dataType"/>
    <iact:actionData xml:id="d39">
      <inkml:trace xmlns:inkml="http://www.w3.org/2003/InkML" xml:id="stk39" contextRef="#ctx0" brushRef="#br1">8192 17632 35295 0,'0'0'1568'2,"0"0"320"-1,0 0-1504-1,0 0-384 2,0 0 0-2,7 16 0 6,11-3 384-6,3-7 16 7,5 0 0-7,9-4 0 8,4 0-192-7,8-2-32 5,5-4-16-6,3 0 0 9,3 0-160-9,9-2 0 6,3-3 0-6,4-1 0 24,-4 0-1424-24,3-1-368 1,-9-1-80-1,2-6-12848 2</inkml:trace>
    </iact:actionData>
  </iact:action>
  <iact:action type="add" startTime="61291">
    <iact:property name="dataType"/>
    <iact:actionData xml:id="d40">
      <inkml:trace xmlns:inkml="http://www.w3.org/2003/InkML" xml:id="stk40" contextRef="#ctx0" brushRef="#br1">10743 16708 39615 0,'-27'6'3520'1,"3"1"-2816"1,5 3-560-2,5 4-144 7,0 7 864-7,3 12 144 9,-3 10 16-9,0 6 16 7,-3 4-1040-7,-1 7 0 6,-3 7-256-5,-5 9 64 25,1 5-1344-26,2 7-256 0,-3 0-48 0,3 4-16 10,1-7 624-9,3-1 112 0,9-2 32 3,4-6 0 7,12-7 160-10,4-9 32 1,7-7 16-2,7-7 0 0,11-8 672 0,2-11 208 21,12-8 0-20,2-3-160-1,1-12 832 0,9-8 160 0,3-10 48 0,10-3 0 5,2-5 256-4,6-7 48 5,4-10 16-6,0-2 0 9,-2-8-432-9,-4-5-64 6,-4-5-32-6,-6-5 0 8,0-2-160-8,-9-5-16 7,-7-1-16-7,-3-6 0 8,-14 0 256-8,-8-2 48 8,-7-2 16-8,-13 2 0 7,-9-4-224-7,-9 10-64 8,-9 2 0-8,-9 10 0 8,-6 7-160-8,-6 8-32 6,-10 14-16-6,-8 8 0 9,-5 7-304-9,-12 12 0 6,-8 5 0-6,-10 4 0 24,-15 3-1216-22,-8 12-208-1,-2 5-48-1,0 8-17536 0</inkml:trace>
    </iact:actionData>
  </iact:action>
  <iact:action type="add" startTime="63636">
    <iact:property name="dataType"/>
    <iact:actionData xml:id="d41">
      <inkml:trace xmlns:inkml="http://www.w3.org/2003/InkML" xml:id="stk41" contextRef="#ctx0" brushRef="#br3">6161 13646 11055 0,'-21'-6'480'1,"11"2"112"-1,-6 2-464 0,16 2-128 0,-13-4 0 0,-1 0 0 7,14 4 1568-7,-10-5 288 6,10 5 64-5,0 0 16 8,-13-4-992-9,13 4-208 5,0 0-32-4,0 0-16 7,0 0 32-6,0 0 16 4,0 0 0-6,0 0 0 6,0 0-256-6,0 0-48 8,0 0-16-7,0 0 0 6,0 0 64-7,0 0 16 7,2 17 0-7,-2-17 0 8,0 0-64-8,7 18-16 8,-7-18 0-8,0 0 0 7,6 15-144-7,-6-15-16 7,0 0-16-7,6 20 0 8,-6-20-80-8,0 0-16 6,6 16 0-6,-6-16 0 9,0 0 32-9,0 0 0 7,8 15 0-7,-8-15 0 8,0 0 0-8,6 18 0 6,-6-18 0-6,0 0 0 9,0 0 16-9,0 0 0 6,0 0 0-6,0 0 0 9,0 0 64-9,0 0 32 7,0 0 0-7,0 0 0 7,0 0-16-6,0 0 0 5,-16 2 0-6,16-2 0 9,-14-4-144-9,-1-2-128 7,15 6 192-7,-12-2-192 7,12 2 128-7,-14-2-128 7,3-4 0-7,11 6 0 8,0 0 0-7,0 0 0 5,-8-6 0-6,8 6 0 9,0 0 0-9,-10-11 0 7,10 11 0-7,0 0 0 7,-8-10 0-6,8 10 0 5,0 0 0-6,0 0 0 8,0 0 0-8,-6-6 0 7,-1-4 0-7,7 10 0 8,0 0 0-8,0 0 0 8,0 0 128-8,0 0-128 8,0 0 0-8,0 0 0 6,0 0 0-6,0 0-144 9,0 0 144-9,0 0 0 6,0 0 0-6,0 0 0 9,-10 16 0-9,4-1-128 6,4 3 128-6,-2 3-128 8,2-3 128-8,-2-2 0 8,4 3 0-8,0-5 0 8,0-14 0-8,6 17 0 11,-6-17 0-11,6 18 0 4,-6-18 0-4,0 0 176 8,6 12-48-8,-6-12 0 8,0 0 128-7,0 0 32 5,0 0 0-6,0 0 0 7,19-2 240-7,-3 0 48 8,0-6 16-8,3-8 0 8,-5 3-208-7,3-7-64 4,-1-3 0-5,1-1 0 8,3 1-192-8,-4 1-128 7,1 1 160-7,1 0-160 9,-9 5 0-9,1 4 128 6,0 2-128-6,-10 10 0 8,10-7 0-8,-10 7 0 6,0 0 0-6,0 0 0 8,15 9 0-8,-5 5-160 8,-6 8 160-8,2 1-192 8,2-2 192-8,-1 1 0 7,-1 3-144-7,0-1 144 8,2-3 0-8,-2-3 0 8,-6-18 0-8,8 15 0 7,1 1 0-7,5-8 0 8,-14-8 0-8,14 5 0 7,-14-5 256-7,19-2 0 7,3-3 16-7,1-5 0 9,4-6 112-9,3-1 0 6,-1-5 16-6,0-1 0 9,-2-2-224-9,-1 1-48 6,-1-3-128-6,-2 7 192 8,-3 5-192-8,1-1 0 7,-1 10 0-7,-6 2 0 9,-14 4 0-9,17 6 0 6,-1 12 0-6,-7 1 0 9,-1 9 0-9,0 5 0 6,0 0 0-6,-4 0 0 9,2-2 0-9,0 0 0 6,-3 1 0-6,5-5 0 9,-4-2 0-9,4-3 0 7,4-3 0-7,-3-7 0 8,9-2 0-8,-2-6 0 6,5-4 0-5,4-8 0 7,3-4 192-8,3-5 64 6,4-5 0-6,4-5 0 9,-6-6-64-9,4 3-16 7,0 3 0-7,-2-2 0 8,-5-2-176-8,3 3 128 6,-4 3-128-6,-4 7 128 9,-5 3-128-9,-1 5 0 7,-7 2 0-6,-12 8 0 6,18 0 0-7,-5 10 0 6,3 4 0-6,-4 7 0 9,1 3 0-9,-3-1 0 6,0 2 0-6,3-1 0 9,-3-1 0-9,10-1 0 7,-7-1 0-7,5-7 0 9,-1 1 0-9,1-5 0 6,3 0 0-6,7-4 0 9,1-6 0-9,4-4 0 6,8-4 128-6,0 0-128 8,4-2 256-8,6-5 32 7,-3 1 0-7,1-2 0 8,0 7-288-8,0-5 0 6,1 4 0-6,-5 6-144 8,4 1 144-8,-2 3-208 7,2 3 80-7,-10 3 128 24,0 4-1664-23,-2 6-192 2,2 5-64-3</inkml:trace>
    </iact:actionData>
  </iact:action>
  <iact:action type="add" startTime="65059">
    <iact:property name="dataType"/>
    <iact:actionData xml:id="d42">
      <inkml:trace xmlns:inkml="http://www.w3.org/2003/InkML" xml:id="stk42" contextRef="#ctx0" brushRef="#br3">22809 14169 21135 0,'0'0'928'1,"0"0"208"-1,0 0-912 0,0 0-224 3,8-12 0-3,-1 0 0 7,-7 12 784-7,12-15 112 8,-2 5 32-8,2-4 0 7,-3 2-288-7,-1-1-48 8,4 5-16-8,-4-2 0 9,1-1-240-9,3 5-48 6,-2-4-16-6,-10 10 0 9,0 0-64-9,17-6-16 6,-17 6 0-6,0 0 0 7,16 16-32-7,0 3-16 6,-7 3 0-6,3 5 0 11,-4 4 144-11,0 0 32 5,0 3 0-5,3-7 0 8,-5-4-192-8,2-3-128 7,4-3 192-2,-12-17-192-1,13 18 688-4,5-10 16 8,3-6 16-8,3-6 0 7,-1-4 432-7,10-10 64 6,2-3 32-6,6-6 0 8,4-5-576-8,4-5-112 8,-4-6-32-7,0 4 0 7,-4-5-336-8,-4 5-192 6,-4-2 192-6,-2 7-192 9,-2 5 128-9,-3 6-128 7,-5 3 0-7,1 9 0 8,-9 3 0-8,-13 8 0 6,0 0 0-6,0 0 0 7,16 13 128-7,-8 13-128 7,3 5 0-7,-3 10 0 8,-2-6 0-8,4 8 0 7,3-4 0-7,5 6 0 8,-2-4 0-8,7 2 0 7,2-8 0-7,7-2 0 8,5-2 0-7,5-5 0 5,9-7 0-6,6-5 0 8,3-5 144-8,10-11-144 7,1-9 0-7,9-5 144 9,2-7-144-9,5-3 192 6,9-1-192-6,-4 2 192 9,1 1-192-8,-5-7-192 5,-6 2 32-6,-12 0 16 24,-6 3-1440-23,-9 3-272 1,-12 9-64-2</inkml:trace>
    </iact:actionData>
  </iact:action>
  <iact:action type="add" startTime="65885">
    <iact:property name="dataType"/>
    <iact:actionData xml:id="d43">
      <inkml:trace xmlns:inkml="http://www.w3.org/2003/InkML" xml:id="stk43" contextRef="#ctx0" brushRef="#br3">2947 20361 11967 0,'-12'15'1072'3,"6"-7"-864"-2,2 8-208-1,2-5 0 6,-2-1 1520-5,2 4 256 6,2-7 48-7,0-7 16 8,0 0-320-8,4 12-64 6,-4-12-16-5,0 0 0 6,0 0-112-6,0 0-32 6,0 0 0-6,0 0 0 5,8-17 0-5,2-5 0 5,0-5 0-6,-5-4 0 8,5-3-544-7,4-5-112 4,-1-3-32-4,7-9 0 8,1-4-224-9,7 1-64 6,-3-1 0-5,2-5 0 6,1-7-144-6,-1 1-48 9,2-4 0-10,1 1 0 5,-3-3 0-4,0 10 0 5,0 1 0-5,3 9 0 7,-1 5-128-8,0 12 0 6,4 6 0-6,-3 3 0 9,-9 5 0-9,1 13 128 6,1 6-128-6,0 8 128 9,5 12-128-8,-3 5 0 4,2 12 144-5,3 4-144 9,-1 8 0-9,-2 7 0 6,-1 5 0-6,-3 7 128 10,0 4-128-10,-1 3 0 5,-1-1 128-5,-5 4-128 9,-2 0 0-9,-3-6 128 7,1 2-128-7,-6-7 0 8,0-3 128-8,-2-3-128 6,-3-3 128-6,3-3-128 8,-2-8 240-7,-2-1-32 5,0-7 0-6,2 1 0 8,0-7-208-8,0-4 144 7,2-5-144-7,0-9 128 9,-4-13-320-8,0 0-80 4,0 0-16-5,18-4-11200 17,-1-9-2240-16</inkml:trace>
    </iact:actionData>
  </iact:action>
  <iact:action type="add" startTime="66306">
    <iact:property name="dataType"/>
    <iact:actionData xml:id="d44">
      <inkml:trace xmlns:inkml="http://www.w3.org/2003/InkML" xml:id="stk44" contextRef="#ctx0" brushRef="#br3">2833 20097 29487 0,'-44'-4'2624'3,"22"2"-2112"-3,9 0-512 0,1 0 0 7,12 2 672-7,0 0 32 7,0 0 0-7,0 0 0 8,19-11-432-8,9-5-80 7,5 3 0-7,10-5-16 10,2 8-176-10,7-5 0 4,11 5 0-4,1-4 0 9,2 6 128-9,5-1 0 8,1-3 0-8,-2 6 0 7,6-2-128-7,0-1 192 9,0 3-192-9,0 2 192 5,-2 2-192-4,-7 4 0 11,1 2 144-12,-4 0-144 4,-3 0 0-3,-5 1 0 6,-5-1 0-7,-2 0 128 22,0-2-752-21,-8 2-144 2,-2-2-16-3,-4 0-13392 0</inkml:trace>
    </iact:actionData>
  </iact:action>
  <iact:action type="add" startTime="66816">
    <iact:property name="dataType"/>
    <iact:actionData xml:id="d45">
      <inkml:trace xmlns:inkml="http://www.w3.org/2003/InkML" xml:id="stk45" contextRef="#ctx0" brushRef="#br3">5110 19658 9215 0,'0'0'816'2,"0"0"-656"0,0 0-160-2,0 0 0 6,0 0 4544-6,0 0 864 7,0 0 176-6,13-11 48 7,7 7-3200-8,7-2-624 7,4-4-128-7,14 4-16 23,2 2-1664-21,10 3-416-2,7-3-32 1,6 2-16-1,8-2 768 0,0-2 144 3,0 2 48-3,-2 2 0 8,-1-2-192-8,1 2-48 8,0 2 0-8,-4 0 0 12,0 0-256-12,0 2 160 4,-7 0-160-4,-3 2 128 7,-4 4-128-7,-9-2-192 7,-4 0 32-7,-8-5 16 25,-4 3-816-25,-1 0-144 1,-9 2-48-1,-4-4-8864 5,-19-2-1776-4</inkml:trace>
    </iact:actionData>
  </iact:action>
  <iact:action type="add" startTime="67070">
    <iact:property name="dataType"/>
    <iact:actionData xml:id="d46">
      <inkml:trace xmlns:inkml="http://www.w3.org/2003/InkML" xml:id="stk46" contextRef="#ctx0" brushRef="#br3">5420 20142 33167 0,'0'0'2944'1,"0"0"-2352"2,0 0-464-3,25-2-128 8,4 2 848-8,9 0 160 7,6-2 16-6,5 0 16 6,6-2-864-7,5 0-176 6,-1 1 0-5,3-3 0 7,-1 0 0-8,5 2 0 6,4-2 0-6,6 0 0 9,4-5 0-9,0 7 0 7,0-2 0-7,-2 0 0 11,-10-2 0-11,5 0-208 6,-7-1 80-6,0-5 128 20,-1 4-3136-18,-3-5-512 0</inkml:trace>
    </iact:actionData>
  </iact:action>
  <iact:action type="add" startTime="67521">
    <iact:property name="dataType"/>
    <iact:actionData xml:id="d47">
      <inkml:trace xmlns:inkml="http://www.w3.org/2003/InkML" xml:id="stk47" contextRef="#ctx0" brushRef="#br3">8765 18810 23151 0,'0'0'1024'3,"0"-15"208"-3,0 15-976 0,0 0-256 1,2-12 0-1,-2 12 0 7,0 0 1184-7,0 0 192 7,0 0 32-7,0 0 16 9,0 0-336-9,0 0-80 6,-2 17-16-6,-2 11 0 11,0 11-48-11,-2 0-16 4,1 4 0-4,1 3 0 8,0 9-96-8,-2 7 0 7,-2 1-16-7,2 5 0 8,0 8-32-8,2 4 0 7,-1 2 0-7,-1 2 0 8,4 4-288-8,-2 1-64 11,-2-1-16-11,0-2 0 6,-2 0-224-6,3-2-32 7,-1-5-16-7,2 1 0 8,-2-3-144-8,-4-5 160 7,0 0-160-7,-3 0 160 7,-1-6-160-7,4 5-144 7,-3-5 144-6,3 6-208 22,-6-4-2928-22,5 2-576 1</inkml:trace>
    </iact:actionData>
  </iact:action>
</iact:actions>
</file>

<file path=ppt/ink/inkAction1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243">
    <iact:property name="dataType"/>
    <iact:actionData xml:id="d0">
      <inkml:trace xmlns:inkml="http://www.w3.org/2003/InkML" xml:id="stk0" contextRef="#ctx0" brushRef="#br0">7971 5549 12431 0,'0'0'544'1,"0"0"128"-1,0 0-544 0,0 0-128 3,0 0 0-3,0 0 0 25,0 0 176-24,6 19 0-1,-6-19 0 0,6 14 0 0,-6-14 144 1,8 17 16 2,-2-1 16-3,-6-16 0 7,5 14 160-7,1 3 16 7,-6-17 16-6,4 20 0 8,-2 1 80-9,2 1 16 6,-4-3 0-6,0-1 0 8,-4 3-64-8,4 1 0 6,0-3 0-6,4-5 0 9,-4-14-176-9,4 19-32 7,-4-3-16-7,4 1 0 7,-2 3-144-6,4-6-16 5,-6-14-16-6,11 21 0 8,-5-5-48-8,-6-16 0 6,12 13 0-6,3 1 0 9,-3-2-128-9,4-5 128 7,-16-7-128-7,17 10 128 9,3-8-128-2,1-6 192-7,3-4-192 0,-3-3 192 8,6-13 80-8,5-3 32 7,1-4 0-7,-2-8 0 9,2-2 80-9,2-6 32 6,-2-2 0-6,-1 4 0 8,3-3-176-8,-2 3-48 7,0 2 0-7,-2-4 0 8,1 4-192-8,-3 2 128 8,0 8-128-7,2 0 0 5,0-2 0-6,5 0 0 8,-1 2-176-8</inkml:trace>
    </iact:actionData>
  </iact:action>
  <iact:action type="add" startTime="2874">
    <iact:property name="dataType"/>
    <iact:actionData xml:id="d1">
      <inkml:trace xmlns:inkml="http://www.w3.org/2003/InkML" xml:id="stk1" contextRef="#ctx0" brushRef="#br0">11135 5578 4607 0,'-18'6'400'3,"5"0"-400"-3,1-6 0 0,0 4 0 7,12-4 1856-6,-9 5 272 6,9-5 64-7,0 0 16 8,-14 4-1024-7,14-4-208 4,0 0-32-5,0 0-16 10,0 0-352-9,0 0-80 4,0 0-16-5,0 0 0 7,-4 20-112-7,4-5-32 7,0-15 0-7,2 28 0 9,2 5-16-9,2 0 0 8,0 0 0-8,-1 0 0 7,3-1-128-7,6 5-48 6,-2-2 0-6,3-2 0 9,-1-4-144-9,3-6 0 5,3-3 0-4,-4-10 0 7,1-1 176-8,1-9-48 7,-1-5-128-7,5-5 192 9,1-12 640-5,-2-5 112-1,-3-6 16-3,2-12 16 10,3-4 144-10,-2-11 32 5,-3-4 0-5,3 7 0 9,1 2-512-9,3 1-80 6,4-3-32-6,1 3 0 8,-5 3-384-8,4 2-144 6,1 4 0-5,5-2 144 7,4 5-144-8,-4 5-272 7,0 5 64-7,4 5 16 24,-2 2-1344-23,2 5-272 2,2 7-48-2</inkml:trace>
    </iact:actionData>
  </iact:action>
  <iact:action type="add" startTime="3597">
    <iact:property name="dataType"/>
    <iact:actionData xml:id="d2">
      <inkml:trace xmlns:inkml="http://www.w3.org/2003/InkML" xml:id="stk2" contextRef="#ctx0" brushRef="#br0">13019 5746 15263 0,'0'0'672'1,"0"0"144"-1,0 0-656 0,0 0-160 1,0 0 0-1,0 0 0 6,0 0 704-6,0 0 128 8,0 0 0-8,0 0 16 8,0 0-544-8,0 0-112 7,6 21-32-7,0 3 0 7,0 3 16-5,2 4 0 4,-1 4 0-6,7 4 0 8,-2-6-48-8,5-2 0 7,-3 1 0-7,5-3 0 7,1-6-128-6,-5-1 0 6,5-9 0-7,3 1 128 7,1-10 416-6,-3 0 80 5,1-6 16-5,1-2 0 6,2 0 368-7,3-4 80 11,-1-7 0-11,0-5 16 5,3-9 16-5,5-6 0 6,4-12 0-6,-4-4 0 9,6-5 32-9,-2-3 16 7,2-3 0-7,0 1 0 9,-8 3-416-9,0 1-96 7,-4 3-16-7,5 1 0 8,-3 2-352-8,2 1-80 7,-2 3-16-7,4 4 0 7,0-4-192-7,0 2 0 7,4 2 0-7,6-3 0 24,2 5-1520-23,0-2-336 2,6 4-80-3</inkml:trace>
    </iact:actionData>
  </iact:action>
  <iact:action type="add" startTime="5546">
    <iact:property name="dataType"/>
    <iact:actionData xml:id="d3">
      <inkml:trace xmlns:inkml="http://www.w3.org/2003/InkML" xml:id="stk3" contextRef="#ctx0" brushRef="#br0">760 16230 1839 0,'-23'-8'0'1,"11"6"160"-1,-4 2-160 0,5 0 0 4,11 0 0-4,-18 0 0 6,6-2 3216-6,12 2 624 9,-15-2 112-9,15 2 16 6,-10 0-2816-5,10 0-576 5,0 0-128-6,0 0 0 9,0 0-144-9,0 0-32 7,0 0 0-7,0 0 0 6,0 0-16-5,0 0-16 7,0 0 0-8,0 0 0 7,0 0 80-7,0 0 0 8,0 0 16-8,0 0 0 7,10 14 48-7,5-4 16 7,-1-2 0-7,6 3 0 7,3-3 48-6,0-4 16 5,5 2 0-6,3 4 0 9,-2-5 16-6,4-1 0 0,4 0 0-2,6-2 0 6,8-2-128-7,0 0-32 8,-3 0 0-8,11 0 0 8,3-2-64-8,5 2-32 7,5 0 0-7,6 0 0 9,0-4-80-9,-4 2-16 6,0-2 0-6,6 1 0 9,0-5-128-8,4 2 128 5,2 0-128-6,2 0 128 8,1 2 0-8,3-2 0 5,-4 3 0-5,1-1 0 9,-1 2-128-9,-2 0 192 7,-4 0-192-6,2 2 192 8,4-2-192-9,-3 2 128 6,5 2-128-6,-2 2 128 8,0 0-128-8,-4-2 0 6,-2-2 0-6,1 0 128 9,3 0-128-9,0-2 0 7,4-2 0-7,3 2 0 8,-3-2 128-8,-2 0-128 7,-6-4 0-7,0 2 128 8,0 0-128-8,2-1 0 7,-1-5 144-7,-1 6-144 8,-2 2 128-8,2 2-128 8,4-2 160-8,-8-2-160 7,-4 3 160-7,-4 1-160 6,3 2 160-6,3 0-160 9,-4 0 128-9,2 0-128 6,0 0 0-6,-4 0 144 8,0 2-144-8,-1 0 0 7,-1-1 0-7,-6 3 128 9,-9-2-128-9,0 0 0 6,-1-2 0-5,-3 2 0 7,-6-2 128-8,2 2-128 8,-2-2 0-8,-2 2 128 7,-4-2-128-7,-2 0 128 7,-8 0-128-7,-3 2 128 8,-1 0-128-8,-1 0 160 7,-5 0-160-7,-17-2 160 8,0 0-448-8,0 0-96 7,10 4 0-7,-10-4-13200 10</inkml:trace>
    </iact:actionData>
  </iact:action>
  <iact:action type="add" startTime="6491">
    <iact:property name="dataType"/>
    <iact:actionData xml:id="d4">
      <inkml:trace xmlns:inkml="http://www.w3.org/2003/InkML" xml:id="stk4" contextRef="#ctx0" brushRef="#br0">7889 16053 16575 0,'-13'1'1472'1,"1"-1"-1168"2,2 0-304-3,10 0 0 7,0 0 896-6,-14-1 128 7,5-1 32-8,9 2 0 7,0 0-208-7,0 0-32 8,0 0-16-7,0 0 0 6,0 0-320-7,0 0-64 6,0 0-16-6,0 0 0 9,0 0-144-9,15 5-48 7,3 1 0-7,3 0 0 7,1-2 80-7,-3-2 16 7,5 0 0-7,3-2 0 8,2 0 16-8,2 0 16 7,5 0 0-7,-5 0 0 9,-2 0 32-9,0 0 0 6,3 0 0-6,5 0 0 12,4 0-48-12,-2 2-16 4,3 2 0-4,-1-2 0 9,6 0-160-9,4 2-16 6,0 1-128-6,3-1 192 7,3 0-192-7,1-4 128 8,-1 0-128-8,0 0 0 10,-3 2 128-10,-1-2-128 5,-1-2 0-4,5-2 0 5,-2 2 0-6,-1 0 128 7,5-3-128-7,-1 1 0 9,3 0 0-9,3 4 0 6,0 0 128-6,1 2-128 9,1 2 0-9,-7 1 0 6,-3-5 0-6,1 0 0 8,-3 0 0-8,1 0 0 6,2 0 0-6,-1 2 0 9,1 2 0-8,1 0 0 5,3-4 0-6,1 2 0 9,-1-2 0-9,1 2 0 6,2 0 0-5,-5 2 0 7,-4 0 0-8,-1 2 0 7,1-6 0-7,-3 2 0 9,-1 0 0-9,0-2 0 6,7 0 0-6,-1 0 0 8,-4 2 0-8,-3 1 128 6,5-1-128-6,1-2 0 9,-1-2 0-9,0 2 0 7,-5 0 0-7,-1 4 0 8,-4 0 0-8,-2 0 0 6,4-4 0-5,-2 0 0 7,-6 0 0-8,4 0 0 6,-2 0 128-6,5 4-128 10,-1-2 0-10,-2 2 0 5,0 0 0-5,0-2 0 9,6-2 0-9,-2 0 0 6,-7 2 0-6,1 2 0 9,-4 0 128-9,2-3-128 7,-1-1 0-7,-5 6 0 7,-4-2 0-7,0 0 0 7,0-2 0-7,3 0 0 8,-1 2 144-8,-2 0-144 7,-3 2 128-7,1-4-128 9,0 0 128-9,-2 1-128 6,3 1 0-5,-1-4 128 8,-2 0-128-9,3 4 0 5,-3 0 0-4,0-2 0 7,1-2 0-8,1 2 128 7,2 2-128-7,-1-2 0 8,-5-2 0-8,2 0 0 6,-1 0 128-6,-5 4-128 8,3 0 0-8,-3-2 0 7,3-2 0-7,-7 0 0 8,5 2-224-8,-3 2-80 8,-17-4-16-8,16 3-8992 16,0 3-1808-15</inkml:trace>
    </iact:actionData>
  </iact:action>
  <iact:action type="add" startTime="7573">
    <iact:property name="dataType"/>
    <iact:actionData xml:id="d5">
      <inkml:trace xmlns:inkml="http://www.w3.org/2003/InkML" xml:id="stk5" contextRef="#ctx0" brushRef="#br0">14113 16132 4607 0,'0'0'400'3,"-15"0"-400"-3,5-1 0 0,-2-1 0 8,3-2 2704-8,9 4 464 7,-8 2 96-7,8-2 0 8,-14-4-1600-7,14 4-320 6,0 0-64-7,0 0 0 9,0 0-352-9,0 0-64 6,0 0-16-6,0 0 0 6,0 0-432-6,16-10-96 8,-16 10 0-8,23-8-16 9,-3 2 32-9,3 2 16 5,0 4 0-5,3-2 0 9,1-5-32-9,4 3 0 6,2 2 0-6,6 0 0 10,-1 2-16-10,4-2-16 9,-1-2 0-8,6 2 0 5,4 2-32-6,-2 0-16 5,-4-2 0-5,3 0 0 10,5-4-80-10,0 4-16 5,1 0 0-5,3 2 0 9,3-2-144-9,3 2 0 8,3 0 0-8,-2 2 0 7,9 2 0-7,-9-2 0 7,0-4 0-7,1 4 0 8,-5 4 0-8,3-2 128 7,-1 0-128-7,0-2 0 7,1 2 0-7,7 0 0 7,-2 0 0-7,4 1 0 9,-1-3 0-9,-1 0 0 6,-6 0 0-6,1-2 0 9,-9 0 0-9,3 0 0 6,-1-2 128-6,3 0-128 10,-1-2 0-10,-3 1 0 5,3 1 0-5,-1 0 0 9,-1-2 0-9,-3 0 0 6,-2 2 144-6,-3-2-144 10,-1 0 0-10,-4-4 144 6,-6 2-144-6,0 3 0 9,-8 1 240-9,2 0-64 6,0-2-16-6,-1 2 0 9,-9 0 816-9,0-2 176 8,-1 2 16-8,-1 0 16 20,-7-2-1664-18,-14 4-336-2,0 0-64 1,0 0-16 0,0 0 896-1,0 0 0 4,0 0 176-4,0 0-32 7,0 0-144-7,0 0 0 6,0 0 144-6,-14 8-144 25,-7 2-512-23,-3-4-192 0,-1 3-16-1</inkml:trace>
    </iact:actionData>
  </iact:action>
</iact:actions>
</file>

<file path=ppt/ink/inkAction1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4564">
    <iact:property name="dataType"/>
    <iact:actionData xml:id="d0">
      <inkml:trace xmlns:inkml="http://www.w3.org/2003/InkML" xml:id="stk0" contextRef="#ctx0" brushRef="#br0">14117 16267 14223 0,'0'0'624'1,"0"0"144"-1,0 0-624 0,0 0-144 3,0 0 0-2,0 0 0 6,-4 14 912-7,4-14 160 6,0 0 16-6,-9 13 16 9,9-13 176-9,0 0 48 7,0 0 0-7,-4 10 0 9,4-10-80-9,0 0-16 7,0 0 0-5,0 0 0 4,0 0 640-6,8 14 128 5,-8-14 32-5,0 0 0 9,13 6-1808-9,5-1-352 6,-5-1-80-5,7-2-16 7,-1-2 624-8,1 0 128 6,3-2 32-5,5 0 0 7,3-2-128-8,8 1-32 7,0 3 0-4,6-4 0 4,-2-2-16-6,5-2-16 3,1 0 0-3,4 4 0 7,-1 0-32-8,1 1 0 6,2-5 0-5,1 4 0 8,1 2 16-9,1 2 0 5,3 0 0-4,5 0 0 8,-1 0-144-9,-1 0-16 7,4 0-16-6,-3 2 0 6,-1-2-176-6,4 0 160 4,-3 0-160-5,3 0 160 7,-10 4-16-7,3-2 0 7,-3-2 0-7,3 4 0 9,3-1-144-9,-5-1 0 7,-5 0 0-7,1 2 128 8,1-4 16-8,-3 2 0 7,-2-2 0-7,-4 0 0 7,1-2-16-7,-1 4-128 8,0-2 192-8,-4 0-64 7,4 2 0-7,-10 0-128 7,6-2 192-7,-2 0-64 10,2 4-128-10,0-2 0 5,-1-2 0-4,1 0 128 6,-6 0-128-7,0 0 0 7,1 0 144-7,-5 0-144 8,-2 2 128-8,0-2-128 7,-2-2 160-7,-3 0-160 9,-1 0 192-9,-1 0-48 5,1-2-16-5,-4 2 0 11,-3 0-128-11,1 0 0 6,-1-2 144-6,-1 1-144 8,-1-3 0-8,-16 6 144 6,16-4-144-6,-1 0 0 8,-15 4 128-8,10-2-128 7,-10 2 0-6,0 0 0 7,0 0 192-8,0 0-192 7,0 0 192-7,0 0-192 8,0 0 272-8,0 0-48 7,-14-8-16-7,-9 0 0 9,-2 4-208-9,-7 3 176 7,-7-1-176-7,-3 2 160 6,-9 0-160-6,-4 0 0 8,-3 0 0-8,-3 0 0 9,-7 0 0-9,2-2 0 6,-5 0 0-6,7 2 0 9,-8-2 0-8,6 0 0 4,-9 0 0-5,-1 0 0 9,-4-2 0-9,-2-2 0 6,-3 2 0-5,-1 0 0 7,0 2 0-8,0 0 0 5,0 2 0-5,1 0 0 9,1-2 0-9,-4 1 0 7,0-1 0-7,2 2 0 8,4 0 0-8,4 3-192 6,6 1 64-6,4-2 128 9,5 2-128-8,9 2 128 5,-1 0 0-6,5-2 0 8,5 0 0-8,6-2 0 6,4 0 0-6,-1 2 0 9,7-4-144-9,4 1 144 6,5-1 0-6,-1 2 0 9,7 0-192-9,14-2 64 5,0 0 128-4,0 0-208 8,0 0 16-9,0 0 0 6,0 0 0-6,18 6 0 9,3-4 16-8,8 0 16 4,1-2 0-5,9 0 0 10,6 0 160-10,7 0-128 6,7 0 128-6,15 2-128 8,10 0 128-8,11 0 0 6,15 4 0-6,9-2 0 9,3 2 0-9,9-1 0 7,6 1 0-7,-1 2-192 8,5 4 192-8,-5-4 0 7,-1-1 0-6,-12 3 0 5,-4 0 0-6,-8-2 0 8,-4 1 0-8,-7-1 0 7,-5-4 0-7,-13 0 0 8,-12-2-128-8,-5-4 128 23,-11-2-464-22,-9 2-16 1,-6-4 0-2,-6 2 0 13,-9-3-2192-11,-11-1-432 2,-1 0-96-4</inkml:trace>
    </iact:actionData>
  </iact:action>
  <iact:action type="add" startTime="5855">
    <iact:property name="dataType"/>
    <iact:actionData xml:id="d1">
      <inkml:trace xmlns:inkml="http://www.w3.org/2003/InkML" xml:id="stk1" contextRef="#ctx0" brushRef="#br0">4404 18939 11055 0,'0'0'976'1,"0"0"-784"3,-18-2-192-4,18 2 0 7,-12-6 1456-7,-1 4 240 7,13 2 48-7,0 0 16 7,0 0-336-6,0 0-64 6,-14-6-16-7,14 6 0 10,0 0-128-10,0 0-48 5,-16-2 0-5,16 2 0 26,0 0-304-25,0 0-64 1,0 0-16-1,0 0 0-1,0 0-256 0,0 0-48 0,0 0-16 1,24 2 0 5,3 0 48-6,4-2 16 7,8 0 0-7,0 0 0 9,10 4 48-9,6-2 16 6,7 2 0 0,8-2 0-1,1 0-16-5,5 0-16 7,4 4 0-7,2-4 0 6,0-2-112-6,5 0-32 7,5 2 0-7,4 3 0 8,-5-3-112-8,5 0-32 7,-4-4 0-7,-1 2 0 10,3 0-80-10,-4 6-32 5,5-2 0-5,-5 2 0 9,-2-2 32-9,-5-2 16 6,-3 0 0-6,-2 0 0 9,-7-2 64-9,-3-2 16 6,-6 0 0-6,3 2 0 8,-7 2 32-8,-1-2 0 8,-6-2 0-8,-5 2 0 7,3 0-16-7,-4 0 0 6,-8 2 0-6,-2-2 0 10,-6 0-32-10,-3 0 0 6,-1 0 0-6,-3 2 0 8,-1-2-32-8,-5 0-16 7,-3 0 0-7,-13 0 0 7,16 0 0-7,-16 0 0 8,0 0 0-8,15-2 0 9,-3 2-64-9,-12 0-16 6,0 0 0-6,0 0 0 7,0 0-144-7,0 0 128 7,0 0-128-6,0 0 128 7,0 0-128-7,0 0 0 5,0 0 144-6,-8-16-144 22,1 6-960-21,-7 1-256 0,0-3-48 1,-5 4-18592-2</inkml:trace>
    </iact:actionData>
  </iact:action>
  <iact:action type="add" startTime="8363">
    <iact:property name="dataType"/>
    <iact:actionData xml:id="d2">
      <inkml:trace xmlns:inkml="http://www.w3.org/2003/InkML" xml:id="stk2" contextRef="#ctx0" brushRef="#br1">893 16253 8287 0,'0'0'736'4,"-22"8"-592"-3,3-4-144-1,1 0 0 7,-3 0 1072-7,1 0 176 6,3-2 32-5,-3 4 16 6,3-3-176-7,3 1-32 8,-4-2-16-8,3 0 0 7,-3-2 0-7,1 0 0 8,3 0 0-8,14 0 0 7,-18 0-16-6,18 0 0 5,0 0 0-6,0 0 0 7,-11-8-368-6,11 8-80 6,0 0-16-7,0 0 0 9,0 0-224-9,0 0-48 6,0 0-16-6,0 0 0 8,11-7-80-8,7 3-16 7,-2 2 0-7,5 0 0 7,2-2 64-7,5 4 16 7,1-4 0-6,8 2 0 9,4 0-48-10,6 0-16 7,-2-4 0-7,4 4 0 7,1 2-32-7,-1 0-16 8,-2-2 0-8,7-1 0 9,5 3 144-9,3 0 48 5,1 2 0-5,-1-2 0 8,5 0 16-8,-3 1 0 6,8-1 0-6,0 2 0 8,2-2-96-8,2 2-16 7,-7 2 0-7,3 2 0 9,4 0-32-9,-2 0-16 6,0 0 0-6,4 1 0 8,4-1-64-8,0-4-16 8,-2-2 0-8,-4 0 0 8,-6 0 112-8,4 0 0 6,-5 2 16-6,3 2 0 9,-6 0 48-9,2-2 16 6,-5 0 0-6,-1-2 0 9,1 4-64-9,-5-4-16 6,-1-4 0-6,-1 2 0 8,3 2-64-8,-3 0-32 7,-3 0 0-7,0 2 0 9,1 2-160-9,-1 0 160 7,0 0-160-7,-1-2 160 8,1 0-160-8,2-1 128 7,-3-1-128-7,-1 0 128 8,0-1-128-8,-1 1 0 6,1-4 144-6,2-2-144 9,-6 0 0-9,-3 4 144 8,3 2-144-8,2 0 0 7,-2-2 192-7,-2 0-192 6,0 2 192-6,-4 0-192 9,1 0 176-9,-3-2-176 6,4-2 160-6,-6 2-160 9,4 0 144-9,-4-2-144 6,1 1 128-6,1-3-128 9,-4 4 160-9,0 0-160 6,2-2 192-6,-4 0-192 9,-4 2 144-9,1 0-144 7,-1 0 0-7,0 0 144 8,2 0-144-8,0 0 128 6,3-4-128-6,-3 3 128 9,2 1-128-9,-4 0 0 6,2 0 0-6,1 2 0 9,-1-2 0-9,2 0 0 7,-2 0 128-7,0 0-128 9,-3 0 0-9,1 0 0 6,0-2 0-6,1 2 0 8,-3 2 0-8,2 0 0 7,-2 0 0-7,-1 0 0 8,-3-2 0-8,4 0 0 7,1 2 128-7,-1 0-128 7,-2-2 0-7,-1 0 0 7,-5 0 0-7,3 4 0 10,1 0 0-10,1 0 0 6,3-2 0-6,0 0 0 8,-1-2 0-8,1 4 0 6,0 2 0-6,0-4 0 10,3-2 0-10,-1 2 0 5,-2 0 0-5,1-2 0 10,-1 2 0-10,0 0 0 6,1 4 0-6,-1-4 0 9,0 0 0-9,0 2 0 6,1-2 0-6,-1 4 0 8,-2 0 0-8,3-2 0 7,-1-4 0-6,0-2 0 6,-1 0 0-7,1 2 0 7,2 0 0-7,-1-2 0 9,-5 0 128-8,-2 0-128 5,5 1 128-6,-3 1-128 8,1 2 128-8,-1 0-128 7,4 0 0-7,-3 0 128 7,-1-2-128-7,-3 2 0 6,-1-4 0-6,3 2 128 9,-5 2-128-9,3 0 0 7,-1-2 0-7,-3 2 128 8,1 0-128-8,3 0 0 7,-20 0 144-7,15 2-144 10,3 0 128-10,0-2-128 4,-7 0 128-4,-11 0-128 9,20 4 0-9,-7-4 128 7,-13 0-128-7,18 0 0 9,-18 0 0-9,14 0 0 6,-14 0 0-6,13 0 128 8,-13 0-128-8,0 0 0 7,0 0 0-7,14-4 128 8,-14 4-128-8,0 0 0 6,0 0 128-5,0 0-128 7,0 0 128-8,0 0-128 6,0 0 160-6,0 0-160 9,0 0 176-9,0 0-176 6,0 0 192-5,0 0-192 6,0 0 128-7,0 0-128 7,0 0 0-6,0 0 0 7,0 0 0-8,0 0 0 6,0 0 0 12,0 0 0-17,0 0 128-1,0 0-128 0,0 0 0 0,0 0 0 5,0 0 0-5,0 0 0 6,0 0 0-5,0 0 0 7,0 0 0-8,0 0 0 7,0 0 0-7,0 0 0 8,-14 15 0-8,14-15 0 7,-13 8 0-7,13-8 0 7,-14 12 0-7,14-12 0 8,-16 10 0-8,16-10 0 8,0 0 0-8,0 0-144 7,-11 15 144-7,11-15-128 8,0 0-128-8,0 0 0 7,0 0-16-7,0 0 0 22,0 0-288-21,0 0-48 0,0 0-16-1,-8 10 0 15,8-10-1840-14,0 0-368-1,-14 12-80 0,14-12-7520 8,0 0-1488-7</inkml:trace>
    </iact:actionData>
  </iact:action>
  <iact:action type="add" startTime="10704">
    <iact:property name="dataType"/>
    <iact:actionData xml:id="d3">
      <inkml:trace xmlns:inkml="http://www.w3.org/2003/InkML" xml:id="stk3" contextRef="#ctx0" brushRef="#br1">8808 18915 2751 0,'0'0'128'1,"0"0"16"-1,-12-5-144 1,12 5 0 2,-10-6 0-2,-3 4 0 7,13 2 2064-8,-12 0 384 5,12 0 80-5,-12-4 16 9,12 4-1088-9,0 0-224 6,0 0-32-6,0 0-16 10,0 0 176-10,0 0 48 6,0 0 0-6,0 0 0 7,0 0-368-7,0 0-64 7,0 0-16-7,20-2 0 8,-1 2-352-8,-1 0-80 9,2 0-16-9,3 0 0 6,0 2-112-6,5 0-16 7,-1-2-16-7,2 2 0 9,0-6 16-9,5 4 0 11,7-2 0-9,0 4 0 1,3-4-16-3,3 0 0 7,6-4 0-7,5 4 0 8,5 2-64-8,-1 0-16 6,3 0 0-6,5-2 0 8,-4-2-80-8,4 0-16 8,-7 2 0-8,5 2 0 8,-6-1 0-8,3 1-16 6,1-2 0-6,-3 2 0 8,-1 2-32-8,2-2 0 6,-1 0 0-6,-5 1 0 8,3 1 32-8,-3 2 0 7,-1 0 0-6,-5 0 0 7,1 0-32-8,-2-2 0 7,-2 2 0-6,3 0 0 6,-1-2-144-7,-2 2 192 6,3 1-192-5,3 3 192 6,-2-2-192-7,-3-2 0 7,1 2 0-7,2 0 128 8,-1 2 0-7,-1-5-128 6,-2-1 192-7,0-2-64 8,-1 0 0-8,1 2 0 9,-4 0 0-9,2 2 0 6,2-2 0-6,-3 2 0 7,-1 0 0-7,4 2 0 7,2-2-128-7,1-4 0 8,-5 0 144-8,4 2-144 8,2 3 0-8,1-5 144 7,-1-3-144-7,0-1 0 8,-1 2 176-8,3-2-176 7,1 0 160-7,1-2-160 8,0 0 256-8,-1 2-64 6,1 2 0-6,-1-2 0 9,-1 1 0-9,0 1-16 6,-1-2 0-6,-1 0 0 8,-1 0-16-8,1-2 0 8,-4 2 0-8,-6 0 0 8,0 2-160-8,2-2 160 7,-4 4-160-7,3 0 160 8,1-2-160-8,0-1 0 7,0 3 0-7,-2 0 128 7,4 0-128-7,-2 0 160 8,-1-4-160-8,3 4 160 9,-6 0-160-9,4 0 0 6,6-2 0-6,-4 0 128 9,-8 2-128-8,5 0 0 4,-1 0 0-5,2 0 0 10,-4-4 0-10,4 2 128 6,4 0-128-6,-6 2 0 8,2 0 0-8,1 0 0 6,-3-6 128-5,4 6-128 6,2 0 0-6,-4 0 0 5,4-4 0-6,-1 0 0 9,-5 0 128-8,0 2-128 4,0-1 0-4,-6-1 128 6,2-4-128-7,4 4 128 8,-2 0-128-8,0 0 128 7,-8 2-128-6,2-2 0 6,2 0 0-7,-4 2 128 7,3-1-128-6,1 1 0 6,-2-2 144-7,-2 2-144 7,2-2 0-7,4 2 128 8,-4-2-128-8,2 0 0 8,-2-2 0-8,-2 2 128 8,4-1-128-7,1 3 0 6,-7-2 0-7,2 0 128 6,-2-4-128-6,-2 4 0 8,-1 0 0-8,3 0 0 7,4 2 0-7,-4-2 128 8,-3 2-128-8,1 0 0 7,0-3 0-6,-2 3 0 6,1 0 0-6,-3-2 0 5,0 0 0-6,3 4 0 7,-3 0 0-6,-2 0 0 7,1-2 0-8,-1 2 128 7,1 0-128-7,1 0 0 8,-4-2 0-8,-3 2 128 7,3 0-128-7,-1 0 128 7,-6 0-128-6,1 0 128 5,1 0-128-6,-1 0 0 7,1-2 0-7,-2 2 128 8,3 0-128-8,-5 0 144 6,4-2-144-5,-16 2 160 7,15 0-160-8,3 0 0 7,-1-2 144-7,-17 2-144 9,14 0 0-9,3 0 0 6,-7-2 0-6,8 2 128 9,-18 0-128-9,15-4 0 6,3 2 0-6,-6 2 0 9,-12 0 128-9,15-2-128 6,3 0 160-6,-5 2-160 8,3 0 176-8,-4-1-176 7,3-3 192-7,-15 4-192 7,0 0 192-7,16 0-192 8,-16 0 192-8,18-2-192 8,-18 2 160-8,0 0-160 7,11-4 128-7,-11 4-128 7,0 0 128-7,0 0-128 8,0 0 0-8,0 0 128 7,0 0-128-7,0 0 0 8,0 0 0-8,0 0 128 7,0 0-128-6,0 0 0 5,0 0 0-5,0 0 0 6,0 0-256-7,0 0-96 7,0 0-16-7,0 0 0 24,0 0-1952-22,-13 15-400-1,-11 3-80 2</inkml:trace>
    </iact:actionData>
  </iact:action>
  <iact:action type="add" startTime="13587">
    <iact:property name="dataType"/>
    <iact:actionData xml:id="d4">
      <inkml:trace xmlns:inkml="http://www.w3.org/2003/InkML" xml:id="stk4" contextRef="#ctx0" brushRef="#br2">7948 16684 11055 0,'0'0'976'1,"-6"16"-784"2,6-16-192-2,-14 8 0 7,14-8 1344-8,0 0 240 6,0 0 32-6,0 0 16 8,0 0-192-8,0 0-32 6,-6-16-16-5,6 16 0 7,0-15-544-8,2-3-96 8,0 2-32-8,6-3 0 8,-2-3-48-8,0 1-16 8,2-6 0-8,7-1 0 6,1 1-256-6,3 2-48 8,3 3-16-8,1-3 0 7,1-2-192-6,-1-1-144 6,2 1 192-7,3 2-192 7,-5 1 128-7,4 3-128 7,1 3 0-7,1 3 0 7,0 3 128-2,0 2-128-1,3 4 0-4,-3 6 0 8,0-2 0-7,4 4 0 5,-1 4 0-6,3 6 0 8,2-2 0-7,-4 9 0 6,-2 1 0-7,4 1-144 8,4 3 144-8,-6-1 0 6,-3-7 0-6,1-3 0 7,0 5 0-7,4-9 0 7,-2-3 0-6,-1 0 0 7,-3 0 160-8,2-6 16 6,0-4 0-6,6 0 0 8,-4-4 304-7,-1-1 64 5,1-7 16-5,6 2 0 7,-2-3-144-8,8-7-32 6,-4-3 0-6,7 0 0 8,-3 0-192-8,2 1-64 7,2 1 0-7,-4 7 0 8,-4 1-128-8,6 9 0 6,-8 0 0-5,1 8 0 8,-4 8 0-9,1 0 0 6,0 9 0-6,-4-1 0 10,-2 5 0-10,0 1-144 5,-1-1 144-5,-3 7 0 9,0 3 0-9,0-4 0 7,1-5 0-7,-1-1 0 9,-2-2 0-8,3-1 0 3,1-8 0-4,2-2 0 9,0-5 0-8,6-4 192 5,1-7-16-6,3 0-16 9,-2-8 208-9,7 3 32 6,-1-9 16-6,2-3 0 9,0-2-192-9,-6-1-32 6,2 1-16-6,-2 2 0 9,0 5-176-9,-10 5 0 7,-4-5 144-7,-2 12-144 8,3 2 0-8,-3 2 0 5,1 10 0-5,-1 4 0 9,-2 2 0-9,-1 5 0 6,3 7 0-6,0 1 0 9,-1 6 0-9,-1-3 0 6,3 1 0-6,-1-2 0 9,2 0 0-9,1 1 0 7,-1-1 0-7,2-4 0 8,2-9 0-8,1 2 0 6,3-8 0-5,2-3 0 7,-4-1 0-8,2-8 192 7,8-3-64-7,-4-5 0 9,6 0 16-9,-2-1 16 5,4-9 0-5,3 3 0 9,1 1-160-9,-2-2 160 7,-6 5-160-7,3 3 160 8,-5-3-160-8,2 5 0 7,-2 4 0-7,2 2 128 8,-4 4-128-8,4 4 0 7,-6 0 0-7,4 2 128 7,-6 5-128-7,4 1 128 8,2 4-128-8,4-3 128 8,-10 3-128-8,4-2 0 7,4 1 0-7,-4-3 0 8,4 0 0-8,-2-5 0 7,2-3 0-7,4 0 0 7,-4-2 128-7,3-2-128 7,-3-4 128-7,4 0-128 8,2 1 144-8,-2-3-144 7,-8-4 160-7,4 4-160 9,-4 0 128-9,0 0-128 6,-2 0 0-5,-6 5 144 7,2-5-144-8,-2 4 0 6,1 0 0-6,-1 2 128 9,-2 2-128-8,0 0 0 4,-1 0 144-5,-1 3-144 25,-2 5-1312-22,1 2-336-2,-3 7-64 0</inkml:trace>
    </iact:actionData>
  </iact:action>
  <iact:action type="add" startTime="14819">
    <iact:property name="dataType"/>
    <iact:actionData xml:id="d5">
      <inkml:trace xmlns:inkml="http://www.w3.org/2003/InkML" xml:id="stk5" contextRef="#ctx0" brushRef="#br2">17765 19239 14735 0,'0'0'640'3,"0"0"160"-3,0 0-640 0,-16 14-160 0,4-8 0 1,12-6 0 6,-13 6 896-7,13-6 128 7,-14 5 48-7,4 1 0 7,10-6 128-6,-15 4 16 5,15-4 16-5,0 0 0 8,-16-2 112-8,3-2 0 3,-3-2 16-4,16 6 0 8,-6-9-256-8,2 1-48 8,2-8-16-8,2 3 0 8,4-5-464-8,4-5-112 7,4-3-16-7,-1-1 0 8,9-2-256-8,1-2-48 6,5 1-16-6,1 1 0 9,2-4-128-9,2-2 0 7,-1 2 144-4,1 3-144 3,-2 3 0-5,2 4 0 5,1 5 0-6,-3 1 0 8,-2 7 0-8,-5 2 128 8,-1 6-128-8,2 6 0 7,-1 8 0-7,-3 1 0 7,3 7 0-7,-1 5 0 8,1 2 0-8,-5 1-160 7,3 1 160-7,1 4 0 7,-7 0 0-7,4 2 0 8,1-1 0-8,-1-5 0 7,1-6 0-7,5-3 0 8,-1-7 0-8,0-3 0 7,1-2 0-7,7-6 0 7,0-4 0-6,2-8 144 7,2-2 176-8,4-7 16 7,-3 1 16-7,4-5 0 8,5-2-160-8,2-3-16 6,-6-1-16-6,4 2 0 10,-4 1-160-10,2 1 0 5,2 0 144-5,-6 1-144 9,0 7 0-9,2 3 0 6,-4-1 0-6,2 3 0 8,-6 6 0-7,4 2 0 5,2 4 0-6,-4 4 0 8,2 2 0-8,0-2 0 7,-4 4 0-7,1 3-128 8,-1-3 128-8,8 2 0 7,-4 2 0-7,4-5 0 8,-6 5 0-7,0-2 0 6,6-2 0-7,-2 1 0 7,6-3 0-7,-4-2 0 7,4 0 0-7,-3-6 0 8,3 0 0-8,2-4 0 8,-4-4 0-8,2 3 128 8,4 1-128-8,-10-2 0 7,-4-2 0-7,0 2 128 8,-2 5-128-8,-2 1 0 6,2 2 0-6,-3 2 0 9,-3-2 0-9,0 3 0 7,1 1 0-7,-1 2 0 8,0 4 0-8,-1-2-128 6,-1 0 128-6,0 3 0 9,1-3 0-9,-1 2 0 6,0 0 0-6,-1-3 0 8,-1-1 0-8,-3 2 0 7,1 0 0-7,3-2 0 8,-9-2 0-8,3-1 144 7,1 1-144-7,-3 2 0 8,-3-2 128-8,3-2-128 7,0-4 0-6,3 2 0 6,-1 2 0-7,5-2 0 7,-1-2 0-7,1-2 0 8,-3-2 128-8,-3 2-128 7,3 1 0-7,1-1 0 8,2-2 0-8,-3-2 0 7,-1 4 0-7,5 0 0 8,-3 0 0-8,-3 2 0 7,-1 2 0-7,-1-2 0 8,2 2 0-8,3 0 0 7,-1-2 0-7,-3 2 0 8,1 2 0-7,1 0 0 6,-3 0 0-7,3 2 0 8,-5 0 0-7,2 0 0 4,1 2 0-5,-3-2 0 9,3 0 0-9,-3-2 0 6,4 2 0-6,-5-1 0 8,3 1 0-7,1 2 0 6,-3-4 0-7,4 2 0 7,-5-2 0-7,7 2 0 9,-5 0 0-9,1-2 0 6,-16-2 0-5,17 0 0 8,-5 0 0-9,-12 0 0 5,20 2 0-5,-7 0 0 7,3-2 0-6,-16 0 0 6,16 0 0-7,-16 0 0 8,17 5 0-8,1-5 0 8,-5 0 0-8,3 0 0 6,-4 2 0-6,3 0 0 9,-3-2 0-9,4 0 0 6,-16 0 0-6,17 0 0 9,1 0 0-9,-1 2 0 7,-17-2 0-7,18 2 0 8,-1-2 0-8,3 2 0 6,-5 2 0-6,3 0 0 8,1-4 0-7,-3 0 0 5,4 0 0-5,-5 2 0 6,3-2 0-7,3 2 0 7,1 2 0-7,-3-4 0 8,3 2 0-8,-1-2 0 8,4 0 0-8,-1 4 0 8,-1 0 0-8,-1-1 0 7,1 1 0-7,0 0 0 8,3 2 0-8,1-2 0 7,2-2 0-7,1 2 0 7,-5-2 0-7,2-2 0 8,1 0 0-8,1 4 0 8,-4 2 0-8,-1 1 0 6,-1-1 0-6,-3 2 0 10,-1 4 0-10,1-1 0 6,-5 5-160-6,3-2 160 8,-1 5 0-8,-3-3 0 7,2 1 0-7,-5-1 0 8,3-2 0-8,0 1 0 6,5-5 0-6,-1-4 0 9,-3 0 0-9,7-4 0 6,-3-2 0-6,3-4 0 10,3-4 0-8,2 0 128 2,3-6-128-3,-1 3 128 6,4-7-128-7,-2 5 160 7,0-3-160-6,-1 2 160 6,1-1-160-7,0 1 0 8,-4-2 0-8,-1 1 0 7,-3 5 0-7,1 2 0 7,-9-1 0-7,3 7 0 8,1 7 0-7,-5 3 0 5,3 0 0-6,1 8 0 7,-4-1 0-7,3 7 0 8,-5 7-144-8,5 0 144 8,-5 2 0-8,6-1 0 7,-5-1 128-7,7 2-128 8,1-4 0-8,3-5 128 7,1-3-128-7,0 1 0 10,-1-8 0-10,3-1 176 5,6-7-176-5,0-4 160 9,3-4 16-9,1-5 0 5,2-3 0-5,2-6 0 9,2 1-48-8,-4-7 0 5,3-1 0-6,3 0 0 8,-6-1-128-8,4-1 160 8,-6 0-160-7,-4 1 160 7,-3 5-160-8,-1 3 0 6,-2 3 144-6,1 3-144 7,-5-2 0-7,0 10 0 8,3 1 0-8,-3 1 0 7,1 0 0-7,-3 4 0 7,0 1 0-7,1 1 0 8,1 4 0-8,1 2 0 7,-3-2 0-7,3-2 0 8,-1-1 0-8,2 3 0 7,1-2 0-6,1-4 0 7,0 2 0-8,3-2 0 6,1-2 0-6,2-2 0 9,4-2 0-9,-4-2 128 6,0-4-128-5,6 3 0 7,-2 1 0-8,0-4 144 8,-3-4-144-8,1 7 0 6,-2-5 0-6,4 2 0 7,2 0 0-7,-6 1 0 9,0 3 128-9,0 4-128 6,3-2 0-5,-3 0 0 6,-2 0 224-7,2 0-64 7,-2 4-16-7,1 4 0 7,-1-4-144-6,0 2 192 6,0-2-192-7,-2 2 192 8,-1-2-192-8,-1 0 0 7,0 0 0-7,-3 2 128 7,-3-2-128-7,-1 0 0 8,-3 0 0-8,5-2 0 23,-9 0-1952-21,-13 2-416-1,18-6-96 0</inkml:trace>
    </iact:actionData>
  </iact:action>
</iact:actions>
</file>

<file path=ppt/ink/inkAction1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1735">
    <iact:property name="dataType"/>
    <iact:actionData xml:id="d0">
      <inkml:trace xmlns:inkml="http://www.w3.org/2003/InkML" xml:id="stk0" contextRef="#ctx0" brushRef="#br0">10464 5326 10591 0,'0'0'464'2,"0"0"112"-2,0 0-576 0,0 0 0 0,0 0 0 0,0 0 0 8,4-5 848-8,-4 5 64 11,0 0 16-11,0 0 0 5,6-12-160-5,-6 12-16 13,4-10-16-13,-4 10 0 2,0 0-48-2,0 0-16 9,0 0 0-9,0 0 0 5,0 0 0-5,0 0 0 11,0 0 0-10,0 0 0 3,0 0-160-4,0 0-16 11,0 0-16-11,0 0 0 6,0 0-240-6,0 0-48 9,0 0-16-9,0 0 0 4,0 0-48-4,0 0-128 10,0 0 192-10,0 0-64 6,0 0 48-6,-4 8 0 9,-2 4 0-8,6-3 0 4,-4 5 80-4,0 0 0 5,-2 3 16-6,4 1 0 3,-2-1-32-3,0 5-16 7,2-5 0-7,1 5 0 10,-3 3 0-8,0 0 0 7,-2 3 0-9,4-1 0 4,0 2 0-4,0 2 0 11,0-1 0-11,2-1 0 4,0 0 32-3,0 6 0 4,0-1 0-4,2-3 0 8,0-2 96-9,2 0 32 6,2 0 0-5,-2 1 0 6,0-1-64-7,-3-2-16 7,3-3 0-6,-2-3 0 6,0 1-96-7,2-7-16 6,0 3 0-6,-2-3 0 8,-2-15 64-8,0 0 16 12,2 10 0-12,-2-10 0 4,0 0 112-4,0 0 32 12,0 0 0-12,0 0 0 3,0 0 288-3,0 0 48 8,0-10 16-8,0-7 0 9,0-3-336-9,2-3-64 12,0-6-16-12,0-3 0 4,2-1-192-4,2 0-32 10,3-6-128-10,-1 2 192 3,-4 0-192-3,4-4 0 7,4 2 0-6,-5-2 0 7,1 6 0-8,2-2 0 8,-4-2 0-8,0 6 0 8,-1 4 0-6,3 1 128 7,-4 3-128-9,0 3 0 4,-4 5 0-4,2 1 0 6,0 8 0-6,-2 8 0 8,0 0 0-8,0 0 0 9,0 0-144-9,2 14 144 6,-2 11-176-6,0 7 176 7,-2 5-192-7,-2 4 192 8,0 9 0-8,-4 5 0 7,3 7 0-6,-3 9 0 7,0-7 0-8,-2 2 0 11,2-5 0-10,3-5 0 2,-3-1 0-2,-2-4 0 8,2-7 0-9,2-3 0 4,-3-7 0-4,3-5 192 13,0-6-48-13,4-1-16 4,-2-7 0-4,2 1 0 6,0-8 0-6,2-8 0 8,0 0-128-8,0 0 192 11,0 0-192-11,0 0 192 4,0 0-192-4,10-6 0 11,0-4 0-11,7-6 0 19,3 5-1920-18,-5-3-256 0,5 2-48 0,-5-1-13264-1</inkml:trace>
    </iact:actionData>
  </iact:action>
  <iact:action type="add" startTime="2799">
    <iact:property name="dataType"/>
    <iact:actionData xml:id="d1">
      <inkml:trace xmlns:inkml="http://www.w3.org/2003/InkML" xml:id="stk1" contextRef="#ctx0" brushRef="#br0">14638 5443 5519 0,'0'0'496'0,"0"0"-496"8,0 0 0-8,0 0 0 4,0 0 1744-3,0 0 256 8,0 0 48-8,0 0 16 2,0 0-592-2,0 0-112 6,0 0-16-7,0 0-16 10,0 0-192-10,0 0-48 5,0 0 0-4,0 0 0 8,0 0-304-9,0 0-64 8,0 0-16-8,18-4 0 5,-5-1-112-5,9-3-16 7,-3-2-16-7,3 4 0 8,5 2-112-8,0 0-32 9,-1 1 0-9,1-3 0 7,0 4-128-7,3 0-32 7,-5 0 0-7,2 6 0 8,-1 5-16 1,-3-1-16-9,-2 2 0 0,-5 2 0 4,0-4-16-4,-9 7 0 12,3-1 0-12,-4 3 0 5,-6-5-32-5,-4 4-16 8,-4-5 0-8,1 5 0 5,-1-2 32-5,-8 3 0 11,2-3 0-11,-3 1 0 5,3-5-64-5,-1 4 0 10,3-6 0-9,-2 3 0 2,5-1-128-2,-3-2 128 8,6 0-128-9,6-8 128 5,0 0-128-5,0 0 0 5,0 0 0-4,0 0 0 7,10 9 0-8,3-3 0 12,5 0 0-11,0 4 0 3,3-2 0-4,4-1 192 11,3 7-192-11,-1-2 192 2,0 5-192-2,3-1 0 12,-5 2 0-12,0-1 128 4,-5 3-128-4,-5 1 0 6,1 0 0-5,-8 1 0 6,0-3 192-7,-5 3 0 11,-3 1 0-11,-3 1 0 4,-3-1 320-4,-2 0 64 7,-6-3 0-7,-1 1 16 8,-7-1-32-8,-3-4-16 12,-1 1 0-12,-1 1 0 4,-2-9-144-4,0 1-16 7,1 2-16-7,-1-6 0 8,2-2-144-8,-1-4-32 11,5-2 0-11,0 0 0 4,-1 2-192-4,5-4 144 12,-1-2-144-12,-7-6 128 17,7 1-432-15,7-5-80-1,1 6-32-1,6-3 0 13,6 1-2704-12,2-6-528 0</inkml:trace>
    </iact:actionData>
  </iact:action>
  <iact:action type="add" startTime="3941">
    <iact:property name="dataType"/>
    <iact:actionData xml:id="d2">
      <inkml:trace xmlns:inkml="http://www.w3.org/2003/InkML" xml:id="stk2" contextRef="#ctx0" brushRef="#br0">16120 5933 7359 0,'0'0'656'1,"0"0"-528"6,0 0-128-7,0 0 0 5,0 0 1808-5,18-2 336 9,0 2 64-9,3-2 16 5,4-2-416-5,5 0-80 12,3-4 0-12,6 3-16 3,-2-3-368-3,6-2-64 11,-2-4 0-10,4 5-16 4,0-5-528-5,-1 4-96 7,7-2-32-7,-2 1 0 3,-4 1-224-3,2 0-64 11,-8 4 0-11,1 3 0 4,-6-5-160-4,-1 0-32 13,-2 2-128-13,-2 4 192 3,-1 0-384-3,-7 2-96 10,-3 0-16-10,-18 0-12656 9</inkml:trace>
    </iact:actionData>
  </iact:action>
  <iact:action type="add" startTime="4346">
    <iact:property name="dataType"/>
    <iact:actionData xml:id="d3">
      <inkml:trace xmlns:inkml="http://www.w3.org/2003/InkML" xml:id="stk3" contextRef="#ctx0" brushRef="#br0">13930 5968 8287 0,'0'0'736'1,"0"0"-592"5,0 0-144-6,0 0 0 4,0 0 1552-4,0 0 288 10,0 0 48-9,0 0 16 3,0 0-736-4,0 0-144 10,0 0-16-10,0 0-16 5,0 0 0-5,0 0 0 7,20-4 0-7,1 0 0 9,6 0 160-9,8-2 48 7,4 1 0-7,12-3 0 8,6 4-432-8,3 0-96 11,6 2-16-10,-1-2 0 1,3-6-416-1,-2 3-96 10,5 3-16-11,-7-2 0 4,-3 0-128 0,-3 0 0 6,-3 2-160-9,-3 0 160 16,-1 0-2192-16,-2-1-352 1</inkml:trace>
    </iact:actionData>
  </iact:action>
  <iact:action type="add" startTime="4754">
    <iact:property name="dataType"/>
    <iact:actionData xml:id="d4">
      <inkml:trace xmlns:inkml="http://www.w3.org/2003/InkML" xml:id="stk4" contextRef="#ctx0" brushRef="#br0">16852 5478 13823 0,'0'0'1216'1,"0"0"-960"3,-14-3-256-3,14 3 0 3,0 0 832-3,0 0 128 9,0 0 32-10,0 0 0 5,0 0-288-5,0 0-48 10,-11 5-16-10,11-5 0 6,0 0-192-6,0 0-32 9,0 0-16-9,0 0 0 4,0 0 256-4,-10-11 48 10,6 1 16-9,6-4 0 3,-2 14 192-4,14-15 48 8,-1-7 0-8,7 3 0 8,5-1-320-8,2 1-48 7,5-1-16-7,-1 1 0 3,-2-1-320-3,0-1-80 8,-1-3-16-8,-3 5 0 8,-2 3-160-4,-1 1 0 0,-7 5 0-4,1 0 128 7,0-2-128-7,-7 9 0 7,-9 3 0-7,0 0 0 8,0 0 0-8,20 5 0 7,-8 7 0-7,-3 0 0 9,1 7 0-9,-6 5 0 12,0 3 0-12,0 6 0 2,-4 2 144-1,0 10-144 6,0 2 160-7,-2 8-160 9,0 3 256-9,0 1-32 9,0-3-16-9,2 1 0 6,0 1 48-6,-2-5 16 11,0-2 0-10,0-5 0 2,-2-1 64-2,-2-2 16 4,4-6 0-5,0-6 0 10,-1-1-144-10,-1-3-16 7,0-6-16-7,0 3 0 8,-2 3-48-8,2-5-128 11,0-5 192-11,2 1-64 4,2-18-128-3,0 0-272 10,-2 9 64-11,2-9 16 17,0 0-2144-15,0 0-416-1,0 0-96 1</inkml:trace>
    </iact:actionData>
  </iact:action>
  <iact:action type="add" startTime="5127">
    <iact:property name="dataType"/>
    <iact:actionData xml:id="d5">
      <inkml:trace xmlns:inkml="http://www.w3.org/2003/InkML" xml:id="stk5" contextRef="#ctx0" brushRef="#br0">16897 6333 11055 0,'0'0'976'1,"0"0"-784"5,0 0-192-6,21-10 0 4,3-2 3856-4,3 4 736 7,0 1 144-7,6-1 16 8,3 0-3072-8,5-6-608 10,9 5-128-10,-3-7-32 4,2 4-272-4,3-3-48 11,3 3-16-11,4-2 0 5,1 5-576-5,2 3 0 10,-3 0 0-10,-2 0-9872 15,-3 4-2032-14</inkml:trace>
    </iact:actionData>
  </iact:action>
  <iact:action type="add" startTime="11369">
    <iact:property name="dataType"/>
    <iact:actionData xml:id="d6">
      <inkml:trace xmlns:inkml="http://www.w3.org/2003/InkML" xml:id="stk6" contextRef="#ctx0" brushRef="#br0">9077 4747 10703 0,'0'0'464'2,"0"0"112"-2,0 0-448 0,0 0-128 3,4-14 0-3,-4 14 0 8,6-11 256-8,-4-5 48 6,0 4 0-6,-2-3 0 8,0 3-32-8,-2-3 0 6,0 1 0-5,-6-4 0 9,0 3 160-10,0-3 16 5,-5 5 16-5,1-3 0 7,-5 4 64-7,1 1 16 8,-5 3 0-8,-5-4 0 8,1 2-96-8,-4 3-32 7,-1-5 0-7,-3 4 0 8,-4 2 64-8,4-2 16 7,0-3 0-7,-2 5 0 8,-2-2-16-8,1 0 0 11,5 2 0-11,-2 1 0 6,-4-1-128-5,4 2-32 4,2-2 0-5,1 4 0 8,1 0-160-8,-2 0-32 6,-4 2-128-6,2 0 192 9,0 2-192-9,-5 2 0 7,-3 2 0-7,2 0 0 9,-5-1 0-9,1 3 0 7,0 0 0-7,-2 0 0 7,2 0 0-7,-4 3 0 7,2-1 0-7,2 2 0 7,-3 3 0-7,5-1 0 7,-4 0 0 11,2 7 0-18,0 3 0 1,-4 3 0-1,0 2 0 0,2 0 0 6,-1-1 0-6,-1 1 0 6,0 2 0-6,-4-2 0 8,-1 3 0-8,1 1 0 6,0 4 0-6,1-2 0 8,-5 4 0-8,2 4 0 6,4-2 0-5,1 2 0 7,3-4 0-8,4 2 0 7,-6-2 0-7,6 4 0 9,-2-4 0-9,6 5 0 7,-2 5 0-7,4-6 0 8,-6-2 0-8,4-4 0 7,4 4 0-7,-2 0 0 9,0 8 0-9,3-2 0 6,3-5 0-6,2 7 0 7,0-2 0-7,1-4 0 8,-1 2 0-8,3-4 0 8,5 4 0-6,-1-1 0 1,-1-3 0-2,7 4 0 7,-3-4 0-8,5 4 0 6,-2-4 0-6,9 2 0 9,-3-6 0-9,2 4 0 7,4-4 0-7,2 6 0 8,0-6 0-8,4 6 128 8,2-2-128-8,0 2 0 7,-3-4 128-7,7-2-128 6,4-2 0-6,-2-2 0 9,3 0 0-9,-1 0 0 8,1 0 0-8,7 1 0 7,-3-1 160-7,3-2-160 7,-3-2 160-7,7 0-160 9,-1-1 128-9,4-1-128 6,-1-2 0-6,-1-1 144 9,-2-1-144-9,3-1 160 6,1-5-160-6,0 3 160 8,2-5-32-8,3-3 0 7,-3-2 0-6,4 3 0 6,-2-5 16-7,2 4 0 7,6-6 0-7,-6 0 0 8,0-2 16-8,4 1 0 7,-2 3 0-7,4-2 0 8,0-8 16-8,4 0 0 6,-4 0 0-5,6 2 0 7,-4 0-16-8,2 0 0 9,2-2 0-9,-3-4 0 6,5 3-32-5,0-1-128 5,0-2 192-6,-3-6-64 8,3 0-128-8,0 3 192 6,-8-5-192-6,6 2 192 9,3-3-64-9,3 3-128 7,-4-4 192-7,0 3-64 8,-1-5-128-8,1 1 192 7,0-3-192-7,-4 1 192 8,2-3-192-8,-1 3 192 7,-3-3-192-7,0-1 192 9,-2-3-192-8,0 1 0 4,4 0 144-5,-8-1-144 9,-4-1 0-9,-2 2 128 6,9 1-128-6,-7 3 0 9,2-1 128-9,-2 1-128 8,2-4 128-8,-2-1-128 7,-4-1 144-7,3 2-144 7,-3-1 192-7,0 1-192 8,0-2 144-8,1 1-144 7,-1 3 0-7,-2-3 144 8,-1-3-144-8,-1 2 0 6,-2 2 144-6,1-3-144 8,-1-1 0-8,-1-4 128 7,-3-2-128-7,1 2 0 8,-1 5 0-8,-3 1 144 7,3-4-144-7,3 0 0 8,-7-6 144-8,1 1-144 7,1 3 0-6,-7-2 144 6,-2-2-16-7,2 4-128 7,-4-6 192-7,0 0-64 9,1 6 128-9,3 0 0 7,-4-2 16-7,-2 1 0 8,0-1 96-8,0 4 16 6,-2-2 0-5,3 4 0 6,-3 1-128-6,2-3 0 5,-2 0-16-6,0-4 0 9,2-2-96-9,2-4-16 7,2 2 0-7,0 0 0 7,-3 2-128-7,3 6 0 8,0-1 0-8,-2 1 0 7,-4-6 144-7,0 4-144 8,-2 0 160-7,0-4-160 5,-2 2 224-6,-2 2-48 7,-2-3-16-7,-8-1 0 8,1 0-32-7,-5 6 0 5,-1 2 0-6,3 2 0 8,-3 1-128-8,-5 1 160 8,1-1-160-7,-1 7 160 6,3 5-160-7,-3 1 0 6,3 3 0-6,0 0 128 9,7 0-128-9,-4 5 0 6,7 1 0-6,11 4 0 23,0 0-1488-23,0 0-176 0,0 0-48 1,0 0-7920 6,0 0-1584-6</inkml:trace>
    </iact:actionData>
  </iact:action>
  <iact:action type="add" startTime="12631">
    <iact:property name="dataType"/>
    <iact:actionData xml:id="d7">
      <inkml:trace xmlns:inkml="http://www.w3.org/2003/InkML" xml:id="stk7" contextRef="#ctx0" brushRef="#br0">8498 4603 11055 0,'0'0'480'2,"0"0"112"-2,0 0-464 0,0 0-128 1,0 0 0-1,0 0 0 7,0 0 448-6,0 0 64 6,0 0 0-7,0 0 16 8,0 0-64-8,0 0-16 9,0 0 0-8,0 0 0 4,17-6 0-5,-17 6 0 7,14-10 0-7,2 2 0 8,-16 8-64-8,13-15 0 7,-1 3-16-7,0-2 0 9,1 5 0-9,-3-1 0 6,0-6 0-6,4 1 0 8,-1 1 16-8,5-5 0 7,-1 3 0-6,1-3 0 7,-1-3-80-8,3 3-16 6,-6 3 0-6,7-6 0 8,-2-1-64-7,1 0-16 9,3-1 0-10,3 1 0 7,-1 3-80-7,0-3 0 5,1 2-128-5,1-1 192 9,0-9-192-9,3 4 176 6,1 3-176-6,0-1 160 7,2-1-160-7,2 3 0 7,-3-2 144-7,-1 5-144 9,4 3 176-9,4-5-48 7,-4-1 0-7,2-1 0 9,2 11-128-9,-2-1 160 6,0 2-160-6,2-3 160 8,-4 3-160-8,0-4 0 6,1 7 0-6,-5-3 128 9,-2 4-128-9,-2 2 0 6,-1-1 0-6,-1-1 0 9,-2 2 0-9,1 2 0 6,-1 2 0-6,-1 0 0 9,-1 0 128-9,-5 0-128 6,-1 0 128-6,5-2-128 10,-6 4 208-10,3 6-32 5,-17-6-16-5,16 4 0 10,1-2-160-9,1 0 0 4,-18-2 0-5,15 8 0 8,3 2 0-8,-4-1 0 6,-1 1 128-5,1 4-128 7,2-5 0-8,-1 7 0 7,-5-2 0-7,7 5 128 7,-3 3-128-6,4 1 0 5,-5 1 144-6,5 3-144 9,-4-2 0-9,1 2 144 6,-1 5-144-5,1 3 0 6,3-2 224-7,-4 0-64 8,-1 6-16-8,-3-4 0 8,2-2 0-8,-1 4 0 7,-3 2 0-7,0-4 0 9,2 8 64-9,-4-7 16 6,-2-3 0-6,1-2 0 8,3-4-48-8,0 2-16 7,-2-1 0-6,4-1 0 7,-3-4-160-8,-1-1 160 6,0-1-160-5,0-5 160 6,2 3-160-7,-4-1 0 7,0-6 144-7,-4-12-144 8,3 15 128 10,-3-15-128-17,6 12 128-1,-6-12-128 0,8 14 208 0,-8-14-16 3,0 0-16-2,0 0 0 20,0 0-768-20,12 5-160 0,-12-5-16-1,0 0-7328 6,0 0-1456-5</inkml:trace>
    </iact:actionData>
  </iact:action>
  <iact:action type="add" startTime="13276">
    <iact:property name="dataType"/>
    <iact:actionData xml:id="d8">
      <inkml:trace xmlns:inkml="http://www.w3.org/2003/InkML" xml:id="stk8" contextRef="#ctx0" brushRef="#br0">10220 4646 13823 0,'0'0'1216'1,"0"0"-960"2,0 0-256-3,0 0 0 7,0 0 800-7,0 0 112 8,0 0 32-8,0 0 0 7,10 19-688-6,5-1-256 6,-1-3 176-7,2 5-176 7,3-5 160-6,-1 3-160 5,5 3 160-6,1-1-160 8,-5-4 224-7,-1 5-48 5,3 2-16-6,3-7 0 9,-3 0-160-8,2-9 0 4,-1 1 0-5,5 2 0 9,-3-6 320-9,-1-4 48 6,2-4 0-5,3-6 0 7,-1-3 528-8,0-7 128 7,1 5 0-7,-1-7 16 8,-2-3-352-4,-1-1-80 0,1-1-16-4,-4-2 0 7,1-4-224-7,-3-4-48 8,1 0-16-8,-6 1 0 7,3-1-48-7,-5 2 0 8,-2 2 0-7,-3 0 0 6,-3 2-256-7,4 3-144 7,2 3 16-7,-6 2-7984 18,0-1-1584-18</inkml:trace>
    </iact:actionData>
  </iact:action>
  <iact:action type="add" startTime="13787">
    <iact:property name="dataType"/>
    <iact:actionData xml:id="d9">
      <inkml:trace xmlns:inkml="http://www.w3.org/2003/InkML" xml:id="stk9" contextRef="#ctx0" brushRef="#br0">9210 4080 7359 0,'-18'-4'656'3,"8"2"-528"-2,-1-2-128-1,-5 4 0 6,6 6 1760-5,-3-2 320 6,1-4 64-7,12 0 16 8,0 0-816-7,0 0-176 6,0 0-16-7,-12-8-16 6,12 8-688-5,0 0-144 7,0 0-32-8,0 0 0 7,0-17-144-7,6-3-128 7,0 3 192-6,2 3-192 6,5-3 128-7,-3 3-128 7,0-6 0-6,8 1 0 6,-1-6 0-7,1 3 0 7,3 1 0-7,4-1 0 9,1 3 0-9,3 1 0 5,-2-1 0-5,7-1 0 10,-1 5 208-6,2-5-64-1,-2 2-16-3,2 5 0 8,2-3 128-7,4 6 0 5,-4-7 16-6,6 3 0 9,-2-5 64-9,4 3 16 7,4 3 0-7,-4-3 0 8,-1 4-224-7,7-3-128 4,-2 1 128-5,4-4-128 8,3 5 128-8,3-3-128 8,-1 4 160-8,3-1-160 8,1 3 0-8,2-4 0 7,-3 5 0-6,-1 1 0 6,-1-6 0-7,1 2 0 6,3-5 0-6,-3 7 0 9,5 2 0-9,3 1 0 7,-2-1 0-7,4 4 0 8,-5-4 0-8,5-2 0 7,-2 3 0-7,2 1 0 7,-7-4 0-7,1 4 0 6,3 0 0-6,1 0 0 8,2-5 160-7,0 5-160 5,2 4 160-6,3 2-160 9,-7 2 128-9,6-2-128 6,-4 0 0-5,0-2 144 7,-3 0-144-8,-1-2 0 6,-4 2 0-6,3 4 0 9,1 2 0-9,-2 2 0 7,1 7 0-7,-5-3 128 9,-3 0-128-8,-1 2 0 3,3-7 0-4,-2 3 0 8,-3 4 128-8,-3-2-128 8,2 3 128-8,-3-3-128 8,-5-2 0-8,0 4 0 6,0-3 128-6,-4 1-128 9,4 4 0-9,-4-2 192 7,2 3-192-7,-3-3 192 8,5 3-64-8,-8-1 0 8,-3 4 0-8,1-5 0 6,-4 1 0-6,4 3 0 8,4-3 0-8,-6 6 0 26,-2-3-128-25,1 3 0 2,-3 1 0-3,0-3 128 0,-2-5-128 0,1 7 192 0,1-7-192 0,-2 5 192 8,-3 3-192-8,-1-3 0 6,2 0 0-6,-1 3 128 9,3-3-128-9,-2 1 0 6,-3 3 0-6,1 1 0 10,1 2 0-10,-1 3 0 5,3-3 0-5,-7-4 0 8,-3 1 0-8,3 1 0 8,-5 3 0-8,3 1 0 9,1-2 0-9,-4 1 160 7,1 1-16-7,-3 0 0 8,2-1 48-7,-5 1 0 5,1 2 0-6,2 2 0 8,-3-1 0-8,3 3 0 6,-4 6 0-6,-2-4 0 8,2-4-16-8,1 2 0 8,-3 4 0-8,4-2 0 8,4 0-176-7,-7-1 192 5,1-1-192-6,0-2 192 7,-2 0-192-7,-2 0 192 8,4-1-192-8,1-1 192 10,-3 0-48-10,-2 0 0 9,2-1 0-8,-2-1 0 2,2-2-144-3,-4-1 160 7,0 1-160-7,0-1 160 9,-2 1-160-9,0-2 192 6,0-3-192-6,0-1 192 8,0-1-192-8,2-5 128 6,-1 5-128-5,-1-18 128 6,4 16 0-7,0-1 0 8,-4-15 0-8,6 12 0 9,-6-12-128-9,0 0 0 7,0 0 0-7,0 0 0 21,0 0-880-20,0 0-48-1,0 0-16 1,0 0-7808 7,0 0-1552-8</inkml:trace>
    </iact:actionData>
  </iact:action>
  <iact:action type="add" startTime="14644">
    <iact:property name="dataType"/>
    <iact:actionData xml:id="d10">
      <inkml:trace xmlns:inkml="http://www.w3.org/2003/InkML" xml:id="stk10" contextRef="#ctx0" brushRef="#br0">14059 4837 15775 0,'0'0'704'2,"0"0"128"-2,0 0-656 0,0 0-176 0,0 0 0 0,0 0 0 7,0 0 768-6,0 0 128 6,2 19 32-7,0 1 0 9,4-1-464-9,5 5-80 7,-3-3-32-7,6 7 0 7,3-1-64-7,7 0-16 6,-5 0 0-5,1-1 0 7,3-1-144-8,2 0-128 6,1 1 192-6,1-1-192 9,0-3 288-9,3 1-48 6,-1-2-16-5,0 1 0 8,0-4 192-8,3 3 32 4,1-2 16-4,0-5 0 6,-2 0 16-7,2-6 0 12,-1-1 0-12,3 1 0 4,0-8-32-4,0-4 0 8,6-5 0-8,-2-3 0 8,-2-10 64-8,4 1 16 7,-4-4 0-7,6-3 0 6,-2-5 112-6,4-2 32 7,-6-10 0-7,2 4 0 9,-4-4 64-9,0 4 16 6,-4-5 0-6,-2-3 0 8,-4 2-112-8,-1 4 0 7,-3-4-16-7,-3 4 0 8,-3-1-288-8,1 1-48 7,-8 4-16-7,1 7 0 9,-1 5-144-9,-4 6-128 6,0 1 144-6,0 5-144 8,-1-3 0-8,-1 6 0 7,-4 12 0-7,0 0 0 24,0 0-2208-22,0 0-480-1</inkml:trace>
    </iact:actionData>
  </iact:action>
</iact:actions>
</file>

<file path=ppt/ink/inkAction1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act:action type="add" startTime="2519">
    <iact:property name="dataType"/>
    <iact:actionData xml:id="d0">
      <inkml:trace xmlns:inkml="http://www.w3.org/2003/InkML" xml:id="stk0" contextRef="#ctx0" brushRef="#br0">6151 2467 4607 0,'0'0'192'3,"0"0"64"-2,0 0-256-1,0 0 0 0,0 0 0 0,0 0 0 24,0 0 1264-23,0 0 208-1,0 0 32 0,0 0 16 0,0 0-1264 0,0 0-256 4,0 0 0-2,8 14 0 4,-2 4 0-6,-6-18 176 8,0 0 0-8,4 17 0 9,2 1 208-9,2-1 32 6,-5-3 16-6,-3-14 0 8,0 0 208-8,0 21 64 7,0 1 0-7,0-3 0 7,0-3-128-6,0 3 0 6,-2-3-16-7,1 5 0 6,1 3-16-5,0 1 0 6,0 1 0-7,0 1 0 12,0 4-112-12,1-4-32 7,3-1 0-7,-4 1 0 4,4 0-16-4,-2 1 0 7,-2-1 0-7,2 2 0 9,0 2-96-9,0 1-32 6,-2-1 0-6,2 2 0 9,4-6-64-9,-2 2-32 6,-4 5 0-6,2-5 0 10,0-4-32-10,-2 3-128 6,0-1 192-6,0-2-64 9,0-1-128-9,0-1 160 6,0-5-160-6,2 3 160 9,0 2-160-9,2-1 192 5,-3-5-192-5,1 3 192 10,-2-20-192-10,6 19 160 6,-2-3-160-5,-4-16 160 7,4 20-32-8,-4-7-128 7,0-13 192-7,2 16-64 8,-2-16 64-8,0 0 0 5,0 0 0-5,0 0 0 8,10 11 112-8,-10-11 16 7,13 10 16-7,-13-10 0 8,0 0 112-7,14 4 32 5,-14-4 0-6,18 6 0 9,-5-6-96-9,-13 0-32 6,16 2 0-6,3-2 0 10,-3-2-144-10,2 2-16 6,3 0-16-6,-3-2 0 8,1 0-176-8,4 0 128 6,1 2-128-6,1-4 128 9,-3 0-128-9,5-2 0 6,0 1 144-6,1 1-144 10,-1 0 0-10,4 4 0 6,0-2 0-6,-1 0 128 9,-3 0-128-9,4 0 0 6,-2 2 0-6,5 0 0 8,-1 2 0-7,6 0 0 4,-4 2 0-5,6 0 0 10,-2 0 0-10,4 0 0 6,-2 1 0-6,4-1 0 8,-5 0 0-8,7-2 0 8,0-2 0-8,-4 0 128 7,0 0-128-7,0 0 192 6,4-2-64-6,1 2 0 10,-7-2 16-10,4 2 16 5,2 0 0-4,0 0 0 7,2 2 32-8,1 0 16 6,3 0 0-6,0 0 0 10,1-2-64-10,1 0-16 6,0 2 0-6,1-4 0 9,-1-2-128-7,1 4 128 2,1-2-128-3,1 2 128 6,-1 0-128-7,1 2 128 7,3 2-128-6,3 0 128 7,-1 0-128-8,1 2 0 6,0-4 0-6,-3 0 0 8,-1-2 0-8,1 0 0 8,1 0 0-8,-1 0 0 8,-5-2 0-8,5 2 0 7,1 4 0-7,4-1 0 8,-3 1 0-8,5 0 0 8,-3 0 0-8,-1 2 0 7,4 0 0-7,-5-2 160 7,-1-4-160-7,2 2 160 8,-1-2-160-8,-1 4 0 6,4-1 144-6,1 1-144 9,5 0 0-8,-4 0 0 5,4 0 0-6,-5-2 128 9,3 0-128-9,-4 2 0 5,4-2 0-5,-3 2 0 9,-1-2 0-8,-2-2 128 5,9 0-128-6,-5 6 0 8,8-1 0-8,-6-1 0 8,2 2 0-8,1-2 0 7,-7 4 0-7,6-4 0 7,-6 0 0-7,5-2 128 8,-7 1-128-8,6 1 0 7,-2 0 0-6,7 2 0 5,-3 0 0-6,-2-2 0 7,-4-4 0-7,3 2 0 8,-3 6 0-8,2-1 0 7,-5-3 0-7,-1 0 0 8,0-2 128-8,3 4-128 7,-1 4 128-7,4-2-128 9,-3-1 144-9,5 5-144 6,-4-2 192-6,5-4-192 9,-3 0 160-9,2-1-160 6,-4-3 128-6,5 0-128 9,-5 0 128-8,4 2-128 4,0-2 128-5,4 0-128 10,2 4 0-10,-3 2 128 5,-1-4-128-5,2-4 0 10,-6-2 0-10,4 0 128 5,-5-2-128-5,5 4 0 8,-4 4 0-8,4-2 0 8,2 0 0-8,-3 2 0 8,3-1 0-8,-4 3 0 8,2-4 0-8,-2-2 0 8,-3-2 0-8,1 0 0 6,-4-2 128-6,3 4-128 8,1 0 0-8,-2 0 0 7,4 2 0-7,-3 0 0 9,3-2 128-9,-4-2-128 6,6 0 128-6,-5-3-128 9,1-1 176-9,-4 0-48 5,5 4-128-4,-3-4 192 8,2 2-192-9,4-2 144 6,3 4-144-6,-5-3 128 8,0-3-128-8,2 2 0 6,-4-8 0-6,3 6 128 8,-5 3-128-8,0-3 0 7,1-6 144-7,-3 8-144 10,6 0 0-10,-3 2 0 6,5-1 0-6,-6 3 128 8,0-2-128-8,-1 0 0 7,-1 2 0-7,2 0 0 9,-7-4 0-9,-3 4 0 5,3 2 0-4,-1 2 0 7,-1-2 0-8,-2 2 0 7,-3 0 0-7,3 2 0 7,0-2 0-7,-3 4 0 9,-1 0 0-9,0 1 0 7,-6-3 0-7,1 2 0 6,1 8 0-6,-4-4 0 9,-2-7 0-9,0 3 128 8,0 2-128-7,-2 0 0 4,-2 2 0-5,-4 1 0 7,-2-5 0-7,1 0 0 8,-1 8 128-8,-2-5-128 8,-2-1 160-8,1 4-160 8,-3-4 0-8,0 0 0 6,-1 3 0-6,-1-1 0 8,3-4 0-8,-5 0 0 7,-3 2 0-7,3-3 0 9,-1-1 0-9,-5 2 0 7,3 0 0-7,-5-2 144 8,-13-4-144-8,18 0 0 7,-18 0 0-7,19 2 128 7,-5 2-128-6,-14-4 0 5,18 6 144-6,-7-3-144 10,-11-3 128-10,16-1-128 5,-16 1 160-5,12-4-160 9,-12 4 176-9,0 0-176 7,15-4 192-7,-5-2-192 7,-10 6 272-7,14-12-48 7,-14 12-16-7,5-12 0 9,1-3-48-9,-2 5-16 6,-4 10 0-6,4-17 0 9,0 3-144-9,0-2 192 6,0 5-192-6,0-7 192 10,0 1-192-10,0-1 0 5,-1-4 144-5,5-1-144 10,-4 4 0-10,-2-1 128 6,0-5-128-6,4 1 0 9,0 1 0-9,2 1 0 6,-5-1 0-6,1 0 128 7,2-5-128-6,-2-3 0 6,2 2 128-7,-2 0-128 8,0-3 0-8,2 3 0 7,-2 0 0-7,-1 2 0 8,3-1 0-8,-2 5 0 7,0 0 0-7,-2 1 0 8,0-3 0-8,2 3 0 7,-2 3 0-7,0 5 0 8,-2-3 0-8,2-1 0 7,4 6 0-7,-4-3 0 8,-4 3 0-8,2 12 0 6,0 0 0-6,0 0 128 8,0 0-128-7,0 0 0 5,0 0 0-6,0 0 0 10,0 0-192-10,0 0-16 5,0 0 0-5,11 12-11616 16,-1 9-2320-15</inkml:trace>
    </iact:actionData>
  </iact:action>
  <iact:action type="add" startTime="5627">
    <iact:property name="dataType"/>
    <iact:actionData xml:id="d1">
      <inkml:trace xmlns:inkml="http://www.w3.org/2003/InkML" xml:id="stk1" contextRef="#ctx0" brushRef="#br0">6569 10067 9375 0,'0'0'416'1,"0"0"96"-1,0 0-512 1,0 0 0 2,0 0 0-2,0 0 0 4,0 0 864-5,-10-6 80 8,10 6 16-8,-12-7 0 7,12 7-144-6,-9-6-32 5,9 6 0-6,-16-4 0 9,16 4-16-9,0 0-16 7,0 0 0-7,0 0 0 8,-10-2 16-8,10 2 0 6,0 0 0-6,0 0 0 9,0 0-176-9,0 0-16 5,0 0-16-5,0 0 0 10,0 0 0-10,-13 0 0 8,13 0 0-8,0 0 0 6,-12 4-128-6,12-4-32 7,-18 4 0-7,9 6 0 8,9-10 0-7,-10 13 0 5,0 5 0-6,4-5 0 8,-2 7-208-8,1 1-32 8,1 7-16-8,0-1 0 8,0-2-16 0,-4 5-128-8,2 1 192 0,3 2-64 7,-5 4-128-7,2 4 160 7,2-6-160-7,2 8 160 9,-7-2-160-9,3 6 0 6,2 1 144-6,0-1-144 7,-2 0 192-7,4 2-48 7,-1-8 0-7,1 4 0 10,-4-1 96-10,-2-5 16 5,4 4 0-4,2-8 0 8,-2 1 16-9,-3-5 16 6,-3-2 0-6,6 2 0 8,-4 0 0-8,5-3 0 6,-3-9 0-6,2 3 0 9,-2-1-64-9,4 1-16 7,0-7 0-7,2 3 0 8,2-18-64-8,-2 17-16 6,2-17 0-6,-2 14 0 10,2-14-128-10,0 0 160 7,0 0-160-6,0 0 160 4,0 0 16-5,0 0 0 9,12 10 0-8,-12-10 0 5,20-2 64-6,1-2 16 7,1-2 0-7,-3 2 0 8,3-2-96-8,1-2-16 8,2 3 0-8,3-1 0 7,1 2-144-7,0-2 0 6,4-2 144-6,0 4-144 10,4-2 0-10,-1 4 0 6,3-5 0-6,2-1 0 9,-4 2 0-9,6 2 0 6,-2 0 0-6,3 0 0 9,5-2 0-9,-2 3 0 6,4 3 0-6,1 2 0 9,1-2 0-9,0 1 0 8,1 5 0-8,-1-2 0 6,0 0 0-5,1-2 0 6,-1 0 0-7,0 2 0 7,1 2 0-7,-1 2 0 7,-4-5 0-7,3 1 0 9,5 0 0-9,-1 2 0 6,3 0 0-6,-3-2 0 8,1 2 0-8,0-2 0 6,1 0 0-5,-1-1 0 8,-1 7 0-9,1-6 0 5,-3-2 0-5,-1-2 128 10,0 2-128-10,1 0 0 6,3-2 0-6,3 2 0 9,-1 2 0-8,3 0 128 4,-3 0-128-5,1-4 0 10,1-4 0-10,-1 4 144 4,-3 6-144-3,-1-6 0 7,-3-2 144-7,-2 2-144 5,-2 4 0-6,1-3 144 8,1-1-144-8,-2 2 0 6,-1 0 0-6,3 2 0 9,0 0 0-9,-2 0 0 7,-4 2 0-7,-1-2 0 8,3 2 0-8,-6-2 0 7,4 3 0-7,-6 1 0 9,4-2 0-9,-6-4 0 6,4 2 128-6,-6 0-128 8,-6-2 0-8,3 2 0 8,-1 1 0-8,0-1 128 8,2 0-128-8,-2-2 0 6,1 2 0-5,-3 0 0 6,2-2 0-7,0 0 0 7,2 2 0-7,1-2 0 10,-5-2 0-10,0 2 0 6,0 2 0-5,1-2 0 7,1-2 0-8,0 0 0 6,-4 0 128-6,3 0-128 9,-5 2 0-9,0-2 0 6,-1 1 0-6,1 3 128 9,-5-4-128-9,-3 2 0 6,3 0 0-6,1 0 0 8,-3 4 0-8,-3-2 0 5,-15-4 0-5,20 4 0 9,-7-2 0-8,-13-2 0 5,18 0 0-6,-6 2 0 8,-12-2 0-8,19 4 128 6,-19-4-128-5,18 2 0 7,-5 0 144-8,-13-2-144 6,20-2 160-6,-20 2-160 8,15 0 0-8,1 0 0 8,2-2 0-8,-18 2 0 8,13-4 128-8,-13 4-128 6,18-4 0-6,-7-2 144 9,-11 6-144-9,18-10 0 7,-18 10 144-7,14-8-144 9,1 5 176-9,-3-3-48 5,4-4 0-5,-5 2 0 10,5 2-128-10,-4-5 192 6,3-3-192-6,-3 0 192 8,4 5-192-8,-5 1 0 7,7-4 0-7,-6 4 128 9,-1 0-128-9,-1-1 0 5,4 1 0-5,-5 0 128 8,-1-4-128-8,4 3 0 8,-2 1 0-8,1-4 0 7,3 2 0-6,-4 1 128 6,-1-7-128-7,-1 2 0 8,4-5 256-8,2-5-16 7,-7 3-16-7,5-2 0 8,-2 1-16-8,-2-1 0 7,1 1 0-7,-1-1 0 8,-4 1-80-8,2 3-128 7,-2-2 176-7,4-1-176 8,-4 5 192-8,0 3-192 7,-1-4 192-6,1 7-192 7,0-5 128-8,-4 16-128 6,0 0 0-6,4-14 0 10,2 1 0-10,-6 13 0 5,0 0 0-5,0 0 0 24,0 0-640-23,0 0-256 0,10-6-32-1,-10 6-16 11,0 0-2320-11,11 14-480 0</inkml:trace>
    </iact:actionData>
  </iact:action>
  <iact:action type="add" startTime="7384">
    <iact:property name="dataType"/>
    <iact:actionData xml:id="d2">
      <inkml:trace xmlns:inkml="http://www.w3.org/2003/InkML" xml:id="stk2" contextRef="#ctx0" brushRef="#br0">12996 9872 6447 0,'0'0'576'3,"0"0"-576"-1,-10-2 0-2,10 2 0 6,0 0 1328-6,-14-2 144 7,7 0 48-6,7 2 0 6,-14-5-288-7,14 5-48 8,-12-4-16-8,12 4 0 8,0 0-16-8,0 0-16 7,0 0 0-7,0 0 0 7,-12 9-288-7,3 3-48 8,1 4-16-8,2 1 0 7,-6 7-272-7,5 3-48 7,3-2-16-7,-2 10 0 9,-4 8 0-9,0 0-16 7,1 4 0-7,-9 6 0 8,4-3-112-8,1 1-32 11,-1-4 0-11,0 0 0 5,1-4-96-4,-1-4 0 5,-2 2-16-6,3-2 0 8,1 4 128-8,0-4 16 5,1 0 16-5,-3 0 0 9,4-6-144-9,-3-2-16 6,3-2-16-6,2 0 0 9,-2 3-160-8,3-1 160 5,3-8-160-6,0 1 160 7,0-3-160-6,0 1 0 6,2-7 144-7,2 3-144 8,0-18 128-7,2 19-128 4,-2-19 128-5,0 0-128 8,10 18 192-8,-6-3-48 7,-4-15 0-7,0 0 0 8,17 16 32-8,-5-4 0 7,0-5 0-7,1 3 0 9,-13-10-16-9,22 10 0 7,-5 2 0-7,5-3 0 9,-1-3-32-9,-1-4-128 5,-1 2 192-4,5 0-64 8,-1 4-128-9,4-4 192 5,3 0-192-5,3-2 192 10,2-2-192-10,-2 0 0 5,-2 0 0-5,-2 0 128 8,5 0 0-8,5 0-128 7,0 0 192-7,0 0-64 10,0 0 0-10,-4 0 0 5,6-2 0-5,-2 4 0 10,6-1-128-10,-3 3 0 5,3-2 0-5,0 2 0 9,-2 2 0-9,4-2 0 7,-4-2 0-7,4-2 0 8,-1-2 128-8,-5 0-128 6,2 2 128-6,-2 0-128 9,2-2 128-9,0-2-128 6,-2 2 128-6,4 2-128 9,0 2 128-9,4 4-128 7,1-4 0-7,1 2 128 8,4-2-128-8,-1 2 0 6,1 2 0-6,1-3 0 9,3-3 0-9,-3 4 0 7,-1 0 128-7,2-2-128 8,-1-2 0-8,3 2 0 6,-3-2 0-6,1 2 0 8,5 4 0-8,3 0 0 7,-3 0 0-7,6-4 128 9,-3 0-128-9,1 0 0 6,0 1 0-5,-1-3 0 7,3 0 0-8,-6 0 0 7,1-2 0-7,3 1 128 8,-2 1-128-8,9 0 0 7,-3 0 0-7,2 0 128 8,2 3-128-8,-4-1 0 6,1-2 0-6,-5 0 128 9,4-2-128-9,-5 2 0 6,-1 0 0-6,2-2 0 9,-5 2 0-9,5 0 0 6,4 2 0-5,2-2 128 7,-5 0-128-8,5 0 0 6,-6-2 0-6,4 1 0 10,-5-3 0-10,-1 2 0 5,2 2 0-5,-3 0 0 10,3 0 0-10,2 2 0 5,1 2 128-5,1-1-128 9,2-3 0-9,-6 0 0 7,3 0 0-7,-1 0 0 8,-2 0 0-8,3 0 0 7,-9-2 0-7,4 2 128 9,5 0-128-9,-3 0 0 5,4 2 0-4,0-2 0 7,3 0 0-8,1 0 0 7,-6-2 0-7,2 1 0 7,-5 1 0-7,3 0 0 8,-6-2 128-8,3 0-128 8,3 0 0-8,-2 2 0 6,6 2 0-6,-1-2 0 8,3-2 0-8,0-2 128 7,-8 0-128-7,4 0 0 9,-5 0 0-9,3 2 0 6,-2 2 128-6,6 0-128 10,-5 0 0-10,7 0 0 5,-4 0 0-5,2 0 0 9,4 0 0-9,-9 0 128 6,1-4-128-6,-4 0 0 10,5 4 0-10,-3-2 0 6,0-2 0-6,4 3 0 9,1-5 0-9,-1 4 128 6,-2 2-128-6,4-2 0 8,2-2 0-8,-7-2 128 7,-1-4-128-6,-3 1 0 7,1 1 0-8,2-2 0 6,-3 2 128-6,-1 2-128 8,2-1 0-8,-3-3 0 6,-5 4 0-6,1 0 0 9,-2-6 128-9,-1 5-128 6,-3 1 0-6,0-2 128 10,-5-6 0-10,3 6 0 6,2-3 0-6,-2 3 0 9,-6 2 0-9,3-2-128 7,5-5 192-6,0 7-64 6,2 2-128-7,-3 0 128 7,1-6-128-7,0 2 128 9,-3-1-128-9,3-1 0 5,-4 4 0-5,-2 2 0 8,0-4 0-8,-6 1 128 7,6 3-128-7,-8 2 0 8,4 2 0-8,-4-2 0 7,0 2 0-7,2 0 0 8,-4 4 0-8,0 2 0 7,0 3 0-6,-2-1 0 6,0 2 0-7,1 5 0 7,-3-1 0-7,2-2 0 8,-10-6 0-8,1 1 0 6,-3 3 0-5,1-2 0 7,-9-2 0-8,3 0 0 7,-16-6 0-7,14 8 0 8,-14-8 0-8,15 7 0 7,-15-7 0-7,0 0 0 9,0 0 144-9,0 0-144 5,0 0 160-5,0 0-160 9,0 0 240-9,0 0-48 6,8-11-16-6,-8 11 0 9,2-18 32-9,-4-3 16 7,-4-5 0-7,2 1 0 9,-2 2-64-9,-3-1-16 6,1-7 0-6,2 2 0 8,-4 1-144-8,2-3 192 7,1-4-192-7,-1-4 192 8,0-4-64-8,2-6-128 7,0 6 192-7,6 1-64 8,0 3-128-8,0-8 192 7,2-2-192-7,2 6 192 8,4 2-192-8,2 4 0 7,-6-2 0-7,3 4 128 7,1 2-128-7,4 2 0 8,-6 3 0-8,2 3 0 7,1 2 0-7,-3 3 128 8,2 6-128-7,2 1 0 6,-10 13 0-7,7-12 0 7,1 0 0-7,-8 12 0 7,0 0 0-7,14-5 0 7,-14 5 0-7,14-4 0 9,-14 4-192-9,17 2 192 7,-5 0-192-7,3 1 192 25,-15-3-1600-24,16 8-208 0,0 0-48-1,-16-8-14400 0</inkml:trace>
    </iact:actionData>
  </iact:action>
  <iact:action type="add" startTime="9159">
    <iact:property name="dataType"/>
    <iact:actionData xml:id="d3">
      <inkml:trace xmlns:inkml="http://www.w3.org/2003/InkML" xml:id="stk3" contextRef="#ctx0" brushRef="#br0">12690 9703 13823 0,'0'0'1216'1,"-10"-6"-960"-1,-4 0-256 0,14 6 0 7,-8-6 896-7,8 6 128 6,0 0 16-5,0 0 16 7,0 0-480-8,0 0-80 7,0 0-32-7,0 0 0 8,0 22-464-8,2-5 0 7,-2 5 0-7,0 1-160 8,0 4 160-8,2 1 0 8,-2-1 0-8,0 6-128 7,0 6 128-7,0-2 0 7,2-2 0-7,-2 8 0 8,0-6 288-8,0 6-16 7,0 0 0-7,-2 4 0 8,0 0 160-8,-2-7 16 10,-3 3 16-10,3-4 0 6,0 2 128-5,-2-6 32 6,0-1 0-7,-2-1 0 7,2 0 16-6,2-2 0 5,1-4 0-6,3 3 0 8,0-5-288-8,0-2-48 7,0-1-16-7,2-1 0 9,5 1-128-9,3-3-32 6,-2-3 0-5,0 1 0 6,3-3 32-7,-1 0 0 7,6-6 0-6,-1 7 0 6,7-5 256-7,-3 2 48 7,1-1 16-7,3-3 0 8,1 0-176-8,3 2-48 7,2-3 0-7,4 1 0 7,6 2-128-7,-2-4-128 10,-1 2 192-9,1 1-192 4,-4-1 128-5,6-2-128 6,4 0 0-6,3 2 0 8,-3-4 0-8,6 0 128 7,2-3-128-7,2 1 0 8,1 0 192-8,3 0-192 6,-1-2 192-6,1 2-192 9,-1 2 144-9,1 2-144 6,-4-6 0-6,1 4 144 10,3 0-144-10,-3 0 0 5,-1-4 0-5,2 4 128 10,-3 0-128-10,5 5 0 5,0-1 0-5,-1-2 128 11,5 0-128-11,-1 2 0 5,4-3 0-5,-5-1 0 9,1-2 0-9,1 0 0 6,3 0 0-6,-1 2 0 9,-3 2 0-9,4-2 128 7,3 0-128-7,3 0 0 7,2 3 0-7,4 1 0 7,0-4 0-7,-4 0 0 7,1-6 0-7,-3 2 0 8,0-2 128-8,6 0-128 8,-2 2 0-8,6 0 0 7,2 0 144-7,0 0-144 9,0 2 128-9,0-2-128 7,-4-8 128-7,-2 2-128 8,2 3 128-8,0 1-128 6,-2 0 128-6,2 2-128 9,2 0 128-9,0 0-128 6,2 0 128-6,-2-2-128 8,0-2 144-8,2 0-144 6,-4-2 192-6,2 2-192 10,0 2 144-10,4 2-144 6,2 2 0-6,-1-2 144 8,-1 0-144-8,0-6 128 7,-4 0-128-7,2-3 128 9,-2 1-128-9,-2 2 0 6,-4-2 0-6,6 0 0 8,2 5 0-8,0-3 0 7,0 0 128-6,-2-4-128 7,0 2 0-7,0 2 0 4,0-3 144-5,-2 1-144 9,-4-2 0-9,6 6 0 6,2-2 0-6,0-1 128 8,0-3-128-8,2-4 0 8,-1 3 0-8,-3 1 128 8,-4-2-128-8,1 4 0 6,-1-5 0-6,-2 5 0 9,2 2 0-9,0 2 0 7,-6 0 0-7,4-2 0 9,2 0 0-9,-2-1 144 5,-7 1-144-5,3-4 0 9,-6 0 208-9,5 4-64 6,-1 1-16-6,6-3 0 9,-2 2-128-9,2 2 160 7,0 2-160-7,-3-4 160 8,1-2-160-8,-6 3 0 8,2-1 0-8,-1 0 0 7,-1 2 0-7,-4-2 128 7,3 10-128-6,3-2 0 7,-2 0 0-8,3-2 0 6,-7 4 0-6,2 0 0 8,3-2 0-8,-5 2 0 6,-5-2 0-6,3-1 0 8,6 3 0-8,-3 2 0 7,-1 0 128-7,1-2-128 7,-1 2 0-7,-1-4 0 8,-1 2 0-8,-1 0 0 9,-3-2 0-9,-1-2 0 6,-1 0 0-6,-5 0 0 8,0 0 0-8,-2 0 0 7,-2-2 0-7,-1-2 0 9,-7 4 0-9,4 0 0 7,-3 0 0-7,-1 0 0 9,0-2 128-8,-4 0-128 4,-4 2 0-5,4 0 128 7,-2-2-128-7,3 0 128 7,-5 2-128-7,-2 0 128 8,-5-2-128-8,3 2 0 8,-4-2 0-8,1 0 0 7,-7 2 128-7,3-2-128 8,-2 0 0-8,-5 0 128 7,-11 2-128-7,16-8 128 7,-16 8-128-7,8-7 128 27,-8 7 80-27,11-10 16 3,-1-2 0-3,-6 0 0 0,0 1-32 0,0-5 0 0,0 4 0 1,0-3 0 6,2-9-48-7,-1 3-16 7,1-4 0-7,2-5 0 9,6-1-128-9,-5-4 192 7,5-6-192-7,-2-2 192 7,3-8-32-7,-1 1 0 8,4-5 0-8,-7 3 0 9,5 1 80-9,-2 6 16 7,1-2 0-7,5 8 0 8,-9-4 144-8,5 8 48 5,-8 4 0-5,2 2 0 8,1 1-144-8,-5 5-32 8,0 2 0-8,0 3 0 8,-2 4-272-8,2-1 0 6,-4 5 128-6,-2 10-128 22,0 0-992-20,0 0-256-2,0 0-48 2,0 0-16592-2</inkml:trace>
    </iact:actionData>
  </iact:action>
  <iact:action type="add" startTime="11198">
    <iact:property name="dataType"/>
    <iact:actionData xml:id="d4">
      <inkml:trace xmlns:inkml="http://www.w3.org/2003/InkML" xml:id="stk4" contextRef="#ctx0" brushRef="#br0">6257 9935 14047 0,'0'0'624'4,"0"0"128"-4,0 0-608 0,0 0-144 0,0 0 0 0,0 0 0 7,0 0 384-7,0 0 32 6,-2 19 16-5,0-5 0 7,4 5-128-8,0-5-32 7,2 4 0-7,-1 5 0 9,3 8 368-9,-4 4 80 6,0 6 16-6,0-2 0 8,-2 6-96-8,0 0-32 5,0 2 0-5,-2 1 0 10,-2 5 0-10,2 2 0 7,-3 5 0-7,-3 7 0 8,2-1-112-8,0-2-32 7,-4 4 0-2,-3-3 0 0,3 3-112-5,-4-6-32 6,2 1 0-6,-1-3 0 8,3-1 32-7,0-8 0 5,1-1 0-6,1-3 0 8,2-8 112-8,-4-4 32 7,4-8 0-6,2-5 0 6,2 1-80-7,1-3-16 7,1-1 0-7,0-19 0 7,1 18-144-7,5-1-16 8,-6-17-16-8,14 12 0 8,-4-2-48-8,7-4-16 7,1-4 0-7,-1 0 0 8,5-2 80-6,1-2 16 3,1 0 0-5,7 2 0 8,2 0-16-8,0-2 0 7,4 0 0-7,4 0 0 9,-2 0-240-9,6 0 0 6,-2 0 0-6,4-2 0 7,2 0 0-7,1 2 0 8,-3 0 0-8,4 0 0 9,3 0 0-9,3 2 0 6,0-2 0-6,3 4 0 7,-1-2 0-6,-1-2 0 5,-1-1 0-6,3 1 0 10,1 0 0-10,1 2 128 5,0 0-128-4,-1 0 0 5,-3 2 0-6,7 3 128 9,-1-1-128-9,2 2 0 25,3 2 0-25,-3-2 0 1,6 0 0-1,-6-2 0 0,5-2 0 0,-3-2 0 4,2-2 0-4,-2 0 0 8,-1 0 0-8,-3 2 128 6,6 0-128-5,-1-2 0 6,5-2 176-7,-6 0-176 6,0-4 192-6,-1 0-192 9,-1 1 208-9,-4-3-64 8,1 2-16-8,-1 4 0 8,-5-2-128-8,-1 0 160 6,3-1-160-6,-1 1 160 8,3 2-160-7,1-2 0 5,-1-2 144-6,-1 4-144 8,-3 0 0-8,1 1 0 6,-1 3 0-6,-1-2 128 9,1 2-128-9,-2 0 0 8,-3-2 0-8,3 2 128 7,1-2-128-7,3 0 0 7,-1 0 0-7,1 2 0 8,-4 2 0-8,-1 2 0 7,1 0 0-7,-1-3 0 8,-7 3 0-8,0 0 0 7,-2-2 0-7,-4 6 0 8,6 0 0-8,-8-4 0 7,-6 2 0-7,4 1 0 9,-2 1 0-9,2 0 0 7,0 6 0-7,-4-5 0 8,2 1 0-7,4 4 0 5,-5-4 0-5,1 5 0 7,-2-5 0-8,2 4 0 6,-2-7 0-6,-2 5 128 8,2-2-128-8,1-4 0 6,-1 1 0-6,-6-1 0 9,-5 0 0-9,1-2 0 7,0 0 128-7,-1-2-128 8,-1 2 0-8,-1 0 144 7,1 0-144-7,1 3 0 8,-1-3 128-8,-5-2-128 6,-1 2 0-6,-3-2 0 8,-12-2 0-8,18 0 0 7,-5 0 0-7,-13 0 0 8,16 0 160-8,-16 0-160 6,0 0 128-6,17-2-128 9,-17 2 256-9,0 0-16 6,12-4-16-6,-12 4 0 9,8-10 144-9,2-1 16 6,-10 11 16-6,4-16 0 9,-2-3 0-9,-2-3 0 6,0 1 0-6,0-7 0 11,0-1-16-11,1-4-16 5,-1-4 0-5,0-10 0 9,0-3-32-9,2-7 0 5,0-2 0-5,2 3 0 9,0-3 208-9,-4 3 32 6,0-1 16-5,0 7 0 7,0-1-176-8,0 6-32 7,0 6-16-7,4 0 0 8,-2 6-80-8,-2 4-16 8,0 3 0-8,0 7 0 6,2-1-272-6,-2 1 0 8,0 5 0-8,-2-2 0 22,0 3-1424-20,2 13-352 0,0 0-64-2,-12-10-17360 0</inkml:trace>
    </iact:actionData>
  </iact:action>
  <iact:action type="add" startTime="13407">
    <iact:property name="dataType"/>
    <iact:actionData xml:id="d5">
      <inkml:trace xmlns:inkml="http://www.w3.org/2003/InkML" xml:id="stk5" contextRef="#ctx0" brushRef="#br0">21038 18083 7359 0,'11'-22'320'1,"-11"22"80"-1,6-11-400 0,-6 11 0 0,10-18 0 0,4 6 0 8,-8-3 1280-8,3 5 192 7,-9 10 16-7,0 0 16 6,12-20-736-5,-4 9-160 6,0-3-32-7,-8 14 0 8,0 0 224-8,11-12 32 7,-5-1 16-7,-6 13 0 8,2-12 176-8,-2 12 16 7,4-18 16-7,-4 18 0 8,4-11-96-8,-4-5 0 7,0 6-16-7,-2-3 0 8,-2 1 16-8,0-4 0 8,-2 3 0-8,-3-3 0 8,-3 3 0-8,-2-7 0 8,1 1 0-8,-7 3 0 7,3-4-256-7,-9 5-64 7,1-3 0-7,-1-1 0 7,-1 3-224-3,0-3-48 1,-6 3-16-5,0 4 0 7,-3-5-128-7,3 3-32 7,-2-3 0-7,-2 5 0 8,0-4-192-8,-4 7 0 7,0-5 128-7,-2 4-128 8,2 4 0-8,-4 2 0 8,4 2 0-8,-1-1 0 8,4 1 0-8,-3 2 0 7,2 5 0-6,-3-1 0 5,1 0 0-6,-10 0 0 7,2 4 0-7,-2 6 0 8,3-5 0-8,-1 9 0 7,-2-2-128-7,2 5 128 8,1 2 0-8,-1 5-128 6,2 1 128-6,-2 2 0 9,1 0 0-9,-1-1-128 6,-4-3 128-6,0 6 0 9,3 2 0-9,-1-2 0 6,4-1 0-6,4 5 0 9,-2-2 0-9,4-2 0 6,-1 2 0-6,5 2 0 9,-4-2 0-9,5 0 0 6,5 4 0-6,2-2 0 9,4 6 0-9,-3-2 0 7,-3 6-128-7,2 2 128 7,2 7 0-7,-1-1 0 8,1-4 0-8,2 3 0 8,-1 5 0-8,1 3-128 7,-2-1 128-7,-1 1 0 8,5-4 0-8,1 1 0 7,3-3 0-7,1-1 0 7,3-6 0-6,3 2 0 6,4 1 0-7,-2 1 0 8,3-2 0-8,3 1 0 6,-2-3-128-6,4-2 128 9,-2 3 0-9,4 1 0 6,-2 2 0-6,2-4 144 9,2-3-144-9,2 5 128 6,-4 0-128-6,2 0 128 9,0 1-128-9,2-1 0 7,0 2 144-7,3-3-144 8,3-3 128-8,-2 2-128 7,6-2 128-7,1-4-128 7,5 1 128-7,-5 3-128 8,3-2 128-8,3-2-128 7,-3-6 0-7,1 2 128 8,3-2-128-8,-5-2 0 7,5 2 0-7,-1-2 128 8,1-2-128-8,-1 5 0 8,-3-1 0-8,7-4 144 7,1 2-144-7,-3 0 0 7,-6-4 144-7,3-2-144 8,3 1 0-8,5-1 144 8,-1 0-144-8,2-2 128 7,2 1-128-7,3-3 128 7,-3-3 0-7,2-3-128 9,2 1 192-9,6 1-64 7,-4-7 32-7,8-1 0 8,-2-7 0-8,4 0 0 7,3 2-32-7,1-6 0 6,-2-4 0-6,4-4 0 9,-1 4-128-9,7-2 160 6,3 0-160-6,1 2 160 9,-3-6-160-9,1-1 0 7,1 3 0-7,-2 2 128 9,-1-2-128-9,1-4 0 6,-7 3 0-6,0 1 0 8,-1-2 0-8,-1-2 0 7,-8 2 0-7,6-1 0 7,1-5 128-7,-1 4-128 8,-4-5 0-8,2 1 128 7,2-6 32-7,-2-5 0 8,-3-2 0-8,3-1 0 7,2-1-16-7,-2 0 0 8,2-4 0-8,-3-4 0 8,1 0-144-8,-2 2 0 7,2-6 144-7,0 0-144 8,-8-6 128-8,4 4-128 7,-2 4 128-7,1 0-128 9,-3-8 0-9,2-2 128 6,-4 3-128-6,-3-1 0 9,-1-6 128-9,0-3-128 5,-8-7 128-5,1 5-128 9,-3 1 144-9,-1 1-144 7,-3-5 192-7,-3 1-192 7,-1-5 176-6,-1 1-176 5,-2 2 160-6,-7-1-160 9,1-5 128-9,-2 4-128 8,-4-5 0-8,-2 7 0 6,-2-2 160-6,-2-3-160 7,1 7 160-6,-9 1-160 7,0 1 256-7,-3 1-32 5,-1-7-16-6,3-1 0 9,-9 7-64-8,3-4-16 4,-3-5 0-5,1 3 0 8,-8-8-128-8,3 3 0 7,-1-5 0-7,0 10 128 8,0-6-128-7,-3 9 0 5,1-1 0-6,0 3 0 9,0 5 0-9,4 3 0 7,1-3 0-7,-3 5 0 7,-6 2 0-7,4 6 0 7,-1-6 0-7,1 4 0 8,2 4-128-8,-4-2 128 8,-4 4 0-8,0 0 0 7,2-8 0-7,-4 4 0 8,1-1 0-8,3 6 0 7,-4-1 0-7,2 4 0 9,4 0-144-9,-6 6 144 6,2 1-128-6,0 7 128 8,-4 5-192-8,4-3 192 7,0 5-192-7,0-4 64 7,-2 9 128-7,-4 5-208 8,-2 0-32-8,0 2 0 7,-4 0 0-7,1 4 0 9,-5-2 80-9,-2 3 16 7,5 1 0-7,-1 4 0 9,-4-4 144-9,3 9 0 6,1-1-144-6,0 4 144 9,6-7 0-8,2 9-144 4,-5 3 144-5,5 1 0 7,2-3-144-7,0 4 144 8,2 1 0-8,0 3-144 8,-8 2 144-8,4 2-128 7,4-1 128-7,-2-1-128 9,2-2 128-9,2 6 0 6,0 4 0-5,2-2 0 6,0 6 0-7,-4-4-128 7,2-2 128-7,2 8 0 9,-2 2 0-9,5 0 0 6,5 1 0-6,0 3-128 8,-4 2 128-8,1 3-128 7,1 3 128-7,2 7-128 7,1-5 128-7,1 1 0 7,0 8 0-6,1-3-128 7,5 3 128-8,-1-6 0 6,7 0-144-6,1 1 144 9,4-3 0-9,4-3 0 8,-2-5 0-8,4 1 0 7,2 0-128-6,0-1 128 5,-2 1 0-5,4-3 0 7,6 1 0-8,-4 0 0 7,2 1 0-7,4-1 0 6,3-6 0-6,-1 2 0 8,4 1 0-8,-3 3 0 9,5-4 0-9,-3-1 0 7,3 3 0-7,2 2 0 7,-7-1 0-7,7 3 0 8,1 0 0-8,1-1 0 7,-3-3 0-7,1 2 0 8,-1-7 0-8,-1 1 0 7,-1-2 0-7,5-4 0 7,-1 0 0-7,1-4 0 8,3 4 0-8,2-6 0 7,-1-2 0-7,1 4 0 8,0 0 0-8,4-4 0 7,1 3 0-7,5 5 0 8,-2-6 0-7,2 2 0 4,2-2 0-5,-4 0 0 8,6 4 0-7,-6 0 0 5,0-2 0-6,2 2 0 9,-2-6 0-9,-2-2 0 7,5 1 0-7,-1-3 0 8,-8-2 0-8,2 0 0 7,0-1 0-7,2-3 128 7,3-1-128-7,-1-3 0 8,2-1 0-8,0-1 128 7,-4-5-128-6,0 4 0 7,2-7 0-7,4 7 128 4,-4-4-128-5,2-1 0 8,2-3 0-8,-5-2 0 7,-1 4 0-7,-2-1 128 8,0-5-128-8,4-2 0 7,-4 0 0-6,-1 2 128 5,7-2-128-6,2-2 0 8,-6-4 0-8,4-2 0 7,4 0 128-7,-2-3-128 9,4 1 0-9,-4 0 128 6,4-6-128-5,-2 5 128 7,2-3-128-8,-2-2 0 6,3 1 0-6,-3-7 128 8,2-3-128-8,-6 1 160 7,2-1-160-7,-5-2 160 10,1-3-160-9,4-1 128 3,-2 0-128-3,2 0 128 6,-4-3-128-7,-2 1 192 7,4-2-192-6,2-6 192 20,-4 0-192-19,0-4 0-2,-1 2 144 0,1-4-144 0,-4 2 144 0,-2-3-144 8,-2 3 192-8,1-4-192 6,-5-6 160-6,-3-1-160 8,-1-5 128-8,1-3-128 7,-9-3 176-7,5-1-48 8,-2-6-128-8,1-4 192 8,-1 4-64-8,-1-4 0 8,1-2-128-8,-2-2 192 7,-8-4-192-7,0 2 128 8,-4-4-128-8,-4-2 0 8,0-7 128-8,-8 1-128 6,-2-1 0-6,-5 3 144 9,-4 0 32-9,1 6 0 5,-3 10 0-5,-4 4 0 9,-5 6-16-9,1 5 0 9,-2 11 0-9,2 1 0 6,-8 4-16-6,4 12 0 8,-6 2 0-8,4 0 0 6,-2 1-144-6,4 3 0 9,2 0 0-9,-4 1 0 6,2 3 0-6,4 0 0 7,-1-5-224-7,-1 5 80 23,2-1-1520-22,2-1-320-1,4-4-48 1,-5-4-15888 2</inkml:trace>
    </iact:actionData>
  </iact:action>
  <iact:action type="add" startTime="16125">
    <iact:property name="dataType"/>
    <iact:actionData xml:id="d6">
      <inkml:trace xmlns:inkml="http://www.w3.org/2003/InkML" xml:id="stk6" contextRef="#ctx0" brushRef="#br0">10203 11278 4607 0,'0'0'400'1,"0"0"-400"-1,-12-2 0 0,12 2 0 7,0 0 2192-7,0 0 368 7,-14-3 64-6,14 3 0 6,0 0-1408-7,0 0-272 7,0 0-64-7,0 0-16 10,0 0-144-10,0 0-16 6,0 0-16-6,0 0 0 7,0 0 304-7,20-2 64 7,3 0 16-7,2 2 0 10,5 0-416-10,3 0-80 6,2 2 0-6,6-2-16 7,-2 0-240-7,6 0-32 7,-4 0-16-7,2 3 0 9,2-1-32-9,-4-2-16 5,1 2 0-1,-1 2 0 3,-2 0 48-6,-2 4 16 3,-3-4 0-3,-1 2 0 6,2-2 32-7,-4 1 16 6,-2 3 0-6,-3-2 0 9,-1-2-64-9,-7-2-16 6,-3 2 0-6,-15-4 0 8,0 0 96-8,0 0 16 8,0 0 0-8,0 0 0 7,0 0 208-7,0 0 64 7,0 0 0-7,-13 6 0 10,-3 0-96-10,-9-2-16 6,-3-3 0-6,-3 1 0 8,-8-2-304-8,2 0-64 8,0 0-16-8,-6-3 0 8,2-5-16-8,-6 0 0 6,-1 2 0-6,-1 0 0 9,2-2 32-9,-2 3 0 7,0-1 0-7,8 2 0 9,1-2 32-9,4-2 0 7,-1 4 0-7,8 0 0 8,2 2-192-8,7 0 0 5,3 2 0-4,1 0 128 7,4 0-128-8,12 0 0 6,0 0 0-6,0 0 0 8,0 0 0-8,0 0 0 6,0 0-176-6,0 0 176 9,0 0-128-8,22 6 128 5,-5 0-128-6,15-4 128 8,3 4 0-8,2-2-128 7,4 2 128-6,-2 0 0 7,6-3 0-8,-4 5 0 6,2-4 0-6,-4 0-128 9,1 2 128-9,-4 0 0 6,-3 2 0-6,-2-3 0 8,-2-1 0-8,-5 2 0 7,-7-2 0-7,1-2 0 9,-18-2 0-9,0 0 0 6,0 0 0-6,0 0 0 9,0 0 0-9,0 0 128 6,0 0-128-6,0 0 128 8,-22 14-128-7,-5-7 192 5,-2 3-64-6,-6-4 0 9,-4-6-128-9,-4 2 144 5,-2 0-144-5,-4-2 160 9,4-4 0-9,2 0 0 8,-2-2 0-8,8 2 0 8,-2 1 64-8,4 1 16 6,4-2 0-6,6 4 0 9,1-2-240-9,9 2 0 7,-1-4 0-7,16 4 0 8,0 0 0-8,0 0 0 6,0 0 0-6,0 0 0 8,0 0 0-8,20 0-160 7,1-2 160-7,8 0-192 8,4-6 192-8,5 4-160 7,6 0 160-6,5 2-160 6,0-2 160-7,2 1 0 7,-1-3-144-7,-1 4 144 9,0 0 0-9,-4 0-176 6,0 2 176-6,-6 0-128 8,-6-2 128-8,-6 2 0 7,-5 2 0-7,-3-2 0 9,-1-2 0-9,-18 2 0 6,0 0 0-6,0 0 0 8,0 0 0-8,0 0 128 8,0 0-128-8,-16 6 128 8,-4 4 16-8,-3-5 16 6,-8 1 0-6,-2 0 0 9,-4 4-160-9,-4-4 128 6,-4-2-128-5,-4 1 128 8,0-3 48-9,4 4 0 6,-1-2 0-6,-3 2 0 8,2-4 80-8,6 2 0 7,-2 0 16-7,6 4 0 8,8-3-272-8,2-1 160 6,-1-4-160-6,9 2 128 9,5-2-128-9,14 0 128 7,0 0-128-7,0 0 128 8,0 0-128-8,0 0-224 6,0 0 48-6,0 0 16 24,0 0-400-23,0 0-80 0,16-2 0-1,3 0-16 12,5 2-2160-10,-1-2-448-1</inkml:trace>
    </iact:actionData>
  </iact:action>
  <iact:action type="add" startTime="18223">
    <iact:property name="dataType"/>
    <iact:actionData xml:id="d7">
      <inkml:trace xmlns:inkml="http://www.w3.org/2003/InkML" xml:id="stk7" contextRef="#ctx0" brushRef="#br0">22770 16409 6447 0,'0'0'576'3,"0"0"-576"-2,17 6 0-1,1 2 0 7,-4-2 1056-7,5-2 96 9,-3 4 32-9,3-3 0 7,3 3-928-7,-3-2-256 7,-3-2 0-7,3-2 128 8,1-2-128-6,-5-2 0 2,3 0 0-3,-4 2 0 7,1 2 464-8,-15-2 64 6,20-2 16-6,-20 2 0 9,13 0 496-9,-13 0 112 7,0 0 0-7,0 0 16 9,0 0 48-9,0 0 16 6,0 0 0-6,0 0 0 10,10-8 48-10,-10 8 16 5,0 0 0-5,6-15 0 9,-6 15-272-9,-2-12-64 5,-6-2-16-4,2 6 0 7,1-1-320-8,-7-3-64 7,0 6-16-7,0-2 0 8,-3-1-224-8,-1 1-64 6,1 2 0-6,-9-4 0 9,-1 2-128-8,-1 3-128 5,-1 1 144-6,0-2-144 11,0-4 192-11,-3 2-64 6,-1 2-128-6,-6 1 192 8,-10-5-64-8,0 4 0 7,-3-2-128-7,-3-2 192 7,-4 5-64-7,3 1 0 6,-3-4-128-6,1 0 192 8,-1 6-64-8,-1 0 0 6,-3 0-128-6,-1 0 192 8,-3-2-64-8,1 4-128 8,-10 0 176-8,-4-2-176 8,-4 0 288-8,4 4-48 7,-2 0-16-7,0 2 0 8,-2 0-48-8,0 0-16 7,-2 2 0-7,-5 0 0 8,-3-2-32-8,0 2 0 7,-5-1 0-7,3 3 0 8,-3-2-128-8,5 0 160 7,-2 2-160-7,1 1 160 7,-7-3-160-7,3 0 128 8,-11-2-128-8,9 0 128 7,3 2 0-7,-1 0-128 9,1-2 192-9,-5 1-64 7,-5-1 0-7,5 2 0 9,-2-2 0-9,1 2 0 6,9-4 0-6,-5 4 0 7,2 0 0-7,-3 1 0 8,-1-1-128-8,1-2 192 7,-4 0-192-7,5 0 192 8,3-2-192-8,3 4 160 6,-2-2-160-6,5-1 160 8,1-3-160-8,-8 2 0 8,3-2 144-8,-5 2-144 9,8 0 128-9,3-2-128 6,-1 0 128-6,4 4-128 9,2 4 160-9,-4-4-32 6,-2-2-128-6,1 0 192 9,-1 0-64-8,0 4-128 4,4-1 176-5,-2 3-176 9,6-2 128-9,-2 0-128 6,2 2 0-6,-1 4 0 8,-9-5 0-7,4 3 0 5,-2 0 0-5,2-2 0 6,3-1 128-7,3 5-128 7,2-6 0-7,1 6 0 8,7 1 128-8,-6-3-128 7,2 4 0-7,2-8 0 9,-4 1 0-9,2 1 0 7,5-2 128-7,3 0-128 8,6 0 128-8,3 3-128 6,-1 1 192-6,7-2-192 9,2 6 192-9,6-5-192 6,-4 1 192-6,8 0-192 9,-2-4 192-9,6 0-192 6,-2-1 192-6,8 3-192 8,4-4 160-8,3 0-160 7,1-2 128-7,-1 4-128 9,9 0 0-9,-3 0 0 7,6-4 128-7,10-2-128 7,0 0 0-7,0 0 0 8,-11 5 0-8,11-5 0 7,0 0-384-7,0 0 64 7,0 0 0-6,0 0 0 22,0 0-1664-21,0 0-336-2,0 0-64 0,0 0-13216 1</inkml:trace>
    </iact:actionData>
  </iact:action>
  <iact:action type="add" startTime="19048">
    <iact:property name="dataType"/>
    <iact:actionData xml:id="d8">
      <inkml:trace xmlns:inkml="http://www.w3.org/2003/InkML" xml:id="stk8" contextRef="#ctx0" brushRef="#br0">15574 15932 26719 0,'-13'-16'1184'1,"13"16"240"-1,-18-12-1136 0,8 1-288 4,10 11 0-3,0 0 0 7,-15 0 976-8,15 0 144 6,-16 3 32-6,3 7 0 8,-3 0-912-8,0 8-240 6,-5-5 0-6,-4 7 0 11,-5 3 0-11,-3-1 0 5,-10-1 0-5,0 4 0 7,-7 1 0-7,-7 5 0 7,0 4 0-7,1 2 0 9,-7 6 0-9,5-4 0 6,-3 2 128-6,3 2-128 8,3 8 512-8,-3-3 0 7,-1-1 16-7,3 2 0 13,-5 0 96-13,7-3 16 5,1-1 0-5,8 2 0 6,0-10-288-6,10 2-48 6,0-4-16-6,10 2 0 9,3 4-112-8,5-8-32 5,7-1 0-6,6-3 0 8,4 2-144-7,4 2 160 4,8-7-160-5,5-5 160 9,9 4 80-9,1 1 16 6,6-3 0-6,12 2 0 9,6-3-96-9,7 1-16 7,5-3 0-6,3-1 0 6,2 3-336-7,4-7-64 7,4 1 0-7,8 5-11008 16,6-1-2176-16</inkml:trace>
    </iact:actionData>
  </iact:action>
  <iact:action type="add" startTime="19754">
    <iact:property name="dataType"/>
    <iact:actionData xml:id="d9">
      <inkml:trace xmlns:inkml="http://www.w3.org/2003/InkML" xml:id="stk9" contextRef="#ctx0" brushRef="#br0">18065 19953 3679 0,'0'0'320'1,"0"0"-320"3,0 0 0-4,0 0 0 7,0 0 2720-7,0 0 480 7,0 0 80-6,0 0 32 6,0 0-1504-7,0 0-288 7,-6-12-64-7,6 12-16 8,0 0-176-8,0 0-48 7,0 0 0-7,0 0 0 8,0 0-320-8,0 0-64 6,0 0 0-6,-13-6-16 9,13 6 912-9,0 0 192 6,-10-7 48-5,10 7 0 7,-16-4-1632-8,5 0-336 8,-5 0 0-8,6 2 0 7,10 2 384-7,-19-2 176 7,-1 0 16-7,5 0 16 7,-7 0-240-6,3 2-48 6,-3 0-16-7,-3 0 0 8,-4 0-96 1,-5-4 0-8,-3 0-16-1,0 0 0 6,-6 1-16-6,2 1 0 7,-5-4 0-6,-3-4 0 5,2 4 16-6,0 0 0 8,-3 4 0-8,-3-2 0 9,-2 1-16-9,-1-1 0 5,-3 2 0-5,-5 0 0 8,-3 0-160-7,-5 0 192 6,-4-2-192-7,-2 2 192 7,0 2-192-7,-2-2 160 7,0 0-160-7,2 6 160 9,0 0-160-9,-6 4 128 6,-7-1-128-6,-3-3 128 9,-7-4-128-9,-3 4 0 7,1-2 0-7,3 6 128 8,-3 2-128-8,-2-4 0 7,-6-4 0-7,-5 0 0 8,-3 1 128-8,0 3-128 5,4 4 0-5,0-4 128 9,-6 2 0-9,-2 3 0 8,-3-3 0-8,3-2 0 7,-4-2 32-7,6 8 0 7,0-3 0-6,-2 1 0 6,-9 0-16-7,1-4 0 8,4 2 0-8,0 3 0 7,6-1-16-7,-7 0-128 7,-5-4 192-7,4 1-64 9,6-1-128-9,10 0 0 6,0 2 144-6,0-4-144 8,-2-4 0-7,-2 0 144 5,0 0-144-6,0-4 0 9,2-4 128-9,4 2-128 6,3-2 0-6,-1 1 0 9,-8-5 0-9,2 4 0 6,2-6 0-6,4 5 0 8,3-7 160-8,1 4-160 8,-2 5 128-7,-3-7-128 6,-3 0 160-7,4-5-160 6,2 1 192-6,5 5-192 9,1-3 192-9,2 6-192 6,-1-3 192-6,-5 1-192 9,-5-4 128-9,3 3-128 6,-2-1 0-5,8 2 0 6,3 6 0-7,-5-3 0 8,-1-1 0-8,-3 2 0 8,-2-5 0-8,0 3 0 7,1-4 0-7,5 2 0 7,-2 3 0-7,-3-5 0 7,-3 2 0-7,-2 1 0 9,0 5 0-9,4 2 0 6,1-2 0-6,3 0 0 8,0 6 0-8,-1 0 0 7,-1-4 0-7,4 4 0 9,1 0 0-9,1 0 0 7,7 4 0-7,1-2 0 8,3-2 0-8,2-2 0 7,-8 4 0-7,3 2 0 7,3 0 0-7,0-2 0 7,3-2 0-7,7 0 0 11,4 2 0-11,5 4 0 4,3 5-128-4,4-5 128 8,1-4 0-8,3 0 0 8,1 2 0-8,11-2 0 8,-1-4 0-7,8 0 0 6,2-2 0-7,8 4 0 6,-1 0 0-6,5 0 0 8,6-4 0-8,-1 2 0 7,9 0-208-7,-1 2-48 7,14 0-16-7,0 0 0 23,0 0-1120-22,0 0-208-1,0 0-64 1,0 0 0 11,8-13-720-10,9 5-160-1,7-2-16 2</inkml:trace>
    </iact:actionData>
  </iact:action>
  <iact:action type="add" startTime="20640">
    <iact:property name="dataType"/>
    <iact:actionData xml:id="d10">
      <inkml:trace xmlns:inkml="http://www.w3.org/2003/InkML" xml:id="stk10" contextRef="#ctx0" brushRef="#br0">7012 18826 29599 0,'-32'0'1312'1,"13"4"272"-1,1 1-1264 0,1 3-320 3,-5 0 0-3,1 8 0 8,-3-3 0-8,-1 9 0 8,2-1 0-8,-5 3 0 6,-9-5 0-5,0 5 0 7,0 1 0-7,-8 2 0 5,-2 4 128-4,-3 1-128 2,-7 1 0-3,-5-4 0 7,-10-2 128-8,3 4-128 6,-3 1 0-6,6-3 0 10,-4 0 128-10,3 0-128 11,-1 1 144-11,0 1-144 4,-1 4 512-4,3-6 16 8,-4-1 0-8,0-1 0 6,-2-2 192-5,3 3 48 5,1-1 0-6,6 0 0 8,3 2-192-8,1 1-16 7,-1 1-16-6,4 0 0 7,5-4-256-8,1 3-48 6,4-1-16-6,4 0 0 8,-2-2-224-8,6 1 176 8,2-5-176-8,2 2 160 7,9-3-160-7,3-3 0 7,2 1 0-7,9 3 0 8,0-1 0-8,6-5 0 8,4 3 0-7,10 3 0 5,-2-3 0-6,11-1 0 7,5 3-128-7,11-1 128 8,2 3 0-8,12-7 0 8,1 3 0-8,9 1 0 7,3-1 0-7,10-1 0 7,2-3 128-7,12 7-128 8,4 0 0-8,4 3 0 7,5-3 144-7,3 1-144 24,-5-3-832-22,4 4-224-2,-1-1-48 1,1 5-14672-1</inkml:trace>
    </iact:actionData>
  </iact:action>
  <iact:action type="add" startTime="22248">
    <iact:property name="dataType"/>
    <iact:actionData xml:id="d11">
      <inkml:trace xmlns:inkml="http://www.w3.org/2003/InkML" xml:id="stk11" contextRef="#ctx0" brushRef="#br0">20351 17503 22687 0,'-12'-11'1008'3,"12"11"208"-3,0 0-976 0,0 0-240 0,-9-14 0 0,1 4 0 8,8 10 416-8,-6-15 32 6,6 15 16-6,-6-12 0 9,-4-2-304-9,10 14-160 6,-7-11 160-6,1-3-160 11,-2 6 240-11,-4-3-48 6,3-5-16-6,-5 6 0 5,2-2 432-4,-5 5 96 6,1-7 0-7,-3 4 16 8,1 4 16-7,-2 1 0 6,-5 3 0-7,0-2 0 8,-6 2-208-8,-5 8-32 8,-1 1-16-8,2 3 0 7,-6 6-192-7,2-3-32 10,-7 5-16-10,1 1 0 7,2 3-112-7,-6 3-128 6,8 3 176-6,-2 1-176 8,6 6 176-8,-6-2-176 7,4-2 160-7,-8 2-160 9,0 1 192-9,3 5-48 6,-3 0-16-6,0 5 0 9,2 7-128-9,-2-2 0 5,2-4 0-4,3 11 128 6,-5 11-128-7,2-3 0 8,2 6 0-8,-2 2 0 7,8 8 0-7,-4 8 0 7,4 8 0-6,6 1 0 6,2 7 0-6,3 7-144 6,1 2 144-7,3 6-160 7,3 0 160-7,3 0 0 8,-1 4 0-8,7-8 0 9,4-2 0-9,-2-8 0 6,2-4 0-6,1-5 0 7,1 2 0-7,0-9 0 8,2 3 128-7,2-2-128 6,-4-8 128-7,4-4-128 5,4-2 128-4,-2-2-128 8,2-8 192-8,0 4-16 4,0-5-16-5,5 3 0 8,5-10-32-8,3 1-128 6,-1-3 192-5,6 1-64 6,1-2 32-7,0-1 0 7,1-1 0-7,7-4 0 9,4-7-32-8,-4 3 0 4,4 0 0-5,4-6 0 10,-2 4-128-10,6-6 160 5,-4 0-160-4,6-2 160 8,-6-3-160-9,10-5 0 6,0 0 0-6,-2-2 0 7,1-5 0-6,1 1 0 6,2-1 0-7,-2-8 0 8,-5-3 0-8,3-3 0 7,4-2 0-7,-4-4 0 8,4-4 128-8,-3 0-128 7,3-7 128-7,-2 1-128 7,-2-6 0-7,1 3 0 8,-1-7 128-8,0 5-128 9,-6-3 0-9,4-3 0 6,-4-1 144-5,4 1-144 7,-8-3 0-8,2-1 0 5,-4-2 0-4,0-3 128 8,4-1-128-9,-4 0 0 6,0 0 0-6,0 1 0 9,2 1 0-9,-4-4 128 6,3 0-128-6,1-6 0 8,-4 2 0-8,-2-6 128 8,2 2-128-8,4-2 0 7,-2 0 0-7,-3-6 128 8,-1 3-128-8,-2 1 0 7,-2-8 0-7,1 0 128 9,3 3-128-9,-4-5 0 7,-3 2 128-7,-3-3-128 6,-3-1 128-6,-7-3-128 9,1-4 128-9,2-1-128 7,-7 1 128-7,5-4-128 8,-4 3 0-8,-4-5 144 5,0 0-144-5,-6-6 0 9,0 2 208-9,0 0-64 6,0-4-16-6,-4-1 0 10,2 0 0-10,-4-1 0 5,2 7 0-5,3 3 0 10,-1-4-128-10,0 6 0 6,-4-2 144-6,2 5-144 8,0 1 128-8,-3 2-128 6,-5-1 128-6,4-3-128 11,-5 3 208-11,3 1-16 4,-4-6-16-4,5 1 0 9,-7 3-48-9,0-2 0 7,1 1 0-6,-5-3 0 5,1 2-128-6,-1 0 0 8,3-1 144-8,-6 9-144 7,-1 1 0-7,3 3 144 8,-1 5-144-8,-1 6 0 9,0-2 256-8,3 0-64 5,-1 2-16-6,-2 2 0 7,1 4-48-7,-1 2-128 7,-1-6 192-7,1 4-64 9,2-2-128-9,-5 4 0 7,1 4 0-7,0 2 0 8,-4-5 0-7,1 5 0 4,1-4 0-5,0 10 0 8,-1-1 0-8,-1 3 0 6,-6 1 0-5,0 7 0 7,-2-3 0-8,-4 6 0 7,-2-1 0-7,2 1 0 8,-1 4 0-8,-1 0 0 7,-4 0-144-7,-4 4 144 8,-1-2 0-8,1 8-128 7,-2 4 128-7,1 2 0 8,-1 2-160-8,-3 3 160 7,-3 7-128-7,-3 3 128 8,1 6-128-8,3 2 128 6,1 2-128-6,3 6 128 17,-1-5-128-17,5 10 128 0,1-1-128 0,4 10 128 8,8 5-128-8,-2 5 128 6,4-1-128-6,-2 8 128 8,2 0 0-8,4 2-160 8,2 6 160-8,-1 2 0 8,-1 2-128-7,2 2 128 5,-2-2 0-6,4 5 0 7,5 1-144-7,-1-2 144 8,1 6 0-8,5-3-144 8,-1-3 144-8,5 2 0 7,3 1 0-7,8-1-128 9,0-2 128-9,6 0 0 5,2-1-144-4,8-1 144 7,4 0 0-8,5 0 0 7,0-4 0-7,11 3 0 8,-1 5 0-8,2 2 0 7,6-2 0-7,2-1 0 8,-4 7-144-8,8-5 144 7,0-1 0-7,2 0 0 7,-1-4-256-6,5-4 48 5,-4-4 16-5,4-8 0 6,-1 0 0-7,3-8 16 7,2-1 0-7,-1-5 0 8,3-7 176-8,-3 0 0 7,3-10 0-7,-2 0 0 10,-5-6 0-10,3-2 0 5,2 1 0-5,-5-5 0 8,-3-2 0-8,4 1 0 7,-2-3 0-7,3-5 0 10,5-1 0-10,-5-1 0 5,1-9 0-5,2-1 0 7,-3 0 0-7,1-4 0 9,2-4 0-9,-5-4 0 7,-3-3 0-7,6-9 0 8,3-3 0-8,3-1 0 7,3-5 0-7,-1-6 0 9,-5-2 0-9,1-1 0 7,5-6 0-7,-3 1 0 7,-3-6 0-6,-1 0 0 4,-4-6 0-5,-2-1 0 8,-1-5 0-8,-1-3 0 8,-2-3 128-8,0-7-128 7,-10-4 160-7,-2-2-160 8,2 2 208-8,-7-14-48 7,-5-3-16-7,-2-11 0 9,-1-1 48-8,-6-4 16 4,-1-4 0-5,-9 0 0 8,-2 0-48-8,-4 5-16 8,-4 5 0-8,-5 9 0 7,-3 11 64-7,-4 6 16 7,-5 15 0-7,2 4 0 8,-5 3 128-8,-3 8 32 8,-8 8 0-8,2 0 0 7,2 6-208-7,1 2-48 8,5 2 0-8,-2 1 0 7,-6-1-288-7,2 4-64 8,-1 3-16-8,-1-1 0 22,0 3-1792-21,2 5-352 2,0 1-80-3</inkml:trace>
    </iact:actionData>
  </iact:action>
  <iact:action type="add" startTime="26289">
    <iact:property name="dataType"/>
    <iact:actionData xml:id="d12">
      <inkml:trace xmlns:inkml="http://www.w3.org/2003/InkML" xml:id="stk12" contextRef="#ctx0" brushRef="#br0">8560 12177 911 0,'0'0'0'2,"0"0"0"-2,0 0 0 0,0 0 0 6,-2 22 1936-5,2-22 304 5,0 0 64-6,-2 15 16 9,2-15-1104-9,-2 20-208 6,2-20-48-6,-2 14-16 8,2-14 224-8,0 0 48 7,-2 15 16-7,2-15 0 8,0 0-144-8,-1 18-48 7,1-18 0-7,0 0 0 8,0 0-80-8,0 0-32 7,0 0 0-7,0 0 0 8,0 0-160-7,0 0-48 5,0 0 0-6,0 0 0 9,0 0-16-8,0 0 0 4,0 0 0-5,17 0 0 8,-3-8-32-8,3 0-16 7,-1-2 0-7,3-7 0 8,5-3-160-8,-1 1-48 6,3-5 0-6,1 1 0 12,0-2-160-12,0-3-32 4,3 1-16-4,-1 0 0 9,0 0-48-8,1-3-16 5,-1-3 0-6,2 2 0 9,-4-2-48-8,-1 5 0 4,-1 1 0-5,-2 2 0 9,-5 1 0-9,1 3 0 6,1-1 0-6,-6 7 0 9,1 3-128-8,-5 4 192 4,-10 8-192-5,14-7 192 7,-14 7-64-7,0 0 0 8,0 0 0-8,0 0 0 8,0 0-128-8,0 0 0 7,0 0 0-7,4 15 0 8,-4 3 0-7,3-3 0 5,1 5-128-6,0 3 128 9,-4 5 0-9,2 1 0 6,-2 0 0-6,0 2 0 8,-2 10 0-8,0 0 0 7,-2 8 0-7,2 2 0 7,1 1 0-7,-1-1 0 7,2 0 128-7,-2-1-128 8,-2 1 304-8,2-2-32 7,0-6 0-6,-2 4 0 7,2 1 112-8,0-5 32 6,-2-2 0-5,0-4 0 7,0 4 0-8,0-4 0 6,0-2 0-6,-1 2 0 8,3-3-208-8,0-3-32 7,-2 2-16-6,2-2 0 7,0-4-160-8,2 1 128 6,-4-3-128-6,0-3 128 8,-2-1-128-8,4-2 128 8,-2-1-128-8,1 2 128 8,-1-9-128-8,4-11 0 6,0 18 0-5,0-18 0 6,0 0-160-7,0 0-112 6,0 0-32-6,0 0 0 24,0 0-1440-23,0 0-304-1,0 0-48 2,0 0-13808-2</inkml:trace>
    </iact:actionData>
  </iact:action>
  <iact:action type="add" startTime="27052">
    <iact:property name="dataType"/>
    <iact:actionData xml:id="d13">
      <inkml:trace xmlns:inkml="http://www.w3.org/2003/InkML" xml:id="stk13" contextRef="#ctx0" brushRef="#br0">8391 13242 12831 0,'0'0'576'1,"0"0"112"-1,0 0-560 2,0 0-128-2,0 0 0 0,0 0 0 8,0 0 896-8,0 0 128 6,0 0 48-5,0 0 0 7,0 0 16-8,0 0 16 7,0 0 0-7,17-9 0 9,-17 9-64-9,14-8-16 7,-1 2 0-7,-13 6 0 7,14-10-144-6,2 4-48 6,-3 0 0-7,3 4 0 7,1-3-160-7,-1 1-32 7,4-2-16-6,1 4 0 5,4-2-48-6,3 2-16 7,1 0 0-7,4 2 0 8,4 0-112-8,6 0-32 12,-2-2 0-12,8 2 0 6,2 0 32-5,-3 0 0 3,-1-2 0-3,2 2 0 8,0-4-96-8,1 4-16 3,-1 0 0-4,-2 4 0 9,2 0-96-9,-1 2-32 6,-5-2 0-6,2 4 0 9,0-2-16-9,-8-3-16 6,-2 1 0-6,0 4 0 9,-3 0-32-9,-3-4 0 6,0-2 0-6,-6 0 0 9,-3-2 32-9,-2 0 0 8,-3 0 0-8,-15 0 0 7,14 0 48-7,-14 0 16 6,0 0 0-5,0 0 0 6,0 0 32-7,0 0 16 8,0 0 0-8,0 0 0 7,0 0 32-7,0 0 0 7,0 0 0-7,0 0 0 8,0 0-144-8,-22 0-32 8,-1-2 0-8,1 0 0 7,-5 0-144-7,-2 0 128 9,-6 0-128-8,0 0 128 5,-2-4-128-6,-6 4 0 6,0-2 144-6,-4 0-144 9,-4 1 128-9,4-1-128 6,5 2 160-5,-9-4-160 7,-2 2 128-8,-1 2-128 7,-3 0 0-6,0 0 0 6,3 0 0-7,-3 2 0 6,1 2 0-6,1 2 0 10,2-2 0-10,3 0 0 5,5-2 0-5,6 6 0 9,6-2 0-9,3 0 0 7,5-1 0-7,4 1 0 7,5 0 0-7,16-4 0 6,0 0 0-6,0 0 0 9,0 0-144-9,0 0 144 6,0 0 0-6,0 0-144 8,0 0 144-7,0 0-160 6,0 0 160-6,20 10-160 8,3-4 160-9,6-2-192 5,6-2 192-5,6 0-192 8,-2-2 192-8,6 0-128 6,2 0 128-6,-2 0-128 10,4 0 128-10,1 0 0 6,-1-2-144-6,-4 2 144 9,2-2 0-9,1 2 0 6,-3 0 0-6,-2 2 0 8,-4-2 0-8,2 0 0 6,-4 0 0-6,-2 2 0 10,-1 0 0-10,-5-2 0 6,-2 0 0-6,-3 2 0 8,-9-1 0-8,-15-1 0 7,0 0 0-7,0 0 0 9,0 0 128-9,0 0-128 6,0 0 0-6,0 0 128 8,0 0 0-8,0 0 0 7,-12 8 0-7,-7-4 0 9,-8 0 0-9,-5 0-128 6,-1 2 192-6,-6 2-64 9,2-4 0-9,-6-1-128 6,-2-1 192-6,-3 0-64 8,-7-2 32-8,0 0 0 7,-1 0 0-7,-1 0 0 10,1 0-160-10,3 0 128 6,0 0-128-6,9 0 128 9,3-2-128-9,2 2 0 6,7-4 0-6,5 4 0 9,6 2 0-9,5 0 0 6,4-2 0-6,12 0 0 7,0 0-208-7,0 0-32 9,0 0 0-9,0 0 0 22,0 0-2320-21,0 0-448 0</inkml:trace>
    </iact:actionData>
  </iact:action>
  <iact:action type="add" startTime="28944">
    <iact:property name="dataType"/>
    <iact:actionData xml:id="d14">
      <inkml:trace xmlns:inkml="http://www.w3.org/2003/InkML" xml:id="stk14" contextRef="#ctx0" brushRef="#br0">12961 9765 16703 0,'-22'-4'736'1,"22"4"160"0,-10-4-720-1,10 4-176 7,-13 0 0-7,13 0 0 2,0 0 208-2,-10 12 16 7,-4 4 0-7,7-1 0 8,-1 9-64-8,-4 3-16 6,4 0 0-5,0 6 0 9,-5 6 416-10,3-2 80 6,-4 4 0-6,1 6 16 7,-3 4 112-7,1 0 32 6,-5-5 0-6,1 3 0 9,1 8-160-9,-3-3-16 7,-1-3-16-7,-1 2 0 8,-1 1-16-8,5-1 0 6,-3 0 0-6,-1-7 0 13,-1-3-64-13,7 2-16 4,-3-8 0-4,1 4 0 6,5-8-160-6,1 0-32 7,7-3-16-7,0-5 0 9,2-2-112-9,0-1 0 6,2-7-16-6,2 1 0 8,0-16-16-8,2 14 0 7,6-1 0-7,0-5 0 8,-8-8 96-7,23 10 0 5,2-4 16-6,7-2 0 10,-1-2 48-10,10 3 0 5,-4-3 0-5,10 2 0 9,-2 2-144-9,5-2-32 8,1 0 0-8,4-2 0 8,-1-2-144-7,1 2 0 4,-1 4 144-5,3 3-144 9,2-5 0-9,1-2 0 6,4 2 0-6,1 0 128 9,7 4-128-8,-2 2 128 4,0-4-128-5,1-1 128 10,1 1 0-10,2 0 0 4,-4-2 0-4,4 0 0 9,-4 0-128-9,3 4 144 7,3 1-144-7,0-1 160 8,-2 0-160-8,2 4 128 6,0-5-128-5,2-1 128 7,-6 2-128-8,2 0 0 7,2-2 144-7,0-2-144 8,-1-2 0-8,1 1 144 8,2 5-144-8,2 0 0 7,0-4 128-6,0 2-128 5,1-2 0-6,-1 4 0 8,-2-3 0-8,4-3 160 7,0 0-160-6,6 0 128 6,2 0-128-7,-2 2 0 6,-1 4 0-6,1-2 128 10,2-2-128-10,-2 0 0 6,-1-4 144-6,7-2-144 9,-2 0 128-9,1 0-128 6,7-2 128-6,-5 2-128 8,5 6 192-7,1-4-48 5,-3-4 0-6,3-2 0 8,3 0-144-8,-3 2 160 7,2 0-160-7,-1 2 160 9,-1-3-160-9,-3-3 128 8,1 2-128-8,1 0 128 7,1 2-128-7,3 0 0 7,-3-2 0-6,0 2 128 6,1-1-128-7,-3-1 0 7,-3-6 0-7,1 2 0 7,-3 4 0-7,6-1 128 7,-5-5-128-7,7 4 0 8,-5-4 0-8,-1 3 128 6,-3 1-128-6,3-4 0 9,-6 1 128-9,5 3-128 7,-3 0 128-7,-2 4-128 8,-1-4 0-7,-1-2 128 5,-8 1-128-6,-2 1 0 8,2 2 0-8,0 2 0 7,-2-2 128-7,2 6-128 8,0 6 0-8,2-6 0 7,0-2 0-7,-4-4 128 8,-6 1-128-8,0 1 0 24,4-2 0-24,-7 2 0 1,1-2 0-1,-4 4 0 0,4 2 128 0,-3 0-128 5,-1 2 0-5,-4-2 0 8,5-4 0-8,-1 0 0 7,-8 0 0-7,3 4 0 7,1 0 0-7,1-2 0 8,-7-2 0-8,1 3 0 7,-1 1 0-7,3 0 0 8,-4 0 0-8,1 0 0 7,1-2 0-7,-3 0 0 8,1 2 0-8,-4-6 128 7,-8 2-128-7,-1 0 0 9,-3 2 0-9,2 0 0 6,-3 0 0-6,1 0 0 8,-4 0 0-8,-2 0 0 7,-2 2 128-7,-4 2-128 7,-3-2 0-7,-3 2 192 7,1-4-192-7,-7 4 192 9,3-2-48-9,-18 0 0 6,0 0 0-6,0 0 0 8,17-2 16-8,-17 2 0 9,12 2 0-9,-12-2 0 7,0 0-32-7,12-6 0 7,-12 6 0-6,13-9 0 7,-3 1 0-8,2-6-128 5,-4 0 192-5,1 1-64 10,3-1-128-10,-2-1 128 6,2-3-128-6,-3-3 128 8,3-1-128-8,2-1 192 7,-5-3-192-7,7-3 192 8,-4-4 16-7,5-4 16 5,-5-6 0-6,6 6 0 9,-5-4 80-9,1 2 16 6,0-4 0-6,-1 2 0 8,-5-4-112-8,4 4-16 7,-5-6 0-7,-3 7 0 10,2-3-64-10,-4 4-128 5,0-4 176-5,-2 6-176 9,0 0 0-9,0 9 0 6,-2 11 0-6,0-1 0 24,2 18-720-22,0 0-256-1,0 0-48-1,0 0-11728 6,-11 12-2352-4</inkml:trace>
    </iact:actionData>
  </iact:action>
  <iact:action type="add" startTime="32351">
    <iact:property name="dataType"/>
    <iact:actionData xml:id="d15">
      <inkml:trace xmlns:inkml="http://www.w3.org/2003/InkML" xml:id="stk15" contextRef="#ctx0" brushRef="#br0">12061 12146 8287 0,'0'0'368'2,"0"0"80"-1,0 0-448 0,0 0 0 0,0 0 0-1,0 0 0 6,0 0 2368-6,0 0 384 7,0 0 64-6,0 0 32 5,0 0-1808-5,0 0-352 7,4 14-80-8,0 7-16 8,-4 1-192-8,-4 5-32 6,-2 6-16-6,3 0 0 9,-3 6 80-9,-2 0 16 8,2 6 0-8,2 2 0 7,-4 4-80-7,1-2-16 6,-1-1 0-6,2-5 0 9,-2 2 32-9,-2-6 16 7,3 0 0-7,3-6 0 9,-2-2-144-6,0 1-48 1,0-1 0-4,0-2 0 9,2-4-208-9,0-1 144 5,-1-3-144-4,3-1 128 7,2-20-128-7,0 15 160 4,0-15-160-5,6 18 160 25,-6-18-1440-23,0 0-304 1,0 0-48-3</inkml:trace>
    </iact:actionData>
  </iact:action>
  <iact:action type="add" startTime="32636">
    <iact:property name="dataType"/>
    <iact:actionData xml:id="d16">
      <inkml:trace xmlns:inkml="http://www.w3.org/2003/InkML" xml:id="stk16" contextRef="#ctx0" brushRef="#br0">11400 12887 18431 0,'-15'-11'1632'1,"7"3"-1312"4,8 8-320-5,0 0 0 7,15-6 1088-7,3 0 128 7,9-2 48-7,6 4 0 7,8 1-816-7,10-3-144 6,2 0-48-6,3-2 0 9,7 2 288-9,7 2 48 8,-2 0 16-8,6 2 0 6,-3-1-224-6,-1-5-64 8,-2 0 0-8,0 4 0 8,-5 2-176-8,-3 0-144 11,-3 0 192-10,-3 6-192 18,-1 2-816-17,-4 4-272-1</inkml:trace>
    </iact:actionData>
  </iact:action>
</iact:actions>
</file>

<file path=ppt/ink/inkAction1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1628">
    <iact:property name="dataType"/>
    <iact:actionData xml:id="d0">
      <inkml:trace xmlns:inkml="http://www.w3.org/2003/InkML" xml:id="stk0" contextRef="#ctx0" brushRef="#br0">12619 9254 6447 0,'0'0'272'2,"0"0"80"-1,0 0-352-1,0 0 0 1,-6-10 0-1,6 10 0 25,0 0 1488-25,0 0 240 0,0 0 32 0,0 0 16 0,-2-15-1024 0,2 15-208 4,0 0-32-4,0 0-16 8,0 0 32-8,0 0 16 7,0 0 0-6,0 0 0 7,0 0-32-8,0 0 0 8,0 0 0-7,0 0 0 6,0 0 32-6,-7 9 0 4,-3-1 0-5,10-8 0 7,-10 14 32-6,4 2 16 6,0 3 0-7,1-3 0 7,1 3-64-6,0 3-16 6,-2-1 0-7,2 0 0 7,-2 7-96-7,-2-3-32 10,3-3 0-10,1 5 0 6,-4 4-64-5,-2 0-32 4,0 4 0-5,3-3 0 9,-7-3 32-9,4 2 16 7,-2 2 0-7,3 2 0 9,-1 0-48-9,0-3-16 6,2-3 0-6,3-2 0 8,-7 2 48-8,2-1 0 7,4-3 0-6,-4 0 0 7,3-3-96-8,-1-1-16 7,-6 3 0-7,6-1 0 8,3 1-208-7,1 1 144 5,-6 4-144-6,4-5 128 6,-2-3-128-5,0-3 128 6,-1 1-128-7,3-1 128 8,0-1-128-8,0 3 160 6,6-20-160-6,-8 17 160 9,2-3-32-9,3 1-128 7,3-15 192-7,0 0-64 8,0 0 0-8,0 0 0 6,0 16 0-6,0-16 0 9,0 0-128-9,5 18 192 6,-5-18-192-6,8 13 192 9,-8-13-192-9,0 0 160 6,0 0-160-6,18 14 160 10,-3-4-32-10,-1 3-128 7,2-5 192-7,-3 0-64 8,5-4 16-8,-3-2 0 6,1 4 0-6,4-2 0 8,-3-1 16-8,5-1 0 8,-1 0 0-8,6 2 0 7,1 0 16-7,-1 2 0 7,4-6 0-7,0 2 0 8,3 4-48-8,1-2 0 6,-2 2 0-6,2-3 0 9,0 3-128-9,4-2 128 7,-6 0-128-7,4-2 128 8,4 2-128-7,-2-2 0 4,-2-2 0-5,-4 4 0 8,3 0 0-8,3 2 0 7,-4-4 128-7,2-2-128 8,4 1 0-8,-4 1 128 8,6 0-128-8,-2-2 128 8,4 2-128-8,-1 2 160 6,3 0-160-6,2 0 160 9,-6 2-160-9,4-6 0 7,1-2 144-7,1 2-144 8,-4 2 0-8,0 2 0 6,2-2 0-6,-4 0 128 11,2-2-128-11,3 0 0 8,-1 0 128-8,2 0-128 5,0-2 0-5,3-2 128 7,-1 6-128-7,2-2 0 8,-1-2 0-8,1 0 144 6,0-6-144-5,-1 2 0 7,1 6 128-8,-2-4-128 6,-1 2 0-6,1-3 0 10,0-3 160-10,-2 2-160 5,1 2 128-5,3 0-128 10,0 2 160-10,-1-2-160 5,3 2 192-5,0 0-192 9,-1-4 128-9,3 5-128 7,1-3 0-7,-3 0 0 9,-2 2 128-9,-3-2-128 5,1-2 0-5,-2 0 0 9,-2 2 0-9,1 2 0 6,3 0 0-5,2 2 0 6,-3-2 128-7,3 2-128 7,-2 0 0-7,1 0 0 9,1 0 0-9,0-2 0 7,1 2 0-7,-3-1 0 9,0 1 0-9,-2-2 0 6,-3 0 0-6,3 0 0 8,0 0 0-8,-2-2 0 7,1 4 0-7,-1 0 0 8,4 0 0-8,2 4 0 7,-5-2 0-7,-1 2 0 8,2-2 0-8,0-1 0 8,1-2 0-8,-3 1 0 7,-2 0 0-7,2 0 0 6,-6 0 0-5,4 0 0 7,-4 1 128-8,2-1-128 7,2 0 0-7,-3 0 0 8,5 4 128-8,-4-2-128 6,0-2 0-6,6 2 0 10,-4 2 0-10,0-2 0 5,-1-2 0-4,-1 0 0 7,2 0 0-8,4 0 0 6,-8-2 0-6,2 0 0 9,-8-2 144-9,4 2-144 7,2 2 0-7,-2-2 144 9,0 0-144-9,-4-3 160 5,2 1-160-4,4 0 160 8,-4 2-32-9,2-4-128 7,-4 0 192-7,6 2-64 7,2 4 0-7,2 0-128 7,-6 0 192-7,6-2-64 8,-2-2-128-8,2-1 160 7,-1 1-160-7,-5 2 160 7,2-4-160-6,0 2 0 5,0 2 0-6,0-2 128 9,-2-2-128-9,2 0 0 7,-6 1 0-7,6 1 128 8,-4 4-128-8,2 2 0 7,0-2 0-7,-1 0 0 9,4 0 0-9,-5 2 0 5,4-2 0-5,-3 0 0 11,6 0 0-11,-5-2 0 5,4 0 0-5,-4 0 0 9,-2 0 0-9,2 0 0 6,-2-2 0-5,4 4 0 7,-4 0 0-8,4-2 0 7,0 0 0-7,0 2 0 8,0 0 0-8,4 2 0 7,-4 4 0-7,6-4 0 8,-2-2 0-8,2 0 0 6,-3 0 0-6,-1 0 0 8,8-6 0-8,-4 2 0 7,-6 0 128-7,2 2-128 8,-2 0 0-8,2 0 0 7,2 2 0-7,-6-2 0 8,0 0 0-8,1 2 0 7,1 0 0-7,0 2 0 9,-2-6 0-9,4 4 0 7,-2 0 0-7,2 2 0 9,-4-2 0-9,2 0 0 6,0 0 0-6,0 0 0 9,0 0 0-9,2 0 0 6,-8-2 0-6,4 2 0 8,-2-2 0-8,2 0 0 6,2 2 0-5,-2 0 0 7,2 0 0-8,-4 0 0 7,4 0 0-7,-2 0 0 7,4 0 0-7,-4 0 0 7,4 0 0-7,-4 4 0 8,4 2 0-8,-6-4 0 7,2-2 128-6,2 2-128 6,0 2 0-7,0 0 0 7,-8 2 0-7,4-4 0 10,-2-2 0-10,-2 2 0 6,0 2 0-6,3-2 0 9,-1 1 0-9,-2 1 0 6,0-4 0-5,2 4 0 8,2 4 0-9,-2-4 0 5,0-4 0-5,4 2 0 9,-3 0 0-9,1 2 0 6,0 2 0-6,-2 1 0 8,-2-3 0-8,2 0 0 7,2-2 0-7,-4 0 0 7,0 2 0-6,1-2 0 5,-3-4 0-5,-2 2 0 7,-2 0 0-8,1 0 0 7,-1 4 0-7,2-2 128 7,2 0-128-7,-1 2 0 7,-3 0 0-6,0-2 0 7,1-4 0-8,-1 2 0 8,-2 2 0-8,3 0 0 6,-3-1 0-6,0-1 0 8,3 0 0-8,-1 2 0 9,-2 2 0-9,-1-2 0 6,-1 0 0-6,0 0 0 9,-1 0 0-9,1 4 0 6,-7-2 128-6,3 0-128 10,3-4 0-9,-5 4 0 6,3 0 0-7,-1-1 0 6,-3-1 0-5,4 2 0 5,-3-4 0-5,-17 0 0 6,16 4 0-7,-1 0 0 5,-15-4 0-5,20 4 0 9,-20-4 0-9,14 6 0 7,-14-6 0-7,17 4 0 8,-17-4 0-8,0 0 0 7,14 8 128-7,-14-8-128 8,0 0 0-8,0 0 0 7,17 3 144-6,-17-3-144 6,0 0 0-7,0 0 0 6,0 0 0-6,14 2 128 9,-14-2-128-9,0 0 0 6,0 0 0-6,14-2 128 9,-14 2-128-9,0 0 144 6,0 0-144-6,0 0 160 8,0 0-160-8,7-15 128 7,3 3-128-7,-6 0 128 8,-4 12-128-8,0 0 128 7,-2-15-128-7,2-3 128 8,0 5-128-8,0-3 0 6,0 16 144-6,-2-19-144 10,-2 1 0-10,2-3 128 7,0 1-128-7,2 4 0 7,-4-3 0-6,1 1 128 6,1 1-128-6,0-3 0 6,-2 1 0-7,0 3 144 7,-2-5-144-7,4-5 0 8,-2 1 128-8,4 2-128 8,-4 1 0-8,2 3 0 7,2-3 0-7,-2-3 0 7,0 0 0-7,0-3 0 8,0-1 128-8,1 0-128 7,-3-1 0-7,2 1 0 7,0 2 0-7,0 0 0 7,0-3 0-7,2 3 0 9,-2 2 0-9,0-1 0 7,0 5 0-7,-2-2 0 9,0-5 0-9,2 3 0 5,-2 3 0-5,0 1 0 9,1 0 0-9,-1 1 0 7,2 4 0-7,0-3 0 8,-2 1 0-8,0 3 0 7,4-5 0-7,-4-1 0 8,0-5 0-8,2 9 0 6,0 1 0-6,0 3 0 8,0-7 0-8,0 1 0 7,2 5 0-6,0-2 0 7,0 16 0-8,0-13 0 7,0-5 0-7,0 6 0 7,0 12 0-7,0-15 0 7,0 15 0-7,2-14 0 9,-2-3 0-9,0 17 0 6,-2-14 0-6,2 14 0 8,0-14 0-8,0 14 0 7,0 0 0-7,0-13 0 9,0 13 0-9,0 0 0 7,0-12 0-7,0 12 0 8,0 0 0-8,0 0 0 6,0 0 0-6,0 0 0 8,0 0 0-8,0 0 0 7,0 0 0-7,0 0 0 8,0 0 0-8,0 0 0 8,0 0 0-8,0 0 0 7,0 0 0-6,0 0 0 5,0 0 0-6,0 0 0 8,0 0 0-8,0 0 0 8,0 0 0-8,0 0 0 7,0 18 0-7,0-18 0 8,0 13 0-8,0 3 0 22,0-16-1152-22,0 0-192 0,4 13-48 1,-4-13-16160 1</inkml:trace>
    </iact:actionData>
  </iact:action>
  <iact:action type="add" startTime="4123">
    <iact:property name="dataType"/>
    <iact:actionData xml:id="d1">
      <inkml:trace xmlns:inkml="http://www.w3.org/2003/InkML" xml:id="stk1" contextRef="#ctx0" brushRef="#br0">12442 9394 9215 0,'0'0'816'1,"-4"-9"-656"0,2-1-160-1,2 10 0 7,0 0 1056-7,0 0 176 7,-2-14 48-7,2 14 0 8,0 0-384-7,0 0-80 5,0 0-16-5,0 0 0 5,0 0-368-6,0 0-80 7,0 0-16-7,0 0 0 9,0 0-32-9,0 0-16 6,0 0 0-6,-4 22 0 9,2-3 208-9,2-1 32 7,0 1 16-7,0 5 0 8,-4 3-144-8,0 4-16 7,-2 2-16-7,3 3 0 6,-7 1-48-5,2 0-16 6,2 6 0-3,-7-4 0 1,1 3-80-5,6-5-16 7,-2 1 0-7,2 1 0 7,0-4 64-7,3-2 16 9,-1-2 0-9,0 2 0 7,-2 2-112-7,4 0-32 7,0 2 0-7,0-5 0 9,2-5-144-9,0-4 0 7,2-3 144-7,2-1-144 7,-4-19 128-7,8 22-128 7,-2-5 160-7,-6-17-160 8,5 20 208-8,5-1-48 7,0-7-16-7,0 6 0 9,3-5 48-9,-3 3 16 6,2-2 0-6,-1-1 0 9,3-5 80-9,4 6 16 5,3-5 0-5,1 1 0 9,-1 0-16-9,4-2 0 6,3 1 0-6,1 3 0 10,0-6 0-9,6 2 0 4,0-2 0-5,3 1 0 7,1 1-64-7,-2 0-16 8,6 0 0-8,-3-2 0 8,9 1-80-8,-4 3 0 8,-4 0-128-8,6-4 192 7,-2 0-64-7,2 3-128 7,-1-3 176-7,3-4-176 7,0 2 128-6,4 0-128 5,1 0 0-6,5 4 0 10,3-2 144-10,-1-3-144 6,-5 3 0-6,3 2 144 8,-1 0-144-8,-1-2 0 7,-1 0 0-7,-1 1 128 9,0-3-128-9,1 0 0 5,1 0 144-5,1 0-144 10,-1 0 128-9,3 0-128 5,1 2 160-6,3-2-160 7,4-2 144-6,-5-1-144 4,-3-1 128-5,6 0-128 9,-1 0 128-9,3 2-128 7,-5-2 0-7,1 4 128 10,6 0-128-10,0 0 0 4,4 2 144-3,4-2-144 7,4 0 0-8,-4-2 0 7,-3-2 0-7,3 0 128 9,0-2-128-9,2 2 144 6,1 2-144-6,3-2 160 8,2 2-160-8,2-2 0 7,4 0 0-7,-7 0 0 8,-1-2 0-8,-2 2 0 6,0 0 0-6,0 0 0 9,8 2 0-9,0 0 0 8,1 0 0-8,-3-2 0 7,2 0 0-7,-2-2 0 6,1 2 0-5,-1 0 0 8,-2 0 0-9,5 0 0 6,3 5 128-6,0-3-128 9,3-2 0-9,-3 0 0 5,-4-2 0-5,1 2 0 10,-5 0 0-10,6 2 0 5,5-2 0-5,-1 2 128 9,3-2-128-9,-5 0 0 7,2-4 0-7,-7 3 0 8,1-1 0-8,4 0 0 7,-5 0 0-7,3 0 0 8,2 2 0-8,-3-4 0 7,7 0 0-7,-8-4 0 8,-1 2 128-8,3 2-128 7,-6 2 0-7,2-1 128 8,3 1-128-8,3-2 0 7,-4-2 0-7,1 4 0 9,-1-4 0-9,-6 2 0 7,0-4 0-7,0-1 0 8,0 1 0-8,1 4 0 7,-1-2 0-7,4-2 0 8,0 0 0-8,-4 3 0 5,-4-3 0-4,0-2 0 8,-2 2 0-9,-2-2 0 6,0-1 0-6,-2 3 128 10,2-2-128-10,0 0 0 4,2 5 0-4,-8 1 0 10,-3-4 0-10,-5 0 0 6,0 2 0-6,3 2 0 8,-5 0 0-8,-3-1 0 8,-1-3 0-7,3 2 0 7,1 4 0-8,5 2 0 6,-9 0 0-6,3-2 0 8,-3 2 0-8,-1-2 0 6,-4 0 0-6,-5-2 0 8,1-2 0-8,0 4 0 7,-6 2 0-7,2 0 0 9,0-1 0-9,-2-1 0 6,-2-2 128-6,2 6-128 8,-6 2 0-8,4-3 0 7,-2 1 0-7,-4 2 0 9,0 0 0-9,0 0 0 6,-3-2 0-6,-1 0 0 10,-4 0 0-10,-1 2 0 5,-1 0 0-5,-1 2 0 9,-1-4 0-9,-5 0 0 7,-1-2 0-7,3 1 128 7,-18-1 0-7,14 4-128 8,-14-4 192-8,15 0-64 8,-15 0-128-8,14 4 160 7,-14-4-160-7,0 0 160 7,15-2-160-6,-15 2 128 4,0 0-128-4,10-2 128 7,-10 2-128-7,0 0 128 5,16-9-128-6,-8-3 128 10,-8 12-128-10,7-8 128 6,-7 8-128-6,10-14 128 9,-6 3-128-9,0 1 0 5,-4 10 144-5,6-18-144 9,-2-1 128-9,0 1-128 6,1 1 128-6,-3-1-128 8,-2 5 192-8,0-7-16 7,2 1-16-6,-2 1 0 7,0-3 80-7,-2-3 16 4,0-3 0-5,0-2 0 9,-1-4 32-9,3-6 16 6,-4-2 0-6,0-4 0 9,-2-2-80-9,0-6-16 6,-4-3 0-6,1-5 0 9,-1-3-80-9,-4 1 0 6,2-5-128-6,-5 6 192 9,5 5-192-9,-5 1 128 7,1 3-128-7,0 0 0 8,-1 7 0-8,3 7 128 7,-3-2-128-7,5 6 0 7,-4 1 0-6,7 3 128 6,-3 6-128-7,4-1 0 7,2 3 0-7,0 4 0 8,1 7 0-8,5 12 0 8,-4-16 0-8,4 16-160 6,0 0 0-6,0 0 0 24,0 0-2144-22,0 0-416-1,0 0-96 2</inkml:trace>
    </iact:actionData>
  </iact:action>
  <iact:action type="add" startTime="14885">
    <iact:property name="dataType"/>
    <iact:actionData xml:id="d2">
      <inkml:trace xmlns:inkml="http://www.w3.org/2003/InkML" xml:id="stk2" contextRef="#ctx0" brushRef="#br1">18652 9143 10127 0,'0'0'896'4,"0"0"-704"-4,0 0-192 0,0 0 0 7,0 0 1168-6,0 0 208 5,0 0 32-5,0 0 16 7,0 0-592-8,-9-6-112 7,-5 2-16-7,2-2-16 8,0-1-144-8,-1-1-32 6,3 0 0-6,-4 0 0 8,5 2-96-7,-5 0-32 5,0-1 0-5,-1-9 0 6,5 0-80-6,-6 1-32 5,1 7 0-6,-7-4 0 9,1 3 16-9,-1 1 0 6,-1-4 0-6,-4 2 0 8,-5 1-288-8,5-3 0 8,-2 6 0-8,0-2 0 9,-4-2 160-5,-1 5-32-2,5 1 0-2,-6-2 0 7,-6 2-128-7,4-2 0 8,-6 0 0-8,4 2 0 8,-8 4 0-8,0 0 0 6,1-2 0-6,-3 2 128 9,-4 2-128-9,4 0 0 6,1 2 0-6,1-2 0 9,-2-2 144-9,-2 4-144 8,1 4 160-8,5 0-160 6,0-1 0-6,-2 7 0 7,6-4 0-7,-2 2 0 9,4-3 0-9,-6-3 0 7,4 2 0-6,-3 8 0 6,1 1 0-7,2-1 0 8,0 3-128-8,0-3 128 7,-4 1 0-6,4 5 0 4,-2-1 128-5,4-3-128 9,-2 3 0-9,4 1 0 7,4-3 0-7,2-1 0 8,3 3 0-8,1 3-160 6,0-5 160-6,-1 1-192 10,3 1 192-10,2 4 0 6,1 5 0-6,3-5 0 8,3 0 0-8,-3 1 0 6,5 3 0-6,-4-2-128 10,5-5 128-10,-1 5 0 5,0 2 0-5,-1 3 0 10,-1-3 0-10,4 0 0 6,1 4 0-6,1 0 0 8,4 0 0-8,0-1 0 7,0-1 0-7,3 2 0 8,1 0 0-8,2 2 0 7,4-3 128-7,3-5-128 9,-1 2 144-9,2 0-144 6,6-1 192-6,-1 1-192 8,5-2 336-8,-5 2-32 7,3-5-16-7,4-1 0 7,-3 1 32-7,3-3 0 8,3 2 0-8,0 3 0 8,3-1-80-8,-3 1-16 7,3 1 0-7,-1-2 0 8,2 1-32-8,-1-1 0 6,1 0 0-6,4-3 0 9,0 5-192-9,4-4 176 7,-3-1-176-7,5-3 160 8,2-5 80-7,-4 4 16 5,2-9 0-6,2 5 0 8,-4-4 48-8,4 1 16 7,2-3 0-7,0-2 0 8,0 0-160-8,-2 2-32 7,2-2 0-6,-2-3 0 6,4-1-128-7,-6-2 160 7,-2 2-160-7,2 0 160 8,-4-2-160-8,4 0 192 6,4 0-192-6,-4 0 192 9,4-2-64-9,-2 0 0 7,4 0 0-7,-4-1 0 9,2-3-128-9,-2-4 192 6,6 4-192-6,-4-4 192 8,4-1-192-8,-6 5 128 8,4-4-128-8,-4-4 128 8,4 3-128-8,-4-7 192 7,2 5-192-7,-2-5 192 7,-4-3-192-7,4 1 128 7,-4 2-128-7,4-1 128 7,0-1 0-7,0 3 0 7,-2-3 0-7,-2 1 0 10,-4-1-128-10,2-3 128 7,5 0-128-7,-3-1 128 7,-2 1-128-7,-2-1 192 7,-2 3-192-7,2-4 192 8,1-9-192-8,-5 3 128 7,-6-2-128-7,3 2 128 8,-3-2-128-8,3-2 128 8,-5 0-128-8,-5 1 128 7,-4-3-128-7,1-2 128 8,-3 4-128-8,0-8 128 7,0 4-128-6,-2-4 192 5,-4 4-192-6,1 2 192 8,-1-4-192-7,-2 2 192 4,0-4-192-4,-2 6 192 8,-1-2-48-9,1 2 0 5,-4-6 0-5,-2 4 0 9,2 2-16-9,-2-2-128 6,2 4 192-6,-5 0-64 10,1 2-128-10,-4 2 0 6,3 0 0-6,1 1 0 8,-4 3 0-8,2 0 0 7,-3 1 0-7,1 1 0 8,-5-2 0-8,-1-1 0 7,-1 3 0-7,-1 4 0 8,-1 1 0-8,-2 1 0 8,-3-1 0-8,-1 3 0 7,0-7 0-7,-1 5 0 6,1 1 0-6,2 1 0 10,-6-3 0-10,3 4 0 6,-1-1 0-6,2 1 0 8,0 3 0-8,-2-5 0 6,1 3 0-5,-3 1 0 7,-2 6 0-8,2 0 0 7,2 0 0-7,-3 3 0 8,-6 1 0-8,1 4 0 7,1 2-128-7,-4 0 128 10,-1 0 0-10,0 1-144 5,-2 5 144-5,2 0 0 9,-4-4-144-9,0 4 144 6,1 2 0-6,-3-3-144 9,-4 1 144-9,2 4 0 8,1-6-144-8,-1 5 144 6,2 5 0-5,0-2 0 5,-1 3 0-5,-1 3 0 7,0-9 0-8,3 7 0 6,1-4 0-6,-2 5 0 9,2 1-144-9,2-3 144 6,-2 3 0-6,1-1 0 9,5-3 0-9,-2 3-128 6,4 5 128-6,-2 1 0 8,4 2 0-8,-4 1 0 6,12 1 0-5,-5-2 0 7,1 0-128-8,2 1 128 7,2-1 0-7,1 2 0 8,3-1 0-8,2-1-128 8,-1 0 128-8,3 2 0 8,5 3 0-8,-1 1 0 8,3 2 0-8,0-2 0 7,7-4-144-7,-3 1 144 7,2 3 0-7,2-2-144 9,2-4 144-9,0 3 0 6,-2 1 0-6,5-2 0 8,-3 0 0-8,2 2 0 8,2 1 0-7,0-5 0 5,0 2 0-6,0 0 0 7,0-1 0-7,4 1-128 8,3 2 128-7,1 0 0 5,-2 1 0-6,4-3 0 8,1-2 0-8,1 0 0 6,4 1 0-6,3 1 0 8,-3 2 0-7,5-2 0 5,3-3 0-6,-1-1 0 8,-3 1 0-8,5-1 0 7,4-4 0-7,1 1 0 10,-5-1 0-10,2 3 0 5,2-3 0-5,1-3 0 9,5-1 0-9,-2-3 0 7,2 1 0-7,6-5 0 7,-2 2 0-7,6-4 0 7,-4 1 0-7,4 1 0 9,4-4 0-9,-3 0 0 7,3-2 0-7,0 0 0 7,2 4 0-7,-3-3 0 8,-3-1 0-8,2 2 128 7,2-6-128-7,-4-2 0 8,3 0 0-8,1 2 128 7,4 2-128-6,-2-2 0 5,-7 0 0-6,5-2 0 8,2 0 0-8,0-2 144 8,1-1-144-8,-3-5 0 8,-2 2 128-8,2 2-128 6,1-2 0-6,-5-5 0 9,-4-1 144-9,-2-4-144 6,4 3 0-6,-4 1 144 9,4-3-144-9,-6 1 0 7,4-3 0-7,-4 1 0 7,6 6 0-7,-6-3 128 7,0-3-128-7,4-3 0 9,-8-5 0-8,2 1 0 4,0-4 128-4,-3 1-128 7,-3-5 0-8,-2 0 0 6,-1-2 0-6,-7 0 128 10,-1 0-128-10,1-4 128 7,-7 2-128-7,3 0 128 7,-5-8 32-7,2-2 0 8,-6 0 0-8,-2-3 0 7,-4-3-32-7,0 2-128 6,0 0 192-6,-6 3-64 10,-6-5-128-10,4 2 160 6,2-1-160-6,-5-1 160 9,-3-2 48-9,-2 3 16 6,3 1 0-6,-7-4 0 8,1 1-32-7,1 3-16 4,-3 4 0-5,-3 4 0 9,-1-1-176-9,0 8 160 6,-1 3-160-6,5-2 160 10,-3-2-160-10,1 4 0 6,-2-2 0-6,-3 2 0 8,3 4 0-8,2 1 0 7,-1-1 0-7,5 6 0 7,-1 5 0-7,-1-2 0 8,-1 1 0-8,5 5 0 8,-5-3 0-8,3 5 0 6,1-2 0-5,-1 5 0 7,-5 1 0-8,3-2 0 7,-3 2 0-7,-1 4 0 8,2-1 0-8,-3-1-144 7,-1 4 144-7,-2 0 0 8,-6 0-144-8,0 4 144 6,-1 2 0-5,-5 4-144 7,1-3 16-8,-5 5 0 6,2 4 0-6,-4-3 0 8,-4 5-16-8,2 0 0 7,-1-1 0-6,1 7 0 7,-4-5 16-8,3 7 0 7,-3 1 0-7,2 4 0 8,0 3-64-8,-1 1-16 7,-3-4 0-7,-1 0 0 9,-1-7 32-9,1 3 16 6,1 0 0-6,-2 1 0 9,-1-1 160-9,1 2 0 6,1 1 0-5,3 1-128 7,2 0 128-8,5 6 0 5,-1 0 0-5,0 0 0 9,-2 1 0-9,8 3-128 7,-2-2 128-7,6 4 0 8,-4-6 0-8,6 4-128 7,6 2 128-7,2-4 0 8,1-4 0-8,7 2-128 7,3-4 128-7,0-2 0 8,7 1 0-8,-1 3 0 6,2 0 0-6,2 4-128 9,6-4 128-9,0 4 0 7,4 4-144-7,2-2 144 9,2 6 0-9,2-4 0 5,-1 4 0-5,7-2 0 11,-2-4-128-11,3-2 128 6,5-6 0-6,1 4 0 8,0-2 0-8,5-3 0 5,-1-1 0-5,4 2 0 8,0-2 0-8,3-1 0 8,1-3 0-8,6-2 0 8,-2 3 0-8,6-1 0 7,-4 0 0-7,3 1 0 8,7-3 0-8,2-1 0 7,-1-1 144-7,-1 0-144 9,2 1 0-8,-1-6 0 4,1-1 0-5,2-3 128 8,1 3-128-8,1-5 128 9,-2 4-128-9,1-8 128 6,-3-2-128-5,1-2 144 5,3-2-144-6,-1-2 160 8,1 0-160-8,-2 0 160 7,-3-4-160-6,1-4 160 6,-2 0-160-7,-1-1 160 7,3-7-160-7,-4-1 160 8,-4 1-160-8,2-1 192 7,-1-3-192-7,-5-1 192 9,2-3-192-9,-6 3 128 5,2 1-128-5,-2-1 128 9,-2 0 16-9,-1-3 0 7,-1 3 0-7,-2-1 0 8,-2-1-144-8,-1-2 128 8,-3-2-128-8,0 3 128 7,-5 7 0-7,1-3-128 8,-3 1 192-8,-5 1-64 7,5 3 0-7,-6-5 0 8,1 1 0-8,-1 3 0 7,4 1-128-7,-7-1 0 7,3 6 0-7,-4-1 128 8,-8 13-128-8,8-12 0 7,-8 12 0-7,0 0 0 8,6-12 176-8,-6 12-48 6,0 0-128-6,0 0 192 9,0 0-192-9,0 0 0 6,0 0 0-6,-14 4 0 10,0 0 128-10,1 0-128 6,-1 2 0-6,0 4 0 9,14-10-128-9,-15 11-128 6,1 7-32-6,-2-6 0 25,5 3-1696-23,-1-3-320 0,4 4-80-1,8-16-16 0</inkml:trace>
    </iact:actionData>
  </iact:action>
  <iact:action type="add" startTime="18234">
    <iact:property name="dataType"/>
    <iact:actionData xml:id="d3">
      <inkml:trace xmlns:inkml="http://www.w3.org/2003/InkML" xml:id="stk3" contextRef="#ctx0" brushRef="#br1">13318 13660 13695 0,'-10'2'608'3,"10"-2"128"-3,-8 2-592 0,4-2-144 0,4 0 0 0,0 0 0 7,0 0 288-7,-4 5 32 7,0 1 0-7,4-6 0 8,-9 6 480-8,9-6 96 8,-6 6 32-8,6-6 0 10,-8 4 192-10,8-4 32 4,0 0 16-4,-4 6 0 9,4-6-224-9,-10 6-48 5,10-6-16-5,0 0 0 9,-6 9-160-8,6-9-16 4,0 0-16-5,0 0 0 9,0 0-48-9,0 0 0 7,0 0 0-7,0 0 0 8,0 0-32-8,0 0-16 7,0 0 0-6,0 0 0 6,0 0 0-6,0 0 0 5,0 0 0-6,0 0 0 8,0 0-272-8,0 0-48 8,8-15-16-8,-8 15 0 7,10-16-48-7,-10 16-16 7,14-17 0-7,1-1 0 8,-3 6-64-8,2-3-128 6,-3 3 176-6,5-2-176 9,-2 1 192-9,3-5-192 7,5 4 192-7,-5-3-192 12,5 3 128-12,-1-1-128 4,0 1 0-3,-1 0 0 6,3 5 128-7,1-3-128 7,-1 2 0-7,3 0 0 9,-3 1 0-9,0 1 0 6,-3 4 0-6,3 0 0 9,1-4 0-9,1 4 0 6,-2 0 0-6,-1 2 0 9,-5 2 0-9,3 2 0 6,1-4 0-6,-5 4 0 8,2 4 0-7,-1 2 128 4,-5 0-128-5,0-2 0 9,-12-6 128-9,13 13-128 7,-7-1 0-7,6 4 0 8,-4-5 224-8,-8-11-64 7,2 20-16-7,-2-5 0 8,0 7 80-8,-2-1 16 8,-2-7 0-8,-6 4 0 7,0 1 32-7,4-1 16 6,-9-1 0-6,3 3 0 9,-6-7-80-9,5 5-16 7,-7-6 0-7,3 7 0 8,1-1-16-8,-3-5-16 7,1 5 0-7,2-6 0 8,-5-1-160-8,3-1 160 7,3-2-160-7,-3 2 160 8,7-7-160-7,11-3 128 4,-16 4-128-5,16-4 128 9,0 0-128-9,-10 2 0 6,10-2 0-6,0 0 128 8,0 0-128-8,0 0 0 7,0 0 0-7,0 0 0 8,0 0 0-8,0 0 0 8,0 0 0-8,0 0 0 8,22 6 0-8,-3 2-144 7,5 2 144-7,-1-2 0 9,2 5 0-8,3-1-128 5,-1 3 128-6,-2-1 0 7,-1 2 0-6,1-3 0 5,-3 3 0-6,-1 0 0 8,0 3 0-8,1-1 0 7,-6-1 0-7,-1 5 0 8,-5 3 0-8,2-2-128 7,-5 1 128-7,1-1 0 7,-2-3 0-6,0 1 0 5,0 5 0-6,-6-3 0 10,-2-6 0-10,-2 3 0 6,-4 1 0-6,0 1 0 8,-3-3 192-8,-9 1-16 6,-1-1 0-6,-3-5 0 10,-1 2 80-10,1 1 0 6,-3-3 16-6,0 1 0 8,-8-5-16-8,0 0-16 8,1 2 0-8,-5-7 0 7,-2-3-48-7,1-2 0 6,-5-2 0-6,2 1 0 9,4-9-64-9,-2 0 0 7,4 4-128-7,4 0 192 8,1-7-192-8,1 5 128 7,4-2-128-7,9 0 0 8,1 3 0-8,3 3 0 6,-2 0 0-5,16 4 0 6,-7-8 0-7,7 8-240 7,0 0 48-7,0 0 16 25,0 0-1248-24,0 0-256-1,6-14-48 1,5 1-16 11,9-1-1168-11,3-2-224 0</inkml:trace>
    </iact:actionData>
  </iact:action>
  <iact:action type="add" startTime="19195">
    <iact:property name="dataType"/>
    <iact:actionData xml:id="d4">
      <inkml:trace xmlns:inkml="http://www.w3.org/2003/InkML" xml:id="stk4" contextRef="#ctx0" brushRef="#br1">15030 13110 17727 0,'0'0'784'0,"0"0"176"1,0 0-768 0,0 0-192 0,0 0 0-1,0 0 0 8,0 0 1280-8,0 0 208 5,-8-6 48-5,8 6 16 9,0 0-368-9,-13 0-80 6,-1 4-16-6,14-4 0 9,-18 6-320-7,3-3-80 3,-5 3-16-4,3 2 0 5,1 0-80-6,-5-4-16 8,1 0 0-8,-5 2 0 7,-4 1 16-6,1-1 0 6,3-2 0-7,2 0 0 8,-5 0-176-8,1 0-32 7,-4-4-16-7,0-2 0 8,-1 0-64-8,1-2-16 12,0 0 0-11,2 2 0 3,-3-2 0-4,-3-2 0 7,2-1 0-7,2 1 0 7,0 2-64-7,3-2-16 7,-1-6 0-7,2 4 0 8,3 5-16-8,5-1 0 7,3 2 0-7,1 0 0 8,3 2-192-8,12 0 176 6,0 0-176-6,0 0 160 9,0 0-160-8,-14 10 0 5,14-10 0-5,0 0 0 7,-5 17 0-8,3-1 0 7,4 3 0-7,1 1 0 7,3-1 0-7,4 5 0 6,-4-1 0-5,2 6 0 8,3 2 0-9,-3 5 0 6,2 3 0-6,2 2 0 8,-8-1 0-8,-1 3 0 6,1 8 0-6,2 0 0 9,-4 1 0-9,-2 3 0 6,0 2 0-6,-2-1 128 9,0 3-128-9,-2-1 0 6,0 3 0-6,3-5 0 9,-3 1 0-9,0-5 0 6,-4-3 0-6,4-2 0 9,0 0 0-9,0-4 208 6,-4 0-48-6,-1 5-16 9,1-3-144-9,0-2 192 6,-4 0-192-6,3-4 192 9,-5 0-192-9,0 2 160 6,1-4-160-6,-1 0 160 10,0-6-32-10,3 0 0 6,1 1 0-6,-4-7 0 8,1-4 128-8,-1-3 0 6,6 2 16-6,-4-3 0 9,3-7-64-9,3 3-16 6,6-13 0-6,0 0 0 9,0 0-64-9,0 0 0 8,0 0-128-8,0 0 192 7,12 8 64-7,3-4 16 7,1 0 0-7,3-4 0 8,5-4-272-8,5 0 0 7,4-2 0-7,8-3 0 8,0 1 0-8,4 4 0 6,4-4 0-6,-3-2 0 9,5 5 0-9,0 3 0 7,0-4 0-7,1-2 0 8,-3 2 0-8,-2 4 0 7,2 2 0-7,-1-2 0 8,1 0 128-8,-6 2-128 6,2 0 0-6,-6 2 0 9,0 0 0-9,-6 2 0 6,-2 0 0-6,-1 6 0 9,-5-2 0-9,0-1 0 6,1 3 0-6,-1-2 0 24,-6 0-2064-22,-1 5-320 1,1-5-64-2</inkml:trace>
    </iact:actionData>
  </iact:action>
  <iact:action type="add" startTime="20232">
    <iact:property name="dataType"/>
    <iact:actionData xml:id="d5">
      <inkml:trace xmlns:inkml="http://www.w3.org/2003/InkML" xml:id="stk5" contextRef="#ctx0" brushRef="#br1">20224 13143 5519 0,'-21'-8'496'2,"9"4"-496"-2,12 4 0 0,-11-6 0 0,11 6 2992 1,0 0 496-1,0 0 96 0,0 0 32 7,0 0-2400-7,0 0-464 6,0 0-112-6,0 0 0 10,0 0 256-10,0 0 48 5,0 0 16-4,25-4 0 8,0-2 80-9,3 1 32 5,-3-7 0-5,2 2 0 9,2 2-64-9,3-1-16 7,-3 1 0-6,2 2 0 7,2-6-320-8,-1 4-64 5,-1 3-16-5,-4 1 0 8,-4-2-272-8,-1 0-48 8,-3 6-16-8,1 0 0 8,-20 0-64-8,17 6-32 7,-17-6 0-7,18 10 0 10,-18-10-16-10,10 17 0 6,0 5 0-6,-7 5 0 7,-1 2-16-7,-2 6 0 7,-4 0 0-7,-3 2 0 8,1 8-128-8,0 0 0 7,0 0 144-7,0 4-144 8,-5 3 0-8,5-1 0 6,-4 0 0-6,0 3 128 8,4 3-128-8,2-2 0 7,-1-3 0-7,3-1 0 9,2 0 0-9,4-1 0 6,-1 1 0-6,1 0 0 8,4-2 0-8,4-3 0 7,-4 1 0-7,3 6 0 9,3-4 0-9,-2-5 0 6,3-1 0-6,3 2 0 9,-2-4 0-9,5 8 128 6,-3-2-128-6,-1-4 128 9,6 1-128-9,1-3 128 6,-5 2-128-6,-1-6 128 8,-1 4-128-7,3-2 144 6,-4 2-144-7,1-6 160 7,-5-5-160-7,2-1 128 7,-5-2-128-7,5 0 128 9,-4-3 48-9,-3-7 0 6,5-1 0-6,-6 4 0 9,-6-20 48-9,4 13 16 6,-4-13 0-6,0 0 0 7,2 18 48-7,-2-18 16 7,0 0 0-7,0 0 0 9,0 0 144-9,-10 6 16 7,-5-2 16-7,3-3 0 9,-6-2 32-9,5-1 16 6,-7 2 0-6,1 0 0 10,-5-4-112-10,-3 2-32 5,-4-2 0-5,-4-2 0 9,-2-4 64-9,-8 4 0 7,-4 4 0-7,0 2 0 9,0-5-80-9,-9 1-16 5,-3 0 0-5,-1 12 0 9,0-3-224-9,-7-3-128 7,1 0 160-7,-6 2-160 8,2 8 0-8,1-2 0 7,-5 5 0-7,4-3 0 23,2 6-1664-22,-2-1-208 2,6 6-48-3</inkml:trace>
    </iact:actionData>
  </iact:action>
  <iact:action type="add" startTime="25634">
    <iact:property name="dataType"/>
    <iact:actionData xml:id="d6">
      <inkml:trace xmlns:inkml="http://www.w3.org/2003/InkML" xml:id="stk6" contextRef="#ctx0" brushRef="#br1">9457 11713 3679 0,'0'0'320'1,"6"-13"-320"3,-6 13 0-3,10-14 0 5,-2-2 2848-6,-8 16 496 8,10-9 112-7,-10 9 0 5,0 0-2112-6,0 0-416 7,0 0-96-7,0 0 0 10,0 0 320-10,0 0 64 5,0 0 0-5,0 0 16 9,0 0-336-9,0 0-80 6,-2 19-16-6,-2 3 0 8,0 5-80-8,0 6-16 6,-8 4 0-5,3 6 0 7,1-2 48-8,-6 8 0 8,0-1 0-8,-3 5 0 7,-1 4-96-7,3 1-16 14,-3 1 0-14,4-1 0 4,-5 3-112-4,1-3-16 6,1-1-16-5,-3-5 0 5,3-3 16-6,1-4 0 6,1-6 0-6,3 0 0 9,-2-6-32-9,3 0 0 6,1-3 0-6,-4-3 0 8,4-2-192-7,1-1-32 5,1-5-16-6,4-3 0 9,0-1-112-9,4-15-128 5,-2 10 176-5,2-10-176 10,0 0 0-10,0 0 0 6,0 0 0-6,14 6 0 25,-14-6-224-23,19-4-160-2,-19 4-16 0,18-8-16 13,-3-7-1648-12,5 5-336 0,-6-4-64-1,1 4-12416 1</inkml:trace>
    </iact:actionData>
  </iact:action>
  <iact:action type="add" startTime="26055">
    <iact:property name="dataType"/>
    <iact:actionData xml:id="d7">
      <inkml:trace xmlns:inkml="http://www.w3.org/2003/InkML" xml:id="stk7" contextRef="#ctx0" brushRef="#br1">8593 13574 11055 0,'0'0'976'1,"0"0"-784"3,0 0-192-3,0 0 0 4,0 0 2880-4,0 0 512 6,0 0 128-6,16 2 0 6,5-8-2240-7,3-2-448 8,5 2-80-8,4 0-32 8,10-7 432-8,2 1 64 5,4-6 32-4,3 5 0 7,1-5-144-8,4 3-16 7,-1-3-16-7,5-1 0 8,5-3-304-8,-2 5-48 7,1 1-16-7,1 2 0 8,-3-5-352-8,-3 3-80 6,-1 3-16-6,-7-3 0 9,-3 4-128-9,-2 6-128 10,-12-3 192-10,-2 3-192 6,-4 0 128-5,-3 4-128 5,-5 2 0-5,1 0 0 20,-22 0-320-20,15 2-192 0,-15-2-16-1,14 10-16 13,-14-10-1856-11,-2 19-368 1,-10 5-80-2</inkml:trace>
    </iact:actionData>
  </iact:action>
  <iact:action type="add" startTime="26370">
    <iact:property name="dataType"/>
    <iact:actionData xml:id="d8">
      <inkml:trace xmlns:inkml="http://www.w3.org/2003/InkML" xml:id="stk8" contextRef="#ctx0" brushRef="#br1">8478 14149 14735 0,'-21'-2'1312'3,"7"2"-1056"-1,14 0-256-2,0 0 0 6,0 0 2368-6,0 0 400 9,0 0 96-9,0 0 16 7,0 0-1728-7,4-15-320 7,6 3-80-7,0-4-16 8,7 5-128-8,1-5-32 6,1 4 0-6,7-1 0 10,1 3 96-10,2-2 16 5,4 4 0-4,0 4 0 6,3 2-80-6,-3 1-16 6,-4 1 0-7,2 3 0 8,-3 3-256-8,-5 6-48 6,0-2-16-5,-5 3 0 7,-1 7-144-8,-5 3-128 6,-2 3 144-5,-8-1-144 6,-2 0 128-7,-4 3-128 11,-8-3 0-11,1 0 0 6,-5-5 144-6,4-1-144 8,-5 1 128-8,7-6-128 8,-4 3 192-8,6-5-32 6,8-12-16-6,0 0 0 6,-1 17-144-6,1-17 128 8,13 10-128-8,3 0 128 8,7-4-128-8,4-2 0 7,3 3 0-7,3 5 0 8,4-4 0-8,0 7-144 8,2-3 144-8,0 10 0 7,-8-1-128-7,2 6 128 7,1 5 0-7,-7-3 0 8,0 2 0-8,-5 0 0 6,-3 2 0-6,-9-1 0 10,-6-3 0-9,-6-2 144 4,-6-1-16-5,-8-1 0 9,-7 0 592-9,-8 1 112 5,-4-3 32-5,-6 4 0 10,-8-1 80-10,-4-3 16 7,-3-5 0-7,1-1 0 8,-5 3-480-8,-7-11-96 6,3-1 0-6,0 2-16 8,1-6-368-8,5-2 0 7,1 2 0-7,8-6 0 25,10-2-1584-25,4-2-336 0,6-4-64 0,9 0-10064 8,9-3-2032-7</inkml:trace>
    </iact:actionData>
  </iact:action>
  <iact:action type="add" startTime="27077">
    <iact:property name="dataType"/>
    <iact:actionData xml:id="d9">
      <inkml:trace xmlns:inkml="http://www.w3.org/2003/InkML" xml:id="stk9" contextRef="#ctx0" brushRef="#br1">13965 12969 24015 0,'0'0'1056'3,"0"0"224"-3,-13-10-1024 0,13 10-256 1,-14-7 0-1,14 7 0 6,-16-4 768-6,-1 0 112 8,17 4 16-8,-16 2 0 8,-1-2-496-8,5 4-80 7,-6-2-32-7,1 5 0 7,-1 7 64-5,-1 2 16 5,-5 5 0-7,1 10 0 5,-1 8 208-4,5 4 64 7,-3 8 0-8,3 6 0 7,-1 9-16-7,1 2 0 7,-4 8 0-7,-3 6 0 8,1 4-176-7,-1 4-48 6,1 9 0-3,-2-5 0 2,0 1-144-5,1-9-48 3,1-10 0-4,3-2 0 8,1-4-80-7,-3-5-128 4,-1-1 176-5,4-5-176 10,5-5 240-10,-3-9-64 5,1-2-16-4,4-8 0 8,-3-2-160-9,5-5 0 6,-2-7 0-6,7-1 0 7,3-3-144-6,4-17-64 6,0 0-16-7,0 0 0 24,0 0-1536-22,0 0-304-1,0 0-64 2,0 0-11936-3</inkml:trace>
    </iact:actionData>
  </iact:action>
  <iact:action type="add" startTime="27455">
    <iact:property name="dataType"/>
    <iact:actionData xml:id="d10">
      <inkml:trace xmlns:inkml="http://www.w3.org/2003/InkML" xml:id="stk10" contextRef="#ctx0" brushRef="#br1">13302 13051 23039 0,'0'0'2048'2,"0"0"-1648"-2,0 0-400 0,0 0 0 7,10 22 864-7,-1 11 96 6,5 2 0-6,4 6 16 8,5 8-96-8,2 5-32 6,3 5 0-5,3 7 0 7,2 2 240-8,4 6 64 6,0 8 0-6,2 8 0 9,4 9-192-8,-4-3-48 4,6 0 0-1,-4-9 0 3,2-5-480-7,0 0-112 6,-6-6 0-6,0-6-16 9,0 3-176-9,-2-11-128 5,-4-4 192-4,1-3-192 6,-3-6 256-6,-2 0-64 6,-2-7-16-7,-3 1 0 8,-1-6-176-7,-3 6-224 5,1-4 48-6,3 0-11312 15,-10-6-2272-14</inkml:trace>
    </iact:actionData>
  </iact:action>
  <iact:action type="add" startTime="32376">
    <iact:property name="dataType"/>
    <iact:actionData xml:id="d11">
      <inkml:trace xmlns:inkml="http://www.w3.org/2003/InkML" xml:id="stk11" contextRef="#ctx0" brushRef="#br1">9596 11737 6447 0,'0'0'272'1,"0"0"80"-1,0 0-352 0,2-20 0 4,0 3 0-4,2 3 0 6,0-2 2176-6,-4 5 352 8,-4-9 80-8,2 7 16 7,0-5-1088-7,-2 4-192 8,0-3-64-8,2-1 0 8,-2 5-160-8,0-3-32 6,-2 4-16-6,6 12 0 10,-3-15-304-10,3 15-48 5,-4-8-16-5,4 8 0 9,0 0-176-9,0 0-32 5,0 0-16-5,0 0 0 10,0 0-272-10,-8 10-48 6,-4 5-16-6,6 5 0 9,-1-1-144-9,-1 9 192 6,-6 3-192-6,4 10 192 9,-5 5 16-6,3 3 16 1,-6 6 0-4,-1 9 0 9,-1 6-16-8,-3 8 0 3,0 4 0-3,1 0 0 6,1-4 16-7,1-4 0 8,1-3 0-8,1-5 0 8,3-8 256-8,-1-5 48 6,4-8 16-6,-1 0 0 9,5-8 16-9,4 0 0 7,0-6 0-7,0-6 0 7,4-5-240-6,0-3-32 5,0-17-16-6,4 20 0 9,-4-20-80-9,0 0-32 6,0 0 0-6,0 0 0 8,0 0 288-8,0 0 48 6,4-20 16-6,2-3 0 10,-2-6-48-10,3-4 0 6,-1-10 0-6,-2 4 0 8,2 2-288-8,0-6-176 7,4-4 192-7,-5 2-192 9,3-2 128-9,2-1-128 6,-2-1 0-6,0 4 0 9,1-2 128-9,3 6-128 6,-6-4 0-6,2 8 0 8,1-2 0-8,-5 6 0 8,0 2 0-8,0 6 0 8,-2 5 0-8,2 6 0 6,-4-1 0-6,0 15 0 8,0 0 0-8,0 0 0 7,-6 17 0-7,0 7 0 9,-1 7 0-9,-9 8 0 6,2 12 0-6,-3 5 0 9,-1 5 0-9,5 3 0 6,-5 0 0-6,4-1 0 9,-1 3 0-9,7-7 0 6,2-9 0-6,-2-3 0 9,2 2 0-9,1 0 0 6,1-4 0-6,2-5 0 9,0 1 0-8,2-5-192 4,0-7 192-5,2-2-192 26,-2-5-2272-25,4-9-448 2,-4-13-96-3</inkml:trace>
    </iact:actionData>
  </iact:action>
  <iact:action type="add" startTime="33036">
    <iact:property name="dataType"/>
    <iact:actionData xml:id="d12">
      <inkml:trace xmlns:inkml="http://www.w3.org/2003/InkML" xml:id="stk12" contextRef="#ctx0" brushRef="#br1">8806 13599 5519 0,'-12'0'496'1,"-3"2"-496"1,-1 2 0-1,-5 0 0 8,3 0 1856-9,2 2 256 7,-5-4 64-7,3 3 16 7,3-1-592-7,-7-2-128 8,3 0-32-8,3 0 0 8,-3-2 128-8,1-2 32 6,5 2 0-6,5 0 0 8,-2-2-320-8,10 2-48 7,-8-6-16-7,8 6 0 8,0 0-224-8,0 0-48 8,10-11-16-8,6 3 0 6,3-2-416-6,1-2-96 8,5 1-16-7,6-3 0 5,4 4-128-5,0-3-16 5,2 3-16-6,4 2 0 13,0-5-48-13,4 5-16 4,-2 0 0-3,4-2 0 4,0 4 144-5,2 2 16 8,-5-3 16-8,3 1 0 8,2 0 144-8,-4 4 16 7,0 4 16-7,0-2 0 10,-6 2-160-10,3 2-48 6,-4 2 0-6,-1-1 0 7,-4-1-176-6,-4 2-144 5,-8-2 192-6,3 4-192 8,-3-2 128-8,1-2-128 8,-7 0 0-8,1-2 0 8,0-1 0-8,-5 1 0 7,3 0 0-7,-14-2 0 23,0 0-1904-21,0 0-336-1,0 0-64 0</inkml:trace>
    </iact:actionData>
  </iact:action>
  <iact:action type="add" startTime="33609">
    <iact:property name="dataType"/>
    <iact:actionData xml:id="d13">
      <inkml:trace xmlns:inkml="http://www.w3.org/2003/InkML" xml:id="stk13" contextRef="#ctx0" brushRef="#br1">8199 14303 12671 0,'0'0'560'1,"0"0"112"-1,0 0-544 0,0 0-128 5,0 0 0-4,0 0 0 3,0 0 1088-4,0 0 192 6,0 0 48-6,0 0 0 7,0 0-176-7,0 0-48 7,0 0 0-6,0 0 0 9,0 0-144-10,0 0-48 5,0 0 0-5,0 0 0 9,0 0-160-9,0 0-48 5,0-10 0-5,0 10 0 9,2-9-208-9,-2 9-48 7,0 0-16-6,10-14 0 5,-2 6 48-6,2-3 16 9,5 1 0-9,1 2 0 6,3-6 16-6,3 3 16 8,-1-7 0-8,3 4 0 6,-1-3-192-6,8 5-32 13,1-3-16-13,1 1 0 5,-2-2-144-4,2-1-16 5,0 5-128-5,2-2 192 5,-3 3-192-6,-3 5 144 7,0-4-144-7,-2 6 128 8,-1 2-128-8,-5 4 0 6,-3 2 0-6,1 4 0 9,1 0 128-9,-5 9-128 8,1-1 0-8,-6 5 128 7,1-3 0-7,-5-1-128 6,0 5 192-6,-2 1-64 10,0-1-128-10,-4-5 128 5,0 1-128-5,-4-1 128 9,-4-3 16-9,2 6 0 6,-9-5 0-6,1 3 0 9,-7 3 208-9,-1-5 32 6,-1-1 16-6,-1 3 0 10,1-6-144-10,-2-3-16 5,-1 3-16-5,3-6 0 9,3 0-96-9,5-2-128 7,-3-4 176-6,4 0-176 5,14 0 160-6,0 0-160 7,-11-2 128-7,11 2-128 8,0 0 0-8,0 0 0 7,0 0 0-7,0 0 0 9,4-10-192-9,-4 10 16 6,17-6 16-6,-1 2 0 9,3-4 160-9,5 6-160 7,3 0 160-7,0 2-160 7,1 2 160-7,1 2-128 7,0-2 128-6,2 4-128 6,3-2 128-7,1 2 0 7,-6-2 0-7,0 7-128 10,0-3 128-10,-1 2 0 5,1 6 0-4,-4-3 0 7,-3 5 0-8,-5-5 0 7,3 5 0-7,-3 2 0 8,-7-3 0-7,0 1 0 4,2 1 0-5,-6-3 0 10,-1 3 160-10,-1 3-32 6,-4-1-128-6,-2-1 192 8,-2 1 0-8,-1 3 0 6,1 1 0-6,-10 0 0 8,-2 1 160-8,-5-1 32 8,-2-4 0-8,-3 5 0 8,1-1 64-8,-2 0 32 6,-3-3 0-6,-1 1 0 9,-2-5-48-9,-6 1-16 7,0 1 0-7,4-8 0 8,-10 1-64-8,6-5-16 6,-4-2 0-6,4-2 0 8,-4-4-96-8,6-2-32 8,-2-2 0-8,4-2 0 9,6 0-208-9,3-5 144 6,5-1-144-6,5-6 128 24,-1 8-1344-22,5 1-256-2,-4-1-64 1,9 2-10864 5,-5-2-2160-6</inkml:trace>
    </iact:actionData>
  </iact:action>
  <iact:action type="add" startTime="35245">
    <iact:property name="dataType"/>
    <iact:actionData xml:id="d14">
      <inkml:trace xmlns:inkml="http://www.w3.org/2003/InkML" xml:id="stk14" contextRef="#ctx0" brushRef="#br1">13382 12037 7359 0,'0'0'656'2,"-2"-16"-528"-2,2 3-128 0,0-5 0 8,0 7 1344-8,-2-5 256 6,0-2 32-6,0 5 16 9,-2-3-240-9,-4 4-64 6,1-3 0-6,-1 7 0 10,-4 0-80-9,-2 4-32 3,-1-2 0-4,1 5 0 9,-3-1-144-9,1 4-16 7,-5 1-16-7,1 7 0 8,-1 2-544-8,1 5-128 7,-3-1 0-6,-3 5-16 6,-1 5-144-7,2 1-32 8,-3 2 0-8,1 5 0 7,0 3 128-7,-2 0 32 7,1 6 0-4,1 1 0 3,0 11 160-6,1 0 48 6,3-1 0-6,1 3 0 8,1 5-80-8,-1-1-16 9,-1-3 0-9,4 5 0 8,1 11-16-8,0 4 0 6,7 4 0-6,-5 3 0 6,6 1-128-6,-1 0-16 8,5 0-16-8,4-8 0 8,-2-4-96-8,0-10-32 7,-2-1 0-7,4 1 0 8,2-2 32-8,2-3 0 8,2-4 0-8,0-3 0 8,0-1 0-7,-2-2 16 3,2-6 0-4,4-1 0 8,-1-6-48-8,-1 3-16 7,-2-6 0-7,0 0 0 10,-2-6 48-10,2 1 0 6,2-3 0-6,-2-2 0 9,0-3-48-9,-1 1 0 6,3 1 0-6,0-5 0 9,0-5-16-8,-6-12 0 4,0 0 0-5,0 0 0 8,0 0 48-8,0 0 0 7,0 0 0-7,0 0 0 7,0 0 80-6,0 0 32 5,0 0 0-6,0 0 0 8,0 0-80-8,4-18-16 9,-4 3 0-9,-2-5 0 8,0 7-64-8,-4-5-128 6,2 2 176-6,-2-3-176 8,3-6 128-8,-7-5-128 6,0 1 0-6,2-2 0 9,2-6 160-9,-3-2-160 6,1-10 128-5,4 0-128 7,0-1 176-8,0-7-48 7,2-7-128-7,4 1 192 8,2-5-192-7,0 6 0 4,4-7 0-4,1 1 0 7,1-4 0-8,-2 0 0 6,4-2 0-6,-1-2 0 10,7 0 0-10,-4 5 0 6,5 1 0-6,-5 6 0 8,5-1 0-8,5 1 0 8,1 2-144-8,0 3 144 8,3 5 0-8,3 1 0 7,-4 6 0-7,2 0 0 7,1-3 0-7,-3 3 0 7,-2 8-128-7,3-2 128 8,-1 6-192-8,0-2 48 6,-1 5 16-6,-5 7 0 9,-7 6 0-9,1-1 0 7,-7 3 0-6,4 7 0 7,-12 10 128-8,12-10-128 7,-12 10 128-7,0 0-128 9,0 0 128-9,0 0-128 5,0 0 128-5,0 0-128 10,0 0 128-10,0 0-128 5,0 0 128-4,0 0-128 7,0 0 128-8,0 0 0 8,0 0 128-8,0 0-128 7,0 0 0-7,-18 6 0 7,0 0 0-7,-1 4 0 8,-4 3 0-8,1 1-160 8,1 1 16-8,-1 7 0 7,-3 1 144-6,0 5 0 5,-1 1 0-6,-1 4 0 8,-6 2 0-8,-2 10-160 8,-2 0 160-8,3 9 0 7,-1 11 0-6,-4-1-128 5,2 8 128-6,-6 8 0 8,2 6 0-8,-6 6 0 7,3 11 0-7,3 6 0 9,-2 4 0-9,8 4 0 8,1-5-128-8,7 7 128 7,-2 0 0-7,4-10 0 6,-1-10 0-6,9-9 0 8,5-10 0-8,6-12-128 6,0-9 128-5,12-5 0 8,0-7 0-9,13-2-128 5,3-8 128-5,7-4 0 24,4-4-1120-22,4-3-160-2,10-5-48 1,10-5-15440-1</inkml:trace>
    </iact:actionData>
  </iact:action>
  <iact:action type="add" startTime="36491">
    <iact:property name="dataType"/>
    <iact:actionData xml:id="d15">
      <inkml:trace xmlns:inkml="http://www.w3.org/2003/InkML" xml:id="stk15" contextRef="#ctx0" brushRef="#br1">21141 12006 12543 0,'0'0'560'4,"-12"-12"112"-4,-3 2-544 0,3-3-128 0,-3 1 0 1,5-2 0 5,-6 5 720-6,6-7 112 6,-5 2 32-6,9-1 0 8,-4 5 144-8,0-2 16 7,3-3 16-7,7 15 0 9,-4-12 64-8,4 12 16 4,0 0 0-4,-4-16 0 6,2 5-384-7,2 11-80 7,0 0-16-7,0 0 0 7,0 0-320-7,16-6-64 9,3 6 0-9,1 8-16 7,-5-1-240-7,7 5 176 8,3 6-176-8,0 7 160 7,1 2-160-7,5 7 0 7,2 6 144-3,0 5-144 1,-2 6 192-4,5 8-48 4,-3 5 0-4,4 2 0 8,4 8-144-9,-4 0 0 5,-2 4 0-5,2 0 0 8,-4 0 0-8,-2-3 0 8,-1-9 128-8,-3 6-128 7,-4-4 320-7,3 4-32 6,-5-3 0-5,-1-1 0 7,-3-6 224-8,3-1 64 7,-7-3 0-7,3-3 0 8,-8-4-16-8,-2-1 0 7,-3 1 0-7,-3 0 0 8,-5-8-64-7,-3 2-16 5,-10 1 0-6,1-3 0 8,-5 2 16-8,-1-6 0 7,-3 4 0-7,1-6 0 8,0-4-64-8,-1-2-16 7,-1-9 0-7,2-1 0 9,3 3-128-9,1-7-32 7,-3-5 0-7,7 2 0 7,3-3-80-7,-1-5-32 8,5-4 0-8,10-2 0 7,0 0-16-7,-16 2 0 7,16-2 0-7,0 0 0 7,0 0-128-7,-11-4 160 8,11 4-160-8,0 0 160 7,0 0-160-6,-6-6 0 5,6 6 0-6,-8-9 0 10,8 9 0-10,-4-16 0 6,0 4 0-6,2-3 0 8,2 15 0-8,2-14 0 6,2-4 0-6,0 1 0 9,2 1 0-9,0-5 0 6,-3 1 128-6,7-1-128 10,2-1 0-10,-2-3 0 6,3 2 0-6,-1-5 0 9,2-7 0-9,-3-2 0 6,-1-2 0-6,6-4 0 8,-5 4 0-8,3-8 0 7,-6-3 0-7,4-7 128 8,-5-3-128-8,-1-3 0 7,2-9 0-7,0-4 128 8,-6-6-128-7,0 0 128 5,-2 0-128-6,-2 1 128 9,-2-1-128-9,-6 4 0 6,-2-4 0-5,-1 2 0 8,1 2 0-9,-3 2-176 6,3 2 48-6,-8 5 0 8,-1 3 0-8,1 6 0 7,-3 9 0-7,0 8 0 9,-5 0 128-8,1 8 0 4,0-2-144-5,-3 8 144 7,1 3 0-7,-8 3-144 7,0-1 144-7,2 5 0 9,-6 3 0-9,2-1-128 6,-2 5 128-6,2-2 0 9,4 7 0-9,0-5 0 6,5 4 0-6,11 4 0 9,-1 0 0-9,7 0-128 7,-1-3 128-7,14 7 0 7,0 0 0-7,0 0-128 6,0 0 128-6,0 0 0 9,0 0-224-9,8 19 64 7,8 3 16-7,1-1 0 9,8 0 144-9,9 3-192 7,3-1 192-6,2 7-192 5,4 1 192-5,1 6 0 5,1-2 0-6,2 12-128 9,0 5 128-9,-4 7 0 7,4 3 0-7,1 12 0 9,-1 1 0-9,-2 6 0 5,0 7 0-5,-8 2 0 10,-2-2 0-10,-4 11 0 6,-3 3 0-5,-5 5 0 6,-3 2 0-7,-7-4 0 6,-1-3 0-5,-6-5 0 6,-6 3 0-7,-4-7 0 7,-4-1 192-7,-6-4-64 8,1-2 192-8,-9-5 64 7,-5-1 0-7,0-13 0 9,-5-3 176-9,-5-3 32 7,-4-3 16-7,-1 1 0 8,-1-3-224-8,-2-1-32 6,4-1-16-5,-4-3 0 6,0-4-192-7,6-6-144 8,8 0 192-8,0-8-192 22,3-2-656-20,3-6-240-2,2-1-64 0,-5-11-11360 7,1 1-2272-7</inkml:trace>
    </iact:actionData>
  </iact:action>
  <iact:action type="add" startTime="46087">
    <iact:property name="dataType"/>
    <iact:actionData xml:id="d16">
      <inkml:trace xmlns:inkml="http://www.w3.org/2003/InkML" xml:id="stk16" contextRef="#ctx0" brushRef="#br1">8443 13517 6447 0,'0'0'272'1,"0"0"80"-1,0 0-352 1,0 0 0-1,0 0 0 0,0 0 0 5,0 0 1792-5,0 0 304 7,0 0 48-6,0 0 16 6,0 0-816-6,0 0-144 5,0 0-48-6,0 0 0 9,-10-2-320-9,10 2-80 6,0 0-16-5,0 0 0 8,0 0-160-9,0 0-16 6,-15 8-16-6,15-8 0 8,-8 8-96-7,8-8-32 6,-4 15 0-7,4-15 0 7,0 0-128-7,-2 14-32 6,2-14 0-6,4 14 0 9,-4-14 0-9,0 0-16 6,16 8 0-5,5-5 0 6,3 1 288-6,5-2 64 6,4-2 16-7,8 0 0 10,0 0-16-7,4 2 0 0,2-2 0-3,-3-2 0 8,5-2-192-8,-2 1-32 23,-6-1-16-22,2-4 0 0,-6-4-64-1,2 6-16 0,-6-2 0 0,-2-1 0 5,-1-1 80-5,-5 4 16 6,-4 0 0-5,-5-2 0 7,0 5-96-8,-16 3-16 6,9-6 0-6,-9 6 0 9,0 0-32-9,0 0-16 6,0 0 0-6,0 0 0 8,0 0 176-7,0 0 16 6,0 0 16-7,-25 4 0 9,-4 0-96-9,-6-1 0 5,0-1-16-5,-8 6 0 8,-2-2-96-8,2 0-16 8,-6-4 0-7,6 0 0 7,0-2-64-8,6 2-128 7,-4-2 176-7,8 2-176 7,6-8 240-7,-1 6-64 8,7 0-16-8,5 2 0 8,1-2-160-8,15 0 0 7,0 0 0-7,0 0 0 6,0 0 0-6,0 0-144 8,0 0 144-8,0 0-208 22,27 2-896-21,6 6-176 0,8-1-48 2,2 1-14960-3</inkml:trace>
    </iact:actionData>
  </iact:action>
  <iact:action type="add" startTime="47990">
    <iact:property name="dataType"/>
    <iact:actionData xml:id="d17">
      <inkml:trace xmlns:inkml="http://www.w3.org/2003/InkML" xml:id="stk17" contextRef="#ctx0" brushRef="#br1">13269 13537 1839 0,'0'0'160'1,"-8"11"-160"2,-4-3 0-3,12-8 0 7,-9 10 1472-7,9-10 256 9,0 0 48-9,0 0 16 6,0 0-576-6,0 0-96 7,-8 10-32-6,8-10 0 8,0 0 48-8,0 0 0 4,0 0 0-5,0 0 0 8,0 0-240-8,0 0-64 8,0 0 0-8,0 0 0 7,0 0-192-7,0 0-32 6,0 0-16-6,0 0 0 9,0 0 144-9,0 0 32 6,0 0 0-6,15-12 0 10,5-2-384-10,5-3-64 5,3 1 0-5,1-3-16 8,4 1-80-8,6 5-16 12,-2-3 0-12,2 6 0 6,0-3-80-5,-2 3-128 4,0 2 176-5,2 0-176 7,-4 4 192-7,0 4-64 8,0 0 0-8,-5 4-128 8,-3 2 240-8,-4 2-64 7,-1-2-16-7,-3 7 0 8,-1-1 0-8,-6 6 0 8,1-3 0-8,-7 7 0 7,0 1 64-7,-2 0 16 6,-4-5 0-6,-6 3 0 10,2 1 96-10,-6-1 32 5,-3-3 0-5,-1 1 0 8,-3 1-64-8,-3-6-16 7,-1 3 0-7,1-1 0 8,-5-5-128-8,-1 1-32 6,-1 4 0-6,0-7 0 10,1 1-128-10,3-2 128 5,4-2-128-5,3 0 128 10,-2 2-128-9,7-5 128 4,11-3-128-5,0 0 128 8,0 0-128-8,0 0 0 7,0 0 0-7,0 0 0 7,0 0 0-7,0 0-144 8,0 0 144-8,0 0-208 8,15 4 32-8,7 0 16 7,1 6 0-7,4 2 0 8,3-5 160-7,-1 9-128 5,2-4 128-5,0 7-128 6,-3-7 128-7,-1 4 0 6,-4-5 0-5,1 7-128 6,-1-5 128-7,-3 3 0 7,-5 2 0-6,3-3 0 6,-8 7 0-7,1-3 0 8,-5-1 0-8,-4 1 0 9,-2 9 0-9,-2-3 192 6,-8 0-32-5,-1 1-16 6,-5-3 240-6,-1-2 32 5,-9 3 16-6,1-1 0 8,-4 1-64-7,-7 1-16 5,-6-4 0-6,-5-3 0 9,-2 0 16-9,-4-1 0 5,-3-7 0-5,-1 0 0 10,-3-1-80-10,5-1-16 5,0-2 0-4,11 4 0 7,1-6-272-8,8-2 128 7,-1-2-128-7,9 0-10752 17,8-2-2240-17</inkml:trace>
    </iact:actionData>
  </iact:action>
  <iact:action type="add" startTime="57450">
    <iact:property name="dataType"/>
    <iact:actionData xml:id="d18">
      <inkml:trace xmlns:inkml="http://www.w3.org/2003/InkML" xml:id="stk18" contextRef="#ctx0" brushRef="#br2">16651 14352 8287 0,'0'0'736'3,"0"0"-592"-3,-10-4-144 0,10 4 0 8,0 0 784-7,-9-4 128 4,-3 0 32-5,12 4 0 8,0 0-48-8,0 0-16 7,0 0 0-6,0 0 0 8,-6-10 32-9,6 10 16 6,0 0 0-6,0 0 0 7,0 0 128-7,0 0 32 6,0 0 0-5,0 0 0 8,0 0-176-9,0 0-16 7,0 0-16-7,0 0 0 8,0 0-112-8,0 0-32 5,0 0 0-4,0 0 0 8,0 0-288-9,0 0-48 5,0 0-16-4,0 18 0 9,0-18 64-10,0 23 0 5,0-1 0-5,0-3 0 9,0 5-64-9,-2 1 0 6,0 2 0-6,0 1 0 12,0-1 0-12,0-2-16 5,-4-1 0-5,2 1 0 7,-1 1-48-7,1-1-16 7,-2-2 0-7,-2 1 0 9,2-3-16-9,0 3 0 5,2-3 0-5,-1-3 0 9,-3-1 0-9,2 1 0 8,6-18 0-8,-6 15 0 6,4 5-80-6,0-7-16 9,2-13 0-9,0 0 0 7,0 0-64-7,0 16-128 7,0-16 176-6,0 0-176 6,0 0 288-7,0 0-48 7,0 0-16 12,0 0 0-18,0 0-96 0,0 0 0-1,0 0-128 0,0 0 192 2,14 6-64-1,-14-6-128 5,19 0 176-6,-1 0-176 9,-18 0 144-9,17 0-144 6,3 2 0-6,-1 0 144 9,-3-4-144-9,4-2 0 5,1 0 0-4,-1 4 0 6,1-2 0-7,2 0 0 7,3-4 0-6,1 0 0 7,0 4 0-8,1 0 0 6,1-1 0-6,4-1 0 9,4-2 128-9,-2 0 0 7,-2 0 0-7,8 0 0 7,-4 0-128-6,2-1 0 5,2-1 0-6,-4 4 0 9,4-2 0-9,-2 4 0 6,2-2 0-6,-2 4 0 9,4 0 0-9,-6 0 0 6,2 0 0-6,2 0 0 8,-6 0 0-8,1 2 0 7,-1 0 0-7,-2-2 0 8,-4 0 0-8,4 0 0 6,0 0 0-5,1 0 0 7,-7 0 0-8,0 2 0 7,1-2 0-7,1 2 0 10,0 2 0-10,-2 0 0 5,-3-2 128-5,3 4-128 9,-5-1 0-9,1-1 0 6,0 2 0-6,3 0 0 9,-1 0 0-9,0-2 0 7,-3 0 0-7,-3-2 0 8,1 2 0-8,1-2 0 7,-5-2 0-7,0 3 0 7,1 3 0-7,-3 0 0 8,3 0 0-8,-3-4 0 7,4 0 0-7,-18-2 128 7,19 6-128-7,-7 2 0 8,-12-8 128-8,0 0-128 7,17 3 0-7,-17-3 128 8,12 2-128-8,-12-2 0 7,0 0 0-7,0 0 0 8,0 0 0-8,0 0 0 6,0 0 144-6,16-2-144 9,-16 2 0-9,0 0 128 6,0 0-128-6,0 0 0 9,9-5 0-9,-9 5 144 6,0 0-144-5,0 0 0 7,0 0 160-8,10-12-160 7,-10 12 128-7,8-10-128 8,-8 10 128-8,4-15-128 8,-4 15 0-8,0-14 128 7,0-4 16-7,2 5 0 8,0-3 0-8,-2 0 0 8,2 1-144-8,2-5 192 6,-1-1-192-6,1 1 192 8,2-1-192-7,0 0 0 6,-2 1 0-7,2 1 128 8,0-9-128-8,1 3 0 6,-1 3 0-6,-4-1 0 9,0-2 0-8,0 1 0 4,0 5 128-5,-2-1-128 8,-4-5 0-8,2 1 0 7,2 3 144-7,0 3-144 9,2-1 0-8,-2 1 0 4,-2 3 0-5,2-3 0 9,0 18 0-9,2-11 0 6,-2 11 0-6,0 0 0 9,2-18 0-9,-2 18 0 6,0 0 0-6,0 0 0 9,0 0 0-9,0 0-128 7,0 0 128-7,0 0 0 7,0 0 0-6,0 0-128 6,0 0 128-7,0 0 0 8,0 0 0-8,0 0-160 6,-2 18 160-6,0-5 0 9,0 7-160-9,2-1 160 7,-2-1-128-7,2 3 128 8,0 3 0-8,0-1 0 6,0 0 0-6,0 3-128 9,-2 1 128-9,0 2 0 6,1 4 0-6,-1-3 0 9,-4-1 0-9,2-2 0 6,2 3 0-6,-2-3 0 9,2-2 0-9,2-3 0 6,0-7 0-6,0 3 0 9,0-18 0-8,-2 13 0 5,2-13 0-6,-2 16 0 8,0 0 128-8,2-16-128 7,0 0 128-7,0 0-128 8,0 0 0-8,0 0 144 6,0 0-144-6,0 0 0 8,0 0 176-8,0 0-176 7,-8 13 160-6,8-13-160 6,0 0 128-6,0 0-128 5,0 0 0-6,0 0 144 9,0 0-144-9,0 0 0 6,0 0 0-6,0 0 128 8,0 0-128-8,0 0 0 7,0 0 0-7,-13 0 0 8,-1-2 0-8,14 2 0 7,0 0 128-7,0 0-128 8,-14 0 0-8,-1 0 0 7,15 0 0-7,-12 2 0 9,12-2 0-9,-17 4 0 6,5-4 0-5,-4 4 0 8,5 2 0-9,11-6 0 6,-20 6 0-6,6-2 0 7,-3-2 0-7,-1-2 0 7,1 2 0-7,-7 0 128 9,-3-2-128-8,0-2 0 6,-1 0 144-7,1 2-144 9,-2 0 0-9,0 0 128 5,-9 0-128-5,3 0 0 11,0 0 0-11,0 2 0 4,-2 0 0-3,0-2 128 5,-2 0-128-6,0 2 0 8,2 1 0-8,-4-1 0 10,2-4 0-10,-4-1 0 5,4 1 0-5,-4 2 0 8,4 0 0-8,-4 0 0 8,4-2 0-8,-8 4 0 8,4 1 0-8,1 1 0 6,3 4 0-5,-4-2 0 7,4-4 0-8,-4 4 0 7,0 6 0-7,0-5-128 8,-2-5 128-8,2 2 0 5,-4 0 0-5,4 4 0 9,2-4 0-9,-1 0 0 6,3-2 0-6,3 0 0 9,-1-2 0-9,2 0 0 7,4 3 0-7,0-1 0 8,2-4 0-8,3 4 0 7,3 4 0-6,1 0 0 6,7-8 0-7,-3-2-128 8,3 0 128-8,3 4 0 8,-4 4 0-8,5-4 0 6,1-2 0-6,10 2 0 8,0 0 0-8,0 0 0 6,-14-2 0-6,14 2-192 9,0 0 192-9,0 0 0 6,0 0 0-6,0 0 0 9,0 0 0-9,0 0 0 6,0 0 0-5,0 0 0 7,0 0 0-8,0 0 0 6,-6-7 0-5,6 7-128 7,0 0 128-8,0 0 0 7,0 0 0-7,-2-16 0 8,2 4 0-8,0 12 0 6,0 0 0-6,-2-17 0 9,2 3 0-9,0-3 0 6,2 3 0-6,0-4 0 10,-4 7 0-10,0-9 0 6,6-1 0-6,-2 1 0 9,-2 3 0-9,0-5 0 6,-2 1 0-6,2-1 0 9,0 3 0-9,2-3 128 6,-2-5-128-6,4 0 0 8,-4-1 0-8,2 1 0 7,2 0 0-7,0 1 0 8,0 5 0-8,0 3 0 6,0-1 0-6,0-1 0 9,1 7 0-9,1-5 0 6,2 7 0-6,-8 11 0 8,6-20 0-7,-2 6 0 6,-4 14 0-7,0 0 0 9,2-13 0-9,-2 13 0 6,0 0 0-6,0 0-128 9,0 0 128-9,0 0 0 7,0 0 0-7,0 0-128 7,0 0 128-7,0 0 0 8,0 0-144-8,6 21 144 8,-6-5 0-8,2 1-176 6,-2 3 176-5,0-5-128 7,-2 5 128-8,2 1 0 7,0 3 0-7,0-1-128 8,-2 1 128-8,-2 3 0 6,0 0 0-6,0-1 0 9,-2-5 0-8,-2 2 0 5,2-5 0-5,1 3 0 5,1 1 0-6,-6 1 0 7,2-1 0-7,2-5 0 9,0 1 0-9,-1-1 0 7,1-7 0-7,0 4 0 7,0 1 0-7,0-3 0 8,6-12 0-8,-10 16 0 9,3-1 0-9,7-15 0 6,-6 12 0-6,6-12 128 8,0 0-128-8,-12 10 0 7,12-10 0-7,0 0 0 7,0 0 0-6,0 0 144 5,0 0-144-6,0 0 0 10,0 0 0-10,0 0 0 7,0 0 0-7,0 0 0 6,0 0 0-5,0 0 0 7,0 0 0-7,18 6 0 5,-1-10 0-6,3 2 0 8,3 0 0-8,1 2 0 8,-1-2 0-8,2 2 0 6,3 0 0-6,3 2 0 8,4 2 0-8,6 2 0 7,-2-3 0-7,6 3 0 8,-4-2 0-8,6 4 0 6,-1 0-128-6,1-4 128 9,6-4 0-9,-1 2 0 6,3 2 0-6,2-4 0 8,-1-2 0-8,-1-2 0 8,-4 4 0-8,1 0 0 8,5 2 0-8,-1 0 0 7,-1 1 0-7,-2 3 0 8,-3 2 0-8,1 0 0 7,-2-2 0-7,-2 2 0 8,-1-3 0-7,-1 1 0 5,-8 0 0-6,0 0 0 8,-1-2 0-7,-1 2 0 4,-4-2 0-5,0 1 0 9,-4-1 0-9,-5 2 0 7,-3-4 0-7,-3 6 0 8,1 0 0-7,-3-2 0 4,0 1 0-5,-14-7 0 8,0 0 0-8,13 10 0 7,-13-10 0-7,16 6 0 8,-16-6 0-7,0 0 0 5,0 0 0-6,0 0 0 9,0 0 0-9,14 8 0 6,-14-8 0-6,0 0 0 8,0 0 0-7,0 0 0 4,0 0 0-5,0 0 0 9,0 0 0-9,0 0 0 7,0 0 128-7,0 0-128 9,0 0 0-9,0 0 0 6,0 0 0-6,15-4 0 8,-15 4 0-8,16-8 0 8,-6-7 0-7,-1 5 0 6,3 2 0-7,-2-6 0 6,5 3 0-6,-3-7 0 8,4-1 0-7,-3-1 0 7,7-3 0-8,-4-5 0 7,1-3 0-7,3-4 0 7,-7 0 0-7,5 2 0 8,-5-4 0-8,3-4 0 6,-2 4 0-6,-1-8 0 9,-3 2 0-9,2 0 0 7,-6 0 0-6,1 4 0 6,3-4 0-7,-4 4 0 7,-2 6 0-7,0 2 0 9,0 2 0-9,0 3 0 5,2 5 0-5,-4 1 0 9,-2 20 0-9,0-13 0 7,-2-5 0-7,2 18 0 8,0 0 0-8,0 0-144 6,0 0 144-6,0 0 0 9,0 0 0-9,0 0-160 7,0 0 160-7,0 0 0 8,0 0-176-8,0 0 176 7,0 0-160-7,-8 24 160 8,6-5-128-8,-2-1 128 7,0 1 0-7,0 1-144 7,2-1 144-7,0 5 0 7,0-1 0-6,-4 2-128 7,2 1 128-8,-1 3 0 7,1 4 0-7,-2 4-128 8,-4 0 128-8,2 0 0 6,2 2 0-6,-5 0-128 9,1 4 128-9,2-6 0 7,-5-6 0-7,3 4 0 9,2 1 0-9,-6-3 0 6,3 0 0-6,-1-4 0 11,2-4 0-11,2-1 0 4,-3 1 0-3,3-5 0 8,2-5 0-9,-2 3 0 6,8-18 128-6,-8 12-128 8,8-12 0-8,0 0 128 5,0 0-128-4,0 0 0 6,0 0 128-7,0 0-128 8,0 0 128-8,0 0-128 8,-11 2 144-8,11-2-144 7,0 0 192-7,-16-6-192 8,8 2 128-8,-3-4-128 7,-3-6 0-6,0 8 0 6,1 3 128-7,-3-3-128 7,-1-4 0-7,-3 4 0 9,2 4 128-9,3-2-128 5,-5 0 0-5,-1-3 0 9,-3-1 128-9,-3 2-128 7,-2 0 0-7,-2-4 0 9,-1 1 0-9,-1-1 0 6,-6 0 128-6,0 2-128 9,-2 0 0-9,-5-3 0 6,-5 3 128-6,-2 0-128 7,0-2 0-6,-3 3 0 6,-3 1 0-7,3-2 0 8,1-2 0-7,1 4 0 6,3 1 0-7,0-1 0 7,2-4 0-7,5 4 0 9,-5 4 0-9,2 0 0 6,4 2 0-6,0-2 0 8,4-2 0-8,-4 2 0 7,4 6 0-7,0 0 0 7,4-2 0-7,4 4 0 9,0 0 0-9,-1 4 0 6,-1-3 0-6,4-1-144 8,0 0 144-8,7 4 0 7,1-4 0-6,1 1 0 7,9 3 0-8,-5-2-160 6,4-4 160-6,-3 4 0 9,3 1 0-8,-2-1-128 4,14-8 128-5,-11 6 0 8,-5-2 0-8,16-4 0 6,-12 8 0-6,12-8 0 9,-15 4 0-9,15-4 0 7,0 0 0-7,0 0 0 9,-12 4 0-9,12-4 0 8,0 0 0-8,0 0 0 6,0 0 0-6,0 0 0 7,0 0 0-7,-10-14 0 9,3 2 0-9,3 3 0 7,4 9 0-7,0-18 0 8,0-3 0-8,0 3 0 7,-4-3 0-7,2-3 0 8,0-1 0-8,0-1 0 6,2-1 0-5,0-2 144 6,0 0-144-7,0 1 0 7,0-1 0-7,2-2 0 9,-2-6 0-9,0 4 0 7,0 3 0-7,0 3 0 8,0 0 0-8,2 1 0 6,2 9 0-6,-2-3 0 10,-2-1 0-10,0 7 0 6,2-3 0-6,0-1 0 8,-2 6 0-8,1-1 0 6,-1 13 0-6,0-12 0 9,0-2 0-9,0 14 0 6,0 0 0-6,0 0 0 9,0 0 0-9,0-11 0 7,0 11 0-7,0 0 0 7,0 0 0-7,0 0 0 8,0 0 0-8,0 0 0 8,0 0 0-8,0 0 0 6,0 0-144-6,0 0 144 9,0 19 0-9,2-1-160 7,0 7 160-7,-2 1-128 7,0-3 128-7,0 8 0 7,-2 2 0-7,2 8-128 8,-2 0 128-7,1 2 0 5,-1 2 0-5,0-4 0 8,2 2 0-9,-2-6 0 5,0-2 0-5,2 0 0 9,0-6 0-9,0-1 0 7,0-3 0-7,0-4 0 7,0-3 0-6,-2-2 0 6,0-3 0-7,2-13 0 8,-2 20 0-8,2-20 144 8,0 0-144-8,0 13 0 7,0-13 128-7,2 16-128 9,-2-16 0-9,0 0 0 6,0 0 128-6,0 0-128 6,0 0 0-5,0 0 0 8,0 0 0-9,0 0 128 7,0 0-128-7,0 0 0 6,12 8 0-6,-12-8 0 7,19 6 0-7,-5 1 0 10,-14-7 0-10,19 8 0 6,1-4 0-6,-5 2 0 10,-15-6 0-10,24 10 0 7,-1-1 0-7,4-5 0 7,1-2 0-7,3 2 0 6,2 0 0-6,8 0 0 10,-2-4 0-10,6-4 0 6,2 2 0-5,0 0 0 7,3-2 0-8,5-2 0 5,1 1-128-4,3-7 128 7,0 2 0-8,3 0 0 6,-2 1 0-6,1 1 0 9,5-2 0-8,-1-2 0 6,1 1 0-7,-2 1 0 7,-5 8 0-7,-1-2 0 7,-1-2 0-6,-5 4 0 6,-1-2 0-7,-8 4 0 6,2 0 0-6,0 0 0 9,-4-2 0-8,-4 2 0 5,-4 0 0-5,-4-1 0 5,1-5 0-6,-5 2 0 6,-2 2 0-5,-5 2 0 8,1 2 0-9,-1-2 0 7,-18 0 0-7,16 0 0 8,-16 0 0-7,19 8 0 4,-7-3 0-5,-12-5 0 8,0 0 0-8,0 0 0 6,15 8 0-6,-15-8 0 10,0 0 0-10,0 0 0 5,0 0 0-5,0 0 0 9,8 14 0-9,-8-14 0 7,0 0 0-6,0 0 0 7,0 0 0-8,0 0 0 6,6 14 0-6,-6-14 0 8,0 0 0-8,0 0 0 8,0 0 0-8,0 0 0 8,0 0 0-8,0 0 0 6,0 0 0-6,0 0 0 9,0 0 0-9,0 0 0 7,0 0 0-7,0 0 0 8,16-4 0-7,-7-4 0 4,5-2 0-5,-2-4 0 9,1-7 0-8,-3 0 0 4,2-1 0-5,0 1 0 8,-1-5 0-7,1-5 128 5,-4-8-128-6,0 4 0 8,1-8 128-8,-1 4-128 7,-6-8 0-7,2 8 0 9,-4-2 160-8,0 6-160 5,-2 6 128-5,0 2-128 7,0-1 0-8,-2 9 0 6,0 5 128-6,4 14-128 22,0 0-656-21,0 0-176 1,0 0-16-2,0 0-17408 1</inkml:trace>
    </iact:actionData>
  </iact:action>
  <iact:action type="add" startTime="61954">
    <iact:property name="dataType"/>
    <iact:actionData xml:id="d19">
      <inkml:trace xmlns:inkml="http://www.w3.org/2003/InkML" xml:id="stk19" contextRef="#ctx0" brushRef="#br2">15444 15366 19583 0,'0'0'864'3,"-6"-14"176"-3,0-1-832 0,0-1-208 0,6 16 0 0,0 0 0 7,-10-13 1008-5,10 13 144 3,0 0 48-5,0 0 0 8,-5-16-576-8,5 16-112 6,0 0-32-5,0 0 0 8,0 0-208-9,0 0-32 7,-6 19-16-7,-2 7 0 7,-2 1 96-7,2 4 32 7,2 10 0-7,-1 2 0 10,3 6 64-9,0 6 16 3,0 3 0-3,2 1 0 6,0-1-32-7,-2 8 0 6,0 1 0-4,-4 5 0 5,3-6 48-7,-1 8 0 7,0 10 0-7,-2-2 0 9,2 4-16-9,-2 3 0 7,1 7 0-7,-5 0 0 9,4 3-160-9,0 6-16 6,-1 5-16-5,3 1 0 7,2 2-112-8,0-4-128 6,2 0 176-6,0-5-176 7,-4-5 128-7,4 1-128 7,0-5 0-7,4 3 0 8,0-7 224-8,2 1-64 7,-4-6-16-6,0-2 0 6,0-1 160-7,0-1 16 7,0 2 16-7,2-2 0 8,-2 0-80-8,2 0 0 7,0-2-16-7,0-2 0 9,-2-6-64-9,-2 2-16 6,0 4 0-6,2-8 0 9,0 1-160-9,0-5 160 6,0 4-160-6,2-4 160 8,0 3-32-8,0-5-128 7,-2 0 192-7,0-1-64 8,0-5 0-8,0 1-128 7,0-1 192-7,0 3-64 8,0 1 0-8,-2-3 0 7,0-3 0-7,0-1 0 9,2-2 16-9,0-1 0 6,-2-1 0-6,0-4 0 8,-4 0 48-8,2-3 16 7,0-5 0-7,0 0 0 7,1 0 16-6,-1-4 0 6,-4 1 0-7,4 1 0 7,-2-4-96-7,0 6 0 8,-5 2-128-7,1-4 192 8,6 2-192-9,-4-2 176 5,-2 4-176-5,3-2 160 8,3-2-160-8,-2 4 0 7,-4-4 144-7,4 4-144 9,4-6 128-9,-2-2-128 6,0-2 128-6,-1-1-128 8,3-3 144-8,0-4-144 7,-2 1 192-7,2-1-192 9,0-1 192-8,0-3-192 4,2 2 192-4,-2 1-192 6,0-3 192-7,-4-1-64 7,0 0 0-7,2-1-128 9,1-3 192-9,-1 3-64 6,2-3 0-6,-2 5-128 8,0-7 144-8,-2 4-144 7,0-6 0-7,0 3 144 8,6-13-144-8,-6 10 0 7,6-10 0-7,-7 14 0 9,7-14 0-9,0 0 0 7,0 0 0-7,0 0 0 22,0 0-1600-21,0 0-240 0,0 0-48-1</inkml:trace>
    </iact:actionData>
  </iact:action>
  <iact:action type="add" startTime="65180">
    <iact:property name="dataType"/>
    <iact:actionData xml:id="d20">
      <inkml:trace xmlns:inkml="http://www.w3.org/2003/InkML" xml:id="stk20" contextRef="#ctx0" brushRef="#br2">25620 16979 3679 0,'0'0'320'2,"0"0"-320"0,0 0 0-1,0 0 0 5,0 0 1472-5,0 0 208 6,0 0 48-7,0 0 16 8,17 6-464-8,-17-6-112 7,14 6-16-7,-14-6 0 8,15 3-112-7,-15-3-16 5,0 0-16-6,20 6 0 9,-20-6-96-9,14 4-16 7,-14-4 0-7,0 0 0 7,0 0-128-7,17-2-16 7,-17 2-16-7,0 0 0 8,12-8 32-7,-12 8 0 5,0 0 0-6,0 0 0 7,0 0-96-7,0 0-16 8,0 0 0-8,2-11 0 7,-2 11-80-6,-4-16-32 6,0 4 0-6,-2 3 0 6,-6-5-16-7,3 8 0 6,-3 0 0-6,-6-3 0 9,3-3-80-9,-1 6-32 6,-1-2 0-6,-3 0 0 8,3 1-112-7,-5-7-32 6,1 2 0-3,-3 4 0 2,-1-3-64-6,1 3-16 6,-3 2 0-5,0-2 0 7,-2 1 0-7,-3 1-16 4,1-2 0-5,0 0 0 8,-2 2-176-8,4 0 160 6,-3 6-160-6,-5-5 160 10,0-5-160-10,2 2 192 7,-2 2-192-6,-2-2 192 5,2-1-48-5,-6 1 0 7,2 2 0-8,-2-4 0 7,4 2-144-7,-4 3 192 7,4-3-192-7,-4-2 192 6,4 4-192-6,-4 2 160 7,2 2-160-7,-1-2 160 9,5 0-160-8,-4-1 128 5,3 3-128-6,-2 0 128 9,-1 2-128-9,-4-2 0 7,2-2 0-6,-4 2 0 6,-4 0 0-7,3 2 0 6,3-6 0-6,-2 4 0 8,-2-2 160-8,6 4-160 8,-4-2 192-8,-1 2-192 8,-1 0 224-8,4 0-64 6,-2 2-16-6,4-2 0 8,2 0-16-8,-6 0-128 6,-1 0 192-6,1 4-64 8,-4-2 64-8,2 0 16 7,1 2 0-7,1-4 0 8,-2-2-208-8,-2 2 0 7,3 0 0-7,-1 0 0 9,4 2 0-9,-4 0 128 6,2 0-128-6,4 0 0 9,-3 0 0-9,-1 0 0 7,2 0 0-7,-4 0 0 8,-1 0 128-8,-1-2-128 7,-4 0 0-7,3-2 0 7,3 2 160-7,-2-2-160 8,0 2 160-8,1 0-160 7,1 2 144-7,4 3-144 8,-2-1 128-8,-2-2-128 6,7 0 0-5,-3 0 128 6,0-2-128-7,2 2 0 8,-6-2 128-8,-2 0-128 8,3 2 128-8,1-2-128 7,-4-2 128-7,0 2-128 7,-1 0 128-7,1 0-128 8,0 0 144-8,4 2-144 7,-5 4 160-7,3 4-160 9,0-4 0-9,4-3 128 6,3 3-128-5,-5 0 0 7,-2 2 0-8,2-2 0 6,-4-4 0-6,-1 2 0 8,-1 0 0-8,2-1 128 7,3 3-128-7,1 0 0 9,-2-2 0-9,2 4 0 7,4 2 0-7,-4-3 0 7,-1 1 0-7,7 6 0 7,-2-6 0-7,2 3 0 8,-6 1 0-8,2-4 0 8,2 0 0-8,-3 1 0 7,-1-3 0-6,2 4 0 5,-4 2 0-6,0-4 0 8,4 1 0-8,1 5 0 7,-3-4 0-7,8 3 0 8,-2-5 0-8,4 4 0 7,-6 2 0-7,4-5 0 9,-2 3 0-9,4-4 0 6,2 0 0-6,-6 1 0 9,2-1 0-9,-2 0 0 6,2 4 0-6,2-3 0 8,-4 1 0-8,6 2 128 7,-2-2-128-7,3 3 0 8,1-3 0-8,2 0 0 9,4 1 128-9,-1-3-128 6,1 2 0-6,0 2 0 8,-1-5 0-8,3 7 0 7,0-4 128-7,3 2-128 7,3 3 0-7,-1-3 144 8,-3 3-144-8,3-1 0 9,5 0 0-9,-3 3 0 7,5-3 0-7,-3 4 0 7,0-7 0-7,5 7 0 9,3-1 0-9,-4-1 0 6,2 0 0-6,5-3 0 8,-5 7 0-8,4-5 0 7,0 7 0-7,4-1 0 8,-2-3 0-8,2-1 0 7,0 3 0-7,-2-3 0 9,4-1 0-9,4 3 0 6,0-3 0-6,0 2 0 8,2-1 0-8,2-1 0 6,2 1 0-6,-3-1 0 8,5 1 128-8,4 1-128 8,1-4 0-8,1 3 128 7,1-3-128-7,7 1 0 7,-1-3 144-7,2 2-144 8,3-2 160-8,1 1-32 7,4-5-128-7,4 2 192 8,-2 3-192-8,8-3 0 8,-2 4 128-8,5-4-128 7,1 1 0-7,6-1 0 8,1-2-144-8,-1 2 144 8,0-5 0-7,-1 1 0 4,5 2 0-5,-1 4 0 10,1-6 0-10,-1-2 0 5,5 1 0-4,-3 5 0 7,3 0 0-8,3 0 0 7,-4 1 0-7,3-3 0 8,3 0 0-8,-8 2 0 6,3-3 0-6,3 1 0 9,-3-2 0-9,1 2 0 6,4-2 128-6,-1 2-128 9,5 1 0-9,-6-1 0 7,4-6 128-7,-1 2-128 8,3 0 0-8,-2 0 0 7,0-4 0-7,4 0 0 7,-3 6 128-7,1-4-128 8,4 1 0-8,-2-1 0 8,2-2 0-8,2 2 0 8,0-2 0-8,-6 2 0 7,0-4 128-7,2 2-128 7,-1-2 0-7,1 2 0 8,2 0 0-8,2 0 0 7,0 2 0-7,-2-2 0 8,-2 0 0-8,2-2 0 7,-6-1 0-7,1 1 0 8,1 0 128-8,-4-2-128 7,6 0 0-7,-6 4 0 7,3 0 0-7,-3 0 0 7,4 0 0-7,0 0 0 9,0 0 0-9,-1 0 0 7,-9-2 0-7,4 0 0 8,3 0 0-8,-7 4 0 7,4-2 0-7,-3-2 0 8,1 0 0-8,4 0 0 7,-3 2 0-6,3 0 0 6,-4 0 0-7,1-2 0 7,1 0 0-7,-5-2 0 8,-1-2 128-8,4 6-128 7,3-3 0-7,-3-1 0 7,2 0 128-7,-1 2-128 8,1-4 144-8,0 2-144 7,-5-4 0-7,1 2 0 8,1 1 0-7,-3-7 0 6,-3 2 0-7,-1 2 0 7,1-3 0-7,-3 1 0 7,1-2 0-7,2-2 0 8,-1 5 0-8,3-5 0 8,-3 2 0-8,1-5 0 7,-4 3 0-6,-3-3 0 6,1 3 128-7,-4-2-128 7,-8-1 0-7,0 3 0 9,0-1 128-9,-4 1-128 6,0-4 0-6,0 5 0 9,-2-7 128-9,-5 1-128 6,-1-3 0-6,-4 5 0 9,-1-7 128-9,-5 3-128 6,3 5 0-6,-1-3 144 8,-3-3-144-8,0 1 0 7,-7-5 144-7,3 5-144 7,-4 0 128-7,-4-3-128 9,0-1 160-9,-1 3-160 7,-3 3 192-7,-1-5-48 8,-5-1-16-8,0 0 0 7,-6-3 0-7,0 1-128 7,-7 0 192-7,1 1-64 8,-3-1 16-8,-3 0 0 7,1 0 0-7,-4 1 0 8,-4-1-144-8,1 4 0 7,-1 1 144-7,-4 1-144 8,0-5 0-8,0-1 128 8,-8 4-128-8,0-3 0 8,-6 3 0-8,-2-1 0 7,-5 1 0-6,-3 2 128 5,1-5-128-6,-3 5 0 7,-3-1 0-7,2 5 0 7,1-1 0-7,1-1 0 9,-3 5 0-9,3-2 0 7,-1 9 0-7,-1-7 0 8,-4 0 0-8,3-1-128 8,-1 7-80-8,-1 2-16 6,3 2 0-6,2 0 0 23,-3-2-1520-21,10 8-304-1,3 6-64 1</inkml:trace>
    </iact:actionData>
  </iact:action>
  <iact:action type="add" startTime="67161">
    <iact:property name="dataType"/>
    <iact:actionData xml:id="d21">
      <inkml:trace xmlns:inkml="http://www.w3.org/2003/InkML" xml:id="stk21" contextRef="#ctx0" brushRef="#br2">26421 20772 21183 0,'0'0'944'1,"0"-14"192"9,-4-5-912-8,0 3-224-2,-1 1 0 1,3-1 0-1,2 16 1696 0,-4-14 288 6,0-1 64-6,-2 5 16 7,6 10-1040-6,-8-16-224 5,2 5-32-6,6 11-16 9,-11-18-352-9,1 8-64 6,2-1-16-6,-6 3 0 7,3 0-128-6,-5-4-16 6,1 1-16-7,-7 1 0 10,1-2 96-10,-1 4 0 6,3-1 16-6,-9-3 0 7,-3 2-16-7,-2-3 0 9,2 3 0-9,0 0 0 6,-3-2 96-6,-5 7 16 12,-2-3 0-12,-3-2 0 5,-3 2 32-5,-8 4 16 6,-9-3 0-5,1-5 0 6,1 6-80-7,-4-2-16 7,1 0 0-7,1 3 0 8,-8-1-32-8,5-2-16 7,-5 0 0-7,-2 2 0 8,-8 0-16-7,-2 1-16 5,-3-3 0-6,1 2 0 8,-4 0-112-8,-2 2 0 7,3 0-128-7,1-4 192 9,-8 5-192-9,1-3 0 6,-9 2 128-6,5-2-128 8,3-2 0-8,-1 4 0 6,1 0 128-6,-5 0-128 10,1 2 0-10,-5 1 128 6,-2-1-128-6,-1-2 0 9,7 2 208-9,1 2-48 6,-1 0-16-6,0 0 0 7,-3 0 48-7,1 2 0 7,-6 2 0-6,1-1 0 6,3-3-48-7,0 6 0 8,5 2 0-8,1 0 0 7,-5-2-144-7,1-2 0 9,-2 2 0-9,5 1 0 7,-1-3 0-7,5 2 0 7,-3-2 128-7,5 4-128 8,-4 0 0-8,5-3 0 7,-7 1 144-7,9 2-144 8,-1 2 128-8,4-4-128 6,4 1 128-6,4 5-128 9,2-2 0-9,2-2 0 6,-4 1 0-6,4-1 128 10,-2-2-128-9,4 2 0 3,4 0 0-4,-2 0 128 8,7-1-128-8,1 7 0 7,4-6 0-6,3 5 0 7,4-3 0-8,1 0 0 7,-3 2 0-7,0-3 0 8,7 5 0-8,-1-2 0 7,-2-4 0-7,6 7 0 8,6-3 0-8,-2 3 0 8,4-3 0-8,6 4 0 7,0-3 0-7,0 5 0 8,5 3 0-8,5-5-128 6,-1 2 128-5,3 1 0 6,3-3 0-7,-3 3 0 8,5 3 0-8,-1-5-128 7,3 3 128-7,0 3 0 8,6 0 0-8,2 1-128 7,-1 1 128-7,-1-3 0 8,2 5 0-8,2 0 0 7,-2 1 0-7,4-1-128 8,0 0 128-8,2-1 0 6,2 1 0-6,4 0 0 9,-5 0 0-9,3-1 0 7,6-1 0-7,4 1 0 8,-3 1 0-8,3-4 0 7,3-3 0-7,-1-1-128 8,3 3 128-8,5 3 0 7,1-2 0-7,2 1 0 8,3-5 0-7,3 1 0 5,-2 3 0-6,4-1 0 8,10-9 0-8,-2 7 0 7,3-3 0-7,5-1 0 8,2 2 0-8,1-5 0 7,-1 5 0-7,1-7 0 8,3 3 0-8,5-4 0 7,-1 4 0-7,7-5 0 10,0 5 0-10,6-2 0 6,2-7 0-6,-4 7 0 8,4-2 0-8,0-2 0 7,2 5 0-7,0-5 0 8,0 0 0-8,0 4 0 7,2-6 128-7,0 1-128 9,4 3 0-9,2 0 128 5,-4-4-128-5,3 0 0 9,-3-1 0-9,4-1 0 6,-2 0 0-6,2-2-192 9,-3 0 192-9,5 0 0 6,4 0 160-5,-8-2-160 8,-5-2 0-9,1 2 0 6,2-4 0-5,0 4 0 6,4 0 0-7,0 0 0 7,3 0 0-7,-3-2 0 8,-6 0 0-8,2 0 0 6,-2-2 0-6,0-1 0 8,2 1 0-8,0-2 0 8,-1 2 0-8,3-2 0 7,0-2 0-7,2 2 0 8,-2 1 0-8,-2 1 0 8,-1-2 0-8,1-2 0 7,-2 0 0-7,2 4 0 9,0 0 0-9,4 0 0 5,-2-1 0-5,-1 1 0 9,3-2 0-9,-2 4 0 6,2-2 0-6,-1 0 0 10,3-8 0-10,6 5 0 5,-1-5 0-5,3-4 0 8,-8 7 0-8,-1-5 0 8,1 4 128-8,-2-5-128 7,-2 1 0-7,1-2 176 7,5 3-176-7,-4-5 160 8,-2 6-160-8,-4-7 0 8,-8-5 0-8,-8 3 0 7,0-2 0-7,1 1 0 8,-7-1 0-8,1 1 0 8,-3 3 0-8,5 1 0 7,-9-3 0-7,-1-1 0 8,-4 1 0-8,-3-2 0 7,-1 1 128-7,-8-3-128 9,0-1 0-9,-1 1 0 6,-5 0 144-6,-4-3-144 8,-4 5 0-8,-3 0 144 7,-3-3-144-7,-1 3 0 9,-6 1 128-9,-2 1-128 7,-2-1 0-7,-3 1 0 7,-6-4 128-7,1 5-128 7,-2 1 0-7,-2-5 0 8,-2 1 0-8,-6-1 0 8,1 5 0-8,-5-3 0 6,-1 1 0-6,-3-2 0 8,-3-1 0-8,-2 3 0 8,-3-3 0-7,-5 1-144 6,-4-2 144-7,2 1 0 7,-6-1 0-7,0-1-128 7,0 1 128-7,-2 2 0 9,1-8 0-9,-3-1 0 6,-4 3 0-6,2 2 128 8,-1-1-128-7,1-3 0 6,-6 0-176-7,-1-2 176 8,-7-2 0-7,-1 2 0 4,-6-2-128-5,1 5 128 8,-3 1 0-8,4 2 0 8,-4 1 0-8,4 1-144 8,-7 0 144-8,3 3 0 7,2 5 0-7,-8-1 0 8,-2-3 0-8,-4 3-160 7,-2-1 160-7,-3 1 0 7,-3 6-128-7,4 1 128 6,2 3 0-4,-1 2 0 5,-9-2-128-7,2 0 128 9,-5 3 0-9,3 1 0 7,-3-4 0-7,3 2-128 7,-5 4 128-6,-1 2 0 6,-1 2 0-7,-2 2-128 7,-7-8 128-7,-1 8 0 7,2 0 0-7,4 2-128 7,4 5 128-7,-7 3 0 7,-7-4 0-7,2 5 0 7,0-3-128-7,4 6 128 9,2-5 0-9,1 7 0 7,5-1 0-7,0-1 0 8,-5-1 0-8,3 5 0 7,0-7-128-7,7 3 128 8,3 3 0-8,5-1 0 6,-2-4 0-6,1 7 0 9,-3-2 0-9,-2-3 0 7,7 1 0-7,3 3 0 7,2-3 0-7,2 1 0 8,-2 3 0-8,4-1 0 8,0 1 0-8,0-1-128 7,0-7 128-7,0 7 0 7,6 1 0-7,6-1 0 8,-4-3 0-8,9 4 0 8,1 1 0-8,5 1 0 8,3-1 0-8,1 3 0 6,2-4 0-6,1-1 0 8,3 3 0-8,4-2 0 9,-2-1-128-9,6 1 128 6,-2-1 0-6,6-3 0 8,4 3-128-8,1 1 128 7,3-1 0-6,4 1 0 8,-1 0-160-9,7 1 160 4,1 1-128-4,1 1 128 11,7-1 0-11,0 2-160 4,0 0 160-3,6 3 0 7,4-1-128-8,4 0 128 6,0 1 0-6,2-1 0 8,5 4-128-8,1-2 128 8,2 2 0-8,-1-2 0 8,5 1-144-8,3 1 144 8,-3 2 0-8,5 0-144 6,4 0 144-6,4 2 0 8,1-2 0-8,-1-4 0 7,0 1 0-7,6 3 0 8,-2 4 0-8,4-4-128 8,-4 0 128-8,10 2 0 7,-2-4 0-7,5 0 0 8,5-1 0-8,5-3 0 7,7 0 0-7,3 2 0 8,10-7 0-7,4 1 0 5,4 2 0-6,1-1 0 8,-1-3 0-7,8 1 0 5,3-5 0-5,8-1 0 6,3 3 0-7,5-3 0 8,2-9 0-8,4 5 0 8,-2-8 0-7,11 0 0 4,3 3 0-5,2-1 0 9,3-8 0-8,1-2 0 5,1 0 0-6,4-4 0 8,10 1 0-7,-5-5 128 4,-5-12-128-4,6 5 0 7,-2 1 0-8,7-5 128 8,1-1-128-8,-8-5 0 8,-6-2 0-7,3 0 0 4,3 1 0-4,-4 1 128 5,0-4-128-5,3 0 0 5,-7-7 0-5,3 1 0 7,3-2 0-8,-2-2 0 7,-5 4 0-7,-9-5 128 8,-1 1-128-8,2-2 0 6,-6 6 0-6,-2-8 0 10,-8 2 0-10,-10-4 0 6,-13-6 0-6,-12 3 128 7,-6-3-128-7,-10 2 0 7,-5 5 128-7,-7-3-128 8,-7 2 0-8,-10 8 144 7,-9 0-144-7,-5 4 0 9,-7 4 176-9,-7 1-176 7,-8 3 160-7,-9 2-160 8,0-1 0-8,-11 5 0 7,-5 3 0-7,-3 3 0 21,-8 5-416-20,-10-2-80 0,-4 3-16 0,-5 7 0 14,-5 2-2208-14,-13 4-448 0</inkml:trace>
    </iact:actionData>
  </iact:action>
  <iact:action type="add" startTime="71653">
    <iact:property name="dataType"/>
    <iact:actionData xml:id="d22">
      <inkml:trace xmlns:inkml="http://www.w3.org/2003/InkML" xml:id="stk22" contextRef="#ctx0" brushRef="#br2">23404 12601 22511 0,'-18'2'992'1,"18"-2"224"-1,-15 7-976 0,15-7-240 6,-14 8 0-6,0 2 0 3,5 7 0-3,-1-3 0 6,-8 2-144-6,3 3 144 10,-1-1 0-10,-3 5 0 6,-3 6 0-6,-1 3 0 10,-1-3 208-10,-3 10 96 4,-4 0 16-4,0 8 0 8,1-8 320-8,1 6 64 9,0 3 0-9,1-3 16 7,3 2-304-7,6-2-64 8,3-10-16-8,4-4 0 7,4-4-192-7,5-3-144 7,5-3 192-7,1-7-192 8,-3-14 304-8,14 18-48 8,2-11-16-8,5 3 0 6,3-4 64-6,3-2 16 8,2-4 0-8,2 4 0 8,2 0-96-4,7 0-16-1,-7 3 0-3,4-5 0 9,2-4-208-9,-4 2 128 8,2 0-128-8,4-2 0 7,-4-2 144-7,0 1-144 7,-4-3 128-7,-4 2-128 8,-1 2 0-8,-5-4-320 6,-3-2 48-6,-3 4 16 25,-17 4-2080-24,18-6-416 2,-18 6-64-2</inkml:trace>
    </iact:actionData>
  </iact:action>
  <iact:action type="add" startTime="71955">
    <iact:property name="dataType"/>
    <iact:actionData xml:id="d23">
      <inkml:trace xmlns:inkml="http://www.w3.org/2003/InkML" xml:id="stk23" contextRef="#ctx0" brushRef="#br2">22977 13334 19343 0,'-28'-16'1728'1,"13"9"-1392"-1,1-1-336 0,0 0 0 7,14 8 640-6,0 0 64 7,0-16 16-8,4 5 0 6,6-5-256-5,2-2-48 5,5 3-16-5,9-5 0 9,3-1-80-10,4-3 0 4,8-3-16-4,2 0 0 9,6 3 272-9,5-7 48 6,1-2 16-6,2 2 0 9,5 4-32-9,2 1 0 7,1-3 0-7,-5 2 0 8,1 3-80-7,1 7-16 4,-2-1 0-5,-3 3 0 7,0 3-256-7,-3 6-48 12,-3 6-16-12,-6 2 0 5,-4 2-192-4,-6 2 0 4,-6 9 128-5,-4-1-128 8,-3 4 0-8,-5 1 0 8,-9 1 0-8,-4 7 0 8,-8 2 0-8,0 6 0 5,-9 0 0-5,1 4 0 10,-6 4 0-10,7-6 128 7,-7-2-128-7,10-3 0 8,-3-3 0-8,5-6 0 5,2-5 128-5,4-1-128 9,4 3 0-9,8-8 0 8,1-3 0-8,9 1 0 8,7-6 176-8,2-4-16 5,4 0 0-5,6-4 0 16,0-4 96-16,6 2 32 1,4-1 0-1,1 1 0 8,1-6-96-8,4 2 0 6,-1-1-16-6,1 1 0 8,5 4 0-8,3-4 0 8,-3-3 0-8,-2 3 0 7,1-4-176-6,-3 4 160 6,3-3-160-7,-3 3 160 21,3 0-1776-19,-5 1-368-1,3 3-64-1,-4 2 0 1</inkml:trace>
    </iact:actionData>
  </iact:action>
  <iact:action type="add" startTime="72538">
    <iact:property name="dataType"/>
    <iact:actionData xml:id="d24">
      <inkml:trace xmlns:inkml="http://www.w3.org/2003/InkML" xml:id="stk24" contextRef="#ctx0" brushRef="#br2">26523 12605 23039 0,'0'0'1024'3,"-8"-8"192"-3,-4-2-960 0,12 10-256 1,-10-10 0-1,10 10 0 6,-7-4 0-5,7 4 176 5,-16-4-176-6,2 8 160 9,-5 10-160-9,-3-2 160 6,-5 5-160-6,-4-1 160 10,-2 5 96-9,-4 7 32 3,-6 3 0-4,6 4 0 9,-2-4 208-9,4 4 32 6,1 8 16-6,5 0 0 9,2 6-112-9,5-8-32 6,7 0 0-6,7-6 0 8,4-2-240-8,8-4-160 7,6-2 192-7,9-5-192 9,7-1 128-9,5-5-128 7,2-4 0-6,8-3 0 6,0-1 160-4,8-4-32 1,3-4 0-3,3-2 0 24,0-2-512-24,1-3-128 2,-1-1 0-2</inkml:trace>
    </iact:actionData>
  </iact:action>
  <iact:action type="add" startTime="72808">
    <iact:property name="dataType"/>
    <iact:actionData xml:id="d25">
      <inkml:trace xmlns:inkml="http://www.w3.org/2003/InkML" xml:id="stk25" contextRef="#ctx0" brushRef="#br2">26969 12731 26495 0,'-17'-6'1168'3,"1"6"240"-3,3 4-1120 0,-3 4-288 0,2 10 0 1,-3-3 0 5,1 9 0-6,1-1-192 11,-5 1 16-11,4 3 16 6,-3-4 160-6,3 5 0 7,5 1 0-7,3-2-128 7,-2-2 128-7,6-3 0 8,4-3 0-8,4 1 0 6,6-3 0-6,1-7-128 7,11 0 128-7,1-4 0 9,7-6 128-9,-1-6 96 6,0-2 32-5,4-2 0 8,0-5 16-9,-1 3 16 5,-1-4 0-5,-4 1 0 9,-5-5-112-9,-3-3-32 6,-3 0 0-6,-8 1 0 16,-7 1 336-16,-2-1 64 1,-1-1 16-1,-10 1 0 7,-2 1 208-7,-1 7 32 7,-3-1 16-7,-3 3 0 8,-5-6-416-8,7 11-80 8,3 1 0-8,-5 4-16 7,-1 4-528-7,3-2-96 6,1 0-32-6,3 2 0 26,15-2-2336-25,0 0-480 7</inkml:trace>
    </iact:actionData>
  </iact:action>
  <iact:action type="add" startTime="73111">
    <iact:property name="dataType"/>
    <iact:actionData xml:id="d26">
      <inkml:trace xmlns:inkml="http://www.w3.org/2003/InkML" xml:id="stk26" contextRef="#ctx0" brushRef="#br2">27564 12632 9215 0,'-9'19'816'1,"-5"3"-656"0,4 1-160-1,0 5 0 7,1 1 2512-7,3 0 480 6,0-2 80-6,0-1 32 7,-2-9-2144-6,2 3-416 6,2 1-96-7,3-7 0 11,1-14 256-11,0 0 48 4,0 0 16-4,0 0 0 8,0 0 272-8,0 0 64 7,0 0 16-7,0 0 0 8,19-6-32-7,-1-2-16 5,1-9 0-6,1-1 0 8,-5-7-672-7,5-3-128 6,3 1-16-7,-5-2-16 7,-1 0-240-6,5 3 144 5,-1 3-144-6,-1 1 128 8,-1 7-128-8,-1 3 0 7,-9 4 0-7,-9 8 0 9,20-4 0-5,-20 4 0-2,16 10-192-2,-1 4 192 8,-7 5-208-8,0 9 80 7,-4 3 128-7,-4 4-208 9,-6-2 208-9,0 0 0 7,0 2 0-7,-4 2 0 8,-1-5 0-8,5-3 0 9,4-6 0-9,0-7 0 7,2-16 0-7,0 0 160 6,0 0-160-6,0 0 128 7,0 0 480-7,14-16 96 8,5-7 0-8,6-6 16 8,3-8-336-8,1-1-64 7,0 1 0-7,1-2-16 7,-1 6-304-7,2 2 0 7,-2 4 128-7,0-3-128 9,-1 3 0-9,-3 2 0 6,-3 11 0-6,1 1 0 9,0 3 0-8,-7 4-176 4,0 8 176-5,1 10-160 9,-5 1-16-9,2 9 0 6,-5 1 0-6,-1 8 0 8,2 4 176-8,-4 6 0 8,-2 0 0-8,-2 4-128 8,-4 2 128-8,2 0 0 6,-2 7 0-6,0-3-128 25,0-2-384-24,6-6-64 0,0-10 0-1,5-6-16 13,5-5-512-13,0-11-112 4,5-5 0-3</inkml:trace>
    </iact:actionData>
  </iact:action>
  <iact:action type="add" startTime="73588">
    <iact:property name="dataType"/>
    <iact:actionData xml:id="d27">
      <inkml:trace xmlns:inkml="http://www.w3.org/2003/InkML" xml:id="stk27" contextRef="#ctx0" brushRef="#br2">28967 12478 17503 0,'-28'-20'768'1,"17"18"176"10,11 2-752-10,-16 4-192 0,4 6 0 0,1 4 0-1,1-1 2000 0,2 9 368 4,-4 7 80-4,5 0 16 7,-3 0-1680-7,-4 5-336 8,2-1-64-8,-1 2 0 9,3 4 368-9,2 0 80 6,-3-4 0-5,3 8 16 7,0-2-272-8,-2 2-48 6,0-6-16-6,7 0 0 8,-3-6-336-7,0-8-176 4,4-7 160-4,2 0-160 7,0-16 448-8,0 0-16 6,0 0 0-5,0 0 0 6,14-12 528-7,-1 0 128 7,5-9 0-6,-1-5 16 7,3-5-608-8,3-2-128 7,3-4-32-7,-3 0 0 11,-3 2-208-11,-3 0-128 5,3-2 160-5,-1 4-160 6,-5-2 128-5,3 3-128 6,-1 7 0-7,1 3 0 8,-1 5 0-8,-4 5 0 6,-1 1 0-6,-11 11 0 9,0 0 0-9,16 7-208 10,-4 1 64-10,-2 6 16 5,-7 5-48-5,-1 7 0 6,-4 3 0-6,0 2 0 8,-5-2 176-8,-9 5 0 7,-1-1-144-7,-5 0 144 9,-3-4 0-9,-5 0-144 6,-3-3 144-6,0-3 0 9,2-7 0-9,2-3 0 6,1-3 0-6,5-2 0 10,3-12 0-10,7 0 0 5,5-4 0-5,2-3 0 25,10-9-2352-23,6-5-400-2,7-3-96 3</inkml:trace>
    </iact:actionData>
  </iact:action>
  <iact:action type="add" startTime="73997">
    <iact:property name="dataType"/>
    <iact:actionData xml:id="d28">
      <inkml:trace xmlns:inkml="http://www.w3.org/2003/InkML" xml:id="stk28" contextRef="#ctx0" brushRef="#br2">29626 11479 27647 0,'-18'-9'2448'1,"18"9"-1952"-1,0 0-496 1,0 0 0 6,-7 19 144-7,3-1-144 6,2 7 128-6,0 6-128 8,2 4 0-7,-2 6 0 5,0 10 0-6,0 5 0 8,-4 3 0-7,-8 11 160 6,1 6-16-7,-7 8 0 7,1 10 96-7,-3 5 16 7,-1-3 0-7,0 5 0 9,-1-3-112-6,10-5-16 1,7-11 0-4,3-16 0 10,2-11-384-10,2-4-96 6,0-6-16-5,6-10 0 19,1-8-304-18,5-7-64-2,-4-11-16 1,-8-9-7184 5,21 4-1424-3</inkml:trace>
    </iact:actionData>
  </iact:action>
  <iact:action type="add" startTime="74218">
    <iact:property name="dataType"/>
    <iact:actionData xml:id="d29">
      <inkml:trace xmlns:inkml="http://www.w3.org/2003/InkML" xml:id="stk29" contextRef="#ctx0" brushRef="#br2">29741 12573 23775 0,'0'0'1056'2,"0"0"224"-2,0 0-1024 0,0 0-256 2,0 0 0 0,18-6 0 5,1 1 656-7,-3-9 96 6,1 0 16-6,3-1 0 8,-5 5-320-8,1-6-48 7,0 3-16-7,-3-5 0 9,-1 3 256-9,2-3 32 5,-9-1 16-5,1 5 0 9,-2-2 32-9,-4 16 16 7,0 0 0-6,0 0 0 6,0 0-32-7,0 0-16 6,0 0 0-5,0 0 0 7,-13 22-320-8,-5 1-64 7,2 2-16-7,1 5 0 7,5 1-288-7,-2-2 160 11,5 2-160-10,3 1 128 4,4-9-128-4,4 0 0 6,1-1 0-7,7-5 128 8,2 1-128-8,5-2 0 5,7-7 0-5,-3-5 128 9,6-2-128-9,1-6 0 7,1-5 0-7,4-7 0 24,4 2-1680-23,-6-5-368 2,0-1-80-3</inkml:trace>
    </iact:actionData>
  </iact:action>
  <iact:action type="add" startTime="74522">
    <iact:property name="dataType"/>
    <iact:actionData xml:id="d30">
      <inkml:trace xmlns:inkml="http://www.w3.org/2003/InkML" xml:id="stk30" contextRef="#ctx0" brushRef="#br2">30720 11549 27647 0,'-11'2'2448'1,"-3"4"-1952"-1,4 8-496 0,-5 2 0 9,1 5 704-9,-4 8 64 5,3 8 0-5,-5 6 0 9,-5 10-112-9,1 0-16 7,-1-1 0-7,0 5 0 9,-1 1-144-8,7 3-48 4,-1 9 0-5,3-2 0 7,3 4-320-7,-1-1-128 8,5 3 0-8,2-2 144 22,0-10-1872-17,8-5-368-5,2-9-80 0,6-10-6720 4,0 1-1360-3</inkml:trace>
    </iact:actionData>
  </iact:action>
  <iact:action type="add" startTime="74732">
    <iact:property name="dataType"/>
    <iact:actionData xml:id="d31">
      <inkml:trace xmlns:inkml="http://www.w3.org/2003/InkML" xml:id="stk31" contextRef="#ctx0" brushRef="#br2">30260 12330 24879 0,'0'0'1088'2,"-6"-10"256"-2,6 10-1088 0,0 0-256 0,16-12 0 0,1 0 0 7,7 7 320-7,3-3 0 7,2 2 0-7,2 0 0 8,4 0-320-8,-3 2 0 7,-3 0-208-7,-2 1 80 8,3-3 128-8,-1 4 0 6,-2 2 0-6,2 2 0 9,3 0 0-9,-3 3 0 8,-4-1 0-8,1 0 0 21,-3 4-1264-20,0 4-208-1,-3-2-64 0,-5 1-8320 2</inkml:trace>
    </iact:actionData>
  </iact:action>
  <iact:action type="add" startTime="74870">
    <iact:property name="dataType"/>
    <iact:actionData xml:id="d32">
      <inkml:trace xmlns:inkml="http://www.w3.org/2003/InkML" xml:id="stk32" contextRef="#ctx0" brushRef="#br2">31015 12353 12895 0,'0'0'1152'1,"0"0"-928"-1,10-8-224 0,3-2 0 5,-5-1 2688-5,4 3 512 7,-1-4 80-7,1 2 32 8,4 1-1264-8,-3-7-256 6,3 4-64-6,3-7 0 9,1 1-784-9,-1 1-176 6,1-5-16-6,-4-1-16 8,1 1-208-8,3 3-32 8,-7-2-16-8,1 1 0 8,-8 8 16-7,-6 12 0 4,2-17 0-5,-2 17 0 9,0 0 128-9,0 0 16 7,-20-2 16-7,3 6 0 9,-5 11-368-9,-3 3-80 7,-4 7-16-7,-1 6 0 8,1 6-192-8,4-1 0 10,-1 3 0-10,9 2 0 6,3-6 0-5,4 4 224 4,7-4-64-5,3-2-16 8,5 2 48-8,7 0 0 7,4-6 0-7,5 1 0 10,4-3 48-10,7 0 16 5,3-5 0-5,2-7 0 8,8-1-256-8,-2-2 0 7,1 5 0-7,-4-9 0 23,0-8-1792-19,-4 0-320-4,-3-2-48 0,-2 0-16 0</inkml:trace>
    </iact:actionData>
  </iact:action>
  <iact:action type="add" startTime="75375">
    <iact:property name="dataType"/>
    <iact:actionData xml:id="d33">
      <inkml:trace xmlns:inkml="http://www.w3.org/2003/InkML" xml:id="stk33" contextRef="#ctx0" brushRef="#br2">26275 13422 22111 0,'0'0'1968'1,"0"0"-1584"2,0 0-384-3,0 0 0 7,0 0 656-6,0 0 48 7,0 19 16-8,-2 3 0 6,-2 5-384-6,2 6-80 9,-4 4 0-8,-3 10-16 6,-1 2 64-6,-4-2 16 4,2 3 0-5,3 1 0 7,-5 0-144-6,6 3-32 5,-3-1 0-5,3 1 0 6,2 1-144-6,0-6 0 5,-2-8 0-6,4 2 128 24,0-14-1680-24,2-4-352 2</inkml:trace>
    </iact:actionData>
  </iact:action>
  <iact:action type="add" startTime="75604">
    <iact:property name="dataType"/>
    <iact:actionData xml:id="d34">
      <inkml:trace xmlns:inkml="http://www.w3.org/2003/InkML" xml:id="stk34" contextRef="#ctx0" brushRef="#br2">25994 13960 22111 0,'0'0'1968'2,"4"-14"-1584"-2,-4 14-384 0,12-11 0 1,1-5 352 0,9 4-16-1,5-1 0 0,0-1 0 4,-1-7-336-4,3 3-128 7,0 2 0-7,2-7 0 8,3-2 128-8,1-1 176 7,0 1-48-7,0-2 0 8,2-1 208-7,2 1 48 6,-8 0 0-7,0 3 0 7,-1-3 48-7,-3 4 16 6,-4-3 0-5,-5 7 0 6,-4-1-160-7,-1 9-32 8,-3-1 0-8,-10 12 0 8,0 0 208-7,0 0 48 6,0 0 0-7,0 0 0 6,-4 21-128-6,-6 9-32 7,1 3 0-6,-3 6 0 7,-6-2-160-8,1 8-16 12,-3 1-16-12,-1 1 0 4,-4 2 128-3,1 2 32 4,-1-5 0-5,3-5 0 10,5 0 256-9,-3-6 64 5,5-5 16-6,3-7 0 7,4-7 48-7,0-1 16 7,8-15 0-7,0 0 0 8,0 0-16-8,0 0 0 7,18 0 0-7,1-4 0 8,-1-5-352-8,5-3-80 7,1-6-16-7,1 3 0 7,-1-5-128-5,1 7-128 4,-2-3 192-6,-3 8-192 8,-1 0 0-8,3 7 0 8,-3 1 0-8,-1 9 0 8,1 3 0-8,3 11 0 6,-1 5 0-6,-3-1-144 8,1 4 144-8,1 0 0 6,-3-1 0-4,1-1 0 5,-2-2 0-7,1-1 0 7,3-3 0-7,-3-2-128 8,5 1 128-8,-1-12 0 7,-1-3 0-6,-5-1 0 6,5-10 0-7,3-1 0 6,-1-3 0-6,-1-8 0 7,2 2 0-7,1-5 0 8,-3-1 0-7,-1 5 0 6,-5-5 0-7,3-1 128 6,-8 3-128-6,3-3 0 9,-7-6 0-9,2 5 128 7,-2 1-128-7,-4 3 0 8,4-1 0-8,-6 5 0 6,-2-2 0-6,2 16 0 8,-6-11 0-8,6 11 0 8,-8-14 0-8,2 8-128 8,-4-2 128-8,-1-1-128 8,1 5 128-8,-6 0-128 7,5 2 128-7,-7 2 0 7,4 2-144-7,-5 4 144 8,-1 1 0-8,3 5 0 7,-5-2 0-6,3 7 0 6,5-1 0-6,1 4 0 5,7 1 0-6,-2 0 0 8,0-1 0-8,6 1 0 7,4 1 0-7,2-1 0 9,-4-21 0-9,16 16 0 6,7 2 0-6,4-7 0 10,5-1 0-10,5-4 0 6,6-4 0-6,1-2 0 8,1-2 0-8,4 0 0 5,0-6 160-5,-6-4-160 11,2 3 144-11,-6-9-144 4,0 8 0-4,-6-7 144 10,-2 1-144-9,-2-1 0 5,-3 1 0-6,-1 4 128 8,-2 1-128-8,1-3 0 5,-11 4-192-4,5 0-11856 16,-4 5-2368-17</inkml:trace>
    </iact:actionData>
  </iact:action>
  <iact:action type="add" startTime="76426">
    <iact:property name="dataType"/>
    <iact:actionData xml:id="d35">
      <inkml:trace xmlns:inkml="http://www.w3.org/2003/InkML" xml:id="stk35" contextRef="#ctx0" brushRef="#br2">28805 13685 17503 0,'-33'-21'768'3,"13"5"176"-3,1 2-752 0,-3-1-192 1,3 5 0-1,3 4 0 7,-5-4 3776-7,1 4 736 8,1 4 144-7,1 1 16 6,-3-1-3584-7,1 5-704 6,-3 3-160-6,-1 4-32 8,-3-4-192-6,2 2 0 3,-1 5 0-5,3-1 0 8,3 2 0-8,9-1 0 8,-1 5 0-8,10-2-160 8,6 3 160-8,10 4-208 6,3 1 80-6,6 1 128 9,11-3-128-9,-1 1 128 6,0-1 0-6,4 1 0 12,2 0 0-9,-4 1 0-1,0-5 0-2,0 3 0 8,-3-1 0-8,-5-1 0 7,-6-3 0-7,-5 3 0 8,0-1 0-8,-11-1 0 6,-5 1 0-5,-4 1 0 7,-11-5 368-7,-7 3-16 5,-9-4 0-6,-6 1 0 7,-12-3 0-7,1 2 0 7,-1-11 0-7,-2 1 0 9,0 2 0-9,3-6 0 6,1 0 0-6,6-4 0 9,0-4-208-8,10-1-144 4,3-11 192-5,13 3-192 25,3-1-1504-24,14-3-416 4,10-3-64-5</inkml:trace>
    </iact:actionData>
  </iact:action>
  <iact:action type="add" startTime="76757">
    <iact:property name="dataType"/>
    <iact:actionData xml:id="d36">
      <inkml:trace xmlns:inkml="http://www.w3.org/2003/InkML" xml:id="stk36" contextRef="#ctx0" brushRef="#br2">29509 13617 28559 0,'-16'-8'1264'3,"16"8"272"-3,-13-6-1232 0,13 6-304 0,-14-2 0 1,-2 4 0 6,5 2 400-7,-5-2 32 7,-3 4 0-7,-3 3 0 9,-5 1-240-9,-4 2-64 7,-4 6 0-7,-1-1 0 7,-3-5 240-7,2 3 32 6,-4-5 16-6,4 6 0 8,4-3 224-8,4 7 32 7,4-5 16-7,7 3 0 9,4-10-432-9,3 5-96 5,11-13-16-5,0 0 0 9,0 0-144-9,0 0 0 7,0 0 0-7,19 6 0 9,3-4 0-9,-1-2 192 5,2-2-192-4,5-5 192 7,3-7-192-8,-2 6 192 10,-1-4-192-9,-1 3 192 4,-6 1-192-5,1-2 0 7,-3 2 144-7,1 2-144 8,-7 4 0-8,-13 2 0 7,18 2 0-7,-8 2 0 10,-10-4 0-10,13 14 0 5,-5 2 0-5,0 5 0 7,-4 0 128-7,-2 3 48 7,-2-1 16-7,-2 8 0 9,-2 3 0-9,-2-1 16 6,2 4 0-6,-7 4 0 9,-3-4-16-9,-2 6-16 6,1-8 0-6,-5-2 0 9,3 0-32-9,3-2 0 7,-6-3 0-6,7-1 0 7,-3-4-16-8,8-1-128 5,1-5 192-5,1-3-64 8,6-14-128-8,0 16 128 8,0-16-128-8,9 11 128 10,-9-11-128-9,0 0-224 4,18 12 48-5,2-8 16 23,1-6-1248-22,0-2-256-1,-1-4-64 1,3 0-8640 5,3 3-1728-5</inkml:trace>
    </iact:actionData>
  </iact:action>
  <iact:action type="add" startTime="77210">
    <iact:property name="dataType"/>
    <iact:actionData xml:id="d37">
      <inkml:trace xmlns:inkml="http://www.w3.org/2003/InkML" xml:id="stk37" contextRef="#ctx0" brushRef="#br2">29895 13662 13823 0,'0'0'608'1,"-6"-14"128"-1,0 4-592 0,6 10-144 0,0 0 0 1,0 0 0 5,0 0 3312-5,0 0 624 5,0 0 128-5,-15 6 32 6,5 6-2592-7,-4-1-512 6,5 9-96-5,-3-1-32 9,4-3-48-10,2 7-16 5,2 3 0-5,1-3 0 7,1-5-368-6,2-1-80 5,3 3-16-6,1-7 0 10,2 5 48-9,-6-18 16 4,16 10 0-4,-3-4 0 6,-13-6 48-7,22 0 0 8,1-6 0-8,-5-2 0 8,1-12 16-8,3 3 16 7,-3-5 0-7,-1-1 0 8,-1-4-112-8,1-4-32 10,-8-3 0-9,-4 1 0 6,1 2 64-7,-1 2 16 6,-6-2 0-6,0 3 0 7,-2 5-256-6,-2 5-160 4,2-5 192-4,-1 3-192 5,3 20 128-6,0 0-128 7,0 0 0-7,0 0 0 22,0-15-832-21,0 15-208 0,0 0-48 0,0 0-16 12,17 0-1840-11,3 4-384-1,-1 0-64-1,5 1 0 0</inkml:trace>
    </iact:actionData>
  </iact:action>
  <iact:action type="add" startTime="77526">
    <iact:property name="dataType"/>
    <iact:actionData xml:id="d38">
      <inkml:trace xmlns:inkml="http://www.w3.org/2003/InkML" xml:id="stk38" contextRef="#ctx0" brushRef="#br2">30818 13455 32015 0,'0'0'1408'1,"0"0"320"-1,0 0-1392 0,-14 2-336 0,2 4 0 0,-3-1 0 6,1-1 128-5,-5 6-128 5,-1 4 128-5,1-1-128 9,-9 3 256-10,-3 4-32 5,2-5 0-4,0 7 0 5,1-5 288-6,3-1 64 7,5 3 16-7,1-1 0 8,11-5-176-8,-2 5-32 7,10-18-16-7,0 0 0 8,16 12-240-8,2-1-128 9,-1-5 128-8,5-6-128 3,3-4 256-4,-2-5-32 7,3 1 0-7,-5-4 0 9,3-3-32-9,-3-1-16 8,-2 0 0-8,-3-1 0 12,-2-1-176-12,-6 1 192 4,-1-3-192-3,1 6 192 5,-4-1-192-6,-4 15 128 7,0-10-128-7,0 10 128 8,0 0-128-8,0 0 0 7,0 0 0-7,0 16 0 8,-2 5 0-8,-2 3 0 7,-4 3 0-7,6 2 0 8,0 2 0-8,2 1 0 6,-1 3-128-6,1-4 128 9,3-2 0-9,1 0 0 6,2 1 0-6,0-5 0 24,0-4-624-22,2-5 0-1,-8-16 0-1,15 6 0 11,-15-6-384-9,26-6-80-2,-5-6 0 1,-1-5-16 14,-1-3-2240-13,1 1-448 3,9-20-96-5,-6 8-16 1</inkml:trace>
    </iact:actionData>
  </iact:action>
  <iact:action type="add" startTime="77852">
    <iact:property name="dataType"/>
    <iact:actionData xml:id="d39">
      <inkml:trace xmlns:inkml="http://www.w3.org/2003/InkML" xml:id="stk39" contextRef="#ctx0" brushRef="#br2">31218 13433 17503 0,'0'0'1552'1,"0"0"-1232"2,-2 14-320-3,0 4 0 8,0-1 1744-8,0 5 304 7,0 1 48-7,0 4 16 7,-4 1-960-7,-2 3-192 7,0 0-48-7,1 4 0 9,-7 2 112-9,4-4 32 6,2 0 0-6,-1-5 0 9,1-9-160-9,4-1-48 6,4-18 0-5,-6 10 0 6,6-10 112-7,0 0 0 7,0 0 16-6,0 0 0 6,0 0-16-7,0 0-16 9,6-10 0-9,2-10 0 6,5-3-416-6,-1-4-80 7,6-5 0-7,-3 1-16 8,5-4-256-7,1 4-48 14,-3 4-128-15,1-1 192 2,3-1-192-2,1 2 144 5,-5 7-144-5,3 1 128 7,-1-1-128-7,-3 7 0 7,-1-3 0-7,3 8 0 11,-5 0 0-11,4 1-176 5,1 3 176-5,-1 2-128 24,-1 2-1008-22,3 4-192-1,-3 1-32-1,1 5-16 10,1-6-1040-8,-3 4-208-2,1 2-32 0,-1-1-7312 10,0-3-1456-10</inkml:trace>
    </iact:actionData>
  </iact:action>
  <iact:action type="add" startTime="78152">
    <iact:property name="dataType"/>
    <iact:actionData xml:id="d40">
      <inkml:trace xmlns:inkml="http://www.w3.org/2003/InkML" xml:id="stk40" contextRef="#ctx0" brushRef="#br2">31797 13554 6447 0,'0'0'272'1,"0"0"80"-1,0 0-352 0,0 0 0 2,0 0 0-2,0 0 0 9,8-6 1344-9,-8 6 208 7,0 0 48-7,0 0 0 6,0 0-1312-5,0 0-288 6,0 0 0-7,0 0 0 8,0 0 768-8,0 0 160 7,0 0 32-7,0 0 16 8,0 0 800-7,4 12 144 6,-4-12 48-7,0 0 0 7,0 0-496-7,0 0-112 8,5 18-16-8,-5-18 0 7,0 0-384-7,0 0-96 7,16 4-16-7,-16-4 0 9,16 2-80-9,-1-2 0 7,-5-4-16-7,-10 4 0 8,14-8-272-8,-5 0-48 8,-9 8-16-8,12-12 0 6,-6-1-16-6,-6 13 0 8,0 0 0-8,0 0 0 8,0 0 112-8,-8-10 0 6,-2 6 16-6,10 4 0 10,-17 6-48-10,1 6-16 5,-5-3 0-5,3 9 0 8,1-3-304-8,-3 9-160 8,5-3 160-8,1 3-160 8,6-5 128-8,2 5-128 8,4-3 0-8,8 3 0 7,0-7 224-3,4 1-48 2,9-1-16-5,1-7 0 4,-1-2 112-4,9 0 32 5,3-8 0-6,4-2 0 7,-2-8-144-6,4 0-32 6,2-7 0-7,-4 1 0 8,2-4-256-8,-2 3-64 7,-7-1-16-7,-9-3 0 22,-1-3-1760-20,-8 1-336-1,-7-4-80-1,-10 1-16 0</inkml:trace>
    </iact:actionData>
  </iact:action>
  <iact:action type="add" startTime="78678">
    <iact:property name="dataType"/>
    <iact:actionData xml:id="d41">
      <inkml:trace xmlns:inkml="http://www.w3.org/2003/InkML" xml:id="stk41" contextRef="#ctx0" brushRef="#br2">29593 12655 5231 0,'-18'10'224'2,"18"-10"64"-2,-13 8-288 1,-7-2 0-1</inkml:trace>
    </iact:actionData>
  </iact:action>
  <iact:action type="add" startTime="78806">
    <iact:property name="dataType"/>
    <iact:actionData xml:id="d42">
      <inkml:trace xmlns:inkml="http://www.w3.org/2003/InkML" xml:id="stk42" contextRef="#ctx0" brushRef="#br2">29273 12903 10127 0,'0'0'896'3,"0"0"-704"-3,0 0-192 2,0 0 0-2,-6 16 1376 0,6-16 240 0,0 0 48 0,0 0 16 0,0 0 16 0,0 0 0 6,0 0 0-6,0 0 0 8,0 0-32-8,0 0 0 7,6-20 0-7,6 1 0 10,1-5-768-10,5-7-176 6,1-4-16-6,1 4-16 7,5-1-256-7,3-3-48 7,-1-6-16-7,2-4 0 8,0 1-16-8,-1-7 0 6,-1-4 0-6,0-5 0 8,1-6 96-8,-1-5 32 7,0-7 0-7,-1-4 0 9,-5 1-224-9,0-5-32 5,-5-10-16-5,-2 6 0 9,-3 5-208-8,-1 11 128 6,-6 9-128-7,0 9 0 9,-2 3 0-9,-2 16 0 5,-2 4 0-5,-2 7 0 10,0 9 0-10,-4 3 0 6,8 14 0-6,-15 0 0 8,-9 10-144-8,-3 7 144 6,-6 11 0-6,-6 11-144 8,0 4 144-8,2 9-192 7,-6 7 192-7,6 13-192 8,-2 8 192-8,0 6 0 7,-2 7 0-7,2 7 0 8,4 3 0-8,0-3 0 7,7-5 0-6,7-7 128 7,3-8 112-8,10-6 16 6,5-10 16-6,6-3 0 8,3-7 112-7,16-3 32 5,5-2 0-6,6-4 0 8,6-6-160-8,8-2-48 8,4-2 0-8,15-8 0 8,14-7-208-8,8-3-288 6,7-7 64-6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927">
    <iact:property name="dataType"/>
    <iact:actionData xml:id="d0">
      <inkml:trace xmlns:inkml="http://www.w3.org/2003/InkML" xml:id="stk0" contextRef="#ctx0" brushRef="#br0">13415 346 14735 0,'0'0'1312'1,"-6"-12"-1056"2,0 0-256-2,6 12 0 6,-5-15 864-7,5 15 112 8,-4-10 32-8,4 10 0 9,0 0 112-9,0 0 32 5,0 0 0-4,0 0 0 7,0 0-560-8,0 0-96 6,0 0-32-6,0 0 0 8,0 0-96-8,0 0-32 7,0 0 0-7,0 0 0 10,0 0-112-10,0 15-32 5,-4 5 0-4,4-1 0 7,-2-1 0-7,0 3-16 5,-2 3 0-6,0 3 0 8,0 2 0-8,-2 6 0 8,-3 2 0-8,1 1 0 10,2-3 16-10,-4 6 16 7,2 2 0-7,2-1 0 5,1-5 16-5,-3 8 0 8,0 2 0-8,2 0 0 7,-2 2 32-7,1 3 0 7,1 5 0-7,0 1 0 7,0-1 64-7,-4 0 32 8,4-1 0-8,1 5 0 9,1-1-16-9,0 0 0 6,2 1 0-6,-4 1 0 9,0 7 16-9,0-5 0 7,0 2 0-7,-1-1 0 7,1 1-176-7,0 2-48 6,2-5 0-6,-2 3 0 10,-2-2-128-10,4-1 192 6,-1 1-192-6,1-4 192 9,2-1-64-9,-2 3 0 6,-2-1 0-6,2-1 0 9,0-1-128-8,0-1 128 5,0-1-128-6,2-1 128 8,-1-1 0-8,-5 2-128 6,2 1 192-6,-2-1-64 8,2 1-128-8,-2-1 160 8,3 1-160-8,-1-3 160 7,2-6-160-7,-2 1 128 8,-2 1-128-8,2 2 128 6,0-5-128-6,5-3 0 9,-1 4 144-9,-2 0-144 7,-2-8 0-7,2 2 0 7,0-1 0-7,0-3 128 8,2 6-128-8,0-8 0 7,0-3 0-6,2-1 0 7,-4 0 144-8,2-2 16 6,-2 0 0-6,3-3 0 8,-1-5-160-8,0-4 0 7,2-1-192-7,0 0 192 8,0-18 0-7,0 13 0 5,0-13 0-6,4 20 0 9,-4-20 0-9,5 13 0 6,-5-13 0-6,8 16 128 9,-8-16 0-9,8 16-128 6,-8-16 192-6,14 11-64 10,-14-11-128-10,13 10 0 5,-13-10 0-5,22 10 0 9,-5-6 160-9,-1 0-160 6,3-1 192-6,-1 1-192 8,3-4 208-7,1 0-64 6,1-2-16-7,-3 4 0 8,-1 0-128-8,5 0 160 6,3-2-160-6,2 0 160 9,1 0-160-9,5 4 0 6,-2-4 0-6,2 2 128 9,2 0-128-9,4-2 0 6,-2-2 0-6,2 2 0 9,-2 2 0-9,4 0 0 6,-2 2 128-6,2-2-128 9,-6 0 0-9,6-2 0 7,-2 0 0-7,4 0 0 8,1 0 0-8,-1 0 0 6,4-2 0-6,4 2 0 9,-5 2 0-9,5-2 0 7,4-2 0-7,-1 2 0 7,1 2 0-7,-1 0 0 8,3-2 0-8,-1 0 128 8,1 2-128-8,-3-2 0 6,1 0 0-6,5 2 0 8,-1 0 0-8,-1-2 0 8,5-2 0-8,3 0 0 7,-2 2 0-7,6 0 0 7,3 2 128-6,-7 0-128 6,0-2 0-7,-4 0 0 7,3 0 0-7,3 0 0 8,4 2 0-8,-2 0 0 7,4 1 0-7,2-1 0 8,2 2 0-8,-2 0 0 7,-5-2 0-7,3 2 0 9,2-2 0-9,0 2 0 6,-6 2 0-6,2 0 0 8,4-2 0-8,4 1 0 7,2 1 0-7,0 2 0 9,0-2 0-9,-1 2 128 6,-1-2-128-6,2 1 0 8,2-1 0-8,6-2 0 7,-3 2 0-7,3 4 0 8,4-3 0-8,-7-3 0 7,-1-2 0-6,4 2 0 7,0 2 0-8,-1 0 0 6,5-2 128-6,-1 0-128 9,7-4 0-9,-3 4 0 6,-5 0 0-6,5-1 0 8,-9 3 0-8,4 0 0 7,1-2 0-7,1 2 0 8,5-2 0-8,3 0 0 7,-9 3 0-7,5-3 0 9,-7-2 0-9,7 2 0 7,-3 0 0-7,5 0 0 9,1 4 0-9,2-2 0 6,-3-2 128-5,-1-1-128 7,3 1 0-8,-3 0 0 6,1 2 0-5,5-4 0 7,4-2 0-8,0-2 0 6,-4 0 0-6,3-2 0 9,-1 4 0-9,2 0 0 6,0-2 0-6,2 0 128 9,3 2-128-9,-5 0 0 7,-2-2 0-7,-2-1 0 7,-1-1 0-7,5 2 0 7,4 0 0-7,-2 0 0 9,-4 2 0-9,0-2 0 6,-1-4 0-6,1 4 0 8,0 0 0-8,2 2 0 7,4-2 0-7,-3 0 0 8,-7-2 0-8,4 2 0 6,-2-2 0-6,-1 2 0 8,1 1 0-8,2-1 0 7,2-2 128-7,-1 0-128 9,-7 0 0-9,2 2 0 7,3 0 0-7,1 0 0 8,2-2 0-8,-2 2 0 7,0 0 0-7,-3 0 0 8,-7-6 0-8,5 5 0 6,-1 1 0-6,6 0 0 9,2 0 0-9,-1 2 0 6,-5-2 0-6,-5 0 0 9,-3-2 0-9,4 2 0 7,-1-2 0-6,5 0 0 6,6 2 0-7,-3 0 0 8,-3-2 0-8,-4 2 0 7,-5 0 0-7,7 1 0 7,1-3 0-7,-1 2 0 8,4-2 0-8,-1 2 0 6,-1-2 0-5,-3 0 0 6,-7 0 0-7,7 0 0 7,-1 0 0-7,-2-2 0 9,5 3 0-9,-3-1 0 6,-7-2 128-5,1 4-128 7,-5-2 0-8,2 0 0 6,3-2 0-6,1 2 0 9,7-2 0-9,-1 5 0 6,-9-3 0-6,-1 0 0 9,0-2 0-9,-4 2 0 6,-1 0 0-6,3 0 128 9,4 2-128-9,-7-2 0 7,-1 2 0-6,-6 0 0 7,-4 2 0-8,-7 0 0 6,-1 0 0-6,-2 0 0 8,2 0 0-8,-5 2 0 7,1-2 0-7,5 2 0 8,-3 0 0-8,2 0 0 7,-7 0 0-7,-1 4 0 8,-3-2 0-8,-5 2 0 7,-3 0 0-7,0-1 0 8,-4-1 0-8,0 2 0 7,-1 0 0-7,-5 0 0 8,2-2 0-8,-2 2 0 7,0 1 0-7,0 3 0 9,-5-4 0-9,-3 4 0 6,0 0 128-6,0-5-128 8,2 3 0-8,-3 2 0 7,-5-4 0-7,-2 0 0 9,1 1 128-9,-1 5-128 5,1-4 0-5,1 0 128 9,-2 0-128-9,1-3 0 6,-3-1 0-6,1 2 0 9,-1 0 0-9,3 0 0 7,-7-6 0-7,3 4 0 8,1 2 0-8,0-1 0 7,-3-1 0-7,3-4 0 8,1-2 0-8,1 2 0 7,-5 2 0-7,3 0 0 8,-1-6 0-8,3-1 0 7,-3 1 128-7,1 0-128 8,1 0 0-8,1-2 0 7,-1 2 0-7,-1-2 0 7,0 0 0-7,1-3 0 9,1-1 128-9,-3 2-128 8,-5-4 0-8,5 1 0 5,-4-3 144-5,1 0-144 9,5-1 0-9,-9 1 128 7,3-5-128-7,1-1 0 8,-5 1 0-8,4-5 128 6,-5-1-128-6,5-2 0 9,-4-1 0-9,1-1 144 8,-1-2-144-8,0-2 0 6,1-4 144-5,-3 2-144 5,2-6 0-5,-4 0 144 6,-2-4-144-6,1-6 128 6,1-5-128-7,-2 5 128 8,-2 0-128-8,4-4 0 7,3-1 0-7,-5-5 0 8,0 1 0-8,2 0 0 7,0 3 0-7,-4-3 0 8,1-9 0-8,3 3 0 6,2-6 128-5,-2 4-128 7,0-8 0-7,1 1 0 5,-1-5 0-6,0 4 0 8,-2-2 0-8,2 0 0 7,-3-2 0-7,5 2 0 8,0 0 0-8,2 4 0 7,1 0 0-7,-1-2 0 8,4 2 0-8,-5 0 0 7,1-4 0-7,2 0 0 8,-3 4 0-8,5 2 0 7,-4-4 0-6,3 1 0 6,1 5 0-7,1-2 0 7,-1 4 0-7,-4-2 0 7,3-1 0-7,-5 7 0 8,0 4 0-8,2 1 0 8,-7 1 0-8,3 1 0 7,2 6 0-7,-4 1 0 8,0-1 0-8,-2 4 0 7,-2 4 0-7,-1 0 0 8,-1 6 0-8,0-2 0 7,0 0 0-7,0 6 0 8,0 0 0-8,0-2 0 7,0 2 0-7,0 1 128 8,-1 1-128-8,2 2 0 7,-2 0 0-7,1 1 0 9,-2 1 0-9,0 2 0 6,0 3 0-6,0 1 0 9,2 1 0-9,-2 3 0 6,0-1 0-6,2 3 0 8,0-3 0-8,-2 1 0 7,2 17 0-7,-4-16 0 8,-2-2 0-8,6 18 0 7,-6-11 0-6,6 11 0 6,-6-20 0-7,3 9-176 7,-3-1 176-7,6 12-192 7,0 0 192-6,-16-6 0 6,16 6 0-7,-14-6 0 7,-3 2 0-6,3-4-128 6,1 3 128-7,-3 3 0 8,2 2 0-8,-3 2 0 7,-1 0 0-7,-3-1 0 8,-5-1 0-8,1 0 0 7,0 0 0-7,-1 4 0 9,-3 2 0-9,0 0 0 6,-2-2 0-6,-1-2 0 9,-7 0 0-9,0-2 0 6,-2 0 0-6,0 0 0 8,-7 0 0-8,-1 2 0 7,2-2 0-7,-4 2 0 8,-1 0 0-8,-1 0 144 8,-4 0-144-8,3 2 0 7,-3-3 144-7,-3 3-144 7,-5 2 0-6,-1-2 144 6,-10 2-144-7,-2 2 128 8,-4-4-128-8,-2-2 128 7,-2-2-128-7,5 2 128 8,-1 0-128-8,0 1 128 7,-2 5-128-7,-2 0 0 7,-13-4 0-7,1-4 128 8,-5-2-128-8,1 0 128 7,3 2-128-7,-5 4 128 8,3 0-128-8,-8 2 0 7,-10-2 0-7,0-2 0 8,-4-4 0-8,6 0 0 7,-2 9 128-7,-6-1-128 10,-12 0 0-10,1-4 0 5,3-2 0-5,3 4 0 9,3 2 0-9,-8 2 0 7,-9-3 0-7,0-1 0 7,1 0 0-7,5 2 0 7,3 4 128-7,-3-4-128 8,-7 0 0-8,-3 1 0 8,6 3 0-8,3-4 0 7,3 0 0-7,-3 4 0 7,-5-5 0-7,3 1 0 9,3 2 0-9,1 2 0 7,1 0 0-7,-5-3 0 7,-7 1 0-7,6-2 0 7,3 0 0-7,3 2 0 8,-3 3 0-8,-1-5 0 7,-1 0 0-7,3 2 0 8,1 2 0-7,1-3 0 5,-3 7 0-6,3-6 0 9,1-4 0-9,1 4 0 7,3 3 0-7,0-3 0 8,0 4 0-8,-1 1 0 6,-3-3 0-6,7 4 0 8,3-8 0-8,-6 0 0 8,2 3 0-8,2-1 0 7,-3-2 0-6,1 2 0 6,6 2 0-6,-4-3 0 6,5-1 0-7,-5 4 0 6,0-6 0-5,4 2 0 6,-2-2 0-7,6 3 0 8,4 3 128-8,-6-2-128 7,-2-2 0-7,-1 0 0 8,3-1 0-8,5-1 0 7,-1 0 0-6,4-2 0 6,0 2 0-7,0-2 0 8,0 0 0-8,2-2 0 7,2 0 0-7,-1 2 128 8,3 2-128-8,0 0 0 7,-6-4 0-7,1 0 0 8,7 0 0-8,2 0 0 6,3 0 0-6,-1 0 0 9,7 0 0-9,-7 0 0 7,-1-4 0-7,3 2 0 9,-1 2 0-8,3 0 0 3,3-2 0-4,5 0 0 8,-5 0 0-8,2 0 0 8,1 0 0-8,-5 0 0 8,0 0 0-8,5-2 0 7,3 0 128-7,2-1-128 8,2-1 0-8,4 0 0 7,4 2 0-7,-2-4 0 8,-4 0 0-7,0 3 0 5,-2-1 128-6,4-2-128 7,2 0 0-7,0 2 0 8,0 2 0-8,2-1 0 7,2-3 0-7,2 2 0 8,-8 0 0-8,-2 2 0 8,-4 0 0-8,4 0 0 7,0 0 0-7,1 2 0 8,-1-1 0-8,2-1 0 6,2 2 128-6,-2-2-128 9,-6 0 0-9,2 2 0 6,0 0 0-5,2-2 128 7,-2 4-128-8,2 0 0 7,0-2 144-7,4-2-144 7,4 6 0-7,0-2 128 8,-4-4-128-8,-2 4 0 8,-4 0 0-8,0 0 144 8,4 2-144-8,1 2 0 7,1-2 128-7,3 2-128 7,5-2 0-7,-4-2 0 8,0-6 128-8,4 2-128 7,-6 0 0-7,3 2 0 7,3 2 0-7,2 2 0 8,4 0 0-8,3-2 0 8,1-2 128-8,5 0-128 7,4 0 0-7,1 2 0 8,5 4 0-8,2 0 0 7,-4 0 0-7,6 4 0 8,-2-2-240-8,-2 2-96 7,6 9-32-7,2 5 0 22,-6 3-2752-19,6 6-544-3</inkml:trace>
    </iact:actionData>
  </iact:action>
  <iact:action type="add" startTime="8168">
    <iact:property name="dataType"/>
    <iact:actionData xml:id="d1">
      <inkml:trace xmlns:inkml="http://www.w3.org/2003/InkML" xml:id="stk1" contextRef="#ctx0" brushRef="#br0">1234 9022 911 0,'0'0'0'2,"-16"4"0"-2,-1 2 0 1,3-2 0 1,-1 0 0-2,15-4 0 6,-18 7 2048-5,4-1 320 5,14-6 64-5,-15 2 0 6,-1 0-1696-6,1 0-352 5,15-2-64-6,-14 4 0 11,-4 2 16-11,18-6 16 7,-11 6 0-7,11-6 0 6,-16 2 288-6,16-2 48 6,-12 2 16-6,12-2 0 10,0 0-16-10,0 0 0 5,0 0 0-5,0 0 0 9,0 0 48-9,0 0 16 7,0 0 0-7,0 0 0 7,16-4-128-6,5-2-32 5,5 0 0-6,1 0 0 8,6-2-240-8,8-3-48 7,-2 1-16-3,12 0 0 2,4-4-32-6,1 7 0 6,-1-1 0-5,3-6 0 7,5 2-128-8,3-1-128 6,-4 3 192-6,3-4-192 8,-1 5 240-8,-3-5-64 8,-3 4-16-8,3 4 0 7,-1 1-32-7,6-3 0 6,-3 2 0-6,5 2 0 9,-6 2-128-9,3-2 160 7,1-2-160-7,-7-1 160 7,-7 3-32-7,1 2 0 7,-4 0 0-7,0 2 0 9,-3 0 0-9,1 2 0 7,-8 0 0-7,2 2 0 9,-4-3 32-9,-6 1 0 5,1-2 0-5,-3 6 0 9,-4-2-160-8,-1 0 0 5,-5 0 144-6,-5 0-144 9,-14-4 176-9,17 6-48 6,-17-6 0-6,0 0 0 8,0 0-128-8,0 0 128 7,0 0-128-7,0 0 128 8,4 15-384-8,-4-15-96 7,0 0-16-7,-6 12 0 22,6-12-704-20,-11 14-144-1,11-14-16 0</inkml:trace>
    </iact:actionData>
  </iact:action>
  <iact:action type="add" startTime="8682">
    <iact:property name="dataType"/>
    <iact:actionData xml:id="d2">
      <inkml:trace xmlns:inkml="http://www.w3.org/2003/InkML" xml:id="stk2" contextRef="#ctx0" brushRef="#br0">2837 8388 20271 0,'-23'-21'896'1,"15"7"192"-1,8 14-880 0,-12-12-208 2,12 12 0-2,0 0 0 5,0 0 480-5,0 0 48 7,0 0 16-7,0 0 0 9,0 0-416-9,20 0-128 6,3 0 0-6,3 6 0 8,1 0 128-7,6 6-128 5,2-1 144-6,10 5-144 8,4-6 256-8,-2 5-64 8,3-3 0-8,3 4 0 7,2-5-192-7,-3 7 176 6,1-4-176-6,-2 7 160 9,-1 1-160-8,-1-1 0 5,0-1 0-6,0 3 0 12,-4 0 144-12,-4 3-144 6,3-3 160-6,-5 0-160 6,4-3 0-6,-6 5 0 6,-3 5 0-6,-5-3 0 9,-4-4 384-9,-5 5-32 7,-1-3 0-7,-9 4 0 8,-2 0 32-7,-4 7 16 4,-4-3 0-5,-8 0 0 8,-8 0 48-8,-7 6 0 7,-6-2 0-7,-12 0 0 10,-8 0-64-10,-6-2 0 4,-1 4 0-4,-7 4 0 10,-1-4-208-10,-4 6-48 6,3-6-128-6,-1 8 192 9,-4 6-432-9,1-7-80 5,1-11-32-5,6-1-12640 12</inkml:trace>
    </iact:actionData>
  </iact:action>
  <iact:action type="add" startTime="9358">
    <iact:property name="dataType"/>
    <iact:actionData xml:id="d3">
      <inkml:trace xmlns:inkml="http://www.w3.org/2003/InkML" xml:id="stk3" contextRef="#ctx0" brushRef="#br0">865 12029 4607 0,'-27'-10'400'1,"10"7"-400"-1,7-5 0 0,-2 0 0 7,12 8 1520-7,-14-4 208 7,7-2 64-7,7 6 0 8,0 0-960-8,-14 0-192 7,14 0-48-7,-10-2 0 8,10 2 80-8,0 0 16 7,0 0 0-6,0 0 0 5,0 0 144-6,0 0 48 7,0 0 0-7,0 0 0 9,0 0-272-9,0 0-48 6,18 2-16-6,9-2 0 9,8 0-48-9,0-4-16 6,8 0 0-6,6-3 0 8,11-3 48-8,5 2 16 11,11-6 0-11,6 5 0 7,6-1-16-7,7-2 0 5,7 2 0-5,1-5 0 9,-4 3-80-9,-1-3-32 6,-1 5 0-6,-1-4 0 8,7 4 64-8,-3 3 16 8,1-5 0-8,-3 2 0 8,-10 0-208-8,-1-1-32 6,-3 5-16-6,-2 2 0 8,-2 0-240-8,-2-2 128 7,2 2-128-6,-8 2 0 7,-3 2 128-8,-5 0-128 6,-2-2 0-6,-5 2 144 8,-2 0-144-8,-7 2 0 7,-1 4 0-7,-2-2 0 9,-6-4 0-9,0 0 0 7,-8 6 0-7,-5-4 0 23,-9 0-752-22,1-2-16 0,-18 0-16-1,0 0 0 12,0 0-1376-10,0 0-272-1</inkml:trace>
    </iact:actionData>
  </iact:action>
  <iact:action type="add" startTime="9761">
    <iact:property name="dataType"/>
    <iact:actionData xml:id="d4">
      <inkml:trace xmlns:inkml="http://www.w3.org/2003/InkML" xml:id="stk4" contextRef="#ctx0" brushRef="#br0">2607 11333 25791 0,'-21'-16'1152'3,"9"7"224"-3,4 1-1104 0,8 8-272 1,4-18 0-1,8 10 0 7,5 1 0-7,11-3-256 6,5 2 64-5,8 0 0 7,-2 1 192-8,10 1 0 6,5 0-160-5,7 6 160 5,7 0 0-5,0 0 240 6,6 0-48-7,2 4 0 8,-1-4 32-8,1 4 0 6,0 5 0-6,0 1 0 9,-6 10-32-6,0-1 0 3,-5 6 0-6,-1 7 0 7,2 5-192-6,-9 0 0 4,-3 6 0-5,1-2 0 9,-6 2 0-9,-12-4 0 7,-6 2 0-7,-4-2 0 8,-7 1 256-8,-5-2-32 6,-5-7-16-6,-8 0 0 10,-4-2 464-10,-11 2 96 6,-5 5 0-6,-11-1 16 7,-14 0 96-6,-6 0 16 5,-6-6 0-6,-7 0 0 11,-8 3-384-11,-2-1-64 5,-8 0 0-4,-4 2-16 6,-12-2-240-7,-3 4-64 7,-8-1 0-6,-7-5 0 7,-5 0-320-8,4-4-64 6,2-1 0-5,6-9-10240 14,9 1-2048-14</inkml:trace>
    </iact:actionData>
  </iact:action>
  <iact:action type="add" startTime="10524">
    <iact:property name="dataType"/>
    <iact:actionData xml:id="d5">
      <inkml:trace xmlns:inkml="http://www.w3.org/2003/InkML" xml:id="stk5" contextRef="#ctx0" brushRef="#br0">10866 3587 22111 0,'10'-8'1968'1,"-3"2"-1584"3,1 2-384-4,6 2 0 7,-8-2 416-6,3 0 0 7,-9 4 0-8,0 0 0 7,0 0 16-7,0 0 0 7,0 0 0-7,0 0 0 8,-13-9 144-8,-5 3 16 8,-1 4 16-8,-13 0 0 7,-5-2-400-7,0 2-80 7,-11 0 0-7,-5-4-128 8,-6-5 144-8,-5 5-144 7,-2-6 0-7,-3 4 144 7,-5 4-144-6,0-5 0 5,2-5 0-6,-4 2 128 9,-4-5-128-1,2 1 0-8,-6 2 0 0,-2-5 0 7,-3-3 128-7,-5 3-128 7,4-2 0-7,-1-3 128 9,-5 1 64-9,4 1 0 6,-3 7 0-6,1-3 0 9,-9 6 128-9,-3-7 48 7,-1-1 0-7,-2 7 0 9,2-3-80-9,-1 6-16 6,-7 7 0-6,0-9 0 7,-2-2-112-7,0-1-32 8,-4 3 0-8,2 2 0 8,-6 2-128-8,2 2 0 8,-5 1 144-8,5 3-144 8,-2 2 0-7,0 2 0 5,-4 2 0-6,1 1 0 7,-3 7 0-7,2-2 0 7,-3-2 0-7,1 7 0 8,0-5 0-8,3 6 0 7,-3-5 0-7,-6 5 0 8,3-8 0-8,1 7 0 5,2-3 0-4,1 9 0 7,-3 1 0-8,-2-3 0 7,1 1 0-7,3 5 0 8,4 1 0-8,-3 3 0 7,-1 0 0-7,6 0 0 9,-2 3 0-9,3 7 0 6,5-2 0-5,2 2 0 7,-6 2 0-8,6-4 0 6,4 0 0-5,1 0 0 8,3 0 0-9,4 6 0 5,1 0 0-5,5-1 0 8,-4 1 0-7,3-2 0 6,8 2 0-7,7-4 0 8,1 4 0-8,6-2 0 6,4 4 0-6,7-2 0 8,-1 4 0-8,6-2 0 7,3-5 0-7,4 5 0 8,1-2 0-7,9 2 128 4,8-6-128-5,4 4 0 9,3-4 0-9,9 6 0 6,2-6 0-6,7 4 0 9,2-6 0-9,6 4 0 7,2-4 0-7,8 4 0 8,4-6 0-8,3 2 0 7,9 2 0-7,5-2 0 8,4 0 0-8,7 2 0 7,2-6 0-7,9 0 0 8,4-1 0-7,2-3 0 5,-1 2 0-6,3-2 0 8,3 1 0-8,3-1 0 6,7 0 0-6,0 0 0 9,4 3 0-9,6-5 0 7,4-2 0-7,2 1 0 8,-4-1 0-8,4 2 0 7,-1 0 0-7,7-1 128 9,0-3-128-9,5-1 0 6,-3-1 0-6,3 1 0 8,-3-3 0-8,0-3 0 7,3 3 0-7,3 1 0 9,-1-7 0-9,5 3 144 5,1-4-144-5,0 3 0 9,0-3 128-9,3 6-128 7,-3-7 0-7,2 3 0 10,5-4 144-10,-1-3-144 5,4 3 0-5,2-2 144 9,-4-2-144-9,0 0 128 6,2 0-128-6,6-3 128 9,-2 3-128-9,2-4 0 7,2 0 0-7,-8 0 128 8,0-2-128-8,2 2 0 6,6 0 0-6,-4 0 128 9,4-2-128-9,-6 0 0 6,2-2 144-6,2 2-144 8,-6 0 0-8,4 0 0 8,2-2 0-8,-6 0 0 7,-4-2 0-7,0 2 0 7,-2 2 0-7,3-6 128 8,1-3-128-7,0 3 0 5,-2 0 0-6,-2 4 0 8,-3-6 128-8,-3-2-128 7,0 3 128-7,-1-5-128 8,3-4 0-8,-1 5 0 7,-1-3 0-7,-6 2 0 9,1-7 0-9,-6 1 144 6,1 1-144-6,-1-3 160 9,2-1-160-9,-1 1 0 6,-5 1 0-6,-2-7 0 9,-4-1 0-9,-4 0 128 6,0 1-128-6,-6 1 0 8,2-2 192-8,0-4-32 8,-4-3-16-8,3-3 0 8,-1 0-144-8,-6-6 0 6,-2 2 0-6,-3-3 0 8,-6 1 144-8,-9-4-144 7,1-6 160-6,-2-3-160 6,-8-3 224-7,-2-3-48 7,-4-5-16-6,-3 5 0 6,-3-2 16-7,-4-7 0 7,-3-5 0-7,-6-2 0 8,-1-2 128-8,-5-3 16 7,-4-5 16-7,-4 0 0 8,-4 4-144-8,-7 2-16 7,-1 0-16-7,-7 0 0 8,-7 6 32-8,-3 0 0 7,-8 2 0-7,-2-2 0 8,-10-2-32-8,-7 4 0 7,-10 6 0-6,-1 3 0 8,-9 7-160-9,-4 1 160 5,-3-1-160-4,-5 5 160 7,-2 8-160-8,-1 4 0 6,-11 8 0-6,-3 2 0 8,-6 4-224-8,-6 1-32 7,-12 9 0-7,-1 7 0 25,-7 8-1568-23,-15 8-320 1,-16 10-64-3</inkml:trace>
    </iact:actionData>
  </iact:action>
  <iact:action type="add" startTime="18272">
    <iact:property name="dataType"/>
    <iact:actionData xml:id="d6">
      <inkml:trace xmlns:inkml="http://www.w3.org/2003/InkML" xml:id="stk6" contextRef="#ctx0" brushRef="#br0">860 5266 13823 0,'0'0'1216'1,"0"0"-960"2,0 0-256-2,0 0 0 6,0 0 0-7,0 0 144 7,0 0-144-7,0 0 128 9,0 0-128-9,11 8 0 6,-11-8 144-6,14 15-144 8,-6 1 272-6,-2 1-16 3,-1-3 0-5,3 6 0 7,-4 9 112-7,0 0 16 8,-2 0 0-8,0 1 0 7,-2-1-64-7,-2 2-16 7,0-2 0-7,0 3 0 9,-2 1 32-9,-2-2 16 6,0 0 0-6,-1-2 0 8,-3-1 80-8,-2-1 16 6,4-4 0-5,3-3 0 8,-7-10 32-9,6 5 16 10,2-1 0-10,4-14 0 5,0 0-64-5,-6 15-16 6,6-15 0-6,0 0 0 8,0 0-224-8,0 0-64 7,0 0 0-7,0 0 0 9,0 0 32-9,0 0 0 7,16 8 0-7,1-2 0 8,3 0 96-8,-4-2 0 7,3 0 16-7,-3-2 0 8,3 0-128-8,3-2-16 7,-3 0-128-7,1 2 192 8,1 2-192-8,2-1 0 8,3 3 0-8,-3-2 0 8,1-2 0-8,-3 0 176 6,2 2-176-6,3-4 160 9,-1 0-160-9,1 2 0 6,-3 0 0-6,2 2 128 23,-1-2-592-21,-3 0-128-2,5 2-32 1,-7-4-10576-1</inkml:trace>
    </iact:actionData>
  </iact:action>
  <iact:action type="add" startTime="18723">
    <iact:property name="dataType"/>
    <iact:actionData xml:id="d7">
      <inkml:trace xmlns:inkml="http://www.w3.org/2003/InkML" xml:id="stk7" contextRef="#ctx0" brushRef="#br0">1511 5186 17791 0,'-14'-18'784'0,"14"18"176"0,-7-7-768 0,7 7-192 4,0 0 0-4,0 0 0 7,0 0 256-7,0 0 32 8,-16 9 0-8,10 7 0 7,0-2-288-7,-2 5 0 7,3 4 0-7,-1 1 0 8,2-1 0-8,-6 7 0 8,0 1 0-8,4 0 0 6,1 2 0-6,-5 0 0 8,2-7 0-8,0 7 0 8,-1 0 128-8,3-4-128 7,2-3 0-7,0-5 0 8,4-5 0-8,0-16 0 7,0 21 0-7,0-5 0 8,-2-1-160-8,2-15-32 7,0 0-16-7,2 18-5264 16,-2-18-1056-14</inkml:trace>
    </iact:actionData>
  </iact:action>
  <iact:action type="add" startTime="18993">
    <iact:property name="dataType"/>
    <iact:actionData xml:id="d8">
      <inkml:trace xmlns:inkml="http://www.w3.org/2003/InkML" xml:id="stk8" contextRef="#ctx0" brushRef="#br0">1353 5514 19343 0,'0'0'1728'1,"0"0"-1392"2,0 0-336-3,0 0 0 7,8-14 496-7,5 6 16 7,3 4 16-7,6 2 0 9,-1 4-208-9,0 0-32 6,7-2-16-5,5 0 0 7,0-2-144-8,2 2-128 6,4-2 144-6,-4 4-144 8,-5 0 0-8,-3 4 128 8,-6 0-128-8,-1 4 0 23,1-8-448-23,1 0-128 0,-7-2-16 0,-15 0-5744 7,18 5-1136-4</inkml:trace>
    </iact:actionData>
  </iact:action>
  <iact:action type="add" startTime="19233">
    <iact:property name="dataType"/>
    <iact:actionData xml:id="d9">
      <inkml:trace xmlns:inkml="http://www.w3.org/2003/InkML" xml:id="stk9" contextRef="#ctx0" brushRef="#br0">1804 5073 22111 0,'0'0'1968'0,"-8"12"-1584"5,-6 7-384-5,4 2 0 7,5 7 192-7,-3 1-64 7,4 2 0-7,0 0 0 8,0 5 0-8,2 3 0 7,4-2 0-7,2 6 0 7,0-6-128-6,4 2 0 4,-1 0 0-5,-1-2 128 10,2 2-128-10,2-2 0 7,-2-6 144-7,1 0-144 21,1-6-640-19,-2-3-208-1,4-3-48 0</inkml:trace>
    </iact:actionData>
  </iact:action>
  <iact:action type="add" startTime="19489">
    <iact:property name="dataType"/>
    <iact:actionData xml:id="d10">
      <inkml:trace xmlns:inkml="http://www.w3.org/2003/InkML" xml:id="stk10" contextRef="#ctx0" brushRef="#br0">2837 4757 22111 0,'-25'-8'976'1,"7"4"208"9,5 2-944-9,-5 2-240-1,7 0 0 1,-9 6 0-1,-3 4 288 0,-1 7 16 5,1 3 0-5,-3-3 0 7,3 3-160-6,-4 5-16 6,-1-1-128-7,-3 3 192 9,0-4-192-7,2 3 144 2,1-3-144-4,3-1 128 8,0-3-128-8,9 1 0 8,2-1 0-8,9 5 0 7,3-1 0-7,8 2 0 9,3-1-144-9,5-1 144 6,7-3 0-6,7 1 0 7,3-1 0-7,2-5 0 10,-4 5 0-10,3-1 0 8,1-5 0-7,-2 1 0 5,0-1 0-5,-4 0 256 4,1-5-32-5,-3 9 0 8,-1 0 224-7,-1-3 64 5,-6 3 0-6,3-7 0 9,-6 3-112-9,-3-4-16 5,-11-10 0-5,4 17 0 9,-4-3 0-9,-6 6 0 6,-11-3 0-6,-3-1 0 9,-7 5 80-9,-6 1 16 6,-6 3 0-5,-10 0 0 6,-2-1-208-7,-7-1-32 8,-7-1-16-8,-7-1 0 8,4-5-224-8,-4 5 0 6,2 1 128-6,3 1-9472 17,5-6-1872-17</inkml:trace>
    </iact:actionData>
  </iact:action>
  <iact:action type="add" startTime="21696">
    <iact:property name="dataType"/>
    <iact:actionData xml:id="d11">
      <inkml:trace xmlns:inkml="http://www.w3.org/2003/InkML" xml:id="stk11" contextRef="#ctx0" brushRef="#br0">6272 13753 13823 0,'0'0'1216'2,"0"0"-960"-1,0 0-256-1,0 0 0 8,0 0 160-8,0 0-16 7,16-10 0-7,-16 10 0 8,6-15 672-8,-6 15 128 7,0 0 16-7,0 0 16 9,0 0-80-9,6-14-32 6,-6 14 0-6,0 0 0 8,0 0-112-8,0 0-32 7,0 0 0-7,0 0 0 10,0-21-160-10,0 21-48 5,0 0 0-5,-2-18 0 8,-2 7-112-8,4 11-16 7,-12-10-16-7,2 0 0 8,1 4-112-7,9 6 0 4,-18-4-16-5,2 0 0 9,3 0-112-8,-5 2-128 5,3-1 176-6,-5 6-176 8,2-3 128-8,3 2-128 6,-5-2 0-5,3 4 0 12,3 0 160-13,-3-2-160 3,3 4 128-3,-2 4-128 8,5-2 160-7,-3-1-160 4,2 7 192-5,4 0-192 8,-3 1 256-7,1-1-64 5,-4 4-16-6,3-1 0 8,-7 6 64-8,6 3 16 7,-3 3 0-7,5 2 0 8,4 4 0-8,0-1 16 6,1-1 0-6,1 6 0 9,2 0-80-9,0 6-32 6,0-1 0-6,2 5 0 9,2 2-160-9,0-4 0 6,-2-1 144-6,4 3-144 10,-1-2 0-10,1-4 144 6,0 2-144-6,-2 0 0 8,0-8 160-8,2 4-160 7,-2-4 128-7,2-6-128 9,0-2 256-9,2-2-16 7,0-3-16-7,-3-3 0 7,1-5 0-7,2 3 0 7,0-1 0-7,2-4 0 8,-8-14-96-8,6 19-128 7,-6-19 176-7,9 14-176 8,-9-14 160-7,0 0-160 5,0 0 128-6,0 0-128 8,12 13-144-8,-12-13-112 6,0 0-32-5,0 0 0 22,0 0-1696-22,16-11-320 0,-3-1-80 0</inkml:trace>
    </iact:actionData>
  </iact:action>
  <iact:action type="add" startTime="22207">
    <iact:property name="dataType"/>
    <iact:actionData xml:id="d12">
      <inkml:trace xmlns:inkml="http://www.w3.org/2003/InkML" xml:id="stk12" contextRef="#ctx0" brushRef="#br0">5434 14461 18303 0,'0'0'816'3,"0"0"160"-3,0 0-784 0,0 0-192 0,0 0 0 0,0 0 0 7,0 0 576-7,0 0 64 7,0 0 0-7,21 8 16 10,-2 0 544-10,5-4 96 6,-1-2 32-6,5 0 0 8,1-1-256-8,4-1-48 6,0 0-16-6,4 0 0 8,-2 2-368-7,-3 0-64 4,-3-2 0-5,4 0-16 10,0-2-64-10,4 2-16 5,-6 0 0-4,-1 0 0 7,1 0-288-8,-4 0-48 7,2-2-16-7,1 2 0 8,-1-1-128-8,-2-1 0 12,1 0 0-12,-3 0 0 20,-2 0-1824-19,1 0-400 0,-5-2-80-1,1 0 0 0</inkml:trace>
    </iact:actionData>
  </iact:action>
  <iact:action type="add" startTime="22525">
    <iact:property name="dataType"/>
    <iact:actionData xml:id="d13">
      <inkml:trace xmlns:inkml="http://www.w3.org/2003/InkML" xml:id="stk13" contextRef="#ctx0" brushRef="#br0">6930 13664 16415 0,'0'0'720'1,"0"0"160"-1,0-12-704 0,0 12-176 0,0 0 0 0,0 0 0 7,3-16 576-7,-3 16 96 6,0 0 16-5,0 0 0 7,0-15 560-8,0 15 112 7,0 0 32-7,0 0 0 8,-9-4-304-7,-5 4-64 4,2 2-16-5,-3 5 0 9,3 1-368-9,-5 4-80 7,3 6-16-7,-6 3 0 7,3 2 160-7,1 7 16 9,-3 3 16-9,1 2 0 7,1 4-208-7,-3 0-32 6,3 6-16-5,3 0 0 7,-2 3-96 0,5 5 0-8,-3 0-16 0,2-1 0 7,2 3-176-7,1-2-48 6,1-1 0-6,4 1 0 9,-2-8 16-9,-2 0 0 6,2-6 0-6,5 2 0 10,-1-4 48-10,4 4 16 7,1-4 0-7,1-6 0 8,2 0-80-8,0-2-16 6,0-1 0-6,2-1 0 10,1-2-128-10,-1-1 0 5,2 1 0-5,6-7 0 8,-7-7 0-8,9 3 0 7,-4-2 0-7,5-7 0 24,4-1-352-23,-3-4-96 1,-4-2-32-2,3-2 0 11,5-1-1376-10,-5-5-256 0,6-6-64-1,1 1-7120 8,-3-3-1424-7</inkml:trace>
    </iact:actionData>
  </iact:action>
  <iact:action type="add" startTime="22929">
    <iact:property name="dataType"/>
    <iact:actionData xml:id="d14">
      <inkml:trace xmlns:inkml="http://www.w3.org/2003/InkML" xml:id="stk14" contextRef="#ctx0" brushRef="#br0">7380 13718 15663 0,'0'0'688'1,"0"0"144"-1,0 0-656 0,0 0-176 5,0 0 0-5,0 0 0 4,-12 8 1104-4,3 8 192 6,-7 1 48-5,8 3 0 7,-7 3-224-8,5 6-32 6,-4 4-16-6,3 4 0 9,-1-1 16-9,0 3 0 6,4 1 0-6,-1-1 0 7,1 8-128-6,2 2-32 6,2-4 0-7,0 4 0 10,0-3-384-10,2-3-80 6,0 4-16-6,4-2 0 7,0-8-256-7,4 4-48 7,0-2-16-7,-2-2 0 9,0-2-128-2,2-4 0-7,5-3 144 0,-1-3-144 7,6-2 144-7,-5-5-144 8,7 0 192-8,-4-9-192 9,3 3 160-9,-3-6-160 6,1-2 128-6,7-4-128 7,-7-2 0-7,5 0-256 7,1-4 48-7,-1-4 0 24,-6 1-1632-23,3-7-320 1,-3 0-64-2,-2-3-10512 0</inkml:trace>
    </iact:actionData>
  </iact:action>
  <iact:action type="add" startTime="23227">
    <iact:property name="dataType"/>
    <iact:actionData xml:id="d15">
      <inkml:trace xmlns:inkml="http://www.w3.org/2003/InkML" xml:id="stk15" contextRef="#ctx0" brushRef="#br0">6949 14231 24879 0,'0'0'2208'2,"0"0"-1760"1,0 0-448-3,0 0 0 6,0 0 432-5,0 0 0 5,0 0 0-6,18 0 0 9,1-8-144-9,5 4-32 6,-1 2 0-5,4-2 0 7,3 1 256-8,1-1 64 7,4-4 0-7,4 4 0 8,-4 0-336-8,4 2-64 6,-2-2-16-6,-6-2 0 8,-1-1-160-8,-1 3 160 7,-2 0-160-7,2 0 160 9,-1 2-160-9,-1-2 0 7,-2 0-160-6,1 0 160 20,-3-2-2016-21,-3 2-304 0,1-1-64 1,0-3-16 0</inkml:trace>
    </iact:actionData>
  </iact:action>
  <iact:action type="add" startTime="23512">
    <iact:property name="dataType"/>
    <iact:actionData xml:id="d16">
      <inkml:trace xmlns:inkml="http://www.w3.org/2003/InkML" xml:id="stk16" contextRef="#ctx0" brushRef="#br0">7897 13351 12895 0,'0'0'1152'1,"-10"-7"-928"2,3 1-224-3,7 6 0 8,0 0 1488-8,0 0 256 6,0 0 48-6,0 0 16 9,0 0-976-9,15 0-192 7,3 4-32-7,-3 0-16 8,3 3 480-8,3 1 80 6,-3 10 32-6,3-3 0 9,7 5-128-9,-1 1-32 7,2 1 0-7,0 9 0 9,1 4-224-9,-1 0-48 6,-2 6-16-6,1 2 0 9,-1 8-96-9,0 5-32 5,-1 3 0-5,-3 1 0 9,0 3-80-4,-3-1-16-3,-10 4 0-2,1 1 0 9,-1-9-32-9,-6 7-16 6,0 1 0-6,-4-4 0 8,-2 1-48-7,0 3-16 5,-2-6 0-6,-12-3 0 8,-1 0-160-8,-5-1-48 7,-5-3 0-7,2 1 0 8,-3-5-48-7,3 4-16 5,-4 1 0-6,0 3 0 23,-1-4-832-21,3-5-192-1,0 3-16-1,3 0-16128 0</inkml:trace>
    </iact:actionData>
  </iact:action>
  <iact:action type="add" startTime="25555">
    <iact:property name="dataType"/>
    <iact:actionData xml:id="d17">
      <inkml:trace xmlns:inkml="http://www.w3.org/2003/InkML" xml:id="stk17" contextRef="#ctx0" brushRef="#br1">7398 8928 12783 0,'0'0'560'3,"0"0"128"-3,0 0-560 0,0 0-128 0,0 0 0 0,0 0 0 7,-10 0 960-7,10 0 176 8,0 0 16-8,0 0 16 7,0 0-416-7,0 0-96 7,0 0-16-7,0 0 0 9,0 0-128-8,19 10-48 4,5-4 0-4,-1-4 0 5,1-6-48-5,3 4-16 5,2 2 0-6,2-2 0 10,-3-2-112-10,1 0-32 7,2-2 0-7,0 4 0 8,3 2-256-7,-3 0 0 4,-2 0 128-5,0 0-128 9,4 0 160-9,-3 2-32 11,-3 2 0-11,0 1 0 5,1-3-384-5,-5 0-96 6,-1-2-16-6,-5 2-6480 16,1 0-1312-16</inkml:trace>
    </iact:actionData>
  </iact:action>
  <iact:action type="add" startTime="25842">
    <iact:property name="dataType"/>
    <iact:actionData xml:id="d18">
      <inkml:trace xmlns:inkml="http://www.w3.org/2003/InkML" xml:id="stk18" contextRef="#ctx0" brushRef="#br1">7368 9227 8287 0,'0'0'736'1,"0"0"-592"4,0 0-144-5,0 0 0 4,0 0 1232-4,0 0 224 7,14-2 32-6,4 0 16 5,1-2-368-6,-1 2-80 8,1-2-16-8,3 2 0 7,3 0-176-7,2-2-32 8,1 2-16-8,-1-2 0 7,0-1-176-7,3 3-48 7,-1 2 0-6,4 0 0 6,0 0-288-7,2 0-64 7,-4 0-16-7,1 0 0 8,5 2-224-8,0 0 144 7,-6-2-144-7,0 0 128 24,-4 2-448-23,3 1-80 0,-3 1-32-1</inkml:trace>
    </iact:actionData>
  </iact:action>
  <iact:action type="add" startTime="26185">
    <iact:property name="dataType"/>
    <iact:actionData xml:id="d19">
      <inkml:trace xmlns:inkml="http://www.w3.org/2003/InkML" xml:id="stk19" contextRef="#ctx0" brushRef="#br1">9329 8536 2751 0,'0'0'128'1,"-2"-11"16"0,-2-5-144 0,4 16 0-1,-6-14 0 0,2 1 0 7,4 13 2864-7,0 0 528 8,-12-12 128-8,1-4 0 9,-1 5-2512-9,-2-1-512 6,3 4-112-6,-5 2 0 11,4-3-64-11,-5 3-16 4,-5 2 0-4,5 2 0 7,-1-2 80-6,-1 4 32 6,3 0 0-7,-3 2 0 9,-3 0-176-8,3 4-48 3,1 0 0-3,-3 5 0 8,-1-1-192-9,1 4 128 7,1-3-128-7,-3 7 0 6,3 0 208-6,1 3-48 7,1 4-16-7,-1 3 0 9,5 1 96-6,-1 2 16 2,3 2 0-5,0 6 0 7,6-4 32-7,2 8 16 7,-2-2 0-6,1 4 0 6,1-4-304-7,2 6 128 8,2 2-128-8,0-6 0 8,0 3 128-8,0 1-128 7,0-6 0-7,0 2 0 8,0-6 0-8,2 4 160 6,2-4-160-6,3 0 128 9,-1-2-128-9,-2-2 160 5,2-3-160-5,2-1 160 9,-2-4-160-9,-2-1-272 7,0-9 64-7,-4-15-6656 15,7 16-1328-14</inkml:trace>
    </iact:actionData>
  </iact:action>
  <iact:action type="add" startTime="26529">
    <iact:property name="dataType"/>
    <iact:actionData xml:id="d20">
      <inkml:trace xmlns:inkml="http://www.w3.org/2003/InkML" xml:id="stk20" contextRef="#ctx0" brushRef="#br1">8484 9137 15663 0,'0'0'1392'1,"0"0"-1120"3,0 0-272-3,8-8 0 6,2-5 1168-7,7 7 176 7,-3 0 48-6,5 4 0 6,3 0-1152-7,3-2-240 6,-1 2 0-6,1 0 0 11,2 2 0-11,-3 0 128 4,-1 2 0-4,1 0 0 9,-1 4 368-9,2-2 64 6,3 0 16-6,1 0 0 8,2 0-272-8,-2 1-48 8,1 3-16-8,-3-2 0 7,-2 2-240-7,1 6 0 7,-3-9 128-7,2 1-128 23,-1-2-1856-22,-5-2-400-1</inkml:trace>
    </iact:actionData>
  </iact:action>
  <iact:action type="add" startTime="26801">
    <iact:property name="dataType"/>
    <iact:actionData xml:id="d21">
      <inkml:trace xmlns:inkml="http://www.w3.org/2003/InkML" xml:id="stk21" contextRef="#ctx0" brushRef="#br1">9818 8373 9215 0,'0'0'400'3,"0"0"96"-2,0 0-496-1,0 0 0 0,0 0 0 0,0 0 0 6,0 0 960-6,0 0 80 7,-11 5 32-7,-7 7 0 9,-1 0-176-9,1 7-16 5,-5-3-16-4,1 3 0 8,-1 5 368-9,5 3 80 7,-3 2 16-7,3 5 0 7,3 1-240-7,-3 2-32 8,6 0-16-8,-1 4 0 7,1-4-384-7,-2 0-80 7,3 4 0-6,-3 0-16 7,6 7-304-8,2 1-64 6,-5-2-16-6,1-4 0 12,2 2-176-12,-2-6 128 4,4 0-128-3,3-6 128 5,1-4-128-6,2 2 0 8,3-1 144-8,3-3-144 8,4-2 128-8,-2-1-128 8,2-7 160-8,7 1-160 7,3 1 0-7,-1 1 0 7,1-10 0-7,3-1 0 23,2-1-736-22,3-2-144 0,-1-2-16-1,0-6-10624 1</inkml:trace>
    </iact:actionData>
  </iact:action>
  <iact:action type="add" startTime="27102">
    <iact:property name="dataType"/>
    <iact:actionData xml:id="d22">
      <inkml:trace xmlns:inkml="http://www.w3.org/2003/InkML" xml:id="stk22" contextRef="#ctx0" brushRef="#br1">10142 8597 6447 0,'-6'-29'576'3,"4"17"-576"-3,2 12 0 0,0 0 0 7,0-18 2144-7,0 18 320 7,0 0 64-7,0 0 16 8,0 0-1904-8,0 0-384 6,0 0-80-6,0 0-16 11,-4 24 144-11,-3 3 16 5,-1 0 16-5,2 5 0 8,-6 1 432-8,3 6 64 6,1-4 32-6,-2 10 0 9,2 1-32-9,2 5-16 7,0 2 0-7,-1-1 0 8,1 1-320-8,2-4-64 7,0-6-16-7,4 2 0 8,0-10-224-8,0 2-64 8,6-4 0-6,0-4 0 4,1-5-128-6,-1-1 128 6,0-2-128-6,4-1 128 9,2-2-128-9,-3-9 160 7,-9-9-160-7,20 8 160 22,1 2-496-21,-5-6-112 0,2-2 0-1,-18-2-6960 8,19-6-1376-8</inkml:trace>
    </iact:actionData>
  </iact:action>
  <iact:action type="add" startTime="27386">
    <iact:property name="dataType"/>
    <iact:actionData xml:id="d23">
      <inkml:trace xmlns:inkml="http://www.w3.org/2003/InkML" xml:id="stk23" contextRef="#ctx0" brushRef="#br1">9834 8999 23439 0,'0'0'1024'1,"0"0"240"-1,0 0-1008 0,0 0-256 2,17 0 0-2,5-4 0 9,1-8 0-9,7 4 144 6,5 0-144-6,2-1 128 9,-6 3-128-9,2 2 128 6,2 2-128-5,2-2 128 7,-4 0-128-8,6 0 0 6,2-2 0-6,-2 4 0 8,2-1 0-8,-5 1 0 7,-3 0 0-6,4 0 0 7,-4-2 0-8,-2 0-144 5,2 2 144-4,-3-2-7088 14,-5 2-1344-14</inkml:trace>
    </iact:actionData>
  </iact:action>
  <iact:action type="add" startTime="27687">
    <iact:property name="dataType"/>
    <iact:actionData xml:id="d24">
      <inkml:trace xmlns:inkml="http://www.w3.org/2003/InkML" xml:id="stk24" contextRef="#ctx0" brushRef="#br1">10458 8062 15263 0,'0'0'672'2,"0"0"144"-2,0 0-656 1,0 0-160-1,0 0 0 0,20 6 0 7,1 2 560-6,2 6 80 6,3-1 0-7,-1 5 16 7,2-4 0-7,3 7 0 9,-1 6 0-9,2 5 0 7,2 5 144-7,1 0 32 6,3 2 0-6,-4 2 0 10,2 5-192-10,2 3-48 6,-2 6 0-6,-4 3 0 8,-2-1-176-8,-3 1-32 6,-3 1-16-6,-3 3 0 8,-7 7-96-8,1-3-16 8,-6 4 0-4,0-6 0 1,-4-1-32-4,-1 1-16 5,-3-5 0-6,-3-5 0 7,-5-3-16-7,-2-4 0 8,-8 0 0-8,1-2 0 8,-3-6 96-8,-5 5 16 6,-4-3 0-5,-2 6 0 6,-6-4-304-7,-1 2 0 8,-6 2 0-8,-1 1-8800 16,-4 1-1824-15</inkml:trace>
    </iact:actionData>
  </iact:action>
  <iact:action type="add" startTime="31184">
    <iact:property name="dataType"/>
    <iact:actionData xml:id="d25">
      <inkml:trace xmlns:inkml="http://www.w3.org/2003/InkML" xml:id="stk25" contextRef="#ctx0" brushRef="#br0">5215 16209 8751 0,'0'0'384'1,"0"0"80"0,0 0-464-1,0 0 0 2,0 0 0-1,0 0 0 7,0 0 752-8,0 0 48 6,14-12 16-6,-14 12 0 8,0 0-16-8,0 0 0 7,0 0 0-7,0 0 0 8,4-12 0-8,-4 12 0 6,0 0 0-6,0 0 0 9,0 0 80-8,0 0 16 5,0 0 0-6,0 0 0 8,0 0-432-8,0 0-80 7,0 0 0-7,0 0-16 8,0 0-112-8,0 0-32 7,0 0 0-7,-4 14 0 8,0 3 32-8,0 7 16 6,-2-1 0-6,2 4 0 10,0 5 48-9,2 3 16 7,0 6 0-8,0-2 0 6,0 6-80-6,1-4-32 7,1 3 0-7,1-3 0 7,3 0-224-7,2-8 176 7,0-1-176-7,4-3 160 8,-4-4-32-8,3-3-128 6,3-3 192-6,-2-7-64 10,5-4 112-10,-1-1 16 6,-14-7 0-6,22-1 0 8,-1-7 288-8,1-2 64 7,-1-4 16-7,4 1 0 8,1-9-256-8,1 1-48 7,0-5-16-7,3 1 0 8,-3-6-160-8,0 2-16 6,-3-3-128-6,-1 1 192 9,0 2-192-8,-1-2 0 4,-3-2 0-5,-1 3 0 9,-4 5 0-9,-1 2 0 6,-7-1 0-6,2 7 0 9,0 5-160-9,-2-2 32 7,-6 14 0-7,0 0 0 8,0 0 0-8,0 0 0 6,0 0 0-6,0 0 0 9,0 16-80-9,1 5-16 7,-2-3 0-7,1 9 0 8,-4 6 224-8,-2 4-192 6,-2 2 192-6,4 8-192 9,0 6 192-9,2 3-144 6,-2 5 144-6,0 7-128 9,-5-4 128-9,3 9 0 6,2-3 128-5,2 2-128 6,-4-8 0-7,-4 3 0 8,1-5 0-8,1-5 0 8,-4-3 256-8,2 1 144 7,-5-6 32-7,1-6 0 8,-5-1 144-8,1-3 48 7,2 4 0-7,-3-6 0 8,3-3-192-8,-3-1-48 7,-1-4 0-7,5-4 0 8,-3-5-128-8,6-3-16 7,-3 1-16-7,3-8 0 9,-3-6-16-9,3-4 0 6,12 0 0-6,-18-6 0 8,5-10 112-8,-1 2 0 6,4-5 16-6,-1-1 0 9,1-1-128-9,-2-6-16 7,4-6-16-7,4-3 0 7,0-1-176-7,2-2 0 7,2 6 0-7,6 0 0 9,0 4-192-9,10 2 16 7,-3 1 16-7,7 5 0 8,-2-1 160-8,-1 9-208 8,6 3 80-8,3-2 128 7,1 6-192-7,2 0 192 6,3 3-160-6,1-1 160 9,2 9-160-9,0-1 160 7,2 0-160-7,2 2 160 8,-6 6-144-8,-5 0 144 7,-1-1-128-7,0 3 128 24,-3-4-1504-22,-3 3-224-2,-5-1-32 0,3 4-7680 5,-5-9-1536-4</inkml:trace>
    </iact:actionData>
  </iact:action>
  <iact:action type="add" startTime="32101">
    <iact:property name="dataType"/>
    <iact:actionData xml:id="d26">
      <inkml:trace xmlns:inkml="http://www.w3.org/2003/InkML" xml:id="stk26" contextRef="#ctx0" brushRef="#br0">6280 16446 13823 0,'-25'-2'608'3,"11"4"128"-3,-3 4-592 0,5-2-144 0,12-4 0 0,-12 4 0 8,12-4 1312-8,0 0 224 6,0 0 64-6,0 0 0 8,0 0-752-7,0 0-144 6,0 0-16-6,22 0-16 7,3-2-16-8,4 0 0 5,0 0 0-5,7-2 0 8,3-2-80-7,3 1 0 5,5-1-16-6,0 2 0 8,-6-6-272-8,2 2-48 8,2 4-16-8,-4 1 0 7,4-1-224-7,-6 0 0 6,-2 0 0-6,-2 4 0 10,-4 6 0-7,-4-2-208 2,3-1 16-5,-7 1-11728 9</inkml:trace>
    </iact:actionData>
  </iact:action>
  <iact:action type="add" startTime="32340">
    <iact:property name="dataType"/>
    <iact:actionData xml:id="d27">
      <inkml:trace xmlns:inkml="http://www.w3.org/2003/InkML" xml:id="stk27" contextRef="#ctx0" brushRef="#br0">6543 16712 26079 0,'0'0'1152'1,"0"0"256"0,0 0-1136-1,0 0-272 2,14 7 0-2,2 1 0 8,-16-8 0-8,23 4 0 8,-7-2 0-8,3-2 0 7,-1-4 0-7,-1 2 0 6,3-4 160-6,3 4-160 8,3 1 128-8,-1-1-128 8,-2 2 0-8,5-2 128 8,-1-2-128-8,4 2 0 7,0 2-192-7,1 0-7616 15,1-6-1504-13</inkml:trace>
    </iact:actionData>
  </iact:action>
  <iact:action type="add" startTime="32610">
    <iact:property name="dataType"/>
    <iact:actionData xml:id="d28">
      <inkml:trace xmlns:inkml="http://www.w3.org/2003/InkML" xml:id="stk28" contextRef="#ctx0" brushRef="#br0">8297 15998 17727 0,'0'0'784'1,"-2"-12"176"-1,2-5-768 1,0 1-192 1,0 0 0-2,0-1 0 8,-4 5 752-8,-2-1 112 6,0 3 32-6,1-4 0 9,-5 2-208-9,-4 5-48 6,2-5 0-6,-5 6 0 9,-1 2-128-9,-1 0-48 6,-5 0 0-6,-1 4 0 9,-2 4-16-9,-1 0 0 7,-1 4 0-7,2 4 0 8,1-1-128-8,-1 7-48 6,-6-4 0-6,4 7 0 9,1 4 16-9,3 5 0 6,4 3 0-6,-1 6 0 9,7-2 48-9,-1 8 16 12,6-2 0-12,0 3 0 3,7 1-208-3,-1-2-144 8,2-2 192-8,2 0-192 6,2 6 0-6,0-1 0 8,0-1 0-8,1-6 0 8,1 2 128-8,0-6-128 7,0 0 0-7,0-2 0 8,0-4 128-8,0-3-128 8,0-3 0-8,4-1 0 7,-5-7 0-7,3 1-320 5,-6-18 32-4,0 0-8560 16,0 0-1712-17</inkml:trace>
    </iact:actionData>
  </iact:action>
  <iact:action type="add" startTime="32925">
    <iact:property name="dataType"/>
    <iact:actionData xml:id="d29">
      <inkml:trace xmlns:inkml="http://www.w3.org/2003/InkML" xml:id="stk29" contextRef="#ctx0" brushRef="#br0">7599 16521 26719 0,'0'0'1184'1,"0"0"240"-1,0 0-1136 0,0 0-288 4,19-6 0-3,5 2 0 6,1-2 448-7,0 0 16 5,5 2 16-5,-1 0 0 10,0 0-352-10,0 1-128 5,2 1 0-5,3 2 0 9,1 2 0-9,-2-2 128 6,-4 0-128-6,-2 0 0 9,3 0-144-9,-1 0-80 6,-4 0-16-6,1-2 0 25,-1 0-1488-23,-3-4-288-2,-5 2-64 5</inkml:trace>
    </iact:actionData>
  </iact:action>
  <iact:action type="add" startTime="33165">
    <iact:property name="dataType"/>
    <iact:actionData xml:id="d30">
      <inkml:trace xmlns:inkml="http://www.w3.org/2003/InkML" xml:id="stk30" contextRef="#ctx0" brushRef="#br0">8984 15719 8287 0,'0'0'368'1,"-10"-8"80"-1,10 8-448 0,0 0 0 4,0 0 0-3,0 0 0 5,-14 4 2560-6,0 2 416 8,1 10 96-8,-5-1 0 6,1 7-1536-5,-5 1-304 6,-3 2-64-7,0 5-16 9,-3 1 128-9,-1 4 32 7,0 4 0-7,1 0 0 7,3 6-224-7,4 2-64 7,-1 3 0-7,7 3 0 9,-3 2-448-9,6-3-112 6,-3-1-16-6,5 0 0 9,2-1-272-9,0-5-176 7,2-2 192-7,4-6-192 12,2-2 128-12,2 0-128 4,2-5 0-4,2-5 0 25,4-4-368-24,0-1-176 0,7-4-32-1,-1-9-16 11,3 1-2032-9,5-8-384-1</inkml:trace>
    </iact:actionData>
  </iact:action>
  <iact:action type="add" startTime="33440">
    <iact:property name="dataType"/>
    <iact:actionData xml:id="d31">
      <inkml:trace xmlns:inkml="http://www.w3.org/2003/InkML" xml:id="stk31" contextRef="#ctx0" brushRef="#br0">9253 15959 16575 0,'-10'-10'1472'0,"10"10"-1168"1,0 0-304-1,0 0 0 7,0 0 2096-7,0 0 352 6,0 0 80-5,0 0 16 7,-10 20-2096-8,-7 5-448 7,1 2 0-7,-3 3 0 7,1 3 0-7,0 4 0 8,-3 0 192-8,1 4-48 7,5 6 336-7,-1-1 64 7,5-5 16-7,-1 4 0 9,4 2-176-8,6-2-48 5,-2 2 0-6,4-2 0 8,2-8-336-8,2-6 128 7,2 2-128-7,2 0 0 7,3-10 128-7,-1-3-128 7,8-1 128-7,-7-7-128 9,7 2-128-9,-1-8-112 5,-1 0-16-4,6-5 0 23,-3-2-1152-22,-3-1-256-2,-16 2-32 1</inkml:trace>
    </iact:actionData>
  </iact:action>
  <iact:action type="add" startTime="33692">
    <iact:property name="dataType"/>
    <iact:actionData xml:id="d32">
      <inkml:trace xmlns:inkml="http://www.w3.org/2003/InkML" xml:id="stk32" contextRef="#ctx0" brushRef="#br0">8905 16441 23951 0,'0'0'1056'1,"0"0"224"-1,0 0-1024 0,12-8-256 1,10-2 0-1,5-2 0 8,2 1 1008-7,4 1 144 6,6 4 16-7,0 2 16 8,2-4-976-7,-4-1-208 4,2 1 0-4,-2 4 0 7,-1-2 0-5,-1-2 0 1,0 0 0-4,-4 3 0 22,0 1-560-21,0 0-80-1,-1-4 0 0,-3 2-11200 2</inkml:trace>
    </iact:actionData>
  </iact:action>
  <iact:action type="add" startTime="33918">
    <iact:property name="dataType"/>
    <iact:actionData xml:id="d33">
      <inkml:trace xmlns:inkml="http://www.w3.org/2003/InkML" xml:id="stk33" contextRef="#ctx0" brushRef="#br0">9785 15448 6447 0,'0'0'272'1,"0"0"80"-1,0 0-352 0,0 0 0 7,0 0 0-6,22 8 0 0,-5 1 3840 0,3 3 704 5,-1 8 144-6,3 1 32 9,-3 3-3248-9,3 9-656 7,-1 4-128-7,2 8-32 7,1-1 336-7,-3 7 64 7,1 8 16-7,-3 1 0 8,3 6 80-8,-7 5 32 8,1 7 0-8,-6 0 0 7,1 0-480-7,-3 2-112 6,-6 0-16-5,-2-4 0 10,-2-6-240-11,-2 2-48 5,-2-8-16-4,-7-1 0 6,-1-3-80-6,-3-3-32 5,-7-8 0-6,1-1 0 8,-5 1-160-8,1-2 192 7,2-6-192-7,-1 2 192 23,1-4-992-21,2 6-192 0,-3-8-32-2,-1 4-14784 0</inkml:trace>
    </iact:actionData>
  </iact:action>
  <iact:action type="add" startTime="35373">
    <iact:property name="dataType"/>
    <iact:actionData xml:id="d34">
      <inkml:trace xmlns:inkml="http://www.w3.org/2003/InkML" xml:id="stk34" contextRef="#ctx0" brushRef="#br0">6838 17894 11231 0,'0'0'496'3,"0"0"96"-3,0 0-464 0,0 0-128 0,0 0 0 0,4-10 0 8,-4 10 880-8,0 0 144 7,2-16 48-7,-2 16 0 8,0 0 144-7,0 0 48 5,-2-12 0-5,2 12 0 5,0 0-304-6,0 0-48 10,0 0-16-10,0 0 0 6,-4-13-208-6,4 13-48 6,0 0-16-6,0 0 0 11,0 0-144-11,0 0-32 5,0 0 0-5,0 0 0 8,0 0-160-8,-8 17-32 7,6 5-16-6,0 3 0 5,2-1 80-6,2 3 0 8,0 4 16-8,2 2 0 12,2-2-144-12,0 5-48 3,0-1 0-2,3-2 0 6,3-2-144-7,-2-4 0 8,3 1 0-8,-3-7 128 7,4-3-128-7,-2-1 0 7,-1-5 144-6,5 0-144 6,1-7 288-7,-1 1-16 8,4-2 0-8,3 0 0 8,-2-4 80-8,1-6 16 7,3-2 0-7,1 1 0 7,1-7-176-7,0 0-16 7,-1-7-16-7,-3 5 0 8,0 1-160-8,1-5 128 7,-5 5-128-6,1-7 128 6,-1-3-128-7,-5-1 0 7,2 1 0-7,-7 0 128 9,3-1-128-9,-4 3 0 6,0-2 0-6,1 3 0 8,-3 1 0-8,-2-3 0 7,0 1 128-7,-2 1-128 9,-2 3 0-9,0 1 0 7,-2-1 0-7,2 5 128 7,-2-1-128-7,2 15 0 7,-2-10 0-7,2 10 0 9,0 0 0-9,0 0 0 6,0 0 0-6,0 0 0 8,0 0-192-8,0 0 192 7,0 0-160-7,-6 12 160 9,-2 3-128-9,3 5 128 7,1-1 0-7,2 10-144 7,2-1 144-7,0 9 0 8,0 6 0-8,2 3-128 7,-2 5 128-7,0 2 0 7,-2 5 0-7,0 1 0 8,2 3 0-8,-4 5 0 7,0-1 0-7,-4 4 0 9,0-4 0-9,3 5 144 6,-3-7-144-6,-4 0 0 9,0 1 272-9,-3-5-48 6,3-7-16-6,-6-4 0 9,-1-7 336-9,1 1 64 8,-3-8 16-8,3-1 0 6,3-5-128-6,-5-2-32 7,1-5 0-7,1 1 0 10,-3-2-144-10,-3-3-16 5,3 0-16-4,3-9 0 6,-3 1-80-7,-1-4-16 7,3-4 0-7,5 0 0 9,-3-2-64-9,5-2 0 8,-6-6-128-8,7-6 192 6,-3 1-32-6,4-7-16 8,-3-1 0-8,3-3 0 8,4-3-144-8,0 0 0 7,0-2 0-7,4-1 0 7,4-1 0-7,6 2 0 8,0 0 0-8,10 1 0 7,-3 3 0-7,7 2 0 8,5-1 0-8,0 7 0 7,2-3-160-7,5 1 160 7,5 3 0-7,-2-2-144 9,4 7 144-9,2-3 0 7,5 6-144-7,-5 2 144 7,0-1 0-7,-4 5 0 7,2 2 0-7,-4 7 0 8,4 1-128-8,-8 2 128 7,-1 8 0-7,-5-5 0 8,-4 7-272-8,1 1 16 7,-5 1 0-7,-3-3 0 24,-5 5-1424-23,-1 5-288 0,-8 4-48-1,-6 4-16 0</inkml:trace>
    </iact:actionData>
  </iact:action>
  <iact:action type="add" startTime="37054">
    <iact:property name="dataType"/>
    <iact:actionData xml:id="d35">
      <inkml:trace xmlns:inkml="http://www.w3.org/2003/InkML" xml:id="stk35" contextRef="#ctx0" brushRef="#br0">6173 20060 8287 0,'0'0'736'1,"0"0"-592"2,0 0-144-2,10-8 0 5,-10 8 1120-6,5-9 192 8,-5 9 32-8,0 0 16 7,0 0-304-7,0 0-64 8,0 0-16-8,0 0 0 8,0 0-304-8,14-8-64 7,-14 8-16-7,0 0 0 7,0 0-144-7,0 0-48 7,0 0 0-7,10 21 0 9,-6 3 96-9,-4-1 16 6,-2 2 0-5,0 7 0 6,-2 1 112-7,-2 2 16 8,2 2 16-8,2-2 0 8,0 2-208-8,2 2-32 6,0-6-16-2,6-3 0 2,6-3-240-4,-4-4-160 3,7-7 192-4,-1-1-192 5,5-5 208-5,-5-4-64 5,-14-6-16-6,23-10 0 8,3 1 352-8,-1-7 64 7,0 0 16-7,5-7 0 9,-5-2-48-9,2-5-16 6,1 3 0-6,-5 0 0 8,-1-3-320-8,-5 1-176 8,3-2 192-8,-7 4-192 7,1 1 128-7,-4 1-128 7,3-2 0-7,-3 5 0 8,-2 3 0-8,2 7 0 7,-10 12 0-7,6-14 0 7,-6 14 0-7,0 0 0 7,0 0 0-7,0 0 0 9,9 14-144-9,-3 2 144 6,-4 5-128-6,-2 6 128 10,0 9 0-9,-2 4 0 4,-4 1 0-5,0 8 0 8,1 6 176-8,1 3 64 7,-6 3 16-7,-2 3 0 9,-3 2 176-9,1 5 32 5,-6-9 16-4,3 4 0 7,-5-3 128-8,-1-5 32 7,-4-3 0-7,3-6 0 7,-3-12 240-7,-2 4 48 8,-1-6 16-8,1-4 0 8,0 2-240-8,0-6-32 8,1-3-16-8,3-3 0 7,0-5-400-7,5-1-96 7,3-5-16-7,-1 0 0 8,18-10-144-8,-14 4 0 6,14-4-160-6,0 0 160 24,-7-12-1504-23,5 0-208 0,8-9-32-1,7-4-9504 8,5-5-1888-7</inkml:trace>
    </iact:actionData>
  </iact:action>
  <iact:action type="add" startTime="37701">
    <iact:property name="dataType"/>
    <iact:actionData xml:id="d36">
      <inkml:trace xmlns:inkml="http://www.w3.org/2003/InkML" xml:id="stk36" contextRef="#ctx0" brushRef="#br0">7587 19616 18591 0,'0'0'832'3,"0"0"160"-3,0 0-800 0,0 0-192 0,0 0 0 0,0 0 0 8,0 0 704-8,0 0 80 7,0 0 32-7,0 0 0 8,-14 7-208-8,1 5-32 6,-1-4-16-6,0 7 0 9,-1 7 176-9,3 3 32 6,-6 3 16-6,5 3 0 9,-5 8 272-9,5 2 48 5,-5 6 16-5,2 3 0 9,3 1-208-8,-3 4-32 6,4 1-16-7,-3 3 0 7,3-1-352-7,-1 3-80 7,3-3-16-2,4 3 0-2,0-3-240-3,0-3-48 7,2-7-128-7,2-5 192 9,0 0-192-9,4-6 0 6,4-6 128-6,4-1-128 8,-4-5 0-8,4-2 0 8,3-3 0-8,-1-6 0 23,5-1-384-22,1-5-32-1,-2-4 0 0,5-2-9824 9,2-4-1984-8</inkml:trace>
    </iact:actionData>
  </iact:action>
  <iact:action type="add" startTime="38030">
    <iact:property name="dataType"/>
    <iact:actionData xml:id="d37">
      <inkml:trace xmlns:inkml="http://www.w3.org/2003/InkML" xml:id="stk37" contextRef="#ctx0" brushRef="#br0">8053 19744 26607 0,'0'0'1168'1,"0"0"256"-1,0 0-1136 0,0 0-288 2,-6 16 0-2,-2 7 0 9,1 7 0-9,-1 5 0 6,-8 4 0-6,1 0 0 9,-9 4 384-9,1 3 80 6,1 1 16-6,1 2 0 12,3 4 288-12,1-5 64 4,9 3 16-4,0-4 0 6,0 2-272-6,4 3-64 8,1-5-16-8,3-2 0 8,2 0-352-8,1-6-144 8,3 0 128-8,6-6-128 7,-2-2 0-7,7-4 0 8,-1-5 0-8,3-1 0 7,3-5 0-7,1-2 0 7,1-9 0-7,-1 1 0 8,4-2 0-2,-1-4-192-3,-1-4 0-2,-1-2 16 21,-3 1-2560-20,0-7-512-2</inkml:trace>
    </iact:actionData>
  </iact:action>
  <iact:action type="add" startTime="38269">
    <iact:property name="dataType"/>
    <iact:actionData xml:id="d38">
      <inkml:trace xmlns:inkml="http://www.w3.org/2003/InkML" xml:id="stk38" contextRef="#ctx0" brushRef="#br0">7569 20329 26719 0,'0'0'2368'1,"0"0"-1888"2,0 0-480-3,18-6 0 9,3 1 896-9,5-3 64 6,3-2 32-5,6 6 0 7,6-6-768-7,4 3-224 5,4 1 0-6,-1 0 128 8,1-4-128-8,2 4 144 7,-2 0-144-7,-1 5 160 8,-3-3-160-7,-2 0 0 5,0 0 0-6,-4 2 0 7,0 0 0-6,-2 2 0 6,-6 0 0-7,-3 0 0 23,-1 0-1648-19,-4 0-352-2,-5-2-80-2</inkml:trace>
    </iact:actionData>
  </iact:action>
  <iact:action type="add" startTime="38541">
    <iact:property name="dataType"/>
    <iact:actionData xml:id="d39">
      <inkml:trace xmlns:inkml="http://www.w3.org/2003/InkML" xml:id="stk39" contextRef="#ctx0" brushRef="#br0">8705 19206 23039 0,'0'0'1024'3,"0"0"192"-3,7-8-960 0,13-2-256 0,-1 5 0 1,7 3 0 5,-1 2 1152-5,0 4 192 6,1 5 48-6,1 1 0 6,0 8-448-6,-1-1-96 5,-1 5-16-6,2 3 0 10,-3 8-32-10,1 8-16 5,1 0 0-4,-3 8 0 5,2 1-112-6,-1 5-32 8,-1 6 0-8,-3-3 0 8,-9 4 48-8,3 9 0 8,-6 3 0-8,-2 0 0 6,0 8-176-6,-6-2-48 7,-4 0 0-2,-2 2 0-1,0-2-96-4,-6 0-32 7,-1-4 0-7,-1-6 0 9,-2 2 16-9,-3-6 0 6,5 3 0-6,-5-9 0 10,-1-2-96-10,3-3 0 5,-3-6-16-5,1-2 0 9,5-10-240-9,-2 0 0 6,5-4 0-6,-5-6 0 25,2-3-912-24,-3-1-176 0,-1-2-48-1,5-1-11088 5,-7-6-2240-4</inkml:trace>
    </iact:actionData>
  </iact:action>
  <iact:action type="add" startTime="46319">
    <iact:property name="dataType"/>
    <iact:actionData xml:id="d40">
      <inkml:trace xmlns:inkml="http://www.w3.org/2003/InkML" xml:id="stk40" contextRef="#ctx0" brushRef="#br2">11755 14461 2751 0,'0'0'128'3,"0"0"16"-3,0 0-144 0,0 0 0 0,0 0 0 0,0 0 0 8,-4-8 2656-8,4 8 496 7,0 0 112-7,0 0 0 7,0 0-2192-7,0 0-448 7,6-11-96-7,-6 11-16 11,0 0 192-11,20-6 48 5,-7 2 0-5,5 4 0 7,-4-2 16-7,3 2 16 8,3 0 0-8,-1 2 0 7,8-2-112-7,1 0-32 6,-1 2 0-6,8 2 0 8,2 2-176-8,4-1-32 7,4-3-16-7,2 2 0 9,-2-2-96-4,1 0-32-2,3 0 0-3,4 0 0 7,2 0-48-7,3 0-16 7,3 0 0-7,7 4 0 9,2-2-32-9,6 2 0 6,4-3 0-6,0 1 0 9,-4-4 48-9,0 4 0 6,2 4 0-6,0-2 0 9,2-2 16-9,0 0 16 6,4 2 0-6,-2 3 0 8,2-1-80-8,-2 4-32 7,0 1 0-7,-2-3 0 9,2 4 16-8,-2-6 0 5,-1-2 0-6,3 3 0 7,4 1-16-7,0-2 0 8,2 2 0-8,-2-3 0 8,-4-1 32-8,0 0 0 6,-3 2 0-6,1-2 0 8,-2-2 0-8,4 1 16 8,0-1 0-8,2 4 0 8,-2-8-80-8,0-4-128 6,-6 0 176-6,-4 0-176 9,2 1 160-9,1 1-160 6,-5-4 128-6,2-4-128 9,4 2 0-9,-6 2 0 7,2-1 128-7,-3-1-128 8,-1 2 0-8,-8 2 0 6,-1-4 0-6,-3-2 128 9,-1 5-128-9,-2 1 0 6,-5-4 0-6,3 0 0 8,-8 0 0-8,6 2 128 8,0-3-128-8,-3-1 0 8,-3 4 0-8,0 2 0 6,-8 0 0-5,0 0 0 6,1 0 0-7,-5 1 0 7,0 3-128-7,-4-2 128 8,-3 0-176-8,-5 2 48 7,1 0 0-7,-1-2 0 24,-5 2-304-23,2 4-48-1,-16-4-16 1,15 4 0 13,-15-4-1376-13,0 0-288 0,14 5-48-1</inkml:trace>
    </iact:actionData>
  </iact:action>
  <iact:action type="add" startTime="46887">
    <iact:property name="dataType"/>
    <iact:actionData xml:id="d41">
      <inkml:trace xmlns:inkml="http://www.w3.org/2003/InkML" xml:id="stk41" contextRef="#ctx0" brushRef="#br2">16423 14245 19343 0,'0'0'1728'13,"0"0"-1392"-12,19-10-336-1,-1 0 0 0,5 6 0 1,1 0 0 4,-1 2 0-5,6 0 0 7,3 1 0-6,5 4 128 6,6 3-128-7,7 4 128 9,7-4 272-9,3 0 64 5,11 0 16-5,-5 1 0 9,4-1-32-9,0-2 0 7,4 4 0-7,4 6 0 8,-2-5 0-8,4 9 0 11,8-4 0-11,2 5 0 4,0-1-96-4,-6-5-32 8,-8 7 0-8,0-5 0 8,-8 5-128-7,-2 3-16 4,-9 1-16-4,-8-1 0 6,-8-2 240-7,-2 5 48 8,-6-1 16-8,-8 1 0 7,-5-3 176-6,-5 2 48 5,-7 3 0-6,-6-5 0 9,-6-2-48-9,-4 1 0 6,-11 1 0-6,-7 5 0 10,-5-3 64-10,-8 0 0 5,-12 3 0-5,-5 1 0 9,-10 4-336-9,-3 2-64 6,-11-6-16-6,-4 1 0 8,-5-1-288-8,-7 0 0 6,4 0 0-6,-3 1 0 23,3-3-1568-22,3 2-368 0,-1-1-80 0</inkml:trace>
    </iact:actionData>
  </iact:action>
  <iact:action type="add" startTime="47461">
    <iact:property name="dataType"/>
    <iact:actionData xml:id="d42">
      <inkml:trace xmlns:inkml="http://www.w3.org/2003/InkML" xml:id="stk42" contextRef="#ctx0" brushRef="#br2">11112 16462 13823 0,'-12'-10'1216'2,"12"10"-960"-2,0 0-256 0,0 0 0 7,10-11 912-7,5 3 144 7,1-6 32-6,3 6 0 7,5 4-544-8,5 1-96 6,8-5-32-5,4-2 0 8,4 2-160-9,2 2-48 6,3-3 0-6,7 1 0 7,1 0-32-7,9-4-16 7,1 4 0-7,10 3 0 7,6-1 0-7,8-2 0 8,3-2 0-8,1 2 0 12,-1-5-160-12,7 5 192 5,-3-2-192-5,10 0 192 6,10 5 16-6,4-1 16 8,10 0 0-8,-2-4 0 8,-3 2 288-7,9 3 48 4,9 1 16-5,-1 2 0 9,-7-2-80-9,6 2-16 7,-3-2 0-7,9 2 0 8,4 0-96-8,-4 2-32 6,-7 2 0-6,-5-2 0 9,-3 0-208-9,3 0-144 6,5 0 192-6,-9 2-192 9,-3 2 128-9,-8-2-128 6,0-4 0-6,2 0 0 9,1 2 0-9,-7 0 128 6,-8 0-128-6,-7 0 0 10,-5-2 144-10,-11 0-144 7,-8-2 0-7,0 2 144 7,-4 0-144-7,-8 0 0 6,-1 0 144-6,-9 0-144 10,-7-5 0-10,-10 3-256 7,-8 2 32-7,-6 0 16 22,-5 0-1616-20,-5 2-320 0</inkml:trace>
    </iact:actionData>
  </iact:action>
  <iact:action type="add" startTime="47895">
    <iact:property name="dataType"/>
    <iact:actionData xml:id="d43">
      <inkml:trace xmlns:inkml="http://www.w3.org/2003/InkML" xml:id="stk43" contextRef="#ctx0" brushRef="#br2">16339 15760 22047 0,'49'-8'976'2,"-10"6"208"-1,13 2-944-1,9 2-240 0,9 0 0 1,10 8 0 5,14 2 352-5,5-1 32 6,-3-3 0-7,3-2 0 8,-3 0-256-8,1 9-128 9,-1 3 160-7,1-1-160 3,5 1 0-4,-7-4 128 5,-1 3-128-5,-8-3 0 6,-10 1 0-6,-4 1 0 4,-8 4 0-5,-5 3 0 9,-12-2 240-9,-2 5 0 8,-12 1 0-8,-6 4 0 8,-5 2 272-8,-15 5 64 6,-3 1 16-6,-10-2 0 8,-5 5 368-8,-13-4 80 7,-9-1 16-6,-14 4 0 5,-7-1-144-5,-11 3-16 5,-7-4-16-5,-10 4 0 6,-13-2-432-6,-7 2-96 6,-7-8-16-7,-2 4 0 7,-2-2-336-7,-6 6-208 8,0-4 16-8,-6 0-10048 16,0 0-2032-15</inkml:trace>
    </iact:actionData>
  </iact:action>
  <iact:action type="add" startTime="48480">
    <iact:property name="dataType"/>
    <iact:actionData xml:id="d44">
      <inkml:trace xmlns:inkml="http://www.w3.org/2003/InkML" xml:id="stk44" contextRef="#ctx0" brushRef="#br2">10160 18241 3679 0,'0'0'160'0,"0"0"32"0,0 0-192 2,0 0 0-2,17-4 0 0,3 0 0 9,3 0 3088-9,4 2 576 7,3 2 112-7,7 0 32 8,4-2-2848-8,0 0-560 6,5 0-112-5,7-2-32 7,-4-2 0-8,4-3 0 6,-3 1 0-6,11 2 0 9,1-2-48-9,5 0-16 6,5 3 0-6,8 3 0 9,4 0-192-9,5 0 176 12,5-2-176-12,-4-2 160 5,-7-2 16-5,9 4 0 7,2 0 0-7,1 4 0 8,11 2 208-8,-1-2 32 7,2 0 16-7,-1-2 0 5,-3 0-48-4,0-2 0 7,1 3 0-8,5-1 0 8,8 0 0-8,-2-4-16 7,2 0 0-6,-6 0 0 6,-3 0-160-7,1 2-16 7,0 0-16-7,4 4 0 7,2-2-176-7,-6-1 160 7,-3 1-160-7,-1-2 160 8,-3 2-160-8,5 2 0 7,-2-2 0-7,4 0 0 9,1 0 128-9,-3 2-128 6,-12-8 0-6,3 6 128 8,-2 0-128-8,-1 2 128 7,3 8-128-7,-3-4 128 9,-3-2-128-9,-4-2 0 6,-6 0 0-6,-4 2 0 8,-4 0 0-8,2 2 0 7,-10 0 0-7,2-1 0 8,-5 7 320-8,1-4-32 7,1 2 0-7,-5 2 0 8,-3-3 0-8,-3 1 0 7,-1-2 0-7,-8 2 0 8,-4-4-160-8,-4 0-128 7,-2 0 192-7,-2-1-192 8,-4 1 144-8,1 2-144 7,-3-4 0-7,0 2 144 8,-3 0-144-8,-3 0 0 7,-3-2 0-7,1 0 128 8,1 8-128-8,-3-5 0 7,3-1 144-7,1-2-144 8,-5 2 128-8,3 0-128 7,5 0 128-7,-5 2-128 8,1-2 0-8,1-2 0 7,3-4 0-7,1 6 0 8,-4-1 0-8,5 1 0 7,1-4 0-7,0 2 0 8,-3 2 0-7,3 2 0 5,6-2 0-6,-4-4 0 8,-1-2 0-8,-3 2 0 7,-3 0 0-7,3 0 0 8,-2 0 0-8,1 0 144 7,-1-2-144-6,2 2 0 8,-1 2 128-9,-3-2-128 5,1-2 0-5,-1 2 0 23,1 2-224-22,-5 0-160 0,1 0-16-1,-1 2-8224 8,-17-4-1632-8</inkml:trace>
    </iact:actionData>
  </iact:action>
  <iact:action type="add" startTime="49096">
    <iact:property name="dataType"/>
    <iact:actionData xml:id="d45">
      <inkml:trace xmlns:inkml="http://www.w3.org/2003/InkML" xml:id="stk45" contextRef="#ctx0" brushRef="#br2">16905 17825 20271 0,'-18'-25'896'1,"10"9"192"-1,0 7-880 0,8 9-208 3,8-20 0-3,0 8 0 6,10 1 768-5,-1 5 128 7,10 2 0-8,5 0 16 7,3 0-720-7,2 6-192 8,8 4 0-8,3 0 0 7,7 2 0-6,8 3 0 6,-1-1 0-7,12 8 0 8,0-3 224-8,8 9-32 6,4 1-16-6,2 0 0 7,-10 3 48-7,0-1 16 11,-4 2 0-11,-4 2 0 6,-8-1-240-5,-5 5 128 4,-4 0-128-5,-8 0 0 8,-4-2 384-8,-6 0-32 7,-8-2 0-6,-8 1 0 6,-7-1 256-7,-4 4 48 8,-10 0 16-8,-12-2 0 7,-5-2 160-6,-8 4 48 6,-7 3 0-7,-7-3 0 7,-11-4-240-7,-9 2-32 8,-9 4-16-8,-6-2 0 8,-6-4-400-8,-8 2-192 7,-7-1 160-7,-3 3-10336 16,-7-2-2080-15</inkml:trace>
    </iact:actionData>
  </iact:action>
  <iact:action type="add" startTime="49516">
    <iact:property name="dataType"/>
    <iact:actionData xml:id="d46">
      <inkml:trace xmlns:inkml="http://www.w3.org/2003/InkML" xml:id="stk46" contextRef="#ctx0" brushRef="#br2">10831 20571 14847 0,'-26'-6'656'4,"13"2"144"-4,-7 4-640 0,5 0-160 0,1-5 0 0,4 1 0 19,-4 0-1152-17,14 4-272-1</inkml:trace>
    </iact:actionData>
  </iact:action>
  <iact:action type="add" startTime="49586">
    <iact:property name="dataType"/>
    <iact:actionData xml:id="d47">
      <inkml:trace xmlns:inkml="http://www.w3.org/2003/InkML" xml:id="stk47" contextRef="#ctx0" brushRef="#br2">10655 20415 4607 0,'0'0'400'2,"0"0"-400"-2,0 0 0 0,8-8 0 0,2-3 2560 0,3 3 448 17,3 2 64-17,5 0 32 0,9-2-1568 0,5 2-304 4,2-1-64-4,12-1-16 9,5-2-192-9,9 0-64 7,13 5 0-7,4-5 0 7,5 2-160-7,1 2-32 8,2-2-16-8,2-1 0 7,7 1-96-7,5 6-16 8,1 0 0-8,6 2 0 7,3 0-128-7,1 4-48 9,-4-2 0-9,2 4 0 6,2 3 0-6,6-1 0 8,10-2 0-8,-8 4 0 7,0 1-64-7,-2-1-16 7,0 2 0-7,8-2 0 8,1 1 80-8,-3-1 16 7,2-6 0-7,-2-2 0 9,0 0 96-9,-5 0 32 6,5-2 0-6,-4 0 0 8,2 0-240-8,-8-4-48 7,-4-2-16-7,-3 2 0 8,-9 4-240-7,6-6 144 5,-1 2-144-6,-1 1 128 9,-7-1-128-9,-5 0 0 6,-7-4 0-6,-4-2 128 8,-4 2-128-8,0 4 0 8,-1-1 0-8,-7-1 0 7,2 2 0-7,-6 0 0 7,1 2 0-7,-7 0 0 8,-7 2-224-8,-6 0 32 8,-2-2 0-8,-8 2 0 22,-4-2-448-20,-4 2-96-1,-5 0-16-1,-3 0 0 11,-5 2-1312-9,-14-2-272-2,0 0-48 2,0 0-9840-2</inkml:trace>
    </iact:actionData>
  </iact:action>
  <iact:action type="add" startTime="50056">
    <iact:property name="dataType"/>
    <iact:actionData xml:id="d48">
      <inkml:trace xmlns:inkml="http://www.w3.org/2003/InkML" xml:id="stk48" contextRef="#ctx0" brushRef="#br2">15516 19752 31439 0,'8'-25'1392'2,"3"15"288"-2,3-2-1344 1,11 4-336 0,9 1 0-1,10-1 0 7,5 2 0-7,6 4 0 7,3 2 0-6,11 0 0 7,9 0 0-8,5 0 0 6,5-2 0-6,4 4 0 8,-2 0 0-8,3 4 0 7,1 4 0-2,-1-1 0-1,11 9 0-3,1-4 0 6,-3 1 0-7,-7-3 0 7,-3 3 0-7,0-1-128 7,-5 10 128-6,5-3 0 6,-4 2 0-7,-2-1 0 8,-3-1 0-8,-1 3 0 7,-6-1 144-7,-5 2 16 8,-11-1 0-8,-3 1 0 7,1 4 208-7,-9 1 32 7,-4-3 16-7,-10 0 0 9,-6-1-96-9,-5-1-32 6,-5 0 0-6,-11 1 0 9,-6-3-96-9,-6 2 0 7,-14-1-16-7,-5 3 0 8,-6 0 144-8,-10 5 16 6,-14 1 16-5,-3 0 0 7,-13 0-80-8,-7 2-16 6,-16 2 0-6,-3 0 0 8,-12-4-256-8,-1 7 128 8,1-3-128-8,-6-2 0 7,-2 2 0-7,-8 0-304 7,0 2 48-7,2 0 0 23,6-6-2064-22,4-2-416 1</inkml:trace>
    </iact:actionData>
  </iact:action>
  <iact:action type="add" startTime="57655">
    <iact:property name="dataType"/>
    <iact:actionData xml:id="d49">
      <inkml:trace xmlns:inkml="http://www.w3.org/2003/InkML" xml:id="stk49" contextRef="#ctx0" brushRef="#br1">23983 6093 13823 0,'-4'-20'608'1,"4"20"128"-1,4-8-592 0,-2-1-144 6,2-3 0-6,0 4 0 5,-2-2 736-5,-2-1 112 11,0 11 32-11,0 0 0 5,-2-6-528-5,2 6-96 5,-4-8-32-4,-2 0 0 8,-4 2 160-8,10 6 16 9,-7-3 16-10,-3-1 0 5,-4 0 144-5,4 0 16 10,-3-2 16-10,3 2 0 5,-6 2 80-5,5 0 16 10,-5 2 0-10,-3 0 0 5,-1 0-176-5,-3 4-16 9,1 0-16-8,-1 2 0 3,3-2-64-4,-3 2-16 11,-2 1 0-11,1 5 0 4,-1-2-16 1,-1 5-16 2,1-1 0-6,0 4 0 3,-1-5 16-4,-1 7 16 7,-4-5 0-7,2 5 0 8,1 3-208-8,1 3-32 7,0 3-16-7,-1 2 0 9,-1 0-144-9,0 4 128 5,-2-3-128-4,1-1 128 7,3 0-128-8,2 2 128 9,1 8-128-9,3-2 128 6,3 2-128-6,-1 0 128 8,1 8-128-6,5-2 128-2,-1-2-128 1,0 3 128 5,1-3-128-6,1 0 128 8,4 4-128-8,-2 1 0 7,3-1 144-7,1-6-144 9,0 2 0-9,0-6 0 12,4 0 0-12,2-4 128 5,0 2-128-5,4-2 176 11,4-4-176-11,0 3 192 4,3-1-32-4,3-2 0 10,3-2 0-10,-1-2 0 4,4-3-160-4,3-1 160 5,0 1-160-5,1-1 160 8,7-5-32-7,0 1-128 5,0 1 192-6,1-9-64 8,3 1 0-8,2-4-128 8,-2 2 192-8,6-3-64 7,0-3 0-7,-2-4-128 7,0-2 192-7,-4 0-64 8,0-5 64-7,6-1 0 5,-2 0 0-6,2-4 0 8,-6 3 0-7,0-7 0 4,2 4 0-5,-2-5 0 9,-3 1-48-9,1-7 0 7,-2-3 0-7,4 1 0 9,-4 0 16-9,0-1 0 5,-1-1 0-5,-1 2 0 9,-2-1 64-9,1-3 16 7,-1-2 0-7,-2-2 0 9,1-2 0-9,-1-2 0 6,-7 5 0-6,-1-3 0 9,-1-2-16-9,-7-6 0 6,1 4 0-6,-2-2 0 9,-4 4-16-9,-4-4 0 6,-2 0 0-6,-2-5 0 8,-4 5-48-8,0-4-16 7,-1-2 0-7,-9 6 0 8,1-2-16-8,-1 4 0 7,-5-6 0-7,-1 6 0 8,1-4-128-7,-1 6 160 5,-1-2-160-6,-2 4 160 8,-4 2 0-8,-1 0 0 6,-1-4 0-6,2 7 0 10,-2 3 16-10,0 4 0 6,1 1 0-6,1 3 0 8,0-1-176-8,0 7 128 7,-6-1-128-7,2 6 128 9,0 0-128-9,-1 1 128 6,-1 3-128-6,2 2 128 9,-2 2-128-9,-4 2 0 5,2 2 0-5,-2-2 0 11,4 5 0-11,4-1 0 5,-6-2 0-5,2 2 0 8,2 4 0-8,-4-2 0 7,4-1 0-7,4 5 0 9,-1-2 0-9,3 1 0 6,4 5 0-6,3 4 0 9,3 1-208-9,5 2-128 6,0 1-32-6,9 1 0 23,5 3-2608-21,5-1-528 0</inkml:trace>
    </iact:actionData>
  </iact:action>
  <iact:action type="add" startTime="58855">
    <iact:property name="dataType"/>
    <iact:actionData xml:id="d50">
      <inkml:trace xmlns:inkml="http://www.w3.org/2003/InkML" xml:id="stk50" contextRef="#ctx0" brushRef="#br1">22152 8536 12895 0,'3'-29'576'1,"3"14"112"-1,2-1-560 0,2-2-128 7,-4 5 0-7,1-5 0 4,1 6 848-4,-2-3 144 5,-4 1 32-5,-2 14 0 9,2-19-528-9,-2 1-112 7,-2 5 0-7,0-3-16 8,-4 6-80-8,-3-5-16 8,-1 3 0-8,-6-4 0 7,3 5 240-7,-9-5 32 7,-3 2 16-7,-1-1 0 8,1 3 48-8,0-2 16 7,-3 5 0-7,-1 1 0 8,-4 0-64-8,0 4-16 6,-10 2 0-5,6 2 0 7,-6 2-176-8,2 2-48 10,-4 4 0-10,4 0 0 7,-6-1-80-7,8 9-32 5,-4-2 0-5,6 5 0 8,-2-5-80-8,4 3-128 7,4 3 176-7,-2-3-176 8,-4 3 0-8,6 3 0 7,1 3 0-7,3 1 0 8,0-2 0-8,3 3 0 8,5-3 0-8,-1 4 0 8,-1 6 0-8,-1 4 0 6,3-2 0-6,-1-1 0 9,-1 3 0-9,3-2 0 6,3 2 0-6,-3 2 0 8,5-4 0-8,-3 4 0 6,6-6 0-6,0 4 0 9,3 2 160-9,3-4-160 6,2 6 128-6,2-4-128 9,0 2 144-9,4-6-144 7,3 0 160-7,5 0-160 7,-2-2 144-6,6 0-144 5,-3 0 128-6,7-2-128 9,-1-3 144-9,-1-1-144 6,3-2 160-6,3 1-160 9,1-1 176-9,0-1-176 7,3-3 192-7,-1-1-192 9,0-1 160-9,4 2-160 6,5-3 128-6,3-4-128 8,-4-1 192-8,4-3-64 7,2 2 0-6,-4-2 0 5,8-7 0-6,-4-1-128 8,3-2 192-8,-3-4-64 8,2-1 0-8,2-7 0 7,-6 2 0-7,4-5 0 8,-6-1 48-8,0-4 0 7,-6-5 0-7,3 2 0 8,-5-5 96-8,0 3 32 7,-2 2 0-7,1 1 0 8,-3-11 80-8,0 0 0 6,-3 0 16-6,1-2 0 9,-1-2-16-9,-1 0 0 7,-5-2 0-7,-1-6 0 9,-5 0 80-9,2 0 16 5,-6-6 0-5,-4-1 0 10,0-3-128-10,-4 2-32 5,0 3 0-5,-4 3 0 9,-6 6-160-9,2 0-32 8,-5 0-128-8,1 2 192 7,-5 2-192-7,3 6 0 6,-4 1 0-6,-3 3 0 24,-4 2-352-22,1 3-64-2,3 5-16 1,-2-3 0 12,-1 5-2688-12,-1 1-528 0</inkml:trace>
    </iact:actionData>
  </iact:action>
  <iact:action type="add" startTime="59731">
    <iact:property name="dataType"/>
    <iact:actionData xml:id="d51">
      <inkml:trace xmlns:inkml="http://www.w3.org/2003/InkML" xml:id="stk51" contextRef="#ctx0" brushRef="#br1">19198 9443 2751 0,'4'-15'128'1,"0"3"16"-1,2 0-144 1,-2 1 0-1,-4 3 0 0,2 0 0 7,0-2 2768-7,-2 10 528 5,-2-10 96-5,2 3 32 9,0-5-2064-9,0 4-400 11,-4-7-96-11,0 5-16 5,-4 4-144-5,1-2-48 7,-1-4 0-7,-4 7 0 7,0-1-96-7,-7-6-32 11,5 2 0-11,-5-3 0 6,-1 5 16-6,1 2 0 9,-5-2 0-9,-1-2 0 5,-2 3-32-5,-1 3 0 11,1 2 0-11,-4 0 0 4,-6 2-112-3,0 4-16 6,2 2-16-3,-4 3 0 1,1 5-176-4,-4-2-16 4,-1 1-16-4,-4 1 0 6,6 4-160-6,-2 3 0 5,4 0 144-6,-2-1-144 8,4 1 0-8,2 9 0 13,6 1 0-13,1-2 0 3,1-2 0-2,7 3 0 5,-1 5 0-5,5 0 0 3,5 0 0-3,-3 6 0 3,4-4 0-4,6 6 0 9,0-4 0-9,4 4 0 11,2-6 0-11,2 0 0 4,4 2 0-3,6-6 128 8,-3 0-128-9,9-2 0 4,3-3 0-4,3 1 0 13,3 4 0-13,4-4 0 4,8-1 0-4,4-3 0 10,4-5 0-10,1-1 0 4,3-1 0-4,2-9 144 7,-7-7-144-7,5-2 0 9,4-2 192-9,-3-4-192 11,-1-3 192-11,4-1-192 5,3-8 192-5,1 1-64 11,-1-5 0-11,4-5-128 5,3 0 288-5,-5 0-48 5,0-3-16-5,-3-3 0 8,-4-4 160-8,-5 2 16 12,1 0 16-12,-2-4 0 4,-8 0 208-4,0-4 32 9,-10 2 16-9,-2-4 0 5,-5 2-160-5,-7 0-16 7,-5 4-16-7,-4-4 0 8,-1 6-32-8,-10-4 0 8,-3 2 0-8,-4 2 0 8,-8 0-192-8,-3 6-64 12,-2 4 0-12,-11-1 0 3,-3 3-64-2,0 4-128 9,-6 5 176-10,2-1-176 5,-5 5 0-5,-9 0 0 12,-6 8-160-12,-5 4 160 13,-2 6-1648-12,-4 6-208-1,3-1-32 0,-3 7-13104 3</inkml:trace>
    </iact:actionData>
  </iact:action>
  <iact:action type="add" startTime="64983">
    <iact:property name="dataType"/>
    <iact:actionData xml:id="d52">
      <inkml:trace xmlns:inkml="http://www.w3.org/2003/InkML" xml:id="stk52" contextRef="#ctx0" brushRef="#br1">19546 14001 13823 0,'0'0'1216'1,"0"0"-960"-1,2-10-256 0,-2 10 0 23,3-15-672-23,1 5-176 1,2 2-48-1,-6 8 0 1,0 0 1216-1,8-14 256 4,-8 14 32-3,4-9 16 6,-2-5 64-7,-2 14 16 7,0-12 0-7,0 12 0 9,0-8 176-9,0 8 32 5,0-11 16-5,0 11 0 9,0 0-96-8,0 0 0 5,0 0-16-6,0 0 0 8,0 0-224-8,0 0-32 7,0 0-16-7,0 0 0 8,0 0-208-8,0 0-32 7,0 0-16-7,0 0 0 8,-8 19 32-8,0-1 0 8,2-3 0-8,1 7 0 7,1 5 80-7,0 2 32 6,-2 1 0-5,4 7 0 11,0 6-64-12,0 5-16 6,0 3 0-6,2-4 0 6,0 4-64-6,0-3-16 7,-2 1 0-7,2-2 0 8,-2 2 112-8,2-1 32 6,-2-3 0-6,2-4 0 9,-4 4 96-8,0-6 32 4,-1-4 0-5,1 4 0 9,-2-2-96-9,2 2 0 7,-2-6-16-7,-2-1 0 9,2-5-128-8,1 0-32 5,3-3 0-6,-2-3 0 7,-2-5-80-7,0 1-32 7,6-17 0-6,-4 16 0 6,0-1-160-7,4-15 192 7,0 0-192-7,0 0 192 8,0 18-192-8,0-18 160 8,0 0-160-8,0 0 160 6,0 0-160-6,18-6 0 8,-5-2-192-8,7-5 192 24,-4-7-1920-23,5-5-256 3,0-3-48-4</inkml:trace>
    </iact:actionData>
  </iact:action>
  <iact:action type="add" startTime="65505">
    <iact:property name="dataType"/>
    <iact:actionData xml:id="d53">
      <inkml:trace xmlns:inkml="http://www.w3.org/2003/InkML" xml:id="stk53" contextRef="#ctx0" brushRef="#br1">19325 13938 15487 0,'0'0'688'1,"0"0"144"-1,0 0-672 1,0 0-160 1,0 0 0-2,0 0 0 8,0 0 1280-8,0 0 208 7,0 0 48-7,18-5 16 8,3-1-640-7,7-6-128 5,3 0-16-6,4-1-16 8,-2 3-272-8,2-4-48 6,2 3-16-6,4 1 0 9,0-2 0-9,2 2 0 6,4-3 0-6,-2 1 0 9,2-4 0-9,1 5 0 7,3-5 0-7,2 4 0 7,-5 3-32-6,3-1 0 6,-2 4 0-7,2-2 0 13,-12-1-192-13,0 3-32 2,-8 2-16-2,-4 0 0 9,-3 0-144-9,-7 0 128 6,-1 0-128-6,-16 4 128 8,15-2-304-8,-15 2-64 6,0 0-16-6,16 2 0 27,-16-2-1472-27,0 0-288 1,0 0-64-1,0 0-8928 0</inkml:trace>
    </iact:actionData>
  </iact:action>
  <iact:action type="add" startTime="65805">
    <iact:property name="dataType"/>
    <iact:actionData xml:id="d54">
      <inkml:trace xmlns:inkml="http://www.w3.org/2003/InkML" xml:id="stk54" contextRef="#ctx0" brushRef="#br1">19468 14288 15663 0,'0'0'1392'1,"0"0"-1120"3,-10 5-272-4,10-5 0 7,0 0 1696-7,0 0 288 7,0 0 48-7,0 0 16 8,14 10-1040-8,3 0-208 6,-3-6-32-6,5-4-16 9,5-4-48-9,-1 2 0 7,4-2 0-6,3 0 0 6,1-6-64-6,6 3 0 6,4-7-16-7,0 6 0 7,4-9-16-7,3 5 0 7,1-6 0-7,2 7 0 8,2-7-176-8,-3 6-48 8,3-5 0-7,-4 3 0 5,-6-1-240-6,0 5-144 11,-10-2 160-11,-2 6-160 20,-4-5-1008-19,-1 3-288 0,-5 4-64-1,0 0-8000 6,-3 0-1600-6</inkml:trace>
    </iact:actionData>
  </iact:action>
  <iact:action type="add" startTime="66198">
    <iact:property name="dataType"/>
    <iact:actionData xml:id="d55">
      <inkml:trace xmlns:inkml="http://www.w3.org/2003/InkML" xml:id="stk55" contextRef="#ctx0" brushRef="#br1">21687 13457 3679 0,'0'0'320'2,"0"0"-320"-2,0 0 0 0,0 0 0 7,0 0 2512-7,-13 6 432 8,-1-1 96-8,-2-1 16 7,3 0-2160-6,-7 2-416 6,5 2-96-7,-5 0 0 8,-3 0 160-8,3 3 32 6,3-3 16-6,-5 6 0 8,-3 3 304-8,-2 7 64 7,-1-5 16-7,1 1 0 7,-2 7-32-6,-1 6-16 7,-3 2 0-8,-4 0 0 6,2 6-224-6,4 0-32 7,0 10-16-7,-1-2 0 9,-3-3-288-9,4 5-64 11,4 4-16-11,1-3 0 5,5-1-64-5,5 2-16 8,1-6 0-8,5-6 0 8,8 1 32-8,0-6 0 5,2-1 0-5,2 2 0 9,4-4-32-9,4-2 0 7,3 2 0-7,7 0 0 8,1 1-32-8,5-5-16 7,-3-2 0-7,2-5 0 9,1 1-16-9,1-4 0 6,2-1 0-6,1-2 0 9,-1 1-400-9,2-3-64 7,6 3-32-7,-4-7 0 22,0-2-2080-20,3-4-400 1</inkml:trace>
    </iact:actionData>
  </iact:action>
  <iact:action type="add" startTime="66573">
    <iact:property name="dataType"/>
    <iact:actionData xml:id="d56">
      <inkml:trace xmlns:inkml="http://www.w3.org/2003/InkML" xml:id="stk56" contextRef="#ctx0" brushRef="#br1">22547 14206 7359 0,'0'0'656'1,"-11"-16"-528"-1,-3 4-128 1,4-1 0-1,3 5 1984 0,-5-2 384 4,0-2 64-3,-7 5 0 2,-7-1-1776-3,1-2-352 7,-2 2-80-7,-5 6-16 8,-1-2 496-8,-4 2 112 7,-4 1 16-7,4 2 0 7,-6 7 400-7,6 4 96 7,-4 0 16-7,4-1 0 9,2 7-464-9,4-4-96 6,4 1-16-6,1-1 0 9,5 0-448-9,3-1-80 6,7 1-32-6,1-2 0 9,10-12-80-9,0 17-128 7,0-17 176-7,11 22-176 8,1-7 304-8,6 3-48 7,-1 1-16-7,3-1 0 8,3-1 48-8,4 3 16 10,1-7 0-9,1 7 0 4,2-1-304-5,4 1 160 6,-3 5-160-6,-3-1 128 8,-2-1-128-8,-1-3 0 6,-7-1 0-6,1 5 128 9,-1-3-128-9,-7 4 192 7,-3 1-192-7,-1-3 192 7,-4-5 128-7,-2 1 48 8,-4 3 0-7,-2-9 0 8,-4 3 272-9,-7-4 64 6,-5 3 16-5,-5-1 0 5,-6 1-96-6,-8-5-32 6,-6 0 0-6,2-2 0 8,-6-1-256-8,0 1-48 7,-3-8-16-7,-1-4 0 9,1 0-96-9,3-1-32 7,-2 1 0-7,4-6 0 7,8-6-16-7,2-1-128 7,8 1 192-7,7-1-64 8,5 1-368-8,3-1-80 7,8-3 0-7,6 4-16 24,4-3-2128-22,10-4-416 2,3 1-96-4</inkml:trace>
    </iact:actionData>
  </iact:action>
  <iact:action type="add" startTime="67130">
    <iact:property name="dataType"/>
    <iact:actionData xml:id="d57">
      <inkml:trace xmlns:inkml="http://www.w3.org/2003/InkML" xml:id="stk57" contextRef="#ctx0" brushRef="#br1">22768 13410 11055 0,'-10'-14'976'1,"10"14"-784"-1,-8-7-192 0,8 7 0 8,-7-8 1024-8,7 8 176 7,-4-10 16-7,4 10 16 7,0 0-400-7,0 0-64 8,0 0-32-8,0 0 0 7,0 0 16-7,0 0 0 8,0 0 0-8,0 0 0 6,9-10 48-6,1 4 16 9,8-1 0-9,-3 7 0 7,7 5-48-7,3-1 0 7,0 2 0-6,5 10 0 6,1-1-144-7,4 7-48 8,2 5 0-8,-2 2 0 7,0 6-128-7,4 8-16 7,-4 4-16-2,-1 2 0-2,1 6-112-3,0 7-32 7,-2 2 0-7,-4 3 0 8,-3 3-16-8,-3-2 0 8,-3 2 0-8,-1 2 0 8,-1-3 0-8,-7-1 0 6,1-4 0-6,-6-1 0 9,-4-3 112-9,-4 3 16 6,-2-3 0-6,-4-3 0 8,-2-3 16-8,1-1 16 7,-5-2 0-6,2-5 0 7,-7-1 96-8,-1-2 0 8,-1-12 16-8,-5 1 0 8,1-3-64-8,-2-2-16 6,-1-5 0-6,1-5 0 8,0 1-112-8,0-1-16 6,-3-5-16-6,-3 2 0 9,2-5-144-9,0-3-32 7,-2 2 0-7,1 0 0 8,-5-2-272-8,6-2-64 6,4-1-16-6,-2 1 0 24,-1 2-2368-23,1-2-480 2</inkml:trace>
    </iact:actionData>
  </iact:action>
  <iact:action type="add" startTime="69590">
    <iact:property name="dataType"/>
    <iact:actionData xml:id="d58">
      <inkml:trace xmlns:inkml="http://www.w3.org/2003/InkML" xml:id="stk58" contextRef="#ctx0" brushRef="#br1">26053 13970 10127 0,'0'0'896'3,"-18"13"-704"-2,2 3-192-1,-5 3 0 7,1 1 352-7,3 1 32 6,-5 5 16-6,-3 3 0 8,0 4 240-8,-3-2 32 7,-1 3 16-7,0-5 0 9,2 2-112-9,-3 0-32 7,1 0 0-7,4 1 0 7,-1-5 16-7,5-4 0 8,9-1 0-8,-1-1 0 8,3 1-16-8,4-7 0 7,6-15 0-7,0 0 0 8,6 18 128-8,-6-18 32 6,19 17 0-6,3-7 0 9,3-6 112-9,2 0 16 6,3-2 16-5,5-4 0 8,0-4-176-2,2 2-32-7,0-4-16 0,-2-1 0 7,0 1-304-7,0-2-48 6,0-6-16-6,-3 7 0 9,3-7-256-9,-2 4 128 7,-6-3-128-7,1 3 0 8,-1 0 0-8,-2 3 0 7,-1 1 0-7,-3-4 0 23,-3 4-480-22,-5 2-208 0,-13 6-32-1,0 0-7408 7,14-13-1472-7</inkml:trace>
    </iact:actionData>
  </iact:action>
  <iact:action type="add" startTime="69935">
    <iact:property name="dataType"/>
    <iact:actionData xml:id="d59">
      <inkml:trace xmlns:inkml="http://www.w3.org/2003/InkML" xml:id="stk59" contextRef="#ctx0" brushRef="#br1">25875 14479 15887 0,'0'0'704'3,"0"0"144"-3,0 0-672 0,0 0-176 1,0 0 0-1,0 0 0 8,14-14 544-8,3 2 80 6,-3-3 16-6,5 3 0 8,-3-6-288-8,4-1-48 7,1-2-16-7,2-1 0 8,3-1-80-8,1 1-16 7,2-3 0-7,3 1 0 7,5 3 304-7,6-2 48 8,-2-3 16-8,7 1 0 8,5 0 112-8,2 3 32 8,1 6 0-8,1-1 0 7,-5-1-208-6,-1 7-48 5,-6 1 0-6,-8 2 0 12,-2 4-320-12,-4 2-128 4,-5 0 0-3,-5 4 144 6,-1 4-144-7,-7 6 0 6,1 0 0-6,-8 7 0 9,-2 2 0-9,-4 7 0 7,-4 3 0-7,2 2 0 9,-4 6 0-9,-6 0 0 6,3 0 144-6,-5 4-144 8,0-4 0-8,3 2 144 7,-1-8-144-7,6-6 0 8,-4 1 128-8,8-3-128 6,2-3 0-6,2-7 0 9,-2-15 128-9,10 18-128 6,-10-18 0-6,18 8 0 9,3-1 336-8,6-3 16 4,4-12 0-5,5 3 0 9,-1-5 224-9,4-6 32 7,4 1 16-7,5-3 0 8,3-1-288-8,2 3-48 6,5-4-16-6,-1 3 0 9,-4 1-272-9,1-3 128 7,1 1-128-7,-7 3 0 8,-1-7 128-8,2 5-128 6,-8 1 0-6,0 0 0 25,-8 7-1072-24,0 1-272 3,-3-2-48-4</inkml:trace>
    </iact:actionData>
  </iact:action>
  <iact:action type="add" startTime="70476">
    <iact:property name="dataType"/>
    <iact:actionData xml:id="d60">
      <inkml:trace xmlns:inkml="http://www.w3.org/2003/InkML" xml:id="stk60" contextRef="#ctx0" brushRef="#br1">28729 13835 17391 0,'0'0'768'3,"-10"-6"160"-3,10 6-736 1,0 0-192-1,0 0 0 0,0 0 0 6,-12-4 672-6,12 4 96 8,-17 0 32-8,3 2 0 7,-5-2-464-6,-1 6-80 5,-1 2-32-6,-1 4 0 7,-5-5 144-6,1 11 16 5,-1-2 16-6,0 1 0 9,-2 3 272-9,1-5 48 8,3 3 16-8,2 3 0 8,-1-1-128-8,5 1-32 7,3 1 0-7,0 1 0 8,9-1-384-8,7-5-64 6,0 3-128-6,2 1 176 9,5-3-176-9,7-1 0 6,-2 1 0-6,5-7 0 8,-1 5 0-8,3-4 0 11,3-3 128-11,-1 1-128 5,1-6 0-5,5 0 128 7,6 0-128-7,-2-2 0 24,-1-6-320-23,-1 0-160 1,4 2-32-2,0-2-11360 0</inkml:trace>
    </iact:actionData>
  </iact:action>
  <iact:action type="add" startTime="70776">
    <iact:property name="dataType"/>
    <iact:actionData xml:id="d61">
      <inkml:trace xmlns:inkml="http://www.w3.org/2003/InkML" xml:id="stk61" contextRef="#ctx0" brushRef="#br1">29171 13827 13823 0,'0'0'608'1,"0"0"128"-1,0 0-592 0,0-15-144 2,0 15 0-2,0 0 0 7,0 0 560-7,0 0 80 8,0 0 0-8,0 0 16 7,0 0-432-6,0 0-96 5,-17 6 0-5,-3 1-128 8,-1 1 512-9,-6 10 0 6,-5-1 0-6,3 7 0 7,0-1 224-7,0 0 32 8,-1 1 16-8,3-3 0 8,4-1 32-8,9 1 0 6,2 1 0-5,8-3 0 6,4-19-432-7,2 14-96 8,-2-14-16-8,14 14 0 8,2-7 320-8,3-5 64 7,3-6 16-7,-1-3 0 8,1-5-128-8,1 0-32 7,0-5 0-6,1 3 0 13,1-6-320-14,-3 1-192 0,-7-1 192 0,3 3-192 7,-9-5 144-6,5 5-144 7,-6 1 0-8,0-1 144 7,0 5-144-7,-8 12 0 7,3-12 0-7,-3 12 0 8,0 0 0-8,0 0 0 5,0 0 0-5,0 0 0 9,0 0 0-8,2 18 0 5,0 3 0-6,0-3 0 9,0 1 0-9,4 3 0 6,4-7 0-6,-2 5 0 9,-1 1-144-9,9-1 144 6,-2-4 0-6,3 1 0 11,3-3 0-11,-3 3 0 4,3-5 0-4,1-2 0 25,-1-6-464-24,1-2 16 0,1-4 0-1,1-2-8080 6,-1-6-1616-5</inkml:trace>
    </iact:actionData>
  </iact:action>
  <iact:action type="add" startTime="71214">
    <iact:property name="dataType"/>
    <iact:actionData xml:id="d62">
      <inkml:trace xmlns:inkml="http://www.w3.org/2003/InkML" xml:id="stk62" contextRef="#ctx0" brushRef="#br1">29858 13632 8287 0,'0'0'736'1,"0"0"-592"-1,-12 14-144 0,5 4 0 8,-1-3 1968-8,0 3 352 6,4 3 80-6,0 6 16 8,-2 3-1264-8,2-1-256 7,-7 4-64-7,-1 4 0 8,-2-2-96-8,-1 0-32 7,-5 4 0-7,3-4 0 9,-5-3 0-8,1 1-16 4,1 2 0-5,5-8 0 9,-3-5-96-9,8-5-16 6,-1-5 0-6,11-12 0 9,-8 14 128-9,8-14 0 7,0 0 16-7,0 0 0 7,0 0 192-7,12-16 48 7,5 0 0-7,7-7 0 6,3-4-448-6,0-5-64 8,0-1-32-8,1-2 0 8,-1 2-416-3,0 0 128-1,-1-2-128-4,-3-4 0 7,2 4 0-7,-1 2 0 7,-1 3-144-7,1 5 144 9,-3 2-272-9,1 1 48 6,-7 8 16-6,5-1 0 8,1 7 48-8,-5-2 16 7,-16 10 0-7,17-2 0 8,1 2 144-8,-18 0-128 6,0 0 128-6,10 20-128 9,-4-1 128-9,-5 1 0 6,-2 1 0-6,-5 1 0 9,-2-1 0-9,-8-1-160 7,-3-1 160-7,-1 3 0 9,-3 1 0-9,-3-5-128 6,1-3 128-6,2 1 0 8,1-8 0-8,5-5 0 7,-3 1 0-7,8-4 0 9,12 0-320-9,0 0 0 6,0 0 0-6,0-13-13840 13</inkml:trace>
    </iact:actionData>
  </iact:action>
  <iact:action type="add" startTime="71633">
    <iact:property name="dataType"/>
    <iact:actionData xml:id="d63">
      <inkml:trace xmlns:inkml="http://www.w3.org/2003/InkML" xml:id="stk63" contextRef="#ctx0" brushRef="#br1">30545 13533 24991 0,'0'0'1104'2,"0"0"240"-2,-18 0-1088 0,18 0-256 1,-6 13 0-1,0 1 0 6,-1 6 192-6,1-1-32 8,0-1 0-8,2 3 0 8,-4 5 16-8,-2 1 0 7,3-2 0-7,-7 4 0 7,0 3-176-6,1-1 192 5,-1-2-192-6,4 0 192 8,-3 4-192-8,5-3 128 7,-4-9-128-7,4 1 128 8,4-1-128-8,4-1-192 7,0-20 32-7,0 0 16 24,8 11-1776-21,-8-11-368 0,22 2-64-3</inkml:trace>
    </iact:actionData>
  </iact:action>
  <iact:action type="add" startTime="71885">
    <iact:property name="dataType"/>
    <iact:actionData xml:id="d64">
      <inkml:trace xmlns:inkml="http://www.w3.org/2003/InkML" xml:id="stk64" contextRef="#ctx0" brushRef="#br1">31023 12706 14735 0,'0'0'640'1,"0"0"160"-1,0 0-640 1,0 0-160 3,-4 25 0-3,0 3 0 4,2 7 1376-4,0 10 240 5,-2 1 48-6,-4 1 16 8,-2 0-1216-7,3 6-240 5,-7-1-48-5,4 7-16 7,-5-5 0-8,5 5 0 7,-4 5 0-7,1 3 0 6,-5-5-160-6,6 0 192 8,-1-7-192-8,3-6 192 7,0-4-192-6,0-8-176 10,5 0 48-11,1-8 0 21,2-8-512-20,0 1-80 0,2-22-32 1</inkml:trace>
    </iact:actionData>
  </iact:action>
  <iact:action type="add" startTime="72111">
    <iact:property name="dataType"/>
    <iact:actionData xml:id="d65">
      <inkml:trace xmlns:inkml="http://www.w3.org/2003/InkML" xml:id="stk65" contextRef="#ctx0" brushRef="#br1">30911 13441 13823 0,'0'0'1216'1,"22"-4"-960"2,-1-4-256-3,3 5 0 7,-1 1 848-7,4-2 128 7,-1-4 32-7,-1 4 0 9,-1 4-816-9,-3 0-192 7,-5 0 0-7,-16 0 0 7,0 0 0-5,0 0 0 3,15 4 0-4,-15-4 0 6,0 0 240-7,0 0 0 8,0 0 0-8,0 0 0 8,-8 12 688-8,-3 1 144 6,-1-1 16-5,-6 4 16 7,5-1-416-8,-5 3-96 6,5-5-16-5,-3 1 0 7,4-2-144-8,12-12-48 7,-4 17 0-7,0-1 0 8,4-16 96-8,0 0 16 8,0 0 0-8,0 0 0 7,16 10 128-7,0-8 16 8,-16-2 16-8,21 0 0 7,1-2-208-7,-1-2-64 7,-5-6 0-7,-1 2 0 8,-1 0-384-8,-14 8 0 7,14-5 0-7,-14 5 0 8,0 0 128-8,0 0-128 6,7-10 128-6,-7 10-128 9,0 0 0-9,0 0 0 6,0 0 0-6,0 0 0 8,10 19 0-8,-2 1 0 6,-2-5 0-6,2 1 0 9,-8-16 0-9,15 10 0 6,5 1 0-1,-3-5 0 1,7-2 0-6,1-4 0 6,0 0 0-6,3-6 0 9,1-3 0-9,2-1 0 6,0-8 0-6,1 3 0 8,-1-7 160-8,-2 3-160 6,-2-3 192-6,1-3-192 8,-3-4 128-8,-4-3-128 8,3 3 0-8,-3-2 0 8,1-4 0-8,-1 2 0 7,3-4 128-7,-1 0-128 8,-2 0 0-8,3-6 0 7,-3-4 0-7,1 0 0 8,1-8 128-8,1-1-128 6,-3-3 0-6,2-3 0 10,-5 0 0-10,0 5 0 6,-3 2 0-6,-7 5 0 8,-2 3 0-8,-4 8 0 7,-4 10 0-6,0 5 0 6,-2 11 128-7,0 1-128 6,-6 6 0-6,10 6 0 8,-13 0 192-8,-3 2-32 7,-1 8 0-7,-3 7 0 9,2 3-160-8,3 7-144 4,-5 8 144-5,7 0-208 9,-3 4 208-9,6-2-144 6,-3 12 144-5,3 2-128 8,-2 5 128-9,4 5 0 6,3-1-144-6,1 1 144 8,0-5 0-7,6-3 0 5,2-2 0-6,0-1 0 9,3-5 0-9,3 0 0 6,0 4 0-6,2-10 0 8,1-4 0-8,-3-6 0 8,2-3 0-8,-5-3 0 22,3-2-576-20,0-1-80-2,-10-20-32 1,0 0-12880-1</inkml:trace>
    </iact:actionData>
  </iact:action>
  <iact:action type="add" startTime="72803">
    <iact:property name="dataType"/>
    <iact:actionData xml:id="d66">
      <inkml:trace xmlns:inkml="http://www.w3.org/2003/InkML" xml:id="stk66" contextRef="#ctx0" brushRef="#br1">30252 12665 35935 0,'-21'-4'3200'3,"5"4"-2560"-3,16 0-512 0,0 0-128 8,0 0 0-7,0 0 0 4,0 0 0-5,0 0-128 9,0 0-208-9,0 0-48 7,16 14 0-7,1-6-9984 14,5 1-1984-13</inkml:trace>
    </iact:actionData>
  </iact:action>
  <iact:action type="add" startTime="73102">
    <iact:property name="dataType"/>
    <iact:actionData xml:id="d67">
      <inkml:trace xmlns:inkml="http://www.w3.org/2003/InkML" xml:id="stk67" contextRef="#ctx0" brushRef="#br1">32296 13154 25455 0,'-35'-7'1120'1,"20"5"240"-1,-7 0-1088 0,1 2-272 3,-3 2 0-3,5 4 0 8,-3 3 784-7,3 1 112 5,7-2 0-6,0 8 16 8,5-5-752-8,7-11-160 6,-2 18 0-6,2 1 0 8,3-1 0-8,7 1 0 8,4 1 0-8,5-3 0 6,-1 7 336-6,1-3 112 9,1 3 32-9,-6-7 0 8,-1 3-144-8,-5 1-16 6,-2-3-16-6,-2-3 0 8,-6 5-96-8,-4-7-16 6,6-13 0-5,-14 16 0 7,-5-2 256-7,-6-1 32 4,-3-5 16-5,-3 2 0 9,-2-6-96-9,-2 2-16 6,2-2 0-1,1-1 0-1,3-1-208-4,6 0-48 8,3 0-128-8,7-2-10432 17,13 0-2208-17</inkml:trace>
    </iact:actionData>
  </iact:action>
  <iact:action type="add" startTime="73538">
    <iact:property name="dataType"/>
    <iact:actionData xml:id="d68">
      <inkml:trace xmlns:inkml="http://www.w3.org/2003/InkML" xml:id="stk68" contextRef="#ctx0" brushRef="#br1">29396 14771 5519 0,'0'-11'496'0,"2"-7"-496"4,2 2 0-4,0-5 0 6,-2 1 3200-6,-2 5 560 8,-2-3 96-8,0 7 32 8,-2-5-2384-8,0 4-480 7,-4-5-80-7,-4 7-32 8,-1-2-384-8,-5 6-80 7,1 6 0-7,1 0-16 7,-9 2 64-6,3 6 16 6,1 8 0-6,1-3 0 6,-1 3-112-6,1 5-16 5,8 3 0-6,-1 3 0 8,5 2-112-8,4 3-16 7,2-1-16-6,2 8 0 6,4 6-240-7,-2-2 128 11,4-1-128-9,2 1 0 3,5-8 128-5,-1 3-128 5,2-3 0-4,-3-2 0 5,3-6 0-6,-4-3 128 8,2-5-128-8,-3 2 0 8,-3 1 0-8,-2-5 0 6,-4-17 128-6,4 12-128 8,-4-12 0-8,-2 18 0 7,-2-5 0-7,4-13 0 9,-14 4 176-9,-3 0-176 7,3 0 192-7,-3-4-192 9,-3-6 0-9,-1 0 0 5,-3-1 0-5,-1-5 0 9,0 2 0-9,3 0 0 6,3-5 0-6,7 5 0 9,-2-6 0-9,8 9 0 6,6 7-160-5,0 0 160 6,10-22-192-7,6 10 16 7,5-1 16-7,5 5 0 8,3-6 160-8,2 1 0 8,-2-3-144-8,4 4 144 7,1 5 0-7,5-3-144 7,-4 0 144-7,0 0 0 8,-2 1 0-8,-2 3 0 7,0 4 0-7,-1 0 0 7,-3-2 0-7,-2 2 0 7,-5 2 0-7,-20 0 0 9,15 6-128-9,-15-6 128 6,0 0 0-6,0 0 0 9,6 21 0-9,-8-3 0 7,-5-1 0-7,-1 5 0 9,-6-5 0-9,4 3 0 6,-3-1 0-6,3-5 144 9,2 0-144-9,8-14 0 6,0 0 0-6,0 0 0 8,0 0 128-8,0 0-128 8,0 0 0-8,20 6 128 8,1-6 224-8,3-2 32 6,-1-4 16-6,6-6 0 9,2 4-208-9,1-1-32 6,-3-9-16-6,-2 2 0 9,-1 1-144-9,-5-5 0 6,-2 1 144-5,-5 3-144 7,0-1 144-8,-6 3-144 7,-3-6 192-7,-1 9-192 8,-4 11 368-8,0 0-48 7,-2-18 0-7,2 18 0 8,0 0 32-8,0 0 0 6,-11-6 0-6,11 6 0 8,-14-6-224-8,14 6-128 7,0 0 160-7,-12 6-160 10,12-6 0-10,0 0 0 5,0 0 0-5,0 0-160 8,6 18 160-8,6-3 0 7,0-3 0-7,7 0-128 9,-3-6 128-9,3 2 0 6,5 5 0-6,-3-7 0 9,-3 0 0-9,1 0 0 6,5 2 0-5,-1-3 0 7,-4 1 0-8,5 2 0 6,-1 2 0-6,3-2-128 9,1 9 128-9,-2-5 0 7,1 2 0-7,-3 1 0 8,0 7 0-8,1 1 128 6,3-4-128-6,-1 1 0 8,-3 3 128-8,0 3-128 7,1 1 128-7,-1-2-128 25,-1-1-1120-23,-7-1-288 2,3-1-64-4</inkml:trace>
    </iact:actionData>
  </iact:action>
  <iact:action type="add" startTime="74529">
    <iact:property name="dataType"/>
    <iact:actionData xml:id="d69">
      <inkml:trace xmlns:inkml="http://www.w3.org/2003/InkML" xml:id="stk69" contextRef="#ctx0" brushRef="#br1">29189 16086 14735 0,'0'0'640'1,"0"0"160"-1,6-14-640 0,-2-4-160 2,-4 18 0-2,2-15 0 8,-4-1 1376-7,2 16 240 6,0 0 48-7,-10-19 16 7,-2 1-624-7,-1 1-128 7,-1 7-32-7,-5 0 0 8,-5 6-288-8,3 2-64 7,-3 0-16-7,-1 4 0 8,-2 6-64-8,-3 4-16 7,1-2 0-7,-4 7 0 9,2-1 144-9,3 5 32 6,3 5 0-6,6 5 0 9,-3 6-64-9,6 0-16 6,5 0 0-6,3 4 0 9,2 4-288-3,4 3-48-4,2-3-16-2,6-2 0 7,2 2-192-7,2-2 0 7,7-6 0-7,-3-4 0 9,3 0 0-9,5 2 144 7,-1 1-144-7,-1-7 128 8,1-2-128-8,1-2 0 7,-9-3 0-7,1-5 0 22,-8 1-464-21,0 1 16 0,-6-19 16-1,0 0 0 11,-4 16-1840-9,-2-2-368-1</inkml:trace>
    </iact:actionData>
  </iact:action>
  <iact:action type="add" startTime="74815">
    <iact:property name="dataType"/>
    <iact:actionData xml:id="d70">
      <inkml:trace xmlns:inkml="http://www.w3.org/2003/InkML" xml:id="stk70" contextRef="#ctx0" brushRef="#br1">28547 16696 23951 0,'0'0'1056'3,"10"-16"224"-3,6 1-1024 0,5 3-256 0,10 0 0 0,6-1 0 8,12 3 832-8,4-2 96 6,1 5 32-6,3 1 0 8,-2-6-544-7,-3 4-96 5,-7 0-32-5,-2-1 0 6,-6 1-288-7,-2 4 0 7,-9-4-208-6,-5 4 80 21,1 0-736-22,-3 2-144 1,-5-5-16-1,-14 7-6656 11,15-2-1344-10</inkml:trace>
    </iact:actionData>
  </iact:action>
  <iact:action type="add" startTime="74993">
    <iact:property name="dataType"/>
    <iact:actionData xml:id="d71">
      <inkml:trace xmlns:inkml="http://www.w3.org/2003/InkML" xml:id="stk71" contextRef="#ctx0" brushRef="#br1">29552 16353 23951 0,'-16'17'2128'1,"1"-1"-1696"2,1 5-432-2,-2 7 0 6,7 3 880-7,3 0 80 7,-6 0 32-7,6 3 0 9,0-7-512-9,4 0-96 6,2-2-32-5,4-3 0 7,0-1-352-8,2 3 144 6,2-7-144-6,-8-17 0 9,14 10 256-8,3-4-48 4,-17-6-16-5,22-2 0 9,-1-4 576-9,2-9 128 6,1-1 0-6,1-2 16 8,2-1-208-8,1-3-64 7,-3-3 0-7,0-2 0 8,-3-2-384-8,-6 1-64 7,1-5-32-7,-7 4 0 8,4 1-160-8,-9 7 128 11,1-2-128-11,0 1 128 5,2 5-128-4,-4 3 0 5,-4-2 0-6,0 16 0 25,2-13-464-25,-2 13-80 0,0 0-16 0,0 0 0 12,0 0-2000-10,0 0-384-2</inkml:trace>
    </iact:actionData>
  </iact:action>
  <iact:action type="add" startTime="75280">
    <iact:property name="dataType"/>
    <iact:actionData xml:id="d72">
      <inkml:trace xmlns:inkml="http://www.w3.org/2003/InkML" xml:id="stk72" contextRef="#ctx0" brushRef="#br1">30112 16322 25279 0,'-12'21'1120'2,"0"-7"224"-2,2 3-1072 1,-1 5-272 0,1-1 0-1,2 6 0 6,-5 7 384-6,5-5 32 7,-2-4 0-6,0-1 0 6,2 1 0-6,-1 2 0 6,-1-3 0-7,2-3 0 10,4-3 80-10,0-7 16 5,4-11 0-5,0 0 0 9,0 0-64-9,0 0 0 5,0 0 0-5,0 0 0 10,14-9 144-10,4-11 32 5,-5-3 0-4,5-1 0 7,-1-1-336-7,-1-2-64 5,5-3-16-6,-3 3 0 8,-6-2-208-8,5 2 0 7,-1 1 0-7,1 3 0 11,-7 3 0-11,4 1 0 6,-1 1 0-5,3 7 0 5,-6 5 0-6,5-2 0 7,-15 8 0-6,14-2 0 6,-14 2 0-7,20 12-160 7,-5-3 160-7,-1 9-128 8,-2-2 128-8,-1 5 0 6,-3 6 0-6,2 3 0 9,0 1 0-9,-5 4 0 7,1-2 0-7,-2-2-128 8,2 2 128-8,-2 1 0 7,0 1 128-7,-2-2-128 22,-2-2-288-20,4-2-128-1,0-3-32-1,-1-1 0 13,5-6-1392-12,-8-19-272 2,8 12-64-2</inkml:trace>
    </iact:actionData>
  </iact:action>
  <iact:action type="add" startTime="75638">
    <iact:property name="dataType"/>
    <iact:actionData xml:id="d73">
      <inkml:trace xmlns:inkml="http://www.w3.org/2003/InkML" xml:id="stk73" contextRef="#ctx0" brushRef="#br1">30999 16246 22111 0,'0'0'1968'2,"0"0"-1584"1,0-12-384-2,0 12 0 6,0 0 688-7,0 0 48 7,0 0 16-7,0 0 0 9,0 0-336-9,0 0-64 6,-12-8-16-6,-1 8 0 8,-1 8-96-8,-7 0-32 6,-1 1 0-5,1 9 0 6,-5 1 176-7,1-1 16 9,0 0 16-9,1 3 0 7,-1-3 432-7,3 3 96 8,5 0 16-8,-1 7 0 7,9-7-512-7,1-1-80 7,2-1-32-7,8 3 0 8,4-9-336-8,5 3 144 7,1-4-144-7,6-1 0 9,-5-7 240-9,5 0-64 6,5-6-16-6,1 0 0 8,-1 0-32-8,1-2 0 7,1 1 0-4,2-5 0 3,2 2-128-6,-1 0-272 6,-5-2 64-6,1-2 16 24,-1 1-1360-23,2-7-272 2,-1 2-48-3,-1-3-11120 0</inkml:trace>
    </iact:actionData>
  </iact:action>
  <iact:action type="add" startTime="75941">
    <iact:property name="dataType"/>
    <iact:actionData xml:id="d74">
      <inkml:trace xmlns:inkml="http://www.w3.org/2003/InkML" xml:id="stk74" contextRef="#ctx0" brushRef="#br1">31606 15520 23039 0,'0'0'2048'2,"-14"8"-1648"-2,0 2-400 0,1 7 0 7,-1 9 880-7,-1 3 80 8,-3 10 32-8,4 6 0 8,-3 9-624-7,3-1-128 5,-5-2-32-6,-1-1 0 8,-1-1-16-8,5 2 0 6,-3 0 0-6,3 1 0 8,-2 3 0-8,1-1 0 8,3-1 0-8,-1-2 0 7,3-4-192-6,0-1-192 7,4-1 48-7,4-10 0 24,4-5-912-25,0-7-176 0,0-2-48 0,0-11-6304 6,0-10-1264-5</inkml:trace>
    </iact:actionData>
  </iact:action>
  <iact:action type="add" startTime="76135">
    <iact:property name="dataType"/>
    <iact:actionData xml:id="d75">
      <inkml:trace xmlns:inkml="http://www.w3.org/2003/InkML" xml:id="stk75" contextRef="#ctx0" brushRef="#br1">31181 16078 25631 0,'0'0'1136'1,"0"0"224"-1,3-12-1088 0,7 0-272 4,6 7 0-3,7-1 0 5,5 2 608-6,1-2 64 7,-2 2 16-7,4 2 0 8,2-2-512-8,5 2-176 6,-3 0 0-6,-4 0 144 8,0 2-144-8,-4 0-192 7,-3-2 32-7,-1 2 16 22,-3 2-2288-20,-5-2-448-2</inkml:trace>
    </iact:actionData>
  </iact:action>
  <iact:action type="add" startTime="76301">
    <iact:property name="dataType"/>
    <iact:actionData xml:id="d76">
      <inkml:trace xmlns:inkml="http://www.w3.org/2003/InkML" xml:id="stk76" contextRef="#ctx0" brushRef="#br1">31877 16090 22111 0,'-24'17'976'3,"9"-3"208"-3,-3-1-944 0,1 9-240 1,-3-1 0-1,-1-1 0 6,5 3 1184-6,-1 1 192 8,-1 1 32-8,4 0 16 8,-1-5-912-8,5-3-176 6,2 3-32-6,-1-3-16 8,9-17-160-8,-4 14-128 7,4-14 144-6,0 0-144 6,0 0 0-7,15 8-208 6,1-8 16-6,5-4 0 22,7-4-528-21,1-7-112-1,4 1 0 0,2-4-16 17,-2-5-1424-15,-2 2-288-2,1-3-48 5</inkml:trace>
    </iact:actionData>
  </iact:action>
  <iact:action type="add" startTime="76461">
    <iact:property name="dataType"/>
    <iact:actionData xml:id="d77">
      <inkml:trace xmlns:inkml="http://www.w3.org/2003/InkML" xml:id="stk77" contextRef="#ctx0" brushRef="#br1">32039 16123 11055 0,'-18'6'480'1,"3"-1"112"-1,-5 9-464 0,1 0-128 0,-5 3 0 0,1-5 0 0,1 2 2368 0,1-3 464 16,1 5 96-15,1-6 16-1,3-3-1408 0,5 3-288 5,-5-2-48-5,16-8-16 8,0 0-160-8,0 0-16 6,0 0-16-6,0 0 0 8,0 0-224-8,0 0-64 7,0 0 0-7,16-4 0 10,-3-6 16-10,5 3 0 7,1 1 0-7,-1-4 0 8,3-2-432-8,1 1-96 7,-1-7 0-7,-3 4-16 9,3-1-176-9,1-1 0 7,-1 6 144-7,-3 3-144 7,-1-5 0-7,3 4 0 6,-5 4 0-6,3-2 128 10,1 2-128-10,-5 1 0 7,-14 3 0-7,22 0-128 7,-5 0 128-7,-17 0 0 6,14 9 0-6,-14-9 0 9,21 8 0-9,-5 6 0 6,-1-1 0-6,3 5-128 9,-8-2 128-9,1 3 0 7,1 6 0-7,-6-1 0 7,0 1 0-7,-2 1 0 7,-4-5 128-7,0 2-128 9,-4 3 192-9,-2-5-48 6,2 1 0-6,-4-7 0 8,-3 3 0-8,3-1 0 6,-6-7 0-6,4 0 0 8,10-10 96-8,0 0 16 7,0 0 0-7,0 0 0 8,0 0 0-8,0 0 0 7,0 0 0-7,0 0 0 8,0-12-64-8,6-3 0 7,6-1 0-7,0-6 0 8,5 5-64-8,-1-1 0 7,1-3-128-7,3-4 192 10,-5-3-192-10,3 5 0 6,1 1 0-5,-5 5 0 9,4-1 0-10,-5 9 0 5,7-3 0-5,-6 4 0 7,-14 8-144-7,15-2 144 8,-15 2 0-8,18 4-144 7,-18-4 144-6,13 10-160 6,5 0 160-7,-8-1-160 6,3 11 160-6,-5-1 0 8,2-1 0-8,2 3-128 8,-7 1 128-8,-1-5 0 7,2 3 0-7,2-1-128 23,-2-7-944-23,-2 4-176 0,3-5-32 1,-7-11-9360 6,0 0-1872-6</inkml:trace>
    </iact:actionData>
  </iact:action>
  <iact:action type="add" startTime="76946">
    <iact:property name="dataType"/>
    <iact:actionData xml:id="d78">
      <inkml:trace xmlns:inkml="http://www.w3.org/2003/InkML" xml:id="stk78" contextRef="#ctx0" brushRef="#br1">32413 15776 31327 0,'-52'-47'1392'3,"20"18"272"-2,-5-3-1328-1,8 3-336 1,6 4 0-1,1 7 0 6,5 8 2432-6,7 5 432 7,-2-7 80-7,12 12 0 22,0 0-2800-20,0 0-560-2,0 0-112 5</inkml:trace>
    </iact:actionData>
  </iact:action>
  <iact:action type="add" startTime="78478">
    <iact:property name="dataType"/>
    <iact:actionData xml:id="d79">
      <inkml:trace xmlns:inkml="http://www.w3.org/2003/InkML" xml:id="stk79" contextRef="#ctx0" brushRef="#br0">4170 14559 6447 0,'0'0'576'2,"0"0"-576"-2,0 0 0 0,0 0 0 8,0 0 544-7,0 0 0 6,-14 9 0-7,14-9 0 7,0 0-416-7,0 0-128 7,0 0 0-6,0 0 0 6,-23 0 400-6,23 0-16 5,0 0-16-6,-20-5 0 8,20 5 704-8,0 0 144 7,-14-10 16-7,14 10 16 8,0 0-544-8,0 0-96 7,0 0-32-7,0 0 0 8,-2-12-416-8,2 12-160 7,0 0 0-7,10-10 144 9,0-1 176-9,4 5 48 5,3-2 0-4,-3-2 0 7,3 4 256-8,1 1 48 6,5-5 16-6,3-4 0 9,5 2-144-8,0-1-32 8,4 1 0-9,2-2 0 5,2 5-256-5,0-3-64 7,-4 2-16-7,6 4 0 7,-2 1-48-7,4-3 0 8,-4 0 0-8,-2 4 0 9,-2 0 32-9,-3 0 0 8,-3-2 0-8,0 6 0 7,-2-2 16-7,1 2 0 7,-7-2 0-7,-7 4 0 8,-14-2-176-8,14 8 160 7,-14-8-160-7,0 0 160 8,7 10-368-8,-7-10-80 5,2 12-16-5,-2-12-10432 12</inkml:trace>
    </iact:actionData>
  </iact:action>
  <iact:action type="add" startTime="78854">
    <iact:property name="dataType"/>
    <iact:actionData xml:id="d80">
      <inkml:trace xmlns:inkml="http://www.w3.org/2003/InkML" xml:id="stk80" contextRef="#ctx0" brushRef="#br0">4665 14087 11967 0,'0'0'1072'3,"0"0"-864"-3,0 0-208 0,12-10 0 7,-12 10 496-7,17-2 48 7,7 2 16-7,-3-2 0 8,3 0-368-7,1 2-192 4,0 2 192-5,3 2-192 10,1 4 752-10,0 5 32 5,-2-3 16-5,-1 8 0 9,-3 1 128-9,1 1 32 7,-5 1 0-7,3 5 0 8,-5-1-224-8,-3 2-32 7,1 2-16-7,-7 3 0 8,-2-3-176-8,0 0-48 7,0-2 0-7,-8 1 0 7,-6-3 128-7,0 0 32 8,0 1 0-8,-9 1 0 10,-3-5 32-7,1-1 16 0,-5-1 0-3,-3 1 0 8,-4 2-272-8,0 1-48 6,-4-7-16-6,3 1 0 9,5-1-336-9,0-5-240 6,-3 2 48-6</inkml:trace>
    </iact:actionData>
  </iact:action>
  <iact:action type="add" startTime="79436">
    <iact:property name="dataType"/>
    <iact:actionData xml:id="d81">
      <inkml:trace xmlns:inkml="http://www.w3.org/2003/InkML" xml:id="stk81" contextRef="#ctx0" brushRef="#br0">955 14052 10127 0,'0'0'896'1,"0"0"-704"5,0 0-192-6,0 0 0 6,0 0 960-5,0 0 176 6,14-6 16-6,-14 6 16 6,0 0-464-7,0 0-112 7,0 0-16-7,0 0 0 8,6 17 80-7,-4 5 16 4,-4 5 0-4,0 6 0 6,-2 0 128-7,-2 6 32 8,0 6 0-8,0 4 0 8,2 2-64-8,-3 1-16 7,-9 3 0-7,6 0 0 7,-3-1-368-7,3-1-80 8,-6-4-16-8,6-3 0 7,-1-9-160-7,3 0-128 8,0-1 192-5,2-5-192 2,-4 0 0-5,7-10 0 7,1-7 0-7,2-14 0 22,0 18-528-18,0-18-224-3,0 0-32-1</inkml:trace>
    </iact:actionData>
  </iact:action>
  <iact:action type="add" startTime="79693">
    <iact:property name="dataType"/>
    <iact:actionData xml:id="d82">
      <inkml:trace xmlns:inkml="http://www.w3.org/2003/InkML" xml:id="stk82" contextRef="#ctx0" brushRef="#br0">1252 14432 20271 0,'0'0'1792'0,"-4"21"-1424"4,-2-3-368-3,-2 5 0 21,2 5-784-20,0-3-240-2,2-4-32 1,1 7-16-1,-5-1 880 0,4 0 192 4,0 3 0-4,0-5 0 7,2-2 0-7,2-5 0 7,2 1 0-7,0-1 0 8,4-6 0-8,-6-12 0 7,15 9 0-7,-1-5 0 10,-14-4 688-10,22-2 32 4,1 0 16-3,-2-7 0 7,-3-1 352-8,1-8 64 6,1 3 0-5,-4-5 16 8,1-1-464-8,-3 1-80 4,-1 3-32-5,-7-5 0 8,0 1-256-7,-4-1-48 4,-2 5-16-5,-4-5 0 15,-4 5 0-15,1 1 0 1,-9-5 0-1,2 3 0 8,-3 5-16-8,-3-3-16 8,5 6 0-8,-3 2 0 8,4 1-240-8,-1 3 0 7,5 4-144-7,10 0 144 22,-16 7-1904-20,16-7-272 0</inkml:trace>
    </iact:actionData>
  </iact:action>
  <iact:action type="add" startTime="79992">
    <iact:property name="dataType"/>
    <iact:actionData xml:id="d83">
      <inkml:trace xmlns:inkml="http://www.w3.org/2003/InkML" xml:id="stk83" contextRef="#ctx0" brushRef="#br0">1681 14403 16575 0,'0'0'1472'1,"-12"21"-1168"2,4-1-304-3,0-1 0 9,1 3 192-8,3-5 0 4,0 3-16-4,2 1 0 7,0 0 32-8,2-1 16 6,2-6 0-6,-2-14 0 9,0 0 0-9,6 15 0 7,-6-15 0-7,0 0 0 7,0 0 224-7,19 6 64 7,-19-6 0-6,20-2 0 8,-7-2 368-9,5-7 80 5,-6-5 0-5,5-2 16 9,-5-1-352-8,5 3-80 4,-3-3-16-5,0 1 0 9,-5 3-320-8,5-3-64 4,-6 4-16-5,2 1 0 8,-10 13-128-8,9-8 0 6,-9 8 144-6,0 0-144 10,0 0 0-10,0 0 0 6,0 0 0-5,6 16 0 7,-6 3-144-8,2 6 144 5,2 5-160-5,2-3 160 9,2 0 0-9,0 1 0 8,-1-5 0-8,7-2 0 8,-4-7 0-8,3 0 0 6,-1-8-128-6,8-2 128 12,-7-8 0-12,7-4 0 5,3-8 144-5,-1 3-144 7,-3-5 160-7,3-7-160 6,1-5 160-6,-3 1-160 9,-5-2 240-9,3 0-48 7,-10-2-16-7,-1 1 0 8,-1 1-176-7,-6 0 192 5,-4 2-192-6,2-1 192 8,-2 1-48-8,1 2 0 6,-1 0 0-6,0 1 0 9,-2 3-144-8,-2 3 0 4,2 3 0-5,0 1 0 27,6 16-464-26,0 0-128-1,0 0-32 0</inkml:trace>
    </iact:actionData>
  </iact:action>
  <iact:action type="add" startTime="80445">
    <iact:property name="dataType"/>
    <iact:actionData xml:id="d84">
      <inkml:trace xmlns:inkml="http://www.w3.org/2003/InkML" xml:id="stk84" contextRef="#ctx0" brushRef="#br0">2527 14266 13823 0,'0'0'608'3,"0"0"128"-3,0 0-592 0,0 0-144 0,20 0 0 0,1 0 0 7,3-4 544-7,-3-6 80 8,1-1 16-8,1 1 0 7,2-6-336-6,-3 5-64 5,-3-7-16-6,-1 1 0 11,-1-5 32-11,3-1 16 6,-6 1 0-6,3-1 0 6,-7-1 368-6,2 7 80 7,-7-1 16-6,-3 1 0 6,0 5 48-7,-2 12 16 8,-6-15 0-8,-3 7 0 8,-3 4-96-8,-4 4 0 6,1 6-16-6,-7 7 0 9,1 3-512-9,-5 5-176 7,-3 7 0-7,2-1 144 7,0 8-144-7,1 2 0 10,7-4 0-10,-1 2 0 6,3 1 144-5,7 1 0 4,2-4 0-5,2-4 0 10,6-2-144-10,10-1 160 5,-2-3-160-4,9-7 160 7,-1 1-160-8,7-9 0 6,5 0 0-6,1-8 128 25,0-6-608-24,4-4-128 2,6-2-32-2</inkml:trace>
    </iact:actionData>
  </iact:action>
  <iact:action type="add" startTime="80760">
    <iact:property name="dataType"/>
    <iact:actionData xml:id="d85">
      <inkml:trace xmlns:inkml="http://www.w3.org/2003/InkML" xml:id="stk85" contextRef="#ctx0" brushRef="#br0">3042 14155 16575 0,'-15'29'736'0,"7"-1"160"1,6-1-720-1,6 2-176 7,4 0 0-7,-3-1 0 3,3-5 816-3,2-5 128 6,-2-7 16-6,-8-11 16 8,0 0 112-8,0 0 0 8,0 0 16-8,15 0 0 7,-15 0 320-7,18-11 64 8,1-9 16-8,-3-5 0 9,2-3-544-9,5 1-128 6,-2 0 0-6,1-2-16 8,-1-10-368-8,3 5-64 6,-1 3 0-5,3 2-16 8,-5 2-208-9,-2 3-32 5,3 7-128-5,-1 1 192 8,1 4-192-8,-3 3 0 7,3 3 0-7,1 4 0 24,3 6-544-16,-5 4-160-8,-7 3-16 0,1 3-16 0</inkml:trace>
    </iact:actionData>
  </iact:action>
  <iact:action type="add" startTime="81284">
    <iact:property name="dataType"/>
    <iact:actionData xml:id="d86">
      <inkml:trace xmlns:inkml="http://www.w3.org/2003/InkML" xml:id="stk86" contextRef="#ctx0" brushRef="#br0">1162 15641 15663 0,'-29'-6'688'2,"9"2"144"-2,1 0-656 0,-3 0-176 2,1 4 0-2,-1 6 0 8,1 2 736-8,-1 2 112 7,3 7 32-6,1 1 0 6,-3-2-624-6,5 7-112 5,-3 0-16-5,1-1-128 7,3-3 224-7,-1 3-64 4,8 1-16-5,-4 3 0 7,3-3 256-6,3 0 48 6,0 1 16-7,0-1 0 8,4 1 16-8,2-3 0 8,4 2 0-8,8-5 0 7,-2-2-288-7,7 1-64 7,3-3-128-7,-1-1 192 8,5-5-64-8,3-6-128 7,0 2 176-6,4-4-176 26,6-2-1152-27,-3-2-352 0,3-13-64 0,0 1-16 0</inkml:trace>
    </iact:actionData>
  </iact:action>
  <iact:action type="add" startTime="81542">
    <iact:property name="dataType"/>
    <iact:actionData xml:id="d87">
      <inkml:trace xmlns:inkml="http://www.w3.org/2003/InkML" xml:id="stk87" contextRef="#ctx0" brushRef="#br0">1550 15522 19407 0,'-25'8'848'2,"15"2"192"-2,-4 5-832 0,5 3-208 1,-5-3 0-1,0 9 0 6,-7 1 0-6,3 2 0 7,1 3 0-7,-1-3 0 9,6 0 224-9,-1-5 0 5,5-7 0-4,-2 3 0 8,6-3 272-9,4-15 48 7,0 0 16-7,0 0 0 8,0 0 16-8,10 12 16 6,-10-12 0-6,0 0 0 9,14 4 48-9,3-4 16 6,-1-2 0-6,3-2 0 8,1-4-288-8,-5-1-64 8,1 1-16-8,2 2 0 7,-5-6-288-7,1 5 128 7,-4-1-128-7,-10 8 0 7,0 0 176-7,0 0-176 7,13-6 160-7,-13 6-160 8,0 0 0-8,14 6 128 8,-2 0-128-8,-12-6 0 9,0 0 0-9,13 9 0 5,-13-9 0-5,0 0 0 9,12 12 0-9,2-6 128 10,-14-6-128-10,0 0 0 6,15 2 0-6,1 0 0 7,0-4-128-7,-3 0 128 24,-13 2-672-22,20-6-32-2,-5 0 0 0,3-6-7200 6,-5 3-1440-5</inkml:trace>
    </iact:actionData>
  </iact:action>
  <iact:action type="add" startTime="81871">
    <iact:property name="dataType"/>
    <iact:actionData xml:id="d88">
      <inkml:trace xmlns:inkml="http://www.w3.org/2003/InkML" xml:id="stk88" contextRef="#ctx0" brushRef="#br0">2094 15261 14735 0,'-23'-4'1312'2,"5"4"-1056"-1,3 0-256-1,-3 4 0 8,3 0 1408-8,1 5 240 7,-4-1 32-6,5 8 16 7,-7-3-1120-8,1 7-208 6,-1-3-48-6,-1 3-16 8,-1 1 80-8,3 1 32 8,1 3 0-8,1-3 0 7,9 1 160-7,-2-1 16 7,4-3 16-6,6-3 0 6,2 1-288-7,8-5-48 7,0 0-16-7,5-3 0 7,-3 7-96-7,9-8-32 8,1 0 0-7,-3 1 0 6,1-1-128-7,1-2 0 5,1 2 0-4,-3 2 0 7,1-7 0-8,1 3 0 7,-5 0 0-2,1 4 0-1,1-2 0-4,-18-8 0 6,0 0 0-6,14 15 0 9,-5-1 128-9,-9-14-128 6,4 17 0-6,-4-17 128 7,0 0 128-6,-9 14 0 7,-1 0 16-8,-6-6 0 8,3-6-16-8,-5 1 0 6,2 3 0-6,-3 0 0 9,3-4-128-9,3-2-128 7,-3-4 192-7,6-2-192 24,10 6-832-22,0 0-256-1,-8-13-64 1</inkml:trace>
    </iact:actionData>
  </iact:action>
  <iact:action type="add" startTime="82200">
    <iact:property name="dataType"/>
    <iact:actionData xml:id="d89">
      <inkml:trace xmlns:inkml="http://www.w3.org/2003/InkML" xml:id="stk89" contextRef="#ctx0" brushRef="#br0">2246 15491 14735 0,'0'0'1312'1,"0"0"-1056"2,20 0-256-2,-3-8 0 5,-1-2 1344-6,5-3 224 7,3-1 32-5,1-4 16 6,3 5-752-8,-1-9-160 6,-2-1-16-6,-5 0-16 10,-1 3-352-10,3 1-80 5,-11-5-16-5,3 5 0 8,-4 1 160-8,-2-3 16 8,-1 1 16-8,-3 5 0 7,-4-3 352-7,0 18 80 7,0 0 16-7,0 0 0 8,-11-12-96-8,11 12-32 6,-16-4 0-6,-5 12 0 9,1 0-288-9,1 10-48 6,-7-3-16-6,1 5 0 9,-1 3-96-9,1 0-32 6,4-1 0-6,7 3 0 12,2 3-16-12,6-3-16 4,6-4 0-3,4 3 0 7,2-3-224-8,10-1 0 6,3 1 0-6,9 1 0 25,5-9-304-22,2 1-144-2,6-4-48-1</inkml:trace>
    </iact:actionData>
  </iact:action>
  <iact:action type="add" startTime="82726">
    <iact:property name="dataType"/>
    <iact:actionData xml:id="d90">
      <inkml:trace xmlns:inkml="http://www.w3.org/2003/InkML" xml:id="stk90" contextRef="#ctx0" brushRef="#br0">1601 16210 11967 0,'0'0'1072'2,"-10"-11"-864"-2,0 1-208 0,4 2 0 9,-3-3 1472-9,-1 3 256 8,0 2 64-8,-2-2 0 7,3-2-640-7,-5 4-128 8,0 5-32-8,-3-1 0 7,-1 2-96-7,-1 3 0 6,-3 5-16-6,3 6 0 10,3 0-288-10,-5 5-48 7,-1-1-16-7,7 1 0 8,-5 6 112-7,3 5 32 4,3-1 0-5,0 8 0 9,8-4-32-9,3 4-16 7,3 8 0-7,1-4 0 8,3 2-368-8,2-4-80 7,4 0-16-4,-2-2 0 3,2 6-160-6,3-6 160 6,5-2-160-6,-5 0 160 8,1-6-160-8,-4-3 128 7,2-7-128-7,1 3 128 8,-1-1-128-8,3-1-272 8,-5-11 64-8,-10-9 16 21,10 12-576-19,-10-12-96-1,0 0-32-1,0 0-12480 1</inkml:trace>
    </iact:actionData>
  </iact:action>
  <iact:action type="add" startTime="82996">
    <iact:property name="dataType"/>
    <iact:actionData xml:id="d91">
      <inkml:trace xmlns:inkml="http://www.w3.org/2003/InkML" xml:id="stk91" contextRef="#ctx0" brushRef="#br0">973 16893 20271 0,'0'-21'1792'3,"4"5"-1424"-2,5 4-368-1,11-5 0 7,7 1 2080-7,6-3 352 7,0-1 64-7,10 1 0 8,10-7-1504-7,2 3-304 4,-1-1-64-5,3 3-16 9,1 5-224-9,3-3-32 7,1-3-16-7,-5 7 0 8,-6-3-128-8,-3 1-16 6,-1 5-16-6,-2 4-9968 17,-6 0-2000-15</inkml:trace>
    </iact:actionData>
  </iact:action>
  <iact:action type="add" startTime="84964">
    <iact:property name="dataType"/>
    <iact:actionData xml:id="d92">
      <inkml:trace xmlns:inkml="http://www.w3.org/2003/InkML" xml:id="stk92" contextRef="#ctx0" brushRef="#br1">22633 14239 11455 0,'0'0'512'1,"0"0"96"-1,18 0-480 9,-1 0-128-9,-17 0 0 1,16 0 0 0,-16 0 800-1,20 0 144 5,-20 0 16-5,17 0 16 9,-17 0-64-9,0 0-16 7,0 0 0-7,0 0 0 10,0 0 256-10,0 0 64 5,0 0 0-5,0 0 0 6,0 0-160-6,0 0-32 8,0 0 0-7,0 0 0 7,0 0-176-8,0 0-32 8,0 0-16-8,0 0 0 8,0 0-192-8,0 0-32 7,0 0-16-7,0 0 0 6,0 0-112-6,10-6 0 8,-10 6-16-8,0 0 0 8,0 0-80-8,0 0-16 7,2-16 0-7,-2 16 0 7,-2-11-80-7,-4-5-32 7,6 16 0-7,-14-12 0 8,3-3-48-7,-7 3-16 5,-1-2 0-5,-1 7 0 7,-5-3-16-8,-1-2 0 5,-1 2 0-5,0-3 0 10,1 9-16-6,-3-2 0-1,0-2 0-3,-2 4 0 8,1-2-128-8,1 6 128 6,-2 0-128-6,2 2 128 9,-3 4-128-8,3 0 0 5,-2-2 144-6,2 4-144 7,1 3 0-7,1-3 128 7,-2 2-128-7,4 4 0 9,3-5 0-9,1 5 128 7,3-4-128-7,-1 2 0 8,5 1 0-8,-2-3 0 7,5 6 0-7,-1-3 0 8,6 1 0-8,-2-2 0 7,-2 1 0-7,5-1 0 8,5-12 0-8,-4 17-160 6,4-17 160-6,-6 22 0 9,2-3 0-9,0 1 0 6,4-3 0-6,0-17 0 9,8 16 0-9,-2 2 0 7,3-5 0-7,5 1 0 8,-2-6 224-8,7 5 0 6,3-3 0-5,1 0 0 7,1 0 0-8,5-1 0 7,2 7 0-7,0-4 0 9,0-1-224-9,-3 1 176 6,1-4-176-5,-2 6 160 6,1-7-160-6,-1 3 0 5,-4 2 0-6,-1-4 128 8,-7 1-128-8,7 3 0 8,-5-4 0-8,-1 6 0 8,0-3 0-8,-7 7 0 7,1-5 0-7,0 5 0 7,-6-4 0-7,2 1 128 6,-2 3-128-6,-4-5 0 9,-2 7 0-9,0-3 0 6,-2 3 0-6,2 1 0 9,-2-7 0-9,-2 4 0 7,-4 5 0-7,3-3 0 8,-9-5 0-8,4 3 128 6,-3-9-128-6,3 5 0 9,-6-2 144-9,7-1-144 7,-9-3 160-7,5-2-160 8,-5 2 256-8,-3 6-64 6,-1-9 0-6,1 1 0 10,-3-4-48-10,5 2-16 6,-2 2 0-6,-3-4 0 8,-1-2-128-8,2 0 192 7,1-2-192-7,-1 0 192 7,-3-6-192-7,1 2 160 9,0-1-160-9,0-5 160 7,-5 0-160-7,1 0 0 6,-4-3 144-6,-2-3-144 8,2-7 128-8,4 5-128 7,-2-1 128-7,-1 0-128 8,5 5 0-8,4 0 0 7,7 1 0-7,-1 5 0 8,7 4 0-8,0 0 0 8,12 6 0-8,0 0 0 7,0 0 0-7,0 0-128 7,0 0 128-7,0 0 0 9,0 0 0-9,0 0-160 6,0 0 160-6,0 0 0 8,0 0-176-8,0 0 176 7,18 6-160-7,1-2 160 9,1 2-160-9,3 4 160 7,1 1-160-7,1-1 160 8,2 2 0-8,3-4 0 6,-1 1-128-6,2 1 128 9,2-4 0-9,2-2 0 6,-5 2 0-5,-1 0 0 7,0-4 0-8,0-4 0 6,-1-4 0-5,1 2 0 7,2 0 0-8,-2 0 0 8,1-6 0-8,-3-1 0 7,0 1 0-7,-1-2 0 7,-3 2 0-7,2-1 160 7,-3-7-160-6,-3 4 0 5,1 1 0-6,-1-3 128 8,-3 3-128-8,0-5 0 8,-5 2 0-8,1-3 0 8,-6 1 0-8,0 3 128 6,-2-7-128-6,-1 1 0 10,-3-4 128-10,-5 5-128 6,1 0 0-6,-4-1 128 7,0 0-128-7,-6 1 0 7,3-1 0-7,-7-3 128 9,1-1-128-9,1-4 0 6,-5-1 0-5,1-1 0 7,3 4 0-8,-5 0 0 7,4-1 0-7,3 5 0 8,-3 1 0-8,7-1 0 7,1 2 0-7,0 3 0 8,2-5 0-8,-1 3 0 7,3 4 0-7,0-3 0 7,4 3 0-7,0 3 0 8,2-5 0-8,2 5 0 8,-2 13 0-8,6-16-144 7,4 4 144-7,3 1 0 8,-1 1-144-8,5 2 144 6,5-2 0-6,1 6-144 9,5-2 144-9,-1 5-128 7,2 1 128-7,2 0-128 9,1 3 128-9,1 3 0 6,2-2 0-6,0 6-128 8,-4-4 128-8,-4 4 0 6,-3-1 0-6,-5-1-128 9,1 0 128-9,1 2 0 7,-5-3 0-6,0-1-128 6,-16-6 128-7,0 0 0 7,15 8 0-7,-15-8 0 7,0 0 0-7,0 0 0 7,0 0 0-7,0 0 0 7,0 0 0-7,0 0 144 8,0 0-144-8,0 0 0 9,-19-2 128-9,1 2-128 7,3 0 0-7,-7-2 0 8,1-2 0-7,-3 2 0 5,-1 0 0-6,-2 2 0 9,-3 0 0-9,1 0 0 6,0 0 0-6,-1 2 0 8,-1 4 0-8,4 4 0 7,-4 0-128-7,0-3 128 9,-3 7 0-9,3-2 0 6,0 7-160-6,0 1 160 8,2-1 0-8,-1 3 0 8,3-1-144-8,0 3 144 7,3-1 0-7,5-1 0 7,3-1 0-6,1 0 0 6,7 3-144-7,2-3 144 7,2-1 0-7,4-1-144 8,0 1 144-8,6-5 0 8,-2 5-144-7,7 1 144 6,1-5 0-7,-2 3 0 6,7 5 0-6,-3-5 0 9,4-3 0-9,-1 3 0 6,1-1 0-6,1-4 0 8,1-3 0-8,-5 3 0 7,5-6 0-7,1 4 0 10,-5-5 0-10,3-1 0 7,1 2 0-7,-3 2 0 7,1-6 0-7,2 3 0 7,-5 5 0-7,5-4 0 8,-7 0 0-8,1 3 0 7,-2-3 0-7,1 4 0 9,-13-12 0-9,12 16 0 6,0-5 0-6,-12-11 0 8,0 0 0-8,4 16 128 7,-4-16-128-6,0 19 0 6,0-19 0-7,-4 16 0 8,-4 1 128-8,2-7-128 8,-2 4 0-8,8-14 0 6,-17 8 0-6,3-1 0 8,-5 9 176-8,1-8-48 7,2 0-128-7,-5-1 192 9,1-1 0-8,5-2-16 4,-5 2 0-5,1 2 0 9,-1-6-32-9,-1 0 0 6,-3 0 0-6,5-2 0 9,-2-2-144-8,-3 0 160 4,3 0-160-5,-3-2 160 9,1 4-160-9,-1-2 0 6,-1-2 144-6,2 0-144 9,-3-2 0-8,3 2 144 4,-1 3-144-4,5-5 0 6,1 0 0-7,1 2 0 7,1 2 0-7,16 2 0 8,-13-2 0-8,13 2 0 8,-12-4 0-8,12 4 0 7,0 0-336-7,0 0 16 7,0 0 16-7,0 0 0 22,0 0-240-20,0 0-48 0,0 0-16-1,0 0 0-1,0 0 224 0,14-6 64 4,-14 6 0-4,0 0 0 7,0 0 144-7,19-4 48 8,-19 4 0-7,0 0 0 5,14 8 128-5,-14-8 0 5,0 0 0-6,19 6-128 8,-19-6 128-7,14 8 0 5,-2 5 0-5,-12-13 0 7,0 0 0-8,0 0 0 7,13 8 0-7,-13-8 0 7,18 6 0-7,-5-4 0 7,-13-2 0-7,22-4 0 8,-3 2 0-8,3 0 0 8,-5-4 0-8,3-3 0 8,3-1 0-8,-1 2 0 7,-3-6 0-7,5 5 0 8,-3-7 0-7,3 6 0 5,-1-1 0-6,-4-3 0 8,1 0 0-8,-1-1 128 6,1 3-128-6,-6-4 0 9,1 7 144-9,-5-7-144 7,-2 2 192-7,2-3-192 8,-5-1 208-8,-3 3-64 7,0-3-16-6,-2 1 0 6,-2-3 48-6,0-1 0 5,-3-3 0-6,-5 3 0 9,0-1-48-9,2 1 0 6,-3-1 0-6,-1-1 0 8,-2 4-128-8,4 1 160 6,7-5-160-5,-9 3 160 7,-2-1-160-7,-1 1 0 5,3 5 144-6,-2 1-144 8,3-6 0-8,1 3 0 6,-2 3 0-6,4-1 128 9,-5 3-128-9,3 0 0 6,2 2 0-6,-4 5 0 9,12 5 0-9,-9-12 0 7,9 12 0-7,0 0 0 7,-8-10 0-7,8 10-128 8,0 0 128-8,0 0-128 8,0 0 128-8,0 0 0 7,6-12 0-7,1 1-128 8,-7 11 128-8,20-8 0 6,-6-6 0-5,3 5-128 7,7 3 128-8,-3-2 0 7,-1-2 0-6,1 4 0 7,0-2 0-8,3 1 0 5,-1 3 0-4,-3-2 0 8,1 0 0-9,1 0 0 7,1-4 0-7,-1 9 0 6,-3 1 0-6,2 1 0 8,-1 1 0-8,1 4-128 8,1 0 128-8,-1 0 0 6,1 4 0-6,-1-1 0 8,-5-1 0-8,1 0 0 8,-3 6 0-8,0-4 0 8,-14-10 0-7,9 15 0 4,3-5 0-5,-12-10 0 8,0 0 0-7,0 0 0 6,0 0 0-6,0 0 0 5,2 17-192-6,-2-17 0 7,-4 14 0-6,4-14-11248 13,-11 14-2256-14</inkml:trace>
    </iact:actionData>
  </iact:action>
  <iact:action type="add" startTime="88551">
    <iact:property name="dataType"/>
    <iact:actionData xml:id="d93">
      <inkml:trace xmlns:inkml="http://www.w3.org/2003/InkML" xml:id="stk93" contextRef="#ctx0" brushRef="#br1">19370 13767 12207 0,'0'0'528'1,"0"0"128"-1,12-14-528 0,-4 6-128 3,-8 8 0-2,13-9 0 5,-5-3 784-6,2 4 128 8,-10 8 32-8,0 0 0 8,11-8-48-8,-11 8-16 7,8-15 0-7,-8 15 0 8,0 0 128-8,0 0 16 6,10-10 16-6,-10 10 0 9,0 0-96-9,0 0-32 6,0 0 0-6,0 0 0 9,0 0-256-8,0 0-48 4,0 0-16-5,8 12 0 11,-4 7 32-11,-2 5 0 4,-2 5 0-4,0 4 0 7,0 6-128-7,2 6-32 11,-2 8 0-11,0 3 0 7,-2 3-144-6,2 7-16 4,-2 0-16-5,2 6 0 9,-2-3-16-9,-2 7 0 6,-4 0 0-6,2-2 0 8,2-4-144-8,-2-11-128 8,3-7 192-8,-3 3-192 7,2-3 384-7,2-5-48 7,0-8 0-7,2-4 0 10,-2 2 160-10,4-5 16 6,-2-3 16-6,0-4 0 8,0-5-128-8,2 1-16 5,0 1-16-5,0-5 0 9,-2-17-112-9,0 0-32 5,0 0 0-5,0 0 0 9,8 12 64-9,-8-12 16 7,0 0 0-7,0 0 0 8,0 0 144-8,0 0 48 7,9-14 0-7,1-5 0 9,-2-7-176-9,-2-1-48 7,-2 4 0-7,-2-5 0 8,0-1-272-8,0-2 160 7,-1-10-160-7,1 2 128 8,0 0-128-8,0-6 128 6,2-6-128-6,-4-1 128 9,0-7-128-9,0 3 0 6,2 1 0-6,-2-1 128 9,0-7-128-9,2-1 0 7,-2 3 144-7,2 5-144 9,-2-1 0-9,0 3 0 5,0-1 0-5,0 6 128 9,0 6-128-9,0 2 0 7,0 8 0-7,2 6 0 9,0 5 0-8,-4 9 0 4,2-3 0-5,0 16 0 10,0 0-144-10,0 0 144 6,0 0-160-6,0 0 160 8,0 0-208-8,0 0 48 7,0 22 16-7,-2 3 0 8,0 2 144-8,0 3-160 7,0-1 160-7,-2 4-160 8,2 6 160-8,0 2 0 7,-1 10 0-7,-1-3-128 8,0 5 128-8,-2-2 0 7,-2 3 0-7,0 1 0 8,2-2 0-8,1-3 0 6,-3 3 0-5,4-2 0 7,0-3 0-8,2-7 0 6,0 2 0-6,-2-6 0 8,2-3 0-8,0-1 0 7,0-4 0-7,-2-8 0 8,2-1 0-8,0-1 0 6,1-5 0-6,-1 4 0 9,2-18 0-9,0 0 0 6,0 0 0-6,0 0 128 9,-2 15-128-9,2-15 0 6,0 0 0-6,0 0 128 9,0 0-128-9,0 0 0 6,0 0-176-6,0 0 176 24,2-15-512-23,1 3-16 0,1-4 0 0,2-3 0 11,-4-1-1872-11,2-5-368 2,-2 0-80-3</inkml:trace>
    </iact:actionData>
  </iact:action>
  <iact:action type="add" startTime="89287">
    <iact:property name="dataType"/>
    <iact:actionData xml:id="d94">
      <inkml:trace xmlns:inkml="http://www.w3.org/2003/InkML" xml:id="stk94" contextRef="#ctx0" brushRef="#br1">19483 13833 11967 0,'-17'-6'1072'1,"17"6"-864"2,-14 0-208-3,2-2 0 7,3 0 368-7,9 2 16 7,-18 0 16-7,6 0 0 8,-3-2 352-8,5 2 64 6,10 0 16-6,-14-3 0 11,14 3 704-11,0 0 128 5,0 0 48-5,0 0 0 9,0 0-160-9,0 0-16 5,14-12-16-5,3 6 0 8,11 0-528-8,3-4-96 7,4-1-32-7,2 1 0 10,6-8-208-10,2 3-32 6,4 1-16-6,5-1 0 8,3 3-256-8,3-2-48 9,3 3-16-9,-3 3 0 8,-1-2-96-8,-3 2 0 5,1 2-16-5,-1-2 0 8,-5-3 16-8,-4 3 16 8,-6-8 0-8,2 9 0 8,-8-1-80-7,-4 0 0 4,-5 2-128-4,-3 4 192 8,-7 0-192-9,-16 2 176 5,13-2-176-5,-13 2 160 8,0 0-160-8,0 0 0 6,0 0 0-5,0 0 0 21,0 0-912-21,-8 10-224 0,-11 2-32 0,1-6-8928 8,1 5-1776-8</inkml:trace>
    </iact:actionData>
  </iact:action>
  <iact:action type="add" startTime="89693">
    <iact:property name="dataType"/>
    <iact:actionData xml:id="d95">
      <inkml:trace xmlns:inkml="http://www.w3.org/2003/InkML" xml:id="stk95" contextRef="#ctx0" brushRef="#br1">19323 14369 17503 0,'0'0'768'1,"0"0"176"-1,0 0-752 0,0 0-192 2,0 0 0-2,0 0 0 8,0 0 1328-8,0 0 224 7,16 6 48-7,3-2 16 9,3-4-160-9,3-2-48 5,4-4 0-4,3-5 0 7,1-1-224-8,10 2-48 6,2-5-16-6,5-1 0 9,5-3-304-9,1-1-64 6,5 4-16-6,5 3 0 8,-3-7-144-8,-1 5-16 7,1-5-16-7,-5 1 0 8,1 3-16-7,-5-1 0 5,-5 3 0-6,-6-2 0 12,-2 8-192-12,-6-1-32 4,-2 3-16-3,-8 2 0 6,-5 2-304-7,-20 2 160 5,0 0-160-4,0 0 128 7,0 0-128-7,0 0 0 5,0 0 0-6,0 0 0 23,-4 20-1280-21,-8-3-144-2,1 3-32 2,-9-1-14960-2</inkml:trace>
    </iact:actionData>
  </iact:action>
  <iact:action type="add" startTime="103339">
    <iact:property name="dataType"/>
    <iact:actionData xml:id="d96">
      <inkml:trace xmlns:inkml="http://www.w3.org/2003/InkML" xml:id="stk96" contextRef="#ctx0" brushRef="#br1">18918 15557 4607 0,'0'0'400'1,"0"0"-400"2,0 0 0-2,0 0 0 5,0 0 1856-6,0 0 272 8,0 0 64-8,0 0 16 7,0 0-912-6,0 0-176 5,0 0-32-5,0 0-16 7,0 0-80-7,0 0-16 5,0 0 0-6,0 0 0 8,0 0-128-8,0 0-16 7,0 0-16-7,0 0 0 8,0 0-80-8,0 0-16 6,0 0 0-6,0 0 0 9,0 0-224-8,0 0-48 4,11 16-16-5,3-3 0 9,-4 7 16-9,5-4 0 6,-3 3 0-6,2 2 0 8,-3 1-32-8,7-1 0 7,-4 5 0-6,3 1 0 10,1-2-176-11,-3 1-48 5,5-1 0-5,-3 4 0 8,3 3 0-8,1-1-16 7,5 0 0-6,-5-4 0 6,-3-3 48-7,-1 1 16 7,3 0 0-7,-5 1 0 8,5-3-32-8,-3 2 0 8,1-1 0-8,1-1 0 7,3-3-32-7,-5-1-16 6,3 1 0-6,1-7 0 9,-1 3 16-9,-3-6 0 6,3 1 0-6,3-3 0 8,-3-4 112-8,3 0 32 7,1-2 0-7,-1-4 0 9,1 0-32-8,3-2 0 4,-2 0 0-5,-1-3 0 9,-3-3-96-9,0 2-32 6,1 0 0-6,1-4 0 10,-3 5-160-10,-3-5 128 6,3-4-128-6,1 1 128 9,-3-1-128-9,1-3 160 6,3 3-160-6,-1-5 160 8,-1-5 32-8,1 1 16 8,1 3 0-8,1 1 0 7,-5 0-16-7,-1-5-16 6,3-1 0-6,-5 0 0 9,3-1-32-9,-1-1 0 6,-3 0 0-5,4-2 0 7,-7 1 0-8,5 1 0 6,-6 2 0-6,0-4 0 9,1-1-16-9,-3 3 0 6,0 2 0-6,2 3 0 9,-5 3-128-9,1 1 192 7,0-3-192-7,0 2 192 8,-2 3-64-8,0 4-128 6,-2-1 192-6,-2 15-64 8,2-12-128-8,-2 12 128 6,0 0-128-6,0 0 128 9,2-16-128-9,-2 16 0 7,0-7 144-7,0 7-144 8,0 0 0-8,0 0 0 7,0 0 0-7,0 0 128 8,0 0-128-8,0 0 0 7,0 0 0-7,0 0 0 8,0 0-256-8,0 0 16 7,0 0 16-7,0 0 0 26,-6 15-1696-25,6-15-352-1,-2 18-64 0,-2 1-13408 0</inkml:trace>
    </iact:actionData>
  </iact:action>
  <iact:action type="add" startTime="104165">
    <iact:property name="dataType"/>
    <iact:actionData xml:id="d97">
      <inkml:trace xmlns:inkml="http://www.w3.org/2003/InkML" xml:id="stk97" contextRef="#ctx0" brushRef="#br1">19692 16460 15135 0,'0'0'672'1,"0"0"144"-1,0 0-656 0,0 0-160 4,0 0 0-4,12-16 0 6,-7 5 1088-6,-5 11 192 7,4-16 48-7,2 6 0 9,-6 10-16-9,0 0 0 6,8-11 0-5,0-1 0 6,-8 12-240-7,6-10-48 8,-6 10-16-8,0 0 0 8,4-13-304-8,-4 13-48 7,0 0-16-7,0 0 0 7,0 0-192-7,0 0-64 8,0 0 0-8,0 0 0 8,0 0-224-8,0 0-160 8,0 0 192-8,0 0-192 7,-2 19 320-7,0 5-32 7,0-1-16-7,0 4 0 8,-2-1 80-8,2 3 16 10,-4 2 0-10,4 0 0 7,0-3-32-7,0 3 0 5,0 2 0-4,2 4 0 5,-2-2-48-6,2-2-16 8,2 0 0-8,0 2 0 8,0-3-48-8,0-3-16 7,-2-2 0-7,2-3 0 10,4-5 48-10,-4-1 0 7,-2-1 0-7,2-5 0 7,-2-12 48-7,2 18 16 7,-2-18 0-7,0 0 0 8,0 0 0-8,0 0 16 7,0 0 0-7,0 0 0 8,0 0-48-8,0 0-16 6,0 0 0-6,0 0 0 8,0 0-48-8,0 0-16 9,0 0 0-9,0 0 0 7,0 0-208-7,4-16 176 7,-4 6-176-7,2-5 160 8,-2-1-160-8,2-5 0 6,0 1 0-6,-1-3 128 9,1-5-128-9,0 1 128 7,0-2-128-7,2-2 128 8,-2-1-128-8,-2-1 0 6,0-8 0-6,0 4 128 8,0 4-128-8,0-4 0 7,0 2 0-7,0 2 0 9,0 3 0-9,0 1 0 6,0 2 0-6,0 3 0 9,0 1 0-9,0 4 0 7,2 3 0-7,-2 0 0 8,0 7 0-8,0 9 0 6,0 0 0-5,0 0 0 7,0 0 0-8,0 0 0 6,0 0 0-6,0 0 0 8,0 0-128-8,-2 21 128 7,-4 1-160-7,4 5 160 9,-2 4 0-9,1 0-144 6,-1 2 144-6,2 4 0 9,-2 2 0-9,-4-1 0 6,2 4 0-6,0 1 0 8,2 2 0-8,-3 0 0 7,-5 4 0-7,4-2-128 8,-6-3 128-8,3-6 0 7,1-5 0-7,-4-2 0 8,7-2 0-8,-5-2 0 7,2-1 0-7,4-3 128 8,0-1-128-8,-1-7 0 7,1 3 128-7,0-1-128 8,2-5 128-8,4-12-128 6,0 0 128-6,-8 20-128 9,4-9 0-9,4-11 128 6,0 0-128-6,0 0 0 9,0 0 0-9,0 0 144 7,0 0-144-7,0 0 0 8,0 0 192-8,0 0-64 7,0 0 0-7,4-13-128 9,2-7 176-9,-2 3-176 7,-2-1 160-6,2-5-160 6,0-5 128-7,0-1-128 6,-1 0 0-6,3-2 144 8,-2-6-144-8,-2-1 0 7,2 1 0-7,0-4 0 7,-4 6 0-6,2-4 0 6,0 2 128-7,0 2-128 8,0-4 0-8,2 4 0 7,0 4 0-7,0 0 0 8,-3 1 0-8,3 1 0 7,0 4 0-7,0 1 0 8,2 7 0-8,-2 5 0 6,-4 12 0-5,6-15 0 8,-6 15 0-9,0 0 0 5,0 0-128-5,0 0 128 9,0 0 0-9,0 0-144 7,0 0 144-7,0 0 0 8,13 11 0-8,-13-11-128 7,12 16 128-7,-6 5 0 8,0 3 0-8,-2-1-160 7,0 1 160-7,-2 3-128 9,-2 4 128-9,0 2 0 7,0 2 0-6,0 8 0 6,-2-2 0-7,2 6 0 7,0 4 0-7,0-5 0 8,-4-3 0-8,0 0 0 7,0-6 0-7,0-2 0 8,0 1 0-8,0-7 0 7,2 0 128-7,-4-6-128 8,3-5 0-8,-1 1 144 7,0 1-144-6,0-6 0 6,2 1 176-6,2-15-176 5,0 0 160-6,-4 14-160 9,2 1 144-9,2-15-144 6,0 0 128-6,0 0-128 8,0 0 128-7,0 0-128 6,0 0 0-7,0 0 128 7,0 0-128-7,0 0 0 7,0 0 0-7,0 0 128 8,0-17-128-8,0 3 0 8,0-5 0-8,0-1-176 22,0 7-336-20,0-5-64-2,-4 1 0 0,2 3-16 13,-2-6-1952-12,0 7-384 0,0-7-80-1,3 3-7824 8,-3-1-1584-7</inkml:trace>
    </iact:actionData>
  </iact:action>
  <iact:action type="add" startTime="105336">
    <iact:property name="dataType"/>
    <iact:actionData xml:id="d98">
      <inkml:trace xmlns:inkml="http://www.w3.org/2003/InkML" xml:id="stk98" contextRef="#ctx0" brushRef="#br1">18929 15668 10815 0,'-2'-13'480'1,"2"13"96"-1,0 0-448 0,0 0-128 4,0-18 0-4,2 4 0 7,-2 14 864-7,0-13 160 7,0 13 16-7,2-16 16 9,-2 5-64-9,0 11-16 6,6-18 0-6,-6 18 0 8,4-14-192-8,-2-3-32 6,0 3-16-5,-2-2 0 8,0 16-32-9,0 0-16 6,-2-11 0-6,2 11 0 8,-2-16 32-8,2 16 16 6,0 0 0-6,0 0 0 9,-4-12-176-9,4 12-48 8,0 0 0-8,0 0 0 7,0 0-96-7,0 0-32 7,0 0 0-7,0 0 0 9,0 0-112-8,0 0-16 5,0 0-16-6,0 0 0 7,0 0 80-7,8 20 32 7,-2 1 0-7,2 1 0 7,3 3-48-6,-1 3-16 5,4 1 0-6,-3-2 0 9,7 4-48-4,-4 1-16-2,3-1 0-3,1-2 0 8,-3 8 16-7,5-4 0 5,-5 2 0-6,5-2 0 8,1 1 32-8,1-3 16 6,-3-2 0-6,5 0 0 9,-5-1-64-9,3-3-16 6,-5-2 0-6,3 1 0 9,3-5 16-9,-1 1 0 6,-3-5 0-6,4-3 0 9,-1 0 48-9,1 3 16 6,-1-5 0-6,1 2 0 8,-1-6 0-8,1 0 0 7,0-3 0-7,1 3 0 9,1 0-128-9,1 0-32 6,-1-6 0-6,0 4 0 8,-7-4-128-8,1-2 128 7,3 0-128-7,-5-2 128 8,3 0-128-8,1 0 128 7,-5-4-128-7,3 3 128 9,3-1-128-9,-3-2 0 5,-3-4 144-5,4 4-144 9,1 1 0-9,-2-5 0 7,3 0 0-7,-1-5 128 8,5-1-128-8,-5 3 0 7,-1-5 128-7,1 4-128 8,1-1 0-8,3-3 0 7,0 5 0-7,-1-5 128 9,-3 3-128-8,1 1 0 4,-3-1 0-5,1-3 0 8,-7 3 0-8,3-5 0 7,-6 3 0-7,-1 1 128 8,1-3-128-8,-4-3 0 7,0 3 128-7,-2-5-128 8,4-1 208-8,-6 0-16 7,-2-2-16-6,0-1 0 7,-2 1 16-8,0 2 0 6,-2-1 0-5,2 3 0 7,0 0-192-8,0 1 192 6,0 5-192-6,-2-1 192 9,2-1-192-9,0 7 0 7,-2 1 144-7,4 13-144 7,-4-8 0-7,4 8 0 6,0 0 0-6,0 0 128 10,-7-10-128-10,7 10 0 6,0 0 0-6,0 0 0 9,0 0 0-9,0 0-160 6,0 0 160-6,0 0-160 23,0 0-928-22,-6 14-192 0,6-14-48-1,-4 19 0 12,4-1-1344-10,-4-1-272 0</inkml:trace>
    </iact:actionData>
  </iact:action>
  <iact:action type="add" startTime="108415">
    <iact:property name="dataType"/>
    <iact:actionData xml:id="d99">
      <inkml:trace xmlns:inkml="http://www.w3.org/2003/InkML" xml:id="stk99" contextRef="#ctx0" brushRef="#br1">21194 15551 7359 0,'0'0'656'3,"0"0"-528"-3,0 0-128 0,0 0 0 7,0 0 2048-6,0 0 368 5,0 0 80-6,0 0 0 9,0 0-1152-9,0 0-224 7,0 0-48-7,0 0-16 7,-16-2-256-6,16 2-48 6,0 0-16-7,-13 2 0 7,-1 2-160-7,14-4-16 6,-14 6-16-6,-1 2 0 10,3 4 48-10,-4 1 16 5,5 5 0-5,-5 1 0 9,2-1 64-8,-5 5 16 5,1 6 0-5,1 7 0 6,-5-7-80-7,1 4-16 8,-3-2 0-8,3 8 0 11,-2 4-144-11,-3-2-48 5,-1 0 0-5,0 6 0 8,-1-4-80-8,3 4 0 5,-2-7-16-5,1 5 0 9,1 0 64-9,5-2 16 7,5 4 0-7,-3-6 0 9,10 0 0-9,3 0 0 6,-3 0 0-6,8 0 0 7,6 0-160-7,1-4-32 7,1 4 0-7,6-4 0 9,0 6-48-9,3-4-16 6,-3 2 0-6,3-4 0 9,3-2-128-9,-3-2 160 7,1-6-160-7,3 4 160 8,-1-1-160-8,1-3 160 6,1-6-160-6,1 1 160 8,-1-1-160-8,-3-3 0 7,1-5 0-7,1 1 128 10,-3-4-128-10,5-6 0 5,4 2 0-5,1-4 0 24,-5-4-1024-22,1-2-144-1,-1-2-32-1,-2-4-9536 5,-1-4-1904-4</inkml:trace>
    </iact:actionData>
  </iact:action>
  <iact:action type="add" startTime="108910">
    <iact:property name="dataType"/>
    <iact:actionData xml:id="d100">
      <inkml:trace xmlns:inkml="http://www.w3.org/2003/InkML" xml:id="stk100" contextRef="#ctx0" brushRef="#br1">22042 16242 11967 0,'0'0'1072'3,"-7"-8"-864"-3,7 8-208 1,0 0 0 6,-14-12 1600-7,6 4 288 7,8 8 48-7,-14-5 16 9,3-1-672-9,-5-2-144 7,4 2-32-7,-5 4 0 7,1 0-144-6,-3 4-48 4,-7 0 0-5,-1 4 0 9,-2-2-16-9,-2 4 0 7,-1-1 0-7,-1 3 0 8,2 6-192-8,0-3-32 6,2 3-16-5,1 2 0 7,3-5-208-8,3 5-32 7,7-5-16-7,-3 5 0 7,9-2-160-6,1-1-48 5,0 1 0-6,6-3 0 8,4 7-16-8,6-3-16 7,0 5 0-7,-1 1 0 11,7-3-32-8,2-3 0 1,3 5 0-4,4-1 0 7,-1-1-128-7,-1-5 160 6,3 5-160-6,-1-1 160 10,3 1-160-10,-1-1 128 7,-2 3-128-7,1-3 128 8,-3-3-128-8,1 5 128 6,-1-3-128-5,1-1 128 7,-7 5 64-8,3 1 16 7,-10-1 0-7,3-5 0 7,-3 3-16-7,-4 1 0 7,0-3 0-7,-4-18 0 8,-4 17 192-8,4-17 16 6,-6 20 16-6,-2-6 0 9,-5 3 160-9,1-7 16 7,-8 0 16-7,-1-3 0 8,-4-3-208-8,-5 2-32 7,-3-2-16-7,-2 2 0 7,-10-4-192-7,0 0-32 7,0-4-128-7,-1 0 192 8,1-6-192-8,4 2 0 7,4 2 128-7,0-1-128 8,6-1 0-8,3-4 0 6,5 2 0-5,5-2 0 23,3-1-1120-23,9-1-160 0,4-8-48-1,6 5 0 13,6-1-1616-12,9-3-320 1,4-1-64-2</inkml:trace>
    </iact:actionData>
  </iact:action>
  <iact:action type="add" startTime="109465">
    <iact:property name="dataType"/>
    <iact:actionData xml:id="d101">
      <inkml:trace xmlns:inkml="http://www.w3.org/2003/InkML" xml:id="stk101" contextRef="#ctx0" brushRef="#br1">22007 15791 14975 0,'-15'-15'656'1,"11"-1"144"-1,-4-2-640 1,0-3-160 2,2 3 0-3,2 1 0 7,4-1 704-7,-2 5 128 6,0-5 0-5,0 1 16 6,-1 7 64-6,3 10 16 6,-4-18 0-7,4 18 0 8,4-11 0-7,-4 11 0 4,0 0 0-4,3-16 0 6,-3 16-192-7,0 0-32 8,8-10-16-8,-8 10 0 8,18-4-192-8,-18 4-48 5,15 0 0-5,3 4 0 10,-4 4 32-10,5 6 0 8,7-3 0-8,1 9 0 7,0-5 32-7,2 11 16 6,1 3 0-6,1 2 0 14,0-3 48-14,4 1 0 5,-2 4 0-5,0 2 0 4,5 6-256-4,1-2-64 9,-8 8 0-9,0-4 0 8,-2 2-112-8,-1-1-16 7,-3-1-128-6,-2 8 192 6,1 0 0-7,-7-1-16 6,1-5 0-6,-1 2 0 8,-7 0 144-8,0-2 16 7,0 4 16-7,-6-5 0 8,-1-5 96-7,-1 6 0 4,0-4 16-5,-2 2 0 9,-4-8-80-9,1 4 0 6,-1-4-16-5,-6 0 0 7,-4 8-96-8,1-6-16 6,-3-3 0-6,-2 1 0 9,-5-2 32-9,2 0 0 7,-5-4 0-7,-3 2 0 8,-8-1-32-8,2-3 0 6,0 0 0-6,-4-3 0 8,2-1-48-8,1-1-16 7,-3-3 0-7,6 1 0 9,2-5-192-9,4-5 176 6,3 0-176-5,5 1 160 6,3-7-160-7,1 0 0 8,15-4 0-8,0 0 0 22,0 0-896-20,0 0-272-2,0 0-48 0,0 0-11264 7,7-14-2256-6</inkml:trace>
    </iact:actionData>
  </iact:action>
  <iact:action type="add" startTime="110876">
    <iact:property name="dataType"/>
    <iact:actionData xml:id="d102">
      <inkml:trace xmlns:inkml="http://www.w3.org/2003/InkML" xml:id="stk102" contextRef="#ctx0" brushRef="#br1">19050 17700 14735 0,'0'0'1312'1,"0"0"-1056"2,0 0-256-3,0 0 0 7,-2-15 1184-7,0-1 176 8,2 16 48-8,0-11 0 8,0 11-432-8,0 0-80 7,0 0 0-7,0 0-16 9,6-16-192-9,-6 16-48 6,0 0 0-6,0 0 0 7,0 0-32-7,0 0-16 7,0 0 0-7,0 0 0 8,0 0 96-7,8 10 16 6,-8-10 0-6,12 21 0 4,-5 3-96-5,1 3-16 7,0 2 0-6,4 6 0 7,-4 10-96-8,5-2-32 8,-1 0 0-5,4 6 0 3,-3-1-96-6,7 1-32 7,-5 0 0-7,3-2 0 7,1-2-144-7,-1-6-16 9,3 3-16-9,1-6 0 7,-1-7 16-7,-1-2 0 5,1-3 0-4,3-1 0 7,-1-7 48-8,2 5 16 8,-3-3 0-7,-1-5 0 5,3 3 0-6,1-6 0 8,2-1 0-8,3-1 0 7,1-8 0-7,6-2 0 8,-4-4 0-8,4-2 0 7,4-1-48-7,0-5-16 7,2 0 0-6,-4-3 0 6,4-1-176-7,-4 3 160 7,0-7-160-7,-6 1 160 8,0-1-160-8,-2-3 128 8,3-4-128-8,-3-2 128 7,-4 1-128-7,-5-1 0 7,-3-2 144-7,1 0-144 8,-5-4 256-7,1-2-32 5,-3 0 0-6,1-4 0 8,-4 4 32-8,3-2 16 8,-3 6 0-8,0 0 0 8,-2 1-112-8,-4 3-32 6,2 0 0-6,-3 4 0 10,-3-1 32-10,2 3 0 6,-2 4 0-6,0 3 0 7,-2-1-160-7,-1 3 0 9,-1 2 144-9,4 14-144 7,-2-13 0-7,2 13 128 6,0 0-128-5,0 0 0 7,-6-10 0-8,6 10 0 7,0 0 0-6,0 0 0 20,0 0-464-19,0 0-16-2,-14 14 0 1,6-5 0 11,1 3-1760-11,-1 4-368 0,2-3-64 1,2 5-12992-2</inkml:trace>
    </iact:actionData>
  </iact:action>
  <iact:action type="add" startTime="111616">
    <iact:property name="dataType"/>
    <iact:actionData xml:id="d103">
      <inkml:trace xmlns:inkml="http://www.w3.org/2003/InkML" xml:id="stk103" contextRef="#ctx0" brushRef="#br1">19630 18623 9215 0,'0'0'816'0,"0"0"-656"1,0 0-160-1,9-14 0 6,-9 14 1216-6,0 0 224 8,12-11 32-8,-12 11 16 7,6-16-144-6,-6 16-48 6,8-12 0-7,-8 12 0 7,0 0-32-7,7-17-16 8,-7 17 0-8,8-12 0 7,-8 12 16-7,4-18 0 7,-4 18 0-7,0 0 0 8,0 0-240-8,4-13-64 7,-4 13 0-7,0 0 0 8,0 0-304-8,0 0-64 7,0 0-16-7,0 0 0 9,0 0-144-9,0 0-48 6,0 0 0-6,0 0 0 9,4 15 0-9,-2 5 0 5,-2-3 0-4,2 3 0 7,-2 1-16-8,0 5-16 7,0 1 0-7,0 2 0 11,-2 1-32-11,0 1 0 5,0 6 0-5,-2-2 0 7,2-2-48-7,-2 2-16 7,0 2 0-7,0-4 0 9,1-1-64-9,-1 1 0 6,-2 2-16-5,4-2 0 7,0-8 80-8,0-1 0 7,-2-5 16-7,0 1 0 8,4-1-32-8,0-5-16 7,0 1 0-7,4-3 0 8,-4-12-32-8,0 0-16 6,0 0 0-6,0 0 0 7,0 0-32-6,0 0 0 6,0 0 0-6,0 0 0 6,0 0 144-7,10-10 32 7,1-7 0-7,1-1 0 9,-6-5-192-8,0-4-128 4,-2-8 144-5,4-1-144 9,-3 3 144-9,-1 0-144 6,2-10 128-6,0 8-128 9,0-4 0-9,-2 4 0 6,0 2 128-6,-4-2-128 9,0 0 0-9,0 5 0 6,0 1 0-6,0 4 0 9,0 5 0-9,0 1 0 7,-2 3 0-7,2 16 0 7,0 0 0-6,0 0 0 5,0 0 0-6,0 0 0 8,0 0 0-8,0 0 0 7,-8 18 0-7,0 3-176 9,2 5 176-9,2 3 0 6,2 2-144-6,-1 0 144 9,-1 2 0-9,0 6 0 6,4-4 0-6,-2 3 0 9,-4 1 0-9,0-4 0 6,2 2 0-6,-2 2 0 9,-3-6 0-9,1-4 0 6,2 0 0-6,-4-5 0 9,4-1 0-9,0-7 0 7,3-1 0-7,3-15 0 8,0 0 0-8,0 0 0 7,0 0 128-7,0 0-128 8,0 0 160-8,0 0-160 6,0 0 192-6,7-17-192 9,1-3 176-9,4-3-176 6,-4-4 160-6,5-3-160 8,-5-1 128-8,-2 0-128 7,-2 2 0-7,0-1 0 8,-2-1 0-8,6 4 0 8,-5 0 0-8,-1 5 0 7,2 5 0-6,0-3 0 6,0 6 0-7,-4 14 0 7,0 0 0-7,0 0 0 7,0 0 0-7,0 0 0 8,0 0 0-8,0 0 0 7,0 24 0-7,0 3-160 8,0 0 160-8,-2 1 0 7,0-1 0-6,-2 2 0 6,0 4 0-7,2-1 0 8,-3-3 0-8,-3 0-128 8,0 0 128-8,2-1 0 6,-6-5 0-6,5-1 0 9,-1-5 0-9,0 3 0 7,0-3 0-7,2-7 0 8,6-10 0-8,0 0 0 6,0 0 128-6,0 0-128 9,0 0 0-9,0 0 0 7,0 0 0-7,0 0 128 8,0 0-128-8,0 0 0 7,0 0 0-7,0 0 0 7,0 0-160-7,0 0 0 8,0 0 0-8,18-6 0 23,-18 6-1152-23,14-12-224 0,-14 12-64 1,15-9-10800 7,-5 1-2160-7</inkml:trace>
    </iact:actionData>
  </iact:action>
  <iact:action type="add" startTime="116071">
    <iact:property name="dataType"/>
    <iact:actionData xml:id="d104">
      <inkml:trace xmlns:inkml="http://www.w3.org/2003/InkML" xml:id="stk104" contextRef="#ctx0" brushRef="#br1">24453 13519 15375 0,'0'0'672'1,"0"0"160"-1,0 0-672 0,0 0-160 3,0 0 0-3,0 0 0 7,0-15 384-6,0 15 64 5,-2-14 0-6,0 0 0 9,2 14 128-9,-6-9 48 6,6 9 0-6,-5-18 0 9,-1 6 16-9,2-3 0 6,-6 3 0-6,2-2 0 9,2 5-224-9,-1-5-32 7,-5 2-16-7,4-1 0 8,-6 1 16-8,1 0 0 6,-3-5 0-6,1-3 0 8,-7 5-64-7,-1-5 0 5,-3 4 0-6,-1 1 0 8,-4-7 48-8,0 5 0 6,-3-1 0-5,-5-3 0 11,2-1 144-12,0 1 48 5,-4 3 0-4,2-3 0 5,-5-1-80-6,3 5-16 7,-6-5 0-7,0 3 0 7,-2 5-48-7,2-1-16 8,-1 3 0-8,-5-4 0 8,-4 7-96-8,-1-5-32 6,-8 6 0-6,1-5 0 10,5 1-96-10,-3-6-32 5,1 5 0-5,1-5 0 9,1 4 48-9,1-1 16 6,-1 3 0-6,-2 2 0 10,-1 6-80-10,-7 1-128 5,-4-1 176-5,-4-6-176 9,-2-4 144-9,4 8-144 6,0 1 0-6,3-3 144 10,-3 2-16-10,4 4-128 5,2 2 192-5,-6 2-64 9,-2-2-128-9,-2 0 160 7,-2-4-160-7,2 4 160 9,6 4-160-9,-2 0 0 7,6 0 0-7,1 4 128 7,3-1-128-7,2 1 0 6,-1 4 0-6,-5-4 128 9,0-1-128-9,-4 5 128 7,0 0-128-7,3 1 128 7,-1-3-128-7,6 2 0 8,-4 4 0-8,5 1 0 8,-1 3 0-8,0-1 0 6,-3 3 0-6,1-5 0 9,0-1 0-9,-2 7 0 6,-2 0 0-6,7 3 0 11,-3 1 176-11,5 0-48 5,3 3-128-5,-2 3 192 9,5-2-192-9,2 4 0 5,3 2 0-4,-3-2-160 7,-1 2 160-8,-1 6 0 6,-2-2 0-5,5 2 0 8,-1-2 0-9,6 4 128 6,1 4-128-6,-1-1 128 8,2-3-128-8,4 4 144 7,-2 4-144-7,4-1 160 8,-3 3-160-8,5 2 0 7,0-1 144-7,1 1-144 7,3 5 0-6,-8 2 0 6,-1-1 0-7,3-1 128 9,6-1-128-9,-5-1 0 7,5-1 0-7,0-1 128 8,0-1-128-8,4 5 0 6,4 4 0-6,1-3 0 10,-1 1 0-10,4 2 0 7,1-3 0-7,-1 3 0 6,-1 2 0-6,5-1 0 7,3 3 0-6,-1-4 0 7,3 3 0-8,-2-3 0 6,9 4 0-6,-5-2 0 8,2 3 0-8,-4-5 0 7,5 4 0-7,1 0 0 8,-6 2 0-8,5 6 0 8,1-2 0-8,-4-3 0 7,2 1 0-7,-1 0 0 9,1-2 0-9,2 6 128 7,-6 0-128-7,5-4 0 6,1-2 128-6,-4 2-128 9,2 0 144-8,4-1-144 4,-5 3 192-5,7 4-192 8,-2-2 192-8,4 4-192 6,-2-4 192-6,2 2-192 10,-2-4 176-10,2 0-176 6,2 2 160-6,2-4-160 8,2-2 144-8,0 4-144 7,0 6 128-7,2-2-128 9,2 0 0-9,3-2 128 6,-3-6-128-6,6 2 0 8,-4 0 0-8,1-2 0 7,5-1 0-7,3-3 0 7,-3 4 0-7,4 0 0 8,3-6 0-8,0 3 0 9,-1-9 0-8,5-1 0 4,0-3 0-5,5 3 0 8,-5-3 0-8,6 3 0 7,-2-3 0-7,4 1 0 7,0-4 0-7,5 1 0 8,0 7 0-8,5-5 0 8,4 1 0-8,-4-3 0 7,0 1 0-6,2-8 0 5,-4 0 0-6,1-3 0 8,3-7 0-8,-2 4 0 8,0-4 0-8,2-1 0 7,0 1 0-7,1-2 0 8,3-2 0-7,2 2 0 5,1-6 0-6,5 6 0 8,1-1 0-8,1-1 0 7,-1 2 0-7,-1 0 0 8,-3-2 0-8,1-2 0 6,-2-3 0-5,3-1 0 7,2-2 0-8,5 1 128 7,-1-1-128-7,1-2 0 8,7-3 0-8,4-1 0 7,-4-1 0-7,0-3 0 9,-7 1 0-9,5-4 0 6,-6-1 0-6,10-3 0 7,0 2 0-7,0 6 0 8,6-7 0-8,2 1 0 8,2-4 0-8,-2-2 0 7,-4-2 0-7,0-2 0 7,2-2 0-7,0 2 0 8,-2-6 0-8,4-2 0 8,4 2 0-8,2-1 0 7,-4-1 0-7,-1-8 0 8,-5 3 0-8,-1-5 0 7,-3-4 0-7,4 3 0 9,2 1 0-9,2-3 0 6,3-4 0-6,3-1 128 8,2-1-128-8,-6-2 0 7,-6-4 0-7,-4-3 0 8,4-3 0-8,-2 2 0 7,0-5 128-7,0 3-128 8,4-4 0-8,0 2 0 7,0-4 0-7,-4-4 0 8,-4 0 0-8,-7-1 128 7,-1-1-128-7,2-4 128 8,-5-1 48-8,-1-5 0 7,-1-7 0-7,-1 4 0 8,-3-7 32-8,5 7 16 7,-1 2 0-6,-4-7 0 6,-3 3-224-7,-3-4 128 7,0 2-128-7,-2-5 0 8,-8-1 128-8,3-2-128 7,-3-4 0-7,2 2 144 8,-9 0-144-8,1-2 128 7,2-5-128-7,4-1 128 8,-6-10-128-8,2 3 160 8,-6-9-160-8,5 9 160 7,-5-5-160-7,0 6 0 7,-2-5 144-7,-1 1-144 9,-1-5 0-9,-5 3 128 6,-3-3-128-6,-5 0 0 8,3 9 0-8,-7 0 144 7,2 1-144-7,-6 1 0 8,-6 2 192-8,0-4-64 8,-4 1 0-8,2 1-128 7,-2-4 256-7,1 5-48 8,-9 3-16-8,4-2 0 8,-3 2-192-8,3-7 176 7,2 1-176-7,-4-5 160 8,4 3-160-8,-1-3 0 6,-3 3 0-6,2 4 0 9,1-3 0-9,-5 5 0 6,2 0 0-5,-1-6 0 7,5 1 144-8,-6-1-144 7,2-1 160-7,5 5-160 8,-11 0 0-8,6-1 0 6,-5-1 0-6,1-4 0 9,2 1 0-9,-5 3 0 6,-1 2 0-6,3 3 0 9,-6-1 0-9,-1 6 128 7,1 0-128-7,-7 2 0 8,-3 2 0-8,0 10 144 7,-6-2-144-7,0 9 128 8,-4-1-128-8,-4 7 192 7,-7 3-192-7,-5 1 192 8,-5 4-192-8,1 10 0 6,-7 4 0-6,2 4 0 24,-6 5-1216-21,0 5-128-3,2 7-32 1,-12 4-10848 4,-10 4-2160-4</inkml:trace>
    </iact:actionData>
  </iact:action>
  <iact:action type="add" startTime="120156">
    <iact:property name="dataType"/>
    <iact:actionData xml:id="d105">
      <inkml:trace xmlns:inkml="http://www.w3.org/2003/InkML" xml:id="stk105" contextRef="#ctx0" brushRef="#br0">10915 13829 11055 0,'0'0'976'2,"19"8"-784"-1,4-4-192-1,1 4 0 8,-3-2 1536-8,5 3 272 7,1 3 48-7,0-4 16 7,3 2-1472-7,-3-1-400 7,-4-3 128-7,3-4-128 10,-1 0 0-10,-2-2 0 5,-5-2 128-4,-18 2-128 6,0 0 336-7,14-6 16 6,-1-3 0-6,-13 9 0 9,8-12 352-9,-8 12 64 7,-2-18 0-7,0 5 16 7,-2-5-80-7,-4 3-32 7,-1-3 0-7,-1 0 0 8,-8 1-96-8,3-5 0 8,-5-1-16-8,-3 0 0 8,-3-1 16-8,-1 1 0 7,-4-5 0-4,2-3 0 3,-1 4-80-5,-5-2-16 4,0-1 0-5,2-1 0 9,-6-2-48-8,2 0-16 5,0-4 0-6,-4 4 0 8,4 0-96-8,-4 3 0 6,0-3-16-6,-6-2 0 8,-5 2-48-8,-3 0 0 7,0-2 0-7,-1-2 0 8,-7 0-128-8,7 5-128 7,-3 1 144-7,3 0-144 9,-1-2 192-9,-3 4-48 6,1 1-16-6,-1-1 0 9,-1-2 32-9,1 0 0 8,-9-1 0-8,1 1 0 7,-6 0-32-7,4-2-128 6,0-2 192-6,1 4-64 8,3-1 0-8,0 3 0 7,-3 2 0-7,7-1 0 8,-2 1-128-8,-1-4 192 7,-3 2-192-7,-6 1 192 9,2 3-48-9,3 0 0 6,-1-3 0-6,6 5 0 9,7 0-144-9,-7 3 160 6,0 3-160-6,-1-1 160 8,1 6-160-8,-1-1 0 7,-3 1 0-7,-6-2 0 9,-4 5 0-9,4-3 0 6,4 4 0-6,-2 4 0 8,3-2 0-8,1 2 0 7,4 0 0-7,-5 4 0 9,3 4 0-9,-6 0 0 7,2-2 0-7,-4 2 0 8,1-4 0-8,5 4 0 7,-2 2 0-7,4 4 0 8,3-3-128-8,-1 5 128 7,1 4 0-7,3-5 0 8,-2 5 0-8,-3 4 0 6,1-5 0-6,-6 9 0 8,3-1 0-8,5 4 0 7,-3 3 0-7,3-1 0 8,2 2 0-7,1-2 0 5,2 2 0-6,3 3 0 9,-1-3 0-9,1 2 0 6,-1 2 0-6,0 4 0 9,-1-4 0-9,3-2 0 7,-1 0 0-6,3 6 0 6,0-1-144-7,4 2 144 6,2-2 0-6,1 4 0 9,1 1 0-9,2 6 0 6,6 0 0-5,-4-2 0 6,2 3 0-7,3 3 0 8,-3 0 0-8,4 1 0 7,0 3 0-7,2 1 0 7,-8-1 0-7,2 1 0 8,2 5 0-8,-2-3-128 7,1-3 128-7,3 5 0 8,-6 5 0-8,2-3 0 7,4 2 0-7,4 4 0 9,0-5 0-9,-1 5 0 6,1-2 0-6,2 2 0 8,-1-1 0-8,5 3 0 8,0 2 0-8,-3-4 0 8,5 2 0-8,-1-3 0 7,5-1 0-7,-3-4 0 8,3 6 0-8,1-1 0 6,1-1 0-6,3-4 0 9,-4-1 0-9,5 5 0 6,-1-4 0-6,2 6 0 9,4-3 0-8,-2 3 0 4,1-6 0-5,1 7 0 9,0-3 0-9,0 6 0 7,-2-6 0-7,4 2 0 8,0-3 0-8,1 3 0 7,1 6 0-7,0-6 0 8,0 4 0-8,2-2 0 7,0-1 0-7,0 3 0 8,0-6 0-8,2 2 0 7,0-2 0-7,-2 3 0 8,0 1 0-8,0-4 0 7,0 4 0-7,3-3 0 8,1 1 0-8,-2-2 0 6,2 6 0-6,4-6 0 9,-8 1 0-9,2-5 0 7,0 4 0-7,0-3 0 8,-2 5 0-8,2-4 0 6,0 6 0-5,-2-2 0 6,0 5 0-7,0-3 0 7,0-4 0-7,0 4 0 8,-2-6 0-8,0 5 0 7,0-5 0-7,0 6 0 9,0-6 0-9,0 7 128 7,2-5-128-7,-2 4 0 7,-4-4 0-6,4 1 0 6,0-5 0-7,2 4 0 7,-2-4 0-7,2 1 0 8,-2-1 0-7,1 1 0 6,1-1 0-7,0 2 128 7,0-3-128-7,1 3 0 7,1-2 0-7,2 1 0 7,0 3 0-6,0-4 0 7,-4-1 0-8,2-1 0 6,0-1 0-6,0-3 0 9,2 1 0-9,-2 1 128 7,4-1-128-7,0 3 0 8,1-4 128-8,-3 1-128 6,0-4 0-6,4-3 0 9,2 1 144-9,-2-1-144 6,-1-1 128-6,5-2-128 9,-4 2 128-9,4-1-128 8,3 1 0-8,-3-4 128 7,1-4-128-7,1 4 0 8,2-6 0-8,-5 1 128 6,7 3-128-5,3-6 0 6,-5 0 0-7,6-2 128 7,1-2-128-7,2 1 0 8,-1-1 0-8,3-4 0 8,0-2 0-8,3 2 0 6,-3 1 0-5,4-3 0 7,0-2 0-8,2-2 0 7,1 1 0-7,1-1 0 8,-2 2 0-8,4-1 0 7,2-3 0-7,-6 1 0 8,-6-3 0-8,3 2 0 7,1-1 0-7,0-3 0 8,8-1 0-8,-4 0 0 7,2-1 0-7,4-1 0 8,-2 3 0-8,6-5 0 7,-4 1 0-7,6 3 0 9,2-4 0-8,-1 3 0 4,3-5 0-4,4 5 0 6,-5-5 0-6,1 4 0 5,-2-5 128-6,0 3-128 9,-6-6 0-8,3 2 0 5,1-1 0-6,-2-3 0 7,4 0 0-6,0 0 0 6,-1 0 0-7,1-4 0 7,6 0 0-6,5 0 0 6,1-2 0-7,-3-2 0 8,3-2 0-7,-5 0 0 4,-3-2 0-4,1-2 0 6,-1 2 0-6,2-3 128 6,-1 1-128-7,1 2 0 8,2-2 0-8,-3-4 0 7,5 3 0-7,1-5 0 7,3 2 0-6,-1-3 0 6,2 1 0-7,-1 0 0 8,-7 3 0-7,1-5 0 4,-2 3 128-4,1-5-128 8,1 2 0-9,-1-1 0 6,-1-3 0-6,3 7 0 9,3-5 0-9,3 3 0 6,-3-3 0-6,-1 0 0 8,1 1 0-7,-3-3 0 5,-7 1 0-6,1 3 0 9,3-3 0-9,-2-3 0 6,-1 3 0-6,1 1 0 8,2-3 0-8,-1 1 0 7,1 1 0-7,2-1 0 8,-1-1 0-8,-1 3 0 6,1-1 0-6,1-3 0 9,-6-1 0-9,-1 0 0 6,-5-3 128-6,2 1-128 9,2-2 0-9,-3-3 0 7,-6-3 0-7,6 2 0 9,-3 2 0-9,2-1 0 6,2-5 0-6,-4-2 0 7,4 2 128-7,1 0-128 7,-3-2 0-7,4 0 128 9,2 2-128-9,-4-4 0 6,-6 2 0-6,3-4 128 8,-9 0-128-8,3-4 0 8,1 6 0-8,-4-4 128 7,0 2-128-7,2-4 0 7,-4 0 0-7,0-1 128 8,2-1-128-8,2 0 128 7,-5-2-128-7,3 1 128 8,-2-3-128-8,4 2 192 7,-2 2-192-7,2-2 192 8,0-3-192-7,-4-1 160 5,-2-1-160-6,3-1 160 8,-5 0-32-8,0-1-128 8,-2-3 192-8,-1 1-64 8,-3-3 0-7,-1 3 0 4,1 3 0-4,-5-3 0 7,1-3 0-8,3 3-128 7,3-3 192-7,-6 1-64 7,-5 1-128-7,6-3 128 7,-9-2-128-6,9-7 128 7,-3 7-128-8,-3-4 128 7,4 1-128-7,-7-3 128 7,5 2-128-7,-6-2 0 7,3 2 0-7,-3-3 128 8,0 5-128-8,0-6 0 8,-9-2 0-8,5 2 128 6,-4-3-128-6,4 5 0 9,-2-2 0-9,2 0 128 7,-2 4-128-7,-2-4 0 7,-2-1 0-7,0-1 0 8,0-2 0-8,0 0 0 6,-2 2 128-6,2-2-128 9,0-2 0-9,0 0 0 7,0 0 0-7,0 0 0 9,0-4 0-9,0 4 0 6,-2-4 0-6,2 0 0 10,-2 0 0-10,-2 0 0 6,2 0 128-6,0 3-128 9,0-1 0-9,2 0 0 5,-2 5 0-5,0-3 0 10,2-3 0-10,0 5 0 6,-2 1 0-5,0-3 0 6,-4 2 0-7,3 4 0 6,-3-2 0-5,2 4 0 6,-2 0 0-7,2-4 0 8,-2 3 0-8,-4-1 0 7,3 6 0-7,1-2 0 8,-4-1 128-8,0-1-128 7,1 4 0-7,-7 0 0 7,2 5 0-7,-1-3 0 8,3-3 0-8,-8 5 0 7,-1 0 0-7,-2-3 0 8,-1 3 0-7,3 5 0 6,-5-1 0-7,-1-3 0 8,0 1 128-8,-2 5-128 6,-5 5 192-6,1-1-64 9,-4 0 16-9,2 0 0 6,-2 5 0-6,0 1 0 8,-6-4-144-8,2 2 0 8,-6 2 0-8,6 1 128 8,-4 1-128-8,1 4 0 6,-1 4 0-6,-4-3 0 9,2 3 0-9,4 4 0 7,-4 2 0-7,4 2 0 9,1 3-128-9,-7 7-16 6,0 3 0-6,-4 0 0 23,-3 7-1920-22,-7 5-384 0</inkml:trace>
    </iact:actionData>
  </iact:action>
</iact:actions>
</file>

<file path=ppt/ink/inkAction2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90">
    <iact:property name="dataType"/>
    <iact:actionData xml:id="d0">
      <inkml:trace xmlns:inkml="http://www.w3.org/2003/InkML" xml:id="stk0" contextRef="#ctx0" brushRef="#br0">13374 5984 4607 0,'0'0'192'4,"0"0"64"-4,0 0-256 0,0 0 0 0,0 0 0 0,0 0 0 26,0 0 1648-25,0 0 272-1,0 0 64 0,0 0 16 0,0 0-1104 0,0 0-240 4,8 9-32-4,-8-9-16 7,0 0 144-7,0 0 16 12,0 0 16-12,18 10 0 4,-18-10 32-4,0 0 0 11,0 0 0-11,11 6 0 4,-11-6-48-4,0 0 0 6,0 0 0-6,0 0 0 10,0 0-96-10,0 0-32 5,0 0 0-5,0 0 0 9,0 0 32-9,0 0 0 7,0 0 0-6,0 0 0 1,0 0 0-1,0 0 0 6,0 0 0-7,0 0 0 7,0 0-144-7,0 0-16 8,-11 4-16-8,-5 0 0 7,2 0-144-7,-3 3-32 12,-3-3 0-12,3 0 0 4,-5 0-32-4,-3-2-16 6,-1 0 0-5,-3 2 0 11,-2 2-144-12,0-2-128 8,-4-4 192-7,3 0-192 2,-3 0 208-2,0 0-64 9,-4 2-16-9,4-4 0 3,2-2-128-4,-2-4 192 10,2 0-192-10,3 2 192 5,1-3-192-5,2-1 192 11,2 2-192-11,1-4 192 4,5 3 64-4,-3 3 0 12,5 0 16-12,3-2 0 4,-2 0 48-3,7 4 16 8,9 4 0-7,-16-5 0 0,6-3-144-2,10 8-16 5,0 0-16-5,0 0 0 8,0 0-160-8,0 0 0 7,0 0 0-7,0 0 0 9,0 0 0-9,0 0 0 7,0 0 0-7,0 0 0 8,0 0 0-8,0 0-144 6,-4 17 144-6,0 3 0 9,4-3 0-9,2 7-128 8,2 3 128-8,0 2 0 7,0 1 0-7,0 5 0 7,2 0 0-7,-4 0 0 9,0 4 0-9,0-2 0 7,-2 2 0-7,0 2 0 7,-2-6 0-7,0 8 0 7,0-6 0-6,-4 8 0 6,2-4 0-7,0 2 0 7,0-4 0-7,0 4 0 8,-1-4 0-8,-1 3 0 7,0-4 0-7,0 2 0 9,2-2 0-9,0-3 176 7,-2 0-48-7,4 0-128 7,0-2 0-7,0-2 0 7,1-2 0-7,1 3 0 8,0-1 0-8,0 0 0 7,0-4 128-7,1 1-128 8,1-7 0-8,2 6 0 7,0 1 128-7,0-3-128 9,2-2 0-9,-4 1 0 5,0-3 0-5,-2-3 0 8,4 1 160-8,0 1-160 6,2-6 128-6,-6-14-128 9,0 0 144-9,3 17-144 6,1-3 160-6,-4-14-160 9,0 0 176-9,0 0-176 6,0 0 192-6,0 0-192 9,0 0 320-9,6 13-64 8,-6-13 0-8,0 0 0 8,16 4 0-8,-16-4-16 5,13 0 0-4,5 0 0 7,-4-2-240-8,3 2 176 6,-17 0-176-6,24-2 160 9,1 0-160-9,-4 0 0 7,3 1 0-7,-1-1 128 9,1 0-128-9,1 2 0 7,2-4 0-7,1 4 0 9,1 4 0-8,-2-2 0 5,2-2 0-6,1 3 0 7,-3 1 0-7,2 0 0 6,1 2 0-6,-3 4 0 9,-4-2 0-9,3-1 0 6,-1 3 0-6,0 0 0 9,-3-2 0-9,-3 3 0 7,3-1 0-7,1 0 0 9,1 2 0-9,-1-4 0 5,-4 5 0-5,3-3 0 9,-3-4 0-9,3 2 0 7,-7-1 0-7,3-1 0 9,2-2 0-9,-20-4 0 5,13 2 0-5,-13-2 0 7,20 4 0-6,-7 0 0 6,-13-4 0-7,0 0 0 8,0 0 0-7,0 0 0 5,16 4 0-6,-16-4 128 8,0 0-128-8,0 0 0 7,0 0 0-7,0 0 0 9,0 0 128-9,0 0-128 5,0 0 128-4,0 0-128 7,0 0 0-8,0 0 0 8,-18-10 128-8,5 4-128 8,-3 4 0-8,2-2 0 7,-5 0 0-7,1-1 0 7,-1 1 0-7,-3 0 0 7,-1 0 0-7,2 4 0 10,-3-2 0-10,3 0 0 5,-5 2 0-5,1 0 0 10,0 0 0-10,-3 0 0 5,1-2 0-5,-2 2 0 9,0 0 0-9,-1 2 0 6,1-4 0-6,-2 0 0 9,2 0 0-9,1 0 0 6,1-4 128-6,5 4-128 9,-3 0 0-9,2-1 0 5,-1-1 0-5,5 0 0 10,3 0 0-10,-3-2 0 7,1 0 0-7,1 0 0 8,-3-2 0-8,4-1 0 7,3 1 0-7,-3 0 0 25,5-4 0-24,-5 1 128-1,4 3-128 0,-3-4 0 0,3 4 0 0,2-5 0 4,-5 1 0-4,7 4 0 7,-4-5 0-7,2 3 0 7,2-4 128-7,-1 2-128 8,1-1 0-8,2-1 0 7,-4-5 0-7,4 5 0 9,-1-4 0-8,3 5 0 5,-6-5 0-6,2 1 0 8,2-3 0-8,1-1 128 7,-3-3-128-7,4 1 0 8,0-4 0-8,2-1 128 6,0 1-128-5,0-2 0 7,2-2 160-8,-2 1-160 6,0-5 192-5,0 0-192 7,0 2 144-8,0 2-144 7,-4 0 0-7,4-1 144 8,1 1-144-8,1-2 0 6,0-2 0-6,1 4 0 8,3-4 0-8,2-2 0 8,-4-1 0-8,4 3 0 7,-2-6 0-7,4 6 0 7,3-2 0-7,-3-2 0 8,0 2 0-8,2 6 0 7,-4 4 0-7,3-1 0 9,3-1 0-9,-6 2 0 6,2 0 0-6,2 3 0 10,-1 3 0-10,-3 3 0 6,2 3 0-6,0-3 0 8,-2 0 0 10,-3 5 0-18,3-1 0 0,-2 0 0 0,0 3 0 0,-4 11 0 3,4-16 0-3,-4 16 0 8,4-15 0-8,-2 3 0 7,-2 12 0-7,0-8 0 8,0 8 0-8,0 0 0 8,0 0 0-8,0 0 0 7,-4-16 0-7,4 16 0 7,0 0 0-7,0 0 0 7,0 0 0-6,-6-7 0 7,6 7-144-8,0 0 144 7,0 0 0-7,0 0 0 7,0 0 0-7,0 0 0 8,0 0-144-8,0 0 144 7,0 0 0-7,0 0-144 8,0 0 144-8,0 0 0 6,0 0 0-5,-4 15 0 7,4-15 0-8,0 0 0 7,0 0 0-7,0 0 0 8,0 0 0-8,0 0-128 6,0 0 128-6,6 18 0 10,-6-18-320-10,8 15 0 6,-8-15 16-6,12 10 0 23,-12-10-960-22,21 4-192-1,1 0-32 0,5 0-9792 9,4-6-1968-7</inkml:trace>
    </iact:actionData>
  </iact:action>
  <iact:action type="add" startTime="3364">
    <iact:property name="dataType"/>
    <iact:actionData xml:id="d1">
      <inkml:trace xmlns:inkml="http://www.w3.org/2003/InkML" xml:id="stk1" contextRef="#ctx0" brushRef="#br0">13240 1851 13071 0,'0'0'576'3,"0"0"128"-3,0 0-576 0,0 0-128 1,17-10 0-1,-5 3 0 7,3-7 592-7,-1 4 96 8,4-4 16-8,-7 5 0 7,5 3-64-6,-6-4 0 5,3 2 0-5,-13 8 0 7,12-4 112-8,-12 4 16 7,0 0 0-7,0 0 0 6,0 0 96-6,0 0 32 8,0 0 0-8,0 0 0 8,0 0-224-8,0 0-32 8,-4 22-16-8,-8-7 0 7,-1 7 16-7,-9 1 0 7,-1-3 0-7,-4-3 0 7,-3 3-80-7,-3 1-16 7,-2-3 0-7,-6-1 0 11,2 1-48-11,-8-4-16 6,0 5 0-6,5 1 0 7,-5-7-48-7,4 5-16 7,-2-8 0-7,4 1 0 8,0-3-176-8,4-2-48 7,-4-2 0-7,8 0 0 9,2 2-32-9,3-2-16 6,5-3 0-6,2 3 0 9,5-6 48-9,0 4 0 5,16-2 0-5,0 0 0 9,0 0 0-9,0 0 16 6,0 0 0-6,0 0 0 10,0 0-48-10,0 0-16 6,0 0 0-6,0 0 0 9,0 0-144-9,0 0 0 7,0 0 0-7,0 0 0 9,0 0 0-9,8 14 0 6,2 0 0-6,-2 3 0 9,3-3 0-8,3 7 0 4,-4 1 0-5,7 3 0 8,-3 4 0-8,2 3 0 6,-5-1 0-6,5 2 0 9,-4 8 0-9,1 0 0 7,-5 8 0-7,4-1 0 10,-4 5 0-10,-3 2 0 5,3 1 0-5,2 1 0 7,-4 1 0-7,2-1 0 7,-4-3 0-7,-1 1 0 10,3 2 0-10,-4-7 0 5,-2-5 0-5,0 2 0 9,-2 2 0-9,0-3 0 6,-4-3 0-6,1 4 128 10,-1-6-128-10,2 4 192 5,-2-2-192-4,-2-4 192 7,0 0-64-8,3 0 0 7,-3-8 0-7,-2-2 0 8,2 1 32-8,2-5 0 7,-5-2 0-7,3 1 0 8,2-5-160-8,0 3 128 7,-2-3-128-7,4-1 128 8,4-18-128-8,0 0 128 5,-5 11-128-4,5-11 128 7,0 0 0-8,0 0 0 7,0 0 0-7,0 0 0 8,0 0 32-7,0 0 0 5,0 0 0-6,0 0 0 8,0 0-32-8,0 0-128 8,0 0 192-8,0 0-64 8,-10-1-128-8,10 1 160 6,0 0-160-6,0 0 160 9,0 0-160-9,0 0 0 6,0 0 144-6,0 0-144 9,0 0 0-9,0 0 0 6,0 0 0-5,0 0 128 6,6-16-128-7,-6 16 0 8,13-10 0-8,7 4 0 8,3-5 0-7,5 5 0 5,1 2 0-5,2-2-128 6,2 0 128-7,6-2 0 7,-2 1 0-7,10 3-128 8,-2-4 128-8,4 2 0 6,-1-2 0-6,5 2-128 8,-2-1 128-7,-2-1 0 6,-3 2 0-7,3 2 0 8,-4-4 0-8,-4 0 0 6,2 5 0-6,-6 1-128 9,-4 0 128-9,-4 0 0 6,-3 0 0-6,-5 2 0 10,-1 2 0-10,-7-2 0 5,-13 0 0-5,0 0 0 8,0 0 0-7,16 6 0 5,-16-6 0-6,0 0 128 9,0 0-128-9,0 0 0 7,0 0 0-7,-16 15 0 9,1-5 0-9,-5 2 0 5,-7-3 0-5,0-1 128 10,-1 4-128-10,-3-2 0 6,-2-5 0-6,-4 7 0 8,2-4 0-7,2 0 128 5,-4 3-128-6,0-1 0 8,-1 0 0-8,-3 2 0 6,4-7 0-6,-4 1 0 9,2 0 0-9,-2 2 128 6,4-8-128-6,4-4 0 9,2-4 0-9,-4 2 0 6,4 1 0-5,3-3 128 7,1-6-128-8,2 4 0 6,-1-5 0-6,7 3 128 10,-4-5-128-10,3-1 0 5,4 2 128-5,-3-5-128 9,1-1 0-9,3 3 0 7,-3-4 0-6,5-3 128 6,-5 1-128-7,4-2 0 7,3-1 0-7,1-1 0 9,-6-2 0-9,7-6 0 6,-3 0 0-6,4 2 0 8,2 3 0-8,-4-1 0 7,5 0 0-7,-3 0 128 8,2-2-128-8,-4-4 0 7,-2 4 0-7,5-8 0 8,-7 0 0-8,4-4 0 7,-3 0 0-7,1 4 128 7,0-5-128-7,0 1 0 7,1 0 128-7,-5-4-128 9,4-1 0-9,-3 1 0 7,3 10 0-7,-3-2 0 7,3 4 0-7,-4 0 0 8,6 8 0-8,-5 4 0 10,1 5 0-10,-1 1 0 6,7-1 0-6,-6 3 0 9,4-1 0-9,-3 7 0 6,3-5 0-6,4 6 0 8,-2-1 0-7,-3 5 0 5,1 0 0-6,-2-2-128 9,2 3 128-9,5 1 0 6,5 6 0-6,-12-10 0 8,2 4 0-7,4 0 0 5,-3-2 0-5,9 8 0 5,0 0 0-6,0 0 0 7,0 0 0-7,0 0-128 8,0 0 128-8,3-13 0 7,-3 13 0-7,10-12 0 8,10-5 0-8,5 3-128 7,6-4 128-6,6-5 0 8,8-2 0-9,2-1 0 4,4 1 0-4,3-2 0 9,1-3 0-9,1-1 0 7,3-4 0-7,3 2 128 8,-1 0-128-8,1 7 0 7,1-1 0-7,3 0 0 9,-4-6 0-9,7 5 0 6,-9 7 0-6,-1 1 128 8,1 1-128-8,-5 7 0 8,-6-2 0-8,-1 7 0 7,-7 5 0-7,2 0 0 7,-10 2 0-6,-1 2 0 6,-3 2 0-7,-4 5 0 7,-1 5 0-7,-1-4 0 8,-5 5-320-8,-1-1-48 7,1 6 0-7,-7-1 0 23,3-3-2128-21,-2 3-448 1,5 3-64-2</inkml:trace>
    </iact:actionData>
  </iact:action>
  <iact:action type="add" startTime="4895">
    <iact:property name="dataType"/>
    <iact:actionData xml:id="d2">
      <inkml:trace xmlns:inkml="http://www.w3.org/2003/InkML" xml:id="stk2" contextRef="#ctx0" brushRef="#br0">18153 1937 3679 0,'-12'-2'320'4,"12"2"-320"-3,-17-6 0-1,5 0 0 5,-6 2 2848-5,5 0 496 10,-1-1 112-10,0 1 0 6,3 0-2176-6,11 4-448 7,-12 0-96-6,12 0-16 6,-17-2-464-7,3 0-80 7,0 0-32-7,14 2 0 8,0 0-144-8,-13 0 160 7,13 0-160-7,0 0 160 8,0 0 192-8,0 0 32 8,0 0 16-8,0 0 0 7,0 0 320-7,0 0 64 7,0 0 16-7,21 0 0 9,-1-8 208-9,7-2 32 5,4 1 16-4,4-1 0 8,2-8-416-9,-2 3-64 11,2 1-32-11,2-2 0 6,-5 7-128-6,3-1-32 6,2 0 0-6,-8 2 0 8,-2 5-32-8,-2-1-16 6,-1 0 0-5,-5 4 0 7,-5-6-48-8,1 8-16 6,-17-2 0-6,0 0 0 8,14 13-112-8,-2-1-32 9,-12-12 0-9,4 24 0 7,-4 1-128-7,-4 4 0 8,-6 6 0-8,2 6 0 8,0 8 0-8,-5-2 0 7,1 4 0-7,-2 11 0 7,3 2 0-7,-1-1 0 6,-4 5 0-6,7-4 0 9,-5 6 0-9,6-1 0 6,-4 5 0-6,7-4 0 8,1 2 144-8,2-5-144 8,2-5 160-8,2-2-160 8,2 1 0-8,1-5 0 6,5-3 0-6,-2-2-160 9,0-8 160-9,3 2 0 5,-1-1 0-5,6-5 0 9,-3 4 0-9,5-6 0 7,-4 4 0-7,3-2 0 8,3-2 128-8,-3 2-128 6,1-4 128-6,1-1-128 9,-1-3 272-9,-1-4-16 7,1-3 0-7,-4-1 0 8,1 0-48-8,-5 5-16 7,0-7 0-7,2-3 0 9,-7 1-64-9,1 5-128 6,-2-11 176-6,2 3-176 8,-6 1 160-8,-4-5-160 7,0 2 128-7,0-3-128 8,4-11 192-8,-8 12-64 8,-3 0 0-8,-1-6 0 7,2 1 64-7,-7 3 16 7,-3-4 0-7,3-4 0 8,-5 2 112-7,-1 0 32 5,-3-4 0-6,-1-2 0 8,-2 2-48-7,-2 0-16 5,-2-2 0-6,-6 0 0 8,0 0-96-8,-1-4 0 7,1-2-16-6,2 3 0 6,-4 1-176-7,4 0 160 7,-4 0-160-7,4-2 160 8,4-2-160-8,2 4 0 7,2 2 0-6,1 0 0 7,3 0 0-8,4 2 0 7,1 0 0-7,8 0 0 8,-3 0 0-8,15 0 0 7,0 0 0-7,0 0 0 7,0 0 0-6,0 0 0 6,0 0 0-7,0 0 0 7,0 0 0-7,0 0-144 7,13-9 144-7,3-3-160 8,4 2 160-8,5-1-160 6,4-1 160-6,4-4-160 9,6 4 160-9,-2-3 0 7,2 3 0-7,4-3 0 9,-4 3 0-9,4-4 0 6,-2 3 0-6,2-3 0 9,2 4 0-9,-4-3 0 6,2 1 0-6,-2-2 0 8,2 3 0-8,-4-5 0 7,2 5 0-7,-6-5 0 9,-2 6 0-9,-2-3 0 6,-3 5 0-6,-5-2 0 9,-2 5 0-9,-1-1 0 6,-8-2 0-6,-12 10 0 8,15-6 0-8,-15 6 144 7,0 0-144-7,0 0 0 7,0 0 128-7,0 0-128 8,-4-10 0-8,4 10 0 7,-8-13 0-6,8 13 0 5,-9-8 0-6,-5 0 0 9,2-2 0-9,-3 3 0 7,3 3 0-7,-4-2 0 8,5-4 0-7,-5 0 0 5,4 4 0-6,-3-5 0 8,1 1 0-8,-1 0 0 7,3-5 0-7,-4 1 0 10,7-4 0-10,-5-1 0 5,2 1 0-5,4-7 0 10,-3-10 0-10,1 0 0 6,0-2-160-6,0-10 160 7,5-8 0-7,1-1-144 7,-2-7 144-7,0-11 0 8,2-10-144-7,2 3 144 5,0-3 0-6,2 2-144 8,0 2 144-8,0 0 0 8,0 8 0-8,0 5 0 7,2 9 0-7,-2 1 0 8,0 5 0-8,4 1 0 7,2 2 128-7,-2 6-128 7,0-4 128-7,-2 10-128 8,-2-4 0-8,4 8 0 7,1 4 0-7,5 0 0 8,-2 0 0-8,-2 3 0 7,0 3 0-7,3 1 0 8,-3 5 0-8,-2 1 0 7,0-3 0-7,0 9 0 8,-4 10 0-8,0 0-160 7,0 0 160-7,0 0-160 7,0 0 160-7,0 0-192 8,0 0 192-8,0 0-192 9,0 0 192-9,0 0-160 7,0 0 160-7,0 0-160 6,0 0 160-6,-12 8 0 8,4 5 0-8,-3-3-128 9,1 0 128-8,-4 2 0 5,3-3 0-6,-5 5 0 7,4-4 0-7,-5 0 0 8,-1 3 0-8,-3-5 0 7,-5 2 0-7,-3-2 0 8,-6-3 0-8,-4 3 0 7,2 0-192-7,-10 0-128 7,0-4 0-7,-3 2-11072 18,-11 1-2192-17</inkml:trace>
    </iact:actionData>
  </iact:action>
  <iact:action type="add" startTime="6201">
    <iact:property name="dataType"/>
    <iact:actionData xml:id="d3">
      <inkml:trace xmlns:inkml="http://www.w3.org/2003/InkML" xml:id="stk3" contextRef="#ctx0" brushRef="#br0">13360 1674 21183 0,'0'0'1888'1,"22"5"-1504"2,-1 1-384-3,3 6 0 23,-3-2-352-21,-3 3-144-2,-1-3-16 1,-17-10-16-1,10 14 784 0,2 1 144 4,-12-15 48-4,0 0 0 9,0 18 160-8,-6-2 32 4,-4 1 16-5,-1-3 0 7,-9 1 96-7,-3 1 16 7,-7 2 0-5,1 1 0 4,-6-3-128-5,-4-1-32 5,2 5 0-5,-8-11 0 7,0 1-96-8,-2 0 0 8,-3-4-16-8,1 0 0 6,-4-2-144-6,6-1-32 7,-1 1 0 3,-1-4 0-10,2 0 64 0,6 0 16 7,0-4 0-7,6 3 0 9,2-3-48-9,6 2-16 5,1 0 0-5,5 0 0 8,5 0-192-8,-1 2-144 6,5-2 192-5,12 2-192 7,0 0 0-8,0 0 0 6,0 0 0-6,-14 4 0 9,14-4 0-9,0 0 0 6,-4 17 0-6,4-17 0 8,0 16 0-8,6 3-144 7,0-1 144-6,6 2 0 8,-4 3 0-9,5 4 0 6,-3 2 0-6,2 5 0 9,-1 5 0-9,-3 0 0 7,0 7 0-7,2 7 128 8,-4 2-128-8,-4 5 0 6,1 14-128-6,-1-2 128 9,-2 6 0-9,0 0-128 7,0 0 128-7,-2 2 0 8,-1-4 0-8,1-3 0 6,-4 1 0-6,-2 4 0 8,2-2 0-8,0 0 0 8,2 2 0-8,-2-2 0 8,1-4 0-8,-1-2 176 6,0 2-176-6,4-3 192 9,0-1-64-9,2-6 0 7,0-1 0-7,2-3 0 8,0-3 64-7,4 0 0 4,0-1 0-5,5-5 0 9,-3-4-64-9,6-6-128 6,-4 6 192-6,5-10-64 9,-3-4 32-9,5-2 0 6,-3-2 0-6,8-3 0 8,-3-3-16-8,4 1 0 7,9-9 0-7,-1 5 0 8,2-6-144-8,12 1-192 8,6-3 32-8,1 4 16 24,3-5-2400-23,1 3-464 2</inkml:trace>
    </iact:actionData>
  </iact:action>
  <iact:action type="add" startTime="7147">
    <iact:property name="dataType"/>
    <iact:actionData xml:id="d4">
      <inkml:trace xmlns:inkml="http://www.w3.org/2003/InkML" xml:id="stk4" contextRef="#ctx0" brushRef="#br0">28321 6175 2751 0,'-17'-10'128'1,"17"10"16"-1,-10-14-144 1,-2 6 0 2,2-3 0-3,2 3 0 6,-3 2 1744-5,3-2 320 5</inkml:trace>
    </iact:actionData>
  </iact:action>
  <iact:action type="add" startTime="7351">
    <iact:property name="dataType"/>
    <iact:actionData xml:id="d5">
      <inkml:trace xmlns:inkml="http://www.w3.org/2003/InkML" xml:id="stk5" contextRef="#ctx0" brushRef="#br0">27857 5954 9215 0,'0'0'816'0,"0"0"-656"0,-16 6-160 1,16-6 0 4,-10 8 768-4,10-8 128 3,-15 10 32-4,15-10 0 8,0 0-144-8,0 0-16 7,0 0-16-7,0 0 0 7,0 0 432-7,0 0 96 8,0 0 0-8,17 0 16 8,5-2 80-8,1-6 16 7,5 0 0-7,3-2 0 8,2-3-608-8,-2 5-112 7,6 0-32-7,4-5 0 9,-4 1-192-9,0-2-64 6,-5 4 0-6,-1 3 0 8,-2-5 32-7,0 4 0 5,-1 4 0-6,-9 0 0 9,-3 2 32-9,1-2 0 5,-5 3 0-5,4-1 0 10,-5 2-176-10,3 0-16 10,-14 0-16-10,15 9 0 4,-15-9-240-4,16 14 0 11,-6 4 0-11,-2-1 0 6,-4 5 0-6,-2 5 0 8,-4 2 0-8,0 2 0 7,-4 4 0-7,0 0 0 7,-4 6 0-7,2 6 0 9,-3 4 0-8,3 2 0 4,-2-1 0-4,0 5 0 7,4 3 0-8,3 9 0 11,-3-3 0-11,0 0 0 4,2 2 0-4,2-5 0 10,-2 1 0-10,4 1 0 6,0-3 0-6,2-2 0 11,2-3 0-11,0 1 0 4,2 1 0-3,2-1 0 9,-3 1 0-10,9 1 0 4,-2-1 0-4,5-3 192 10,-3-3-16-9,5-2-16 3,-3 0 16-4,2-1 0 11,-1-1 0-11,-3-4 0 4,3 0-176-3,-3-8 192 8,4 2-192-9,-1-2 192 5,-7-4-192-5,5 0 0 11,-1 0 0-11,4-5 128 4,-5-7 80-3,3 2 16 9,-6-1 0-10,3-1 0 5,-5-9 64-5,-8-12 16 7,10 16 0-7,-10-16 0 4,0 0 16-4,0 0 0 6,0 0 0-6,0 0 0 8,0 0-64-8,0 0 0 7,0 0 0-7,0 0 0 8,0 0 80-8,0 0 16 7,-16 4 0-7,-5-4 0 9,-4 0-48-8,-3 0-16 5,1-2 0-6,-4-2 0 7,-4 0-112-7,-10 2-32 8,-4-2 0-8,-6 4 0 8,-3 0-16-8,-7 0 0 7,-11 4 0-6,-2 0 0 5,-4 0-128-6,-1 0 0 9,-3 3 144-9,2 5-144 8,0-4 0-8,-4-2-128 6,-3 2 0-5,-3 5-12128 14,-11-1-2416-14</inkml:trace>
    </iact:actionData>
  </iact:action>
  <iact:action type="add" startTime="8408">
    <iact:property name="dataType"/>
    <iact:actionData xml:id="d6">
      <inkml:trace xmlns:inkml="http://www.w3.org/2003/InkML" xml:id="stk6" contextRef="#ctx0" brushRef="#br0">13452 6005 20671 0,'0'0'912'2,"0"0"192"-2,0 0-880 0,0 0-224 3,0 0 0-3,0 0 0 8,0 0 0-8,0 0 176 6,-12 6-176-6,12-6 160 8,0 0 416-8,0 0 96 8,-11 2 16-8,11-2 0 7,-18 4-288-7,7 0-48 7,-7 1-16-7,2-1 0 7,-5 0-144-7,-3 0-16 9,-3-2-16-9,0 2 0 7,-2-4 0-6,1 0 0 5,-1 2 0-6,-2-2 0 8,-8 0 224-8,2 2 32 6,2-2 16-5,-6-2 0 7,4 0 80-8,-2-2 0 11,2 2 16-11,5-4 0 8,1-3 48-8,2 1 0 5,-4 2 0-5,5 0 0 7,9-2-160-6,-4 4-32 5,1 2 0-6,6 0 0 7,-1-1-224-7,3 3-160 7,1 0 192-7,13 0-192 8,-14 0 0-8,14 0 0 7,0 0 0-7,0 0 0 8,-12 5 0-7,12-5 0 4,0 0 0-5,-8 12 0 9,8-12 0-9,-11 10 0 7,11-10 0-7,-6 17 0 8,2-3-128-8,2 4 128 7,2-18 0-7,-2 23-144 8,0 0 144-8,2 5 0 7,0 3 0-7,4 0 0 9,-2 2 0-9,2 2 0 5,0 6 0-5,0 0 0 11,3 8 0-11,-3 2 0 5,-2 5 0-5,-2 1 0 8,0 3 0-8,0 3 0 6,-2 1 0-6,0-3 0 10,0-3 0-10,1 1 0 6,-5 1 128-6,0-1-128 8,0-5 0-8,-2 1 0 7,-4-1 0-7,5-3 128 9,-3 2 80-9,-4-3 32 7,5-1 0-7,-7 0 0 7,4-8-112-7,-1 0-128 7,5-6 176-7,-6 0-176 8,0 0 208-8,5-4-64 7,-3-1-16-7,4-3 0 8,-4-6 0-8,5 1-128 7,-1-1 192-7,4 1-64 9,0-9-128-9,-4 3 128 6,2-4-128-6,6-12 128 8,-3 15-128-8,3-15 160 7,0 0-160-7,0 0 160 9,0 0-32-9,0 0-128 5,0 0 192-5,0 0-64 9,13 4 128-9,5-2 0 7,3-2 16-7,-1-4 0 9,-1 0-32-9,5-3-16 6,3-7 0-6,2 4 0 9,4-4-224-9,6 7 128 7,0-3-128-7,6 0 0 7,-2 4 0-7,4 4 0 8,2 0 0-8,3 0 0 7,7 1 0-7,-3-1 0 7,-1 0 0-7,2 2 0 8,-1 0 0-8,-3 0 0 7,-2 0 0-7,1 0 0 8,-3 4 0-8,-4-1 0 7,0-1 0-7,-4 2 0 8,0 2 0-7,-8 2 0 5,-2-2 0-6,-2-2 0 8,-5 0 0-7,-5 1 0 4,1 3 0-5,-11-2 0 11,-9-6 0-11,0 0 0 4,0 0 0-4,0 0 0 9,0 0 128-8,0 0-128 5,0 0 0-6,0 0 144 8,-13 4-144-8,-3-2 128 7,-3-2-128-7,-5-2 128 9,-5 0-128-9,-2-4 0 7,-2-2 0-7,-2 3 128 8,-3-1-128-8,1 4 0 7,0-2 0-7,-2 0 128 8,6-2-128-7,-4 2 0 4,-4 0 0-5,4 2 0 8,-2 0 0-8,2 2 0 7,0-4 0-7,-6 1 0 10,4-5 0-10,-4 2 0 6,4 0 0-6,-8 0 0 9,2-4 0-9,4 1 0 6,-1 1 0-6,5-4 0 9,-4 2-176-9,5 1 176 6,3-7-128-6,4 4 128 8,0-5 0-7,3-1 0 5,1-1 0-6,6-5 0 8,-3-1 0-8,5-4 0 6,-5-8 0-6,6 0 0 10,3-2 0-10,-1-8 0 6,4 0 0-6,5 0 0 8,1-1 0-8,0-3 0 7,-2-4 0-7,6-1 0 7,0-1 0-7,2-1 0 7,4-7 0-7,0 1 0 8,-3 0 0-8,5-11 0 8,0 3 0-8,0 0 0 7,-4-2 0-7,6 2 176 7,1 7-48-7,-3 3 0 8,2 4-128-7,1 3-176 5,-5 4 48-6,0 2 0 8,-2 3 128-8,4 7 0 8,-2-2 0-8,-2 6 0 9,0 3 0-9,-1-1 0 5,-1 4 0-5,2 2 0 9,-2 1 0-9,0 5 0 6,0-1 0-6,-2 9-128 9,0 13 128-9,0 0 0 7,-2-16-144-7,2 16 144 7,0 0-144-7,0 0 144 7,0 0-192-7,0 0 192 8,0 0-176-8,0 0 176 8,-4 22-160-8,0 1 160 7,0 0-192-7,3 7 48 7,-1-1 16-7,-2 2 0 8,2 0 128-8,2 6-160 7,0 4 160-7,0 0-160 10,0 6 160-9,-2 6 0 4,0 1 0-5,-2 5-128 8,-2-1 128-8,0 7 0 6,-4-1-144-6,-3 2 144 9,1 5 0-9,2-5 0 7,-3 0 0-7,3-5 0 8,-4-3 0-8,5-1 0 7,-5-1 0-7,4 1 0 10,0-1 0-8,-1 1 0 2,3-4 0-4,2-3 0 7,-2 1 0-7,2-2 0 8,-1-4 0-8,3 1 0 8,-2 3 0-8,0-10 0 7,2 0 0-7,0-6 0 8,0-3 0-8,2-5 0 7,0-2 0-7,2-7 0 7,-4 2 0-6,4-18 128 6,0 0-128-7,-1 11 0 7,1-11 128-7,0 0-128 7,0 0 0-7,0 0 128 8,0 0-128-8,0 0 0 8,0 0 0-8,0 0 128 7,0 0-128-6,0 0 0 6,0 0 0-7,15-6 0 9,3 1 0-9,-5 3 0 6,3-4 0-6,0-2 0 7,-1 2 0-7,5 0 0 6,-3 4-128-6,5-2 128 10,1-1 0-10,4-1 0 5,5 2 0-5,1 2 0 9,6 2 0-9,-2 2 0 6,8 0 0-6,0 6 0 10,3-1 0-10,1-1 0 7,4 2-144-7,1 2 144 7,3-2-144-7,-1 1 144 7,-3 7 0-7,2-6-144 8,-3 3 144-8,-3-1 0 8,-6 4 0-8,2-3 0 7,-4 5 0-7,2-5-128 8,-8 3 128-8,4 2 0 7,-6-5 0-7,-2 5 0 7,-3-3 0-7,-1 1 0 8,-4-4 0-8,-5 1 0 7,-2-3 0-7,-5 2 0 9,-11-12 0-9,0 0 0 6,0 0 0-6,0 0 128 8,0 0 64-8,0 0 0 6,0 0 16-6,0 0 0 9,0 0 16-9,0 0 0 6,-13 2 0-5,-3-2 0 8,-2-2-224-9,-3 2-192 6,-6 0 48-6,1 0-10992 16,-1 0-2176-15</inkml:trace>
    </iact:actionData>
  </iact:action>
  <iact:action type="add" startTime="12211">
    <iact:property name="dataType"/>
    <iact:actionData xml:id="d7">
      <inkml:trace xmlns:inkml="http://www.w3.org/2003/InkML" xml:id="stk7" contextRef="#ctx0" brushRef="#br0">13733 9722 4607 0,'0'0'192'1,"0"0"64"-1,0 0-256 0,0 0 0 5,0-10 0-4,0 10 0 2,0 0 3072-3,0 0 560 11,0 0 112-11,0 0 32 4,-2-5-2192-4,2 5-432 9,0 0-96-8,-12-2-16 4,3 0-416-5,-1 2-96 10,-4 4-16-9,4 1 0 3,-7-3 48-4,3 6 0 9,-5 6 0-9,-3-3 0 5,-1 9-32-5,1-1 0 12,-1 1 0-12,-2 3 0 5,-5 3-16-5,1 1-16 9,0 0 0-8,0 3 0 3,-5 1 0-4,5 4 0 11,2 0 0-11,0 2 0 5,-3 2-112-5,1-2 0 10,2 2-16-10,-1 4 0 4,1 6-48-4,2-4 0 12,1-1 0-11,3 7 0 3,-4 2 32-4,1 0 0 7,3-1 0-7,3 3 0 7,5 3-80-7,3-1-16 7,-2-1 0-6,6 1 0 6,4-2 16-7,0 3 0 10,2-3 0-10,4-1 0 4,0-1 96-3,6 2 16 9,2-7 0-8,-1-1 0 3,7-2-64-5,-1-2 0 4,1-4 0-4,3 2 0 9,3-4-64-8,1-6 0 5,1 0-16-6,-1-1 0 8,-2-7-96-8,1 0-16 11,-3-3 0-10,1-5 0 3,3 5-128-4,-2-6 192 7,-1-1-192-7,1-5 192 8,1 4-192-8,-3-4 0 8,3-3-192-8,3 1 192 19,-4-6-2448-18,-5-2-368 2,-1-4-80-3</inkml:trace>
    </iact:actionData>
  </iact:action>
  <iact:action type="add" startTime="13127">
    <iact:property name="dataType"/>
    <iact:actionData xml:id="d8">
      <inkml:trace xmlns:inkml="http://www.w3.org/2003/InkML" xml:id="stk8" contextRef="#ctx0" brushRef="#br0">15030 10370 9215 0,'0'0'400'1,"0"0"96"-1,0 0-496 0,0 0 0 4,0 0 0-3,0 0 0 1,0 0 2208-2,14-2 352 6,-6-4 64-6,-8 6 0 10,0 0-944-10,0 0-192 10,0 0-32-9,0 0-16 2,5-12-336-2,-1 4-64 9,-4 8-16-10,0 0 0 4,0 0-80-4,-4-9-32 8,-1-3 0-8,-3 6 0 7,-6 0-240-7,2 2-48 8,-5 4-16-8,-3 0 0 8,-1 0-272-8,-6 4-48 11,-7 2-16-11,1 0 0 4,-2 7-272-4,0-3 0 11,-6 4 0-5,2 1 0-6,-6 7 128 0,2-1-128 11,-2-1 0-11,1 1 0 4,5 3 272-4,-2-3-48 7,4 3-16-7,3-3 0 7,3 2-48-7,2 3-16 12,4-3 0-12,3 5 0 4,5-5-144-4,7-2 0 9,0-1 0-8,4-1 0 2,6 5 128-3,8-5-128 12,0-3 0-10,11 5 128 1,3 1 64-3,11-7 0 7,2 5 0-7,8 3 0 9,6-1-192-9,5-1 192 7,3 3-192-6,1-1 192 7,3 2-192-7,-3 1 0 8,1 1 0-9,-4 2 0 4,-1 4 0-3,1-1 128 11,-6 1-128-12,-7-2 0 3,1 2 0-3,-8-2 0 9,-3 4 128-9,-5 3-128 5,-6-5 176-5,-3 0 0 11,-8 6 0-11,-2-6 0 4,-5 0 336-4,-3-4 80 9,-1 1 16-8,-7 1 0 3,-2 0 48-3,-10 4 16 9,-3-6 0-10,-4-1 0 6,-3-1-208-6,-1-4-32 11,-6-1-16-11,-4-5 0 4,2 1-96-3,-6-8-32 9,1-1 0-10,3 1 0 4,-4-6-128-4,6-2-32 10,-2-6 0-10,4-2 0 5,3-3-128-5,3 1 0 6,2-8-192-6,-4-3 192 20,11-5-1824-18,7 1-240-1,11-3-48 0,6 11-9920 7,8-1-1968-6</inkml:trace>
    </iact:actionData>
  </iact:action>
  <iact:action type="add" startTime="14146">
    <iact:property name="dataType"/>
    <iact:actionData xml:id="d9">
      <inkml:trace xmlns:inkml="http://www.w3.org/2003/InkML" xml:id="stk9" contextRef="#ctx0" brushRef="#br0">19735 9556 7359 0,'0'0'320'2,"0"0"80"-2,0 0-400 0,0 0 0 4,8-11 0-4,-8 11 0 7,0 0 2064-7,17-10 336 11,-3 4 64-11,3 0 16 3,-3 2-1328-2,4-2-256 5,3 1-48-5,-1 3-16 7,3 0-384-7,2 2-64 5,5 0-32-6,3 8 0 8,6-1 160-8,-2 1 48 7,8 6 0-7,3 1 0 9,1 7-224-9,0 7-32 10,0 6-16-10,-1 6 0 6,-7 2-64-6,4 6-16 6,-4 5 0-6,0 3 0 7,-2 1 48-7,4 7 0 6,-6-1 0-5,2 6 0 5,-4-3-128-6,-1 5-128 12,1-2 176-11,0-2-176 1,-8-7 256-2,-2 1-64 8,-3 8-16-8,-3-7 0 8,1-1 368-8,-6 1 80 9,-1-5 16-9,-5 3 0 6,0-3 0-6,-2 1 0 11,-4-3 0-10,-2 1 0 2,-2 5-16-3,-4-3 0 11,0-3 0-11,-2 1 0 5,2-1-224-5,-7 1-32 6,1-1-16-6,0-15 0 9,0-2-80-9,-7 10-16 12,-2-4 0-12,-9 19 0 5,5-7 64-5,-2-6 0 9,-3-5 0-9,1-1 0 4,-2 0 16-4,2-6 16 13,-1 4 0-13,1-8 0 4,2-6 0-3,-1-3 0 6,-1-7 0-5,6-1 0-2,-1 1-144 0,5-7-16 9,1 0-16-9,-1-6 0 8,5-5-176-8,14-1 0 10,-13-3-192-10,13 3 192 18,0 0-2496-17,0-22-384 0,7-3-80 1</inkml:trace>
    </iact:actionData>
  </iact:action>
  <iact:action type="add" startTime="15090">
    <iact:property name="dataType"/>
    <iact:actionData xml:id="d10">
      <inkml:trace xmlns:inkml="http://www.w3.org/2003/InkML" xml:id="stk10" contextRef="#ctx0" brushRef="#br0">21167 8997 2751 0,'0'0'128'2,"0"0"16"-2,0 0-144 0,0 0 0 7,0 0 0-7,0 0 0 4,0 0 2768-4,0 0 528 11,-8 5 96-11,8-5 32 5,0 0-1840-5,-12 10-368 10,12-10-80-8,0 0-16 0,0 0 0-1,0 0 0 9,0 0 0-9,0 0 0 2,0 0-64-3,0 0-16 10,0 0 0-10,14-13 0 7,-1-7-304-7,7 4-64 8,-5-3-16-7,7-1 0 4,3 7-320-5,3-1-64 6,-3 2-16-5,0-5 0 8,3 1-128-9,-1 1-128 10,0 7 192-2,-1-2-192-7,-1 6 224-1,-2 2-64 7,-3 0-16-7,-1 4 0 4,3 4-144-3,-5 4 128 9,-5-2-128-10,0 9 128 6,1-1-128-6,-5 5 192 6,2 7-192-6,-6 3 192 9,-6 4-192-9,-6 8 128 6,-4-2-128-6,-1 4 128 7,-3 0-128-7,-5-3 160 12,-3 3-160-12,3-4 160 5,-1-4-160-5,1-4 192 6,-4-1-192-6,5-1 192 4,2-4 128-3,1-2 48 6,1-1 0-7,5-3 0 8,3-9 64-8,0 2 16 12,8-14 0-12,0 0 0 3,0 15-128-2,0-15 0 7,0 0-16-8,18 2 0 7,3 4 144-7,2-10 48 12,5-4 0-12,3 3 0 3,4 5-224-3,8-2-32 12,0 0-16-12,2-2 0 4,-4-2-64-3,2 4-16 5,3 0 0-6,-5 0 0 8,4 0-144-8,-4 0 0 11,6-2 0-10,-18 4 128 2,4 0-128-2,5 0 0 11,-3 2 0-12,-2 0 0 2,0 0 0-2,0 2-256 7,0 6 48-7,6 0-17280 30</inkml:trace>
    </iact:actionData>
  </iact:action>
  <iact:action type="add" startTime="19338">
    <iact:property name="dataType"/>
    <iact:actionData xml:id="d11">
      <inkml:trace xmlns:inkml="http://www.w3.org/2003/InkML" xml:id="stk11" contextRef="#ctx0" brushRef="#br1">14989 6235 14047 0,'0'0'624'2,"0"0"128"-2,-2-8-608 0,2 1-144 6,0 7 0-6,2-12 0 5,-2 4 1152-4,0-4 208 6,0 1 48-7,0 3 0 9,0 8-368-9,0 0-64 6,4-14-16-6,-4 14 0 9,0 0-320-9,4-8-80 11,-4 8-16-11,0 0 0 5,6-5-160-4,-6 5-16 8,0 0-16-9,0 0 0 5,0 0-176-5,0 0-48 11,13 1 0-11,-13-1 0 5,8 8 224-5,2 8 32 8,0-1 16-8,-4 5 0 1,-2 0 112 0,3 1 32 10,5 4 0-11,-8 5 0 5,2 5 32 1,0 2 0 0,0 8 0-6,-3 1 0 4,-1 11-128-4,0 5 0 11,-2-1-16-11,0 3 0 5,0 1-176-5,-2-5-48 11,-2-5 0-11,3-3 0 4,-5-1-208-3,2-8 176 4,0-2-176-4,2-6 160 9,0 2 320-10,2-2 64 10,0-8 16-10,0-7 0 6,4-1-192-6,-2-3-48 5,0-4 0-5,-2-12 0 8,0 0-16-8,0 0-16 7,0 0 0-7,0 0 0 8,13-12 176-8,-5-6 48 7,0-7 0-7,2 2 0 9,-4-5-256-9,-4-1-32 8,-2-2-16-8,2-4 0 2,-1-4-208-1,3 2 144 6,-2-8-144-7,0 4 128 8,-2-6-128-8,2 2 128 11,2 2-128-10,0-5 128 2,-2-3-128-2,-2 0 0 9,0 8 0-10,0-5 0 5,-2-1 0-4,2 8 0 4,-2 0 128-5,2 10-128 9,0 3 0-9,0 1 0 11,-2 0 0-11,2 5 0 4,0 9 0-4,0 13 0 11,0 0 0-11,-4-14 0 5,4 14 0-4,0 0 0 8,0 0 128-9,0 0-128 5,0 0 0-5,-8 20-224 12,3 3 32-12,-3 8 0 4,-4 10 192-3,2 6-144 8,-3 7 144-9,3 13-128 4,2 5 128-4,-4 4 0 10,3 2 0-9,3-6 0 2,-2-2 0-3,2-1 0 11,-2-11 0-10,2-1 0 2,-3-1 0-3,1-3 0 11,2-4 0-11,0-10 0 5,-2-4 0-5,5 0 144 6,-1-6-144-6,2-5 0 8,2-5 144-8,0-19-144 6,0 0 0-6,0 0 144 9,0 0-16-9,0 0 0 11,15 0 0-11,-1-6 0 5,-4-11 128-5,3-3 32 11,-3-5 0-11,4-1 0 4,-6-1-160-4,-1-2-128 7,-1 0 144-7,-2-5-144 9,0 11 0-9,0 2-128 12,-4 1-16-12,2 8 0 18,-2 12-1264-17,0 0-240-1,0 0-48 1,0 0-16 11,0 0-1632-10,10-11-336-1</inkml:trace>
    </iact:actionData>
  </iact:action>
  <iact:action type="add" startTime="20106">
    <iact:property name="dataType"/>
    <iact:actionData xml:id="d12">
      <inkml:trace xmlns:inkml="http://www.w3.org/2003/InkML" xml:id="stk12" contextRef="#ctx0" brushRef="#br1">14876 6717 11967 0,'0'0'528'1,"-19"6"112"-1,3-6-512 0,2 2-128 3,-7-4 0-3,-1 4 0 8,3 0 1616-8,-1-2 304 11,-1 0 48-11,3 0 16 4,1 0-528-4,-1 0-112 10,18 0 0-10,0 0-16 9,-13 2-320-9,13-2-64 6,0 0-16-6,0 0 0 5,0 0-176-5,0 0-48 11,0 0 0-11,0 0 0 3,0 0-128-2,11 3-48 9,13-4 0-10,3 1 0 5,2 0 176-4,6-2 48 9,6-2 0-9,4 0 0 6,8-4-80-3,3-2-16-3,7 2 0-1,-3 3 0 9,-3-3-32-9,-1 2-16 10,3 0 0-10,-8 4 0 5,-3-2-224-5,-7 0-64 6,2 2 0-6,-10 2 0 9,-5-4-176-9,-3 2-144 6,-3 1 192-6,-7 1-192 9,-15 0 176-9,0 0-176 10,0 0 160-10,0 0-160 3,0 0 208-2,0 0-48 6,0 0-16-7,0 0 0 5,-12-4 80-5,-9 2 16 7,-4 0 0-6,-3 2 0 7,-1 2-240-7,-6 0 176 9,-12-2-176-10,0 0 160 6,3 0-160-6,-5 0 160 8,-4 0-160-7,-2 4 160 2,-1 3-160-2,1-1 0 10,1 0 0-11,3 6 0 5,0 1 0-5,6 5 0 10,-1-6 0-10,9 3 0 5,-2-3 0-5,7 0 0 11,7 1-176-11,9-5 176 4,-1 4-144-4,17-12 144 9,0 0-160-8,0 0 160 4,0 0-256-4,0 0 32 7,19 8 16-7,3-6 0 5,5-2 16-6,10-2 16 9,4-2 0-9,4-2 0 5,-4-2 176-4,8 0-128 7,3 0 128-8,1-3-128 5,4 3 128-5,-5 0 0 10,1-2 0-10,0 5 0 5,-5-1 0-5,-3 4 0 12,-2-2 0-12,-6-4 176 4,-4 2-48-4,-3 2 0 13,-9 0 0-11,-21 4 0 0,0 0 32-2,0 0 0 9,0 0 0-9,0 0 0 4,0 0 160-4,-16 6 16 10,-9 0 16-10,-10 2 0 6,-4-2-64-6,0-2-16 12,-8 0 0-11,2-1 0 0,-2 1-144 0,-1 2-128 5,-3-2 144-5,0 0-144 8,6 2 0-9,6 2 0 6,4-1 0-6,4-1 0 23,6-2-1728-21,3 4-304-1,1 4-48 1</inkml:trace>
    </iact:actionData>
  </iact:action>
  <iact:action type="add" startTime="21233">
    <iact:property name="dataType"/>
    <iact:actionData xml:id="d13">
      <inkml:trace xmlns:inkml="http://www.w3.org/2003/InkML" xml:id="stk13" contextRef="#ctx0" brushRef="#br1">16374 10590 12959 0,'0'0'576'1,"10"-16"112"-1,-2 5-560 0,1-5-128 5,7 4 0-4,-6 3 0 3,3-7 1040-4,-3 6 176 7,2-1 48-7,1 3 0 9,-5-8-32-9,4 4 0 11,-6-3 0-10,-2 3 0 2,-4 12 176-3,0 0 16 12,6-15 16-11,-6 15 0 3,0 0-352-4,0 0-80 5,0 0-16-5,0 0 0 10,0 0-304-10,0 0-64 10,0 0-16-10,0 0 0 4,0 0-176-4,-2 17-48 6,0 5 0-6,-2 5 0 5,0 4 112-5,-6 6 16 7,2 6 0-7,2-4 0 13,3 6-96-13,-1 2-16 8,-4 1 0-8,0 3 0 5,2 2-128-4,-2 1-16 7,1-1-16-8,-1 0 0 4,0-3 16-3,-4-1 16 9,3-2 0-9,1 0 0 3,0 0-80-4,2-8 0 12,0 2-16-12,0-6 0 3,3-6-176-3,-1-2 0 7,0-1 144-7,0-7-144 9,2-3 144-9,2 1-144 10,0-17 192-10,0 0-192 5,0 0 0-5,0 0 0 10,0 0 0-9,0 0 0 2,0 0 0-3,0 0-224 9,0 0 16-9,0 0 0 19,6-17-1360-18,-2 5-272 0,1-4-48-1,-3 1-16 14,-4-5-336-12,1-1-80 1,1 1-16-3</inkml:trace>
    </iact:actionData>
  </iact:action>
  <iact:action type="add" startTime="21652">
    <iact:property name="dataType"/>
    <iact:actionData xml:id="d14">
      <inkml:trace xmlns:inkml="http://www.w3.org/2003/InkML" xml:id="stk14" contextRef="#ctx0" brushRef="#br1">15974 10922 18143 0,'-19'3'800'2,"19"-3"160"-2,0 0-768 0,-18 4-192 6,6-4 0-6,12 0 0 4,-17 4 1408-4,17-4 224 10,-14 8 48-10,14-8 16 6,-13 4-352-6,13-4-64 9,0 0 0-9,0 0-16 7,0 0-320-7,0 0-64 8,0 0-16-8,0 0 0 5,17 4 32-5,5 2 16 10,5-2 0-10,4-2 0 4,4-4-16-4,8 0-16 11,2 0 0-11,8 0 0 4,-1 2-224-3,1 0-32 9,2-2-16-9,-3 2 0 9,3 0-80-10,-6 0-16 7,-4 2 0-7,-3 0 0 5,1 2-128-5,-4 1-48 9,-9 1 0-9,-1-2 0 4,-4-2-208-4,1 2-128 10,-5-2 160-10,-5 2-160 5,1 2 0-5,-3-2 0 11,-14-4 0-11,17 5 0 19,-17-5-1536-18,16 10-336 2,-6 6-80-3</inkml:trace>
    </iact:actionData>
  </iact:action>
  <iact:action type="add" startTime="25860">
    <iact:property name="dataType"/>
    <iact:actionData xml:id="d15">
      <inkml:trace xmlns:inkml="http://www.w3.org/2003/InkML" xml:id="stk15" contextRef="#ctx0" brushRef="#br2">16895 5845 8175 0,'0'0'352'1,"14"0"96"0,-5 0-448-1,5 0 0 7,-4 0 0-7,-10 0 0 0,11 0 864 0,-11 0 96 10,14 0 0-9,-14 0 16 3,8-2 96-4,-8 2 16 6,0 0 0-6,0 0 0 9,13-4-192-9,-13 4-16 10,0 0-16-10,0 0 0 6,0 0-160-5,0 0-48 8,0 0 0-8,0 0 0 3,0 0-128-4,0 0-16 10,0 0-16-10,0-11 0 6,-3 3-96-6,-1 2-16 7,0-4 0-7,-2 2 0 5,-2 3 0-5,-6 1 0 6,3-2 0-6,-7-2 0 8,5 2-48-8,-7 2-16 10,2-4 0-10,1 3 0 4,-5-1-32-4,-3 0-16 12,0 0 0-6,-1 0 0-5,-1 0-64-1,0 0-16 6,-2 1 0-6,1 1 0 7,-1-2-48-6,2-2-16 9,-1 4 0-9,3 0 0 3,4 2-128-3,-5 2 0 9,-1-2 0-9,2 0 0 4,3-2 0-5,-3 3 0 5,-1-3 0-4,3 4 0 7,0-2 0-8,-1 2 128 12,-1-2-128-10,1 4 0-1,3 4 0-1,-2-1 0 7,-3-1 0-7,3 4 0 8,-1 2 0-7,-1 0 0 9,0-1 0-10,-3 7 0 5,-1-4 0-5,0 5 0 10,0 3 0-10,-1-3 0 6,1 5 0-5,0 1 0 4,0 1 0-5,-1-1 0 7,1-4 0-7,2 3 0 8,1 1 0-8,1-1 0 4,2-1 0-4,1 1 0 7,-1 3 0-6,5 2 0 6,-5 1 128-7,3 1-128 13,5 0 0-13,-5 6 128 2,3-4-128-1,1 1 0 12,-4 3 0-13,3 4 0 2,3-4 0-2,-3-2 0 11,5 2 144-11,-4 2-144 5,7 0 128-5,-5 6-128 11,2-2 128-11,4 2-128 3,-1-2 144-2,3 2-144 8,2-2 192-9,2 4-192 7,-2-6 192-7,2 5-64 10,2-3 0-10,4 0-128 4,-2-4 176-4,4 4-176 10,4-6 160-10,1 1-160 5,-1 1 176-5,8-4-176 11,-7-4 192-11,7 2-192 4,-4 0 240-4,5 5-64 11,3-1-16-11,-1-4 0 4,-2 0 0-4,3 0 0 11,-1-3 0-11,3-3 0 4,-1-2-32-4,3 3-128 10,-3-3 192-10,4-1-64 5,4-3 0-4,1 3 0 9,-1-1 0-10,-2 0 0 4,2-5-128-4,1 4 128 6,-3-7-128-6,0 3 128 9,0-6 0-9,5 1-128 7,-3-1 192-6,0-2-64 7,-2 2 0-8,4-5 0 12,2-3 0-12,14 0 0 3,-4-4 0-3,-2 0 0 7,0 0 0-7,0-1 0 9,-8-5-128-9,0 0 128 6,0 2-128-6,2-4 128 5,-2-1-128-5,0 1 192 8,1-4-192-8,-5 3 192 7,0-9-32-7,0 4 0 11,0-1 0-11,1-7 0 5,-1-1 32-5,2 0 0 11,-2-1 0-11,0-3 0 3,3-6-64-2,1 0 0 9,2-4 0-10,-6 2 0 6,0 0 32-6,0-6 0 10,1 6 0-10,-3-4 0 5,-4 4-160-5,0-4 192 10,1 2-192-9,-1 2 192 3,-1-4-192-4,1 6 0 12,-4-6 144-12,-1 4-144 4,-4-2 0-4,3-2 128 6,-5 4-128-5,3-6 0 6,-5 2 128-7,0-4-128 7,-5-2 128-7,1 4-128 10,0-5 0-10,2-1 144 7,-6 0-144-6,-2 6 0 7,-2 0 160-8,0 4-160 10,0-4 128-10,-2 2-128 4,0-5 0-3,-4 7 0 9,-2 0 128-9,0 3-128 3,2 1 0-3,-7-2 0 8,-1 2 0-9,-1 4 128 5,-1 0-128-5,-6 0 0 8,3-4 0-7,-1 3 0 2,-5 1 0-2,4 0 0 5,-3 4 0-6,1 1 0 7,-3 5 0-7,1 3 0 11,2 1 0-10,-1-3 0 3,-1 3 0-3,0-1 0 8,-1-1 0-9,1 5 0 4,-2 0 0-4,-1 6 0 10,1-1 0-10,0-3 0 6,-3 2 0-6,1-5 0 11,0 3-144-11,0-2 144 5,-1 5 0-5,-1 3 0 7,2-4 0-7,2 4 0 9,-3 0-128-9,1 4 128 9,-2-2 0-9,-2 4 0 4,0 4 0-4,3 0-128 12,-3 4 128-12,-2 6 0 4,0-3-128-4,-4 5 128 7,0-4-192-6,4 5 192 6,-4-3-176-6,2 5 176 6,2 3-160-7,-2-3 160 7,-1-3 0-7,3 5 0 11,-4-1-128-11,2-1 128 5,-4 3 0-4,0 1 0 4,4 3-160-5,-4 1 160 9,4 2 0-9,0 0 0 11,2 1 0-11,4 1 0 4,4 0-128-4,1 2 128 11,-1 0 0-11,0-1 0 4,-1-5 0-4,5 4-144 10,5 2 144-10,-1 2 0 4,-6 0 0-4,5 1-128 12,2 3 128-12,-1-2 0 4,-6-2 0-3,5 6 0 6,4-2 0-7,-3 4 0 9,1-4-128-8,5 5 128 8,-5 1 0-9,7 0 0 5,-3 2 0-5,6-4 0 9,4 2 0-8,0-4 0 3,2 2 0-3,2-1-128 8,2-3 128-9,2-3 0 6,-2 1 0-6,6-2 0 7,0-4 0-7,3 0 0 7,-3 0 0-7,8 4-128 9,-3 1 128-6,9-7 0-3,1-2 0 0,1-2 0 6,1-1 0-6,0-5 0 8,-1 3 0-8,7 1 0 11,2 3-128-11,-2-3 128 6,-3-5 0-6,3-1 0 10,4 1 0-10,4-5 0 5,-2 5 0-5,4-5 0 11,-2 3 0-11,0-6 0 4,2-2 0-4,-6-3 0 11,4-1 0-10,-2 4 0 3,6-2 0-3,-6 2 0 4,2-2 0-5,2-4 0 10,-2 0 0-10,4 0 0 10,-4-1 0-10,4-1 0 5,-6-1 0-5,6-1 0 10,-6-2 0-10,8-2 0 5,-2-4 0-5,2 2 0 11,-2-1 0-11,-2-7 0 4,0 0 0-3,0-1 0 8,-4-3 0-9,2 5 0 5,-6-5 0-5,-2 1 0 11,2 1 128-11,0-3-128 4,0-5 0-3,-3 1 144 8,-1-2-144-9,0-1 128 4,-1-1-128-3,1 0 128 10,-4 0-128-11,0-3 128 3,-3-5-128-3,-3 0 192 7,1 0-192-7,1-6 192 8,-7-3-32-7,2-1 0 9,-9-8 0-9,1-9 0 4,0-6 96-5,-6-5 32 11,-4 5 0-10,-2 4 0 1,-6 4-32-2,3 3-16 11,-3 6 0-11,-4 5 0 4,4 13-32-3,-5 1 0 5,-1 5 0-6,-3 8 0 4,-7 3-208-4,3 2 144 7,-2 7-144-6,1 7 128 21,1 2-1168-21,3 2-240-1,-1 6-64 0,-1 3-15664 3</inkml:trace>
    </iact:actionData>
  </iact:action>
  <iact:action type="add" startTime="32369">
    <iact:property name="dataType"/>
    <iact:actionData xml:id="d16">
      <inkml:trace xmlns:inkml="http://www.w3.org/2003/InkML" xml:id="stk16" contextRef="#ctx0" brushRef="#br2">16692 7645 7359 0,'0'0'656'1,"0"0"-528"8,0 0-128-9,0 0 0 5,0 0 1376-5,0 0 240 9,0 0 48-8,0 0 16 3,0 0-400-3,0 0-96 9,0 0-16-10,0 0 0 4,0 0-288-3,0 0-64 9,8-12-16-10,-8 12 0 5,4-9-304-5,-4 9-64 11,0 0-16-11,0 0 0 4,0 0-16-4,0 0 0 11,0 0 0-11,0 0 0 5,0 0-48-5,0 0-16 6,0 0 0-6,0 0 0 10,0 0 16-10,0 0 0 9,0 0 0-9,19 6 0 6,-19-6-64-5,14 9-16 9,-14-9 0-10,14 16 0 4,-5-4 0-3,3 5 0 8,-6-1 0-8,4-1 0 2,1 7-96-2,-1-1-32 6,0 1 0-7,3 3 0 12,-5 0 0-12,6 1 0 8,-4-3 0-7,5 3 0 2,-1 1-144-3,3 0 128 11,-5 2-128-10,6 1 128 1,-3-1 80-2,3 0 16 8,1 0 0-8,-5 7 0 10,2-3 32-10,-5-2 16 9,5 2 0-9,-4-2 0 3,3 0-32-2,-3 3-16 8,6-3 0-9,-7-2 0 6,5 0-64-6,-3-1-16 9,3-5 0-9,4 2 0 6,-7 3-16-6,5-1 0 10,-7-4 0-10,5-1 0 5,-4 3 48-4,5-1 0 9,-5-1 0-10,6 0 0 3,-7-1 16-3,5 1 16 12,-2 5 0-12,1-3 0 4,1-4-48-4,-5 1-16 10,3-1 0-10,2-3 0 5,-1 3-16-4,-1 1-128 5,4-3 192-5,-5 1-64 6,1 1-128-7,0 1 160 10,3-3-160-9,-3-1 160-1,-1 1-160 0,1 1 128 11,2-9-128-11,-5 7 128 5,5-6-128-5,-6 7 0 11,1-7 144-11,-3 5-144 5,2-3 0-5,2 0 0 6,-6-3 0-6,-6-11 128 8,9 16-128-8,1-6 0 12,-4 3 0-11,-6-13 0 2,10 12 0-3,-10-12 128 8,7 14-128-8,-7-14 0 7,0 0 0-6,0 0 128 9,0 0-128-10,10 9 0 6,-10-9 0-6,0 0 144 9,0 0-144-9,0 0 0 6,8 16 144-6,-8-16-144 6,0 0 0-6,0 0 144 8,0 0-144-8,0 0 160 8,0 0-160-8,0 0 160 7,0 0-160-6,0 0 0 5,0 0 0-6,0 0 0 20,0 0-496-18,0 0-128-2,6-17-16 0,-6 17-9840 8,-2-12-1952-7</inkml:trace>
    </iact:actionData>
  </iact:action>
  <iact:action type="add" startTime="33076">
    <iact:property name="dataType"/>
    <iact:actionData xml:id="d17">
      <inkml:trace xmlns:inkml="http://www.w3.org/2003/InkML" xml:id="stk17" contextRef="#ctx0" brushRef="#br2">17264 9116 9215 0,'0'0'816'1,"0"0"-656"7,0 0-160-8,0 0 0 4,0 0 1248-4,0 0 224 11,0 0 32-11,0 0 16 6,0 0-560-6,0 0-128 9,0 0 0-8,13 4-16 3,-13-4-80-4,18 9-16 6,-7-1 0-6,7 0 0 10,-6 4 48-10,5-1 0 11,5 9 0-11,-5 1 0 4,5 1-48-4,-1 1 0 7,5 0 0-7,-1 1 0 7,0 1-272-7,3-1-64 7,-3-1-16-7,2-3 0 8,1 1-192-8,-5 0-48 12,2-7 0-12,1 0 0 6,-3-8 368-3,4 1 64 4,1 3 16-7,-3-6 0 5,-2-2 208-5,5-2 48 5,-1-4 16-5,0 0 0 9,1-2-256-9,-3 0-48 11,2 1-16-11,-3-5 0 5,-7 0-160-5,1 0-48 11,-1-5 0-11,-3 3 0 4,0-7-32-3,-5 3-16 9,1-2 0-10,0 1 0 3,-2 3-144-3,-2-5-128 8,-1 7 144-8,5-4-144 7,-4 5 128-7,-6 11-128 6,6-16 0-5,-6 16 0 18,6-12-960-17,-6 12-304-1,0 0-48-1,0 0-8832 6,10-15-1760-6</inkml:trace>
    </iact:actionData>
  </iact:action>
  <iact:action type="add" startTime="33682">
    <iact:property name="dataType"/>
    <iact:actionData xml:id="d18">
      <inkml:trace xmlns:inkml="http://www.w3.org/2003/InkML" xml:id="stk18" contextRef="#ctx0" brushRef="#br2">17521 8408 10127 0,'0'0'896'3,"0"0"-704"-3,0 0-192 0,0 0 0 8,0 0 1216-8,0 0 224 8,0 0 32-8,0 0 16 2,0 0-464-2,0 0-112 7,0 0-16-7,0 0 0 9,0 0-112-8,0 0-16 7,0 0-16-7,0 0 0 5,0 0 16-6,0 0 16 10,0 0 0-10,0 0 0 4,21-6 112-4,-3 0 32 8,3 2 0-8,3-6 0 10,1 1-160-10,3 3-48 11,-1 0 0-11,2-2 0 4,0 2-240-4,1 0-48 7,-1 1-16-6,0-3 0 11,-2 2-96-10,1 2-32 4,-3 2 0-3,-2 0 0-3,-1 2-96 0,-3-2 0 10,-1 2-16-10,2 0 0 5,-7 2-176-4,-13-2 128 6,0 0-128-7,18 2 128 3,-18-2-128-2,17 4 0 5,-17-4 0-6,0 0 128 7,0 0-128-6,0 0 0 10,0 0 0-11,14 8 0 20,-14-8-1072-19,0 0-144 0,0 0-16-1,0 0-7968 8,0 0-1584-7</inkml:trace>
    </iact:actionData>
  </iact:action>
  <iact:action type="add" startTime="34024">
    <iact:property name="dataType"/>
    <iact:actionData xml:id="d19">
      <inkml:trace xmlns:inkml="http://www.w3.org/2003/InkML" xml:id="stk19" contextRef="#ctx0" brushRef="#br2">18030 7881 16575 0,'0'0'1472'1,"0"-10"-1168"6,2-5-304-7,-2 15 0 4,-8-14 1152-4,4-1 192 10,4 15 16-9,0 0 16 2,-7-14-96-3,7 14 0 12,-4-16-16-12,4 16 0 4,-6-9-448-4,6 9-96 10,0 0-16-10,0 0 0 4,0 0-448-4,0 0-80 7,0 0-32-7,0 0 0 8,0 0-144-8,0 0 0 7,0 0 0-7,0 0 0 24,10 11-560-24,-5 7 16 0,3-3 0 1,-2 5-7712 6,-2 3-1552-5</inkml:trace>
    </iact:actionData>
  </iact:action>
  <iact:action type="add" startTime="34266">
    <iact:property name="dataType"/>
    <iact:actionData xml:id="d20">
      <inkml:trace xmlns:inkml="http://www.w3.org/2003/InkML" xml:id="stk20" contextRef="#ctx0" brushRef="#br2">17979 8729 10127 0,'0'0'448'2,"0"0"96"-2,0 0-544 0,0 0 0 3,0 0 0-3,0 0 0 3,0 0 2560-2,0 0 384 6,0 0 96-7,0 0 16 7,0 0-1344-6,0 0-272 9,0 0-48-10,0 0-16 5,0 0-96-4,0 0-32 9,0 0 0-10,0 0 0 4,-4-9-432-4,4 9-96 11,0 0-16-11,0 0 0 5,0 0-272-5,0 0-64 9,0 0-16-9,0 0 0 5,0-16-352-5,0 16 0 11,0 0 0-10,0 0 128 4,0 0-320-5,0 0-64 6,0 0-16-6,0 0 0 22,0 0-2016-19,0 0-400-3,0 0-64 0,0 0-32 1</inkml:trace>
    </iact:actionData>
  </iact:action>
  <iact:action type="add" startTime="34728">
    <iact:property name="dataType"/>
    <iact:actionData xml:id="d21">
      <inkml:trace xmlns:inkml="http://www.w3.org/2003/InkML" xml:id="stk21" contextRef="#ctx0" brushRef="#br2">18584 8123 9215 0,'0'0'816'1,"0"0"-656"6,0 0-160-7,0 0 0 4,0 0 1024-4,-14 8 192 12,14-8 16-12,-11 2 16 5,11-2 144-5,0 0 16 7,0 0 16-7,0 0 0 7,-16-8-160-7,16 8-48 11,0 0 0-11,-6-8 0 3,2-4-224-2,4 12-48 5,0-11-16-6,0-5 0 10,2 4-224-10,4-3-32 11,6 3-16-11,0-5 0 6,7 1-128-6,-3-4-16 6,1 1-16-6,7 3 0 8,-1-1-272-8,-2 3-48 7,1-3-16-7,1 1 0 8,3 4-160-8,-3-1 0 10,0 1 0-4,-5 6 0-5,0 0 0 0,-1 2 128 5,-3 4-128-6,3 6 128 4,-17-6-128-4,16 12 0 7,0 5 144-7,-5-1-144 8,1 4 0-8,-6 5 144 11,-2 2-144-11,0 2 0 4,-4 5 144-3,-2 3-144 9,-6 0 0-10,4-2 144 5,-6 2-144-5,2 0 0 10,1-2 0-10,-5 6 128 5,-2-6 128-5,-1-2 0 11,-3 6 16-11,-3-4 0 4,-3-5 64-4,1 1 16 11,-1-2 0-11,3 0 0 5,-2 1 48-4,-1-5 16 7,-1-2 0-8,5 1 0 6,3-9-128-6,-3-1-32 10,5-2 0-10,3-3 0 5,12-9-96-5,0 0-32 6,0 0 0-6,0 0 0 9,0 0 112-9,0 0 16 7,0 0 0-7,0 0 0 8,0 0 48-8,14-15 16 11,3 3 0-11,7-5 0 5,3 5-160-4,0-4-32 9,2 7 0-10,5-5 0 4,1 2-128-4,0-1 128 10,-6 5-128-10,-2 4 128 5,1-2-128-5,1 2 0 11,0-2 0-11,-2 6 0 4,3 0 0-4,-1 2 0 11,-2 2 0-11,-1-4 0 4,-1 4 0-4,-4 0 0 7,-3 0 0-7,0-2 0 10,-5 2 0-10,-13-4 0 9,18 9 0-9,-18-9 0 16,0 0-1344-15,0 0-208-1,0 0-48 0,0 0 0 16,0 0-1152-13,0 0-256-3</inkml:trace>
    </iact:actionData>
  </iact:action>
  <iact:action type="add" startTime="37089">
    <iact:property name="dataType"/>
    <iact:actionData xml:id="d22">
      <inkml:trace xmlns:inkml="http://www.w3.org/2003/InkML" xml:id="stk22" contextRef="#ctx0" brushRef="#br2">18754 10044 7359 0,'0'0'320'1,"0"0"80"-1,0 0-400 0,0 0 0 4,0 0 0-3,0 0 0 2,0 0 2640-3,6-6 448 7,-6 6 96-7,0 0 16 10,5-12-1344-10,-5 12-272 7,6-9-48-7,-6 9-16 9,0 0-368-9,0 0-64 6,0 0 0-6,0 0-16 7,0 0-128-7,0 0-32 11,0 0 0-11,0 0 0 5,0 0-320-5,0 0-64 8,0 0-16-8,0 0 0 6,0 0-128-6,2 11-16 12,-2 3-16-12,0 5 0 4,0-1-64-3,0 7-16 5,0 1 0-6,0 3 0 9,0 2 80-9,0 6 16 8,0 0 0-8,2 6 0 4,0-4-48-4,-2 6 0 12,-2-2 0-12,0 4 0 4,0 0-80-3,-2-8-32 8,0 2 0-9,1-4 0 5,-1-4 0-5,0 0 0 11,0 0 0-10,-4-10 0 4,4-1-64-4,0-3-16 8,0-5 0-9,2 0 0 5,2-14 144-5,0 0 32 8,0 0 0-8,0 0 0 5,0 0 272-5,0 0 64 9,0-18 16-9,2 1 0 5,0-9-240-5,2-1-48 12,0-2-16-12,4-8 0 4,-2 0-224-3,-4-6-128 9,0 4 160-10,0-4-160 5,0 2 0-5,0-2 128 5,-1 4-128-5,1-4 0 8,0 4 0-8,-2-2 0 11,0 4 0-11,0 6 0 4,4 3 0-4,-4 3 0 10,0 6 0-10,0 5 0 8,-4 0 0-8,4 14 0 9,0 0 0-9,0 0 0 3,0 0 0-2,0 0 0 10,-4 16 0-11,1 3 0 5,-3 3 0-5,0 5-128 10,-4 6 128-10,2 2 0 4,2 4 0-3,1 6-128 9,-3-4 128-10,0 4 0 5,2 0 0-5,-2-6 0 11,-1 2 0-11,3-4 0 2,2-4 0-1,2-2 0 10,-2-1 0-11,2-3 0 4,-2-4 0-3,2-1 0 7,0-5 0-8,2-7 0 5,0 0 0-5,0-10-208 11,0 0 64-10,0 0 16 17,0 0-2304-16,0 0-464-1,0 0-96 1</inkml:trace>
    </iact:actionData>
  </iact:action>
  <iact:action type="add" startTime="37767">
    <iact:property name="dataType"/>
    <iact:actionData xml:id="d23">
      <inkml:trace xmlns:inkml="http://www.w3.org/2003/InkML" xml:id="stk23" contextRef="#ctx0" brushRef="#br2">18122 11354 3679 0,'0'0'320'3,"0"0"-320"-3,0 0 0 1,-10-3 0 0,-6-3 2560-1,5 4 432 7,-3 0 80-7,2 2 32 9,-7-2-1376-9,1 4-288 10,5-2-48-10,-3 0-16 5,6 0-192-5,-3 2-32 10,3 0-16-9,10-2 0 2,-8 0-176-3,8 0-48 12,0 0 0-12,0 0 0 4,0 0 16-4,0 0 0 11,0 0 0-11,0 0 0 5,14-4-176-5,7 0-48 11,5-2 0-11,7 0 0 4,6-4-128-4,2 3-48 10,9 3 0-9,5-2 0 6,5-6-80-7,3 6 0 9,3 2-16-9,2 2 0 5,3-1 192-4,-9-1 32 4,0 0 16-5,5 4 0 10,-9 0-176-10,3 0-48 7,-3 0 0-7,-1 0 0 8,-3 4-128-8,-1-2-48 8,-2 2 0-8,-2-1 0 6,-6-3-144-6,-1 2-128 11,1 0 144-11,-6 2-144 5,-1-2 160-4,-7 0-160 6,0-2 160-7,-6 0-160 4,-1 0 128-4,-3 0-128 7,-5 0 0-7,0 0 0 8,-14 0-192-8,0 0-128 10,8 2-16-10,-8-2-16 18,0 0-2576-16,0 0-512-1,0 0-96 1</inkml:trace>
    </iact:actionData>
  </iact:action>
  <iact:action type="add" startTime="38530">
    <iact:property name="dataType"/>
    <iact:actionData xml:id="d24">
      <inkml:trace xmlns:inkml="http://www.w3.org/2003/InkML" xml:id="stk24" contextRef="#ctx0" brushRef="#br2">18843 11752 2751 0,'0'0'256'2,"0"0"-256"1,0 0 0-3,12-8 0 6,-4 1 2736-6,0-3 496 8,-2 2 96-7,1 2 32 2,-1-2-1600-3,2-1-320 7,-2 1-64-7,2 2-16 8,-8 6-144-8,6-10-16 10,-1 3-16-10,-5 7 0 5,6-6-160-5,-6 6-16 11,0 0-16-11,6-8 0 5,-4-2-96-4,-2 10-32 9,0 0 0-10,0 0 0 4,0 0-96-4,0 0-32 10,-6-8 0-10,6 8 0 4,-8-2-256-4,8 2-48 11,-7 0-16-11,-5 2 0 5,-2 0-128-5,1 4-32 11,-1 0 0-11,-4 4 0 5,5-4-48-5,-7 3-16 10,3 5 0-9,1-2 0 2,-3 1-16-3,3-1-16 19,-4 4 0-19,3-3 0 0,1 7 32 0,-5-1 0 9,-1-3 0-9,1 1 0 4,1 3 0-3,-1-2 16 5,-2 3 0-6,1 2 0 9,1-3 16-8,3 1 0 9,-3 5 0-10,1-3 0 4,3 4-80-3,-3 3-16 9,4 3 0-9,3 2 0 2,5-2-128-3,-2-2 192 11,2 2-192-11,5 4 192 4,-1 1-192-3,-2-3 192 10,4 2-192-11,2-2 192 4,0-4-192-3,6 4 160 7,-2 0-160-7,1-2 160 0,5-3-32-1,4-3 0 8,-4 0 0-8,5 0 0 7,-1 3 16-7,3-3 0 8,-1-2 0-8,4 1 0 7,1-1-16-7,2-1 0 12,1-5 0-12,-3 1 0 3,3-3-128-2,-1-1 160 10,0-1-160-11,3-5 160 4,-3 0-160-4,3 0 192 11,-7-7-192-11,6 3 192 2,1 0-64-1,-1-4-128 11,-3 2 192-12,1-8-64 5,-2-2 0-4,-3-2 0 8,2 1 0-8,1-7 0 3,-3 0 0-4,1-3 0 11,1 3 0-11,-5-3 0 4,1-5-128-4,1 3 128 6,-5 1-128-6,4-3 128 10,-7 1-128-10,3 5 0 11,0-3 144-10,-6 0-144 3,1 3 0-3,3-3 0 8,-4 5 0-9,-4-5 128 4,0 0-128-4,-2 5 0 10,-2-5 0-9,0 7 0 4,0-5 0-4,-2 4 128 9,-4-3-128-10,1 5 0 4,-1 0 0-4,-4 0 0 7,0 3 0-7,-1 1 128 7,-1-2-128-7,-3 4 0 8,1 0 0-8,-4 2 0 4,3 0 0-3,1 0 0 10,-5 2 128-11,1 0-128 4,5 0 0-3,-7 4 0 8,1 0 0-9,-1 2 0 5,1 4 0-5,-3-2 0 11,1 1-160-11,-2 5 160 4,1-2 0-4,1 3-128 11,-1 3 128-11,3-5 0 4,0 3 0-3,-1-4 0 8,3 3 0-9,3-3 0 5,-2 4 0-5,7-7 0 9,-3 1 0-8,4 4 0 3,-1-4 0-4,3 1 0 11,2-3 0-11,6-8 0 6,-6 8 0-6,6-8-128 10,0 0 128-10,0 0 0 4,0 0 0-3,0 0 0 6,0 0 0-7,0 0 0 8,0 0 0-8,0 0 0 10,0 0 0-10,0 0 0 4,8-8 0-3,4 0 0 10,-1-3 0-11,-1 1 0 5,6-4 0-5,-1 2 0 6,3-1 0-6,1 1 0 8,-3-4 0-8,3 3 0 7,3-7 0-7,-5 7 0 8,5-5 0-7,-1 4 0 8,5-3 0-9,-3 1 0 4,3 5 0-3,-5 3 0 8,0-6 0-9,1 8 0 6,1 4 0-6,-1 0 0 10,-5 2 0-10,3 4 0 4,1-2 0-3,-5 6 0 6,1 2-144-7,1-2 144 7,-4 3 0-7,1 3-144 11,-5-2 144-11,4 5 0 4,-5 1 0-3,1-3 0 9,0 5 0-10,-4-6 0 6,-2 1 0-6,0 5 0 6,-2-3 0-6,-1 1 0 8,-1-5 0-8,-1 5 0 7,-3 1 0-7,0-3 0 9,-4 2 0-9,-4 1 0 9,4-3 0-9,-5 3 0 5,-1-1 0-5,0-1 0 11,1 3 0-11,-5-3 128 5,5-1-128-5,-5 2 0 11,4-5 0-11,-3 3 128 5,1-6-128-5,1 1 0 9,-9-3 0-8,5 0 128 2,-5-2-128-3,3 0 0 10,-3-5 0-10,-1 1 128 4,-2-2-128-4,5-3 0 11,-5-5 0-11,2 0 128 5,-1 2-128-5,3-6 0 7,1 1 0-7,3-1 128 7,-6-6-128-6,3 1 0 6,1 1 128-7,3-5-128 8,-3-6 0-8,3 1 144 13,2-3-144-13,-1 2 0 4,3 1 0-4,-1-1 0 11,3-4 0-11,-2 1 0 4,7-3 0-4,-1 4 0 10,0-2 0-10,4 0 0 6,-2-2 0-6,4 1 0 10,-2-1 0-10,2 2 0 4,0-6 160-4,2 6-160 11,2 1 128-11,-2-1-128 4,4 0 0-4,0-2 0 10,4-4-144-9,2 6 144 4,-2-1 0-5,1 5-128 6,3 0 128-6,-2 0 0 8,1-1 0-8,3 1 0 8,-2 4 0-8,3 3 0 7,-5 2-128-7,6-1 128 11,-5 5 0-11,9-5 0 4,-1 1 0-4,-5 9-128 8,4-3 128-8,-3 4 0 4,5 2 0-4,1 0 0 7,1 2-128-7,-3-1 128 9,5 1 0-9,-1 0 0 10,-2 0 0-10,1 4 0 5,-6-2 0-5,1 2 0 12,3-2 0-11,-7 2 0 2,3 4-128-3,-16-4 128 6,0 0-192-6,13 2 192 24,-13-2-624-24,0 0-16 0,14 10 0 1,-14-10 0 11,0 0-2384-12,0 0-496 0</inkml:trace>
    </iact:actionData>
  </iact:action>
  <iact:action type="add" startTime="44369">
    <iact:property name="dataType"/>
    <iact:actionData xml:id="d25">
      <inkml:trace xmlns:inkml="http://www.w3.org/2003/InkML" xml:id="stk25" contextRef="#ctx0" brushRef="#br0">22403 10947 16991 0,'0'0'752'1,"0"0"144"-1,0 0-704 0,0 0-192 5,0 0 0-5,0 0 0 5,0 0 1264-5,0 0 208 10,0 0 64-10,0 0 0 4,22-4-576-3,1-2-128 6,6-4 0-7,2 3-16 10,1 1-192-10,7-4-48 10,4 2 0-10,-8 4 0 5,6-5-256-5,0-1-64 10,5 2-16-10,-5 6 0 5,0-2-240-5,-4 2 144 10,2-4-144-10,-5 6 128 4,-1 4-128-4,-4 0 0 11,-4 2 0-11,7 0 0 13,-9 6-1648-12,-3-3-304-1,-11 3-64 0</inkml:trace>
    </iact:actionData>
  </iact:action>
  <iact:action type="add" startTime="44578">
    <iact:property name="dataType"/>
    <iact:actionData xml:id="d26">
      <inkml:trace xmlns:inkml="http://www.w3.org/2003/InkML" xml:id="stk26" contextRef="#ctx0" brushRef="#br0">22702 11358 26079 0,'0'0'1152'2,"0"0"256"-2,0 0-1136 0,0 0-272 3,2 18 0-3,-2-18 0 8,7 10 720-8,7-1 96 12,2 3 16-12,1-6 0 4,7-2-192-4,1 0-16 11,6-4-16-11,2 0 0 4,6-4-304-3,4 0-64 8,6-2-16-9,0-4 0 5,1 1-224-5,5 1 144 10,4-4-144-10,17 2 128 18,-6 1-2064-17,-8-1-432-1,12 0-64 3,-15-2-32-3</inkml:trace>
    </iact:actionData>
  </iact:action>
  <iact:action type="add" startTime="45166">
    <iact:property name="dataType"/>
    <iact:actionData xml:id="d27">
      <inkml:trace xmlns:inkml="http://www.w3.org/2003/InkML" xml:id="stk27" contextRef="#ctx0" brushRef="#br0">24816 10760 10127 0,'0'0'896'1,"0"0"-704"3,0 0-192-4,10-4 0 4,-10 4 1136-4,8-10 192 12,-5 0 32-12,-3 10 16 3,4-8-16-2,-4-1 0 5,0 9 0-5,-4-10 0 7,-3 2-272-7,-1 2-64 5,-2 2-16-6,-6 2 0 9,3-1-272-9,-9 3-48 7,-1 5-16-6,-2-1 0 8,-3 2-240-9,-3-2-48 5,0 8-16-5,0-1 0 8,-8 1-64-8,-8 8-16 11,0 1 0-10,12-1 0 2,-2-3 0-2,6 3 0 5,3 1 0-5,3-1 0 9,4-1-32-10,7 3-16 6,8-3 0-6,2-3 0 7,0 3 16-6,10 1 16 6,0-5 0-7,10 3 0 9,3-5-144-9,1 3-128 9,3-2 192-7,6 3-192-2,0 3 224 0,5-3-64 7,7 7-16-7,-2-1 0 9,5 1 48-9,-5 3 16 7,0 2 0-6,0 0 0 7,-5 3 32-8,-1-1 0 6,-2 2 0-6,-4 2 0 9,-3 2 80-9,-5 0 32 11,1-2 0-10,-7 12 0 3,-1-8 32-3,-8-2 0 9,-6 0 0-10,-6-2 0 5,-3-2 64-5,-5-3 32 5,-2-7 0-4,-5 0 0 6,-4 1 16-7,-3-7 0 6,-1 1 0-6,-6 3 0 8,0-1-96-8,2-4-16 10,-8 1 0-10,8-7 0 6,-8-2-176-6,4-3-32 11,4-1-16-11,2-6 0 5,3-5-160-5,3-3 192 6,2-2-192-6,7-3 192 23,-1 1-512-22,11-6-80 1,2-3-32-2,8-4-11808 9,4-3-2368-7</inkml:trace>
    </iact:actionData>
  </iact:action>
  <iact:action type="add" startTime="45779">
    <iact:property name="dataType"/>
    <iact:actionData xml:id="d28">
      <inkml:trace xmlns:inkml="http://www.w3.org/2003/InkML" xml:id="stk28" contextRef="#ctx0" brushRef="#br0">25163 9656 15135 0,'0'0'672'1,"0"0"144"-1,0 0-656 0,0 0-160 5,0 0 0-5,2-16 0 5,0 1 1456-4,-2 15 256 9,4-14 48-10,0 0 16 5,0-7-352-5,7 5-64 7,3 5-16-7,2 3 0 8,-3-8-512-6,9 4-96 3,-1-3-32-5,3 5 0 8,-1-4-224-8,2 7-48 10,1-3-16-10,-1 0 0 4,1 2-96-3,-3 6-32 10,0 0 0-11,-7 2 0 5,0 4-160-5,-7 2-128 9,3 6 144-8,-6 0-144 4,-2 9 128-5,-6 1-128 6,-2 1 0-5,-8 10 0 6,-1 2 272-6,-3 4-32 18,-2 2-16-19,-3-6 0 5,-1 0 16-5,7-2 0 0,-3-5 0 0,7-3 0 6,-3-5 272-6,8-1 48 7,0-1 16-7,4-7 0 9,4 5-96-8,-2-16-16 10,0 0 0-11,14 8 0 5,7 0-48-5,5-4-16 10,3-3 0-10,2-1 0 3,6-1-144-2,4-1-48 7,-2 0 0-8,2-2 0 4,-4 2-32-4,2-2-16 7,-6 0 0-7,-1 2 0 8,1-2-16-8,-2 2 0 12,-4 0 0-12,-1 2 0 3,-3 0-144-3,0 2 128 8,-1 4-128-8,-6-2 128 8,-1 0-128-8,-5-2 0 10,2 4-192-9,-5 5 192 18,-7-11-2064-19,4 12-304 4,-4 8-48-4</inkml:trace>
    </iact:actionData>
  </iact:action>
  <iact:action type="add" startTime="49411">
    <iact:property name="dataType"/>
    <iact:actionData xml:id="d29">
      <inkml:trace xmlns:inkml="http://www.w3.org/2003/InkML" xml:id="stk29" contextRef="#ctx0" brushRef="#br0">26232 10820 3679 0,'0'0'160'2,"0"0"32"-2,0 0-192 0,10-12 0 6,-6-3 0-5,-4 15 0 3,0 0 2880-4,9-12 512 10,-3-4 128-10,-6 16 0 5,4-11-1664-4,-4 11-352 5,0 0-64-6,0 0-16 8,0 0-240-8,0 0-48 6,0 0-16-5,0 0 0 8,0 0-480-9,0 0-112 11,-10 13-16-11,3 9 0 6,1 7 0-6,2 2 0 9,-2 4 0-9,0 3 0 6,2 6 16-6,0 3 0 5,0 6 0-4,3-2 0 12,-5-1-176-13,-2 1-32 6,0 0-16-5,4-3 0-1,-4-1-112 0,-1-2 0 14,1-8-16-13,2-4 0 1,-4-3-48-2,4-3 0 11,1-4 0-11,3-3 0 4,-2 1 0-4,0-7 0 12,4-14 0-11,0 0 0 2,0 0-128-3,0 0-192 6,0 0 32-5,0 0 16 21,0 0-1632-19,0 0-320-1,0 0-64 1</inkml:trace>
    </iact:actionData>
  </iact:action>
  <iact:action type="add" startTime="49700">
    <iact:property name="dataType"/>
    <iact:actionData xml:id="d30">
      <inkml:trace xmlns:inkml="http://www.w3.org/2003/InkML" xml:id="stk30" contextRef="#ctx0" brushRef="#br0">25871 11312 25167 0,'0'0'1104'2,"0"0"240"-1,0 0-1072-1,0 0-272 1,20 1 0-1,1-1 0 7,1-1 848-7,3-3 112 7,6 0 32-6,4 2 0 7,8-4-224-8,-2-6-64 7,8 1 0-6,0-3 0 2,5 6-192-3,5 0-32 8,-1-3-16-8,1 3 0 6,-5 2-272-5,-1 0-64 10,-8 0-128-11,-4 2 192 4,0-3-336-4,-6 3-80 11,-6 0-16-11,-5-4-14352 9</inkml:trace>
    </iact:actionData>
  </iact:action>
  <iact:action type="add" startTime="50402">
    <iact:property name="dataType"/>
    <iact:actionData xml:id="d31">
      <inkml:trace xmlns:inkml="http://www.w3.org/2003/InkML" xml:id="stk31" contextRef="#ctx0" brushRef="#br0">27781 9824 8287 0,'0'0'736'1,"0"0"-592"6,0 0-144-7,0 0 0 5,0 0 1728-4,0 0 304 10,0 0 64-11,0 0 16 4,4 19-672-4,0-5-128 10,-1 3-32-10,-3 3 0 5,-1-1-96-5,-1 7-32 11,0 1 0-11,-2 6 0 4,2 6-160-3,0 4-32 7,-2 8-16-8,-2-3 0 8,-6 1-176-8,7-4-16 4,1 2-16-3,-2 2 0 7,-4-6-272-7,4 1-48 3,2 1-16-3,2-4 0 8,-2-2-208-9,-1-6-64 11,1-3 0-4,2-5 0-6,0-4-128-1,0-3 128 7,0 1-128-7,4-1 128 7,-2-18-384-7,4 12-96 6,-4-12-16-6,0 0-13856 10</inkml:trace>
    </iact:actionData>
  </iact:action>
  <iact:action type="add" startTime="50691">
    <iact:property name="dataType"/>
    <iact:actionData xml:id="d32">
      <inkml:trace xmlns:inkml="http://www.w3.org/2003/InkML" xml:id="stk32" contextRef="#ctx0" brushRef="#br0">27244 11130 25791 0,'0'0'2304'1,"20"-2"-1856"3,-1-9-448-2,7 7 0-1,1 0 640 0,4 2 48 5,-1-4 0-6,3-2 0 8,6 0 64-7,-2-1 16 10,2-3 0-11,2 2 0 4,2-4-368-4,0 5-64 11,3 1-16-11,-14 0 0 4,5 4-192-4,2 2-128 10,-4 0 128-10,0 4-128 5,2 2 0-5,-2 2 0 12,-6 2 0-12,2-4 128 18,-1 4-1776-17,-3 3-336 0,-4-1-80 4</inkml:trace>
    </iact:actionData>
  </iact:action>
  <iact:action type="add" startTime="50988">
    <iact:property name="dataType"/>
    <iact:actionData xml:id="d33">
      <inkml:trace xmlns:inkml="http://www.w3.org/2003/InkML" xml:id="stk33" contextRef="#ctx0" brushRef="#br0">27398 11655 6447 0,'0'0'576'2,"0"0"-576"6,0 0 0-7,0 0 0 5,0 0 2896-6,20-2 480 5,-2-4 80-5,1 4 32 8,1-2-2128-8,-1 2-416 7,2-2-96-6,1 2-16 4,-1 2 0-5,5 0-16 9,-3 0 0-8,3 2 0 3,1 4-256-4,-6 6-48 10,1-2-16-10,-3 7 0 5,1-1-240-5,-7 3-64 7,-3 3 0-6,0-3 0 8,-6-1 144-9,-2 1 32 9,2-3 0-9,2 1 0 4,-1-1 144-3,-1-4 16 8,-4-12 16-8,4 15 0 4,-2-1 0-5,0 9 0 10,0-3 0-10,0-6 0 6,-2 3-144-6,0 5-16 9,-2-1-16-9,0-2 0 6,2 1 0-6,-2-6 0 6,2 3 0-5,-2-3 0 6,2-14 144-7,-6 21 48 13,-5 1 0-13,1 1 0 3,-8-1-32-3,1-1 0 6,-5 2 0-6,-5-1 0 10,-4 1-176-10,-4-1-32 11,0-5-16-11,1 3 0 3,-3-3-32-3,0-5 0 12,6-4 0-12,2 2 0 4,2-10-32-4,-1-2-16 11,7-6 0-9,5-2 0 1,-1 0-224-3,7-5 0 11,0-3 0-10,12 1 0 11,10-5-2336-8,3-1-416-1,7-5-64-3</inkml:trace>
    </iact:actionData>
  </iact:action>
  <iact:action type="add" startTime="51455">
    <iact:property name="dataType"/>
    <iact:actionData xml:id="d34">
      <inkml:trace xmlns:inkml="http://www.w3.org/2003/InkML" xml:id="stk34" contextRef="#ctx0" brushRef="#br0">29054 10609 16527 0,'0'0'720'3,"0"0"176"-2,0 0-720-1,0 0-176 1,10-9 0-1,-10 9 0 6,0 0 1216-6,0 0 192 8,0-8 64-8,0 8 0 8,0 0 64-8,0 0 0 11,-15 2 16-10,1 2 0 3,-6 2-496-4,-3 3-96 9,-6-1-32-9,-2 6 0 7,1-2-272-7,-1 5-48 6,0-1-16-6,2 3 0 8,5-5-128-8,3 3-16 8,5 3-16-8,6-5 0 4,7 5-208-4,1 1-32 10,4-5-16-10,1 2 0 5,7 1-176-4,6-1 192 10,5 3-192-11,3 4 192 4,5 1-32 1,2-1 0 2,0 2 0-7,-1 3 0 4,1-3-160-4,0 4 160 11,-2 0-160-11,-1 1 160 4,-3 1 16-4,-4-2 0 11,-1 0 0-11,-8-2 0 5,-5 1 240-4,-1-1 48 4,-8-2 16-5,-7 3 0 9,-3-5 96-9,-8 0 32 6,-1 1 0-6,-6-5 0 10,-5-3-32-10,-3-1-16 6,-10-1 0-6,1-5 0 9,-5-3-176-9,-20 4-16 12,9-8-16-12,9-2 0 3,10-2-224-3,2-2-128 8,4 0 128-8,4-2-128 19,4-4-896-17,5 0-256-1,9 1-64-1,1-5-11200 10,4 2-2240-9</inkml:trace>
    </iact:actionData>
  </iact:action>
  <iact:action type="add" startTime="52264">
    <iact:property name="dataType"/>
    <iact:actionData xml:id="d35">
      <inkml:trace xmlns:inkml="http://www.w3.org/2003/InkML" xml:id="stk35" contextRef="#ctx0" brushRef="#br0">30102 10613 8287 0,'0'0'736'1,"0"0"-592"2,0 0-144-2,0 0 0 8,4-19 2480-9,0 5 464 7,-4 14 80-7,0 0 32 8,0 0-1264-8,0 0-240 11,0-17-48-11,0 17-16 5,0 0-496-5,0 0-96 7,0 0-32-7,0 0 0 8,0 0-320-8,-2 25-64 7,-2 0-16-6,-4 3 0 3,2 1 96-4,-2 6 16 11,3 12 0-11,-5-2 0 5,2 5-64-5,0 3 0 10,-5 2 0-10,3 1 0 6,0 3-240-6,0-7-48 16,2-3-16-16,3 0 0 1,-5-6-80-1,4-2-128 9,0-4 176-9,2 0-176 3,-2-10 192-3,-1-5-64 8,3-5 0-8,2 1-128 8,2-18 0-8,0 0 0 7,0 0 0-7,0 0 0 18,0 0-1776-16,0 0-400 0,0 0-96-1</inkml:trace>
    </iact:actionData>
  </iact:action>
  <iact:action type="add" startTime="52536">
    <iact:property name="dataType"/>
    <iact:actionData xml:id="d36">
      <inkml:trace xmlns:inkml="http://www.w3.org/2003/InkML" xml:id="stk36" contextRef="#ctx0" brushRef="#br0">29595 11115 19343 0,'0'0'848'2,"0"0"192"-2,13-12-832 1,7-4-208 4,9 7 0-5,6-1 0 3,-2 6 2240-2,3 0 416 6,5 2 80-7,-1-4 16 9,7-4-1536-9,6 3-320 11,0-3-48-11,1-6-16 4,1 5-64-4,-18 1 0 9,6 4-16-9,-2 2 0 5,4 0-432-5,-2-2-64 11,1 2-32-11,-5 1 0 5,2 3-224-5,-7 0 0 6,-5-2 0-5,-4 2 0 25,-1 0-1936-25,-3 2-288 1,-5-2-48 0</inkml:trace>
    </iact:actionData>
  </iact:action>
  <iact:action type="add" startTime="52913">
    <iact:property name="dataType"/>
    <iact:actionData xml:id="d37">
      <inkml:trace xmlns:inkml="http://www.w3.org/2003/InkML" xml:id="stk37" contextRef="#ctx0" brushRef="#br0">31536 9311 15663 0,'0'0'1392'3,"0"-10"-1120"-3,-2 2-272 1,2 8 0-1,2-12 896 0,-2 12 112 0,0 0 16 0,0 0 16 6,0 0 176-6,0 0 16 10,0 0 16-10,0 0 0 7,0 0-304-7,0 0-64 6,0 0-16-6,5 16 0 8,-1 0 64-8,-2 7 16 8,-2 6 0-8,2 6 0 4,-2 0-64-3,0 2-16 6,-2 10 0-7,-2 4 0 7,0 6-80-7,1 1-16 12,1 6 0-11,-2 3 0 4,-4-5-272-3,2 3-64 8,0 3-16-10,2-10 0 3,-2-5-176-2,1-4-48 5,-1-8 0-6,0 2 0 8,4-4-16-8,-2 0-16 7,0-8 0-7,0-6 0 10,2-5-16-10,2-1 0 6,2 1 0-6,4-7 0 8,0 3-144-7,-6-16-224 5,4 10 48-6,-4-10 16 22,0 0-2144-19,0 0-448-2</inkml:trace>
    </iact:actionData>
  </iact:action>
  <iact:action type="add" startTime="53257">
    <iact:property name="dataType"/>
    <iact:actionData xml:id="d38">
      <inkml:trace xmlns:inkml="http://www.w3.org/2003/InkML" xml:id="stk38" contextRef="#ctx0" brushRef="#br0">30835 11000 19343 0,'0'0'1728'1,"0"0"-1392"3,0 0-336-3,0 0 0 3,0 0 432-4,0 0 16 10,20-4 0-10,1 0 0 5,-5-4 800-5,5 0 160 12,3 4 48-11,-1 0 0 1,4-3-240-1,5 1-64 9,7 0 0-9,6 2 0 3,5-4-256-4,5 0-48 6,-1 1-16-6,3 3 0 8,0-2-240-8,1-2-48 10,1-2-16-10,-3 6 0 5,1-2-240-5,1 1-48 8,-1 1-16-8,-4 0 0 8,-5 2-224-8,3 2 144 11,0 0-144-11,-1 2 128 6,1 2-128-6,-4-2-224 7,2 5 48-7,-2 1 16 22,-3-2-2144-21,-5 2-448 0</inkml:trace>
    </iact:actionData>
  </iact:action>
  <iact:action type="add" startTime="53674">
    <iact:property name="dataType"/>
    <iact:actionData xml:id="d39">
      <inkml:trace xmlns:inkml="http://www.w3.org/2003/InkML" xml:id="stk39" contextRef="#ctx0" brushRef="#br0">30611 11940 11967 0,'0'0'1072'1,"0"0"-864"6,-8-6-208-7,8 6 0 5,0 0 2752-5,0 0 512 10,4-10 112-9,-4 10 16 4,16-8-1904-5,-1 2-368 12,7 2-80-12,3-3-16 2,0-5-176-1,3 6-32 9,-1 4-16-10,4-2 0 4,-1-2-272-4,-1 0-48 11,-6 5-16-11,5 2 0 4,-1 7-208-4,0 0-64 7,-5-2 0-7,-13 2 0 10,-1 3-192-10,4 5 128 11,-6 4-128-11,-2-5 0 3,-2-3 256-2,-2 11-64 5,2-1 0-6,-4-5 0 8,-4 3 48-8,2-1 0 10,4-19 0-10,-12 16 0 5,4-1 144 1,8-15 48 0,-4 18 0-6,4-18 0 4,0 0-208-4,0 0-32 6,12 14-16-6,2-1 0 10,1-3-176-10,5-2 160 11,3 4-160-11,3-3 160 6,1 7-160-5,0-2 0 7,2 1 0-8,-1 1 0 6,-3 5 0-6,-3 5 0 6,-7-1 0-6,-1 2 0 8,-8 1 0-7,-4 1 0 6,-6 0 0-7,-6 0 0 4,-8 4 144-4,-9 4 48 6,-2 1 16-6,-10-9 0 8,-2-4 400-8,-4 2 80 12,-2 3 16-12,-3-1 0 4,-3-2-96-3,0 1-16 10,-1-1 0-11,-1-4 0 4,-2-9-336-4,3 0-64 10,-1-9 0-10,6-1-16 6,3-6-176-6,9-3 128 6,9-1-128-6,9-8 128 26,7 0-1344-25,8-5-288-1,8-3-48 1,14-1-10416 8,9 0-2064-7</inkml:trace>
    </iact:actionData>
  </iact:action>
  <iact:action type="add" startTime="54174">
    <iact:property name="dataType"/>
    <iact:actionData xml:id="d40">
      <inkml:trace xmlns:inkml="http://www.w3.org/2003/InkML" xml:id="stk40" contextRef="#ctx0" brushRef="#br0">32091 11376 22111 0,'0'0'1968'0,"0"0"-1584"8,0 0-384-8,-9 0 0 3,-5 0 1264-2,2 2 160 5,-5 2 48-6,3 2 0 9,-7-1 0-9,1 5 0 10,3 4 0-10,-15 11 0 6,3-1-384-6,4 3-80 10,3 0-16-10,-1 6 0 4,-2 12-288-4,1 2-48 7,11 4-16-7,-3 5 0 4,6 7-336-3,0 3-80 6,5 4-16-7,3 2 0 7,4 4-32-7,1 0-16 10,3-5 0-10,4-3 0 6,-2-6-160-2,11 1 160 4,5-5-160-8,3-5 160 5,0-8-160-5,-7-16 192 6,7-2-192-6,8 3 192 8,0-3-48-8,6-2 0 11,2-5 0-11,-2-9 0 4,0-1 32-4,-6-4 0 12,2-6 0-12,-5-6 0 4,-3-7 128-4,0 1 16 10,-5-8 16-10,-7-5 0 5,1 0-96-5,-7-7-32 11,-3-1 0-11,-6-4 0 4,-6 2 64-4,-6 2 16 7,-1-2 0-7,-9 0 0 10,1 4 32-9,-3 1 0 8,-5 5 0-9,-8 7 0 5,-2 1-64-5,0 3 0 10,-8 4 0-10,0 9 0 5,2 1-64-4,-21 5-32 4,5 9 0-5,5 0 0 8,1 7-160-8,6 3 0 12,-2 1 0-12,6 4 0 4,4 0 0-4,4 3 0 7,-2 3 0-7,6 4 0 18,4-6-1552-16,7 0-304-1,7 0-48 0,11-9-17184-1</inkml:trace>
    </iact:actionData>
  </iact:action>
  <iact:action type="add" startTime="56995">
    <iact:property name="dataType"/>
    <iact:actionData xml:id="d41">
      <inkml:trace xmlns:inkml="http://www.w3.org/2003/InkML" xml:id="stk41" contextRef="#ctx0" brushRef="#br3">29936 12515 15663 0,'0'0'1392'2,"0"0"-1120"-2,-12-4-272 0,12 4 0 7,0 0 1552-7,0 0 256 8,0 0 48-8,0 0 16 7,-9-2-416-7,9 2-96 7,0 0-16-7,0 0 0 8,0 0-32-8,0 0-16 7,0 0 0-7,0 0 0 8,0 0-336-8,0 0-80 7,0 0-16-6,0 0 0 7,-12 16-208-7,6 3-32 4,0 3-16-5,4 3 0 8,-2 2-160-8,2 4-16 7,0 8-16-7,4 4 0 8,-4 0-176-8,-1 0-48 10,3 8 0-8,-4 0 0 3,2 1-64-5,0 3-128 6,2-1 176-6,0-3-176 7,0-6 256-6,2 2-48 7,0-2-16-8,0-6 0 8,3-4-192-8,-3 2 0 8,0-2 0-8,2-8 0 6,-2-7 240-6,2-5-48 7,-2 5-16-7,2-10 0 9,-4-10 16-9,0 0 0 6,0 0 0-6,0 0 0 7,18 9 64-7,-5-5 0 7,-13-4 16-6,18-2 0 8,-1-6-272-9,-3 3 0 6,4-1 0-5,-3 0 0 6,3-8 128-7,3 6-128 7,1 1 0-7,-1-5 0 9,4 2 0-9,5-2 0 6,-1 1 0-6,8 3 0 10,-2-2 0-10,8 2 0 5,0 5 0-4,4-1 0 7,3 0 0-8,3 2 160 7,4 2-160-7,-1 2 128 7,-1-2-128-7,-4 0 0 7,-7 4-160-6,1 0 160 6,2-3 0-7,-4 5 0 7,4-2 0-6,0 4 0 6,-1 0 0-6,3 0 0 4,0 1 0-5,4-1 0 9,-3-2 0-9,-1 4 0 7,2 3 0-7,-2-5 0 6,-1 2 0-6,-5-4 0 7,2-2 0-7,-2-2 0 9,-6 4 0-9,0-5 0 7,2-1 0-7,-4 0 0 10,0 0 0-10,2 2 0 6,-3 4 0-6,-1-4 0 7,0-2 0-6,-2 4 0 5,-2 0 0-6,3-2 0 10,-5 0 0-10,0 2 0 5,-5 0 0-5,5 4 0 9,2-1 0-9,2-1 0 7,-9 2 0-7,1 4 0 8,-1-5 0-8,1 5 0 7,-3-4 0-7,-5-2 0 8,3 0 0-8,-5 5 0 6,5-3 0-5,-6-2 0 6,-12-6 0-7,17 10 128 7,-3-2-128-7,-2-3 0 8,-12-5 128-8,11 10-128 7,-11-10 0-7,0 0 0 8,18 10 144-8,-18-10-144 7,0 0 0-7,14 6 144 9,-14-6-144-9,0 0 0 5,0 0 144-5,13 0-144 9,-13 0 128-9,0 0-128 7,0 0 128-7,0 0-128 8,0 0 192-7,12-8-48 5,-2-4 0-6,-10 12 0 8,4-13 96-8,-1-5 16 7,1 2 0-7,-2-1 0 8,-2-6 64-8,2-3 32 7,0-1 0-7,-2-4 0 8,0-4 32-8,2-12 16 7,4-4 0-7,-4-4 0 8,-2-1 16-8,0-3 0 7,4-5 0-7,-2 2 0 8,2 5-80-8,0 6-16 9,0 7 0-9,1-1 0 7,-3 6-80-7,0 6-32 6,-2 5 0-6,2 7 0 9,0-1-208-9,0 5 0 7,-2 5 128-7,0 12-128 7,0 0 0-7,0 0-240 6,-8-6 48-6,8 6 16 24,-15 6-2000-23,5 12-384 1,-4 3-96 1</inkml:trace>
    </iact:actionData>
  </iact:action>
  <iact:action type="add" startTime="60296">
    <iact:property name="dataType"/>
    <iact:actionData xml:id="d42">
      <inkml:trace xmlns:inkml="http://www.w3.org/2003/InkML" xml:id="stk42" contextRef="#ctx0" brushRef="#br3">13797 9541 2751 0,'0'0'256'1,"12"-14"-256"1,-6 6 0-2,-6 8 0 7,0 0 592-6,6-17 80 6,-2 3 16-7,-4 14 0 8,2-17 608-7,-2 17 128 6,0 0 32-7,0 0 0 7,0-20-256-5,0 6-48 3,0 14-16-5,2-15 0 7,-2 15-304-7,0 0-48 7,4-14-16-7,-4 14 0 9,0 0-128-9,0-15-16 6,0 15-16-6,0 0 0 9,0 0-32-9,0 0-16 7,0 0 0-7,-18-6 0 8,-2 4-128-7,3 4-32 4,-5 7 0-4,-1 5 0 7,-4-6-80-8,1 6 0 6,-1-3-16-6,0 9 0 13,-2-1 96-13,-1 1 32 4,1 5 0-4,-4 2 0 7,-4 1 0-7,2 3 0 8,0 6 0-8,-4 0 0 7,3 2-112-7,3 4 0 9,-6 6-16-9,4 1 0 8,0 5 48-8,-2 0 16 6,4-1 0-6,2 7 0 8,3 1-48-8,3 8-16 6,2-3 0-6,7 3 0 8,0-6-64-8,9 1-16 7,-1 5 0-7,2 0 0 8,4 2 0-8,4 4 0 7,4 2 0-7,0-4 0 9,-1-2-16-9,3 3 0 6,0-7 0-6,-2 8 0 9,-4 0 48-9,2-4 0 6,0 0 0-6,5-2 0 9,-1-3 16-9,2-7 16 7,6 1 0-6,-3-5 0 5,5-7-32-6,1-2 0 7,3 0 0-7,5-6 0 9,2-1 32-9,2-2 0 7,1-1 0-7,1 2 0 8,6-6-112-8,6 0-32 7,4-4 0-7,1 0 0 8,-1 1-144-8,2 3 160 7,-1-6-160-7,3-3 160 7,2-5-160-7,1 2 0 7,1-3 0-7,1-4 0 9,1 3 0-9,3-5 0 6,-1 2 0-6,5-5 0 25,6 11-2240-25,4-8-464 2</inkml:trace>
    </iact:actionData>
  </iact:action>
  <iact:action type="add" startTime="61167">
    <iact:property name="dataType"/>
    <iact:actionData xml:id="d43">
      <inkml:trace xmlns:inkml="http://www.w3.org/2003/InkML" xml:id="stk43" contextRef="#ctx0" brushRef="#br3">19737 9276 13295 0,'0'0'576'1,"-12"-6"144"-1,2-6-576 7,10 12-144-4,-7-12 0-3,-1-1 0 1,2 1 960-1,6 12 144 6,-4-12 48-6,4 12 0 8,0-15-512-7,0 15-112 4,8-12-16-5,-8 12 0 8,0 0 0-8,13-12 0 8,-13 12 0-8,16-4 0 8,2 2 112-8,3 8 16 8,-1 6 0-8,-1-2 0 7,4 7 0-7,3 1 0 6,1 5 0-5,6 8 0 8,4 8-112-8,-2 0-16 4,-5 6 0-4,1 6 0 7,2 6-112-4,-2 3-16-1,2 0-16-3,-1 11 0 9,-1-1-144-9,-4 6-32 6,2-2 0-6,1 0 0 7,-3 0-64-7,2-4 0 7,-1-5-128-7,3-5 192 9,-4 3 80-9,-2 3 16 6,-1-4 0-5,-1 3 0 6,1 1 224-7,-5-6 64 6,1 3 0-6,-1-1 0 9,-5-3-64-9,1 1 0 7,-1 1 0-7,0-1 0 8,-8 3-224-8,-3-3-48 8,-1-1-16-8,-2 5 0 7,-2 4 32-7,-1-5 16 7,-3-5 0-7,0 1 0 8,-4-3-32-8,0 5-16 7,1-5 0-7,-5-7 0 9,2-2 16-9,-1 1 0 7,-1 5 0-6,-2-4 0 6,3-2-48-6,-7 1 0 6,1 3 0-7,-3-2 0 8,3-2 0-8,-5-1-16 6,5 3 0-6,-5-2 0 9,-1-4 80-9,4 4 0 6,-5-2 16-5,1-4 0 5,-2 1-32-6,1-4-16 7,1-3 0-7,-2-2 0 9,1-6-32-9,1-2 0 7,3 1 0-7,5-3 0 8,-5-1 48-8,3-3 0 7,3-3 0-7,-3 1 0 9,1-7 32-9,6 4 16 5,-1-5 0-5,3 1 0 8,0 0-144-8,10-10-16 7,-13 10-128-7,5-2 192 8,8-8-64-8,-16 7 0 6,7-1-128-6,9-6 192 10,-14 4-64-10,14-4 0 6,-12 6-128-6,12-6 192 7,0 0-192-7,-10 10 144 8,10-10-144-8,0 0 128 9,0 0 0-9,0 0 0 6,-13 6 0-6,13-6 0 8,0 0-128-8,0 0 0 7,0 0 0-7,0 0 128 8,0 0-128-8,0 0 192 7,-8 1-192-7,8-1 192 8,0 0-192-8,0 0 0 6,0 0 0-5,0 0 0 6,0 0 0-7,0 0 128 9,0 0-128-9,0 0 128 8,0 0-128-8,-12-7 0 7,12 7 0-7,0 0 0 8,0 0 0-8,0 0 0 7,-8-12 0-7,8 12 0 8,0 0 0-8,0 0 0 7,0 0 0-6,0 0 0 6,0 0 0-7,0 0 0 6,0 0 0-6,0 0 0 9,-1-12 0-9,1 12 0 6,0 0 0-6,0 0 0 9,-2-13 0-9,2 13 0 6,0 0 0-6,0 0 0 9,0 0 0-9,0 0 0 6,0 0 0-6,0 0 0 9,0 0 0-8,0 0 0 5,0 0 0-6,0 0 0 7,0 0 0-7,0 0 0 8,0 0 0-8,0 0 0 8,0 0 0-8,0 0 0 8,0 0 0-8,0 0 0 7,2-10 0-7,-2 10 0 7,0 0 0-7,0 0 0 7,0 0 0-6,0 0 0 6,0 0 0-6,0 0 0 6,0 0 0-7,0 0 0 6,0 0 0-6,0 0 0 8,0 0 0-8,0 0 0 6,0 0 0-6,0 0 0 10,0 0 0-10,0 0 0 5,0 0 160-5,0 0-160 8,0 0 0-8,0 0 0 7,0 0 0-6,0 0 0 7,0 0 0-8,0 0-144 7,0 0 144-7,0 0 0 8,0 0 0-8,0 0 0 6,0 0 0-6,0 0 0 9,0 0 0-9,0 0 0 7,0 0 0-7,0 0 0 7,0 0 0-6,0 0 0 5,0 0 0-5,0 0 0 6,0 0-256-7,0 0 0 7,0 0-16-7,0 0 0 26,17 6-1696-26,-17-6-336 1,0 0-64-1,18 13 0 0</inkml:trace>
    </iact:actionData>
  </iact:action>
  <iact:action type="add" startTime="63299">
    <iact:property name="dataType"/>
    <iact:actionData xml:id="d44">
      <inkml:trace xmlns:inkml="http://www.w3.org/2003/InkML" xml:id="stk44" contextRef="#ctx0" brushRef="#br3">19035 6151 1839 0,'0'0'160'1,"0"0"-160"2,0 0 0-2,0 0 0 5,0 0 1712-5,0 0 304 9,0 0 64-10,0 0 16 4,0 0-928-3,0 0-176 6,0 0-32-6,0 0-16 6,0 0-96-6,0 0-16 6,0 0 0-7,0 0 0 7,0 0-64-7,0 0-32 11,0 0 0-11,0 0 0 5,0 0-64-5,13 0-16 11,-13 0 0-11,0 0 0 5,0 0-128-5,0 0-16 6,0 0-16-6,0 0 0 8,0 0-128-7,0 0-32 8,0 0 0-9,8 8 0 4,0 4 0-4,0-4 0 10,-4 5 0-10,-1-1 0 5,-1 6 48-5,-2-5 0 10,2 7 0-10,0-5 0 6,0 3 320-6,-2 3 64 10,0-1 0-10,-2-1 16 9,0 3-624-9,0 3-160 8,2-3 0-8,-2-1 0 4,-1-3 256-4,-1 3 0 9,-2-5 16-9,4-5 0 6,0 3 32-6,2 0 0 10,-2-3 0-10,0 5 0 6,2-16-16-6,0 0 0 5,0 10 0-5,0-10 0 9,0 0-16-9,0 0 0 8,0 0 0-8,0 0 0 8,0 0-64-8,0 0-16 10,0 0 0-10,0 0 0 6,0 0 32-6,0 0 0 9,0 0 0-9,0 0 0 5,0 0-224-5,0 0 0 11,0 0 0-11,0 0 0 18,0 0-1408-17,0 0-368 0,0 0-80-1,0 0-11760 3</inkml:trace>
    </iact:actionData>
  </iact:action>
  <iact:action type="add" startTime="63856">
    <iact:property name="dataType"/>
    <iact:actionData xml:id="d45">
      <inkml:trace xmlns:inkml="http://www.w3.org/2003/InkML" xml:id="stk45" contextRef="#ctx0" brushRef="#br3">19659 6023 2751 0,'0'0'128'1,"0"0"16"-1,0 0-144 2,0 0 0-1,0 0 0 0,0 0 0 5,0 0 2416-6,0 0 448 7,0 0 80-7,0 0 32 9,0 0-1696-9,0 0-352 9,0 0-64-8,0 0-16 3,4 15 48-4,-4-3 16 11,-2 3 0-11,0 3 0 5,0 2 48-5,-4 5 16 6,-2 0 0-5,0 4 0 8,1 5-144-8,-5 5-16 5,0-2-16-6,-2 8 0 8,-1-6-192-8,-5 5-32 8,-1-3-16-8,-1 4 0 8,-3 4 112-1,2-4 32-2,-3 0 0-4,3 2 0 0,0-5-64-1,-1 3 0 6,7-6 0-5,-5 4 0 6,-1 0-256-7,1-4-64 10,3-4-16-10,-1 4 0 4,1-6-160-3,3-1-16 9,-1 1-128-10,3-2 192 5,0-6-192-5,5 1 0 10,-3-3 0-9,4 0 0 4,4-3 128-5,0-4-128 6,0 3 0-5,4-7 0 5,4 1 0-6,-4-13-160 8,8 8 0-8,2-2 0 25,7-6-1984-24,7-2-400 0,1-2-80 0</inkml:trace>
    </iact:actionData>
  </iact:action>
  <iact:action type="add" startTime="64653">
    <iact:property name="dataType"/>
    <iact:actionData xml:id="d46">
      <inkml:trace xmlns:inkml="http://www.w3.org/2003/InkML" xml:id="stk46" contextRef="#ctx0" brushRef="#br3">19793 6690 3679 0,'0'0'160'1,"0"0"32"-1,0 0-192 1,0 0 0 5,0 0 0-6,0 0 0 6,0 0 2352-6,0 0 416 5,0 0 96-5,0 0 16 8,0 0-1456-7,0 0-272 6,0 0-64-7,0 0-16 9,0 0-48-9,0 0-16 6,0 0 0-6,0 0 0 4,8-10-240-4,4 0-64 7,-2 2 0-7,3-3 0 8,3 1-128-7,5-4-16 9,-3 0-16-9,3 5 0 2,1-5-128-3,3 4-32 10,-1-3 0-10,-1 5 0 5,-2 0-144-5,1 2-48 7,-3 2 0-7,1 2 0 12,-6 2-64-12,1 2-128 4,-5 2 176-4,-10-4-176 10,0 0 128-10,6 14-128 6,-4 3 0-6,-4-1 0 9,-4 4 192-9,-4-1-64 12,-7-1 0-12,-3 3-128 3,-3 2 192-2,-1-1-192 6,-3-5 192-7,2 3-192 4,-1-1 144-4,3-5-144 8,-3 4 0-8,7-7 144 7,3 3-144-7,1-6 160 12,5 0-160-12,0 3 160 3,10-11-160-2,0 0 0 10,0 0 0-10,0 0 0 3,12 6 240-4,0 0-48 13,5-2 0-13,3 2 0 2,-1-4 64-2,5 0 0 12,1 2 0-12,2-1 0 3,-1 1-64-3,-1 4-16 7,0 2 0-7,1-2 0 9,-5 3-176-9,-3 3 0 6,1-4 0-5,-1 7 0 8,-8 1 0-9,-1-2 128 10,1 3-128-10,-6 1 0 6,-4-7 240-6,-4 7-48 10,-6-5 0-10,1 3 0 4,-7 1 208-3,0-3 48 9,-7 2 0-10,-4-5 0 5,-1 3-112-5,-1-6-16 6,0 3 0-6,-2-5 0 8,-3 0-176-8,3 2-144 11,0-5 192-10,2-3-192 2,0-2 160-3,-1-2-160 11,3 2 128-11,2-4-128 5,-1-1 0-5,5-3 0 11,7 2 0-10,-5-2 0 12,7-7-1424-11,2 1-272-2,8-4-48 1,6 11-7920 5,6-7-1568-4</inkml:trace>
    </iact:actionData>
  </iact:action>
  <iact:action type="add" startTime="65250">
    <iact:property name="dataType"/>
    <iact:actionData xml:id="d47">
      <inkml:trace xmlns:inkml="http://www.w3.org/2003/InkML" xml:id="stk47" contextRef="#ctx0" brushRef="#br3">20804 6508 6447 0,'0'0'576'1,"0"0"-576"7,0 0 0-8,6-8 0 5,-6-3 2448-5,0 1 384 11,0 2 80-11,0 8 16 5,-2-12-1168-5,-2 5-224 7,-4 1-64-7,8 6 0 6,0 0-336-6,-10-2-80 7,4 0-16-7,-5 2 0 10,-1 0-128-10,2 4-16 12,-3 0-16-12,3 3 0 4,-6 3-720-4,4 0-160 10,-3 0 0-9,5 7 0 2,-4-3 0-2,5 5 128 5,1 3-128-6,-2-1 144 9,2 7 48-9,2-1 16 5,1 0 0-4,-3 3 0 6,4 1 48-7,0 0 0 11,2 4 0-11,2 2 0 6,0-2-128-5,2-2 0 4,0 0-128-4,2 5 192 8,4-7-192-9,-1-2 128 12,-1-6-128-9,8 1 0-2,-4-5 224-1,3 1-48 6,1-1-16-6,4-7 0 8,-5 0 288-8,5-4 48 11,-5-3 16-10,5 1 0 2,-4-6 64-3,3 0 0 7,3-4 16-7,-5-2 0 3,5-1-208-2,-1-5-64 5,-3 2 0-6,1-5 0 9,-3 3-112-9,2-6-16 12,-6 1-16-12,-1-5 0 3,-3-3 128-3,-4 2 16 10,0 1 16-10,-2 3 0 6,-2-1 48-6,0 3 16 5,-4 5 0-5,-3-2 0 9,-1 4-96-9,-4 5-32 12,-2-1 0-12,-3 2 0 4,-2 8-272-4,-1 2 160 11,-3-1-160-10,-3 3 128 1,1 6-128-2,0-2 0 11,-1 3 0-11,3-1 0 5,2 5 0-5,-3-1 0 10,5-2 0-10,7 3 0 5,-3-5 0-5,7 1-224 10,0-1 80-10,4 2 16 19,4 3-1984-17,6-3-384-1,8 1-64-1,2-3-32 0</inkml:trace>
    </iact:actionData>
  </iact:action>
  <iact:action type="add" startTime="69681">
    <iact:property name="dataType"/>
    <iact:actionData xml:id="d48">
      <inkml:trace xmlns:inkml="http://www.w3.org/2003/InkML" xml:id="stk48" contextRef="#ctx0" brushRef="#br3">23538 6181 4607 0,'0'0'192'1,"0"0"64"-1,0 0-256 0,0 0 0 6,0 0 0-6,0 0 0 4,0 0 1568-3,10-6 272 10,-10 6 48-11,0 0 16 5,6-6-912-5,-6 6-176 6,8-10-48-6,-8 10 0 9,0 0 80-9,0 0 16 10,10-8 0-9,-10 8 0 4,0 0-192-4,0 0-32 9,0 0-16-10,0 0 0 3,0 0-192-3,0 0-48 11,0 0 0-11,0 0 0 4,0 0-64-3,0 0-32 8,3 16 0-9,-1-2 0 6,-2 5 112-6,-2-3 32 7,-1 1 0-7,-3 5 0 7,2 1-48-7,0 0 0 8,0 1 0-8,2-1 0 12,-2 1-16-12,0-1-16 6,0 2 0-6,4-1 0 4,-2-7-32-3,0 3 0 10,0 1 0-11,-1-5 0 6,-1-2-48-6,2-1-16 5,-2 1 0-5,2-6 0 7,-4 5 32-7,6-13 0 11,0 0 0-10,0 0 0 4,0 0 128-5,0 0 32 9,0 0 0-9,0 0 0 5,0 0-16-5,0 0 0 12,-2-13 0-12,2 3 0 4,0-4-240-4,2 3-64 10,2-9 0-10,0 4 0 5,0-3-128-4,-2 1 160 8,2-1-160-9,-1-1 160 4,1-1-160-4,2 1 0 10,-2 5 0-10,0-9 0 5,-2 1 0-4,2 0 0 8,0-5 0-9,0 5 0 6,-2 2 0-6,2-1 0 8,-3-1 0-8,1 3 0 6,-2 6 0-5,0 1 0 10,0 3 0-10,0 10 0 1,-2-6 0-2,2 6 0 10,0 0 0-10,0 0 0 5,0 0 0-5,0 0 0 11,0 0 0-11,-5 12 0 5,1 5 0-5,0-1 0 7,0 4 0-7,2 3 0 9,-2 0 0-9,0 1 0 6,-4-3 0-6,3 3 0 5,-1-3-144-5,2 4 144 11,-2-1 0-11,0-5 0 6,0-3 0-5,2 3 0 3,2-5 0-4,0 4 0 10,0-7 0-10,1 3 0 10,1-14 0-10,0 0 144 6,0 10-144-6,0-10 128 9,0 0-128-9,0 0 128 6,1 13-128-6,-1-13 128 8,0 0-128-8,0 0 128 6,0 0-128-6,0 0 128 7,0 0-128-7,0 0 128 10,0 0-128-10,0 0 0 9,0 0 0-8,0 0 0 14,14-3-384-13,-14 3-128-1,18-6 0-1,-18 6-9216 8,9-2-1856-7</inkml:trace>
    </iact:actionData>
  </iact:action>
  <iact:action type="add" startTime="70419">
    <iact:property name="dataType"/>
    <iact:actionData xml:id="d49">
      <inkml:trace xmlns:inkml="http://www.w3.org/2003/InkML" xml:id="stk49" contextRef="#ctx0" brushRef="#br3">24426 5931 7359 0,'0'0'656'2,"6"-6"-528"3,0 0-128-5,1-4 0 2,1 3 576 0,-2 1 96 5,-6 6 16-7,10-10 0 6,-10 10-240-5,0 0-64 9,0 0 0-10,0 0 0 4,0 0 448-1,0 0 64 2,0 0 32-5,0 0 0 8,0 0-32-8,0 0 0 10,-10 10 0-9,2-2 0 5,-5 5 0-6,3-1-16 5,-6 7 0-5,3-1 0 9,-7 5-96-9,1 3-16 10,-5-1 0-10,1 6 0 6,-5 4-96-5,-3 6-32 4,2 0 0-1,-2 4 0 1,-2-2-128-5,1-2-16 7,-3 4-16-7,-2-4 0 4,2 4-80-4,4-4-16 9,-2 2 0-9,0 1 0 7,1-5 64-6,5 4 16 10,0-6 0-11,-1 2 0 4,-1 0-32-4,4-3-16 8,3 1 0-8,1 0 0 7,-1-2-64-7,5-2-16 10,1-2 0-10,-1-2 0 4,5-3-80-4,-2-3-32 12,3 0 0-12,-3 1 0 4,4 1-224-4,1-5 144 7,-1-5-144-7,4 5 128 8,4-6-128-8,0 1 0 10,0-5 0-10,4 4 0 7,-2-14 0-7,6 7 0 5,2 1 0-5,7 0 0 24,5-8-304-23,-5-2-144 0,5-6-16-1,-3 2-9504 11,-1 0-1888-9</inkml:trace>
    </iact:actionData>
  </iact:action>
  <iact:action type="add" startTime="70927">
    <iact:property name="dataType"/>
    <iact:actionData xml:id="d50">
      <inkml:trace xmlns:inkml="http://www.w3.org/2003/InkML" xml:id="stk50" contextRef="#ctx0" brushRef="#br3">24432 6598 9215 0,'0'0'816'1,"0"0"-656"7,-6-2-160-8,-6 2 0 6,12 0 1104-6,-10 2 192 8,1-2 48-8,-3 0 0 6,4 0-432-5,-4 0-80 11,12 0 0-11,-7-4-16 0,-1 0 448-1,8 4 80 10,0 0 32-10,0 0 0 4,0-8-192-3,2-3-32 8,6 1-16-9,5 4 0 6,1-4-560-6,5 2-128 6,5 1 0-6,1-1-16 8,2-2-128-8,1 6-32 11,-1 2 0-11,-2 0 0 3,-3 2-16-2,1 0-16 9,-1 2 0-9,-1 2 0 4,-3 2-32-5,-3 4 0 12,-3-4 0-7,0 5 0-3,-6 5-16-2,-1-4 0 9,-3 3 0-8,-4-3 0 1,-1 3 0-2,-5-1-16 7,-4 2 0-7,-2 1 0 4,-1-5 16-4,-1 4 16 7,-7-5 0-7,3 3 0 8,1-4-32-8,-1-1-16 11,-1 1 0-10,7-2 0 3,-1-4-160-3,5 2 0 8,0 2 0-9,10-8 128 4,0 0-128-3,0 0 0 11,0 0 0-12,14 7 128 4,-1-3-128-3,5 2 0 5,3-2 0-6,-1 6 0 8,3-2 0-8,1 3 0 8,1 5 0-8,0-4 0 8,5 3 0-8,-5 1 0 15,-2-1 0-14,-5 7 0-1,0-3 0 0,-1 1 0 12,-7-1 0-10,-2 3 0-1,-2-7 0 0,-6 1 0 6,-8-2 0-4,-2-1 0-3,-4-1 384 0,-1 0 0 7,-9-6 0-7,-1 1 0 9,-4 1-96-9,-3-2-32 10,1-2 0-10,-4 0 0 5,-2 0-64-5,4-2 0 10,-2 0-16-10,0-4 0 5,4 0-176-5,1-2 128 11,3 0-128-11,4 2 128 5,7-4-128-5,-4-2 0 7,9 0 0-7,-7 3 0 21,18 5-448-20,0 0-128 0,0 0-32-1,4-14-9776 11,4 2-1968-10</inkml:trace>
    </iact:actionData>
  </iact:action>
  <iact:action type="add" startTime="71544">
    <iact:property name="dataType"/>
    <iact:actionData xml:id="d51">
      <inkml:trace xmlns:inkml="http://www.w3.org/2003/InkML" xml:id="stk51" contextRef="#ctx0" brushRef="#br3">25549 6378 11967 0,'0'0'1072'1,"0"0"-864"4,0 0-208-3,0 0 0-2,0 0 912 1,10-4 144 6,-10 4 32-7,10-6 0 7,-10 6-608-7,0 0-112 8,10-8-32-8,-10 8 0 7,0 0 560-6,0 0 128 7,0 0 0-8,0 0 16 7,-10-8-144-7,0 4-48 11,2 2 0-11,-7 4 0 5,1 2-272-5,-4 4-48 11,1 0-16-11,-1 2 0 5,-3-1-64-5,-1-1-32 10,1 4 0-9,0 3 0 3,-3 1-32-4,1 0 0 6,3 5 0-6,3 0 0 9,-3-1 96-9,1 3 16 6,3 3 0-6,-1 1 0 14,-1 0-64-14,4 1-16 9,-3-3 0-7,5 4 0-1,-4-1-112-1,7-1-32 10,-5-2 0-9,6 1 0 4,4-1-80-4,2-2-32 3,0-1 0-3,4-3 0 7,0 3 64-8,6-1 16 12,4 1 0-10,0-7 0 0,5 1 112-2,1-4 32 7,3 1 0-7,12 3 0 8,-2-5-80-8,3-3-16 6,-1 0 0-6,-2 2 0 8,-2-4-160-8,1-2-128 7,-3-4 192-7,0 2-192 8,-3-2 224-8,1 1-64 12,-4-1-16-12,-1-1 0 3,-1-1-144-3,3-2 0 8,-3 0 0-8,-1 2 128 3,1-6-128-2,1 2 0 5,-6 0 0-6,-1-5 0 8,-3 1 0-7,0 2 0 5,-1-6 0-6,-3 5 0 8,2-5 0-8,-8 14 0 11,10-14 128-11,-10 14-128 5,6-15 0-5,-2 3 0 11,-4 12 144-11,0-10-144 5,0-1 0-5,0 11 0 6,-2-8 0-6,-2 0 128 8,-4 0-128-8,0 2 0 7,0 1 0-7,-5 1 0 9,-1 2 0-9,-5 0 0 10,-1 2 0-10,1 0 0 5,-7 2 0-5,1 2 0 11,-2-1 0-11,-1 5 0 5,1 4 0-5,-2-2 0 10,-3-1 0-10,-12 9 0 5,10 3 0-5,3-3 0 6,2 3 0-6,2-1 128 8,-1-1-128-8,3-3 128 11,2 2-128-11,1-5 128 4,5 3-128-4,3-4 0 10,4 3 0-10,0-5 0 7,10-10 0-7,0 0 0 5,0 0 0-5,0 0 0 22,16 18-1312-21,2-9-288 1,5 1-48-1,4-6-16-1</inkml:trace>
    </iact:actionData>
  </iact:action>
  <iact:action type="add" startTime="78507">
    <iact:property name="dataType"/>
    <iact:actionData xml:id="d52">
      <inkml:trace xmlns:inkml="http://www.w3.org/2003/InkML" xml:id="stk52" contextRef="#ctx0" brushRef="#br3">18295 7353 5519 0,'0'0'240'2,"0"0"64"0,-9-6-304-2,9 6 0 0,0 0 0 0,0 0 0 7,-12-10 1280-7,12 10 208 7,0 0 48-6,0 0 0 7,0 0-832-8,0 0-176 6,0 0-16-5,0 0-16 6,0 0-352-6,0 0-144 5,0 0 128-5,17 8-128 6,1-2 256-6,0-2-48 6,3-2 0-7,6-1 0 9,5-1 272-9,3 0 48 6,2 0 16-6,4-1 0 8,7-1 64-8,1 2 16 6,4-4 0-6,0 2 0 12,-1 0-256-12,-1 0-48 4,-4 0-16-4,3-2 0 7,3 0-96-7,4 2-16 7,1 2 0-6,3 2 0 7,1-2 64-8,0 0 16 7,9-4 0-7,-5 2 0 8,-2 0 144-8,5 0 32 8,-7-4 0-7,2 3 0 5,3-1-32-6,-5 4 0 6,4 0 0-6,-1 4 0 9,-7-1-128-9,3 3-32 7,-5-2 0-7,3 0 0 8,-1-2 0-8,-3 2-16 7,-4 4 0-7,1-2 0 8,-1-6-112-8,-4 2 0 6,0 1-128-6,-2-1 192 8,1-4-192-8,-5 2 0 7,0 0 128-7,4 0-128 9,-2 0 224-9,2 0 0 6,-6 0 0-6,2 0 0 9,-4 0 96-9,2 0 32 6,0 2 0-6,-8 0 0 10,0 0-96-10,-1 2 0 5,-3 0-16-4,-4-2 0 7,1 0-80-8,-1 0-16 7,1-2 0-7,-5 0 0 9,-1 0-16-9,1 0 0 6,-3 2 0-6,1-2 0 9,-17 0 32-9,16-2 0 6,-2 2 0-6,-14 0 0 8,17-6 0-8,-17 6 0 6,0 0 0-6,12-12 0 9,-4 3 128-9,-8 9 32 5,0 0 0-5,7-14 0 9,-7 14 0-9,4-14 0 7,-4 14 0-7,0 0 0 9,-7-15-112-9,1 5-16 6,6 10 0-6,-10-16 0 9,-4 7-192-9,5 1 144 6,-1 0-144-6,10 8 128 10,-16-2-400-10,16 2-96 5,0 0-16-5,0 0-9600 16,-13 10-1936-15</inkml:trace>
    </iact:actionData>
  </iact:action>
  <iact:action type="add" startTime="79603">
    <iact:property name="dataType"/>
    <iact:actionData xml:id="d53">
      <inkml:trace xmlns:inkml="http://www.w3.org/2003/InkML" xml:id="stk53" contextRef="#ctx0" brushRef="#br3">22739 7382 9615 0,'0'0'416'2,"0"0"96"-1,0 0-512 0,0 0 0-1,0 0 0 0,0 0 0 7,0 0 960-7,0 0 64 7,0 0 32-7,0 0 0 8,0 0-112-8,19-2-32 6,3 0 0-5,-3 2 0 8,5 0-432-7,1 0-96 2,4 0 0-4,0 0-16 8,-1 0-48-8,1 0 0 7,4-2 0-7,0 2 0 8,0 0 48-8,4 0 0 7,3 0 0-7,-1 0 0 8,5 0 96-8,-1 2 32 8,0-2 0-8,4 0 0 7,-2-2 0 1,4 0 0-8,-1-4 0 0,1 2 0 7,-2 0-48-7,6 2-16 7,-1 1 0-7,1-1 0 9,0 2-112-8,1 0-32 5,1-2 0-6,1 0 0 7,3 0-32-7,-1 2-16 8,-3 0 0-8,2-2 0 9,-1-2-112-9,3-2 0 6,-9 2-128-5,3 0 192 6,0 2 0-7,-1 0-16 7,1 0 0-7,0 0 0 8,1-1-32-8,1 3 0 7,0 1 0-7,-3 1 0 9,3-4-144-9,-4 1 192 5,-3-5-192-4,-1 2 192 7,2-2-192-8,0 2 128 6,-8-4-128-6,4 0 128 9,1 1-128-9,-5 3 160 6,2 0-160-5,-2-2 160 7,6-4-160-8,0 4 128 7,0 4-128-7,3 0 128 9,3 1-128-9,-2-1 0 5,-1-2 0-5,3 0 128 9,-6 2-128-9,2 0 0 7,-3 2 0-7,-3 0 128 8,-4-2-128-8,-2 2 0 8,-3 4 0-8,1-4 0 8,-2-4 0-7,-4 2 0 5,0 2 0-6,1 0 0 9,-5 0 0-8,0 0 0 5,-3 0 0-6,-5 0 0 7,1 2 128-6,-1-2-128 5,-17 0 192-6,14-2-64 9,4 2-128-9,-18 0 160 6,0 0-160-6,0 0 160 7,0 0 0-7,0 0 0 9,0 0 0-9,0 0 0 6,0 0-160-6,0 0 192 8,0 0-192-8,0 0 192 7,0 0-192-7,0 0 0 7,0 0 0-7,0 0 0 24,0 0-256-23,0 0-144-1,-18 14-32 1,6-5-8816 5,-5 1-1760-5</inkml:trace>
    </iact:actionData>
  </iact:action>
  <iact:action type="add" startTime="82636">
    <iact:property name="dataType"/>
    <iact:actionData xml:id="d54">
      <inkml:trace xmlns:inkml="http://www.w3.org/2003/InkML" xml:id="stk54" contextRef="#ctx0" brushRef="#br3">17985 7060 5519 0,'0'0'496'3,"0"0"-496"-3,0 0 0 1,0 0 0 8,0 0 976-9,-8 14 112 5,-3-6 0-5,11-8 16 9,-10 7-608-8,2 3-128 4,-6-2-32-4,5-2 0 10,-7 2-160-11,4 3-48 2,-1-3 0-1,1 4 0 6,-5-4 256-7,3-5 64 8,-2 3 0-8,5-2 0 8,-5 2 128-8,16-6 16 6,-14 6 16-6,1 0 0 10,13-6-32-10,0 0-16 6,0 0 0-6,0 0 0 8,-12 2-32-8,12-2 0 9,0 0 0-9,0 0 0 7,0 0-48-7,0 0-16 6,0 0 0-6,0 0 0 8,0 0-128-7,0 0-16 5,17 0-16-5,5 0 0 6,3-2 16-7,3 2 0 6,-1 2 0-6,4-2 0 9,0-2-80-8,6 4-16 8,-1 2 0-9,1-4 0 7,-2-2-48-7,2 2-16 7,-2 2 0-7,6 2 0 8,-4 1-16-8,6 1 0 6,-2 0 0-6,6 0 0 9,-3 0 96-9,3 0 16 6,2-2 0-5,2 1 0 7,-1-1 0-8,-3 0 0 7,2-4 0-7,0 2 0 7,3 4-112-7,-3-4-16 8,-6 0 0-8,6 0 0 8,-2 2 0-8,-4-2-128 6,1 2 192-6,-1-1-64 9,2 1 64-9,0 4 0 6,-6-4 0-6,6 0 0 8,-6 2-48-8,4 0 0 7,-4 1 0-7,4-1 0 8,-6-2-16-8,0 2 0 6,0 4 0-6,-4-2 0 9,2-4-128-8,2 1 160 5,-2-1-160-6,-3 2 160 7,1 0-160-7,-2-2 0 8,2 0 0-8,-2 2 0 8,-1 3 0-7,-1-3 0 6,-2-2 0-7,2 2 0 6,-1-2 128-6,-3 2-128 9,-1-2 128-9,-3 1-128 8,0-1 0-8,3 0 0 6,3 0 0-6,0-2 0 8,1 2 0-7,-3-2 0 5,0-2 0-6,3 0 0 8,-5 0 0-7,3 0 128 4,1 0-128-5,0 0 0 10,0-6 0-9,1 4 0 5,-3-2 128-6,2 2-128 7,1-2 0-6,1 2 0 4,-2 2 0-5,1 0 0 9,-3 0 0-9,-2 0 0 6,3 0 0-6,-1 2 0 8,-1 2 0-7,3 2 0 6,2 0 0-7,-2-2 0 8,1 0 0-8,-5-2 0 8,0-4 0-8,1 2 0 8,-1 2 0-8,-1-2 0 6,1 0 0-6,1 2 128 8,-1 0-128-8,0-2 0 7,-1-2 0-7,-5 0 0 9,3 2 0-9,1-2 0 6,-3-2 0-6,-1-4 0 8,3 2 144-8,-6 2-144 6,1 0 160-5,-3 1-160 7,-12 3 160-8,17-10-160 6,-7 4 160-6,-10 6-160 9,20-6 160-9,-10 4-160 7,-10 2 160-7,0 0-160 8,13-6 160-8,-13 6-160 6,0 0 160-6,10-9-160 8,-10 9 224-8,0 0-48 7,10-10-16-7,-10 10 0 9,0 0-160-9,0 0 0 6,0 0 0-6,0 0-176 9,0 0 304-9,0 0 48 6,0 0 16-6,0 0 0 9,-22-6-192-9,1 2 0 6,-3 2 0-5,-1 2 0 6,-2 4 0-7,-5 0 0 8,3-2 176-8,-8 2-176 7,-6 2 128-7,4 1-128 7,-4 1 0-7,-2-4 144 9,1 0-144-9,-7 2 0 6,0 2 0-6,-1-1 128 8,-3-3-128-8,0 2 0 7,-5 2 0-7,3-2 128 9,-1 0-128-9,-7 2 0 6,1-5 0-6,4 3 0 9,-1-2 0-9,-5-2 0 7,1 0 0-7,-3 0 0 8,2 2 0-8,3 0 0 6,-1 4 0-6,0-4 0 9,1-1 0-9,-3-1 0 7,0-2 0-7,3 0 0 9,-3 0 0-9,5 0 0 5,5 0 128-5,-1 0-128 9,3 0 0-8,-1 0 0 5,4 0 0-6,3-2 0 8,5 0 0-8,-4 2 0 6,0-1 0-6,8 1 0 9,-2-2 0-9,2 0 0 7,4-2 0-7,-4 0 0 10,2-2 0-10,4 2 0 6,-8-6 0-6,10 3 128 7,3 1-128-7,1 2 0 8,0 2 0-8,-1-4 0 7,-1-4 0-7,0 4 0 7,1 2 0-7,1 3 0 8,-2-5 0-8,2-2 0 8,-3 2 0-8,3 2 0 8,0 0 0-7,-1 0 0 5,1 0 0-6,2-1 0 8,1 1 0-8,3 2 0 6,1-2 0-6,3 2 0 9,1-2 0-9,5 0 0 5,-3-2 0-5,14 6 0 8,-14 0 0-7,-3 0 0 6,5 0 0-7,-4 0 0 8,5-2 0-8,-5 2 0 7,4 2 0-7,12-2 0 8,-15-4 0-8,3 2 0 7,-4 2 0-7,16 0 0 8,-11-2-128-8,11 2 128 6,0 0 0-6,0 0 0 9,-16 2 0-9,16-2 0 7,0 0-144-7,0 0 144 8,0 0 0-8,0 0 0 7,0 0 0-7,0 0 0 8,0 0 0-8,0 0-128 6,0 0 128-6,14 18 0 9,-4-8 0-9,5-1 0 6,-1-3 0-6,3-2 0 9,5 2 0-9,-3-2 0 7,5 0-128-7,3 2 128 9,0-2 0-9,5-1 0 6,1-1 0-6,2 2 0 8,0 0 0-8,10 0 0 6,0 2 0-6,3-4 0 11,3-4 0-11,0 0 0 5,3-2 0-4,3 4 0 6,2 4 0-6,3-2 0 5,4-2 0-6,-5-2 0 9,-1-4 0-9,1 4 0 7,1 0 0-7,-1 2 0 7,-3 0 0-7,6 0 0 7,3 0 0-7,-3 2 0 8,6 2 0-7,-3 0 0 5,3-4 0-6,-6 0 0 8,3 2 0-8,-3-2 0 7,-8 0 0-7,3 0 0 9,-2 0 0-9,1 2 0 5,-1 2 0-5,-3-4 0 9,-3-2 0-9,0 2 0 6,5 4 0-5,-5-4 0 7,-2 0 0-8,-4 0 0 7,1 0 0-7,-5 0 0 9,2 0 0-9,-2 0 0 6,-2 2 0-6,-6-2 0 9,1 0 0-9,1 0 0 6,-2 0 0-5,-2 0 0 7,-4 0 0-8,3-2 0 6,-3 2 0-6,0-4 0 9,1 0 0-9,-1-2 0 7,-2 0 0-7,-1 0 0 9,-5 3 0-9,1-3 128 6,-1-2-128-6,1 4 0 8,-5 2 0-8,7 0 0 6,-9 0 128-6,3-2-128 8,1-4 0-8,-5 1 0 7,-12 7 0-6,16-6 0 6,-16 6 0-7,0 0 0 6,0 0 0-6,0 0 0 9,0 0 0-9,0 0 0 8,0 0 0-8,0 0 0 8,-20-2 0-8,-3 4-160 7,1 2 0-7,-3 7-9488 16,-2-1-1888-16</inkml:trace>
    </iact:actionData>
  </iact:action>
  <iact:action type="add" startTime="89736">
    <iact:property name="dataType"/>
    <iact:actionData xml:id="d55">
      <inkml:trace xmlns:inkml="http://www.w3.org/2003/InkML" xml:id="stk55" contextRef="#ctx0" brushRef="#br3">17964 7448 2751 0,'0'0'256'1,"0"0"-256"3,0 0 0-4,0 0 0 8,-10-6 1056-8,10 6 160 7,0 0 48-7,-18 2 0 7,5-2-1072-7,-3 0-192 8,16 0 0-8,-13-2 0 8,-5 2-192-8,4 0 192 7,14 0-192-7,-13-2 192 8,-1-2 448-8,14 4 208 6,0 0 48-6,-14-1 0 8,-1-7 608-8,5 0 128 8,10 8 32-8,0 0 0 8,-14-4-528-8,14 4-112 6,-13-4 0-6,13 4-16 8,0 0-272-8,0 0-48 6,-8-4-16-5,8 4 0 8,0 0 32-9,0 0 0 6,0 0 0-6,0 0 0 9,0 0 16-9,0 0 16 6,15 0 0-6,3 0 0 8,2-4 0-8,-1 4 0 6,4 0 0-5,1 4 0 7,-1 0-208-7,7 4-32 5,1-4-16-6,2 4 0 12,2-3-144-12,0 7-16 5,4 0-128-5,4-4 192 8,2 1 0-7,2 5-16 4,3-6 0-4,3 6 0 6,0-5 32-7,3 5 16 6,1-4 0-6,-1-1 0 9,3 1 32-9,-1-2 0 6,3-2 0-6,-3 0 0 9,1 0 0-9,-2-1 16 6,1 1 0-6,3-2 0 9,5 0-96-9,-6 0-32 7,3 2 0-7,3-4 0 8,-2-2-16-8,3 0-128 6,-1-2 192-6,-4 0-64 10,3-4-128-10,1 4 192 6,-5-2-192-6,1 0 192 8,0 0-64-8,1-2 0 6,-5-1 0-6,3-1 0 10,-3 0 0-9,5-4-128 5,-5 3 192-6,-1 3-64 8,-4 0-128-8,-5-2 128 5,1 4-128-5,-2 0 128 9,2 2-128-9,-8 0 0 8,3 2 0-8,-3-2 128 7,2 1-128-7,-4-1 0 8,4 0 0-8,-6 2 0 7,4 0 0-6,-6 0 0 7,2 2 0-8,2-2 0 8,-3 0 0-8,-1 0 0 6,0 0 0-6,-6 0 0 8,-2-2 0-7,-1 2 0 5,-7 2 0-6,3-2 0 8,-3 0 0-8,-19 0 0 6,14 2 0-6,-14-2 0 9,0 0 128-9,0 0-128 6,15 0 0-6,-15 0 128 9,0 0-128-9,0 0 0 7,0 0 144-7,0 0-144 9,0 0 160-9,0 0-32 6,0 0-128-6,-21 9 192 9,0 1-192-9,-7 4 128 5,-3-7-128-3,-4 7 0 3,-2-4 144-5,-4 5-144 8,2-5 128-8,-8-2-128 8,-4 4 128-8,-1-4-128 8,-3-5 0-8,0 3 128 7,-1 6-128-7,-5-6 0 7,-1 0 0-7,-6 3 0 8,-1 1 0-8,-5-2 0 7,-6 8 0-7,0-9 128 9,-3-1-128-9,-1-2 0 5,-2 2 0-4,2-2 128 8,-2 0-128-9,0-2 0 5,-3-2 0-5,3 0 0 9,2 0 0-9,4 0 0 6,8-6 0-6,0-4 0 11,3 2 0-11,5 3 0 4,2-3 128-4,-1-2-128 11,-3 2 0-11,1 2 0 5,-3 4 0-5,4-5 0 9,1 1 0-9,-3 0 0 6,2-2 0-6,3-4 0 8,3 5 0-7,3-1 0 5,2-4 0-6,3 4 0 9,-1 2 0-9,6 1 0 7,4-3 0-7,0 2 0 7,8 2 0-7,4-2 0 7,3-2 0-7,7 2 0 8,3 1 0-8,3 3 0 6,13 2-144-6,0 0 144 8,0 0 0-8,0 0 0 7,0 0 0-7,0 0 0 8,0 0-160-7,0 0 160 6,0 0-128-7,0 0 128 7,0 0 0-6,0 0-128 6,19 7 128-7,3 3 0 9,-7-2 0-8,7-2 0 5,-1 0 0-6,6 3-128 7,3 1 128-7,1 0 0 7,0 2 0-7,6-3 0 9,-2 5 0-9,10-4 0 6,0 2 0-6,6 1 0 8,3-5 0-7,9 4-128 6,5-3 128-7,6-3 0 7,2 0 0-7,6 0 0 7,4-6 0-7,6 0 0 9,-1 0 0-9,11-2 0 6,1-2 0-6,2 0 0 8,5-2 0-8,-1 3 0 7,0-7 0-7,0 0 128 8,1 4 0-8,-5-4 0 8,-4-1 0-8,3 1 0 8,-9-8-128-8,3 5 144 6,-8-5-144-6,-3 8 160 9,-1 1-160-9,-2 1 192 6,-2 0-192-6,-4-4 192 9,-2 3-192-9,0 3 0 6,-10-4 144-6,1 4-144 10,-5 0 128-10,-7 2-128 6,-4 1 128-6,-9-1-128 9,-1-2 0-9,-7 2 0 5,-7 2 0-5,0-2 0 10,-5 0 0-10,-7 0 128 5,-15 4-128-4,0 0 0 6,16-4 0-7,-16 4 128 6,0 0-128-5,0 0 0 6,0 0 0-7,0 0 128 8,0 0-128-8,0 0 0 8,-18 4-224-8,1 2-112 7,-9 4-32-7,-1 2 0 23,-2-5-2480-21,-6 3-496-1,-20 4-112-1,10-3 0 0</inkml:trace>
    </iact:actionData>
  </iact:action>
  <iact:action type="add" startTime="92275">
    <iact:property name="dataType"/>
    <iact:actionData xml:id="d56">
      <inkml:trace xmlns:inkml="http://www.w3.org/2003/InkML" xml:id="stk56" contextRef="#ctx0" brushRef="#br3">17552 6450 10127 0,'0'0'448'1,"14"-16"96"-1,-4-3-544 0,1-1 0 2,3 1 0-2,-4 5 0 7,3-4 1024-7,-5 7 80 8,0-5 32-8,2 4 0 9,-4-5-496-9,-1 5-80 6,1-3-32-6,-6 15 0 8,6-14-64-7,-6 14-16 5,0 0 0-6,4-16 0 7,-2 5-48-6,-2 11-16 5,0 0 0-5,0 0 0 6,2-16 48-7,-2 16 0 8,0 0 0-8,0 0 0 8,0 0-128-8,0 0-32 6,0 0 0-6,0 0 0 9,-4 23 176-9,-6-1 48 6,2 3 0-6,1-3 0 9,-9 1 16-9,2 6 0 6,-5 6 0-5,1-1 0 10,3-3 0-11,-5 4 0 5,7 6 0-5,-5 0 0 8,4 7-160-8,3 3-32 6,1-2 0-5,-2-2 0 7,2 0 80-8,5 3 16 6,-5 1 0-6,2-2 0 9,0-2-96-9,-2-3 0 5,5-7-16-5,1 2 0 10,0-7-112-10,2-1-32 7,0-2 0-7,0-2 0 7,2-1 0-7,0-3 0 9,-2-3 0-9,2-1 0 6,-4-1 16-6,4-18 0 7,4 15 0-7,-2 1 0 8,-2-16-176-8,0 0 160 7,0 0-160-7,0 0 160 8,0 0-160-8,0 0 192 6,0 0-192-6,0 0 192 9,0 0-192-9,0 0 0 6,0 0 0-6,8-16-176 26,-2 5-1792-24,-1-5-352-1,1-3-80-1,-6 19-9888 0</inkml:trace>
    </iact:actionData>
  </iact:action>
  <iact:action type="add" startTime="92878">
    <iact:property name="dataType"/>
    <iact:actionData xml:id="d57">
      <inkml:trace xmlns:inkml="http://www.w3.org/2003/InkML" xml:id="stk57" contextRef="#ctx0" brushRef="#br3">17277 6477 8511 0,'0'0'384'1,"-10"8"64"0,-5-4-448-1,5 5 0 0,10-9 0 0,-16 6 0 6,7-2 528-5,9-4 16 5,-14 6 0-5,14-6 0 7,-12 10-272-8,12-10-48 7,-11 8-16-7,-3-3 0 10,2 1-80-10,12-6-128 5,-17 10 176-5,5-4-176 7,-2 2 192-7,14-8-192 7,-13 13 192-7,-3-5-192 9,16-8 384-9,-15 6-16 7,-1-4-16-7,16-2 0 7,-14 10 288-7,14-10 64 7,0 0 16-7,-13 4 0 8,13-4-128-7,-12 3-16 6,12-3-16-7,0 0 0 7,-14 4-176-6,14-4-48 5,0 0 0-6,0 0 0 9,-13 0 0-9,13 0 0 6,0 0 0-6,0 0 0 8,0 0 128-8,0 0 32 6,0 0 0-6,0 0 0 9,0 0-16-8,0 0 0 4,0 0 0-5,0 0 0 9,0 0-80-9,0 0-16 7,0 0 0-7,11 14 0 8,-11-14-16-7,24 6-16 6,-1-2 0-7,6-2 0 7,3 2 32-7,3-4 0 7,6 0 0-7,-2-2 0 8,6 0 32-4,1 0 16 1,5 2 0-5,4 0 0 7,1-2 16-7,3 0 0 7,-3-2 0-7,3-2 0 8,-3-2-96-8,-3 2-16 7,-2-3 0-7,-2-1 0 8,-5 4-64-8,-5 4-16 7,0 0 0-7,-7-2 0 9,-5 0-112-9,-4-1-16 7,-5 3-128-7,-1 2 192 9,-17 0-192-9,0 0 144 6,0 0-144-6,0 0 128 7,0 0-128-7,0 0 192 7,0 0-192-7,-13 4 192 10,-5 5-32-10,-9-1 0 6,-10 2 0-6,-2 2 0 7,0-7-32-7,-8 3-128 8,-8 0 192-8,-1 0-64 8,-1 0-128-8,-1 3 160 6,-5-3-160-6,3 0 160 9,-1-2-32-8,5 0 0 5,1-2 0-6,1-1 0 8,-1-3-128-8,4 2 0 6,6 0 0-6,8-2 0 8,6-4 0-8,4 2 0 6,3-1 144-6,7 1-144 9,3 0 0-9,14 2 0 7,0 0 0-7,0 0 0 9,0 0 0-9,0 0 0 7,0 0 0-7,0 0 0 8,18-6 0-8,-1 4 0 6,5 0 0-6,5 0 0 9,4 0 0-9,8 0 0 6,-2 0 0-6,2 0 0 9,4 0 0-9,2 2 0 6,-2 2 0-6,6 0-128 26,0-2-384-26,-5 0-64 1,-1 0 0-1,-2 4-9664 5,-2 4-1920-4</inkml:trace>
    </iact:actionData>
  </iact:action>
  <iact:action type="add" startTime="94241">
    <iact:property name="dataType"/>
    <iact:actionData xml:id="d58">
      <inkml:trace xmlns:inkml="http://www.w3.org/2003/InkML" xml:id="stk58" contextRef="#ctx0" brushRef="#br3">18157 7657 9215 0,'0'0'816'1,"-12"-2"-656"3,-2-2-160-4,14 4 0 7,0 0 1216-7,0 0 224 7,0 0 32-7,0 0 16 8,0 0-1056-7,0 0-224 5,0 0-32-5,0 0-16 6,0 0 160-7,0 0 16 8,0 0 16-8,14-12 0 6,0 6 352-6,5 3 64 7,7 3 0-7,1-2 16 9,6 0-80-9,4 4 0 8,4 0-16-8,6 1 0 7,-4 1-144-7,8 0-32 9,5-4 0-9,1 0 0 7,-3 0-144 2,5 4-48-9,5-2 0 0,-3 0 0 7,-5 2-64-7,7 0 0 7,3-2-16-7,-2 4 0 7,3 1-16-7,1-1 0 7,2-2 0-7,0-2 0 9,1 2-32-9,-5-2 0 7,0-4 0-7,1 2 0 7,-9 0 64-6,3 0 16 5,-3-2 0-6,1 0 0 9,1 2-16-9,0-2 0 7,-5 0 0-6,0 2 0 5,-1-2-64-6,-1 0 0 8,0 0-16-8,-7 0 0 7,1-3-176-7,0 1 128 8,-6 0-128-8,2 2 128 8,-6-2-128-8,-2 2 160 6,-2 0-160-6,-1 0 160 7,-3 0-32-5,-2-4 0 5,-4 4 0-7,1-2 0 8,-7 3 64-8,1-1 0 6,-18 2 0-6,16-4 0 7,-1-2 64-6,3 0 0 6,-7 2 16-7,-11 4 0 9,18-4-80-9,-18 4-32 5,10-4 0-4,-10 4 0 7,0 0 16-8,11-8 0 6,-11 8 0-5,0 0 0 7,0 0 0-8,0 0 0 7,0 0 0-7,0 0 0 7,12-11-176-7,-12 11 160 8,0 0-160-7,0 0 160 5,0 0-160-6,0 0 0 8,0 0 0-8,0 0 0 7,0 0 176-7,0 0-48 6,0 0-128-6,0 0 192 9,4-10-192-9,-4 10 0 7,0 0 0-7,0 0 0 8,0 0 0-8,0 0 0 6,0 0 144-5,0 0-144 7,0 0 0-8,0 0 0 6,0 0 128-6,0 0-128 8,0 0 0-8,0 0 0 6,0 0 0-6,-17 0-176 27,1 0-1264-26,-2 0-256 0,-1 2-48-1,-5 0-16 0</inkml:trace>
    </iact:actionData>
  </iact:action>
  <iact:action type="add" startTime="95518">
    <iact:property name="dataType"/>
    <iact:actionData xml:id="d59">
      <inkml:trace xmlns:inkml="http://www.w3.org/2003/InkML" xml:id="stk59" contextRef="#ctx0" brushRef="#br3">22101 6586 6447 0,'0'0'272'3,"0"0"80"-3,-6-6-352 0,6 6 0 0,0 0 0 0,0 0 0 7,-16-2 1760-6,16 2 288 6,0 0 48-6,-9 2 16 6,9-2-1104-7,-16 0-224 7,16 0-32-7,0 0-16 10,-12 6-16-10,12-6 0 4,0 0 0-3,0 0 0 7,0 0-144-8,-11 10-16 7,11-10-16-7,0 0 0 8,0 0-48-8,0 0-16 7,9 17 0-7,-9-17 0 10,14 12-48-10,6 0-16 5,3-4 0-4,0-1 0 6,5 1-128-7,-1-6-32 6,2 4 0-5,0-4 0 10,3-2-16-11,-3 4-16 5,2 0 0-4,4 0 0 5,4 0-96-6,-4 0 0 6,0-1-128-6,4-1 192 9,-5-2 64-9,3 0 0 7,4 0 0-7,-6 2 0 8,0 0-80-8,0 0-16 7,-2-2 0-7,-6 2 0 8,1-2-16-8,-1 0 0 7,0 0 0-7,-5 2 0 8,-5 0 48-8,1 4 0 6,-18-6 0-6,19 2 0 9,-19-2-48-9,14 4 0 6,-14-4 0-6,0 0 0 9,0 0-144-9,0 0 0 7,0 0 144-7,0 0-144 9,0 0 160-9,-12 10-32 6,-7-3-128-6,-3 1 192 10,-1-4-64-10,0-2-128 5,-5 0 176-5,-3-2-176 10,-4 0 144-10,2 0-144 6,-4 0 0-6,-2 0 144 7,2-4-144-6,0 0 0 5,-2 0 144-5,2-4-144 6,-6 3 0-7,6 1 144 7,-4-4-144-7,6 0 0 9,5 4 128-9,3 0-128 7,2 0 0-7,5 2 0 7,5-1 144-7,-1 1-16 7,16 2-128-7,0 0 192 8,0 0-192-8,0 0 0 6,0 0 128-6,0 0-128 9,19 4 0-9,5-3 0 7,3-1 0-7,6 0 0 9,8 0 144-9,4 0-144 6,6 2 128-6,-2-2-128 8,-3 0 208-8,3 0-32 7,2-2-16-7,0 2 0 8,-5-1 32-8,-3-1 16 6,4-2 0-6,-8 0 0 9,2 2 64-9,-10 0 16 7,-1 0 0-7,-5 2 0 8,-2-2-48-7,-7 0-16 6,-16 2 0-7,0 0 0 7,0 0-224-7,0 0 0 7,0 0 128-7,0 0-128 8,0 0 208-8,-14 0 0 7,-11 0 0-7,-2 2 0 8,-8 0-208-8,-5 0 0 7,1 2 0-7,-7 2 0 9,-5-4 0-9,-2 0 0 6,-1-1 0-6,3 1 0 8,2-2 128-8,0 4-128 7,-1-2 0-7,3 0 144 8,6-2-144-8,0 2 0 7,4 0 0-7,8 0 0 9,1 2 0-9,5-4 0 6,5-4 0-6,18 4 0 8,0 0 0-8,0 0 0 7,0 0 0-7,0 0 0 8,0 0 0-7,0 0 0 5,18-4 0-6,5 0 0 9,5 0 0-9,1 2 0 6,6 2 0-6,4-3 0 9,-2-1 0-8,4 2 0 5,-4-2 0-6,0 2 0 8,2 2 0-8,-2 0 0 7,0 0 0-7,-2 0 0 9,-3-2 0-9,-5-2 0 7,-6 0 0-7,-3 2 0 8,-18 2 0-8,18 0 0 5,-18 0 0-5,0 0 0 8,0 0 0-8,0 0 0 7,0 0 0-7,-20 2 0 8,-3 0 0-8,-9 2 0 7,-3 0 0-7,-8 4 0 8,2-4 0-8,-7-1 0 6,-5-1 128-6,0 4-128 9,-1 4 0-9,3 0 0 8,2-2 0-8,-1 3 0 7,-3-5 0-7,6-2 0 8,10 2 0-8,0 0 0 8,8 3 0-8,7-3 128 9,3-4-128-9,3 2 0 7,16-4 0-7,0 0 0 6,0 0 0-5,0 0 0 6,0 0 0-7,18 0 0 7,3-4 0-7,10 2 0 9,4-4 0-9,8-3 0 6,-2 1 0-6,6 2 0 9,6-4 0-9,1-1 0 6,1 3 0-6,-2 0 0 8,-3-2 0-8,-1 2 0 6,2 1 0-6,-2-5 0 9,-5 2 0-9,-6-2 0 6,-5 5 0-6,-4 1 0 10,-8 2 0-10,-1 0 0 6,-20 4 0-6,0 0 0 7,0 0 0-7,0 0 0 6,0 0 0-6,-20-2 0 10,-3 4 0-9,-6 4 0 5,-2 0 0-6,-7 0 0 8,-2-3 0-8,2 3 0 6,-3-4 128-5,4 4-128 7,-5 0 0-8,3 6 0 7,5-5 144-7,5-3-144 9,2 0 0-9,3-2 0 5,1 0 0-4,7 0 128 7,16-2-128-8,0 0 0 5,0 0 0-5,0 0 0 10,0 0 0-10,0 0 0 5,0 0 0-5,24-4 0 9,3-2 0-9,2 2 0 8,3-1 0-8,3-5 0 9,-2 0 0-9,0 2 0 5,-2-1 0-5,-2 3 0 9,1 2 0-9,-1 0 0 7,2 0 0-7,-4-2 0 7,-7 2 0-7,-2 0 0 7,-18 4 0-7,17-4 0 8,-17 4 0-8,0 0 0 8,0 0 0-8,0 0 0 8,0 0 0-8,0 0 0 8,0 0 0-8,0 0 0 7,-17 2 0-7,-1-2 0 7,0 0 0-7,-3 4 128 7,1 2-128-6,5 2 0 6,-5-2 0-7,1-4 0 7,-1-2 0-7,5 4 0 8,-5 3 0-8,5 3 128 8,-5-4-128-8,-3 4 0 7,1 2 0-7,5-5 0 24,-3-1-480-23,3 4-16-1,-1-2 0 1,-1 1 0 11,1 3-2000-11,2-2-384 0,-3 4-96-1,-1-5-16 1</inkml:trace>
    </iact:actionData>
  </iact:action>
  <iact:action type="add" startTime="97409">
    <iact:property name="dataType"/>
    <iact:actionData xml:id="d60">
      <inkml:trace xmlns:inkml="http://www.w3.org/2003/InkML" xml:id="stk60" contextRef="#ctx0" brushRef="#br3">23620 5828 8751 0,'0'0'384'5,"0"0"80"-5,0 0-464 0,0 0 0 0,0 0 0 0,0 0 0 8,0 0 864-7,0 0 80 3,0 0 16-3,0 0 0 6,0 0-48-6,0 0 0 6,0 0 0-7,0 0 0 8,0 0-272-8,0 0-64 6,0 0-16-5,0 0 0 6,0 0-96-7,6 19-16 8,-4 1 0-8,-2-3 0 8,0 3 64-8,-2 5 16 7,2 2 0-7,-6 1 0 7,2-1-16-7,-1 4-16 7,-1 0 0-7,-6 2 0 9,0 8-32-9,3-6 0 11,-7 3 0-11,6-3 0 5,-3-2-48-5,5 0-16 5,-4-4 0-5,4 0 0 9,0 3 0-9,3-5 0 6,-5-4 0-6,2-1 0 10,2-3-80-10,-4-3 0 6,5 0-16-6,-1-1 0 9,6-15-128-9,-4 12-32 6,4-12 0-6,0 0 0 8,-4 15-144-8,4-15 160 7,0 0-160-7,0 0 160 7,0 0-160-7,0 0 0 8,0 0-160-8,0 0 160 23,0 0-1520-21,17 2-208-1,-1-4-32 0</inkml:trace>
    </iact:actionData>
  </iact:action>
  <iact:action type="add" startTime="97940">
    <iact:property name="dataType"/>
    <iact:actionData xml:id="d61">
      <inkml:trace xmlns:inkml="http://www.w3.org/2003/InkML" xml:id="stk61" contextRef="#ctx0" brushRef="#br3">24467 5792 11807 0,'0'0'512'1,"0"0"128"-1,0 0-512 0,-8 12-128 0,8-12 0 0,-14 18 0 5,1 1 608-4,-1-1 96 6,0 3 32-7,-5 3 0 7,3 1 32-7,-5 6 0 7,-3 2 0-6,-3 8 0 6,-4-6-128-7,2 14-32 8,1 4 0-8,-5-2 0 7,-4-3-48-7,0 3-16 8,2 2 0-8,-6 1 0 7,8 3-208-7,0-1-32 7,1-3-16-7,1-2 0 10,8-1 32-10,-3-3 0 5,3-2 0-5,-2 2 0 13,1-8 0-13,3 4 0 4,-3-2 0-4,5 0 0 6,-2-4-320-5,3 0 0 7,4-6 0-8,-1-4 0 8,3-9 0-8,-2-1 0 6,5 1 128-6,3-4-128 7,-4 3 0-7,4-3 128 7,0 1-128-7,6-15 0 7,0 0 0-7,0 0 0 8,2 12 0-8,-2-12 0 23,0 0-1760-21,16 14-304-2,-16-14-64 1,23-6-16-1</inkml:trace>
    </iact:actionData>
  </iact:action>
  <iact:action type="add" startTime="98401">
    <iact:property name="dataType"/>
    <iact:actionData xml:id="d62">
      <inkml:trace xmlns:inkml="http://www.w3.org/2003/InkML" xml:id="stk62" contextRef="#ctx0" brushRef="#br3">24406 6535 6447 0,'0'0'576'2,"0"0"-576"-1,0 0 0-1,0 0 0 8,0 0 1728-7,0 0 256 4,-2-9 32-5,2 9 16 8,0 0-912-7,0 0-176 5,0 0-48-6,0 0 0 11,0 0-400-10,0 0-96 3,14-12-16-4,0 6 0 8,-14 6-112-8,19-4-16 7,-5-2-16-7,5 4 0 8,-3 2 32-8,2 0 16 7,1-1 0-7,-5 2 0 7,-14-1-96-7,17 6-32 9,-17-6 0-9,18 6 0 6,-18-6-160-6,12 10 0 7,-3 4 0-7,-9-14 128 7,0 0-128-6,4 13 0 6,-4-13 0-7,-2 18 128 8,-2-1-128-8,4-17 192 7,-7 14-192-7,1 0 192 8,-6-7 32-8,0 3 16 7,-3 0 0-7,1-2 0 8,-4 1-64-8,7 3-16 6,-1-4 0-6,12-8 0 9,0 0-160-9,-10 14 0 6,10-14 0-6,0 0 128 9,0 0-128-9,0 13 0 9,0-13 0-9,8 20 0 8,4-8 0-8,-1 5 0 5,9-5 0-5,-6 3 0 10,1-3 0-10,3 6 0 6,-6-1 0-6,1-3 0 9,1 3 0-9,-2-3 0 6,-3 4 0-5,-5-5 0 6,0 5 0-7,0-1 0 7,-4-17 0-7,-2 18 0 8,-2 1 0-8,0 3 0 7,-7-9 192-6,-3 3-64 7,-2-8 208-8,3 6 48 6,-11-5 0-6,3 1 0 8,-3-2 0-8,-1-2 0 5,2-2 0-4,1 1 0 8,-1-1-384-9,3 0 0 6,5 0 0-6,-3-2 128 9,6-2-128-9,12 0 0 5,0 0 0-5,0 0-7792 17,-15-2-1456-16</inkml:trace>
    </iact:actionData>
  </iact:action>
  <iact:action type="add" startTime="98971">
    <iact:property name="dataType"/>
    <iact:actionData xml:id="d63">
      <inkml:trace xmlns:inkml="http://www.w3.org/2003/InkML" xml:id="stk63" contextRef="#ctx0" brushRef="#br3">25592 6270 4607 0,'0'-15'192'1,"0"15"64"-1,0 0-256 0,10-16 0 4,-6 4 0-4,-4 12 0 6,0 0 880-6,0 0 128 6,0 0 16-5,0 0 16 8,0-15-848-8,0 15-192 5,0 0 0-5,-10-8 0 5,10 8 448-6,-13-4 144 6,-1 0 32-5,0 6 0 9,14-2 224-10,-15 8 48 5,3 0 16-5,-4 3 0 8,5-3-208-6,-3 6-32 3,0-2-16-4,1 5 0 6,-1-1-32-7,-6 3-16 8,5 7 0-8,-5-1 0 6,-3 0-128-6,2 5-32 8,1 3 0-4,0 2 0 2,1 8-64-6,3-4 0 7,-3 4-16-6,1-6 0 5,7 4-112-6,-3-4 0 8,6 2-16-8,4 0 0 7,0-8-96-7,2-4-16 8,0 0 0-8,2 1 0 8,0 1 128-8,6-2 32 7,-4-1 0-7,4-5 0 8,0-3 0-7,6-3 0 4,-3-3 0-5,9 4 0 8,-4-7 96-8,5 5 0 7,5-6 16-7,1-2 0 9,2-4-32-9,2-2-16 6,-1 0 0-6,3 0 0 8,-2 2-160-8,4-2-16 7,1-2-16-7,1 0 0 10,-2-2-160-10,-2 0 160 4,0-2-160-4,-1 0 160 10,-5-2-160-10,-4 2 0 5,1 3 144-4,-9-5-144 8,1-10 128-9,-6 3-128 6,0-1 128-6,-1 0-128 8,-3 5 288-8,-4-3-16 6,-2 2 0-6,-5-1 0 9,-3 3 48-9,-2 4 0 8,-5-8 0-8,-5 7 0 7,-3 3-112-6,-6 4-16 5,-3 0 0-6,-5 0 0 9,2 0-48-9,2 4-16 6,-4 2 0-5,2 3 0 6,2-1-128-7,-2 2 0 6,2 2 144-6,6-1-144 8,1 5 0-8,3-3 0 7,0 5 0-7,3 2 0 10,1-3-240-10,-1 6-112 5,3 5-32-4,-1-5-13488 10</inkml:trace>
    </iact:actionData>
  </iact:action>
  <iact:action type="add" startTime="101838">
    <iact:property name="dataType"/>
    <iact:actionData xml:id="d64">
      <inkml:trace xmlns:inkml="http://www.w3.org/2003/InkML" xml:id="stk64" contextRef="#ctx0" brushRef="#br0">13437 6067 13823 0,'-2'-19'1216'1,"2"19"-960"2,2-10-256-3,3-2 0 8,5-1 416-8,-4 5 32 7,4-4 16-7,1 5 0 7,-11 7-96-7,14-8-32 7,6-4 0-6,-3 4 0 8,-7 2 0-9,-10 6 0 6,14-5 0-6,-14 5 0 9,0 0 0-9,0 0 0 7,0 0 0-7,0 0 0 7,0 0 144-7,0 0 32 7,0 0 0-7,0 0 0 8,0 0 256-8,0 0 64 7,0 0 16-7,-14 9 0 7,-8-1-80-7,1 0-32 8,-4-4 0-8,-5 0 0 7,-1 0-48-6,-4-4-16 7,0-4 0-6,-4-2 0 5,2-4 0-7,-2 0 0 5,0-5 0-4,2-1 0 6,-4-5-96-7,4 1 0 7,-2 3-16-7,2-3 0 9,2-1-128-9,-2 5-32 6,1-1 0-5,3-1 0 6,4 6-208-7,-4-3-64 8,-6 5 0-8,6 0 0 7,2-2-128-7,3 7 0 6,1-1 0-6,3 2 128 10,1-2-128-10,6 4 0 7,-1-2 0-7,2 2 0 7,5-2 0-7,-3 4 0 6,14 0 0-6,-14-4 0 9,14 4 0-9,-13 0 0 6,13 0 0-6,0 0 0 8,0 0 0-8,-14 4 0 8,14-4 0-8,-14 10 0 8,3 8 0-8,5-5 0 7,0 5 0-7,-2 5 0 8,2 3 0-8,0 1 0 6,3 2 0-5,-5 0 0 6,0 5 0-7,2 3 0 9,4-4 0-9,-4 4 0 7,-1 8 0-7,1 1 0 7,0 7 0-7,4 0 0 9,-2 3 0-9,4 5 0 5,-4-1 0-5,-2 3 0 10,4 3 0-10,0 2 0 6,0-9 0-6,0 1 0 8,0-5 0-8,1-3 0 6,1-3 0-5,0 2 0 8,0-2 0-9,0-3 0 7,1-1 0-7,-1 2 0 8,2-2 0-8,-2 2 192 6,0 5-64-6,4-3 0 10,0-2-128-10,2 0 128 4,-6-2-128-3,0-4 128 8,-4 1-128-9,2-4 0 7,2 2 0-7,-2-6 0 8,0-3 0-8,0-2 128 7,-2 0-128-7,3 1 0 7,-1-3 128-7,-2 0-128 7,2-3 0-7,0-1 128 9,-2-9-128-9,4-14 128 6,-2 17-128-6,0-1 128 10,2-16 0-10,0 0 0 5,0 0 0-5,0 0 0 8,0 0-128-8,0 0 160 7,0 0-160-7,14 10 160 8,-14-10-160-8,17 0 192 7,1 0-192-7,3-4 192 9,-1-2-192-9,-1-2 128 7,5 0-128-7,1 2 128 8,2-3-128-8,3 1 0 8,3-2 0-8,4 0 0 8,-2 3 0-8,4 1 0 5,4 0 0-5,4-4 0 8,-5 4 0-8,7 0 0 7,6 2 0-7,1-1 0 9,1-3 0-9,2 4 0 8,-3 0 0-7,1 2 0 4,-5 2 0-5,1 0 0 7,-2 0 0-7,-1 0 0 8,1 2 0-8,-6 2 0 7,0 0 0-7,-2-2 0 8,-8-4 0-8,2 2 0 7,2 0 0-7,-4 0 0 9,-4-2 0-8,-1 0 0 4,-3 0 0-5,-4 4 0 9,1-2 0-9,-3-2 0 6,-3 0 0-6,-1 2 0 8,-17 0 0-8,0 0 0 6,14 6 128-6,-14-6-128 8,0 0 0-8,0 0 0 7,0 0 0-7,12 12 0 10,-12-12 0-10,0 0 0 6,-4 13 0-6,-6 3 128 9,-2-6-128-8,-1-1 0 4,-3 3 0-5,-7-2 128 9,-3 3-128-9,-1-3 128 7,-2 0-128-7,-3 2 128 7,-7-5-128-7,2 5 0 7,2-2 0-7,-6-4 128 9,2 0-128-9,-6 1 0 6,4-1 0-6,-1-4 0 8,3 2 128-8,-4-2-128 9,4-2 0-9,-4 0 128 6,4-2-128-6,-2 0 0 6,4 0 0-6,3-2 128 9,-3 0-128-8,2-1 0 4,0 1 0-4,0-2 128 8,0 0-128-9,4-6 0 5,0 2 0-4,3 3 128 7,1-5-128-8,0 0 0 6,-1-3 0-5,1 3 0 8,2-4 0-9,1 3 0 6,1-7 0-6,3 5 0 8,-1-3 0-8,-1-1 0 7,3 1 0-7,1 0 0 9,-1-1 0-9,5 3 0 6,-3-3 0-6,1-3 0 8,4 1 0-8,-1 1 0 9,1-5 128-9,4 0-128 7,-2-3 0-7,3-1 0 6,1-4 0-6,-2-4 128 9,-2 2-128-9,4-2 0 6,2-2 0-6,-1 2 0 8,-1-12 0-8,2 2 0 7,0 0 128-7,0-5-128 9,0-5 0-9,4-3 0 8,0-5 0-8,-2 5 0 8,0-4 0-8,2-5 0 5,-2 1 0-5,4-4 0 9,2 2 0-9,0 7 0 6,4 9 0-6,4-1 0 9,-5-1 0-9,3 5 0 6,2 2 0-6,-4 4 0 9,7-2 0-9,-3 8 0 6,4-2 0-6,-5 4 0 9,7-4 0-9,-5 2 0 6,3-2 0-6,-4 6 0 8,1 4 0-8,-1 2 0 7,2 2 0-7,-4 3 0 8,-1 3 0-8,1 3 0 8,-4-1 0-8,-2-1 0 7,2 8 0-7,-2-1 0 7,-1 3 0-7,-3 10 0 8,0 0 0-7,0 0 0 4,0 0 0-5,0 0 0 9,0 0 0-8,0 0 0 4,0 0 0-5,0 0 0 10,-9-6 0-10,9 6 0 5,0 0 0-5,0 0 0 9,0 0 0-9,0 0 0 7,0 0 0-7,0 0 0 9,0 0 0-9,0 0 0 6,0 0-144-6,0 0 144 9,0 0 0-9,19 4 0 6,-1-2 0-6,3 4 0 9,7 0 0-9,3 0-128 7,4-1 128-7,2-1 0 9,10-4 0-9,3 0 0 6,-1-2 0-6,2 0 0 8,0 2 0-8,-1 0 0 6,1-1 0-6,0 1 0 9,-4-2 0-9,3 2 0 6,-1 0 0-6,2 0 0 8,-2 0 0-8,-3 3 0 7,1 1 0-7,-2 4 0 9,-6 0 0-9,4 0 0 7,-6 0 0-7,0 3 0 8,-4-3 0-8,-2-2-128 6,-5 2 128-6,-7 0 0 9,-1-3 0-9,-18-5 0 6,17 6 0-6,-17-6 0 9,0 0 0-9,0 0 0 6,0 0 0-6,0 0 0 9,0 0 0-9,-15 12 0 7,1-2 0-7,-7-6 144 8,-5-4-144-8,-5 0 128 7,-8 0-128-7,2 0 128 8,-6-4-128-8,0 0 0 7,-9-4 0-7,1 2 128 8,-4 0-128-8,1 0 0 7,-3-1 0-7,0 1 0 8,1-2 0-8,-1 2 0 7,3-4 0-7,-1 3 128 9,1 3-128-9,1-2 0 5,4 0 0-5,2-2 0 9,6 0 0-9,8 3 0 6,2-7 0-6,0 4 0 9,7 2 0-9,3 0 0 6,1-1 0-6,7 1 0 8,-1 0 0-7,14 6 0 4,-8-10 0-5,2 0 0 10,6 10 0-10,0 0 0 7,0 0 0-7,0 0 0 9,0 0-128-9,0 0 128 6,0 0 0-6,0 0 0 8,0 0 0-8,0 0-176 7,0 0 176-7,14-2-128 8,-14 2 128-8,0 0 0 8,0 0 0-8,0 0 0 7,20 4 0-7,-20-4 0 6,13 10 0-6,-13-10 0 9,0 0 0-9,14 14 0 6,-8 3 0-6,-2-5 0 9,-4-12 0-8,0 21 0 4,-2-1 0-5,-2 3-128 9,0-1 128-9,-6 5 0 7,2-2 0-7,1 7 0 9,-3 7 0-9,-4-2 0 5,2 8 0-5,-5-3 0 9,-1 3 0-9,3 4 0 6,-7 0 0-6,5-4-128 10,-1 3 128-10,-1 1 0 6,1-4 0-6,4 4-128 7,-3 0 128-6,7-1 0 6,-4 3 0-7,3 0 0 8,-5 5 0-8,2 3 0 7,1-3 0-7,-1-1 0 8,-1 0 0-8,3-3 0 8,-2 3 0-8,4 1-128 7,5-5 128-7,-5 2 0 6,2-3 0-6,2 1 0 9,4 2 0-9,-4-4 0 7,-1-7 0-7,1 3 0 8,2 0 0-8,0-6 0 6,0 4 0-6,0-8 0 8,-2-4 0-8,2 1 0 8,0-3 0-8,1-2 0 8,1-3 0-8,2 1 0 6,-4-6 0-6,2-3 0 9,0 3 0-9,0-7 0 7,2-12 0-7,-4 16 0 8,4-16 0-8,-4 15 144 6,4-15-144-5,0 0 0 6,0 0 128-7,-2 12-128 7,2-12 0-7,0 0 0 8,0 0 0-8,6 14 0 8,-6-14 0-8,8 15 0 8,-8-15 0-8,11 16 0 7,7-6 0-7,-2-3 0 8,1 5 0-8,9-4 0 7,1 0 0-7,4 2 0 8,0-5 0-8,8-1 0 7,-2 2 0-7,8 0 0 8,-4 0 0-8,8-2 0 6,2 0 0-6,-3-2 0 9,1 0 0-9,4-2 0 8,1-2 0-8,1 2 0 8,-4 0-128-8,0 0 128 5,-3 0-208-5,1 2 80 28,2 3-2736-28,-6 5-528 1</inkml:trace>
    </iact:actionData>
  </iact:action>
  <iact:action type="add" startTime="104405">
    <iact:property name="dataType"/>
    <iact:actionData xml:id="d65">
      <inkml:trace xmlns:inkml="http://www.w3.org/2003/InkML" xml:id="stk65" contextRef="#ctx0" brushRef="#br0">27617 5929 8287 0,'0'0'736'1,"0"0"-592"3,-10-10-144-4,-3-1 0 7,3 5 960-7,-4-2 144 9,2 0 48-9,-1 0 0 6,-1 0 16-6,4 1 16 6,-1-1 0-6,11 8 0 11,-8-10 32-11,8 10 16 4,-8-6 0-4,8 6 0 9,0 0-224-7,0 0-48 2,0 0-16-4,8-11 0 9,2 1-336-9,9 4-64 8,1-6-16-8,1 3 0 6,4 1-96-5,5-4-32 7,3 4 0-8,2-2 0 7,6-3-48-7,4 3-16 8,4-4 0-1,1 5 0-5,-1-7 0-2,6 4 0 7,1 1 0-7,-1 3 0 6,-6 2-32-6,-1-2-16 8,1-5 0-8,-8 7 0 8,0-2 32-8,-8 0 0 7,-2 2 0-7,-3 2 0 9,-5 2-128-9,1 0 0 6,-9 0-16-6,-15 2 0 7,16 4-176-7,-16-4 192 6,0 0-192-5,0 0 192 8,13 8-192-9,-13-8 128 6,0 0-128-6,0 0 128 8,4 18 0-8,-4-5-128 7,-4 3 192-7,-1 3-64 9,-3-3-128-9,0 4 0 6,-4-1 0-6,2 1 128 10,-5 3-128-10,3 2 0 6,-3 3 0-6,3 3 128 8,2 0-128-8,0 4 0 6,4 0 0-6,5 2 0 8,-1 2 0-8,0-2 0 8,2 4 0-8,2 0 0 7,0 6 0-7,-2-2 0 7,3 0 0-7,-1 6 0 8,0-5 0-7,0-1 0 6,0 4 0-7,0 4 0 8,2 1 0-8,-4 1 0 5,0-3 0-5,2 1 0 8,0 0 0-8,2-1 0 8,-2 1 0-8,-2 0 0 9,2-3 0-9,2-1 0 6,0 0 0-6,-1-6 0 10,3 0 0-10,-2 2 0 5,0-6 0-4,0 5 0 7,2-3 0-8,0 4 0 7,2-4 0-7,-5 2 128 8,-1-4-128-8,2 2 0 6,2-4 144-6,2-2-144 8,-4 0 0-8,0 0 144 7,-2 3-144-7,4 1 0 8,-1-6 128-8,1 2-128 7,-4-4 0-7,2 2 0 8,0-2 0-8,2-1 0 8,-2-5 128-8,0 2-128 8,3 2 0-8,-3 1 0 6,2-3 0-6,0-2 0 9,-2-1 144-9,4-5-144 6,-4 1 0-6,2 1 144 9,-3-5-144-8,3 1 0 5,2 1 0-6,-8-18 128 8,4 12-128-8,-4-12 0 8,8 15 144-8,-8-15-144 8,0 0 128-8,11 12-128 7,-11-12 128-7,0 0-128 9,0 0 256-9,0 0 0 4,0 0-16-4,0 0 0 8,0 0 16-7,0 0 16 7,0 0 0-8,0 0 0 7,0 0-80-7,0 0 0 7,0 0-16-7,0 0 0 8,0 0-176-7,0 0 160 6,0 0-160-7,-19 4 160 8,-4-4-160-8,3 0 0 7,3-2 0-7,-7 2 0 7,-3-2 128-7,-2 0-128 7,-3 0 0-6,-5 2 128 6,-2-2-128-7,-6 0 0 8,2 2 0-8,-5 0 0 7,-9 0 128-7,1 2-128 6,-3 0 0-6,3 4 128 8,1 0-128-8,2 4 0 7,4-5 0-7,1 5 0 10,9 2 0-10,-2-4 0 6,4 3 0-6,4 3 0 8,-1-4 0-8,7 1 0 7,4-5 0-7,1 2 0 8,1 2 0-8,5-2 0 8,2-4 0-8,14-4 0 6,0 0 0-6,0 0-176 7,0 0 48-7,0 0 0 24,0 0-2560-22,12 19-496-1</inkml:trace>
    </iact:actionData>
  </iact:action>
  <iact:action type="add" startTime="105727">
    <iact:property name="dataType"/>
    <iact:actionData xml:id="d66">
      <inkml:trace xmlns:inkml="http://www.w3.org/2003/InkML" xml:id="stk66" contextRef="#ctx0" brushRef="#br0">10768 7899 2751 0,'0'0'256'2,"-13"6"-256"0,1 1 0-1,4 5 0 5,-6-6 1088-5,7 4 192 6,7-10 16-7,-16 15 16 7,4-5-848-7,-1 4-160 7,1-7-48-7,4 3 0 8,-5 2 512-7,5-2 80 4,-4 3 32-4,4-3 0 8,8-10 368-9,-8 12 80 6,8-12 16-6,0 0 0 9,0 0-160-9,0 0-32 6,0 0 0-6,0 0 0 8,0 0-176-8,0 0-32 7,10-10-16-7,8-4 0 8,3-5-336-8,5-3-64 7,1 1-16-7,6 1 0 8,-2-3-128-8,4-2-16 9,4-7-16-9,-2-1 0 7,2 0 0-7,2 2 0 8,-2 0 0-8,4 2 0 7,-6-1-32-7,4-1 0 7,-4-4 0-6,0 2 0 6,2 2-64-7,-5-1 0 8,-1 3-16-8,-2 2 0 7,0 1-112-7,-4 1 0 6,-3 2-128-6,-1 3 192 9,-3 3-192-9,-1-1 128 6,-5 6-128-6,0 1 0 8,-14 11 0-7,0 0 128 4,0 0-128-5,0 0 0 9,0 0 0-9,0 0-128 6,0 0 128-6,0 0-208 24,0 0-256-23,0 0-48 1,-10 15-16-2,0-5 0 12,2 4-688-10,8-14-144 0,-13 13-32-2,5 1-9936 0</inkml:trace>
    </iact:actionData>
  </iact:action>
  <iact:action type="add" startTime="106162">
    <iact:property name="dataType"/>
    <iact:actionData xml:id="d67">
      <inkml:trace xmlns:inkml="http://www.w3.org/2003/InkML" xml:id="stk67" contextRef="#ctx0" brushRef="#br0">10569 7429 15663 0,'-15'0'1392'1,"15"0"-1120"1,0 0-272-2,0 0 0 11,0 0 1040-11,0 0 160 5,0 0 16-5,0 0 16 7,23-10-528-7,4 0-128 7,7 2 0-7,3-5-16 11,4-1-176-11,-2-5-48 5,3 1 0-5,3 2 0 7,0-3-112-7,4 1-32 7,2 3 0-6,-1-3 0 6,-1 5-32-7,2-3-16 6,-4 4 0-5,0-1 0 7,-8 3 272-8,1 2 48 6,-4-2 16-5,-3 4 0 7,-4 5 96-7,-2-1 0 4,-1 4 16-4,-3-1 0 13,0 5-112-14,-1 6-32 3,-5 0 0-3,1 9 0 6,-2 5 736-6,-3 7 144 8,-7 2 16-8,-6 8 16 25,-6-4-1712-24,-1 6-352 3,-11 1-64-3,-4-1 0-1,-5 4 768 0,-4 2 224 0,-2-3 16 0,-12 5 0 7,0-2-16-7,-8 3 0 8,-1-1 0-8,-11 4 0 24,-3 5-1488-23,-4 0-288 1</inkml:trace>
    </iact:actionData>
  </iact:action>
  <iact:action type="add" startTime="109299">
    <iact:property name="dataType"/>
    <iact:actionData xml:id="d68">
      <inkml:trace xmlns:inkml="http://www.w3.org/2003/InkML" xml:id="stk68" contextRef="#ctx0" brushRef="#br0">21026 7509 5519 0,'0'0'496'2,"0"0"-496"1,0 0 0-2,0 0 0 5,-14 4 640-5,14-4 16 6,0 0 16-7,-9 5 0 8,9-5-480-8,0 0-192 7,0 0 128-7,0 0-128 9,-16 2 208-9,16-2-32 6,0 0-16-6,0 0-3952 10</inkml:trace>
    </iact:actionData>
  </iact:action>
  <iact:action type="add" startTime="112047">
    <iact:property name="dataType"/>
    <iact:actionData xml:id="d69">
      <inkml:trace xmlns:inkml="http://www.w3.org/2003/InkML" xml:id="stk69" contextRef="#ctx0" brushRef="#br0">11513 7089 6447 0,'0'0'576'2,"0"0"-576"0,0 0 0-1,0 0 0 5,0 0 672-6,0 0 32 8,0 0 0-8,0 0 0 9,0 0-352-9,0 0-64 5,0 0-16-5,-4 18 0 9,4-18-272-7,-2 17 160 3,1 1-160-5,1 2 128 8,1 3 16-8,1 2 0 6,4 5 0-6,2 3 0 11,4 0 0-11,-4 10 0 5,7-2 0-5,-1 5 0 8,3 5-144-7,-3-2 128 5,4-2-128-6,-1 0 128 8,-1 1-128-8,5-7 0 13,7 6 0-13,-1-6 128 3,2 0-128-3,4-6 128 7,0 4-128-7,6-2 128 8,0 2 128-7,4 0 32 6,-6-6 0-6,6 0 0 4,-2-1-16-5,6-1 0 8,2-2 0-8,-2-2 0 8,1-3-32-7,3 1-16 5,0-1 0-5,3-1 0 5,1 0-32-6,2-1-16 8,3-5 0-8,8 3 0 7,-1 3-48-6,9-5-128 4,2-5 192-4,2 5-64 6,-6-4-128-7,6 1 192 8,2-7-192-8,6 0 192 8,5 0-192-8,1-2 0 7,3-3 144-7,-5-1-144 9,4-4 0-9,-5-1 128 5,-5-3-128-4,4-2 0 7,1 2 0-8,-1 2 0 6,2 4 0-6,3-4 0 9,-5-2 0-8,0-3 0 5,-4 1 0-6,2 0 0 9,-5-2 0-9,1 2 0 6,0 3 0-6,2-7 0 8,-2 2 0-7,2 0 0 7,-2-5 0-8,-3 3 0 6,-1-3 0-6,-2 5 0 7,-3-4 0-6,-1 4 0 5,2-5 0-6,2 3 0 8,-2 4 0-7,-2-5 0 5,2 3 0-6,-4-4 128 7,-9 4-128-7,1-3 0 9,2-1 0-9,-5 1 0 6,-3-1 0-5,-1-6 0 7,3 5 0-8,3-5 144 6,-3 3-144-5,-1 3 0 8,1-2 0-9,-1 3 0 6,1-5 0-6,-3-1 0 8,-8-1 0-8,1-1 0 7,1-1 0-7,-2 3 0 8,-8-1 144-8,0-1-144 8,0-1 0-8,0 9 144 7,-8-5-144-7,2 3 0 6,0 1 0-5,-2-6 0 7,2 5 0-8,0-5 0 7,-2 7 0-7,-3-1 0 8,-1-3 0-8,0 3 0 6,-1-4 0-5,1 7 0 6,-2-3 0-7,0 6 0 8,-3-4 0-8,-5 1 0 7,1 3 0-6,-1-4 0 5,-5 3 0-6,2 3 0 9,-5-2 0-9,-11 8 128 6,14-12-128-5,-14 12 0 7,14-6 0-8,-14 6 0 6,0 0 0-6,15-6-4928 20,-15 6-1088-20</inkml:trace>
    </iact:actionData>
  </iact:action>
  <iact:action type="add" startTime="112753">
    <iact:property name="dataType"/>
    <iact:actionData xml:id="d70">
      <inkml:trace xmlns:inkml="http://www.w3.org/2003/InkML" xml:id="stk70" contextRef="#ctx0" brushRef="#br0">17402 7382 10191 0,'0'0'448'3,"0"0"96"-3,0 0-544 1,14-4 0-1,5-2 0 0,1 2 0 6,1 2 512-5,8 4 0 7,6 4 0-8,1 0 0 8,3 0-256-8,4 4-64 7,3 1-16-7,-3-1 0 7,2 6-176-7,-6-5 0 7,0 5 0-7,-8-1 128 9,1 3-128-9,-3 3 0 7,-2 1 0-7,-3 1 0 8,-1 9 0-8,-9-3 0 8,-3 2 0-8,-5 2 0 6,-4 2 0-6,0 6 0 7,-2-2 0-7,-4 2 0 10,-10-4 384-4,1 6 0-6,-5-2 0 1,-1 4 0 6,-7-6-48-7,-1 6-16 7,-6-4 0-7,-2 2 0 8,-6-4-80-8,-6 4-32 6,0-6 0-6,-3 2 0 9,-9-4-208-9,2-6 0 6,1-2 0-6</inkml:trace>
    </iact:actionData>
  </iact:action>
  <iact:action type="add" startTime="113385">
    <iact:property name="dataType"/>
    <iact:actionData xml:id="d71">
      <inkml:trace xmlns:inkml="http://www.w3.org/2003/InkML" xml:id="stk71" contextRef="#ctx0" brushRef="#br0">11820 6970 2751 0,'0'0'256'2,"0"0"-256"-1,0 0 0-1,0 0 0 7,0 22 880-7,-2-9 128 7,-2 5 16-6,2-4 16 6,-4 1-480-7,-2 5-112 7,2-3 0-7,-2 5-16 9,3 1-112-7,-5 5 0 2,0 1-16-4,4 4 0 7,-3 8-144-7,3-2-32 8,0 8 0-8,4-2 0 8,2-1-128-8,4 5 0 8,2-6 0-8,5 0 0 8,1 0 0-8,6-2 0 6,-1 4 0-5,8-4 0 6,7 2 0-7,3-6 0 7,-2 0 0-3,4 0 0 0,6-6 352-3,4-2 32 6,0-4 16-7,3 1 0 9,1-7-96-9,4-1-32 7,-1 3 0-7,1-3 0 8,-3-4-128-8,5 5-16 6,2 1-128-5,5 1 192 6,6 2-192-6,4 3 0 7,-2-1 128-8,1 2-128 7,3-1 0-7,-4 1 0 7,-2-2 0-6,-2 5 0 5,3-1 0-5,5 4 0 5,-4 0 0-6,6 6 0 7,0-4 0-7,0 4 0 8,2-5-128-7,-2-5 128 6,-2-4 0-7,0 0 0 7,0 3 0-7,4-1 0 9,0 2 0-9,6 1 0 7,2-5 0-7,1-6 0 8,3-3 0-8,-4 2 0 6,0-7 128-6,1 3-128 9,3-2 0-9,0-3 0 7,5 7 128-7,-1-6-128 7,3 1 0-7,-5-3 0 7,1 2 0-7,-5 2 0 9,2-6 0-9,5 3 0 6,-1 1 128-6,5-2-128 9,3 2 0-9,-9 1 0 7,1-3 0-7,-4 0 0 8,3 2 144-8,1-3-144 7,1-1 128-7,3 2-128 8,3 4 0-8,2-6 128 8,-5 0-128-8,1 1 0 8,-1-5 0-8,3 2 128 5,1 0-128-4,7-2 0 7,0 2 0-8,-4-4 128 6,-5 0-128-6,1-2 0 10,-7 0 0-10,3 0 128 6,4 0-128-6,-1-2 0 7,3-6 0-6,-1 3 0 6,-3 1 0-6,-7-2 0 7,-5-4 0-8,3 5 0 10,-4-7 0-10,5 2 0 4,5 2 256-4,-4-3-16 5,1 5-16-4,-3-6 0 8,-2 5 48-9,1-3 16 6,-3-4 0-6,6 5 0 8,3-5-160-8,-3 4-128 6,3-5 144-5,-5-3-144 7,0 3 176-8,-7-5-176 6,-5-1 192-6,4 5-192 9,4 5 144-9,-4-7-144 6,0 1 0-6,-2-1 144 8,-2-5-144-8,-4-1 0 8,-4 3 0-8,0-2 128 9,-6-1-128-9,5 1 0 7,-5 0 0-7,2 5 0 7,-1 2 0-7,3-3 0 8,-4 0 0-7,2 1 0 6,-5 1 144-7,-5-5 0 6,-1 3 0-6,-1 1 0 9,3-1 64-9,-2-3 16 7,-1 1 0-7,3 0 0 7,-5-1-64-6,3 3-16 6,-1 1 0-7,1-1 0 8,-2 1-144-8,-1 1 160 8,-1-5-160-8,-4 1 160 7,-3-2-160-7,3 1 0 6,-8-1 0-6,0-1 128 9,0-1-128-9,0 2 160 6,-4 1-160-5,2 3 160 6,-6-2-160-7,-2 3 160 7,3-1-160-7,-3 1 160 8,2-3-32-8,-2-3 0 6,-2 1 0-6,1 2 0 9,-5 1 0-9,-2 5-128 6,-5-5 192-6,3 3-64 9,1 1 0-9,-6 1-128 6,-1-1 192-6,3 6-64 10,-5-3-128-10,3 3 0 5,-4 4 144-5,1-2-144 8,-5 3 0-8,-8 7 0 6,12-6-160-6,-12 6-5888 17,15-6-1184-16</inkml:trace>
    </iact:actionData>
  </iact:action>
  <iact:action type="add" startTime="114330">
    <iact:property name="dataType"/>
    <iact:actionData xml:id="d72">
      <inkml:trace xmlns:inkml="http://www.w3.org/2003/InkML" xml:id="stk72" contextRef="#ctx0" brushRef="#br0">22233 7573 12207 0,'0'0'528'2,"0"0"128"-2,10-10-528 1,6-1-128 0,-1 3 0-1,7 0 0 7,3-2 448-6,8 4 64 6,10 4 16-7,-2-2 0 7,6-1-304-7,8-1-64 6,5 2-16-6,1 0 0 10,1 0-144-9,-1 0 128 4,-1-6-128-5,0 5 128 8,1-1-128-8,-1 2 0 6,-1-2 0-6,-1-2 0 10,3 2 0-4,-3 2 0-6,-1 2 0 0,0-1 0 8,-3-1 0-8,-3 4 0 7,-4 4 0-7,-6-1 0 9,-4 1 0-9,-6 4 0 7,2 2 0-7,-4 2 0 8,-5 5 0-8,-3 1 256 8,-9 5-32-7,2 6-16 5,-11 6 400-6,-1 3 80 8,-4-1 16-8,-5 7 0 7,-9 9-288-7,-3 2-48 6,-7 1-16-6,-1-1 0 9,-4-1-144-9,-3 3-16 6,1-2-16-6,-10-1 0 9,-1 1-176-9,-7 1 192 6,-2 5-192-6,-5 3-5872 17,-3-3-1280-17</inkml:trace>
    </iact:actionData>
  </iact:action>
  <iact:action type="add" startTime="123010">
    <iact:property name="dataType"/>
    <iact:actionData xml:id="d73">
      <inkml:trace xmlns:inkml="http://www.w3.org/2003/InkML" xml:id="stk73" contextRef="#ctx0" brushRef="#br3">13581 5952 7359 0,'0'0'656'1,"0"0"-528"7,12-13-128-8,-7 3 0 5,3-6 1392-5,-8 16 240 5,10-9 48-4,-2-3 16 7,0-4-768-8,1 7-160 11,-9 9-16-10,8-12-16 3,-8 12-160-4,0 0-48 6,0 0 0-6,0 0 0 10,0 0 112-9,0 0 0 2,0 0 544 7,-4-10-480-10,4 10-80 8,-17-4-32-8,3 2 0 2,-5 2-208-2,-5 2-64 7,1 0 0-6,-5 0 0 6,-1 0-64-6,-2 2-32 6,2 2 0-7,-2 6 0 9,-3-3 80-9,-1 7 16 17,0-4 0-17,4 7 0 1,-4 1-32-1,0 1 0 5,0 4 0-4,1 3 0 7,-1-1-80-8,-2 2-16 11,4 2 0-10,4 8 0 4,2 0 208-4,-1 4 48 4,1-4 0-5,2 8 0 4,3 8-256-3,10-1-64 5,1-1 0-6,5 4 0 8,4 5-128-8,6 6 192 11,6-3-192-11,1 5 192 4,11-6-192-4,3-1 0 12,2-3 144-12,1-1-144 3,1-5 144-2,0-3-144 12,0-2 192-13,-1-1-192 3,-1-5 192-3,0-2-64 5,-1 2 0-5,-3-4-128 9,-5-2 288-9,1-2-48 11,-1-7-16-11,-5-3 0 4,3-6 32-4,-4 3 0 9,1-1 0-9,-3-1 0 8,2-5-16-8,0 3 0 7,-12-18 0-7,9 14 0 7,-9-14-16-7,14 13 0 8,-14-13 0-8,0 0 0 7,0 0 32-7,0 0 0 10,0 0 0-10,0 0 0 6,0 0 16-6,8-15 16 7,-6 1 0-7,-4-3 0 8,-2-1-64-8,-4 4-16 8,-8-3 0-8,1 1 0 8,-1-5-32-8,-3-5-16 8,-3-1 0-8,3-2 0 7,-3 0 32-7,-1-3 0 10,-1-3 0-9,1 0 0 3,0-4-192-1,1-8 160 6,-1 1-160-9,-1 1 160 4,5-6-160-4,1-4 0 7,-1-3 0-7,1-7 128 4,5 3-128-4,-1 4 0 5,4-1 0-4,6 3 0 6,2 1 0-7,2 4 0 7,2 2 0-7,2 1 0 8,6-3 0-8,6 0 0 7,-1-1 0-6,7-1 0 7,1-2 0-8,4 3 0 7,3-1 0-7,3 4 0 6,4 2 0-5,0 1 0 6,8-1 0-7,0 6 0 7,1-4 0-6,5 12 0 6,-4 6 0-7,-2 3 0 7,0-1-144-6,-6 7 144 6,-2 5 0-7,-4 1 0 8,-2 6 0-8,0 0-128 7,-3 0 128-7,-3 1 0 7,0 1 0-7,-1 4 0 8,-9-2 0-8,1 0 0 9,-16 2 0-9,0 0 0 5,0 0 0-5,0 0 0 9,0 0 0-9,0 0 0 6,0 0 0-6,0 0 0 9,0 0 0-8,-10 15 0 5,-7-5 0-6,-7 6 0 9,1-5 0-9,-4 5 0 5,-5-4 0-5,-1 5 0 10,0-5 0-10,-6 6 0 6,0-1 0-6,-4 3 0 9,0 5 0-9,-4 0 0 5,-1 5 0-5,5 1 0 11,-2 4 0-11,0 0 0 6,0 0 0-5,-4 12 0 6,4 4 0-7,-1 1-128 7,-3 1 128-7,2 3 0 9,0 1 0-9,6 1 0 6,4-1 0-6,2 3 0 8,4 5 0-8,6 3 0 8,3-2 0-8,8 3 0 9,9-5 0-9,3 2 0 5,6-5-128-4,3-3 128 5,9-3 0-6,2 0 0 7,7-3 0-7,0-3 0 11,3-10 0-11,1 4 0 4,8-4 0-4,0-2 0 8,-2-4 0-8,4-2 0 7,-4-2 0-6,2-3 0 7,0-7 0-8,-2 1 0 7,-1-1 0-7,-1-3 0 7,-2 0 0-7,2 1 0 9,-2-3 0-9,-1-1 0 7,-3-5 0-7,-2-2 128 6,-3 2-128-5,-5-2 0 7,1-6 0-8,-18 0 128 6,0 0-128-6,0 0 0 8,13-10 176-8,-13 10-176 6,8-16 192-6,-8-3-192 10,-6-3 256-10,1-1-48 6,-3-4-16-6,-8-3 0 9,2-1-64-9,-3-2 0 7,-1-8-128-7,-1 0 192 8,-5 0-192-8,3 0 0 6,0-4 0-6,1 3 0 9,-3-7 0-9,1 2 0 6,-3 2 0-6,-1-2 0 10,1-1 128-10,2 5-128 7,1-2 0-7,1-4 0 7,-1 0 0-7,7 4 0 7,-3-1 0-7,8 1 0 8,-3 2 0-8,7 0 0 6,-2 6 0-6,-2-4 0 9,3 4 0-9,3 0 0 7,0-4 0-7,4 6 0 8,2 4 0-8,4-3 0 7,-1-5 0-7,9 4 0 8,-4-6 0-8,9 6-128 7,-1 2 128-7,3 2 0 9,1-4-192-9,3 2 192 6,0 3-192-6,1 1 192 8,-1-4-176-7,-1 6 176 4,-1-3-160-5,2 5 160 9,3 0-144-9,-1 1 144 7,0 1-128-7,-1 5 128 9,-3 1 0-9,2 5-160 5,-5 0 160-5,-6 5 0 9,-1 3-128-9,-13 4 128 7,0 0 0-7,0 0 0 7,0 0-160-6,0 0 160 5,0 0-128-6,0 0 128 9,0 0 0-9,0 0-160 6,0 0 160-6,-10 13 0 9,1 5-144-9,-1 1 144 6,-6-1 0-6,1 1-144 10,-3 3 144-10,-3 1 0 5,-1 3 0-5,1-3 0 9,-1 4 0-9,-1 1 0 6,-2 3 0-6,-3 0 0 9,1 4 0-9,-2 6 0 7,-1 4 0-7,1 6 0 8,-2 3 0-8,-2 5 0 6,0 5 0-6,0 4-128 10,1 1 128-10,1 7 0 6,-4 6 0-6,8 2-128 9,5-1 128-9,3-3 0 6,5-2 0-6,4-2 0 8,8-5 0-8,2-1 0 7,2-10 0-7,6 3 0 8,4-3 0-8,1-5 0 7,5-7 0-7,7 1 0 8,3-2 0-8,3-8 0 7,6-2 0-7,6-4 128 8,0-2-128-8,8-3 0 8,5-1 0-8,6 0 0 23,3-3-1088-21,9 3-224-2,2-2-48 1,10-1-14064-1</inkml:trace>
    </iact:actionData>
  </iact:action>
  <iact:action type="add" startTime="124703">
    <iact:property name="dataType"/>
    <iact:actionData xml:id="d74">
      <inkml:trace xmlns:inkml="http://www.w3.org/2003/InkML" xml:id="stk74" contextRef="#ctx0" brushRef="#br3">21207 5937 6447 0,'0'0'576'1,"-7"-8"-576"8,7 8 0-9,-6-8 0 5,0-4 1664-4,6 12 240 5,0 0 32-6,0 0 16 9,0 0-1168-9,0 0-224 12,-8-9-48-12,8 9-16 5,0 0 128-5,0-16 16 6,0 16 16-6,0 0 0 3,8-12 32-3,-8 12 0 7,8-9 0-7,3-3 0 9,3 6 80-9,2-2 32 10,3-1 0-10,-3 7 0 5,-2 0 32-5,3 2 16 12,6 4 0-11,-3 3 0 3,3 3-384-4,5 2-80 11,-1 3 0-11,16 17-16 4,-8 3-64 2,4 6-16 1,-2 0 0-5,-8 3 0-2,-1 5 16 0,-3 4 0 12,-2 3 0-12,-7 5 0 4,0-3-48-4,-3 5-16 7,-1-3 0-7,-6-3 0 8,-2 1 16-8,0-1 0 7,-4-2 0-6,0-5 0 6,-4-3 16-7,-2 0 16 11,2-2 0-11,-6-2 0 5,-1 3 96-4,-1-1 0 9,-6-4 16-10,-1 0 0 5,-3-4-16-5,-1 0-16 9,-4 0 0-9,1-2 0 6,-1-1-48-6,0 5-16 7,-1 0 0-7,3-4 0 3,0-2-112-2,-1 0-32 5,5-4 0-6,5-1 0 9,-3-1-160-9,1-2 160 11,6-3-160-11,-1-1 160 6,1-1-160-6,0-7 128 6,12-13-128-5,-7 14 128 6,7-14-128-7,0 0 0 10,0 0 0-10,0 0 128 5,0 0-128-5,0 0 192 8,0 0-192-8,0 0 192 8,17-10-64-8,-3-5-128 5,3-3 192-5,5 0-64 9,-5-3-128-9,3-4 0 5,1 1 144-4,1-3-144 5,-5-4 0-6,3 1 128 8,-1-5-128-8,-1-2 0 9,-1 0 0-9,5 2 128 6,-5-6-128-6,3 4 0 8,1-8 0-7,-1 0 144 4,-5-5-144-5,3-1 0 10,-6-2 128-9,1-1-128 4,-5-3 0-4,2-3 0 6,0-7 128-7,-6 3-128 7,0 2 0-7,-1-1 0 9,-3-1 0-9,-3 3 0 7,-3-1 0-6,-6-6 0 6,-2 0 0-7,1-3 0 6,-3 7 0-6,-5 0 0 8,-5 5 0-8,3 5 0 7,-1 3 0-7,1 4 0 8,-2 4 0-8,1 6 0 7,1 0 0-7,-1 8 0 8,1 1 0-8,2 3 0 6,3 4 0-6,-3 1-144 9,-1 3 144-9,5 5-128 6,-3 0 128-6,-3 4-128 9,-1 3 128-9,3 1-208 7,3-2 80-7,-1 6 128 9,1 4-176-8,5 2 176 3,13-6-128-4,-10 5 128 9,10-5 0-8,0 0-160 5,-10 18 160-6,10-18 0 8,0 0-128-8,4 16 128 7,4 1 0-7,0-1 0 9,3-5-128-9,5 7 128 6,5-4 0-6,-1 7 0 8,5 2 0-8,1 5-128 8,-1 3 128-8,4 4 0 7,2 0 0-7,2 6 0 6,-1 0 0-6,-3 8 0 9,0 2 0-9,-1 3 0 7,-1 3 0-7,0 5 0 7,-2 6 0-7,-1-3 0 7,-7 1 0-7,3-2 0 10,-2 3 0-10,-7 3 0 6,-1-2 0-6,2 0 0 9,-6-1 0-9,-1 1 0 6,-1-6 0-6,-4 7 0 8,-4-7 0-8,-1-3 0 6,-3 1 0-6,-8-1 0 10,-3-3 160-10,-3 5-160 5,-7-5 160-5,0-1-160 11,-3-7 208-11,1 1-48 5,-2-2-16-4,2 0 0 6,-2-10 112-7,1 0 0 8,1 0 16-8,4-2 0 8,4-6-112-8,1-1-32 6,-1-3 0-6,3-6 0 8,7-3-128-7,-3 2 0 6,4-9 144-7,1 3-144 6,11-12 0-5,0 0 128 5,0 0-128-6,0 0 0 9,0 0 128-9,0 0-128 6,0 0 160-6,0 0-160 8,11-16 128-8,3 3-128 8,5-9 0-8,3-1 144 8,-5-2-144-8,7-1 0 6,1-1 0-6,2-2 0 9,3-1 0-9,-1 3 0 7,0-6 0-7,4-4 0 9,-3-2 0-9,1 0 128 6,0-6-128-6,2 0 0 10,-4 0 0-10,1-1 0 5,-5-1 128-5,-1 4-128 8,-1-4 0-7,-4 0 0 6,-3 0 0-7,2-3 0 7,-9-5 0-7,-1 2 0 7,0 1 0-7,-6-3 0 9,-4-3 0-9,-2-7 0 5,-4 1 0-4,-2 5 0 8,1 3 0-9,-7-1 0 6,1 1 0-6,-1-1 0 9,-2-1 0-9,3-5 0 5,-9-1 0-5,-1 7 0 10,2 3 0-10,-1 1 0 6,1-1 0-6,-3 5-176 8,3 0 48-7,-2 8 0 5,-3 4 0-6,3 2 0 8,0 4 128-8,-1 5 0 7,-1 3 0-7,2 5 0 10,3 1-160-10,1 3 0 5,-5-3 0-5,7 5 0 8,-3 0 160-8,7 6 0 7,1 1 0-7,14 5-128 9,-8-10 128-9,8 10-192 6,0 0 192-6,0 0-192 8,0 0 192-8,0 0-128 6,0 0 128-6,0 0-128 9,0 0 128-9,8 17-128 7,4-5 128-6,3 4-128 5,5 3 128-6,-2 1 0 9,3 3 0-9,2 2 0 7,5 3 0-7,-1 3 0 8,2 4 0-8,0 2 0 7,5 0 0-7,-1 10-128 7,2 4 128-7,-2 1-128 9,-2 3 128-8,-1 3 0 4,-5 1 0-5,-2 11 0 9,1 0 0-9,-7 6 0 6,-1 0 0-6,-2 6 0 8,-5 2 0-8,-5 0 0 6,-2-2 0-6,0 2 0 10,-2-2 0-10,-4 0 0 6,-4-6 0-6,-5-6 0 9,1 0 0-9,-6-4 0 6,-3 7 0-6,-2-9 0 9,-5-2 0-9,-1 1 0 7,-4-7 0-7,-2-1 0 7,0-6 224-7,-4 3-32 7,2-3 0-7,-2 0 0 9,0-8-192-9,3 0 0 6,-4 0 0-6,2 0 0 9,5-8 144-9,-2 0-16 6,4-4 0-6,2-1 0 9,-1-5-128-9,5-4 0 6,2-5 0-6,3 0 0 9,1-8 0-9,3-1 0 6,16-5 0-6,0 0 0 8,-12 6 0-8,12-6 0 6,0 0 0-6,0 0 0 24,0 0-608-23,0 0-48-1,0 0-16 0,14 8 0 16,6 0-2592-14,1 0-512-1</inkml:trace>
    </iact:actionData>
  </iact:action>
</iact:actions>
</file>

<file path=ppt/ink/inkAction2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93">
    <iact:property name="dataType"/>
    <iact:actionData xml:id="d0">
      <inkml:trace xmlns:inkml="http://www.w3.org/2003/InkML" xml:id="stk0" contextRef="#ctx0" brushRef="#br0">18678 6177 9215 0,'0'0'400'2,"0"0"96"-2,0 0-496 0,0 0 0 3,0 0 0-3,0 0 0 7,0 0 1728-7,0 0 240 10,0 0 48-10,0 0 16 5,0 0-768-5,0 0-160 10,0 0-16-10,0 0-16 6,0 0-112-6,0 0 0 10,0 0-16-10,0 0 0 4,0 0-32-4,0 0 0 11,0 0 0-10,0 0 0 4,0 0-304-5,0 0-64 8,0 0-16-7,-8 9 0 3,2 5-64-4,-4-2-16 10,4 3 0-9,1 1 0 4,-1 5 16-5,-2 3 0 10,0-1 0-10,2 5 0 5,2-9 32-5,-5 6 0 10,3 3 0-10,-2-1 0 7,2-4-144-7,-4 1-32 11,3-1 0-11,-1 1 0 4,-4 1 32-4,4-2 0 7,2-3 0-7,-1 1 0 10,-3 1-160-10,4-1-16 7,2-5-16-6,-2-1 0 5,0-1-160-6,2 0 128 6,1-6-128-6,3-8 128 9,0 0-128-9,0 0 0 10,0 0 0-10,0 0 128 5,0 0-288-5,0 0-64 10,0 0-16-8,13-12 0 14,1-6-1456-14,5 5-288 1,-3-7-64-3</inkml:trace>
    </iact:actionData>
  </iact:action>
  <iact:action type="add" startTime="1631">
    <iact:property name="dataType"/>
    <iact:actionData xml:id="d1">
      <inkml:trace xmlns:inkml="http://www.w3.org/2003/InkML" xml:id="stk1" contextRef="#ctx0" brushRef="#br0">19354 6067 13759 0,'0'0'608'1,"0"0"128"-1,0 0-592 11,0 0-144-10,0 0 0-1,10 0 0 0,-10 0 1008 1,0 0 160 6,0 0 48-7,0 0 0 4,0 0 0-3,0 0 16 4,0 0 0-5,4 10 0 7,-4-10-16-7,-2 14 0 12,0-4 0-12,-4 5 0 4,1-3-256-4,-7 3-48 11,2-3-16-11,2 10 0 5,-5 3-112-5,1-2-16 10,-6 1-16-10,5 3 0 4,-9 2-112-4,-3 5-32 11,0 1 0-10,-3 6 0 2,-1-6-112 2,0 8-32 2,-2 1 0-7,-1 5 0 3,-3-2-192-2,2-2-32 7,2 0-16-8,2 2 0 7,-5-5-224-7,3 5 144 7,0-6-144-7,10 0 128 10,-3-6-128-10,3 0 0 6,3 0 0-6,4-5 128 9,3-5-128-8,3-2 0 9,2-1 0-10,4 3 0 21,6-7-1440-21,-4-18-224 0,18 2-32 0,-7-4-8480 7,7-8-1680-6</inkml:trace>
    </iact:actionData>
  </iact:action>
  <iact:action type="add" startTime="1978">
    <iact:property name="dataType"/>
    <iact:actionData xml:id="d2">
      <inkml:trace xmlns:inkml="http://www.w3.org/2003/InkML" xml:id="stk2" contextRef="#ctx0" brushRef="#br0">19514 6610 13823 0,'0'0'1216'1,"0"0"-960"3,0 0-256-3,0 0 0 2,0 0 1264-2,-5-6 208 2,1-4 32-2,4 10 16 7,0 0-64-7,2-8-16 9,3-2 0-9,1-1 0 2,0 5-672-2,4 0-144 9,4-2-32-10,-3 2 0 5,5-1-176-5,-2 3-32 6,1-2-16-5,5 2 0 6,-7 2 16-7,5 2 0 9,-6 8 0-9,1 0 0 7,-5-1 32-7,0 9 16 11,0 0 0-11,-4 3 0 4,-6 4 192-4,-4-1 32 10,0 1 16-10,-2-1 0 6,-8 3-160-6,3 1-48 19,-3-3 0-19,5 2 0 0,-7-5-288 0,6-5-176 4,-3 3 192-3,5-6-192 5,-2 1 160-5,6-5-160 6,6-8 128-7,0 0-128 7,0 0 0-7,0 0 0 10,0 0 128-10,0 0-128 5,16 4 0-5,-2 0 0 11,1 2 144-11,5-2-144 5,-5 0 0-5,5-1 0 7,-7 3 0-6,3 4 0 5,-6 0 0-6,2 3 0 8,-7 1 0-8,-3 4 0 8,-2-5 0-8,-2 9 0 10,-3-3 0-10,-7-1 0 5,-2 1 304-4,-3-1 32 6,-3-3 16-7,3 7 0 8,-7-8-96-8,5-1 0 11,-3-1-16-11,5 2 0 4,-5-9-240-4,5 1 144 11,3-4-144-11,-2-2 128 5,5-2-320-5,11 2-64 9,-4-8 0-9,4-7-16 19,6-3-2688-18,9-5-544-1,5-22-96 4,3 10-9264-3</inkml:trace>
    </iact:actionData>
  </iact:action>
  <iact:action type="add" startTime="2413">
    <iact:property name="dataType"/>
    <iact:actionData xml:id="d3">
      <inkml:trace xmlns:inkml="http://www.w3.org/2003/InkML" xml:id="stk3" contextRef="#ctx0" brushRef="#br0">20439 6426 14735 0,'0'0'1312'4,"0"0"-1056"-4,0 0-256 0,-8 2 0 4,-2 2 1312-4,-3 4 208 6,1 0 32-6,-4 0 16 9,3 5-48-9,-5-3-16 5,3 6 0-4,-3-5 0 7,-3 5-544-8,1-6-96 7,3 7-32-6,-3-1 0 6,6 5-192-7,-3 1-32 8,1 3-16-8,5 0 0 8,5-1-144-8,2 1-16 10,0 2-16-10,4 1 0 5,6-1-160-5,2-2-16 6,-1-1-16-6,9-3 0 7,-2-3 16-7,3-5 0 8,5 3 0-8,-5-4 0 7,3-1 64-7,3 3 16 12,0-10 0-11,-3 2 0 7,-2-2 0-8,1 2 16 8,-3-6 0-8,-1-2 0 3,-1-2 144-3,0 0 32 12,-1-2 0-12,-1 2 0 4,-2-6-48-3,-4-1 0 8,-1 3 0-8,-5 0 0 3,-2-6 32-4,-5 7 0 10,-1-5 0-9,0 2 0 3,-6 2 16-4,1-3 16 10,-9 1 0-10,1 6 0 5,-3-2-256-5,-3 6-48 12,-2 0-16-12,-2 4 0 4,-3 2-208-4,1 0 0 7,-2 5 128-7,2-1-128 7,-2 2 0-7,4 2 0 12,0-5-144-12,3 5 144 18,5-2-2080-16,3 1-320-1,9-5-64 1</inkml:trace>
    </iact:actionData>
  </iact:action>
  <iact:action type="add" startTime="3955">
    <iact:property name="dataType"/>
    <iact:actionData xml:id="d4">
      <inkml:trace xmlns:inkml="http://www.w3.org/2003/InkML" xml:id="stk4" contextRef="#ctx0" brushRef="#br0">23741 6143 8287 0,'0'0'736'1,"0"0"-592"7,0 0-144-8,0 0 0 5,0 0 2352-5,0 0 432 10,0 0 96-10,0 0 0 4,0 0-1104-3,0 0-240 5,-4-5-32-6,4 5-16 9,0 0-320-9,0 0-64 7,0 0-16-7,-9 7 0 8,1 1-416-7,2 8-96 10,-4-3 0-11,2 7-16 4,3 1-64-3,1-1-16 9,-2-1 0-10,-4 15 0 5,4 1-80-5,4-4-16 10,-2-4 0-10,0 1 0 4,2-1-128-4,-1 0-16 11,-1-3-16-11,2-5 0 4,-2-1-80-3,0 1-16 11,2-3 0-12,-2 1 0 3,-4-5-128-3,8-12 128 6,-4 17-128-6,4-17 128 9,-6 12-128-9,6-12 192 10,-3 16-192-10,3-16 192 4,0 0-192-4,0 0 0 8,-2 17 0-8,2-17 0 18,0 0-512-17,0 0 32 0,0 0 0 0,4 10 0 12,-4-10-1488-12,11 10-288 0,-11-10-64 1,18-2-10032-2</inkml:trace>
    </iact:actionData>
  </iact:action>
  <iact:action type="add" startTime="4318">
    <iact:property name="dataType"/>
    <iact:actionData xml:id="d5">
      <inkml:trace xmlns:inkml="http://www.w3.org/2003/InkML" xml:id="stk5" contextRef="#ctx0" brushRef="#br0">24471 5941 12895 0,'0'0'1152'2,"0"0"-928"3,0 0-224-5,0 0 0 3,0 0 1152-3,0 0 192 11,0 0 48-10,0 0 0 3,0 0 192-4,-4 13 32 9,0-1 16-9,0 6 0 7,-4 3-352-7,-3 2-64 9,1 5 0-9,-6 3-16 5,1 2-160-5,-5 6-16 10,-1 4-16-10,-3 6 0 4,-1 1-176-4,-2 1-16 12,-3 4-16-12,1 5 0 4,0-1-368-4,-2 1-80 9,-1-3-16-8,3-1 0 3,-2-3-176-4,2-4-32 17,-1-6-128-17,3 1 192 1,2-8-64-1,1 3-128 10,3-6 176-10,7-6-176 3,1-2 128-3,7-7-128 11,0-2 0-11,4-7 0 19,2-9-1648-18,0 0-432 2,12-2-96-3</inkml:trace>
    </iact:actionData>
  </iact:action>
  <iact:action type="add" startTime="4632">
    <iact:property name="dataType"/>
    <iact:actionData xml:id="d6">
      <inkml:trace xmlns:inkml="http://www.w3.org/2003/InkML" xml:id="stk6" contextRef="#ctx0" brushRef="#br0">24588 6551 17903 0,'0'0'784'1,"0"0"176"-1,0 0-768 0,0 0-192 5,0 0 0-5,10-6 0 5,3 2 768-5,1 2 96 7,-1-2 32-6,3 1 0 6,4-1-48-7,-5 0 0 11,3-2 0-10,3 2 0 5,-1 2 0-6,1 2 0 5,3 4 0-5,-1 2 0 7,-2-2-80-7,-3 2 0 11,-2-1-16-11,-5 7 0 4,1-2-112-4,-8 2-32 11,-2 3 0-11,-4 3 0 5,-2-5 0-5,-8 7 0 7,-3-3 0-6,-7 3 0 7,3-1-272-8,-1-3-48 5,-1 2-16-5,-1 1 0 9,3-9-80-8,3 4 0 11,1-5-16-7,5-1 0-3,0 2-176-2,10-10 0 7,0 0 0-7,0 0 128 5,0 0-128-4,0 0 0 8,16 4 0-9,3-2 128 6,-1 0-128-6,3 0 0 11,3-2 0-11,1 3 0 2,2 1 0-2,1 6 0 8,-5-2 0-8,-2 0 0 8,-5 3 0-8,0-1 0 7,-7 2 0-7,-1 3 0 8,-2 1-128-7,-10 0 128 5,-2 5 0-6,-3-1 0 10,-11-5 128-10,-3 5 80 6,-7-5 32-6,1 1 0 8,-4 0 16-8,2-7 0 12,-6 1 0-11,4 2 0 3,-1-6-128-4,3 1-128 5,4-7 176-5,2 0-176 4,3-2-144-3,6-1-144 6,1-3-32-7,9-8 0 23,4 0-2880-22,6-5-576 0</inkml:trace>
    </iact:actionData>
  </iact:action>
  <iact:action type="add" startTime="5082">
    <iact:property name="dataType"/>
    <iact:actionData xml:id="d7">
      <inkml:trace xmlns:inkml="http://www.w3.org/2003/InkML" xml:id="stk7" contextRef="#ctx0" brushRef="#br0">25698 6315 18831 0,'0'0'832'1,"-4"-6"176"-1,4 6-816 0,0 0-192 6,0 0 0-5,0 0 0 2,-10-2 1280-2,-2 0 192 11,4 0 64-12,-5 2 0 3,1 2-288-2,-2 4-48 9,-1-2-16-10,-1 10 0 6,1-1-256-6,-7 7-48 9,1-3-16-9,1 9 0 4,5 1-96-4,-5 10 0 7,6 0-16-7,-1 8 0 9,5 0-240-9,0 2-64 7,4 2 0-7,3-1 0 8,3 1-192-8,3 0-64 11,9-2 0-11,0-6 0 10,5 1-48-10,3-6-16 4,3-5 0-4,7-4 0 8,1-2 192-8,4-1 16 10,-2-7 16-9,4-9 0 0,2-4 272-1,-4-4 48 7,2-2 16-7,0-2 0 7,-3-6-128-7,-5-3-32 11,-2-1 0-11,-2-3 0 4,-9-5-80-3,-2 3 0 5,-5-1-16-5,-5-3 0 7,-8-3 272-8,-5 5 64 6,-5 1 16-5,-2 5 0 7,-7-5-352-8,-2 7-80 9,-3-1-16-9,-1 8 0 7,-2 0-336-6,-6 4 0 6,-6 2 0-7,0 4 0 21,0 2-976-20,-6 8-224 0,3-3-32-1,1 9-12352 7,-4-1-2480-7</inkml:trace>
    </iact:actionData>
  </iact:action>
  <iact:action type="add" startTime="6764">
    <iact:property name="dataType"/>
    <iact:actionData xml:id="d8">
      <inkml:trace xmlns:inkml="http://www.w3.org/2003/InkML" xml:id="stk8" contextRef="#ctx0" brushRef="#br1">13559 5783 6447 0,'0'0'576'1,"0"0"-576"6,8-18 0-7,-2 6 0 5,-6 12 1280-5,10-13 128 6,0 3 48-6,-3-4 0 10,3 7-288-10,0-7-48 10,-6 0-16-10,-4 14 0 6,0 0-16-6,10-6 0 9,-10 6 0-9,0 0 0 5,0 0-96-5,0 0-32 7,0 0 0-7,0 0 0 8,0 0-240-8,-14 8-48 10,-4 8-16-9,3-1 0 3,-7 7-80-3,-3 5-32 6,-2 6 0-7,-1 6 0 4,1-2-48-4,-4 4-16 7,-2 6 0-2,-2 6 0 0,1 3-96-5,3 5-32 11,-2 5 0-9,2-3 0-2,5 1 0 1,-1 2 0 10,0-1 0-11,1 7 0 5,3-2 32-5,2 4 16 7,5 2 0-7,6-25 0 8,4 3-128-8,3 28-16 7,1-15-16-6,4-23 0 7,1-3-96-8,7 4-16 6,6-4 0-6,9 16 0 10,2-12 0-10,-9-20 0 10,7 2 0-10,14 6 0 5,-4-5 0-4,3-5 0 5,-1-3 0-6,-14-7 0 3,2 3-128-2,9 0 160 6,-9 1-160-7,-2-5 160 8,-3-1-160-8,-3-3 128 12,-3 2-128-12,0 2 128 4,-7-4-128-4,-1 3 192 6,-6-11-192-5,10 10 192 7,-10-10 128-8,0 0 48 7,0 0 0-7,0 14 0 9,0-14-64-9,0 0-16 6,-14 9 0-6,14-9 0 9,-15-4 16-8,-5-3 0 11,3-3 0-12,-1-6 0 3,-5 1-112-3,5-3-32 7,1-3 0-7,-11-14 0 8,5-2-160-8,3 9 128 6,1-9-128-5,1 0 128 8,-3-2-128-9,-4-25 0 6,7 9 0-6,6 16 128 8,1-6-128-8,-1 0 0 13,2-5 0-13,-7-28 0 2,9 8 0-2,-4 1 0 8,4-3 0-8,6 8 128 4,8 3-128-4,2-1 0 7,4 0 0-7,-5 5 0 8,5 6 0-8,0-1 0 10,5-3 0-9,-1-2 0 2,7 1 0-2,5 3 0 9,1 6 0-10,2-3 0 4,4-3-144-3,-3 4 144 5,-3 8 0-6,0 2 0 9,0 6-144-9,-1 2 144 12,-3 2 0-11,-2 1-144 1,-1 3 144-2,-1 2 0 12,1 5-144-12,-1 6 144 4,-7-1 0-4,0 5 0 10,-14 8-144-10,11-4 144 6,-11 4 0-6,0 0-128 6,14-6 128-6,-14 6 0 9,0 0-144-9,0 0 144 5,0 0 0-4,0 0-144 8,-4 16 144-9,-4 1 0 6,-4 3 0-6,-1-1-128 8,-3 5 128-8,-5-1 0 10,-3 1 0-10,-1 3 0 5,-4 0 0-5,-1 6 0 10,-1 2 0-10,0 4 0 6,-4-3 0-5,-2 5 0 8,2-4 0-9,0 9 0 5,0-1 0-5,3 4 0 12,5 2 0-11,-2-1 0 0,-2 1 0-1,3 4 0 11,3 3 0-11,2 3-128 5,3 5 128-5,6-15 0 11,5 9 0-11,-3 8 0 4,6 7 0-3,4-3 0 4,4 2 0-5,4 4 0 10,6 0 0-10,-5-2 0 11,3 0 0-11,4 0 0 5,-4-8 0-5,9 28 0 9,-5-18 0-9,1-16 0 7,3-5 0-7,-10-22 0 9,1 4 0-9,5 10 0 5,-8-10 0-5,0-14 128 7,0-4-128-6,1 9 128 5,-5-5-128-6,0-13 176 11,0 1-176-11,-2-13 192 4,0 0-48-4,0 0 0 11,0 0 0-11,0 0 0 5,0 0 96-5,0 0 16 10,-6-13 0-10,-3 1 0 5,1-9 0-5,0-7 0 12,-6-5 0-12,5-6 0 2,-3 0-128-2,-4-23 0 8,1-3-128-8,3 3 192 7,6-2-192-6,-4-5 0 9,5 5 128-10,1-4-128 6,4 1 0-6,2 17 0 11,2-7 0-11,1-1 0 5,3-11 0-5,4-26 0 6,7-1 0-4,-3 10 0-1,2 3 0-1,3 1 0 11,0 2 0-11,1 10 0 4,1 3 0-4,3 7 0 10,-1 1 0-10,0 3 0 5,1 1 0-4,-1 4 0 9,-1 10 0-9,-5 0 0 4,1 4 0-5,1 4 0 12,-3 0 0-12,-3 8 0 4,5 5 0-3,-5-1 0 8,1 3-128-9,1 5 128 4,-5-3 0-4,0 6 0 6,0-3 0-6,-12 13 0 9,9-8-128-9,-9 8 128 12,0 0 0-12,0 0 0 4,0 0-144-4,0 0 144 6,0 0 0-6,0 31-144 9,-6 2 144-9,-3 8 0 7,-9 6-144-7,-1 9 144 9,-3 7 0-9,-1 5 0 6,-5 8 0-5,-1 6 0 8,-6 4 0-9,4 6 0 5,0 1-144-5,11-25 144 9,1 5 0-9,-1 5 0 7,1 2 0-7,7 1 0 4,-4-3 0-4,7 36 0 8,1-9-128-8,4-11 128 7,10-7 0-7,0-5 0 8,7-8 0-8,5-4 0 7,7-7-192-7,2-7 0 8,7-3 16-8,7-10 0 23,2-4-1344-21,7-6-272-1,11-4-48-1,3-5-16 12,0-3-704-11,11-15-160 3,-3-6-32-4</inkml:trace>
    </iact:actionData>
  </iact:action>
  <iact:action type="add" startTime="8253">
    <iact:property name="dataType"/>
    <iact:actionData xml:id="d9">
      <inkml:trace xmlns:inkml="http://www.w3.org/2003/InkML" xml:id="stk9" contextRef="#ctx0" brushRef="#br1">21116 5843 8287 0,'0'0'736'1,"8"-13"-592"5,-3-1-144-6,-1-2 0 4,-4 16 736-4,6-15 112 11,-2-5 32-10,0 1 0 2,0 3 304-3,2-2 64 7,-4 5 16-7,-2-5 0 4,0 3-112-3,0 1 0 5,0-2-16-5,-2 5 0 6,-4-5 112-7,6 16 32 11,-4-12 0-11,4 12 0 5,0 0-240-5,0 0-32 9,0 0-16-8,0 0 0 4,0 0-448-5,0 0-96 11,0 0 0-11,2 12-16 4,6 8-176-4,2 3-48 11,-1 0 0-10,11 9 0 3,5 3 96-4,0 14 16 16,1 5 0-16,3 5 0 2,4 1-96-2,4 10-16 9,2 2 0-9,-6 6 0 3,3 0-16-2,-5 2-16 10,-4 4 0-11,-2-2 0 4,-3-2 272-4,-1 0 48 12,-3 2 16-10,-6-2 0-1,1-4 16-1,-3 0 16 12,-4-2 0-10,-2 2 0 1,-4-6-192-3,-2 7-32 9,-2-1-16-9,-2 2 0 5,-4-10-48-5,-3 0 0 10,-3-7 0-10,0-5 0 5,-3 1 48-5,-1-3 0 6,1-3 0-5,-6-4 0 7,-3-2-64-7,-1-1-16 5,-6-5 0-6,2 4 0 8,0-6-96-8,1 2 0 10,-1-5-128-10,-2-5 192 6,0-6-64-6,4-7-128 10,4-1 176-10,-1-3-176 5,7-2 160-5,5-4-160 7,-1-2 128-6,3 0-128 6,14-4 128-7,0 0-128 6,-14-2 0-6,14 2 128 7,0 0-128-7,0 0 0 11,2-14 0-11,4-4 0 6,4-1 0-6,0-1 0 6,7-3 0-6,-1-2 0 8,5-1-128-8,1-3 128 8,-3-2 0-8,5 0 0 4,3-6 0-4,-2 1 0 7,-3 1 0-7,3-4 0 8,2 2 0-7,1-8 0 9,-3 1 0-10,0-5 0 6,1-6 0-6,-1-1 0 7,-3-3 0-7,-3-5 0 8,1-2 0-8,-7-7 0 12,3 5 0-12,-4-4 128 3,-1 2-128-3,-5-6 0 7,-2-4 0-7,0-2 128 9,0-4-128-9,-4 2 0 7,-2 2 0-7,2 2 0 9,-2 2 0-9,0 6 0 11,-4 8 0-11,0 3 0 5,-7 1 0-5,3 5 0 6,-6 5 0-6,3 1 0 8,-9 6 0-8,3 6 0 8,-1 8-144-8,-1-5 144 8,-1 5 0-8,1 2 0 8,-1 3 0-8,5 1 0 4,-7 4-128-4,7 3 128 11,3-2 0-11,0 7 0 4,5-5 0-4,3 10-128 11,6 6 128-11,-10-11 0 5,10 11 0-4,0 0 0 7,0 0-128-7,0 0 128 2,0 0 0-3,0 0-192 12,0 0 192-12,12 15-160 5,0 3 160-5,5-3-160 10,6 5 160-9,1-1-160 2,3 3 160-2,2 3 0 6,3 2-144-7,-1 7 144 8,2 1 0-8,0 0 0 11,2 6 0-11,0 0 0 5,-1 7 0-5,-1 3 0 12,2 0 0-12,-2 3 0 4,-4 3 0-4,4 3 0 8,-3 5 0-8,-3 3 0 4,-4-2 0-4,1 5 0 9,-5-5 0-9,-5 6 0 5,0-4 0-5,-7 3 0 6,-3-7 128-6,-2 4-128 9,-4-3 128-9,-2 3-128 7,-7 2 128-7,-1-2-128 8,-6-1 208-8,1-5-32 7,-5-6-16-7,-1-1 0 8,0-4-16-7,-3 0 0 10,-1-7 0-10,0-5 0 3,1-2-16-4,-1-5-128 10,-4-5 192-9,0-2-64 1,-3-3-128-1,1-1 160 10,-6-3-160-11,2-7 160 3,2 1-160-2,-2 0 160 10,2-6-160-11,4 0 160 5,3-5-160-5,1 1 0 5,6-2 0-4,3 0 0 8,2-2 0-9,3-1 0 13,5-3 0-12,8 6 0 2,-6-6 0-3,6 6 0 9,0-14 0-9,4 4 0 6,6-5-176-6,1 1 48 6,-1-5 0-6,6-1 0 9,-1 3 128-9,5-7-128 12,1-3 128-12,3 0-128 5,-3-1 128-5,7-5 0 5,-1-6 0-5,-2 2-128 5,3-6 128-5,-1 0 0 7,0-5 0-7,-1-3 0 8,-1 0 0-8,-2-3 0 11,1-3 0-7,-3-3 0-2,-7-3 0-2,1-5 0 8,-7 0 0-7,0-6 128 2,0-1-128-3,-4 1 0 12,-2-4 0-12,-2 0 0 3,-2 2 0-2,-2 6 0 6,-4 0 0-7,0 7 0 9,2-1 0-9,-5 4 0 11,-1 3 0-11,-2 6 0 5,-1 6 0-5,-3 1 0 8,1 7 0-8,-3 1 0 6,-1 3 0-6,1 4 0 9,1 6-128-9,-3 5 128 6,-1-1 0-6,-1 7-128 9,3-2 128-9,1 8 0 5,-1-3 0-5,3 3-128 11,5 6 128-11,-3 6 0 5,4-2-144-5,1 1 144 9,5 5-160-8,2 4 160 3,0-2-160-4,4 3 160 11,4-3-160-11,4 5 160 4,3-3-144-4,1 6 144 7,8 5-128-6,1 0 128 7,4 3 0-8,5 1-160 8,1 4 160-8,2 6 0 7,4 2-128-7,2 6 128 12,-4-2 0-12,4 7 0 4,4 9 0-4,0 5 0 11,-2 2 0-11,2 6 0 5,-4 2 0-5,2-3 0 11,-4-5 0-11,-6 2 0 2,-3-6 0-2,-5-1 0 13,0 5 0-13,-11-2 0 4,-4 7 0-3,-2-5 256 7,-6 2-64-8,-8-4 0 5,-6 3 112-5,-3-5 16 11,-3 0 0-11,-5 3 0 5,-8-5 64-5,-4 0 32 10,-2 3 0-10,-6-5 0 5,2-1-96-5,0 1 0 11,-4-1-16-11,6-7 0 4,0-5-176-4,6-4-128 10,0-6 192-9,2-8-192 2,6-3 0-2,7-9 0 9,0-7 0-10,3 0 0 15,5-6-1776-13,12-4-256-1,6-18-48-1,10-11-16128 3</inkml:trace>
    </iact:actionData>
  </iact:action>
  <iact:action type="add" startTime="10218">
    <iact:property name="dataType"/>
    <iact:actionData xml:id="d10">
      <inkml:trace xmlns:inkml="http://www.w3.org/2003/InkML" xml:id="stk10" contextRef="#ctx0" brushRef="#br1">13634 9929 11567 0,'0'0'512'2,"0"0"112"-2,-6-6-496 0,6 6-128 5,-8-10 0-5,2 6 0 4,6 4 704-4,-10-4 112 7,10 4 16-7,-7-2 16 9,1-1 32-9,6 3 0 6,0 0 0-6,-12 2 0 10,2-1-48-10,2 1 0 9,-1 2 0-9,-1 0 0 7,2 0 64-7,-4 4 16 10,3-4 0-10,1 0 0 4,-6-2-32-4,4 2-16 8,-3 1 0-8,-1 3 0 7,-3-2-160-7,3 0-16 12,-4 2-16-12,1 3 0 4,-1-5-192-3,-3 6-32 5,-3 2-16-6,3 5 0 3,1-3-160-3,-1 3-16 7,-4 5-16-3,1 1 0 2,-1 6-16-5,1 0 0 9,1-1 0-10,4 5 0 4,-3 8 80-4,1 3 16 10,5 1 0-10,-2 10 0 4,3-1-48-3,3 7 0 10,2-3 0-11,3 1 0 5,3-1-112-5,2-1-32 11,2-1 0-11,2-3 0 4,2-1-128-4,3 1 0 6,1-8 0-6,0 0 0 8,6-1 0-8,-3-5 128 10,7 2-128-10,-2-6 0 5,5-2 272-5,2 1-16 12,-1-7-16-12,9 8 0 5,-2-6-48-5,-3-6-16 6,-3-1 0-6,-5-7 0 7,-1-5-176-7,-5-4 160 8,-12-8-160-8,17 12 160 7,-5-5 16-6,-12-7 0 9,0 0 0-10,0 0 0 4,0 0 80-3,0 0 32 9,0 0 0-9,0 0 0 4,0 0 80-5,-8-19 16 6,1-1 0-6,-5 3 0 8,0-1-176-8,0 3-16 6,-3-7-16-6,-9-13 0 10,1-2-176-10,9 16 0 11,-5-5 144-11,1-3-144 4,1-6 0-4,-5 0 0 11,5 4 0-10,1-6 128 2,-3-4-128-2,5 2 0 9,-2-6 0-10,5 2 0 5,-5 0 0-5,6-4 0 5,-1 0 0-5,1-19 0 9,2 9 0-9,2 20 0 10,2-4 0-9,6 0 0 4,0-5 0-4,4-1 0 5,0-2 0-6,4 2 0 8,5-1 0-8,-1-5 0 8,3 2 0-8,11-17 0 9,-1 6 0-9,-7 24 0 8,-1 3 0-8,10-19 0 3,-3 7 0-2,-1 10 0 6,0 0 0-7,-1 6 0 6,3-1 0-6,0 5 0 11,-1 6 0-11,1 1-128 5,-3-1 128-4,-1 1 0 4,-4 9 0-5,1-1 0 9,-1 2 0-9,-3 8 0 11,0-4 0-11,-3-2 0 4,-13 8 0-3,0 0-128 5,0 0 128-6,0 0 0 6,0 0 0-5,0 0 0 9,0 0 0-10,0 0 0 4,0 0 0-4,0 0 0 8,0 0 0-8,-9 16 0 8,-3 2 0-8,-4-5 0 12,-1 5 0-12,1 1 0 4,-5 5 0-4,-3 3 0 11,-1 0 0-11,9-5 0 4,-5 3 0-4,-5 4 0 11,1 5 0-11,0 7 0 4,-1-4 0-4,-1 9 0 11,-2 3 0-11,-2 2 0 4,-1 3 0-4,5 7 0 9,-2 1 0-9,-10 32 0 5,10-4 0-5,17-30 0 12,-2 2 0-11,6 11 0 2,4-7 0-3,4 2 0 10,4-3 0-9,2-5-128 3,4 2 128-4,0 1 0 12,5-5 0-12,7 24 0 3,-1-10 0-3,-1-5 0 11,1-11 0-11,1-5 0 4,1-2 0-4,0-8 0 7,1-2 0-7,1-4 0 9,3-8 0-9,1-2 0 11,0 1 0-11,4-9 0 4,-2-1 0-3,3-10 0 11,-5 0 0-11,2-1 0 0,-2-5-192 0,1-3-48 10,1-5-16-11,2-2 0 21,2-4-2560-18,0 1-512-2</inkml:trace>
    </iact:actionData>
  </iact:action>
  <iact:action type="add" startTime="11493">
    <iact:property name="dataType"/>
    <iact:actionData xml:id="d11">
      <inkml:trace xmlns:inkml="http://www.w3.org/2003/InkML" xml:id="stk11" contextRef="#ctx0" brushRef="#br1">15570 9886 12895 0,'0'0'576'1,"0"0"112"11,0 0-560-10,0 0-128-2,0 0 0 1,-2-8 0-1,2 8 944 0,0 0 144 9,-5-15 48-8,5 15 0 2,0 0 64-2,0 0 16 9,0 0 0-10,0 0 0 3,2-12-208-3,-2 12-48 11,0 0 0-11,0 0 0 5,0 0-352-4,15 0-80 9,3 4-16-10,-5 4 0 5,5 3-96-5,5 3-32 6,1 5 0-6,13 15 0 8,4-1-64-7,-18-8 0 7,5 4-16-8,-1 6 0 3,4 1 16-2,-4 1 16 9,1 4 0-10,-5-2 0 6,0 3 64-5,1-1 16 7,-1 4 0-8,-1 4 0 5,-9 2 0-5,3-3 0 10,-6 5 0-10,7 27 0 5,-7-4 0-5,-2-29 0 12,0-2 0-11,-4 4 0 3,-1 1-96-4,-1 1 0 9,-2-2-16-7,-4 21 0 2,1-4-64-4,-7-27-16 11,0 6 0-11,-6 16 0 2,-3-7 16-2,3-19 0 12,3 6 0-11,-7-2 0 2,1-2-32-3,-1 2 0 7,-1-4 0-6,-10 14 0 7,1-12-80-8,11-15 0 6,-5-1-128-6,-7 4 192 9,2-9-192-9,7-6 176 13,3-4-176-13,1-2 160 3,-3-3-160-3,3 1 192 13,5-4-192-13,-3 1 192 1,6-3-192-1,1 0 0 13,-1-4 0-11,10 8 0-1,-8-12 0-1,6 4 0 6,2-3 0-6,2-1 0 5,2-6 0-4,2 9 0 4,4-7 0-5,-3 1 0 8,3-5 0-8,4 2 0 8,-3 5 0-8,13-14 0 8,-1-1 0-7,-3-1 0 8,-3 0 0-9,-1 7 0 6,-2-3 0-6,1 0 0 8,1-3 0-8,7-9 0 8,-3-2 0-6,-5 14 0 7,-5-6 0-9,2-1 0 4,3 1 0-4,-3-2 0 10,2 2 0-10,-6-8 0 5,-1 2 0-5,1-4 0 10,-6 2 0-10,-2-4 0 5,-2-4 0-5,-2-4 0 11,-4 1 0-10,-1-26 0 3,-1 9 128-3,0 21-128 8,2-1 0-8,-1 2 128 4,-3 0-128-5,2 8 0 10,-3 0 0-10,1 4 0 4,-6 0 0-4,7 5 0 10,-7 1 0-10,6 0 0 5,-5-1 0-5,5 3 0 10,-6 4 0-10,7 1 0 4,-3-1 0-4,4-3 0 9,-5 3 0-9,-1-5 0 5,1 11 0-5,9 3 0 11,-4 4 0-10,0 3 0 2,4-7-128-3,-1 6 128 11,7 6 0-11,-12-6 0 4,4 0 0-4,8 6 0 11,0 0 0-10,0 0 0 1,0 0-176-2,0 0 176 12,0 0-128-12,0 0 128 3,0 0 0-3,2 8-128 13,2 6 128-13,8 5 0 3,-3 3 0-3,7 1-160 11,2-1 160-11,-1-9 0 5,-1 7 0-5,3-3 0 10,5 5 0-10,1 3 0 5,-2 2 0-5,11 20 0 9,-1-10 0-9,-2 8 0 6,0-2 0-6,-6 2 0 11,-1 2 0-10,-9-14 0 3,-3 4 0-4,4 8 0 9,-5 1 0-9,11 23 0 4,-14-3 128-4,-2-25-128 11,-1 6 176-11,-3 21-176 4,-6-4 368-4,-1-25-48 11,1 4 0-10,-6 18 0 4,-6-7 0-5,3-3 0 10,-5-4 0-10,5 0 0 4,-7 1-80-4,2-5-32 10,3-4 0-10,-3-4 0 5,1-1-80-5,1-5-128 9,-3-4 176-9,5-1-176 7,-6-3 144-7,5-5-144 10,1-3 0-10,-1-7 144 4,3-2-144-4,12-4 0 11,-14-4 0-11,6-6 0 18,6-7-1456-16,10-5-272-1,8-9-48 0,11-6-9840 4,2-14-1968-4</inkml:trace>
    </iact:actionData>
  </iact:action>
</iact:actions>
</file>

<file path=ppt/ink/inkAction2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430">
    <iact:property name="dataType"/>
    <iact:actionData xml:id="d0">
      <inkml:trace xmlns:inkml="http://www.w3.org/2003/InkML" xml:id="stk0" contextRef="#ctx0" brushRef="#br0">17228 10346 6447 0,'0'0'576'1,"0"0"-576"2,0 0 0-2,-13 4 0 4,-1 2 1024-5,14-6 112 7,-12 2 16-7,12-2 0 9,-15 10-544-9,15-10-96 7,-12 4-32-7,12-4 0 8,-17 0 112-8,17 0 32 7,-12-2 0-7,12 2 0 8,-18 0 112-8,18 0 32 7,-15 0 0-7,-1 0 0 10,16 0 32-10,-14-2 16 5,-1 2 0-5,3-2 0 8,-4 4-176-8,16-2-48 8,-15 7 0-8,15-7 0 7,-14 4-208-7,14-4-32 7,0 0-16-7,0 0 0 8,0 0 48-8,0 0 0 6,0 0 0-5,0 0 0 7,0 0 48-8,0 0 16 6,18 6 0-5,1-2 0 7,3-4-192-8,1-4-16 6,4 0-16-6,3 0 0 9,3 2 48-9,0 4 16 6,2 2 0-1,-2-2 0 1,0-2-64-5,6-2-16 2,-3 0 0-2,-1 4 0 8,6 0 48-9,-4 6 16 6,0-2 0-5,2-4 0 7,-6-2 112-8,-4 2 32 7,0 4 0-7,-1-4 0 9,-5-4-64-9,3 2-16 7,-7 4 0-7,-3-2 0 7,3-2-96-7,-5 0-32 7,-14 0 0-7,0 0 0 8,15 3-208-8,-15-3 144 6,16 0-144-6,-16 0 128 8,0 0-128-8,16 0 0 7,-16 0 0-7,15 2 0 23,-15-2-1840-22,12-5-400 1,-12 5-64-1</inkml:trace>
    </iact:actionData>
  </iact:action>
  <iact:action type="add" startTime="2910">
    <iact:property name="dataType"/>
    <iact:actionData xml:id="d1">
      <inkml:trace xmlns:inkml="http://www.w3.org/2003/InkML" xml:id="stk1" contextRef="#ctx0" brushRef="#br0">18609 9710 13759 0,'0'0'608'1,"0"0"128"-1,0 0-592 1,0 0-144 1,14-3 0-2,-14 3 0 7,0 0 960-6,16 5 144 6,-16-5 48-6,7 18 0 6,-1-2-320-6,-2 7-48 5,-2 4-16-6,-4 1 0 9,-2-1 48-9,-2 2 0 7,1 4 0-7,-3 0 0 7,-4 3-96-7,6-9-16 8,-2-2 0-8,-3 2 0 6,1 5-464-5,2-3-112 6,-2-2 0-7,3-3-128 9,1-5 144-9,-2 1-144 6,2-1 0-6,4-7 144 9,2-12-288-9,0 17-64 5,2-5-16-5</inkml:trace>
    </iact:actionData>
  </iact:action>
  <iact:action type="add" startTime="3170">
    <iact:property name="dataType"/>
    <iact:actionData xml:id="d2">
      <inkml:trace xmlns:inkml="http://www.w3.org/2003/InkML" xml:id="stk2" contextRef="#ctx0" brushRef="#br0">18081 10317 9215 0,'0'0'816'1,"0"0"-656"-1,0 0-160 1,0 0 0 4,0 0 528-5,0 0 80 6,13 8 16-5,5-4 0 7,-2-6-192-8,5 0-48 7,2-2 0-7,5 0 0 10,1 0 736-10,4-2 144 5,10-2 16-5,0 4 16 8,4 1-288-8,4 1-64 7,-1-8-16-7,-1-2 0 7,2 2-272-6,-3-3-48 5,1 1-16-6,-4 2 0 8,2-3-336-8,-2 3-64 8,-10-4 0-8,-2 8-16 7,0 1-176-7,-2-1 0 9,-3-2 144-9,-7 4-144 27,1 4-256-27,-3 2-128 0,-19-2-32 0,0 0 0 3</inkml:trace>
    </iact:actionData>
  </iact:action>
  <iact:action type="add" startTime="3454">
    <iact:property name="dataType"/>
    <iact:actionData xml:id="d3">
      <inkml:trace xmlns:inkml="http://www.w3.org/2003/InkML" xml:id="stk3" contextRef="#ctx0" brushRef="#br0">18106 10643 11967 0,'0'0'1072'1,"0"0"-864"0,0 0-208-1,0 0 0 7,2-16 896-7,-2 16 128 6,14-8 16-6,3 2 16 8,-3-3-736-7,7 1-128 4,-1 0-48-5,-1 0 0 10,1-2 128-9,3 5 32 4,-1 3 0-5,-3 0 0 8,3 0 224-7,-1 2 48 7,3 4 16-8,-9-4 0 6,1 0-176-6,-16 0-32 7,13 7-16-7,-13-7 0 8,14 18-112-8,-8-4 0 7,-2 1-16-7,-4-15 0 8,0 12 96-8,0-12 32 7,-2 18 0-6,-2-7 0 6,2 5 32-7,2-16 16 7,-6 19 0-7,-2-5 0 8,3 2-48-7,-3-7-16 5,2 3 0-6,-4 0 0 8,0-4-16-8,5 5 0 6,-7-1 0-1,4 5 0 0,2-7-64-5,-2 4-16 6,-1-4 0-6,3 7 0 9,0-3-96-9,-4 3-32 7,2-5 0-7,3 6 0 9,3-3-128-9,-6 3 128 6,-2-5-128-6,2-3 128 7,8-10-128-7,-13 10 192 8,-1 6-192-8,2-11 192 9,-3-1-64-9,15-4 0 5,-18 4 0-5,6-2 0 9,12-2-128-9,0 0 128 6,-15-6-128-6,15 6 128 23,0 0-1296-22,0-17-272-1,10-18-48 3,1 3-10192-3</inkml:trace>
    </iact:actionData>
  </iact:action>
  <iact:action type="add" startTime="3829">
    <iact:property name="dataType"/>
    <iact:actionData xml:id="d4">
      <inkml:trace xmlns:inkml="http://www.w3.org/2003/InkML" xml:id="stk4" contextRef="#ctx0" brushRef="#br0">19066 10299 23039 0,'0'0'2048'1,"0"0"-1648"-1,0 0-400 0,0 0 0 7,-8 14 0-7,0-2-256 8,-5 3 48-7,3-1 0 6,-6 4 208-7,4-1 0 6,-5 1 0-6,1 3 0 9,-3 4 448-9,1 5 16 6,1 1 16-6,-1 2 0 9,6 2-32-8,-1-2-16 5,5-1 0-6,2-1 0 7,4-2-272-7,2-2-160 7,4 1 192-7,2-7-192 9,-2-1 240-9,6-9-64 6,3 3-16-6,-3-6 0 8,6-4 80-7,-3-1 16 5,3-6 0-6,3 1 0 9,-5 0 192-9,4-2 32 5,-9-4 16-5,5-2 0 11,-6 0 32-11,0-3 16 5,1 1 0-5,-7-3 0 9,-4 1-128-9,-2-2-32 5,1 5 0-5,-5-3 0 8,8 14-192-8,-6-10-64 8,-4-3 0-8,10 13 0 8,0 0-320-7,0 0-64 5,-4-12 0-6,4 12-9408 16,2-8-1856-14</inkml:trace>
    </iact:actionData>
  </iact:action>
  <iact:action type="add" startTime="4232">
    <iact:property name="dataType"/>
    <iact:actionData xml:id="d5">
      <inkml:trace xmlns:inkml="http://www.w3.org/2003/InkML" xml:id="stk5" contextRef="#ctx0" brushRef="#br0">20066 10001 15135 0,'0'0'672'3,"-11"14"144"-3,3 3-656 0,2-1-160 1,2 3 0-1,2 7 0 7,0 3 864-7,2 4 144 6,-4 0 16-6,2-2 16 10,2 1-16-10,-2-1 0 6,-1 2 0-6,-1-2 0 7,0 2-192-7,2 1-32 8,-4-1-16-8,0-4 0 8,2-2-464-8,0-1-112 7,-2-5-16-7,3-1 0 8,1-3-192-8,0-3 128 6,-4 3-128-6,6-17 0 9,0 0 0-9,0 0 0 8,0 0 0-8,-14 4-7792 13,0-4-1488-12</inkml:trace>
    </iact:actionData>
  </iact:action>
  <iact:action type="add" startTime="4430">
    <iact:property name="dataType"/>
    <iact:actionData xml:id="d6">
      <inkml:trace xmlns:inkml="http://www.w3.org/2003/InkML" xml:id="stk6" contextRef="#ctx0" brushRef="#br0">19534 10344 19231 0,'0'0'848'1,"0"0"176"-1,0 0-816 0,0 0-208 0,0 0 0 1,0 0 0 5,19-2 256-6,5 0 16 7,7 2 0-7,0-2 0 8,2-2-272-8,4 3 160 8,1 1-160-8,2 0 128 8,0-4-128-8,4 0 0 6,-1-4 0-6,2 4-6000 15,6 2-1264-15</inkml:trace>
    </iact:actionData>
  </iact:action>
  <iact:action type="add" startTime="4608">
    <iact:property name="dataType"/>
    <iact:actionData xml:id="d7">
      <inkml:trace xmlns:inkml="http://www.w3.org/2003/InkML" xml:id="stk7" contextRef="#ctx0" brushRef="#br0">20950 9513 17503 0,'0'0'1552'3,"0"0"-1232"-3,0 0-320 1,0 0 0 4,0 0 448-4,0 0 16 6,-10 14 16-7,-1 4 0 9,3-5-32-9,4 9-16 6,-2 5 0-6,-2 2 0 10,0 3 336-9,3 5 80 3,-5 0 16-3,4 6 0 5,0-4-176-6,2 5-48 8,-2-3 0-8,0 0 0 9,5-4-464-8,-1-7-176 4,0 3 0-5,2-4 144 10,-2-6-144-10,2 1 0 5,0 1 0-5,2-5 0 26,-2-20-416-26,0 0-160 0,0 0-48 0,0 0-10512 0</inkml:trace>
    </iact:actionData>
  </iact:action>
  <iact:action type="add" startTime="4877">
    <iact:property name="dataType"/>
    <iact:actionData xml:id="d8">
      <inkml:trace xmlns:inkml="http://www.w3.org/2003/InkML" xml:id="stk8" contextRef="#ctx0" brushRef="#br0">20365 10262 6447 0,'0'0'272'3,"0"0"80"-3,0 0-352 1,0 0 0 0,0 0 0-1,0 0 0 7,15 0 3328-7,9 0 576 7,5-4 128-6,2 2 32 5,6 1-2592-5,0-3-512 6,6-4-96-7,0 2-32 10,4 2-288-10,0-2-64 4,2 4-16-3,-1-6 0 6,1-1-288-7,4-3-176 9,-2-4 192-9,-7 5-192 7,1-5 128-7,-8 4-128 8,2-5 0-8,-9 3 0 21,-3 4-1472-20,-4 5-384-1</inkml:trace>
    </iact:actionData>
  </iact:action>
  <iact:action type="add" startTime="5121">
    <iact:property name="dataType"/>
    <iact:actionData xml:id="d9">
      <inkml:trace xmlns:inkml="http://www.w3.org/2003/InkML" xml:id="stk9" contextRef="#ctx0" brushRef="#br0">20435 10520 12895 0,'0'0'1152'1,"-10"-8"-928"0,6 0-224-1,4 8 0 5,0 0 656-5,0 0 96 7,10-12 16-7,10 5 0 9,1 3-448-8,6-2-96 4,3-2-16-4,1 2 0 7,0 0 272-8,6 4 48 6,-2 1 16-5,2-1 0 7,-2 2-32-8,4 0 0 7,-3 3 0-7,-3 1 0 8,-4 2-48-8,-2 4-16 7,-5-2 0-7,-1 0 0 8,-7 3-80-8,-14-11-32 7,10 16 0-6,-10-16 0 6,4 19 240-7,-4-19 32 7,-2 18 16-7,-4-6 0 8,6-12 0-8,-8 15 0 7,8-15 0-7,0 0 0 7,0 0-304-6,-4 14-48 6,4-14-16-7,0 0 0 7,12 15-128-6,5-5-128 5,7 2 192-6,1 4-192 8,2-5 224-8,1 5-64 11,-1 3-16-11,0-1 0 6,1 3 32-5,-3 3 0 4,-2-1 0-5,-1-1 0 9,-1-1 64-9,-3 2 16 9,-8-1 0-9,-5 3 0 6,-5 1 224-5,-5-3 48 4,-7 0 16-5,-6-1 0 8,-1-3 272-8,-3 3 48 8,-3-3 16-8,0-1 0 8,-5 1-416-7,-1 1-80 5,-4-3 0-6,-2 7-16 8,-4-1-368-8,2 3 0 7,0-7-160-7,-4-3-16352 9</inkml:trace>
    </iact:actionData>
  </iact:action>
  <iact:action type="add" startTime="6003">
    <iact:property name="dataType"/>
    <iact:actionData xml:id="d10">
      <inkml:trace xmlns:inkml="http://www.w3.org/2003/InkML" xml:id="stk10" contextRef="#ctx0" brushRef="#br0">18286 14223 4607 0,'0'0'192'3,"0"0"64"-2,0 0-256 0,0 0 0-1,0 0 0 0,0 0 0 6,0 0 2496-6,0 0 448 7,0 0 80-7,0 0 32 9,0 0-1840-9,0 0-352 8,0 0-80-8,0 0-16 7,0 0 416-7,0 18 80 6,-4-1 16-6,0-1 0 9,0 3-192-9,2 5-16 8,0 3-16-8,0 2 0 6,-2 1-224-6,2 3-32 7,-2 2-16-7,4 2 0 8,0-4-336-8,0-4-64 8,0 1 0-8,-2-1-16 7,0 0-48-6,2-4-16 10,0-3 0-10,0-1 0 1,0-7-48-2,0-14-16 8,2 18 0-8,-2-18 0 8,0 0-112-8,0 0 0 7,0 0-128-7,0 0 192 7,0 0-192-6,0 0 144 5,0 0-144-6,14 5 128 9,-14-5-288-9,18-2-64 6,-1-3-16-6,-3-7-9552 17,5 0-1904-17</inkml:trace>
    </iact:actionData>
  </iact:action>
  <iact:action type="add" startTime="6318">
    <iact:property name="dataType"/>
    <iact:actionData xml:id="d11">
      <inkml:trace xmlns:inkml="http://www.w3.org/2003/InkML" xml:id="stk11" contextRef="#ctx0" brushRef="#br0">18828 14169 9215 0,'0'0'816'1,"0"0"-656"2,0 0-160-3,0 0 0 8,10 11 1856-8,1-1 320 6,-11-10 80-5,12 23 16 7,-8 3-1056-8,0 1-192 6,0 0-64-5,-2 3 0 10,-2-1 160-11,0 0 32 4,2 2 0-4,-2 1 0 7,-4 1-176-7,0-2-16 8,0-2-16-8,2-3 0 8,-2-5-528-8,0-1-96 8,2-1-32-8,-2 1 0 7,2-7-288-7,2-13 128 8,2 18-128-8,4-5 0 21,-6-13-1344-20,0 0-384-1</inkml:trace>
    </iact:actionData>
  </iact:action>
  <iact:action type="add" startTime="6818">
    <iact:property name="dataType"/>
    <iact:actionData xml:id="d12">
      <inkml:trace xmlns:inkml="http://www.w3.org/2003/InkML" xml:id="stk12" contextRef="#ctx0" brushRef="#br0">18018 14968 10127 0,'0'0'896'1,"0"0"-704"-1,0 0-192 1,0 0 0 5,0 0 1248-6,0 0 224 6,0 0 32-5,0 0 16 7,20-6-416-8,-1 4-80 6,1 4 0-6,5-4-16 8,6-3-96-8,8-1-16 7,0 2 0-6,10-4 0 6,4-2-224-6,3-1-48 6,1-7-16-7,3 6 0 7,1-1-144-7,1 3-16 7,-5-4-16-7,0 3 0 8,-3-5-48-8,-1 8 0 7,-3 2 0-7,-5-2 0 8,-2 1-144-8,-6 1-48 10,2 4 0-10,-7 2 0 6,-5 2-192-5,-6-2 0 4,-1 0 0-5,-1 2-8336 16,-19-2-1712-16</inkml:trace>
    </iact:actionData>
  </iact:action>
  <iact:action type="add" startTime="7187">
    <iact:property name="dataType"/>
    <iact:actionData xml:id="d13">
      <inkml:trace xmlns:inkml="http://www.w3.org/2003/InkML" xml:id="stk13" contextRef="#ctx0" brushRef="#br0">18057 15140 13823 0,'0'0'1216'1,"0"0"-960"4,0 0-256-5,0 0 0 8,0 0 0-8,0 0 0 7,0 0-144-7,0 0 144 7,10-16 400-7,2 6 176 8,0-1 48-8,-1 3 0 7,5 2 176-6,-3 2 32 5,5-2 16-4,4 2 0 5,-3 8-144-6,6 4-16 4,-1-4-16-5,-1 4 0 9,-1 2-224-8,-1-1-32 6,-1 13-16-7,-3-7 0 7,1 3-208-7,-9 1-32 6,1-3-16-6,-2 2 0 9,-4-7 128-9,-4 5 32 6,0-16 0-6,-4 19 0 7,-6-7 272-7,10-12 64 9,-9 16 16-9,-3-7 0 7,12-9-128-7,-14 6-16 7,14-6-16-7,0 0 0 8,0 0-288-8,0 0-48 6,0 0-16-6,0 0 0 8,0 0-144-8,18-6 0 8,-3 3 0-8,5-3 0 8,3-4 0-8,1 4 0 7,-3 4 0-7,2 0-176 8,-1 2 176-8,-1 2 0 7,-5 4 0-2,0 0 0 0,-16-6 0-5,11 12-160 7,-11-12 160-7,6 15-160 9,-12 1 160-9,-3 3 0 6,-9-1 0-6,-1 1 0 7,-5 3 192-7,-5-3 80 7,-8-3 16-7,4 5 0 9,-2-7 112-9,5 2 32 7,-1-5 0-7,4 1 0 8,3-8-240-8,3 2-64 6,7-2 0-6,14-4 0 8,-15 0-128-8,15 0 0 7,0 0-192-7,0-12 192 24,9-6-2112-23,7 3-288 1</inkml:trace>
    </iact:actionData>
  </iact:action>
  <iact:action type="add" startTime="7685">
    <iact:property name="dataType"/>
    <iact:actionData xml:id="d14">
      <inkml:trace xmlns:inkml="http://www.w3.org/2003/InkML" xml:id="stk14" contextRef="#ctx0" brushRef="#br0">18968 14947 16527 0,'0'0'720'1,"0"0"176"-1,0 0-720 0,0 0-176 2,0 0 0-2,-13 8 0 9,1-3 1152-9,-4 3 208 6,3 4 48-6,-3 0 0 9,2 3-128-9,-5 5-32 6,-3-5 0-6,-1 11 0 11,2 1-368-11,1 2-80 5,-1 2-16-5,7 3 0 6,-4-5-256-6,11 4-48 8,-3-2-16-8,6 2 0 8,4 0-288-8,4-1-176 8,6-5 192-8,-3-6-192 7,5 1 128-5,6-1-128 3,3-9 0-5,3 2 0 7,3-8 128-6,-2-1-128 6,-3-1 0-7,1-4 0 8,0-2 208 0,1-4-64-8,-1 1-16 0,-1-3 0 7,-7 0 192-7,3 0 16 7,-6-2 16-7,-12 10 0 8,11-11 128-8,-11 11 32 7,2-10 0-7,-2 10 0 10,-10-16 192-10,1 9 64 5,-7 1 0-5,1 0 0 9,-7-4-256-9,3 4-64 7,-1 4 0-6,-3 2 0 6,-3 0-240-7,1 2-48 6,-2 4-16-6,1 2 0 9,5 0-144-8,3 0 0 4,-1 7 0-5,5-1 0 25,2 5-1952-24,5 1-368 2</inkml:trace>
    </iact:actionData>
  </iact:action>
  <iact:action type="add" startTime="10883">
    <iact:property name="dataType"/>
    <iact:actionData xml:id="d15">
      <inkml:trace xmlns:inkml="http://www.w3.org/2003/InkML" xml:id="stk15" contextRef="#ctx0" brushRef="#br1">13320 14110 15775 0,'0'0'704'3,"0"0"128"-3,0 0-656 0,0 0-176 1,0 0 0-1,0 0 0 7,0 0 768-7,0 0 128 8,0 0 32-8,0 0 0 7,0 0-112-6,0 0-32 5,0 0 0-6,0 0 0 8,0 0-16-8,0 0-16 7,0 0 0-6,0 0 0 6,0 0 112-7,0 0 32 7,0 0 0-7,-14 10 0 8,2-4-128-8,-3-2 0 7,-1 0-16-7,-4-1 0 8,3-1-144-8,-3 4-32 8,-7-2 0-8,-2-2 0 7,0-2-64-7,-1 0 0 7,-1 0-16-7,2 2 0 12,-6-2-48-12,0-2 0 4,-4-2 0-4,0 2 0 9,4 2-96-9,-5-4-32 7,5-2 0-6,4 3 0 5,2-1-112-6,2 0-16 7,3-2-16-7,1-2 0 9,3 2-176-9,3 0 192 6,-3-7-192-6,3 5 192 7,3 2-192-7,-4-2 0 8,5-1 144-8,-3 3-144 8,5 0 128-7,-3 0-128 5,4-2 160-6,-4 4-160 7,14 4 176-7,-9-4-176 6,9 4 192-6,0 0-192 9,-8-4 160-9,8 4-160 6,0 0 128-5,0 0-128 8,0 0 0-8,0 0 0 3,0 0 0-4,-10 10 0 10,10-10 0-10,-4 20 0 6,2-1 0-6,6-1 0 8,0 1 0-8,4 7 0 6,-2-1 0-6,3 2 0 9,3 5 0-9,-4-1 0 7,2 6 0-7,1 4 0 7,-5 0 0-7,2 4 0 8,2 5 0-8,-6 1 0 9,0 0 0-8,0-1 0 4,-1 3 0-4,-1 0 0 8,0-3 0-9,0 1 0 6,2 4 128-6,-2-7-128 8,-2-7 144-7,0 6-144 4,0-6 160-4,2 6-160 7,-2-2 192-8,0-2-64 7,0 0-128-7,0 3 192 8,2-3-192-7,0 2 176 5,-2-6-176-5,2 4 160 7,-2-4-160-8,2 0 192 6,-2-6-192-6,2-3 192 8,-2 1-192-8,2-2 0 6,2-2 144-6,-2 1-144 8,-2-5 128-8,0-2-128 6,0-7 160-6,0 4-160 10,-2-1 160-10,2-3-160 5,0-14 160-5,-2 19-160 9,2-19 192-9,-2 16-48 7,0-2-16-7,2-14 0 9,0 0-128-9,0 0 192 6,-4 11-192-6,4-11 192 8,0 0-192-7,0 0 0 5,0 0 144-6,0 0-144 8,0 0 0-8,0 0 0 9,0 0 0-9,0 0 128 7,0 0-128-7,0 0 0 5,0 0 128-5,0 0-128 9,19-6 0-9,-1 3 0 7,2-3 0-7,3-4 0 8,-2 0 0-8,5-2 0 7,-1-3 0-7,2-1 0 7,5 5 0-7,-3-1 0 7,2 0 0-6,-2 2 0 7,1-3 0-8,5 5 0 7,2 4 0-7,-2-2 0 9,-4-4 0-9,4 5-128 6,4 3 128-6,-4 2 0 10,2-4 0-10,4 2 0 4,-4 2 0-4,2 2 0 10,-2-2 0-10,1 0 0 7,-3 0 0-7,-2 4 0 8,-2 3 0-8,0 7 0 6,-2-6 0-6,1 0-128 8,-3 0 128-8,-5-1 0 8,-3-1 0-8,-5 6 0 8,-14-12 0-8,17 4 0 6,-17-4 0-6,0 0 0 8,10 8 0-8,-10-8 0 8,0 0 0-8,0 0 0 7,0 0 160-7,0 0-32 6,0 0-128-6,-12 5 192 10,-5-1-16-10,-3 2-16 6,3-2 0-6,-7-4 0 8,-3-2 16-8,0 0 0 7,1-2 0-7,1 8 0 9,-2 0-176-9,-3 0 128 7,1-2-128-7,0 0 128 8,-2 2 0-8,1 2-128 6,3 1 192-6,-6-3-64 10,-2-2-128-10,2 2 0 6,3-2 0-6,3 0 0 8,0 0 0-8,1-2 0 6,1 0 0-6,2 0 0 8,-1 2 0-8,3-2 0 7,-1-4 0-6,1 4 0 7,-1 4 0-8,9 0 0 6,-5-4 0-6,18 0 0 9,-17-4-128-9,1 4 128 6,0 4 0-6,16-4 0 9,-13-2 0-9,-1 0 0 7,2-2 0-7,12 4 0 8,-13-2 0-8,13 2 0 7,-12-4 0-7,4-2 0 9,8 6 0-9,-13-7 0 5,5-1 0-5,0 0 0 8,-2-8 0-8,6 3 0 8,-1-5 0-8,3 3 0 7,-2-7 0-6,2-1 0 5,0-5 0-6,2 1 0 9,-4-2 0-9,2-4 0 6,0-8 0-6,0 4 0 9,0-8 0-9,0 6 0 7,-2-4 128-7,2 4-128 8,-2-8 0-8,0 2 0 7,1-2 0-7,1-1 0 7,0 1 0-7,0-2 0 7,0 0 128-7,0 1-128 9,2-3 0-9,0 2 0 7,0 2 0-7,0-1 0 8,0-1 0-8,2 2 0 7,-2 4 0-7,2 2 0 8,-2 6 0-8,-2 4 0 6,2 2 0-5,0 3 0 7,0 5 0-8,0 1 0 6,0 1 0-6,0-1 0 8,0 5 0-8,0 3 0 8,0-4 0-8,0 5 0 7,0 1-128-7,0 10 128 7,0 0 0-7,0 0 0 8,2-18 0-8,-2 9 0 7,0 9 0-7,0 0 0 8,0 0 0-8,0 0 0 8,4-14-144-8,-4 14 144 7,0 0 0-7,0 0 0 8,0 0 0-8,0 0 0 8,0 0 0-8,0 0 0 7,0 0 0-7,0 0 0 9,7-10 0-9,-7 10-128 7,0 0 128-7,0 0 0 7,0 0 0-6,0 0 0 5,4-13 0-6,-4 13 0 7,0 0 0-7,0 0 0 8,2-10 0-8,-2 10 0 8,0-14 0-8,0 14 0 6,0 0 0-6,0 0 0 9,2-15 0-9,-2-1 0 6,0 16 0-6,0-12 0 9,0 12 0-9,4-15 0 6,0 1 0-5,0 0 0 7,-4 14 0-8,6-13 0 7,-2-5 0-7,-2 6 0 7,0-3 0-6,0 5 0 6,-2-4 0-7,0 14 0 8,3-11 0-8,-3 11 0 6,4-18 0-5,-4 18 0 6,4-10 0-6,-4 10 0 5,0 0 0-6,0 0 0 9,0 0 0-9,0 0 0 6,0 0 0-6,0 0 0 8,0 0-128-7,0 0 128 5,0 0 0-6,16-1 0 9,-16 1-160-9,19 1 160 7,-5 1-128-7,5 0 128 8,-3 0 0-8,4 2-128 6,1-2 128-6,1 2 0 10,-3 4 0-10,6-4-128 6,3 0 128-6,-3-4 0 9,0 2 0-9,-1-2 0 6,1 0 0-6,-1 0-128 9,-1 0 128-9,-2 0 0 5,3-2 0-5,1 2 0 10,1 0 0-10,-5-2 0 7,-2-2 0-7,-19 4 0 7,18 0 0-7,0 0 0 7,-18 0 0-7,19-2 0 9,-19 2 0-9,14-2 0 6,-14 2 0-6,0 0 0 8,0 0 0-8,0 0 0 6,0 0 0-5,0 0 128 7,0 0-128-8,0 0 0 6,0 0 0-6,-10 2 128 9,-6-2-128-9,3 2 0 8,-5-2 0-8,-3 2 128 7,-5 0-128-6,1 0 0 5,0 0 0-6,-1 0 0 9,-1 0 0-9,0-1 0 5,1-1 0-4,1 2 0 9,-6 0 0-10,-2-2 0 6,-1 0 0-6,5 4 128 7,2-4-128-7,0 0 0 7,-3-4 0-7,5 2 0 9,4 0 0-9,3 1 0 7,-3-1 0-6,5 0 0 6,4 0 0-7,-1-2 0 6,13 4 0-5,-14-2 0 6,4 0 0-6,10 2 0 5,-12-2 0-6,12 2 0 8,0 0 0-8,0 0-128 7,0 0 128-7,0 0 0 8,0 0 0-8,0 0 0 6,0 0 0-6,0 0-128 9,0 0 128-9,0 0 0 6,0 0-144-6,18 8 144 9,-18-8 0-9,16 6 0 7,-16-6-144-7,19 13 144 8,1-3 0-8,-7 2 0 7,3 1 0-7,-6-3 0 8,3 6 0-8,-3-5-128 7,0 3 128-7,3-2 0 7,-5 1 0-7,6-1 0 8,-8 6 0-8,0-7 0 9,-1 5 0-9,3-2 0 8,-4 5 0-8,-2 1 0 7,0-5 0-7,-2 9 0 7,-2 3 0-7,0 0 0 8,0-1 0-8,-6 1 0 7,1 2 0-7,-1 4 0 8,-4 6 0-8,0-2 0 7,-1 2 0-7,-1 2 0 8,0 4 0-8,3-6 0 6,1 0 0-6,-2 4 0 8,4 6 0-8,3-4 0 7,-5 3 0-7,2 3 0 8,2 2 0-8,-2 1 0 7,-1 1 0-7,3-2 0 8,2-1 0-8,-4-1 0 7,0-8 0-7,4 2 0 10,2-6 0-10,0 2 0 6,1-8 0-6,-1 0 0 7,2 0 0-7,2 2 0 8,-1-5 0-8,3-1 0 9,2 0 0-9,2 0 0 5,-4 1 0-5,0-3 0 9,2-6 0-9,0-3 0 7,1 1 0-7,-1-1 0 8,2-8 0-8,-8-10-128 7,0 0 128-7,18 13 0 7,-1-3-208-7,1 0 16 7,3-2 0-6,1-6 0 21,-3-4-528-21,6-2-112-1,5-2 0 1,5-2-11296 7,0-6-2256-7</inkml:trace>
    </iact:actionData>
  </iact:action>
  <iact:action type="add" startTime="13258">
    <iact:property name="dataType"/>
    <iact:actionData xml:id="d16">
      <inkml:trace xmlns:inkml="http://www.w3.org/2003/InkML" xml:id="stk16" contextRef="#ctx0" brushRef="#br1">19111 13993 10127 0,'-26'0'896'1,"13"0"-704"-1,-5 0-192 0,-1 0 0 7,3 0 1696-6,-2 0 304 4,7 0 64-5,11 0 16 10,-16 0-544-10,16 0-96 7,0 0-32-7,0 0 0 7,0 0-320-7,0 0-80 7,0 0-16-7,0 0 0 7,0 0-128-7,8-12-32 7,4-3 0-7,1-1 0 9,7 3-112-9,1-5-16 8,3 4-16-7,-1-1 0 5,2 3-176-6,1-2-16 7,1 5-16-7,-2 1 0 8,1 0-96-8,-3 4 0 7,1 4-16-6,-7 0 0 6,3-2-16-7,-3 4 0 12,-7 2 0-12,2 6 0 5,-12-10-32-4,9 17 0 4,-3 3 0-4,2 3 0 7,-8 5-112-8,0 1-16 7,-2 2-16-6,-2 10 0 6,-2 2-176-7,2 8 128 6,1 3-128-6,-1 5 128 8,-2-3-128-7,2 5 0 5,2-1 0-6,0-1 0 7,2 1 0-7,4-1 0 7,2 1 0-7,2-3 0 9,-3-7 0-9,1 1 0 6,2 0 0-6,2-3 0 8,-6-3 144-8,4 0-144 8,-3 2 160-8,1-6-160 7,-2 2 224-6,0-2-48 5,0 2-16-6,2-6 0 9,-4 2-32-9,4-2-128 7,-1-2 192-7,1 4-64 7,0-4 0-7,0-4-128 7,2 0 192-7,-2 1-64 8,-2-3-128-8,1-2 192 8,-1 2-192-8,2-1 192 8,-2-3-192-7,0 2 160 4,-2 1-160-5,2-5 160 9,-2-1-160-9,0-3 0 6,-2 1 0-6,0-3 0 7,0 3 128-6,-2-7-128 6,2-13 128-7,-2 20-128 9,-2 1 192-8,2-9-64 4,2-12 0-5,0 0 0 8,-6 17 64-8,-2-5 0 7,2 2 0-7,6-14 0 8,-9 6-64-7,-5 1 0 5,2-1 0-6,-1 2 0 9,-3-6-128-9,-3 2 192 6,3-4-192-6,-4 0 192 8,-3 8-48-8,2-6 0 8,-7-4 0-8,3 2 0 7,-2 0-16-7,-1 0 0 7,1 0 0-7,0-4 0 9,-3 0 0-9,1-4-128 6,0-2 192-6,2 5-64 8,-1 1-128-7,3-4 0 5,0-4 144-6,-1 6-144 8,7 4 0-7,-3 2 0 5,1-4 0-6,1 1 128 9,3-3-128-9,-3 6 0 6,5 4 0-6,1-4 0 7,4-4 0-7,10 4 0 8,-13 6 0-8,13-6 0 9,-10 5 0-9,10-5-128 6,0 0 128-6,0 0 0 8,-10 10-128-8,10-10 128 8,0 0-128-8,0 0 128 7,10 16-192-7,-10-16 64 7,14 11 0-7,5 1 0 9,6-6 0-9,-5-4 0 8,-1-2 0-7,3 2 0 5,1 0 128-6,5-2 0 6,3 0 0-6,0 2-128 9,2-2 128-9,4 0 0 7,-2 0 0-7,4 2 0 7,0-2 0-7,2 2 0 8,0 2 0-8,-4-4 0 9,4 0 0-9,-6-2 0 6,0 2 0-6,-3 0 0 9,-5-2 0-9,0 0 0 5,-1 0 0-4,-3 0 0 8,-1 2 0-9,-1 0 0 6,-3 0 0-6,-1-2 0 8,3 0 0-8,-20 2 0 7,15 0 0-7,-15 0 128 8,18 0-128-8,-18 0 0 7,17-2 0-7,-17 2 0 7,0 0 0-7,0 0 0 7,0 0 0-7,0 0 0 8,0 0 0-8,0 0 144 7,0 0-144-7,0 0 0 9,6-16 144-9,-6 16-144 6,-4-9 0-6,-4-7 144 8,-1 2-144-8,1-3 128 7,-8 1-128-7,5-3 128 9,-7-1-128-9,4-3 0 6,-1-4 0-6,3-3 128 10,-5-5-128-10,3 0 0 7,0-10 144-7,6-3-144 7,-3-7 144-6,5-2-144 5,2-3 192-6,0-1-192 8,2-7 128-8,2 0-128 7,0 0 0-6,0-1 0 7,2-7 0-8,0 4 0 6,-4-2 0-6,2-2 0 8,0 2 0-8,0 6 0 7,0-4-144-7,0 9 144 8,-2 1-128-8,0 7 128 7,2 4-128-7,-2 3 128 8,-2 9 0-8,2-2-160 7,2 6 160-7,-2 1 0 8,-1 7-144-8,1 0 144 6,0 1 0-6,0 5-144 10,-2 0 144-10,0 5 0 7,2-2 0-7,-2 3 0 7,2 1 0-7,0-1-128 6,0 3 128-6,2 12 0 9,2-16 0-9,0 5-160 6,0 1 160-6,-2 10 0 9,6-12-160-9,-6 12 160 6,2-12-128-6,-2 12 128 8,0 0-128-7,0 0 128 5,4-11-128-6,-4 11 128 8,0 0-160-8,0 0 160 7,0 0-192-7,0 0 192 8,0 0-192-7,0 0 64 6,0 0 128-7,0 0-208 8,0 0 208-7,0 0 0 5,0 0 0-6,0 0-144 8,0 0 144-8,0 0 0 7,0 0 0-7,0 0 0 8,0 0 0-8,0 0 0 5,0 0 0-4,0 0 0 7,0 0 0-7,0 0 0 4,0 0 0-4,-2 17 0 7,2-17 0-8,0 0 0 6,-12 14 0-6,0-2 0 10,-5-7 0-10,1 1 144 6,-5-6-144-6,-7 0 0 9,1 0 144-9,-4-2-144 6,-2-2 0-6,-4 1 144 10,0-3-144-10,-4-4 0 5,2 2 144-5,2 2-144 10,-2-7 0-10,3 5 144 6,5 4-144-6,0-2 0 8,4-4 128-8,5 6-128 7,1-1 0-7,7 3 0 8,1-2 0-8,13 4 0 6,-12-4 0-6,12 4 0 8,0 0 0-7,0 0 0 5,0 0 0-6,0 0 0 9,0 0 0-9,0 0 0 6,0 0-128-6,0 0 128 9,0 0 0-9,8-10 0 6,-8 10 0-6,19-6 0 9,-1 2 0-9,3 4 0 7,3 0-128-7,3 2 128 8,2 2 0-8,4 0 0 7,0 0 0-7,6 0 0 8,-3 2 0-8,5 0 0 7,-4 5-128-7,2 3 128 7,2-2 0-6,-4 3 0 7,6-3 0-8,-4 4 0 8,0-5 0-8,-6 3 0 5,-4-4 0-5,-2 1 0 9,1-3 0-9,-5-2 0 7,0 2 0-7,-3 2 0 8,-1-5 0-8,-1-1 0 7,-18-4 0-7,0 0 0 7,10 8 0-7,-10-8 0 7,0 0 128-7,0 0-128 9,11 12 0-9,-11-12 128 7,0 0-128-7,8 10 0 7,-8-10 176-7,0 0-176 7,0 19 160-7,0-1-160 9,-2-3 128-9,2 5-128 7,-2-1 0-7,-5 1 0 8,-1 3 0-8,0 10 0 7,-4 4 0-7,2 2 0 10,3 10 0-10,-3 4 0 5,0 5 0-5,4 5 0 10,-3 3 0-10,3 0 0 6,2 8 0-6,2-1 0 8,0 1 0-8,4 0 0 6,-2-8 0-5,4 4 0 7,0-5 0-8,1-1 0 5,5-6 0-5,-2-7 0 9,0-2 0-9,2 0 0 7,-5-10 0-7,3 2 0 8,-2-10 0-8,2 2 0 7,-2-4 0-7,0 1 0 8,-2-3 0-8,-1-4 0 7,1-1 0-7,0 1 0 8,2 0 144-8,0-3-144 8,2-1 128-8,3 3-128 8,-3-1 0-7,4-1 0 5,-2-1 128-6,-1 3-128 8,3-9 0-8,-4 3 0 6,2 2 0-6,-1-7 0 8,-9-11 0-8,6 12 0 7,-6-12 0-7,0 0 0 7,8 14 128-7,-8-14-128 7,0 0 0-7,0 0 128 8,0 0 112-8,-12 6 16 8,-5 5 0-8,-3-7 0 7,-3-2 192-7,-4 0 64 8,-5-2 0-8,-1 0 0 9,-4 2-64-9,2-2 0 7,-6 0 0-7,4 0 0 8,-6 2-144-8,4 2-48 7,-6 2 0-7,10 0 0 8,0-4-256-8,2 1 0 7,4 1 128-6,3-2-128 20,9 2-640-19,-1 2-176-2,6 2-32 1,12-8-13120 5,-5 13-2624-5</inkml:trace>
    </iact:actionData>
  </iact:action>
  <iact:action type="add" startTime="16287">
    <iact:property name="dataType"/>
    <iact:actionData xml:id="d17">
      <inkml:trace xmlns:inkml="http://www.w3.org/2003/InkML" xml:id="stk17" contextRef="#ctx0" brushRef="#br1">22161 17533 5519 0,'0'0'496'3,"0"0"-496"-2,0 0 0-1,20 4 0 7,-20-4 1824-6,13 4 272 6,-13-4 48-6,0 0 16 6,0 0-704-7,16 5-144 6,-16-5-32-5,0 0 0 7,0 0-272-7,0 0-64 6,0 0-16-7,0 0 0 6,0 0 112-6,0 0 32 7,0 0 0-7,0 0 0 9,0 0-48-9,0 0 0 6,0 0 0-6,0 0 0 9,-16-5-160-9,3 3-32 7,-7 0-16-7,7-2 0 8,-7 0-224-8,1 0-32 6,-3 0-16-5,3-2 0 7,-5 4-32-8,1-2 0 7,-3-2 0-7,1 5 0 16,-4 1-80-16,-2 0-32 1,-1-2 0 0,-7-2 0 5,0 0-112-6,2 0-32 7,-6 2 0-7,4 0 0 9,-7-2-96-9,1 0-32 6,2 2 0-5,-6 0 0 6,0 2-128-7,1 2 192 7,1-2-192-7,-4 4 192 7,0 6-192-7,1 0 128 7,1-5-128-7,0 1 128 8,-6 0-128-8,1 0 0 7,-1-4 144-7,1 0-144 8,-3-2 128-8,2-2-128 6,1 0 128-6,3 2-128 9,0 0 0-9,-1 0 0 7,-1-2 0-7,2-4 128 8,1 8-128-8,1 2 0 6,-6-2 128-6,1 0-128 10,-1-2 0-10,-2 2 144 5,-5-2-144-5,6-2 0 11,1-2 128-11,0-2-128 5,1 6 0-5,-1 2 0 9,2-2 0-9,5 4 128 5,-5-4-128-5,0 2 0 10,3 0 128-10,-5 2-128 6,-2-4 0-6,1 0 0 8,-1 0 192-8,3-2-64 8,-3 0 0-8,2-2-128 8,1-4 176-8,1 6-176 7,1 2 160-6,-1 0-160 6,2 0 160-7,2 0-160 6,6 2 160-5,-5 2-160 7,1 2 0-8,-4-2 0 6,-3 0 0-6,3-2 0 8,-2 0 0-8,2 0 0 7,-1 0 0-7,-1 2 0 9,0-6 0-9,3 2 0 7,-1 2 0-7,4 3 0 8,-5-1 0-8,1 0 128 7,0 0-128-7,2 0 0 8,1 2 0-8,-1 2 0 7,-6-3 0-7,1-1 0 9,-1 0 176-9,2 0-176 6,1 0 192-6,-1 2-192 8,2-2 128-8,4 2-128 6,3-2 0-6,-5 1 0 8,0-1 128-8,4 6-128 8,-2-4 0-8,-1 2 0 7,1 0 0-7,0-1 0 8,-6-3 0-8,3 0 0 8,-5 0 0-8,4 0 0 7,3 2 0-7,1-2 0 7,-2 0 128-7,0-1-128 7,4 1 0-7,4 0 0 8,4 2 0-8,-8 0 0 8,1-2 0-8,3 2 0 6,-2 2 128-6,4 1-128 8,-6-3 0-8,6 4 0 8,-4-8 0-7,6 8 0 5,-4-5 0-6,4 5 0 10,2 4 0-10,-2-2 0 6,2 3 0-6,1-1 0 8,-1 3 0-8,-2-1 0 7,4-4 0-7,4 5 0 7,2-3 0-7,1 3 0 8,5-3 0-8,3 4 0 7,-1-5 0-7,-1 3 0 7,5 5 0-7,-5-7 0 9,4 4 0-9,5-5 0 6,-5 3 0-6,4-3 0 8,3 5 0-8,-3 1 0 7,6-9 0-6,-4 6 0 7,1 1 0-8,3 1 0 6,2 1 0-5,0-5 0 5,2 4 0-6,0-3 0 8,2 5 0-8,0-1 0 8,0-5 0-8,4 3 0 7,0 3 0-7,0-4 0 9,2 3 128-9,3 1-128 6,-1-3 0-6,-2 5 0 8,2 1 0-7,5-2 0 5,-1-1 0-6,6 1 0 8,1-1 0-8,-3-1 0 7,3-1 0-7,1 1 0 8,-1 1 0-8,7-4 0 7,1 3 0-7,0 2 0 7,5-3 0-6,5 0 0 6,-2-1 0-7,4-1 0 8,2 3 0-8,4-1 0 7,-6-5 0-7,9 5 0 8,3-2 0-8,-2 1 0 7,0-3 0-7,3-1 0 8,5-3 0-8,-1 4 0 7,1-6 0-7,5 1 0 8,1 1 0-8,1-4 0 8,6 0 0-8,1-2 0 7,1-2 0-7,2 2 0 8,-6-4 128-8,6 2-128 7,-4-4 0-7,3-2 0 7,1 2 0-7,-2 2 0 9,2 0 128-9,4 0-128 7,-2 0 0-7,0 0 0 8,4-2 0-8,2 2 0 7,0-6 0-7,0 2 0 7,-2 2 0-7,0 0 0 7,0 0 0-7,4 0 0 8,4 0 128-8,1-4-128 7,-3 1 0-6,-2 1 0 6,0 0 0-7,0-2 0 7,0-2 0-7,-3 6 0 9,5 0 0-9,4-2 0 7,4 0 0-7,-7-1 0 7,-3-3 0-7,0 2 0 7,2 0 0-7,2 2 0 8,1-4 0-8,-1-1 0 7,-2 1 0-7,2 4 0 8,2-4 128-8,-5-2-128 7,-1 3 0-7,-2-1 0 8,0-2 0-8,0 2 0 7,-4 4 0-7,2-2 0 8,2-1 128-8,-2 1-128 7,0 2 0-7,-4-2 0 9,-2-6 0-8,-4 3 0 4,4 1 0-5,1-4 0 8,-3 4 0-8,2 1 0 8,0-7 0-8,-6 6 0 8,2-6 128-8,-5 3-128 6,-1 1 0-6,1-4 0 9,-7 7 0-9,-1-5 0 7,-3 0 0-7,1 0 0 9,-1-5 0-8,-1 1 0 5,-2 3 0-6,-2-5 0 7,-1 4 0-7,-1-3 0 7,-2 3 0-7,-4-3 0 9,4-1 0-9,-6 4 0 6,-2-3 0-6,-2 3 0 9,-8-5 0-9,-1 3 0 6,-7 2 0-6,1-5 0 7,-1 1 128-7,-3 1-128 7,-1-3 0-7,-3 3 0 8,0-3 0-8,-6-5 128 7,0-2-128-7,-3-1 0 9,-1-1 192-9,-2-4-64 6,-2-6 0-6,1 4-128 9,-5-4 240-9,0-4-64 7,-6-2-16-7,-2 4 0 8,-1-2 32-8,-1 6 0 7,-5 0 0-7,-3 0 0 7,-5 2-64-7,-4 8 0 8,-2-1 0-8,-4 1 0 8,2 4-128-8,-10-1 128 7,-2-3-128-7,0 7 128 8,-5 5-128-8,-5-1 0 7,1 5 0-7,-3 1 0 23,1 0-432-21,1 6-64-2,3 4-16 0,-9 2 0 13,1 0-2496-12,2 6-496 0</inkml:trace>
    </iact:actionData>
  </iact:action>
  <iact:action type="add" startTime="18047">
    <iact:property name="dataType"/>
    <iact:actionData xml:id="d18">
      <inkml:trace xmlns:inkml="http://www.w3.org/2003/InkML" xml:id="stk18" contextRef="#ctx0" brushRef="#br1">22267 20735 9215 0,'0'0'816'1,"0"0"-656"-1,0 0-160 0,0 0 0 7,0 0 2624-7,0 0 480 7,0 0 96-7,0 0 32 9,-18 2-1664-9,6-2-336 6,12 0-64-6,-13-2-16 8,13 2-448-8,-16-6-112 7,-1 0-16-7,3 2 0 7,-6-1-240-7,3 3-48 8,1-4-16-7,-5 2 0 5,-1-6 112-6,-1 4 0 8,0 0 16-8,-3-3 0 8,-1 3 176-8,-2-2 48 7,-7-6 0-6,-1 3 0 6,2 1 0-7,-8-4 0 7,-1 2 0-3,-1-3 0 0,-8 1-112-4,2-3 0 7,1 3-16-7,-1-2 0 8,-2 1-64-8,2 3-16 8,-1 2 0-8,-3-1 0 7,1 1-80-7,-1-4-16 6,-2 5 0-6,-5 3 0 9,-2 0-160-9,-1-4-32 7,-7 0-128-7,2-1 192 9,2 3-192-9,1 0 0 5,-5 4 128-5,4-4-128 9,-2 2 0-9,1-1 0 7,1 5 0-7,-2-4 0 9,-4-4 0-9,-4 4 0 6,0 2 0-6,4-1 0 8,1-5 0-8,-1 4 0 7,4 0 0-7,2 4 0 8,1 0 128-8,-3 0-128 7,-2 0 176-7,0-4-176 9,-2 4 256-9,0 2-48 6,3 0-16-6,3 0 0 8,4 0-32-8,-2 0-16 8,1 0 0-8,5 2 0 7,-3 4-144-7,-3-2 128 8,-2-2-128-8,-3 0 128 7,5-2-128-7,-2 0 0 7,2 0 0-7,-3 0 0 8,3 0 0-7,2 0 128 6,-5 2-128-7,7 2 0 8,-4 2 0-8,-3 2 0 6,-3-1 0-6,0-1 0 9,-6 2 0-9,2 4 0 6,2-3 0-6,4 7 0 9,-3-4 0-9,5 3 0 7,-4-3 0-7,6 4 0 7,-5-3 0-7,5 5 0 7,-4-4 0-7,4 1 0 8,-7-3 0-8,7 1 0 7,-4-3 0-7,7 4 0 9,-1-4 0-9,4 5 0 7,-5-1 0-7,3 7 0 8,-1 1 0-8,3 1 0 7,-1-5 0-7,3 1 0 7,-1 3 0-7,-1-5 0 8,3 3 0-8,5 1 0 9,5-1 0-8,-2-1 0 4,2 7 0-5,8-3 0 7,0-2 0-7,2 1 0 7,2-1 0-7,-2 5 0 10,6-1 0-10,4 0 0 5,-1 1 0-5,5-1 0 9,3 0 0-9,-1 1 0 6,3-3 0-6,5 3 0 8,-5-1 0-8,10-2 0 7,-3 5 0-7,5-3 0 8,2-2 0-8,4 1 0 7,4 1 128-7,6-1-128 9,-1-1 0-9,9 0 0 6,-4-3 0-6,7 1 128 8,-2 3-128-8,3-3 0 8,3-1 0-8,6 1 0 7,7 1 0-7,-1-1 0 8,4-3 0-8,0 5 0 7,7 0 0-7,7 1 0 8,3-1 0-8,5-5 0 7,5 1 0-7,0 5 128 9,6-3-128-9,3 1 0 7,-5-7 0-7,6 5 128 7,4-7-128-7,4 5 0 8,3-6 160-8,5 1-160 7,7-7 192-7,-3 0-192 8,1-2 176-8,3 2-176 7,-3-2 160-7,8-1-160 8,3-1 128-8,1 2-128 7,2 0 0-7,0-2 144 8,2-2-144-7,-4 0 0 5,-1 0 0-6,1 2 0 9,4-2 0-9,-2-2 128 5,2-2-128-4,0-2 0 7,0 2 0-8,-2-1 0 7,-1-7 128-7,3 6-128 9,6 2 0-9,0-2 0 6,-8-7 0-6,-2 5 0 8,-2-2 0-8,0-2 0 7,1 5 0-7,1-7 0 8,-2 2 0-8,-4-1 128 8,-7 1-128-8,-1 0 0 8,-3-3 0-8,5-5 128 6,-3 1-128-6,2-3 0 8,-3 1 0-7,-3 1 128 5,-10 3-128-6,-2-3 0 8,-4-5 0-8,0 5 0 7,-2 5 128-7,-2-5-128 8,-6 1 0-8,1 1 0 6,-5 1 0-6,-1-1 0 9,-7 0 128-9,-7-1-128 6,-8 1 0-5,-2 3 128 8,-2-7-128-9,-4 5 0 5,-5-1 144-4,-7-3-144 7,1 3 128-8,-3 1-128 7,-5-3 160-7,0-1-160 8,-6-1 256-8,-4 3-64 7,-2-3 0-7,-2-1 0 7,-10 2 96-7,0-5 16 8,1-1 0-8,-7 0 0 7,-4-1-96-7,-1-3-16 7,-2-6 0-7,-5 0 0 9,-3 0-64-9,-2 4-128 7,-6 2 176-7,2-1-176 8,-6 3 256-8,4-4-48 6,-5 2-16-6,1 3 0 9,2 5 16-8,-4 3 0 5,4-1 0-6,-2 2 0 10,0 3-208-10,1-2 144 4,-5 7-144-4,0-3 128 9,0 2-128-9,2-1 0 7,-5 3 0-7,-3-2 0 7,-1 4-272-7,-5 3-96 8,1-1-16-8,1 2 0 25,1 0-2800-25,-1 8-560 1</inkml:trace>
    </iact:actionData>
  </iact:action>
  <iact:action type="add" startTime="20341">
    <iact:property name="dataType"/>
    <iact:actionData xml:id="d19">
      <inkml:trace xmlns:inkml="http://www.w3.org/2003/InkML" xml:id="stk19" contextRef="#ctx0" brushRef="#br1">311 17613 8287 0,'0'0'736'3,"0"0"-592"-1,0 0-144-2,0 0 0 7,-11-6 1152-7,11 6 192 6,0 0 32-5,0 0 16 7,0 0-512-8,0 0-112 7,0 0 0-7,0 0-16 6,-10-8 112-5,10 8 32 7,0 0 0-8,0 0 0 8,0 0-16-7,0 0 0 5,0 0 0-5,0 0 0 5,0 0-192-6,0 0-48 7,0 0 0-7,0 0 0 8,0 0-272-8,0 0-64 7,0 0-16-7,0 0 0 8,0 0 96-8,0 0 32 7,0 0 0-7,0 0 0 9,18-12 32-9,-5 6 16 6,9 1 0-6,-5-1 0 9,3-4-80-9,1 4-32 6,5-6 0-6,1 7 0 9,6-1-112-1,2 4-32-8,4-6 0 0,-4 0 0 8,2 2-80-8,4 2-128 6,-4-1 176-5,2-1-176 7,-4-4 192-8,2 4-192 7,-1 6 192-7,-5-4-192 7,-2-4 192-6,-2 3-64 6,-1 3 0-7,1 0-128 7,-4 0 240-7,-3 0-64 8,-1 2-16-7,-1-2 0 5,-6 4-160-6,-12-2 0 7,19 6 0-7,-19-6 0 7,0 0 0-7,0 0 0 7,12 9-192-7,-12-9 192 24,0 0-896-23,0 0-64-1,0 0-16 1,0 0-8000 7,0 0-1600-8</inkml:trace>
    </iact:actionData>
  </iact:action>
  <iact:action type="add" startTime="20761">
    <iact:property name="dataType"/>
    <iact:actionData xml:id="d20">
      <inkml:trace xmlns:inkml="http://www.w3.org/2003/InkML" xml:id="stk20" contextRef="#ctx0" brushRef="#br1">783 17223 14735 0,'-17'-8'640'1,"17"8"160"-1,-10-10-640 0,10 10-160 2,0 0 0-2,0 0 0 9,0 0 848-9,0 0 144 6,0 0 32-6,0 0 0 8,12-8-672-7,-12 8-128 5,15-6-32-6,1 1 0 9,4 5 432-9,1 0 80 6,2 0 0-6,3 0 16 8,1 0 192-8,4 2 48 7,1 3 0-7,5-1 0 8,2 0-256-8,-4 2-32 7,2 2-16-7,4 5 0 8,-2-1-272-8,2 4-64 7,-6-5-16-7,-4 7 0 9,0 3-32-1,-2-3 0-8,-3 2 0 0,-5 1 0 7,-3-2 128-7,-6-1 32 6,-1 4 0-6,-5 3 0 9,-4-2 272-9,-6 3 48 7,-6-1 16-7,-3 2 0 8,-5 3-160-8,-1 1-32 7,-9 0 0-7,-3 4 0 9,-4 2-160-9,0-4-32 6,0-4-16-6,-4 5 0 9,4-1-144-8,2 2-32 5,-6-4 0-6,5 0 0 7,3-1-192-7,2-1 0 8,2-4 0-8,1 1 0 22,7-3-1808-21,5-7-416 5,2-1-80-6</inkml:trace>
    </iact:actionData>
  </iact:action>
  <iact:action type="add" startTime="21796">
    <iact:property name="dataType"/>
    <iact:actionData xml:id="d21">
      <inkml:trace xmlns:inkml="http://www.w3.org/2003/InkML" xml:id="stk21" contextRef="#ctx0" brushRef="#br1">116 20546 9215 0,'0'0'816'1,"0"0"-656"2,-9-10-160-2,9 10 0 6,-8-12 976-7,8 12 176 7,-6-9 16-6,6 9 16 6,-10-10-176-6,10 10-48 5,0 0 0-4,0 0 0 4,0 0-16-6,0 0-16 7,0 0 0-6,0 0 0 6,0 0-480-7,0 0-112 7,0 0-16-7,0 0 0 8,18-2 112-8,3 0 16 7,1 2 0-7,7 0 0 8,4 0 160-7,-2 0 32 5,2-4 16-6,6 2 0 8,1 0-32-7,2 2-16 5,3 0 0-2,4 0 0 1,-4 0-192-5,-4-2-32 7,4 0-16-7,-8 2 0 10,-2 0-144-10,0 0-32 5,-6-2 0-5,1 0 0 8,-3 0-64-8,-4 0 0 8,-5-1-128-8,-3 1 192 7,-15 2-64-7,0 0-128 6,16-2 176-6,-16 2-176 8,0 0 192-7,0 0-64 6,0 0 0-7,0 0-128 22,0 0-1552-19,0 0-432-2,0 0-64 0</inkml:trace>
    </iact:actionData>
  </iact:action>
  <iact:action type="add" startTime="22160">
    <iact:property name="dataType"/>
    <iact:actionData xml:id="d22">
      <inkml:trace xmlns:inkml="http://www.w3.org/2003/InkML" xml:id="stk22" contextRef="#ctx0" brushRef="#br1">388 20199 16175 0,'0'0'704'1,"0"0"176"-1,-10-8-704 0,10 8-176 1,0 0 0-1,0 0 0 7,-2-16 480-7,2 16 64 7,0 0 16-7,0 0 0 7,0 0-176-7,12-10-48 8,3 9 0-8,3-3 0 9,-5 2 272-8,7 2 48 4,-1 0 16-5,3 2 0 8,5 0 32-8,2 0 0 7,6 1 0-7,-1 3 0 8,-3 2-112-8,4 0-16 6,2-2 0-6,-4 7 0 8,2-3-128-7,-2 4-16 5,1 1-16-6,-5 3 0 8,-2-6-96-8,2 5-32 12,-3-3 0-12,-1 3 0 6,-3-3 0-6,-1 2 0 4,-1 1 0-3,-5-1 0 7,1 3-80-8,1 1-16 7,-7-5 0-7,6 5 0 8,-5-1-64-8,5-1 0 7,-6 1-128-7,-2-1 192 8,1-2 0-8,-1 5-16 7,-2-1 0-7,-2-3 0 9,-2 3 16-9,-2-1 16 7,-2-3 0-7,-2 1 0 7,-2-5 112-7,-6 6 32 9,1-5 0-9,-1 3 0 6,-6 3 176-6,1-3 48 8,1 1 0-8,-7 7 0 7,-6-1-96-7,-8-1-16 7,-2 1 0-7,-4 1 0 9,-2-1-112-9,-6 4-32 7,0 1 0-7,1-1 0 7,-3 0-160-7,4-3-32 7,-3-3-128-6,-1-3 192 6,2 3-192-7,4 2 0 7,10-3 0-7,4-4 0 25,6 1-1136-24,7-3-272 2,5 1-48-2</inkml:trace>
    </iact:actionData>
  </iact:action>
  <iact:action type="add" startTime="28418">
    <iact:property name="dataType"/>
    <iact:actionData xml:id="d23">
      <inkml:trace xmlns:inkml="http://www.w3.org/2003/InkML" xml:id="stk23" contextRef="#ctx0" brushRef="#br2">11486 15347 8287 0,'0'0'736'1,"0"0"-592"3,0 0-144-4,-4-10 0 6,4 10 624-6,0 0 80 7,0-16 32-7,0 16 0 9,0 0-144-9,-2-12-16 6,2 12-16-6,0 0 0 10,-4-11 336-10,4 11 80 6,-9-12 16-6,9 12 0 8,-8-8 128-8,8 8 32 7,-10-4 0-7,10 4 0 9,0 0-256-9,0 0-32 6,0 0-16-6,0 0 0 7,-10 10-464-7,4 4-80 8,6-14-32-8,0 17 0 8,2 5-16-8,4-1 0 7,2-7 0-6,0 1 0 5,-8-15 32-5,19 14 0 5,-1 4 0-6,1-3 0 8,3-3 96-8,-1-2 0 7,-1 5 16-7,1-5 0 12,3 4-144-12,-1-6-16 4,2-1-16-3,1 1 0 6,-1-4 16-7,-3 0 0 6,3-2 0-6,-2-2 0 8,1 0 80-8,1-2 32 7,-3-4 0-7,-3-4 0 9,2 1 64-9,1 1 16 6,1-8 0-6,-5 4 0 10,1-5-176-10,1 5-48 6,1-3 0-6,-3 1 0 9,-1-2-208-9,3-1 176 7,-4 3-176-7,1 1 160 7,-5 3-160-7,3 2 0 6,-5-4 0-6,4 4 0 8,-14 8 0-8,8-7 0 8,-8 7 0-8,9-12 0 7,-9 12 0-7,0 0 0 8,14-8 128-8,-14 8-128 6,0 0 0-6,0 0 0 8,0 0 0-8,0 0 0 9,0 0 0-9,0 0 0 6,0 0 0-6,0 0 0 8,0 0 0-8,0 0 0 7,0 0 128-7,2 20-128 9,-2-20 0-9,0 17 128 6,-2 1-128-6,0-3 0 8,2-15 192-8,-10 14-64 8,-1 0 0-8,1-3 0 8,-6 1 16-8,5 2 0 6,-7-6 0-6,2 5 0 9,1-3 48-9,-7 6 0 7,3-3 0-7,-3 3 0 8,-5-5 64-8,0 5 0 7,-4-6 16-7,3 0 0 8,1-3-64-8,0-1-16 7,1-2 0-7,-1 0 0 8,2-4-48-8,-1-4-16 7,1 0 0-7,2-2 0 8,-3-3 64-8,5-1 0 7,3 0 0-7,-3-5 0 8,-3-3 0-8,1 2 0 6,1-3 0-5,5-1 0 7,-5 3-192-8,5-5 192 7,1-3-192-7,-1 2 192 9,1-3-192-9,2 1 128 6,1 3-128-6,1 1 128 8,2 5-128-8,-1 5 0 6,3-5 0-6,4 8 0 11,-2-1-128-11,6 9 128 5,0 0 0-5,0 0 0 8,-8-14 0-7,8 14-144 4,0 0 144-5,0 0 0 9,0 0 0-9,0 0 0 8,0 0 0-8,0 0 0 6,0 0 0-5,16 6-192 6,-16-6 48-7,23 11 0 9,-3-1 144-9,-1 4 0 6,1-4 0-6,1-1 0 8,-3 5 0-8,3 0 0 8,1 3 0-8,1-3 0 8,-5 1 0-8,3 3 0 6,1-4 0-6,1 3 0 8,2-3 0-8,1 1 0 8,-1-5 0-8,-1 4 0 7,7-4 0-7,-2 3-128 7,-2-3 128-7,3-2-192 8,3 4 192-8,-6-3 0 6,0-1 0-6,1 2 0 10,-1-6 0-10,-2 0 0 5,-3-4 0-5,-3 0 0 9,3 0 0-8,1-2 0 5,-3-2 0-6,-3-4 128 9,1 0-128-9,-1 2 0 6,-5-1 0-6,4-3 0 9,-7 2 0-9,-9 8 128 7,14-10-128-7,-2-1 0 7,-12 11 0-6,7-10 128 5,1-4-128-6,-8 14 0 9,6-12 0-9,-6 12 0 6,0 0 0-6,6-15 128 9,-6 15-128-9,0 0 0 5,4-12 0-5,-4 12 0 9,0 0 0-9,0 0 0 6,0 0 0-6,0 0 0 9,2-15 0-9,-2 15 0 6,0 0 0-5,0 0 0 8,0 0 0-9,0 0 0 5,0 0 0-5,0 0-128 9,0 0 128-9,0 0 0 6,0 0 0-5,0 0 0 7,0 0 0-8,-10 9 0 8,10-9 0-8,-16 6-128 7,16-6 128-7,-11 6-192 7,11-6 192-7,-12 12-192 24,12-12-1136-22,0 0-224-1,-10 9-48 0,10-9-13968-1</inkml:trace>
    </iact:actionData>
  </iact:action>
  <iact:action type="add" startTime="36154">
    <iact:property name="dataType"/>
    <iact:actionData xml:id="d24">
      <inkml:trace xmlns:inkml="http://www.w3.org/2003/InkML" xml:id="stk24" contextRef="#ctx0" brushRef="#br2">11519 15276 12543 0,'0'0'560'1,"0"0"112"-1,0 0-544 0,0 0-128 0,-6-15 0 0,6 15 0 6,0 0 912-5,-4-12 160 5,4 12 16-5,0 0 16 7,0 0-176-8,0 0-32 8,0 0-16-8,0 0 0 7,0 0-336-7,0 0-64 6,0 0-16-6,0 0 0 11,0 0-304-11,0 0-160 5,16 6 160-5,2 6-160 8,1 3 176-8,-1 5-176 7,1-3 192-7,3 5-192 8,-1 1 192-8,2-1-64 6,5-5 0-6,-1 3-128 9,0 1 272-9,3-5-48 9,1 1-16-8,0 1 0 5,-4-9 272-6,1 1 48 6,-1 2 16-6,2-8 0 9,2 0 80-9,-1-2 16 5,-5-2 0-5,0 0 0 9,1-2-96-9,1-2-16 7,-2 0 0-7,-1-2 0 9,-5-4-144-9,3 1-16 6,-3-5-16-6,3 0 0 9,-5 1-160-9,3-1-16 6,-1 2-16-6,-5-3 0 8,4 7-160-8,-5-8 192 8,1 3-192-8,-4-1 192 7,1 4-192-7,-1-3 192 7,0 1-192-7,-10 12 192 7,8-16-192-6,-8 16 0 5,5-11 144-6,-5 11-144 9,0 0 0-9,0 0 0 7,0 0 0-6,0 0 128 6,0 0-128-7,0 0 0 6,0 0 128-6,0 0-128 9,0 0 128-8,-5 11-128 4,5-11 128-5,-16 18-128 9,4-6 144-9,-1 1-144 6,3-1 192-6,-4 3-192 8,3-3 160-8,-5 4-160 7,4-5 128-7,-5 7-128 9,1-4 224-9,-1 3-32 6,-1 1-16-6,0-5 0 8,-5 3 0-8,-4-6 0 8,-1 3 0-8,1-3 0 8,0-2 96-8,-1 4 32 7,1-4 0-7,0-7 0 8,0-1-80-8,-1-1-16 8,-1 1 0-8,2-4 0 7,-1 0 48-7,-1-4 0 6,0-2 0-6,0-2 0 9,-1-3-64-9,3 3-16 6,0-5 0-5,1 1 0 7,3 0-176-8,-2-5 0 6,-3-1 144-5,7-1-144 6,1 2 128-6,5-5-128 5,-1 1 128-5,4 3-128 7,5 3 0-8,-3 5 0 6,6 1 0-6,4 13 0 8,0 0 0-8,0 0 0 7,0 0 0-7,0 0-128 9,0 0-16-9,0 0 0 6,18 21 0-6,-3 1 0 9,3-7 144-9,3 5-160 8,-1 3 160-8,-1-1-160 8,1-1 160-8,-1-3 0 6,-1 1 0-6,5-3-128 8,1 1 128-8,3 3 0 7,0-7 0-7,0 5 0 9,1-8 0-9,1 3-208 7,0-5 80-7,2 0 128 22,1 0-1376-21,3-4-160 2,0 0-16-2</inkml:trace>
    </iact:actionData>
  </iact:action>
  <iact:action type="add" startTime="42370">
    <iact:property name="dataType"/>
    <iact:actionData xml:id="d25">
      <inkml:trace xmlns:inkml="http://www.w3.org/2003/InkML" xml:id="stk25" contextRef="#ctx0" brushRef="#br1">13386 14048 6447 0,'0'0'576'2,"0"0"-576"-2,0 0 0 0,0 0 0 5,0 0 1328-5,0 0 144 7,0 0 48-7,0 0 0 8,0 0-512-7,0 0-112 6,0 0 0-7,0 0-16 7,0 0 288-7,0 0 64 6,0 0 16-6,0 0 0 10,0 0-80-10,0 0-16 6,0 0 0-6,0 0 0 9,-10 9-384-9,-6 1-96 7,1-4-16-7,-7-2 0 9,-1 2-32-9,-2 4-16 6,-3-3 0-6,-5-1 0 7,-4 6-32-7,-6-2-16 7,2-4 0-6,-6 1 0 11,-3 3-64-12,1-6-16 5,6-2 0-5,-2-4 0 7,8-2-96-7,0 0 0 6,4-2-16-6,4 0 0 8,3 1-176-8,3-3-16 8,3-2-16-8,1 2 0 7,-3 2-32-7,9-1-128 7,-3-3 192-7,4 4-64 7,-1 2-128-7,13 4 160 7,-10-6-160-7,10 6 160 8,-12-8-160-8,12 8 192 8,0 0-192-8,0 0 192 9,0 0-192-9,0 0 0 5,0 0 0-5,0 0 0 10,0 0 0-10,0 0 0 5,0 0 0-5,0 0-176 9,16 18 176-8,-4 0 0 4,3-3 0-5,3 7 0 10,-6-5 0-10,5 1 0 5,-3 1 0-5,1 9-192 10,-5-5 192-10,0 6 0 5,2 6 0-5,-5 8 0 10,7-2 0-9,-6 8 0 4,-2 4 0-5,0 3-128 9,1-1 128-9,1 1 0 6,-4-3 0-6,2 2 0 8,0-1 128-8,2 3-128 7,-5-3 128-7,1 1-128 8,-2-6 160-8,2-4-32 6,0-1-128-6,-4 5 192 9,-2 0-64-9,0-4 0 7,0 2-128-7,0-3 192 9,0-3-16-8,2 2-16 4,-2-6 0-5,0 0 0 8,2-2 0-8,-2 1 0 6,-1-5 0-6,1-2 0 9,-2-4 0-9,2 3 0 7,-2-5 0-7,2-3 0 8,0-7 0-8,0 5 0 6,2-18 0-6,-2 13 0 10,0 7-32-10,4-8-128 5,-2-12 192-5,0 0-64 8,0 0-128-7,0 0 128 6,0 0-128-6,0 0 128 5,0 0 0-6,0 0-128 7,0 0 192-6,0 0-64 6,0 0 16-6,0 0 0 6,0 0 0-7,0 0 0 8,20 5 112-8,-7-1 32 7,5-4 0-7,-3-2 0 8,5-5-288-8,1 3 0 6,1 0-128-6,-1 2 128 8,10-2 0-8,-1-2 0 8,1-2 0-8,0 4 0 7,2 1 0-7,6 1 0 8,-2-4-128-8,-2 4 128 8,4 2 0-8,-3 2 0 6,-1 0 0-6,4 0 0 8,-2 0 0-8,-4 0 0 8,0 1 0-8,0 1 0 10,-3-2 0-10,-9 4 0 4,2 0 0-4,-1 0 0 9,-1 2 0-9,-5-1 0 7,-16-7 0-7,0 0 0 8,16 10 0-8,-16-10 0 6,0 0 0-6,0 0 0 8,0 0 0-7,0 0 0 5,0 0 0-6,0 0 0 8,0 0 0-7,-16 8 0 6,2 0 144-7,-5-6-144 7,-3-4 176-7,-1-2-176 7,-8 2 192-7,1 0-192 9,-3 2 176-9,0 0-176 6,-8 0 160-6,2 0-160 10,2-2 128-10,-4 0-128 6,2 6 0-6,-4-6 144 10,4-2-144-10,-4 2 160 4,4-2-160-4,-2 2 160 10,4-2-160-10,2-3 128 7,-4-1-128-7,8 4 128 8,0-2-128-8,1-2 0 5,3 2 0-4,2 1 128 8,3-1-128-9,5 0 0 6,-3-4 0-6,3 4 0 9,5-3 0-9,-2-3 0 7,5 2 0-7,1-4 128 8,-2 5-128-7,2-7 0 4,4 2 0-5,-2-3 0 8,1 3 0-8,3-5 0 7,2-3 0-7,0 3 128 7,2-3-128-6,3-5 0 6,-1 0 0-7,0-3 128 8,-2-1-128-7,4-8 0 5,0 0 0-6,2-4 0 8,-2 2 0-8,-4-7 0 7,3-5 128-7,5 2-128 8,-2 1 0-8,0-7 0 7,0-3 0-7,3 3 128 9,-5 0-128-9,2-1 0 6,2-1 0-6,-3 3 0 8,3 3 0-8,2 1 0 7,-6 3 0-7,0 2 0 8,-1 6 0-8,1-2 0 7,-4 4 0-7,0 0 0 9,-2 6 0-9,0 4 0 7,-2 3 0-7,2-1 128 8,0 0-128-8,0 3 0 8,-2 7 0-8,2-3 0 7,2-1 0-7,0 7 0 6,2-1 0-6,-2 5 0 8,-2 10-144-8,0 0 144 6,8-16 0-6,-8 16 0 9,14-6-128-9,-14 6 128 6,9-5 0-6,-9 5 0 8,16-6 0-8,-4-2 0 8,-12 8 0-8,19-4 0 9,-5 2 0-9,-14 2-128 5,19-2 128-5,3 2 0 11,-7 2 0-11,7 0 0 6,-1-4-128-6,1 2 128 7,-5 0 0-7,3 0 0 7,1-2 0-7,-1 2 0 8,-5-2 0-8,5 2 0 8,-5 0 0-8,1 0 0 8,2-2 0-8,-5 2 0 7,7 0 0-7,-3 2 0 8,3 0 0-8,1 0 0 7,-7 0-128-7,3 0 128 8,5 0 0-8,-6 2 0 6,-1 2 0-6,5-2 0 8,-20-4 0-8,0 0 0 6,13 1 0-6,-13-1 0 9,0 0 0-8,0 0 0 4,0 0 0-5,0 0 0 9,0 0 0-9,0 0 0 6,0 0 0-6,0 0 0 9,-11 4 0-8,-9-4 0 4,1 0 0-5,-1 2 0 10,-1 2 0-10,-7 0 0 6,1 2 0-6,-2-2 0 8,-4 0 0-8,-3 0 0 6,1-2 0-6,0 2 0 9,-6-1 0-8,4 3 0 4,-6-6 0-4,4 0 0 7,2 0 0-8,-4 0 0 7,4 0 0-7,-2 0 0 8,2-6 0-8,4 3 0 7,-4 1 0-7,10-2 0 8,-3 2 0-8,11-4 128 8,-1-2-128-8,3 2 0 7,7 2 0-7,10 4 144 7,-14-6-144-7,14 6 128 9,0 0-128-9,0 0 0 5,0 0 0-4,0 0 0 7,0 0-160-7,0 0 160 5,0 0-208-6,0 0 80 8,14-11 128-8,-2 3 0 7,-12 8 0-7,17-4 0 8,1 2 0-8,-4 0 0 6,-14 2 0-6,21-2 0 9,-2 2 0-9,-1 0-128 7,2 2 128-7,1 2 0 8,-3-2 0-8,3 2 0 7,2 0 0-7,1 4-128 8,-5-1 128-8,-3-1 0 9,1 2 0-9,-3 4 0 7,0-4 0-7,-4 3 0 7,-10-11 0-6,7 12 0 6,1 4 0-7,-4-3-128 8,-2 5 128-8,0-5 0 8,-2 5 0-8,0-2 0 7,-2 5 0-7,0 2-128 8,-2 1 128-8,-4-1 0 7,1 5 0-7,-1 5 0 8,-6 2 0-8,0 10 0 7,1 3 0-7,-1-1-128 8,-1 2 128-8,3 2 0 7,-4 3 0-7,5 1 0 8,1-4 0-7,-2-1 0 5,4-1 0-6,0 0 0 7,-1-10 0-7,3-2 0 7,0 4 0-7,0 0 0 10,0-4 0-10,2 2 0 6,2-6 0-6,2 2 128 9,0 2-128-9,4-2 0 6,4-4 128-6,-2 3-128 7,-2-3 0-7,4 4 0 7,1-2 0-6,1-2 0 6,-4-1 0-7,6-1 0 6,-4 0 0-6,-1 4 0 9,3 2 0-9,2-5 0 7,-6-11 0-7,1 4 0 8,1 1 0-8,-4-3 0 6,0-7 0-6,-4-14 0 8,0 0 0-8,0 0 128 6,0 16-128-6,0-16 0 9,0 0 144-9,0 0-144 7,0 0 192-7,0 0-192 9,0 0 240-9,0 0-64 6,0 0-16-5,0 0 0 6,0 0-160-7,18-8 160 8,-7-2-160-8,5 4 160 7,-2 0-160-7,5 0 0 8,-3-1 0-7,3 1 0 6,5 0 0-7,3 4 0 8,4 0 0-8,2 0 0 7,2 0 0-7,1 0 0 7,1-4 0-7,4 6 0 8,-2 6 0-8,1 0 0 7,-4-2 0-7,-1 0 0 8,4 4 0-8,-2 1 0 8,-2-1 0-8,2 2 0 23,-4 2-880-22,-2-1-144-1,2 9-48 0,1 3-10976 7,1 5-2208-6</inkml:trace>
    </iact:actionData>
  </iact:action>
  <iact:action type="add" startTime="44531">
    <iact:property name="dataType"/>
    <iact:actionData xml:id="d26">
      <inkml:trace xmlns:inkml="http://www.w3.org/2003/InkML" xml:id="stk26" contextRef="#ctx0" brushRef="#br1">18875 13917 13823 0,'0'0'1216'2,"-12"-4"-960"3,-4 0-256-4,16 4 0 2,-11-10 1152-3,11 10 192 7,0 0 48-7,0 0 0 9,-10-11-192-9,10 11-48 11,0 0 0-11,0 0 0 6,0 0-192-6,-4-14-64 8,4-1 0-8,0 15 0 6,10-10-96-5,-1 0-32 4,7 4 0-5,-2 0 0 8,3 2-144-8,3-1-48 9,-5-5 0-9,7 4 0 7,3 2-144-7,1-2-48 7,1 0 0-7,0 4 0 3,2 0-64-2,-1 2-32 5,-3 2 0-5,-1 6 0 7,-5 0-64 0,2-2-16-8,-1 6 0 0,-4 1 0 8,-1 9-80-8,-1 1 0 12,0 4-128-12,-7 1 192 3,5-1-64-2,-4 6-128 5,-2 2 176-6,1 10-176 8,-1 2 128-7,-2 0-128 10,0 3 0-11,-2 3 0 6,2 4 0-6,0-1 0 9,-2-1 0-9,6-1 0 4,-4 1 0-3,-1 2 0 8,3-1 0-9,2-3 0 6,2-4 0-6,-4-1 0 9,1-1 0-9,3 0 0 5,-4 0 128-4,0-4-128 7,2-1 0-8,1 3 0 5,-3-4 192-4,2 8-192 9,2-2 192-10,-2-2-192 4,-2 3 176-4,1-3-176 11,3-4 160-11,-4 6-160 5,2-6 128-5,3 2-128 6,-1-4 0-6,2 2 144 8,0-6-144-8,-5 0 128 12,3 0-128-12,2-2 128 4,-4-1-128-4,3 5 192 12,-3 2-192-12,-2-6 192 3,0-6-192-3,2 0 128 11,0 1-128-11,-3-3 128 4,1-2 16-4,2 1 0 11,0-3 0-11,-2 3 0 5,0-5 0-5,1 3 0 11,-1-7 0-11,-2 5 0 5,0-5-144-5,-4-15 192 9,0 14-192-9,0-14 192 5,0 18-192-5,0-18 160 10,0 0-160-10,0 0 160 5,-4 11 0-5,4-11 0 10,-14 12 0-10,3-4 0 5,1-4 192-4,-6 0 32 10,-1-2 16-10,1-2 0 1,-5 0-144-2,1 1-48 11,-1 3 0-9,-5 4 0 1,-3-4-80-2,-6 0-128 9,-2-2 176-10,0 0-176 3,-6 0 176-3,4-2-176 13,-8 0 160-13,2 0-160 4,0 0 192-3,-3-2-64 8,-1-2-128-8,0 0 192 3,6-2-192-4,-2 0 176 8,2 2-176-5,1 1 160-1,6-1-160-2,1 4 0 6,6-4 0-6,10 2 0 8,-1 2 0-8,10 0 0 9,10 0 0-8,0 0 0 4,0 0 0-5,0 0 0 10,0 0 0-10,0 0 0 5,0 0-208-5,18-6 80 11,5 0 128-11,7 2-208 4,1 0 208-4,4 2-176 11,0-3 176-11,0 1-160 4,6 4 160-3,-2-2 0 10,6 2 0-11,-6 0 0 5,2 0 0-5,-4 2 0 10,0 0 0-10,4-2-192 3,-4 0 192-2,4 0 0 6,-2 0 0-7,2 2 0 9,-4-2 0-9,0 1 0 11,-2 1 0-11,-4 0-128 4,1 4 128-4,-5 0 0 6,-2 2 0-6,-1-4 0 9,-3-2 0-9,-3 0 0 10,-18-2 0-10,0 0 0 6,19 2 0-6,-19-2 0 10,0 0 0-10,14-2 128 5,-14 2-128-5,0 0 0 7,0 0 0-7,0 0 0 3,0 0 0-3,0 0 0 8,0 0 128-8,0 0-128 7,0 0 0-7,0 0 128 8,-4-18-128-8,0 6 0 8,-4-5 128-8,-3 1-128 8,-1-3 160-7,-6-3-160 6,5-5 128-6,-3 0-128 10,2-3 0-11,-1-1 0 4,3-2 128-4,-4-6-128 10,5 0 0-10,-3-6 0 4,4 2 128-4,-3-9-128 7,3-9 0-7,2-5 144 9,-5 2-144-9,5-11 0 10,0-3 0-10,0 2 0 5,0 0 0-5,6 4 128 11,2 8-128-11,2-4 0 4,0 3 0-3,2 1 0 9,2-2 0-9,2 3 0 5,-2-5 0-6,3 4 0 8,5 1 0-7,-6 3 0 2,0-3 0-3,1 7 0 10,-5 1 0-10,-2 4 0 5,-2 3 0-4,0 1 0 9,0 6 0-10,0 6 0 5,-2 2 0-5,2 3 0 6,0 1 0-5,0 6 0 7,0 1 0-8,0 7 0 10,-2-3 0-10,0 1 0 5,0 5 0-5,2 12 0 11,0 0 0-11,0 0 128 4,-7-20-128-4,3 11 0 12,4 9-192-12,0 0 192 4,0 0-144-4,0 0 144 7,-8-8 0-7,8 8 0 5,0 0-144-5,0 0 144 6,0 0 0-6,0 0-144 8,-14-4 144-7,14 4 0 9,0 0 0-9,-13 0 0 4,3 0 0-5,10 0 0 7,-18 0 0-6,3 0 0 7,-1 0 0-8,-5 0 0 6,-3 0 0-6,-1 0 0 9,-2 0 0-8,-3 0 0 10,-1-4 0-10,-2 2 0 2,-8 0 0-3,2 0 0 11,-4-2 0-11,4 2 0 4,-6-4 0-4,8 1 0 7,-4 1 0-7,2 0 0 8,0-2 0-8,-2 0 0 11,8-2 0-11,2 2 128 3,2-1-128-2,5 1 0 6,3-2 0-7,5 2 0 9,1 2 0-9,15 4 0 6,0 0 0-6,0 0 0 7,0 0 0-7,0 0 0 7,0 0 0-7,0 0 0 8,15-4 0-8,7 2-160 8,7 0 160-8,8 0 0 4,2 1-144-4,10-1 144 7,-1-4 0-7,5 2-144 8,6 4 144-8,-1 0 0 12,-1 2 0-12,-1 2 0 4,-3 0 0-4,2 1 0 11,-3 1 0-11,-1 4-128 3,-6 2 128-2,0-3 0 6,-6 5 0-7,0-2 0 7,-8 3 0-7,-2-3 0 11,-2 4 0-11,-3-5 0 5,-10 5 0-5,1-4 0 11,-5 1 0-11,-10-13 0 3,0 0 0-3,0 0 0 6,10 12 0-5,-10-12 0 8,5 18 0-9,-5-18 0 6,0 13 0-6,0 5 0 10,-1-3 0-10,-3 5 128 10,-4-1-128-9,2 3 0 2,2 5 0-2,0-3 0 5,-6-1 0-6,3 6 0 9,-1 2 0-9,2 8 0 10,-4-1 0-10,2 6 0 5,3 3 0-4,-1 2 0 8,-2 4 0-9,4 3 0 6,2 3 0-6,0-1 0 8,2-7 0-8,4 7 0 5,2 3 0-5,6-3 0 11,-3-3 0-11,9-2-128 5,-8 1 128-4,1 1 0 8,-1-3 0-9,-2-1 0 5,4-6 0-4,-5 2 0 5,-1-6 0-6,2 0 0 7,2-6 0-7,-4 0 0 11,-1 0 0-11,1-4 0 4,2-1 0-3,-2 1 0 9,-4-4 0-10,2-2 0 6,2 3 0-6,-4-3 0 11,2 0 0-11,-4 1 0 5,0-5 0-5,0 1 128 11,-4 5-128-9,0 2 0-1,0 0 0-1,0-1 0 10,-2-3 0-10,0 2 128 5,-2 1-128-5,1-3 0 10,1-3 0-10,0 1 128 5,-6-2 32-5,4-5 16 11,-5 2 0-10,1-7 0 2,-5 3 80-3,-1-4 32 10,-3 1 0-10,-3-3 0 5,1-6 64-5,-3 2 16 12,-1-4 0-9,-2 2 0-3,-2-2-128 0,-1 0-32 10,1-2 0-10,0 0 0 6,2 0-208-6,3-2 144 7,3-2-144-7,1-1 128 8,3-1-128-8,5 6 0 7,-1 0 0-7,15 2 0 21,-12 0-2304-19,12 0-320-1,0 0-80 2</inkml:trace>
    </iact:actionData>
  </iact:action>
  <iact:action type="add" startTime="49271">
    <iact:property name="dataType"/>
    <iact:actionData xml:id="d27">
      <inkml:trace xmlns:inkml="http://www.w3.org/2003/InkML" xml:id="stk27" contextRef="#ctx0" brushRef="#br1">249 17695 8287 0,'0'0'736'2,"0"0"-592"0,0 0-144-2,0 0 0 7,0 0 1152-6,0 0 192 6,0 0 32-7,0 0 16 8,0 0-688-8,0 0-128 7,0 0-16-7,0 0-16 9,0 0 448-9,0 0 96 6,-12-6 0-6,12 6 16 9,0 0 80-9,0 0 16 5,0 0 0-5,10-16 0 11,2 1-576-11,-1-1-112 6,7 4-32-6,2-1 0 8,-1 1-176-8,6-4-48 6,5 5 0-6,3-3 0 9,6 4 0-8,-2-3-16 4,6 3 0-5,-2-6 0 12,4 4 112-12,5 1 32 5,3-5 0-4,-4 1 0 5,3 1 32-5,-1-2 16 6,-2 7 0-7,4 1 0 7,-5-6-64-7,-3 8-16 9,-2 0 0-9,2 2 0 7,-4 3-176-7,2-3-48 8,-8 0 0-8,-6 4 0 7,2 2-128-6,-3 0 160 4,-5 2-160-4,-3-3 160 6,-5 1-160-7,3 2 128 8,-8 0-128-8,-10-4 128 8,0 0-128-8,0 0 128 5,0 0-128-5,0 0 128 9,0 0-320-9,0 0-80 7,0 0-16-7,0 0 0 25,0 0-1936-22,0 0-384-2,-12 4-80 0</inkml:trace>
    </iact:actionData>
  </iact:action>
  <iact:action type="add" startTime="49723">
    <iact:property name="dataType"/>
    <iact:actionData xml:id="d28">
      <inkml:trace xmlns:inkml="http://www.w3.org/2003/InkML" xml:id="stk28" contextRef="#ctx0" brushRef="#br1">522 17123 10127 0,'0'0'896'3,"0"0"-704"-3,0 0-192 0,0 0 0 8,0 0 1408-8,0 0 240 6,0 0 48-6,6-12 16 8,-6 12-816-8,10-11-144 7,-10 11-48-6,21-8 0 7,-1 2-256-8,7 2-48 7,4 4-16-7,2-6 0 8,2 1 192-8,10-1 16 7,2 0 16-7,6 0 0 7,1 0 224-7,3 4 64 7,3 2 0-7,1 10 0 9,-3 2-304-9,-1 7-48 6,1-1-16-6,1 5 0 8,-2 0-192-8,1 7-32 11,-5 3-16-11,-4 2 0 8,-3-4-160-8,-9 0-128 4,-1-3 192-4,-5-1-192 9,-8 2 256-9,-5-1-48 6,-11-1-16-6,-5 2 0 8,-7-2 416-8,-7 3 80 6,-12-1 16-6,-5 2 0 9,-2 4-16-9,-8-2 0 7,0-1 0-6,-2-1 0 6,0-2-352-7,-4 0-64 7,4 1-16-7,-6 1 0 8,3 2-256-8,1-2 0 7,4-2-128-7,4-1-10368 16,1 3-2080-16</inkml:trace>
    </iact:actionData>
  </iact:action>
  <iact:action type="add" startTime="50969">
    <iact:property name="dataType"/>
    <iact:actionData xml:id="d29">
      <inkml:trace xmlns:inkml="http://www.w3.org/2003/InkML" xml:id="stk29" contextRef="#ctx0" brushRef="#br1">399 20197 19343 0,'-21'-2'1728'3,"21"2"-1392"-3,0 0-336 1,0 0 0 6,0 0 368-7,0 0 0 7,0 0 0-7,17 2 0 8,3 2-368-8,7-4 0 6,4 0 0-5,4 0 0 7,3 0 0-8,6 0 0 7,3 2 0-7,0 0 0 8,4 3 0-8,1-1 128 7,3-2 0-7,2 0 0 8,3 4 320-8,-5 6 64 8,-7-3 0-8,3 9 16 6,2-2-48-6,-4 5-16 8,-5 1 0-8,-1 5 0 8,-10 0-224-8,-1 0-48 9,-3 1-16-8,-4-3 0 4,-3-5 48-4,-11 3 16 6,1 2 0-7,-6-1 0 8,-4-1 336-8,-6 2 80 7,-4 3 16-7,-7 1 0 8,-5 2 160-8,-1-1 48 7,-7 3 0-7,-5 8 0 8,-4 2-208-8,-6 3-32 7,-2 3-16-7,-7 0 0 8,-1 2-208-8,-4 3-32 7,-3 7-16-7,-8-5 0 8,-2-1-160-8,-7-1-16 6,-1 1-16-5,2-4 0 6,4 1-48-7,0 1-128 7,6 0 192-6,3-7-64 6,7-1-384-7,9-8-64 7,2-7-32-7,14-3-15392 11</inkml:trace>
    </iact:actionData>
  </iact:action>
  <iact:action type="add" startTime="59798">
    <iact:property name="dataType"/>
    <iact:actionData xml:id="d30">
      <inkml:trace xmlns:inkml="http://www.w3.org/2003/InkML" xml:id="stk30" contextRef="#ctx0" brushRef="#br0">19990 19036 10127 0,'0'0'896'2,"0"0"-704"-2,18 0-192 0,-18 0 0 0,14 0 1152 0,3 2 192 4,-17-2 32-4,14 0 16 5,-14 0-528-4,15 2-96 3,-15-2-32-3,0 0 0 6,0 0 288-6,14 4 48 6,-14-4 16-6,0 0 0 6,0 0 128-7,0 0 48 7,0 0 0-7,0 0 0 7,0 0-112-7,0 0 0 7,0 0-16-7,0 0 0 9,0 0-272-9,0 0-48 6,0 0-16-6,0 0 0 10,-16 0-288-10,-1 0-64 6,3-2-16-6,-5 2 0 7,3 0-80-7,-1 0-16 8,-5 2 0-8,3 0 0 7,-5-4 16-7,3 2 0 7,-5 0 0-4,-1 0 0 4,0-2 0-7,-1 0 0 5,-1 0 0-4,2 0 0 9,0 0-96-10,-3-2-32 5,-3-3 0-5,2 5 0 8,-2 2-32-8,2 0 0 8,-3-2 0-8,-5 2 0 7,0 0 48-7,-7 0 0 7,-1 0 0-7,2-2 0 7,-4 0-80-7,0 0-16 8,1 0 0-8,1 2 0 9,-2 0-144-9,2 0 0 6,0 0 144-5,1 0-144 6,-3 4 0-7,2 0 0 7,4 0 0-7,0 2 128 9,2-1-128-9,-6 1 0 6,1-2 0-6,1-2 0 9,-2 0 144-9,2 0-144 6,-2-2 192-6,0 6-192 9,3-2 128-9,5 0-128 6,-4-2 0-6,4 0 0 8,-6 3 128-8,4 1-128 7,-4 2 0-7,6 0 0 8,-4 0 0-8,6 1 0 10,-2-3 0-10,2-2 0 5,-2 4 0-4,-4 0 0 5,2-4 0-5,-4 0 0 7,-2-1 0-8,4 3 0 6,1-4 0-6,3 0 0 9,-2-2 0-9,5 2 0 6,-3 2 0-6,2-2 0 8,4 0 0-8,4 0 0 7,2 0 0-7,-3-2 0 8,-1 0 128-8,2 0-128 8,2 0 0-8,-1 0 0 7,3 0 0-6,0 0 0 5,-1 0 0-6,1 0 0 8,0-2 0-8,-1 0 0 7,1 2 0-7,-1 0 0 9,3-2 128-9,4 0-128 6,-3-4 0-6,-1 4 0 9,-1 0 0-9,5 0 128 6,3 0-128-6,-3 0 0 9,5 2 128-9,-2 0-128 6,9-2 0-6,7 2 0 8,-12-1 0-8,12 1 0 8,0 0 128-8,0 0-128 6,-12-2 0-5,12 2 160 7,0 0-160-8,0 0 128 7,0 0-128-7,0 0 0 7,0 0 144-7,0 0-144 7,0 0 0-7,0 0 0 8,0 0 0-8,0 0 0 8,0 0 0-8,0 0 0 7,0 15 0-7,0 3 0 9,0-1 0-9,0-1 0 7,2 5 0-7,2-1 0 8,-4-5 0-8,4 7 0 8,0 5 0-8,2 2 0 7,-2 1 0-7,0 1 0 6,-4 0 0-6,3 4 0 9,-1-4 0-9,0 1 0 7,0-1 0-7,-2 2-128 7,0 0 128-7,-2-2 0 8,-2 1 0-8,2-3 0 7,1-4 0-6,-1 1 0 7,-4-3 0-8,0-2 0 7,2 1 0-7,0-1 128 7,0 1-128-7,2-5 0 7,-2 3 0-6,0 1 128 6,-1-1-128-7,1-3 0 7,2 1 0-7,-2-3 128 8,-2 1-128-8,4 2 0 8,2-18 0-8,-6 13 128 8,-2 3-128-8,8-16 0 7,-6 12 0-7,6-12 0 7,-5 17 0-7,3-5 128 8,2-12-128-8,-6 15 0 8,6-15 0-8,0 0 128 6,0 0-128-6,0 0 0 8,0 12 0-8,0-12 128 9,0 0-128-9,0 0 0 6,0 0 0-5,0 0 0 5,0 0 0-5,0 0 0 6,13 12 0-7,-13-12 0 8,20 4 0-8,-4 0 0 8,1-4 0-8,5 0 0 8,-1 0 0-8,2-2 0 6,5-2 0-6,5 2 0 8,0-4 0-8,4 4 0 7,6 0 0-6,-2 2 0 6,2-2 0-7,2 0 0 8,6 2 0-8,1 0 0 8,1 0 0-7,3 0 0 4,3 2 0-5,5 2 0 8,-3 0 0-8,5 4 0 7,4-4 0-7,-3-1 0 8,3 3 0-8,-4 4 0 6,4 0 0-6,-5-4 0 10,3 0 0-10,-2 1 0 6,5-5 128-6,-3 4-128 7,2-2 0-7,-4 0 0 7,5 2 0-7,-7 2 0 8,-2-4 0-8,-3-3 0 8,-5 3 0-8,1 4 0 8,-4 0 0-8,0 0 0 7,-1-4 128-6,1 3-128 7,-6 3 0-8,2-4 0 5,-1 2 0-5,3-2 0 9,-2 0 0-8,2-1 0 5,0-3 0-6,-3 4 0 8,-1-2 0-8,0 0 0 7,-6 2 0-7,2-2 0 8,-4 0 0-8,0 2 0 6,2-1 0-6,0 5 0 10,0-2 0-10,-2-2 0 6,0 4 0-6,2-3 0 8,-5-1 0-7,1 2 0 5,0 2 0-6,-2-4 128 8,-4-3-128-8,0 3 0 7,1-2 0-6,-3 2 0 7,-2-2 0-8,1 0 0 6,3-2 0-5,-4-2 0 6,-5 2 0-7,-1 0 0 7,3 2 0-7,-1 0 128 8,-5-1-128-8,-1-3 0 8,-15 0 0-7,18 0 0 5,-6 0 0-6,-12 0 128 8,15 0-128-8,-5-3 0 7,-10 3 0-6,0 0 128 6,16-4-128-7,-16 4 0 7,0 0 0-7,0 0 128 8,9-8-128-8,-9 8 0 7,0 0 0-7,12-6 128 8,-12 6-128-8,8-14 0 7,-8 14 0-7,4-11 128 7,-2-5-128-7,-2 4 0 9,-2-5 128-8,0 3-128 5,0-7 160-6,-2 1-160 7,0-1 240-6,0-7-48 5,0-3-16-6,0-4 0 9,0-2-16-9,1-6 0 7,-5 4 0-7,2-8 0 7,0-3-160-7,2 1 160 8,-2 4-160-8,2-4 160 9,1 1-160-9,1 5 128 6,2 0-128-5,0 6 128 5,-2-2 48-6,2 4 0 7,-2 3 0-7,2 3 0 8,0 2-48-8,0-1-128 7,2 1 192-7,0 4-64 7,-2-1-128-6,2 1 0 6,-1 2 0-7,-1 3 0 8,0-2 0-8,2 7 0 7,-2 13 0-7,4-16 0 8,-2 5 0-8,-2 11 0 6,0 0 0-6,2-14 0 10,-2 14 0-10,0 0 0 5,0 0 0-5,0 0 0 9,-2-10 0-9,2 10 0 6,0 0 0-5,0 0 0 8,0 0 0-9,0 0 0 6,0 0 0-5,0 0 0 6,0 0 0-7,0 0-144 8,0 0 144-8,0 0-160 6,0 0 16-6,0 0 0 7,0 0 0-6,0 0 0 6,0 0-128-7,-11 12-32 8,11-12 0-8,0 0 0 8,-8 15-64-8,8-15-16 7,-10 10 0-7,10-10 0 23,-12 18-960-22,12-18-192 0,-6 15-32-1,6-15-16 11,-13 18-1680-10,3-6-352 1</inkml:trace>
    </iact:actionData>
  </iact:action>
  <iact:action type="add" startTime="62804">
    <iact:property name="dataType"/>
    <iact:actionData xml:id="d31">
      <inkml:trace xmlns:inkml="http://www.w3.org/2003/InkML" xml:id="stk31" contextRef="#ctx0" brushRef="#br0">15077 9531 8063 0,'0'0'352'1,"-10"8"80"-1,-1-6-432 0,3 2 0 6,0-2 0-6,-4-2 0 6,4-2 944-6,-3 0 96 5,1 0 32-4,2 0 0 5,-2-2 16-5,3 0 0 10,-1-2 0-11,2 2 0 5,6 4 0-3,-10-6 0 5,2-1 0-7,8 7 0 5,-5-4-64-5,5 4 0 11,0 0 0-11,0 0 0 5,-12-6-464-5,4 2-112 6,8 4 0-5,0 0-16 2,0 0-112-2,0 0-32 6,0 0 0-7,0 0 0 9,0 0-96-9,0 0-32 11,0 0 0-11,0 0 0 5,0 0 128-5,0 0 32 6,16 0 0-6,-3-2 0 9,5-2 0-9,-1 2 0 12,3 0 0-12,3 2 0 4,3 2-64-4,1 2 0 11,0-2 0-4,20 0 0-6,-6 2-32-1,2-2-16 9,-4-4 0-9,6 2 0 0,-4 2 0 0,4 0 0 8,3 2 0-8,-3-6 0 6,2-4 112-5,4 2 32 8,-2 4 0-9,-1 0 0 5,3 0-32-5,6-2 0 12,-1 0 0-12,1 2 0 4,1 4-32-3,-1-2-16 5,-1-2 0-5,1 0 0 6,-2 0-144-6,-1 0-128 8,-1 0 192-9,1-2-192 6,1 0 128-5,0 0-128 4,-1 2 0-5,-3-2 0 8,8-4 128-8,-3 0-128 11,-1 4 0-11,-3 0 0 5,-3 1 160-5,4-1-160 10,-1 0 128-9,1-2-128 4,-2 0 144-5,2 2-144 10,1 2 160-9,-1-2-160 2,-2-4 192-3,-3 4-64 6,3 2-128-6,0 4 192 8,1 4-192-8,-1-2 0 11,2-4 0-11,-3 2 0 4,-3 3 0-4,4 1 0 11,2-6 0-11,-3 2 0 5,1-2 128-5,-2 4-128 6,0 2 0-6,-3-3 0 6,-1-6 0-6,-4 1 128 8,0 3-128-8,-2-1 0 8,2-4 0-7,-6 0 0 4,0 2 0-5,4 0 0 10,-3 2 128-10,-3 0-128 5,-4-2 0-5,2 0 144 10,-2 0-16-10,1 0-128 5,-3 2 192-5,0-2-64 10,1-4 16-10,-5 2 0 5,-4 4 0-5,3-2 0 9,-6 0-144-9,-1 0 160 7,-1-2-160-7,-14 2 160 7,15-1-160-7,-15 1 160 7,0 0-160-7,18-4 160 9,-18 4-160-9,0 0 192 6,0 0-192-6,0 0 192 8,0 0-32-8,0 0 0 7,0 0 0-7,0 0 0 8,0 0-16-8,0 0 0 7,-20-2 0-7,1 0 0 8,-3 2-144-8,-3 0 160 7,0 0-160-7,-8 0 160 8,1 2-160-8,-3 0 128 6,0 2-128-6,-8-4 128 11,2-8 0-11,-5 4-128 5,-5 4 192-5,0 0-64 8,-2 2 80-8,-5 2 16 6,-3 2 0-6,-3-1 0 9,-6-1-224-9,0 2 0 7,-3 2 0-7,-3 0 0 9,2-4 128-9,2 0-128 6,-4 7 0-6,6-3 0 9,2-8 0-9,-7 2 128 8,5 4-128-8,-4 0 0 7,-6-2 0-7,4 3 0 7,2-1 0-7,-4-2 0 8,-2 0 0-8,0 0 0 6,2-2 0-6,-2 6 0 8,0-1 0-8,-4 1 128 7,0 4-128-7,0-4 0 8,2-6 0-8,1 0 0 7,1-2 0-7,2 2 0 8,5 2 0-8,-1-4 0 7,4-2 0-7,4 0 0 8,3 0 0-8,-3-2 128 7,0 2-128-7,3-4 0 8,-1-6 0-7,1 4 0 5,5 5 0-6,-3-7 0 8,-1-2 0-8,4 4 0 7,1 4 0-7,0-3 0 9,3-3 0-9,1 4 0 6,2-2 0-6,5 4 0 9,-1 0 0-9,0 1 0 6,8-1 0-6,0 0 0 9,4-4 0-9,2 4 0 7,3 0 0-7,3 0 0 8,2 0 0-8,1 2 0 6,7 2 0-6,3 0 0 9,4-4-128-9,10 4 128 6,-11-9 0-6,11 9 0 9,0 0-128-9,0 0 128 6,0 0 0-6,0 0 0 10,0 0 0-10,0 0 0 6,7 17 0-6,7-7 0 8,-14-10-208-7,22 10 64 5,3 1 16-6,2-3 0 8,-1 0 128-8,5-4 0 6,2 0 0-6,6 4 0 10,8-2 0-9,5 1-128 4,3-1 128-5,2-4 0 9,5-2 0-9,6 0 0 6,-1 2 0-6,7 2 0 8,6-2 0-8,2 2 0 7,0 2 0-7,3-6-128 8,3-6 128-8,4 0 0 7,1-2 0-7,1 2 0 8,6 6 0-8,5-2 0 7,-4 0 0-7,7-3 0 8,-1-1 0-8,-2 0 0 6,1 4 0-6,-1 2 0 8,-4-2 0-8,3 0 0 8,-3 0 0-8,-1 2 0 9,-3 0 0-9,3 0 0 6,-9 0 0-6,-1-2 0 8,0-4 0-8,-2 4 0 7,-5 2 0-7,-1 2 0 8,0-2 0-8,-4 0 0 7,-6 0 0-7,1-2 0 8,-7-4 0-7,-2 5 0 4,-7 4 0-5,-3-1 0 9,-1-2 0-9,-6 6 0 8,-4 0 0-8,-2-2 0 7,0-4 0-7,-6 2 0 7,-6-4 0-7,-2 6 0 8,-1 4 0-8,-5 3 0 7,-1-3 0-7,-5-4 0 9,-15-4 0-9,0 0 0 5,0 0 0-5,0 0 0 9,0 0 0-9,0 0 128 6,0 0-128-5,-15-2 0 7,-7 0 128-8,-1 2-128 6,-6-2 160-6,-3-2-160 9,-7-3 128-9,-2 3-128 7,-3 0 0-7,-1 0 144 8,-4-2-144-8,-6-4 128 7,-5 4-128-7,-4 2 128 8,-3 1-128-8,-5 1 0 7,-6-2 0-7,-2 2 128 9,-6-4-128-9,0 4 0 6,-1-2 0-6,-1 2 0 8,-8 0 0-8,3 2 0 6,-5 4 128-6,1 0-128 9,-1-4 0-9,4 2 0 7,-3 2 0-7,1-2 0 8,3-2 0-7,-1 4 0 5,-5 0 0-6,3-2 0 8,4 7 0-8,-5 1 0 7,-3-4 0-7,5 0 0 8,-3 0 0-8,7 3 0 6,5 3 0-6,-2 2 0 8,-4-7 0-8,5 1-176 8,1-4 176-8,0-2-128 7,4-2 128-6,6 0-192 6,2 0 192-7,6 4-192 8,3 2 192-8,3-2 0 7,3-4 0-7,7 0 0 8,5-4 0-8,2 0 0 6,8-2 0-6,2 2-128 9,3-6 128-9,5 5 0 7,6-3-144-7,5 2 144 8,-1 2 0-7,9 0 0 5,0-4 0-5,8 8 0 6,0 0-144-7,0 0 144 7,0 0 0-7,8-15 0 8,5 5-160-7,3 0 160 6,7 4-128-7,1 1 128 8,1-5 0-8,4-4-160 7,5 8 160-7,5 0 0 8,7 1-144-8,7-3 144 11,4-2 0-11,-9 2-144 5,5 2 144-5,8 1 0 10,9 1 0-10,35-2-128 5,-5 2 128-5,3-2 0 11,-2 0 0-11,3 0-128 6,-1-3 128-6,2 3 0 8,1 6 0-8,-3 0-128 7,1-2 128-6,1 0 0 8,0-2 0-9,-5 2 0 4,-1 0 0-3,3 4 0 9,-7 6 0-10,5 0 0 4,-3-5 0-4,3 3 0 10,3-2 0-10,-5 2 0 4,-1-4 0-4,-3 6 0 12,-1-2 0-12,-5 1 0 5,0 7 0-5,0-6 0 23,-1-6 0-21,-5 4 0-1,-6 0 0-1,0-1 0 0,3-3 0 0,-7 4 128 4,-8 0-128-3,2 6 0 7,1-2 0-8,-9-3 0 4,1-3 0-3,-3 4 0 11,-1-2 0-12,-2-4 128 2,-1 0-128-1,-3 0 0 6,-8 0 0-7,2 2 0 8,-8 0 0-8,0-1 0 10,0-1 0-9,-4 0 0 4,-3 0 0-5,-5 2 0 10,-5 0 0-10,1-2 128 5,-1-4-128-5,-18 2 0 5,0 0 0-5,13 0 128 8,-13 0-128-8,0 0 0 6,0 0 128-6,0 0-128 8,0 0 128-8,0 0-128 8,0 0 160-8,0 0-160 7,-11-4 128-7,-7 4-128 6,1 4 0-6,-1-4 144 9,-3-2-144-9,-7 0 0 6,1 2 0-6,0-2 128 9,-3-2-128-9,3 2 0 6,-4-3 0-6,-6 8 0 7,0 1 0-7,2 0 0 8,-6-2 0-8,2-2 0 8,-6 0 0-8,2 0 0 7,-4 0 0-7,-2-2 0 10,1-2 0-10,-1 2 0 5,-2 8 0-5,-5-4 0 10,-3 2 0-10,-3 2 0 5,-1 2 0-4,-1-4 0 8,-10 1 0-9,-4-3 0 6,-2-2 0-6,-4 0 0 8,-4 0 0-8,0 4 0 5,-7 2 0-5,-5 2 0 8,-7-4 0-8,0 0 0 8,-3 0 128-8,1 3-128 8,-2 3 0-8,-4-2 0 8,-6 4 0-8,-2-1 0 7,-6-5 0-7,3 0 0 7,1 2 0-7,-4-2 0 8,6-2 0-8,0 2 0 8,6-1 0-8,6 7 0 8,0-8 0-8,4 2 0 6,9 7 0-6,4-1 128 9,5 6-128-9,5-5 0 6,6 7 0-6,4 1 0 24,9 3-2432-23,-3-1-432 1</inkml:trace>
    </iact:actionData>
  </iact:action>
  <iact:action type="add" startTime="68805">
    <iact:property name="dataType"/>
    <iact:actionData xml:id="d32">
      <inkml:trace xmlns:inkml="http://www.w3.org/2003/InkML" xml:id="stk32" contextRef="#ctx0" brushRef="#br0">17474 20164 5519 0,'0'0'240'3,"0"0"64"-3,0 0-304 0,0 0 0 0,-12 0 0 0,12 0 0 8,-13 0 1520-8,13 0 240 7,-16 0 48-7,-1 0 16 7,5 0-624-6,-4 0-128 6,3 0-32-6,-3 0 0 6,4 0 240-7,-3 0 32 7,3 0 16-7,-4 0 0 8,5 1-192-8,11-1-48 8,-18 0 0-8,18 0 0 6,0 0-224-6,-11 2-48 8,11-2-16-8,0 0 0 7,0 0-160-6,0 0-16 5,0 0-16-5,0 0 0 8,0 0-192-9,0 0-32 6,0 0-16-6,0 0 0 8,0 0-48-8,9-5 0 6,11-3 0-5,-1 0 0 6,7 4-64-7,3 2-32 7,6 0 0-7,0 2 0 9,4 0-32-2,4 2-16-6,8 2 0-1,-6 0 0 7,-1 2-48-7,3 4-128 7,-6-5 192-7,2 7-64 8,-8-4-128-8,2 0 0 8,2 5 144-7,-6-1-144 5,1-2 0-6,-3 2 144 9,-4-7-144-9,-1 3 0 7,-3 2 192-7,0-4-192 8,1 0 192-8,-3-1-192 7,-3 1 320-7,-1 0-64 8,1-2 0-8,-18-4 0 6,15 4-64-6,-15-4 0 7,16 4-16-7,-16-4 0 9,0 0-32-9,0 0 0 6,0 0 0-6,0 0 0 8,0 0 80-8,0 0 16 6,0 0 0-6,0 0 0 9,0 0 128-9,-17 6 16 7,-3 0 16-7,1-4 0 8,-7-2-80-8,1 0-32 8,-3 0 0-8,-3 1 0 7,-8-1-112-7,4 0-32 7,-2-1 0-6,-4-3 0 7,4-2 16-8,-8 0 0 7,2 0 0-7,-4-2 0 9,-3-1-32-9,1-1 0 5,2-4 0-5,-2 0 0 8,-1-1-128-8,1 3 128 8,0-3-128-8,4 3 128 8,0-6-128-8,5 5 0 7,-7-7 144-7,6 5-144 8,0-7 0-8,4 1 128 6,-2-3-128-6,4 3 0 9,-4 3 0-8,3-1 0 5,3 1 0-6,4 5 128 8,0-7-128-8,1 6 0 6,1-3 0-6,2 5 0 8,-2-3 0-8,7 5 0 8,4-2 0-8,-3 4 0 8,1 4 0-8,5 0 0 6,1-3 0-6,12 7-128 8,0 0 128-8,0 0-160 8,0 0 160-8,0 0-160 6,0 0 16-6,2 15 0 9,6-1 0-9,1 3 0 7,7-3 144-7,2 0-208 8,5 3 80-7,4-3 128 5,5 5-144-6,5-1 144 8,-2 0 0-8,4 3 0 7,4-1-144-7,-2 3 144 7,3 0 0-6,5 1-144 6,-6-3 144-7,4-1 0 8,0-5 0-8,-2 1 0 7,3-10 0-7,3 7 0 7,2-1 0-7,-1-2 0 10,3-2 0-10,0-4 0 5,1-2 0-4,-3-1 0 7,-2-1 0-8,-5-1 144 7,-1-3-144-7,2 0 160 8,-10-2-160-8,4 2 160 6,-4-2-160-6,-2 4 160 9,-5 0-160-9,-5-4 0 8,-2-1 0-7,1 1 128 5,-5 0-128-6,-1 4 0 8,-1-2 0-8,-3 0 128 7,0-4-128-7,-14 8 0 7,0 0 144-7,17-2-144 8,-17 2 0-8,0 0 128 6,0 0-128-6,0 0 0 9,0 0 0-9,0 0 0 7,0 0 0-7,0 0 128 8,0 0-128-8,0 0 0 7,0 0 0-7,0 0 0 8,-11 12 0-8,1-4 128 7,-6-2-128-7,4 2 0 8,-5 1 0-8,1-3 128 6,-1 4-128-6,-5 0 0 9,3-5 0-8,-5 3 128 5,-7 2-128-6,4-2 0 8,3-2 128-8,-7 0-128 6,0 1 160-6,-4-1-160 9,0-2 176-9,-6 0-176 8,4-2 192-8,-6-2-192 7,2 0 144-7,-4 0-144 8,4 0 0-8,-6-4 144 7,2 0-144-7,3-2 0 7,-7-2 144-7,4 1-144 8,4-3 128-8,-2-4-128 7,-4 3 128-7,0-7-128 7,-3 2 0-7,1-1 144 8,2-1-144-8,-2 3 0 7,1-7 128-6,3 1-128 6,4-1 0-7,0 5 0 8,2-5 0-8,8 5 0 8,1 1 0-8,3-1 0 7,2 5 0-6,1-4 0 5,5 7 0-6,5-3 0 8,0 2 0-8,7 4 0 7,7 6 0-7,0 0 0 7,0 0-160-7,0 0 160 7,0 0-160-7,0 0 160 9,4-13-160-9,-4 13 160 8,0 0-160-8,19-2 160 7,2 0-192-7,-1 6 192 7,1 3-208-7,9 1 80 8,3 4 128-8,6 5-128 7,-4-3 128-7,8 6-128 7,2 3 128-7,2 2 0 9,1 3-144-9,-3-3 144 7,2-2 0-7,2-3 0 7,3-3-144-7,-1 3 144 8,0-4 0-8,0 1 0 7,1-3 0-7,5 1 0 9,-1 1 0-9,3-6 0 6,-3-4 0-6,1-1 0 8,0 5 0-7,-3-6 0 5,-1-4 0-6,1 0 0 8,3 0 0-8,-4 0 0 8,-8 0 0-8,3 2 0 8,3-2 0-7,-4 0 0 4,-6 0 0-5,2 0 0 7,-6 0 0-7,-2 0 0 8,-4 0 128-8,-4 0-128 8,-5 0 0-8,-3 0 0 7,-5 0 0-7,-14 0 0 7,0 0 128-7,0 0-128 8,0 0 0-8,0 0 144 8,0 0-144-8,0 0 160 7,0 0-160-7,0 0 160 7,0 0-160-7,0 0 0 8,-14 0 144-8,-1 0-144 8,-1 0 0-7,-5 0 0 5,-1 0 0-6,-3 0 128 7,-2 0-128-7,-1 0 0 8,-1 0 0-8,-2 0 0 8,0 2 0-8,1 0 0 7,-3 0 0-7,2 0 0 9,-4 0 0-9,0 0 0 7,-2-2 0-7,-2 0 128 7,2 0-128-7,3 0 0 6,-8 2 0-6,3-4 0 9,-8 0 0-9,0-2 0 8,0 0 0-8,-2 0 128 7,-1-2-128-7,1-5 0 7,-2 1 0-7,6-6 128 8,-3 5-128-8,1-5 0 8,4 4 0-8,-4-5 0 7,2 1 0-7,4-5 128 7,-2-5-128-7,2-1 0 8,-6 0 0-8,5-3 0 7,-1 1 0-7,6 0 128 8,-2 0-128-8,5-1 0 8,3 1 0-8,2 4 0 7,2 1 0-7,1 3 0 7,1 3 0-7,7 7 0 9,7-3-128-9,-1 6 128 6,12 8-128-6,0 0 128 8,-8-6-128-8,8 6 128 7,0 0-128-7,0 0 128 7,0 0-144-7,0 0 144 8,0 0-160-8,0 0 160 7,0 0-176-7,22 6 176 8,-3 2-192-8,1 4 192 8,5-3-144-8,2 7 144 7,3 0 0-6,5-1-144 6,2-1 144-7,2 3 0 8,4 5-144-7,5 1 144 5,-1 1 0-6,4-1 0 8,2 4-144-8,-1 1 144 8,1 3 0-8,4-2 0 7,1-2 0-7,8 3 0 8,-1-1 0-8,1 0-128 6,2 1 128-6,-3-5 0 9,1-2 0-9,-4-1 0 7,1-3 0-7,-3 3 0 8,-3-5 0-8,-4-3 0 6,-3 0 0-6,1-3 0 9,0 5 0-9,-8-6 0 7,-2-8 0-7,-2 1 0 9,0-3 0-9,-6-2 144 4,-2 1-144-4,-2-3 128 9,-2-8 0-9,-3 2 0 7,-3 2 0-7,-1-3 0 9,-3-1 0-9,1-4-128 6,-8 5 192-6,1 3-64 9,-3-4-128-9,-8 12 128 9,6-12-128-9,-6 12 128 4,0 0-128-4,4-15 128 8,-4 15-128-7,0 0 128 6,0 0-128-7,-4-10 0 7,4 10 0-7,0 0 128 8,-10-8-128-8,10 8 0 7,-19-4 0-7,7 4 0 9,12 0 0-9,-19 8 0 7,1-4 0-7,4-2 0 7,-3 2 0-6,3 4 0 5,-3 2 0-6,5-5 0 8,-6 1 0-8,-1 0 0 7,3 2 0-7,-3 0 0 9,1-2 0-9,1 1 0 6,-5 3 0-6,-1-4 0 8,-3 2 0-8,1 0 0 9,-2-3 0-9,-1 1 0 6,-1 0 0-6,0 4 128 9,0 0-128-9,-1-5 0 6,1 1 0-6,-2 2 0 9,-6-2 0-9,2 0 0 6,2 0 0-6,-2-2 0 7,-6-1 128-7,4-3-128 8,-4-3 0-8,3 1 0 7,-4-4 0-7,1 2 128 8,-6-6-128-8,4-2 0 7,-4 3 0-6,2-5 128 7,2 4-128-8,-2-5 0 6,6 1 144-5,-2-4-144 7,2 3 0-8,-2-5 0 6,6 3 0-6,0-1 0 8,0-1-288-7,4-1-80 5,2 1-16-6,3 1-12416 17,9 3-2496-17</inkml:trace>
    </iact:actionData>
  </iact:action>
  <iact:action type="add" startTime="72587">
    <iact:property name="dataType"/>
    <iact:actionData xml:id="d33">
      <inkml:trace xmlns:inkml="http://www.w3.org/2003/InkML" xml:id="stk33" contextRef="#ctx0" brushRef="#br0">18073 17416 7359 0,'0'0'656'2,"0"0"-528"2,0 0-128-4,0 0 0 6,0 0 1520-6,-6-14 272 8,6 14 48-8,-14-12 16 8,3-3-416-8,3 5-80 7,-2-6-16-7,10 16 0 9,0 0-288-8,-6-11-64 5,6 11-16-6,0 0 0 7,0 0-448-7,0 0-80 6,0 0-32-6,0 0 0 8,6-18-256-7,-6 18-160 6,16-8 192-6,1 6-192 5,1-5 368-6,9-1-48 7,4 2 0-7,10 0 0 10,2 6 160-10,6-2 32 6,4-2 0-2,5 2 0 1,3 0-192-5,3-2-16 7,-7 1-16-6,-3-1 0 5,-1 0-128-6,-2 2-32 8,-3 2 0-7,-1 0 0 7,-4-2 64-8,-4 0 16 6,2 4 0-6,-4 0 0 7,-2-2 32-7,-2 4 0 9,-1 0 0-9,-11-1 0 8,1 5-80-8,-3 0-16 6,-7-2 0-6,-12-6 0 7,0 0 80-7,0 0 16 7,10 12 0-7,-10-12 0 11,0 0 240-11,0 0 48 7,-16 9 16-7,-2 1 0 6,-1 4-128-6,-6-6-32 7,-9-3 0-7,-3 3 0 9,0-2-96-9,-2-2-32 6,-2 2 0-6,-2-2 0 8,0-4-32-7,-3 2-16 6,-1 0 0-7,-2-2 0 7,-6 0-48-7,-1-2-16 7,-3-2 0-7,3 0 0 9,-1 0-144-9,3 0 128 6,1-6-128-5,6 3 128 5,-2 1-128-6,8 0 0 8,4-4 0-8,6 4 0 7,0 0 0-7,4 4 0 7,3 0 0-7,5 1 0 8,19 1 0-8,0 0 0 7,0 0 0-7,0 0 0 8,0 0 0-8,0 0-176 7,0 0 48-7,0 0 0 8,0 0 0-8,23 3 0 7,4-1 0-7,7-2 0 8,5 0 128-8,5 0-192 7,9 4 192-7,4-2-192 10,1-4 192-10,7 2-128 6,-1 0 128-6,4 0-128 9,-5-2 128-9,1 0 0 5,2-3-144-4,-5 1 144 7,-3-4 0-8,1 4 0 7,-1 0 0-7,-1 2 0 8,-1-2 0-8,-3 2 128 7,-6 0 0-7,-4 2 0 7,-8-2 0-7,-4 2-128 7,-4 2 192-7,-5 0-64 8,-8 0-128-8,-14-2 128 6,0 0-128-5,0 0 128 7,0 0 160-8,0 0 32 6,-12 6 0-6,-12 2 0 10,-5 0 16-10,-6-3 16 6,-12-1 0-6,-1-2 0 9,-9-2-32-9,0 0-16 6,-1 2 0-6,-3 2 0 7,-9 0-32-6,4-2 0 6,-2-2 0-7,3-2 0 8,3 0-272-8,-1 0 0 7,5-2 128-6,5 0-128 6,6 0 0-7,1 3 0 7,5 1 0-7,6 3 0 8,7-1 0-8,7 2 0 6,5 0 0-6,2 0 0 9,14-4 0-9,0 0-304 7,0 0 64-7,0 0 16 23,16 20-2784-21,4-3-576 2</inkml:trace>
    </iact:actionData>
  </iact:action>
  <iact:action type="add" startTime="74299">
    <iact:property name="dataType"/>
    <iact:actionData xml:id="d34">
      <inkml:trace xmlns:inkml="http://www.w3.org/2003/InkML" xml:id="stk34" contextRef="#ctx0" brushRef="#br0">16639 19992 11967 0,'0'0'1072'1,"0"0"-864"3,-13-10-208-3,3 4 0 5,10 6 1184-6,0 0 192 6,-8-6 32-5,8 6 16 6,-10-9-336-7,10 9-80 8,0 0-16-8,0 0 0 8,-2-16-448-8,2 16-96 7,0 0 0-7,0 0-16 8,0 0-48-8,0 0 0 8,4-10 0-8,-4 10 0 7,0 0 112-7,0 0 16 7,0 0 0-7,0 0 0 7,0 0-16-6,0 0 0 6,0 0 0-7,0 0 0 7,0 0 16-7,12-9 16 8,-12 9 0-8,0 0 0 8,0 0-96-8,0 0-32 8,0 0 0-8,16-2 0 7,-16 2-144-7,0 0-48 7,0 0 0-6,15 2 0 6,-15-2-32-7,18 7-16 6,-8-1 0-6,1 0 0 9,-11-6-160-9,20 10 192 6,-1 4-192-6,1-7 192 10,-1 1-192-10,5 4 0 9,-1-4 0-9,4 3 0 8,5-1 0-8,1-2 128 4,4 7-128-4,-2-1 0 8,2 4 176-8,2-5-48 8,-2 3-128-8,6 1 192 8,-2-7 16-8,6 0 0 8,-6 6 0-8,6-5 0 6,3 1-32-6,1-4-16 7,4 2 0-7,1 1 0 8,1-5-32-8,-1 2-128 7,-1 0 192-6,-1-2-64 6,-5-3 0-7,-2-3-128 8,2 0 192-8,2 4-64 7,-1-4-128-6,-3 4 192 5,-4 0-192-6,6 2 192 7,-2-2-64-7,-3 0-128 8,3-2 192-7,4 2-64 7,0 2-128-8,-3 1 128 6,3-3-128-6,4 0 128 8,1-2-128-8,-1 0 0 7,-2-2 0-7,1 2 0 8,1-2 0-8,1 2 0 7,3 4 128-7,-1-4-128 9,-7-4 0-9,2 2 0 6,-1 0 0-6,1 0 128 8,-2 0-128-8,2-2 0 7,-3 0 0-7,-5 2 0 8,-4-2 128-8,0 0-128 7,-2-2 0-7,-6 2 128 8,0-2-128-8,-1 0 0 8,-3-2 0-8,4 3 128 7,-6-1-128-7,3 0 0 9,-3 2 0-9,0 0 0 6,-3 0 0-6,-3 0 128 7,-1 0-128-7,-1 2 0 9,-1 2 0-9,-3-2 0 6,-15 0 128-6,16 2-128 8,-16-2 0-8,0 0 0 7,0 0 144-7,0 0-144 9,0 0 0-9,0 0 0 6,0 0 0-6,0 0 128 8,0 0-128-8,0 0 128 7,0 0-128-7,-18 12 128 9,1 1-128-9,-3-5 176 6,-5 0-176-6,-3 2 192 9,-1-5 32-9,-8-1 16 6,2 2 0-6,-2 0 0 9,-6 2 16-9,0-2 16 6,0-2 0-6,-5 1 0 9,-3 1-16-9,-4 4 0 7,-1-8 0-7,-3 2 0 7,-1-4-64-7,-1 2-32 8,-5 0 0-8,1 0 0 8,3 0-160-8,-4-2 160 6,-1 0-160-6,-5 2 160 9,-2-6-160-9,-2-2 0 6,-6 0 0-6,2-8 128 8,0 5-128-8,2-1 0 8,4-6 0-8,0 7 128 7,-6-5-128-7,2 2 0 7,4-5 0-7,4-3 0 9,-3 1 0-9,3-1 0 6,0-1 0-6,-2 5 0 8,4-3 0-8,3 1 0 8,9 4 0-8,-1-5 0 7,0-1 0-7,3 7 0 7,-1-3 0-7,3 4 0 9,1-1 0-9,4 3 0 6,0 4 0-5,8-4 0 6,-4 5 0-7,8-1 0 7,2 4 0-7,2-2 0 9,4 2 0-9,7 0 0 7,1 2-144-7,9-2 144 8,10 2 0-8,0 0-160 7,0 0 160-7,0 0-128 8,0 0 128-8,15 4-208 7,9 0 80-7,9 0 128 7,10 2-208-7,8 5 80 8,5-1 128-8,7 6-208 8,7-3 208-8,0 5 0 7,4-6 0-7,6 5-144 8,6-5 144-8,2 1 0 7,1-3 0-7,5 0 0 7,-2 2 0-7,3-7 0 7,-3 3 0-7,0 0 0 9,-3-4 0-9,1 0 0 7,0-2 0-7,7-2 0 8,-3-2 128-8,4 0-128 7,-7 0 128-7,1 0-128 7,-6-6 0-7,3 2 144 8,-3 1-144-8,-2-1 0 7,2 2 160-7,-2-2-160 8,0 2 128-8,-4-4-128 7,-2 2 0-7,-4-3 0 8,-2 1 128-8,4 2-128 7,2-4 0-6,-4 0 0 5,-4 5 0-5,3-1 0 7,-7 2 0-8,0-2 0 6,-5 2 0-6,-9 0 0 9,-7 0 0-9,-2 2 0 7,-8 0 0-7,-2 0 0 9,-3 1 0-9,-5 2 0 5,-6 3 0-5,1-2 0 10,-20-2 0-10,14 2 0 6,-14-2 128-6,0 0-128 8,0 0 0-8,0 0 160 7,0 0-160-7,0 0 160 7,0 0-160-7,0 0 0 8,0 0 144-8,-18 4-144 8,-3-4 0-8,-7 0 144 7,1 0-144-7,-2 0 0 8,-1 0 0-8,-1 0 0 7,-6-2 0-7,0 0 0 8,-8 0 128-8,2 2-128 7,-7-2 0-7,3 0 0 7,0 2 0-7,2 0 0 8,-6 0 0-8,3 2 0 8,-1 0 0-7,2-2 0 5,-2 2 0-6,1 0 0 8,-3 0 0-8,0 0 0 7,2-2 0-7,-7 0 0 8,-7 0 0-8,-1 2-176 7,0 0 176-7,-7-2-160 7,5 0 160-7,-2 4 0 8,4 0-144-8,-9-2 144 8,-3-2-128-8,0 0 128 7,-6 2-160-7,-4 0 160 9,-5-2-176-9,1 2 176 6,-2 5-192-6,-1 3 192 8,3-4 0-8,2-2-128 8,2-4 128-8,-5 2 0 8,-1 0 0-8,-5 2 0 7,3-2 0-7,4 4 0 7,0-3 0-7,9 1 0 7,3-2 0-7,1 0 0 8,1-2 0-8,6 2 0 8,4-2 0-8,3 0 0 7,-3 0 0-7,10 0 0 8,1 0 0-8,8-2 0 7,2 2-128-7,10 0 128 7,-2 0 0-7,10-2 0 9,7 0 0-9,-1 0-128 6,3 0 128-6,18 2 0 8,0 0 0-7,0 0-128 5,0 0 128-6,0 0 0 8,0 0-144-8,0 0 144 6,0 0 0-6,0 0-144 9,0 0 144-9,0 0-128 7,0 0 128-7,22 2-128 8,1 0 128-8,3 2-128 8,3 0 128-8,0 2-128 7,6 2 128-7,6 2 0 8,-2-1 0-8,6 7-128 7,0 0 128-7,6 1 0 7,3 3-144-6,3-5 144 7,-1 1 0-8,3 1 0 7,5-5 0-7,1 4 0 7,7-7 0-7,-2 3 0 7,4 0 0-7,4-4 0 10,2-1 0-10,0 3 0 6,-2-6 0-6,6 0 0 8,0 0 0-8,-2 0 0 7,-6-4 0-7,6 2 0 10,5 4 0-10,1-3 128 4,0-1-128-4,0 2 0 9,-2-4 0-9,-3 0 128 6,1 0-128-6,4 0 0 9,0 0 0-9,-2 0 0 6,2-2 0-6,-1-2 0 8,3 1 128-8,-4-5-128 7,-6 0 0-6,-6-2 128 6,-2-2-128-7,2 3 0 7,-4-5 0-7,3 4 128 8,-5 3-128-8,0-5 128 8,-2 2-128-8,-1-6 128 7,-5 3-128-7,-5-5 0 8,-8 5 0-8,-4-3 128 7,1 4-128-7,-6-1 0 7,-3 3 0-7,-6 2 128 9,-6-2-128-9,-3 4 0 7,-1 3 144-7,-5-1-144 7,-14 4 0-7,16-8 128 7,-16 8-128-7,0 0 0 9,0 0 0-9,0 0 144 8,0 0-144-8,0 0 0 7,0 0 160-7,0 0-160 7,0 0 128-7,0 0-128 6,0 0 128-5,-18 0-128 7,18 0 0-8,-16 4 128 7,-5-2-128-7,0-2 0 9,-1 0 0-9,6 0 0 6,-1 4-192-6,1-4 48 7,1 0 0-7,-3 0 0 23,4-2-544-22,-1 0-96 0,3 0-32 0,-3-6 0 10,3 4-2320-9,-6-4-480-1</inkml:trace>
    </iact:actionData>
  </iact:action>
  <iact:action type="add" startTime="76807">
    <iact:property name="dataType"/>
    <iact:actionData xml:id="d35">
      <inkml:trace xmlns:inkml="http://www.w3.org/2003/InkML" xml:id="stk35" contextRef="#ctx0" brushRef="#br0">399 20661 2751 0,'0'0'128'1,"-17"2"16"-1,-1-2-144 0,1 2 0 3,1 2 0-3,2 2 0 7,-3-6 3008-7,3 1 576 7,-2 3 128-6,3 0 0 6,-9-2-2368-6,5 2-464 6,3 0-112-6,-3 0 0 5,3 0 192-5,-4-2 64 4,7-2 0-4,-5 0 0 7,16 0 32-7,-16 0 16 5,16 0 0-6,-13 2 0 7,13-2-160-6,-16-2-16 5,16 2-16-5,0 0 0 7,0 0-256-8,0 0-48 6,0 0-16-5,0 0 0 6,6-16-256-6,4 4-48 5,7-3-16-5,7 1 0 8,11-3-112-9,2-3-128 5,8 5 176-4,6-3-176 12,7 2 288-13,3 3-48 3,3-5-16-3,4 8 0 10,-5-1-64-10,-1-1-16 5,2 6 0-5,-5 2 0 8,-3 2-144-8,1 0 160 7,0 2-160-7,-5 2 160 9,-9 2-160-9,0 0 0 6,2-2 144-6,-6 2-144 8,-2 0 0-8,-4 2 144 7,-6-6-144-7,-3 4 0 10,-5 0 160-10,-3-3-160 5,-16-1 128-5,0 0-128 8,0 0 208-8,0 0-32 6,0 0-16-5,0 0 0 7,0 0 432-8,0 0 96 6,-20 8 16-6,-3 2 0 10,-8-4-208-9,-4 0-48 4,-8 0 0-5,0 5 0 9,-4-1-176-9,-6-2-32 6,-3 4-16-6,1-3 0 9,-3 3-96-9,-3 0 0 6,-1-8-128-6,3-2 192 9,3-2-192-9,-1-2 144 6,3 0-144-6,3-4 128 8,2-6-128-8,8 2 0 7,8 3 144-6,2-3-144 6,3 2 0-7,5 4 0 7,0-4 0-7,5 2 0 8,6 3 0-7,12 3 0 5,0 0 0-6,0 0 0 8,0 0 0-8,0 0 0 6,0 0 0-5,0 0 0 7,10-8 0-8,10 4 0 7,1 0 0-6,10 0-192 7,6-2 192-8,12 2-128 6,10-2 128-6,9 3-128 8,2-1 128-8,6 0 0 7,-2-4 0-7,-3 2-128 8,-1 4 128-8,-8 0 0 7,-3 0-144-7,-3 2 144 9,-3 2 0-9,-2-2 0 6,-3 0 0-6,-9 2 0 10,0 4 0-10,-9-2 0 5,-5 2 0-5,-7-2 0 9,-1 1 0-8,-17-5 0 4,0 0 0-5,0 0 0 7,0 0 0-6,0 0 0 5,-15 8 160-5,-5 2-160 8,-7-4 192-8,-10-2-64 5,0-2 0-6,-6 2-128 7,0 0 176-7,-8-1-176 7,-5 3 160-7,-3-2-160 8,1 0 128-8,-3-4-128 8,-1-2 0-8,1 0 144 8,1 0-144-8,3-4 128 7,-3 2-128-7,5 1 128 7,4-1-128-7,3 2 0 7,3 2 0-7,12 0 0 9,7 2 0-9,5 2 0 7,3-4 0-7,1 5 0 8,5 5-256-8,12-10 32 6,-12 8 0-6,12-8 0 23,0 0-1120-22,4 19-208-1,6-5-48 0,-2 0-16 14,-8-14-1312-11,19 6-256-2</inkml:trace>
    </iact:actionData>
  </iact:action>
  <iact:action type="add" startTime="78038">
    <iact:property name="dataType"/>
    <iact:actionData xml:id="d36">
      <inkml:trace xmlns:inkml="http://www.w3.org/2003/InkML" xml:id="stk36" contextRef="#ctx0" brushRef="#br0">294 19861 18431 0,'0'0'1632'1,"-4"-9"-1312"2,0-7-320-2,4 16 0 5,0 0 576-5,-2-12 32 6,2 12 16-7,0 0 0 7,2-13-96-7,-2 13-16 7,0 0 0-7,0 0 0 8,10-8-96-8,-10 8-32 6,15-6 0-6,-15 6 0 9,18-4 128-9,2 10 0 8,-1-2 16-8,1 4 0 7,3 7 112-6,4-1 32 6,2 3 0-7,7 1 0 7,-3 5-176-7,2 5-48 7,8-1 0-7,-4 2 0 8,6 0-64-8,0 8-32 15,1-1 0-15,3 5 0 2,-8-4 48-2,4-2 16 7,2 0 0-6,-8 2 0 5,2-6-80-6,-4 0-16 7,0-3 0-7,2-1 0 8,-6-2 80-8,2 1 16 7,2-3 0-7,-6-2 0 8,-1-3-80-8,-3 3-16 7,-4-3 0-7,-1 0 0 7,3-3-128-7,-5-3-16 8,-5 1-16-8,-5-5 0 8,0 0-16-8,-10-8 0 6,8 14 0-6,-8-14 0 8,0 0 176-8,0 0 48 7,0 0 0-7,0 0 0 9,0 0 208-9,-14 11 64 7,-2 1 0-7,-1-2 0 8,-5-2-256-8,1 1-32 7,-1-1-16-7,-1-2 0 7,-2 8-128-7,-1-3-16 8,-1 5-16-8,0 0 0 8,-3 3-176-8,1 5 192 8,-2 1-192-8,-4 4 192 6,0 0-192-6,0 3 0 8,-8-1 0-8,4 8 0 7,-4 0 128-7,2-4-128 7,-4 2 0-7,4-2 128 9,-2-2-128-9,8 0 128 7,-4-3-128-7,6-1 128 7,2-4-128-7,5-1 0 8,7-3 0-8,3-1 128 7,-1-11-128-7,7 1 0 7,10-10 0-7,0 0 0 8,0 0 0-8,0 0 0 7,0 0 0-7,0 0 0 8,0 0 0-8,0 0 0 7,13-10-176-7,5 1 176 9,5-9 0-9,5 1-160 6,1-1 160-5,2-3 0 6,4-5 0-6,6 1-128 6,-2-2 128-7,6 1 0 7,-6-1 0-7,4 0 0 8,-6-7 0-8,2 5 0 8,-2 0 0-8,2 0 0 7,-2-1 0-7,-4 1 0 7,3-2 0-7,-3 4 0 9,0 1-128-9,-2 3 128 7,-4-1-240-7,-1 5 64 7,-7 5 16-7,-1 1 0 8,-7 3-80-8,-11 10-16 6,0 0 0-6,0 0 0 23,14-8-320-21,-14 8-64 0,0 0 0-2,0 0-11328 6,0 0-2240-5</inkml:trace>
    </iact:actionData>
  </iact:action>
  <iact:action type="add" startTime="79107">
    <iact:property name="dataType"/>
    <iact:actionData xml:id="d37">
      <inkml:trace xmlns:inkml="http://www.w3.org/2003/InkML" xml:id="stk37" contextRef="#ctx0" brushRef="#br0">298 17615 12671 0,'0'0'560'2,"0"0"112"-2,0 0-544 0,0 0-128 0,0 0 0 0,-4 17 0 6,4-17 1088-6,0 0 192 7,-6 12 48-6,6-12 0 6,-4 15 240-7,4-15 48 7,0 0 16-7,0 0 0 9,0 0-128-7,0 0-32 1,0 0 0-2,0 0 0 7,0 0-480-8,0 0-96 8,14 0-32-8,7-5 0 7,7-5-208-7,3-2-32 7,10-3-16-6,0 3 0 5,7-4-32-5,5 3-16 7,-2-3 0-8,3-2 0 12,3 1-192-12,0-3-48 5,-1 7 0-5,1-1 0 8,-7 0-128-8,-3 1-48 6,0 5 0-6,-2-2 0 9,-10 4-16-9,2 3-128 6,2 1 192-6,-6 2-64 7,0 0-128-7,-3 2 0 8,-5-1 0-8,-2 3 0 8,-1-2 0-8,1 4 0 6,-3 0 128-6,-3-2-128 9,-1-2 0-9,-16-2 0 7,16 6 0-7,-1 0 0 8,-15-6-288-8,0 0-96 6,0 0 0-6,0 0-16 21,10 13-1904-19,-10-13-368-1,0 0-80 1,-10 14-10784-2</inkml:trace>
    </iact:actionData>
  </iact:action>
  <iact:action type="add" startTime="79480">
    <iact:property name="dataType"/>
    <iact:actionData xml:id="d38">
      <inkml:trace xmlns:inkml="http://www.w3.org/2003/InkML" xml:id="stk38" contextRef="#ctx0" brushRef="#br0">797 17147 15663 0,'0'0'1392'1,"0"0"-1120"1,0 0-272-2,0 0 0 7,-12 2 1088-6,12-2 144 6,0 0 48-7,0 0 0 7,0 0-448-7,0 0-96 9,0 0-16-9,0 0 0 6,0 0 144-6,22 7 32 8,1 5 0-8,8-6 0 7,1-2-48-7,3 2 0 7,8 1 0-7,0-1 0 8,5 0-288-8,3 4-64 8,4 4-16-8,-3 1 0 9,3 5-192-9,-4 3-32 5,-4 4-16-5,-3-1 0 9,-5-1 0-9,-2-2 0 7,-5 1 0-3,-5-1 0 1,0 3 208-5,-5 1 64 6,-9-4 0-5,1 7 0 7,-8 1 128-7,-2 6 48 5,-6 0 0-6,-2 4 0 8,-12-4-176-8,1 0-16 7,-11 6-16-7,-1-4 0 7,-2 4-160-7,-6-4-16 8,-2 2-16-7,0-2 0 6,-6 4-128-6,0-2-32 7,-4 0 0-8,0-1 0 21,8 7-1296-20,-6 2-272 1,2-4-48-2,-2 0-14848 0</inkml:trace>
    </iact:actionData>
  </iact:action>
  <iact:action type="add" startTime="80455">
    <iact:property name="dataType"/>
    <iact:actionData xml:id="d39">
      <inkml:trace xmlns:inkml="http://www.w3.org/2003/InkML" xml:id="stk39" contextRef="#ctx0" brushRef="#br0">185 20538 5519 0,'0'0'496'1,"0"0"-496"2,0 0 0-3,-12 4 0 7,12-4 1152-6,-16 2 144 5,16-2 32-5,0 0 0 7,-13 0-400-8,13 0-80 6,-18 2-16-4,18-2 0 5,-17 2 0-6,17-2 0 4,-14-2 0-4,14 2 0 6,-20 0 144-7,9 0 32 7,11 0 0-7,-18 0 0 8,3 2 0-8,15-2 0 7,-16 2 0-7,-2 2 0 9,5-2-208-9,-3-1-32 6,16-1-16-6,0 0 0 9,-14 2-160-9,14-2-16 6,-15 2-16-5,15-2 0 8,0 0-32-9,0 0 0 5,0 0 0-4,0 0 0 6,0 0-48-6,19-7-16 5,-1 1 0-5,7 0 0 7,5-6-192-7,3 2-32 4,0 1-16-4,4-3 0 6,10 2 0-2,-2-3 0-1,-1 3 0-4,7 2 0 9,4 4-96-9,-1-2 0 5,-1 4-128-5,2 2 192 8,-1 2-192-8,-3 6 0 7,-6-2 128-7,4-2-128 10,-3 2 0-10,-7 0 128 5,2 1-128-5,-7-3 0 8,-3 0 128-8,-2-2-128 8,-2 2 0-8,-1 0 144 7,-3-2-144-7,-1 4 160 7,-7-2-160-7,-15-4 160 9,0 0 80-9,0 0 16 5,0 0 0-4,0 0 0 7,0 0 224-8,0 0 48 7,-10 9 16-7,-5 5 0 8,-5-6-176-7,-7 0-48 5,-2-1 0-6,-10 5 0 10,-2-2-176-10,-10 2-144 6,-2-7 192-6,1-3-192 8,-1 0 240-8,0-2-64 6,1-2-16-6,-1-2 0 10,-2-1-16-10,7-3 0 5,1 2 0-5,-2 2 0 9,2-4-144-9,6 0 192 7,10 3-192-7,4-1 192 7,1 0-64-7,5 0-128 7,9-2 192-7,12 8-64 8,0 0-128-8,0 0 0 7,0 0 0-7,6-11 128 10,4-1-128-9,9 2 0 4,9 4-160-5,7-2 160 8,8-1-160-8,7 3 160 7,9 2-160-7,3 2 160 8,9 0-128-8,-3 0 128 6,4 0 0-6,-4 2-144 9,3 0 144-9,-9 2 0 6,-5 0 0-6,-1 0 0 10,-5 0 0-9,-4 0 0 5,-14 0 0-6,-4 2 0 7,-7 0 0-7,-7 0 0 7,-15-4 0-6,0 0 0 5,0 0 0-6,0 0 128 7,0 0-128-7,0 0 176 8,-12 15-16-8,-3 1 0 7,-11-7 0-7,-5-1 0 9,-6-2-160-9,2 2 0 6,-4-2 144-6,2-4-144 9,-4-2-240-9,4 0-112 7,6-8-32-7,2-4 0 22,3 4-2192-19,3-3-448-3,5-5-96 0,6-3-11472 0</inkml:trace>
    </iact:actionData>
  </iact:action>
  <iact:action type="add" startTime="81162">
    <iact:property name="dataType"/>
    <iact:actionData xml:id="d40">
      <inkml:trace xmlns:inkml="http://www.w3.org/2003/InkML" xml:id="stk40" contextRef="#ctx0" brushRef="#br0">308 19857 23951 0,'0'0'2128'3,"-18"-2"-1696"-3,18 2-432 0,-16 0 0 6,16 0 672-5,0 0 48 6,0 0 16-7,0 0 0 8,0 0-544-8,0 12-192 8,0-12 0-8,10 16 144 8,-2-7 176-8,11 1 16 7,7 2 16-7,5-4 0 8,6 0 480-8,12-1 112 5,2 1 16-5,7 0 0 9,6 4-64-9,9-3 0 6,3 7 0-6,-2-4 0 8,4 3-448-8,-4 1-80 7,-10 5-32-7,3-1 0 10,-5-3-144-6,-5 7-16-1,-1-3-16-2,-5 7 0 5,-4-3 112-6,-8 2 32 8,-2-1 0-7,-2-1 0 5,-4 0 0-6,-2-3 0 8,-7-1 0-8,-5 3 0 9,1 1-48-9,-6-2-16 6,-1-1 0-6,-5-1 0 8,-2 1 0-8,0 3 0 8,-4-2 0-8,-4-1 0 8,-2 1 16-8,-7-1 16 6,-1 1 0-6,-4 4 0 8,-1 3 0-8,-7-1 0 7,-3-2 0-7,-4 3 0 7,-2 3-16-7,-2 2-16 7,-6 0 0-7,0 6 0 9,-8-4 0-9,1 4 0 6,-3-2 0-6,-2-2 0 8,-1 2-32-8,-1-4 0 7,3-2 0-7,-1 0 0 9,0 2 0-9,1-5 0 6,-1-5 0-6,6-2 0 10,1-3-80-10,7-1-128 6,-2-1 176-5,6-4-176 5,5 1 128-5,3-3-128 6,4 2 0-6,1-5 0 6,5 1 0-7,7 0 0 7,1-2 0-7,11-8 0 6,0 0 0-5,0 0 0 6,0 0 0-7,0 0 0 8,0 0 0-8,0 0-144 7,15-6 144-7,5-2-128 9,-5 0 128-9,7 0-128 6,3-3 128-6,2-3-128 8,3 2 128-7,3-3 0 5,8-5 0-6,0 1 0 8,6-3 0-8,3-5-128 7,1-4 128-7,0-2 0 9,1 1 0-9,3-1 0 6,-2-2 0-5,-1-4 0 7,-1 4 0-8,0 2 0 6,1-2 0-6,-3 0 0 8,-2 2 0-8,0 1 0 7,2 5 0-7,-7 0 0 9,1-1 0-9,-4 9 0 7,-2 1 0-7,-1-1 0 7,-1-1 0-7,-4 7 0 8,-2-5 0-8,-5 6 0 8,-3-3 0-8,0 9 0 7,-7 0 0-6,0-2 0 5,-14 8 0-6,0 0 0 7,11-6 0-7,-11 6 0 8,0 0 0-8,0 0 0 7,0 0 0-7,0 0 0 8,0 0 0-8,0 0 0 7,0 0 0-7,-17 6 128 8,-5-6-128-8,3 0 0 7,3 2 0-7,-1-2 0 8,-3 0 0-8,3-2 0 8,-7-4 0-8,1 1 0 8,1 1 0-8,-1-8 0 6,-2 0 0-6,-5-5 0 9,-3 1 0-9,-2-7 128 7,-10-5-128-7,-3-5 0 10,-5-8 0-10,-4 2 128 4,-1-7-128-4,-3 1 0 8,3-2 0-8,-3 0 128 7,3 4-128-6,3 6 0 6,3 2 0-7,5 8 0 7,10 3 0-7,4 9 0 9,3 3 0-8,9 6 0 5,-1 0 0-6,3 2-128 7,7 4 128-7,12 0 0 7,-14 8-144-7,14-8 144 8,0 0-144-8,-5 12 144 8,1 5-192-8,4-17 192 25,0 18-704-25,4 0-48 0,-4-18 0 0,17 21 0 13,3-5-2400-10,9-3-496-3</inkml:trace>
    </iact:actionData>
  </iact:action>
  <iact:action type="add" startTime="83007">
    <iact:property name="dataType"/>
    <iact:actionData xml:id="d41">
      <inkml:trace xmlns:inkml="http://www.w3.org/2003/InkML" xml:id="stk41" contextRef="#ctx0" brushRef="#br0">17353 20238 13823 0,'-25'-12'1216'3,"15"6"-960"-2,-4 0-256 0,5-3 0 5,-5 1 848-5,4 2 128 6,-3 0 32-7,3-2 0 7,0 0-416-7,0 3-80 8,1 3 0-8,5-2-16 10,-4 0-80-10,8 4-16 6,-10-4 0-6,10 4 0 7,-8-2 336-7,8 2 64 6,0 0 16-6,0 0 0 8,-9-4 96-8,9 4 32 7,0 0 0-6,-10-2 0 7,10 2-320-8,0 0-64 7,0 0-16-7,0 0 0 7,0 0-48-6,0 0-16 6,0 0 0-7,0 0 0 7,23 8 112-6,5 0 32 5,3-4 0-5,10-2 0 5,4-1-96-6,13 1-16 12,10-2 0-12,8 2 0 6,6 0-304-6,4 0-64 7,0-2-16-7,4 4 0 7,1 2-128-7,-3-2 160 7,-2-2-160-7,-2 2 160 8,-2 6-32-8,2-1 0 7,0-1 0-7,-1 0 0 9,-6 2 0-9,-1-3 0 6,-6 3 0-6,4 2 0 8,-2-4-128-8,-2 3 160 7,4 3-160-7,-5 0 160 8,-1-1-160-8,-2-5 0 7,5 2 144-7,-9-4-144 8,-4-2 128-8,-1-4-128 7,0 0 160-7,-5 2-160 8,-3-4 160-8,0 2-160 7,-6-2 160-7,0-4-160 8,-2 4 160-8,-2-4-160 7,-6 2 160-7,-2-4-160 8,-2 6 144-7,-3-3-144 5,-5-3 128-6,0 4-128 8,-7 0 0-8,-14 4 128 6,0 0-128-5,0 0 0 6,0 0 160-7,0 0-160 8,0 0 192-8,0 0-192 8,0 0 240-8,-12-6-64 7,-5 0-16-7,-5 4 0 8,-3-2-160-8,-2 4 160 7,-1 0-160-7,3 4 160 9,-8-2-160-9,2 2 0 6,-2-2 0-6,-1 0 0 9,-3 0 128-9,0 2-128 6,2 0 128-6,-6 0-128 9,2 2 176-9,-4-1-48 6,0-1-128-6,-7 0 192 8,-5 0-192-8,0 0 176 7,-3 2-176-6,-6-2 160 6,1 0-16-7,1-2 0 7,-9 2 0-6,5-1 0 6,-6-3 16-7,8 0 0 9,-5 0 0-9,-1 0 0 6,-4-2-32-6,-2 1 0 7,2-3 0-7,-4 2 0 8,4-4-128-8,3-2 192 7,-3 0-192-7,0 2 192 8,-4-3-192-8,2-3 128 7,-4 4-128-7,2-6 128 10,-2 3-128-10,2-7 128 5,-4 1-128-5,6-1 128 9,4 3-128-9,2 1 0 6,7-4 0-6,5 1 128 9,1-7-128-9,3 1 0 7,-1 1 0-7,6 1 0 8,4 0 0-8,6 1 0 6,-4 3 0-6,8 5 0 8,6-4 0-8,4 6 0 7,1 3 0-7,5-1 0 8,5 4-160-8,6 0 160 8,-3 2 0-8,11 2-144 7,0 0 144-7,0 0 0 7,0 0-144-7,0 0 144 8,0 0-128-8,19 10 128 7,5 5-160-7,5-1 160 8,4 2-144-8,12 3 144 8,6-1-128-8,7 3 128 7,5 3 0-7,5 1-160 7,4-2 160-7,6 1 0 8,2-3 0-8,4 3-128 8,0 1 128-8,3-2 0 8,1-3 0-7,2-4 0 4,-8 1 0-5,2-5 0 9,2 1 0-9,-1-5 176 7,1 0-32-7,0 4 0 8,-2-3 48-8,0 3 0 6,6-4 0-5,-5-4 0 6,1 2-192-7,-4 2 192 7,-4-3-192-6,-4-3 192 8,0 0-192-9,2-2 128 6,-5-2-128-6,-1-2 128 8,-2-3-128-8,0-5 128 7,-5 0-128-7,-5-3 128 7,-1 3-128-7,-6-4 128 8,-3 1-128-8,-3 1 128 7,-8 4-128-7,-4-1 128 8,-3 1-128-8,-3-2 128 8,-5 4-128-8,-3 4 0 6,-7-1 0-6,-12 5 128 9,0 0-128-9,0 0 0 6,0 0 0-6,0 0 0 8,0 0 0-8,0 0 128 7,0 0-128-7,0 0 0 8,0 0 0-8,-18 4 0 7,-5-1 0-7,-3 3 0 9,-1 4 0-9,0 0 0 7,-6-4 0-7,-4 5 0 7,0-1 0-7,-3 0 0 8,0 2 0-8,-5-3 0 7,-2 5 0-7,-8-4 0 8,-1 1 0-8,-7 5 0 7,1-6 0-7,-1 5 0 8,-5-5 128-8,2 2-128 7,-4-2 0-7,3-3 0 9,-3 5 0-8,0-4 0 5,-8-4 0-6,2 0 0 8,-2-2 0-8,0-2 0 7,2 0 0-7,0-2 0 6,3 0 0-6,1 0 0 9,-6-2 0-9,0 0 0 8,4-4 128-8,4-4-128 7,-4 3 0-7,2-7 0 6,1 0 0-5,-3-1 128 6,6-5-128-6,2 1 0 5,9 2 0-6,1-7 0 9,-1 3 0-9,4-1 0 6,5 3 0-6,3 3 0 9,0-1 0-9,6 1 0 7,2 7 0-7,6-3 0 8,1 4 0-7,5 4 0 5,5 0 0-6,7 1 0 8,3-1-160-8,10 6 160 7,0 0 0-7,0 0-144 7,0 0 0-7,0 0 0 7,0 0 0-7,19 10 0 8,7-1 0-8,5-1 0 8,10 6 0-8,4-3 0 8,8 5 144-8,9-6-192 6,4 2 192-4,12 1-192 5,8 1 192-6,8 1 0 5,3 3 0-6,5-4 0 8,-5 1 0-8,5-3 0 7,1 2 0-7,-3-5 0 9,1 3 0-9,2 0 0 7,-5-4 0-7,-1 3 0 7,3-5 176-7,-7 0 16 7,-1-4 0-6,2 0 0 8,-6-2-48-9,-5-2 0 6,1 0 0-6,-2 2 0 7,-2-2-144-7,-2-4 192 7,-6-2-192-7,1 2 192 8,-3 1-192-8,-8 1 128 7,-3-2-128-7,-5-2 128 7,-1 2 0-7,-4 0-128 8,-6 2 192-8,2 1-64 7,-10-3-128-7,-2 2 0 8,-6 2 0-8,-2 0 0 9,-3 0 0-9,-1 0 0 6,-21 2 0-6,14-2 128 9,-14 2 0-8,0 0-128 5,14 0 192-6,-14 0-64 7,0 0 64-7,0 0 0 7,0 0 0-7,0 0 0 8,0 0-16-8,0 0 0 6,0 0 0-6,0 0 0 8,0 0-176-8,0 0 192 8,7-10-192-8,-7 10 192 8,0 0-192-8,0 0 0 7,0 0 144-7,6-15-144 8,-6 15 0-8,0 0 0 7,6-12 0-7,-6 12 0 7,4-14 0-7,-4 14 0 8,0-7 0-8,0 7 0 7,0 0 0-7,0 0 0 7,4-14 0-7,-4 14 0 8,0 0 0-8,0 0 0 7,0 0 0-7,0 0 0 10,0 0 0-10,0 0 0 5,0 0 0-5,0 0 0 8,-2-10 0-7,2 10-128 6,0 0 128-7,0 0 0 8,-2-13-192-8,2 13 64 6,0 0 0-6,0 0 0 23,0 0-240-22,0 0-32-1,0 0-16 1,0 0 0 13,-10-14-432-13,10 14-96 1,0 0-16-2,0 0 0 12,-7-8-2048-10,-1 0-400 1,-8 4-96-3</inkml:trace>
    </iact:actionData>
  </iact:action>
  <iact:action type="add" startTime="86026">
    <iact:property name="dataType"/>
    <iact:actionData xml:id="d42">
      <inkml:trace xmlns:inkml="http://www.w3.org/2003/InkML" xml:id="stk42" contextRef="#ctx0" brushRef="#br0">12444 13008 13823 0,'0'0'608'3,"0"0"128"-3,0 0-592 0,0 0-144 1,0 0 0-1,0 0 0 7,0 0 832-7,0 0 144 7,0 0 32-7,0 0 0 8,-10 0 16-8,10 0 0 7,0 0 0-7,0 0 0 11,0 0-112-11,0 0-16 5,0 0 0-5,0 0 0 7,0 0-112-7,0 0-16 6,0 0-16-5,0 0 0 7,0 0 128-8,0 0 16 7,14-4 16-7,7 2 0 8,1-2-256-8,-1 3-48 8,4-5-16-8,9 4 0 8,-1 0-128-8,0 2-16 11,2 2-16-11,2 0 0 6,-2-2-160-6,2 0-16 6,4 0-16-6,-6 6 0 7,0-3-48-6,4 1-16 6,-5-4 0-7,-1-2 0 8,0 4-48-8,0-2 0 7,-6 2 0-7,-3-2 0 7,-3 0-128-7,-1 0 192 7,-1 0-192-7,-5 0 192 9,-14 0-64-9,0 0 0 5,0 0 0-4,0 0 0 8,15 0-336-9,-15 0-80 6,0 0-16-6,0 0 0 23,0 0-1664-22,0 0-336 1,0 0-64-2,0 0 0 1</inkml:trace>
    </iact:actionData>
  </iact:action>
  <iact:action type="add" startTime="86490">
    <iact:property name="dataType"/>
    <iact:actionData xml:id="d43">
      <inkml:trace xmlns:inkml="http://www.w3.org/2003/InkML" xml:id="stk43" contextRef="#ctx0" brushRef="#br0">13600 12450 11967 0,'0'0'1072'1,"0"0"-864"3,-17 0-208-3,3 0 0 5,1-1 1664-5,1-1 304 5,0 0 48-6,12 2 16 9,0 0-240-8,-14-6-32 4,7 2-16-5,7 4 0 9,0 0-576-8,0 0-112 3,0 0-32-3,0 0 0 8,0 0-368-9,0 0-80 6,0 0 0-6,0 0-16 9,19-6-192-9,-1 0-48 6,5 0 0-6,3 2 0 8,3 2-96-7,2 2-32 6,2-1 0-7,4 1 0 7,-4 9-16-7,1-3-16 7,-1 0 0-5,-4 8 0 8,-2-3-160-10,-5 9 128 5,-3 5-128-4,-1-5 128 5,-8-3-128-6,-1 5 0 7,-3-5 144-7,-2 5-144 7,-10-1 0-6,-2 3 144 6,-3-3-144-7,-9 6 0 9,-1 5 224-9,-5-1-64 6,-3-2-16-6,0-4 0 9,-2-1-16-9,1-1-128 6,3-1 192-6,4-3-64 9,3-7-128-9,6 1 0 6,3-3 0-6,11-10 0 8,0 0 0-8,0 0 0 6,6 18 128-5,1 1-128 7,7-5 0-8,6 0 0 6,5-5-160-6,4 1 160 9,2 2-144-9,5-1 144 7,-1 9-128-7,0-3 128 8,6-1 0-8,-6 6-160 7,-2 1 160-7,0 2 0 8,-4-1 0-8,-1-1 0 7,-7 4 0-7,1 7 0 8,-11-1-128-8,1-2 128 6,-8-4 0-5,-4 1 0 7,-6 1 0-8,-10 2 0 7,-3 2 128-7,-4-4-128 9,-9-3 368-9,-1-1-32 5,-4 2 0-5,-6-1 0 9,0-3 208-9,-5 1 32 7,-3-7 16-7,0-3 0 9,-4 1-64-9,1-5-16 5,-1-4 0-4,8 0 0 8,1 2-288-9,3-4-64 5,6-4-16-5,5-2 0 8,3 0-336-7,4 0-64 5,1-4 0-6,7 0-16 23,5-2-2672-21,4-7-512-1</inkml:trace>
    </iact:actionData>
  </iact:action>
  <iact:action type="add" startTime="87871">
    <iact:property name="dataType"/>
    <iact:actionData xml:id="d44">
      <inkml:trace xmlns:inkml="http://www.w3.org/2003/InkML" xml:id="stk44" contextRef="#ctx0" brushRef="#br0">15270 11963 4607 0,'0'0'400'2,"0"0"-400"1,0 0 0-3,0 0 0 8,0 0 1584-8,0 0 224 6,0 0 48-6,0 0 16 9,-14 2-944-9,1 2-192 7,3-2-32-7,-6 6-16 9,-1-1 224-8,1-1 48 3,-5 0 16-4,1 2 0 8,1-2 32-7,-3 1 0 5,-1 3 0-6,1 4 0 10,-1-4-96-10,4 7-16 6,-3-1 0-6,-1 3 0 7,1 3-272-7,1-1-64 8,3 3-16-8,-3 3 0 7,3 2-192-7,3 2-32 7,-7 3-16-7,5 3 0 12,1 5-48-12,-2 7-16 5,7 8 0-4,-5-5 0 7,4-5-48-7,1 6 0 2,3 3 0-2,4 1 0 8,-4 2 48-9,0-1 0 6,3 2 0-6,-1-1 0 9,2-1-48-9,0-1 0 6,2-6 0-6,-2 1 0 8,2 1-64-8,0-4 0 6,2-6-128-6,2 2 192 9,4-12 0-9,0 0 0 7,0 4 0-7,3-8 0 9,3-3 128-9,0-5 32 7,7 2 0-7,3 1 0 8,5-1 16-8,0-3 0 7,1-7 0-7,5 5 0 7,4-4-240-7,8-1-128 7,7-7 128-7,7 0-15312 11</inkml:trace>
    </iact:actionData>
  </iact:action>
  <iact:action type="add" startTime="89043">
    <iact:property name="dataType"/>
    <iact:actionData xml:id="d45">
      <inkml:trace xmlns:inkml="http://www.w3.org/2003/InkML" xml:id="stk45" contextRef="#ctx0" brushRef="#br0">16046 12425 2751 0,'0'0'256'3,"0"0"-256"-2,0 0 0-1,0 0 0 8,0 0 2176-8,0 0 384 7,0 0 64-7,0 0 32 8,0 0-1424-8,0 0-272 6,0 0-64-5,0 0-16 8,0 0-48-9,0 0-16 5,0 0 0-5,0 0 0 9,0 0 80-9,0 0 0 7,0 0 16-7,0 0 0 8,0 0 48-8,-15 2 0 7,-3-2 0-7,1 0 0 8,-1 2-240-8,-3-2-32 7,1 0-16-7,1 2 0 7,-7 0-272-6,1 2-48 4,-4 6-16-5,-4-3 0 9,-3 1-208-9,1 4-128 10,-4-2 160-10,0 7-160 6,2 1 208-5,-4 3-48 5,2 1-16-6,-2-7 0 7,4 3 48-7,8 1 16 7,0-3 0-7,1 1 0 9,3-7-32-9,6 4-16 6,7-2 0-6,-2 3 0 8,4-7-160-8,10-8 0 7,0 0 0-7,0 23 128 9,2-5 0-9,6-4-128 6,8-1 192-6,5-1-64 9,3 0 80-9,13 3 16 7,0 3 0-7,8-5 0 9,-4 5-96-9,5-2 0 7,3 1-128-7,-6 1 192 7,0-3-192-6,-2 5 128 5,0-1-128-6,-4 1 0 8,0-1 0-8,-4 5 128 7,-4-1-128-7,-1 2 0 8,-5 1 128-8,-5-5-128 7,-3 3 176-7,-1-3-176 8,-6 3 272-8,-4-3-48 7,-4 0-16-7,-2 1 0 8,-8-1 240-8,-2 3 64 7,-5-7 0-7,-1 3 0 10,-5 1 96-10,-3-1 32 4,-3-5 0-4,-4 5 0 9,-4-7-160-9,-2 3-32 7,-2 4 0-7,0-9 0 8,-2 5-32-8,2-8-16 7,-4-2 0-7,6-1 0 8,-4 1-96-8,6-4-32 7,-4-4 0-7,6 0 0 8,6-2-272-8,2 0 128 7,1-1-128-6,7 1 0 23,5-4-1312-23,-1-4-368 3,5 4-80-3</inkml:trace>
    </iact:actionData>
  </iact:action>
  <iact:action type="add" startTime="90170">
    <iact:property name="dataType"/>
    <iact:actionData xml:id="d46">
      <inkml:trace xmlns:inkml="http://www.w3.org/2003/InkML" xml:id="stk46" contextRef="#ctx0" brushRef="#br0">16563 12977 12495 0,'0'0'544'4,"0"0"128"-4,-11 4-544 0,11-4-128 0,-16 6 0 0,16-6 0 7,-10 8 1296-7,10-8 240 7,0 0 32-7,0 0 16 7,0 0 64-7,0 0 16 8,0 0 0-7,0 0 0 6,0 0-624-5,0 0-112 3,10-10-32-5,9 6 0 7,3-2-224-7,5 2-48 7,2 2-16-7,3 2 0 9,1-8-112-9,4 5-32 7,4 1 0-7,-4 0 0 8,2 2-208-8,-2 0-32 7,2-2-16-7,2 2 0 9,-6 0 64-5,0 4 16-1,0-1 0-3,-3 1 0 9,-5-6-96-8,-2 2-32 4,-1 6 0-5,-3-2 0 7,-1-2-160-7,-3 2 160 7,-17-4-160-6,14 2 160 7,-14-2-160-8,17 4 0 7,-17-4 0-7,0 0 128 21,0 0-1632-20,12 4-336-1,-12-4-64 1,0 0-11296 2</inkml:trace>
    </iact:actionData>
  </iact:action>
  <iact:action type="add" startTime="90545">
    <iact:property name="dataType"/>
    <iact:actionData xml:id="d47">
      <inkml:trace xmlns:inkml="http://www.w3.org/2003/InkML" xml:id="stk47" contextRef="#ctx0" brushRef="#br0">17022 12488 17439 0,'0'0'768'1,"0"0"176"-1,0 0-752 0,0 0-192 3,-16 3 0-3,6 7 0 7,2 2 448-7,-1 3 48 7,1-5 16-7,2 8 0 8,-6 3 528-8,5 3 112 7,1-1 32-7,0 4 0 9,-2 3-48-9,2 3-16 5,0 8 0-4,4-2 0 6,0 2-224-6,-1 0-64 5,-3 3 0-5,2-3 0 7,2 2-192-8,-2-4-64 6,0 2 0-6,0-10 0 11,0-1-128-11,-2-3-48 6,1-2 0-6,1-3 0 7,0-5-112-7,4 3-32 10,-2 1 0-10,2-9 0 7,0-12-112-7,0 0-16 6,0 0-128-6,0 0 192 7,0 0-384-7,0 0-96 7,15-4-16-7,1-2 0 22,2-9-2496-21,-1-3-496 0</inkml:trace>
    </iact:actionData>
  </iact:action>
  <iact:action type="add" startTime="90891">
    <iact:property name="dataType"/>
    <iact:actionData xml:id="d48">
      <inkml:trace xmlns:inkml="http://www.w3.org/2003/InkML" xml:id="stk48" contextRef="#ctx0" brushRef="#br0">18262 11823 18431 0,'-2'-14'1632'2,"2"14"-1312"-1,0 0-320-1,2-12 0 8,-2 12 784-8,0 0 96 7,0 0 16-7,0 0 0 7,0 0 112-6,0 0 16 5,0 0 16-6,-6 26 0 10,-3 1-32-9,1 4-16 5,0 2 0-6,2 10 0 6,-4-2-208-5,5 10-32 5,-1 5-16-5,-2 3 0 7,-2-3-160-8,2-1-16 7,2-4-16-7,-5-1 0 7,1-3-304-7,0-4-64 8,-3 0-16-7,5-6 0 6,0 0-160-7,-4-4 160 6,4-4-160-5,-3-1 160 11,1-7-160-12,6-3 160 2,4 1-160-2,-2-3 160 26,2-16-1440-25,0 0-304-1,0 0-48 0,0 0-12160 0</inkml:trace>
    </iact:actionData>
  </iact:action>
  <iact:action type="add" startTime="91160">
    <iact:property name="dataType"/>
    <iact:actionData xml:id="d49">
      <inkml:trace xmlns:inkml="http://www.w3.org/2003/InkML" xml:id="stk49" contextRef="#ctx0" brushRef="#br0">17669 12887 24879 0,'0'0'2208'2,"0"0"-1760"1,0 0-448-3,16-7 0 7,3 3 592-7,1 0 48 7,7 2 0-7,4 0 0 7,1-4-16-7,1 0 0 8,-2-4 0-8,6 3 0 8,4-11-144-8,-2 6-32 7,6-1 0-7,-4 3 0 8,2-2-256-8,2 1-64 6,-6 5-128-5,0 2 192 6,0 4-192-6,-2 4 0 7,2-2 0-8,-8 2 0 22,-4-1-1728-21,-3 7-304 0,-5 0-48 4</inkml:trace>
    </iact:actionData>
  </iact:action>
  <iact:action type="add" startTime="91420">
    <iact:property name="dataType"/>
    <iact:actionData xml:id="d50">
      <inkml:trace xmlns:inkml="http://www.w3.org/2003/InkML" xml:id="stk50" contextRef="#ctx0" brushRef="#br0">17870 13178 23951 0,'-19'-4'1056'0,"19"4"224"0,0 0-1024 0,0 0-256 0,0 0 0 1,0 0 0 6,0 0 288-7,0 0 0 6,21-2 0-6,1 0 0 8,-1 2-96-8,6-2-32 7,1 0 0-7,5 0 0 10,0 2 192-10,-2 0 32 6,-2 0 16-6,1 4 0 8,-3 0-192-8,-2 4-32 7,1 2-16-7,-7-3 0 8,-5 3-160-8,-1 6 160 6,-5-3-160-6,-6 5 160 8,-2 0 64-8,-2-3 16 7,-2 3 0-7,-7-3 0 8,-1 1 208-8,-2-1 64 7,1-5 0-6,-5 2 0 6,4 0 112-7,-1-7 16 8,5 1 16-8,10-6 0 7,0 0-272-7,0 0-64 6,0 0-16-5,0 0 0 7,0 0-128-8,0 0-32 7,16 2 0-7,5 2 0 8,5 0-16-8,3 0-128 8,2 2 192-8,4 2-64 6,2 3-128-1,-2-1 0-1,-4 2 0-4,3 1 0 8,-7-1 0-8,-6 2 0 6,-3-3 0-5,-6 3 0 6,-12-14 0-7,7 14 0 8,-7-14 0-8,-11 19 0 9,-5 1 512-9,-11-7 0 6,-12 3 16-6,-2-4 0 9,-8 3 176-9,0-5 16 6,-3 2 16-5,-3-4 0 6,-2-4-400-7,1 1-80 5,1-1 0-5,5-4-16 9,5-2-240-9,-2-2 144 6,4-1-144-6,6-3 128 25,8-2-2048-23,7 0-400 0,9-7-96-1</inkml:trace>
    </iact:actionData>
  </iact:action>
  <iact:action type="add" startTime="92063">
    <iact:property name="dataType"/>
    <iact:actionData xml:id="d51">
      <inkml:trace xmlns:inkml="http://www.w3.org/2003/InkML" xml:id="stk51" contextRef="#ctx0" brushRef="#br0">18763 11495 13823 0,'0'0'1216'2,"0"0"-960"-1,0 0-256 0,0 0 0 5,0 0 848-6,0 0 128 6,0 0 32-6,18 2 0 9,-4 0 208-9,-14-2 32 6,17 6 16-6,3 1 0 9,-5-1-208-9,5 0-32 7,-1-2-16-7,3 10 0 7,-1-1-176-7,7 9-48 7,1-9 0-7,4 13 0 8,0 3-208-7,0 10-32 6,0-2-16-7,1 8 0 7,1-2-112-7,-4 6-32 7,-4 5 0-7,-1 3 0 8,-3 1-144-8,-5 5-48 12,-1 1 0-12,3 0 0 4,-7 5 48-3,5-3 0 5,-5 0 0-6,1-3 0 9,-6-5 64-9,0 3 16 5,0-5 0-5,-3 1 0 10,-5 3 144-10,-4-3 48 5,-5-3 0-5,-3 5 0 10,-2 1-32-10,1-3 0 6,-3-3 0-6,1 1 0 9,-7 2-144-9,3-3-16 6,-1-1-16-6,-3-2 0 9,-5-1 48-9,-1 3 16 6,-4-6 0-6,2 3 0 8,-4 5-80-8,1-2-16 7,-1-1 0-7,-2-5 0 8,4-4-112-8,0 2-32 6,-8-6 0-6,4 2 0 8,2-6 0-8,0 0 0 7,4 0 0-6,3 0 0 23,3 2-1984-22,5-3-384 0</inkml:trace>
    </iact:actionData>
  </iact:action>
  <iact:action type="add" startTime="93398">
    <iact:property name="dataType"/>
    <iact:actionData xml:id="d52">
      <inkml:trace xmlns:inkml="http://www.w3.org/2003/InkML" xml:id="stk52" contextRef="#ctx0" brushRef="#br0">17057 20054 4607 0,'0'0'192'3,"-12"0"64"-3,-7-2-256 0,1 2 0 0,0 2 0 0,-1-2 0 8,1-2 2272-8,5 0 416 6,-3 0 64-6,4 2 32 9,-3 2-1136-9,15-2-240 6,-12 0-32-6,12 0-16 8,0 0-176-6,0 0-32 2,-16 0-16-4,16 0 0 9,0 0-400-9,0 0-80 7,0 0-16-7,0 0 0 8,0 0-192-8,0 0-32 8,0 0-16-7,16 6 0 4,0 2 112-4,5 2 0 7,5-2 16-8,5 1 0 7,6 3-48-7,0-4-16 8,8 0 0-5,2 1 0 2,5-3-16-5,7-2-16 7,7 4 0-7,-2 2 0 9,7-4-208-9,-5-1-32 6,4 1-16-6,-4 2 0 8,3 0-176-8,-5 0 192 6,-3 3-192-5,-1-1 192 7,-1-2-192-8,-1 4 128 6,-7-5-128-6,3 7 128 10,5 0 32-9,-3-1 0 4,-1 1 0-5,2 0 0 9,1 1-160-9,1 1 192 6,-1-4-192-6,3 3 192 8,-3-3-192-8,3 0 128 6,-5-1-128-6,1-1 128 8,-1 2-128-8,3-2 0 8,-3-3 144-8,3 5-144 8,1-4 0-8,-1-2 144 6,-4 0-144-6,-1-3 0 9,-1-3 176-8,-2 0-176 6,-5 0 160-7,-7 0-160 7,2-7 256-7,-2 1-32 7,6 0-16-7,-6-6 0 7,0 1-32-7,-2 1-16 7,4-8 0-7,-4 7 0 9,4-5-32-9,0 0-128 7,-2 3 192-7,4-3-64 8,-6 4-128-7,4-3 0 5,-4 3 0-6,0 6 0 8,0-5 0-8,-5 3 0 7,-1 0 0-7,-2-2 0 9,-4 2 0-8,-1 3 0 5,1-3 128-6,-3-2-128 7,-5 4 0-7,3 2 0 8,-3-2 0-8,-5 1 0 8,-12 5 0-8,17-6 0 6,-7 0 0-6,-10 6 0 7,0 0 128-7,0 0-128 9,0 0 0-9,0 0 128 6,0 0-128-5,0 0 0 7,0 0 144-8,0 0-144 8,0 0 0-8,0 0 128 7,-8 17-128-7,-5-3 0 8,3 2 0-8,-8-5 0 7,1 5 0-7,-3-4 128 7,1 1 0-7,-5-1 0 8,-3 6 0-8,-2-5 0 7,-2 5 0-7,-2-5 0 8,-3 5 0-8,-6-1 0 8,3-3 16-8,-8 6 16 7,0-5 0-7,0 1 0 8,-6-1 16-8,1-3 0 7,-3 4 0-7,-1-5 0 9,-5-1-48-9,1 2-128 7,-3-4 192-7,-1 1-64 8,-10 1-128-8,0-4 160 7,-2-6-160-7,1 0 160 8,-3 0-160-8,0 0 0 6,4 0 144-6,2 2-144 8,-2 0 128-8,0-2-128 7,-2 0 128-7,-2-2-128 7,0 0 0-7,-2-4 0 8,4-4 0-8,5 5 128 7,-1 1-128-7,2 0 0 7,2-4 0-7,-2 0 0 8,1 2 0-8,1 0 0 7,0-11 0-7,-2 3 128 9,5-7-128-9,5 1 0 6,-5 5 0-6,7-5 0 9,1 1 0-9,3 3 0 6,1-3 0-6,0-1 0 8,3 3 0-7,1-3-128 5,-2 1 128-6,2 3 0 8,-1-4-128-8,7 1 128 7,-4-2-128-7,8 5 128 8,-4-2 0-8,8 9-160 7,-2 1 160-7,8-2 0 8,-1 2-160-8,5 0 160 7,5-1-128-7,-1 1 128 8,2 0 0-7,7-2-128 6,-2 3 128-7,4 3 0 7,10 4-128-7,-5-4 128 8,-3-2-128-8,8 6 128 6,0 0-144-6,0 0 144 8,0 0-160-8,0 0 160 7,0 0-176-7,0 0 176 8,0 0-192-8,15 2 192 8,7 2-192-8,1 0 192 7,1 1-192-7,9 7 192 8,0-2-144-8,8-2 144 7,2 3 0-7,6 1-144 8,5 8 144-8,7-5 0 7,3 5 0-7,8-3 0 9,6-3 0-9,4 2 0 6,6-5 0-6,4 5 0 8,3-6 0-8,1-3 0 7,3-3 0-6,-3-4 0 6,1-4 144-7,-1 4-144 8,-1 0 192-8,-1 0-192 7,2 0 256-7,-5 0-64 9,5-2-16-9,-4 1 0 7,-5-7-176-7,1 4 0 7,-2 0 144-6,2 2-144 7,-4 0 128-8,0-2-128 7,-3 0 128-7,-1 0-128 7,-4 0 0-6,-1 1 144 4,-3-5-144-5,-8-2 0 8,-1 2 128-8,-3-2-128 8,-1-3 0-8,-3 5 0 9,-3-4 144-9,-1 1-144 6,-5-3 0-6,0 0 144 8,-2 3-144-7,-6-5 0 5,-2 4 144-6,-2-1-144 8,-2 3 0-8,-5-2 128 7,-1 4-128-7,-2 4 0 9,-5-1 0-9,-7-3 0 7,-13 8 0-7,14-8 128 8,-14 8-128-8,0 0 0 6,0 0 0-6,0 0 128 7,0 0-128-7,0 0 128 8,0 0-128-8,0 0 128 8,0 0-128-8,0 0 0 7,0 0 128-7,0 0-128 7,0 0 0-7,-16 2 0 8,1 4 0-8,1 0 0 8,1-1 0-7,-1 1 0 5,-2 4 0-5,3 4 0 7,-7-5 0-7,-3 7 0 4,-1 0 0-5,-3 1 0 9,-2-3 0-9,-4 1 0 6,-3 3 0-6,-5-2 0 9,1 3 0-9,-7 3 0 7,-2-7 0-7,-2 5 0 7,-3 1 0-7,-1 1 0 7,0-1 0-7,-5 4 0 7,-4-3 0-7,3 3 0 9,-5-3 0-9,1-1 128 8,3-3-128-8,-4 3 0 6,-1-3 0-6,5-3 0 8,-4 3 0-7,1-5 0 5,3 3 0-5,-4-4 0 6,1 1 0-7,-5-5 128 8,2 0-128-8,-3-2 0 8,5-6 0-8,-4-4 144 6,4 2-144-6,1-2 0 8,1-2 144-8,1 2-144 7,3-1 0-7,-4-3 144 9,1 0-144-9,3 4 128 6,-5-4-128-6,-1-5 128 8,4 1-128-8,-7-8 0 7,5 3 0-7,2-3 0 8,-5-3 0-7,7 0 0 5,3-3 0-6,3 3 0 8,-1-1 0-8,2 5 0 7,3-1 0-7,5 1 0 8,-4 3 0-7,12-5 0 5,-2-1 0-6,6 3 0 8,3 1-128-8,3-1 128 7,2 1 0-7,3 7 0 7,7 3 0-6,1-2 0 7,6 4-144-7,2 2 144 5,6 4 0-6,0 0-160 6,0 0 160-6,0 0-128 9,0 0 0-9,0 0 0 8,16 0 0-8,6 0 0 7,1 0 0-7,6 6 0 8,2 2 0-8,12 4 0 8,0 1 128-8,10 3-192 6,7 3 192-6,7-1-192 8,-5 1 192-8,4 7-128 7,7 1 128-7,3 4-128 9,2 0 128-9,0 3 0 5,2 3 0-5,2-4-128 9,-1-6 128-9,5-2 0 7,2 1 0-7,0-5 0 8,0-3 0-8,3 1 0 7,5-1 0-7,-2-8 0 8,5-5 0-8,-3-3 0 6,1-4 0-6,-3-1 0 9,-1-3 0-9,-3 0 128 7,0-2-128-6,1-2 128 7,-3-3-128-7,0-1 144 5,-4-4-144-6,-6 3 160 7,-2-5-160-7,-8 1 0 7,1-1 144-7,-9 1-144 7,-1-3 0-7,-3 3 144 8,-5-1-144-8,-1 1 0 7,-7 1 160-7,-2 5-160 8,-11-5 128-8,-1 8-128 8,2-3 0-7,-6 3 128 5,-1 2-128-6,-3-2 0 8,-5 3 0-8,0 1 128 6,-16 6-128-5,9-6 0 7,-9 6 0-8,0 0 0 6,0 0 128-6,0 0-128 9,0 0 0-9,14-10 160 6,-14 10-160-6,0 0 160 8,0 0-160-8,0 0 192 7,0 0-192-7,0 0 192 9,0 0-48-9,0 0 0 7,0 0 0-6,0 0 0 6,0 0 48-7,0 0 16 7,0 0 0-7,0 0 0 8,0 0-80-8,0 0-128 6,0 0 176-6,0 0-176 8,0 0 128-8,0 0-128 7,0 0 0-7,0 0 0 9,0 0 176-9,0 0-176 6,0 0 160-6,0 0-160 8,0 0 0-8,0 0 0 7,4-10-128-7,-4 10 128 25,0 0-1168-23,0 0-128-2,0 0-32 0,0 0-10944 7,-16-9-2192-6</inkml:trace>
    </iact:actionData>
  </iact:action>
</iact:actions>
</file>

<file path=ppt/ink/inkAction2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474">
    <iact:property name="dataType"/>
    <iact:actionData xml:id="d0">
      <inkml:trace xmlns:inkml="http://www.w3.org/2003/InkML" xml:id="stk0" contextRef="#ctx0" brushRef="#br0">32125 15553 12543 0,'0'0'560'3,"0"0"112"-3,17 2-544 0,5 0-128 0,-7-2 0 0,3 0 0 7,1 0 832-7,-1 0 144 7,-18 0 32-7,17-2 0 9,-17 2 160-9,20-2 48 6,-20 2 0-6,12-2 0 9,-12 2 64-9,0 0 32 7,0 0 0-7,0 0 0 8,0 0-48-8,0 0-16 7,0 0 0-7,0 0 0 7,0 0-352-6,0 0-80 5,0 0-16-6,0 0 0 8,0 0-352-7,0 0-64 6,0 0 0-7,-6 12-16 7,6-12 32-7,-8 10 16 6,-6-2 0-6,5-3 0 10,-7 3 80-10,2 0 16 5,-3-4 0-4,-3 0 0 8,1 2-80-9,-7 5-16 6,-1-5 0-6,0-2 0 13,-3 2-144-13,1 2-16 7,-2 3-16-6,-2-3 0 3,0-2-80-4,1 4-16 6,-1-2 0-6,-2 1 0 9,0 5-144-9,2-6 192 7,-2-2-192-7,-2 3 192 8,2 1-192-8,-2 0 128 6,-6 0-128-6,-4-2 128 8,-2 1 0-7,-2 7-128 5,-1-4 192-6,-1-1-64 8,-2-7 0-8,1 4 0 6,-1 2 0-6,5-2 0 10,-1-5 0-9,2 3 0 4,2 0 0-5,-2 2 0 9,3-2 0-8,-5-2 0 4,-4-2 0-5,-3 0 0 8,-5 0-128-8,1-1 160 6,-6-1-160-5,3-1 160 8,-3-3-160-9,4 0 128 6,1 6-128-6,-1 2 128 9,5-1 16-8,-1 3 0 4,-1-6 0-4,-1 4 0 8,-6 0 16-9,0-2 0 4,-9 2 0-4,5 2 0 9,2 2-160-9,-2-3 192 7,6-1-192-7,-1 2 192 8,5 0-192-8,3 2 0 7,-1-2 0-7,-5-2 0 8,1 0 128-8,-6-3-128 6,0-2 128-6,-2 1-128 9,5 0 144-8,-1 0-144 5,6-2 160-6,1-2-160 9,-3 2 144-9,7-2-144 6,2 2 128-6,-1-4-128 8,-5 0 144-8,1 0-144 7,-8 0 160-7,5 1-160 8,5-3 160-8,1 2-160 7,1 2 160-7,-1-2-160 8,2 2 128-8,3-2-128 7,3 5 0-7,2-1 0 9,2 2 128-9,-3 0-128 5,1 0 0-5,2 0 0 11,-4-2 144-11,-2-2-144 5,-3 2 128-5,3-2-128 8,2-2 128-8,5 0-128 7,-3 0 128-7,6 2-128 9,-4 2 0-9,6 1 0 7,-2-3 128-7,4 2-128 9,-2 0 0-9,4 2 0 5,4 4 0-4,3-6 0 6,-1-6 0-7,0 4 0 6,-1 2 128-6,-1 0-128 9,-4 0 0-9,4 0 0 7,-2-4 144-7,2 2-144 8,-7-1 0-8,3 1 144 6,4 0-144-6,0 0 0 10,2 0 128-10,-3 0-128 6,-1 0 0-6,4 0 0 8,0 4 0-8,2 0 0 7,1-4 0-7,7 2 0 9,-3 2 0-9,1-2 160 6,-1 1-160-6,5 1 128 10,-3 1-128-10,5-1 0 5,1 0-160-4,0 2 160 8,1-2 0-9,13 0 0 6,-14 0 0-6,14 0 0 7,-16 2 0-7,3-2 0 7,1-4 0-7,12 4 0 8,-14 0 0-8,14 0 0 7,-13-3 0-7,3-1 0 9,10 4 0-9,-16 4 0 6,5-6 0-6,-5 2 0 8,4 2 0-8,-3 0 0 7,3-1 0-7,-4 1 0 7,-1 0 0-6,3 0 0 6,-3 0 0-7,3 4 0 8,-4-6 0-8,5 0 0 7,-7 0 0-7,-1 0 0 8,1 2 0-8,1 0 0 7,-3 0 0-7,1-2 0 8,1 0 0-8,5-2 0 7,-5 0 0-7,5-2 0 9,-3-2 0-9,3 2 0 6,1-1 0-6,-4 1 0 8,3 0 0-8,-1 0 0 8,4-2 0-8,-3 2 0 8,3 0 0-8,12 4 0 7,-17-2 128-7,5-2-128 7,-2 0 0-7,14 4 0 7,-13-1 0-7,13 1 0 8,-16-10 0-8,4 4 0 6,-3 4 0-5,3-2 0 7,-4-2 0-8,7 0 0 7,-5 2 0-7,4 1 0 8,10 3 0-8,-17-4 0 7,5 4 0-7,12 0 0 9,-18-2 0-9,9 2 0 6,9 0 0-6,-16 0 0 9,6-6 0-9,10 6 0 6,-11 4 0-6,11-4 0 7,0 0 0-7,0 0 0 8,-14 0 0-8,14 0 0 9,0 0 0-9,0 0 0 5,0 0 0-4,0 0 0 7,0 0 0-8,0 0 0 6,0 0 0-6,0 0 0 9,0 0 128-9,0 0-128 8,0 0 0-8,0 0 0 8,0 0 0-8,0 0 0 5,0 0 0-4,-4 11 0 8,0 7 0-9,4-18 0 6,0 0 0-6,0 18 0 9,-6-3 0-9,6 5 0 6,4-1 0-6,-4-1 0 9,2-1 0-8,0-1 0 3,0 1 0-4,0 5 0 9,-2-1 0-9,2-1 0 8,-2-3 0-8,2 5 0 8,-2 1 0-8,0-1 0 5,0-1 0-4,0 3 0 9,0 1 0-10,0 2 0 6,-2 2 0-6,2 3 0 8,0-1 0-8,0 4 0 6,0 2 0-6,4-4 0 9,0 0 0-9,0 6 0 7,-2-4 0-7,1 8 0 8,1-4 128-8,0 8-128 7,-4-2 0-7,2 6 0 8,2 3 0-8,-2 5 0 7,0-3 0-7,0 7 0 9,0-3 0-9,4 1 0 5,-2 3 0-5,0 2 0 8,-2-3 0-8,1-3 0 8,1-1 0-8,2-1 0 8,0 1 0-8,-2-3 0 6,0 1 0-6,-2-3 0 8,2-1 0-8,0 2 0 7,-2-8 128-7,3 1-128 8,-3 1 0-8,0 0 160 8,-2-10-160-8,0 4 128 8,2 4-128-8,0-3 128 6,-2-1-128-6,0-4 128 9,2 4-128-9,-2-2 0 6,0 8 0-6,0-4 128 9,-2-2-128-9,2 5 0 6,0 1 0-5,0-2 0 6,0 0 0-7,0 2 0 8,2-3 0-8,-2-3 0 8,4 2 0-8,0-6 0 7,0 4 0-7,2-6 0 7,-4 0 0-7,0 2 0 8,0-6 0-8,-1 4 0 7,1-2 0-7,-2-1 0 8,2-5 0-8,0 2 0 7,-2 0 0-7,0 0 0 7,0 5 128-7,0-5-128 9,0 0 0-9,0-2 0 6,-2 2 0-6,0-3 0 8,2-3 0-8,0 0 0 7,0 1 0-7,0-1 0 9,0-5 0-9,0-3 0 6,0 5 0-6,0-3 0 10,0-3 0-10,0 3 0 5,0-3 0-5,0-1 0 9,0 5 0-9,0-6 0 6,0-14 0-6,0 0 0 8,2 19 0-8,0-1 0 7,-2-18 0-7,8 11 0 8,-8-11 0-8,12 18 0 8,-12-18 0-8,8 12 0 8,-8-12 0-8,17 13 0 6,-3-5 0-6,3 2 0 8,-1 0 0-8,4-5 0 8,-1-3 0-8,4 2 0 7,3 0 0-7,1 0 0 7,4 4 0-6,1-4 0 6,5-4 0-7,4 0 0 8,-2 0 0-8,3 0 0 8,-1 0 0-8,4 0 0 6,-2 0 0-6,4 0 0 10,0-4 0-10,-2-2 0 6,3 2 0-6,7 0 0 7,4 0 0-6,3 2 0 6,0-3 0-6,5-3 0 6,3 2 0-7,0-2 0 7,-2 4 0-7,-3-6 0 8,-1 5 0-8,-1-1 0 7,1 2 0-7,4-2 0 9,-3-2 0-9,3 2 0 6,-2 0 0-6,8 4 0 8,-3 1 0-8,3-1 0 7,4 0 0-7,-10 0 0 7,-2 0 0-7,-3-2 0 8,1 2 0-8,8 2 0 8,2-2 0-8,0-2 0 6,3 0 0-6,1 2 0 8,2 2 0-8,-4-2 0 8,-4-4 0-8,0 1 0 8,0 3 0-8,-2 0 0 6,6 0 0-6,0 0 0 9,4 0 0-9,2 0 0 6,0 2 0-6,-4-2 0 9,-2-2 0-9,0 2 0 7,-3-2 0-7,-3 0 0 8,6 0 0-8,0 2 0 6,-2 0 0-6,8 0 0 10,2 1 0-10,-2 1 0 6,-4-6 0-6,-6 2 0 8,-8 2 0-8,7 2 0 7,-7 2 0-7,2-2 0 8,-3 0 0-8,-1 0 0 6,2 0 0-6,3 0 0 9,-3 2 0-9,2 0 0 7,-5-2 0-7,-5 4 0 8,1-1 0-8,-4 3 0 7,-3 2 0-7,-3-2 0 8,0-4 0-8,2 2 0 7,-2 2 0-7,-4 3 0 8,3-3 0-8,3 0 0 7,-6-2 0-7,4 4 0 8,2 2 0-8,-5-5 0 6,1 1 0-6,2 2 0 9,-6 2 0-9,2-2 0 7,-8 1 0-7,4 3 0 8,-2-6 0-8,-4 8 0 7,1-5 0-7,-3-1 0 8,2 4 0-8,-2-4 0 7,-2-2 0-7,3 7 0 8,-5-5 0-8,2 2 0 8,-2-1 0-8,1-1 0 7,-1 2 0-7,-2 2 0 7,3-4 0-7,-1 1 0 8,-4 3 0-8,1-4 0 8,-3 0 0-8,3 3 0 6,-5-5 0-6,3-2 0 7,-7 0 0-6,3 0 0 6,-18-4 0-6,13 6 0 6,-13-6 0-6,16 2 0 6,0-2 0-7,-16 0 0 6,11-2 0-6,-11 2 0 8,0 0 0-8,18-8 0 8,-8 4 0-8,1-2 0 9,-1-6 0-9,-4-1 0 5,2 3 0-5,2-6 0 9,-5 1 0-9,1-5 0 7,0-5 0-7,0-2 0 8,0-5 0-8,0-7 0 8,-2 0 0-8,1-3 0 7,-1-1 0-7,2-8 0 7,-2 0 0-7,0-1 0 8,-2-1 0-8,4 0 0 7,-2-1 128-7,0 3-128 8,1-8 0-8,-3 3 0 7,0-7 0-7,-4 1 0 7,0-8 0-7,0 4 0 8,-1-5 0-8,-1 5 0 8,0-8 0-8,0 4 0 7,0 1 0-7,2 5 0 9,-4-12 0-9,0 4 0 6,2 0 0-6,1-4 0 8,1 0 0-8,0 2 0 7,0-3 0-7,2 1 0 8,0-4 0-8,0 4 0 7,0-2 0-7,0 0 0 8,-4-7 0-8,0 1 0 7,-4-2 0-7,2-2 0 8,0-4 0-8,1 3 0 7,-5 5 0-7,2 2 0 8,2 0 0-8,-4 4 0 7,1-2 0-7,1 4 0 8,0 4 0-8,0 4 0 7,4-8 0-7,0 9 0 8,2 1 0-8,-1 2 0 8,-1-1 0-8,-2 3 0 7,2 1 0-7,0-1 0 8,-2-6 0-8,6 7 0 8,0 3 0-8,0-3 0 7,-2 1 0-7,2 3 0 9,-2 9 0-9,0 1 0 7,0 4 0-7,0 6 0 9,-2 4 0-9,1 3 0 6,-1 1 0-6,0 2 0 9,2 0-128-9,0 1 128 6,-4 3 0-6,-2 1 0 8,4 3 0-8,-2 5 0 7,3-3 0-7,-3 5 0 8,0 0-128-8,6 12 128 7,-8-12 0-7,2-1 0 7,6 13 0-6,0 0-144 6,0 0 144-6,0 0 0 5,-10-10-128-6,10 10 128 7,-9-6 0-7,9 6 0 8,0 0-128-8,0 0 128 8,-8-8 0-8,8 8 0 8,0 0 0-8,0 0 0 7,0 0 0-7,0 0 0 8,-16 0-128-8,3 2 128 7,13-2 0-6,-22 6 0 6,3-4 0-6,1 2 0 6,-5 2 0-7,-1-2 0 8,-3 2 0-8,0-2 0 6,-5-1 0-6,-1-1 0 7,-6 4 0-7,2 0 0 8,-6 2 0-8,4-2 0 9,-6 4 0-9,1 1 0 5,-7-5 0-5,-4 2 0 8,-3-2 0-8,-9 2 0 8,1-3 0-8,-6-1 0 8,2 0 0-8,-4 0 0 7,0 2 0-7,3 0 0 8,-5 2 0-8,0 1 0 6,-4 1 0-6,-6-4 0 7,-1 0 0-6,-5 0 0 6,-4 5 0-7,9-5 0 9,-1 0 0-8,-2 2 0 4,-2 0 0-4,-1-2 0 6,-11-1 0-7,-3 5 0 7,2-2 0-7,1 0 0 9,5 3 0-9,-3-1 0 5,3 2 0-5,0 2 0 10,-9-7 0-10,-1 9 0 5,6-4 0-5,1 1 0 9,5-5 0-8,-3-2 0 5,5 4 0-6,-7 1 0 9,-3-3 0-9,1 4 0 7,3-2 0-7,0-3 0 7,5 1 0-7,-1 0 0 7,5-2 0-7,-6 2 0 8,1 1 0-8,-5-1 0 9,7 0 0-9,5 4 0 9,2-4 0-9,6-1 0 4,6 3 0-4,0-4 0 8,0-4 0-8,-4 2 0 7,0 0 0-7,2 0 0 8,6-2 0-8,6-2 0 7,1-2 0-7,1 0 0 9,5 0 0-9,5 0 0 5,1-2 0-5,2 0 0 10,-3-4 0-10,5-2 0 6,-2 1 0-6,-1-5 0 8,-5 2 0-8,4 3 0 7,3-3 0-7,3 6 0 8,4-2 0-8,-2-2 0 7,6 1 0-7,-2 1 0 8,6-8 0-8,2 7 0 6,4-3 0-6,1 2 0 8,1 2 0-8,2-3 0 8,1 3 0-8,1 2 0 8,1-4 0-8,3 4 0 6,-1 0 0-6,-1 6 0 8,1-1-128-8,5 1 128 7,-3 0 0-7,7 0 0 8,-5 0-128-8,6 1 128 8,10-1 0-8,-15 2 0 7,5 0-144-7,10-2 144 7,-16 8 0-7,7 2-144 8,9-10 144-8,-14 12 0 8,6 5 0-8,4-1 0 8,-2 1 0-8,2 7-160 7,-1 1 160-7,1 4 0 8,0 1-128-8,0 1 128 6,0 4 0-6,0 6 0 9,-4-2 0-9,2 8-128 7,1 3 128-7,1 5 0 8,-2 2 0-8,-2-1 0 6,2 5-128-6,2 5 128 10,0 2 0-10,0 6 0 7,-1-4-128-7,3 3 128 7,0 5 0-7,2-6 0 7,-2 2 0-7,2 0 0 9,-2-4 0-8,2 0 0 5,2-1 0-6,2 1 0 9,3 2 0-9,-1-6 0 5,-2-1 0-5,2 1 0 8,0-2 0-8,4 3 0 7,-4-3 0-7,1-2 0 9,3 5 0-9,-2-5 0 6,-2-3 0-5,5 5 0 7,-1 6 0-8,-2 2 0 5,4-5 0-5,-5 7 0 10,1 2 0-10,2 0 0 6,-6 0 0-6,2 4 0 8,-2-4 0-8,0 6 0 7,-2 0 0-7,1 2 0 8,3-4 0-8,-2 0 0 7,-2-4 0-7,-2 0 0 9,0-4 0-9,2-10 0 6,-2-3 0-6,2-1 0 8,-2-3 0-8,2-2 0 8,0-3 0-8,-2 3 0 7,-2-4 0-7,2-6 0 7,0-1 0-7,0-3 0 8,0-3 0-8,0-3 0 7,0-2 0-7,0-2 0 7,2-2 0-7,0-1 0 8,-2-1-128-8,4-1 128 8,2-5 0-8,-2 1-192 7,-1 1 192-6,1-1-160 7,4-7 160-8,2 5-192 6,-2-5 192-6,-2 7-192 9,3-6 192-9,3 1-160 6,-4-3 160-6,5 3-160 10,-3-5 160-10,2 6 0 5,0-6-144-4,3 5 144 6,1-5 0-7,5 5 0 8,1-5 0-8,1 2 0 7,4-4 0-7,5 0 0 8,-3 3 0-8,4-5 0 9,2-2 0-9,6-2 0 6,-2 2 0-6,6 0 0 7,2 0 0-7,4 1 0 8,3-1 0-8,3 2 0 8,-1-4 0-8,1 2 0 6,-1-4 0-5,3 0 0 7,1 2 0-8,3-2 0 7,5-2 0-7,2-2 0 9,6 2 0-9,6-2 0 6,0 0 0-5,2-3 0 7,-2 1 0-8,0 0 0 6,2-2 0-6,6-4 0 8,3 3 0-7,1-7 0 6,7 4 0-7,-1-1 0 8,1 1 0-8,1 0 0 6,-11-1 0-6,9 1 0 8,-3-4 0-8,7 7 0 7,3-5 0-6,0 4 0 6,-3-3 0-7,-9 1 0 8,-5 2 0-8,5-2 0 8,1 1 0-8,5 1 0 6,3 4 0-6,-3 0 0 9,1 4 0-9,-1-5 0 6,-7-7 0-6,3 6 0 8,1-4 0-8,5 3 0 7,4 3 0-7,1-4 0 8,-3 0 0-8,-11 1 0 6,-3-7 0-5,-1 10 0 6,4-8-128-7,1 7 128 8,1-1 0-8,3 0 0 8,-5 0 0-7,-2 2-144 5,-10 2 144-6,-6 1 0 9,0-1 0-9,0 4-128 5,4 2 128-5,-4 1 0 8,-2-1 0-7,0-2 0 5,2 4-128-6,-8 4 128 9,1 6 0-9,-11-6 0 7,-3 3 0-7,-4-1 0 8,-7 2-128-7,-1 3 128 6,0-5 0-6,-6 8 0 5,0-7-144-5,0 5 144 5,-3 2 0-5,-3-5-144 6,-2 3 144-7,-2-6 0 8,-1-1 0-8,-1 3-128 8,-4-2 128-8,-3-2 0 7,0-1 0-6,-1-1 0 5,-17-6 0-6,16 4 0 8,1 0 0-8,-17-4 0 7,14 0 0-7,-14 0 0 7,16-6 0-7,-16 6 0 8,11-12 0-8,3-5 0 7,-6-1 0-7,1 1 0 9,3-7 0-9,-6-3-128 5,0-14 128-4,2 2 0 7,-2-10 0-7,-1-3 0 6,1-7 0-7,0-3 0 7,0-14 0-7,0 2 0 7,0-4 0-7,1-2 0 8,-3-12 0-8,4 2 128 8,-2-5-128-8,4-1 0 7,0-1 0-6,-5 1 0 5,5 4 0-6,2-5 0 7,-6 1 0-6,1-3 0 7,-3-8 0-8,0 1 0 7,0-1 0-5,-4 2 0 3,0 1 0-5,-4-3 0 8,0-4 0-8,-3 2 0 7,-5-2 0-6,-2-1 0 7,4 3 0-7,-3 2 128 5,3 4-128-6,-2 1 0 8,3 7 0-8,3-1 144 5,-2 4-144-5,-2 3 0 11,0-5 144-11,5 12-144 6,-5 4 0-6,0 6 144 8,2-6-144-8,-1 6 0 6,1 4 0-6,2 1 0 8,-2 5 0-8,0 3 0 7,0 3 0-7,5 1 0 9,-1 4 0-9,-4 5 0 6,4 3 0-6,2 0 0 8,-2 8-144-8,0 4 144 7,4 1 0-7,-4 1 0 8,0 0 0-8,-1 3-128 7,1 5 128-7,0 0 0 7,0 5 0-7,0-2-160 7,-4 3 160-7,0 3-128 9,8 12 128-9,0 0-128 6,-6-14 128-6,6 14-128 8,0 0 128-8,0 0 0 6,0 0 0-5,-3-13-128 8,-1 3 128-9,4 10 0 7,-6-14 0-7,6 14 0 7,0 0 0-6,0 0 0 6,0 0 0-7,0 0 0 7,0 0 0-7,0 0-128 7,0 0 128-7,-16 6 0 10,1 2 0-10,1 0-128 7,0-2 128-7,14-6 0 6,-17 6 0-6,-3 3 0 8,1-1 0-8,1-2 0 8,-5 0 0-8,-3 2 0 7,1-3 0-7,-4 1 0 8,0 4 0-7,-3 2 0 5,-5-6 0-6,0 3 0 8,0 1 0-8,-8-2 0 7,-1 2 0-7,-7 1 128 9,-6-5-128-9,-7 0 0 6,-8 4 0-6,-4-2 0 8,-4 3 0-8,0 5 0 7,-4-2 0-7,-2 1 0 8,-1 1 0-8,-15-3 0 7,-7 5 0-7,0-2 0 8,-2 3 0-8,2 3 0 7,-1-7 0-7,-8 3 0 9,-9-7 0-9,-4 5 0 6,-3 3 0-6,-1-1 0 9,-1 3 0-9,-9 3 0 7,-5-5 0-7,-4-1 0 8,4 1 0-8,2 5 0 6,5-3 0-5,-7-1 0 7,-4-3 0-8,4 5 0 21,8 1 0-20,3-3 0-1,-1 1 0 0,-2-1-128 0,-3-9 128 0,11 7-192 8,5 3-160-8,10-3-32 7,0-1-16-7,2-3 0 22,0 4-1392-20,2 3-288 0,6-1-48 1,12-3-14544-2</inkml:trace>
    </iact:actionData>
  </iact:action>
  <iact:action type="add" startTime="8020">
    <iact:property name="dataType"/>
    <iact:actionData xml:id="d1">
      <inkml:trace xmlns:inkml="http://www.w3.org/2003/InkML" xml:id="stk1" contextRef="#ctx0" brushRef="#br0">12469 14545 7359 0,'0'0'656'3,"0"0"-528"-3,0 0-128 0,0 0 0 7,0 0 1328-6,0 0 224 5,0 0 48-5,0 0 16 8,0 0-544-9,0 0-112 5,0 0-32-5,0 0 0 11,0 0-128-11,0 0-32 5,-16-2 0-5,16 2 0 7,0 0-16-6,0 0-16 5,-11 2 0-5,11-2 0 7,-18 4-48-8,18-4-16 7,-11 12 0-6,-1-5 0 7,12-7-240-8,-8 16-48 6,8-16-16-6,-8 14 0 7,-7 5-112-7,5-1 0 8,2 3-16-7,-6 6 0 5,3 5 96-6,-5 5 32 9,6-4 0-6,-5 6 0 2,3 10-96-5,-4 3-16 7,5 1 0-7,-3 3 0 8,2 1-48-8,-5 2-16 7,3-1 0-7,-3-1 0 8,-1-3 64-8,4 3 0 8,-1 1 0-8,3-5 0 7,-2-4 144-6,3 1 48 5,3-1 0-6,-2-6 0 9,2 0-96-9,3 0-16 6,1-8 0-6,-4-2 0 7,2 0-80-6,0-2 0 4,2-3-16-5,0-3 0 10,0-3-80-10,1-1-16 5,1-7 0-4,0 3 0 8,2-17-16-9,0 0 0 5,0 0 0-5,0 18 0 10,0-18 16-10,0 0 0 6,0 0 0-6,0 0 0 7,0 0 160-6,0 0 16 7,0 0 16-8,0 0 0 6,0 0 32-5,7-16 0 5,-1 3 0-6,0-11 0 9,2-7-176-9,4-6-48 7,-7-2 0-7,5-4 0 8,2 4-144-8,-4-6 0 7,-2 0 144-7,3-3-144 8,-3-3 0-8,2 0 128 6,2-4-128-6,3-1 0 9,5-3 0-9,-4 1 0 6,1 3 0-6,-3 1 128 9,2-3-128-9,-5 3 0 6,3 3 0-6,4 0 0 10,-7 2 0-10,5 5 0 5,-4-1 0-5,3 0 0 10,-5 0 0-10,6 4 0 6,0 6 0-6,-3 4 0 8,1 3 0-8,-6 5 0 8,4 0 0-7,-1 7 0 5,-3 0 0-6,-6 16 0 8,4-7 0-8,-4 7-128 7,0 0 128-7,0 0 0 7,0 0 0-7,0 0 0 7,0 0-144-7,-2 17 144 8,0 7-160-7,-4 3 160 5,-5 2-128-6,1 10 128 8,-8 2 0-8,5 8-144 7,-5 3 144-7,4 3 0 7,-5 0-144-7,1 7 144 8,-1 14 0-8,-5 4 0 7,-1 2 0-7,0 2 0 9,-1 0 0-9,-1 0 0 7,0-2 0-7,1-6 0 8,3-14 0-8,-2-2 0 6,-1-5 0-5,3-4 0 7,3-6 240-8,-1-8-48 6,-1-6 0-5,9-2 0 7,1-2 112-8,4-5 16 6,4-5 0-6,4-17 0 8,0 0-128-8,0 0-32 8,0 0 0-8,0 0 0 7,0 0 112-7,10-19 32 8,6-8 0-8,-1-3 0 8,5-5-48-8,3-6-16 7,-1-4 0-7,-3 3 0 8,7-3-240-8,-3 2 0 7,-2-10 128-7,3-1-128 7,-7-1 0-6,5 0 0 6,-1-1 0-7,3-3 0 8,-3-7 0-8,-3 5 128 8,1 3-128-8,1-1 0 9,-7-3 0-9,5 6 0 6,-6 1 0-6,1 8 0 9,-3 0 0-9,0 8 128 5,-2-2-128-5,-4 10 0 10,1 2 0-10,-1 4 0 5,-2 5 0-5,0 8 0 8,-2 12 0-8,0 0 0 7,0 0 0-7,0 0 0 8,0 0 0-8,-6 16 0 7,-1 7 0-7,-1 10-160 8,-4 8 160-8,4 4-192 6,-3 2 192-5,-1 8-192 7,2 9 192-8,-6 4 0 7,5 10 0-7,-7 4-128 8,-1-2 128-8,1 0 0 7,-3-6 0-7,3-2-128 8,1-3 128-8,-3-13 0 7,3-11 0-7,3 0 0 9,-6-6 0-9,7 0 0 6,-5-10 0-6,5-2 0 9,1-5 128-9,6-6-128 6,-6-3 128-6,12-13-128 8,0 0 0-8,0 0 0 6,0 0 0-5,0 0 128 21,-6-15-1856-20,8-5-384-1,8-7-64 0</inkml:trace>
    </iact:actionData>
  </iact:action>
  <iact:action type="add" startTime="9309">
    <iact:property name="dataType"/>
    <iact:actionData xml:id="d2">
      <inkml:trace xmlns:inkml="http://www.w3.org/2003/InkML" xml:id="stk2" contextRef="#ctx0" brushRef="#br0">14747 13034 7359 0,'0'0'656'12,"0"0"-528"-11,0 0-128-1,0 0 0 0,10-10 1248 1,0-2 224 5,-2 4 32-6,-8 8 16 8,5-15-128-8,-5 15-32 6,8-10 0-5,-8 10 0 7,0 0-272-8,0 0-64 6,0 0-16-6,0 0 0 9,0 0-352-9,0 0-64 7,0 0-16-6,0 0 0 6,-6 18-16-7,-1-1-16 7,-3 6 0-7,-4 7 0 9,4 3 16-9,-5 8 0 5,1-2 0-5,-5 12 0 9,3 13-112-9,-1 2 0 13,-5 1-16-13,1 5 0 4,-3 4-96-4,1-4-16 6,3 0 0-6,-1 0 0 7,1-5-128-7,7-3-16 7,-3-6-16-7,6-9 0 8,-1-2 224-8,1-4 64 8,4-6 0-8,-4-8 0 8,2 2-16-8,3-7 0 7,1 1 0-7,0-11 0 7,4-14 16-7,0 0 16 8,-2 13 0-8,2-13 0 8,0 0 0-8,0 0 0 8,0 0 0-8,0 0 0 7,0 0 48-7,0-15 16 7,2-3 0-7,2-5 0 8,-2-2-224-8,0-7-48 6,2-1-16-6,-1-4 0 9,1 0-240-8,4-6 144 6,-2 0-144-7,0-7 128 8,2-3-128-8,3-2 0 6,1 1 144-6,4-1-144 8,-5 0 0-8,7 1 0 7,-6-3 0-7,3 3 128 8,-1 3-128-7,1 4 0 6,-7 2 0-7,4 0 0 7,-4 8 0-7,2 2 0 7,-1 4 0-7,-1 8 0 8,-2 1 0-8,-2 3 0 6,0 7 0-6,-4 12 0 9,0 0 0-9,0 0 0 7,0 0 0-7,0 0 0 7,0 14-176-7,0 9 176 7,-2 6-208-6,-2 8 80 7,0 6 128-8,0 10-128 6,0 4 128-5,-2 3-128 6,-5 8 128-7,1 4-160 7,-6 6 160-7,3 2-160 8,-7 0 160-8,5-6 0 7,1-11 0-7,-2-5-128 8,3-5 128-8,-3-4 0 6,4-12 0-6,6-6 0 9,-3-6 0-9,3-3 128 6,2-9-128-6,4-13 176 9,0 0 80-9,0 0 32 6,0 0 0-6,0 0 0 9,0 0 96-9,10-7 0 7,1-9 16-7,-3-7 0 8,4-7-96-8,0-1-32 7,-1-8 0-7,5 2 0 8,-6-6-272-8,3-2 160 6,-1-9-160-5,4-7 128 8,-3 1-128-8,5-1 0 4,-6-3 144-5,3-4-144 8,-3 3 0-8,5-5 0 8,1 2 0-8,-6 2 128 7,5 7-128-7,-3 8 0 6,3 9 0-6,-5 3 0 10,2 9 0-10,-6 7 0 7,1 9 0-7,-9 14-128 7,0 0 128-7,0 0 0 6,0 0-144-6,12 14 144 10,-8 9-192-10,0 8 16 6,-6 9 16-6,-2 2 0 9,-2 11 160-9,-8 4-160 5,3 3 160-5,-7-1-160 10,5-1 160-10,-5 1 0 6,-1-5-144-5,3-1 144 7,-4-8 0-8,3-6 0 6,-1-8 0-5,-1-2 0 7,3-5 0-8,4-3 0 6,5-9 0-6,7-12 0 7,0 0 0-7,0 0 0 9,0 0 0-9,0 0 0 6,-6-16 192-6,12-3-32 8,1 1-16-7,5-7 0 6,4-5-144-7,3-5 128 7,-5 0-128-7,5-4 128 8,1 2-128-8,-4 2 0 8,1-10 0-8,-1 10 0 8,1 4-304-8,1 6-32 7,-5 3-16-7,5 8 0 25,-6 7-2336-24,-12 7-480 1</inkml:trace>
    </iact:actionData>
  </iact:action>
  <iact:action type="add" startTime="10376">
    <iact:property name="dataType"/>
    <iact:actionData xml:id="d3">
      <inkml:trace xmlns:inkml="http://www.w3.org/2003/InkML" xml:id="stk3" contextRef="#ctx0" brushRef="#br0">12340 14791 6447 0,'16'-12'576'3,"-8"-7"-576"-2,0-5 0-1,3-1 0 7,-1-1 1728-7,0 3 224 7,0 4 48-6,-3-3 16 6,3-1-400-7,2 5-80 7,-6 4 0-7,1-1-16 10,3 3-336-10,-10 12-64 5,0 0-16-5,0 0 0 10,0 0-384-10,0 0-80 6,0 0 0-6,0 18-16 8,-8 1-128-8,3 10-32 6,-3 10 0-6,-2 2 0 9,-8 6 160-8,3 8 16 4,-1 3 16-5,-9 7 0 9,-2 5 192-2,-5 6 48-7,-3 6 0 0,-2 8 0 8,2 7-256-8,-4-3-32 7,2-7-16-7,4-3 0 9,0-6-160-9,-2-6-48 7,5-9 0-7,3-12 0 7,2-10 64-7,5-2 16 7,-1-8 0-7,7-6 0 8,2-7 16-7,6-5 0 6,6-13 0-6,0 0 0 4,0 0-48-5,0 0-16 7,0-17 0-7,4-9 0 9,6-5-32-9,8-4-16 7,-5 2 0-7,5-14 0 8,1-7-240-8,-1-1-128 6,0-2 160-6,3-3-160 8,-3-10 128-8,3-1-128 8,-2-5 0-8,3 0 0 8,-5 6 0-7,3 6 128 4,1 7-128-4,-5 10 0 7,-2 8 0-8,-3 10 0 6,1 10 0-5,-8 5 0 9,-4 14 0-10,0 0 0 5,0 0 0-5,0 0 0 7,0 25 0-7,0 9 0 7,-8 5 0-6,-5 9 0 7,-1 7 0-8,-8 5 0 7,-3 11-128-7,-4 3 128 8,-2 4 0-8,-1 2 0 7,-3 0 0-7,4-12 0 8,0-14-128-8,4-7 128 7,1-4 0-7,7-6 0 7,5-2-192-7,6-11 64 8,6-9 128-8,2-15-208 21,10 16-1856-20,15-12-368-1,9-14-80 1,12-7-13648 2</inkml:trace>
    </iact:actionData>
  </iact:action>
  <iact:action type="add" startTime="11038">
    <iact:property name="dataType"/>
    <iact:actionData xml:id="d4">
      <inkml:trace xmlns:inkml="http://www.w3.org/2003/InkML" xml:id="stk4" contextRef="#ctx0" brushRef="#br0">14878 13071 5519 0,'0'0'496'2,"0"0"-496"-1,6-12 0-1,-6 12 0 6,10-10 1200-5,1-2 144 6,-5 3 16-7,-6 9 16 9,10-16-176-8,-10 16-48 5,0 0 0-6,12-10 0 8,-7-1 224-8,-5 11 32 6,0 0 16-6,0 0 0 10,0 0-400-10,0 0-96 6,0 0-16-6,-5 21 0 7,-7 3-192-6,0 5-32 6,-3 6-16-7,-1 8 0 7,-5 8 48-7,-1 3 16 7,-1 5 0-6,-3 5 0 10,1 8 96-10,-2 8 0 1,3 4 16-2,-3 4 0 9,-4 3-384-9,3-1-80 9,5-4 0-8,2-8-16 3,-3-12-224-4,7-7-144 8,-1-7 192-8,1-7-192 7,7-14 368-7,-2-5-48 7,2-7 0-7,4-7 0 8,6-12 320-8,0 0 64 7,0 0 16-7,0 0 0 10,0 0 48-10,2-18 0 5,2-7 0-4,2-4 0 8,10-6-368-9,-5 0-64 6,7-14-16-6,-4 0 0 9,3-2-176-9,-3-3-144 5,3-5 192-5,3-1-192 9,-6-1 128-9,3-5-128 6,-1 2 0-6,-1 1 0 10,1 1 144-10,-4 1-144 6,3 7 0-6,-5 9 144 8,2 0-144-8,-1 14 0 6,-5 4 0-6,2 11 0 8,-8 16 0-8,0 0 0 6,0 0 0-5,0 20 0 9,-2 11-160-10,-4 10 160 6,-2 0 0-6,-7 13-144 8,-5 13 144-8,-1 3 0 7,-6 6 0-7,-3 4 0 8,-1-4 0-8,10-6 0 6,-1-4 0-6,1-7-128 9,1-5 128-9,7-5 0 6,-1-6-144-6,6 4 144 27,2-8-1952-26,4 2-320 0,0-8-64 0</inkml:trace>
    </iact:actionData>
  </iact:action>
  <iact:action type="add" startTime="23648">
    <iact:property name="dataType"/>
    <iact:actionData xml:id="d5">
      <inkml:trace xmlns:inkml="http://www.w3.org/2003/InkML" xml:id="stk5" contextRef="#ctx0" brushRef="#br1">26004 18847 12207 0,'0'0'528'3,"0"0"128"-3,0 0-528 0,0 0-128 0,-10 0 0 1,10 0 0 6,-16 0 944-7,16 0 144 8,-11 4 48-8,11-4 0 7,0 0 96-7,0 0 32 6,0 0 0-5,0 0 0 9,-16-4-32-10,16 4 0 4,0 0 0-4,0 0 0 9,0 0-288-9,0 0-64 7,0 0-16-7,0 0 0 8,0 0-384-8,0 0-80 7,0 0-16-7,0 0 0 8,16-4 0-8,-1 0 0 7,5 2 0-6,1 2 0 6,5-7 176-7,1 3 16 8,2 0 16-8,4 2 0 11,6-2-80-11,0 0-32 4,6-4 0-4,0 4 0 7,4 0-48-7,2 1-16 9,3 3 0-9,-1-2 0 7,0-2-32-7,-1 2 0 7,1 0 0-7,2 0 0 9,-3-2-96-9,7 2-32 6,-5-2 0-6,3 2 0 7,3 2-112-7,-1 0-16 9,1 0-128-9,1 4 192 6,3 0-192-6,-5 2 144 8,-3-4-144-8,1 0 128 8,-5-2 0-8,-3 2 0 6,-6-2 0-6,2 2 0 9,-2 0-128-9,-2-2 160 6,-2 2-160-5,4-1 160 6,2 1-160-6,-6 0 128 5,4-2-128-6,-2 0 128 8,3 0-128-8,-5 0 160 7,2-2-160-7,-5 0 160 9,-1 1-160-9,-2 1 192 6,0-2-192-6,-4 2 192 9,0 0-192-9,-1-2 160 7,-9-2-160-7,3 2 160 9,-3 0-160-9,1 4 192 6,-7-4-192-6,-13 2 192 6,20-2-192-5,-6-2 0 8,1 8 144-9,-15-4-144 6,0 0 128-6,14-4-128 8,-14 4 160-8,0 0-160 8,0 0 144-8,0 0-144 6,13-6 128-6,-13 6-128 8,0 0 160-8,0 0-160 7,0 0 192-6,0 0-192 6,0 0 240-7,0 0-64 7,0 0-16-7,0 0 0 9,-17 0-160-9,3 0 192 5,-5 2-192-4,1 2 192 8,3 2-192-9,-7 0 0 6,1-2 144-6,-5-1-144 9,-3 5 128-9,-2 0-128 7,-2-2 128-7,-2-2-128 8,-6 2 0-8,-2 1 128 6,-8-1-128-6,-2-2 0 9,-1-2 0-9,-3 2 144 7,-1 0-144-7,-5 0 0 8,1 2 144-8,1-2-144 7,-1 0 0-7,-6-3 144 8,-1 3-144-8,-9-4 0 8,-4-2 144-8,1 0-144 7,1 2 0-7,0 0 0 6,5-1 0-6,5-1 128 9,-2 0-128-9,4 0 0 6,-6 0 0-6,3-2 0 10,3 0 0-10,-4-2 0 5,4 2 0-5,1 4 128 10,5-2-128-10,3 2 128 6,5 0-128-6,-1 0 128 7,5 0-128-7,3 0 0 7,6 0-128-7,6 0 128 9,0 0 0-9,5-2 0 6,3 2 0-6,7 0 0 9,3 0 0-9,3 0 0 7,14 0 0-7,0 0-128 7,0 0 128-7,0 0 0 7,0 0 0-7,0 0 0 8,0 0 0-8,0 0 0 7,16-2 0-7,9 2-128 9,-3-4 128-9,7-3 0 7,2 3 0-7,6 0-128 7,8 2 128-7,4 0 0 8,7 0 0-8,7 0 0 8,11 0 0-8,6 0 0 7,4 0 0-7,2 2 0 8,-1 0 0-8,-3 0-128 7,2 0 128-7,2 2-128 8,0-2 128-8,2 0 0 7,3 0 0-7,-3 2 128 8,0 2-128-8,-4-2 0 6,-2 0 0-6,-6-2-128 9,0 4 128-9,-6 0 0 7,0-2 0-7,-1 3 0 8,-1-1 0-8,-6 0 0 8,-1 0 0-8,-3-2 0 7,-5 2 0-7,-6 0 0 8,-4 0 0-8,-8 2 128 7,-2-4-128-7,-4-2 0 7,-5-2 0-7,-3 0 0 8,-5 2 0-8,-1-4 128 6,-15 4-128-5,0 0 0 6,0 0 128-7,0 0-128 7,0 0 160-7,0 0-160 8,0 0 288-7,0 0-32 5,0 0-16-6,0 0 0 8,-10-8 32-7,-7 2 16 6,-5 4 0-7,-3-2 0 8,-2 2-160-8,-4 0-128 7,-3 2 192-7,-1 0-192 9,-10-2 144-9,-1 2-144 6,-3 0 0-6,-4 0 144 8,-7 0-144-8,-3 0 128 7,1 2-128-7,-6 2 128 9,1 0-128-9,-5-2 0 7,-4-2 0-7,-10 2 0 7,-5 4 0-7,3-2 0 8,-4-2 144-8,0 2-144 6,5 2 0-5,5-3 0 7,4 5 0-8,6-4 0 7,-1-2 0-7,5-2 0 7,6 0 0-7,5 0 128 8,6 0-128-8,8 0 0 7,1 0 0-7,6 0 0 8,3 4 0-8,6-4 0 7,6-4 0-7,3 4 0 9,18 0 0-9,0 0 0 6,0 0 0-6,0 0 0 8,0 0 0-7,0 0-128 5,23-6 128-6,11 0 0 8,10 3-160-8,13-5 160 7,15-2-192-7,4 4 192 8,14 4-160-8,2-2 160 7,11-4-128-7,2 3 128 8,1 3 0-8,3 4-128 8,-2 0 128-8,-3-2 0 7,-1-2 0-7,-9 0 0 8,-1 2 0-8,-5 0 0 9,-4-2 0-9,-2 2 0 6,-4 0 0-6,-6 2 0 9,-4 0 0-9,-7 0 0 6,-9-2 0-6,-3 0 0 7,-12 0 0-7,-6 3 0 7,-3-1 0-7,-9 0 0 8,-1-2 0-8,-18 0 0 7,0 0 0-7,0 0 0 7,0 0 128-7,0 0-128 8,0 0 160-8,0 0-160 8,-20 8 256-8,-3-4-32 7,-8 0-16-7,-6 0 0 8,-8 4-80-8,-12-4 0 7,-3-2-128-7,-13-1 192 8,-1-1-64-7,-6 4 0 5,-2 2-128-5,-1 4 192 6,-3-4-192-7,-4-2 144 8,-2 0-144-8,-7-2 128 7,1-2-128-7,1 0 0 8,-1-2 0-8,5 4 0 7,5 0 0-7,4 1 0 8,6-3 128-8,4 0-128 8,4-3 0-8,1 1 0 7,7 0 0-7,3 2 0 7,5-4 0-7,5 2 0 7,8 0 0-7,10 0 0 9,8 2 0-9,5 0 0 6,0-2 0-6,7 0 0 8,-3 0 0-8,14 2 0 7,0 0 0-7,0 0 0 9,0 0-336-9,0 0 0 6,0 0 0-6,14-12 0 24,-3 6-1392-22,7-1-256-2,-4-5-64 0,7 6-10944 5,6 2-2176-3</inkml:trace>
    </iact:actionData>
  </iact:action>
  <iact:action type="add" startTime="25570">
    <iact:property name="dataType"/>
    <iact:actionData xml:id="d6">
      <inkml:trace xmlns:inkml="http://www.w3.org/2003/InkML" xml:id="stk6" contextRef="#ctx0" brushRef="#br1">27679 17113 7359 0,'0'0'320'3,"0"0"80"-3,-13 6-400 1,-3 0 0 0,4-2 0-1,12-4 0 6,-19 8 2096-6,5-4 336 7,14-4 64-6,-15 4 0 7,3-2-768-8,12-2-144 6,-16 2-48-6,16-2 0 8,0 0-96-8,0 0-32 7,0 0 0-7,0 0 0 7,0 0-288-7,0 0-64 7,0 0-16-7,16-4 0 11,0-2-528-11,5-2-128 5,6 2 0-4,4 2-16 7,5 2-16-8,5-2 0 7,5 2 0-7,3 2 0 9,4 0 96-5,9 0 32-2,3 0 0-1,-1 2 0 7,2 0 32-8,-1-2 0 6,1 0 0-6,2 0 0 8,4-2-112-8,-1 0-16 7,5 0 0-7,4 4 0 8,4 2 16-8,-1-2 0 6,-1 0 0-6,2-2 0 8,-2 0-80-8,-4 0-32 8,-2 0 0-8,-4 0 0 8,2 4-112-8,-3 0-32 7,1 2 0-6,2-2 0 6,-6-2-144-7,-1 0 160 7,-9 0-160-7,-5-2 160 7,-3 0-160-7,-9 0 128 7,0 0-128-7,-4 0 128 7,-7 0 16-7,1 0 0 7,-2 0 0-6,-3 0 0 7,-5 2-144-8,-1-2 160 7,-20 0-160-7,13 3 160 9,-13-3-160-8,16 4 128 5,-16-4-128-6,0 0 128 8,0 0 0-8,0 0-128 6,0 0 192-6,0 0-64 7,0 0 112-7,0 0 16 8,0 0 0-8,-20 6 0 8,1 0-96-8,-5 0-16 8,-3-4 0-8,-2 2 0 9,-4 0-144-9,-2 2 128 6,-8-1-128-6,2 1 128 8,-8-4-128-8,-4 2 0 7,-5-2 144-6,-5 0-144 6,-5-2 0-7,4 0 0 7,-5 0 0-7,1 4 0 7,-6 2 0-7,2-4 0 9,-4-2 0-9,-4 0 0 7,-6 0 0-7,-6 0 0 6,-3-2 0-6,-5-2 128 9,5 0-128-9,-3 2 0 6,6 0 0-6,-5-2 0 9,-1 0 0-9,-3-2 0 6,0-3 0-6,7 1 0 9,8 4 128-9,6-2-128 7,8-2 128-7,10 4-128 8,5 2 0-8,10 0 0 6,8 1 0-6,4-1-128 9,4 2 128-9,11-2 0 6,3 0 0-5,17 2 0 7,0 0 0-8,0 0-160 7,0 0 160-7,19 4 0 8,7-4-192-8,7 0 192 7,14-2-192-6,7 0 192 7,9 0-224-8,11 2 64 6,10 0 16-5,7 0 0 6,13 0 144-7,-5 0-128 6,1-4 128-5,-1 2-128 7,-5-4 128-8,5 4 0 6,-1 2 0-6,5 2-128 8,4 4 128-8,-5-4 0 8,-7-2 0-8,3 0 0 8,-8-2 0-8,-1-2 0 6,-3 2 0-5,-2 2 0 8,0 2 0-9,-4 2 0 5,-8-4 0-5,-8 0 0 9,-5 0 0-9,-10 0 0 7,-4 0 0-7,-10 0 0 7,-8 2 0-7,-4-2 0 7,-1 0 0-7,-10 0 0 8,-12 0 128-8,0 0-128 7,0 0 128-7,0 0-128 8,0 0 272-8,0 0-16 7,0 0 0-7,-22 0 0 9,-1 0-48-9,-12 0-16 7,-4 2 0-7,-10-2 0 7,-4 0-64-7,-7 2-128 9,-14-2 176-9,-1 0-176 7,-5 0 160-7,-1 4-160 6,-9 0 128-6,-2-3-128 9,-1 1 128-9,-9-2-128 6,-1-2 0-6,3 1 128 10,-1-1-128-9,3 0 0 4,5 2 0-5,7 0 0 8,2-2 0-7,8 0 0 5,4-2 128-6,7-2-128 8,5 0 0-8,5 2 0 6,8 2 0-6,12 0 0 10,6 0 0-10,8 0 0 5,5-1 0-5,16 3 0 8,0 0 0-8,0 0 0 7,0 0 0-6,22-8 0 7,13 2-192-8,11 2 48 8,11-4 0-8,11 0 0 7,4 1 16-7,10 3 0 7,8-2 0-7,2 2 0 8,5 2 128-8,9 2-128 7,3 0 128-7,0 0-128 8,-4 0 128-8,-1 0 0 7,-9 0 0-7,1 0-128 8,-10 0 128-8,3 0 0 7,3 2 0-7,-10 0 0 8,-10 0 0-8,-2-2 0 7,-11 0 0-7,-2 0 0 8,-11 0 0-8,-7 0 0 7,-4 2 0-7,-5-2 0 8,-5-2 0-8,-5 2 0 7,-20 0 0-7,0 0 0 8,15 0 0-8,-15 0 0 8,0 0 0-8,0 0 128 7,-19 6 16-7,-9 0 16 7,-9 3 0-7,-9-3 0 9,-9 0-160-9,-13-2 160 7,-5 0-160-7,-12 0 160 8,-13 2-160-8,-1-3 0 7,-1 1 144-7,-5 0-144 7,-2 0 0-7,-3 0 0 7,-1-4 0-7,4 0 128 8,2-2-128-8,7 2 0 7,0 2 0-7,11-2 128 8,7 0-128-8,8 0 0 7,7-4 0-7,11 2 0 8,5 0 0-8,10 0 0 7,4 0 0-7,7 0 0 8,9 0 0-8,3 0 0 8,16 2 0-8,0 0 0 7,0 0 0-7,20-1 0 7,7-1-176-7,10-2 176 9,8 0-192-9,10-2 48 6,9 0 16-6,10-2 0 9,8-3 128-8,10 7-192 4,7-2 192-4,10 6-192 7,8 2 192-8,4 0 0 7,-4 0-144-7,-1 0 144 7,-1 3 0-7,2 3 0 7,-6-2 0-7,-10 0 0 8,-5-4 0-8,-12 2 0 7,-14 0 0-7,-2-4 0 9,-7 0 0-9,-7 0 0 6,-5 0 0-6,-6-2 0 8,-4 4 0-8,-6-2 0 7,-4 0 0-6,-5 0 0 6,-5 6 0-7,-19-6 0 6,0 0 0-6,0 0 0 9,0 0 0-9,0 0 128 6,0 0-128-6,-17 3 128 9,-5 3 48-9,-9-4 0 7,-4 2 0-7,-12 0 0 9,-7 0-176-9,-5 2 192 6,-1-2-192-6,-13 0 192 8,-7-2-192-8,-5 0 0 7,-7-1 144-7,-6 1-144 8,5 0 0-8,3-2 128 8,0 0-128-8,10 2 0 7,4-4 0-7,2-2 0 7,0 1 0-7,10-1 128 8,-1-2-128-8,5-2 0 8,7 0 0-8,8 4 0 8,0-3-208-8,8-1-16 6,0 2 0-6,6 2 0 24,4 2-1936-22,7-2-384 1,1 0-80-3</inkml:trace>
    </iact:actionData>
  </iact:action>
  <iact:action type="add" startTime="29444">
    <iact:property name="dataType"/>
    <iact:actionData xml:id="d7">
      <inkml:trace xmlns:inkml="http://www.w3.org/2003/InkML" xml:id="stk7" contextRef="#ctx0" brushRef="#br1">13398 16193 9215 0,'0'0'816'3,"-4"-8"-656"-2,-2-7-160-1,2 1 0 7,0-2 1424-7,0 8 256 6,0-1 48-5,2-3 16 7,2 12-464-8,-2-8-80 8,0-2-32-8,2 10 0 9,0 0-96-9,0 0-32 5,0 0 0-5,0 0 0 7,-6-11-128-7,6 11-16 9,0 0-16-8,0 0 0 5,0 0 0-6,0 0 0 8,0 0 0-8,0 0 0 7,0 0-192-7,0 0-48 8,0 0 0-8,0 0 0 7,0 0-272-7,0 0-64 7,0 0-16-7,0 0 0 8,0 0 16-8,0 0 0 6,20 6 0-5,1 3 0 7,-5-3-32-8,4-2 0 5,1-2 0-4,2 4 0 8,7 4-32-9,-1-3-16 9,2-3 0-9,0 8 0 8,8 0-96-8,-4 3 0 5,3-3-128-5,1-2 192 8,-4 3-64-8,-2-1-128 7,2 2 176-7,4-1-176 8,-4 5 272-7,0-6-48 6,2-1-16-7,-2-1 0 7,2 4 48-6,4-4 16 5,-2-5 0-6,6 3 0 9,0 4-80-9,0-6-32 6,2 0 0-6,-2-2 0 9,-2 1-160-9,5-1 192 6,-1-2-192-6,-2-2 192 10,0-2-16-10,-6-2 0 5,2-1 0-5,-4 1 0 8,4 0-176-8,-4 0 0 6,-2 0 0-6,2 0 0 10,-4 0 0-10,-2-2 192 6,3 0-192-6,-1 1 192 9,0-3-192-9,0 0 160 6,-2 0-160-6,0 2 160 9,-1-1-160-9,-3-5 0 5,0 6 144-5,-1-6-144 11,-1 3 0-11,0 1 128 5,-1-2-128-5,-1 0 0 8,-3 4 0-7,-1 1 128 5,3-1-128-6,-7 0 0 8,1 2 0-8,-16 4 0 7,17-6 0-7,-5 6 0 8,-12 0 0-8,18-6 0 7,-18 6 0-7,0 0 128 8,0 0-128-8,13-4 0 8,-13 4 0-8,0 0 0 7,0 0 0-7,0 0 0 6,0 0 0-6,0 0 128 9,0 0-128-9,0 0 0 6,0 0 0-6,0 0 0 9,0 0 0-9,0 0 128 6,0 0-128-6,-9 14 0 9,-7 0 144-9,4-5-144 7,-5 7 192-7,-3-4-192 8,-3-1 176-8,-3 3-176 7,1-2 160-7,2 3-160 9,-5-3 144-9,-1 4-144 5,0-7 128-4,-2 5-128 7,-6-6 160-8,3 2-160 7,3 1 192-7,-4-3-192 8,-2 6 176-8,0-5-176 7,0-1 160-6,-4 6-160 6,2-4 192-7,-4 3-64 8,4-3-128-8,-4-2 192 7,2 2-192-7,-4-4 144 7,2-3-144-7,1 3 128 8,-3-4-128-8,6-2 0 7,-4-4 0-7,4 2 128 10,-4 0-128-10,4-3 0 5,-6-7 0-5,8 4 128 9,-2 2-128-9,4-4 0 6,2 1 0-5,-1-1 128 7,3-6-128-8,-2 7 0 6,-2-5 0-6,6 4 128 10,-2-5-128-10,-1 3 0 6,-1-4 0-6,0 5 0 10,0-5 0-10,0 4 0 4,-1-3 0-4,3 3 0 8,0-4 0-8,2 5 0 8,2 3 0-8,1-2 0 8,5 4 0-8,-1 0 0 8,1-1 0-7,5-1 0 5,-1 6 0-6,1 0 0 7,4 0 0-7,3-2 0 9,9 4 0-9,-12-8 0 6,4-1 0-6,0 3 0 9,8 6 0-9,0 0 0 5,-9-6 0-5,9 6 0 8,-6-8 0-8,6 8 0 7,0 0 0-7,0 0 0 8,-4-12 0-8,4 12 0 6,0 0 0-6,0 0 0 8,0 0 0-7,0 0 0 5,0 0 0-5,0 0 0 8,0 0 0-9,0 0-144 6,13 4 0-6,7 4 0 9,1-2 144-9,3-2 0 6,3 6-144-6,4 1 144 8,1-3 0-8,5 6 0 7,4-3 0-7,-2 1 0 9,5 4 0-9,3-5 0 7,0 5 0-7,2-6 0 8,0 3 0-8,-1-3 0 7,-1 4 0-7,6-4 0 8,3-1 0-8,1 3 0 6,3-4 0-5,-1 2 0 7,-1-3 0-8,1-5 0 6,-1-4 0-6,-1 2 0 9,0 0 0-9,-3-2 0 7,-1-5 144-7,0 1-144 8,-3 0 0-8,-1 2 144 6,-2-2-144-6,0-2 0 9,1 1 144-9,-5-3-144 6,2-6 0-6,0 4 144 9,-6-3-144-9,2 3 0 6,-6-5 144-6,-2 5-144 9,-2-2 0-9,-1 5 128 6,-5-3-128-6,-3 2 0 8,-3 4 0-8,-3-4 0 7,1 3 0-6,-7 3 128 7,-10 4-128-8,16-4 0 6,-16 4 0-5,0 0 0 7,9-8 0-8,-9 8 0 6,0 0 0-6,0 0 128 8,0 0-128-8,0 0 0 7,0 0 0-7,0 0 128 8,0 0-128-7,-15 2 0 5,-3 2 128-6,-1 2-128 9,-1-2 0-9,-5 3 0 6,-3 1 0-6,1 0 128 8,-2 2-128-7,-2 3 0 5,0-3 0-6,-5 6 0 8,-1-4 0-8,-6 3 0 7,2-5 0-7,-5 5 0 9,-1-5 0-9,2 6 144 7,-2-4-144-7,-5 3 0 8,-3-3 224-7,2 5-64 5,1-1-16-6,-1 0 0 7,-4-5-144-7,3 1 0 7,-1-4 0-7,0 0 0 10,1 3 0-9,1-3 0 4,1-8 0-5,-1 4 0 11,4 0 0-11,0 2 0 4,1 0 0-4,1-6 0 9,2-2 0-9,-2-4 0 7,8 4 0-7,-6-6 0 7,2-2 0-7,2-5 0 7,-5 1 128-7,7-4-128 8,-4 3 0-8,6 1 0 7,-2-5 0-7,5 5 128 8,3-2-128-8,4 5 0 7,2-5 0-7,1 6 0 9,7-3 0-9,-3 5 0 5,2 2 0-5,5 0 0 9,-1-2 0-9,4 5 0 6,3-1-144-6,7 4 144 8,0 0 0-8,0 0-160 8,-10-2 160-8,10 2-128 8,0 0 128-8,0 0-192 7,0 0 192-7,0 0-192 7,0 0 48-7,0 0 0 7,0 0 0-7,0 0 0 8,17 8 144-8,5 5-208 9,-7-3 80-9,9 4 128 6,3-3-240-5,2-1 80 6,3 2 16-7,7-4 0 8,2 3 144-8,7 1-160 7,3-8 160-7,6 2-160 8,1-2 160-8,9 1 0 7,-3-3-144-7,0-2 144 9,-3 0 0-9,5 0 0 6,-4-2 0-6,9 2 0 8,-5-3 0-8,2 1 0 6,-5-2 0-6,-1 2 0 9,1 2 0-9,-1 0 0 7,-6-6 128-7,-1 4-128 8,-2-2 0-8,-6 0 0 6,-1 0 0-6,-1 0 0 8,-6 0 0-8,2 1 128 8,-6 1-128-8,-3 2 0 8,-3-2 0-8,-2 0 0 8,-5 0 128-8,-1 0-128 7,-7 2 0-7,-14 0 0 6,0 0 0-6,0 0 128 9,0 0-128-9,0 0 0 6,0 0 144-6,0 0-144 8,0 0 0-8,0 0 0 8,0 0 0-8,0 0 0 26,-8 8-1344-26,-8-1-256 0,1 3-32 1,-9-2-16160-1</inkml:trace>
    </iact:actionData>
  </iact:action>
  <iact:action type="add" startTime="31594">
    <iact:property name="dataType"/>
    <iact:actionData xml:id="d8">
      <inkml:trace xmlns:inkml="http://www.w3.org/2003/InkML" xml:id="stk8" contextRef="#ctx0" brushRef="#br1">15274 14321 13695 0,'0'0'608'2,"0"0"128"-2,0 0-592 0,0 0-144 0,18-4 0 0,-18 4 0 5,11-6 832-4,-11 6 144 6,18-4 32-7,-18 4 0 9,15-8-32-9,-15 8 0 6,16-4 0-6,-2 2 0 7,-14 2 48-7,17-3 0 8,-17 3 0-8,20 1 0 7,-9 3-256-7,5 0-64 8,-16-4 0-8,16 4 0 8,-1 4-128-8,3 0-48 6,-3 0 0-6,5 5 0 8,-5-3-144-8,7 2-48 7,1 1 0-7,1-3 0 9,-1 4-80-9,1-1 0 6,3 5-16-6,2-4 0 13,2 1-16-13,1-3 0 3,3 3 0-3,6 3 0 7,-2-6 48-6,5 1 16 5,-1-1 0-6,6-2 0 9,2 5 160-9,2-5 16 6,-5 2 16-6,-1-4 0 9,0 0-128-9,4-3-32 7,-1 3 0-7,-1-4 0 7,-4-4-64-6,4 2-32 5,0-2 0-6,-3 0 0 8,3-2-32-8,2 0 0 8,0-2 0-8,-3-2 0 8,-5 1 0-8,4 1-16 8,0 0 0-8,-8 0 0 7,-2-8 32-7,2 6 16 6,-2 2 0-5,2 0 0 7,-6-1-96-8,0-3 0 7,-3 2-128-7,-1 0 192 9,0-2-192-9,-2-1 176 6,-1 1-176-6,-1 2 160 8,0-8-160-8,-1 4 160 6,-1 1-160-5,-3-3 160 7,1 4-160-8,3-2 160 6,-3-1-160-6,2 3 160 9,-3-4-160-9,-1 3 0 7,1 1 144-7,-6-2-144 9,1-2 0-9,-5 4 144 6,4 1-144-6,-14 7 0 8,9-10 128-8,3 4-128 7,-12 6 0-7,0 0 0 8,10-12 128-8,-10 12-128 6,0 0 0-6,0 0 0 8,0 0 128-8,0 0-128 8,0 0 144-8,0 0-144 8,0-13 0-8,0 13 128 6,0 0-128-6,0 0 0 9,-18-4 0-9,7 2 0 6,11 2 0-5,-20 4 0 7,5 0 0-8,-3 0 0 7,-4-1 0-7,3 5 0 9,1 4 0-9,-3 0 0 6,-2-1 0-6,1-1 0 9,-3 4 0-9,-3-6 0 6,-1 9 0-6,0-7 0 9,0 0 0-9,-3 5 0 6,1-3 0-6,0 5 0 8,-4-5 0-8,-2 4 0 7,2 1 0-7,-8-3 0 8,0 2 128-8,-6-3-128 8,-2 5 0-8,-1-5 144 7,-5 1-144-7,3-6 0 7,-1 0 0-7,0 1 128 8,3-3-128-8,5 2 0 7,0-4 0-7,0 2 0 8,-1-2 0-8,5 0 0 7,-4-4 0-7,6-2 0 8,-4-4 0-8,0-2 0 7,0-2 128-7,-2 4-128 9,8-5 0-9,-3 1 0 6,3-4 0-6,-2 1 0 9,3 1 0-9,1-4 0 6,6 5 128-6,4-5-128 9,0-5 0-9,1 5 0 5,5-2 0-5,-1 3 0 9,1-1 0-8,3-3 0 7,5 3 0-8,-7-1 0 7,3 3 0-6,-3 0 0 5,-1 1 0-6,3 1 0 7,4 4 0-7,-1-4 0 7,1 3 0-7,-1 3 0 8,3-2 0-8,-2 2 0 6,4-2 0-5,10 8 0 6,0 0 0-7,-11-3 0 8,-3-3 0-8,14 6 0 8,-10-8 0-8,10 8 0 6,0 0 0-6,0 0 0 9,-15-4-128-9,15 4 128 6,0 0 0-6,0 0 0 9,-12-2 0-9,12 2 0 6,0 0 0-6,0 0 0 9,0 0-160-9,0 0 160 7,0 0 0-7,0 0-144 9,0 0 144-9,0 0 0 5,0 0-144-5,6 14 144 10,-6-14-128-10,17 11 128 6,-3 1-160-6,6 2 160 9,-3 5 0-9,5-3-144 6,-1 1 144-6,6-5 0 8,3 6 0-8,-1 3-160 8,-2-3 160-8,4 1 0 7,6 3 0-7,-1-7-128 7,3 1 128-7,4 3 0 8,-3-1 0-8,5 1 0 7,4 1 0-7,-4-6 0 8,2 3 0-8,2-3 0 8,-3 1 0-8,-1-3 0 7,0 2 0-7,2-7 0 8,-2 5 0-8,2-2 0 9,-3-2 0-9,1 5 0 5,2-3 0-5,0 0 0 8,-2-2 0-8,2-2 0 7,1-5 0-7,-5 3 0 8,2-4 128-8,-4 0-128 7,-2-4 0-7,-4 1 0 8,2-5 144-8,0-2-144 8,-5 0 128-8,-1-3-128 7,0 1 128-7,-2-6-128 7,0 3 128-6,5-1-128 6,-3 4 144-7,-4-3-144 8,-3 1 160-8,-3-3-160 7,2-1 128-7,5 4-128 8,-5-5 0-8,1 3 144 8,1-3-144-8,-2-1 0 7,-3 5 0-7,1-3 0 8,-1 6 0-8,3-3 128 7,-3 3-128-7,1-3 0 9,-1 3 0-9,-3-2 0 5,-3 4 128-5,1 1-128 9,-5 3 0-9,2 0 0 6,2 0 0-5,-14 6 0 7,0 0 0-8,11-4 0 6,-11 4 0-6,0 0 0 8,0 0 0-8,0 0 0 6,0 0 0-6,0 0 0 9,0 0 0-9,0 0 0 7,-8 10 0-7,1 2 0 9,7-12 0-9,-18 15 0 7,4-1 0-7,-5 0 0 8,-3-5 0-8,3 5 0 8,-1-4 0-8,-3 3 0 7,2-3 0-7,-1 2 0 6,3 3 0-5,-3 1 0 7,-3 0 0-8,-2 3 0 7,-1-3 0-7,3 1 0 7,0 5 0-6,-5-5 0 5,-3-1 0-6,-6 3 0 8,0-1 0-7,2 2 128 6,-8 3-128-7,0-6 0 8,-2-1 0-8,-1 2 0 6,-3-5 128-6,-2 3-128 10,-3-8 0-10,1-1 0 5,-1 1 144-5,1-2-144 9,2-4 0-9,5-2 144 6,-3-2-144-6,4 2 0 9,-2 0 128-9,0-4-128 7,7-6 0-7,-5 3 0 8,2 1 128-8,2-8-128 6,-2 1 0-6,4-3 0 9,-4-2 128-9,2-3-128 7,4-2 0-7,2 1 0 7,-2-3 0-7,4 3 0 7,2-3 128-7,0 0-128 8,2-1 0-8,1 3 0 8,3-1 0-8,0 5 0 8,0 3 0-8,-1-1 0 7,3 7 0-7,5-2 0 8,-1 3 0-8,-3 3-144 7,5-2 144-7,1-2 0 8,-1 2 0-8,3 4 0 7,1-1 0-7,-1-1-128 8,6 0 128-8,10 6 0 7,0 0 0-7,-13-4-128 9,13 4 128-9,0 0 0 5,0 0 0-5,0 0-128 10,0 0 128-10,0 0-128 6,0 0 128-6,0 0-128 8,0 0 128-8,0 0 0 7,0 0-144-7,0 0 144 7,0 0 0-7,0 0-176 7,17 10 176-7,3-1-128 9,-7-3 128-9,7 4 0 7,-3 2-144-7,1-2 144 8,2 3 0-8,3-1 0 7,0 3-144-7,3-3 144 8,1 4 0-8,2-1 0 7,1 7 0-7,3-3 0 8,0-3 0-8,8 3 0 7,-4-5-128-7,10 2 128 9,-1-7 0-9,1 3 0 5,4-4 0-5,2 0 0 9,1 0 0-9,-1-3 0 7,0-1 0-6,-5-2 0 6,1 0 0-7,0-2 0 6,2 0 0-5,-5 0 0 8,-1-2 0-9,0 0 0 6,-2 2 0-6,4-2 0 8,0 2 0-8,-2 0 0 7,1-2 0-6,1 2 0 6,-6 0 0-7,4 0 0 7,4-2 0-7,-6 1 0 9,0-7 128-9,-4 6-128 7,0-2 0-7,-4-2 0 8,4-4 176-8,-2-3-176 7,-6 3 192-7,2-6-192 8,0 5 176-8,0-5-176 5,-1 4 160-4,-3-1-160 7,-2 3 160-8,1 0-160 7,-3-4 160-7,2 7-160 9,1-5 128-9,-3 4-128 6,-8 4 0-6,3-2 144 10,-6-1-16-10,-1 1 0 5,-13 6 0-5,12-6 0 9,2 0 48-9,-14 6 0 6,0 0 0-6,9-10 0 8,-9 10 16-8,0 0 16 7,14-9 0-7,-14 9 0 7,0 0-80-7,0 0 0 8,8-8-128-7,-8 8 192 6,0 0-192-7,0 0 144 7,0 0-144-7,0 0 128 8,0 0-128-8,0 0 0 7,0 0 0-7,0 0 128 8,0 0-128-7,0 0 0 5,0 0 0-6,0 0 128 8,0 0-128-8,0 0 0 7,0 0 0-7,0 0 0 9,0 0 0-9,0 0 0 5,0 0 0-5,0 0-176 24,0 0-1264-23,-10 6-256 1,-4 1-48-2,3 3-16416 1</inkml:trace>
    </iact:actionData>
  </iact:action>
</iact:actions>
</file>

<file path=ppt/ink/inkAction2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490">
    <iact:property name="dataType"/>
    <iact:actionData xml:id="d0">
      <inkml:trace xmlns:inkml="http://www.w3.org/2003/InkML" xml:id="stk0" contextRef="#ctx0" brushRef="#br0">26493 17578 13823 0,'0'0'608'1,"0"0"128"-1,0 0-592 2,0 0-144-1,0-16 0 0,0 16 0 5,-2-12 720-6,2 12 112 7,-1-15 32-7,1 15 0 8,-2-14 416-8,-4 0 96 6,-4 7 16-6,10 7 0 9,-10-12-160-9,2 4-16 7,-5 2-16-6,3-2 0 6,-4-1-48-7,5 3-16 7,9 6 0-6,-16-4 0 6,2-2-112-7,-1 2 0 7,15 4-16-7,-16 0 0 8,-3 0-368-8,5 0-80 7,-4 0-16-7,1 2 0 8,1 8-160-8,-3-2-16 6,-1 3-16-6,3 1 0 9,-3 4-96-9,-1-3 0 8,5 5-16-6,-3 3 0 4,-7 3 80-6,5 7 0 6,1 0 16-6,1 4 0 10,-5 4-16-10,1 4-16 5,3 2 0-5,5 0 0 9,-3 6-80-9,5 3-16 9,-3 3 0-9,8-3 0 5,-1-1-208-5,3 5 128 8,4 1-128-8,2-2 0 6,0-5 0-5,4 5 128 6,0 3-128-7,3-9 0 7,-1-2 0-7,4-3 144 8,2-5-144-8,-5 0 128 7,3-6 0-7,4 4-128 7,-4-3 192-7,3-7-64 8,-1-2 0-7,-2-1 0 6,1 1 0-7,-5-4 0 8,2-7 48-8,2 1 0 6,-4 5 0-6,1-9 0 8,-1 3-32-8,4-6 0 7,-10-10 0-7,8 17 0 9,-8-17-144-9,8 14 160 7,1 0-160-7,-9-14 160 7,0 0-32-7,0 0-128 7,6 9 192-7,-6-9-64 8,0 0 80-8,0 0 16 8,0 0 0-8,0 0 0 8,-4-11 128-8,-1-7 32 8,-5 1 0-8,2 1 0 7,0-3-192-7,-4-1-16 7,3 1-16-6,-5-7 0 5,0-1-160-6,3-6 128 8,-3-4-128-8,4 0 128 8,-7-6-128-8,7 2 128 7,-4-6-128-7,7-2 128 7,-3-7-128-7,4 1 0 8,-2 2 0-8,4-1 128 8,-6-3-128-8,7 3 0 7,-1 1 0-7,2-2 0 8,0-1 0-8,4 1 0 7,2 3 0-7,0-1 0 9,-3-2 0-9,7 5 0 6,-2 3 0-6,6 0 0 8,1 2 0-8,1 2 0 7,6 6 0-7,1-2 0 8,-1 4 0-8,-1 4 0 7,6-2 0-7,1 3 0 8,-1 5 0-8,2 2-144 7,-1 1 144-7,1 5 0 9,0 1 0-9,1 0 0 7,-3 7 0-7,-1 3 0 8,-1-2 0-8,-4 2-160 6,-3 2 160-6,0 2-128 9,-16 2 128-9,17 4 0 7,-17-4 0-7,18 6-128 7,-18-6 128-7,0 0 0 7,0 0 0-6,9 10-128 6,-9-10 128-6,0 0 0 4,0 0 0-5,0 0 0 10,0 0 0-10,0 0 0 6,0 0 0-6,0 0 0 9,0 0 0-9,-7 10 0 6,-7-3 0-6,2 3 0 9,-1-4 0-9,-1-2 0 6,-4 2 0-6,3 3 0 9,-5-3 0-9,1 2 0 6,-1 6 0-6,-1-1-128 8,-3 9 128-8,1-1 0 8,4 5 0-8,-7 3-128 8,-3 4 128-8,-2 8 0 7,0 10 0-7,-1 3 0 7,1 3 0-7,0 7 0 7,2 1 0-7,3-1-128 8,3 4 128-8,1-3 0 8,5-5 0-8,3 2 0 6,4-1 0-5,1-3 0 6,3 3 0-7,4 1 0 8,2-1 0-8,4-3 0 8,2-1 0-8,5-3 0 7,-1-3 0-7,6-4 128 7,-5-2-128-7,7-2 128 8,-2-6 0-8,3 0 16 7,5-2 0-7,-3-2 0 9,-2-2-144-9,7-1 0 5,1-3 0-5,2 0 0 25,3-5-624-24,3-1 0 0,0-3 0-1,2 1-12992 6,4-5-2592-5</inkml:trace>
    </iact:actionData>
  </iact:action>
  <iact:action type="add" startTime="7365">
    <iact:property name="dataType"/>
    <iact:actionData xml:id="d1">
      <inkml:trace xmlns:inkml="http://www.w3.org/2003/InkML" xml:id="stk1" contextRef="#ctx0" brushRef="#br1">25936 17784 16575 0,'0'0'1472'1,"5"-15"-1168"3,3-7-304-4,4-1 0 7,-4 1 896-6,1 1 128 6,3-1 32-6,-6 1 0 7,4-2 96-7,0 3 32 4,-5 3 0-4,-3-3 0 9,0 4-144-10,0 1-16 4,-2-3-16-4,0 5 0 7,0-7 0-7,2 8 0 8,-2 12 0-8,0 0 0 8,-2-15-272-8,2 15-48 7,0 0-16-7,0 0 0 8,0 0-208-8,0 0-32 8,0 0-16-8,0 0 0 6,-10 6-160-5,-1 5-48 6,1 3 0-7,2 8 0 8,-5-9 128-8,3 9 32 7,-6 3 0-7,3 8 0 8,-5 10 16 0,6 4 16-8,-5-2 0 0,5 9 0 8,-2 11 0-7,9-1 0 6,-3 0 0-7,0 5 0 6,4-5-192-6,4 6-32 6,6-2-16-5,4 5 0 6,-5-7-160-7,7 2 0 7,2-7 144-7,1-5-144 8,3-3 128-8,3-4-128 8,1-3 128-8,-3-1-128 10,3-2 160-10,3-4-32 5,1-4-128-4,1 2 192 6,-2-7 16-7,-1-3 0 7,-9 0 0-7,3 2 0 8,1-5-16-8,-5-3 0 6,2 1 0-5,-5-3 0 7,3-5-16-8,-4 1-16 7,-10-15 0-7,13 12 0 7,-3 0 32-7,-10-12 0 7,0 0 0-7,0 0 0 8,0 0 0-8,0 0 0 7,0 0 0-7,0 0 0 8,0 0 64-7,0 0 32 5,0 0 0-6,0-16 0 9,-2 1-48-9,-4-3-16 7,-7-7 0-7,1 1 0 8,-6 1-32-8,5-2 0 7,-5-3 0-7,1-1 0 8,3-4 0-8,-6 0 0 6,-1-4 0-6,2-8 0 8,-3-6-192-7,-1 0 176 6,-3-1-176-7,3-5 160 8,1-7-160-8,3 1 0 7,-3-7 0-7,5 12 128 7,3 1-128-7,-1 5 0 9,3-1 0-9,0 4 0 7,2 2 0-7,7 2 0 7,1 1 0-7,2 5 0 7,4-8 0-7,-1 12 0 8,5 0 0-8,6-1 0 8,-4 1-128-8,5 2 128 7,1-8 0-7,5 6 0 7,3 4 0-7,1 0-176 8,4 0 176-8,1-1-128 7,3-1 128-7,0 4-192 8,2 4 192-8,-2 3-192 8,4 1 192-8,2-1-192 7,-4 5 192-7,0 5-192 8,-3-2 192-8,-5 5-160 7,-4 1 160-7,-3 2-160 7,-3-2 160-6,-17 8-208 5,0 0 80-5,0 0 128 8,0 0-144-9,0 0 144 6,0 0 0-6,0 0 0 7,0 0-128-7,0 0 128 7,-19 4 0-7,-4 6 0 10,-3-2 0-10,-1 1-128 5,-4 3 128-5,-1 0 0 9,-3 7 0-9,0 5 0 7,2 5 0-7,0 2 0 9,-6 6 0-9,2 10 0 6,2 8-128-6,-2 5 128 9,4 6 0-9,1 5 0 6,7 5-128-6,5 4 128 8,5 1 0-8,7-3 0 6,0-1-128-5,6-3 128 7,4 2 0-8,4 2 0 7,0-10 0-7,2 0 0 8,3-7 0-8,5-3 0 6,2-3 0-6,-3-3 0 9,5-3 0-9,5-8 0 7,2 0 0-7,1-6 0 23,5 4-432-20,0-2-16-3,-2-7-16 1,8-3 0 10,8-10-1920-9,2-3-384-1,3-2-80 3</inkml:trace>
    </iact:actionData>
  </iact:action>
  <iact:action type="add" startTime="8326">
    <iact:property name="dataType"/>
    <iact:actionData xml:id="d2">
      <inkml:trace xmlns:inkml="http://www.w3.org/2003/InkML" xml:id="stk2" contextRef="#ctx0" brushRef="#br1">28543 17640 16575 0,'-5'-14'1472'13,"-5"1"-1168"-12,4-5-304-1,4 4 0 0,2-3 1552 0,0 5 256 7,-2-3 48-7,2 5 16 7,0 10-592-7,0-18-128 6,0 18-32-5,-2-13 0 9,2 13 32-10,0 0 0 5,0 0 0-5,0 0 0 6,-6-20-80-6,6 20-16 7,0 0 0-6,0 0 0 6,0 0-288-6,0 0-64 6,16 0-16-7,-1 10 0 9,-5 9-288-9,8 7-48 6,-3 1-16-6,5 8 0 8,1 10 32-8,1 4 0 8,-5 3 0-5,3 7 0 2,-3 3-96-4,-3 11-16 5,2-7 0-6,-7 6 0 9,-1-6-16-9,2 4-16 7,-6-5 0-7,0-5 0 8,-4 1 64-8,0-1 16 6,-2-9 0-5,-4 0 0 6,-4-5 192-7,2 5 32 8,1-10 16-8,-7 2 0 8,2-4-288-8,-3 0-48 7,5-6-16-7,-6-4 0 7,5 3-16-7,-5-9-16 8,4-2 0-8,-1-5 0 7,1 4-32-6,6-5 0 6,6-15 0-7,-10 10 0 7,3 0 0-7,1 1 0 7,6-11 0-7,0 0 0 7,0 0-128-7,0 0 128 8,0 0-128-8,0 0 128 8,0 0-128-8,0 0 0 7,-12-11 0-7,12 11 128 8,0 0-128-8,0 0 0 7,0 0 0-7,8-14 0 9,-4-4 0-9,-4 18 0 6,11-15 0-6,5-5 0 8,-2 1 0-8,1 3 0 7,-3-5 0-6,4-3 0 7,1 3 0-8,-1-4 0 7,1-3 0-7,-1-3 0 8,1 0 0-8,3 0 0 6,-4-4 0-6,3-2 0 8,1-1 0-8,-7-4 0 8,7-1 128-8,-9-6-128 8,3 0 0-8,-8-2 0 8,0-3 0-8,-2-3 0 8,-2-1 0-8,-4-1 0 5,-6 1 128-5,0-3-128 8,-8 3 0-8,7 3 0 8,-9 6 0-8,3 1 0 9,-7 3 0-9,3 4 0 6,-3 4 0-6,3 0 0 8,-3 6 0-8,-1 3 0 7,-1 3 0-7,1 2 0 9,1 1 0-9,1 1 0 6,2-1 0-6,1 7 0 9,0 3 0-9,-1 0 0 6,1 0 0-6,3 7 0 8,3-3 0-8,12 8 0 7,0 0-144-7,-14-6 144 8,14 6 0-8,0 0 0 7,0 0-128-7,0 0 128 8,0 0 0-8,0 0-128 7,0 0 128-7,0 0 0 8,10 23-144-8,8 1 144 7,5-1 0-7,-1 3-144 8,-1 1 144-8,6 2 0 7,3 4 0-7,1 6 0 8,0-2 0-8,0 4 0 6,-2 4 0-6,-1 6 0 7,-1 3 0-7,0 3 0 8,-3-2 0-8,-7 3 0 8,3 3 0-8,-5 1 0 7,-7-2 0-7,-2-3 0 8,-2-4 0-8,-4-1 0 7,-2 3 128-7,-6-2-128 8,0-11 320-8,-7 3 0 7,-1-6 0-7,-3 4 0 8,-7-6 0-8,3-4-16 7,-2-3 0-7,1-3 0 8,1-2-112-8,1-1-32 6,1-3 0-5,-2-3 0 7,3-9-160-8,6-3 0 7,14-6 144-7,0 0-144 22,-15-4-1488-22,15 4-368 3,-10-15-80-2,6-1-18512-1</inkml:trace>
    </iact:actionData>
  </iact:action>
  <iact:action type="add" startTime="9212">
    <iact:property name="dataType"/>
    <iact:actionData xml:id="d3">
      <inkml:trace xmlns:inkml="http://www.w3.org/2003/InkML" xml:id="stk3" contextRef="#ctx0" brushRef="#br1">26786 18796 3679 0,'0'0'320'1,"0"0"-320"2,0 0 0-2,0 0 0 6,0 0 3744-6,0 0 672 5,0 0 144-6,-4 16 32 8,4-16-2608-8,-10 12-528 7,10-12-112-6,-9 17 0 6,1-5 160-7,-2 2 32 6,2-7 16-5,8-7 0 8,-6 12-208-9,6-12-32 6,-5 16-16-5,5-16 0 6,0 0-512-7,0 0-96 7,0 0-32-7,9 6 0 8,3-2-160-8,7-3-48 7,9-2 0-7,7-1 0 8,8-2 0-8,6 0 0 8,5-2 0-4,9-4 0 0,13 0 0-4,4 3-16 7,4-3 0-6,-1 2 0 5,1 0-48-6,0-3-16 7,0 3 0-7,-2 4 0 9,0 0-144-9,0 0-32 6,-2 0 0-6,-2 4 0 9,-6 0-192-9,-4 0 176 6,-11 0-176-6,-8 0 160 9,-12-4-160-9,-4 2 0 6,-4 2 144-6,-6 0-144 8,-1-2 176-8,-8 0-48 7,-14 2 0-7,0 0 0 8,0 0 112-8,0 0 16 8,0 0 0-8,0 0 0 7,0 0 0-7,0 0 0 9,-20-3 0-9,-3 1 0 7,-7 2-128-7,-5 0 0 7,0 0-128-7,-8 0 192 7,-7 0-16-7,-7-2-16 8,-9 0 0-8,-1 0 0 7,-7 0 32-7,0 0 16 7,0 0 0-6,-4-2 0 7,-4 2-80-8,0 0 0 6,-2 0-128-6,-9 0 192 8,-3 0-192-8,6 0 0 7,1 2 0-7,7-2 0 9,4 0 0-9,4 0 128 7,3-2-128-7,11 3 0 10,7-5 0-10,10 2 0 6,2-2 0-6,8 0 0 8,8 2 0-8,7 2 0 11,7-2 0-10,11 4 0 2,0 0 0-2,0 0 0 8,17-7 0-9,3 3 0 6,9-2 0-6,10 0-160 6,2-4 160-6,11 4-128 8,7-1 128-8,11-1 0 8,6 2-144-8,12 2 144 8,6 2 0-8,3 4 0 6,-3 2-144-6,3 0 144 7,-5 2 0-6,-4-1 0 9,-4 1 0-10,-2 4 0 5,-2 4 0-5,-2-3 0 12,-2 5 0-12,-12-4 0 3,-5 3 0-2,-9-3 0 9,-5 4 0-10,-6-5 0 4,-8 5 0-4,-5-8 0 6,-9 0 0-6,-17-8 0 8,12 7 128-7,-12-7-128 9,0 0 0-10,0 0 0 5,-10 8 192-5,-7 0-64 12,-7-2-128-11,-11 2 192 2,-4-6-64-3,-14-4 0 11,-5-2-128-11,-10-2 192 4,-3 4-192-3,-7 0 176 9,-3 0-176-9,-3 0 160 2,-8 0-160-2,-6 2 0 8,-3-2 0-9,-4 2 0 5,3-6 0-5,5 2 0 10,7-1 128-10,10 1-128 8,10 0 0-5,11 0 0-3,11-2 0 0,5-4 0 7,13 4 0-7,3 1 0 7,8 1 0-7,7-2 0 7,2-2-320-7,10 8-32 7,0 0-16-7,0 0 0 22,16-10-1808-21,9 0-352 1,4-3-80-1,8 1-16496-1</inkml:trace>
    </iact:actionData>
  </iact:action>
  <iact:action type="add" startTime="10549">
    <iact:property name="dataType"/>
    <iact:actionData xml:id="d4">
      <inkml:trace xmlns:inkml="http://www.w3.org/2003/InkML" xml:id="stk4" contextRef="#ctx0" brushRef="#br1">27874 15830 1839 0,'0'0'0'2,"0"0"160"-2,12-17-160 0,-6 5 0 2,-6 12 0-1,10-14 0 6,-10 14 3136-7,11-11 608 6,-11 11 112-5,0 0 32 8,0 0-2144-8,0 0-416 4,6-12-96-5,-6 12-16 8,0 0 0-8,0 0-16 7,0 0 0-7,0 0 0 6,0 0-336-6,0 0-64 7,-11 6-16-7,-5 0 0 10,4 1-160-10,-5 5-48 6,-1-4 0-5,3 9 0 7,-7 1 80-8,3 5 16 7,-1 1 0-7,-3 1 0 7,-5 2 160-6,1 3 48 4,-4-1 0-4,-2 8 0 12,1 6-96-13,3 6-16 3,-2-3 0-3,4 5 0 7,-1 4-208-7,5-1-48 7,5-1-16-7,1 4 0 8,1 1-224-8,5 3-32 7,3-5-16-7,0 1 0 9,6-3-224-8,2 1 0 4,0-2 128-5,8-3-128 9,0-5 0-8,1 0 176 4,7-6-176-5,0 2 160 9,1-8-32-9,7-2-128 7,1-3 192-7,0-3-64 7,1 0 16-7,1-1 0 8,4-9 0-8,-4 5 0 9,1-9 16-9,1 3 0 8,0-4 0-8,-1 0 0 6,-7-5-160-6,-3-1 192 8,1-4-192-8,3 0 192 8,-7 0-192-8,3-2 0 8,-1-3-192-8,-5-3 192 22,4 0-2816-20,-7-2-448-1</inkml:trace>
    </iact:actionData>
  </iact:action>
  <iact:action type="add" startTime="11153">
    <iact:property name="dataType"/>
    <iact:actionData xml:id="d5">
      <inkml:trace xmlns:inkml="http://www.w3.org/2003/InkML" xml:id="stk5" contextRef="#ctx0" brushRef="#br1">30478 15664 18831 0,'-19'-5'832'1,"5"1"176"0,4-6-816-1,10 10-192 0,0 0 0 0,-13-2 0 6,3-2 1200-6,10 4 192 6,-10-6 32-5,10 6 16 8,0 0-320-8,0 0-64 4,0 0-16-5,0 0 0 10,0 0-32-10,0 0-16 4,0 0 0-4,14 4 0 9,5-4-96-9,3 6-32 7,1 6 0-7,9-1 0 8,-3 5-48-8,2 0-16 7,0 7 0-7,0 2 0 8,5 3-208-8,1 1-32 7,-4 4-16-7,-4 8 0 8,2 2-176-8,-2 6-48 13,-3 5 0-13,-3 3 0 3,-5 1-128-3,-5-1-48 6,1-3 0-6,-6 1 0 9,-6-2 80-8,-2-3 16 4,0-1 0-5,-4-4 0 11,-6 2 352-11,-2-2 80 5,-3-6 16-5,-3 4 0 7,-5-4-144-7,-4 4-32 8,-1-6 0-7,1 0 0 6,-6 2-176-7,-2-6-32 6,2-2-16-5,-3-2 0 8,-1-1-144-9,-4-3-16 6,0-2-128-6,2 1 192 8,4-5-192-8,8-3 144 6,0-1-144-6,3-7 128 24,7 0-432-22,3 0-80-2,14-8-32 1,0 0 0 10,0 0-2688-10,0 0-544 0,-8-18-96-1,8-1-32 0</inkml:trace>
    </iact:actionData>
  </iact:action>
  <iact:action type="add" startTime="11691">
    <iact:property name="dataType"/>
    <iact:actionData xml:id="d6">
      <inkml:trace xmlns:inkml="http://www.w3.org/2003/InkML" xml:id="stk6" contextRef="#ctx0" brushRef="#br1">27941 17225 21183 0,'-24'3'944'2,"24"-3"192"-1,-17 0-912-1,5 0-224 1,12 0 0-1,0 0 0 6,0 0 1728-6,0 0 288 7,0 0 64-6,0 0 16 6,22-1-1264-6,5-3-256 5,6-6-64-6,12 4 0 10,11 0 192-10,7-2 48 6,3-5 0-6,6 5 0 7,4-6 272-6,4 3 48 5,4-1 16-6,8 2 0 8,11 4-272-7,-5 4-48 5,-1 0-16-2,-7 2 0 1,-2 2-272-5,0 0-48 6,-3 2-16-6,1 2 0 8,-2 2-192-8,0 2-32 8,-2-1-16-8,0 3 0 8,-8-6 16-8,-12 2 16 7,-5-2 0-7,-4 1 0 7,-7-5-64-7,-9-2-16 8,-3 0 0-8,-7 0 0 8,-8-2 208-8,-19 2 48 7,0 0 0-7,0 0 0 7,0 0 32-7,0 0 16 9,0 0 0-9,-27-4 0 7,-6-3-128-7,-10 1-32 6,-6 2 0-5,-7 2 0 6,-9-4-272-7,-11-2 128 7,-10 2-128-7,1 1 0 8,-3 3 160-8,-2 0-160 8,2 2 128-8,-1 0-128 8,1 2 0-8,-6-2 128 6,1 0-128-6,5 0 0 9,2 0 192-9,8 2-32 6,6-2-16-6,11 3 0 9,7-1-144-8,9 2 0 5,8-2 0-6,10 4 0 8,7-4 0-8,20-2 0 6,0 0 0-6,0 0 0 8,0 0-128-8,18 2 128 10,5-2 0-10,10-2 0 7,16 0 0-7,7-4-176 6,9 2 176-6,13 0-128 8,12 3 128-8,3-1 0 8,-1 2-144-8,0-2 144 6,-3 0 0-6,-1 0 0 8,-2-2 0-8,2 2 0 8,-3 2 0-8,-1 0 0 7,-4-4 0-7,-6 2 0 8,-9-2 0-8,-5 0 0 6,-11 2 0-6,-2-2 0 9,-8-3 0-8,-4-1 0 6,-8 2 0-7,-7 4 0 9,-3-2 0-9,-17 4 0 4,0 0 0-4,0 0 0 9,0 0 0-9,0 0 128 6,0 0-128-5,0 0 0 22,-7-8-768-22,-9 0-224 0,0 7-48 0,-5 1-12512 4,-6 3-2496-4</inkml:trace>
    </iact:actionData>
  </iact:action>
  <iact:action type="add" startTime="12921">
    <iact:property name="dataType"/>
    <iact:actionData xml:id="d7">
      <inkml:trace xmlns:inkml="http://www.w3.org/2003/InkML" xml:id="stk7" contextRef="#ctx0" brushRef="#br1">13403 19128 9215 0,'0'0'816'3,"14"-6"-656"-3,0-4-160 1,-14 10 0 6,9-15 1376-7,5 7 240 8,-14 8 48-8,0 0 16 8,0 0-336-8,0 0-80 6,0 0-16-6,0 0 0 9,0 0 160-9,0 0 16 7,0 0 16-7,0 0 0 7,0 0-416-6,0 0-64 4,0 0-32-5,0 0 0 9,0 0-96-8,-15 8-32 6,3 2 0-7,-4-1 0 7,5-3-96-6,-5 0 0 4,4 10-16-4,-3-7 0 7,1 3-208-7,-6 0-32 5,3 7-16-6,3-1 0 8,-3 1-80-8,3 3-16 7,-4-1 0-7,5 1 0 12,-7 3 0-12,3 0 0 5,1 1 0-4,-3 3 0 5,3 2-32-6,2 4-16 8,-1 0 0-8,3 4 0 7,2 2-64-7,-1-2-16 7,5 6 0-7,0 2 0 8,2-2 80-8,0 4 16 7,4 1 0-7,6 3 0 8,0 2-176-7,2-3-128 5,5-1 192-5,-1-4-192 7,6 0 160-8,-1 1-160 5,5-5 128-5,-1 0-128 9,0-8 128-9,-3 0-128 6,0 0 0-6,3-3 128 10,-1-1 0-10,1-4-128 6,0-3 192-6,1-3-64 8,-5-2 32-8,1 3 0 7,-2 1 0-7,-7-3 0 7,1-7 16-7,2 5 0 9,-6-4 0-9,-6-14 0 6,7 15 48-6,-7-15 16 8,0 0 0-8,0 0 0 6,0 0 48-5,0 0 16 6,0 0 0-7,0 0 0 7,0 0 48-7,0 0 16 8,0 0 0-8,0 0 0 8,0 0-160-8,-5-17-16 7,-1 5-16-7,-2-4 0 8,-4 1-176-8,4-5 192 7,-5 3-192-7,1 3 192 10,-2-3-192-10,1 1 0 5,-3-7 144-5,3-1-144 9,-7-1 0-9,6-2 0 6,-3-1 0-6,1 1 128 9,1-8-128-9,-3-2 0 7,0 2 128-7,-1 0-128 8,-1-6 0-8,5-2 0 7,-3-6 0-7,3 2 128 7,1 2-128-7,-3-2 0 7,5-1 0-7,-4 5 0 9,5-2 0-8,-3 4 0 5,4 0 0-6,2 4 0 7,-3-4 0-7,5 6 0 7,2-4 0-7,2 4 0 9,0 4 0-9,4-1 0 7,0 3 0-7,6 2-128 8,3 2 128-8,-1-1 0 6,0 1 0-6,5 1-128 8,-1-1 128-8,2 4-128 8,1 3 128-8,-3-1-128 8,3-3 128-8,-3 6-128 6,4 1 128-6,1 3-128 9,-5-1 128-9,3 5 0 7,-1 0-144-7,0-2 144 7,-1 0 0-6,1 5-144 5,1-1 144-6,-3 0 0 11,4 2-256-11,-18 4 64 4,13-4 16-4,-13 4 0 8,0 0 176-8,0 0 0 8,0 0 0-8,0 0 0 7,0 0 0-7,0 0 0 7,0 0 0-7,0 0 0 8,0 0 0-7,0 0 0 5,0 0 0-6,-10 4-128 8,10-4 128-8,-17 6 0 8,3 4 0-8,-3-5 0 8,3 5 0-8,-3 2 0 7,1-2 0-7,0 5 128 8,-1 1-128-8,-1 3-128 7,-1 1 128-6,-3-1-192 6,1 3 192-7,1 1 0 7,-1 3 0-7,-3 1 0 8,1 2 0-8,2 6 0 7,1 6 0-7,1 0 0 8,-1 8 0-8,4 4 0 6,-3 1 0-5,3-1-128 8,5-2 128-9,3-1 0 6,0 1 0-5,4 2 0 8,2-1 0-9,4 1 0 5,4 0 0-5,4-1-128 8,-2 1 128-8,9-4 0 7,-3-5 0-6,5-1 0 6,-1-2 0-7,-1 0 0 7,3-8 0-7,1 1 0 8,-5-5 0-8,3-4 0 7,3-1 0-7,-5 1 0 8,3 0 0-8,1 1 0 7,5-3 0-7,-5-5 0 8,-3 1 0-8,1 3 144 7,3-5-144-7,-3 1 0 8,3-3 144-7,-1-3-144 5,3 2 0-6,-5-3 144 8,-3-3-144-8,1 6 0 7,-17-14 0-7,14 11 0 8,0 1 0-7,-14-12 0 4,0 0 144-5,7 10-144 9,-7-10 0-9,0 0 0 7,0 0 0-7,0 0 0 23,0 0-1008-21,0 0-272-2,20 2-48 1,-20-2-11472 6,12-6-2304-6</inkml:trace>
    </iact:actionData>
  </iact:action>
  <iact:action type="add" startTime="14273">
    <iact:property name="dataType"/>
    <iact:actionData xml:id="d8">
      <inkml:trace xmlns:inkml="http://www.w3.org/2003/InkML" xml:id="stk8" contextRef="#ctx0" brushRef="#br1">15726 18984 15775 0,'0'0'704'3,"0"0"128"-3,-13-8-656 0,5 0-176 1,8 8 0-1,-14-4 0 6,14 4 912-5,-11-2 160 7,11 2 16-8,0 0 16 6,-14 0-96-6,14 0-32 7,0 0 0-7,0 0 0 9,-14 4-112-9,14-4-32 6,0 0 0-6,0 0 0 9,0 0-112-9,0 0-16 6,0 0-16-6,0 18 0 8,0-18 64-7,4 13 16 6,-4-13 0-7,10 22 0 8,4-1-128-8,-1 3-32 6,5-3 0-6,3 1 0 9,1 3-144-9,-1 2-16 8,3 2-16-8,1 7 0 10,0-1-80-10,1 4-16 6,1 4 0-6,-2-4 0 6,1 3-16-5,-5-3-16 6,-1 2 0-7,1-2 0 7,-1 6 64-7,-1-8 16 7,-5 4 0-7,1-4 0 8,-5 0-64-8,0 0 0 7,4-3 0-7,-11 5 0 9,-1-2 48-9,-2-2 0 5,-2 0 0-5,2 2 0 9,-1-4 32-9,-5 0 16 7,-2 2 0-7,2 0 0 9,-2-5-112-8,2-1-32 4,-5 0 0-5,3 0 0 8,0-1-80-8,-4-5-32 7,3-1 0-7,-1-3 0 8,-6 3-160-8,7 3 192 7,-9-2-192-7,2-1 192 8,1-5-192-8,-5 3 0 7,5-1 144-7,-3-3-144 9,-3 1 0-9,1-3 144 7,3 2-144-7,-5-5 0 7,3 3 128-7,3-2-128 8,-2 3 0-8,7-5 0 7,-5 2 128-7,8-4-128 7,-3 1 0-7,11-9 0 7,-10 12 0-7,10-12 0 7,0 0 0-6,0 0 0 7,0 0 0-8,0 0 0 6,0 0 0-6,0 0 0 8,0 0 0-8,0 0 0 8,0 0 0-8,0 0 0 7,0 0 0-6,0 0 0 5,17-10 0-6,-3 1 0 9,0 1 0-9,-1-6 0 7,5 4 0-7,-2-1 0 9,-1 1 0-9,5 0 0 6,-5-5 0-6,5 1 0 8,-3-4 0-8,1 1 0 7,1-3 0-7,3-3 0 8,-5-4 0-8,1 1 0 6,0-1 0-6,-5 0 0 9,5-3 0-9,-7-1 0 7,1-4 0-7,-4 0 0 7,0 0 128-6,-2-6-128 6,1 2 0-7,-3 2 0 7,-2-4 0-7,-2 2 0 8,-4-6 0-8,0 0 0 8,-5 0 128-8,1-3-128 7,-2 1 0-7,-4 4 0 8,3-6 0-7,-5 6 0 5,3 6 0-6,-5 4 0 8,-2 0 0-8,3 0 0 7,-5 3 0-7,1 1 0 8,0 4 0-8,-3 0 0 7,1 1 0-7,-1 3 0 8,1-3 0-8,-2 5 0 6,1 1 0-6,5 1 0 10,5 5 0-10,-4 0 0 6,5 4 0-6,-1 1 0 8,14 7 0-8,-10-10 0 7,1 4-128-7,9 6 128 7,0 0 0-6,0 0 0 6,0 0 0-7,0 0-144 8,-14-4 144-8,14 4 0 7,0 0 0-7,0 0-128 8,0 0 128-8,0 0-128 7,0 0 128-7,0 0-128 8,14 20 128-8,-3-3 0 7,3 3 0-7,4-1 0 7,3-3 0-6,2 5-160 5,3 1 16-6,1 3 0 9,0 2 144-9,-1 5 0 7,5-1 0-7,-4 4 0 8,-1 2 0-8,-1 0 0 7,-2-2 0-7,-1 8-128 9,-3-6 128-9,1 0 0 6,-5-2 0-6,3-2 0 7,-4 2 0-7,-1 3 0 8,-5-5 0-8,-2 0 0 8,-2 0 128-8,0 6-128 7,-4-2 128-7,0-2-128 9,-8 6 128-9,0-6-128 7,2 2 160-7,-5 2-160 7,-1-6 192-7,2 1-48 7,-5-3-16-7,3 2 0 8,-4-2 0-8,5-2 0 8,-7-1 0-8,2-3 0 7,3-5-128-7,-5 1 192 8,6 0-192-8,-5 3 192 7,1-9-192-6,-3 1 0 6,1-4 144-7,5 1-144 8,-5-5 128-8,4 4-128 7,-3-4 128-7,1-2-128 7,16-6 0-6,-15 5 128 5,1 3-128-6,14-8 0 8,0 0 0-8,0 0 0 7,-14 0 0-7,14 0 128 7,-8-6-128-6,8 6 0 5,0 0 0-6,-3-11 0 10,3 11 0-10,5-16 0 6,1 2 0-6,0-1-128 9,4 3 128-9,2-5 0 6,3 1-144-6,3-4 144 9,1-5 0-9,-1 0-144 7,3-3 144-7,1 1 0 7,1-2-144-7,-1-2 144 7,-3-1 0-7,3-5-144 9,-1-2 144-9,-1 2 0 6,-5-9 0-6,5 7-128 8,-7-4 128-8,1 6 0 7,-4-8 0-7,1-4 0 9,-5 0 0-9,0 2 0 6,-2-1 0-6,-4-1 0 9,-4-6 0-9,0 3 0 6,0-1 0-6,-4-2 128 11,-3-1-128-11,1 1 0 4,-6 1 0-4,5 7 0 9,-9 0 0-9,7 6 0 6,-5 6 0-6,0 4-128 9,3-2 128-9,-3 5 0 7,5 7 0-7,-5 3 0 7,2 3 0-6,5-3 0 5,-5 8 0-5,6 1-128 7,3 3 128-8,7 6 0 6,-14-6 0-6,14 6-128 7,0 0 128-6,0 0-128 6,0 0 128-7,0 0-128 7,-6 17 128-6,6-3-128 7,2 8 128-8,4 1-128 7,4-5 128-7,-3 5-128 7,5 4 128-7,4 2-128 8,3 7 128-8,-3 1 0 8,3 0-144-8,1 6 144 8,-1-4 0-8,5 5 0 7,-3-3-144-7,3 4 144 8,-5 2 0-8,-1-2 0 7,1 2 0-7,1 0 0 7,-7-6 0-7,3 3 0 7,-8 5 0-7,0-6 0 9,-3 2 0-9,3 0 0 7,-8 0 0-7,-4 3 0 7,-3-5 0-7,-1-4 0 8,-2 2 176-8,-6 0-176 7,3-6 320-7,-7-2-32 8,3 3-16-8,3-5 0 8,-7-2-16-8,-1 0 0 7,-1-3 0-7,1-1 0 8,-1-4-96-8,1-3-32 7,-1 1 0-7,5-7 0 7,5 2-128-7,-1-6 0 7,14-8 0-7,0 0 128 23,-12 0-928-22,12 0-192-1,0 0-32 0,0 0-12480 8,12-14-2480-8</inkml:trace>
    </iact:actionData>
  </iact:action>
  <iact:action type="add" startTime="17365">
    <iact:property name="dataType"/>
    <iact:actionData xml:id="d9">
      <inkml:trace xmlns:inkml="http://www.w3.org/2003/InkML" xml:id="stk9" contextRef="#ctx0" brushRef="#br1">13873 20694 14735 0,'0'0'640'3,"0"0"160"-3,0 0-640 0,0 0-160 0,0 0 0 1,0 0 0 7,0 0 1104-7,0 0 192 5,0 0 48-6,0 0 0 7,0 0-128-7,0 0 0 7,0 0-16-6,0 0 0 6,0 0-400-6,0 0-80 6,20 4-16-7,-4-4 0 9,1-2-80-9,7 0-32 4,1 0 0-3,4 0 0 7,0-2-128-8,10 2-16 8,6-2-16-8,10 0 0 7,0-3-48-6,5 3 0 5,6 2 0-6,-1 0 0 13,-3-2-128-13,1 0-16 2,-1 0-16-2,-4 4 0 9,-1-6-48-9,-2 4-16 7,-9-2 0-7,1 2 0 9,2 2 32-9,0 2 16 5,-6 2 0-5,0 2 0 10,-4-2 48-10,-2 2 16 6,-6 0 0-6,-4 0 0 8,-5 0-16-8,-5-3-16 7,1 3 0-7,-18-6 0 7,0 0-64-7,0 0-16 7,0 0 0-6,0 0 0 6,13 10 32-7,-13-10 16 8,0 0 0-8,0 0 0 7,0 0 192-7,-7 16 48 9,-3-11 0-9,-4 5 0 6,-1-2-80-6,-7-4-16 8,1-2 0-8,-1-2 0 7,3-4-48-7,-7 2-16 8,-3 0 0-8,0 0 0 7,0-2 0-6,-5 2 0 5,-1-2 0-6,2 0 0 8,0 1-80-8,-6-1-16 7,0 0 0-7,-6 2 0 9,4-8-64-9,-4 4 0 7,-2 2-128-7,3-2 192 8,-5-5-192-8,-2 3 0 7,-2 2 128-7,1-2-128 8,5 2 0-7,-2 3 0 4,-1-1 0-5,-1 4 0 8,6 0 0-8,2 2 0 8,0 1 144-8,4 1-144 8,0 0 0-8,4 2 0 6,2-2 0-6,4 0 0 9,1 4 0-9,5-2 0 7,3 1 0-7,7-3 0 9,-3-2 0-9,16-2 0 6,0 0 0-6,0 0 0 7,0 0-128-7,0 0 128 7,0 0 0-7,20 4 0 8,1-4 0-7,2-2 0 5,5 0 0-6,5-2 0 8,2 0-144-8,8-1 144 8,0 1 0-8,6 2 0 7,3 2 0-6,3 4 0 6,0 2 0-7,3-3 0 8,-1 3-160-8,-1-2 160 7,1-2-128-7,-5 2 128 8,-3 0 0-8,0 2 0 7,-8-2 0-7,4 0 0 8,-6-2 0-8,0 1 0 7,-6 3 0-7,-4 2 0 10,-1-4 0-10,-3 0 0 5,-4-2 0-4,-7 0 0 6,4 0 0-7,-18-2 128 7,0 0-128-7,0 0 0 7,0 0 144-7,0 0-144 8,0 0 192-8,0 0-192 7,-18 2 400-7,2 0-16 8,-7 0-16-7,-8-2 0 6,-14 0-128-7,-4 0-32 7,-2 2 0-7,-7-2 0 8,-5 0-16-8,-5 0 0 7,-2-4 0-7,-8 0 0 9,-2 0-16-9,0 0-16 5,4-2 0-5,4-2 0 10,-8 2-160-10,6 1 128 6,3-3-128-5,5-2 128 7,6 4-128-8,3 2 0 6,6-4 0-6,7 1 0 9,3 1 0-9,9 2 0 11,5 2 0-11,6 0 0 4,7 0 0-4,14 2 0 12,0 0 0-12,0 0 0 3,0 0-384-3,16-6 0 8,5-2 0-8,6 1 0 23,5 5-448-22,7-4-112-1,3-2-16 1,9 2 0 12,4 0-1984-11,-3 0-384 1,-1-7-96-2</inkml:trace>
    </iact:actionData>
  </iact:action>
  <iact:action type="add" startTime="18417">
    <iact:property name="dataType"/>
    <iact:actionData xml:id="d10">
      <inkml:trace xmlns:inkml="http://www.w3.org/2003/InkML" xml:id="stk10" contextRef="#ctx0" brushRef="#br1">13384 19068 10127 0,'0'0'896'3,"0"0"-704"-3,0 0-192 0,0 0 0 7,2-12 944-7,-2 12 144 7,8-16 48-7,-8 16 0 7,0 0-560-6,4-11-128 6,-2-5 0-6,-2 16-16 8,0 0 496-9,0 0 96 6,-4-12 32-6,4 12 0 7,0 0 144-7,-12-11 16 7,12 11 16-7,0 0 0 8,-16-6-288-8,-1 6-64 8,1 4-16-8,2 9 0 7,-5-3-208-7,3 8-32 7,-3-3-16-7,-1 9 0 8,-1 3 160-8,-1 8 48 7,-3 6 0-7,-2 4 0 12,-2 7-32-12,1 3 0 3,-3 2 0-2,4 5 0 7,3 0-176-8,3 3-32 6,-1 3-16-6,11 0 0 10,1 2-336-10,6-3-64 6,2 1-16-5,6-4 0 6,6 5-144-7,1-7 0 7,9-3 0-7,1-5 128 9,1-3-128-9,5-6 160 5,0-2-160-4,3-4 160 6,5-2-160-7,-2-4 0 8,-4-2 0-8,4-4 0 8,6-3-256-8,0-1-64 7,8-1-32-6,4-5 0 20,6 5-1936-20,5-3-384 1,2-7-80-2,10 0 0 0</inkml:trace>
    </iact:actionData>
  </iact:action>
  <iact:action type="add" startTime="19016">
    <iact:property name="dataType"/>
    <iact:actionData xml:id="d11">
      <inkml:trace xmlns:inkml="http://www.w3.org/2003/InkML" xml:id="stk11" contextRef="#ctx0" brushRef="#br1">15672 19011 4607 0,'0'0'400'1,"0"0"-400"2,0 0 0-3,0 0 0 8,0 0 2240-8,0 0 384 7,0 0 64-6,0 0 0 5,0 0-1808-6,0 0-368 9,0 0-80-9,0 0-16 8,0 0 416-7,14 6 96 3,1 2 16-4,-3 1 0 9,3-5 384-9,-1 4 80 7,6 4 0-6,1-2 16 6,1 5-240-7,5 1-48 7,4 7-16-7,2 4 0 8,0 1-304-8,4 9-64 7,0 6-16-7,-3 4 0 7,-1 1-192-6,-2 7-32 10,-4 5-16-11,1 1 0 6,-5-1-160-5,-2 3-16 3,-5-3-16-3,-4 3 0 7,-2-5 80-8,-5-1 32 6,-5-3 0-6,-4 1 0 9,-1-3 256-9,-5-1 48 6,-8-6 16-6,1 0 0 9,-1 4 80-9,-7-8 16 6,-2 0 0-6,-1-4 0 8,1 0-256-8,-2 0-64 8,-3-6 0-8,3-4 0 9,2-5-192-9,2-3-64 7,1 1 0-7,1-1 0 7,3-5-128-7,5-1-128 7,-3-5 192-6,6 0-192 6,12-8 0-7,0 0-176 6,-13 6 0-6,13-6 0 23,0 0-1936-21,0 0-384 2,0 0-64-4</inkml:trace>
    </iact:actionData>
  </iact:action>
  <iact:action type="add" startTime="24422">
    <iact:property name="dataType"/>
    <iact:actionData xml:id="d12">
      <inkml:trace xmlns:inkml="http://www.w3.org/2003/InkML" xml:id="stk12" contextRef="#ctx0" brushRef="#br2">32852 17379 18143 0,'0'0'800'3,"0"0"160"-3,0 0-768 0,0 0-192 0,0 0 0 0,0 0 0 8,0 0 512-8,14 11 64 7,-14-11 16-7,12 8 0 8,-12-8-144-8,0 0-48 7,0 0 0-7,0 0 0 7,-4 18 176-6,4-18 16 6,-14 9 16-6,6 3 0 5,-7 0 128-5,1-4 32 5,-8 1 0-5,1-1 0 6,-2-2-176-7,-3 2-16 8,-1 4-16-8,-2-5 0 7,-3-1-144-7,1 2-32 8,2-2 0-8,-2 0 0 7,-2 2-144-7,-6 1-48 11,0-1 0-11,-6-6 0 6,-4 4 64-6,-8 4 0 5,-7-8 0-5,2 0 0 9,-5-2 208-9,1 3 48 6,-4 1 16-6,1-2 0 10,-1-2-144-10,0 2-16 6,-4 2-16-6,0 0 0 8,-2-6-176-8,-6 2-48 7,-8 0 0-7,4 2 0 9,0 4 0-9,5-2 0 7,1 0 0-7,-2-2 0 9,-2 2-128-9,-4-1 160 6,0 1-160-6,-7 0 160 8,1-2-160-8,0 0 128 7,5 0-128-7,5 2 128 8,2-4-128-8,-2 0 160 7,-2 0-160-7,-4 0 160 8,-5 0-160-8,5-2 192 6,6 2-192-6,2 0 192 8,0 0-192-8,6 0 160 8,2 0-160-8,0 0 160 7,-4-2-160-6,-2-2 0 5,-4-2 0-6,2 2 128 8,4 1-128-7,4-1 0 5,4 2 0-6,2 0 0 10,3 0 0-10,1 2 0 6,-8 2 0-6,2-2 0 8,-1 0 0-8,-7 0 128 6,-2 0-128-6,2 0 0 10,6 0 128-10,-2 2-128 5,6-2 128-5,3 2-128 10,1 0 144-10,-2-2-144 5,1 0 160-5,3 0-160 9,-2 0 128-9,-3-2-128 6,3 0 0-6,-4-2 0 9,5 0 0-9,1-2 128 7,-5 0-128-7,9 2 0 9,1 0 0-9,3 0 0 5,-1-1 128-4,-1-3-128 7,-1 2 0-8,-1 0 0 7,-7-2 0-7,5-3 0 7,1 7 0-6,3 0 128 5,-1-2-128-6,2 2 0 9,1-2 0-9,-1 6 0 6,4 0 0-6,3 0 0 10,3 0 0-9,-4 6 0 4,-4 0 0-5,1 0 0 9,-3 0 0-9,-1-1 0 6,-5 1 0-6,3 0 0 8,1-2 0-8,-1 6 0 7,1 3 0-6,2-3-160 5,1 2 160-6,5 0 0 8,-2 5 0-8,1-3 0 9,-3 3 0-9,-2-5 0 5,1 6 0-4,-1 1 0 7,0 3 0-8,-1-1 0 7,-1 0 0-7,1-1 0 7,3-4 0-7,0 5 0 7,3 4 0-7,1 1 0 8,2-3 0-8,-2 4 0 7,4-1 0-7,4 1 0 8,-3 0 0-8,1 3 0 7,-2-1 0-7,4 2 128 9,2-4-128-9,0 1 0 6,-4-3 0-6,8 0 128 9,-2 1-128-9,4 1 0 8,1 0 0-8,3 3 0 8,2-3 0-8,2 2 144 6,-1 0-144-6,7 3 0 8,1-5 192-8,1 2-64 7,3 0 0-7,0 1-128 7,6-3 0-7,5 2 0 7,-5-1-192-7,4 1 48 8,2-2 144-8,2 0 0 7,2-3 0-7,2 1 0 9,0 1 0-9,3 1 0 7,1 0 0-7,8 0 0 7,-1-3 0-7,5-1 0 8,3-3 0-8,7 1 0 7,1 3 0-7,6 1 0 7,4-2 0-7,4 1 0 8,-2-3 0-8,7 3 144 7,5-5-144-7,3 3 0 9,1-9 128-9,5 7-128 6,1-5 0-6,1-1 0 9,4 2 0-9,6-5 0 6,4 3 0-6,2-2 0 9,0-5 144-9,0 5-144 6,-2 0 0-6,6 2 144 10,-2-7-144-10,3 1 0 5,-1 0 0-4,8 2 128 6,5-4-128-7,1 1 0 7,-6-3 0-7,-3 2 0 9,1 0 0-9,-2-2 0 6,7 0 0-6,3 2 0 10,5 1 128-10,0-1-128 6,1-4 0-6,-7 4 128 8,-1-2-128-8,3 0 0 6,-2 0 0-6,7-2 0 9,5 0 0-9,-2 2 0 7,-3-3 0-7,-1-1 128 8,-8 0-128-8,5 2 0 7,-1 4 0-7,1 4 0 9,7 0 128-9,-2-2-128 6,-7 3 0-6,-1-3 128 8,-7 2-128-8,1 3 0 7,3-7 0-7,0 4 0 9,3 4 0-9,-1-6 128 5,-3 3-128-5,-3-3 0 8,-8-2 144-8,5 2-144 8,-1-1 160-8,2 1-160 7,2-2 160-7,1 2-160 8,-5 0 160-8,-2-2-160 8,-4-1 0-8,-4-1 128 8,-2-2-128-8,-4 0 0 6,2 2 0-6,2-2 0 8,2 0 128-8,-4 0-128 8,4-2 0-8,-3 2 0 7,-7-2 0-7,0 0 0 8,-2 0 0-8,1-4 128 7,-5-4-128-7,2 2 0 7,1 2 0-7,-3 3 0 8,3-5 128-8,3 2-128 8,-4-2 0-8,3 0 0 7,-7 0 0-7,1 0 0 8,-1-3 0-8,-1-1 128 7,1 0-128-7,-2-2 0 8,1 5 0-8,-2-3 0 6,-1-4 0-6,7 6 0 9,3-5 0-9,-4 1 128 7,3-4-128-7,1 3 0 8,-6-5 0-8,-1 5 0 8,-2-5 0-8,-1 8 0 7,-3-3 0-7,-3 3 0 8,3-8 0-8,-2 5 0 8,0-5 0-8,-5 1 128 8,1-5-128-8,4 1 0 7,-2-3 0-7,-3 3 128 7,1 3-128-6,-2-5 0 6,-6-4 192-7,2 1-64 7,-4 3-128-7,-2-6 192 8,-4-1 32-7,-1-1 0 4,-5 0 0-4,-3-2 0 6,-1 0 32-6,-5-1 16 6,-3 1 0-6,-1-4 0 6,0 2-16-6,-8 0 0 5,-4-6 0-6,0 0 0 7,-6-6 48-6,-4 1 0 5,-2-3 0-5,-5 0 0 7,-1-2-48-7,-5 3-16 5,-5 3 0-6,-5 0 0 8,-8 8-48-7,0-8 0 4,-5 0 0-4,-3 4 0 7,-6-2-32-8,-1 4-16 6,-5-4 0-6,3 4 0 8,-5-2-144-8,3 6 0 8,-3 2 144-8,1-2-144 7,-4-2 128-7,-1 4-128 8,-7 2 128-8,2 3-128 7,-6 1 0-7,0 0 0 7,-2 1 0-6,2 7 128 6,-2 5-128-7,2-1 0 7,2 3 0-6,-2 0 0 22,-2 4-448-21,-6 4-16 0,-4 4 0-2,1 0 0 10,1 0-2096-9,4 6-400 0</inkml:trace>
    </iact:actionData>
  </iact:action>
  <iact:action type="add" startTime="29827">
    <iact:property name="dataType"/>
    <iact:actionData xml:id="d13">
      <inkml:trace xmlns:inkml="http://www.w3.org/2003/InkML" xml:id="stk13" contextRef="#ctx0" brushRef="#br2">13460 19021 2751 0,'0'0'256'3,"0"0"-256"-3,0 0 0 0,0 0 0 7,-4-10 1760-6,4 10 304 5,0 0 64-6,0 0 16 9,-6-16-800-9,6 16-176 6,0 0-16-6,0 0-16 8,-8-15-112-8,8 15 0 8,-2-16-16-8,2 16 0 8,0 0-48-8,0 0 0 7,0 0 0-7,0 0 0 7,0 0-192-7,0 0-64 7,0 0 0-7,0 0 0 8,0 0-240-8,0 0-48 8,0 0-16-8,0 0 0 7,0 0 160-6,0 0 16 6,0 0 16-7,-11 16 0 7,-5-5-48-7,4 7-16 9,-3-2 0-9,1 3 0 6,-5 5-80-6,-1 3-32 7,3 0 0-7,-5 2 0 12,3 1 144-12,3 3 16 4,-5 6 16-4,3-2 0 8,2 6-128-8,-3 0-16 7,-3 3-16-7,7 5 0 9,-5 0-96-9,5 3-16 7,3 1 0-6,-2-2 0 5,5-4-128-6,5 1-48 7,0-1 0-7,2 4 0 8,0-7 64-8,6 1 16 6,2 4 0-6,3 0 0 9,5-3-32-9,-2-3 0 7,5 2 0-7,-1 2 0 8,3-2-48-7,1-3-16 6,-1 1 0-7,-3-4 0 7,8 2-128-7,-1-4 160 8,4 2-160-8,1-6 160 7,-1 0-32-7,0 0 0 7,2-1 0-7,-1-7 0 8,1-2-128-8,2-1 192 7,2-5-192-7,4-1 192 8,-1-1-192-8,1-7 0 6,4 0 0-6,-2-2 128 25,7-5-432-24,-5-1-80 0,4-4-32-1,2-3 0 12,-4-7-2608-10,2 0-528 0</inkml:trace>
    </iact:actionData>
  </iact:action>
  <iact:action type="add" startTime="30551">
    <iact:property name="dataType"/>
    <iact:actionData xml:id="d14">
      <inkml:trace xmlns:inkml="http://www.w3.org/2003/InkML" xml:id="stk14" contextRef="#ctx0" brushRef="#br2">15307 19066 6447 0,'0'0'272'0,"0"0"80"0,0 0-352 1,0 0 0-1,-10-16 0 0,10 16 0 7,0 0 1728-7,0 0 288 6,0 0 48-6,0 0 16 10,2-12-1168-10,-2 12-224 5,0 0-48-5,0 0-16 8,10-13-48-7,2 3-16 5,-12 10 0-6,10-6 0 8,-10 6 208-7,19-6 32 6,-3-2 16-7,-1 4 0 7,-15 4-112-6,16-1 0 5,-16 1-16-5,14 1 0 6,-14-1-112-6,17 10-32 6,-5 0 0-7,1 4 0 7,-5 1 80-7,4 5 16 7,4-3 0-7,-7 5 0 7,3 1-128-6,-2 4 0 6,5 1-16-2,-3 5 0-2,2 6-160-2,-3-2-16 5,7 0-16-6,-4 4 0 8,1-4 16-8,-3 8 0 8,4-4 0-8,-5 4 0 8,3-6 48-8,-6 4 16 6,1-4 0-6,3 3 0 9,-6-6 80-9,2 3 32 7,-2-2 0-6,-4 0 0 7,5 4 32-8,-5-4 16 7,0-2 0-7,-2 4 0 6,2-4-112-6,-2 4-32 8,0-6 0-8,-2 0 0 8,2-4-64-8,-4 3-16 6,-3-3 0-6,-3 0 0 9,4 0 16-9,-6 1 0 6,1-3 0-6,1 0 0 8,-6-1-32-8,6 1-16 9,-3-2 0-9,3 1 0 7,-7-3-32-7,3 2 0 7,-2-3 0-7,3-3 0 7,-5 1-64-7,6-1 0 8,-3-3-16-8,1 2 0 8,-3 1-16-8,-1-3 0 7,2-1 0-6,-3-3 0 6,3 2-160-7,-1-7 192 8,-7 1-192-8,3 2 192 8,-1-6-192-8,5 0 0 6,-3 0 144-5,3 2-144 6,3-3 0-7,0 3 0 7,14-6 0-6,-11 6 0 21,11-6-2544-19,-6 12-416-3</inkml:trace>
    </iact:actionData>
  </iact:action>
  <iact:action type="add" startTime="33069">
    <iact:property name="dataType"/>
    <iact:actionData xml:id="d15">
      <inkml:trace xmlns:inkml="http://www.w3.org/2003/InkML" xml:id="stk15" contextRef="#ctx0" brushRef="#br2">14367 18005 13935 0,'0'0'608'4,"0"0"144"-4,0 0-608 0,0 0-144 0,8-14 0 0,-8 14 0 7,0 0 736-7,11-16 112 8,-7 3 32-8,-4 13 0 8,8-18-48-8,0 8 0 6,-8 10 0-6,10-15 0 9,-6 5 128-7,-4 10 0 4,0 0 16-6,5-15 0 7,1 5-16-7,-6 10 0 6,6-16 0-6,-6 16 0 8,0 0-304-7,0 0-64 6,2-10-16-7,-2 10 0 7,0 0 64-7,0 0 0 8,0 0 0-8,0 0 0 7,0 0-112-7,0 0-16 7,0 0 0-6,0 0 0 6,0 0-208-7,0 0-48 8,0 0-16-7,-12 14 0 5,5 2 32-6,1 1 16 7,-4-3 0-6,2 7 0 6,2 3 16-7,1 1 0 7,-5 2 0-7,6 3 0 13,-2 1 0-13,2-2 0 3,-4 2 0-3,1 0 0 9,3 7-48-9,0-5 0 6,-2-4 0-6,0 2 0 7,0 2 16-7,2-1 0 8,-2-3 0-8,4 4 0 8,0-6 112-7,1-3 0 5,-1 1 16-6,2-6 0 8,0 1-64-8,0-6-16 7,0-14 0-7,0 17 0 8,0-17-64-8,0 0-32 7,0 0 0-7,0 0 0 7,0 0-32-6,0 0-16 6,0 0 0-7,0 0 0 7,0 0 80-7,0 0 0 8,9-8 16-8,-1-9 0 9,0-3-32-9,-2 1-16 7,-2-7 0-7,2 1 0 7,-3-2-224-7,5-2 144 7,-4-3-144-7,0-1 128 8,2 2-128-8,0 2 0 9,0-2 0-9,-1 1 0 5,-1-1 0-5,2-2 0 8,-2-2 0-8,0 0 0 8,2 0 0-8,-2 3 0 6,-2 3 0-6,-2 4 0 9,0 3 0-9,2 1 0 7,-2 3 0-7,0 7 0 8,0-1 0-8,0 12 0 6,0 0 0-6,0 0 0 8,0 0 0-8,0 0 0 7,0 0 0-7,0 0 0 8,0 12-192-8,0 7 192 8,0-1-192-8,0 5 192 8,-2 4-144-8,0 5 144 7,-2 5 0-7,-2 0 0 9,2 10-128-9,-2-7 128 6,0 7 0-6,-1-2 0 7,-7-4 0-7,2 4 0 8,-3-4 0-8,5 4 0 8,-4-6 0-8,4-2 0 7,-3-6 0-7,3 0 0 8,2-3 0-8,-3-3 128 7,3-2-128-7,2-3 144 8,-4-1-144-8,4 1 192 8,2-9-192-8,4-11 192 7,0 0-192-7,0 0 128 7,0 0-128-7,0 0 128 8,0 0-320-8,0 0-80 6,0 0-16-6,0 0 0 24,0 0-1376-23,0 0-256 0,0 0-64 0,14-7-16 11,-14 7-688-10,10-14-128-1,-6 2-16 2</inkml:trace>
    </iact:actionData>
  </iact:action>
  <iact:action type="add" startTime="33834">
    <iact:property name="dataType"/>
    <iact:actionData xml:id="d16">
      <inkml:trace xmlns:inkml="http://www.w3.org/2003/InkML" xml:id="stk16" contextRef="#ctx0" brushRef="#br2">14065 18381 20271 0,'0'0'1792'0,"-10"0"-1424"4,10 0-368-3,-14-2 0 6,14 2 976-6,-10 2 128 7,10-2 32-8,-13 0 0 6,13 0-272-6,0 0-48 7,0 0-16-6,0 0 0 9,0 0 256-10,0 0 48 5,0 0 16-5,0 0 0 8,15-2-304-8,5-4-64 6,1-2-16-6,9 5 0 9,5-1-80-9,2 0-16 7,6 0 0-7,0 2 0 7,3 0-80-7,3 0-32 8,-8 0 0-8,4-2 0 7,-4 0 32-7,0 2 0 7,-6 0 0 3,-2-2 0-10,-4 2-112 0,-5 1-32 7,-5-1 0-6,1 0 0 5,-6 0-224-6,-14 2-32 8,0 0-16-8,0 0 0 6,15 2-144-6,-15-2 0 8,0 0 144-8,0 0-144 7,0 0-160-7,0 0-96 7,0 0-32-7,0 0 0 22,-4-14-2480-19,4 14-496 1,0 0-112-4</inkml:trace>
    </iact:actionData>
  </iact:action>
  <iact:action type="add" startTime="34300">
    <iact:property name="dataType"/>
    <iact:actionData xml:id="d17">
      <inkml:trace xmlns:inkml="http://www.w3.org/2003/InkML" xml:id="stk17" contextRef="#ctx0" brushRef="#br2">15371 17219 18719 0,'0'0'832'0,"0"0"160"0,-5-18-800 1,5 18-192 3,0 0 0-3,0 0 0 5,4-19 960-5,-4 9 128 4,0 10 48-5,0 0 0 10,0 0 64-10,0 0 16 5,0 0 0-4,0 0 0 8,0 0-112-7,0 0-16 3,0 0 0-5,0 0 0 7,0 0-368-7,-8 16-80 7,4 1 0-7,0 6-16 8,2 3-48-7,2 3 0 5,0 0 0-6,0 6 0 9,-2 2-128-9,-2 1-16 5,0 4-16-5,-2-3 0 10,1 0-160-6,-1 2-16 0,4-4-16-4,-2 2 0 6,-4-3-32-5,4-5-16 7,-2-2 0-8,2 0 0 8,2 1 0-8,0-7 0 7,1-2 0-7,-1-3 0 7,0-4-176-7,2 1 192 6,0-15-192-6,0 0 192 8,0 14-192-8,0-14 0 7,0 0 0-7,0 0 128 27,0 0-592-27,9 8-128 0,-9-8-32 0,14 6 0 12,-14-6-2224-10,0 0-448-1</inkml:trace>
    </iact:actionData>
  </iact:action>
  <iact:action type="add" startTime="34666">
    <iact:property name="dataType"/>
    <iact:actionData xml:id="d18">
      <inkml:trace xmlns:inkml="http://www.w3.org/2003/InkML" xml:id="stk18" contextRef="#ctx0" brushRef="#br2">14907 18079 18191 0,'0'0'800'0,"0"0"176"0,0 0-784 0,0 0-192 0,0 0 0 1,0 0 0 4,0 0 1440-4,14 0 240 5,2 2 48-6,-3 0 16 8,3-2-512-8,-1 0-96 7,1-2-32-6,5 2 0 5,3 4-176-5,1-2-32 6,3-4-16-6,3 0 0 5,0 0-112-6,0 0 0 8,4 2-16-8,2 0 0 8,-2-2-144-8,2 0-32 7,4 0 0-7,-7 0 0 8,-3 0-304-8,0-2-64 6,-2 2-16-6,-1 2 0 9,-7 0-192-9,2 2 128 8,-1 2-128-5,-5 0 0 2,-1-2 0-4,-16-2-288 5,12 6 32-6,1 2 16 24,-13-8-2608-23,0 0-528 0</inkml:trace>
    </iact:actionData>
  </iact:action>
  <iact:action type="add" startTime="34960">
    <iact:property name="dataType"/>
    <iact:actionData xml:id="d19">
      <inkml:trace xmlns:inkml="http://www.w3.org/2003/InkML" xml:id="stk19" contextRef="#ctx0" brushRef="#br2">15414 18336 11967 0,'0'0'1072'13,"0"0"-864"-12,0 0-208-1,0 0 0 0,0 0 2528 0,0 0 464 7,-9-6 80-7,9 6 32 7,-16-4-1168-7,2 1-224 7,-1 1-48-7,1 4-16 8,-5 1-352-8,1 3-64 7,1 0-16-7,-5 2 0 7,1 0-272-7,-1 2-64 7,-1 7-16-7,-3-1 0 8,1-1-304-8,0 9-64 7,1 1-16-7,1 0 0 8,3 1-160-8,7 1-48 6,-3 0 0-6,6-1 0 9,4 1-48-9,5-2-16 6,1-1 0-5,3-3 0 7,3 5-80-8,6-3-128 9,4 0 176-9,3-1-176 9,-1-7 224-9,5 3-64 4,2-6-16-4,3 1 0 9,1-3-144-9,0-4 192 6,1-4-192-6,-1-2 192 9,0 0-16-9,2-2 0 7,0-4 0-7,-3 2 0 8,-9-2 80-8,1-5 0 7,-3 1 16-7,-7 2 0 8,2-8-16-8,-12 16 0 8,10-13 0-8,-9-3 0 7,-1 16 176-6,-1-13 16 6,-5-3 16-7,-6 0 0 8,0 7-48-8,-7 3-16 7,-7 0 0-6,1 0 0 6,0 4-32-7,-3 2-16 7,-3 6 0-7,2 0 0 8,-2 0-160-8,-1 3-48 6,1 5 0-6,2-2 0 9,4 5-144-9,1-3 0 6,3 4-160-6,5 3 160 24,-1-2-912-23,9-1-96 0,0 3-16-1,8-1-12688 6,6-4-2544-6</inkml:trace>
    </iact:actionData>
  </iact:action>
  <iact:action type="add" startTime="36583">
    <iact:property name="dataType"/>
    <iact:actionData xml:id="d20">
      <inkml:trace xmlns:inkml="http://www.w3.org/2003/InkML" xml:id="stk20" contextRef="#ctx0" brushRef="#br2">13366 19155 9215 0,'-9'-15'400'2,"9"15"96"-2,-4-16-496 0,2 4 0 0,4-3 0 1,-2 3 0 6,0-4 1648-7,0 16 224 7,0-11 48-7,0-5 16 9,-2 4-912-9,2 12-192 7,-2-17-48-7,2 17 0 8,0 0 96-8,0 0 16 6,0 0 0-6,0 0 0 9,-16-2 16-9,16 2 16 7,-12 10 0-7,-3 1 0 8,3 1-288-8,-3 8-64 7,1 1-16-7,2 1 0 8,-1 3 0-8,-1 4 0 7,-2 6 0-6,-1 2 0 5,-1 6 144-6,-1-4 16 12,-3 4 16-12,3 0 0 5,-1 6-112-4,-1 0-32 5,-1 1 0-6,1-3 0 6,1 2-128-5,1 1-16 6,-3-1-16-7,9-2 0 8,-3 0-32-8,6 2 0 7,-3-3 0-7,9 1 0 9,4 4-80-8,4 2 0 5,5-1-16-6,1 1 0 8,8-10-176-8,-3 0-128 6,9 2 192-6,1-8-192 9,1-4 160-9,1-2-160 7,0-2 128-7,0-5-128 6,3-5 176-6,-3-1-48 9,-2-7-128-9,1 5 192 8,1-4 80-8,0-1 16 6,-1 3 0-6,1-6 0 8,0 4-288-8,3-5 128 9,-1-1-128-9,2 0 0 6,-2 2 0-6,2-4 0 8,3 0 0-8,5-4 0 23,-4 0-1888-21,4 0-480-1,0-6-112-1,0-4-13088 0</inkml:trace>
    </iact:actionData>
  </iact:action>
  <iact:action type="add" startTime="37168">
    <iact:property name="dataType"/>
    <iact:actionData xml:id="d21">
      <inkml:trace xmlns:inkml="http://www.w3.org/2003/InkML" xml:id="stk21" contextRef="#ctx0" brushRef="#br2">15350 19069 11055 0,'-27'-7'976'3,"9"1"-784"-3,5-4-192 0,-3 2 0 8,4-1 832-7,-1-1 112 5,3 2 16-6,10 8 16 9,-16-6-64-8,6-4-16 4,5 1 0-4,5 9 0 7,0 0 32-8,-6-10 0 6,2-4 0-6,4 14 0 9,0 0 96-9,0 0 32 6,0 0 0-5,15-8 0 6,3 3-176-7,-2 5-48 7,3 0 0-7,3 2 0 7,-3 1-48-7,6 1-16 9,3 4 0-9,-1 4 0 7,0-2-192-7,3 9-32 8,-1 6-16-8,2 3 0 11,-2-1-80-11,1 6 0 4,1 2-16-4,-2 8 0 8,-4-4-144-7,-1 6-32 5,3-2 0-6,-5 4 0 7,-1 2 0-7,-1-1-16 7,-1-1 0-7,-3 2 0 9,1 2 64-9,-7-5 16 7,2-5 0-7,-6 4 0 8,-1-2 64-8,1 2 0 7,-2 0 16-7,0-4 0 8,-4 2 48-8,0-2 0 7,-4 5 0-7,2-7 0 8,-2 2-128-8,-2-4-32 7,3 2 0-7,-5-2 0 8,-6-1-128-8,4 3-32 7,-3-4 0-7,3-2 0 9,-4 0-128-9,1 0 192 6,-1-4-192-6,0-1 192 8,1-3-64-8,-1-4-128 7,2 5 192-6,1-5-64 7,3-1 48-8,-2-7 0 7,4 5 0-7,-2-6 0 8,1 1 16-8,7-13 0 6,-12 12 0-6,4 0 0 9,8-12-192-9,-14 8 0 5,14-8 0-4,-11 3 0 7,11-3 0-8,0 0 192 6,0 0-192-6,0 0 192 8,-12-1-192-8,12 1 0 7,0 0 0-7,0 0 128 8,-6-10-128-8,6 10 0 8,8-16 0-8,-2 4 0 8,-2-1 0-8,7 1 0 8,5-5 0-8,0 3 0 7,-7-4 0-7,1-1 0 7,8 1-176-7,-3-3 176 9,3-5 0-9,1 1 0 7,-3-4 0-7,1-2 0 8,1-2 0-8,-4-3 0 7,3 1 0-7,-5-2 0 8,6-8 0-8,-7-1 0 7,5-1 0-7,-6-8 0 8,1 1 0-8,-3-7 128 7,-4-1-128-7,0 1 0 7,-2 1 0-7,-2-5 128 8,-2 5-128-8,-2 5 0 7,0 11 0-6,-4 1 0 5,-1 4 0-6,-1 2 128 9,2 3-128-9,-6 9 0 6,7 6 0-6,-1 3 0 9,-4-2 0-8,4 9 0 4,0-1 128-4,8 10-128 6,0 0 0-7,0 0-208 7,-13-2 16-7,13 2 16 23,0 0-1792-22,0 0-352 0,0 0-80 1</inkml:trace>
    </iact:actionData>
  </iact:action>
  <iact:action type="add" startTime="42512">
    <iact:property name="dataType"/>
    <iact:actionData xml:id="d22">
      <inkml:trace xmlns:inkml="http://www.w3.org/2003/InkML" xml:id="stk22" contextRef="#ctx0" brushRef="#br2">16208 18030 10943 0,'0'0'480'1,"0"0"96"0,0 0-448-1,0 0-128 3,-11-4 0-3,11 4 0 7,0 0 976-7,-14 0 176 8,4-2 48-8,10 2 0 7,0 0 112-7,0 0 32 8,-13-2 0-8,13 2 0 8,-14-4 96-8,14 4 32 11,0 0 0-10,0 0 0 4,-14-2-192-5,14 2-48 6,0 0 0-6,0 0 0 7,0 0-288-7,0 0-64 8,0 0-16-8,0 0 0 7,18-9-336-7,3 3-64 11,-3 2-16-11,5 2 0 5,1-2-64-5,-1 2 0 6,2 0-16-6,3 0 0 8,-1-4-160-3,0 2-16 3,1 1-16-8,-3 3 0 5,-2 0 128-5,-3 0 16 11,1 0 16-11,-1 0 0 5,-1 1-112-5,-5 1-32 9,-14-2 0-9,19 2 0 5,-19-2-16-5,0 0-16 10,16 4 0-10,-16-4 0 5,0 0-32-4,0 0-128 8,0 0 192-9,0 0-64 5,0 0 112-5,0 0 16 11,0 0 0-11,0 0 0 3,-14 8 0-2,-1-2 0 10,-1-4 0-11,-1 0 0 5,-3-2-96-4,-1 0-16 8,-7 0 0-9,3 0 0 3,2 0-144-2,-5-2 160 5,1 2-160-6,0-2 160 9,-1 2-160-9,1 0 0 11,0-2 0-11,5 0 128 4,1 2-128-4,3 0 0 12,-1 0 0-12,5 0 0 4,2-2 0-4,12 2 0 9,0 0 0-9,0 0 0 5,0 0 0-5,0 0 0 7,0 0 0-7,0 0 0 7,0 0 0-6,18-2 0 10,0-4 0-11,5 2 0 4,6 0 0-4,2 3 0 11,5-1 0-11,-3 2 0 5,0-2-144-5,4 2 144 10,2 0 0-10,-8 0 0 5,-2 0 0-5,1 0 0 10,-3 0 0-10,0 2 0 5,-1-2 0-4,-3 2 0 9,0-2 0-10,-5-2 0 4,-2 2 0-4,-16 0 0 10,0 0 0-10,17 0 0 5,-17 0 0-4,0 0 0 9,0 0 0-10,0 0 0 4,0 0 0-3,-19 3 0 5,-3-1 128-5,-3 2-128 6,-2 2 0-7,-3-2 128 10,-1-4-128-10,2 0 0 6,-2 0 128-6,-1 0-128 9,-3 2 0-9,4-2 0 5,2-2 128-4,3 0-128 8,3 0 0-9,5 2 144 5,-1 2-144-5,7-2 0 10,12 0 0-9,-13 2 0 3,13-2 0-4,0 0 0 10,0 0 0-10,0 0 0 5,0 0-144-5,0 0 144 10,0 0 0-10,17 6 0 6,-1-4-128-6,5 2 128 11,3-2 0-11,1 0 0 4,-4-4 0-4,1 0-128 12,3 0 128-12,-1 2 0 3,-5-2 0-3,3 2 0 7,-7-2 0-6,-15 2 0 5,18-2 0-5,-18 2 0 9,17-2 0-10,-17 2 0 5,0 0 0-5,0 0 0 7,0 0 0-7,0 0 0 4,0 0 0-4,0 0 0 6,4-12 0-6,-4 12 0 23,0 0-976-22,0 0-304 0,-2-11-48-1,2 11-10400 8,0 0-2096-7</inkml:trace>
    </iact:actionData>
  </iact:action>
  <iact:action type="add" startTime="43467">
    <iact:property name="dataType"/>
    <iact:actionData xml:id="d23">
      <inkml:trace xmlns:inkml="http://www.w3.org/2003/InkML" xml:id="stk23" contextRef="#ctx0" brushRef="#br2">17297 17010 1839 0,'0'0'160'1,"0"0"-160"2,0 0 0-3,0 0 0 0,0 0 1664 0,0 0 288 7,0 0 64-6,0 0 16 6,0 0-784-7,0 0-160 6,7-10-16-6,-7 10-16 10,0 0-32-10,0 0-16 11,0 0 0-11,0 0 0 4,12-15-32-4,-12 15 0 6,0 0 0-6,0 0 0 9,0 0-16-9,0 0 0 10,0 0 0-10,0 0 0 5,0 0-128-5,0 0-48 9,0 0 0-9,0 0 0 6,0 0-16-6,0 17-16 6,0-7 0-6,0 8 0 8,-4-3-112-8,2 9 0 7,0-1-16-6,0 4 0 6,-1 1 80-7,1 5 0 12,0 0 16-12,-2 4 0 4,0-2-48-4,-2 0-16 10,4 0 0-10,-2 2 0 6,-4 0-112-6,4 2-32 11,-5-4 0-10,1 1 0 2,-2-7-112-2,-2-2-16 5,5 0-16-5,-1-1 0 5,-2-3 16-6,2 1 16 7,2-5 0-7,-1-3 0 8,-3-1-160-7,4-5-48 8,6-10 0-9,0 0 0 3,0 0-192-2,0 0 176 11,-6 14-176-12,6-14 160 4,0 0-160-4,0 0 0 6,0 0 0-6,0 0-176 25,0 0-960-25,0 0-192 0,0 0-32 0,0 0-16 12,0 0-1232-9,0 0-240 0,0 0-48-3</inkml:trace>
    </iact:actionData>
  </iact:action>
  <iact:action type="add" startTime="43988">
    <iact:property name="dataType"/>
    <iact:actionData xml:id="d24">
      <inkml:trace xmlns:inkml="http://www.w3.org/2003/InkML" xml:id="stk24" contextRef="#ctx0" brushRef="#br2">16764 18202 2751 0,'0'0'256'1,"-13"5"-256"3,-3-3 0-3,16-2 0 5,0 0 3712-6,0 0 688 6,0 0 144-6,0 0 16 9,0 0-3072-9,0 0-608 10,0 0-128-10,0 0-32 6,19-7 128-6,5 1 32 8,-1-2 0-8,5 2 0 5,-1-4 128-5,4 3 16 6,4-1 16-6,8-6 0 10,-6 4-48-10,4-3-16 10,-4 3 0-9,8 4 0 2,-2-2-256-3,2 1-48 11,-8 1-16-11,4 2 0 4,-4 4-208-4,0 0-32 10,2 0-16-5,-6 4 0-4,0 2-208-1,0 1-32 10,3-1-16-10,-7 0 0 6,-4 0-144-6,-5 4 192 10,-1-3-192-10,-1-1 192 5,-18-6-192-5,13 8 0 9,-13-8 0-9,18 10 128 19,-18-10-1200-17,8 10-240-2,-8-10-48 1,0 0-8784 7,0 0-1760-8</inkml:trace>
    </iact:actionData>
  </iact:action>
  <iact:action type="add" startTime="44512">
    <iact:property name="dataType"/>
    <iact:actionData xml:id="d25">
      <inkml:trace xmlns:inkml="http://www.w3.org/2003/InkML" xml:id="stk25" contextRef="#ctx0" brushRef="#br2">17291 18369 5519 0,'0'0'496'1,"0"0"-496"5,6-13 0-5,-6 13 0 3,0 0 2336-4,0 0 368 10,7-8 80-10,-7 8 16 5,0 0-1136-5,0 0-208 12,0 0-48-12,0 0-16 3,8-14-112-3,-8 14-32 12,0 0 0-12,0 0 0 3,0 0-352-2,0 0-64 9,0 0 0-10,0 0-16 5,0 0-272-5,0 0-48 9,0 0-16-9,0 0 0 6,0 0 48-6,-13 10 16 11,-3-4 0-11,4-2 0 4,-3 0 48-4,15-4 16 7,-12 7 0-7,-4 3 0 8,5-4-80-8,-5 2-16 7,4 2 0-7,-3-1 0 8,1-1-112-8,-3 6-16 10,3-4-16-10,-2 3 0 5,5-3-80-5,-5 0-16 18,4 7 0-18,-3-5 0 1,3 4-128 0,-4-3-16 5,7 1-128-6,-3 0 192 5,2-1-192-5,4 1 176 10,0 1-176-9,1 3 160 3,1-4-160-3,2 5 160 6,2-3-160-7,6 1 160 7,-1 3-160-7,1-5 0 12,-2 3 0-9,6-2 0-1,2-3 128-2,-3 5-128 11,5-5 0-10,-4 5 128 1,2-2-128-2,1 1 0 11,-3 1 0-10,8-5 128 2,-5 3-128-3,5-2 0 6,1 3 0-6,-3-7 0 9,1 0 128-9,5-3-128 5,-5-1 0-5,3-2 128 8,-1-2-128-7,-3-2 192 11,2-2-192-12,1 0 192 4,-3-2-192-4,3-2 192 11,1-5-192-10,-3 1 192 2,3 2-192-3,1-5 192 7,-5 1-192-7,1-6 192 8,3 5-192-8,-6-5 0 7,1 4 144-7,-5-1-144 9,2-5 128-9,-5 5-128 9,3-3 128-9,0 6-128 4,-2-1 0-4,-8 13 128 7,4-14-128-7,-4-3 0 4,0 7 0-4,0 10 0 6,-6-18 0-5,0 11 128 6,6 7-128-7,-12-12 0 8,4 2 0-8,-5 6 0 7,-1 0 0-6,0 2 0 6,1-2 0-6,-1 2 0 7,0 2 0-8,-1 2 0 11,1 4 0-10,-3 0 0 2,1-4 0-3,-3 4 0 7,1 2 0-7,2 3 0 8,-3-5 0-8,3 4 0 11,3 4 0-11,-5-5-128 4,2 3 128-4,-1-4 0 11,5 0 0-11,-3 3 0 4,1-1 0-3,-2 4 0 8,9-4 0-9,-5-1 0 5,2 3 0-4,0-2 0 8,10-10 0-8,-9 17 0 4,9-17 0-5,-6 12 0 5,6-12 0-5,-4 14 128 9,4-14-128-9,0 0 0 10,0 0 0-10,-6 9 0 8,6-9 0-8,0 0 0 8,0 0 0-8,0 0 128 5,0 0-128-5,0 0 0 10,0 0 0-10,0 0-128 19,0 0-464-18,0 0-96-1,0 0-16 2,0 0-11072 6,0 0-2208-7</inkml:trace>
    </iact:actionData>
  </iact:action>
</iact:actions>
</file>

<file path=ppt/ink/inkAction2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921">
    <iact:property name="dataType"/>
    <iact:actionData xml:id="d0">
      <inkml:trace xmlns:inkml="http://www.w3.org/2003/InkML" xml:id="stk0" contextRef="#ctx0" brushRef="#br0">13275 19044 5519 0,'0'0'496'1,"0"0"-496"3,0 0 0-4,0 0 0 7,0 0 1984-7,0 0 320 7,0 0 48-7,0 0 16 9,0 0-1072-9,0 0-208 7,0-12-32-7,0 12-16 8,0 0-80-8,0 0-32 7,-2-17 0-7,2 17 0 7,0 0 48-7,0 0 16 8,0 0 0-8,0 0 0 7,-6-12-192-7,6 12-32 8,0 0-16-8,0 0 0 7,0 0-176-6,-14-6-48 6,14 6 0-7,-15 0 0 7,15 0 16-7,-18 8 0 8,2-2 0-8,-5 2 0 7,1 5-32-7,5 1-16 7,-5 4 0-7,1-3 0 8,-3 3-112-8,5 3-32 8,-5 3 0-5,3 1 0 2,1 0-16-5,-1 5 0 7,-3 3 0-7,3 0 0 9,-1 0-80-9,1 8-32 6,1 2 0-6,7 2 0 8,-5-4-224-7,4 4 144 5,5 3-144-6,-3-1 128 9,2-2 0-9,4 4 0 6,4-2 0-6,0-1 0 10,2-1 96-10,2 0 16 5,2-4 0-5,4 6 0 8,-3 0 96-8,5-4 32 6,4 1 0-6,-5-3 0 10,7 4-128-10,-1-8-32 6,-3 2 0-6,6-4 0 9,-7-3-80-9,3-1 0 6,3-2-128-6,-5-2 192 7,4-3-32-7,-5-1-16 8,5-1 0-8,-1-7 0 8,-5 3 32-8,6-7 0 7,-7 3 0-7,-11-14 0 9,18 12-32-9,-6 1 0 6,-12-13 0-6,15 6 0 8,-15-6 32-7,0 0 0 4,10 8 0-5,-10-8 0 10,0 0 176-10,0 0 32 5,0 0 16-5,0 0 0 8,0 0-16-7,-4-14-16 6,-8-5 0-7,3 5 0 8,-3-3-160-8,-4-1-16 7,5-1-16-7,-7-5 0 10,0-1-176-10,3-2 0 5,-5-3 144-4,7-1-144 6,-7-6 128-7,5 0-128 7,1-6 128-6,-4 2-128 7,7-6 0-8,-3 3 144 6,6-5-144-6,4 0 0 8,-2 4 0-8,1 2 0 8,3-5 0-8,2 9 0 7,-2-2 0-7,2 5 0 8,2-1 0-8,5 2 0 7,-5 0 0-7,4 0 0 8,-2 2 0-8,4 2 0 7,4 0 0-7,-3-1 0 7,7 1 0-7,-2 0 0 8,5 4 0-8,1-1 0 6,-3 1 0-5,3 2 0 8,-1-1-128-9,1 1 128 6,1 2 0-6,3 1-144 8,-1 5 144-8,-4-3 0 7,-3 4 0-7,2 5-128 9,-9 1 128-9,5-2 0 6,-14 12 0-6,10-8-128 7,-10 8 128-6,0 0 0 6,0 0 0-7,0 0-128 8,0 0 128-8,0 0 0 8,0 0 0-8,0 0 0 7,0 0 0-7,0 0-192 7,0 0 192-7,0 0-192 7,0 0 192-6,0 0 0 6,0 0 0-7,-12 8 0 8,-5 6 0-8,-1 0 0 7,2 7 0-7,-7 0 0 8,0-3 0-8,-3 5 0 8,-1 3 0-8,0 1 0 8,-3 2 0-8,1 5 0 6,0 5 0-6,2 0 0 10,1 5 0-10,5 7 0 5,5 0 0-5,-3 1 0 9,3 5 0-9,4 2 0 6,5 1 0-6,-1 0 0 8,4 1 0-8,4-1 0 7,4 1 0-7,7-5-128 9,-1-1 128-9,8-4 0 6,-1-8 0-6,7 1 0 8,1-5 0-8,2 2-128 7,1-6 128-6,3 1 0 7,4-3-288-8,2-4 32 6,4-2 0-5,8 1 0 21,5-5-2352-21,7 0-464 2,7-3-80-3</inkml:trace>
    </iact:actionData>
  </iact:action>
  <iact:action type="add" startTime="4988">
    <iact:property name="dataType"/>
    <iact:actionData xml:id="d1">
      <inkml:trace xmlns:inkml="http://www.w3.org/2003/InkML" xml:id="stk1" contextRef="#ctx0" brushRef="#br0">15629 19153 5519 0,'0'0'496'1,"0"0"-496"2,-10-13 0-3,0-5 0 8,5 6 2000-8,-1-3 304 7,2-1 64-7,-6 3 16 8,2-3-1168-8,2 4-224 7,-1-5-48-7,-3 5-16 8,0-2 80-8,4 5 16 7,-3 1 0-7,-1-4 0 8,10 12 304-8,-10-10 64 7,-2-5 16-7,5 5 0 7,7 10-320-7,0 0-48 7,0 0-16-6,0 0 0 6,-6-8-208-7,6 8-48 7,0 0-16-5,0 0 0 4,0 0-384-6,0 0-80 7,9 6-16-7,11 6 0 8,-3 3-272-8,7 5 128 7,3 1-128-7,4 12 0 8,5 5 288-8,-1 6-48 12,4 1-16-12,4 8 0 4,1 3-80-4,-5 5-16 7,0 3 0-6,0-3 0 6,-7-1 0-7,-5-1-128 8,-2-3 192-8,-3-1-64 7,-7-1 144-6,1-3 32 5,-10-4 0-6,-2 2 0 8,-4-6 192-8,-2 3 32 7,-4 3 16-7,-4-4 0 8,-5 2 0-8,-1 2 0 7,-2-6 0-7,-5-1 0 8,-4-3-112-8,1 2-32 8,-1-6 0-8,-2 4 0 7,0-1-112-7,-1-7-32 8,1-2 0-8,0-2 0 7,-1 1-128-7,5-1-128 9,2-2 144-9,-1-1-144 6,1-5 144-6,1-1-144 8,5-1 128-8,-5-7-128 8,5 0 128-8,5-4-128 7,12-6 128-7,-17 2-128 8,5-2 128-8,12 0-128 6,0 0 128-6,-12-4-128 7,12 4 0-6,-8-16 0 6,5 2 0-7,3-3 0 10,3-1 0-10,3 3 0 6,4-5 0-6,-2 1 0 8,4-3 0-8,3-5 0 7,5-2 0-7,-1-4 0 9,3 1 0-9,-1-1 0 6,-1-4 0-6,-3-2 0 7,3 2 0-7,1-4 0 9,-1 4 0-9,1-2 0 7,-1-6 0-7,1 0 0 8,-5-1 0-8,-1-1 0 7,-1 0 0-7,-2 2 0 8,-9-2 0-8,1 0 0 7,-4 5 0-7,-4-5 0 8,1-6 0-8,-7 4 0 7,2 3 0-6,0-3 128 6,-5 0-128-7,1 2 0 7,-2 4 0-7,2-3 0 7,1 1 0-7,-3 6 0 7,4-4 0-7,-3 8 0 7,3 3 0-7,2 5 0 9,-2 0 0-9,5 0 0 6,1 1 0-6,0 7 0 9,-4 3 0-8,4 0 0 3,4 16 0-3,-4-11 0 7,4 11-144-8,0 0 144 6,0 0 0-5,0 0 0 7,0 0-144-8,0 0 144 7,0 0 0-6,0 0-144 5,0 0 144-5,0 0 0 6,0 0 0-7,20 21-128 8,-5 7 128-8,3 1 0 8,1 4 0-8,3 2 0 7,-3 6 0-7,5 4 0 7,-3 6 0-7,3 3 0 8,-7 1 0-8,3 3 0 7,-1 1 0-7,-3 1 0 8,1-1 0-8,1-3 0 8,-8-5 0-8,3 0 0 8,-3 3 0-8,-2 1 0 6,-4-4 0-6,-2 1 0 8,-2 3 160-8,0-4-32 7,-2-5-128-7,-4-3 192 9,-2 2 64-8,-6-6 0 4,3 2 0-5,-7-6 0 9,1 4 48-9,-5-4 16 6,-5-2 0-6,-2 1 0 8,-3-5-128-8,-1 0 0 7,2 0-16-7,2-1 0 8,1-1-176-8,1 0 0 7,-4-3 0-7,2-3 128 22,1-1-1152-20,3-7-224-1,2-1-48-1,7-6-11728 8,-2-6-2336-8</inkml:trace>
    </iact:actionData>
  </iact:action>
  <iact:action type="add" startTime="6490">
    <iact:property name="dataType"/>
    <iact:actionData xml:id="d2">
      <inkml:trace xmlns:inkml="http://www.w3.org/2003/InkML" xml:id="stk2" contextRef="#ctx0" brushRef="#br0">13866 17542 6447 0,'0'0'576'2,"0"0"-576"0,2-13 0-2,0-3 0 7,-2 16 1552-7,0-11 208 7,0 11 32-7,2-16 16 8,-2 16-656-7,0 0-128 6,0 0-16-7,1-14-16 7,-1-1 64-7,0 15 16 8,0 0 0-8,0 0 0 7,0 0 0-7,0 0 0 8,-5-8 0-7,5 8 0 5,0 0-240-6,-16 6-64 7,6 0 0-6,-3 5 0 7,-1-5-192-8,0 8-32 7,1-3-16-7,-3 1 0 7,0 4-80-6,-3-5-32 5,-3 5 0-6,3 4 0 8,-2-3 96-7,-5 3 0 5,3 1 16-6,-1 1 0 13,-3 1-64-13,4 2-16 3,1-1 0-2,-1 1 0 6,1 0-16-7,1 3-16 7,1 3 0-7,3 0 0 7,-5 4-96-6,5-2 0 5,3-1-16-6,-1 1 0 8,3 8-80-8,-2-4-16 7,4 0 0-7,3 4 0 9,-1-4-80-9,2 6-128 7,0-6 176-7,4 4-176 8,-2-6 256-8,2 0-48 7,0 6-16-7,2-6 0 8,0 2 32-8,4 0 0 6,0-6 0-5,-2 0 0 6,2-1-64-7,2 3-16 7,2-4 0-7,-2 0 0 9,3-1-16-9,5-1-128 6,-6-2 192-6,1 1-64 8,3-3 0-8,-2 2-128 8,4 1 192-8,-7-5-64 7,1-5-128-7,2 3 192 7,-2-1-192-7,-2-2 192 8,1-3-192-7,-7-13 0 5,0 0 144-6,12 14-144 8,-4-1 208-8,-8-13-16 6,0 0-16-5,0 0 0 7,0 0 16-8,0 0 16 7,0 0 0-7,0 0 0 8,0 0 0-7,0 0 0 4,0 0 0-5,10-13 0 10,-10 13-16-10,4-14-16 6,-8-5 0-6,0 3 0 9,-2 0-48-9,0-5-128 7,-6 0 192-7,1-3-64 9,-1-1-128-9,-4-1 128 6,-1-5-128-5,5 0 128 6,-4-4-128-7,5 2 0 8,-5-4 0-7,6 0 0 6,3-2 0-7,-1-8 128 7,2 0-128-7,2 2 0 7,4-4 0-7,2-1 0 7,0 1 0-7,4 4 0 7,4 0 0-7,-3-2 0 7,9 3 0-7,-4-3 0 9,5-2 0-8,-3 2 0 4,2 2 0-5,-3 1 0 8,5 6 0-8,-7-1 0 7,3 2 0-7,-6 4 0 9,0-4 0-9,3 6 0 6,-5 4-144-6,2 3 144 9,2 7-128-9,-4-1 128 7,-6 18-192-7,7-11 192 8,-1-5-208-8,-6 16 64 6,0 0 16-6,0 0 0 8,8-12-32-8,-8 12 0 7,0 0 0-7,0 0 0 8,0 0 16-8,0 0 0 7,0 0 0-7,0 0 0 8,0 0 144-8,0 0-192 6,0 0 192-6,0 0-192 9,-17 4 64-9,5 2 0 8,-4 4 0-8,5 3 0 7,-9 7 0-7,4 1 0 7,1 5 0-7,-3 7 0 9,3 0 128-9,-3 0-160 6,-1 2 160-6,5 6-160 9,-4 2 160-9,7 4 0 6,-3 4 0-6,6-3 0 9,-3 1 0-9,3 0 0 6,2 0 0-6,2 3 0 9,0 5 0-9,2-1 0 7,2 1 0-7,2 1 0 8,0-5 0-8,2-2 0 9,2 1 0-9,4-5 0 6,1-6 0-6,1 2 0 7,5-8 0-7,3 0 0 9,-4-3 0-9,3-5 0 6,5-4 0-6,-3 1 0 7,0-1 0-7,3-3 0 8,1-9 0-8,4 5 0 23,5-6-928-22,5-1-96 0,-4 1-32-1,8-6-10384 7,1-6-2064-5</inkml:trace>
    </iact:actionData>
  </iact:action>
  <iact:action type="add" startTime="7650">
    <iact:property name="dataType"/>
    <iact:actionData xml:id="d3">
      <inkml:trace xmlns:inkml="http://www.w3.org/2003/InkML" xml:id="stk3" contextRef="#ctx0" brushRef="#br0">15590 17371 11055 0,'0'0'976'1,"-16"-6"-784"-1,7 0-192 0,-5-4 0 6,6 3 1456-6,-2 1 240 7,10 6 48-7,-11-16 16 9,3 4-512-9,0 1-96 6,8 11-32-5,-10-10 0 6,10 10-144-7,0 0-16 8,-6-8-16-8,6 8 0 7,0 0-256-7,0 0-48 7,0 0-16-7,0 0 0 8,0 0-240-8,0 0-64 7,0 0 0-7,0 0 0 8,0 0 144-7,20 8 32 4,-6 2 0-4,5 3 0 7,1 5 16-8,-1-2 0 7,-1 5 0-7,5 2 0 9,-1 7-144-9,5 3-32 6,-4 8 0-3,3 2 0 3,-3 7-64-6,2 1-16 7,1 2 0-7,-1 3 0 8,-1 3-64-8,-3-3 0 8,-7-1-16-8,3 2 0 7,-7-3 96-7,2-1 32 7,-5-3 0-7,-3-1 0 7,-4-4 64-7,0 2 16 7,-2-6 0-7,0 2 0 9,-1 0 0-9,-5 0 0 6,-2 1 0-6,0-5 0 9,-5 0-64-9,1-3 0 6,-4-5 0-6,3 4 0 8,-1 2-128-7,1-6-16 5,-1-2-16-6,-2 1 0 8,1-1 32-8,1-2 16 7,-3-1 0-7,5-1 0 9,-3-4-16-9,5-1-16 6,2-3 0-5,0 3 0 7,-5-6-176-8,5 1 128 6,2-1-128-6,-2 1 128 8,3-5-128-8,7-10 0 7,-4 16 0-7,4-16 0 8,-6 13 128-8,6-13-128 7,-4 16 0-7,4-16 128 8,0 0-128-8,0 0 0 7,0 0 144-7,8 6-144 8,-8-6 0-8,0 0 0 7,13 0 0-7,3 0 128 8,-16 0-128-8,20-6 0 7,-7-10 128-7,5 7-128 10,-5-5 0-10,5 2 0 5,1-5 0-5,-1 1 0 9,2-5 0-9,1-1 144 6,-5 7-144-6,3-9 0 9,3-3 128-9,-5-2-128 6,1-6 0-5,1 1 0 6,-5 1 0-7,1 0 0 7,-3-10 0-7,2 4 0 9,-4-8 128-9,1 1-128 7,-5 1 0-7,-2-4 0 9,2-4 128-9,-4 5-128 6,-4-3 0-6,0 4 0 8,-2-4 128-8,0-1-128 7,-6-1 0-7,-1 2 0 7,1 3 128-7,-6 3-128 8,-1-4 0-8,1 2 0 7,-5 8 128-7,-1-2-128 8,-3 0 0-8,0 0 0 7,3 2 0-7,-3 8 0 8,-1 2 0-8,1 2 0 8,4-1 0-8,1 3 0 6,1 1 0-6,-3 3 0 9,1 7 0-9,5-1 0 7,0 3 0-7,5 0-144 8,-3 7 144-7,14 5 0 4,0 0 0-5,0 0-128 8,0 0 128-8,0 0-128 7,0 0 128-6,0 0-128 6,0 0 128-7,0 0-192 7,6 17 192-7,6-1-192 8,-1 3 192-8,9 5-192 7,-1-1 192-6,-1 6-192 7,1 4 192-8,5 4 0 6,-1 6-144-5,1 4 144 6,-1 2 0-7,4 5-144 8,1 13 144-8,1-5 0 7,-6 1 0-7,-1 1-128 8,-3-6 128-8,-3 1 0 8,1-2 0-8,-7-1 0 7,-2-3 0-7,-4 1 0 9,-2 1 0-9,-2-2 0 6,-4-5 0-6,-4-3 0 8,0 0 0-8,0 2 0 7,-9-8 0-7,1 4 0 8,-5-6 192-8,-4 0-48 7,-1-2-16-7,1-4 0 10,-3-2 32-10,1 3 0 4,2-5 0-4,1 0 0 10,7 1-160-9,-3-3 0 3,-1 0 144-3,5-7-144 7,-1-3 0-8,3-5 0 7,4 2 0-7,10-12-192 22,0 0-2240-20,0 0-448-2,0 0-80 1,24-10-32-1</inkml:trace>
    </iact:actionData>
  </iact:action>
  <iact:action type="add" startTime="21066">
    <iact:property name="dataType"/>
    <iact:actionData xml:id="d4">
      <inkml:trace xmlns:inkml="http://www.w3.org/2003/InkML" xml:id="stk4" contextRef="#ctx0" brushRef="#br1">27562 17061 2751 0,'0'0'128'1,"0"0"16"12,0 0-144-12,0 0 0 0,0 0 0-1,0 0 0 0,0 0 2320 0,0 0 432 5,0 0 96-5,0 0 16 8,-11 0-1616-8,11 0-320 5,-16 0-64-4,16 0-16 9,-14 4-336-10,14-4-80 6,-17 4-16-6,3-1 0 8,14-3 240-8,0 0 48 6,-14 4 16-5,14-4 0 7,0 0 240-7,0 0 64 4,-9 0 0-4,9 0 0 6,0 0-128-7,0 0 0 7,0 0-16-6,0 0 0 7,0 0-368-8,0 0-64 6,0 0 0-6,0 0-16 10,0 0-176-10,0 0-16 5,0 0-16-5,19 6 0 8,1-6 80-7,-1 0 16 6,-3 0 0-7,1 0 0 8,3 0 128-8,-3 0 16 7,7 0 16-7,-1 0 0 12,3 0 32-12,1 0 16 4,2-2 0-4,8 2 0 7,4 2-176-6,0 2-32 4,6-2-16-4,6 0 0 7,1-2-48-8,3 0 0 7,-3 0 0-7,-1 0 0 8,0 0-16-8,-4 0-16 8,-3-2 0-8,3 2 0 8,2-4 16-8,-4 0 0 6,-4-2 0-5,3 4 0 6,3 2-16-7,-2 2 0 8,2 0 0-8,3 4 0 8,5-4-32-8,1 0-16 8,-1 0 0-8,2 0 0 8,-1-2 0-8,1 0 0 7,-1 0 0-6,-1 2 0 4,3-4-48-4,-1 2-128 5,-1 0 192-6,5 2-64 8,-1 0 0-8,0 2 0 7,5 0 0-7,-5 2 0 8,-5-3-128-8,-1-1 192 6,-5 0-192-6,0-2 192 8,-10 0-192-8,5 0 192 8,-7-2-192-7,2 0 192 7,-5-1-48-8,-3-1 0 6,-4 0 0-6,0 0 0 9,-3 0 48-9,-3 2 16 7,-2-2 0-7,1 0 0 8,-8-2-48-8,-14 6-16 5,0 0 0-5,17-4 0 11,-17 4 48-11,0 0 16 4,0 0 0-4,0 0 0 9,0 0-32-9,0 0-16 7,0 0 0-7,0 0 0 7,0 0-32-7,-19 2-128 8,-3 0 192-8,1 2-64 8,-5-2-128-8,-1 2 0 6,0 0 144-6,-3 0-144 9,-1 2 0-9,-6 2 0 8,2-3 0-8,-6 1 128 7,0-2-128-7,-6 2 0 7,-5 2 0-7,-5-4 0 8,-5 0 0-8,-3-2 128 6,-7-2-128-5,6 2 0 7,-4 1 0-8,-1 1 0 7,1-2 0-7,-4 4 128 8,2 0-128-8,-4-2 0 6,-4-2 0-6,-2-2 128 9,0 0-128-9,4 0 192 7,4 0-64-7,4 0 0 8,-3-2-128-8,7 2 0 7,-2 0-176-6,4-2 176 6,3 2 0-7,-1-4 0 7,1-4 0-7,3 2 0 9,-1 1 0-9,5 1 0 6,1-2 0-5,6-2 0 6,4 2 0-7,2 2 0 6,8 2 0-6,4 0 160 9,1 0-160-9,7 0 0 6,3 0 0-5,3 1-176 7,15 1 176-8,0 0 0 6,0 0-144-6,0 0 144 8,0 0 0-8,0 0-144 7,0 0 144-7,25-6 0 9,4 2-160-9,10 0 160 7,10 2-128-7,12 2 128 8,9 0 0-8,10 2-160 7,2-2 160-7,0 2 0 9,2-2-128-9,5 0 128 6,11-2 0-6,7 4 0 9,8 4-128-9,0 0 128 7,-4-6 0-7,1 0 0 7,-3 0 0-6,0 0 0 5,-2 0 0-6,3 0 0 9,-1 0 0-9,-6 1 0 6,-13-1 0-6,-4-1 144 9,-12-5-144-9,-6 2 0 7,-4 0 144-7,-9 0-144 7,-10 4 0-7,-4-2 144 7,-6 2-144-7,-6 0 0 9,-7 0 0-9,-5 0 0 6,-17 0 0-6,0 0 0 8,0 0 0-8,0 0 0 6,0 0 0-6,-11 10-192 24,-7 7-2112-22,-7-3-400-1,-8 2-96 1</inkml:trace>
    </iact:actionData>
  </iact:action>
  <iact:action type="add" startTime="22314">
    <iact:property name="dataType"/>
    <iact:actionData xml:id="d5">
      <inkml:trace xmlns:inkml="http://www.w3.org/2003/InkML" xml:id="stk5" contextRef="#ctx0" brushRef="#br1">26255 19060 1839 0,'0'0'160'4,"-13"-8"-160"-4,-5 0 0 0,3 2 0 0,-5-7 2672 0,8 3 496 1,12 10 96-1,-17-8 32 6,-3-4-1728-6,5 5-352 7,-3-1-64-6,3-2 0 7,-1 2 0-8,-2 2 16 7,5 1 0-7,-3-3 0 7,3 0 48-7,-3 2 16 9,16 6 0-9,-10-8 0 6,10 8-192-6,0 0-32 9,-10-15-16-9,10 15 0 6,0 0-288-6,0 0-48 8,10-14-16-8,2 2 0 6,7 6-240-5,9-1-48 6,9-7-16-7,8 8 0 9,3 0 80-5,11 2 16-2,9-3 0-2,10 3 0 8,6 0 96-8,4 2 32 7,4-4 0-7,-3 2 0 8,5-4-32-8,3 4 0 8,7 2 0-8,-5 2 0 8,-1 2-192-8,-3-2-32 6,-1 2-16-6,-8-2 0 10,-2 0-48-10,-2-2-16 6,-2 0 0-6,-2 1 0 8,0 1-32-8,-6 0 0 7,-2-2 0-7,-8 2 0 7,-3-2-16-7,-8-2-16 7,-7-2 0-7,-6 0 0 9,-3 2-32-9,-6 0 0 7,-4 2 0-6,-5-2 0 6,-5 2 64-7,-15 2 0 7,0 0 0-6,0 0 0 5,0 0 48-6,0 0 16 7,0 0 0-7,0 0 0 8,0 0 48-8,0 0 16 8,-21-5 0-8,-4 1 0 8,-5 2-144-8,-7 0-32 7,-4 0 0-7,-6 2 0 8,-5 0-144-8,-9 0 160 7,-7 0-160-7,-6 4 160 7,-4 2-160-7,0-3 160 7,-8 1-160-7,-2 0 160 9,1-2-160-9,-13 2 0 7,-5-2 144-7,1 2-144 7,3 2 0-7,3-2 0 8,9-2 0-8,5-2 128 7,4 0-128-7,10-2 0 8,5 0 0-8,7 0 0 7,3-4 0-7,6 2 0 7,6 0 0-7,6 0 0 8,6 2 0-8,10 0 0 8,7 0 0-8,14 2 0 7,0 0 0-6,0 0 0 5,0 0 0-6,0 0 0 8,18-5-160-8,9 1 160 8,8 2-192-8,6 0 192 8,10 0-176-8,9 0 176 7,12 0-160-6,10 2 160 6,12-2-144-7,9 0 144 7,8 2-128-7,5 2 128 7,1 6 0-7,-4 0-160 8,-6-5 160-8,-4 3 0 8,-1 0 0-8,3 0 0 7,0 2 0-7,-7-2 0 7,-4-2 0-7,-11 3 0 8,-5 1 0-7,-9-4 0 5,-3 0 0-5,-5 0 0 6,-7-4 0-7,-3 4 0 8,-8 0 0-8,-4 0 0 7,-8 1 0-7,-6-3 0 9,-7-2 0-9,-18 0 0 5,0 0 0-5,0 0 144 8,0 0 16-8,0 0 0 8,0 0 0-8,0 0 0 8,-25-4 144-8,-7-1 16 7,-3 1 16-7,-12 0 0 8,-7 2-144-8,-7 0-48 7,-7-2 0-7,-12 0 0 8,-14-2-16-8,-5 2 0 7,-16-1 0-7,2 1 0 8,0 0-128-8,1 0 160 7,5-2-160-7,4 2 160 8,1 0-160-7,7 0 0 4,7-2 0-5,14 1 128 11,12-3-128-11,11 4 0 4,10 0 0-4,4 0 0 9,8 0 0-9,11 2 0 7,0 2 0-7,18 0 0 7,0 0 0-7,0 0-192 8,0 0 64-8,0 0 128 21,0 0-1344-20,28 2-128-1,3 0-48 0,10 0-11936 9,4 2-2400-8</inkml:trace>
    </iact:actionData>
  </iact:action>
  <iact:action type="add" startTime="26459">
    <iact:property name="dataType"/>
    <iact:actionData xml:id="d6">
      <inkml:trace xmlns:inkml="http://www.w3.org/2003/InkML" xml:id="stk6" contextRef="#ctx0" brushRef="#br1">16969 16948 5519 0,'0'0'240'3,"0"0"64"-3,0 0-304 0,0 0 0 0,0 0 0 0,0 0 0 7,0-18 1712-6,0 18 272 6,0 0 64-7,0 0 16 7,-2-12-976-6,2 12-192 5,0 0-32-5,0 0-16 6,0 0-224-6,0 0-48 6,0 0-16-7,0 0 0 8,0 0-304-8,0 0-48 5,4 10-16-4,0 2 0 8,2 2 64-9,1-1 16 7,-1 7 0-7,0 3 0 7,2 2 48-7,2-1 0 7,1 15 0-7,3-2 0 8,-6-4-16-8,2-4 0 11,-1-3 0-11,-1-7 0 7,0 1 80-7,0 1 32 5,0-7 0-5,-8-14 0 7,0 0 160-7,9 15 16 8,1-3 16-8,-10-12 0 7,0 0 32-7,16 6 0 8,-16-6 0-8,19-6 0 7,-5 0 0-7,3-2 16 7,-3-5 0-7,2-3 0 9,-5-7-80-9,1-1-32 7,0-1 0-7,3-2 0 7,-3-5-128-7,4 3-32 7,-5 0 0-7,5-2 0 9,-2 0-96-9,1 1-32 7,-3-3 0-7,6 4 0 7,-5 0-48-6,1 1-16 5,-2 3 0-6,1 5 0 10,-5 1-48-10,2 1-16 5,0 5 0-5,-5-3 0 9,1 4-128-9,0-3 192 6,-6 15-192-6,8-12 192 9,-8 12-192-9,0 0 0 7,4-15 144-7,-4 15-144 8,0 0 0-8,0 0 0 7,0 0 0-7,0 0-128 22,0 0-1232-19,0 0-240-3,0 0-64 0,11 11-8000 8,-11-11-1600-7</inkml:trace>
    </iact:actionData>
  </iact:action>
  <iact:action type="add" startTime="27418">
    <iact:property name="dataType"/>
    <iact:actionData xml:id="d7">
      <inkml:trace xmlns:inkml="http://www.w3.org/2003/InkML" xml:id="stk7" contextRef="#ctx0" brushRef="#br1">18869 16961 11967 0,'0'0'1072'1,"0"0"-864"3,0 0-208-4,0 0 0 8,0 0 800-8,0 0 112 6,0 0 32-6,0 0 0 9,0 0-192-9,0 0-48 6,0 0 0-5,0 0 0 6,0 0-32-7,0 0-16 7,0 0 0-7,0 0 0 9,0 0 16-9,0 0 0 7,15 14 0-7,-5-4 0 7,-2 7-96-6,4-3-32 6,-5 5 0-7,7 1 0 7,-4-3-96-7,2 5 0 7,1-5-16-7,-3-1 0 8,6 4-96-8,-7-7-16 7,5 3 0-7,-4 1 0 8,1-7 0-8,3 2-16 7,-6 1 0-7,4-5 0 9,-12-8 160-9,11 10 48 5,-11-10 0-5,16 6 0 9,-16-6 32-9,0 0 16 6,14 2 0-6,-14-2 0 8,17-2 0-8,-17 2 0 8,16-4 0-4,-1-8 0 2,-1 1-32-6,0-7 0 5,-3 2 0-5,5-3 0 8,-2-6-112-7,1-3-32 5,5-7 0-6,-3-4 0 9,3 0-128-9,1-4-16 6,1 4-16-5,-1-2 0 7,4 2-96-8,1-2 0 6,-7 0-128-6,5 4 192 9,-7-2-64-9,3 8 0 7,-1 6-128-6,-3-3 192 5,1-1-64-6,5 2 0 7,-6 2-128-7,-1 3 192 9,3 5-64-9,-9-3 0 6,1 2-128-6,2 5 192 8,-12 13-192-8,10-12 0 8,-10 12 128-7,0 0-128 6,9-10 0-7,-9 10 0 6,0 0 0-6,0 0 0 8,0 0-256-8,0 0-80 6,0 0-32-5,0 0 0 22,16 16-2816-21,-4-4-560-1</inkml:trace>
    </iact:actionData>
  </iact:action>
</iact:actions>
</file>

<file path=ppt/ink/inkAction2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92D050"/>
    </inkml:brush>
  </inkml:definitions>
  <iact:action type="add" startTime="6538">
    <iact:property name="dataType"/>
    <iact:actionData xml:id="d0">
      <inkml:trace xmlns:inkml="http://www.w3.org/2003/InkML" xml:id="stk0" contextRef="#ctx0" brushRef="#br0">27494 17037 14335 0,'0'0'640'1,"0"0"128"-1,0 0-624 2,0 0-144-1,-14-4 0-1,14 4 0 23,-13-5 880-22,13 5 144-1,-12-8 16 0,12 8 16 0,0 0-160 0,-10 0-16 5,10 0-16-5,-15 2 0 10,15-2-144-10,-12 8-16 5,12-8-16-4,-16 7 0 7,9-3 16-7,7-4 0 4,0 0 0-5,0 0 0 7,-8 12-16-7,8-12 0 8,0 0 0-8,0 0 0 7,0 0 48-7,0 0 16 8,0 0 0-8,15 4 0 8,5-4-112-8,3 0-32 7,1-2 0-7,1 0 0 8,2-4-160-8,3-2-48 8,-1 6 0-3,4-2 0 0,2 1-128-4,4-1-16 4,0-2-16-5,10 4 0 7,2 0 16-7,3 0 16 7,3 0 0-7,3 2 0 9,-1 0 48-9,1 0 16 7,1 0 0-7,1 0 0 7,-5 0-16-7,-1 0 0 7,-1-2 0-7,1 0 0 9,1-2 0-9,2 0 0 6,5 4 0-6,4-2 0 9,4-5-80-9,-3 3-32 5,-3 6 0-5,0-4 0 10,-1-2-32-10,-5 2-16 6,-1 0 0-6,-1 2 0 8,1 2-32-8,-3 0 0 7,3 0 0-7,1 0 0 8,1 0 32-8,3 2 0 6,-5 1 0-6,-1 1 0 9,-3 0-160-9,-3 0 0 7,-1 4 0-7,-6-4 0 8,-4-1 0-8,-2 1 160 6,2 0-160-6,-2 0 160 9,6-4 16-9,-4 0 0 6,0-2 0-6,-4 0 0 9,2-2-16-9,-4-2 0 7,0-2 0-7,-2 2 0 7,0 0 48-7,-2 2 16 7,-1-2 0-7,-3 3 0 9,-4-3-80-9,-3 2-16 6,-1-2 0-6,1 2 0 9,-20 2 0-9,14-2 0 7,-14 2 0-7,15 0 0 8,-15 0 0-8,0 0-128 6,0 0 192-6,0 0-64 9,0 0-128-9,0 0 160 6,0 0-160-6,0 0 160 8,0 0-160-8,0 0 128 7,0 0-128-6,0 0 128 7,0 0-128-8,0 0 0 6,0 0 0-6,0 0 0 9,0 0-320-9,0 0-32 7,-15 8-16-7,5-1 0 22,10-7-1936-21,-12 10-384-1,-7 4-64 1,-5-4-14720 2</inkml:trace>
    </iact:actionData>
  </iact:action>
  <iact:action type="add" startTime="7694">
    <iact:property name="dataType"/>
    <iact:actionData xml:id="d1">
      <inkml:trace xmlns:inkml="http://www.w3.org/2003/InkML" xml:id="stk1" contextRef="#ctx0" brushRef="#br0">25926 18896 9215 0,'0'0'816'3,"0"0"-656"-3,0 0-160 0,0 0 0 8,0 0 1264-8,0 0 208 8,0 0 64-8,0 0 0 7,0 0-688-7,0 0-128 7,0 0-16-6,0 0-16 6,0 0-96-6,0 0-16 5,0 0 0-6,0 0 0 7,0 0 64-7,13-8 16 8,-3 2 0-8,-10 6 0 9,0 0-16-9,18-4-16 5,-5 0 0-4,1 4 0 8,-14 0-16-9,22 0 0 6,-5-1 0-6,3-1 0 8,3 0-128-8,-3 0-32 7,-5 0 0-7,7 2 0 8,3 0-64-8,0 0-32 10,3-4 0-9,1 2 0 3,0 4-16-4,0-2 0 8,3 0 0-8,1 0 0 8,4-2-48-8,-2 0-16 7,4 0 0-7,2 0 0 7,-6 0 64-7,4-2 16 8,-2 2 0-8,-2-2 0 7,-2 0-16-7,2 2 0 8,-3-7 0-8,1 5 0 7,4 2-80-7,2-2 0 8,-4 0-16-8,6 0 0 7,-2 0 16-7,8 2 0 7,-2-2 0-7,5 2 0 8,3 2-16-8,0 0 0 8,-1 0 0-8,5 0 0 7,1 4 16-7,-5 0 0 7,-2-6 0-7,3 4 0 9,3 4 0-9,0-2 0 7,-3-2 0-7,3 0 0 7,3 0-64-7,5 0-16 8,-3 2 0-7,4-2 0 6,1-2 16-7,-7 0 0 6,1 0 0-6,-3 0 0 8,-3 0 0-8,1-2 0 7,3-2 0-6,1 2 0 6,-3 2 16-6,1-2 16 6,1 0 0-7,5 0 0 8,2 0-16-8,-3 0 0 6,1-4 0-6,-1 4 0 8,-3-2-48-8,-3 1-16 7,-3 1 0-7,1-2 0 8,3 0-144-8,3 0 192 8,5-4-192-8,-1 4 192 8,1 0-192-8,2 4 0 6,-5-2 144-6,3 0-144 11,-4 0 0-11,-5 0 128 5,-2 2-128-5,-1-2 0 8,1 1 0-7,-1-5 0 6,1 2 0-7,0 2 128 8,1 2-128-8,1 0 0 6,-1 2 0-6,1 2 128 8,1-2-128-8,5 2 144 8,-11-3-144-8,-1 1 160 8,-4 0-160-8,2 2 160 7,-6-2-160-7,4 2 160 7,3 0-160-7,-1-2 0 8,-8 0 0-7,6 4 128 5,3-4-128-5,-3 0 192 6,2-2-192-7,0 2 192 7,3 2-192-7,-5-4 0 7,-6 0 0-7,6 3 0 9,-4-1 144-9,-2 0-144 7,0 0 160-6,-2-2-160 8,-8 0 128-9,4 0-128 4,2 0 0-3,-2 2 0 6,-3 2 0-7,3-4 128 7,2 0-128-7,-2 2 0 9,0 0 0-9,0 0 0 5,0-2 0-4,-4 2 0 7,-3 0 128-8,1 0-128 7,-2-2 0-7,1 0 0 7,-1 0 0-7,-2 0 128 9,-5 2-128-9,-5-2 0 7,5 0 0-7,-5 0 0 8,1 0 0-8,-16 0 0 6,20 0 0-6,-7 0 128 9,3 2-128-8,-16-2 0 5,12 0 0-6,-12 0 0 6,15 0 0-6,-15 0 0 8,0 0 128-8,0 0-128 7,0 0 0-7,0 0 0 8,0 0 128-8,0 0-128 7,8-6 0-7,-8 6 0 9,0 0 128-9,0 0-128 6,0 0 0-6,0 0 0 9,0 0 0-9,-16-10 0 7,5-2 0-7,-1 7 0 8,-6-3 0-8,-1-2 0 7,-5 4 0-7,-3 2 0 8,-2-2 0-8,-2-1 0 6,-4-1 0-6,-2 4 0 8,-6-2 144-8,-2 2-144 8,0-2 128-8,-6 0-128 8,-3 3 0-8,1 1 0 6,-2 0-144-6,-1-2 144 9,-3 2-144-8,-7-2 144 5,-2 0 0-6,-12 2-144 7,-4 0 144-7,-2 0 0 7,-2 0-144-6,-2 2 144 7,3 2 0-8,-1 2 0 7,-8-2-144-7,-3 4 144 8,-10-2 0-8,-3 0 0 7,3-2 0-7,2 3 0 8,7 1 0-8,-1 2-128 7,-14-2 128-7,0-2 0 8,-6 4 0-8,6-1 0 7,2 1 0-7,7-2 0 8,-1 2 0-8,0 4 0 7,-6-6 0-7,2 3 0 8,-5 3 0-8,13-4 0 7,2 0 0-7,3 3 0 8,1-3 0-8,-7 6 0 7,-1-8 0-7,1 1 0 7,3 1 0-7,2 4 0 7,9-8 0-7,2 4 0 10,4 3 0-10,-4-3 0 6,1-6 0-6,-3 2 0 8,6-4 0-8,2 0 0 8,0 0 0-8,6 0 0 6,8-2 0-6,4 0 0 9,5 0 0-9,0 2 0 7,1-4 0-7,-1 0 0 7,3-4 0-7,1 1 0 9,1 3 0-9,3-2 0 6,4-4 0-6,8 2 0 8,0 3 0-8,6-3 0 7,2-2 128-7,1 2-128 8,3 2 0-8,8-3 0 8,5-1 0-8,-2 4-160 7,5 0 160-7,11 6 0 6,-16-8 0-6,8 4 0 9,8 4 0-9,0 0 0 7,0 0 0-7,0 0-128 8,0 0 128-8,0 0 0 7,0 0-144-7,0 0 144 8,0 0 0-8,0 0-176 8,16 4 176-8,5 4-128 7,7-2 128-7,3-2-128 7,8 0 128-7,4 2-128 9,6 1 128-9,7-3 0 6,7 0 0-6,3-2 0 8,-2-2 0-8,6 0 0 7,-1 0 0-7,5-4 0 8,4-4 0-8,6 1 0 7,5 1 0-7,9 4 128 9,0-4-128-9,3 0 0 6,-5-4-128-6,1 5 128 9,4-3 0-9,7 0 0 6,5 0 0-6,2 4 0 9,-2-4 0-9,-4-1 0 6,-3 1 0-6,-1 2 0 10,4-6 0-10,4 5 0 5,2 1 128-5,1 0-128 8,-7-4 0-8,-2 0 0 8,-2 3 0-8,-1-5-128 7,-5 6 128-7,8 2 0 7,3-2 0-6,-3-4 0 6,-4 1 0-7,-7 5 0 8,1-2 0-8,-3-2 128 7,0 2-128-7,1 0 0 8,7 5 0-8,-7-3 0 7,-1 2 0-7,-8 0 0 8,-4-2 0-8,0 2 0 7,-6-2 0-7,-2 0 0 7,4 2 0-7,0 0 0 9,0 0 0-9,-6 0 0 6,-6 2 0-6,1 0 128 9,-7 0-128-9,-5 0 0 6,-8 0 0-6,-1 0 0 9,3 0 0-9,-8 0 0 6,2 0 0-6,-8 0 0 8,0-2 0-8,0 2 0 7,-3 0 0-6,-5 0 0 7,-4 0 0-8,-3 0 0 6,-3 0 0-5,3 0 128 6,-20 0-128-7,0 0 0 7,0 0 0-6,0 0 128 6,12 4-128-7,-12-4 144 7,0 0-144-7,0 0 160 7,0 0-160-7,0 0 128 7,0 0-128-6,0 0 128 7,0 0-128-8,0 0 0 7,0 0 144-7,0 0-144 8,0 0 128-8,-10 0-128 7,10 0 128-7,0 0-128 8,-16-4 0-8,16 4 0 7,-12-4 0-7,12 4 0 8,0 0 0-8,-13-7 0 7,13 7 0-7,-12-4 0 9,12 4 0-9,-12-6 128 6,12 6-128-6,-13-6 0 8,5-4 0-8,8 10-128 8,0 0 0-8,-18-4 0 7,7 0-96-7,11 4-16 7,-18-1 0-7,4-1 0 22,14 2-448-21,-15-2-80-1,-1 0-32 1,16 2 0 12,-13-2-1648-13,-5 2-336 4,2 0-64-3</inkml:trace>
    </iact:actionData>
  </iact:action>
  <iact:action type="add" startTime="11496">
    <iact:property name="dataType"/>
    <iact:actionData xml:id="d2">
      <inkml:trace xmlns:inkml="http://www.w3.org/2003/InkML" xml:id="stk2" contextRef="#ctx0" brushRef="#br0">9795 2372 8287 0,'0'0'368'1,"0"0"80"-1,0 0-448 0,0 0 0 7,0 0 0-6,0 0 0 2,0 0 1568-2,0 0 224 8,0 0 64-9,0 0 0 5,0 0-768-5,0 0-160 9,0 0-32-8,0 0 0 4,0 0-256-5,-10 4-64 6,4 0-16-6,6-4 0 9,-11 2-48-8,1-1-16 8,2-1 0-9,-2 0 0 5,3 0 16-5,7 0 16 9,-8 0 0-9,-4 2 0 5,2-2-48-4,2 2-16 4,-1 0 0-4,-1-2 0 8,2 0-128-9,-4 2-16 7,1 0-16-7,1 0 0 4,-6 2-48-3,5 0 0 6,-7 4 0-7,1-2 0 7,1-1-128-7,-5 3-128 11,1 6 192-4,-1-2-192-7,1 1 288 0,-3-1-48 10,-1 4-16-10,5-3 0 4,1 5-32-4,-3 5 0 6,1-1 0-6,5-3 0 8,-3 7 16-8,4 1 0 12,1 0 0-12,3 0 0 4,-2 3 0-4,4-1 0 11,1 0 0-11,-3 6 0 4,2-5 816-3,4 1 176 4,-2-2 16-5,-1 18 16 23,3-8-1680-21,2 0-320 1,0-4-80-3,2-10-16 0,2 1 864 0,2 1 0 7,0 0 128-7,3 1 0 4,-1-1 96-4,0 0 16 12,6 2 0-12,-3 1 0 5,1-1-16-4,4 0 0 5,-2-2 0-6,3 1 0 7,-5-3-32-7,6 0 0 12,-5 1 0-12,5-5 0 4,-2 3-64-4,1-5 0 7,-3 3-128-6,3-7 192 6,-5 1-48-7,4 1-16 8,-6-5 0-8,-1 0 0 9,1 1 16-8,2-5 0 9,-4 6 0-10,-6-14 0 4,0 0 64-3,0 0 16 4,0 0 0-4,0 0 0 6,0 0 144-7,0 0 16 10,0 0 16-9,0 0 0 3,0 0 0-3,4-12 0 11,-2 2 0-12,-2-5 0 3,-2 1-192-3,0-5-32 7,-2-1-16-7,2 1 0 8,-4-7-160-8,-2-1 128 11,2 0-128-9,1-4 128 0,-1-5-128-2,-2 3 0 12,2-2 144-11,0 0-144 0,0 0 0-1,1 2 0 12,-3 0 0-12,4 1 128 2,0-5-128-2,0 2 0 8,4 2 0-8,0 0 0 8,-2 0 0-8,4-4 0 7,-2 4 0-6,6-1 0 6,0-5 0-7,3 0 0 13,-1 2 0-13,2-4 0 2,2 4 0-2,-1-2 0 8,7 4 0-8,-2 2 0 3,1 0 0-3,3-2 0 7,-5 4 0-7,3 1 0 8,-1 1 0-8,-1 4 0 7,3 1-144-6,-3 1 144 6,0 2 0-7,1-1 0 11,-5 3 0-11,4 3 0 6,-7-2-144-6,1 5 144 5,-2 1 0-4,-2 4 0 6,-4-3 0-7,-2 11-128 10,0 0 128-10,0 0 0 5,0 0 0-5,0 0-192 7,0 0 192-7,0 0-160 8,-12 3 160-8,-2 5-160 11,3-2 160-11,-5 4-160 5,0 2 160-5,3-3 0 12,-7 5 0-12,5-4-128 4,-5 3 128-4,1 3 0 11,-3 2 0-10,1-3 0 1,-3 5 0-2,1 1-160 12,-4 4 160-12,1 5 0 4,1-1 0-4,0 4-128 11,-1 10 128-11,3-2 0 4,1 6 0-4,3-4 0 10,-1 2-128-10,7 1 128 6,-3-5 0-6,8 6 0 10,2 2 0-10,1-4 0 5,1-2 0-5,2-4 0 6,2 5 0-6,2-5 0 7,0 4 0-7,5-6 0 11,1 2 0-11,0-3 0 4,4-1 0-4,-1-2 0 11,5-2 0-11,-2-4 0 5,5-3 0-5,-1-1 0 11,1-1 0-11,3-1 0 4,3-5 0-4,2-1 0 12,1 3 0-12,11 1 0 17,0-1-1296-16,-4-1-256-1,8-3-48 1,-12-8-9200 10,4-2-1824-10</inkml:trace>
    </iact:actionData>
  </iact:action>
  <iact:action type="add" startTime="12797">
    <iact:property name="dataType"/>
    <iact:actionData xml:id="d3">
      <inkml:trace xmlns:inkml="http://www.w3.org/2003/InkML" xml:id="stk3" contextRef="#ctx0" brushRef="#br0">11525 2278 10079 0,'0'0'448'1,"0"0"80"-1,0 0-528 0,0 0 0 5,0 0 0-5,0 0 0 8,0 0 944-8,0 0 80 10,0 0 0-10,0 0 16 5,0 0-192-5,0 0-32 10,0 0-16-10,12-12 0 5,-3 1-160-5,5 5-48 10,-2 0 0-10,3-2 0 5,-3 2-128-5,-12 6-16 10,16-5-16-9,-5-1 0 4,5-2 64-5,-16 8 16 10,14-4 0-10,3 2 0 5,-1 2-64-5,-1 2-16 12,3 2 0-12,-4 4 0 4,3-2-112-4,-1-1-32 10,1 7 0-10,3 0 0 5,-4 7-48-5,3-3-16 11,2 3 0-3,3 5 0-8,-1-3-48 0,1 3-16 7,-3 3 0-7,1 4 0 4,-1 0-32-3,-3 1-128 9,-1-1 192-9,-3-2-64 3,-1 2 64-3,-1 2 16 8,0 4 0-9,-4-1 0 4,-1 1 80-4,3 2 16 12,-4-2 0-12,4 2 0 3,0-4-32-2,-5-2 0 9,-3 0 0-10,2 6 0 4,0-2-16-4,0 0 0 12,-2 0 0-12,2-4 0 4,-4-5-48-3,0 1-16 4,-4 2 0-5,4 0 0 9,-2 1 0-9,-2 1-16 7,-4-4 0-6,5 0 0 6,-1 0-16-7,-2 1 0 11,0-3 0-11,0 0 0 4,0 1 32-3,0-1 0 10,-1 2 0-11,1-1 0 3,2-1-16-2,-4 0 0 5,-4-2 0-6,4-5 0 9,5-4-176-9,-7 1 160 11,0-3-160-11,4 3 160 4,-7-3-32-4,3 0 0 10,10-14 0-9,-8 7 0 3,8-7 0-4,-16 10-128 12,16-10 192-12,0 0-64 4,0 0 32-3,0 0 0 5,-11 0 0-6,11 0 0 6,0 0-32-6,-14-8 0 9,14 8 0-9,-8-7 0 3,8 7 0-2,0 0 0 5,0-16 0-6,0 16 0 8,0-16 80-8,4 1 16 12,-4 15 0-12,8-16 0 5,4-3-96-5,-5-1-128 11,3 1 176-11,2-3-176 4,0-3 144-4,1-2-144 9,-1-3 0-9,4 1 144 5,-7 0-144-5,7 0 0 13,-4-5 144-12,3 3-144 2,-5 2 0-2,4 0 0 9,-7-4 0-10,-1 1 128 3,2-1-128-2,0 0 0 9,-4 4 0-10,0 0 0 4,-2-7 0-3,2 1 0 5,-2-6 0-6,-2 8 128 9,-2 2-128-9,-2 0 0 7,2 0 0-7,-4-6 128 8,-4 1-128-8,2-5 0 8,-1 1 0-8,-5 2 0 7,4-2 0-7,-5 2 0 12,-1 5 0-12,0 0 0 3,7 2 0-2,-7 2-160 10,0-1 160-11,-3 5 0 4,1 0-192-3,1 1 64 9,-5 7 128-10,1-1-208 5,1 7 208-5,3-3-144 6,-3 6 144-5,3-4-128 7,1 1 128-8,1 5 0 11,5 0 0-11,10 6-128 4,-14-10 128-4,14 10 0 11,-10-6-144-11,10 6 144 4,0 0 0-4,0 0-176 11,0 0 176-11,0 0-128 4,0 0 128-4,0 0-208 7,0 0 80-7,14 16 128 8,-14-16-176-8,20 14 176 7,1 3-128-7,4-1 128 7,5 1 0-7,-1 3-160 10,0-3 160-10,0 5 0 5,1 3 0-5,-1 3 0 8,0-1 0-8,2 2 0 3,-1 2 0-3,-3 6 0 7,-6 0 0-7,-3-7 0 10,1-1 0-10,-5 6 0 10,2 2 0-10,-7-2 0 4,3 2 0-3,-6 2 0 9,-2-2 0-9,-2 4 0 4,-4-2 160-4,0 18-16 8,-6-5 0-9,-4-5 0 5,3-6 48-4,-9 4 16 4,4-6 0-5,-7 6 0 8,-2-8-16-8,-3 6 0 11,-1-4 0-11,0 4 0 5,1-6-64-5,1 4 0 9,-4-4-128-9,1 0 192 5,1 2-192-5,2-4 0 12,-1 0 0-12,5 4 0 17,1-4-864-16,5-2-272 0,3 1-48-1,6-3-14672 4</inkml:trace>
    </iact:actionData>
  </iact:action>
  <iact:action type="add" startTime="15187">
    <iact:property name="dataType"/>
    <iact:actionData xml:id="d4">
      <inkml:trace xmlns:inkml="http://www.w3.org/2003/InkML" xml:id="stk4" contextRef="#ctx0" brushRef="#br0">11141 952 8287 0,'0'0'368'1,"0"0"80"-1,0 0-448 1,-2-14 0 4,2 14 0-4,0 0 0 6,-4-13 768-7,4 13 64 8,-4-16 0-8,4 16 16 4,0 0-240-3,0 0-48 10,0-12-16-10,0 12 0 1,0 0 0-2,0 0 0 11,0 0 0-11,0 0 0 4,0 0-112-3,0 0-32 9,0 0 0-10,0 0 0 5,0 0-80-5,0 0 0 7,0 0-16-6,0 0 0 6,0 0 80-6,0 0 32 9,0 0 0-9,0 0 0 3,-4 12 320-4,4-12 64 10,-6 18 16-10,-5-7 0 5,-1 3-16-5,-2-2 0 6,1 1 0-5,-1 1 0 9,-2 0-176-10,-3-1-48 6,1 1 0-6,3 2 0 3,-7-1-112-3,3-3-16 12,1 5-16-12,-3-3 0 6,3 4-160-5,4-3-16 6,-3 3-16-7,7 1 0 7,-3-3-48-6,1 3 0 10,-2 1 0-11,0-4 0 4,1 3 16-4,1 2 0 12,2-3 0-10,-1 3 0-1,3 1-32-1,-2 1-16 7,-2-1 0-7,5-3 0 10,-5 5-160-10,4-1 128 9,2 2-128-9,4-1 128 5,2-3-128-5,0 1 0 7,0-3 144-7,0 5-144 9,2-1 176-9,2-1-48 6,2-5 0-6,2 5 0 7,-6-1 0-7,2-3 0 13,-2 1 0-13,2 4 0 4,-3-1 0-4,1 1-128 7,-2-1 192-7,2 3-64 5,2-3-128-5,2-1 0 5,-4-2 0-5,2 1 0 9,0-1 0-9,-2 3 0 13,0-5 0-11,0 1 128-1,0 0-128-1,2-5 0 12,-4-13 0-12,2 20 128 3,1-3-128-3,1-3 128 7,-4-14-128-7,6 18 128 7,-6-18-128-7,10 13 0 8,2-1 0-8,-12-12 0 7,0 0 0-7,0 0 192 12,0 0-192-12,9 10 192 5,-9-10-64-5,0 0 0 10,0 0 0-10,0 0 0 4,0 0 80-4,0 0 16 12,18 5 0-12,-18-5 0 3,0 0 48-2,0 0 16 10,10-7 0-11,-10 7 0 3,8-16-96-3,-1 4-32 12,-5-7 0-12,0 5 0 4,-2-3-160-3,0 5 192 7,0-6-192-8,-2 1 192 6,-2-3-192-6,-1-3 0 10,1-4 144-10,0-3-144 6,0-7 0-6,0 0 144 6,2 2-144-6,0-2 0 9,-4 2 128-9,2 2-128 12,2-2 0-12,0 0 0 4,-2 5 0-2,2 1 0 6,2-2 0-8,0 0 0 4,0 3 0-3,4 1 0 9,0 0 0-10,0 0 0 6,-2-1 0-6,4 1 0 6,2 0 0-5,-2-1 0 6,1 1 0-6,3-2 0 6,-2-2 0-7,2 1 0 7,1 1 0-7,-1 0 0 11,4-2 0-11,-4 3 0 4,3 9 0-4,-1-3 0 12,4 1 0-12,-5 1 0 3,1 5 0-2,2-3 0 5,-5 7 0-5,-9 11 0 6,16-12 0-7,-16 12 0 10,12-8 0-10,-12 8 0 5,11-8 0-4,-11 8 0 8,0 0-128-9,0 0 128 4,0 0 0-3,0 0 0 9,0 0 0-10,0 0 0 5,0 0-128-5,0 0 128 9,0 0 0-9,0 0-144 6,0 0 144-6,0 0 0 10,-19 8 0-10,3 6-128 5,1-5 128-5,-5 1 0 10,5 6 0-9,-5-5 0 4,-3 5 0-5,1-2 0 9,5 5 0-9,-3 3-128 6,-3-7 128-6,-1 7 0 7,-1-1 0-6,0 5 0 6,1 1 0-7,3 0 0 7,-3 2 0-7,-1 3 0 7,0 1 0-7,1 4-128 11,3-2 128-11,3 2 0 4,-3 8 0-4,3-4 0 12,3 0 0-12,1 0 0 4,8-2 0-3,4-2 0 3,2 4 0-4,4-6 0 9,4 0 0-9,4 2-128 11,-5 0 128-11,9-2 0 5,0 4 0-5,3-4 0 8,-3-4 0-8,3 1 0 6,3-3 0-6,1-2 0 11,-1-3 0-10,-3-1 0 2,2-3 0-2,5-3 0 9,1 3 0-10,-7-3 0 4,-5-5 0-4,7 3 0 8,1-3 0-8,4 6 128 6,1-5-272-5,1 5-48 9,-2-4-16-10,14 5 0 21,-2 1-2544-20,-6-9-512 0</inkml:trace>
    </iact:actionData>
  </iact:action>
  <iact:action type="add" startTime="16466">
    <iact:property name="dataType"/>
    <iact:actionData xml:id="d5">
      <inkml:trace xmlns:inkml="http://www.w3.org/2003/InkML" xml:id="stk5" contextRef="#ctx0" brushRef="#br0">12758 712 6447 0,'0'0'272'1,"0"0"80"9,0 0-352-9,-12-10 0-1,12 10 0 1,-4-3 0 0,4 3 1920-1,0 0 320 4,0 0 64-4,-6-4 16 8,6 4-976-7,0 0-208 6,0 0-48-7,0 0 0 5,0 0-352-5,0 0-80 7,0 0-16-6,0 0 0 5,0 0-352-6,0 0-80 7,10 0-16-7,4 4 0 8,-1 5 0-8,5-1 0 7,-2 2 0-7,3 3 0 8,1-3-48-8,-3 6-16 11,3-4 0-11,3 7 0 4,-5 1 32-4,1 1 0 7,3 6 0-6,-5 1 0 6,-3 1 96-3,1 6 32 3,-5 0 0-7,2 6 0 6,0 4 48-6,-7 4 16 7,1-3 0-7,2-3 0 8,-4 0 0-7,0 0 0 7,-2 4 0-7,2 0 0 4,-2-6-64-5,-2 2-16 10,0-6 0-10,-2 6 0 6,-2-8 112-6,0 4 0 11,-2 0 16-11,-4-4 0 4,2 2-64-4,-5 2-16 11,-1-4 0-11,-1 0 0 4,1 2 112-4,-6-4 16 11,5 2 0-11,-3-2 0 5,-1 1-160-5,5-7-32 10,-5 0 0-10,1 1 0 4,2-3-96-4,-5-2-32 6,-1 1 0-6,1-1 0 8,3 1 32-8,-3-5 0 8,2-3 0-8,3 1 0 8,-2-3 48-8,5 1 16 7,-3-5 0-7,6 2 0 8,-3-6-224-8,5-2 144 8,2 1-144-8,6-5 128 7,0 0-128-7,0 0 128 12,0 0-128-12,0 0 128 5,0 0 16-5,0 0 0 7,0 0 0-7,0 0 0 7,0 0-16-7,12-1-128 11,3-3 192-11,-1 0-64 4,0 0 0-4,-1-2 0 11,5-4 0-11,-3 2 0 5,3 3-128-5,2-7 0 6,-7 0 0-5,5-3-176 3,-5 3 176-4,5-4 0 6,0-1 0-6,-3-3 128 9,3 5-128-9,-3-1 0 11,3-3 0-11,-1-1 0 4,-3 1 0-4,2-5 128 12,-5-1-128-12,3-1 0 4,-6-1 0-3,2-2 144 9,-1 2-144-10,-3-5 0 5,-4-1 144-5,2-2-144 10,-2 0 0-10,0 4 144 4,-2-2-144-4,-2-2 0 13,0 3 0-12,-2-1 0 0,2 2 0-1,-2-6 0 12,-2-4 128-12,-1 2-128 3,3-2 0-3,-2 6 0 11,0-6 0-6,-4 2 0-3,2-6 0-2,1 4 0 5,-5-4 0-5,2 2 0 8,2-3 0-8,-3 1 0 6,1 6 0-6,2-4 0 9,-6 8 0-9,7 5-176 10,-5 1 176-10,2 4-128 5,2-1 128-4,-1 3 0 9,-1 2 0-10,2 3-128 5,-4 1 128-4,5 3 0 8,-1-4-144-9,-4 3 144 4,2 1 0-4,1 0 0 7,-7 3 0-7,6 3 0 8,-1-4 0-8,3 2 0 10,4 7 0-10,4 3 0 5,-8-4 0-5,8 4-176 7,0 0 176-7,0 0-192 9,0 0 192-9,0 0 0 11,0 0 0-11,0 0-128 5,0 0 128-5,0 0 0 11,0 9 0-11,0-9-128 3,0 0 0-3,8 16 0 11,2-4 0-11,3 3 0 4,-1-3 128-3,5 6 0 6,-3-5 0-7,2 5 0 8,3-3 0-8,-1 3 0 6,1 1 0-6,5-1 0 4,-1 5 0-4,-5 3 0 8,1 1 0-8,3 0 0 8,-7 3 0-8,1 3 0 11,-3 6 0-10,1-2 0 2,-6 6 0-3,4-2 0 9,-6 5 0-9,-5 1 128 7,1-4-128-7,-2 4 0 11,-2 0 0-11,1-4 128 4,-5 2-128-4,-4-3 176 11,0 5-176-10,0-2 192 1,-5-10-192-1,-1 2 192 7,1 2-192-8,-3-6 192 8,2 1-192-8,-1-1 160 10,-1 2-160-9,5-2 160 3,-5-4-16-4,4 2 0 10,-3-1 0-10,3-3 0 5,-5 2-144-5,1-3 160 9,5-3-160-9,-3 0 160 6,4-3-160-6,-3-3 128 11,5 3-128-11,-2-6 128 4,0 1-128-4,5 1 0 11,-5-4 0-11,4-5 0 6,4 3 128-5,4-10-128 6,0 0 128-6,0 0-128 3,0 0 144-3,0 0-144 4,0 0 160-5,0 0-160 9,0 0 192-9,0 0-64 11,0 0-128-11,0 0 192 5,0 0-192-4,4-12 144 6,4 3-144-7,2-5 128 8,-2 4-128-8,-3 0 0 11,3-1 0-11,2 1 0 4,-2-6 0-4,1 5 128 12,1-7-128-11,-4 3 0 0,2-5 0-1,4-1 0 12,-7-1 0-12,5-3 0 4,0-3 0-4,-2-1 128 7,-2 0-128-7,1-2 0 8,3-2 0-8,-4-1 0 6,0-5 128-6,2 2-128 9,-1-2 0-8,-3-3 0 8,0-3 0-9,0-2 0 5,0-8 0-5,0 3 0 7,0 1 128-6,-2-2-128 3,2-3 0-3,-2-1 0 8,-4-1 0-9,2 7 0 5,0 2 0-5,0 10 0 7,0 0 0-7,0 6 0 7,-2 4 0-6,0 1 0 9,0 1 0-10,-2 6 0 5,0-1 0-5,0 7 0 10,0-3 0-10,0 4 0 6,2-1 0-6,-1 5-144 12,-3-2 144-12,4 5 0 2,-2 1-128-2,4 6 128 10,0 0 0-10,0 0 0 5,0 0-192-5,0 0 192 10,0 0-192-10,0 9 192 6,0-9-144-6,2 20 144 10,2 1 0-10,2 5-144 6,-1 5 144-6,-1 2-160 10,2 6 160-10,4 6-160 5,-2 8 160-5,-2 1 0 6,1 5-144-6,7-1 144 8,-8-1 0-8,4 1-144 10,3 3 144-10,-5-7 0 5,4-5 0-5,-4 2-128 11,-3 0 128-11,1-1 0 5,0-3 0-5,-2-4 0 6,-2 2 0-5,0-4 0 5,-2 2 0-5,0-4 0 10,-4 2 0-11,0-6 0 4,-2-2 0-3,2-2 0 9,0-4 0-10,-1 9 0 20,-7-13-1328-19,4-2-352-1,2-3-80 3,-4-6-13488-3</inkml:trace>
    </iact:actionData>
  </iact:action>
  <iact:action type="add" startTime="18100">
    <iact:property name="dataType"/>
    <iact:actionData xml:id="d6">
      <inkml:trace xmlns:inkml="http://www.w3.org/2003/InkML" xml:id="stk6" contextRef="#ctx0" brushRef="#br0">11119 1040 11231 0,'0'0'496'3,"0"0"96"-3,0 0-464 0,-9-4-128 1,1-4 0-1,2 2 0 7,0 0 832-7,-2-1 128 7,0-1 48-6,8 8 0 6,-7-4-176-7,7 4-16 7,0 0-16-7,-12 0 0 11,0-2 16-11,-1 2 0 8,1 2 0-8,4 2 0 6,-4 0-80-6,3 3-16 9,-7-1 0-9,4 2 0 5,-3 2-80-5,3 0-32 12,-6 1 0-12,5 5 0 5,-5 2-16-5,7-1 0 5,-7 6 0-5,6 3 0 8,-1 1-96-8,3 2-32 12,-6 3 0-8,7 7 0-2,-5-2-48-2,4 0-16 5,4 6 0-5,-3-2 0 9,1 1-144-8,4 5-48 9,4 0 0-10,2 0 0 6,0 2-16-6,2 1 0 6,3-3 0-6,-3 0 0 7,-2-2-16-6,2-6-16 6,-2 0 0-7,0-4 0 8,0-4 96-8,0 0 32 7,-2-3 0-6,0-1 0 2,0-4 32-3,0 1 16 7,-2-5 0-7,0-5 0 7,0 1-48-7,0-5-16 8,2-10 0-8,0 10 0 8,0-10-32-8,0 0-16 7,0 0 0-7,0 0 0 8,0 0 80-8,0 0 16 6,0 0 0-5,0 0 0 7,0 0-16-8,0 0 0 12,-6-10 0-12,4 2 0 5,-3-5-304-5,3 3 160 6,0-6-160-6,2-1 128 8,2-5-128-8,3-1 128 10,1-4-128-10,-2-1 128 6,2-1-128-6,2 2 128 11,2-6-128-11,-7-8 128 5,1 0-128-5,0-6 128 7,2 2-128-7,2 4 128 9,-2-4-128-9,0 8 0 7,1 0 0-7,5-2 0 7,-2 0 0-7,6-2 0 12,-7 6 0-12,3 2 0 4,-2 0 0-4,3 0 0 11,1 1 0-11,-2 1 0 4,1 2 0-3,-5 0 0 5,4 0 0-6,-4-1 0 8,-4 1 0-8,1 6 0 8,-1-1 0-8,-2 5 0 8,0 3 0-8,2 0 0 9,-4 7 0-9,0 9 0 5,0-14-144-5,0 14 144 11,0 0 0-10,0 0 0 3,0 0-192-4,0 0 192 6,0 0-192-6,0 0 192 7,0 0-224-6,0 0 64 9,0 0 16-10,-15 8 0 5,15-8 144-5,-10 14-128 10,-2 5 128-10,4-3-128 5,2 3 128-5,-5 5-128 11,1-1 128-11,2 2-128 5,-5 5 128-5,3 1-128 9,-8 0 128-8,5 2-128 2,-5 2 128-3,4-2 0 12,-1 1 0-12,3 3 0 5,-4 0 0-5,5-4 0 10,-7-4 0-10,3 4 0 4,1 6 0-4,0 0 0 12,5-2 0-12,3 4 0 4,-4-2 0-4,2 6 0 10,0-2 0-9,4 0 0 3,-3 2 0-4,5-6 0 11,0 4 0-11,4-8 0 4,4-6 0-3,-1-4 0 8,-1-3 0-9,4-3 0 4,2 3 0-3,2-1 0 9,7-5 0-10,-1-4 0 5,3-1 0-4,2 1 0 4,3-4 0-5,5 0 0 23,2 1-1088-22,6-5-176 0,-6-2-32-1,6-4-16 12,2-4-1360-11,-4-7-272 2</inkml:trace>
    </iact:actionData>
  </iact:action>
  <iact:action type="add" startTime="19153">
    <iact:property name="dataType"/>
    <iact:actionData xml:id="d7">
      <inkml:trace xmlns:inkml="http://www.w3.org/2003/InkML" xml:id="stk7" contextRef="#ctx0" brushRef="#br0">12690 788 9087 0,'0'0'400'1,"0"0"96"-1,0 0-496 0,0 0 0 6,0 0 0-6,0 0 0 4,0 0 1120-4,0 0 128 11,0 0 32-11,0 0 0 5,0 0-160-5,0 0-32 7,0 0 0-7,15 10 0 8,3 0-144-8,1 7-48 12,-5-3 0-12,3 2 0 3,1 1-64-3,-2-1-32 10,3 5 0-10,-3 1 0 5,1 3-96-5,3 4 0 8,-7 4-16-8,5 2 0 4,-1 8-112-4,-5 2 0 6,4 4-16-6,-5 2 0 13,5-1-64-13,-6 1-16 13,0 2 0-13,-1-1 0 1,-3-3-32-1,-2 4-16 10,0-2 0-10,-4-3 0 3,-2-7 96-3,-2 2 32 11,-4-6 0-11,-3 4 0 4,-1-6-48-4,-6 6-16 11,5-4 0-10,-7-4 0 3,-1 2-64-4,-1-3-16 10,5-5 0-10,1-11 0 3,3 3-64-3,-5-3-16 8,2-1 0-8,1-5 0 8,-3 4-336-7,5-6 144 5,-5-1-144-6,6 3 0 8,-1-4 160-8,3-4-160 11,-2-2 128-11,-1-2-128 21,13 2-992-21,0 0-288 0,-10-2-48 0,10 2-14400 4</inkml:trace>
    </iact:actionData>
  </iact:action>
  <iact:action type="add" startTime="21326">
    <iact:property name="dataType"/>
    <iact:actionData xml:id="d8">
      <inkml:trace xmlns:inkml="http://www.w3.org/2003/InkML" xml:id="stk8" contextRef="#ctx0" brushRef="#br1">13714 2017 3679 0,'0'0'320'1,"0"0"-320"7,0 0 0-8,0 0 0 4,0 0 752-4,0 0 80 8,0 0 0-8,0 0 16 7,0 0 96-7,0 0 16 10,0 0 0-10,0 0 0 6,0 0-192-5,0 0-16 10,0 0-16-11,0 0 0 5,0 0 112-5,-10-2 32 6,4-2 0-6,6 4 0 7,0 0 112-7,0 0 32 11,-10-2 0-11,10 2 0 4,0 0-224-3,0 0-32 8,0 0-16-9,0 0 0 5,-8 0-304-5,8 0-64 12,0 0-16-12,0 0 0 4,0 0-96-4,-4 10-16 10,4-10 0-10,0 13 0 4,4-3 112-3,2 4 16 9,6-4 0-10,0 3 0 3,5-1 0-3,-1 4 0 11,3-5 0-11,7 5 0 5,-3-2-128-3,2 5 0 7,1 1-16-9,-1-3 0 10,-1 5-240-10,1-3 176 7,4-3-176-7,-3 3 160 4,-3-5 32-3,0 1 0 3,1 1 0-3,3-4 0 8,-2-1 160-9,1 1 32 11,-3-4 16-11,1 4 0 4,1-7-16-4,0 1 0 7,1 0 0-7,-1 0 0 8,0 0-112-8,1-2-16 8,-1-2-16-8,-2-2 0 8,-3 0-32-8,1-2 0 7,1 0 0-7,1-2 0 7,-1-4-16-7,-3 2 0 12,5 2 0-12,-5-3 0 4,3-5-16-3,-5 4-16 9,1-8 0-10,-1 5 0 5,-3-3-160-5,3 0 0 6,-3 1 0-6,2-1 0 8,-5 0 0-8,5 1 0 8,-6 1 128-8,3-3-128 5,-3 3 0-5,0-2 0 5,2 4 0-4,-5-1 128 6,1 3-128-7,2 2 0 7,-10 6 0-7,6-10 0 8,-6 10 0-8,8-7 0 7,-8 7 0-7,0 0 0 8,0 0 0-8,0 0 0 8,0 0 0-8,0 0 0 7,0 0 0-7,0 0 0 7,0 0 0-7,0 0 0 8,0 0-128-8,0 0 128 12,-4 13 0-12,0-3 0 4,-2 6 0-3,-4-5 0 10,2 5-144-11,3-3 144 4,-5 5 0-4,-4-4 0 10,3 1 0-10,-5-1 0 3,2 5 0-3,-3-1 0 8,-1-2 128-8,1 1-128 9,-3-5 128-9,-3 3-128 11,1-3 176-11,3 2-176 3,-3-8 192-2,-1 1-64 10,-1 3 0-11,1-2-128 4,0-4 208-4,1 2-64 8,-3-6-16-8,-1 0 0 9,3-2 0-8,-2-2 0 8,1 2 0-9,1-4 0 6,-1-4-128-6,3 3 192 7,-2-1-192-7,-1-4 192 5,1 2-192-5,1 1 128 5,3-5-128-4,-3 4 128 6,-1-7-128-7,0 3 0 12,-3-4 0-12,1 7 0 4,0-3 0-4,-1 4 128 11,3-5-128-10,-3 3 0 2,1-4 0-3,2 7 0 7,-1-5 128-7,3 4-128 7,-1 2 0-7,7-3 0 8,-3 3 0-8,6 2 0 8,-3-4 0-7,7 4 0 9,0 1 0-10,-2 1 0 5,3 0 0-5,7 4 0 6,0 0 0-6,0 0 0 8,-6-4-128-8,6 4 128 11,0 0 0-10,0 0 0 3,0 0 0-4,0 0 0 10,0 0 0-10,0 0 0 4,0 0-160-4,0 0 160 10,0 0 0-10,0 0-144 5,0 0 144-5,10 2 0 12,5 2-144-12,5 2 144 5,-1-2 0-5,3 3-144 11,1 3 144-11,-1-2 0 2,-3 6 0-2,6-3-128 9,1-1 128-9,3 4 0 8,0-7 0-8,4 5 0 10,3-2-128-10,-3-2 128 4,4 5 0-4,2-5 0 10,-4 2 0-10,4 2 0 6,2-7 0-6,-4 1 0 6,4-2 0-6,-2-4 0 10,0-2 0-10,-6-2 0 7,-2 0 176-7,2-1-176 8,3-9 208-8,-11 6-64 10,0-6-16-10,1 1 0 5,1-3 0-5,0 3-128 10,-1-7 192-10,-1 4-64 5,0-1-128-4,1-5 160 9,-5 5-160-10,-3-1 160 5,-1-3-160-5,1 5 128 11,-7-3-128-11,5-1 128 4,-6 5-128-4,2-5 0 9,-1 1 0-9,-5 5 0 5,0-2 0-5,0 7 0 11,0-3 128-11,-4 2-128 4,-2 10 0-3,2-6 0 9,-2 6 0-10,0 0 0 4,0 0 0-3,0 0 0 10,0 0 0-11,0 0 0 3,0 0 0-3,0 0 0 10,-12 6 0-10,2 4-176 6,2 4 176-6,-3-3 0 11,1 7 0-11,0-4-128 4,-4 1 128-4,3 3 0 7,-5-5 0-7,6 7 0 9,-9-5 0-9,1 3 0 5,3 2 0-4,-7-5 0 7,1 5 0-7,-10 7 0 8,-1-6 0-9,3 1 0 5,-6 1 0-5,2 1 128 6,2-3-128-5,-1 1 0 2,-3-5 0-3,2-1 144 7,-6-5-144-7,4-1 0 8,2-4 160-8,-6 2-160 13,2 0 128-13,2-5-128 3,-4-3 128-2,4-1-128 10,1-5 128-11,1 0-128 4,0 0 160-4,6 2-160 6,1-4 192-6,3-1-192 9,-2-1 176-8,-1-6-176 4,3 1 160-5,-2-7-160 8,1 1 128-8,3-3-128 13,3 3 0-13,-3-1 0 2,3 3 128-2,4 1-128 12,-1 5 0-12,7-3 0 5,0 4 0-5,0 3 0 11,8 9 0-11,0 0 0 4,0 0 0-4,0 0 0 11,0 0 0-11,0 0 0 3,0 0 0-2,0 0-160 7,0 0 160-8,0 0-128 8,0 0 128-8,0 0 0 8,0 0-144-8,0 0 144 7,20 5 0-6,-1 1-144 8,-5 0 144-9,4 4 0 6,1-2-128-6,-3 0 128 7,3 7 0-6,5-5 0 6,-3 4-128-7,3-3 128 7,3 1 0-7,6 4 0 8,-2-1-128-8,2-1 128 7,6-3 0-7,2 1 0 4,0-8 0-4,2 0 0 7,2 0 0-7,-4 0 0 9,4 2 0-9,-6-4-128 10,2-4 128-10,-4-4 0 4,0-2 0-3,-10 2 0 9,3-4 128-10,3-1-128 4,-2 1 192-4,0-6-64 12,-2 3-128-11,-1-5 192 2,-1 4-192-3,0-3 176 12,1-5-176-9,-7 7 160-2,-5-3-160-1,-1 3 0 7,-5 3 144-7,2 0-144 8,-4-1 128-8,-1 5-128 9,-3-2 160-8,-4 10-160 3,0 0 0-3,0 0 0 8,0 0 0-9,0 0 0 20,0 0-976-19,0 0-304 0,-2 16-48-1,-5 5-15136 2</inkml:trace>
    </iact:actionData>
  </iact:action>
  <iact:action type="add" startTime="33401">
    <iact:property name="dataType"/>
    <iact:actionData xml:id="d9">
      <inkml:trace xmlns:inkml="http://www.w3.org/2003/InkML" xml:id="stk9" contextRef="#ctx0" brushRef="#br1">8822 1239 11343 0,'0'0'496'4,"0"0"112"-4,5-4-480 0,3-2-128 0,2-2 0 0,-6 2 0 7,-4 6 768-7,6-6 144 7,2 1 32-6,-8 5 0 6,0 0 16-6,0 0 0 11,2-12 0-12,-2 12 0 3,9-10-64-3,-9 10 0 11,0 0 0-11,0 0 0 4,0 0-16-3,0 0-16 6,0 0 0-7,0 0 0 4,0 0-96-4,0 0-32 6,0 0 0-6,0 0 0 9,-21 12-352-9,3 3-80 11,5 5-16-11,-5-4 0 4,2 5 80-4,-3 4 16 9,1-1 0-9,-1 1 0 7,-5 2-16-3,-1 5 0 3,-2 1 0-7,-2 4 0 5,-1 2-32-5,1 2 0 6,-6 4 0-6,4 1 0 8,0 1-96-8,3 8-32 6,3 9 0-5,3-1 0 6,5-3-16-7,-1 2 0 10,3 1 0-10,-3-3 0 5,3-3 32-5,3-1 0 12,8 1 0-11,0 0 0 3,4 1 112-4,6 4 32 10,2-1 0-10,7 1 0 3,-1 7 0-2,5-5 0 10,-5-6 0-11,4 1 0 3,1-2-176-3,-1-3-48 12,3-5 0-12,3-2 0 4,1-6-144-3,0 2 128 8,-3-8-128-9,-3 0 128 4,3 2-128-3,-3-6 192 12,1-2-192-13,-5-1 192 3,3-3 32-3,-4-2 16 8,3-1 0-8,-5 1 0 7,1-3-16-7,-3-5 0 11,2-3 0-11,-4-4 0 4,-8-8-32-4,0 0-16 10,0 0 0-9,0 0 0 4,0 0 32-5,0 0 16 6,0 0 0-6,0 0 0 7,0 0 176-6,-10-16 48 7,-2-3 0-8,2-5 0 6,-3 3-208-6,1-5-48 11,-5-3 0-11,5 2 0 5,-4 0-192-5,5-3 144 11,-7-1-144-10,4 0 128 2,-5 0-128-3,1-8 0 11,1-2 0-10,-5-4 0 2,-3 0 128-2,5-6-128 5,5-3 0-5,-3-7 128 6,5-7-128-7,-1 2 0 11,8-6 0-11,0 5 0 5,-2-1 0-5,5 2 128 11,1-4-128-11,4-1 0 4,1-3 0-4,5-2 0 7,0 6 0-7,0-4 0 8,6-4 0-8,-1 6 0 7,5 3 0-7,-3 5 0 8,5 0 0-8,1 3 0 10,-1 1 0-10,-1 1 0 4,1 1 0-3,1 1 0 9,-5-1-144-10,3 3 144 5,3-1 0-5,-3 9 0 6,-3 0 0-6,3 10 0 10,-3 2 0-10,0 6-128 10,-1 1 128-10,-5 9 0 5,2-1-160-5,-1 3 160 10,-7 7-128-10,-4 10 128 4,0 0-144-3,0 0 144 9,0 0-160-10,0 0 160 5,0 0-256-5,0 0 32 11,0 0 16-11,0 0 0 4,0 0 208-4,0 0-192 11,0 0 192-11,-2 14-192 5,-5 3 192-5,-5 3 0 10,0-3 0-10,-7 5 0 5,-1 3 0-5,3 4 0 10,-7 2-128-10,1 8 128 5,-3 0 0-4,1 10 0 3,-2 2 0-3,-3 4-144 7,-1 1 144-8,2 3 0 7,-2-1 0-7,4 6 0 7,1 7 0-7,1 5 0 11,-1-2 0-11,-1 6 0 6,0 2 0-6,0 2 0 6,1-3 0-6,5-1 0 4,-1-5 0-3,5-1 0 5,-3-8 0-5,3 6 0 7,1-2 0-8,0 4 0 12,3 1 0-12,-1-5 0 3,4 2 0-2,6-6 144 10,3 2-144-11,1-5 0 3,1-5 176-3,5-3-176 8,10-4 160-8,-2-1-160 8,3-7 160-8,-1-2-160 5,-1-6 160-5,7 2-160 9,-3-3 128-9,3-3-128 12,1-2 0-12,4-2 144 4,1-1-144-3,-1-5 0 9,-2-5 0-10,3 1 0 4,-1-3-208-4,2 0-32 11,4-11 0-11,6 1 0 20,-1-6-2624-19,8-1-528 1</inkml:trace>
    </iact:actionData>
  </iact:action>
  <iact:action type="add" startTime="34660">
    <iact:property name="dataType"/>
    <iact:actionData xml:id="d10">
      <inkml:trace xmlns:inkml="http://www.w3.org/2003/InkML" xml:id="stk10" contextRef="#ctx0" brushRef="#br1">15744 1206 9215 0,'0'0'816'1,"0"0"-656"5,-10-14-160-6,4 2 0 5,-3-1 1168-5,1 3 208 9,8 10 32-8,-8-6 16 4,-4-6-416-5,12 12-96 10,-11-8-16-10,11 8 0 5,-14-3-80-5,14 3-32 10,0 0 0-10,0 0 0 4,0 0-272-4,0 0-48 11,0 0-16-11,0 0 0 5,0 0-304-5,0 0-144 11,12 5 128-11,-1 7-128 5,7-2 448-5,3 7 16 10,1-1 0-9,17 15 0 3,-2 6-336-4,0 0-128 10,-2 10 0-9,-2 4 144 8,0 9-144-9,-1 3 160 6,-5 7-160-6,-2 0 160 4,-1 8 16-4,-1 4 0 11,1-2 0-11,-3 0 0 4,-5-2-48-3,1-8 0 10,3 0 0-11,-7-7 0 3,3-5 144-3,-8-1 32 11,-2-3 0-10,-3-1 0 2,-3-2 256-2,-1 1 48 9,-3-1 16-10,-2-6 0 4,-8-2 0-4,0 4 0 12,-1-4 0-12,1 1 0 4,-5-6-80-3,-1 1-16 4,3-2 0-5,-5-2 0 10,1 4-208-10,-3-4-64 6,3-2 0-6,-4-2 0 8,1-2-64-8,1 1-32 11,-3 3 0-11,3-2 0 6,0-2-16-6,5-1 0 11,-3 1 0-11,3 0 0 5,2-2-144-5,-3 1 128 9,3-3-128-9,6-3 128 5,5-7-128-4,-5 3 128 8,10-18-128-9,0 0 128 4,-4 11-128-4,4-11 0 10,0 0 0-10,0 0 0 5,0 0 128-5,0 0-128 11,18-2 128-10,-1-1-128 3,-3-5 192-4,5-8-64 6,-3-1 0-6,3-3 0 8,1-1-128-8,-3 1 192 7,3 1-192-7,1-3 192 8,-1-3-192-8,-1-4 128 13,5-3-128-12,-3-1 128 0,3-6-128-1,-3 2 128 12,-3-6-128-11,1 0 128 1,1-3-128-1,-5-5 0 5,3-2 0-6,-3-3 128 4,3-5-128-3,0 1 0 5,-5-9 144-6,3 3-144 8,-8-6 128-8,-1 4-128 12,1-6 128-12,-2 3-128 4,-6 1 0-4,0-4 0 7,0 2 0-7,0-4 128 8,-4-2-128-8,-4-2 0 7,-1 4 128-7,1 6-128 8,-6 1 0-8,2 5 0 7,-7-4 0-7,5 5 128 8,-5 7-128-8,3 3 0 11,3 0 0-11,-7 5 0 5,4 5 0-5,-3 0 0 10,-1 6 0-10,3 6-128 5,-7-2 128-4,1 1-128 8,-2 5 128-9,-3 4-128 5,5-1 128-4,0 3 0 8,-3-5 0-9,7 9-128 5,-1 3 128-5,3-1 0 12,3 5 0-12,-2 4 0 4,7-4 0-4,-3 4-128 9,12 6 128-9,-10-4 0 6,10 4 0-6,0 0-128 9,0 0 128-8,0 0 0 3,0 0-128-4,0 0 128 11,0 0-128-11,2 22 128 4,6-1-144-4,6 5 144 8,-1 3-160-7,7 0 160 6,1 0-128-7,7 7 128 8,-1 8 0-7,2 1-144 6,2 6 144-7,4 2 0 12,1 1 0-12,-3 9 0 4,-2 5 0-4,0-4 0 10,-2 7 0-10,1-1 0 3,-3 6 0-2,-2 6 0 10,-3 7 0-11,-1 1 128 4,-3-6-128-4,-3-2 128 6,-3-6-128-5,-2-4 128 7,-4-6-128-8,-4 3 128 12,-2-5-128-12,-2 6 128 4,0-3 80-3,-4 1 32 7,-10-8 0-8,5 3 0 5,-7-5 64-5,0-1 16 6,1-3 0-6,-5-5 0 6,3-2-128-6,-4-10 0 7,1 0-16-7,-1-2 0 7,-3-2-176-7,1 0 192 7,-2-3-192-7,-1-3 192 10,1-4-192-10,0-1 0 11,-3-1 144-11,-1-5-144 4,0-1 144-4,-2-3-144 6,2 4 192-5,1-8-192 7,3-3 192-8,4 1-192 11,3-6 192-11,1 2-192 4,5-2 128-4,14 0-128 12,-14 2 0-12,14-2 0 3,-7-6 0-2,7 6 160 8,0 0-160-8,0 0 128 4,0 0-128-5,0-15 0 11,5-1 0-10,5 0 0 5,6-5 0-6,1 2 0 8,9 1 0-8,1-5 0 5,0-5 0-5,3-1 0 10,3-2 0-10,-4-2 0 4,0 1 0-4,0-3 0 10,3 0 0-10,-5-8 0 4,0 2 0-3,1-5 0 8,-1-9 0-9,0 0 0 4,1-1 0-4,-3-1 0 12,-4-3 0-12,-3-5 0 4,-1 1 0-4,-5 2 0 11,0-7 144-11,-8 1-144 4,-2-8 0-4,-2-2 128 13,-2-4-128-12,0-4 0 0,-4-1 0-1,-6-1 0 10,1 0 0-10,-5 4 0 6,4 2 0-6,-5 2-128 10,-1 10 128-10,3-4-192 5,-1 10 192-5,2 1 0 10,-1 5-144-10,5 11 144 6,0 2 0-6,0 10-176 8,3-2 176-8,5 10-128 5,-2 5 128-5,2 3 0 10,2 19-144-10,0-10 144 6,0 10 0-6,0 0-176 10,0 0 176-10,0 0-128 5,0 0 128-5,0 0-208 9,13 16 80-9,3 5 128 5,-2 4-192-4,5 3 192 9,1 1-160-10,-1 6 160 4,7 12 0-4,-1 2 0 11,2 1-128-11,1 9 128 5,-1 3 0-5,2 10 0 10,-2 4 0-10,-1 16 0 4,-3 4 0-3,-1 9 0 8,-9 4 144-9,1 4-144 5,-10 0 144-5,-2-1-144 11,-4-3 128-11,-4 2-128 6,-6 6 192-5,-3-8-64 8,-7-5 0-8,-3-7 0 3,1-9 64-3,1-2 16 8,0-4 0-9,-1 1 0 4,-1-5-208-4,2 2 144 11,-3 0-144-11,7-4 128 6,5-5-128-6,-2 1 0 8,11 4 0-8,1-10-12320 14,6-3-2336-14</inkml:trace>
    </iact:actionData>
  </iact:action>
  <iact:action type="add" startTime="36403">
    <iact:property name="dataType"/>
    <iact:actionData xml:id="d11">
      <inkml:trace xmlns:inkml="http://www.w3.org/2003/InkML" xml:id="stk11" contextRef="#ctx0" brushRef="#br1">9145 5241 5519 0,'6'-12'496'1,"2"0"-496"4,-2 2 0-4,2-1 0 4,-2 3 1824-5,-6 8 272 9,5-12 48-9,-5 12 16 5,0 0-704-5,0 0-144 11,0 0-32-11,0 0 0 4,0 0-144-4,0 0-48 8,0 0 0-8,0 0 0 9,-7-4-128-9,-9 10-16 6,0 2-16-6,-5 2 0 8,-6 9-400-8,-5-1-80 11,3 5 0-10,-6 4-16 2,0 5 16-3,0-1 16 8,-6 2 0-8,2 4 0 7,0 4 80-7,-4-2 16 9,0 2 0-2,4 2 0-7,4 6-80 0,-6 7-16 9,4 5 0-9,-2 5 0 4,2-2-112-4,4 8-32 11,5 1 0-11,1 3 0 5,4 2-64-5,-3 4 0 11,-1 1-16-11,6 9 0 4,9 8-48-1,2 1-16 1,0-3 0-4,6-3 0 7,2-5-32-7,6-2 0 7,2-3 0-7,8 1 0 9,0 2 64-9,1-4 16 12,3-2 0-12,-3-10 0 5,7-4-64-5,-3-9-16 6,1-7 0-6,3-5 0 3,1-8 0-2,-1 0 0 6,2-4 0-7,-3-6 0 8,-3-5 0-8,1-5 0 12,-1 3 0-12,-3-5 0 4,0-7-16-4,-7 0-128 11,3 2 192-10,-12-12-64 3,0 0 16-4,0 0 0 5,0 0 0-4,0 0 0 7,0 0 128-8,0 0 32 6,8-14 0-6,-4-2 0 9,-6-5-16-9,0-3 0 10,-4-3 0-10,-2-2 0 6,0-2-144-5,2-6-16 8,-7-4-128-9,-1-2 192 6,-1-6-192-6,1-6 144 11,0-3-144-11,3-10 128 3,1-3-128-2,-2-5 0 10,0-2 0-11,1-5 128 4,3 1-128-4,2-8 0 9,-6-8 0-9,8-3 0 6,1-2 0-6,1-3 0 9,2 1 0-9,2 6 128 5,3 5-128-5,7 2 0 12,0 1 0-10,7 3 0-1,5 4 0-1,1 0 0 12,2 6 0-12,5 4 0 2,-1 14-144-1,2 1 144 10,0 2 0-11,2 3 0 5,-6 3 0-5,3 4-128 9,-3 3 128-9,-2-1 0 6,-1 6 0-6,-1 2 0 10,-2 7 0-10,-3 3 0 5,-3 2 0-5,3 5 0 11,-6-3 0-11,-1 3 0 3,-7 5 0-3,0-1-128 11,-6 16 128-11,0 0 0 4,10-8 0-3,-10 8 0 9,0 0 0-10,0 0 0 5,0 0 0-5,0 0 0 6,0 0 0-6,0 0 0 9,-14 6 0-9,-2 2 0 13,1 8 0-13,-7-3 0 4,-1 5 0-4,-4-1 0 10,-3 1 0-9,1 5 0 3,-2 5 0-3,0 3 0 9,-2 4 0-9,-6 4 0 3,-2-2 0-3,-6 8 0 4,0-2-128-5,2 9 128 4,-6 5 0-3,1 9 0 6,1 4 0-6,-2 14 0 5,-3 12 0-6,1 5 0 12,4 6 0-12,2 9 0 5,-1 4 0-5,9 13 0 6,-4 4 0-5,9 3 0 6,7 0 0-6,6-5 0 8,5-6 0-9,1-6 0 5,7-3 0-5,0-8 0 11,4-7 0-11,6-11 0 5,8-7 128-5,-2-7-128 11,1-6 176-10,7-9-176 2,-4-3 208-2,3-1-64 9,7-7-16-10,-5-1 0 4,5-6-128-4,-1-2 0 13,3-10 0-13,1-2 0 2,2-6 128-2,2-4 0 8,1-3 0-8,1-8 0 7,-2-3-416-7,2-5-96 8,1-6 0-8,5-7-11920 17,-2-5-2384-16</inkml:trace>
    </iact:actionData>
  </iact:action>
  <iact:action type="add" startTime="37770">
    <iact:property name="dataType"/>
    <iact:actionData xml:id="d12">
      <inkml:trace xmlns:inkml="http://www.w3.org/2003/InkML" xml:id="stk12" contextRef="#ctx0" brushRef="#br1">24660 5242 9215 0,'-10'-7'816'2,"-7"-5"-656"4,1 4-160-6,-3-4 0 5,1-1 960-5,2 3 176 5,-1-4 16-4,7 5 16 6,-2-5-32-7,6 6-16 8,1 0 0-8,-1-7 0 9,-4 3 112-9,10 12 32 9,-6-14 0-9,6 14 0 4,-6-13-176-4,6 13-48 8,0 0 0-8,0 0 0 5,0 0-432-5,0 0-96 5,0 0 0-5,18-4-16 10,1 4-128-10,7 8-32 10,3 0 0-10,8 9 0 4,0-1 48-3,8 5 0 11,-2 6 0-6,4 5 0-5,3 7-64-1,-5 0 0 4,0 6 0-3,2-1 0 9,-6 7 0-10,0 4 0 10,-8 1 0-10,2 7 0 6,-2 1 112-6,0 12 16 5,-3 6 0-4,-5 2 0 8,-3 0-16-9,-7-24 0 6,-5 6 0-6,0 5 0 4,-5 5-80-4,-3-4-16 8,2 2 0-7,-2 2 0 5,-2-2 0-6,-2-4 0 10,-2 1 0-10,-1-5 0 6,-7 0-48-6,2-5-16 11,-4-3 0-11,1-1 0 4,-1-3-64-4,1 1-16 6,-5 0 0-5,0-3 0 7,-3-5 16-8,0-2 0 6,-5 4 0-5,3-8 0 7,-1 1-16-8,3-3-16 11,-4-2 0-10,1-5 0 3,3-1-176-3,-1-2 160 7,3-5-160-8,-1-1 160 4,-1-2-160-4,1-3 0 13,5 1 0-13,-3-3 0 5,4-4 0-5,-1-1 0 8,7 1 0-7,0-6 0 3,0 2 0-4,8-8 0 10,0 0 0-10,0 0 0 4,0 0 0-4,0 0 0 10,0 0 0-10,0 0 0 6,0 0 0-6,18-10 0 9,0 0 0-8,1-5 0 4,4-3 0-5,-1 1 0 10,3-5 0-10,-1-5 0 4,-1 0 0-4,0-7 0 12,1-5 0-12,-1 0 0 3,-1-2 128-3,1 0-128 12,-5-3 0-12,1-1 128 5,1-6-128-5,3-25 0 11,-5 10 0-11,-3-3 128 4,-5 7-128-3,4-8 0 10,-5 0 0-11,5-8 128 5,-8-6-128-5,-2-2 0 9,-2 0 144-8,-2-2-144 2,0 3 0-2,-2-1 128 8,-6 0-128-9,-4 0 0 6,3-2 128-6,-5-5-128 9,0 1 128-9,-1 8-128 5,-3 2 0-4,-3 2-128 9,-1 4 0-10,1 8 0 4,-3 0 128-4,3 5-192 11,-4-1 192-11,-1 0-192 4,1 3 192-4,-3 7-160 10,1 7 160-10,2 8-160 5,-1 2 160-5,-1 0 0 12,-2 4 0-12,2 5-128 3,-1 3 128-2,1 2 0 6,-2 3 0-6,3 2 0 5,1 5 0-6,4 5-128 7,1 4 128-7,1-2 0 8,1 2 0-8,6 2 0 11,-3 2 0-11,15 0-128 4,-10 6 128-4,10-6-128 11,-8 14 128-11,6 0-128 5,2-1 0-4,4 7 0 5,2 5 0-6,6 4 0 8,3 3 128-8,9 8 0 6,3 1 0-5,4 8-128 6,6 0 128-7,6 0 0 10,-2 13 0-10,4 0 0 5,0 7 0-4,-2 3 0 7,4 4 0-8,-5 2 0 6,3 4 0-6,0 4 0 11,-4 3 0-11,2 7 0 3,-6-2 0-2,0 1 0 10,0 3 0-11,-4 5 0 4,-5 0 0-4,-3-1 176 11,-3-1-176-11,-9 3 192 4,1-7-192-4,-8 3 160 11,-2-5-160-11,-4 3 160 5,-4-3-160-5,-4 1 0 7,-6-9 144-7,1 1-144 9,-7 2 144-9,1-6-144 12,1-4 192-12,-2-4-192 3,-7 2 192-2,0-4-192 10,0-6 192-11,-1-2-192 3,1-5 192-3,2-8-192 6,-3-7 192-6,1-5-192 11,2-7 192-11,-1-7-64 5,3-8 0-5,3-1-128 4,3-8 208-4,-3-5-64 8,7-5-16-8,-3-5 0 7,8-3 0-7,0-10-128 11,1-3 192-11,5-6-64 5,6-3-128-5,3-5 0 7,1-4 0-7,6-6 0 9,3-5 0-9,7-1 0 11,-3-4 0-11,3-1 0 4,-1-1 0-4,2-1 0 7,1-7 0-6,-1-5 0 8,-1-2 0-9,1 4 0 11,0-6 0-11,3 3 0 5,-5-7 0-5,-4 0 0 6,-1-5 0-6,-2 1 0 10,-5-4 0-10,-1-8 160 5,0-5-160-5,-8-5 160 9,-4 3-160-9,-2-2 0 7,-4-11-192-7,-2-1 192 8,-5-2-320-8,-1 8 48 7,-5 0 16-7,1 10 0 3,3 7 80-2,-5 8 32 6,1 6 0-7,-3 4 0 9,1 10 144-9,1 5 0 11,-3 2-144-10,0 5 144 1,-3-1 0-2,1 6 0 11,-2 2 0-11,0 1 0 5,-6 5 0-5,5 2 0 7,-1 3 0-7,2 5 0 8,2 0-144-8,1 2 144 11,3 5 0-10,5 7 0 2,-1-3-128-2,7 4 128 6,-4 3 0-7,9 5 0 7,-5 0-128-6,12 6 128 8,0 0 0-9,0 0 0 5,0 0-208-5,10 18 64 12,1 3 16-12,11 4 0 5,1 5 128-5,4 5-128 6,5 6 128-6,5 2-128 8,4 7 128-8,0 7 0 8,5 7 0-8,3 2 0 7,-2 12 0-7,0 4 0 11,2 4 0-11,-8 14 0 4,0 3 0-3,-8 2 0 9,0 5 0-10,-2 10 0 4,0-1 0-4,-9 2 128 7,-5 6-128-7,1-4 128 10,-10 0 16-10,-8-4 16 10,-4 0 0-10,-10-6 0 5,-1 0 192-5,-7-4 32 10,-3-2 16-10,-5-5 0 4,-5-1 16-4,-4-5 0 7,2-6 0-7,-2-5 0 11,-4-1-224-11,2 0-32 6,-2-6-16-2,-5-2 0-4,-1-6-144 0,4-1 0 6,-2-11 0-6,0-3-13344 18,8-10-2544-18</inkml:trace>
    </iact:actionData>
  </iact:action>
  <iact:action type="add" startTime="42751">
    <iact:property name="dataType"/>
    <iact:actionData xml:id="d13">
      <inkml:trace xmlns:inkml="http://www.w3.org/2003/InkML" xml:id="stk13" contextRef="#ctx0" brushRef="#br2">13567 1040 11967 0,'0'0'1072'1,"0"0"-864"2,0 0-208-3,0 0 0 8,0 0 1568-8,0 0 272 11,0 0 48-10,0 0 16 3,0-18-304-4,0 18-48 6,0 0-16-6,-2-13 0 9,-2-1-352-9,4 14-80 10,0 0-16-10,-5-8 0 5,5 8 160-5,0 0 32 7,-4-10 0-7,4 10 0 8,0 0-880-8,0 0-160 7,0 0-48-7,0 0 0 8,0 0 32-8,0 0 0 7,-10 14 0-7,6 0 0 10,-2 1 112-10,0 11 32 6,4 1 0-5,2 8 0 7,0 6 64-8,0 4 16 11,0 6 0-11,0 3 0 6,-2 7-144-6,-2 1-32 6,1 0 0-6,1 1 0 8,-4-3-128-8,-2 5-16 12,0-5-128-12,2 4 192 4,0-1 0-4,-3-5 0 7,-1-5 0-7,4-6 0 3,0-2 192-2,0-6 48 6,3-2 0-6,-1-6 0 6,2-2-160-7,0-5-16 12,0-5-16-12,0-3 0 4,0-1 32-4,2-15 16 9,0 0 0-9,0 0 0 5,0 0 128-4,0 0 32 5,0 0 0-6,0 0 0 8,0-19 48-8,0-5 16 12,-2-1 0-12,2-8 0 3,4-4-240-2,0-4-32 10,-4 4-16-11,4-12 0 4,0-4-224-3,1 1 128 8,3-1-128-9,-2 0 0 5,0-1 0-4,0 1 128 8,0 3-128-9,-1-3 0 5,-1-4 0-5,-2 5 0 11,2 1 0-10,-2 0 0 3,0-1 0-4,0 3 0 10,-2 6 0-10,2-4 0 3,-2 8 0-2,4 0 0 10,-4 8 0-11,0 6 0 4,0 3 0-4,0 6 0 7,-4-1 0-7,4 5 0 8,0 12 0-8,0 0 0 11,0 0 0-11,0 0 0 4,0 0 0-4,0 0 0 11,0 0 0-11,-6 16-160 5,0 5 160-5,2 9 0 10,-1 7-144-10,-3 4 144 5,2 9 0-5,2 1-144 10,2 4 144-10,0 3 0 5,0 3 0-5,0 3-128 7,-2 0 128-7,-2 3 0 7,3 1 0-6,-1-2 0 6,0-2 0-7,2 3 0 9,-4-7 0-9,0-7 0 8,4-10 0-8,0-2 0 6,0-2 0-6,2-2 0 10,0-8 0-10,4-6 0 5,-4-7 0-5,0-16 0 11,0 0 0-11,0 0 0 4,0 0 0-4,0 0 0 6,0 0 0-6,20-8 0 24,-3-7-1136-22,-3-1-112-2,1-5-32 1,-1-7 0 12,4-3-1152-12,-1-2-224 0,-5-4-48-1,5 2-8112 12,-5 0-1632-11</inkml:trace>
    </iact:actionData>
  </iact:action>
  <iact:action type="add" startTime="43443">
    <iact:property name="dataType"/>
    <iact:actionData xml:id="d14">
      <inkml:trace xmlns:inkml="http://www.w3.org/2003/InkML" xml:id="stk14" contextRef="#ctx0" brushRef="#br2">13321 1646 7359 0,'0'0'656'1,"0"0"-528"2,-15 4-128-2,15-4 0 9,-16 6 3264-10,-3 4 640 6,5 2 112-6,-3-5 16 7,-1 5-2048-7,4-4-400 11,-5-2-96-11,1 0-16 4,3 3-304-4,15-9-64 12,-16 4-16-12,16-4 0 4,0 0-16-4,0 0-16 11,0 0 0-11,0 0 0 4,0 0-336-4,22-2-64 7,1-2-16-7,8-3 0 8,6-3-64-8,6 2-32 8,8-6 0-8,3 7 0 6,3 1-16-6,3-4 0 19,3 0 0-19,1 2 0 0,-3-1-144 0,-20 3-48 6,0 0 0-5,0 2 0 3,-2 0-96-4,-6 0-32 5,0 0 0-5,-6 4 0 8,-5 4-16-8,-5-4-16 13,-7-4 0-13,-10 4 0 3,0 0-48-2,0 0 0 8,0 0 0-8,-6 12 0 3,-11-6 64-3,-5 4 0 5,-1-1 0-6,-22-1 0 9,0 0-192-9,0 2 192 11,-2-2-192-11,-3-5 192 4,1 1-192-3,-2-4 0 9,-7-2 144-9,3-2-144 3,0 3 0-3,9 1 128 7,-1-4-128-8,10 2 0 5,4 0 0-4,11 0 0 9,3 2 0-9,1-2 128 2,18 2-128-3,0 0 0 10,0 0 0-10,0 0 0 5,0 0 0-5,16-12 0 11,1 6 0-11,11 2 0 4,9 2 0-4,4 2 0 11,7 0 0-11,7 4 0 4,3 0 0-4,-1 2-128 12,-4 0 128-12,-3 2-192 4,3-2 192-4,-22-4 0 6,2 1 0-6,4 3 0 10,-7 2 0-10,-5-4 0 7,-5 0 128-7,-3-2-128 7,-1 2 0-7,-6 0 128 12,-10-4-128-12,0 0 0 4,0 0 176-4,0 0-48 5,-14 9 0-5,-13 1 0 10,-7-6 96-10,-3 0 16 7,-9 0 0-7,5-4 0 4,-6-2-32-4,0-2 0 7,-2-2 0-7,4 4 0 8,0-4-80-8,8 2 0 12,2-3-128-12,4 3 192 4,8 0-192-4,3 0 176 11,3 0-176-11,17 4 160 4,0 0-160-4,0 0 0 6,0 0 0-6,0 0 0 23,0 0-1088-22,17 8-240 0,7 0-48 1,11 7-18720-2</inkml:trace>
    </iact:actionData>
  </iact:action>
  <iact:action type="add" startTime="45258">
    <iact:property name="dataType"/>
    <iact:actionData xml:id="d15">
      <inkml:trace xmlns:inkml="http://www.w3.org/2003/InkML" xml:id="stk15" contextRef="#ctx0" brushRef="#br2">16721 5974 7359 0,'0'0'656'2,"0"0"-528"1,0 0-128-3,0 0 0 7,0 0 2128-7,0 0 400 11,4-10 80-11,2 2 16 6,-2-1-736-6,2-3-144 6,-6 4-16-6,0 8-16 8,0-10-560-8,0-1-128 9,-4 3 0-9,2-4-16 7,-2 2-176-7,0 4-48 7,0-1 0-7,4 7 0 7,0 0-80-6,0 0-32 8,0 0 0-8,0 0 0 4,-4-8-176-5,4 8-48 6,0 0 0-6,0 0 0 9,0 0-256-9,0 0-48 6,-2 17-16-6,2 3 0 9,0-1 144-9,2 7 32 11,2 3 0-10,-2 4 0 4,4 0 32-5,0 4 16 15,2 12 0-15,-2 2 0 1,-3 3-80-1,3 7-16 5,-2 1 0-5,2 12 0 9,-2 4 64-9,0 0 0 8,-2-2 0-8,0 1 0 4,-2-3-48-4,0-8 0 7,-2 2 0-7,0-9 0 9,2-5 16-9,-2-5 0 6,0-8 0-6,0 2 0 8,0-8 32-7,-4 0 0 10,2-6 0-11,0-5 0 3,2-5-16-3,0-7 0 11,1 0 0-11,1-12 0 4,0 0 144-3,0 0 48 9,0 0 0-10,-6-16 0 4,-2-1 16-4,2-9 16 12,-2-7 0-12,4 0 0 4,-2 0-336-4,-1-6-64 12,-1-6 0-12,4-2-128 4,-2-4 144-4,0-3-144 12,2-3 0-12,0-5 144 4,2-4-144-3,1-1 0 4,1 5 0-5,1-1 0 9,1 1 0-9,2 5 0 11,-2 1 0-11,-2 1 0 6,6 8 0-5,-2 3 0 5,-2 7 0-6,0-1 0 8,0 7-128-8,0 4 128 6,-2 4 0-6,0 5 0 4,0 0 0-4,0 7 0 8,0 11 0-8,0 0 0 7,0 0-192-7,0 0 192 7,0 0-160-6,-4 13 160 6,2 11-160-7,-2 3 160 12,-2 4-160-11,2 12 160 2,2 2 0-3,0 10-144 12,-1 9 144-10,1 2 0-1,0 10 0 0,0-1 0 11,0 1 0-12,0-2 0 2,-4-6 0-2,2 2 0 13,0-9 0-13,-2-3 0 5,2-1 0-4,-1-7 0 2,-3-3 0-2,4-2 0 8,0-6 0-9,2-4 0 11,0-6 0-11,4-3 0 5,-2-7 0-4,2-3 0 8,-2-4 0-9,0-12 0 18,0 0-416-16,0 0-48-2,8-8-16 1,3-6 0 12,-3-1-1856-11,0-5-368-2,2-5-80 0,-4-1-8640 11,-2 1-1728-9</inkml:trace>
    </iact:actionData>
  </iact:action>
  <iact:action type="add" startTime="45933">
    <iact:property name="dataType"/>
    <iact:actionData xml:id="d16">
      <inkml:trace xmlns:inkml="http://www.w3.org/2003/InkML" xml:id="stk16" contextRef="#ctx0" brushRef="#br2">16271 6783 20559 0,'0'0'896'1,"0"0"208"-1,0 0-880 0,0 0-224 7,-12-6 0-7,4 0 0 6,8 6 1216-6,-15-3 192 6,5-5 32-6,-4 4 16 7,14 4-432-6,-12-2-96 10,12 2-16-11,-13-2 0 6,13 2-96-6,0 0-32 10,0 0 0-10,0 0 0 4,0 0 16-3,0 0 0 4,0 0 0-5,15-10 0 9,7-1-272-9,-5 3-48 11,9 0-16-10,9-6 0 2,4 5 48-3,10-5 0 7,1 4 0-7,9-4 0 13,1 1 0-13,7 3 16 4,1-4 0-3,2 7 0 6,-2-3 48-7,-3 4 16 12,-5 0 0-11,1 2 0 2,-9-4-160-2,-3 1-48 9,-2 1 0-10,-2 2 0 4,-10 2-192-4,-2 2-64 7,-4 2 0-7,-5-2 0 7,-3-2-128-7,-7 0 160 12,0 0-160-12,-14 2 160 4,0 0-160-4,0 0 192 12,0 0-192-12,0 0 192 3,0 0-48-3,-14-4 0 7,-2-4 0-7,-9 4 0 8,-4 2-144-8,-24 1 0 12,0-1 144-12,-1 2-144 3,-7-4 128-3,-5 0-128 7,0-2 128-7,-7 2-128 5,-3 0 0-5,-2 2 0 5,0-2 0-5,4 4 128 9,6 0-128-9,-4 0 0 12,7 0 0-12,7 2 0 3,3 0 0-3,8 0 0 12,8-2 0-12,8-4 0 4,8 0 0-4,7 0 0 7,16 4 0-7,0 0 0 7,0 0 0-7,0 0 0 13,4-17 0-13,16 9 0 5,7 0 0-5,10-3-160 11,12-1 160-11,-10 2-160 3,10 4 160-3,7 2 0 11,5 2 0-11,7 0-128 3,-2 1 128-3,6 2 0 12,-3 3 0-12,1-2 0 5,-6 0 0-5,-1 2 0 11,-11 0 0-11,-3 2-128 2,-4-2 128-1,-6 0 0 11,-8-2 0-12,-6 2 0 4,-7 1 128-3,-2 3-128 8,-7-4 128-8,-9-4-128 4,0 0 176-5,0 0-48 6,-17 8 0-6,-10 2 0 9,-9-4 128-9,-8-1 0 10,-9-1 16-10,-4-2 0 6,-1-2-128-6,-7 0-16 11,-7-2-128-11,20 4 192 3,-7 4-192-2,-3 0 0 8,1 2 0-9,-27-2 0 6,8-1 176-6,10 7-176 8,10-2 192-8,9-2-192 8,12-2 0-8,6 1 0 9,11-3 0-9,5-2-192 3,17-2 192-3,0 0 0 6,0 0 0-6,0 0 0 9,25 0-192-9,8 0 48 6,10 0 16-6,-10 0 0 9,10-2 128-9,6 0-160 12,6-2 160-11,1-1-160 2,3-3 160-3,3 2 0 12,-5-2 0-12,-1 0 0 3,-3 2 0-2,-6 1 0 5,-6 1 0-6,-4 0 0 9,-6-2 0-9,-6 4 0 7,-3 0 0-7,1 0 0 7,-5 0 0-7,-18 2-208 8,0 0 80-8,0 0 128 23,0 0-1408-22,-20-2-176 0,-3 2-16 0,-8 4-11136 8,-6 2-2240-8</inkml:trace>
    </iact:actionData>
  </iact:action>
  <iact:action type="add" startTime="48487">
    <iact:property name="dataType"/>
    <iact:actionData xml:id="d17">
      <inkml:trace xmlns:inkml="http://www.w3.org/2003/InkML" xml:id="stk17" contextRef="#ctx0" brushRef="#br2">9555 1553 3679 0,'0'0'320'1,"0"0"-320"6,0 0 0-6,0 0 0 2,-18-4 544-2,3 0 32 9,1 0 16-10,1 2 0 5,-1 2 368-5,-4 0 80 7,3 0 16-7,-5 4 0 7,3 0 64-7,3-2 16 7,-5 0 0-7,5 0 0 10,-4 4-224-10,3-3-32 5,-1-1-16-4,0 0 0 6,3-2 64-6,-3 2 16 5,5 0 0-6,11-2 0 10,-20 4-48-10,4 0-16 10,-3 2 0-9,-1-2 0 3,5 0-112-3,-3-2-32 5,-3 2 0-5,7-1 0 3,0-1-144-3,14-2-16 5,0 0-16-6,0 0 0 8,-9 2-48-8,9-2-16 11,0 0 0-11,0 0 0 5,0 0 48-5,0 0 16 10,13-4 0-9,9 1 0 4,3-1-208-4,4 4-32 8,3-4-16-9,7 0 0 3,2-4 32-2,7 4 16 10,1 0 0-11,-2 2 0 8,2 0-96-8,-2-2 0 8,-8 1-16-8,3 1 0 4,-4-2-32-3,1 2 0 9,-8-2 0-10,-2 2 0 5,-4 0 32-5,-1 2 0 10,-5-2 0-10,1 2 0 5,-3 2-112-4,-17-2 0 7,0 0-128-8,12 6 192 5,-12-6-64-5,0 0 0 30,0 0-128-30,0 0 192 1,0 0 0-1,0 0 0 0,-12 15 0 0,-7-3 0 0,-3 2 0 0,-5-4-16 7,-4 1 0-7,0-1 0 8,-6-2-176-8,-2 2 160 7,2-3-160-7,-6-3 160 7,0-2-160-7,-4 0 192 11,6 2-192-11,2-2 192 3,4-2-192-3,4 0 0 8,-1 0 144-8,13-2-144 8,-1 2 0-8,9-2 128 11,11 2-128-11,0 0 0 4,0 0 0-3,0 0 0 9,0 0 0-9,0 0 128 3,9-4-128-4,13 2 0 11,1-4 0-11,8 2 0 4,5-3 0-3,7 1 0 8,-1 0 0-9,7 4 0 6,0-2 0-6,-2-4 0 5,2 1 128-5,-1 1-128 8,-1-2 0-8,-8 0 144 11,2 4-144-11,-6-2 0 4,-4 2 128-3,-1 1-128 8,-7-1 0-9,-1 0 0 4,-9 2 0-3,3 0 128 9,-16 2-128-10,0 0 0 5,0 0 128-4,0 0-128 8,0 0 0-9,0 0 0 5,0 0 208-5,-16 8-64 12,1-3-16-12,-9-1 0 4,-5 2-128-4,-2 2 192 9,-6 2-192-7,0-4 192 1,-4-1-192-3,0 5 160 10,4-2-160-10,-6-2 160 5,4 0-160-5,-2-2 0 12,8 1 0-12,1-1 0 4,5-2 0-4,4 2 0 10,5-2 0-10,6 2 0 5,1-2 0-5,11-2 0 9,0 0 0-9,0 0 0 5,0 0 0-5,17 2 0 11,7-2 0-11,5 0 0 4,6-2-128-3,4 0 128 8,-2-2 0-9,8 2 0 6,-2-4-384-6,4 2 0 10,-6-1 0-10,2 3 0 19,-3 0-2480-18,1 0-496 2</inkml:trace>
    </iact:actionData>
  </iact:action>
  <iact:action type="add" startTime="51745">
    <iact:property name="dataType"/>
    <iact:actionData xml:id="d18">
      <inkml:trace xmlns:inkml="http://www.w3.org/2003/InkML" xml:id="stk18" contextRef="#ctx0" brushRef="#br2">10797 761 6447 0,'0'0'576'1,"0"-12"-576"5,-1 2 0-6,1-3 0 5,0 1 1552-5,0-2 208 10,-2 3 32-9,2 1 16 2,-2-4-592-2,0 7-112 10,0-5-16-11,-2 4-16 3,2 0-176-3,2 8-16 11,-4-11-16-11,0 3 0 5,0 4-48-5,4 4-16 11,0 0 0-11,0 0 0 4,-8-6 112-4,-1 2 32 7,-1 0 0-7,2 4 0 8,-6 6-224-8,5-2-32 11,-7 0-16-11,4 4 0 4,-3 5-144-4,3-1-16 11,-4 6-16-10,7-3 0 3,-9 5-64-4,4 3-16 10,-3 4 0-9,3 1 0 4,-5-1-64 2,-3 4-16-7,1 2 0 0,-1 6 0 8,-1-2 16-8,2 8 0 9,-5 0 0-9,5 6 0 5,-1 5-96-4,5 3 0 9,-3-3-16-10,7 5 0 6,-3-1-96-5,6-1-16 3,0 1 0-3,3 1 0 7,3-1 64-8,4-1 0 6,2-3 0-6,2 3 0 9,3-5-192-8,3-1 160 10,-4-4-160-11,4-6 160 4,1 0 0-4,-3-6 0 12,2-2 0-12,4-2 0 4,-7-4 0-3,9-2 0 6,-8-1 0-7,2-3 0 3,1-3 64-3,-5-1 16 7,2-5 0-7,2 3 0 9,-4-7 48-9,-4 4 16 10,-2-14 0-10,3 10 0 5,1 3-96-5,-4-13-16 8,0 0 0-8,0 0 0 8,0 0 160-8,0 0 32 10,0 0 0-10,0 0 0 4,-7 0 128-3,-3-6 16 10,-2 1 16-11,4-3 0 4,-3-2-352-4,1-8-64 6,2-1 0-5,-4-4-128 6,5 1 208-7,3-5-64 7,-2-2-16-7,-2-5 0 9,4-1-128-9,2-2 0 12,2-6 144-12,2 0-144 4,2-3 0-4,4-5 128 13,-2-2-128-12,1 3 0-1,3-1 0 0,0 2 0 12,-2-4 0-12,7 1 128 1,-3 1-128-1,6-4 0 12,-5 5 0-12,5-3 0 3,1-2 0-3,-1 3 0 6,3-1 0-6,1 4 0 8,-1-1 0-8,-1 1 0 11,3-2 0-11,8-13 0 6,-5 11 0-6,-3 6 0 11,-1 6 0-11,-5 2 0 4,-5 6 0-4,0 4 0 11,-1 4 0-11,-3 1-128 4,-2 5 128-4,2 5 0 11,-2-1 0-11,-6 15 0 4,1-12-128-3,-1 12 128 7,0 0-128-8,0 0 128 5,0 0 0-5,0 0 0 12,0-10 0-12,0 10-128 4,0 0 128-4,0 0 0 10,0 0 0-10,0 0-128 5,-9 2 128-5,9-2 0 11,0 0 0-11,-18 8 0 4,3 4 0-3,1-1 0 9,-2-3-160-10,5 8 160 4,-5-3-128-3,0 7 128 10,-5-1 0-11,1-1 0 5,3 1 0-5,-1-1 0 10,1-1 0-10,-1 5 0 5,-3 1 0-5,-3 3 0 11,3 1 0-11,3 2 0 3,-5 2 0-3,0 5-128 10,1 4 128-10,3 3 0 5,1 4 0-5,-1 6 0 10,1 1 0-10,4 3 0 5,5-2 0-5,1 3 0 10,2 1 0-9,2-1 0 3,2 3 0-4,4-3 0 11,2 1-128-11,2-1 128 4,4-3 0-4,-1-1 0 11,1 1 0-11,4 0 0 4,-5-5 0-4,7-7 0 12,-4-2 0-12,3-8 0 3,-1-2 0-3,2-3 0 7,-3-3 0-6,3-1 144 7,1-7-144-8,-3-3 0 10,2-1 144-10,-5-5-144 5,5-4 480-5,-4 0 32 10,3 0 0-10,-3 0 0 21,0-6-816-20,1 0-144 1,-1-2-48-2,2 0 0 9,-6-4-1232-9,5-1-256 0,-5-1-64 0,0 0-15616 3</inkml:trace>
    </iact:actionData>
  </iact:action>
  <iact:action type="add" startTime="53189">
    <iact:property name="dataType"/>
    <iact:actionData xml:id="d19">
      <inkml:trace xmlns:inkml="http://www.w3.org/2003/InkML" xml:id="stk19" contextRef="#ctx0" brushRef="#br2">14730 716 12431 0,'-20'4'544'1,"5"0"128"-1,-1 2-544 0,2 3-128 4,-3-5 0-4,3 2 0 3,-3 0 848-2,3 0 144 5,-4-2 32-6,3 0 0 8,-1-2 0-8,3 2 0 12,13-4 0-12,-14 2 0 6,14-2 48-6,0 0 16 9,0 0 0-9,0 0 0 4,0 0-64-4,0 0 0 11,0 0 0-11,0 0 0 5,0 0-352-5,0 0-80 10,0 0-16-10,0 0 0 4,0 0 0-4,19 11-16 11,-5-1 0-10,2-4 0 3,-1 6-128-4,5-1-32 9,3 7 0-8,3-1 0 3,3 7-48-4,0 3-16 17,0 4 0-17,-1 6 0 2,3 4-80-2,0 8 0 8,2 2-16-6,2 3 0 1,-3 1 16-3,-3 1 16 11,-2 1 0-11,-4 2 0 3,-3-5-32-2,-2 3-16 10,-1-1 0-11,-7 1 0 2,0-3 96-2,-3 1 32 14,-1-4 0-14,-6 3 0 2,-2 1 96-2,-2-2 0 7,-3-7 16-7,-1-3 0 9,2 2-32-9,-8-6-16 10,1 0 0-9,-1-4 0 3,0-4-144-4,-1-1-16 10,1-5-16-10,-3-2 0 5,3-3-80-5,-6-4-16 11,3 1 0-11,1-7 0 5,-1 2-144-5,3-5 192 10,-2-1-192-9,7 0 192 2,-3-2 32-2,12-4 16 7,-10 4 0-8,10-4 0 5,0 0-240-4,-4-6 0 7,0-2 0-8,2 2 0 7,-1-5 0-6,8-1 0 5,1-4 0-6,0-1-160 9,4-7 160-9,2-1 0 7,-1-2 0-7,5-2 0 7,-4-1 0-7,3-1 0 8,-1 0 0-8,-1-6 0 8,1 0 0-8,0-8 0 11,-3 2 0-11,3-6 0 5,-6 0 0-5,2 1 0 10,-1 1 0-10,-5 0 0 5,0-6 0-5,-4 1 128 6,-4-3-128-6,0-3 0 9,-5-1 0-9,-1-1 144 6,0-3-144-6,-5 3 0 9,1 1 128-9,-4 5-128 10,3 3 0-10,-1 6 0 5,-5 0 128-5,3 8-128 7,3 0 0-7,-9-2 0 4,7 6 0-4,3 8 0 7,-6 5 0-7,7 3 0 8,-5 5 0-8,7 2 0 12,-5-1 0-12,8 5 0 3,8 6 0-3,-14-4 0 13,5 0 0-13,9 4 0 3,0 0 0-2,-10 6 0 4,10-6-160-5,0 0 160 9,-14 4 0-9,14-4 0 10,0 0-144-10,0 0 144 5,-4 9 0-5,4-9 0 10,0 14-128-10,0-4 128 5,4 5 0-5,2-3 0 7,6 6-128-7,-2-3 128 8,7 5 0-8,-1 3 0 12,3 2-128-12,5 3 128 4,-3 1 0-4,1 8 0 10,3 8 0-10,2 2 0 4,3-2 0-4,-1 5 0 8,2 3 0-8,-4 2 0 9,-3 3 0-9,3-3 0 13,-4-3 0-13,-3 3 0 3,-3-4 0-3,-5 1 0 10,-2-1 0-10,2 0 0 5,-8-4 0-4,-1 1 0 9,-3 5 0-10,0-4 0 3,-3-6 192-2,1 0-64 9,-6-6-128-10,-2 2 192 5,0-4-64-5,2-4 0 7,-5-2-128-7,3 0 192 5,-4-5-64-5,3-1-128 5,-7-7 176-4,4-1-176 8,-3 1 192-9,3-6-192 11,-5-2 192-11,1-3-192 4,3 1 176-4,-3-4-176 10,2-2 160-10,3 0-160 5,-1-2 144-5,4-4-144 11,3 1 128-11,1-3-128 4,-2-2 176-3,4-6-48 5,2 1-128-6,2-1 192 7,2-7-192-7,2-1 0 8,0-3 0-8,4 0-160 7,-2-2 160-7,3-3 0 12,3-5 0-12,-6-8-128 4,4-1 128-4,1-1 0 11,-5-4 0-11,2-2 0 4,2-1 0-3,-6-5 0 4,-2-3 0-4,-2-2 0 8,-4-9 0-8,-4 3 0 5,0-4 0-6,0-2 128 8,-2 2-128-8,3 0 0 10,-1 8 0-10,-6-22 128 5,1 21-128-4,7 13 0 9,-2 7 0-10,4 12 128 4,0 6 0-3,0 5 16 9,2 5 0-9,2 5 0 1,-4 2-144-1,4 12 160 9,0 0-160-9,0 0 160 2,0 0-160-3,0 0 0 10,2 20 0-10,0 1-176 5,2 3 176-5,0 9 0 12,2 4-144-12,2 10 144 3,-2 5 0-2,-3 7 0 5,3 9-144-6,0-3 144 8,2-1 0-7,-4 2 0 10,2-5 0-11,0-5 0 4,1 3 0-4,1-5-128 11,-6 1 128-11,4-4 0 5,-2-1-240-4,4 1 16 7,-1-6 0-8,3 2 0 21,8-8-2560-20,1 0-512 2,3-8-96-3</inkml:trace>
    </iact:actionData>
  </iact:action>
  <iact:action type="add" startTime="54811">
    <iact:property name="dataType"/>
    <iact:actionData xml:id="d20">
      <inkml:trace xmlns:inkml="http://www.w3.org/2003/InkML" xml:id="stk20" contextRef="#ctx0" brushRef="#br2">10240 5771 13295 0,'0'0'576'1,"0"0"144"-1,0 0-576 0,0 0-144 5,0 0 0-4,-16 0 0 3,4 0 1296-4,12 0 240 10,-19 2 32-10,3 0 16 5,3-2-208-4,-5 2-32 6,4 4-16-7,-1-2 0 7,3 0-224-5,-4-1-32 5,5 3-16-7,-3 4 0 6,14-10-304-6,-12 8-64 10,1 2-16-10,11-10 0 6,-10 11-64-6,10-11-16 11,-6 8 0-11,6-8 0 4,0 0-208-4,0 0-64 6,0 0 0-6,0 0 0 5,8 12 320-5,13-2 48 7,1-7 16-7,7-3 0 7,6-2-144-6,6 1-32 11,4-3 0-8,4-2 0-2,1-2-208-2,1 2-32 9,-2 4-16-9,2 0 0 4,-5 0-128-4,3 0-16 14,-8 0-128-12,-2-2 192-1,-6 1-48-1,-3 3-16 11,-3 0 0-9,-6 2 0-2,-7-1-128 1,2 3 0 6,-16-4 144-7,0 0-144 7,11 6 144-7,-11-6-144 11,0 0 192-11,0 0-192 4,0 0 304-4,0 0-48 10,-6 14-16-10,-7 1 0 6,-5-3-16-6,-5 4 0 11,-4-5 0-10,-3 1 0 4,-11-4-80-4,0-2-16 7,-5 0 0-8,1 1 0 5,-2-1 0-5,0-2 0 6,4 0 0-5,-2 2 0 5,4 0-128-6,2-2 160 12,6-2-160-12,4 0 160 3,6-2-160-3,3 2 0 7,20-2 0-7,0 0 0 10,0 0 0-10,0 0 0 10,0 0 0-10,18-4 0 6,5-2 0-6,10-2 0 7,10 0 0-7,4 4 0 3,2-3 0-3,5-1 0 8,1 4 0-8,3 0 0 8,-1 2 0-8,-2 0 0 13,-5 0 0-13,-1 4 0 3,-8-2-128-2,0 2 128 10,-6-2 0-10,-2 0 0 3,-5 0 0-4,-7 2 0 11,-2 0 0-10,-19-2 0 0,0 0 0-1,0 0 0 7,0 0 0-7,0 0 0 8,0 0 256-8,-7 19-48 11,-7-9 0-11,-9 4 0 4,-7-6 32-4,-1-3 0 12,-10 1 0-12,-2 4 0 4,-9-4 32-4,-1 2 16 10,-2 3 0-10,1-3 0 4,-1-2-96-3,6 0-32 10,-1 2 0-11,5-4 0 4,0-1-160-4,10-1 0 11,-2 2 0-11,9 0 128 4,7 4-128-4,0-2 0 13,5-4-160-13,16-2 160 16,0 0-1760-14,0 0-256-2,0 0-48 0,0 0-16288 3</inkml:trace>
    </iact:actionData>
  </iact:action>
  <iact:action type="add" startTime="55862">
    <iact:property name="dataType"/>
    <iact:actionData xml:id="d21">
      <inkml:trace xmlns:inkml="http://www.w3.org/2003/InkML" xml:id="stk21" contextRef="#ctx0" brushRef="#br2">20515 5863 15951 0,'0'0'704'2,"-8"4"144"-1,-3-2-672-1,-3-1-176 0,0-1 0 0,-1 0 0 7,-1 0 1248-7,-9 0 224 13,-1-3 32-13,3 1 16 4,-1 2-320-4,1 0-64 6,0 0-16-5,3-2 0 6,3-2-240-6,-1 4-48 8,18 0-16-9,0 0 0 6,0 0-16-6,0 0 0 9,0 0 0-8,0 0 0 4,0 0-240-5,20 0-48 10,1-4-16-10,-1 0 0 5,9 0 16-5,10 2 16 6,0-4 0-6,8-2 0 8,1 1 80-4,5 1 16 3,-2-2 0-7,3 0 0 5,-1 2-80-5,-4 1-16 10,0 1 0-10,-8-2 0 5,-1 2-144-5,-6 2-16 10,-1 0-16-10,-6 0 0 6,-3 0-96-6,-5 2 0 10,-7 0-16-10,-12 0 0 4,0 0-16-4,0 0 0 7,0 0 0-6,0 0 0 5,-10 2 32-6,-10 0 16 8,-3 0 0-8,-6 0 0 9,-6 2-144-9,-2-2-128 7,-8 0 192-7,0 2-192 3,0-2 176-3,-4-1-176 7,2 1 160-7,3 0-160 9,-5 2 176-9,-17 4-176 7,15-4 192-7,6-2-192 9,10-4 0-9,6 2 0 6,7 2 0-5,7-2 0 5,15 0 0-6,0 0 0 7,0 0-128-7,0 0 128 8,17 4 0-8,6-2 0 8,9 0-160-8,3-2 160 8,10-2 0-8,3 2 0 12,3 0 0-12,8 0 0 3,1-2 0-3,-1 2 0 7,-1 0 0-7,1 0 0 9,-3 0 0-9,-1 0 0 10,-4 2 0-10,-5 2 0 5,-7 0 0-5,-5-1 0 7,-7 3 0-7,-6-4 0 8,-3 0 0-8,-8 2 0 6,-10-4 0-6,0 0 0 9,0 0 128-9,-8 6 0 13,-6 2 0-13,-5 0 0 3,-13-3 48-2,-5-3 0 6,-2 2 0-7,-5 0 0 8,-3 0-48-8,0 2-128 7,-4-2 192-7,-1 0-64 4,1-2-128-4,2 2 0 7,4-1 0-7,-19 5 0 25,11-2-864-24,12 0-208 0,6-2-32-1,14 0-11600 6,-1 4-2320-4</inkml:trace>
    </iact:actionData>
  </iact:action>
  <iact:action type="add" startTime="61293">
    <iact:property name="dataType"/>
    <iact:actionData xml:id="d22">
      <inkml:trace xmlns:inkml="http://www.w3.org/2003/InkML" xml:id="stk22" contextRef="#ctx0" brushRef="#br3">9970 505 18367 0,'-21'-9'816'4,"13"5"160"-4,8 4-784 0,-13-6-192 0,5-4 0 0,8 10 0 8,-14-6 128-8,14 6-128 5,0 0 176-5,-12-7-176 9,12 7 128-9,0 0-128 6,0 0 0-6,0 0 0 8,-11-8 0-7,11 8 0 6,-16 0 0-7,16 0 0 8,0 0 0-8,-16 8 0 7,1-3 0-7,3-1 0 7,-1 4 0-7,-3 2 0 8,-2-4 0-8,-7 0 0 8,-4-1 0-8,-2 5 192 7,-5-2-64-7,-1-2-128 7,-2 4 320-7,-4-3-32 12,1-3-16-12,1 4 0 5,0 8 0-5,2-7 0 7,0 3 0-7,0 2 0 7,3 5-48-7,5-1-16 8,2 1 0-8,0 3 0 8,-1-9-64-8,5 7-16 7,2 1 0-6,-1 1 0 8,-1-3-128-9,4 5 160 4,3-3-160-3,-3 5 160 8,-5 3-160-9,3 2 0 6,-1 0 0-6,3 0 0 9,3 1 0-9,-3 1 0 6,-1-2 0-6,9 10 0 8,-3 6 0-8,6 1 0 7,1 1 0-7,3-2 0 9,2 2-144-9,2 1 144 7,2 3 0-7,4-2 0 7,2 0 0-7,3-3 0 7,-1-5 0-7,8 2 0 7,-4-8 0-7,7 0 0 10,-3-2 0-10,3-2 0 6,5 1 0-6,-1-1 0 8,-2 0 0-8,5 0 0 7,1-4 0-7,0-3 0 8,3-9 0-8,3 3 0 8,0-1 192-7,-2-7-48 5,0 2-16-5,3-5 0 6,1-1 64-7,0 4 16 6,-4-4 0-6,2-4 0 9,6-1 0-9,-4-1 0 6,2 0 0-6,0-2 0 9,-1-4 48-9,-5 1 16 5,0-1 0-5,0-2 0 10,2-8 112-10,-3 2 0 5,-1-9 16-5,-2 1 0 9,-2-1-16-9,-3-4-16 7,1-5 0-7,1-3 0 7,-3 0-112-7,5 0 0 8,-3-4-16-8,-2-2 0 7,3 2-64-7,-5-4-16 8,1 2 0-8,-7-4 0 9,7 4 32-9,-1-6 16 6,-3 0 0-6,4-2 0 8,1 6-16-8,-3 1-16 7,-1 1 0-7,1-4 0 7,-7 4-176-7,-1-4 0 7,0 4 0-7,-6-6 128 8,-4-6 16-8,-2 4 0 7,-4 1 0-7,-4-1 0 9,1-4 32-9,-9 2 0 6,-2 2 0-6,-3 1 0 8,-4-1 16-8,-1 8 16 7,1-2 0-7,-4 8 0 9,-6 2-48-9,2 3-16 6,2 3 0-6,-3 5 0 8,5 3-144-8,2-3-176 8,2 5 48-8,3 5 0 21,7 4-1472-19,-1 0-304 1,6 0-48-3</inkml:trace>
    </iact:actionData>
  </iact:action>
  <iact:action type="add" startTime="62179">
    <iact:property name="dataType"/>
    <iact:actionData xml:id="d23">
      <inkml:trace xmlns:inkml="http://www.w3.org/2003/InkML" xml:id="stk23" contextRef="#ctx0" brushRef="#br3">9159 743 6447 0,'0'0'576'3,"0"0"-576"-2,0 0 0-1,0 0 0 7,0 0 1728-7,12-7 256 7,-12 7 32-6,6-14 16 5,-6 14-496-6,0-12-112 8,-4-1-16-8,0 3 0 7,-4-2-192-7,0 2-64 8,2 1 0-8,-5-5 0 8,1 0-256-7,2-3-64 4,-6-1-16-5,5 3 0 8,-7-5-224-8,4 3-32 7,-5-5-16-7,3-1 0 9,-5-5-192-9,-1 1-32 7,1 0-16-7,-9-1 0 8,-5 1-96-8,2 2-16 6,-2 1 0-6,0 5 0 7,-8 3-192-2,2-3 128-1,-8-1-128-4,4 1 0 8,-4-5 128-8,2 1-128 7,0 2 0-7,-3 5 144 7,3 0-144-7,2 7 0 8,-6-3 0-8,2 2 0 8,4-2 0-8,-5-3 0 6,-7-1 0-6,-2 5 128 8,-1-5 0-8,-1 2 0 8,1-5 0-8,3 3 0 7,-1-1 32-7,1-3 0 8,2 5 0-7,5-3 0 6,-3 12-160-7,0 0 192 7,2-2-192-7,1 5 192 9,1-1-192-9,-4 2 0 6,-3 0 0-6,3 2 128 8,-2-4-128-8,2 0 0 7,-1-2 0-7,3 4 0 8,0 0 0-8,-1 2 0 6,1 0 0-6,0 2 0 9,4 0 0-9,-4 2 0 7,5-2 0-7,1 4 0 8,-2 0 0-8,2 3 0 8,-4 3 0-8,0-6 0 7,4-2 0-7,0 2 0 7,4 2 0-7,-3-1 0 8,1 5 0-8,-2 0 0 7,6-6 0-6,-2 3 0 6,3 5 0-7,1-6 0 7,-2 3 0-7,2 1 0 8,2 6-144-7,0-5 144 5,-2 9 0-6,4-3 0 9,1-3 0-9,-1 5 0 6,4 5 0-5,-2 1 0 7,-5-4 0-8,-1 3-128 6,0-1 128-6,4 1 0 9,0-3 0-9,3 4 0 6,-3 1-128-6,2 3 128 7,2-2 0-6,-1-2 0 7,3 1 0-8,0-3 0 7,-3-4 0-7,3 3 0 6,-2-3 176-6,1 3-176 9,3-1 960-9,-1-1 64 7,1-1 32-7,2 2 0 8,-1 3-816-8,3-1-240 7,-3 0 0-6,5-1 128 22,-5-1-928-22,3 1-176 2,5-1-48-3,-5 6 0 0,3-1 848 0,0-1 176 3,3-4 0-2,-1 1 0 5,0 1 0-5,5-2 0 5,1 1 0-6,-6-5 0 8,4 3 128-8,1 1-128 7,-1 5 0-7,2-3 144 8,4-6-144-8,-2-1 128 7,-1 1-128-7,3 3 128 8,0-7-128-8,2 3 0 7,2 0 144-7,0-3-144 8,0-15 0-8,-2 18 144 7,2-18-144-7,0 0 0 8,0 13 160-8,0-13-160 8,4 18 128-8,-4-18-128 6,0 0 0-5,0 0 0 5,17 4 128-6,-17-4-128 9,0 0-256-9,0 0-96 6,0 0-16-5,14-4 0 22,0-2-1312-22,-14 6-272 2,7-17-48-3</inkml:trace>
    </iact:actionData>
  </iact:action>
  <iact:action type="add" startTime="62944">
    <iact:property name="dataType"/>
    <iact:actionData xml:id="d24">
      <inkml:trace xmlns:inkml="http://www.w3.org/2003/InkML" xml:id="stk24" contextRef="#ctx0" brushRef="#br3">4661 855 21183 0,'0'0'1888'1,"-14"3"-1504"3,-1 9-384-4,7 2 0 7,0 7 272-7,2 7-16 6,4 3 0-6,4 0 0 9,6 6 32-8,-2 4 0 5,6 8 0-6,5-4 0 10,7 3-96-10,1 3-32 5,2-8 0-5,5-4 0 7,1 0-160-7,2 2 160 7,4-6-160-6,-2 0 160 6,-4 0-160-7,4-2 0 7,-4-7 144-7,-1-3-144 8,3-5 128-8,2-1-128 8,-4-1 160-8,0-4-160 7,4 3 272-7,4-3-32 7,-2-2-16-3,4-3 0 0,6-7 80-3,-2-2 16 6,5-3 0-6,5 1 0 6,5-2-320-7,1-4 0 7,-5-6 0-7,1 5-11760 11</inkml:trace>
    </iact:actionData>
  </iact:action>
  <iact:action type="add" startTime="75512">
    <iact:property name="dataType"/>
    <iact:actionData xml:id="d25">
      <inkml:trace xmlns:inkml="http://www.w3.org/2003/InkML" xml:id="stk25" contextRef="#ctx0" brushRef="#br1">9309 572 15663 0,'-17'-20'688'2,"9"12"144"-2,-6-5-656 0,4 3-176 0,3-4 0 0,-5 3 0 7,4-7 176-7,2 6 0 7,-1-3 0-6,3 3 0 6,4-2 304-6,0 3 64 5,0-9 16-6,4 7 0 8,-4 13-32-8,9-16 0 7,-5 6 0-7,-4 10 0 8,0 0-400-8,0 0-128 8,0 0 0-7,0 0 0 6,0 0 0-6,0 0 0 4,0 0 0-5,0 0 0 8,0 0 0-8,0 0 160 7,-8-9-160-7,-3 5 128 9,11 4-128-9,-16 0 0 6,-1 2 0-6,1 0 0 7,2-2 272-6,-1 3-16 6,-3-1-16-7,-3 6 0 8,-3 6 80-8,3 1 32 7,-3-3 0-3,1 4 0 2,-2 1-112-6,-3-1-32 7,-5 3 0-7,2 1 0 9,0-3-80-9,0 3-128 5,1-1 176-5,1-1-176 9,2 1 160-9,1 1-160 5,3-8 128-4,1 3-128 6,7-5 240-7,-5 8-48 8,7-5 0-8,-5 7 0 7,4 5 64-6,-1 2 0 6,-3 3 0-7,1 5 0 7,-5 14-128-7,-3 1 0 9,0 5-128-9,1 3 192 7,-1 9-32-7,-1 3-16 7,1 6 0-7,-2 2 0 9,-4 4-144-9,3-2 192 6,5 8-192-6,3-1 192 9,1 1-192-9,-3 6 0 6,9 1 0-6,-1-5 128 8,6-2-128-8,1-1 0 7,-1-1 0-7,2-2 0 8,0 2 0-8,4-2 128 8,0 4-128-8,4-3 128 7,0-1 80-7,4-2 16 7,0-4 0-7,5 0 0 9,-1 0-16-9,6-4 0 6,-3-5 0-6,7 1 0 8,-4-6-208-8,1-5 128 8,7-3-128-8,1-5 0 7,-4-6 128-7,-3-8-128 8,-1-4 0-8,3-2 0 8,-4-4 128-8,1-3-128 6,-7-1 0-6,4 1 144 9,-5-5-16-9,3-5-128 6,-12-14 192-6,12 13-64 8,-12-13 16-8,0 0 0 6,0 0 0-6,0 0 0 9,0 0 256-9,0 0 48 6,0 0 16-6,0 0 0 9,-6-15 96-9,-4-3 16 8,-2 1 0-8,5-7 0 8,-5-1-192-8,2-4-16 6,-4-4-16-6,3-8 0 8,1 0-144-8,-4-8-16 7,1-2-16-6,-3-7 0 7,4-5-48-8,-1-9 0 6,3-2 0-6,-2-6 0 9,6-4 0-8,3-5-128 5,1-7 192-6,-2-5-64 7,0-7-128-7,-2 7 160 7,6 1-160-7,0-1 160 8,0 2-160-7,6 1 128 5,-2-3-128-6,0 5 128 9,-2-1-128-9,-2 9 0 7,5 2 144-7,7 2-144 8,0-2 0-8,-1 4 0 6,1 4 0-6,-2 2 0 8,6-2 0-8,-5 10 0 7,1 6 0-7,-6 9 0 11,0 8 0-10,-1 2 0 3,3 8 0-3,-4 8 0 5,0 3 0-6,-2 11-128 7,-2 13 128-7,0 0-192 21,0 0-1072-19,0 0-208-2,0 0-64 1,0 0-13360 2</inkml:trace>
    </iact:actionData>
  </iact:action>
  <iact:action type="add" startTime="76487">
    <iact:property name="dataType"/>
    <iact:actionData xml:id="d26">
      <inkml:trace xmlns:inkml="http://www.w3.org/2003/InkML" xml:id="stk26" contextRef="#ctx0" brushRef="#br1">15867 661 9215 0,'-4'-27'816'3,"-2"8"-656"-3,2-5-160 0,-2 3 0 7,1-1 1168-7,-5-1 208 8,0 1 32-7,2 5 16 5,-1-1 32-5,1 3 0 5,2 5 0-6,6 10 0 10,-2-10-416-10,2 10-80 6,0 0 0-6,0 0-16 8,0 0-576-8,0 0-112 8,0 0-32-8,6 14 0 6,2 7-224-6,3 3 144 8,-1 3-144-8,6 6 128 7,-3 2 80-6,7 12 16 5,-3 8 0-6,1-1 0 8,1 7 32-7,3 5 0 9,-7 2 0-10,3 12 0 5,2 2-64-5,-5 8-16 8,5 6 0-8,-7-1 0 7,1 3 16-7,-4-3 0 7,-3 3 0-6,-3-3 0 6,0 7 112-7,-6 3 16 7,-2-2 16-7,-1-1 0 8,-1-1 112-8,-2 1 0 6,-2-7 16-6,-3 7 0 9,3-3-80-9,-4-2 0 6,4 1-16-6,-3-8 0 9,1-4-112-9,-2 1 0 8,1 1-16-8,3-6 0 9,-4-6-112-9,6 2-128 5,-3-2 176-5,5-8-176 8,4 1 0-8,2-9 0 6,4-3 0-6,10-7-14336 13</inkml:trace>
    </iact:actionData>
  </iact:action>
  <iact:action type="add" startTime="77120">
    <iact:property name="dataType"/>
    <iact:actionData xml:id="d27">
      <inkml:trace xmlns:inkml="http://www.w3.org/2003/InkML" xml:id="stk27" contextRef="#ctx0" brushRef="#br1">9163 4831 16575 0,'-8'-27'1472'1,"8"27"-1168"0,-2-24-304-1,0 5 0 8,2-1 144-8,-2-1-16 5,0-3-128-5,2 5 192 9,0 7 144-8,-2-3 32 5,2 15 0-6,-7-16 0 7,1-2 128-6,-2 7 16 5,0-1 16-6,-6 10 0 9,1 2-272-9,-3 6-64 6,6 4-16-5,-5-1 0 7,3 9 48-8,-5 0 16 8,3 7 0-8,-2 4 0 6,5 4 64-6,-5 2 16 7,0 1 0-6,1 8 0 7,-7-3 32-8,3 4 16 6,-1 4 0 1,-1 2 0-3,-4 5-32-4,1 7 0 5,-1 3 0-4,-1 6 0 6,1 4 32-7,0 2 0 7,-3 4 0-7,5 6 0 10,0 0-64-10,-1 13-16 4,-1-2 0-3,5 3 0 7,5-7-80-8,-3 1-16 7,6 0 0-7,1 1 0 8,3 4 0-8,6-5-16 7,0 0 0-7,4-7 0 8,2-3-32-8,4-2 0 7,3-4 0-7,-1 0 0 8,6-2-144-8,-5 0 0 8,7-2 144-8,-4-4-144 6,3-2 0-6,-1-5 0 7,1-7 0-6,5 1 128 6,1-1-128-7,-5-3 0 8,-1-4 0-8,5-1 128 7,-3-1-128-7,3 0 0 8,-1-8 0-8,3 4 0 7,-9-6 0-7,3 3 128 7,1-6-128-7,-3-5 0 8,0 0 0-8,-1-4 0 8,1-1 0-8,-1-5 128 9,-5-1-128-9,2-9 0 5,1 3 0-5,-13-14 0 8,0 0 0-8,0 0 176 6,0 0-176-6,16 2 192 10,-16-2 96-10,0 0 32 6,0 0 0-6,12-18 0 9,-8-1 144-9,-6 1 48 5,0-5 0-5,-4-2 0 9,-4-3-224-8,-2-1-32 5,-1-4-16-6,-1-2 0 8,-5-2-112-8,-1 0 0 7,1-8-128-7,-5 0 192 9,-3 2-192-9,0-6 144 6,1-5-144-6,-1-3 128 9,-2-1-128-9,1-9 0 7,-3-1 144-7,2-6-144 8,2-6 128-8,3-4-128 7,1-2 160-7,1-1-160 7,9-3 0-7,-1-6 128 7,2 1-128-6,6-5 0 6,6 1 0-7,2 1 0 7,2-3 0-7,-2 3 0 9,2-3 0-9,4 3 0 6,2 5-128-6,-1-1 128 10,3 4 0-10,4 7 0 5,-1-1 0-5,1 6 0 10,4 8 0-9,1-1-128 4,0 7 128-5,3-2 0 9,-3 1 0-9,3 5 0 5,1-1-128-5,-2 7 128 9,-5 5 0-9,0 4 0 8,-1 8 0-7,-7 4 0 7,-2 2 0-8,-4 5 0 6,-2 5 0-6,-2 1 0 8,-4 9 0-8,4 11 0 6,-12-8 0-6,-2 8 0 8,-1 6-144-8,-9 4 144 7,1 11 0-7,-3 2-144 8,-3-1 144-8,-2 5 0 7,0 12 0-7,-4 4-128 8,-2 8 128-8,0 7 0 6,3 9 0-6,-1 3-128 9,2 8 128-9,4 10 0 7,0 7 0-7,-1 12 128 8,-3 14-128-8,2 8 128 7,2 2-128-7,3 5 128 8,3 5-128-8,2 1 0 7,5 8 0-7,6 0 0 9,4-9 0-9,6-1 0 7,0-3 0-7,4-5 0 7,8-11 0-7,7-4 144 7,5-15-144-7,5-3 0 8,4-5-144-8,10-5-144 7,0-5-32-7,10-4 0 23,3-8-1456-21,13-3-288-1,11-11-64-1,5-7-10880 0</inkml:trace>
    </iact:actionData>
  </iact:action>
  <iact:action type="add" startTime="78379">
    <iact:property name="dataType"/>
    <iact:actionData xml:id="d28">
      <inkml:trace xmlns:inkml="http://www.w3.org/2003/InkML" xml:id="stk28" contextRef="#ctx0" brushRef="#br1">24426 4971 19343 0,'0'0'848'3,"0"0"192"-3,-8-9-832 0,8 9-208 0,0 0 0 0,0 0 0 9,0 0 720-9,0 0 112 6,0 0 0-6,0 0 16 8,0 0-256-8,0 0-48 7,0 0-16-7,22 7 0 9,3 3-96-9,0 6-32 6,-1-3 0-5,5 3 0 5,4 4-16-6,2 3 0 8,0 0 0-8,2 3 0 8,4 3-128-8,-2 8-48 6,6-2 0-6,-6 8 0 8,4-4 16-8,-6 12 0 6,2 1 0-6,0 3 0 12,-6 2 32-12,0 1 0 4,-3 1 0-4,-1 5 0 10,-6 4 64-10,1 0 0 6,-3 5 16-6,-1 5 0 7,-7-4-80-7,5 0-32 8,-8 8 0-8,-1 0 0 8,-1 2 96-8,-4 3 0 7,-6 1 16-7,-2 0 0 9,-3-4 0-9,-1-2 0 7,0-1 0-6,-6 1 0 6,3 6-16-7,-5 0 0 7,2 0 0-6,-1-6 0 6,-1-6-32-6,-3 0-16 5,1 2 0-5,2-6 0 5,-5-6 48-6,1 0 16 7,-1 1 0-7,2-9 0 7,-1-3-64-7,1-1-16 7,1 1 0-7,-4-10 0 8,1-8-80-8,2-8-32 7,1-1 0-7,-2-5 0 9,9-2 64-9,-3-3 16 7,4 0 0-7,-1-11 0 8,11-7-16-8,-10 6 0 7,10-6 0-7,-8 2 0 9,8-2 16-9,0 0 0 5,-14-6 0-5,7 0 0 9,3 1-224-9,-6-7 144 8,6 0-144-8,2-3 128 7,0 3-320-7,2 12-64 7,0-16 0-7,6 3-16 24,6-5-2688-22,-2 2-544 1</inkml:trace>
    </iact:actionData>
  </iact:action>
  <iact:action type="add" startTime="92763">
    <iact:property name="dataType"/>
    <iact:actionData xml:id="d29">
      <inkml:trace xmlns:inkml="http://www.w3.org/2003/InkML" xml:id="stk29" contextRef="#ctx0" brushRef="#br0">9809 6715 10367 0,'0'0'448'2,"0"0"112"-2,0 0-560 0,0 0 0 6,0 0 0-5,5-10 0 3,1 2 800-4,-6 8 48 7,0 0 16-6,10-5 0 7,-4-5 96-7,-6 10 0 5,2-8 16-6,-2 8 0 4,2-8 112-3,0 0 0 6,-2 8 16-7,0 0 0 7,0-11-48-7,0 11-16 12,0 0 0-12,0 0 0 6,-4-6-208-6,4 6-32 9,-4-8-16-9,4 8 0 5,0 0-272-5,-10 0-64 7,0 0-16-7,3 2 0 7,-5 0-176-6,0 2-48 6,-1 2 0-6,-1-1 0 6,-2 5 48-7,3-2 0 13,-5 2 0-13,4 3 0 3,-3-5 64-3,3 6 32 10,-5-2 0-10,1 3 0 9,5-3 0-9,-5 5 0 7,2-3 0-6,-1 6 0 4,-3-3-80-5,3-1-16 7,-3 3 0-7,1 3 0 7,3-3-32-7,-3 5-16 8,1-3 0-8,6 4 0 5,-1 1-16-4,1 1 0 5,0 0 0-6,5 1 0 8,1 1-48-8,4 0-16 9,0 4 0-9,2 2 0 5,2 3 32-5,4-3 0 12,1 6 0-11,7-2 0 2,-4-2-160-2,5 4 0 9,-1-6 0-10,2 6 128 4,3-4-128-4,-3 2 0 11,3 0 0-11,-3-6 0 3,-1 2 0-2,3-4 0 5,-4 2 160-6,3-3-160 9,-5-5 304-9,4-2-48 6,-5-3-16-6,3 1 0 8,-6-3-32-8,1-5 0 11,3 5 0-11,-6-8 0 4,0 0-16-4,-6-10 0 8,6 13 0-8,-6-13 0 9,0 0 48-9,0 0 0 10,0 0 0-10,0 0 0 6,0 0 144-6,0 0 16 10,0 0 16-10,0 0 0 3,0 0-96-3,0-10 0 8,-2-5-16-8,0-1 0 9,0 1-144-9,-2-7-32 10,0 1 0-10,2-3 0 6,-2 3-128-5,2-4 0 4,-4-3 144-5,4 1-144 9,-1 0 0-9,-1-3 128 7,0-1-128-7,0-2 0 4,0 0 0-4,-2 0 0 11,0 3 0-11,2-3 128 5,0-4-128-5,2 4 0 11,-1 2 0-8,-1-2 0-2,0 0 0-1,0-3 0 7,4 3 0-7,0 4 128 8,4-2-128-8,2 0 0 6,-1-6 0-6,1 3 0 9,4 3 0-9,2 2 0 11,-4 0 0-11,3 1 0 5,-1 3 0-5,-2-2-128 10,5 1 128-10,-3 3 0 5,0 2 0-4,2 3-128 9,-4-3 128-10,1 5 0 4,3 2 0-4,-4 1-128 11,0 1 128-11,1 6 0 4,-9 6-128-4,8-6 128 9,-8 6-128-9,0 0 128 5,0 0-144-5,0 0 144 10,0 0-160-10,8 10 160 6,-8-10-176-6,6 12 176 12,-6 5-192-12,-6-1 192 3,0-1 0-3,-2 7-128 11,0-3 128-11,-5 1 0 5,1 5 0-5,-3 3 0 10,1 3 0-10,-4 4 0 4,1-2-128-3,1 2 128 8,-3 8 0-9,1 0 0 5,1 4 0-5,-3 5-128 11,1 1 128-11,3 2 0 4,-2-3 0-3,7 1 0 5,-5-4-128-6,8 1 128 10,0-1 0-10,3 0 0 8,1-6-128-8,4 0 128 5,4 4-160-3,5-8 32 8,-1 3 0-10,14 17 0 18,1-6-1264-17,6-7-240 1,2-1-48-2,-1-17-9584 6,3-3-1904-5</inkml:trace>
    </iact:actionData>
  </iact:action>
  <iact:action type="add" startTime="93997">
    <iact:property name="dataType"/>
    <iact:actionData xml:id="d30">
      <inkml:trace xmlns:inkml="http://www.w3.org/2003/InkML" xml:id="stk30" contextRef="#ctx0" brushRef="#br0">11728 6584 8287 0,'0'0'368'4,"0"0"80"-4,0 0-448 1,0 0 0-1,0 0 0 0,0 0 0 3,-6-6 1888-2,6 6 288 4,-6-9 64-5,2 1 16 9,4 8-960-9,-4-6-192 10,4 6-32-9,0 0-16 2,0-12-128-3,0 12-32 7,0 0 0-7,4-9 0 8,4 3-192-8,0 0-32 8,-8 6-16-8,12-6 0 9,1 2-128-9,-1 2-16 12,6 0-16-12,-3 4 0 4,5 4-208-4,1 4-32 6,6-4-16-6,-1 5 0 9,1 5-112-9,0 1-128 11,-1 1 176-11,-1 7-176 9,2 3 144-9,1 3-144 9,-3 6 0-7,-2 0 144-2,5-2-144 0,-5 4 0 8,-1-4 144-8,-1 4-144 9,-5 4 176-9,-1-2-48 10,1 0 0-8,-6-4 0-1,3 6 224-1,1-2 32 9,-8 4 16-9,2-2 0 4,1-2 0-4,-5 7 0 10,0-3 0-10,0 2 0 6,0-2-144-6,-2-4-16 9,-4 2-16-9,2-4 0 6,-2 4-96-6,-2-6 0 7,-2 2-128-7,0-4 192 8,-3-4 0-8,-1 0-16 8,0 0 0-8,-4-1 0 8,5-3 224-8,-5 0 48 11,4 3 16-11,1-5 0 4,-5-4-96-4,4 1-32 10,-3-1 0-8,3-5 0 2,-6-1-144-4,6-3-16 10,-5 2-16-10,3-6 0 5,2-3 0-5,-3 3 0 11,5-6 0-11,8-2 0 3,-12 0 32-2,2 0 0 9,10 0 0-10,0 0 0 5,0 0-192-5,-5-8 192 11,-1 1-192-11,6 7 192 5,0 0-192-5,0-10 128 10,-4-4-128-10,8 2 128 5,0-5-128-5,0 1 160 6,-3-1-160-6,5-5 160 8,2 3-160-8,4 1 0 11,-4-5 144-10,3-2-144 4,-1-5 128-5,0 1-128 5,4-4 128-5,-5-2-128 4,3 0 0-3,-2 0 128 5,-4-6-128-6,1 0 0 8,1-8 0-8,-2 2 128 13,-6 0-128-11,2-1 0-1,-2-3 128-1,-2 0-128 12,0-2 128-12,-4 3-128 4,-4 3 0-4,3-2 0 11,-1-3 0-10,-2 5 128 2,0 4-128-3,3 0 0 8,-9 6 0-8,8-2 0 7,0 2 0-6,-1 4 0 5,1 0 0-6,-2 3 0 9,-2 5 0-9,5 2-160 10,-5 1 160-10,4 4 0 7,0 3-128-7,0-1 128 10,-1 8 0-9,1 1 0 2,4-3-160-2,4 10 160 4,0 0-128-5,0 0 128 8,0 0-144-8,0 0 144 12,-12 10-160-12,12-10 160 4,-4 11-176-4,4 5 176 7,2-2-192-7,2 5 192 8,4-3-176-8,-2 5 176 7,2 3-160-7,3 1 160 7,-1 2 0-7,6 1 0 8,-5-1 0-8,9 4 0 8,-6 2 0-8,3 4 0 8,-5-2 0-8,3 2 0 4,-3 0 0-4,2-1 0 7,-4 3 0-7,1 4 0 8,-3-3 0-8,-4 3 160 11,0 4-160-11,-2-2 128 4,-4 0-128-4,0 4 160 11,-4-5-160-11,-6 1 160 4,1 2 48-4,-1-4 16 11,-6 4 0-10,3-4 0 3,1-4 16-4,-5 0 0 13,3-2 0-13,-2-4 0 5,1 2-112-5,3-2-128 9,-5 0 176-9,5-3-176 4,-3-3 128-4,1-4-128 10,2-3 0-10,-1-1 0 4,3-1 0-4,4-8-256 11,-2-1 32-10,10-9 0 16,0 0-2528-16,0 0-496 1,0 0-96 0</inkml:trace>
    </iact:actionData>
  </iact:action>
  <iact:action type="add" startTime="95212">
    <iact:property name="dataType"/>
    <iact:actionData xml:id="d31">
      <inkml:trace xmlns:inkml="http://www.w3.org/2003/InkML" xml:id="stk31" contextRef="#ctx0" brushRef="#br0">11482 5110 12831 0,'0'0'576'1,"0"0"112"-1,0 0-560 0,0-8-128 8,0-6 0-8,0 5 0 4,0 9 1024-4,0 0 192 10,0 0 16-10,0-8 16 4,-4-4-96-4,4 12-32 11,0 0 0-10,-8-8 0 5,3 3-128-6,-3-1-32 6,8 6 0-6,-6-6 0 6,-6 4-256-6,1 2-48 11,-3 2-16-11,0 4 0 3,-3 0-160-3,1 1-32 11,-5 3-16-11,3 4 0 5,2-3-80-5,-1 7-16 11,3-2 0-11,1 1 0 4,1 7 16-3,-4 1 0 10,7 2 0-11,-5 0 0 3,2 1-160 1,-1 5-48 4,3 6 0-7,0 0 0 2,-2 6 96-2,4 0 16 8,1 1 0-9,1 3 0 5,4 0 0-5,2 0 16 11,2 3 0-10,0 3 0 5,2-2-144-5,0-1-128 2,-1 1 192-2,5-6-192 5,0-4 336-6,4 2-32 4,-4-6-16-4,3 1 0 8,-1-4-96-8,2-3 0 10,1-6-16-10,-3 0 0 5,6-1 80-5,-5-3 0 8,3 2 16-8,-4-3 0 8,0-6-32-8,1 1-16 12,-3 1 0-12,0-5 0 4,-8-13-16-4,0 0 0 7,0 0 0-6,0 0 0 6,0 0 48-7,0 0 16 12,0 0 0-12,0 0 0 4,0 0 80-4,0 0 16 11,0 0 0-11,0 0 0 5,4-11-96-5,-4-7-16 7,-4 4 0-7,0-3 0 7,-2-7-80-7,2 1-32 13,-4-2 0-13,3-3 0 6,-1 1-16-6,2-4-128 4,0-2 192-3,2-4-64 7,-4-6-128-8,4-2 0 6,2-2 144-5,2-4-144 7,2-1 144-8,0-3-144 6,0 2 192-6,4-1-192 9,1 3 0-9,-1 0 0 11,0-1 0-10,2 5 0 2,-2 0 0-2,-3 2 0 5,3 6 0-6,2 2 0 4,-4 2 0-4,0 6 0 8,0 2 0-8,3 1 0 8,-5 7 0-7,2 1 0 10,0 1 0-10,-2 7 0 0,4 0 0-1,-8 10-144 10,0 0-16-10,0 0 0 5,0 0 160-5,0 0-192 11,0 0 192-11,4 16-192 7,-3 7 64-7,-1 6 0 7,-1 7 0-7,-1 6 0 6,-2 3 128-6,-4 2 0 6,0 4-144-6,2 3 144 8,-4 5 0-8,-3 3 0 10,3-3 0-10,-4 3 0 5,5-1 0-5,-3-1 0 12,4-3 0-12,2-3 0 4,2 1 0-4,2-2 0 11,4-1 0-11,2 13 0 17,2-17-960-15,10-5-112-2,-3-4-16 1,7-4-16 13,-3-9-1344-14,5-7-272 1,5-1-48 0,-3-14-16-1</inkml:trace>
    </iact:actionData>
  </iact:action>
  <iact:action type="add" startTime="96098">
    <iact:property name="dataType"/>
    <iact:actionData xml:id="d32">
      <inkml:trace xmlns:inkml="http://www.w3.org/2003/InkML" xml:id="stk32" contextRef="#ctx0" brushRef="#br0">13844 5086 8287 0,'0'0'736'0,"-4"-7"-592"9,-2 1-144-9,-3-4 0 4,-1 4 1120-4,0 0 192 8,-7 2 32-8,1 3 16 4,2 1-144-4,-3-2-48 9,3 0 0-9,-3 0 0 6,5-4-224-6,-2 4-48 9,6 0-16-9,8 2 0 6,-7-2 16-6,7 2 0 9,0 0 0-9,0 0 0 5,0 0-112-5,0 0-16 10,0 0 0-10,0 0 0 5,0 0-240-5,13-2-48 11,7 2-16-11,-5 2 0 3,3 2-16-2,5 6-16 11,1-1 0-12,1 3 0 3,1 4-128-2,-5 5-32 15,2 1 0-16,3 5 0 1,-1 2-16-1,-1 4-16 5,-1-2 0-4,-4 9 0 6,1 2-48-6,-1-3 0 6,-5 4 0-7,2-4 0 10,-3 6 192-10,-1-2 16 12,-4 0 16-11,-2 4 0 1,0-6 112-2,-5 4 32 10,-2 3 0-10,-3-3 0 4,0-2-64-3,-2-4-16 5,0 0 0-6,0-4 0 9,-6 2-112-9,3-2-32 9,1-5 0-8,-6-1 0 0,3 2-80-1,-7-4-32 7,2 1 0-6,3-1 0 6,-3-6-64-7,3-3-16 11,-5 0 0-10,6-3 0 3,-3-5 32-4,5-4 0 8,-4 0 0-8,3 1 0 7,1-3-48-7,-2-2-128 12,4-4 192-12,-1 0-64 4,-3-2 0-4,12 4-128 10,-6-5 192-9,0-3-64 3,-2-2-128-4,6-6 0 7,2 3 0-6,6-7 128 6,0 1-128-7,-2 1 0 12,4-3 0-12,2-3 0 4,-3 1 0-4,1-2 0 9,6-3 0-8,-3-3 0 4,5 2 0-5,-4-6 0 5,1-4 0-5,-3 2 0 10,2-6 0-10,2 2 0 10,-5-4 0-9,3 0 0 4,-6-2 0-5,-2 1 0 7,0 3 0-7,-4-2 0 9,-2 0 0-9,-2 6 0 6,0-4 0-6,-4 4 0 8,0 4 0-8,2-2 0 12,1 2 0-12,-5 5 0 3,2 3 0-3,2 2 0 9,-2 1 0-7,-1 7 0-2,-1 1 0 0,4 1 0 6,-2 7-128-6,8 8 128 9,0 0-128-8,0 0 128 9,-8 8-160-9,3 5 160 4,3 5-192-5,0 1 192 9,2 9-208-9,4 5 80 5,-1 4 128-5,5 2-128 11,4 8 128-11,-2 5-128 5,5 3 128-5,-1 3 0 5,6 5 0-5,1 5 0 8,0-2 0-8,3 3 0 11,-1-11 0-11,-1-1 0 4,-1-5 0-3,-5-3 0 10,-1-6 0-11,-1 4 0 4,-2-8 0-4,-6 2 0 12,-1-6 128-11,1 16-128 1,-6-10 0-1,-2 0 0 10,-4-10 0-10,-1 4 0 17,-9 4-1344-17,4-6-272-1,-9-4-64 1,-4-1-14704 1</inkml:trace>
    </iact:actionData>
  </iact:action>
  <iact:action type="add" startTime="97959">
    <iact:property name="dataType"/>
    <iact:actionData xml:id="d33">
      <inkml:trace xmlns:inkml="http://www.w3.org/2003/InkML" xml:id="stk33" contextRef="#ctx0" brushRef="#br0">13462 6834 9215 0,'0'0'816'2,"0"0"-656"4,0 0-160-6,0 0 0 4,0 0 1056-4,2 12 176 9,0 3 48-9,0 3 0 6,-2 1-240-6,0 7-32 8,-2 3-16-7,2 6 0 6,0 0-96-7,0 4-32 8,0 6 0-7,0 4 0 4,0-4-432-5,0 1-96 10,-2 7-16-10,2-4 0 4,-2-2-176-4,2-1-144 11,0 3 192-11,0-4-192 3,0-8 192-3,0-2-64 11,2-2 0-11,0-2-128 4,2-3 240-3,2-7-64 9,-3 1-16-9,1-3 0 3,-2-7-320-4,2 0-64 11,-4-12-16-11</inkml:trace>
    </iact:actionData>
  </iact:action>
  <iact:action type="add" startTime="98214">
    <iact:property name="dataType"/>
    <iact:actionData xml:id="d34">
      <inkml:trace xmlns:inkml="http://www.w3.org/2003/InkML" xml:id="stk34" contextRef="#ctx0" brushRef="#br0">13113 7310 21183 0,'0'0'944'1,"15"0"192"-1,-1-2-912 1,6 0-224 1,1 0 0-2,4 2 0 8,5 0 640-8,1-2 64 11,4 2 32-11,6 2 0 5,-4-2-304-5,6 2-64 7,-2 2-16-7,4 4 0 8,-4-7-176-8,4 3-48 8,3 0 0-8,-3-2-7632 10,-2-2-1536-9</inkml:trace>
    </iact:actionData>
  </iact:action>
  <iact:action type="add" startTime="98830">
    <iact:property name="dataType"/>
    <iact:actionData xml:id="d35">
      <inkml:trace xmlns:inkml="http://www.w3.org/2003/InkML" xml:id="stk35" contextRef="#ctx0" brushRef="#br0">13985 6559 5519 0,'0'0'240'1,"-4"12"64"-1,-2 1-304 0,-4 1 0 7,2 5 0-7,-1 7 0 6,-9 1 1312-5,4 6 208 4,-5 8 32-5,-1 2 16 8,-1 6-224-8,1 9-64 6,-1 5 0-6,-2 7 0 10,3 8-576-10,4 2-112 5,-5 2-16-5,5 2-16 7,3-2-272-7,7-4-48 12,2-4-16-11,4-2 0 4,4 0 0-4,4-8 0 5,3-1 0-5,7-9 0 7,3-5-64-7,3-2-16 9,1-6 0-9,2-2 0-1,5-8-16 0,1-2 0 10,10-1 0-10,2-7-6096 16,5-9-1232-14</inkml:trace>
    </iact:actionData>
  </iact:action>
  <iact:action type="add" startTime="99232">
    <iact:property name="dataType"/>
    <iact:actionData xml:id="d36">
      <inkml:trace xmlns:inkml="http://www.w3.org/2003/InkML" xml:id="stk36" contextRef="#ctx0" brushRef="#br0">14896 6311 7359 0,'0'0'656'2,"0"0"-528"5,0 0-128-7,15 4 0 3,1 6 1296-3,-1 4 240 12,3-1 32-11,-1 7 16 2,3 5-752-2,5 4-160 9,1 2-32-10,3 8 0 6,2 2-240-6,2 8-48 9,-1 6-16-8,1 3 0 3,-2 5-16-4,0 7 0 6,-2 6 0-5,1 6 0 6,-3 2 64-7,-4 4 0 8,-7 1 0-8,-2 3 0 12,-7-4-128-12,-5-3 0 8,-6 1-16-8,-3-4 0 3,-13-2 208-2,-3-4 64 6,-8-6 0-6,-5 3 0 7,-8-7-96-8,-1 2-16 6,-8-5 0-5,-2 3 0 7,-3-4-272-8,-5-1-128 11,-1 5 0-11,-6 2 128 3</inkml:trace>
    </iact:actionData>
  </iact:action>
  <iact:action type="add" startTime="102445">
    <iact:property name="dataType"/>
    <iact:actionData xml:id="d37">
      <inkml:trace xmlns:inkml="http://www.w3.org/2003/InkML" xml:id="stk37" contextRef="#ctx0" brushRef="#br0">10177 2241 6447 0,'0'0'576'3,"0"0"-576"-3,0 0 0 0,0 0 0 7,0 0 1056-7,0 0 96 8,0 0 32-8,0 0 0 8,0 0-928-7,0 0-256 6,0 0 0-7,0 0 128 10,0 0-128-10,0 0 0 4,0 0 0-4,0 0 128 9,0 0 96-9,0 0 16 5,0 0 0-5,0 0 0 10,0 0 32-10,0 0 16 6,0 0 0-6,0 0 0 8,0 0-128-8,0 0-32 7,16 0 0-7,-16 0 0 9,0 0 80-9,0 0 16 7,0 0 0-7,0 0 0 8,0 0 416-8,0 0 96 6,0 0 16-5,0 0 0 5,0 0-64-5,0 0-16 5,0 0 0-6,0 0 0 8,0 0-352-8,0 0-64 8,0 0 0-8,0 0-16 8,15 6-240-8,-15-6 0 8,0 0 128-8,16 4-128 7,-16-4 0-7,18 2 0 7,-18-2 0-6,13-2-6000 20,5-2-1168-20</inkml:trace>
    </iact:actionData>
  </iact:action>
  <iact:action type="add" startTime="102843">
    <iact:property name="dataType"/>
    <iact:actionData xml:id="d38">
      <inkml:trace xmlns:inkml="http://www.w3.org/2003/InkML" xml:id="stk38" contextRef="#ctx0" brushRef="#br0">10386 2165 11231 0,'0'0'496'1,"0"0"96"-1,-18-2-464 0,7 0-128 0,11 2 0 0,-14 0 0 6,2 0 272-6,12 0 48 5,0 0 0-4,-13-2 0 6,13 2-320-6,0 0 0 5,-14 0 0-6,14 0 0 9,0 0 0-9,0 0 0 5,-16 0 0-5,16 0 0 8,0 0 0-8,-11 0 0 8,11 0 0-8,0 0 0 7,0 0 624-7,0 0 112 8,0 0 32-8,0 0 0 8,0 0 0-7,0 0 16 4,0 0 0-5,0 0 0 7,0 0 80-7,0 0 16 8,0 0 0-8,23 0 0 9,-1 0-112-9,-3 0-32 6,3-4 0-5,1 2 0 6,4 2-48-7,6-2-16 7,8 2 0-7,0-2 0 8,8 1-224-8,2-1-32 6,3 0-16-6,5 0 0 9,-1-2-208-9,9 2-64 7,1 2 0-7,6 0 0 9,-2 0-128-9,2-2 192 6,4-4-192-6,-5 6 192 8,-1-2 64-8,2-2 0 6,-4-2 16-6,2 4 0 10,0 0-80-10,-1 0 0 7,3 1-16-7,-8 1 0 7,2 0 16-7,-3 1 16 8,5 1 0-8,-8 2 0 7,-3-4-32-7,-1 2-16 7,1 0 0-7,-4 2 0 8,-7 4-32-8,3-2-128 7,-2 0 192-7,-2-2-64 8,1 1 32-7,1 1 0 5,2-2 0-6,-6 0 0 8,-2 0-32-8,0-4-128 6,-6 2 192-6,2 0-64 8,-2-2 32-8,-8 0 0 8,-4 0 0-8,-5 0 0 10,-1-2 64-10,1 2 16 6,-20 0 0-6,13-2 0 8,-13 2 16-8,0 0 0 7,0 0 0-7,0 0 0 7,0 0 80-7,0 0 32 7,0 0 0-7,0 0 0 9,0 0-48-9,0 0-16 6,-15 0 0-5,-7 0 0 7,-1 2-176-8,-4 0-128 7,-6-2 192-7,-5 2-192 8,-6 0 160-8,-5 0-160 6,-2 0 128-6,0 2-128 9,-1-3 0-9,-7 3 128 6,-1 0-128-6,-3-2 0 9,1 0 128-9,-4 2-128 7,1 0 128-7,-7 2-128 7,-2-4 128-7,-6-2-128 6,-4-2 128-6,-4-2-128 10,1 2 0-9,-3 0 128 5,2 0-128-6,-6 0 0 7,-1-2 128-6,-5 2-128 5,3-4 0-6,-3-1 128 9,7-1-128-9,1 4 0 6,6 0 0-6,6 0 0 10,8 2 0-10,0 2 0 5,2 0 0-5,7 2 0 9,7 2 0-9,3-2 0 6,0 0 0-6,11-2 0 8,1 0 0-7,7 4 0 5,5 2 0-6,8 1 0 8,3-1-144-8,18-6 144 7,-12 6 0-6,12-6 0 6,0 0-208-7,0 0 64 7,24 18 16-7,7-7 0 9,14 5 128-9,4-8-208 6,13 0 80-5,8-4 128 7,14-3-160-8,10-1 160 6,1-3 0-6,13 1-144 8,9-2 144-8,6 0 0 7,-2 0 0-7,3-2 0 8,-1-4 0-8,8 4 144 7,3 3-144-7,1-3 0 8,-2-2 176-8,-8 2-176 7,-3 0 160-7,-5 0-160 8,-1 1 144-8,-7-1-144 7,-4 4 128-7,-5 0-128 9,-13 0 0-9,-7 2 128 7,-13 0-128-7,-11 0 0 23,-7 0-304-21,-12 4-144-1,-4 0-16-1,-15 3-16 12,-18-7-2624-11,0 0-528-1</inkml:trace>
    </iact:actionData>
  </iact:action>
  <iact:action type="add" startTime="103846">
    <iact:property name="dataType"/>
    <iact:actionData xml:id="d39">
      <inkml:trace xmlns:inkml="http://www.w3.org/2003/InkML" xml:id="stk39" contextRef="#ctx0" brushRef="#br0">9403 2526 19343 0,'0'0'1728'0,"0"0"-1392"1,17-2-336-1,-17 2 0 22,16-6-1072-22,0 0-272 0,-16 6-64 0,19-4-16 0,-19 4 2160 0,0 0 432 6,0 0 96-6,0 0 16 8,0 0-32-8,0 0 0 5,0 0 0-4,0 0 0 8,-14 4-464-9,-3 2-80 6,-3-4-32-6,-7 2 0 9,-2 0-128-9,-6-4-32 6,-2 0 0-6,4 0 0 9,-3 0 48-9,1-2 0 6,0-2 0-6,4 0 0 8,0-4 80-8,2 0 32 7,1 3 0-7,1-7 0 9,-2 0-240-6,-3 0-48 1,3-3-16-3,2 3 0 6,2-3-128-6,5 5-32 5,-1-4 0-6,3 4 0 8,4-3-208-8,-1 3 144 7,5 0-144-7,10 10 128 7,0 0-128-7,0 0 0 7,-8-9 0-7,8 9 0 8,0 0 0-8,0 0 0 7,0 0 0-6,0 0 0 7,0 0-128-8,0 0 128 6,0 0-160-6,0 0 160 10,8 17-144-10,2-1 144 5,-1 1-128-5,-1 7 128 10,-2 1 0-10,6 4-160 6,-2 1 160-5,-3-1 0 7,3 4 0-8,-2 4-128 5,-2 0 128-5,2 2 0 9,-1 6 0-9,-1 4 0 7,-2-1 0-7,2-5 0 8,0 0 0-8,0-6 0 6,-2 4 0-6,-4-2 0 9,-2 6 0-9,0-8 192 7,-4-6-48-6,2 1-16 6,0-3 80-7,0 2 16 7,2 2 0-7,-2-6 0 7,0-7-80-7,-1 1-16 7,1 1 0-7,0-3 0 9,0-3-128-9,2 5 160 6,0-1-160-6,0-4 160 9,-2 1-160-9,4-17 160 6,-6 18-160-6,4-3 160 9,2-15-160-9,-2 20 128 7,0-7-128-7,2-13 128 7,0 0-128-7,0 0 128 8,0 0-128-8,0 0 128 8,0 0-128-8,0 0 160 6,0 0-160-6,0 0 160 8,0 0-32-8,0 0-128 7,0 0 192-7,0 0-64 8,0 0 32-8,0 0 0 7,0 0 0-7,0 0 0 9,0 0-32-9,16 12 0 7,-16-12 0-7,16 6 0 8,-1-4-128-8,1-2 0 6,-1 0 144-6,3 2-144 9,-18-2 0-9,19 4 0 6,1-2 0-6,1 2 0 9,-1 3 0-9,-1-1 0 6,5 2 0-6,-1 4 0 9,1-4 0-9,-1-1 0 7,2 3 0-7,1 0 0 8,-5-4 0-8,7 1 0 7,-1 3 0-7,2-4 0 9,4 4 0-8,0 2 0 3,1-7 0-4,1 3 0 10,2 4 0-9,-4-6 0 4,-2 0 0-5,2 1 0 10,-3 1 0-10,-3-2 0 4,-4-2 0-4,3 2 0 10,-3-2 0-9,2 0 0 4,-7-4 0-5,1 3 0 7,1 1 0-7,-6-2 128 8,-14-2-128-8,0 0 0 8,15 0 0-8,-15 0 128 6,0 0-128-5,0 0 0 7,0 0 0-8,0 0 128 7,0 0-128-7,0 0 0 8,0 0 192-8,0 0-48 6,0 0 0-6,0 0 0 8,-15-9-16-8,-1-1-128 8,-7 4 192-8,-3 2-64 8,-1-2-128-8,-4-2 160 7,-2 3-160-7,-6-1 160 9,0-4-160-9,-6-2 128 6,0 3-128-6,-2-7 128 9,0 4-128-9,6-1 0 6,0 1 144-6,4-2-144 8,-6 3 0-8,6-3 144 7,0 2-144-7,0 4 0 8,2-5 0-8,4 5 0 7,0 2 0-6,1-4 0 7,-3 3 0-8,6-1 0 8,7-8 0-8,-1 8 0 6,1 2 0-6,5 1 0 7,-3-3 0-7,8 2 0 9,-1 2 0-9,3-2 0 6,-2-2 0-6,0 1 0 8,3-3 0-8,3-2 0 7,-2 2 0-6,6 10 0 6,-8-15 0-7,2 1 0 7,0-5 0-7,1 3 0 8,-1-3 0-7,2-1 0 5,-2-1 0-6,2-1 0 9,2-3 0-9,0 1 0 7,0-1 0-7,0-2 0 9,-4-8 0-9,3-2 0 6,-1 3 0-6,0 3 0 8,-2 4 0-8,0 0 0 7,-2 1 0-7,4 7 0 24,0 5-1168-23,2-2-144 0,2 16-32-1,0 0-9728 9,0 0-1936-8</inkml:trace>
    </iact:actionData>
  </iact:action>
  <iact:action type="add" startTime="105092">
    <iact:property name="dataType"/>
    <iact:actionData xml:id="d40">
      <inkml:trace xmlns:inkml="http://www.w3.org/2003/InkML" xml:id="stk40" contextRef="#ctx0" brushRef="#br0">14946 2610 2751 0,'-8'-20'256'1,"8"20"-256"0,-5-15 0-1,-3-3 0 7,2 4 2288-7,2-1 400 5,2 3 96-5,0-3 16 8,-2-3-2096-7,-4 6-432 4,1-3-80-5,1 3 0 8,0-6-192-8,-6 7 0 8,1-5 0-8,-7 6 128 9,4 8-128-9,-1-3 192 7,1-1-192-7,-2 4 192 7,5 0 368-7,-5 2 80 8,4 2 0-8,12-2 16 7,-17 6 320-7,17-6 64 7,-10 7 16-7,10-7 0 8,0 0-96-8,0 0-32 6,0 0 0-6,0 0 0 9,0 0-32-9,24 0-16 7,3-4 0-7,6 1 0 7,4-5 176-6,10 2 32 8,2 0 16-8,1 0 0 5,5-4-384-6,4 3-80 5,-1 1 0-5,-1-6-16 10,-3 0-256-10,-1 5-48 6,0-7-16-6,-7 8 0 9,-1 0-48-9,-6-2-16 7,0 3 0-7,-6 1 0 9,1 4-112-9,-5 0 0 5,-6 0-128-5,-1 4 192 10,-7 0-192-10,-1 5 176 6,-14-9-176-5,12 14 160 6,-3 3-160-7,-5 3 128 7,-4-1-128-7,0 9 128 9,-4 7-128-9,-5 2 0 6,-1 8 0-6,2 2 128 7,-4 5-128-7,1 5 0 8,-1-1 0-8,0 1 0 8,3-1 0-7,-3-1 0 5,2-2 0-6,4 1 0 7,-2-1 0-7,6-4 0 8,2 0 0-8,0-9 0 8,-1 3 0-8,2-4 0 6,5 4 0-6,-2-6 0 10,0 0 0-10,2-2 0 6,2-1 0-6,3-1 0 9,-5-2 0-9,4-2 0 7,0-1 0-7,-2-5 128 7,1-2-128-7,3 3 0 8,-4-5 0-8,4-3 0 9,-1 1 0-9,-3-5 128 5,4 2-128-5,-4-4 128 7,-8-10-128-7,11 17 0 7,3-7 0-7,-14-10 128 8,0 0 0-8,0 0 0 7,8 15 0-7,-8-15 0 8,0 0-128-8,0 0 0 7,0 0 0-7,0 0 0 9,2 16 0-9,-2-16 128 5,0 0-128-5,0 0 128 8,-12 12 48-7,-4-4 0 5,3-3 0-6,-9 1 0 10,1 0 80-10,-5-2 32 6,-5 0 0-6,0-2 0 8,-4 2-288-8,-4 0 0 6,0 3 128-5,-8-3-128 9,-4 0 240-10,-1-2-16 5,-3-2 0-5,-1 0 0 10,-3-2-224-10,2-2 0 5,3 0 0-5,1 1 0 9,4-1 0-9,5 0 0 6,-3 2 0-6,12 0 0 8,3 0 0-8,3-2 0 8,4 2 0-6,3 0 0 5,3 0 0-7,19 2 0 6,-12-6 0-6,12 6 0 6,0 0 0-5,0 0 0 6,0 0 0-7,6-11 0 8,2-5 0-8,9 4-192 8,3 3 48-8,3-1 0 7,7 2 144-7,3-2-160 7,-2-1 160-7,2 3-160 8,6 0 160-8,2-2 0 7,4 2 0-7,0-1-128 8,4-5 128-8,-1 4 0 8,-3-5-144-8,2 1 144 7,2-4-144-7,-6 3 144 7,-2 1-192-7,-2-3 192 8,-2 1 0-8,-4-3 0 7,-4 1 0-7,4 2 0 8,4-7 0-8,-5 4 0 7,-5-1 0-7,-2 2 0 8,-3 1 0-8,-1 5 0 8,-1-1 0-8,-7 3 0 7,1-6 0-7,-4 4 0 8,-1 3 0-8,-3-7 0 7,-4 4-128-7,0-3 128 8,-2 1 0-8,-2-1 0 7,0 3 0-7,-4-4 0 7,-3 1 0-7,1 1 144 8,0-4-144-8,-4 5 0 7,3-5 144-7,-3-1-144 8,0-5 0-8,2-3 144 7,-3-2-144-7,3-4 0 8,-4 0 128-8,7-1-128 7,3-1 0-7,-2-2 0 9,-2 4 160-9,2 2-160 6,2-2 128-6,2-2-128 8,0-1 0-7,2 3 0 5,2 4 0-6,2-2-176 8,2 0 176-8,2 1 0 8,-4 3-144-8,0 2 144 8,3 3 0-8,1-1 0 6,2 1 0-6,-4 7 0 8,2-5-144-8,1 7 144 7,-3-1 0-7,-6 14 0 7,4-14 0-6,0 3-128 6,-4 11 128-7,0 0 0 7,0 0 0-7,0-12 0 8,0 12 0-8,0 0 0 8,-6-16 0-8,2 7 0 7,-5-3 0-7,-1 4 0 9,-2 4 0-9,-5 0 0 6,-1-3 0-6,0 1 0 10,-5 0 0-10,0 2 0 5,-1 0 128-5,-5 0-128 8,-2-4 0-8,-2 4 128 8,-6 2-128-8,0 1 0 10,-2-1 0-10,2-2 0 5,2-2 0-5,-6-2 0 7,4 2 0-7,-2 2 0 8,4-4 0-8,-2-1 0 7,4 3 0-7,3 2 0 7,3 0 0-7,2 0 0 8,1-2 0-8,3 4 0 8,2 2 0-8,1 0 0 7,-1 0 0-7,1 2 0 8,1-2 0-8,3 6 0 7,2-2 0-7,1 0 0 7,13-4 0-7,-16 4 0 8,4 0 0-8,12-4 0 7,-13 6 0-7,13-6 0 8,0 0 0-8,0 0 0 7,0 0 0-7,0 0 0 9,0 0-160-9,0 0 32 6,0 0 0-6,21 7 0 9,4-3 128-9,7 0 0 6,7-4 0-6,2 2 0 9,5 0 0-9,3 2 0 6,-2 0 0-6,6 2 0 8,1-4 0-8,1 2-128 7,-2 0 128-7,1-3-128 9,3 3 128-8,-1 2 0 4,-3 0 0-4,-2 0 128 7,-3 0-128-8,-5 4 0 7,0 1 0-7,-2 1 0 8,0 5 0-8,-4-1 0 7,0 4 0-6,-5 1 0 5,-3 2 0-6,-2 5 0 9,-2 3 0-9,-1 2 128 8,-5 0-128-8,-1 4 0 6,-2-2 0-5,-7 2 0 5,-3 2 0-6,0-1 0 7,0 4 0-7,-4-3 0 9,-8 4 0-9,-2-4 0 7,-2 4 0-7,-7-4 0 9,-5 8 0-9,-3-4 128 5,-2 4-128-5,-3 3 128 10,-3-1-128-10,0-2 144 6,2 4-144-6,0 3 160 9,1 3-160-9,-5-1 0 6,0 1 0-6,2-2 0 24,0-1-1920-22,0 1-432 1,0-4-80-2,1-5 0 0</inkml:trace>
    </iact:actionData>
  </iact:action>
  <iact:action type="add" startTime="106768">
    <iact:property name="dataType"/>
    <iact:actionData xml:id="d41">
      <inkml:trace xmlns:inkml="http://www.w3.org/2003/InkML" xml:id="stk41" contextRef="#ctx0" brushRef="#br0">10778 585 13823 0,'0'0'1216'1,"0"0"-960"3,-6-11-256-4,4-5 0 6,2 16 768-5,0 0 128 6,-2-12 0-6,2 12 16 6,0 0-448-6,-4-15-80 5,4 15-32-6,0 0 0 7,-9-10-352-7,9 10 0 8,0 0 0-8,-12-6-128 8,-2 0 128-8,1 6 256 7,-3 4-64-7,0 0-16 8,-5 4 160-8,1 0 48 7,-3 3 0-7,0-3 0 7,-5 2 208-7,1 6 48 10,0-3 16-10,-1 5 0 5,3 3 96-4,0 1 16 6,-1 5 0-7,1 2 0 7,2 1-192-7,3 3-16 11,2 4-16-11,-1 8 0 6,7 3-240-5,3 9-48 5,1 5-16-6,6 9 0 8,-2-1-96-8,4 4-16 6,2-4 0-6,2 4 0 8,2 2-128-8,1-6 0 8,5 3 144-8,-2-9-144 7,5-4 144-7,-3-7-144 7,2-8 192-7,-4 0-192 8,3-8 192-8,-3-2-192 7,2-2 192-7,-1-8-192 8,-5-5 224-8,2-1-64 8,2-1-16-8,-2-8 0 7,-8-10 224-7,0 0 32 6,0 0 16-5,0 0 0 9,11 6 160-10,-11-6 48 6,0 0 0-6,0 0 0 8,0 0-16-8,14-12 0 6,-8-6 0-6,0 5 0 9,-2-7-288-9,-1 1-48 6,-3-5-16-6,0 3 0 9,0-5-80-9,0 1-32 6,0-2 0-6,0-2 0 9,2-1-144-9,0-5 160 6,-2-2-160-6,2 0 160 9,0-6-160-9,0 2 0 6,-2-6 144-6,2-5-144 9,0-1 0-9,0-2 128 6,0 1-128-6,4-1 0 8,2-3 128-8,-1 1-128 8,3 5 128-8,4 1-128 8,-2 4 0-8,5 4 0 7,-3-6 0-7,1 10 0 7,3 0 0-7,-2 8 0 8,3 2 0-8,2 0 0 8,-3-1 0-8,2 3 0 6,1 2 0-6,-5 3 0 8,1 7 0-8,1-3 0 7,-7 1 0-7,-1 5 0 8,-10 12 0-8,10-14 0 6,-10 14 0-6,0 0 0 9,0 0 0-9,0 0 0 6,0 0 0-6,0 0 128 9,0 0-128-9,0 0 0 6,0 0 0-5,0 0 0 7,0 0 0-8,0 0 0 7,0 0 0-7,-18 18-128 9,3 3 128-9,-3-3-160 6,-3 3 160-6,1 5-160 9,1 1 160-9,-5 4 0 6,1 4 0-5,0 2 0 6,-3 0 0-6,-1 10 0 6,-2 4 160-7,1 5-160 8,3 5 0-8,2 7 128 6,3-2-128-5,2 1 0 6,7 1 0-7,-1-6 0 8,4 5-144-8,6-3 144 8,2-2 0-8,2 3 0 6,2-3-128-6,4-1 128 8,4-1 0-7,3-3 0 6,7-5 0-7,5-3-144 8,4-2 144-7,0-12 0 4,3-6 0-5,1 1 0 9,0-3 0-8,6-4 0 4,-2-3 0-5,6-7 0 24,0 5-864-23,1-8-240 1,5-3-48-2,2-3-9328 6,3-9-1856-5</inkml:trace>
    </iact:actionData>
  </iact:action>
  <iact:action type="add" startTime="107625">
    <iact:property name="dataType"/>
    <iact:actionData xml:id="d42">
      <inkml:trace xmlns:inkml="http://www.w3.org/2003/InkML" xml:id="stk42" contextRef="#ctx0" brushRef="#br0">12933 755 11055 0,'-25'-12'480'3,"5"10"112"-3,7 0-464 0,-7 1-128 1,3-1 0-1,3 2 0 8,-3-6 240-8,3 2 16 5,-8-4 16-5,3 2 0 9,-1-6-272-9,3 1 0 6,-3-5 0-6,7 4 0 10,-5-1 256-10,6 1-48 5,-1-5-16-4,5 5 0 7,-2 2 688-8,4-2 128 8,6 12 16-8,0 0 16 6,-2-9 384-6,2 9 80 8,0 0 16-8,0 0 0 7,0 0-352-7,0 0-64 7,18-4-16-7,-18 4 0 8,18 8-448-8,3 3-112 7,0 7-16-7,5 7 0 8,1 8-64-7,0 6-32 5,1-2 0-1,-1 4 0-1,0 2-48-3,3 4-16 5,-3 0 0-6,0 4 0 8,-3 1-144-8,-7 7-16 7,1 5-16-7,-3-3 0 7,-5-3-176-7,-2-3 192 8,-6 1-192-8,-2-3 192 8,-4 1-64-8,-2-5-128 7,-2-6 192-7,-5 2-64 8,1-8 80-7,-4 2 16 5,1-6 0-6,-3-4 0 8,3-1 208-8,1-1 32 7,0-4 16-7,3-1 0 8,-1-7-160-8,2 5-16 7,4-6-16-7,6-14 0 8,-6 15-80-8,6-15-16 7,0 0 0-7,0 0 0 8,0 0 0-8,0 0-16 7,0 0 0-7,0 0 0 8,0 0 80-8,0 0 0 7,2-10 16-7,6-5 0 8,0-1-64-8,6-1-16 8,-1-7 0-8,5 1 0 7,-3-4-32-7,-3-5-16 7,4-3 0-7,-5-4 0 9,3 4-144-9,-4-2 192 6,-2-6-192-6,1-4 192 8,-3 3-192-8,-2-5 160 6,-4 0-160-6,-2-4 160 10,-2-5-160-10,0-3 0 6,-3 1 144-6,-1-2-144 8,-4 1 128-8,-4 5-128 7,1-1 128-7,1 2-128 8,-5 1 0-8,-3 3 0 8,5 4 0-8,-5 4 0 7,1 6 160-7,3 0-32 6,-1 6-128-6,1 4 192 9,3-1-192-9,-5 7 0 7,3 5 128-7,3 1-128 8,-2 7 0-8,7 2 0 7,9 6 0-7,0 0 0 7,-10 4-192-7,10-4 192 8,-12 18-192-8,6-1 192 8,4 5-192-8,2 3 192 8,2-2-192-8,4 9 192 7,10 3-176-7,-3 8 176 7,7 0-160-7,5 3 160 9,1 3-128-9,1 0 128 7,4 2 0-7,0 7-144 8,4 1 144-8,2 3 0 6,-3 2 0-6,-3 3-128 9,0-5 128-9,-2-2 0 6,-3 1 0-6,-1 1 0 10,-4-7 0-10,-7 2 0 5,2-5 0-5,-9-3 128 9,1-2-128-9,-4 1 144 6,-8-1-144-5,-2-2 160 6,-1 2-32-7,1-2 0 8,-8-8 0-8,2 0 0 8,-7 2 0-8,5-6-128 7,-3-4 192-7,1 1-64 23,1-3-704-21,-5-2-128-1,0-1-48-1,-1-3-16464 0</inkml:trace>
    </iact:actionData>
  </iact:action>
  <iact:action type="add" startTime="108600">
    <iact:property name="dataType"/>
    <iact:actionData xml:id="d43">
      <inkml:trace xmlns:inkml="http://www.w3.org/2003/InkML" xml:id="stk43" contextRef="#ctx0" brushRef="#br0">9344 2270 20207 0,'0'0'896'1,"0"0"192"-1,-9-11-880 0,9 11-208 4,0 0 0-3,-12-6 0 6,12 6 768-7,0 0 96 6,-8-6 32-6,8 6 0 7,0 0-592-6,0 0-112 6,0 0-32-7,0 0 0 7,-14 8-160-6,5 2 0 6,3 5 0-7,6-15 0 7,0 0 0-7,-12 12 0 7,2 3 0-7,10-15 0 9,-5 8 208-9,5-8 16 7,-16 10 0-7,6-4 0 9,10-6 384-9,-15 4 80 5,3 0 16-5,-4-2 0 9,-3 0 16-9,-3-2 16 7,-3-2 0-7,-2 0 0 8,-1-2 0-8,1 2 0 6,-2 0 0-1,0-2 0 0,-1-4-288-4,1 2-64 3,-4 0-16-4,6 4 0 10,1-1-192-10,-1-1-48 6,-4-6 0-5,1 4 0 6,-3 4-128-7,2-2 0 7,2 0 0-7,0-2 128 8,-1 1-128-8,1 1 0 8,6 2 0-8,3 0 0 8,4 0 0-8,-1-2 0 7,7 0 0-7,10 4 0 6,0 0 0-6,0 0 0 7,0 0 0-7,0 0 0 8,0 0 0-8,0 0 0 7,0 0 0-6,14-10 0 6,5 3 0-7,-3 1-176 7,3 2 176-6,3-2-192 7,-3 2 192-8,1 2 0 7,1 2-144-7,3 4 144 8,-5 4 0-8,-1-2 0 7,1-2-144-7,3 3 144 9,-7 7 0-9,3 2-128 6,-1 5 128-5,-3 0 0 5,0-1-160-6,-4 1 160 8,-1 7-128-8,3 1 128 9,-6 2 0-9,0 4 0 6,0 4 0-6,-1 6 0 9,-1 0 0-9,-2 2 0 6,-2 5 0-6,0 3 0 9,0 6 0-9,2-1 224 6,-2-3-48-6,0-1-16 8,0-1 32-8,0-3 0 7,0-1 0-7,-2 0 0 8,0-1-48-8,0-1 0 7,0 0 0-7,-1-6 0 8,-1 2-16-8,2-4 0 7,0 2 0-7,2-4 0 9,0 0 0-9,2-8-128 6,0-4 192-6,0 0-64 10,0-3-128-10,1-7 160 5,-1 1-160-5,4 1 160 10,-4-3 0-10,6 0 0 4,-8-16 0-4,18 9 0 11,-3 5 64-10,5-6 16 3,1 0 0-4,6-3 0 10,3-3-32-10,5-2 0 5,8-2 0-5,-2-1 0 9,2-1-64-9,7-2-16 6,5 0 0-6,3 0 0 9,7-2-128-9,3 2 0 7,0 3 144-7,6-3-144 7,6-4 0-7,0 2-288 7,2 2 48-7,0-1 16 26,0-3-2656-25,6 0-512 1</inkml:trace>
    </iact:actionData>
  </iact:action>
  <iact:action type="add" startTime="109476">
    <iact:property name="dataType"/>
    <iact:actionData xml:id="d44">
      <inkml:trace xmlns:inkml="http://www.w3.org/2003/InkML" xml:id="stk44" contextRef="#ctx0" brushRef="#br0">14624 2245 17503 0,'-2'-21'1552'0,"2"3"-1232"1,2 4-320-1,6-1 0 6,-2 7 2048-5,8-2 336 6,3-3 80-7,7 3 16 7,3-4-1392-7,6 4-256 7,10-3-64-7,-2 3-16 8,4-6-368-8,0 5-64 6,4 1 0-6,5-4-16 9,5 7-304-9,-3-5 0 8,-3 4 0-8,0 2 0 6,-3 2 128-6,-1 0-128 7,-8-2 0-7,0 6 0 8,-10 0 0-8,-2 6 0 8,-3 0 0-8,-1 2 0 7,-5 4 160-7,-5-1-32 8,3 7 0-8,-8-2 0 8,-1 5 144-8,-1 2 32 6,-2 3 0-6,-2 3 0 8,-4 2-80 0,-2 8-16-7,-2 4 0-1,0-2 0 9,-8 0 112-9,5 10 32 6,1 3 0-6,-2 3 0 7,-6-2-128-7,6 1-32 8,-3 1 0-8,3 1 0 9,2 1-192-9,0-3 144 6,2-3-144-6,0 1 128 8,1 3-128-8,3-4 0 8,0-3 0-8,3 3 128 6,3-2-128-6,0-6 0 8,2-4 0-8,8-1 0 8,-5 3 0-8,5 0 0 7,-2-6 0-7,5-3 0 8,1-1 0-7,-3-2 0 4,5-4 0-4,1-1 128 8,2-5 0-9,-1 0 0 6,-5-3 0-6,3-4 0 7,-3 3 256-7,1-3 64 8,-7 1 0-8,3-5 0 8,-6 2-144-8,-10-12-32 6,11 12 0-6,-11-12 0 8,10 11 48-8,-10-11 16 6,0 0 0-6,-4 16 0 10,-4-4 176-9,-3-1 16 4,-9-7 16-5,-3 2 0 8,-6 0-96-8,-7 4 0 6,-8-5-16-6,-5 1 0 11,-8 4-160-11,-9-2-16 5,-4 0-16-5,-8 7 0 7,-8-1-240-7,-8 2 176 8,-1-9-176-8,-9 13 160 8,-1 3-160-8,-6 7-176 7,-2 3 48-7,-12 2 0 26,-4 4-2272-25,-2-2-448-1</inkml:trace>
    </iact:actionData>
  </iact:action>
  <iact:action type="add" startTime="115117">
    <iact:property name="dataType"/>
    <iact:actionData xml:id="d45">
      <inkml:trace xmlns:inkml="http://www.w3.org/2003/InkML" xml:id="stk45" contextRef="#ctx0" brushRef="#br2">16813 6311 8287 0,'0'0'368'1,"2"-13"80"0,-4-3-448-1,2-5 0 5,2-3 0-5,2 3 0 6,4 3 1216-6,-3-3 176 9,-3-1 16-9,4 5 16 6,0-1-784-6,0 1-176 12,-2 1-16-10,0-2-16-1,-4 3-96-1,2-3-16 5,-2-3 0-4,0 1 0 8,-2 3 128-9,2-5 0 9,-2 1 16-9,0-3 0 6,0 5 336-6,0-1 64 9,-6-1 16-8,4 1 0 4,2 3 80-5,-2-5 32 6,2 5 0-6,-1-1 0 8,-1 1-160-8,-2 5-48 7,2-2 0-7,-2 7 0 7,2-1-80-7,-2 0-32 11,-3 4 0-11,9 4 0 5,0 0-256-5,-10 0-48 10,2 2-16-10,-4 8 0 5,4 0-352-5,3 7 0 11,-7 1 0-10,4 9 0 3,2 2 0-3,-5 10 128 8,1 0-128-8,2 10 176 2,-4 2-16-3,4 7 0 16,3 5 0-16,-3 7 0 1,-2 0 16-1,4 8 0 10,2 6 0-10,0 2 0 6,2 3 48-6,1-7 16 6,1-6 0-6,1 0 0 8,-1-1 48-8,0-9 16 7,0-2 0-6,0-3 0 7,-1-9 80-8,-3-1 0 11,2-6 16-11,-2 0 0 5,0-10-144-4,2-2-16 9,-2-6-16-10,4-3 0 5,-2-5 48-5,0-7 16 6,2 0 0-6,0-12 0 8,0 0 96-8,0 0 32 7,0 0 0-7,-2-14 0 8,-4-4 160-8,4-5 16 11,-2-4 16-11,3-6 0 5,1-6-384-4,0 0-80 8,1-8-16-9,3-6 0 5,4-2-128-5,-2-3 0 8,4-1 144-8,3-7-144 7,-1 0 128-7,6 0-128 9,-7-7 160-8,7 3-160 3,-4 0 0-4,1 0 0 10,-1 5-208-9,0 1 64 3,-1 0 144-4,1 5-192 12,-8 5 192-12,5 3-192 3,-3 2 192-2,-2 8-160 8,0-2 160-9,2 10-160 5,-4 4 160-5,-1 4 0 11,-1 3 0-10,-2 6-128 2,0 1 128-3,0 7 0 9,0 8-144-9,0 0 144 5,0 0-240-5,-3 18 32 12,-3-1 0-12,-2 12 0 4,2 10 32-3,0 4 16 10,-2 10 0-11,-3 5 0 3,3 11 160-3,0 7 0 7,-2 8-144-7,3 7 144 7,3 15 0-7,0-3 0 11,2-4 0-11,-2 1 128 6,2-8-128-6,0-1 128 7,0-7-128-7,0-4 128 3,-2-8-128-3,2-2 160 8,0-9-160-8,0-7 160 7,-2-5-160-7,-1-10 0 13,1-4 144-13,0-3-144 4,0-13 0-4,0 1 128 11,0-11-128-11,4-9 0 16,0 0-624-14,-16 0-192-1,5-9-32-1,-3-9-16 13,4-3-1968-11,-1-11-400-1,1-5-80 0,6 6-16-1</inkml:trace>
    </iact:actionData>
  </iact:action>
  <iact:action type="add" startTime="115869">
    <iact:property name="dataType"/>
    <iact:actionData xml:id="d46">
      <inkml:trace xmlns:inkml="http://www.w3.org/2003/InkML" xml:id="stk46" contextRef="#ctx0" brushRef="#br2">16253 6613 11055 0,'0'0'976'1,"0"0"-784"3,-12-1-192-3,1-3 0 3,1 0 1344-3,-4-2 240 8,3 4 32-8,-7 0 16 4,1-2-384-5,3 0-80 11,-4 4-16-10,5 0 0 2,-3-2-48-3,6 0-16 10,-3 0 0-10,13 2 0 6,0 0-176-6,0 0-32 11,0 0-16-11,0 0 0 4,0 0-208-4,11-4-32 9,5-3-16-9,7 1 0 6,9 0-32-6,7-2-16 10,2-4 0-10,5 5 0 5,7-5 32-5,2 2 16 15,1 0 0-15,3-1 0 2,1 3-48-2,6 4-16 5,-5-2 0-4,1 2 0 7,-1-2-176-8,-1 6-48 7,-5-2 0-7,-6 1 0 9,-4-1-144-9,-6 4-48 10,-4 1 0-10,-10 3 0 6,-9-4-128-6,-1 0 0 11,-5-2 0-11,-10 0 0 3,0 0 208-3,0 0-32 7,-8 8-16-7,-11-4 0 9,-7 2 64-9,-7 2 16 10,-4-5 0-10,-8-1 0 4,-4-2-112-4,-1 0 0 8,-7-7-128-8,1 1 192 4,-3 2-192-4,3 0 128 6,1 2-128-5,0 0 0 8,5 2 128-9,1 2-128 11,6-2 0-11,0 0 144 5,8 0-144-5,6 2 0 10,5 0 0-10,5-2 0 5,5-2 0-5,2 0 0 11,12 2 128-11,0 0-128 3,0 0 0-2,16-8 0 10,7-4 0-11,5 7 0 5,5 3 0-5,10 0 0 6,2-2-176-6,7 2 176 9,3 2 0-9,5 2-128 10,5 0 128-10,-5 2 0 7,-1-4 0-7,-1 2 0 7,-3 0 0-4,-2-2 0-3,-5 0 0 0,-9 2 0 7,0-2 0-7,-9 3-128 7,-7 3 128-6,-7 0 0 10,-1 0 0-11,-15-6 0 5,0 0 0-5,0 0 0 10,-12 12 0-10,-3 3 0 5,-10-3 0-4,-9 4 0 10,-11 1 0-11,-1-3 0 4,-3 1 128-3,-6-3 0 9,-7 6 0-9,1-5 0 2,1 3-128-3,3-4 0 9,1 3 0-9,3-5-128 6,4 4 128-6,5-7 0 11,3 1 0-11,7 2 128 4,5-2 0-3,6-4 0 9,3 0 0-10,10-1 0 4,10-3-128-4,0 0 0 10,10-5-176-10,14-1 176 5,9-8-128-5,10 2 128 10,4-5 0-9,13 3-144 3,4-3 144-4,12 3 0 11,2-4 0-10,0 3 0 3,8-3 0-4,-2-3 0 7,-2 1 0-7,-6 5 0 9,-4-5 0-9,-7 7 0 12,-9-1 0-11,-7 6 0 1,-8-2 0-2,-12 6 144 10,-9 3-144-10,-7 1 160 5,-13 0-160-5,0 0 0 10,-7 9 0-10,-13-1 0 6,-7 0 0-6,-4 6 0 6,-10-3 0-6,-20 15 0 20,3 1-1856-19,-3 0-464 0</inkml:trace>
    </iact:actionData>
  </iact:action>
  <iact:action type="add" startTime="119113">
    <iact:property name="dataType"/>
    <iact:actionData xml:id="d47">
      <inkml:trace xmlns:inkml="http://www.w3.org/2003/InkML" xml:id="stk47" contextRef="#ctx0" brushRef="#br0">8816 7988 13695 0,'0'0'608'3,"0"0"128"-3,0 0-592 0,0 0-144 0,0 0 0 0,0 0 0 8,0 0 832-8,0 0 144 10,0 0 32-10,0 0 0 5,0 0-416-5,0 0-80 10,-8 10 0-10,8-10-16 6,-8 10-16-6,8-10 0 6,0 0 0-6,-2 14 0 8,0 3 64-7,2-3 16 6,2 1 0-6,4 3 0 6,4-1 16-7,-2 5 16 11,1 3 0-11,5 3 0 4,-2 1-208-4,5 4-32 11,-1 4-16-10,3-2 0 3,3 0-144-4,3 4-16 12,1-2-16-12,-1 0 0 0,0 2 32 0,5-4 16 8,-3 3 0-8,0 1 0 7,0-4 0-7,1 0 0 11,-1 0 0-11,0-2 0 4,1-2 32-4,1-4 0 8,0 1 0-8,0-1 0 8,-1-4 32-8,1 1 16 11,-2-3 0-11,3-1 0 3,-1-5 32-3,0-3 0 11,0 2 0-10,1-4 0 2,-1-9 48-2,2 1 16 6,2 0 0-7,-4-4 0 8,-1-1 0-8,-1-5 16 12,0-2 0-12,1 0 0 3,-1 2-176-3,4-5-32 7,0 1-16-7,-1-4 0 8,-3 3-176-8,2-5 160 13,2 1-160-13,1 1 160 4,3-3-160-4,-2 3 0 10,-2-2 144-10,2-1-144 3,0 3 0-2,3-1 0 10,-3 7 0-11,-2-6 128 4,0 5-128-4,0-3 0 11,1 4 0-11,3-1 0 3,-2 1 0-3,-2 4 0 7,4-4 0-7,2 4 0 9,-4 1 0-9,1 3-128 7,1-2 128-7,11 2 0 9,-5 0 0-9,-4 4 0 10,-3 2 0-10,1-2-128 6,0 2 128-6,-4-1 0 6,-2 3 0-6,3 4 0 8,-1-4 0-8,2 2 0 12,0 0 0-12,-4 1 0 5,3 1 0-4,-3 4-128 8,0-7 128-9,-2 7 0 4,3-4 0-4,1 4 0 6,0-1 0-6,0 1 0 9,-3-1 0-9,1-3 0 7,-2 4 0-6,0-2 0 5,-1 3 0-6,-1-1 0 10,0 3 0-9,-1 1 0 6,-3 1 0-7,-5 3 0 5,0 1 0-5,-1-1 128 4,-3-5-128-4,0 5 128 7,1 1-128-7,-5-1 128 8,2-3-128-8,-2 1 192 12,-6-1-64-12,1-5 0 4,-3-14 16-4,2 17 16 10,-2 1 0-10,0-18 0 4,-2 14 32-3,2-14 16 9,-3 17 0-10,3-17 0 5,0 0-16-5,0 0 0 5,0 0 0-4,0 0 0 7,0 0-16-8,0 0-16 10,-14 2 0-10,14-2 0 6,-10-8-32-6,10 8-128 10,-4-17 192-10,2 3-64 5,2 0 0-4,2-1-128 4,2-3 192-4,2-1-64 7,6 1-128-8,-5 3 128 11,9-7-128-11,-4 3 128 4,5-1-128-4,-1 1 0 12,3-3 0-10,1 7 0-1,-1-3 0-1,5 0 0 10,-1 7 0-10,5-3 0 6,-1 4 0-6,0 4 0 10,-3-3 0-9,3 3 0 3,2 0 0-4,-2 4 0 10,3-2 0-9,-1 4 0 3,0 2 0-3,1 0 0 8,-1 2 0-9,-2 0 0 3,0 2 0-3,5 2 0 12,1-3-144-12,-2-1 144 4,0 4 0-4,-4 2 0 12,3-4 0-11,1 0 0 3,2 1 0-3,2 5 0 8,0-4 0-9,0 4 0 4,1-3 0-4,1-3 0 11,-4 10 0-11,2-8 0 4,2-3 0-4,0 1 0 10,2 4 0-10,4-2 0 5,-8 2 128-4,4-1-128 9,-2-3 0-9,2 0 144 2,2 2-144-2,-6 0 128 10,4-4-128-11,-4-3 128 4,2 3-128-4,2 0 0 11,-4 0 0-11,4-2 0 5,2-2 128-5,-3 6-128 7,4-2 128-7,-5 0-128 6,4-2 0-6,-3 2 128 9,-1-2-128-9,2 0 0 6,-2-2 0-6,4 1 128 9,-4-4-128-9,-2 1 0 6,8 0 128-6,-6 0-128 7,4 0 128-7,-6-4-128 7,0-4 160-7,0 0-160 10,2 1 192-10,-2-5-192 6,2 4 192-5,2-3-64 9,-8 3 0-10,5 0-128 4,1 0 144-3,-4 3-144 8,-4 1 0-9,-2-4 144 4,1 2-144-4,-1 2 160 12,0-2-160-12,1-1 160 3,-5 1-160-3,2 0 128 11,-3-7-128-11,1 5 128 5,-1-4-128-5,1 4 192 10,2-5-192-10,-1 1 192 3,-7-5-192-3,3 3 128 7,1-2-128-7,1 3 128 8,-3-1-128-8,1-3 128 6,-1-1-128-6,-1 5 128 9,1-3-128-9,3 3 0 6,-3-5 144-6,-1 1-144 9,5 3 0-9,-1-2 144 7,1-1-144-7,-5 3 0 8,-1-3 192-8,3 1-192 7,-5 5 192-7,3-5-192 9,-8 4 192-9,3-3-64 5,-5 3 0-4,2-1-128 7,0 3 224-8,-4-6-64 6,-1 3-16-6,5 3 0 9,-4-4 0-8,-2 5 0 3,-4 11 0-4,6-16 0 10,-2 4-144-10,-4 12 128 5,0 0-128-5,4-9 128 10,-4 9-128-9,0 0 0 4,0 0 0-5,0 0 0 8,0 0 0-8,5-14 0 7,-5 14 0-7,0 0 0 9,0 0 0-9,0 0-176 7,0 0 48-7,0 0 0 22,0 0-1424-21,0 0-288-1,-15-4-48 1,15 4-10176 6,-18 6-2032-6</inkml:trace>
    </iact:actionData>
  </iact:action>
  <iact:action type="add" startTime="126229">
    <iact:property name="dataType"/>
    <iact:actionData xml:id="d48">
      <inkml:trace xmlns:inkml="http://www.w3.org/2003/InkML" xml:id="stk48" contextRef="#ctx0" brushRef="#br4">17303 8287 9087 0,'0'0'400'2,"0"0"96"-2,0 0-496 0,0 0 0 5,0 0 0-4,0 0 0 5,0 0 720-6,-2-18 48 9,2 18 16-9,2-13 0 6,-2 13-64-6,0 0-16 9,3-16 0-9,-3 16 0 5,0 0-80-5,0 0-32 10,10-8 0-10,-10 8 0 6,0 0-208-6,0 0-64 10,12 0 0-9,-12 0 0 2,17 8 0-2,-5 6 0 8,2-3 0-8,-3 9 0 3,1-5 112-4,2 9 16 11,-1 3 0-10,5 2 0 2,2-1-176-3,-3 1-16 10,5 4-16-3,1 2 0-7,2 2-96 0,7 6-16 6,-3-8 0-6,2 0 0 7,0-1-128-7,6-5 160 11,-2 0-160-11,6-4 160 6,-4-3 80-6,-1-3 16 10,3 1 0-10,0-7 0 4,3 3 144-3,-4-8 48 5,-1 2 0-6,2-3 0 8,-2-3 64-8,8 0 0 6,-3-4 16-6,5-2 0 9,2 0-80-9,-2 2-32 10,4-2 0-10,1-2 0 5,1-5-208-4,0-3-32 5,1 0-16-6,1-3 0 3,-3-1-160-3,1 1 160 7,-2-7-160-7,1 3 160 9,3 1-160-9,0-1 0 7,-1 3 144-7,3 2-144 9,-3-5 0-9,1 3 0 7,0-3 0-7,1-3 128 8,1 1-128-8,-3 3 0 11,1-3 128-11,-2 5-128 4,-5 4 0-4,5 7 128 11,-2-7-128-11,0 6 0 4,-1 4 0-4,5 2 0 7,-2 2 0-7,-3 2 0 7,-3 4 0-7,2 0 0 8,-2 1 0-8,3 3 0 7,-5-2 0-7,2 1 0 8,-4 5 0-8,-4 2 0 8,4-3 0-8,-6 7 0 7,0-5 0-7,0 1 0 9,-6 3 0-8,0 5 0 6,-3-1 0-7,-1 0 0 7,0-3 128-7,-5 1-128 10,-5 2 128-9,1 1-128 3,-2-3 208-4,-7 3-16 4,-1 1-16-4,2 0 0 7,-6-1 128-7,-2-1 16 7,-2-4 16-5,0-3 0 7,-2-1 48-9,-2 1 16 5,-2-4 0-5,4 3 0 9,-2-5-96-9,4-12-32 6,-2 16 0-6,2-16 0 8,0 0-64-8,0 0-16 8,0 0 0-8,0 0 0 8,0 0 144-8,0 0 32 6,0 0 0-5,4-20 0 7,0 1 0-8,6-1 0 8,-2-5 0-8,7-5 0 8,1-3-176-8,5 2-48 7,1 2 0-6,3 0 0 5,-2 1-144-6,9 1 0 7,-1-2 0-7,0 3 0 8,0 3 0-7,2 0 0 5,1-1 0-6,1 3 0 9,-2 1 0-9,0 7 0 6,6-5 0-5,-4 4 0 7,-4 3 0-8,5 3 0 5,1-2-128-5,-2 2 128 9,-2 2 0-9,2 1 0 6,2 5 0-6,-2 0 0 9,2 2-144-9,2-1 144 6,-2-1 0-5,0 0 0 7,2 0 0-8,-2 0-128 6,6-1 128-6,-4 1 0 9,2 1 0-9,-4 3 0 7,0-4 0-7,2 2 0 8,-5 0 0-8,3 2 0 6,0 0 0-6,-2 4 0 9,2-2 0-9,2-2 0 6,-4 0 0-5,2 1 0 7,2 7 0-8,-2-4 0 8,6 2 0-8,-6 1 0 8,2-5 0-8,-2 4 0 6,0 2 0-6,4-7 0 9,-4 1 0-9,4 4 0 8,-4-4 0-8,2 0 0 7,0 0 0-6,-4-2 0 4,2 3 0-5,2-1 0 9,-7-2 144-9,3 4-144 6,2 0 128-6,-4-2-128 8,-2-5 128-8,4 5-128 7,2 2 0-7,0 0 128 9,-1-8 0-9,3 2-128 6,-4-2 192-6,-2 0-64 7,6-2 0-7,-2-2 0 8,0-6 0-8,2 2 0 8,-6 5 64-8,4-3 0 6,2-4 0-6,-4 2 0 9,-4-5-32-9,5 3 0 6,3 2 0-6,-6-6 0 9,2 5 16-8,2-5 0 5,-4 2 0-6,-2 4 0 8,4-3-48-7,4 1-128 4,-2 0 192-5,1-3-64 9,-3 1-128-9,-2-4 0 7,0 3 0-7,2-5 128 8,0-1-128-8,-2 1 0 6,2-2 0-6,-1-1 128 10,-3 2-128-10,0-1 0 6,-2-1 0-6,-1-5 0 9,-3 5 128-9,-2-1-128 6,5 1 0-6,-7-3 128 7,-1 3-128-7,-1 2 160 8,-3 1-160-8,3-2 160 8,-1 5-160-8,-5 3 0 7,3-1 0-7,-6 3-176 8,0 4 176-8,-10 6 0 8,0 0 0-8,0 0 0 6,0 0 0-5,0 0 0 4,0 0-144-4,0 0 144 23,-2 16-448-23,-6 3-32 0,0 2 0-1,-8 7 0 13,1 1-2512-12,-9 4-496-1</inkml:trace>
    </iact:actionData>
  </iact:action>
</iact:actions>
</file>

<file path=ppt/ink/inkAction2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FFFF0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368">
    <iact:property name="dataType"/>
    <iact:actionData xml:id="d0">
      <inkml:trace xmlns:inkml="http://www.w3.org/2003/InkML" xml:id="stk0" contextRef="#ctx0" brushRef="#br0">8141 5112 8287 0,'0'0'736'1,"0"0"-592"4,0 0-144-5,10-10 0 4,-10 10 1120-4,0 0 192 6,7-16 32-5,-7 16 16 6,2-9-160-7,-2 9-48 13,0 0 0-13,0 0 0 7,0 0-128-7,-5-16-48 7,5 16 0-7,-12-12 0 4,4-3-16-4,0 5 0 7,-3 2 0-7,1-3 0 8,-4 1-208-8,2 2-48 11,-5-6-16-10,3 5 0 2,-1-7-16-3,1 2 0 11,-6-5 0-11,3 3 0 4,1 3-128-3,-3-3-32 9,-1 4 0-10,1-5 0 5,-7-1-48-5,1-1-16 7,-2 3 0-7,-1 2 0 8,-1-3-64-8,-2 5-32 9,-4-3 0-7,4 5 0-2,-1-4-48 0,-1 2-16 11,-8 3 0-11,2-3 0 6,2 6-96-6,-4-2 0 11,4-1-16-10,-6 1 0 2,0 0 0-3,-3-2 0 12,-1 2 0-12,14 3 0 3,-4 1-32-3,-6-2 0 7,2-2 0-7,-4 4 0 9,-4 0 16-9,6 2 0 9,-4 2 0-9,1 0 0 5,-5 0-32-5,0 4 0 11,2 0 0-11,-3 2 0 4,-5 4-128-4,2-4 160 8,1 1-160-8,-1 5 160 7,3-4-160-7,-3 2 0 10,-2 3 0-10,3-3 128 5,1 6-128-5,0-3 0 10,5 3 0-9,-1-2 128 3,2 1-128-4,-2 3 0 10,3 3 0-9,1 3 0 4,-4-1 0-5,-2 2 0 11,4 1 0-11,-1-1 0 3,1-2 0-3,-4 5 0 11,-4 3 0-11,7 0 0 5,1 0 0-5,2 6 0 9,-2 2 0-9,6-4 0 5,-4 4 0-5,4-1 0 10,2-3 0-9,2 6 0 5,-6-2 0-6,4 4 0 8,-1-4 0-8,2 3 0 4,-3-3 0-4,4 6 0 12,4-4 0-11,-4 4 0 2,6-2 0-3,2 4 0 11,-1 4 0-11,3 1 0 5,2-1 0-5,3 0 0 7,5-5 0-6,-3 3 0 6,7 0 0-7,-3-4 0 7,4 2 0-6,-1 1 0 6,3-3 0-7,-2 0 0 6,2 6 0-6,5 1 0 10,-5 5 0-10,4-1 0 11,2 1 0-10,2 0 0 3,2-5 0-4,2 1 0 11,2 0 0-10,2-3 0 6,2 1 0-6,-1-4 0 5,3 0 0-5,4 1 0-1,0-5 0 0,1 0 128 10,5 0-128-10,-5-4 0 5,5-4 128-5,3 4-128 11,-3-4 0-11,3 2 128 4,2 0-128-4,1-2 0 11,-1-3 0-11,4-1 0 4,3-2 0-3,3-2 0 8,0-1 128-9,2-5-128 4,4 1 0-3,-2-7 0 12,6 3 144-12,-2-3-144 0,0-3 0-1,5 4 144 12,-1-5-144-12,4 1 0 2,0 0 160-1,1-4-160 5,3 3 128-6,1-1-128 9,-1-6 128-9,4 0-128 6,1-2 128-6,4-2-128 9,-3 2 128-9,-1-4-128 10,-1 0 0-10,-1 0 128 4,3 0-128-3,-5 0 0 11,-3 2 0-12,-2-2 0 4,1 0 128-4,-1-2-128 11,0-4 0-11,0 5 128 4,-3-3-128-4,-1 0 128 12,0-2-128-12,4-4 128 3,-3 5 32-3,-1-7 0 7,-2 4 0-6,2-2 0 7,-4-1-160-8,4 1 160 8,1-3-160-8,-3 3 160 7,2-6-160-7,0 3 0 11,-4 1 0-11,2-4 0 4,0 5 0-4,-5-5 128 11,5 5-128-11,-6-3 0 5,4 2 160-4,-6-3-160 9,2-3 192-10,-4 3-192 4,-1-5 240-4,-1 1-64 11,-2 1-16-11,2 3 0 4,-4-3-32-4,1-3-128 7,-3 1 192-7,0 1-64 8,-1-2 16-7,-5-1 0 9,4 1 0-10,1-3 0 5,-3-1 32-4,1-2 0 9,1 0 0-9,-2-3 0 3,1-1-16-4,-3-2 0 10,1 0 0-10,-1 0 0 5,4-6-32-4,-3 2 0 3,-5-8 0-4,3 0 0 8,0-1 0-8,-7-3 0 6,3-4 0-6,-6 1 0 8,-3-5 32-8,1-5 0 11,-6-1 0-11,-2-7 0 4,-4 0-160-4,-2-4 192 8,0-4-192-7,1 0 192 2,-1 6-48-3,-6 4 0 7,0-4 0-7,-3 7 0 8,-1-1 16-7,-5 6 0 10,-1 3 0-11,-1 3 0 3,1-1-160-2,-3 6 128 9,-2 3-128-10,-3 3 128 5,1 4-128-5,-2 2 0 6,4 0 0-6,-1 8 128 8,1 1-128-8,0 5 0 9,-1 6 0-9,5 5 0 7,0-6-192-7,-3 13 0 12,-1 1-16-12,-14 2 0 17,6 8-1360-15,6 2-272-2,1 1-48 1,7 9-16 11,3 0-1904-11,3 1-384 1</inkml:trace>
    </iact:actionData>
  </iact:action>
  <iact:action type="add" startTime="4943">
    <iact:property name="dataType"/>
    <iact:actionData xml:id="d1">
      <inkml:trace xmlns:inkml="http://www.w3.org/2003/InkML" xml:id="stk1" contextRef="#ctx0" brushRef="#br0">7339 4938 12431 0,'0'0'544'2,"0"0"128"-2,0 0-544 0,0 0-128 3,0 0 0-2,0 0 0 7,0 0 480-8,0 0 64 9,0 0 16-8,0 0 0 1,0 0 16-2,-11 4 0 6,1 2 0-6,2-2 0 8,8-4 240-8,-12 6 48 7,12-6 16-6,-10 2 0 7,3 2 0-8,-5-2 0 12,4 0 0-12,2-2 0 3,-3 1-112-2,9-1 0 10,0 0-16-11,0 0 0 4,-8-1 32-4,8 1 16 7,0 0 0-7,-6-6 0 8,2-4-64-8,2 2-16 7,2 0 0-7,2-5 0 8,0-1-176-8,4-5-32 7,2-1-16-7,3 2 0 8,-1-3-208-8,8 0-32 6,-3-3-16-6,3 3 0 9,1-5-112-9,1-1-128 8,5-2 176-8,2-2-176 4,3 1 160-4,3 1-160 7,-2-2 128-7,0 2-128 9,4-1 0-9,4 1 0 11,-3 2 0-11,4-2 0 4,3-1 0-4,-2-1 0 12,2-4 0-12,2 6 0 2,-4 3 0-2,4 3 0 11,-2 0 0-11,2-3 0 5,2 1 0-5,-5 0 0 11,5-3 128-11,0 3-128 6,-4 0 128-6,4-1-128 9,0 1 128-9,-4 3-128 4,5 5 128-4,5-5-128 11,0 3 0-11,-3 3 128 4,-3-3-128-4,2 1 0 10,0 5 144-10,1-7-144 5,-1 4 0-5,-2-1 0 11,2 1 0-11,1 3 0 5,1-3 0-5,-4 4 0 11,0-5 0-11,2 5 0 4,-3-2 0-4,-1 5 0 11,2 3 0-10,4-4 0 2,-2 2 0-2,-3 2 128 9,-1 4-128-10,0-1 0 4,-4-1 0-4,4-2 144 12,-6 2-144-12,4 0 0 3,-4 0 144-3,2 4-144 7,-4-2 0-7,2 2 144 8,2 0-144-7,-6 2 0 6,-2-2 0-7,4 2 0 8,-4 2 0-8,2 2 0 10,2 2 0-10,-1-1 0 4,-3-1 0-3,2 2 0 9,0 4 0-10,-2-4 0 5,-2 3 0-5,-1-1 0 5,1-2 0-5,2 5 0 9,0-1 0-9,-4 6 0 11,-1-7 0-10,-1 5 0 1,0-2 0-2,1 3 0 12,-5 1 0-12,14 3 0 4,-8-3 0-4,-1 1 0 11,1-3 128-11,-4 3-128 5,-5 1 0-5,-5-3 0 11,5 1 144-11,-5 3-144 4,1-3 128-4,2 2-128 11,-7-1 128-11,3-1-128 3,-4 3 128-3,1 2-128 11,1 1 160-10,-4-1-160 2,0-5 160-2,1 1-160 9,-3 1 160-9,2-1-160 2,4 1 0-2,-2-1 128 5,-3-1-128-6,3-3 0 9,-2 5 0-9,2-1 128 8,-1-1-128-8,-1 2 0 8,-2-1 0-8,2-3 128 10,0 3-128-10,-2-5 0 6,-6-14 0-6,5 19 128 11,3 3-128-11,0-3 0 5,-2-1 160-5,0-1-160 6,0 3 160-3,1-3-160-3,-1 3 144 0,0 1-144 9,0-5 128-9,4 3-128 7,-4 3 0-7,-3-1 128 12,3 1-128-12,2 1 0 4,-2-3 128-3,-2 1-128 4,-2 3 0-5,-2-3 128 9,0 2 16-9,0 3 0 10,-2-1 0-10,0 0 0 6,-2 1 48-6,0 1 16 8,2 2 0-8,0-1 0 6,0-1-32-6,0-2-16 11,-2 1 0-10,0-1 0 4,3-2-32-5,-1-1-128 10,0-1 192-10,0 1-64 6,2-5-128-5,0-3 0 7,0-14 0-7,2 18 0 1,0-5 0-2,-2-13 128 6,2 18-128-5,-2-18 0 7,0 0 0-8,1 13 128 7,1 3-128-7,-2-16 0 9,0 0 0-9,0 0 128 11,0 0-128-11,0 0 0 5,0 0 0-5,0 0 0 10,0 0 128-10,0 0-128 4,0 0 0-3,0 0 0 10,0 0 0-11,0 0 0 15,-3-10-560-14,-3-1-32 0,-2 1-16 0,0-4 0 12,2 4-1680-12,-5-3-336-1,1-1-64 0,2-1 0 14,-4 3-80-12,4-4-16-2,3 3 0 0,-1-3 0 13,0 4 96-12,4-3 32 0,0 1 0 0,2-2 0 10,-2 5 1040-8,4-3 208-2,-2 14 32 1,2-14 16-2,0-3 976 0,-2 5 208 7,0-3 48-7,0 15 0 4,-2-12 1456-4,-2-2 288 12,0 6 64-11,4 8 16 1,0 0-336-2,0 0-64 11,-4-15-16-11,4 15 0 4,0 0-400-4,0 0-96 11,0 0-16-11,0 0 0 5,-6-10 144-5,6 10 32 7,0 0 0-7,0 0 0 8,0 0-288-8,0 0-48 6,0 0-16-6,-2 20 0 8,2-5 112-7,0 3 32 9,2 1 0-9,2-1 0 3,-2 1-160-3,2 7-16 9,2 1-16-10,4 0 0 5,-2-3-80-5,-3 1-16 6,3 2 0-6,4-1 0 8,-4 1 80-7,1-2 16 6,3-1 0-7,-2 3 0 7,4 0-96-7,-5-3 0 11,5-5-16-11,-4-1 0 4,0-7 16-3,5-1 16 8,5-2 0-8,-7-4 0 4,5-4 240-5,-3-4 64 6,7-4 0-6,-3-2 0 8,-1-3 32-8,5-7 16 8,1-5 0-8,1-2 0 9,-1-1-320-9,3-3-64 9,-2-6-16-9,-1 0 0 5,-3 2-192-5,0-4-32 10,-1 2-16-10,1 2 0 5,-5-4-176-4,2 4 128 5,-5 5-128-6,1 1 128 8,-2 4-128-8,1 3 0 7,-5 7 0-6,4-5 0 22,-6 5-1664-21,-6 15-256-2,0 0-48 0,0 0-14656 0</inkml:trace>
    </iact:actionData>
  </iact:action>
  <iact:action type="add" startTime="6655">
    <iact:property name="dataType"/>
    <iact:actionData xml:id="d2">
      <inkml:trace xmlns:inkml="http://www.w3.org/2003/InkML" xml:id="stk2" contextRef="#ctx0" brushRef="#br0">7926 4338 5519 0,'0'0'240'1,"0"0"64"-1,0 0-304 0,0 0 0 6,0 0 0-5,0 0 0 2,0 0 2048-3,0 0 336 11,0 0 80-10,0 0 16 3,0 0-1136-4,0 0-208 11,0 0-48-11,0 0-16 7,0 0-144-7,14-20-32 3,-4 3 0-3,9-3 0 9,1 1-224-9,1 3-48 7,5-4-16-7,3-1 0 7,2 0-288-7,2-1-48 8,-2-1-16-7,1-3 0 5,1-1-64-6,6-2 0 8,0-2-16-8,0 3 0 4,2 5 112-1,-2-2 32 1,6-3 0-4,5 1 0 8,-1 2 32-8,0-1 16 12,4-1 0-12,1 3 0 3,1 1-80-3,1 0-16 11,3 1 0-11,1-1 0 5,-1-3-64-5,-1 1-16 6,-3 0 0-6,5 1 0 9,7 5-64-8,-3 1 0 10,6-5-128-11,1 3 192 4,-1 1-64-4,0 1-128 11,6 1 176-11,0 1-176 4,-4-5 192-4,4-1-192 10,0 9 192-10,-1-3-192 4,-3 6 224-4,4-1-64 12,4 3-16-12,2 4 0 4,-2-4-144-4,0-6 160 11,-6 3-160-11,6-5 160 4,0 8-160-4,2 4 0 11,1 2 144-11,3-3-144 4,-2-3 0-3,6 4 128 9,-2-2-128-10,-1 4 0 4,3-4 0-3,0 2 0 10,-6-3 0-11,4 5 128 4,1 2-128-4,5 0 0 11,-4 0 0-10,1-2 0 0,1 0 0 0,-2 0 128 13,-4 0-128-13,1 2 0 0,1 2 0-1,6 2 0 10,-5 0 0-10,9-1 128 5,-6-3-128-5,1 0 0 10,1-1 0-10,-4 1 128 6,1 0-128-6,5 1 0 10,-3 3 0-9,5 0 0 2,-6 2 0-2,3-4 0 9,-5-2 0-10,-2 0 0 4,1-2 0-3,5 2 0 8,-4 4 0-9,1 0 0 5,3-2 0-5,-2-2 0 11,1 0 0-11,-3 0 128 4,-6-2-128-4,4 2 0 7,-2 0 0-7,1 4 0 7,1 2 0-7,0 1 0 7,0-7 0-6,-2-3 128 6,-5-3-128-7,3 4 0 12,-2 0 0-11,2 2 0 2,-2-2 0-2,0 2 0 10,2 2 128-10,-2 2-128 2,-2-2 0-3,-2-2 144 11,0-2-144-11,-4 2 0 4,-2-2 160-4,4 2-160 12,-2 2 128-12,-4 2-128 4,5 1 0-4,1-1 128 10,-8 0-128-10,6-2 0 5,0-4 0-5,-6 0 128 10,3 0-128-10,-7 0 0 7,0 2 0-7,1 0 0 8,-5 2 128-7,-1 2-128 3,5 2 128-3,-3 4 0 8,-5 2 0-9,1-9 0 5,1 1-128-5,-1-2 0 11,-1 0-160-11,3 2 160 4,-5 2 0-4,1 0 0 12,-2-2 0-12,-1 2 0 3,3-2 0-2,-4 1 0 5,-1-3 0-6,-1 4 160 4,4-2-160-3,0 4 0 11,-3 0 0-12,3-2 0 3,0-1 0-3,1 3 0 11,-3 2 0-11,4-2 0 6,1-2 0-6,-3 1 0 5,-6 3 0-4,1-4 128 7,1-4-128-8,2 4 128 6,-2 2-128-6,-5-3 128 8,5 1-128-8,2 0 0 8,-4 6 0-8,0-4 128 7,3-2-128-7,1 1 0 12,-2 1 0-12,-4 0 0 4,-2-2 0-4,3 2 0 8,-5 1 0-8,4-3 128 7,-2 2-128-6,0 2 0 9,-4-2 144-10,4-1-144 5,-6 3 192-5,6 0-48 7,-2-2 0-7,2 1 0 8,-6-1-144-8,2-2 0 12,-4 2 0-12,2 2 128 5,2-3-128-5,-4-1 128 7,4 0-128-6,-2 4 128 5,-6-2-128-6,3-1 0 6,-1 3 0-6,-2-4 0 8,0 4 0-8,0 1 0 14,-1-3 128-13,-1 4-128 0,-2 2 0-1,0-5 0 7,1 5 0-7,-1-2 128 4,0 5-128-4,3-3 0 6,-3 3 0-6,0-1 128 9,1 0-128-9,-1 3 0 11,0-9 144-10,-1 6-144 4,-3-5 0-5,4 7 0 9,3-3 0-9,-3 1 128 5,-2-6-128-5,1 3 0 11,-5-3 128-11,2 6-128 4,1-6 0-4,-1 5 128 10,1-5-128-10,-7 7 0 4,3-3 128-3,-1 4-128 10,-3-5 128-11,1 5-128 2,1-1 128-1,-4-3-128 10,-1 4 128-11,-3-5-128 5,2 5 128-5,-1-5-128 11,3 5 160-11,-2 0-160 4,-4-1 192-4,1 3-48 10,1-5-16-8,-4 1 0 4,0 1-128-6,0-1 160 7,1 2-160-5,-1-1 160 1,0-3-160-2,0 3 160 8,0-3-160-9,-2 3 160 4,-4-17-160-3,6 20 160 10,-3-4-160-11,1 3 160 4,0-5-160-3,2 1 0 10,-6-15 0-11,6 24 0 2,-2-7 0-2,-4 5 0 13,0-3 0-13,0-1 0 4,0-3 192-4,0 3-64 9,0-4 0-9,0 3 0 6,0-17-128-5,0 20 0 9,-2-1 0-10,0-1 0 6,2-1 0-6,-4-3 0 8,-6 3 0-8,10-17 128 5,-8 14-128-5,5 6 192 13,-5 1-192-12,-2-3 192 1,2-1-192-2,-2 5 128 9,-3-5-128-9,3 1 128 6,-4 1-128-6,5-3 192 11,1 1-192-11,-4 1 192 5,2-4-192-4,-3 3 0 8,1-3 0-9,-4 3 128 4,5-5-128-4,-3 4 0 5,0-7 144-4,1 3-144 8,-1-4 0-8,0 2 0 8,1 3 0-9,-1-5 128 6,1 0-128-6,3 2 0 8,-6-5 0-7,6 3 128 5,10-8-128-6,-15 10 0 9,15-10 0-9,-12 10 0 6,-2-4 0-6,14-6 0 10,0 0 0-9,-9 13 0 3,9-13 0-4,0 0 0 10,-14 8 0-9,14-8 0 3,0 0 0-4,0 0 0 11,0 0 0-11,0 0 0 6,0 0 0-6,0 0 0 5,0 0 0-5,0 0 0 8,0 0 0-8,0 0 0 11,0 0 0-11,0 0 0 4,0 0-208-3,0 0-112 8,0 0-32-9,0 0 0 19,0 0-1824-18,0 0-352 0,0 0-80-1,0 0-12064 2</inkml:trace>
    </iact:actionData>
  </iact:action>
  <iact:action type="add" startTime="8078">
    <iact:property name="dataType"/>
    <iact:actionData xml:id="d3">
      <inkml:trace xmlns:inkml="http://www.w3.org/2003/InkML" xml:id="stk3" contextRef="#ctx0" brushRef="#br0">20696 4968 18543 0,'0'0'816'1,"0"0"176"-1,0 0-800 0,0 0-192 3,0 0 0-3,0 0 0 7,0 0 608-7,0 0 80 10,0 0 16-9,2 9 0 5,-2-9 32-6,0 20 16 6,0 1 0-6,0-3 0 9,0 1 16-9,0 5 0 5,0 3 0-5,2 0 0 10,0-1-208-10,4-1-48 9,0-2 0-9,4 5 0 6,0-3-128-6,7-3-16 11,-5-1-16-11,7 0 0 3,3 1 96-3,-3-5 0 12,3 5 16-12,1-1 0 4,0-3 176-4,5-8 16 10,3-1 16-10,4-1 0 10,4-4 32-10,-2-6 0 6,4-8 0-6,-2 1 0 5,4-1-128-5,-2-6 0 11,8-1-16-11,-4-1 0 4,-2-5-208-4,-1-3-32 10,-4 1-16-10,-3 0 0 5,-4-1-176-5,-2 1-128 11,-4 0 192-11,-1-3-192 4,-5 1 0-4,1 6 0 10,-8-1 0-9,-3 5-192 17,1 7-2560-17,-10 10-496 1</inkml:trace>
    </iact:actionData>
  </iact:action>
  <iact:action type="add" startTime="11274">
    <iact:property name="dataType"/>
    <iact:actionData xml:id="d4">
      <inkml:trace xmlns:inkml="http://www.w3.org/2003/InkML" xml:id="stk4" contextRef="#ctx0" brushRef="#br0">7608 4597 3679 0,'0'0'320'2,"0"0"-320"1,0 0 0-2,0 0 0 6,-2-14 752-7,-1-1 80 6,-1 3 0-5,4 12 16 7,-6-10-352-8,6 10-80 6,-6-11-16-6,6 11 0 12,-10-10-48-12,-2-2-16 3,5 2 0-2,7 10 0 6,-16-7-192-7,6-3-144 7,10 10 192-7,-13-10-192 9,1 2 128-9,4-3-128 7,-4 1 0-7,3 0 0 7,1-4 0-7,-4 3 0 9,2-5 0-9,-3 2 0 7,1-3 416-7,-5-5-32 7,1 1 0-7,-6 3 0 8,1-1 336-8,-6 1 64 8,-3 3 16-8,-1-5 0 12,2 5-128-12,-4-1-32 3,-4 6 0-3,-2-1 0 8,-4 3-112-8,2 0-16 6,-6 0-16-6,4 6 0 8,-4 2-160-8,-1 8-16 8,1 0-16-8,0 0 0 7,-6 5-160-7,-1 1-16 6,-3 7-128-6,1-3 192 9,-7-2-192-9,1 5 176 7,-1 0-176-7,1 5 160 8,-1-1-160-7,5-1 128 4,-1 3-128-5,1 2 128 9,-5 2-128-9,1 1 0 8,0 1 0-8,-1 2 0 8,-9 10 0-8,8-6 128 7,-5 4-128-7,5-8 0 8,2-4 240-8,-1 6-48 7,7 0 0-7,3-2 0 8,6 4 176-8,-2 0 16 7,-1 8 16-6,1-2 0 7,2 4-272-8,-2 1-128 8,-1 3 0-8,3-4 128 5,4-4-128-5,2 3 0 7,6 7 0-7,4-4 0 9,1-1 0-9,1 1 0 6,2 2 0-5,5-5 128 5,1 1-128-6,7 4 0 7,-3 5 144-7,7-1-144 9,-2-1 176-9,6-3-48 6,4-4 0-6,0 3 0 9,2 7-128-9,2-1 0 6,2 1-160-6,2-2 160 9,2-3 0-9,0 1 0 6,0-1 0-5,1 1 0 8,1-6 0-9,0-1 0 5,5 3 0-5,1 0 0 10,2-2 0-10,3-1 0 6,-3-3 0-6,3-2 0 9,1 2 0-9,5 4 0 6,2-10 128-5,2 2-128 6,4-8 0-7,2-2 128 7,-3 4-128-7,3 0 0 9,2-3 256-8,-2-3-64 4,4 0-16-5,-2 0 0 8,4 4-176-8,0 3 0 7,5 1 0-7,-1-8 128 7,2-4-128-7,2 1 160 7,-1 1-160-7,7-2 160 9,1-3 16-9,5 1 0 7,1-3 0-7,-5-5 0 9,3-3 80-9,1-2 0 6,-7-1 16-6,5-1 0 8,1 0 0-8,4 2 0 8,-1-4 0-8,1-3 0 8,2 1-64-8,1-4-16 6,1-4 0-6,-4 1 0 9,2-9-32-9,-5 0-16 7,-3 2 0-7,5-5 0 7,-3 3-144-7,-2-5 192 7,1-5-192-6,5-1 192 6,-1-3-48-7,1-1 0 7,0-4 0-7,-5-2 0 8,-5 0 48-8,1-6 0 7,-3 0 0-7,1-2 0 8,-2-8 848-8,-1 0 176 7,-1-4 48-7,4 1 0 24,-5-7-1584-22,-3 3-304 0,0 1-64-1,0-5-16 0,-6-9 848 0,2 1 176-1,-8-10 16 0,0 0 16 8,-2-2 0-8,-6-4 0 6,-5-2 0-5,-1-1 0 7,-1-1-32-8,-8-4 0 5,-3 1 0-5,-5-9 0 10,-6 3 16-9,-4-3 0 4,-9 7 0-5,-1-1 0 9,-3 4-80-9,-7 4 0 5,-7-1-16-4,-2 3 0 7,0 6-48-8,0 4 0 7,-8 5 0-6,2 5 0 6,-8 10-48-7,0 1-16 7,-1 6 0-7,-3 2 0 8,0 8-128-8,-1 4 0 7,-3 10 0-7,-3 3 0 8,-5 4 0-8,-5 7-176 7,2 3 16-6,-8 4 0 24,-6 6-1200-24,0 6-240-1,-4 7-64 0,0 8-13744 0</inkml:trace>
    </iact:actionData>
  </iact:action>
  <iact:action type="add" startTime="19863">
    <iact:property name="dataType"/>
    <iact:actionData xml:id="d5">
      <inkml:trace xmlns:inkml="http://www.w3.org/2003/InkML" xml:id="stk5" contextRef="#ctx0" brushRef="#br1">8535 7475 6447 0,'0'0'272'1,"-6"-11"80"-1,4-5-352 2,2 16 0-1,0 0 0-1,0 0 0 7,0-15 3264-7,0 15 576 8,0 0 112-7,0 0 16 6,2-18-2416-7,-2 18-480 5,0 0-112-3,0 0 0 7,0 0-336-9,0 0-64 5,0 0-16-5,0 0 0 8,0 0-224-7,0 0-32 6,10 18-16-7,-6-3 0 6,0 5-16-6,-4 3 0 9,0-1 0-9,-2 3 0 7,-2 2 112-7,-2 2 16 7,0-1 0-6,0 3 0 6,0 0 0-7,-3 4 16 11,1 4 0-11,0-4 0 6,0-1-16-6,-4 1 0 5,5 2 0-5,-5-6 0 9,2 0 32-9,4 0 0 7,2-1 0-7,1 1 0 8,-3-4-112-8,2 0-32 7,0-3 0-7,0-1 0 7,2 1-144-7,2-3-128 6,-2-5 192-6,2 1-192 9,0 1 208-9,0-18-64 7,2 15-16-7,-2-15 0 9,0 0-128-9,6 14 160 6,-6-14-160-6,14 10 160 9,-14-10-16-9,19 8 0 6,3-5 0-6,3-3 0 8,4-2-16-8,2 1 0 8,1-1 0-8,7-2 0 8,0 0 16-7,5 2 0 5,-5-4 0-6,8-2 0 9,2 0-16-9,-2 3-128 6,2-1 192-5,1 0-64 5,3 0-128-6,0 2 0 7,-1 0 0-7,1 0 128 8,5 0-128-8,-1-1 0 8,4 1 0-8,1 0 128 7,4 2-128-7,1 0 0 8,3 0 0-8,-4 0 0 8,2 0 0-8,-3 0 0 7,3 0 128-7,-4 0-128 8,1-8 0-8,3 6 0 7,-2 1 128-7,5 3-128 9,-3 0 0-9,6 0 0 5,0 0 0-5,-4 0 0 9,2 0 0-9,-5 0 0 6,3 0 0-6,-2 0 0 10,4 0 0-10,4 0 0 5,-3 0 0-5,3 0 0 9,0 0 0-9,-2 0 0 7,-2-2 0-7,2 2 0 9,-4-2 0-9,-1 2 192 6,-5 2-192-5,4-2 192 6,-3 0-192-7,5 2 0 8,-4 3 0-8,4 1-176 7,-7 0 176-7,1 0 0 7,3-2 0-7,-7 6 0 8,-3 1 0-8,1-3 0 8,1 2 0-8,-1 2 0 7,-1-7 0-7,3 3 0 6,-3 2 0-6,1-4 0 9,-1-2 0-9,5 2 0 6,-1-3 0-5,3 5 0 6,-5-2 0-7,-3 0 0 7,-3 2 0-7,1 2 0 9,-1-5 0-9,0 1 0 6,-1 2 0-6,-1 4 0 9,2-3 0-9,1 1 0 6,3-4 0-6,-2 0 0 8,-5 0 0-7,3 0 0 6,2-1 0-7,-1-3 0 8,-5-2 0-8,2 2 0 6,-6 2 0-5,1 0 0 6,3-2 0-7,-2 0 0 8,-2 0 0-8,2 2 0 7,-3 2 0-7,1-2 0 7,4-4 0-7,2 0 0 8,-4 2 0-8,-1-2 0 7,1 0 0-7,4 0 128 8,-2-2-128-8,-4 0 0 7,1 2 0-7,1-2 0 8,-2-4 0-8,0 4 0 7,-6 0 0-7,4 0 0 9,-4 2 0-9,4 0 0 6,0 0 0-6,4 0 0 9,1 0 0-9,-1 2 128 7,-4-2-128-7,4 0 0 9,0 0 0-9,-3 2 0 5,1-4 0-5,-2 2 0 9,0 0 0-9,0 0 0 7,-6 0 0-7,2 0 128 8,0 2-128-7,-4-2 0 5,-2 0 0-6,1 6 0 8,-3-2 0-8,-2 0 0 7,-2-2 0-7,1 1 128 8,-7 1-128-8,3-2 0 7,-5 0 0-7,2 0 128 8,-3 2-128-8,2 0 0 7,-1 0 0-7,-5 0 128 7,-14-4-128-7,15 0 0 7,-1 0 0-7,-14 0 0 8,14 4 0-8,-14-4 144 7,0 0-144-7,13 4 0 9,-13-4 144-9,0 0-144 6,0 0 0-6,0 0 144 9,0 0 0-9,0 0 0 6,0 0 0-6,14-6 0 10,-14 6 128-10,0 0 32 5,8-12 0-5,-2-4 0 9,-1 3 0-9,-1-5 0 6,0-3 0-6,-2-1 0 10,0 1-96-10,2-4-16 7,-2-1 0-7,4 1 0 7,-2-2 0-7,-2-1 0 7,-2 1 0-7,2 0 0 8,-2 1 16-8,0 1 0 7,0-2 0-7,2-1 0 7,0 1-16-6,-2 0-16 6,3 1 0-7,-1 1 0 8,-2 2-48-8,2 3-128 6,0-1 192-6,2-3-64 9,-2 3-128-9,4 1 0 7,-2 5 0-7,-4-3 0 9,0 6 0-9,0 12 0 6,0 0 0-6,0 0 0 8,0 0 0-7,0 0 0 5,0 0 0-6,0 0 0 22,0 0-560-21,0 0 16 0,0 0 0-1,0 0 0 14,-2 22-1952-12,0 5-384 2,0 6-64-3</inkml:trace>
    </iact:actionData>
  </iact:action>
  <iact:action type="add" startTime="22418">
    <iact:property name="dataType"/>
    <iact:actionData xml:id="d6">
      <inkml:trace xmlns:inkml="http://www.w3.org/2003/InkML" xml:id="stk6" contextRef="#ctx0" brushRef="#br1">19895 20630 18015 0,'-12'-22'800'1,"8"10"160"-1,2-7-768 0,0-1-192 0,2-1 0 0,2 0 0 8,-2-1 1040-8,0-1 176 7,-2 1 16-7,0 5 16 8,0-1-224-8,0 6-32 6,0-1-16-6,2 13 0 8,-7-12-208-6,7 12-32 3,0 0-16-5,0 0 0 8,0 0-144-8,0 0-16 8,0 0-16-8,0 0 0 6,0 0-192-6,-10 18-32 8,2 3-16-8,-2 4 0 8,5 5-16-8,-1 3 0 8,-6 6 0-8,2 0 0 6,2 6 32 1,-3 0 0-4,-1 1 0-3,4 3 0 7,-4 4-128-7,5-6 0 7,-3-6-16-7,0 0 0 7,2-4-16-7,4-6 0 8,-1 0 0-8,-1-2 0 7,0-1 112-7,2-3 32 7,2-2 0-7,2-1 0 9,-2-7-48-9,2 3-16 6,2 1 0-5,0-5 0 7,-2-14-240-8,4 20 144 7,-4-20-144-7,8 17 128 7,1-3-128-7,-9-14 128 8,12 13-128-8,6-1 128 7,-5-4 0-7,5 4 0 8,3-5 0-8,1 3 0 7,-1 2-128-7,7-4 128 7,1 1-128-6,8 3 128 6,-2-4 0-7,4 6 0 8,0-3 0-8,4 1 0 7,4 0-128-7,2-6 160 7,1 1-160-7,1 3 160 9,-2-2-160-9,1 2 160 6,1 1-160-5,4-1 160 6,1 2-160-7,1-2 192 8,3 1-192-8,3 1 192 7,-3-4-192-7,3 0 0 7,5 1 0-7,-4-5 128 8,3-2-128-8,1 0 192 8,-2-2-192-8,4-2 192 7,5 0 0-6,-3-2 0 5,4 0 0-6,2 1 0 9,-2-1-192-8,0 0 192 5,0 0-192-6,2 0 192 8,2-2-192-8,-4-2 0 6,-2 2 0-6,2 2 128 9,4 3-128-9,0-3 0 7,0 2 0-7,2-2 128 8,-4-2-128-7,-4 4 0 5,-2-2 0-6,3 0 0 8,-5 2 0-8,2 0 0 7,6 2 0-7,-2 2 0 9,-2-2 0-9,4 0 0 6,2 0 0-6,-2 0 0 7,-4 0 128-7,-2-2-128 8,3-2 128-8,5 2-128 7,-4 2 128-6,2 0-128 5,2 0 128-6,0-2-128 9,-2-3 0-9,0 1 0 7,0 0 128-7,-2 0-128 7,-2-4 0-7,2-2 0 7,2 6 0-7,2 1 128 9,2-1-128-9,-2-2 0 7,-8-2 0-7,0 0 128 7,0 4-128-7,-5 0 0 7,3-5 0-7,-6 3 0 8,3-2 0-8,1 2 0 7,-2-4 0-7,6 5 0 9,4 1 0-9,-3 2 0 7,-3-2 128-7,-4-2-128 7,0-4 0-7,-5 2 0 7,-5 3 0-7,1-5 0 9,0 6 0-9,-1 0 0 7,1 0 0-7,3 2 0 7,-1 0 0-7,-1 2 0 9,-1 0 0-9,-3 0 0 7,-7-2 0-7,2 2 0 7,-2 0 0-7,2 0 0 8,-10 2 0-8,3-4 0 7,-5 0 128-7,1 2-128 8,-3 0 0-8,-2 0 0 8,-2 0 0-8,2 2 0 7,0-2 0-7,4 2 0 7,-5 0 0-7,-3 0 128 8,0 2-128-8,-2 0 0 7,-1-2 0-7,-1 4 128 8,1 0-128-8,-3-1 0 7,-6-1 0-7,3 4 0 8,-1 0 0-8,-5-2 0 7,2 2 128-7,-16-8-128 8,11 5 0-8,-11-5 0 6,18 14 0-6,-10-10 128 8,-8-4-128-8,0 0 0 8,0 0 144-8,0 0-144 7,0 0 144-7,0 0-144 7,0 0 192-7,0 0-192 9,0 0 192-9,0 0-64 6,0 0 0-6,13-6-128 9,-5-9 256-9,-4 1-64 7,2-4-16-7,-6-3 0 8,2-6-32-8,-4-5 0 7,-4-1 0-7,4-4 0 8,0-2-144-8,-2 0 192 7,0-10-192-7,-1-1 192 8,3-5-192-8,0 2 0 6,-2 3 0-5,2 1 128 7,0 0-128-8,0-1 0 6,2 1 0-6,0 6 0 9,0-4 0-9,0 0 0 7,0 6 128-7,-2 0-128 8,0 6 0-8,2 2 0 7,0 2 0-7,0 4 0 8,-2 1 0-8,2 1 0 8,2 1 0-8,-2 3 0 7,0 5 0-7,0 1 0 7,0 15 0-7,0 0 0 8,0-10 0-8,0 10 0 7,0 0-144-7,0 0 144 7,0 0 0-7,0 0-160 7,0 0 160-7,4 16-128 9,-2 3 128-9,4 5-128 7,-4-1 128-7,2 6-128 8,1 4 128-8,-1 4 0 7,0 10-144-7,2 4 144 9,0-2 0-9,2-1 0 6,-4 5-144-5,0 2 144 6,1-3 0-7,1 3 0 7,0 2 0-6,2-1 0 6,-4-1 0-7,2-5 0 7,-2-1 0-6,3 0 0 5,1-8 0-6,-2 6 0 8,2-2 0-8,4-6 0 8,-7 0 0-8,5-4 0 8,2-6 0-8,-4-2 0 7,-1-1 0-7,1-7 0 8,-2 1 0-8,-4-1 0 7,-2-19 0-7,4 14 0 7,-4-14 0-7,0 0 0 8,0 0 128-8,0 0-128 7,0 0 0-7,0 0 144 8,0 0-144-8,0 0 160 6,0 0-160-5,0 0 160 7,-12 2-160-8,-5-4 0 7,-3-2 144-7,1 0-144 8,-5 2 0-8,-1-4 144 7,0-4-144-7,-9 3 0 8,-5-3 128-8,0-2-128 7,-7 4 0-7,-1 2 0 9,-2-3 0-9,-4 1 0 6,-1 2 0-6,-3 0 0 9,-1 2 0-9,-7 2 0 6,1-4 0-6,-4 5 0 8,-5 4 0-8,-10 1 0 8,-13-2 0-8,2 0 0 7,-3-2 0-7,5 6 0 8,-3 0 0-8,-1 2 0 7,-9 0 0-7,-8-5 0 7,-4 1 0-7,-2 0 0 8,5 4 128-8,3 2-128 7,0-4 0-7,-4-1 0 9,-4 3 0-9,-2 2 0 6,2-4 0-6,6 2 0 9,0 1 0-9,-2-3 0 6,0-2 0-6,0 0 0 9,1-4 0-9,3 2 0 6,2 0 0-6,0 2 0 9,0 2 0-9,-3-4 0 6,-1-2 0-6,4-2 0 8,2-4 0-8,3 4 0 7,9 0 0-7,-3 0 0 8,7 0 0-8,-5 0 0 8,2-2 0-8,-1 0 0 8,1-9 0-8,4 7 0 6,1 2 0-6,5 0 0 9,4 0 0-9,2-2 0 8,-2 4 0-8,0-2 0 7,2-1 0-7,-2 3 0 7,2-2 0-6,4 0 0 6,4-2 0-7,-5 4 0 7,5 2 0-7,-2 0 0 8,6 0 0-8,-3 0 0 7,5 0 0-7,-4 0 0 9,3-4 0-9,-1 0-144 6,8 0 144-4,3 2 0 5,2 0 0-7,9 2-128 6,-3 0 128-6,6 0 0 9,-6 0 0-9,4 4-128 6,2 0 128-6,0 0 0 8,4-2 0-8,2 0 0 8,-6 4 0-8,6-4-128 8,2 0 128-8,-2-2 0 7,-4-2 0-7,7 2 0 7,5 2 0-7,0-2 0 10,-1 0 0-10,1 0-128 6,0-4 128-6,0 0 0 7,1 2 0-7,3 0 0 8,-1-2 0-8,7 0 0 7,-3 2 0-7,3-2 0 7,3 1 0-7,-2-3 0 8,5 2 0-8,-5 0 0 8,16 4 0-8,-10-6 0 7,10 6 0-7,-11-8 0 9,-1-3 0-9,4 3 0 6,8 8 0-6,-13-10 0 7,3-6 0-6,2 5 0 6,-4-5 0-7,5 6 0 8,1-7 0-7,-2-1 0 4,2-1 0-5,2-5 0 9,2-1 0-9,0-2 0 7,2-1 0-7,0 1 0 8,0-4 0-8,0-6 0 6,0-2 0-5,0 0 0 7,0-4 0-7,4 2 0 5,0-6 0-6,0-2 0 7,-2 3 0-7,-2 1 0 8,2-2 0-8,2 8 0 8,-4-2 0-7,0 8 0 4,0 0 0-4,2 3 0 6,0 3 0-7,2 4 0 7,-3 1 0-7,1 1-128 8,0 7 128-8,0-1 0 7,-2 15 0-7,0 0-128 8,0 0 128-8,0 0 0 7,0 0-144-7,0 0 144 8,0 0-128-8,0 0 128 6,2 15-160-6,-2 3 160 8,-2 5-144-8,0 4 144 7,-2 3-128-7,3 1 128 9,-3 4 0-9,0 2-160 7,-2 6 160-7,0-6 0 8,-2 0-128-8,4 2 128 8,0-2 0-8,-1 6 0 7,-1-6 0-7,2 0 0 9,0-4 0-9,4-2 0 6,-2 1 0-6,2-1 0 7,0-4 0-7,0 2 0 7,0-3 0-7,2 1 0 8,4-4 0-8,0 1 0 9,1-5 0-9,1 3 0 6,0-3 0-6,8-7 0 8,-1 8 0-8,3-9 0 7,-1 5 0-7,1-8 0 8,7 1 0-8,3-1 0 7,5-2 0-7,8 2 0 9,-2 0 0-9,6-1 0 6,5-3 0-6,1 4 0 8,-2 2 0-8,5-4 0 7,9 0 0-7,-3 3 0 8,-3 1 0-8,3-2-128 6,1 4 128-5,7-3 0 7,0 3 0-8,6 4 0 7,6 1 0-7,2-3 0 8,4-1 0-8,2-3 0 7,4 0 0-7,-1 6 0 9,3-9 0-9,5 7 0 6,9-4 0-6,3-2 0 8,4 1 0-8,2-5-128 7,2-4 128-7,-2 0 0 8,4-2 0-8,8-2 0 7,5-5 0-7,1-1 0 8,-10-8 0-8,3 7 0 7,1-7 0-7,4 6 0 8,3-3 0-8,-1-1 0 7,-6-3 0-7,-1 1 0 9,1 8 0-9,-2-1 0 5,3 5 0-5,1 0 0 9,-10-4 0-9,4-1-128 6,-4 3 128-6,6 6 0 9,-3 0 0-9,-1 0 0 7,-10-4 0-7,-3 0 0 8,-7 4 0-8,0 2 0 7,5 0 0-7,3 2 0 8,0 6 0-8,-6-4 0 7,-5-2 0-7,-4-2 0 7,-5 0 0-7,-1 4 0 8,0 2 0-8,5 5 0 8,-1-3 0-8,-1-2 0 8,-7-2 0-8,-6 0 0 7,-10-2 0-7,3 2 0 7,-7-2 0-6,0 1 0 8,-5 1 0-9,-5 0 0 7,-1 2 0-7,-2 4 0 7,-1-4 0-7,-5 0 0 7,-4 1 0-7,-4 3 0 8,-4-4 0-8,-4 0 128 7,-1-2-128-7,-5 0 0 8,-4-1 0-8,-3 1 0 7,-2 0 128-6,-16-4-128 6,0 0 0-7,11 2 0 7,-11-2 0-7,0 0 0 7,0 0 0-7,0 0 128 9,0 0-128-9,0 0 0 6,0 0 0-6,0 0 144 7,0 0-144-7,0 0 128 8,-10-13-128-8,-3-1 0 9,3-2 144-9,0 3-144 7,-3-7 0-6,3 5 128 6,-6-7-128-7,5-3 0 7,-3-4 0-7,-2-5 128 7,-1-5-128-7,3 2 0 8,-5-9 128-8,1-1-128 6,-1-4 128-6,-1-8-128 11,-1-3 0-11,3 2 144 4,2-7-144-4,-1 1 0 8,3 4 144-8,-1 1-144 8,3-1 0-8,-2 1 144 8,5 1-144-8,3 5 192 7,-2 1-192-7,2 5 192 8,0 4-192-8,4 0 160 8,-2 8-160-8,2-2 160 7,0 6-160-7,2 4 0 8,-2 1 0-7,-1 5 0 6,3 5 0-7,0 7 0 8,0 11 0-7,0 0 0 3,-2-12 0-4,2 12 0 9,0 0-176-9,0 0 176 6,0 0-384-6,0 0 16 9,0 0 0-9,-8 16 0 22,2 7-2928-20,-6 0-592 0</inkml:trace>
    </iact:actionData>
  </iact:action>
  <iact:action type="add" startTime="28150">
    <iact:property name="dataType"/>
    <iact:actionData xml:id="d7">
      <inkml:trace xmlns:inkml="http://www.w3.org/2003/InkML" xml:id="stk7" contextRef="#ctx0" brushRef="#br2">17191 7587 8287 0,'0'0'736'1,"0"0"-592"3,0 0-144-4,0 0 0 8,10-12 960-7,-10 12 144 5,8-12 48-6,-8 12 0 10,8-13-128-10,-8 13-32 6,0 0 0-6,0 0 0 10,0 0-160-10,6-10-48 6,-6 10 0-6,0 0 0 10,0 0-384-10,0 0-80 8,0 0 0-8,0 0-16 6,0 0-80-6,17 6-16 10,-17-6 0-10,10 17 0 6,-2-3 240-6,-1 7 64 6,-1 3 0-5,-4 1 0 6,2 2-32-7,-2 7 0 10,-4 1 0-9,2 6 0 6,2-4-160-7,0 2-16 8,2 2-16-8,2-4 0 5,-4 6-128-5,2-4-32 10,-2 5 0-9,2-8 0 3,-1-3-128-3,1 0 160 10,2-4-160-11,-2-2 160 3,0-3 0-3,-2 1 0 7,0-1 0-7,2-3 0 8,-2-1 16-8,-2-20 0 9,6 15 0-9,1 3 0 6,-7-18 160-6,6 13 48 12,-6-13 0-12,10 14 0 5,-10-14 16-4,16 8 16 2,-16-8 0-2,17 6 0 8,-1-1-64-8,3-5-16 4,-1-1 0-5,3-3 0 3,3 0 32-2,3 0 0 7,2-2 0-8,2 0 0 5,3-4-80-4,3 3-16 6,-2-1 0-7,8-4 0 8,-2 2-112-8,7 4-32 7,-1-3 0-7,2 1 0 8,2 0-128-8,-1 0 0 7,1 1 0-7,4 3 128 9,-1 2-128-9,5 0 0 7,3 2 144-7,3 0-144 9,-5-2 144-9,3 2-144 7,5 0 192-7,-4 0-192 8,2 2 128-8,3 0-128 6,-3-2 0-6,4 0 0 9,-3-2 128-9,5 2-128 5,-2 0 0-5,0 0 0 8,0-2 128-8,1 2-128 7,5-2 0-7,2 0 0 8,-4 0 256-8,0 0-64 7,-2-4-16-7,-2 4 0 9,5-2-16-9,-1 2 0 7,-4-2 0-7,2 4 0 7,0 0-32-7,-2 0-128 7,3-2 192-7,-7 2-64 9,2 0-128-9,-5 6 0 6,1-2 0-6,2-2 128 8,-3 0-128-8,1 4 0 7,2-2 144-7,-3 0-144 9,-3-2 0-9,7 2 128 6,-5 0-128-5,2-1 0 8,3-3 128-9,-7 0-128 5,1 0 128-5,1 0-128 10,2 0 0-10,-3 0 144 5,-1 0-144-5,-1 0 0 9,-3-2 128-8,1 1-128 4,0-1 0-5,1 2 0 9,-1 0 0-9,-5-2 0 6,-1 0 0-6,2 0 0 9,-1 0 128-9,-1 2-128 6,2-2 0-6,-3 2 0 9,-1 0 0-9,0 0 0 6,2 2 0-6,-5 0 0 10,-3 0 0-10,-2 0 0 6,8 0 0-6,-8 1 0 7,2-1 128-6,-2 2-128 5,2-2 0-6,2 0 0 9,-4 0 0-9,4-2 0 6,-5 0 0-6,7 0 0 9,0 0 0-9,-2 0 0 7,4-2 0-7,1 0 0 8,1 0 0-8,-4 2 0 5,0 2 0-5,2-2 0 10,-3-2 128-10,-1 2-128 7,0-4 0-7,2 2 0 9,-2 4 0-9,0-2 0 6,-6 0 0-6,2 0 0 8,-6 0 0-8,2 0 0 6,2 4 0-6,-4-2 0 8,6 0 128-8,-4 0-128 8,2-2 144-8,4 2-144 9,-6 0 0-9,2-2 0 7,-6 2 0-6,0 2 0 5,0-2 0-6,2-2 0 8,-1 0 0-8,-3 2 0 7,0 0 0-7,2 0 0 7,2 2 0-7,0 0 0 8,-3-3 0-8,1 1 0 8,4 0 0-8,0 0 0 7,-2 2 0-7,6 0 128 7,-4 0-128-7,6 2 0 7,-6-2 128-7,4 0-128 7,2-2 0-7,2 3 0 9,-8 1 144-9,2 2-144 6,0-6 128-6,-2 2-128 11,4-4 192-11,-4 2-64 4,2 0 0-4,0-2 0 8,0 0 16-8,4 2 0 7,-8 2 0-7,6 0 0 10,-4 0-16-10,2-1-128 6,-2 1 192-6,-4 0-64 7,0 2-128-5,1 0 0 3,-1 2 0-5,-2-2 128 10,-2-3-128-10,-2 3 0 6,-3 2 144-6,-5-2-144 8,-1-2 0-8,0-2 0 6,-5 4 0-6,1 3 0 9,-14-9 0-9,12 10 0 5,-12-10 0-4,19 8 128 8,-7 2-128-9,-12-10 0 7,15 6 0-7,-15-6 0 8,12 7 0-8,2 3 0 6,-5 2 0-6,-9-12 0 9,0 0 0-9,0 0 0 7,16 2 0-7,-16-2 128 8,0 0-128-8,0 0 0 7,0 0 128-7,0 0-128 7,0 0 128-7,10-8-128 8,-2-4 128-8,-3 3-128 9,1-7 192-9,-6 4-48 5,0-5 0-5,-2-1 0 10,-2-7-16-10,3-4-128 6,-1-9 192-6,0 3-64 8,0-6-128-8,2 0 192 7,-2-5-192-7,0 3 192 8,0-4-192-8,0 2 0 6,2 2 0-6,-2-4 128 9,0 1-128-9,0-1 0 8,0-4 0-8,2 0 0 7,0 7 0-7,0 5 0 6,2-4 128-6,0 4-128 8,-2-2 0-8,4 6 0 7,4 3 0-7,-1 5 0 9,1 2 0-9,-4 5 0 7,4 5 0-7,-2-1 0 9,2 4 0-9,-8 12 0 5,4-15 0-5,-4 15 0 8,1-10-128-8,-1 10 128 8,0 0 0-8,0 0 0 8,0 0 0-8,0 0-144 7,0 0 144-6,0 0 0 6,0 0-160-7,0 0 160 6,6 21-128-5,0-1 128 8,-2 1 0-9,4 1-128 6,-4 3 128-6,0 0 0 9,2 1 0-9,-1-1 0 6,3 4 0-6,-4 1-128 8,2-3 128-7,0 2 0 5,4 1 0-6,-5 3 0 8,-3 8 0-8,4-4 0 6,0 2 0-6,2 0 0 9,-4-4 0-9,-2 8-128 7,0-2 128-7,3 5 0 9,-3-8 0-9,-2 2 0 7,-2-2 0-7,2-1-128 8,0 2 128-8,0-8 0 7,0-2 0-7,0-2 0 8,-1 1 0-8,-1-3 0 6,2-4 0-6,0-3 0 9,-2 0 0-9,0-1 0 7,2-3 0-7,0 1 0 8,0-15 0-8,0 0 0 6,-4 14 0-6,0 4 0 8,4-18 0-8,0 0 0 6,0 0 0-6,0 0 0 8,-10 13 0-8,10-13 0 7,0 0 0-7,-8 14 128 9,8-14-128-9,-6 10 0 6,6-10 0-6,-11 9 0 8,11-9 0-8,-12 4 0 7,-4-2 0-6,5 0 128 7,-5 0-128-8,3 0 0 6,-9 2 0-6,-1 2 128 9,-5 2-128-9,1-3 0 6,-2-1 0-6,-4-2 0 9,-2 2 0-9,-10 2 0 7,-2 4 0-7,-4-4 128 9,0-4-128-9,-3 0 0 5,-3 0 0-5,-3 3 128 10,1 5-128-10,1-4 0 6,-3 0 0-6,1 0 0 8,-5 1 0-7,-1-5 0 6,-10-2 0-7,2 0 0 7,-2-2 0-7,-2 2 0 7,-4 4 0-7,0-4 128 7,0-2-128-6,-2 0 0 6,-4-3 0-7,-1 1 0 8,-1-4 0-8,2 4 128 7,-7-4-128-6,3 0 0 6,0 5 0-7,-3-1 0 7,1 2 0-7,-3-2 128 8,3-2-128-7,-4-2 0 6,5 6 0-7,-5-2 0 7,3 0 0-7,-7 2 0 7,1-1 0-7,3-1 0 9,-5-4 0-8,5 0 0 4,-1 0 0-5,-3 2 0 8,5 2 0-8,-4 3 0 7,1 1 0-7,3-2 0 8,-3 0 0-7,4 0 0 5,-5 2 0-6,2 2 0 8,1 0 0-8,-3 5 0 7,3-1 0-7,-1 0 0 9,3-6 0-9,2 2 0 6,3-2 0-6,-1 4 0 8,4 2 0-8,0 4 0 7,5-5 0-7,-1 1 0 8,2 0 0-8,2 2 0 8,-2-4 0-8,8-4 0 8,2-2 0-8,-1 0 0 6,1 0 0-5,4 2 0 7,-4 2 0-8,6 2 0 7,-3-2 0-7,3 0 0 9,2-2 0-9,-5 0 0 6,7-4 0-5,-2 0 0 7,1 0 0-8,3 0 0 5,3 2 0-5,1 0 0 10,-1-2 0-10,2 0 0 7,3 2 0-7,-3 2 0 7,4 0 0-7,1 0 0 7,-1 0 0-7,4 0 0 8,0-2 0-8,2 1 0 7,3-3 0-7,-3-2 0 9,4 2 0-9,-4 2 0 6,2 0 0-6,2 2 0 8,4 0 0-8,-6 0 0 6,-2 2 0-6,2 4 0 8,-4 2 0-8,6-3 0 7,0-3 0-7,2 0 0 8,-9 4 0-8,5 2 0 7,4-4 0-7,4-2 0 8,-6-2 0-8,6 0 0 7,-6 0 0-7,4 0 0 9,1-2 0-9,1 2 0 7,2 2 0-7,2-2 0 8,-2 0 0-8,6-2 0 6,-3 0 0-6,5 2 0 9,-2 4 0-9,3 2 0 6,1-2 0-6,1-2 0 8,3-4 0-8,-3 0 0 8,3 2 0-8,3-2 0 8,-3 2 0-8,3-4 0 6,3 2 0-6,-3 0 0 9,4-6 0-9,1 2 0 7,1-2 0-7,2 3 128 7,8 5-128-7,-14-4 0 7,5-6 0-7,9 10 0 7,-8-8 0-6,8 8 0 5,-10-15 0-6,2 3 128 9,4-6-128-9,-2 5 0 7,-1-5 0-6,3 6 0 7,-2-3 0-8,2 3 0 6,2-4 0-6,0 3 0 9,0-7 0-9,-4-3 0 6,6-2 0-5,0-1 0 7,0-3 0-8,6-2 0 8,-2 0 0-8,-2-5 0 7,0-5 0-7,2 2 0 6,0-5 0-6,2-1 128 9,1 0-128-9,-3-6 0 6,4 0 0-6,0 1 0 9,2-3 0-9,-5 6 0 6,5 1 0-6,0-3 0 9,-6 2 0-9,2 6 0 6,2-2 0-6,1 4 0 9,-5 4 0-9,2 0 0 6,-2 4 0-6,0 1 0 9,2-1 0-9,-4 4 0 6,-4 0 0-5,2 13 0 7,0 14 0-8,0 0 0 6,0-16 0-6,0 16 0 8,-4-9 0-8,4 9-160 7,0 0 160-7,0 0 0 9,0 0-160-9,0 0 160 6,0 0-128-6,-10 9 128 10,4 3-144-10,0 4 144 6,-1 1-160-6,1 1 160 8,0 3-128-8,4 7 128 7,-2 5 0-6,0 0-144 6,-2 2 144-7,2 2 0 6,-2 6 0-6,3-6-128 8,-1 0 128-8,-4 4 0 7,0-2-144-7,2 6 144 8,2-2 0-8,-2 0 0 8,-1 0 0-8,1-6 0 8,2 2 0-8,2 0 0 7,2-8 0-7,-2 2 0 8,0 0 0-8,2 0 0 8,2-3 0-8,0-1 0 7,0 0 0-7,2-2 0 7,0-3 0-7,2-5 0 9,3-1 0-9,-3 1 0 7,0-5 0-7,-6-14 0 8,16 17 0-8,-5-7 0 5,3-2 0-4,0 2 0 8,3-4 0-9,3-1 0 7,-1-1 0-7,5-2 0 8,-1-4 0-8,6 0 0 6,2-1 0-5,3-1 0 8,1 2 0-9,0-2 0 6,4 0 128-5,4-2-128 6,6 4 0-7,1-2 0 7,5 2 0-7,1 0 0 8,-1 0 0-7,6 0 0 6,3 0 0-7,6 2 0 8,0-2 0-7,3 1 0 3,-1-3 0-3,-2 0 0 7,6 2 0-7,0 0 0 4,0 2 0-4,4 0 0 6,2 0 0-7,2 2 0 7,0 0 0-7,2-2 0 9,-5 0 0-9,1 6 0 5,0-3 128-5,2 1-128 9,0-2 0-9,6 0 0 7,1 0 0-7,3 0 0 8,-6 0 0-8,2-2 0 7,-1 2 0-7,5 4 0 8,-4-2 0-8,-1 0 0 7,-1-2 0-6,0-2 0 6,-4 0 0-7,0 2 0 7,-2 2 0-6,1-1 0 6,1 5 0-7,0-2 0 7,0-2 0-7,0 2 0 8,2-2-128-8,0-4 128 6,1-2 0-6,1 2 0 9,-4 4 0-9,2-2 0 7,2-2 0-7,-4 4 0 8,-3-3 0-8,3-1 0 8,2 0 0-7,2-1 0 6,-2-7 0-7,-2 6 0 6,-4 0 0-6,2 4 0 9,-1 0 0-9,1 0 0 7,-8-2 0-7,4 0 0 9,2-2 0-9,0 0 0 6,2-2 0-6,-4 0 0 8,-3 4 0-8,-3 0 0 7,4 2 0-7,0-2 0 7,-6 0 0-7,4 0 0 7,2 0 0-7,-6 0 0 8,3-2 0-8,1 2 0 6,-6-2 0-6,4 2 0 9,-4 2 0-9,3 4 0 8,-7-2 0-8,2 4 0 7,-5-5 0-6,1 3 0 6,6-4 0-7,-3 2 0 7,-1-4 0-7,3 2 0 7,-7 0 0-7,0 2 0 8,1 4 0-7,5-2 0 5,-7-4 0-6,1 3 0 8,3 1 0-8,-3 2 0 7,-9-4 0-7,2-2 0 7,-1 0 0-6,-1-2 0 6,-2 2 0-7,-3-2 0 9,-5-2 0-9,2 2 0 6,-2 0 0-6,2 0 0 8,-6 0 0-8,0 0 0 7,0-2 0-7,-3 0 0 8,-1 2 0-8,0-2 0 7,0 0 0-7,-2 0 0 9,2 2 0-8,-5 0 0 4,-1 0 0-5,-2 2 0 9,-1-6 0-9,-7 0 0 7,3 2 0-7,1 0 0 8,-5-2 0-8,1 1 0 7,1 1 0-7,-4-2 0 7,1 0 0-7,-15 4 0 7,12-10 0-7,-12 10 0 8,14-8 0-8,-14 8 0 7,0 0 128-6,7-10-128 6,1-1 0-7,-8 11 0 7,6-14 0-7,0-1 0 8,-6 5 0-8,0-4 0 6,0 2 128-6,-2-3-128 9,-6 1 0-9,4-5 0 7,0-1 144-7,0 3-144 8,1-7 0-8,-5-1 128 7,2 0-128-7,0-1 0 10,2 1 0-10,0-2 0 6,-4-3 0-5,1 1 128 6,-1-2-128-6,4 2 0 5,-2-3 0-6,0 1 0 8,0 0 0-8,1 2 0 6,1-1 0-6,-2 1 0 8,-6 2-288-8,4 3-80 9,-5 5-16-9,-1 1-11888 14,-7 9-2384-13</inkml:trace>
    </iact:actionData>
  </iact:action>
  <iact:action type="add" startTime="37189">
    <iact:property name="dataType"/>
    <iact:actionData xml:id="d8">
      <inkml:trace xmlns:inkml="http://www.w3.org/2003/InkML" xml:id="stk8" contextRef="#ctx0" brushRef="#br2">16914 7585 11231 0,'0'0'496'1,"-4"-16"96"-1,3-3-464 0,1 5-128 4,1-4 0-4,3 1 0 7,0-1 384-6,4-1 48 4,0-3 16-5,0 7 0 8,1-3 112-8,3 3 16 7,-4 3 16-6,2-4 0 7,-10 16 176-8,11-11 48 7,-3-5 0-7,-8 16 0 7,10-16-80-6,0 1-16 5,-10 15 0-6,6-14 0 9,-6 14-192-9,7-15-32 5,-7 15-16-4,12-10 0 7,-12 10-112-8,6-16-32 7,-6 16 0-7,6-10 0 8,-6 10 240-8,0 0 64 8,0 0 0-8,0 0 0 9,0 0 144-9,0 0 48 5,0 0 0-4,0 0 0 7,0 0-192-7,8 20-48 4,-3-1 0-4,-1 3 0 7,-4 1-208-8,0 5-64 6,0 1 0-5,0 6 0 8,-2 6-48-7,-3-2-16 2,1 8 0-3,0-2 0 7,-2-4 0-8,2 5 0 7,-2 3 0-7,-4-4 0 8,1 2-64-8,-3-6-32 5,-2 2 0-5,1-2 0 10,-1 1-32-10,4-3-128 7,-3 0 192-7,3-7-64 7,-6-1 0-7,6 0 0 7,-3 0 0-7,3 2 0 7,2-1 48-7,-2-3 0 6,5-4 0-6,1-1 0 11,2-3-16-11,2 1 0 5,-2-1 0-5,4-3 0 8,-2-18-16-8,4 13 0 7,-4-13 0-7,13 16 0 8,-3-5 112-8,4-1 0 6,-1 0 16-6,7-4 0 10,-5 0-48-10,7 0-16 6,1-1 0-6,1-3 0 8,-5-2-80-8,7-2-128 7,-1 0 176-7,2 4-176 9,1-2 144-9,3 0-144 6,6-2 0-5,0-1 144 8,6 3-144-9,-4 0 0 6,8 0 0-6,-3 0 128 8,5-2-128-8,2 2 0 7,2 2 0-7,1 1 0 8,1-3 0-8,1 0 0 7,1 0 0-7,-2 0 0 8,-3 0 0-8,5 0 0 6,-1-3 0-6,3 3 0 8,-1 3 0-8,5 1 0 6,-3 0 0-5,3 0 0 7,1-2 128-8,2 6-128 6,-1 2 0-4,3-3 128 6,-6-7-128-8,3 4 0 6,1 0 0-6,-3 0 128 9,-1 2-128-9,4-2 0 6,-3 2 0-6,5 0 0 9,2 3 128-9,6-3-128 7,-4-2 0-7,1-2 128 8,-3-2-128-8,-6 0 0 6,3 0 144-6,1 0-144 9,0 0 128-9,2 2-128 6,-1-2 128-6,3 0-128 8,4-2 128-8,-4 0-128 8,2-2 160-8,-4 2-160 8,-5 0 128-8,1 0-128 6,0-2 0-6,3 3 144 9,1-3-144-9,2 2 160 7,-2 2-160-7,4-4 160 8,-5 0-160-8,1-2 0 7,0-4 144-7,-2 4-144 8,1 4 0-8,-1-1 128 6,-2-5-128-6,2 0 0 8,1 2 144-8,3 2-144 7,2 0 192-7,-4-2-192 9,4-1 0-9,-5 1 0 6,1 2 0-6,-2-2 0 9,4-4 0-9,2 4 0 6,-7 1 0-6,5 1 0 8,-6-2 0-8,8-2 0 7,0 2 0-7,1 2 0 10,-1 2 0-10,0-2 0 5,-10 1 0-5,4-5 0 9,-3 2 0-9,3 2 0 6,2 0 0-6,-1 0 0 9,-1-2 0-9,-2 2 0 6,4 1 0-6,-1-1 0 10,-1 2 0-10,-4 0 0 6,-3-2 0-6,1 0 0 8,-3 0 0-8,-3 2 0 7,3 0 0-7,-1 2 0 8,3-2 0-8,1 0 0 6,-1 2 0-6,-3 0 0 9,3 0 0-9,-1-2 0 6,0 0 0-6,-3 2 0 9,0 0 0-9,-1 0 0 6,1 0 0-6,-1 0 0 9,-3-2 0-9,2 2 0 6,-3-2 0-6,5 0 0 9,-1 2 0-8,1 0 0 4,-2 2 0-4,-3-2 0 7,-1 0 0-8,-4 2 0 6,-2 2 0-6,-1-2 0 9,-6 0 0-9,4 2 0 6,-3 2 0-6,6-2 0 8,-8 0 128-8,2-2-128 9,0 0 0-9,-3 2 0 7,-1-1 0-7,0 5 0 7,-2-2 0-7,-4 0 0 7,0 2 0-6,1 1 0 6,-3-1 0-7,0-4 0 8,-3 2 0-8,1 2 0 6,-5-4 0-5,-5 2 0 6,5-3 128-7,-7 5-128 7,3-2 0-7,-4-4 0 9,3 0 128-9,-15-2-128 6,18 0 0-6,-7 0 0 10,-11 0 128-10,18-2-128 6,-18 2 0-6,14-8 0 9,-14 8 0-9,17-8 0 5,-5 1 128-5,2-7-128 9,-7 2 0-8,3-5 128 6,4 1-128-6,-4-1 0 5,3-1 144-5,-3 1-144 5,0-5 0-6,3-5 144 9,-1-1-144-9,2-1 0 6,-5-2 0-6,3 2 128 8,-2 1-128-8,2-1 0 7,1-6 144-7,-3 0-144 8,2 2 144-8,-4 0-144 7,-1-2 192-7,3 1-192 9,-2 3 128-9,0 2-128 6,3-4 0-6,-1-2 0 8,0 4 0-8,2-3 0 6,-7 1 0-6,3 0 0 9,2-2 0-9,-2 4 0 6,-2 0 0-6,0-3 0 10,1 5 0-10,-1 0 0 6,-2 2 0-6,2 1 0 9,0 1 0-8,0 0 0 5,0 3 0-6,-5 8 0 8,-1 1 0-8,0 13 0 7,0 0 0-7,0 0 0 7,2-12 0-6,-2 12 0 5,4-14 0-6,-4 14 0 8,0 0 0-8,0 0 0 7,0 0 0-7,0 0-144 9,10 18 144-9,0 0 0 7,-6-3-144-7,2 7 144 7,-1 1 0-7,-1 4 0 7,2 4 0-6,-2 1 0 6,-2 3-128-6,2 6 128 5,-2-2 0-6,2 2 0 8,0-2 0-8,2 6 0 9,-5 1 0-9,3-5 0 7,-2-2 0-7,4 2 0 6,0-4 0-6,4 4 0 9,-6-4 0-9,0 4 0 7,1-4 0-7,1 0 0 8,2 2 0-8,-2-5 0 6,0-1 0-5,0 2 0 7,1 2 0-8,1-2 0 5,-4 2 0-5,2-2 0 10,0-6 0-10,0-1 0 6,-2-7 0-6,0 1 0 8,-4-1 0-8,0 0 0 8,0-3 0-8,0-4 0 7,0-14 0-7,-4 13 0 7,4-13 0-7,0 0 0 8,-10 16 0-8,2 2 128 7,0-11-128-7,8-7 0 7,-13 4 128-7,13-4-128 8,-14 4 0-8,-4-2 128 7,5-2-128-7,-5 0 0 7,5 0 0-7,-7-4 128 9,1-2-128-9,1 2 0 7,-5-3 0-7,-3-1 0 8,1 2 0-8,-1 2 0 6,-1 4 0-6,0 0 0 10,-4-4 0-10,-1 2 0 5,-3-2 0-5,0 4 0 9,0 0 0-9,-8 2 0 7,0 2 0-7,-5 0 0 8,-7-4 0-8,-6 2 0 7,-7-2 0-7,2 4 0 9,-6 0 0-9,1 4 0 6,-3-3 0-6,-2 1 0 9,6 4 0-9,-8 4 0 6,-6-5 0-6,-6 3 0 9,-1-8 0-9,-1 0 0 7,-5 0 0-7,5 4 0 7,-2 1 0-7,1-3 0 7,-1 2 0-7,-7-2 0 8,1 0 0-8,1-4 0 7,-3-2 128-7,-1 4-128 8,5-2 0-8,-3 3 0 7,-4 3 0-6,-1-2 0 6,-3-6 0-7,2 0 0 7,-1 2 0-7,7 2 0 9,-2-2 0-9,-1 4 0 6,-1-8 0-6,2 2 0 8,-3 0 0-8,1 0 0 7,-2-2 144-7,7 2-144 9,5-2 0-9,-3 2 0 8,1 0 0-8,-5 0 0 7,3-4 0-7,1 2 0 6,3 0 0-5,1 0 0 7,2-4 0-8,-3 2 0 6,3-1 0-5,-4 3 0 6,3 0 0-6,3 0 0 6,-2-2 0-7,5-4 0 7,1 4 0-7,4 2 0 7,2 4 0-7,-2-2 0 8,0 0 0-8,-4-2 0 7,0 0 0-7,2 0 128 8,3 0-128-8,1-2 0 7,0 0 0-7,6 4 0 9,3 4 0-9,-5 0 0 15,0-4 0-15,-2 0 0 0,-2 0 0 0,6-2 0 7,2 0 0-7,6 0 0 7,-5 0 0-7,7 2 0 8,-4 2 0-8,5 0 0 8,5-2 0-8,-5 2 0 7,-3 0 0-7,4-2 0 8,-1-2 0-8,-1 0 0 7,3 0 0-7,3 2 0 8,-1 0 0-7,3 2 0 5,1 2 0-6,1-4 0 8,1 0 0-8,2 0 0 6,4 0 0-6,1 4 0 9,-5 2 0-9,0-2 0 6,0 0 0-6,3-4 0 8,1 0 0-8,0-4 0 7,-2 2 0-7,10 2 0 8,-4 2 0-8,6 4 0 7,-4-2 0-7,4-4-128 8,4-2 128-8,-4 2 0 7,2 0 0-7,4 2 0 9,3 2 0-9,1-2 0 6,-2-4 0-5,2 2 0 6,1 2 0-6,3-1 0 5,-3 3 0-6,3-4 0 9,-2-2 0-9,3 2 0 7,1-3 0-7,-5 1 0 9,5-2 0-9,-1 0 0 6,5-2 0-6,-5 0 0 8,3-2 0-8,3-5 0 6,-3-1 0-6,1 0 0 8,5 7 0-8,-5-1 0 8,6-8 0-8,-3 2 128 8,3-7-128-8,-4 0 0 6,7 3 0-6,-3-2 0 8,2-3 160-8,2 0-32 7,-1-3-128-7,-1-1 192 9,4-4-192-9,0-4 0 7,-2 0 0-7,3-4 0 10,1 2 0-10,2-6 0 6,0 2 0-6,-2-6 0 8,4-2 0-7,0 6 0 5,2-4 0-6,2 5 0 9,-2-1 0-9,2-2 0 6,1 6 0-6,3-2 0 7,-2 4 0-7,-2-2 0 8,4-4 0-8,2-2 0 8,-3 4 0-8,3-2 0 7,0 4 0-7,-2 0 0 7,-1 2 0-7,5 6 0 7,-4 4 0-7,0-1 0 8,-2 1 0-8,1 0 0 6,-1 3 0-6,-2 9 0 9,2-1 0-9,-6 16 0 7,4-10 0-7,-4 10 0 8,0 0 0-8,0 0 0 8,0-15 0-8,0 15 0 7,0 0-128-6,0 0 128 4,0 0 0-5,0 0 0 9,0 0-128-9,0 0 128 7,0 0 0-7,-10 19 0 9,4-1-144-9,-3 3 144 6,1 5 0-6,2-1-144 8,-2 0 144-8,-2 3 0 7,-1-1 0-7,-1 6 0 8,0 8 0-8,1-4 0 7,-5 0 0-7,4 6 0 8,-3-4 0-8,3 6 0 7,-6 0 0-7,3 0-128 8,1 3 128-8,0 1 0 8,3-6 0-8,1 0 0 7,-2-2 0-7,4 0 0 7,5-4 0-7,-7 4 0 8,0-4 0-8,4 6 0 6,0-8 0-6,-3 0 0 9,1-6 0-9,4 0 0 6,0-1 0-6,2-5 0 9,0 1 0-9,2-1 0 7,2-4 0-7,2-3 0 8,0 2 0-7,4-5 0 5,5 1 0-6,-3-4 0 9,4 1 0-9,-1-1 0 7,7-4 0-7,-3 4-128 7,5-4 128-7,3-1 0 7,3-1 0-7,1 0-128 8,2 0 128-8,0 2 0 8,6-2-144-8,0 0 144 7,4-2 0-7,0 0 0 7,6-2 0-7,0 4 0 8,-2 0 0-8,2 1 0 8,-4-3 0-8,3 2 0 7,3 2 0-7,4 0 0 7,-3 0 0-7,3 2 0 7,4-5-128-6,3-1 128 6,3-2 0-7,5 4 0 7,-2 6 0-7,6-2 0 7,-3-4 0-7,5-2 0 9,-4 0 0-9,4 0 0 7,2 0 0-7,2 1 0 8,2 1 0-8,4 2 0 7,6 0 0-7,-1-4 0 8,5-6 0-8,-4 0 0 7,0-2 0-7,5 2 0 8,-1 3-128-7,9-1 128 5,2 2 0-6,1-4 0 7,-5 0 0-6,5-4 0 6,-1 0 0-7,4 2 0 8,-2 2 0-8,3-1 0 7,1-3 0-7,0 2 0 7,-4 0 0-7,0 2 0 8,3-8 0-8,1 5 0 8,0 3 0-8,0 2 0 7,2-4 0-7,-1-2 0 9,-5 2 0-9,0 2 0 6,2 2 0-5,3 2 0 7,-3-3 0-8,0-1 0 5,0 0 0-4,-1-2 0 9,-3 2 0-10,-2 2 0 5,3 0 0-4,3 0 0 7,2 2 0-8,-6 0 0 6,-3 0 0-6,-7-2 0 8,5 0 0-8,-5 4 0 7,3-2 0-7,1-2 0 10,-5 0 0-10,0 0 0 5,-1 0 0-5,-5 0 0 9,0 2 0-9,-2 0 0 6,-4 0 0-6,1 2 0 9,1 0 0-9,2 0 0 6,-4-4 0-5,-4 2 0 6,-2 4 0-6,2 0 0 5,-2-4 0-5,-6 2 0 6,3-2 0-7,-1 0 0 8,-6 0 176-8,6 2-176 7,-2 0 0-7,1 2 0 6,-11 2 0-5,-1-4 0 7,-1-2 0-8,-5 2 0 8,-2 0 0-8,-1 1 0 8,3-1 0-8,-2-2 0 8,1 4 0-8,-3-2 0 7,0-2 0-7,0 2 0 7,1-2 0-7,-3 0 0 9,0-2 0-8,0 0 0 5,-10 0 0-6,4 0 0 6,-8 2 0-5,0-5 0 7,-2-5 0-8,-1 2 0 7,-5 2 0-6,-4-4 0 4,1-3 0-5,-1 1 0 9,-1-4 0-9,-1 3 0 7,-1-5 0-7,-3 1 0 8,3 1 128-8,2-3-128 7,-5 1 0-7,1-1 0 8,-7-7 0-7,5 1 128 5,-4 1-128-6,2-1 0 9,1 0 0-9,-5 1 0 6,4 1 0-6,-3-4 0 8,-1-5 128-8,2 3-128 7,-4-2 0-6,-2 2 0 7,-4 1 144-8,2 3-144 7,-2 0 128-7,0-1-128 9,-2 1 128-9,2 0-128 6,-4-3 128-5,0 3-128 5,-2 7 0-6,2-1 0 8,-2 7 0-8,2-1 0 9,-1 3 0-9,5 10-192 6,0 0 64-6,0 0 128 20,0 0-1696-19,-4 14-224 0,-4 7-32-1,4 6-9760 10,2 6-1936-9</inkml:trace>
    </iact:actionData>
  </iact:action>
  <iact:action type="add" startTime="48239">
    <iact:property name="dataType"/>
    <iact:actionData xml:id="d9">
      <inkml:trace xmlns:inkml="http://www.w3.org/2003/InkML" xml:id="stk9" contextRef="#ctx0" brushRef="#br3">17146 7355 17503 0,'-3'-28'768'4,"3"9"176"-4,0-7-752 0,3 1-192 0,3 2 0 0,0-1 0 7,-2 3 1392-7,2-3 240 7,2 5 48-7,1 1 16 8,-5-3-784-8,4 3-144 8,2 5-48-8,-4-3 0 7,-4 6-112-7,-2 10-32 6,2-13 0-5,-2 13 0 7,0 0 96-8,0 0 16 7,0 17 0-7,-2 5 0 8,-2-1-352-8,-4 6-64 8,4 7-16-8,0 5 0 9,0 9-112-9,2 3-16 5,-2 8-128-4,1-3 192 9,-5 5-64-10,0-1 0 6,0 6-128-6,-5 1 192 8,-1 7 64-8,-4 0 16 6,3 0 0-6,-5-2 0 9,3-2 176-9,-5-3 16 6,3-7 16-6,-5 1 0 7,-1 1 64-7,3-5 16 8,1-7 0-7,7-7 0 6,-1 0-112-6,3-8-32 6,-2-2 0-7,7-1 0 8,3-5-112-8,2-2-32 7,2-5 0-7,0-1 0 7,2-5-112-7,-2-14-32 7,9 17 0-7,7-7 0 9,-4 2 48-9,5-2 0 6,7-5 0-6,1 1 0 9,6 0-48-9,0-4 0 7,3-2 0-7,5 0 0 8,-2 0-128-8,8-2 192 6,1-2-192-6,5 10 192 9,6 2-192-9,3 0 0 7,3 5 0-7,1-5 128 7,6 0-128-7,0 4 0 7,4-7 0-7,3 1 0 8,-9-2 128-8,6 6-128 7,8-4 128-7,0 0-128 7,0 1 176-7,2 1-48 7,3-8-128-7,5 2 192 9,2 0 0-9,-3-2 0 7,5 2 0-7,-1-4 0 8,1-2-32-8,0-2-16 6,5 4 0-6,2 1 0 9,-1-5-144-9,1 2 160 6,3 0-160-6,1 0 160 10,0 2-160-10,4 2 160 6,2-4-160-5,3-2 160 7,-1-3-160-8,2-3 0 7,0 6 0-7,0 4 0 8,6-4 0-8,-2 2 0 6,-1-7 128-6,1 1-128 9,-6 2 0-9,4 0 0 7,4 4 0-7,0 2 0 8,4-3 0-8,-6-3 0 6,2-6 0-6,-4 8 0 8,6 4 0-8,-1 2 0 8,5-4 0-8,-4-1 0 8,-4-7 0-8,-2 6 0 7,4 2 128-7,-4-2-128 7,2 0 0-7,0 2 0 8,-8-1 0-8,-2 3 0 7,-2 4 0-7,0 2 0 7,-1-1 128-7,1 5-128 7,-2-2 0-7,-3 0 0 8,-5 2 0-8,3 1 0 7,-5-1 0-7,-1 4 0 6,-1 4 128-5,1-5-128 8,-3-1 0-9,-3-4 0 6,-8 0 0-6,-8 0 128 9,-2 1-128-9,-3 1 0 6,-3-2 0-6,-4 6 0 9,3-3 0-9,-3 1 160 6,-5 0-160-6,-1-2 160 9,-1 2-160-9,-2 1 0 6,-3-5 0-5,-1 0 0 7,-6-2 0-8,-2 4 0 6,-2-3 0-5,-10-3 0 7,-2-4 0-8,-1-1 0 7,-5-5 0-7,-3 4 0 8,-1 0 128-8,-5 0-128 7,4-4 128-7,-7-3-128 8,5-1 144-8,-4-6-144 7,4 3 160-7,-5-5-160 8,3-5 160-8,2-4-160 7,-7-5 160-7,5-3-160 8,-6 0 144-8,0 2-144 6,2-8 128-6,3 0-128 9,-3-5 0-9,2-5 128 6,2-2-128-6,-5-1 0 9,1-5 0-9,2-3 128 6,-2 2-128-6,0-1 0 9,-1 5 0-9,-1-5 128 7,-2-1-128-7,-2 4 0 8,2-5 0-8,0 7 128 6,-4-1-128-6,2 3 0 10,0 3 160-10,2 4-160 5,-4 6 192-5,0 2-192 8,0 10 192-8,0 2-192 8,0 4 192-8,2 1-192 8,-2 5 128-8,-2-1-128 7,-2 1 0-7,2 7 0 8,2 12 0-8,0 0 0 6,-6-14 0-6,6 14 0 8,0 0 0-8,0 0 0 6,0 0 0-6,-12 8-144 9,12-8 144-9,-15 20-160 7,3 9 160-7,-2 10-160 8,6-2 160-8,-1 14 0 8,-1 3-144-8,2 5 144 8,-2-3 0-8,1 5 0 7,1 1 0-6,-6 2 0 6,1 1 0-7,3 3 0 6,-2-4 0-6,4 9 0 10,1-5 0-10,-3 6 0 5,4-2 0-5,2-6 0 10,0-1 0-10,0 1 0 7,-2-7 0-7,4 1 0 8,2-1 0-8,0-3 0 7,4-5 0-7,0 1 0 7,-2 3 0-7,2-4 0 6,0-6 0-6,0-6 0 9,0-4 0-9,-2 0 0 6,0-4 0-6,-2-4 0 8,0-7 0-8,0-1 0 8,0-1 0-8,0-18 0 7,-2 16 0-6,0 1 0 5,2-17 128-6,-4 18-128 9,4-18 0-9,-6 15 0 6,-6 3 0-6,3-5 0 9,-3 5 0-9,-4 0 0 6,3-5-160-6,-5 3 160 26,0-6-960-26,1 7-80 1,-12-3-32-1,-10 7 0 13,-2-1-1520-12,-12-3-304 1,-11 3-64-2,-5 1-13056 0</inkml:trace>
    </iact:actionData>
  </iact:action>
  <iact:action type="add" startTime="49847">
    <iact:property name="dataType"/>
    <iact:actionData xml:id="d10">
      <inkml:trace xmlns:inkml="http://www.w3.org/2003/InkML" xml:id="stk10" contextRef="#ctx0" brushRef="#br3">1958 14742 22111 0,'-26'-18'976'2,"11"7"208"-2,3 3-944 0,-4 2-240 0,7-2 0 0,9 8 0 7,-16-4 1952-6,16 4 352 5,-16 0 64-6,1 4 0 9,15-4-1456-9,-12 12-288 8,-3-2-64-8,5 7-16 6,-4 3-208-6,2-3-32 8,5 5-16-8,-5 5 0 8,4 4 80-8,-6 8 16 7,5 0 0-7,-1 10 0 7,-6 2 112-7,5 3 16 8,-9 5 16-8,-1 3 0 8,-3 10-48-8,3 3-16 6,-3 4 0-1,1 3 0 0,0 2-160-5,1 0-48 6,1 4 0-5,-3-4 0 6,-3-6 16-7,2 2 0 7,-1 0 0-7,3-2 0 9,-4-2 48-9,3 0 16 6,1-4 0-6,-1 0 0 9,1 0-80-9,1-5-32 5,1-1 0-5,-2 2 0 9,3-5-96-9,5-1 0 6,-3 0-128-6,4-3 192 9,-5-3-192-9,1-1 176 7,3-6-176-7,-3 0 160 7,8-1-160-7,-3-1 0 7,5-8 0-7,-2 0 0 9,-2-6 0-9,7 0 0 7,-3-1 128-7,0-5-128 7,2-2 0-7,2-1 0 8,2-1 0-8,0-3 128 9,0-3-128-9,2 1 0 6,0-18 0-6,4 17 0 7,4-5 0-7,2 0 0 7,-10-12 0-7,10 15 0 8,-1-3 0-8,9 0 0 7,-4-7 0-7,5 3 0 8,2 2 0-8,3-6 0 8,-7-2 128-8,7 2-128 7,3 0 0-7,4 0 0 7,6-4 0-6,0 0 0 6,6 0 0-7,0 2 0 7,4 3 0-7,6-1 0 9,1 0 0-9,3 0 0 6,3-2 0-6,3 2 0 8,-1 0 0-7,1 2 0 5,-1-4 128-6,10 2-128 8,2-3 0-8,-1-1 0 8,5 4 0-8,7 0 0 7,3 2 0-7,2 4 0 8,-6-6 0-8,2 2 0 7,-3-2 0-7,3-1 0 7,4 5 0-7,8 0 0 9,-1-2 0-9,5 4 0 6,-5-3 0-6,-1-1 0 9,1 2 0-9,3 6 0 7,3-4 0-7,6 3 0 8,2-3 0-8,3 0 0 7,-1 1 0-7,0-1 0 7,2 4 0-7,2-4 0 7,10 3 0-7,-6-1 0 9,2 0 0-9,-1 1 0 6,1-3 0-6,6 4 128 9,4-7-128-9,3 5 0 7,-7-2 0-7,2-2 128 8,-1-1-128-8,5 1 0 8,3-4 0-8,1 0 0 7,-3 2 0-7,3 0 0 7,-1 0 0-7,3-1 0 9,5-1 128-9,-4 2-128 6,-1 0 0-6,1 2 128 7,3-2-128-7,5 0 0 8,6 3 0-8,-8 1 0 7,-4-6 0-7,3 2 0 8,-1 0 0-8,2 1 0 8,4-3 0-8,-3-2 0 7,-3 0 0-7,0 0 128 8,4 2-128-8,1 0 0 7,-9-4 0-7,4 0 128 8,-1 0-128-8,-1 2 0 7,4-2 0-7,-1 0 0 9,-7 0 0-8,0-2 0 4,-1 0 0-5,7 2 128 7,6 2-128-7,-9 0 0 7,-3-6 0-7,1 2 0 9,-1 2 0-9,6 2 0 7,3-2 128-7,-7 0-128 8,-9-2 0-8,3 0 0 7,3 2 0-7,5 0 0 7,6-2 0-7,-9 0 0 8,-5-4 0-8,3 4 0 7,3 1 176-6,-2-3-48 6,1 4-128-7,-5-2 192 8,-5 0-192-8,4 0 0 7,3 2-144-7,1 0 144 7,-3 0 0-6,-1-2 0 6,-3 0 0-7,1 2 0 8,2 4 0-8,1-2 0 8,1-4 0-8,-1 2 160 7,-9 0-160-7,8 0 0 7,3 0 0-7,-1-2 0 8,-3 0 0-8,1 0 0 7,-5 0 0-6,-1 2 0 6,2-2 0-7,2 0 0 6,1 2 0-6,-3 2 0 9,-8-2 0-9,3 0 0 7,-1-2 144-7,4 2-144 8,4 4 0-8,-8-2 144 6,-6 0-144-6,-2 2 0 9,0-2 128-9,4 2-128 7,-3 3 0-7,1-1 0 8,2-2 128-8,-6 0-128 7,1-2 0-7,1 2 0 8,2 4 128-8,2-4-128 7,5 0 0-7,-3-3 0 8,-4-1 0-8,-2 2 0 6,4 2 0-6,4 0 0 9,-2 0 128-9,2-4-128 7,-10-4 0-7,0 2 0 9,4 2 0-9,0 2 128 6,2 4-128-6,2-4 0 7,-8-2 160-7,2-2-160 8,2 0 128-8,-2 2-128 8,-2 4 128-8,10 0-128 7,-1-4 0-7,-1-2 128 8,-8 0-128-8,-1 2 0 7,3 2 0-7,6 2 128 9,-1-2-128-9,-1 2 0 7,-6-2 0-7,-1-2 0 7,3 2 0-7,4 2 0 7,-4 1 128-7,0-5-128 9,7 4 0-9,-9-4 0 6,1-4 0-6,3 4 0 9,0 4 0-9,-2 0 128 6,3-2-128-6,1-2 0 9,-5 0 0-9,1 0 0 6,5 0 128-6,-1 0-128 8,6 4 0-8,-6-2 0 7,-2-4 144-7,-4 2-144 8,-2 0 0-8,4 2 0 6,8 2 0-6,-4-2 128 10,4-2-128-10,-8 0 0 6,-8-2 0-6,2 2 0 8,4 0 0-7,8 2 0 5,-4 2 0-6,-2 0 128 9,-4-2-128-9,3 0 0 6,-3-2 0-6,2 0 0 8,-2 1 0-8,4 1 0 7,2-2 0-6,-6-2 0 6,-12 1 0-7,9-1 0 8,5 2 0-8,2-2 0 7,0 2 0-7,0 0 128 7,-6-4-128-7,2-2 0 8,-8 0 0-8,5 2 0 8,1 4 0-8,6 0 128 8,-2 0-128-8,-6-2 0 7,-1-2 0-7,-5 0 128 7,2 2-128-7,4 2 0 7,3 2 0-6,1 2 0 6,-6-2 0-7,-2 0 0 7,-9-4 0-7,-4 2 0 9,5 2 0-9,-1 0 0 6,5 2 0-6,1 2 0 8,-5 2 0-8,3-2 0 7,-15-3 0-7,-1-1 128 8,-2 4-128-8,0 4 0 8,2-2 0-8,-2 0 0 7,0 3 0-7,0-1 0 7,-6 0 0-6,-2 2 0 6,-4-7 0-7,-2 3 0 8,-1 4 0-8,-5-4 0 7,5 1 0-7,-3 5 0 7,-4-2 0-7,1 1 128 8,1-5-128-8,-3 2 0 7,-5 2 0-7,-3-5 0 9,-4 3 0-9,-2 2 0 6,-4-6 0-6,-2 2 128 9,-10 1-128-8,0-3 0 4,-1-2 0-5,-1 2 0 8,-2 2 0-8,-1-2 0 7,-5-4 0-7,3-2 128 9,-1 0-128-8,-1-2 0 4,-5-4 0-5,1-2 128 8,-7 0-128-8,5 0 144 7,-6-5-144-6,0-1 160 6,2-7-160-7,-5-3 160 7,-3-3-160-7,2-2 160 9,-2-5-160-9,-2-5 160 6,0 0-160-6,0-3 160 8,0-3-160-8,0-6 128 8,-2-4-128-8,2-3 128 7,0-3-128-7,0-5 0 8,-2 2 0-8,2-10 0 7,0 5 0-7,0-5 0 7,0-6 128-7,2 4-128 9,-2-2 0-9,4 0 0 5,0 0 0-5,0-2 0 9,2-4 0-9,0 3 0 8,-1-1 0-8,3 4 0 7,2 2 0-7,-4 1 0 7,4 3 0-7,1-4 0 8,-1 8 0-8,4-2 0 7,-5-2 0-7,3 5 0 9,2-3 0-9,-2 6 0 6,1 5 0-6,-3 1 0 8,6 1 0-8,-7 3 0 8,-1 1 0-8,2 2 0 7,-4 2-128-7,-2 8 128 8,0-1 0-8,-1 5 0 7,5 3 0-7,-4 1 0 9,-6 2 0-9,2 0 0 6,2 3-144-6,0 5 144 7,0 0 0-7,-2 3 0 8,2-1 0-8,2-1-128 7,0 7 128-7,4-3 0 8,-5-3 0-8,3 5-128 8,-2 0 128-8,2-3 0 8,2 3-160-8,0-3 160 6,-6 1-128-6,2 5 128 8,-4 13-128-8,3-20 128 7,-1 5-128-7,0-1 128 9,-2 16-128-9,0 0 128 6,0 0-128-6,0 0 128 10,-6-18 0-10,3 7-128 6,3 11 128-6,-6-8 0 8,6 8 0-8,-16-12 0 6,6 4 0-6,-7 5-128 8,1 1 128-7,-3 0 0 5,-3-4 0-5,1 4 0 7,-5 2 0-7,-1 0 0 5,-2 8 0-6,0-8-128 8,-6-2 128-8,-1-2 0 7,-7 4 0-7,4 0 0 8,-5 0 0-8,3-2 0 6,-6-4 0-5,0 4 0 8,-4 0 0-9,-3 0 0 5,-9-6 0-5,-1-1 0 9,-8-1 0-9,-2 2 0 6,-2-2 0-6,-2 0 0 10,-2-3 0-10,0 3 0 5,-4 2 0-5,-8-3 0 10,-7-1 0-10,-5-6 0 5,-1 5 0-5,1-5 0 10,1 6 0-10,-4-1 0 5,-6 1 0-5,-8-4-128 10,-6 5 128-10,-4-3 0 5,5 4 0-4,1 1 0 8,-4-5 0-9,-6 4 0 7,-7-5 0-7,2 3 0 7,-1-8 0-7,3 9 0 7,-3-7 0-7,-5 1 0 8,-2 5 0-8,3-2 0 7,-1 3 0-7,-2-1 0 8,-4-6 0-8,-4 5 0 6,-4-1 0-5,0 4 0 7,4-1 0-8,-2 5 0 7,-14 0 0-7,4-4 0 8,8 2 0-8,-4 2 0 7,-5-1 0-7,-1-1 0 8,2 2 0-7,6 2 0 5,4-4 0-6,-5-1 0 9,-7 1 0-9,4 2 0 6,6 0 0-6,-4-4 0 9,-7 2 0-9,5 1 0 6,0-1 0-6,2 0 0 9,2 4 0-9,2-4 0 6,0-3 0-6,6 3 0 9,-2 4 0-9,0 0 0 6,-8-4 0-6,6 0 0 8,2 3 0-7,2 1 0 5,6 2 0-6,-6 0 0 9,0-4 0-9,-2 2 0 6,8 0 0-6,-6 4 0 9,-1 2 0-9,3-2 0 5,-4-2 0-5,8 2 0 9,-2 6-128-9,0 0 128 6,-10-6-128-5,4 0 128 7,5-4 0-8,-1 8 0 6,4 0 0-5,-8-4-128 7,-4-2 128-8,6 4 0 7,-2 2 0-7,-6-2-128 8,-8-2 128-8,7 2 0 7,-3 0 0-7,2-1 0 9,-8 7 0-9,1 2 0 5,1-4 0-5,0 4 0 10,2 3 0-10,-9-3 0 6,-3 2 0-6,3-3 0 9,3 7 0-8,-1-4 0 4,-10-4 0-4,1 7 0 7,5-3 0-7,-7 5 0 4,-5-5 0-5,0 4 0 10,6-1 0-10,-2 3 0 6,-1-2 0-6,-1-5 0 9,-2 7 0-8,2-3 0 3,3 5 0-4,-3-1-128 8,0-5 128-8,6 2 0 8,-3-3 0-8,-1 3 0 8,-4-4 0-8,4 1 0 6,7-7 0-6,-5 6-128 9,-2 3 128-9,3-5 0 7,9 2 0-6,-3-2 0 7,-5 3 0-7,-2-1 0 4,5 4 0-5,-3-7 0 9,0 1 0-9,3 2 0 5,-1-1 0-5,5 7 0 10,-1-6 0-10,-1 3 0 6,-3-5 0-6,9 4 0 9,10-3 0-9,-4-1 0 5,-1-2 0-4,1-2 0 6,4 0 0-7,6 5 0 8,6-1 0-8,-4-6 0 7,-2-2 0-7,5 2 0 8,9 6 0-8,-4-3 0 8,-2-5 0-8,-1 2 0 6,-1-4 0-6,8 6-128 9,5 8 128-9,-1-8 0 6,-9-1 0-5,1 3 0 6,10-2 0-7,1 0 0 7,4 2 0-7,-3 0-128 9,-5-5 128-9,3 1 0 6,3 2 0-6,4 0 0 9,10-2 0-9,-7 0 0 6,-7 0 0-6,6 0 0 11,4-2 0-11,4 3 0 4,2 1 0-3,-2 4 128 7,0-4-128-8,4 2 0 6,0-2 0-6,-2-1 0 8,8 1 0-8,2 0 0 8,3 0 0-8,-3 4 0 8,-6-8 0-8,-2 2 0 6,5-1 0-5,7 1 0 6,0 4 0-7,1 2 0 8,7-4 0-8,-7 4 0 7,-3 1 0-7,0-1 0 7,-3 6 0-7,11-5 0 9,-3 5 0-9,7-6 0 6,-1 3 0-6,2 1 0 9,1 2-192-9,-1-3-64 7,4 3-16-7,8-5 0 25,8 3-384-25,4-6-80 0,13-2-16 0,7 0 0 13,3-4-2288-11,8-4-464-1</inkml:trace>
    </iact:actionData>
  </iact:action>
  <iact:action type="add" startTime="55359">
    <iact:property name="dataType"/>
    <iact:actionData xml:id="d11">
      <inkml:trace xmlns:inkml="http://www.w3.org/2003/InkML" xml:id="stk11" contextRef="#ctx0" brushRef="#br3">20583 4642 2751 0,'6'-20'256'3,"-4"11"-256"-2,-2-1 0-1,2-6 0 7,0 5 1488-7,2-5 256 7,-2 4 48-6,0-1 16 8,0 1-656-9,2-2-128 8,-4 3-16-7,2-3-16 3,-2 14-32-4,0-10 0 10,0 10 0-10,-2-8 0 6,2 8-96-6,0 0-32 6,0 0 0-5,-10-7 0 8,2 3-384-9,-6 4-64 5,1 4-32-5,-3 5 0 8,1-1 0-8,-7 8 0 11,1-3 0-11,-1 9 0 4,1-1-32-3,-3 5 0 10,-1-3 0-11,0 8 0 4,-1 4-64-4,1-2-32 12,0 4 0-12,-3 6 0 3,1-2 160-3,0 6 16 11,-1 2 16-11,3 7 0 4,-4 9 160-3,1 3 48 8,-3-2 0-9,2 7 0 5,2 1-304-5,1-4-64 12,3 0-16-12,5-2 0 3,-1 4 16-2,5-7 0 5,2 1 0-6,3 22 0 8,-1-22 64-8,8-5 32 7,2-9 0-7,4-3 0 5,6-2 32-5,-1-6 16 6,7 0 0-6,2-4 0 8,3 4-128-8,4-4-16 7,5-4-16-7,-1-2 0 7,2-3-112-6,2-3 0 6,8-2-128-6,-2 1 192 6,4-7-64-7,-2-3-128 8,2 3 176-8,2-5-176 8,-6 0 160-8,6-2-160 12,-6-7 128-11,2 3-128 2,-4 4 0-2,0-4 0 9,-2-2 0-9,-4 2 0 16,2 0-1360-16,-3 1-304 2,-1-1-64-3</inkml:trace>
    </iact:actionData>
  </iact:action>
  <iact:action type="add" startTime="55910">
    <iact:property name="dataType"/>
    <iact:actionData xml:id="d12">
      <inkml:trace xmlns:inkml="http://www.w3.org/2003/InkML" xml:id="stk12" contextRef="#ctx0" brushRef="#br3">22483 4414 10367 0,'-10'-18'448'1,"10"18"112"-1,-9-12-560 11,1 1 0-9,8 11 0-2,-14-8 0 0,1 0 336 0,-5 0-32 6,6 4-16-6,-3 0 0 7,3 1 48-7,-2 3 16 7,3-2 0-7,11 2 0 10,-16-2 480-10,16 2 112 5,-14-2 16-5,14 2 0 8,0 0 64-8,0 0 32 6,0 0 0-6,0 0 0 9,0 0-64-8,0 0-16 4,0 0 0-5,0 0 0 9,0 0-464-9,12 11-112 6,6 3-16-6,1-2 0 9,3 3 208-8,5 1 48 4,4 4 0-4,-4 1 0 7,-1-2-240-5,1 7-32 1,-2 1-16-4,3 10 0 9,-3 2-48-9,2 8-16 6,-1-4 0-6,-3 6 0 7,-1 1-32-6,-3 5 0 7,-3 0 0-8,3 7 0 8,-5 6 48-7,1-3 0 4,3 1 0-5,-6-6 0 8,3-1 32-8,-5-3 16 7,-4 1 0-7,2 1 0 9,1-1-16-8,-5 3 0 5,-2 3 0-6,0-1 0 9,0-1-112-9,-2 1-32 6,-2-1 0-5,-2-3 0 6,-3-1 0-7,-5-5-16 8,2 1 0-8,-5-4 0 9,-1 1 80-9,-4-1 0 6,-1 0 16-6,-2 0 0 7,-3-2 64-7,3-1 16 7,-3-1 0-7,1-4 0 9,-2 2 48-9,3-6 16 5,3 4 0-5,1-4 0 9,1-2-16-9,-3-2 0 6,5 2 0-6,1-7 0 11,-3-5-80-11,3-3 0 5,3-1-16-5,-1-1 0 7,0-9-96-7,4 1-16 7,-1 2 0-7,11-12 0 8,-10 6 0-8,10-6 0 8,-14 4 0-8,14-4 0 8,0 0 64-8,0 0 0 7,0 0 0-7,0 0 0 7,0 0-64-7,0 0 0 6,0 0 0-6,0 0 0 10,-11-2-64-10,11 2-128 5,0 0 176-5,0 0-176 9,0 0 128-9,0 0-128 6,-12-10 0-6,12 10 0 9,0 0 0-8,0 0 0 4,0 0 0-5,0 0 0 24,-2-16-1504-22,2 16-208-1,0 0-32 0,0 0-16384-1</inkml:trace>
    </iact:actionData>
  </iact:action>
  <iact:action type="add" startTime="57247">
    <iact:property name="dataType"/>
    <iact:actionData xml:id="d13">
      <inkml:trace xmlns:inkml="http://www.w3.org/2003/InkML" xml:id="stk13" contextRef="#ctx0" brushRef="#br3">20911 16601 1839 0,'0'0'160'3,"0"0"-160"-3,0 0 0 0,0 0 0 8,0 0 2720-8,4-10 512 8,-4 10 96-8,0 0 32 7,0 0-2160-7,0 0-432 6,0 0-96-6,0 0-16 10,0 0 208-10,0 0 32 7,0 0 16-7,-16 6 0 7,5-4 0-7,-5 0 0 6,2-2 0-5,-3 3 0 9,-1 1 32-10,1 4 0 5,-7-4 0-5,-3 0 0 8,0 0-80-8,-1 2-16 7,-1-2 0-7,-6 1 0 9,-6 1-112-9,2-2-32 6,-6 2 0-6,-2-2 0 12,-3-4-224-12,1 0-48 4,-2 0-16-4,-2-2 0 7,-1-4-96-7,1-2 0 7,2-3-16-7,5 3 0 10,3 2-64-10,0-2-16 5,6-4 0-4,6 7 0 7,1-3-224-8,5 0 176 7,2 2-176-7,5 2 160 8,6 2-160-8,12 2 128 5,-15-4-128-5,15 4 128 9,0 0-128-9,0 0 0 7,-10-2 0-7,10 2 0 8,0 0 0-8,0 0 0 7,0 0 0-7,0 0 0 8,0 0 0-8,4 16 0 7,0 2 0-7,-4-18 0 8,0 0 0-7,11 21 0 4,-5-1 0-4,2 1 0 8,2 0-128-9,-4-1 128 6,-2-2 0-6,1 3 0 9,1 6 0-9,2 4 0 7,-4 3 0-7,0 3 0 9,-2-4 0-9,2 4 0 5,-2 0 0-4,0-2 0 7,-2 4 0-8,0 4 0 6,0-4 0-6,-2 4 0 9,-2 6 0-9,0-6 0 6,-4 3 0-6,-2 3 0 9,1-6 0-9,1 2 0 7,-6-6 0-6,4 4 128 6,-5 2 0-7,3-6-128 7,-4 0 192-7,5 0-64 7,-3-8 64-7,4-2 16 7,5-2 0-7,-7 1 0 8,2-3 32-8,0 0 0 7,-1-7 0-6,3-2 0 6,-6 5-48-7,6-9-16 6,3 1 0-5,5-13 0 7,0 0-32-8,-8 8 0 7,8-8 0-7,0 0 0 8,0 0-16-8,0 0 0 7,0 0 0-7,0 0 0 8,0 0 80-8,0 0 16 7,19 2 0-7,1-2 0 8,-1-4-64-8,5 2-16 7,3 2 0-7,6-2 0 9,2 0-144-9,8 2 0 6,-4 2 0-6,10 0 0 9,2-2 0-9,1 2 0 7,-1 2 0-7,9 0 0 7,-3 2 0-7,2-2 0 8,-3-2 0-8,3 2 0 7,-3 0 0-6,-1 3 0 5,-3 3 0-6,1-2 0 8,-2 4 0-8,-8 1 0 7,-4-1 128-7,-8 2-128 8,0-7 0-8,-4 1 0 7,-3 0 0-7,-1-2 0 27,-5-2-512-27,-1 0-192 0,1-4-48 0,-4-2-16672 0</inkml:trace>
    </iact:actionData>
  </iact:action>
  <iact:action type="add" startTime="58302">
    <iact:property name="dataType"/>
    <iact:actionData xml:id="d14">
      <inkml:trace xmlns:inkml="http://www.w3.org/2003/InkML" xml:id="stk14" contextRef="#ctx0" brushRef="#br3">26359 16519 10127 0,'-20'-6'896'0,"7"0"-704"1,-5-6-192-1,3 4 0 6,-5 3 1344-6,6-5 256 8,-1 4 32-8,15 6 16 7,-16-6-256-6,16 6-48 6,0 0-16-6,0 0 0 5,-12-8-352-6,12 8-64 7,0 0-16-7,0 0 0 8,0 0-192-8,0 0-32 7,0 0-16-7,0 0 0 9,0 0 64-9,20 0 16 6,-1 4 0-6,5-4 0 8,1-4-64-8,4 2-16 8,9-4 0-8,-3 5 0 9,4-3-80-9,0 0 0 5,-4 0-16-1,2 0 0 2,-2 2-112-5,0-4 0 4,-2 0-16-5,0 0 0 7,-3 4-48-6,-5 1 0 6,-4 1 0-7,1-2 0 9,-6-2-160-9,-1 2-32 7,-15 2-16-7,16 4 0 7,-16-4-48-7,9 7 0 8,-9-7 0-8,0 0 0 8,4 18 80-8,-4 0 16 6,-4 3 0-6,3 2 0 8,-7 3-32-8,-6 3-16 6,2 2 0-6,-1 6 0 8,3 4-176-7,-4-2 0 5,3 6 144-6,-1 4-144 9,0 7 0-9,4 1 0 6,-3-2 0-6,3-1 0 8,4 1 0-8,0 1 0 7,0 1 0-7,2-3 0 10,2-1 0-10,2-2 0 6,2-4 0-6,2 1 0 9,0-1 128-9,0-2-128 5,3-4 128-5,-3 2-128 8,2-6 208-8,4 4-16 7,-3 0-16-7,7-4 0 9,-4 0-16-9,5-4 0 6,-3-2 0-5,4-3 0 6,-3-1 32-7,5 0 0 7,1 1 0-7,3-3 0 9,-7-2-16-9,5 1 0 7,-1-1 0-7,0 1 0 7,-1-3-48-7,-1 0 0 8,1-7 0-8,-6 2 0 8,-1-5-128-8,-5 3 0 7,-8-14 0-7,0 0 0 7,12 14 0-7,-6 1 0 7,-2-3 0-7,-4-12 128 8,0 0 16-8,0 0 0 6,0 0 0-6,-6 14 0 9,6-14 48-9,-14 7 16 8,2 1 0-8,-3 2 0 7,3-4 16-7,-6-2 0 7,3 2 0-7,-5 1 0 8,-3-1 0-8,-2-2 0 8,-5 2 0-8,1 4 0 8,-2-4 48-8,-2-1 16 6,-4-1 0-6,0 2 0 8,-8 2-32-8,0-2 0 7,-6-2 0-6,-2 0 0 6,-5 0-80-7,-1-1-32 8,-3 3 0-8,4-2 0 7,-3 2-144-7,4 0 0 7,5 0 0-7,3 4 128 8,4-5-128-8,2 5 0 7,8 2-192-7,4-6 192 25,0 1-2304-24,7 5-352 1,3-4-64-2</inkml:trace>
    </iact:actionData>
  </iact:action>
  <iact:action type="add" startTime="64827">
    <iact:property name="dataType"/>
    <iact:actionData xml:id="d15">
      <inkml:trace xmlns:inkml="http://www.w3.org/2003/InkML" xml:id="stk15" contextRef="#ctx0" brushRef="#br4">26589 16589 1839 0,'0'0'160'1,"0"0"-160"3,0 0 0-3,10-12 0 5,-2 6 2464-6,-8 6 464 8,11-6 80-8,-11 6 32 9,10-5-1744-9,-10 5-336 6,12-8-80-6,-12 8-16 9,13-8 176-9,-13 8 48 5,8-6 0-5,-8 6 0 9,12-14 160-9,-12 14 32 6,0 0 16-6,0 0 0 9,8-11-240-9,-8 11-48 8,6-14-16-8,-3 6 0 7,-3 8-320-7,0 0-64 7,2-11-16-7,-2-5 0 8,0 16-32-8,-4-12-16 6,-1-3 0-5,1 5 0 7,-8 0-48-8,2 0-16 8,-1 3 0-8,-5-5 0 7,2 2-80-7,-3 2-16 7,1-5 0-7,2 5 0 8,-7-4-16-8,2 2-16 7,1 3 0-7,-3-5 0 12,-3 2-96-12,1 4 0 5,-1-1-16-4,3-1 0 5,-5 2-112-6,1 4-128 7,0 0 176-7,-1 2-176 9,-1 2 192-9,0 0-192 6,-1-2 192-6,3 4-192 8,0 0 0-8,-1 2 0 6,-1-3 0-6,2 5 0 9,-1 0 0-9,1 6 0 6,4-5 0-6,-3 5 0 8,1-4 0-8,-5 7 0 8,1-3 0-8,-2 6 0 7,0-3 0-7,-3 3 0 7,-3-1 0-7,2 3 0 8,0-1 0-8,2-1 0 7,-6-1 0-7,6-3 0 8,-1 3 0-8,3 3 0 7,0-3 0-7,0-1 0 8,1 3 0-8,1 4 0 8,2 3 0-8,-1-1 0 8,1-4 0-8,0 1 0 7,-1-3 0-7,5 7 0 9,1-1 0-9,-1 0 0 6,1 1 0-6,5-1 0 9,-5-4 0-9,6 5 0 6,-1-1 128-6,3 2-128 8,-1 0 0-8,5 3 0 8,-2-5 0-8,2 4 0 8,0-4 160-8,2 1-160 6,-1-1 128-5,1 2-128 6,0 2 128-7,4-1-128 8,0-1 128-7,2-2-128 6,0 1 128-7,0 1-128 8,0 2 0-8,2 0 128 6,0-2-128-5,4 1 160 5,-2-3-160-6,4 0 160 9,-1 1-160-9,-1 3 0 7,2-4 0-7,4-3 0 7,-4-3 0-7,5 0 0 7,-5 3 176-7,4-5-176 8,3-1 176-8,-1 1-176 6,2-1 192-5,1-4-192 7,-1 3 176-8,5-5-176 6,4 3 160-6,-1-5-160 9,-5 4 128-9,5-4-128 8,3-3 0-8,2 3 0 8,1-2 128-7,-1-2-128 3,2 0 0-4,0 0 0 9,1 1 128-9,-1-1-128 7,6 0 0-7,0 0 144 8,-4 0-144-8,0-4 0 6,2-2 0-6,2-2 0 9,-5-4 128-9,-1 2-128 7,-2-4 128-7,-2 2-128 7,1-3 128-7,-1-1-128 8,2 2 128-8,0-6-128 8,1 3 128-8,-1-5-128 7,-2 6 128-7,3-7-128 8,3-1 128-8,-2-3-128 8,0 1 0-8,0 7 128 7,2-9-128-7,5-1 192 6,-5-1-192-5,0-1 192 9,0 0-192-10,-2 1 0 6,-2 3 144-6,-1-3-144 8,-3 1 128-8,0-4-128 7,-1 1 160-7,-3-1-160 10,1-2 128-10,-5-2-128 5,-1 1 0-5,2-1 144 9,-5-6-144-9,3 0 0 5,-6 0 144-5,1-4-144 8,1 6 128-8,-4-2-128 7,0 6 128-7,1-3-128 8,-5 1 0-8,2 2 0 7,-2 2 0-7,-2 2 128 8,-4-3-128-8,0-3 0 7,0 2 0-7,-2 0 128 8,-2 0-128-8,-3 1 0 7,-1 1 128-7,0 0-128 8,-6-2 128-8,7 1-128 7,-7 1 128-7,2 2-128 8,-3-1 0-8,-1 1 144 7,1 2-144-7,-5-1 0 7,3-1 128-7,1 4-128 8,-1-1 0-8,-5 5 0 7,3 1 0-6,-3-1 0 5,3-1 0-6,-6 9 0 9,-1-5 0-9,1 8 0 6,0-5 0-6,-1 3 0 9,-1 2 0-9,2-2 0 6,0 4 0-6,-1 2 0 8,1 3 0-8,0 1 0 8,-1 0 0-8,1 3 0 8,-6 1 0-8,2 0 0 6,-1 4 0-6,1-4 0 9,0 2 0-9,4 2 0 7,-2 3 0-7,-1-3 0 8,-1 2 0-8,-2 3 0 7,2 5 0-7,3-4 0 8,-3 1 0-8,-2-1 0 7,0 5-128-7,-2 1 128 8,4-2 0-8,-1 3 0 7,1 0 0-7,2 1 0 9,2-1 0-9,-1 5 0 7,1-7 0-7,2 8 0 8,-1 3 0-8,3 1 0 6,3-6 0-6,-1 3 0 9,-3-1 0-9,5 4 0 6,3 2 0-5,-1 2 0 6,1-3 0-6,3-1 0 4,-3 2 0-5,4 6 0 9,2-2 0-9,-1 6-144 7,3-4 144-7,2 0 0 8,-4 4 0-7,5-4 0 4,-1 4 0-5,4-4-128 10,0 2 128-10,0-2 0 6,2 6 0-6,0-5 0 8,2-1 0-8,2-3 0 7,-2 1 0-7,3 2 0 8,1-8 0-8,4 0 0 7,-4-2 0-7,2 1 0 8,1-3 0-8,-1 0 0 7,4-1 0-7,4-5 0 8,-5 2 0-8,7-3 0 7,1-5 0-7,-1 3 128 8,3-6-128-8,3 3 0 6,-3-3 0-6,3 4 0 9,-3-7 0-9,6 5 0 7,1-4 0-7,1 1 0 8,4 5 0-8,-2-6 0 7,1 2 0-7,-1-3 128 8,2 1-128-8,4 2 0 7,-4-4 0-7,-2-3 0 8,-3 1 0-8,3-4 0 7,2-4 0-7,-2-2 0 8,2-2 0-8,-1-1 144 8,-1-7-144-8,-2 0 0 8,4 1 224-8,0-3-64 6,4-3-16-6,-1-1 0 7,-1 1-16-7,4-3-128 8,-2 1 192-7,4 3-64 6,-4-3-128-6,4-3 0 5,0-1 0-6,-4-2 0 9,4 1 0-9,-6 1 0 6,0-2 0-6,0-3 0 10,-4 1 0-10,0 0 0 7,-1 0 0-7,-1-3 0 8,-2-3 0-8,-1 0 0 7,-3 2 128-7,0-4-128 7,-1-6 0-6,-1 6 0 5,-1-4 144-6,-5 2-144 8,5-4 0-7,-1 6 0 5,-5-6 0-5,2 6 128 6,-10-6-128-7,-1 4 0 8,3 2 0-8,-4-2 128 8,0 4-128-8,-4-6 0 8,0 0 0-8,0 0 128 6,0 0-128-6,-2-2 0 7,-2 4 128-7,2-4-128 9,-4 4 0-9,0 0 0 6,-1-3 0-6,-1 5 0 7,-6-1 0-7,3 7 0 7,-5 0 0-7,4 4 0 9,-3 1 0-9,-1 1 0 6,-3 4 0-6,-3 3 128 9,3-3-128-8,-1 1 0 5,-3 4 0-6,-3-3 0 8,-1 1 0-8,0 5 0 6,-3-5 0-6,-1 7 128 10,0-3-128-10,-4 6 0 5,-2 2 0-5,2-4 0 8,-6 9 0-7,4 1 0 6,-4 5 0-7,2 1 128 8,-4 0-128-8,4 0 0 6,4 6 0-6,-6-3 0 9,0-3 0-9,-2 6 0 7,6 0 0-6,-4 3 0 6,4-5 0-7,2 6 0 6,-4-3 0-6,4 5 0 8,-3-7 0-8,-1 7 0 8,2-2 0-8,-4 1 0 7,2 5 0-7,-2-5 0 8,2 3 0-8,4 3-128 7,-4 4 128-6,4-1-192 5,2-1 192-6,-4 0-192 9,2 1 0-9,2 3 0 6,0-2 0-6,-3 3 0 9,3 1 16-8,2-2 0 5,2 2 0-6,2 0 0 8,-5-1 176-8,5 7-160 7,0 2 160-7,1 4-160 7,7-4 160-7,5 4 0 7,-1-2 0-7,7 3-128 8,4 3 128-8,2 2-160 7,2 4 160-7,6-3-160 9,0 1 160-9,1-2 0 6,5 0-144-6,0 1 144 9,3-3 0-9,-3 0 0 6,4 0-144-5,-3-1 144 7,5 5 0-8,3-4 0 7,-5-2 0-7,4 0 0 7,-1-6-144-7,1 2 144 8,3-6 0-8,2 0-144 8,3-8 144-8,-3-1 0 6,0-3 0-6,1-2 0 8,1-3 0-8,2-6 0 7,1-1 0-7,3 3 0 9,2-4 0-9,0 1 0 6,2-5 0-6,6-2 0 8,0 4 0-8,0-2 0 7,-2-4 0-7,2-4 128 8,3-6-128-8,-5 2 0 7,0 2 0-7,-4-4 128 9,2-3-128-9,2 3 0 6,4-6 0-6,-4 1 0 9,0-1 0-8,-4 0 0 5,4-1 0-6,2-1 128 7,2-3-128-7,-2-1 0 7,4 3 0-7,-1-5 0 8,-5 1 0-8,2-1 0 8,-8 5 0-8,4-7 128 8,0-3-128-8,-5-2 0 8,-3-1 0-8,-2-3 128 5,-4-4-128-5,1 2 0 8,-3-8 128-8,-3 2-128 8,-5-7 160-8,1-1-32 7,-6-4-128-7,-1 4 192 8,1-1-16-8,-6-1-16 7,0 14 0-7,-4-2 0 9,-2 4-32-9,0 4-128 7,0 5 192-7,0 3-64 8,-4 5-128-8,0 3 128 7,1-7-128-7,-3 11 128 8,0-3-128-8,-4 6 0 8,5-2 0-8,-5 3 0 6,4 3-224-6,8 4-80 7,0 0-16-6,0 0 0 21,-8-6-2320-21,8 6-480 0,0 0-80 1</inkml:trace>
    </iact:actionData>
  </iact:action>
  <iact:action type="add" startTime="67471">
    <iact:property name="dataType"/>
    <iact:actionData xml:id="d16">
      <inkml:trace xmlns:inkml="http://www.w3.org/2003/InkML" xml:id="stk16" contextRef="#ctx0" brushRef="#br4">23888 14892 6447 0,'0'0'576'1,"13"-10"-576"3,-13 10 0-4,14-11 0 6,-4-5 1280-6,3 4 128 7,-3 5 48-7,-10 7 0 7,12-12-240-7,-5 2-32 8,1 2-16-8,0-3 0 8,-8 11-32-8,0 0-16 8,6-14 0-8,-6 14 0 8,4-18 32-8,-4 9 0 7,0 9 0-7,-4-18 0 8,-2 1-144-8,-2 3-32 7,0 4 0-7,3-2 0 8,-9 5-400-8,2-5-96 7,-3 2-16-7,1 4 0 8,-5 1-112-8,1-3-32 7,2 4 0-7,-5 0 0 8,-4 0-48-8,-1 0-16 7,1 0 0-7,-2-2 0 14,-3 2 48-14,1 3 0 1,-2 1 0-1,0 0 0 7,-5 0-48-7,-3 3-16 7,-1 5 0-7,-5-2 0 10,6-4-64-10,-4 4-16 5,4 2 0-5,-4 3 0 9,4-3-160-9,-2 10 192 7,6-3-192-7,-2 1 192 8,-2-2-192-8,4 3 192 6,1 3-192-6,-1-3 192 8,2 3-192-8,2 1 160 7,0 3-160-7,1-1 160 9,1 8 16-9,2 0 0 6,2-1 0-5,-1 1 0 6,-1-2-16-7,1 6 0 8,5 6 0-8,0-2 0 8,3-2-160-8,-3 0 192 6,5 4-192-6,4-2 192 9,4 6-192-9,1-4 0 7,3 4 0-7,0-2 128 10,2 2-128-10,2-6 0 6,2 4 144-6,2-4-144 6,0 3 0-6,5-3 128 8,-1 0-128-7,8-2 0 5,-3-3 192-6,5 1-48 8,-4-2 0-8,3-2 0 8,1-2 0-8,-3 1 0 7,5-1 0-7,-5-2 0 8,3 2-144-8,4 3 128 6,-3-3-128-6,1-2 128 9,3-3-128-9,2-3 160 7,1 0-160-7,1-5 160 8,0 2-160-8,3-1 192 6,-1-3-192-6,2 5 192 8,2-5-64-8,2 2-128 8,-4-5 192-7,3 3-64 6,7-6-128-7,-4 0 128 6,0-1-128-6,2-3 128 9,-4-2 0-9,4-2-128 6,0-4 192-6,-4 2-64 9,-2-7 0-9,2 1-128 7,-2 2 192-7,-1-8-64 8,-1 3-128-8,2-3 160 6,2 0-160-6,-2 3 160 9,-2-5-160-9,-1-2 128 7,-1 3-128-7,2-7 128 7,0 1-128-7,1 3 0 8,-1-1 0-8,-2-5 128 8,0 1-128-6,1 0 0 2,-1 3 144-3,-2-1-144 7,-2-3 0-8,-1 1 128 6,-5-4-128-6,3-1 0 8,-1 1 0-8,1 2 144 7,-7-7-144-7,1 3 0 8,-8-2 144-8,2-4-144 7,-1-6 0-7,-3 4 144 9,2-6-144-9,0 0 192 6,-6-4-192-6,-2-2 192 9,0 3-192-9,-2 1 160 6,-6-2-160-6,2 0 160 8,0 6-160-7,-5-2 0 5,-1 4 144-6,2-4-144 9,-7 3 0-9,1-5 128 7,0 4-128-7,1-6 0 9,1 2 0-9,-5 2 128 6,-3 0-128-5,1 8 0 7,-5 2 0-8,-1 2 128 6,0-2-128-6,-1 5 0 9,1 1 0-9,-2 8 0 6,-2-1 0-6,-1 1 128 8,1 5-128-8,0-2 0 7,0 5 0-7,-4-3 0 8,-6 4 0-8,2 0 0 8,-10 1 0-8,2 3 0 7,-4 6 0-7,-3-2 0 8,-3 2 0-8,1 2-128 7,-3-2 128-7,1 6 0 6,1 5 0-6,2-1 0 9,1 2 0-9,-1 3 0 7,3 1 0-7,3 2-128 10,2-1 128-10,2 1 0 5,0 3 0-5,4 3 0 8,-6 1 0-8,6 0 0 7,-1 3 0-7,5-1 0 8,-3 4 0-8,3 4 0 7,4 2-144-7,-2-2 144 10,4 4 0-10,4 4 0 6,3 4 0-6,7-2 0 8,-3-2-176-8,8 4 176 7,-1 1-128-7,7 5 128 7,0 0 0-7,4-3-128 7,2 1 128-7,4 0 0 8,2-1 0-8,4-1-160 6,1 0 160-6,1 2 0 9,6-3-144-9,-3-3 144 8,3 2 0-8,3-2-144 8,3-8 144-8,1 4 0 5,0-4 0-5,1-4 0 9,1-2 0-9,4 1 0 6,0 3 0-6,1-4 0 9,-1-6 0-9,2 1 0 6,0-7 0-6,4 3 0 9,-4-1 0-9,4 2 0 6,4-1 0-5,-5-7 0 7,1 3 0-8,2-6 0 7,-4 1 0-7,6-5 0 7,-2 0 0-7,6 0 0 8,-3-4 0-8,5-2 0 8,2-2 0-8,-4-4 128 7,4-6-128-7,-1 4 0 8,3-2 0-8,-6-7 0 8,0-1 0-8,2-3 128 8,-2-5-128-8,-1 3 0 6,1 3 0-6,-4-1 128 8,0-5-128-8,-4 1 0 7,0-2 0-7,2-1 0 9,-6 3 0-9,1-3 128 6,-1-1-128-6,0-2 0 8,-4-4 0-8,-1 1 128 7,-3-3-128-7,-4 0 0 10,1-12 0-10,-3-1 144 5,-3-5-144-5,-2-2 0 9,-7-3 176-9,-1-2-176 6,0-11 160-6,-8 5-160 10,-8-8 160-10,1 6-160 5,-3-3 160-5,-4 7-160 9,-5-2 192-9,-5 5-48 7,-1 5-16-6,-6 5 0 6,-6-2 128-7,-4 12 32 7,0 4 0-7,2 4 0 8,-8 8-288-8,3 7 160 6,1 1-160-6,-6 7 128 8,2-2-128-8,4 6 0 7,-1 1 0-7,-5 5 0 23,0 4-448-22,0 1-32 0,1 5 0-1,1 2 0 13,-6 5-2464-11,3-3-480-1</inkml:trace>
    </iact:actionData>
  </iact:action>
  <iact:action type="add" startTime="77020">
    <iact:property name="dataType"/>
    <iact:actionData xml:id="d17">
      <inkml:trace xmlns:inkml="http://www.w3.org/2003/InkML" xml:id="stk17" contextRef="#ctx0" brushRef="#br4">23772 15034 3679 0,'0'0'160'4,"0"0"32"-4,0 0-192 0,12-9 0 0,0-9 0 1,-8-1 0 5,-4 19 2208-6,8-14 400 7,-3-2 80-7,3 1 0 9,-4-7-1328-9,-4 5-272 5,2 5-48-4,-2-5-16 7,0 1-48-8,0 0-16 8,0-1 0-8,-4 3 0 7,0-3-128-7,-2 1-16 7,1-3-16-7,-3 1 0 9,2 2-112-9,-6-5-32 6,2 3 0-5,-1 5 0 6,-3-3-176-7,2 4-32 8,-3-1-16-8,-3 1 0 7,-1-4-112-7,-1 7 0 7,-1-1-16-6,-3-2 0 6,-1 1 16-7,-2 1 0 7,-1 6 0-4,-3-2 0 2,-6 4-128-4,-2 2-32 5,-4 4 0-6,-4 2 0 8,2 6-160-8,-3-1 128 7,-3 7-128-7,0-5 128 9,3 5-128-9,3-6 0 7,-2 3 0-7,6 3 0 8,0-1 0-8,4 3 0 7,-2 3 0-7,4-1 0 9,6 1 0-9,-1 3 0 5,1 3 0-4,0 4 0 7,-4 0 0-8,3 2 0 6,5 6 0-6,2-4 0 9,-1 2 0-8,1 4 0 4,-3 4 0-5,5-2 0 10,3 2 0-10,1 3 0 7,1 3-144-7,5 2 144 7,3 1 0-7,0 1 0 7,6-5 0-7,2 1 0 8,4 4 0-8,6-3 0 6,1-3 0-6,7 1 0 8,-3-5 0-8,9 0 0 7,1-2 0-7,3-6 0 9,1-2 0-8,2 2 0 5,6-6 0-6,-4-2 144 7,2-1 0-7,6-3 0 6,-2-4 0-5,6 1 0 8,-6-7-144-9,8-3 192 6,6 3-192-5,-3-5 192 6,-1-4-192-7,6 2 128 7,3-4-128-7,-1-3 128 9,-5 1-128-9,5-2 128 6,-2-6-128-6,-9 1 128 8,3-1 16-8,-2-4 0 7,-6-6 0-7,2 4 0 9,-6-3 16-9,4 1 0 6,-6-7 0-6,0 5 0 8,-2-4 48-8,2-1 16 8,-5-6 0-8,-1-1 0 7,-2 3 144-7,3-3 16 8,-3-1 16-8,0-2 0 8,0-2 64-8,-3-3 16 6,-1-1 0-6,-3-2 0 8,-3-8-16-7,5 1 0 5,-11 1 0-6,1-8 0 10,-4-4-16-10,-4 1-16 5,0-3 0-5,-6-1 0 9,-4-3-304-9,2 3-128 6,-8 1 0-5,1 5 128 7,-3 1 96-8,-4-2 16 7,-7-1 0-7,-2 3 0 8,-4 2-32-7,-1 8 0 5,-3 0 0-6,0 6 0 9,2 2-80-9,-8 2-128 6,4 9 176-6,4 3-176 8,-4 3 0-8,2 6 0 7,-2 7-240-7,-4 3 80 23,4 2-1536-23,-4 7-304 2,0 9-64-2,-8-1-14368 0</inkml:trace>
    </iact:actionData>
  </iact:action>
  <iact:action type="add" startTime="82621">
    <iact:property name="dataType"/>
    <iact:actionData xml:id="d18">
      <inkml:trace xmlns:inkml="http://www.w3.org/2003/InkML" xml:id="stk18" contextRef="#ctx0" brushRef="#br4">22592 7516 3679 0,'0'0'320'1,"0"0"-320"6,8-13 0-7,0 3 0 4,2 2 1040-4,-4-2 144 11,3 1 32-11,3 1 0 4,-6-4-368-4,2 4-64 13,1 3-16-13,-1-5 0 3,-4 0 0-3,-4 10 0 9,0 0 0-9,0 0 0 6,0 0-96-6,0 0-32 10,0 0 0-9,0 0 0 4,4-8-240-5,-4 8-48 5,0 0-16-5,0 0 0 9,0 0-128-9,0 0-16 11,0 0-16-11,0 0 0 5,0 0 96-5,0 0 32 10,0 0 0-10,0 0 0 5,0 0-32-5,0 0 0 10,0 0 0-10,0 0 0 5,-4 8 48-4,4-8 0 9,-4 10 0-10,4-10 0 4,0 0 64-4,-4 12 0 7,-2-3 16-6,1 3 0 7,5-12 48-8,-6 10 16 10,2 1 0-10,0 3 0 5,0-4-128-5,0 5-16 7,-2-3-16-7,2 4 0 4,1-5-80-4,-1 5-16 6,2-4 0-2,0 7 0 1,-2-3-208-5,2-2 128 11,-4 3-128-11,4-1 0 5,0 5 128-5,2 4-128 8,0-1 0-8,0 1 0 8,0 3 0-8,4-3 0 12,2-4 0-12,0 3 0 4,-2-3 0-4,3 3 0 11,5-5 0-11,-4-1 0 3,2 3 128-2,3 2 48 5,-3-1 0-6,4-3 0 9,-5 1 32-9,3 1 16 11,2-1 0-11,-1-3 0 5,1 3-32-5,4-1 0 7,-3-1 0-7,5 0 0 7,-1 1 16-7,1-5 0 8,3 3 0-8,3-3 0 8,1 3 32-8,0-5 0 9,2 2 0-9,14-1 0 3,-8-1-64-3,3-6-16 6,-1-2 0-6,-2 2 0 9,4 0 16-9,0-4 0 12,-8-4 0-12,4-4 0 2,0 0 32-2,4 0 16 8,-2 0 0-8,2-4 0 7,-6 1-32-7,3 1-16 11,-1-6 0-11,0 5 0 4,-4-7-16-4,0 2 0 14,2-7 0-13,0 1 0 0,3 3 32-1,-5-3 16 13,-2-5 0-13,0 3 0 3,3 3-32-3,-1-1-16 6,2-1 0-6,2-2 0 8,-2-7 96-8,-4 3 32 11,1 2 0-10,-1-5 0 3,-2-1-48-4,1-2-16 10,-1-6 0-10,0 4 0 5,-1 4-32-4,-3-2 0 11,0-4 0-12,-5 0 0 3,-3-1 32-2,3-4 0 5,-4 1 0-6,3-6 0 8,-7 0-48-8,4 4-16 9,-5-4 0-9,1 2 0 5,0-1-160-5,-2-1 192 11,-2 0-192-11,1 2 192 5,1-2-192-5,-2 1 0 5,-4 3 0-5,2-2 128 6,0 0-128-6,-2 4 0 8,-2-2 0-8,0 6 0 8,-2-6 128-8,0 4-128 7,0-2 0-7,0 6 128 8,0 2-128-8,-2 4 128 8,-4-3-128-8,-1 7 128 9,1 2-128-9,0 1 128 10,-8-1-128-10,8 11 128 5,-5-2-128-5,1 5 128 6,-3 1-128-6,1-4 128 8,-8 2-128-8,1 5 0 11,0-1 0-10,-1-2 0 2,-1 0 0-2,-3 4 0 9,-1 0 0-10,2 0 0 5,-3-1 0-5,-1 1 0 10,0 0 0-10,-2 0 0 5,1 4 0-5,-3-2 0 12,2 0 0-12,0 2 0 4,0 2 0-4,-1 0 0 8,5 2 0-7,-4 0 0 6,-4-2 0-7,2 2 0 7,1-1 0-6,1 3 0 5,2-2 0-6,-2 2 0 10,-1 0-144-10,-3 2 144 5,2-2 0-4,0-3 0 9,4 1 0-10,-2 2 0 4,1 2 0-3,3-2 0 5,-2 0 0-6,3 0 0 9,1-3 0-9,0 5 0 11,-3-4 0-11,3 2 0 5,-2 2 0-5,1 4 0 9,-1-3 0-9,2 5 0 6,-3-2 0-6,3 5-128 10,0-1 128-10,-3 5 0 6,-1 5 0-6,2-1 0 11,-1 2 0-11,1 1 0 3,0 1-144-3,0-2 144 7,-1 2 0-7,3 3-144 8,0 1 144-7,-1 2 0 9,3-2 0-10,-3 0 0 5,3 8 0-5,-2-2-128 7,3 2 128-6,3 0 0 1,3-6 0-2,-1 6-128 6,3-4 128-6,-2 0 0 8,3 0 0-8,-3-4 0 13,4-1 0-13,-3 3-128 3,5 4 128-3,-2-4 0 12,3 0 0-12,-1 14 0 5,-2-6 0-5,6-8 0 9,4 0 0-9,0-4 0 5,2 0 0-4,2-4 0 10,0 1 0-11,2 1-128 4,4 0 128-4,4 1 0 11,-3-1 0-11,7-2-128 5,-4-2 128-5,5-1 0 6,-3-3 0-5,3 5 0 7,-1-1 0-8,4 2 0 11,-1 1 0-11,4-3 0 5,1-2 0-5,-1-1 0 6,3-1 0-6,-1-1 0 8,0-1 0-8,3 3 0 12,-1-1 0-12,0-5 0 4,-3-1 0-4,3-3 0 11,2 4 0-11,0-5 0 4,1 3 0-3,-3-4 0 6,0-6 0-7,1 2 0 8,-1 1 0-8,0-3 0 7,1-2 0-7,-1-2 0 8,2-4 0-8,0-4 0 10,1 3 0-10,1-5 0 4,-2-8 128-3,0 5-128 7,1-5 160-7,-1-3-160 0,0-9 160-1,2 1-160 8,1 0 160-8,-3 0-160 8,-2-1 176-8,-1 1-176 6,-3 0 192-6,0 0-192 8,-3-1 192-8,-3 3-64 8,3 2 0-8,-6-1-128 8,-1 1 144-8,-1 2-144 6,4 1 0-6,-5 7 144 8,3-1-144-8,-6 8 0 7,-8 8 0-7,0 0 0 8,15-13-176-8,-15 13-64 6,0 0-16-6,0 0 0 22,0 0-2336-20,14 7-480-1,-14-7-80 1</inkml:trace>
    </iact:actionData>
  </iact:action>
  <iact:action type="add" startTime="84049">
    <iact:property name="dataType"/>
    <iact:actionData xml:id="d19">
      <inkml:trace xmlns:inkml="http://www.w3.org/2003/InkML" xml:id="stk19" contextRef="#ctx0" brushRef="#br4">22848 8519 15135 0,'0'0'672'1,"10"-10"144"-1,-3 2-656 0,1-3-160 6,0 5 0-6,4 2 0 4,-4-2 288-4,1 0 32 10,-9 6 0-9,0 0 0 3,0 0 64-4,0 0 32 10,0 0 0-10,0 0 0 6,0 0 256-6,0 0 48 9,14 8 16-8,-14-8 0 4,10 14-128-5,-2 3-32 10,-5 1 0-10,1 1 0 4,-4 7-256-4,2 1-48 10,-2 2-16-9,0 6 0 2,-2 2-256-3,2 2 128 11,-4 6-128-11,2 2 0 4,1-6 128 0,-5 8-128 0,-2 3 0-3,2-1 0 6,-6-6 144-7,1 0-144 7,1 0 0-6,-2-6 144 8,4-2 128-9,2 2 32 12,-3-2 0-9,-1 4 0-2,-2-6 96-1,-3 2 32 10,3 2 0-10,-6-2 0 5,1 6-128-5,1-2-32 11,-5 2 0-11,-7-4 0 3,-3 0-48-2,-2 0-16 5,-4 4 0-5,0-3 0 2,-4 3 32-3,-2-4 0 7,-4 4 0-7,2-6 0 9,-3 0 0-9,-3 4 0 11,2-2 0-10,0 2 0 1,-3-4-80-2,3 4-16 6,0-2 0-6,-1-4 0 10,-5 2-144-10,0-3 192 5,-3-3-192-5,-1-4 192 9,-5 0-192-9,1 3 160 6,1 1-160-5,2 2 160 7,-3 0 0-8,5-2 0 6,-1 1 0-6,1-1 0 9,-1 0-160-9,1 2 192 7,-9-4-192-7,5-1 192 8,1-5-192-8,-1 1 128 7,-2 1-128-7,-1 0 128 8,7 1-128-8,-1-3 0 7,3-3 144-7,-3 1-144 8,-1 0 0-8,3 5 144 8,4-5-144-8,-1-3 0 7,-3-1 0-7,3 3 0 7,1-5 0-7,-2 5 0 9,1 1 0-9,1-3 0 7,4-1 0-7,1 3 0 8,-5-4 0-8,4 3 0 5,8 3 0-5,-2-1 0 10,4 0 0-10,-2 5 0 5,4-3 0-5,-2-1 0 9,0 1 0-8,2-1 0 5,-6-3 0-6,6 4 0 9,-2 3 0-9,2-1 0 6,2 2 0-6,-2 1 0 8,2-3 0-8,4 2 0 8,-3 1-160-7,5 1 160 6,-2 2 0-7,6 4 0 6,-3-2 0-5,3-1 0 5,2 1 0-6,-1 0 0 7,7 6-160-7,3-2 160 9,-2-2 0-9,5 4 0 6,-3-2-128-6,4 4 128 9,2 0 0-9,1 0 0 6,1 0 0-6,2-2 0 10,2 6 0-10,2 2 0 5,0-4 192-5,4 3-192 9,0 1 192-9,2-4-64 7,1 2 0-7,1-2-128 9,4-2 128-9,2 0-128 5,-1-4 0-5,7-2 0 11,1-2 0-11,6 2 160 5,-1-4-160-5,3-1 128 9,-2-3 48-9,5 0 0 5,3-1 0-5,4-5 0 10,-4 0-16-10,2 1 0 5,2-3 0-5,0-5 0 10,6 4 16-10,-4-9 0 6,0 1 0-6,-6-4 0 8,2-2-176-8,0-2 160 7,-6-2-160-7,0 2 160 24,-3-2-816-22,-5 0-176-2,0 2-16 1,-9-2-13952-1</inkml:trace>
    </iact:actionData>
  </iact:action>
  <iact:action type="add" startTime="84919">
    <iact:property name="dataType"/>
    <iact:actionData xml:id="d20">
      <inkml:trace xmlns:inkml="http://www.w3.org/2003/InkML" xml:id="stk20" contextRef="#ctx0" brushRef="#br4">20546 12435 12895 0,'0'0'1152'2,"0"0"-928"-2,0 0-224 0,0 0 0 6,0 0 1360-6,0 0 240 8,0 0 32-8,0 0 16 8,0 0-720-7,0 0-144 4,0 0-16-5,0 0-16 11,-6 17-48-11,1 1-16 5,-7 3 0-5,4 9 0 7,0 9 48-6,0 2 16 6,-5 2 0-7,3 5 0 8,-4 9-112-8,5 3 0 7,-5 5-16-6,2 5 0 6,3 0-192-7,-5 2-48 7,4 0 0-7,-4-3 0 8,5 1-224-3,1-6-160-2,-4-7 192-3,4-5-192 9,4-5 192-9,-1-8-64 5,-3-6 0-5,2-5-128 10,2-7 592-10,0-3 16 5,0-7 0-5,4-11 0 7,0 0 80-7,0 0 16 9,0 0 0-9,0 0 0 8,0 0-112-8,0 0-16 7,4-11 0-7,0-9 0 7,2 1-208-7,2-1-48 7,1-3-16-7,1-3 0 9,6 1-304-9,-2 0 0 7,3 5 128-7,1 3-128 9,7-3 0-9,-2 1 0 6,-1 3 0-6,1 0 0 8,3 9 0-8,1-3-144 7,0 2 144-7,1 6-128 8,-3 8 128-8,-2 4-128 7,-1 0 128-7,-1-1-128 8,1 5 128-7,-5 0-128 6,-3 3 128-7,1 3-128 8,-5-5 128-7,0 5 0 4,-2-3 0-5,-4-1-128 8,-4 1 128-8,0-17 0 6,-10 16 0-6,2 0 128 9,-2-9 48-9,-7 3 16 6,1-2 0-6,-3-4 0 9,-5-2 192-9,1 0 64 6,-2-2 0-6,-1-2 0 9,-1 0-208-9,2-2-48 7,-1-2 0-7,5-2 0 8,-3 2-192-8,1 1 128 7,1-9-128-7,7 4 0 23,-1 2-304-21,10-3-144-2,1-1-48 1,5 12 0 11,0-21-2160-11,5 5-432 0,5-4-96 3</inkml:trace>
    </iact:actionData>
  </iact:action>
  <iact:action type="add" startTime="85490">
    <iact:property name="dataType"/>
    <iact:actionData xml:id="d21">
      <inkml:trace xmlns:inkml="http://www.w3.org/2003/InkML" xml:id="stk21" contextRef="#ctx0" brushRef="#br4">21022 12119 17503 0,'0'0'768'1,"0"0"176"-1,0 0-752 0,0 0-192 0,0 0 0 0,10-16 0 8,0 5 1408-8,3-5 256 6,1 4 64-6,2-1 0 8,3 3-656-7,-1-2-128 5,1-1-32-6,3-3 0 8,-1 4-112-7,-1 3-32 6,-1 3 0-7,3 2 0 7,-7 2-256-7,5 2-64 7,-5 4-16-7,-15-4 0 10,8 13-288-10,-4 3-144 7,-4-16 160-7,2 23-160 7,-6 7 128-7,-4-1-128 6,-11 2 0-5,1 2 0 8,3-2 192-9,-7-1-64 10,-1-5-128-10,-1-3 192 6,1-5 160-5,3 5 32 3,-1-5 0-3,5-5 0 8,5-2 80-9,1-1 32 6,10-9 0-6,0 0 0 9,0 0-336-9,0 0-160 5,0 0 160-5,19 6-160 9,7-6 224-9,5 0-48 8,4-2-16-8,0 2 0 8,4-4-160-8,4 0 128 7,-4 2-128-7,2-1 128 6,-4 3-128-6,4 0 0 8,-6 3 0-7,-2-1 0 19,-1 2-608-18,-3 0-48-1,-2 0-16-1,-4 2-9680 8,-3 2-1936-8</inkml:trace>
    </iact:actionData>
  </iact:action>
  <iact:action type="add" startTime="85987">
    <iact:property name="dataType"/>
    <iact:actionData xml:id="d22">
      <inkml:trace xmlns:inkml="http://www.w3.org/2003/InkML" xml:id="stk22" contextRef="#ctx0" brushRef="#br4">21867 12997 13823 0,'-22'0'1216'1,"9"0"-960"-1,3 0-256 0,10 0 0 6,0 0 1824-6,0 0 320 6,0 0 64-5,0 0 16 7,0 0-1296-7,0 0-256 5,0 0-48-5,21 3-16 6,-1-3-32-6,3 0 0 6,3 0 0-7,-1-2 0 9,0-5-176-9,3 3-32 5,-1 2-16-5,2 0 0 10,-1 0-208-10,-1 0-144 6,0 0 192-5,-2 2-192 6,1 2 128-7,-5 0-128 6,-5 0 0-6,1 2 0 24,-17-4-1456-24,0 0-336 1,8 17-80 5</inkml:trace>
    </iact:actionData>
  </iact:action>
  <iact:action type="add" startTime="86167">
    <iact:property name="dataType"/>
    <iact:actionData xml:id="d23">
      <inkml:trace xmlns:inkml="http://www.w3.org/2003/InkML" xml:id="stk23" contextRef="#ctx0" brushRef="#br4">22017 13252 21359 0,'0'0'944'1,"0"0"208"-1,0 0-928 0,0 0-224 0,0 0 0 1,0 0 0 3,0 0 1200-4,0 0 192 7,0 0 32-6,0 0 16 9,14 4-736-9,7-4-128 3,2-2-48-4,3 0 0 8,-1 0-240-8,2-2-48 6,1 0-16-6,1 2 0 11,4-7-224-11,0 5 0 5,2 0 0-5,1 0 0 27,5 0-2080-26,0-2-512 3</inkml:trace>
    </iact:actionData>
  </iact:action>
  <iact:action type="add" startTime="86733">
    <iact:property name="dataType"/>
    <iact:actionData xml:id="d24">
      <inkml:trace xmlns:inkml="http://www.w3.org/2003/InkML" xml:id="stk24" contextRef="#ctx0" brushRef="#br4">23663 11826 11967 0,'0'0'1072'1,"0"0"-864"2,0 0-208-3,0 0 0 8,0-15 1424-8,0 15 240 7,0 0 64-7,0 0 0 8,2-14-416-8,-2 14-80 7,0 0-16-7,0 0 0 8,0 0-304-8,0 0-64 7,0 0-16-7,0 0 0 8,-6 18-256-8,-3-1-48 6,1 7-16-5,2 5 0 9,0 2-96-10,-2 4-32 5,2 2 0-4,1 4 0 6,1 6-160-6,-2 4-32 4,0 1-16-5,2-3 0 10,0-2-176-10,0-2 0 8,2-8 144-8,2 2-144 7,-4-6 144-6,2-2-144 5,0 0 192-6,1-3-192 7,-5-7 192-6,4 1-64 4,0-7 0-5,0 1-128 10,2-16 128-10,0 0-128 7,0 0 0-7,0 0 0 7,0 17-176-6,0-17-80 6,0 0-32-7,0 0 0 22,0 0-1872-20,0 0-368-1,17-7-80 1</inkml:trace>
    </iact:actionData>
  </iact:action>
  <iact:action type="add" startTime="87048">
    <iact:property name="dataType"/>
    <iact:actionData xml:id="d25">
      <inkml:trace xmlns:inkml="http://www.w3.org/2003/InkML" xml:id="stk25" contextRef="#ctx0" brushRef="#br4">24151 11725 17503 0,'0'0'1552'12,"0"0"-1232"-11,0 0-320-1,0 0 0 1,0 0 656-1,10 14 80 5,-10-14 16-5,9 27 0 8,-3 4-80-7,-4 2-16 5,-2 2 0-6,-4 6 0 10,-4-2 304-10,3 4 48 6,1 4 16-6,-6 2 0 7,-4 3-80-7,5 5-16 6,-5 7 0-6,4-5 0 11,-5-4-464-11,3-5-80 5,-2-3-32-5,4 0 0 7,5-2-160-7,-5-8-16 9,0-6-16-9,4-2 0 7,-2-3-160-7,1-3 0 7,1 0 0-7,2-5 0 23,4-18-400-22,0 0-176 1,-4 14-16-2,4-14-12800 1</inkml:trace>
    </iact:actionData>
  </iact:action>
  <iact:action type="add" startTime="87337">
    <iact:property name="dataType"/>
    <iact:actionData xml:id="d26">
      <inkml:trace xmlns:inkml="http://www.w3.org/2003/InkML" xml:id="stk26" contextRef="#ctx0" brushRef="#br4">23115 12872 21135 0,'0'0'928'2,"0"0"208"-2,0 0-912 0,0 0-224 0,0 0 0 0,0 0 0 5,14 4 352-4,7 0 32 7,3 1 0-8,7-3 0 8,8 0 368-8,2-4 80 7,8-2 0-7,3-3 16 8,5 1-16-7,-1 0 0 5,3-8 0-6,3 5 0 7,5 1 48-7,-1 0 0 9,2 2 0-9,-1 0 0 7,3 2-160-7,-6-2-16 10,0 1-16-9,1-3 0 4,-5 2-320-5,-5-2-64 7,-6-4-16-7,-8 7 0 8,-2 3-288-8,-4 0 160 7,-6 0-160-7,-4 2 128 22,-5 0-544-20,-6 4-112-2,-1 2-32 0,-13-6 0 12,0 0-2288-10,0 0-464-1,-4 23-80-1,-9-6-32 0</inkml:trace>
    </iact:actionData>
  </iact:action>
  <iact:action type="add" startTime="87668">
    <iact:property name="dataType"/>
    <iact:actionData xml:id="d27">
      <inkml:trace xmlns:inkml="http://www.w3.org/2003/InkML" xml:id="stk27" contextRef="#ctx0" brushRef="#br4">23404 13410 7359 0,'-16'-10'656'0,"4"6"-528"1,1-2-128-1,5 5 0 7,6 1 3008-7,0 0 576 7,-10-2 128-7,10 2 0 8,0 0-2368-7,0 0-496 6,0 0-80-7,0 0-32 10,0 0-208-9,0 0-32 1,0 0-16-1,0 0 0 7,22-4 96-8,-5 0 32 8,3-6 0-8,-5 6 0 7,5 2-144-7,-1 0-16 6,-1-2-16-6,-1 2 0 9,-17 2-112-9,20 4 0 7,-6-2-16-7,-14-2 0 8,17 4-176-8,-17-4-128 7,14 8 192-7,-1 4-192 7,-13-12 160-7,0 0-160 8,0 0 128-8,10 13-128 8,0 5 128-8,-10-18-128 7,0 0 128-7,0 0-128 7,10 12 192-7,-10-12-64 10,6 15 0-10,-6-15 0 6,0 0-128-6,0 0 128 7,9 12-128-7,1 1 128 8,-10-13-128-8,6 14 0 7,-6-14 0-7,10 16 0 7,-1 3 0-6,-1-5 0 6,-8-14 0-7,18 19 0 12,-8-3 0-12,-1 0 0 3,3-1 0-3,-6-3 0 8,-6-12 0-8,8 21 0 6,-4-3 0-6,-3-1 0 8,-1 1 176-8,-1-2 0 7,-5 3 0-7,-2 3 0 11,-10-5 336-11,3 1 80 5,-5 1 16-5,1-5 0 8,-5 1 112-8,3-5 32 8,-5 2 0-8,1-2 0 7,-2 7-208-7,1-7-32 7,1 0-16-7,-2 1 0 8,1-1-272-8,5-2-48 8,1 0-16-8,5-6 0 7,-7-2 16-7,9 0 0 7,-3 0 0-7,16 0 0 8,-14-8-448-8,3 0-96 5,11 8-16-4,-4-10 0 23,4 10-1728-22,4-15-368-1,0 3-64-1,7-4-12064 0</inkml:trace>
    </iact:actionData>
  </iact:action>
  <iact:action type="add" startTime="88178">
    <iact:property name="dataType"/>
    <iact:actionData xml:id="d28">
      <inkml:trace xmlns:inkml="http://www.w3.org/2003/InkML" xml:id="stk28" contextRef="#ctx0" brushRef="#br4">24397 13174 11967 0,'0'0'1072'1,"0"0"-864"-1,0 0-208 0,2-12 0 7,-2-1 2176-7,0 13 384 7,0 0 64-7,0 0 32 8,0 0-960-7,0 0-192 6,-18 0-32-7,6 5-16 7,-3 7-432-7,1 0-64 6,-5 5-32-6,-3 5 0 9,1 3-112-9,-3 5-32 8,3 3 0-7,-1-2 0 6,5 4-208-7,1 4-32 8,-3-2-16-8,3 8 0 6,2-8-336-6,5 6-64 7,-1-6 0-7,2 2-128 8,2 2 128-8,2-4-128 8,0 4 0-5,8-8 0 3,2-6 0-6,2 1 160 6,6-5-160-6,-1-5 128 7,5-3 112-7,-1-5 16 7,5 2 0-7,1-8 0 9,5-6 272-9,1-2 64 6,0-4 16-6,-2 0 0 10,-1-2-160-10,1-3-48 6,0 1 0-6,-1-4 0 8,-7 3-208-8,-3-5-64 7,3 3 0-7,-7-3 0 9,-2 0 48-9,-4 3 0 5,-6-7 0-5,0 5 0 9,-2 3 160-9,-4-1 48 6,-6 1 0-5,2 2 0 7,-5 6-128-8,-1 3 0 7,-5-1-16-7,-7 2 0 8,1 4-240-8,-4 2 144 7,-6 3-144-6,2 3 128 6,0-2-128-6,1-2 0 5,3 2 0-6,-2 3 0 8,0-3-384-7,2 0 32 5,1 2 16-6,9-5 0 23,7 1-2096-21,14-6-432 2,0 0-80-4</inkml:trace>
    </iact:actionData>
  </iact:action>
  <iact:action type="add" startTime="88852">
    <iact:property name="dataType"/>
    <iact:actionData xml:id="d29">
      <inkml:trace xmlns:inkml="http://www.w3.org/2003/InkML" xml:id="stk29" contextRef="#ctx0" brushRef="#br4">25358 12727 6447 0,'0'0'272'2,"0"0"80"-2,0 0-352 0,0 0 0 0,0 0 0 1,0 0 0 5,0 0 2912-6,18-7 512 8,3-3 96-7,7 4 32 6,5 2-2208-7,6-4-432 7,-2-3-80-7,10 5-32 7,3 6-160-7,3 0-48 9,-2-2 0-9,-1-4 0 6,1-4-240-6,-2 4-48 7,-6 4-16-7,-4-2 0 8,-4-3-160-7,-2 1-128 5,2-2 192-6,-8 6-192 24,-5 6-816-23,-5 0-272-1,-17-4-48 1,0 0-16-1</inkml:trace>
    </iact:actionData>
  </iact:action>
  <iact:action type="add" startTime="89061">
    <iact:property name="dataType"/>
    <iact:actionData xml:id="d30">
      <inkml:trace xmlns:inkml="http://www.w3.org/2003/InkML" xml:id="stk30" contextRef="#ctx0" brushRef="#br4">25350 13063 24527 0,'0'0'1088'3,"0"0"224"-2,0 0-1056-1,20 8-256 1,1-1 0-1,3-1 0 6,5-2 128-5,0 0-128 6,6-2 144-7,8-2-144 7,-2-2 128-6,6-2-128 5,4 4 0-6,-2-2 0 8,-1-2 144-8,1-5-144 6,0 3 128-5,0 0-128 7,-5 0 0-8,-1-4 128 8,0 4-128-8,-2-1-11168 9</inkml:trace>
    </iact:actionData>
  </iact:action>
  <iact:action type="add" startTime="89586">
    <iact:property name="dataType"/>
    <iact:actionData xml:id="d31">
      <inkml:trace xmlns:inkml="http://www.w3.org/2003/InkML" xml:id="stk31" contextRef="#ctx0" brushRef="#br4">26025 12293 2751 0,'0'0'128'0,"0"0"16"0,0 0-144 1,0 0 0 2,0 0 0-3,0 0 0 8,0 0 3072-8,0 0 576 7,0 0 112-7,0 0 16 7,0 0-2528-6,0 0-512 5,0 0-96-5,0 0-32 7,16 7 96-8,-4 3 32 7,3-2 0-7,-1-2 0 7,5 2-32-7,-1 1-16 8,3-3 0-8,3 2 0 8,-1 4-176-7,4-5-16 4,3 1-16-4,1 6 0 7,0-2-112-8,2 7-32 5,0-1 0-4,1-1 0 8,-5 5-64-8,0 3-16 8,-2 2 0-9,1 1 0 6,-3-5-96-5,-1 2-32 5,-3 1 0-6,-3 1 0 7,1 0 0-7,-1 3-128 8,-5 1 192-8,3 2-64 7,-8-4-128-7,-1 4 192 9,-1 2-192-9,0-1 192 7,-6-3 16-7,0-2 16 9,-6 0 0-9,2 2 0 6,-1 3 208-6,-1-1 32 7,-8-4 16-7,2-2 0 7,-5-5 176-7,1 1 48 8,-3-1 0-8,-1 3 0 7,-3 2-32-7,-5 1 0 6,-1-1 0-6,-2 0 0 9,-4-5-176-9,2-5-48 7,-4 1 0-7,0 3 0 8,2-5-160-8,-3-1-32 7,5-1-16-7,0 0 0 8,0 3-96-8,2-5-16 6,2 0 0-6,1-1 0 9,3-5-128-9,3 2 0 7,7 0 0-7,15-8 0 27,0 0-1984-26,0 0-464 0,0 0-112 0</inkml:trace>
    </iact:actionData>
  </iact:action>
  <iact:action type="add" startTime="90323">
    <iact:property name="dataType"/>
    <iact:actionData xml:id="d32">
      <inkml:trace xmlns:inkml="http://www.w3.org/2003/InkML" xml:id="stk32" contextRef="#ctx0" brushRef="#br4">28169 11877 15087 0,'-8'-19'656'3,"8"19"160"-3,0 0-656 0,0 0-160 0,0 0 0 0,0 0 0 6,0 0 448-5,-12 0 48 7,-1 4 16-8,-1 5 0 8,-1 1 96-8,-5 6 32 6,4 1 0-6,-3 10 0 10,1 5-32-10,5 11 0 5,-5 5 0-4,6 5 0 7,-3 4 32-8,3 3 16 7,-5 2 0-7,3 13 0 7,-4 1-256-7,1 0-48 6,3 0-16-6,-1 0 0 9,5-8-208-9,2-4-128 6,0-7 160 0,4-12-160-3,0-4 208-2,2-14-48 5,2-4-16-6,0-7 0 9,0-16 496-9,0 0 112 6,0 0 16-6,0 0 0 8,0 0 544-8,0 0 112 7,0 0 32-7,18-4 0 10,-6-4-720-10,5-9-144 5,-3 1-16-5,5-3-16 9,1-3-368-9,-3 7-64 7,3-3 0-7,5 4-128 7,1-1 0-7,1 7 0 9,2-2 0-9,-1 4 0 7,-3 3-160-7,0 3 160 8,-3 0-160-8,1 5 160 7,1 5-192-7,-3 2 192 9,0 0-208-9,-5 7 80 7,2 4 128-7,-7 5-160 7,1-1 160-7,-6 2-160 8,0 2 160-8,-2 1 0 6,-4-1 0-6,-2 0 0 8,-2-4 0-8,-2-7 0 7,-2-1 0-7,-6 3 128 8,1-5 128-8,-7 1 16 6,1 0 16-6,-5-3 0 10,-3-1 176-10,0-6 48 5,-6-3 0-5,-2-1 0 10,-5 2-160-10,3-6-32 5,2-8 0-5,2 3 0 9,0 1-128-9,6-2-48 6,3-4 0-5,3 0 0 6,1-1-144-7,11-3-256 7,-1 4 64-7,10 10 16 24,6-17-2496-23,3 3-496 0</inkml:trace>
    </iact:actionData>
  </iact:action>
  <iact:action type="add" startTime="90893">
    <iact:property name="dataType"/>
    <iact:actionData xml:id="d33">
      <inkml:trace xmlns:inkml="http://www.w3.org/2003/InkML" xml:id="stk33" contextRef="#ctx0" brushRef="#br4">28820 12447 16575 0,'0'0'736'3,"0"0"160"-3,0 0-720 0,0 0-176 1,0 0 0-1,0 0 0 6,0 0 1360-6,0 0 240 8,0 0 64-8,0 0 0 8,0 0-496-8,0 0-80 7,0 0-32-7,26 0 0 10,-1-2-576-10,0-2-112 5,1 0-32-5,1 2 0 7,2 2-336-7,1-2 128 8,-3 0-128-8,2 0 0 7,2 2 0-7,1 0-208 8,-5 0 16-8</inkml:trace>
    </iact:actionData>
  </iact:action>
  <iact:action type="add" startTime="91091">
    <iact:property name="dataType"/>
    <iact:actionData xml:id="d34">
      <inkml:trace xmlns:inkml="http://www.w3.org/2003/InkML" xml:id="stk34" contextRef="#ctx0" brushRef="#br4">28873 12714 23039 0,'0'0'2048'1,"0"0"-1648"-1,14-8-400 0,7 4 0 7,6 4 192-7,7-4-32 7,3-2-16-6,0-2 0 20,2 5-528-21,2-3-128 0,-6-4 0 0,-2-2-6144 7,0 4-1232-6</inkml:trace>
    </iact:actionData>
  </iact:action>
  <iact:action type="add" startTime="91357">
    <iact:property name="dataType"/>
    <iact:actionData xml:id="d35">
      <inkml:trace xmlns:inkml="http://www.w3.org/2003/InkML" xml:id="stk35" contextRef="#ctx0" brushRef="#br4">30026 12605 13823 0,'0'0'1216'1,"0"0"-960"3,-4 15-256-3,4-15 0 5,0 0 896-6,-4 14 128 7,-2 1 16-7,6-15 16 9,0 0-160-9,0 0-48 5,0 0 0-5,0 0 0 11,0 0 240-11,0 0 64 5,0 0 0-4,0 0 0 6,0 0-64-7,10-15 0 7,-4-3 0-7,0-3 0 8,1 1-432-8,5 1-80 8,-4-5-32-8,4-3 0 7,-5 0-144-6,-1 1-16 4,4-1-16-5,2 2 0 9,-8-1-144-9,3-1-32 7,5 2 0-7,-6-1 0 8,0 1-64-8,0 0 0 10,2 1-128-10,-3 7 192 7,-3-3-192-6,2 10 0 3,-4 10 0-4,0 0 0 9,0 0 0-9,0 0 0 6,0 0 0-6,0 0-160 9,0 0-32-9,4 20-16 7,-2 3 0-7,-2 1 0 9,0-1 208-9,0 5-176 6,0 1 176-6,0 0-160 8,0-2 160-8,2 1 0 6,2-1-144-6,4-4 144 9,-4 1 0-9,1-7 0 7,1 1 0-6,4-3 0 6,-10-15 0-7,12 8 0 6,-12-8 0-6,21 2 0 9,-5 0 128-9,-1-4 64 6,3 0 0-6,-4-6 0 9,5-3 48-9,-3 3 16 6,-1-6 0-6,3 1 0 9,-6-11 16-9,1 5 16 5,-3 1 0-5,-2-3 0 10,2-7-128-10,-3 1-32 6,-3 0 0-6,2-6 0 8,-2-4-128-8,-2 0 0 8,-2-1 144-8,0-4-144 8,0 1 128-7,-2-4-128 5,-2 0 128-5,0 2-128 7,0-6 0-8,0 2 144 5,1 3-144-5,1-5 0 9,-2 2 128-9,4 6-128 6,0 2 0-6,0 2 0 8,0 2 0-8,0 4 0 8,6 3 0-8,-5 3 0 8,1 0 0-8,2 3 0 6,-2 3 0-6,2 7 0 8,2-4-144-8,4 9 144 8,-10 7-128-8,10-14 128 8,-1 2-128-8,5 5 128 7,-4-5-128-7,7 6 128 8,1 2 0-8,-3 2 0 7,3-2 0-7,-2 0 0 8,3-2 0-8,4 4-160 7,-1 1 160-7,3-1-208 9,3-2 208-9,1 2 0 7,0 2-160-7,0 0 160 8,3-6 0-8,1 2 0 6,8-2 0-6,-4 2 0 8,0 0 0-8,4 0 0 7,-2 1 0-7,4-3 0 8,-4-4 0-8,8 2 0 8,-3 8 0-8,1 0 0 7,2-4 0-6,-6 2 0 7,0 0 0-8,-6 2 0 6,0 0 0-6,-2 0 0 6,-3 0 0-6,-7 0 0 9,-5 6 0-9,-1-4 0 7,-1 2 0-7,-16-4 0 22,0 0-592-21,0 0-160 0,13 14-16-1,-13-14-8992 9,0 0-1792-9</inkml:trace>
    </iact:actionData>
  </iact:action>
  <iact:action type="add" startTime="92142">
    <iact:property name="dataType"/>
    <iact:actionData xml:id="d36">
      <inkml:trace xmlns:inkml="http://www.w3.org/2003/InkML" xml:id="stk36" contextRef="#ctx0" brushRef="#br4">30917 11811 13823 0,'0'0'1216'1,"0"0"-960"-1,0 0-256 0,0 0 0 7,0 0 896-6,0 0 128 5,2 13 16-5,-4-1 16 6,2-12 64-7,-6 20 16 7,1 1 0-7,1 3 0 8,-2-5 176-8,-2 6 32 6,2 3 16-6,2 7 0 9,2-2-512-9,-2 6-96 7,0 4-32-7,-1-4 0 8,1 2-272-8,2-4-48 7,0 0-16-6,0-2 0 7,2-4-176-8,0 0-32 5,-2-7-16-5,2-1 0 10,0-3-32-10,0-1 0 6,0-1 0-6,0-5 0 9,0 3 0-9,0-16-128 6,0 0 192-6,0 0-64 8,6 14-128-8,-6-14-256 8,0 0 64-8,0 0 16 21,15-4-1760-20,-1-4-368 1</inkml:trace>
    </iact:actionData>
  </iact:action>
  <iact:action type="add" startTime="92424">
    <iact:property name="dataType"/>
    <iact:actionData xml:id="d37">
      <inkml:trace xmlns:inkml="http://www.w3.org/2003/InkML" xml:id="stk37" contextRef="#ctx0" brushRef="#br4">31352 11598 24303 0,'0'0'1072'1,"0"0"224"-1,20 0-1040 0,-3 2-256 2,1 0 0-2,-1 6 0 8,-5 6 0-8,2 3 160 8,-6 5-160-8,-1 7 128 7,5 4 448-7,-8 6 96 9,-2-2 16-9,-2 4 0 5,0-2 144-5,-2 6 16 8,-2 0 16-8,-6 3 0 8,1 5-336-8,-1 0-64 7,-6 3-16-7,6-1 0 8,-3-2-224-8,3-7-48 7,-6-9-16-7,5-1 0 8,5-3 48-8,-6 4 16 6,2-4 0-6,1-6 0 9,-1 1-224-9,2-5 0 7,2-2 0-2,-2-1 0 14,3-1-2000-18,-1-1-448 2</inkml:trace>
    </iact:actionData>
  </iact:action>
  <iact:action type="add" startTime="92829">
    <iact:property name="dataType"/>
    <iact:actionData xml:id="d38">
      <inkml:trace xmlns:inkml="http://www.w3.org/2003/InkML" xml:id="stk38" contextRef="#ctx0" brushRef="#br4">29534 13153 20207 0,'0'0'896'1,"0"0"192"-1,0 0-880 11,0 0-208-10,0 0 0 0,24 0 0-1,5-2 320 0,8-2 0 5,10 0 16-5,7 2 0 8,3-4-16-7,3-4 0 5,7 0 0-6,-3 1 0 9,4-5 80-8,5 6 16 4,5-7 0-5,9 5 0 8,13-4 480-8,-7 1 80 7,3-1 32-2,-6 2 0 0,-6 3 80-5,-2-3 32 5,0 6 0-5,-1 0 0 8,-1-8-432-8,2 7-96 8,2 3-16-8,-6-2 0 7,-9-2-384-7,-1 4-64 9,-8 2-128-9,-3 2 176 7,-6 2-176-7,-12 0 0 6,-6 0 144-6,0 4-144 9,0-2 0-9,-8 0 0 5,-9 0 0-5,-16-4 0 9,0 0 192-9,16 7 112 7,-16-7 16-7,0 0-10640 15,-4 18-2144-14</inkml:trace>
    </iact:actionData>
  </iact:action>
  <iact:action type="add" startTime="93344">
    <iact:property name="dataType"/>
    <iact:actionData xml:id="d39">
      <inkml:trace xmlns:inkml="http://www.w3.org/2003/InkML" xml:id="stk39" contextRef="#ctx0" brushRef="#br4">30849 13525 14111 0,'0'0'624'0,"0"0"128"0,12-4-608 1,-12 4-144-1,15-14 0 0,-5 7 0 6,-10 7 192-6,0 0 16 7,16-10 0-7,-16 10 0 9,4-18 608-9,-4 18 112 7,0 0 32-7,5-15 0 6,-5 1 464-6,0 14 112 8,-2-14 0-8,2 14 16 9,0 0-416-9,0 0-96 7,-9-11-16-7,-5 5 0 7,2 6-368-7,-5 0-80 7,1 4 0-7,-1-2-16 6,-5 0-128-5,1 2-32 7,-7 5 0-8,1 1 0 8,0-4-16-7,-2 6 0 4,-1-3 0-5,-1 5 0 13,-2 2-48-13,0 5-16 4,-4 1 0-4,3 1 0 9,5 8-176-9,0 2-144 7,0 2 192-7,1 6-192 7,3 0 0-7,2 6 0 7,3-6 0-7,5 6 0 9,3-6 0-9,4 2 0 6,4 2 0-6,2-8 0 8,4 2 0-8,6 0 0 7,4-8 208-7,-1-2-64 7,7 0 16-7,-1-3 0 7,7-1 0-7,3-3 0 7,2-5 32-7,7-1 0 8,1-5 0-8,6-1 0 8,-4-6 64-8,1-2 32 6,-1-4 0-5,1-2 0 7,0-4 0-8,-4-1 0 8,-3-3 0-8,2-4 0 7,-4 3-96-6,0-5 0 5,-1 3-16-6,-3 1 0 9,0-4-32-9,-2 5 0 6,-7-7 0-6,2 3 0 10,-1-1-16-10,-5-3-128 5,-1 1 192-5,-7 4-64 9,0-3 112-9,-2 3 16 6,-6 3 0-6,-2-5 0 8,-2 6-16-8,-2-1 0 7,-7 3 0-7,1 0 0 8,-5-1-80-8,-3 5-16 7,-5 2 0-7,-2 0 0 8,-1 2-16-8,-1 2-128 7,-2 2 192-7,-4 4-64 8,2-2 16-8,-2 5 0 8,-8 3 0-8,0 0 0 7,2 3-16-6,-4 1-128 5,3 6 192-6,-1 1-64 9,4 2-128-9,4 3 0 6,3-1 0-6,5 0 0 9,-2 1-208-8,8 1-32 4,1 2 0-5,7 8-12240 16,-1-2-2464-16</inkml:trace>
    </iact:actionData>
  </iact:action>
  <iact:action type="add" startTime="95112">
    <iact:property name="dataType"/>
    <iact:actionData xml:id="d40">
      <inkml:trace xmlns:inkml="http://www.w3.org/2003/InkML" xml:id="stk40" contextRef="#ctx0" brushRef="#br4">23952 14929 11055 0,'0'0'480'2,"0"0"112"-2,0 0-464 0,12-10-128 1,-5-3 0-1,-7 13 0 7,8-14 1792-7,0-1 320 7,-8 15 80-7,6-10 16 9,-2-6-976-9,-4 16-192 6,4-12-32-5,-4-3-16 6,0 15-160-6,-4-14-48 6,4 14 0-7,-4-15 0 8,-2-1-192-8,-2 0-32 7,2 5-16-7,-1-7 0 8,-3 1 32-6,-6 3 0 3,-1-4 0-5,1 3 0 7,-5-3-16-6,-1 9 0 7,-1-3 0-8,-3 4 0 6,3 2-112-5,-8-4-32 6,-2 3 0-7,1 3 0 10,-1 2-80-10,2-2-16 5,-8 0 0-4,2-2 0 5,2 2-144-6,-4 2-48 8,0 0 0-8,0 4 0 9,0 4-128-9,2 0 128 5,-8-4-128-5,4 2 128 9,-4 0-128-8,2 4 0 5,0 3 0-6,-2-1 0 8,4 6 0-8,-2-3 128 6,4 7-128-6,-5 1 0 9,3-1 0-9,-2 3 0 8,4 2 0-8,-4 5 0 7,6 1 0-7,0 4 0 7,4-4 0-7,5 4 0 9,3 2 0-8,3 6 0 5,5-4 128-6,-1 6-128 7,7 4 0-7,-1 2 128 7,4-1-128-7,4 9 0 8,0-1 0-8,4 1 0 7,4-1 0-7,2-1 0 8,4 1 128-8,3-1-128 6,3-4 128-6,0-1-128 10,5 7 160-9,1-5-160 5,1-3 192-6,2 2-192 9,3-5 176-9,-1-3-176 5,0 0 160-5,2 0-160 8,3-4 192-8,-1 0-48 6,0-10-16-5,-2-2 0 7,3 1 64-8,-1-7 0 6,2-7 0-5,4 1 0 6,-2-5 64-7,4 2 0 7,2-9 16-7,4-1 0 9,-4-2 32-9,4-4 0 8,-4 0 0-8,6-4 0 7,-5-7-80-7,1-1-16 7,2 1 0-7,-4-1 0 7,2-6-80-7,-4-3 0 8,0 0-128-8,-2-3 192 8,-2-1-48-8,4 0-16 7,-4-7 0-6,-1 1 0 6,1-2 64-7,2 4 0 7,-6-2 0-7,0-2 0 8,-2 0-64-8,1 3 0 6,-3 3 0-6,-4-2 0 10,-1-6-128-10,-7 0 128 5,1 0-128-5,-10-4 128 11,0 4 0-11,0-4 0 5,-6 4 0-5,-4-6 0 7,2 2 32-7,-4-4 0 8,0 4 0-8,-4-4 0 9,-3 2-160-9,-1 0 160 5,-4 6-160-4,-3-7 160 7,1-3-160-8,1 4 0 6,-8-4 0-6,1 10 0 9,1-2 0-9,-2 4 0 7,-1-4 0-7,-1 4 0 8,-2 7 0-8,-2 5 0 7,0 6 0-6,-1-3 0 6,1 2 0-7,-6 5 0 6,0 3 0-6,0 0 128 9,-6 3-128-8,2 3-176 4,1-2 48-4,-9 6 0 7,0 4 128-8,0 2-128 7,-3-3 128-7,-1 5-128 8,1 6 128-8,-1 0 0 6,0 5-144-6,1 2 144 11,-1-5 0-11,2 7 0 5,7 5-144-5,-3-1 144 9,-4 0 0-9,6-1 0 6,6-1-128-6,-2 6 128 7,6 8 0-7,-4-2-128 7,2 6 128-6,4 2 0 8,-4 14-160-8,6 3 160 3,4-3-128-3,6 1 128 7,1 0 0-8,8 1-160 8,1-1 160-8,7-3 0 6,4-8-160-6,6-1 160 8,2 1-128-8,7 0 128 8,1-4 0-8,7 4 0 7,1-1 0-7,7-1-128 8,4-8 128-8,6 2 0 7,-2-4 0-7,6-6 0 7,-4 1 0-7,8-5 0 8,0-4 0-8,4-3 0 8,-1-7 0-8,3 1 0 6,4-8 0-5,-3-4 0 7,-1 0 0-8,2-2 0 6,3-4 0-5,2 0 0 7,7-8 0-8,-7 1 144 6,1-9-144-6,1 3 0 8,4-9 144-8,-5 1-144 8,-1-4 0-8,-1-3 144 8,-1-5-144-8,-3 2 0 7,-8-6 144-7,4 4-144 8,-3 4 144-8,1-6-144 7,-4-2 192-7,0 0-192 8,-4 4 208-8,0 0-64 7,-6-10-16-7,-6 6 0 8,-4-7-128-8,-1-3 128 7,-3 2-128-7,-5-4 128 8,0-1-128-8,-7 1 128 7,1 4-128-7,-8 3 128 8,-6-3-128-8,-4 2 128 7,-3 0-128-7,-5 0 128 9,-2 1-128-9,-3 7 128 5,-2-4-128-5,-3 2 128 11,-3-8-128-11,-2 4 0 5,-6 4 0-5,-2 0 128 8,4 2-128-8,-6 6 0 7,2 4 0-7,2 2 0 10,-6-1 0-10,0 5 0 5,0 1 0-5,-6 5 0 9,-2 1 0-9,1 3-176 6,-1 5 176-6,-2 6-128 9,-1-2 128-8,-1 2 0 4,-2 4 0-5,1 4-128 9,-5 9 128-9,3 1 0 6,1 3 0-6,1 5-128 9,-1 3 128-9,3 4 0 6,-1 3-144-6,2 6 144 9,3 1 0-8,3 8-144 4,0 4 144-5,2-1 0 9,8-5-160-8,-2 6 160 5,4 5-128-6,2 9 128 9,2-1-160-9,1 8 160 5,5 2-192-4,2 2 192 23,5-2-1568-23,6 4-208 0,6 2-32 0,6 2-9760 4,6-2-1936-5</inkml:trace>
    </iact:actionData>
  </iact:action>
  <iact:action type="add" startTime="103489">
    <iact:property name="dataType"/>
    <iact:actionData xml:id="d41">
      <inkml:trace xmlns:inkml="http://www.w3.org/2003/InkML" xml:id="stk41" contextRef="#ctx0" brushRef="#br4">23999 14818 9087 0,'13'-18'400'4,"-13"18"96"-4,8-13-496 0,-2-1 0 0,2 2 0 0,0 1 0 7,-4-5 576-6,-3 1 0 4,3-1 16-4,-2-4 0 9,-4-1 32-10,0 2 0 5,0-3 0-5,-1-3 0 9,-3-3 80-7,-4 5 32 3,0 3 0-5,-5 3 0 7,1-3-96-7,-2 3-32 7,3 1 0-6,-5 1 0 6,1 5-272-6,-1 0-48 6,-3 0-16-7,-1 3 0 7,-3 5-272-7,-1 0 160 7,-1 0-160-6,-2 2 128 5,-6 0-128-6,2 4 160 8,-3 0-160-4,-1 1 160 1,2 1-160-4,-8 6 160 5,0-4-160-6,-3 5 160 8,-1-3-160-8,2 2 0 6,-6 3 0-6,1 3 128 9,3-2-128-9,2 5 0 6,-4 1 0-6,4-1 0 8,4-3 0-8,-2 3 0 7,4 4 0-7,-4 3 0 9,6-1 0-9,-4 0 0 7,2 1 0-7,4 1 0 9,-6-2 0-9,6 6 0 5,-2 8 0-4,2-6 0 7,6-5 0-8,1-1 0 6,1 2 0-6,4 8 0 9,1-2 0-9,3 2 192 6,1 2-192-6,7 0 192 9,-1 6-192-9,6 5 0 5,4 3 0-5,0 0 128 10,0 3-128-10,4 3 0 7,6 3 0-7,4-4 0 8,-5-3 0-8,9-4 0 7,-4-5 0-7,5-3 0 8,-3 2 0-8,5-2 0 8,-3-8 0-8,4 2 128 7,-1 2-128-7,6-8 0 8,1-2 144-8,3 1-144 7,0 3 384-7,1-6 16 7,-3-4 0-7,2-3 0 8,2-5 96-7,4 1 16 5,4-8 0-6,-3-1 0 9,-3-1 0-9,6-4 0 7,-4-2 0-7,8-2 0 8,-4-2 128-8,10-2 48 6,-1-4 0-6,1 0 0 8,0-1-352-8,2-7-64 7,3 2-16-7,-1-7 0 9,-1-4-80-9,-1-1-32 7,-2-1 0-7,2-2 0 7,-3-2 0-7,3-3 0 8,-8 1 0-8,4 2 0 7,0 0 0-7,1 2 0 8,-3-1 0-8,0-1 0 7,0-8 16-7,-8 2 0 6,0 2 0-6,0-8 0 9,-6 0 96-9,-1-2 0 6,-3 6 16-6,-6-4 0 9,-5 4 16-9,2-5 0 7,-11-1 0-7,-1 0 0 9,-2-4 32-9,-4-2 16 5,-4 3 0-5,-4 1 0 10,1-4-48-10,-9 0-16 6,0 5 0-6,-5 1 0 8,-4-6-144-8,-3 2-128 6,3-1 192-5,2 9-192 8,-3 0 128-9,-1 6-128 6,-4-4 0-5,-1 3 0 7,1 5 0-8,-2 2 0 7,-4 2 0-7,0 3 0 8,-2 5 0-8,0-1 0 6,0 1 0-5,-4 7 0 7,-2-2-160-8,2 11 160 6,-7-1-160-6,1 2 160 8,-2 2-128-8,4 6 128 6,-3-1 0-6,-3 9-144 8,0-4 144-8,-1 9 0 7,-1 5-144-7,0 3 144 8,3-6-192-8,1 5 16 7,2-1 16-7,2 1 0 8,-3 1 160-8,1-2-128 7,8-1 128-7,-4 3-128 9,0 4 128-9,6 4 0 6,2 2-144-6,0-2 144 9,4 0 0-8,4 6 0 5,-1-2-144-6,5 2 144 8,2-4 0-8,7 0-160 6,-1 8 160-5,7 6-128 7,0 0 128-8,6 3 0 6,4 3-144-6,6-3 144 8,10-5 0-7,-3 0-176 6,5-2 176-7,3 0-128 7,3-4 128-7,3-1 0 8,4-5-144-8,4 2 144 7,4-9 0-7,2-1-144 7,4-2 144-7,-2 3 0 8,4-3 0-8,0-2 0 7,-3-3 0-7,7-1 0 9,0 4 0-9,4-3 0 7,1-5 0-7,-1-3 0 7,-1 2 0-7,1-5 0 8,-2-1 0-8,-1 0 0 8,-1-4 0-8,-4-6 0 6,-2 0 0-6,-4-4 0 9,0-2 0-9,-4-6 0 6,2 1 0-6,-4-9 144 8,0-1-16-8,-2-5-128 8,2-1 192-8,-4-2-64 9,3-4-128-9,-1 1 128 6,2-3-128-6,-2-2 128 8,-2-2-128-8,-2-8 0 7,-3 3 0-7,-1-5 0 8,-3-4 128-8,-7 1-128 7,3-5 128-7,-9 0-128 8,3-1 144-8,-6-1-144 7,-6-1 160-7,-2 3-160 7,-2 3 192-7,-6 3-64 9,1 6-128-9,-7-4 192 7,0 1 32-7,-7 7 0 6,0 0 0-6,-3 6 0 8,-3 2-96-8,0 1-128 7,-2 5 176-7,-1 4-176 9,-3 1 128-9,2 7-128 7,-2 1 0-7,0 6 0 9,-10 2 0-9,0 6 0 6,0 8 0-6,-5 2 0 8,-5 3 0-7,-2-1-176 5,3 6 176-6,-3-5-160 9,1 5 160-9,1-4-128 6,-2 3 128-6,3 7-128 8,1-1 128-8,4 2-128 6,5-1 128-6,1 3-128 8,-4 4 128-8,6 2 0 9,0 0 0-9,8 5-128 8,-2-1-112-8,0-2-16 6,3-2 0-5,3 6 0 6,2-2-16-6,3 2-16 5,7 4 0-6,1 4 0 9,6-3 128-9,3 1 32 6,-1-6 0-6,6 6 0 8,4 6 128-8,4-2-128 7,3 1 128-7,1-1-128 9,4 0 128-9,1 0 0 6,5-3-144-6,5 5 144 9,-1 0 0-9,5-2-144 6,2-1 144-6,2-9 0 10,4 0-144-10,4-7 144 5,2-5 0-5,4-4-144 9,0-3 144-9,4-1 0 6,-1-1 0-6,1-5 0 8,2-3 0-8,-1-2 0 7,1-4 0-7,2-2 0 8,-1-2 0-7,1-4 144 5,-2-2-144-6,-3-4 0 8,3 1 128-8,-2-7-128 7,-5 2 0-7,1-7 0 9,0-1 128-9,-2-1-128 6,2 0 0-6,2-5 0 8,-5-3 0-8,-5 2 0 7,0 0 0-7,0-1 0 8,-5-3 128-8,1-2-128 6,2-10 0-6,-6 4 0 9,-6-2 144-9,-7-1-144 7,-1-3 0-7,-1-4 144 9,-8-2-144-9,-4-3 192 6,-4-7-192-6,-2-3 192 8,-2 0-64-7,-6-2-128 5,-4 5 192-6,-7-1-64 10,-6-6 16-10,-4 5 0 6,-3-3 0-6,-5 6 0 7,2 1-144-7,-2 8 0 8,-6 1 144-8,6 5-144 8,-4 8 0-8,4 2 0 5,-5 8 0-4,3 3 128 7,0 7-128-8,-2 1 0 8,0 10 0-8,-6 3 0 7,0 3 0-7,-3 6 0 7,-3 3-128-7,-2 3 128 8,1 8 0-8,-1 1-160 7,-1 7 160-7,-1 1 0 8,5 0-208-8,-1 2 64 7,4 3 16-7,3-1 0 9,3 4-64-9,0 6 0 6,6-2 0-6,0 4 0 9,4-6-112-9,7 6-16 5,1-4-16-4,2 4 0 9,3-2-32-10,9 5 0 5,-3-1 0-5,10 4 0 25,2 0-288-24,6 1-64-1,0-1-16 1,6-4 0 11,6 0-1712-10,-3-6-352 0</inkml:trace>
    </iact:actionData>
  </iact:action>
  <iact:action type="add" startTime="106357">
    <iact:property name="dataType"/>
    <iact:actionData xml:id="d42">
      <inkml:trace xmlns:inkml="http://www.w3.org/2003/InkML" xml:id="stk42" contextRef="#ctx0" brushRef="#br4">22354 15270 6735 0,'-13'18'288'3,"1"3"80"-2,2 7-368-1,2-1 0 0,-3 2 0 0,3 4 0 6,2 5 144-6,4-5-144 7,4-2 192-6,4 4-192 8,-2 4 400-9,10 0-16 6,-1 10-16-6,11-6 0 7,1 0 80-6,4 1 0 5,-1-1 16-5,1 4 0 7,0-8-320-8,0 2-144 8,-1-10 128-8,5 6-128 7,2 8 384-7,-2-8 0 7,-2 0 0-7,0-2 0 7,-3-3 160-7,1-1 32 8,2-4 0-8,4 0 0 8,-2-1-176-8,1-1-16 10,3-1-16-10,2 1 0 6,-2 0-368-6,0-7 0 5,2-3 0-5,0-1 128 10,6 0 0-10,0-1 16 5,-4-3 0-4,5-10 0 7,-1-6 240-8,2-7 32 6,2-1 16-6,-6-4 0 10,-2-7 80-10,0 4 0 6,0-5 16-6,0 3 0 10,-2 3-144-10,-4-3-48 5,0-2 0-5,0-3 0 9,-2 1-128-9,-4 0-16 7,1-1-16-7,-1 1 0 7,0-8 144-7,2 4 16 6,0-2 16-6,1 1 0 9,-9 1 48-9,2-2 16 7,-1-6 0-7,-3 2 0 9,1 2 96-9,-7-4 0 5,1-4 16-5,-6-4 0 9,1 0 96-9,-5 3 16 7,0-3 0-7,-2 2 0 9,0-2-112-9,-4-2-16 6,0 2 0-6,-2 5 0 9,-2-5-272-9,2 8-64 6,0-2-16-5,-2 6 0 6,-2-2-160-7,-1 2 128 7,-1-4-128-7,2 3 128 9,-4 7-128-9,-3 0 0 6,1 0 0-6,-4-1 0 9,3-3 0-9,-5-2 0 6,-3 4 0-6,-1 0 128 8,-3 0-128-8,1 1 128 6,-1 1-128-6,-2 0 128 9,-3 0-128-9,-1 1 0 6,2 3 0-6,0 2 0 11,-2 3 0-11,-1 0 0 5,1 1 0-5,2 3 0 8,-6-1 0-8,0-1 0 7,1 10 0-7,3 1-176 8,-4-1 176-8,-2 4 0 7,0 2 0-7,2 2-128 8,-2 4 128-7,0 4-160 5,-2 0 160-6,-2-3-160 7,4 11 160-7,-4-2 0 8,4 5-144-8,-2 1 144 8,2-5 0-8,2 7 0 7,-6 3 0-7,4 0 0 8,1 1 0-8,-3 1-176 7,2 0 176-7,2 3-128 8,-4 3 128-8,4 4-160 6,0 4 160-6,-2-4-160 10,0 6 160-10,6-6 0 6,1 0 0-6,5 2-128 9,0-4 128-9,5 0 0 6,5 0-144-6,-3-2 144 8,2-3 0-8,3 5-144 7,5 6 144-7,-2-4 0 7,4 4-144-7,3-2 144 8,1 4 0-8,0-4-144 7,0 3 144-7,2 1 0 9,4 6 0-9,-2-2 0 7,1-8 0-7,5 8 0 7,2-2 0-7,-2 3 0 8,2-5 0-8,5-2 0 7,-5 2 0-7,7-6 0 8,7 4 0-8,3-6 0 7,2-2 0-7,1-3 0 7,3-3 0-7,0 0 0 8,-2-3 0-8,2-3 0 7,-1-7 128-7,1 1-128 8,4-5 160-8,0 4-160 8,-6-6 0-8,2 1 128 7,4-1-128-7,4-2 0 9,2-2 0-9,4 0 0 5,0-4 0-4,-4 0 0 7,0 0 128-8,1 2-128 7,-3-6 0-7,4 0 144 9,-6 0-144-9,4-6 0 6,-6 0 144-6,0 1-144 9,2-9 128-9,-4 3-128 6,6-5 160-6,-5-1-160 8,-5 1 144-8,2-1-144 8,4-7 128-8,-2-3-128 8,-2 2 128-8,4 0-128 6,2-1 128-6,-6-3-128 8,4 0 0-8,3 0 0 7,-7-2 0-7,0 0 0 8,2-4 144-8,-6-4-144 7,-5-2 160-7,-1 2-160 9,-3-6 240-8,-5 3-48 4,-7 1-16-5,-2-4 0 9,-2-8 96-9,-6 5 32 7,0-1 0-7,-4 4 0 8,-6 2-176-8,-3 1-128 6,-1-1 144-6,-2 4-144 9,-3-4 192-8,-4 2-48 4,-1 8-16-5,1-4 0 9,0 2-128-8,-3 6 160 4,-1 0-160-5,-4 2 160 9,4 7-160-9,-3-1 0 6,-5 2 0-6,2-1 0 8,2 3 0-8,-2 5 0 7,-4-1 0-7,4 3 0 8,-6 4 0-7,2 4 0 5,2-5 0-6,-4 5 0 8,2 2-160-8,-4 4 160 7,4 4 0-7,-4 6-144 8,4-1-112-8,-4 9-32 8,4-4 0-8,-4 5 0 23,6-3-400-21,-2 1-80-2,4 1 0 0,4-7-16 13,0 5-400-11,3-2-80-1,1 5-16 0,2 1-10512-1</inkml:trace>
    </iact:actionData>
  </iact:action>
  <iact:action type="add" startTime="107962">
    <iact:property name="dataType"/>
    <iact:actionData xml:id="d43">
      <inkml:trace xmlns:inkml="http://www.w3.org/2003/InkML" xml:id="stk43" contextRef="#ctx0" brushRef="#br4">23802 14756 11055 0,'0'0'976'1,"0"0"-784"2,4-18-192-3,-2 4 0 8,-2-3 1008-8,0 1 144 7,-2 3 48-7,0-5 0 8,-2 2-400-7,2-1-80 6,-4 3-16-7,-4-3 0 7,0-1-144-7,-5 4-48 7,3-3 0-7,-3 5 0 10,3-1-224-10,-8 5-48 5,-1-4-16-5,-1 0 0 10,-3 7 80-10,0 1 16 5,-3 0 0-5,1 4 0 8,-2 0-64-6,-6 4-16 3,0 0 0-5,-1 1 0 9,-3 3-96-9,2 6-16 5,0-1 0-5,-4 5 0 12,0 2-128-12,-3 1 0 5,1 0 0-5,-2 7 128 7,-2-1-128-6,8 0 160 5,-2 1-160-6,0 3 160 9,-6 6-160-9,6 0 0 8,-2 4 0-8,6-2 0 8,-4 4 0-8,6-2 160 6,2 8-160-6,-2-7 160 8,2 3-160-8,5 2 0 7,5-6 0-7,4 4 0 8,-3 8 0-8,7-3 0 6,3 1 0-6,8-2 0 9,0-2 0-9,4 3 0 6,2 1 0-6,4-4 0 8,2 2 128-8,7 3-128 7,-3 1 128-7,7-1-128 10,-3-5 160-10,7 0-160 6,3 0 192-6,1 4-192 9,2-3 176-9,3-3-176 6,1 0 160-6,-2-6-160 8,-2 2 0-8,0-8 128 6,7 0-128-6,-3-3 0 10,0-7 0-10,-2-2 0 5,0-1 128-5,1-4-128 9,1 1 0-9,4-7 128 6,-4 0-128-6,0-5 0 9,2-1 256-9,4-2-32 6,-6-4-16-6,4 0 0 8,2-1 48-8,-2-7 16 7,8 0 0-7,-6-2 0 8,2-5-80-8,-6-1 0 7,1 1-16-7,3-5 0 7,-2-1-32-6,0-3 0 6,-2-3 0-7,0 2 0 9,0 0 48-9,0-3 0 6,2 1 0-6,-4-4 0 9,-1-4 64-9,-1 4 32 6,0 2 0-5,-2-1 0 8,-3-5 96-9,-3 0 32 5,-4 2 0-5,1 0 0 9,-6-6 96-9,1 2 32 6,-7-8 0-5,0 2 0 7,0 1-96-7,-4-7-32 6,-3 0 0-7,-1-4 0 7,-3-3-160-7,-3-2-48 7,2-5 0-7,0 3 0 9,-2-1-208-9,-2 3 176 7,-5-1-176-7,3 5 160 7,-6-3-160-7,3 5 0 7,-5 9 0-7,0 2 128 8,1 8-128-8,-5-2 0 6,-1 6 0-6,-2 1 0 8,-1 7 0-8,-1 7 0 8,0-1 0-8,-1 7 0 8,1-2-176-8,2 5 176 6,3 3-128-6,-1 4 128 23,-2 0-432-21,-1 0 0-1,3 4 0-1,3 1 0 13,5 5-1872-11,-5-2-368 0</inkml:trace>
    </iact:actionData>
  </iact:action>
  <iact:action type="add" startTime="111418">
    <iact:property name="dataType"/>
    <iact:actionData xml:id="d44">
      <inkml:trace xmlns:inkml="http://www.w3.org/2003/InkML" xml:id="stk44" contextRef="#ctx0" brushRef="#br4">17716 5182 12431 0,'0'0'544'1,"0"0"128"-1,0 0-544 1,0 0-128 6,0 0 0-6,0 0 0 4,0 0 736-5,0 0 112 5,12-14 32-4,-12 14 0 5,8-11-192-5,-8 11-48 6,7-18 0-7,7 4 0 8,-4-5-80-8,1 1-32 7,3 1 0-7,2-3 0 8,-3 1-80-8,5 1 0 11,-4-3-16-10,3-3 0 2,-3 3-112-3,3 3-32 9,-3-7 0-9,2 0 0 2,-3-1-128-1,1 3-32 5,0 4 0-6,-1 1 0 8,1-2-128-8,0-1 0 7,-7 5 0-6,3 3 128 6,-2 5-128-7,0-4 0 11,-1 4 0-11,3 3 0 5,-6-7 0 0,-4 12 0 2,0 0 0-7,0 0 0 6,0 0 0-6,0 0 0 5,0 0 0-5,0 0 0 8,0 0 0-7,0 0 0 7,0 0 0-8,0 0 0 7,8 17 0-7,-2 3 160 12,2-6-16-11,-5 5 0 3,-4 6-144-4,-1 1 0 11,-2-3 0-11,-2 3 0 5,2 1 0-5,0 2-144 10,0 0 144-10,4 1 0 3,-2-1 0-3,0 0 0 11,2-2 0-11,0 1 0 4,2-1 160-4,0-2-160 12,2-1 160-12,2-5-160 3,2 1 160-2,-2-1-160 6,-3-3 160-7,1-1-160 7,-4-15 256-6,14 14-32 5,-14-14-16-6,10 12 0 4,-10-12 144-4,0 0 32 8,17 6 0-8,-17-6 0 8,0 0-80-8,16 4-16 13,-16-4 0-13,19-4 0 4,-19 4 0-4,14-6 0 10,-2-6 0-10,-12 12 0 4,8-14 0-3,-1-1 0 5,1 3 0-6,-2-5 0 7,-4 3-96-7,0-4 0 13,0 3-16-11,-2-3 0-1,0-5-16-1,2 1 0 8,0 1 0-8,0-2 0 7,0-5-160-6,-2 1 0 4,0 0 0-5,0-3 0 8,2-3 0-8,-2 4 0 7,0 0 0-7,2 0 0 10,1-3 128-10,-3 3 0 5,0 0 0-5,0 0 0 9,0-1-128-8,0 1 0 3,0-2-160-4,0 4 160 9,0 3 0-8,0 3 0 6,0 3 0-7,0 3 0 7,0-5 0-7,0 6 0 7,-3-3 0-6,3 3 0 6,0 1 0-7,-2 3-144 6,0-4 144-6,2 14 0 9,-4-12 0-9,4 12 0 11,-4-17 0-11,4 17 0 5,0 0 0-5,-2-6 0 7,2 6 0-7,0 0-128 7,-2-8 128-6,2 8 0 10,0 0 0-11,0 0 0 4,0 0 0-4,0 0-128 13,4-12 128-13,4 3 0 2,-8 9 0-1,17-14 0 10,5 6 0-11,-3 0-128 4,3-3 128-3,3 3 0 9,4 2 0-10,2-4-128 4,5 3 128-3,-1 1 0 8,0-4 0-9,6 0 0 6,-2 4 0-6,6 1 0 10,-2-5 0-10,-1 2 0 5,1 4 0-5,-2-2 0 10,0-5 0-9,0 3 0 2,0 4 0-2,0 0 0 11,-6 2 0-12,2 2 0 4,-3 2 0-4,-3 0 0 11,-4-2 0-11,2 2 0 4,-3 2 0-3,-5 0 0 9,-5-2 192-10,1-2-64 2,-17 0-128-2,0 0 0 11,0 0 0-11,0 0-128 4,0 0 128-4,0 0 0 11,0 0 0-11,0 0 128 5,0 0-128-5,0 0 128 11,0 0-128-11,0 0 128 5,-15 13-272-5,1-5-48 10,-4-2-16-10,3 6 0 19,-5-3-1968-17,3-1-384 0,-12-2-64-2,-1 0-7984 0</inkml:trace>
    </iact:actionData>
  </iact:action>
  <iact:action type="add" startTime="113176">
    <iact:property name="dataType"/>
    <iact:actionData xml:id="d45">
      <inkml:trace xmlns:inkml="http://www.w3.org/2003/InkML" xml:id="stk45" contextRef="#ctx0" brushRef="#br4">18853 4550 5519 0,'0'0'240'2,"0"0"64"-2,0 0-304 0,0 0 0 3,0 0 0-3,0 0 0 9,0 0 992-9,0 0 144 6,0 0 16-6,0 0 16 4,0 0-352-4,0 0-80 6,0 0-16-6,0 0 0 8,0 0-256-8,0 0-48 8,0 0-16-8,0 0 0 8,-6 14-48-8,2 3-16 11,1-5 0-11,-1 6 0 4,2-7 176-4,-2 7 48 8,-4 1 0-8,2-1 0 7,0-1 16-7,2 5 16 10,0-1 0-10,1-1 0 5,-3 3-144-5,0 1-48 11,-2-3 0-11,4-1 0 5,-4 1 48-2,3 3 16 1,-1-1 0-3,2-2 0 7,-2-3-96-8,-2 1-32 11,2 5 0-11,0-7 0 5,3-3-144-5,-1 2-16 7,-2-5-16-7,6-11 0 7,-4 18-160-7,4-18 192 11,0 0-192-11,-6 12 192 4,6-12-192-4,0 0 192 8,-4 15-192-8,4-15 192 8,0 0-192-8,0 0 160 10,0 0-160-10,0 0 160 6,0 0-160-6,0 0 0 7,0 0 0-7,0 0 128 5,0 0-320-5,0 0-80 8,18 6-16-8,-18-6-6976 12,15 0-1392-11</inkml:trace>
    </iact:actionData>
  </iact:action>
  <iact:action type="add" startTime="113607">
    <iact:property name="dataType"/>
    <iact:actionData xml:id="d46">
      <inkml:trace xmlns:inkml="http://www.w3.org/2003/InkML" xml:id="stk46" contextRef="#ctx0" brushRef="#br4">19282 4503 1839 0,'0'0'160'1,"0"0"-160"3,0 0 0-3,0 24 0 5,-2-5 2304-6,0-1 416 7,0 3 96-7,1 5 0 9,-1 3-1248-9,0-2-256 7,-2 0-48-7,-2 1-16 8,2 5-176-8,0 4-48 7,-2 0 0-7,2-4 0 8,-5-2-192-8,1 6-64 6,0 1 0-6,2-5 0 8,-6 0-192-8,5 0-64 7,3-4 0-7,-2 0 0 8,-2 1-128-7,2-3-16 5,0-6-16-6,2-1 0 8,1-1-144-8,-3-1-16 8,6-18-16-8,-6 14 0 7,6-14-48-7,0 0 0 6,-4 15 0-6,4-15 0 10,0 0-128-10,0 0 192 5,0 0-192-5,0 0 192 8,0 0-480-8,0 0-96 7,0 0 0-7,0 0-11456 11</inkml:trace>
    </iact:actionData>
  </iact:action>
  <iact:action type="add" startTime="114073">
    <iact:property name="dataType"/>
    <iact:actionData xml:id="d47">
      <inkml:trace xmlns:inkml="http://www.w3.org/2003/InkML" xml:id="stk47" contextRef="#ctx0" brushRef="#br4">17866 5402 1839 0,'0'0'0'1,"0"0"160"-1,0 0-160 0,0 0 0 3,0 0 0-3,14 4 0 8,3-4 2528-8,-1 0 480 7,4 0 80-7,3 0 32 8,2-4-1520-8,5 1-320 6,1-5-48-6,6 4-16 9,4 0-704-9,0 2-160 6,4 0-32-6,7-2 0 8,3 0 48-8,0-4 0 6,1 1 0-6,1 1 0 9,3-2 128-9,-1-4 16 6,-3 4 16-6,1 1 0 10,1-3 16-10,-1 2 0 7,-5 2 0-7,-1-2 0 12,2 3-144-12,1 1-16 4,-1 0-16-4,0 4 0 8,-2-2-80-7,-1 0-16 5,-9 0 0-6,2 2 0 7,-8 0-144-7,-2 2-128 8,-5 0 192-8,-5-2-192 9,-5 0 176-9,-18 0-176 5,17 0 160-4,-17 0-160 8,0 0 0-9,0 0 0 6,0 0 0-6,0 0 0 22,0 0-640-21,-4 19-192 1,-2-1-16-1</inkml:trace>
    </iact:actionData>
  </iact:action>
  <iact:action type="add" startTime="114808">
    <iact:property name="dataType"/>
    <iact:actionData xml:id="d48">
      <inkml:trace xmlns:inkml="http://www.w3.org/2003/InkML" xml:id="stk48" contextRef="#ctx0" brushRef="#br4">18832 5525 11455 0,'0'0'512'1,"0"0"96"-1,0 0-480 0,0 0-128 2,0 0 0-2,0 0 0 10,0 0 704-10,0 0 128 6,13-2 32-6,-13 2 0 8,0 0-96-8,0 0-32 6,0 0 0-6,0 0 0 9,0 0-160-9,0 0-48 7,0 0 0-6,0 0 0 6,0 0 32-7,0 0 0 8,0 0 0-7,0 0 0 5,0 0-208-6,0 0-32 6,0 0-16-6,0 0 0 8,0 0-112-7,-11 0-32 5,-5-2 0-6,2 4 0 8,-3 0-160-7,1 2 192 5,-3 0-192-5,-3 0 192 7,3 2-192-8,1-2 160 6,-5 2-160-6,1 3 160 14,-3-5-160-14,2 2 160 3,1 0-160-3,1 4 160 8,-3-6-16-8,3 1 0 7,-1-1 0-7,3 4 0 9,-5 4 96-9,1-2 16 6,0 1 0-6,1 1 0 8,7 2-256-7,-3-1 144 5,4 1-144-6,-1 3 128 8,3 7-128-8,0 1 128 6,5-1-128-6,3-1 128 9,0-3-128-9,-2 1 0 6,4 2 0-6,2-1 0 8,2 1 0-7,4 1 0 7,0-5 0-8,-2 5 0 7,3-1 0-7,3-2 0 6,-2-1 0-6,0-1 128 9,3 1-128-9,-3-3 0 6,2 3 0-6,6 3 0 9,-1-3 144-9,3-3-144 6,-1 1 160-5,-1 2-160 6,3-5 240-7,-1 3-48 7,-2-9-16-7,3 7 0 8,-3-8 48-8,3 2 16 7,3 1 0-6,3-7 0 7,-2 0-48-8,1 0 0 6,-5-2 0-6,3-2 0 9,1-2 0-9,1-2-16 6,-1 0 0-6,-2 2 0 8,1-4-32-8,1-3 0 8,3-1 0-8,-1 2 0 9,-4-2-16-9,-1-1 0 6,3-5 0-6,1 2 0 8,-1-5-128-8,1 3 0 7,-3 3 0-7,-3-1 128 8,1-4-128-7,3-3 0 5,-7 5 0-6,3 1 128 8,-3 5-128-8,-1-4 128 6,-4 3-128-6,1-5 128 8,-5 6-128-8,2-3 0 7,-8 13 0-7,6-14 0 8,-2-2 0-8,-4 5 0 7,0 11 0-7,-6-16 0 9,6 16 128-9,-8-10 0 6,0 1 0-6,-3-1 0 9,-1 4 32-8,-2 0 0 5,-1 2 0-6,-5-2 0 9,3 4-160-9,-5 0 0 5,-1 1 0-5,3 1 128 9,-1 1-128-9,1 3 0 6,-3 0 0-6,-2 0 0 9,1 0 0-9,3 0 0 7,3 2 0-7,-3 0 0 8,-5 1 0-8,5 1 0 7,-3-2 0-7,5 6 0 8,-4-2-128-8,-1 1 128 7,1 3 0-6,-1-4 0 6,1 1 0-7,3-1 0 6,-3 4 0-6,0-4 0 9,3-5 0-9,3 3 0 6,-3 2-144-6,2-2 144 8,5 7 0-8,-5-5 0 8,1 0 0-8,3 0 0 8,4-3 0-8,-1 1 0 6,3 6 0-6,0-4 0 9,8-10 0-9,-8 17 0 7,2-5 0-7,6-12 0 7,0 0 0-7,0 0 0 7,-2 17 0-7,2-17 0 9,2 14 0-9,-2-14 0 6,0 0 0-6,10 16 0 9,-10-16 0-9,14 7 0 7,-3 1 0-7,-11-8 0 8,18 6 0-8,0-6 0 7,-18 0 0-7,17-2 0 8,1-8 0-8,-1 3 0 7,-3-3 0-7,3-4 144 9,-1 4-144-9,4-5 192 7,1-1-192-7,2-3 192 7,-3-1-192-7,1 7 0 6,1-7 0-6,3 1 0 8,-1 3 0-8,-3-4 0 7,1 3 0-7,-1 1 0 9,2-5 0-9,1 1 0 7,-1 7 0-7,-3-5 0 8,-1 6 0-8,1-1-176 6,-7 5 48-6,5 0 0 9,-6-2 128-9,3 5 0 6,-15 5 0-6,16-6 0 9,1 0 0-9,1 0 0 6,-18 6 0-6,14-2 0 9,-14 2 0-9,19 0 0 7,-19 0 0-7,14 6 0 7,-14-6 0-7,17 4-128 8,-17-4 128-8,0 0-128 8,18 8 128-8,-8 3 0 8,-1 3-144-8,1 0 144 8,-6 1 0-8,2 5-144 7,-2-3 144-7,-2 3 0 7,-2 1-128-7,0-1 128 6,-2-5 0-5,2 5 0 7,-2-5 0-8,0 3-128 7,0 0 128-7,-2-5 0 8,2 7 0-8,-2-7 0 6,-4 3 0-6,3-4 0 9,5-12 0-9,-8 15 0 6,-6-1 0-6,2 0 144 10,1-9 0-10,-3 3 0 5,4 2 0-4,-5-4 0 7,1 2-144-8,-4-1 0 8,3-3 0-8,1 2 0 7,-5 0 128-7,5 2-128 8,-5 4 0-8,-1-9 128 7,0 1-128-7,1 2 0 7,-2 2 144-7,1-4-144 8,2-2 0-8,-3-2 0 7,0 0 0-7,-1 2 128 8,1 0-128-8,-3 2 0 7,-1-4 128-7,0 0-128 8,-3 0 0-8,3 0 128 7,0 0-128-7,3-2 0 7,3-2 128-7,-3-2-128 8,-1-4 128-8,1 2-128 8,1 1 0-8,1-5 144 7,-1 0-144-7,-1 2 0 8,5-3 128-7,1 1-128 6,-5-5 0-7,7 1 0 8,-2 0 0-8,7-5 128 6,-7 1-128-5,6 1 0 6,-3-5 128-7,3 1-128 8,0 2 0-8,-1-1 0 9,3-1 0-9,0-1 0 5,0 1 128-5,4 0-128 9,0-1 0-9,2 3 0 6,0 1 0-6,2-1 0 9,2-3 0-9,0 5 0 6,2 3 0-6,0-5 0 8,0-3 0-8,4 3 0 7,-2 3 0-7,0-1 0 8,5-3 0-8,-1 3 0 7,0 1 0-7,5-3 0 8,-1 7 0-8,4-1 0 8,1-5 0-8,1 5 0 7,1-3 0-7,2 6 0 7,3-3-128-7,1 3 128 9,0-4 0-9,1 7 0 6,-1-9 0-6,2 4 0 10,4-3 0-10,-1-3 0 5,-3 3 0-5,0-1 0 9,-2 1 0-9,1 5 0 7,-3-2 0-7,-1 3 0 9,-3 3 0-9,2-2 0 4,-1 2 0-3,-3 4 0 8,1-1 0-9,-3-1 0 6,-17 6-160-6,14-2 160 9,-14 2 0-9,18-4 0 6,-18 4 0-6,0 0 0 7,0 0 0-6,0 0 0 6,0 0 0-7,0 0 0 8,0 0 0-8,0 0 0 6,0 0 0-5,0 0 0 7,0 0 0-8,0 0 0 7,-8 17 0-7,-4-7 0 8,0 4 0-8,-5-8 0 7,3 0 0-7,-3-3 0 9,3 7 0-9,-2-2 0 6,-1-2 0-6,3 2 0 9,-5 1 0-9,1-1 0 6,3 2 0-6,-5 4 0 8,2-5 0-8,1 5 0 7,-7 0-144-6,1-1 144 7,-2-5 0-8,1 2 0 6,3 4 0-6,-1-5 0 9,-1 7 0-9,2-4 0 7,-3 1 0-7,1-3 0 8,-1 4 0-8,3-5 0 7,-1 9 0-6,5-4 0 6,1 5-128-7,-3-3 128 7,1 1 0-7,3 5 0 7,1-1 0-7,0 1-128 7,1 5 128-7,3-2 0 9,2-1 0-9,-2 1 0 6,4 2 0-6,3 1 0 8,-1-3 0-8,4 2-128 7,0 1 128-7,0-1 0 8,4-2 0-8,-1 1 0 7,3-3 0-7,4 2 0 9,-4-3 0-9,4 3 0 6,1 0 0-6,-3 1 0 9,4-1 0-9,2-1-128 6,3-5 128-6,-3-3 0 9,3 3 0-9,-1-1 0 6,3-3 0-6,3 1 0 8,-5-8 0-8,3 2 0 7,1 3 0-7,3-7 0 9,-3-6 0-9,-1 0 0 7,1-2 0-6,3 2 0 5,3-2 128-6,-2-2-128 7,-1-6 0-7,-3 3 0 8,3-1 128-8,-3-4-128 7,0 2 0-7,3-1 144 8,-5-5-144-8,3 6 0 8,-3-5 144-8,5 1-144 7,-1-5 0-7,-3-3 128 7,-3 3-128-7,3 1 0 9,-5-1 0-8,3 1 0 5,-6 0 0-6,3-1 128 9,-3 5-128-9,2-3 0 6,-5-1 0-6,3 5 0 8,-4-7 0-7,-4 6 0 4,2-3 0-5,-3 5 0 8,1-3 160-8,-4 5-32 8,-6-4-128-8,1 4 192 8,5 10-192-8,-6-15 0 7,0 7 0-7,-4 0-160 8,0-2 160-8,10 10 0 6,-15-5 0-6,1 3 0 9,-5 2 0-9,5 0-128 6,-4 4 128-6,-1-1-128 9,-1 1 128-9,-3 6 0 6,-2-4 0-5,-3 4 0 7,-1 1 0-8,0-1 0 7,0 6 0-7,-5-3 0 8,-1 5 0-8,0-2 0 7,4-1 0-7,2 3 0 8,1-7 0-8,1 7 0 6,2-4 0-5,-1 1 128 7,1-7-128-8,4 4 0 7,1 1 0-7,3 1 0 7,-3 4 0-7,6-1 0 8,-1-5 0-8,7 5 0 9,-2-3 0-9,4 4-320 6,6-18 64-6,-2 17-9344 17,2-3-1856-16</inkml:trace>
    </iact:actionData>
  </iact:action>
  <iact:action type="add" startTime="117950">
    <iact:property name="dataType"/>
    <iact:actionData xml:id="d49">
      <inkml:trace xmlns:inkml="http://www.w3.org/2003/InkML" xml:id="stk49" contextRef="#ctx0" brushRef="#br4">18804 5348 12783 0,'0'0'560'1,"0"0"128"-1,0 0-560 1,0 0-128 6,0 0 0-7,0 0 0 4,-9-14 576-4,9 14 96 6,0 0 16-6,0 0 0 5,-12-6-384-5,12 6-80 6,0 0-16-6,-8-6 0 8,8 6 48-8,-15-3 0 8,15 3 0-8,-12-2 0 8,-4 0 32-8,16 2 16 11,-15 0 0-11,-3 0 0 6,4 0 16-6,-1 2 16 8,-3 2 0-7,3-1 0 3,-7 5-192-4,3 2-144 7,-3-4 192-6,3 2-192 6,-3 11 160-7,-1-3-160 10,-1 1 128-10,-1 1-128 5,0-5 128 0,-1 3-128 3,-1-4 0-8,4 3 128 3,1-5 128-3,-1 8 0 8,-1-5 16-8,1 5 0 8,2-4 16-8,1 3 0 9,-3 3 0-9,3-5 0 4,3 5-64-4,-1 3-16 7,0 2 0-7,3 3 0 8,-5-1-208-8,3 0 176 6,1 3-176-6,1-1 160 8,7-2-160-8,2 0 160 7,-2-1-160-6,4-3 160 7,0-1-32-8,4 1-128 6,0-1 192-5,0 3-64 6,0-2-128-7,4 1 160 7,4-7-160-7,-2 5 160 9,-2-1-160-9,0 1 128 8,9-1-128-8,-3 2 128 7,4-5 64-7,-1 2 0 6,-1-7 0-6,4 5 0 8,-5-5 160-8,5 3 32 7,4-8 16-7,-3 5 0 8,3-3 16-8,3 2 0 7,-2 3 0-7,1-5 0 8,5 2-160-8,1-4-48 7,-3 5 0-7,2-3 0 8,1-6-208-8,-1 2 176 7,-4 2-176-7,3-4 160 10,1-2-160-10,-2-2 128 5,1-4-128-5,1 2 128 9,2 2-128-9,-2-4 160 6,-1 0-160-6,1-2 160 8,2 2-160-8,-1-4 128 8,-3-1-128-8,2 1 128 7,3-4-128-7,-3-4 160 7,0 5-160-7,1-5 160 9,-1 4-160-9,-2-5 192 7,-3-1-192-7,-3 3 192 8,3-3-192-8,-1 5 0 6,-1-7 0-6,-5 1 128 8,3 5-128-8,-8-4 0 7,3 3 144-7,-5 1-144 9,-2-2 176-9,0 1-48 7,0-3 0-7,-6 5 0 9,-4-5 0-9,2 4 0 5,-2-3 0-5,0-1 0 9,-2 7 64-9,2-3 16 6,-6 4 0-5,1 2 0 6,1-3-80-7,-6 3 0 7,2 4-128-7,-5-2 192 10,3-2-64-10,-5 3 0 5,1 1-128-5,3-2 192 11,-7-4-192-11,5 4 176 5,1 2-176-5,-5 0 160 7,-3 4-160-7,1 0 0 8,-1 0 0-8,3 0 0 8,-3 4 0-8,-1 2 0 7,0 4 0-6,-1-2-176 7,1-4 176-8,0 1 0 6,-3 5 0-6,3-2 0 9,0 0 0-9,3 5-128 6,-1-3 128-6,1 6 0 8,-1-4 0-8,1 3 0 8,-1-5 0-8,2 5-128 7,-5-3 128-7,3 0 0 7,3 3 0-7,5-1 0 8,-3 0 0-8,4-4 0 5,1 7 0-5,5-5 0 10,-4 1 0-10,5-3 0 6,-1 2 0-5,8-12 0 7,-10 15 0-8,4 3 0 6,6-18 0-6,-4 14 0 8,4-14 0-8,-2 15 0 7,2-15 0-7,0 0 0 9,0 0 0-9,0 0 0 6,0 0 0-5,0 0 0 7,0 0 0-8,0 0 0 7,0 0 0-7,0 0 128 8,0 0-320-8,0 0-48 6,0 0-16-6,0 0 0 23,4 20-1728-22,-4-20-336 0,6 13-80 0,-6-13-16-1</inkml:trace>
    </iact:actionData>
  </iact:action>
  <iact:action type="add" startTime="120619">
    <iact:property name="dataType"/>
    <iact:actionData xml:id="d50">
      <inkml:trace xmlns:inkml="http://www.w3.org/2003/InkML" xml:id="stk50" contextRef="#ctx0" brushRef="#br4">24463 3973 7359 0,'0'0'320'2,"0"0"80"0,0 0-400-2,0 0 0 1,0 0 0-1,0 0 0 6,6-14 1680-6,-6 14 256 8,8-13 48-8,-8 13 16 7,0 0-848-6,0 0-192 6,0 0-16-7,0 0-16 7,0 0-288-7,0 0-64 7,-4-16-16-7,4 16 0 8,-4-8-304-7,4 8-64 6,0 0-16-7,-10-6 0 8,-4-1-48-8,3 3-128 7,1 0 192-7,-6 4-64 7,5 2 0-6,-5 2 0 6,4 3 0-7,-5-1 0 7,-3-2 32-7,3 0 0 7,-5 4 0-6,1 4 0 6,-3-5 0-6,1 5 0 8,1 2 0-7,-1 3 0 4,0-3-32-5,-5 3 0 4,1-3 0-5,0 6 0 8,1 1 96-8,3-1 16 7,0-1 0-6,5 4 0 6,-1 5-96-7,-1-1-16 6,6 0 0-6,-3 3 0 9,3-3-128-9,1 2 160 6,1 0-160-6,2-1 160 10,2-1-160-10,4 0 0 5,2-1 144-5,0-3-144 8,2 2 128-8,0-1-128 9,2-1 160-9,0-1-160 7,2-1 176-7,2 3-176 5,4 1 192-5,-2-4-192 10,1-5 256-10,3 2-48 5,-4-7-16-5,4 5 0 9,3-6-32-9,-1 1-16 7,1-3 0-7,5-4 0 8,-4 4 96-8,1 2 16 7,5-5 0-6,-5 1 0 6,1 0-256-7,1 2 128 6,-3 0-128-6,1-6 0 9,3 0 176-9,-5 0-176 6,5-2 192-5,1-2-192 7,-1-2 256-8,3 0-64 6,1-4-16-6,-1-2 0 9,3 4 16-9,-3-3 16 7,0-5 0-7,-1 2 0 8,1-3-48-8,1 5-16 6,-1-4 0-6,-2 3 0 10,-7-7-144-10,6 6 0 5,-3-5 144-5,-3 5-144 9,-4-2 0-8,-1 5 128 4,-3-5-128-5,-6 14 0 9,4-12 128-7,-2-3-128 3,-2 15 160-5,-2-14-160 9,0-2 1088-9,-2 7 112 6,-6 1 16-5,-3-2 16 23,1 0-1680-22,-5 5-320 2,-1-3-80-3,2 4-16-1,-3 0 864 0,1 2 0 0,1 0 128 0,-7 2 0 8,1 2-128-7,0 2 0 4,-1 2 0-5,-1 2 0 8,-4-5 0-8,-1 1 0 6,3 4 0-6,2 4 128 9,-3-4-128-9,5 1 0 7,-2 3 0-7,1-4 0 9,1 2 0-9,-1-1 0 6,5-3 0-6,3 4 128 8,-1 4-128-7,5-5 0 4,-2 5 0-5,7-6 0 8,7-8 0-7,-14 10 0 6,4 1 0-7,10-11 0 7,-8 10 0-7,8-10 0 6,-11 16 128-6,5-7-128 8,6-9 0-8,0 0 0 8,0 0 0-8,-2 22 0 24,0-7-480-23,2-15-80-1,2 18-16 1,-2-18 0 10,2 21-2128-9,0-1-432 0</inkml:trace>
    </iact:actionData>
  </iact:action>
  <iact:action type="add" startTime="121520">
    <iact:property name="dataType"/>
    <iact:actionData xml:id="d51">
      <inkml:trace xmlns:inkml="http://www.w3.org/2003/InkML" xml:id="stk51" contextRef="#ctx0" brushRef="#br4">23306 5168 15135 0,'0'0'672'0,"0"0"144"1,0 0-656-1,0 0-160 2,0 0 0-1,0 0 0 6,0 0 784-7,0 0 128 8,0 0 32-8,0 0 0 7,18-4-32-6,-5 1 0 5,7 1 0-5,-1-2 0 9,7-2-80-10,7 0-32 5,2 0 0-5,4 2 0 8,4 0-432-8,4-3-96 7,0-5-16-7,3 4 0 8,1-4 16-8,2 5 0 5,3-1 0-5,3 0 0 9,3 0 0-9,1 4 0 6,-7-2 0-6,3-1 0 13,-1-7-16-13,3 8-16 6,-1 0 0-6,1-3 0 5,-5-1 96-5,-7 6 32 8,0-2 0-8,-2-2 0 9,-8 2-128-9,0 2-32 6,-8 3 0-6,-4-1 0 9,0 0-48-9,-5 2-16 6,-5-2 0-6,1 0 0 7,-18 2-144-7,0 0 0 7,14-2 0-7,-14 2 0 9,0 0 0-9,0 0 128 6,0 0-128-6,0 0 128 25,0 0-464-24,-14 8-112 0,-6-3 0-1,-1 5-16 12,0 4-1984-10,-9-4-400-1</inkml:trace>
    </iact:actionData>
  </iact:action>
  <iact:action type="add" startTime="122076">
    <iact:property name="dataType"/>
    <iact:actionData xml:id="d52">
      <inkml:trace xmlns:inkml="http://www.w3.org/2003/InkML" xml:id="stk52" contextRef="#ctx0" brushRef="#br4">23302 5962 7359 0,'0'0'656'1,"0"0"-528"1,0 0-128-2,0 0 0 7,0 0 1232-6,0 0 224 7,0 0 32-8,0 0 16 6,0 0-480-5,0 0-112 5,0 0-16-5,0 0 0 9,0 0 240-10,0 0 32 4,2-12 16-4,0-3 0 10,-2 15-160-10,10-16-48 5,2-1 0-5,-3-5 0 9,3 1-400-9,2 3-96 6,-1-3-16-6,3 1 0 10,2 1-272-10,-3-1-48 5,3-1-16-4,-3 3 0 8,1 1-128-9,0-1 0 5,-7 6 0-4,1 1 128 9,-10 11-128-10,0 0 0 6,16-8 0-5,-16 8 0 7,0 0 0-8,13 0 0 5,-13 0-144-5,16 10 144 8,-16-10 0-8,8 19-160 8,2 3 160-8,-5-3-128 7,-1-1 128-7,-2 7 0 7,2 0 0-7,0 3 0 8,0-3 0-8,0 0 0 11,-4 3 0-11,4-5 128 5,0 1-128-5,-2-3 0 6,1 0 0-5,3 1 0 7,2 1 128-8,0-7-128 6,-2-1 128-6,2-3-128 8,-8-12 128-8,15 10-128 7,-15-10 128-7,20 6-128 9,-5-6 368-9,3 0 0 6,-4-2 0-6,3-2 0 9,1-4 80-9,-3 0 0 6,3 1 16-6,-5-7 0 9,3 2-256-9,-6 2-48 7,3-3-16-7,-5 5 0 8,2-6-144-8,2 5 0 5,-6-3 144-5,-1-4-144 9,1 5 0-9,2-5 144 7,-4 0-144-7,-4 3 0 9,0-7 144-9,-2 5-144 7,0-5 0-7,0-1 144 8,0-3-144-8,-2 1 0 6,0 1 0-6,-1-1 128 8,-1-4-128-8,2 1 0 7,-6 3 144-7,0 0-144 8,2-5 0-8,-3 3 128 7,1 0-128-7,2 5 0 8,-4-1 0-8,3-3 0 7,1 1 0-7,-2 1 128 10,2 3-128-10,3-1 0 5,-5 5 0-5,6 3 0 9,4-4 0-9,0 16 0 5,0-11 0-5,0 11 0 10,0-16 0-10,0 16 0 5,-4-12-144-5,4 12 144 9,0 0 0-9,0 0 0 7,0 0-144-7,0 0 144 8,0 0 0-8,0 0 0 8,16-2-128-8,-16 2 128 8,15-3 0-8,3-1 0 7,3-2 0-7,-1 2 0 8,3 0 0-8,4 2 0 7,1 0-128-7,3 2 128 8,6-2 0-8,-2 0 0 7,2-2 0-7,4-2 0 8,-2 3 0-8,6-1 0 6,-2-2 0-6,6 0 0 10,-3-4 0-10,3 2 0 5,-8 3 0-4,4-1 0 6,-4 0 144-7,2 2-16 7,-4-2 0-7,2 2 0 9,-6 4 0-9,2-2 0 7,-2 2 0-7,-4 0 0 8,-3-2-128-8,-5 2 0 6,-3 0 0-6,-1 0 128 9,-1 0-128-9,-18 0 0 5,13 0 144-4,-13 0-144 7,0 0 0-8,0 0 144 7,0 0-144-7,0 0 0 8,0 0 0-8,0 0 0 7,0 0 0-7,0 0 0 8,0 0 0-8,-9 10 0 8,-5 2-160-8,-2-3 160 24,-5-1-1728-23,1 4-240 1,1-4-32-2,-5-4-9888 0</inkml:trace>
    </iact:actionData>
  </iact:action>
  <iact:action type="add" startTime="122978">
    <iact:property name="dataType"/>
    <iact:actionData xml:id="d53">
      <inkml:trace xmlns:inkml="http://www.w3.org/2003/InkML" xml:id="stk53" contextRef="#ctx0" brushRef="#br4">24006 5648 13823 0,'0'0'1216'1,"0"0"-960"4,0 0-256-5,0 0 0 4,0 0 224-4,12-10 0 8,-12 10 0-8,6-11 0 7,-6 11 352-7,0 0 64 6,0 0 0-6,0 0 16 9,10-8 192-7,-10 8 48 3,0 0 0-5,0 0 0 7,0 0-240-7,0 0-32 8,0 0-16-8,8 15 0 8,-6 5 16-8,0-1 0 6,-2-1 0-5,-2 5 0 7,0 3-224-8,-2 3-32 7,0 0-16-7,0-1 0 8,2-3 0-8,0 0 0 6,-2 1 0-6,2-3 0 9,-4-1-80-2,2-5-16-7,-1 3 0 0,3-3 0 9,-2-3-16-9,4-14-16 5,0 0 0-5,-2 17 0 10,-2-5-64-10,4-12-16 7,0 0 0-7,0 0 0 7,0 0-16-7,0 0 0 9,0 0 0-8,0 0 0 5,0 0 0-6,0 0 0 6,0 0 0-6,0 0 0 23,0 0-480-21,0 0-96-2,0 0-32 0,19-6 0 13,-5 2-2000-12,2-4-400 0</inkml:trace>
    </iact:actionData>
  </iact:action>
  <iact:action type="add" startTime="123401">
    <iact:property name="dataType"/>
    <iact:actionData xml:id="d54">
      <inkml:trace xmlns:inkml="http://www.w3.org/2003/InkML" xml:id="stk54" contextRef="#ctx0" brushRef="#br4">24469 5514 3679 0,'0'0'320'1,"0"0"-320"-1,0 0 0 1,0 0 0 5,0 0 2352-5,0 0 400 5,0 0 64-6,0 0 32 8,0 0-1696-8,0 0-320 7,0 0-80-7,0 0-16 7,0 0 192-6,0 0 32 6,0 0 16-7,0 0 0 8,0 0-32-8,0 0-16 6,0 0 0-5,2 21 0 6,-2-1-288-7,0 1-64 9,-2 2-16-9,0-1 0 5,0 1-176-5,0 1-16 8,0 1-16-8,2 2 0 8,-2 3-96-8,2 3-32 7,0-2 0-7,-2 0 0 7,-2-6-64-2,2 3-16 0,2-1 0-4,0 0 0 6,0-1 16-7,2-3 0 5,0-3 0-5,0-3 0 9,-2-17 32-9,2 18 0 6,-2-18 0-5,2 13 0 6,-2-13 128-6,0 0 16 6,0 0 16-7,0 0 0 7,0 0 32-7,0 0 16 7,0 0 0-7,0 0 0 9,0 0 112-9,0 0 0 7,0 0 16-7,18-4 0 9,-9-5-208-9,1-7-64 8,0 2 0-8,-4-3 0 6,-4-5-112-6,3 3-16 7,5-1-128-7,-6-5 192 8,0 0-192-8,-2-1 0 6,2-1 0-6,0 2 0 8,-2-3 128-8,0-1-128 7,0 0 0-7,1-2 144 9,-1 1-144-9,0 3 0 5,0 2 0-5,-2 1 0 9,-2-3 0-9,2 2 0 7,0 3 0-7,2 5 0 9,-2-3 0-9,2 1 0 6,-2 5 0-6,0-3 0 9,0 17 0-9,0 0 0 5,2-12 0-4,-2 12 0 7,0 0 0-8,0 0 0 7,0 0 0-7,0 0 0 8,0 0-176-8,0 0 176 7,-6 14-128-7,-1 5 128 10,-3-1-128-10,6 3 128 7,-2 0-128-7,-2 5 128 8,2-1-128-8,1 2 128 6,1 1-128-5,0 3 128 6,0-2 0-6,0 4 0 5,2 1 0-6,2 3 0 8,0-8 0-8,0 0 0 6,0-2 0-5,0-1 0 7,0-5 0-8,0-3 0 6,0 1 0-6,0-3 0 9,2-4 0-9,2 3 0 6,-4-15 0-6,4 16 128 9,0 5-320-9,0-7-48 6,-4-14-16-6,7 15-9920 16,-7-15-1984-15</inkml:trace>
    </iact:actionData>
  </iact:action>
  <iact:action type="add" startTime="133260">
    <iact:property name="dataType"/>
    <iact:actionData xml:id="d55">
      <inkml:trace xmlns:inkml="http://www.w3.org/2003/InkML" xml:id="stk55" contextRef="#ctx0" brushRef="#br4">18208 3871 8287 0,'0'0'736'1,"0"0"-592"3,0 0-144-4,0 0 0 6,-12-3 480-5,12 3 64 5,-16 3 16-5,16-3 0 8,-11 0-64-8,11 0-16 4,-18-3 0-5,2 1 0 9,3 0 16-9,-3 2 0 5,4 0 0-5,-3 2 0 9,1 0 16-9,-5 1 0 7,3 1 0-7,-1 4 0 8,1 2 16-8,0-2 16 8,-3 5 0-8,1-1 0 7,1 6-160-7,-5-3-48 8,3 7 0-8,-5 1 0 7,3 1-96-7,-4 1-32 7,-3 2 0-7,1 2 0 9,0 3-16-6,1 1-16 2,-1 6 0-4,0 0 0 4,-3-4-48-4,-1 6 0 5,2-2 0-6,2 4 0 9,1-6 0-9,1 4 0 7,1 0 0-7,-1 7 0 7,4 5 16-7,-1 2 0 8,5-3 0-8,-3 3 0 7,6-4-144-6,-1 1 160 6,5 3-160-7,-2-2 160 8,5-1-160-8,3-1 192 6,2 0-192-6,2-3 192 9,-2-3-48-9,2 2 0 7,-2 2 0-7,2-4 0 8,0 2 0-8,0-1 0 6,-4-5 0-6,4 6 0 8,4 0-16-8,-4-2 0 7,-4 2 0-7,8 3 0 8,0-9-128-8,2 2 160 7,-1-2-160-7,3 0 160 8,2-6-160-8,0-2 160 7,5-2-160-6,1-1 160 6,3 1-160-7,5-4 192 7,-1-7-192-7,5 5 192 8,1 0 0-8,2 1 16 7,6-1 0-7,4-3 0 9,-4-5 0-9,6-5 0 6,-2 3 0-6,4-3 0 8,-4 4-80-8,4-6-128 7,-8-5 176-7,4 11-176 8,-6-2 0-7,2 3-224 4,-2-5 16-5,-4 2 0 26,-3-7-1072-25,-3 7-224 1,8 4-32-2,-4-1-16 0</inkml:trace>
    </iact:actionData>
  </iact:action>
  <iact:action type="add" startTime="134041">
    <iact:property name="dataType"/>
    <iact:actionData xml:id="d56">
      <inkml:trace xmlns:inkml="http://www.w3.org/2003/InkML" xml:id="stk56" contextRef="#ctx0" brushRef="#br4">19589 3965 8511 0,'0'0'384'1,"0"0"64"-1,0 0-448 0,-2-14 0 2,2 14 0-2,-2-17 0 10,-2 3 576-10,4 14 32 5,0 0 0-5,0 0 0 10,-6-17 160-10,2 7 16 6,-6-2 16-6,10 12 0 8,0 0-96-7,0 0-32 6,-13-6 0-7,13 6 0 6,0 0-16-6,0 0 0 7,-12 6 0-7,12-6 0 9,0 0-240-9,0 0-48 8,0 0-16-8,-4 18 0 7,2-1-96-7,2-1 0 6,2 3-16-5,0 3 0 7,4 3 96-8,-2 3 32 6,0 1 0-6,1 2 0 13,-1 0-128-13,2 4-32 5,2 8 0-5,-4 0 0 7,0 6-32-7,2 2-16 6,-1 3 0-6,1-3 0 8,-2-2 0-8,0-3 0 7,2 3 0-7,0 0 0 8,0-8 48-7,-2 2 16 4,-2-6 0-5,0 2 0 8,-2-4 96-8,1 4 32 8,1 2 0-8,-2-4 0 8,-2 2 0-8,1-2 0 6,-1 6 0-6,-2-4 0 10,-4 6-96-10,2-4 0 5,-2 4-16-5,2 0 0 10,-5 3-80-10,1 1-16 6,2 0 0-5,-4-4 0 7,5 1-144-8,-5 3 0 7,2-2 0-7,4-8 128 8,-5 0-128-8,3 2 0 6,0 0 0-6,0-2 0 7,-4-10 128-7,5 0-128 9,-1-1 0-9,-4-1 128 7,4 0 16-7,-1-3 0 7,-3-3 0-7,6-1 0 7,-4-1 48-6,-1 3 0 5,3-9 0-6,-4 7 0 8,0 1-192-8,5-1 192 7,-5 3-192-7,2-1 192 9,-5-1-192-9,3-5 128 7,2-3-128-7,-2 5 128 8,5-1 64-7,-5 3 0 4,2-10 0-5,10-10 0 8,-10 13-192-8,10-13 0 7,-13 10 0-7,13-10 0 9,-10 12 0-9,10-12 0 7,0 0 0-7,0 0 0 8,0 0 176-8,0 0-48 8,0 0-128-8,0 0 192 7,0 0 0-7,0 0 0 6,0 0 0-6,0 0 0 8,0 0 48-7,0 0 0 5,-6 10 0-5,6-10 0 6,0 0-48-7,0 0 0 7,0 0 0-7,0 0 0 8,0 0-16-8,16-10-16 8,-1-4 0-8,-1 6 0 7,4-3-160-7,-5-1 128 7,3-4-128-7,3 3 128 9,-3-9-128-8,3 1 0 4,1-3 0-5,-3 3 0 9,3-4 128-9,1-3-128 7,-1 1 0-7,-3-2 128 9,3-6-128-9,1-1 0 6,-5 3 144-6,2-4-144 8,1-6 0-7,-5 4 144 5,3-5-144-6,-5-1 0 8,4 2 128-8,-5-4-128 7,5 6 0-7,-4-2 0 8,3 4 0-8,-9-4 0 8,2-2 0-8,2 4 0 8,-3-5 0-8,-1 3 0 7,2-2 0-7,0 4 0 8,-2 2 128-8,-4 2-128 7,2-4 0-7,-2 4 0 8,-1-2 0-8,1 2 0 6,-2 2 0-5,0-4 0 6,0 4 0-7,0 1 0 7,0-5 0-7,0 2 0 8,0 0 128-8,0-6-128 7,0-2 192-7,0 3-192 9,-2 3 0-9,1-4 0 6,1 4 0-6,0-2-144 10,0 4 144-10,0-4 0 6,0 6 0-6,0-1 0 9,-2-1 0-9,2 4 0 5,-2 0 0-5,0 2 0 9,2 0 0-9,-2 1 0 6,0 3 0-5,0 2-128 7,0-1 128-7,0 3 0 5,-2-2-144-6,2 5 144 8,0 5 0-8,0-3 0 7,0 6 0-7,2 12 0 7,0 0-160-6,0 0 160 6,-4-15 0-7,4 15-144 7,0 0 16-6,0 0 0 6,-4-8 0-7,4 8 0 9,0 0 128-9,0 0-192 6,0 0 192-6,-5 14-192 9,-1 1 192-9,2 1-128 6,0 3 128-6,2 5-128 9,0-1 128-9,2 4-192 7,0 5 192-7,0 1-192 8,2 6 192-8,2-2-128 7,0 4 128-7,-2 4-128 8,-2 3 128-8,0 3 0 7,0 4 0-6,0 5-128 6,0 3 128-7,0 7 0 7,-4 0 0-7,-2 6 0 8,0 4 0-8,-6 2-160 7,1 0 160-7,1 0-160 8,-4-2 160-8,5-2 0 6,-5-2 0-6,2 0 0 8,-5-2 0-8,5-10 0 6,-6-1 0-5,3-5 0 7,-7-1 0-8,-1-3 0 6,0 3 0-6,-3-2 0 9,-1-3 0-9,1-5 0 6,3-4 0-6,6 0 128 9,-5-6-128-9,6-8 0 6,3-2 0-6,-1 1 0 24,2-1-1232-22,5-7-320-1,-5-9-64 0,2-1-11552-1</inkml:trace>
    </iact:actionData>
  </iact:action>
  <iact:action type="add" startTime="135288">
    <iact:property name="dataType"/>
    <iact:actionData xml:id="d57">
      <inkml:trace xmlns:inkml="http://www.w3.org/2003/InkML" xml:id="stk57" contextRef="#ctx0" brushRef="#br4">18338 3891 3679 0,'0'0'320'3,"0"0"-320"-3,0 0 0 0,0 0 0 7,0 0 576-7,0 0 32 8,0 0 16-8,0 0 0 8,10-14-448-8,-10 14-176 7,0 0 128-7,0 0-128 8,-2-15 1104-6,-2-1 144 4,4 16 32-6,-6-10 0 6,-5-1-368-6,-1 3-64 7,-2 2-16-7,1 2 0 9,-3 4-304-9,0 0-64 7,-5 2-16-7,-1 2 0 8,-3 0-96-8,0 0-32 7,-3 4 0-7,1 7 0 7,-2 3-48-6,-2-3-16 6,-2 5 0-7,-1-1 0 10,-5 1 112-9,2 5 16 3,0 3 0-4,-6 1 0 8,2 6 96-8,-2 2 32 7,6 0 0-7,-6 10 0 8,-1 7 0-8,3 3 0 7,-4 11 0-7,4 4 0 10,-4 8-240-10,8 4-32 6,-4 2-16-5,8 4 0 6,2-4-96-7,3-1-128 7,3-3 176-7,1-6-176 9,3-6 160-9,5 3-160 7,-1-9 128-7,5-2-128 7,-3-1 192-7,7-5-64 8,2 3 0-8,2-4 0 6,-2-5 192-6,6-1 16 8,2 4 16-8,6 1 0 8,-2-3-176-8,4 0-48 7,3-3 0-7,-1-5 0 8,7 2 16-7,5-4 0 5,1 2 0-6,1 2 0 8,-1-6-144-8,4-2 0 7,6 0 0-7,4-8 128 9,4-7-128-9,8-1-272 6,3 3 64-6,5-1-11488 10</inkml:trace>
    </iact:actionData>
  </iact:action>
  <iact:action type="add" startTime="136117">
    <iact:property name="dataType"/>
    <iact:actionData xml:id="d58">
      <inkml:trace xmlns:inkml="http://www.w3.org/2003/InkML" xml:id="stk58" contextRef="#ctx0" brushRef="#br4">23726 3544 6447 0,'0'0'576'1,"0"0"-576"0,0 0 0-1,-12-2 0 5,12 2 544-5,-18 0 0 7,18 0 0-7,-15 4 0 9,-3 4-416-9,1 3-128 7,-1-1 0-7,-3 8 0 8,-5-3 432-8,1 5-32 7,0 3 0-7,-5 4 0 8,-1 3 112-7,0 7 32 4,0 8 0-5,-4 5 0 9,-1 1-32-9,3 2 0 8,-6-3 0-8,4 15 0 7,2 3-272-7,-2 6-64 7,0 0-16-7,4-4 0 9,3 1-16-4,3-5 0-3,2 4 0-2,5-4 0 8,-3-5 240-8,3 5 32 7,4-1 16-6,-3 3 0 6,5-6 208-7,-4 1 32 7,7-5 16-7,1 5 0 8,0-1-176-8,4 0-48 6,0 7 0-6,4-9 0 8,2-3-176-7,4-1-32 4,4-1-16-5,-2-1 0 9,1 5-80-9,3-1-16 7,-4 1 0-7,8-6 0 8,-5-3 0-8,9-3 0 7,-3-8 0-7,7 2 0 8,3-8 0-8,6 0 0 7,6-3 0-7,4-3 0 9,10 0-144-9,7-3-176 5,3-1 48-4,1-5-6608 16,8-13-1328-16</inkml:trace>
    </iact:actionData>
  </iact:action>
  <iact:action type="add" startTime="136700">
    <iact:property name="dataType"/>
    <iact:actionData xml:id="d59">
      <inkml:trace xmlns:inkml="http://www.w3.org/2003/InkML" xml:id="stk59" contextRef="#ctx0" brushRef="#br4">24976 3288 10991 0,'-24'-27'480'3,"11"10"112"-3,-1-1-464 0,6 4-128 1,-3-1 0-1,11 15 0 7,-8-12 256-7,8 12 16 7,0 0 16-7,0 0 0 8,0 0-288-8,0 0 0 7,0 0 0-7,0 0 0 7,0 0 0-7,0 0 0 7,0 0 0-7,6 18 0 10,-6-18 144-10,17 17 80 5,-1 5 16-5,3 1 0 8,5 0 384-8,1 5 80 7,2 1 0-7,3 4 16 9,-3 2-160-9,2 10-48 6,3 2 0-6,-3 4 0 14,0 7-192-14,-2 6-64 3,-1 5 0-3,-3 5 0 8,2 4-48-8,-5 4-16 6,-8 2 0-6,1 3 0 7,-5 5 32-6,-2-2 0 8,0-3 0-9,-2 1 0 7,-4-4-96-7,0 0-128 7,-2 0 176-6,0 0-176 6,0-2 288-6,2-4-48 5,0-2-16-6,-2 2 0 7,-4-4 96-6,2 0 32 5,-6 0 0-6,1 0 0 8,-3-10-96-8,-4 7-32 7,3-3 0-7,-5 6 0 9,1-2 112-8,-1 0 32 5,-3-1 0-6,-5-7 0 8,1 0-128-8,-4 1-32 7,-3-5 0-7,-5-3 0 8,0-9 16-8,2-3 0 6,-4 0 0-5,0-10 0 7,0-9 224-8,-4-5 32 7,4-2 16-7,-2-3 0 8,4 2-128-8,0-5-32 12,4 3 0-11,4-8 0 3,1 1-336-3,1-3-160 7,0-2 16-7</inkml:trace>
    </iact:actionData>
  </iact:action>
</iact:actions>
</file>

<file path=ppt/ink/inkAction2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538">
    <iact:property name="dataType"/>
    <iact:actionData xml:id="d0">
      <inkml:trace xmlns:inkml="http://www.w3.org/2003/InkML" xml:id="stk0" contextRef="#ctx0" brushRef="#br0">24467 11555 11967 0,'0'0'528'2,"0"0"112"-1,0 0-512-1,0 0-128 1,0 0 0-1,0 0 0 26,17-4 1024-26,-17 4 160 1,16-3 32-1,-16 3 16 0,14-6-224 0,-14 6-48 1,0 0-16 1,13-10 0 4,-13 10 80-6,0 0 32 7,0 0 0-7,10-8 0 9,-10 8-80-9,0 0-16 8,0 0 0-8,0 0 0 7,-2-15-256-7,2 15-64 7,0 0-16-7,0 0 0 7,-10-12-112-6,10 12-32 6,-7-10 0-7,1-2 0 7,-6 3-96-6,2-3-32 5,0 2 0-5,-1 2 0 7,1-7-16-8,0 5 0 6,-5-4 0-6,5 5 0 9,-8 1 32-9,3-4 0 6,1 2 0-6,-3 3 0 8,1-7-48-8,-4 6 0 12,3-4 0-12,-1 5 0 7,-5-1-128-7,1-4-48 5,1 4 0-5,1 2 0 9,-3-1-144-9,0-3 160 5,1 0-160-5,-3 4 160 8,-2-3-160-8,-1 3 0 7,3 0 144-7,0 4-144 8,-3-2 0-7,1 0 0 6,2 0 0-7,1 2 128 7,-1-2-128-6,1 2 0 6,-1 2 128-7,4 0-128 8,-1 0 0-8,3 4 144 7,-3 6-144-7,1-4 0 8,-1-4 160-8,5 2-160 6,-3 2 128-6,1 3-128 8,1-1 0-8,-1-2 128 8,-3 0-128-8,3 4 0 8,-1-3 0-8,-1 3 128 7,-7 0-128-7,7-2 0 9,-2 3 128-9,1 3-128 6,1-4 128-6,-1 5-128 8,-1-5 0-8,1 10 128 7,3-1-128-7,-3-1 0 9,-1 1 0-9,1 5 128 7,1-1-128-7,3 2 0 7,-3 1 0-7,2-3 0 7,1 1 128-7,0-1-128 9,-3 2 0-9,1 3 0 7,3-1 0-7,-3 2 0 7,1-2 0-7,3 1 0 7,-3 1 128-7,1-2-128 6,3 1 0-6,-3-3 0 9,6 0 0-9,-3 3 0 7,1 3 128-7,-3-2-128 7,5-4 0-7,-2 1 128 8,4 1-128-8,-1 0 0 7,1 3 0-7,2-1 0 8,-2 4 0-8,3 0 160 7,1-5-160-7,-2 1 160 9,0 2-160-9,4-2 0 6,2-1 0-6,0 1-176 8,0 0 176-8,4-2 0 7,2 1 0-7,0-1 0 8,2 0 0-8,0 4 0 6,0 1 0-6,2-5 128 9,1-4-128-9,-1 3 0 7,2-1 0-7,3 4 128 9,-1-1-128-9,6-3 128 7,-5-2-128-7,3 1 128 8,-2-3-128-8,1 3 192 6,3-3-64-6,-3 2 0 9,3-1-128-8,0-1 176 6,1 1-176-7,1-1 192 6,1 1-192-6,-2-5 160 7,3 3-160-7,-1 1 160 8,5-1-160-8,-1-3 192 7,0 3-192-7,1-5 192 8,-7-3-64-8,7-2-128 7,-1 4 192-7,0-5-64 10,1 3-128-10,1-4 192 6,-2-4-192-6,3 0 192 8,-3-1-64-8,2 3 0 6,-1-6 0-6,-1 0 0 8,-1-4-128-8,-3 1 192 7,6-1-192-7,3 0 192 8,3 2-64-8,-2-4-128 7,-4-4 192-7,2 2-64 9,1 3-128-9,1-7 0 6,0 0 144-6,0 0-144 8,1-3 0-8,1-3 128 7,-2 3-128-7,0-5 0 9,2 3 0-9,-1 1 128 7,-3-5-128-7,4 1 0 8,-2 1 0-8,2-1 144 6,-1-1-144-6,-1-1 0 8,-6 1 192-8,0-3-64 7,1 1 0-7,1-2-128 8,-2-3 128-8,1 1-128 7,1 0 0-7,-2-1 0 8,1-3 0-7,-5 2 0 5,1 2 0-6,-1-3 0 9,3 1 0-8,-3 0 0 4,-3-8 0-5,-1 6 0 10,3 1 0-10,-7 1 0 6,5-4 0-6,-6 0 0 8,1-4 208-8,-5 4-64 6,0-5-16-5,4-3 0 7,-7 8-128-8,1-2 0 6,-2 0 0-6,2 2 0 9,0 0 0-9,-2 0 0 7,-4 0 176-7,0-1-176 8,2 7 128-8,-2-2-128 6,0 0 0-6,0-3 144 8,-2 1-144-8,0 2 0 7,-2 0 0-7,-2-1 0 8,-2 3 0-8,2 0 0 8,-5-2 0-8,-1-1 0 8,2 3 0-8,-3 4 0 6,-1 1 0-6,-2 1 0 8,3 3 0-7,-5-1 0 5,1-3 0-6,1 1 0 9,-5-5 0-9,3 9 0 6,2-3 0-6,-5 5 0 9,-3 1 0-9,1-2 0 6,4 5 0-6,-3 1 0 8,-1-2 0-7,1 6 0 6,1 1 0-7,-1 3 0 8,-3-4 0-8,-4 6 0 7,-2 4 0-7,-3-2 0 8,1 0 0-8,0 1 0 7,2-1 0-7,-6 0 0 7,2 4 0-7,0 0-144 8,-4 0 144-8,3 0-160 8,3-4 160-8,0 4 0 6,-4 1 0-6,4 3 0 10,0-4 0-10,3 2 0 5,-5 0 0-5,2-3-128 9,4 1 128-9,0 2 0 6,-3 0 0-6,3-2 0 8,0-2 0-8,2 2 0 7,-5 1 0-7,-1 5 0 10,-4-6 0-10,4 4 0 5,2 3 0-5,2-3-128 10,-3 0 128-10,3 0 0 6,-4 5 0-6,4-1 0 8,-1 5 0-7,1-1 0 5,0 1 0-6,0 5-128 7,1-5 128-7,1 1 0 8,2-1 0-8,1 5 0 8,5 3 0-8,-5 0 0 7,-1 1 0-7,0 1 0 8,1 4 0-8,3 0 0 7,1 2-160-7,1-2 160 7,-3 1 0-7,5 6-128 7,3-2 128-7,-5-3 0 7,3 2 0-6,-2 0 0 6,3 0 0-7,1 2 0 9,-3-4 0-9,5 2 0 7,0 2 0-7,3-6 0 8,1-4 0-8,2 3 0 6,2-3 0-6,2 0 0 11,2-4 0-11,6 7 0 6,-2-3 0-6,0 2 0 7,3-4 0-7,5 1 0 8,-4-1-144-8,4 4 144 9,1 0 0-9,-1 1 0 5,6-1 0-5,-5 2 0 9,3 0 0-9,3 0 0 7,-1 0 0-7,3 3 0 7,3 1 0-7,1-2 0 8,4 0 0-7,3 0 0 5,-3 0 0-6,2-4 0 7,6-3 0-7,-2 1 0 8,4 0 0-8,4-2 0 7,-4-3 0-7,6-3 0 8,-4-1 0-8,4-1 0 6,2 5 0-6,-2-13 0 10,-1 1 0-10,3-6 0 6,-6-4 0-6,4-2 0 9,-4 0 0-9,2-2 0 6,4-4 0-6,-2-2 0 8,1 0 128-8,5 1-128 7,-2-7 0-7,0 2 0 9,1 2 0-9,1-5 0 7,0-1 0-7,-1 1 0 8,-1-9 128-8,-4 1-128 5,2-2 0-4,-4-3 0 7,-4-3 0-7,0 0 128 5,-2-2-128-6,-2-6 0 8,-4 0 144-8,0-6-144 7,-1 2 0-7,-5-4 144 7,-3 6-144-7,-3 0 0 8,-7 0 144-8,-3-2-144 8,-1 4 208-8,-8-2-16 7,-2 8-16-7,-4-2 0 8,-1-2-16-8,-1 8 0 8,-4 3 0-7,0 5 0 6,1 3-160-6,-3 1-176 3,2 7 48-4,-3 4 0 25,3 0-1168-24,12 6-240-1,-17 6-32 1,5 2-10848 6,-4 0-2160-7</inkml:trace>
    </iact:actionData>
  </iact:action>
  <iact:action type="add" startTime="6354">
    <iact:property name="dataType"/>
    <iact:actionData xml:id="d1">
      <inkml:trace xmlns:inkml="http://www.w3.org/2003/InkML" xml:id="stk1" contextRef="#ctx0" brushRef="#br0">24020 14112 6447 0,'0'0'272'0,"0"0"80"0,0 0-352 0,-6 12 0 4,6-12 0-3,0 0 0 6,0 0 3616-7,0 0 656 6,0 0 128-6,0 0 16 9,0 0-2112-9,-4-14-448 7,6-2-64-7,4-5-32 9,0-2-576-9,2-3-112 6,4-3-32-6,-3-2 0 7,5-10-144-6,-2 2-16 6,3 0-16-7,-5-4 0 8,0 6-272-8,3-4-48 7,-5 2-16-7,8-4 0 7,-8 4-240-7,1 2-48 7,1 4-16-6,-4 6 0 8,2 9-32-9,0 0-16 5,1 3 0-4,-9 15 0 8,8-12-176-6,-8 12 192 0,16 2-192-2,-6 4 192 7,-10-6-192-8,15 19 0 6,-5 7 0-6,2 1 0 10,-1 2 0-10,-3 3 0 5,6 5 0-5,-5 2 0 8,3-6 0-8,2 0 0 6,-1 0 0-6,3 0 0 9,-2-5 0-9,-1-3 0 7,1-6 0-6,0 3 0 7,-1-1 0-8,3-5 0 7,2 1 0-7,-7-1 0 7,3-6-128-7,-14-10 128 6,0 0 0-6,15 10 0 24,-15-10-592-23,20 7-48 0,-20-7-16 0,14 2 0 11,-14-2-2288-11,0 0-464 1,0 0-96-2</inkml:trace>
    </iact:actionData>
  </iact:action>
  <iact:action type="add" startTime="6717">
    <iact:property name="dataType"/>
    <iact:actionData xml:id="d2">
      <inkml:trace xmlns:inkml="http://www.w3.org/2003/InkML" xml:id="stk2" contextRef="#ctx0" brushRef="#br0">24350 13790 23951 0,'0'0'2128'2,"-10"10"-1696"-2,-2 4-432 1,8 3 0-1,4 5 1008 0,4 1 112 0,2 0 32 0,6 1 0 7,-4-1-672-7,7-1-128 7,-1-1-32-7,5-5 0 6,-3 3 128-6,4 1 0 7,1-7 16-7,0 5 0 9,-1 1 80-9,3-1 16 7,3 0 0-7,3 1 0 8,0-3 64-8,2 3 16 7,3 1 0-7,-3-7 0 8,-2 3-256-8,4-6-64 6,4 3 0-6,2-3 0 9,-2 0-192-9,2 0-128 7,-4-3 160-4,-1-3-160 4,-1 2 0-7,2-6 0 7,-2 0 0-7,-4-2-160 21,-1-2-1344-17,-1 0-272-4,0-3-48 0,3-5-12512 0</inkml:trace>
    </iact:actionData>
  </iact:action>
  <iact:action type="add" startTime="6971">
    <iact:property name="dataType"/>
    <iact:actionData xml:id="d3">
      <inkml:trace xmlns:inkml="http://www.w3.org/2003/InkML" xml:id="stk3" contextRef="#ctx0" brushRef="#br0">25982 13209 3679 0,'-5'-15'320'3,"5"15"-320"-3,0 0 0 0,0 0 0 8,0 0 5152-8,0 0 960 6,0 0 192-6,0 0 32 8,1 15-5056-8,-1 7-1024 8,-1 5-256-8,-3 6 0 8,-2 10 688-7,-2 2 80 5,-2 4 32-6,0 3 0 6,-7 1 0-6,3 1 0 8,-7 1 0-8,1 6 0 8,1 5-48-8,-3 0-16 7,-1 4 0-7,0-7 0 9,1-3-464-9,5-3-80 5,-3-7-32-4,6-7 0 7,3-9 64-7,5-7 16 7,-4-4 0-7,6-9 0 5,4-14 464-6,0 0 80 6,0 0 32-6,0 0 0 9,0 0-176-9,18-14-16 7,5-11-16-7,-1-4 0 8,-3-10-320-8,6 2-64 6,3-4-16-5,-1-2 0 6,0 0-208-7,1 2 128 8,-1 4-128-8,0-2 0 8,1 8 0-8,1 3 0 7,2 5 0-6,2 7 0 6,-4 1 0-7,3 11 0 7,-1-4 0-7,-2 8 0 7,2 4 0-7,-1 8 0 7,-1 9 0-7,-4 6 0 8,-3 1 0-8,-1 5 0 7,-7 8 0-7,-1-2 0 8,-7 6 144-8,-4-1-144 7,-4 7 128-7,-2 0-128 10,-9 2 128-10,1-7-128 6,-4-7 0-6,3-4 128 8,-7-1 64-8,1-7 16 6,-3-6 0-6,-1-1 0 9,-2-3 400-9,-1-5 80 7,3 0 16-7,-3-6 0 9,-3-2-256-9,-2-4-32 5,2-2-16-4,-1-4 0 7,3-6-256-8,0 2-144 7,1-5 160-7,1 1-160 8,2-7-208-8,7 1-144 6,-1 3-32-6,11-7 0 24,6-3-1248-22,6 0-256-1,3-5-48-1,11-5-10672 4,5-4-2112-2</inkml:trace>
    </iact:actionData>
  </iact:action>
  <iact:action type="add" startTime="7513">
    <iact:property name="dataType"/>
    <iact:actionData xml:id="d4">
      <inkml:trace xmlns:inkml="http://www.w3.org/2003/InkML" xml:id="stk4" contextRef="#ctx0" brushRef="#br0">26806 12878 26719 0,'-40'-14'2368'2,"17"6"-1888"-2,0-2-480 0,5 5 0 7,1 1 1472-7,17 4 192 7,-10-14 32-7,6 4 16 8,4 10-672-8,10-10-128 6,1-3-16-5,9-1-16 6,3-3-416-6,5-1-80 6,-1 8 0-7,6-5-16 9,4 1 208-9,4 0 64 7,0 3 0-7,4 5 0 7,4 0-112-7,-6 0-16 6,-1 6 0-6,-3 8 0 8,1 2-144-8,-9 5-48 8,-4-3 0-8,-4 9 0 7,-7 5-48-7,-4 5-16 7,-10 2 0-7,-2 8 0 8,-12-2-16 0,-4 14-16-8,-11 5 0 0,0 3 0 8,-4-5-64-8,1-5-16 7,3-8 0-7,2-8 0 8,1-2 16-8,5-6 0 6,7-5 0-6,6-3 0 9,0-7 240-9,6-12 48 6,6 16 16-6,4-7 0 10,-10-9-176-10,25 4-32 6,5-4-16-6,3-2 0 10,10-3-80-10,1-7-16 5,5-2 0-5,2 1 0 8,2-1-144-8,-3-6 0 7,1 5 0-7,-2-5 128 8,0-1-128-8,1 5 0 7,3-1 0-7,0-3-176 24,1 3-1152-20,-3-3-224-4,-4-5-48 0,2 1-18320 0</inkml:trace>
    </iact:actionData>
  </iact:action>
  <iact:action type="add" startTime="8307">
    <iact:property name="dataType"/>
    <iact:actionData xml:id="d5">
      <inkml:trace xmlns:inkml="http://www.w3.org/2003/InkML" xml:id="stk5" contextRef="#ctx0" brushRef="#br0">22620 8899 11967 0,'0'0'1072'1,"0"0"-864"2,0 0-208-3,7-10 0 7,1-3 1776-7,-8 13 304 7,0 0 64-6,0 0 16 6,8-14-768-7,-8 14-160 6,0 0-16-5,0 0-16 7,0 0-272-6,0 0-48 2,0 0-16-4,0 0 0 8,0 0-80-8,0 0-16 9,0 0 0-9,0 0 0 6,0 0-144-6,0 0-48 8,0 0 0-8,-14 8 0 7,5 4-160-7,-5-3-32 8,0 3-16-8,1 4 0 7,-1-1-48-7,-4 1-16 8,3 5 0-8,-5 3 0 7,1 5-112-7,-1 2 0 11,-5 0-16-10,0 10 0 5,-1-2 16-5,3 6 0 4,-2-6 0-5,1 6 0 8,1-2 0-8,-1 4 16 7,1 1 0-7,1-3 0 8,-3 0 0-8,4 4 0 7,1 0 0-7,5-2 0 8,-3-1-208-8,4 3 176 7,-1-4-176-7,5 2 160 7,-4 1 96-7,5-1 0 8,3-6 16-7,-2 6 0 6,2-4 48-7,2 4 0 7,0 0 0-7,2-5 0 6,0 3-112-5,0 0-16 8,2 2 0-9,2 0 0 7,0-4-192-6,0 0 176 5,2 5-176-6,0-3 160 8,2-4-16-8,4 2 0 7,-4-4 0-7,3 4 0 6,5-6 96-6,-4-2 16 7,3-2 0-7,-1 2 0 9,4-5 0-9,-3-1 0 6,5-2 0-6,-5 1 0 9,3-5-64-9,0 0-16 6,-1-7 0-6,3 5 0 9,-6-1-32-9,5-3 0 6,-5 3 0-5,3-1 0 7,-5-7-16-8,4 6-128 6,-4-7 192-5,1 9-64 6,3-8-128-7,-4 1 160 8,-10-13-160-8,13 10 160 8,-13-10-160-8,14 12 0 7,-14-12 0-7,0 0 128 6,20 9-128-5,-9-5-144 6,-11-4 144-7,0 0-208 24,0 0-1904-23,18 0-368 1,-18 0-80 1</inkml:trace>
    </iact:actionData>
  </iact:action>
  <iact:action type="add" startTime="9102">
    <iact:property name="dataType"/>
    <iact:actionData xml:id="d6">
      <inkml:trace xmlns:inkml="http://www.w3.org/2003/InkML" xml:id="stk6" contextRef="#ctx0" brushRef="#br0">24184 8765 16703 0,'0'0'736'4,"0"0"160"-4,0 0-720 0,-10-8-176 0,10 8 0 0,0 0 0 7,-11-6 1024-7,11 6 160 8,0 0 32-7,0 0 16 5,0 0-192-6,0 0-32 8,0 0-16-8,0 0 0 8,0 0-192-7,0-14-32 5,0 14-16-6,0 0 0 6,0 0-48-6,21-2 0 7,-2 2 0-6,1 2 0 7,0 4 32-8,3 0 0 6,-2-2 0-6,-1 6 0 11,-1 3-176-11,3 1-48 5,-1 3 0-5,-3 7 0 8,1-1-64-8,1 7-32 7,-6 3 0-7,5 2 0 13,1 6-32-13,-3-4-16 3,5 0 0-3,-1 6 0 8,-7-4 16-8,1 4 0 6,-1-4 0-6,0 2 0 9,-1-4-96-9,1 4-16 6,-2-4 0-6,1 0 0 9,-5 2-96-9,2-2-32 8,0 6 0-8,-5-2 0 7,1 2 16-7,0-2 0 7,0 5 0-7,-2 3 0 8,-2-6 0-8,0 6 0 7,-2 3 0-7,0-1 0 9,0-4-32-9,2-6-128 5,0 8 192-5,0-6-64 9,0-1 0-9,-2 1 0 6,0-6 0-6,0-2 0 8,0 8 64-8,0-8 0 6,-4-1 0-5,0-1 0 8,2 4 32-9,-2-4 16 7,-4 2 0-7,0 2 0 7,0-2-240-7,-5-5 0 7,1-1 0-7,-2 0 0 10,1 2 208-10,-1 0 0 5,1-5 0-5,-3-1 0 8,6 0-208-8,-2-1 128 8,-3-1-128-8,1-1 0 8,-3-3 144-8,3 1-144 7,0 1 128-7,1-1-128 7,1-11 128-7,4 5-128 7,-5 2 0-7,5-1 128 8,-6-3-128-8,4 0 0 7,2-1 0-6,8-11 0 6,-11 12 0-7,1 2 0 7,4-6 128-7,6-8-128 8,0 0 0-8,-10 13 0 6,3-3 0-6,7-10 0 9,0 0 0-9,0 0 0 6,0 0 128-6,0 0-128 10,-6 10 0-10,6-10 0 5,0 0 0-5,0 0 0 10,0 0 0-10,0 0 0 6,0 0 0-6,0 0 0 8,0 0 0-8,0 0 0 7,0 0 0-7,0 0 0 8,17-8 0-8,-5 2 0 7,4-8 0-7,-7 5 0 8,3-5 0-8,2 2 0 7,-4-3 0-7,7 1 0 9,-3-5 0-9,3 1 0 6,3-3 0-6,-5-5 0 8,3-1 0-8,1-2 0 7,-5-1 0-7,6-5 0 8,-5-4 0-8,5 2 0 8,-1-4 0-8,-1 0 0 9,-1-7 128-9,1-3-128 5,-1-2 128-5,3 1-128 9,1-1 0-8,-1-2 0 5,-4-1 0-6,5 1 0 9,-3 1-128-9,-5 1 128 4,1 4 0-4,-4-2 0 10,-5-3 0-10,-1 3 0 6,-6 0 0-5,-2 7 0 7,1 5 0-8,-5 0 0 6,-4-2-144-6,0 4 144 10,-3-4-128-10,1 4 128 5,-7-6-192-5,1 6 192 9,3 3-192-9,-3-5 192 6,-3 0-192-6,3-4 192 8,3 4-192-8,-3-1 192 8,3 2-192-8,3 5 192 8,-2-2-192-8,5 2 192 6,-5 6-192-5,6 1 192 7,2 5-144-8,-3 1 144 6,1 1 0-5,-2 3-144 6,3-3 144-7,1 3 0 7,-4 5 0-7,4-5-128 8,2 4 128-8,1 2 0 6,-3-1 0-6,2 3 0 10,0-8 0-10,0 7 0 6,2 1 0-6,-2-4-128 9,6 12 128-9,-5-10 0 5,5 10 0-5,-4-13 0 10,4 13 0-10,0 0 0 6,0 0 0-6,0 0 0 8,0 0 0-8,0 0 0 7,0 0 0-6,0 0-128 7,-4-10 128-8,4 10 0 5,0 0-144-5,0 0 144 9,0 0 0-9,0 0-144 7,0 0 144-7,0 0 0 8,0 0-128-8,6 25 128 8,3-1 0-8,3 3 0 8,-4 0-128-8,7 3 128 6,-1 3 0-6,2 4 0 8,-7 0 0-8,7 0 0 8,-4 8 0-8,3 0 0 7,-1 5 0-7,2 1 0 7,-7 0 0-7,5 3 0 9,-6 5 0-9,2 1 0 6,1 7 0-6,-5-1 0 9,0 8 0-9,0 0 0 7,2-4 0-7,-2 4 0 8,-5-7 0-8,-1 3 0 6,0-6 0-6,0 7 0 9,-1-1 128-9,-5 0-128 7,-4-6 176-7,2 3-176 8,0-3 224-8,-5-2-64 7,3 3-16-6,-6-5 0 6,5-7 16-7,-5-4 0 7,2-1 0-7,-5-1 0 8,-1-6-32-8,5-2-128 6,-9-8 192-6,3-3-64 9,-1-1-128-9,5 2 128 6,-5-3-128-6,3-5 128 9,1-9-128-9,-1-1-144 6,-1-9 144-6,1-4-208 27,1-3-1904-26,-7-5-368 0,-2-8-80-1</inkml:trace>
    </iact:actionData>
  </iact:action>
  <iact:action type="add" startTime="10468">
    <iact:property name="dataType"/>
    <iact:actionData xml:id="d7">
      <inkml:trace xmlns:inkml="http://www.w3.org/2003/InkML" xml:id="stk7" contextRef="#ctx0" brushRef="#br0">22815 8599 11055 0,'0'0'976'0,"0"0"-784"5,0 0-192-5,0 0 0 6,0 0 960-6,-10 12 128 7,-4-5 48-7,3 3 0 9,-5 2 80-9,2-2 0 6,-3 3 16-5,-1 1 0 7,1 1 352-7,-5-1 64 4,-1 4 16-5,-1-3 0 8,-1 3-560-8,0 3-96 8,-3 1-32-8,1 3 0 8,-2 2-272-8,-4 3-64 6,1-3-16-6,3 6 0 9,0 2-112-9,0 10 0 6,1 2-16-6,1 4 0 8,0 3-112-8,-1 3-32 10,1 3 0-10,2 1 0 6,3-3-352-6,-1 3 128 6,-2 7-128-6,5-2 0 8,1 6 128-8,3-3-128 8,4 1 160-8,-1-4-160 8,1 6 352-8,6-2-32 7,0 1 0-7,2-5 0 8,4 2 32-8,6-3 0 7,2 3 0-7,0-2 0 7,3 0-32-7,3 3-16 8,8-11 0-8,-3 3 0 8,-3-3-32-8,3-3 0 6,3-3 0-6,-3-1 0 9,3-2-80-9,-1-4 0 6,2-6-16-6,1 0 0 8,-3 0-176-7,5-8 0 5,-1-2 144-6,0-2-144 9,3-1 0-9,1-5-160 6,2-3 16-6,4-3-11648 16,-2-5-2336-16</inkml:trace>
    </iact:actionData>
  </iact:action>
  <iact:action type="add" startTime="12723">
    <iact:property name="dataType"/>
    <iact:actionData xml:id="d8">
      <inkml:trace xmlns:inkml="http://www.w3.org/2003/InkML" xml:id="stk8" contextRef="#ctx0" brushRef="#br0">22670 8437 11343 0,'0'0'496'2,"-15"16"112"-2,3 3-480 0,-4 1-128 0,7 3 0 0,-7 4 0 6,4 3 0-6,-5 5 0 7,1 2 0-6,-3-4 0 8,-1-2 320-9,1 0 32 6,-3 0 16-6,-1 1 0 7,-2 3 528-6,1 4 128 6,-1 2 0-7,-1-2 16 8,9 6-224-8,-3 1-48 6,-1-1-16-6,3 4 0 9,1 2-176-9,-5 1-16 6,3 5-16-6,1-1 0 7,-3-1-304-7,3 2-64 7,5-1-16-7,-5 3 0 15,0-1-32-15,5 5 0 1,3-5 0-1,-2 1 0 9,5-3 192-9,3 1 48 6,-4-3 0-6,4 5 0 9,2-1-64-9,2-1-16 7,0-4 0-6,2 1 0 6,2 3-112-7,2-5-32 7,-2-1 0-7,-2 0 0 8,3 1 48-8,-1-3 16 7,0-4 0-7,2 2 0 8,-4 0-16-8,0-6 0 6,2 0 0-5,-2-4 0 6,2 2-64-7,2 2-128 7,3-4 176-7,-3 0-176 8,0-6 160-8,4-2-160 7,1-2 128-7,5 1-128 8,-2-3 192-8,7 0-64 6,-3 3 0-5,3-3 0 8,5-3-128-9,1-1 0 6,4 0 0-6,6 1 0 10,2-7 0-10,6 3 0 5,2 0 0-4,7-5-176 23,9 3-672-23,-3-8-144 1,-1-6-32-1</inkml:trace>
    </iact:actionData>
  </iact:action>
  <iact:action type="add" startTime="13306">
    <iact:property name="dataType"/>
    <iact:actionData xml:id="d9">
      <inkml:trace xmlns:inkml="http://www.w3.org/2003/InkML" xml:id="stk9" contextRef="#ctx0" brushRef="#br0">24408 8611 10127 0,'-13'-12'448'3,"13"12"96"-3,-18-8-544 0,8 2 0 0,-3-6 0 0,5 5 0 8,8 7 1296-8,-16-2 160 8,5 0 16-8,11 2 16 8,-18-2-1072-8,18 2-224 7,-12 0-32-7,12 0-16 7,-15 0 304-7,15 0 64 7,0 0 16-7,0 0 0 8,0 0 288-8,0 0 48 6,0 0 16-6,0 0 0 9,0 0 96-9,13 12 32 6,-1 1 0-6,6-3 0 9,-5 6-240-9,5-3-64 6,1 7 0-6,-1-3 0 8,1-1-208-8,3 5-48 6,-5 5-16-6,7 1 0 10,1 2-16-7,1 0 0 2,-1 5 0-5,2 5 0 8,1-2-32-8,-1 0 0 5,2 8 0-5,-2-1 0 11,1-3 16-11,-1 6 0 5,0-6 0-5,1 6 0 9,-3-2-144-9,2-2-16 6,-3 9-16-6,-3-1 0 8,-5-4-64-8,1 0-16 7,-9 1 0-7,2 5 0 8,2 2 48-8,-9 3 16 7,-1 3 0-7,-2 5 0 8,-2-2 128-8,0 7 32 7,-5-11 0-7,-3 6 0 8,0 3 0-8,-5-9 0 7,-1-2 0-7,-5 1 0 8,-3 0-80-8,1 1-16 6,-1-3 0-6,3-1 0 10,-3 1 48-10,-1-1 16 6,-2-1 0-6,-1-3 0 10,1-1-64-10,0-2-16 6,2 2 0-6,-3-5 0 7,1-1-16-7,0-4-16 7,-1 2 0-7,5-2 0 8,-1 2-32-8,5-4 0 8,-1 4 0-8,-1-6 0 7,3 0-64-7,3-2-128 8,-1-4 176-8,3-1-176 8,-5-3 128-8,6-4-128 6,-1-1 0-6,5-7 0 8,0 3 176-8,-2-8-176 7,10-10 160-6,0 0-160 5,0 0 160-5,0 0-160 5,0 0 160-5,0 0-160 8,0 0 0-9,0 0 0 6,0 0 0-6,0 0 0 23,-11-6-240-22,11 6-144 1,-4-14-16-1,4 14-16 11,-10-14-2080-10,2-1-432 3,2 3-80-5</inkml:trace>
    </iact:actionData>
  </iact:action>
  <iact:action type="add" startTime="14507">
    <iact:property name="dataType"/>
    <iact:actionData xml:id="d10">
      <inkml:trace xmlns:inkml="http://www.w3.org/2003/InkML" xml:id="stk10" contextRef="#ctx0" brushRef="#br0">22678 8334 11167 0,'0'0'496'3,"20"-6"96"-3,-7 2-464 1,5 2-128-1,-4 0 0 0,1 0 0 7,-15 2 704-7,18-4 112 7,-7 2 16-7,-11 2 16 8,0 0 176-8,0 0 16 8,0 0 16-7,0 0 0 5,16-6 128-5,-16 6 32 5,0 0 0-6,0 0 0 8,0 0-512-8,0 0-112 8,0 0-16-8,0 0 0 7,0 0-352-7,8 16-80 6,-6 1-16-6,-2-3 0 9,-2 4 0-9,-2 3 0 6,-4 1 0-6,0-1 0 8,1-2 48-7,-7 7 0 5,2-1 0-5,-3 4 0 8,-1 1 16-1,-6 3 16-8,1 4 0 0,-2 0 0 9,-5 4 16-9,-1 4 0 6,0 2 0-6,-4-3 0 8,-1 1-80-8,-1 6-16 6,-2 0 0-6,2 3 0 7,2 3-128-6,2-3 0 6,0-5 144-7,3-2-144 9,5 0 256-9,0 2 0 6,-1-7-16-5,-1 5 0 5,3 2 176-6,7 2 32 7,-3-2 16-7,1 3 0 9,-1 3-176-9,-1 1-32 7,3 3-16-6,2 1 0 5,-3-1-240-6,5-3 144 8,-2-3-144-8,5 0 128 7,5-1 0-7,0-1 0 6,4-4 0-6,2 2 0 9,2 3 176-9,1 1 16 7,3-2 16-6,6 3 0 6,-2 3-128-7,3-1-16 7,1 1-16-7,1-3 0 10,3 1-176-10,-3 0 128 7,5 1-128-6,1-3 128 5,1-4 0-5,1-3 0 4,2 1 0-5,-5 2 0 7,-1-2-128-7,3-4 0 9,-1 2 0-9,2-6 0 7,3 2 0-7,1-4 128 7,4 6-128-7,0-6 128 8,-3-4 0-8,-1-2 0 7,2-2 0-7,-2 0 0 8,-1-5-128-8,1-5 0 7,-2-5 144-7,-1 0-144 8,-3-3 0-8,-4 1 0 7,3-8 0-7,1-2 0 25,1 0-960-24,3-6-256 1,2 0-48-2,1-10-13328 0</inkml:trace>
    </iact:actionData>
  </iact:action>
  <iact:action type="add" startTime="15366">
    <iact:property name="dataType"/>
    <iact:actionData xml:id="d11">
      <inkml:trace xmlns:inkml="http://www.w3.org/2003/InkML" xml:id="stk11" contextRef="#ctx0" brushRef="#br0">24139 8550 15663 0,'-12'-18'1392'1,"12"18"-1120"-1,-11-15-272 0,3 5 0 8,8 10 736-8,0 0 96 6,-6-8 0-5,6 8 16 6,0 0-480-7,0 0-112 6,0 0 0-5,0 0-16 7,0 0 16-8,0 0 16 7,0 0 0-7,0 0 0 8,0 0 432-8,22 4 64 8,-7 0 32-8,5 6 0 6,3 5-112-5,0 3-32 5,7 2 0-6,-3 5 0 8,0 2-80-7,3 2-32 5,-3 5 0-6,0 7 0 8,2-2-96-8,1 7 0 7,-3 5-16-3,2 4 0 1,-3 1-48-5,1 5 0 7,0-1 0-7,1 3 0 9,-3-3 0-9,0-1-16 6,-5-1 0-6,1 1 0 9,-1-3-96-9,-1 1-16 6,-5 3 0-6,1-3 0 9,-3-5 0-9,2-1 0 7,-6 8 0-7,-1-1 0 7,-1 1 0-7,0-3 0 7,-6-3 0-7,0 1 0 9,0 5 64-9,-2-5 0 6,-6-3 0-6,1-2 0 9,1-4 0-9,-4 2 0 7,-2-6 0-7,3 1 0 8,-7-1 96-8,4 2 32 7,-5 0 0-7,1-4 0 7,0-8-128-7,-1 5 0 6,1 1-16-6,-3-4 0 9,-1-4-48-9,5 2-16 7,-5-2 0-7,5-1 0 9,1-3-64-9,-2-1-16 6,3 1 0-6,-5-2 0 9,4-5-160-9,-1 1 192 6,3-1-192-6,-3-1 192 8,3 1-192-8,-4 1 128 7,3-7-128-7,-5 6 128 9,2-3-128-9,3 1 160 6,-1 0-160-6,2-5 160 9,1 1 16-9,-3 0 0 6,6-5 0-6,-3 3 0 8,-1 2 48-8,4-4 16 7,-2 7 0-6,10-15 0 6,0 0-32-7,-9 10 0 7,9-10 0-7,-6 16 0 8,-4-7-80-8,10-9-128 8,0 0 176-8,0 0-176 8,0 0 144-8,-6 12-144 6,6-12 0-6,0 0 144 8,0 0-144-8,0 0 192 6,0 0-192-6,0 0 192 9,0 0-192-9,0 0 128 6,0 0-128-6,0 0 128 9,0 0-128-9,0 0 0 6,0 0-192-6,0 0 192 24,0 0-2016-22,0 0-288 0,0 0-48 0</inkml:trace>
    </iact:actionData>
  </iact:action>
  <iact:action type="add" startTime="18874">
    <iact:property name="dataType"/>
    <iact:actionData xml:id="d12">
      <inkml:trace xmlns:inkml="http://www.w3.org/2003/InkML" xml:id="stk12" contextRef="#ctx0" brushRef="#br1">20574 8913 8287 0,'0'0'736'1,"0"0"-592"3,0 0-144-2,0 0 0 3,-4-20 864-4,4 20 144 6,0 0 16-6,0-11 16 6,-2-5-592-7,2 16-128 7,0 0-32-7,0-12 0 8,0 12 544-8,0 0 96 7,0 0 32-7,0 0 0 8,-2-17 192-8,2 17 32 6,0 0 16-6,0 0 0 10,0 0-112-10,0 0-32 7,-10-6 0-7,10 6 0 9,-16 2-304-9,16-2-64 6,-11 2-16-6,-3 0 0 6,4 6-160-6,-5 1-16 8,1 1-16-8,-4 2 0 8,1 1-80-8,1 1-16 7,1 4 0-7,3 1 0 8,-6-1 32-8,5 3 0 8,-7 2 0-6,3 5 0 4,1-1-96-6,-5 2-32 6,-1 3 0-5,3 1 0 6,-5 0-96-7,3 0 0 7,-3-4-16-6,5 8 0 6,1 2-16-7,-3-2 0 8,5 4 0-8,3-2 0 8,-3-6 96-8,4 3 32 7,-1-1 0-6,1-2 0 6,4-2 0-7,-2 2 0 6,3-4 0-6,3 7 0 10,-2-3 16-10,0-2 0 5,2 2 0-5,2 0 0 9,0 2-16-9,2 0 0 6,0-1 0-6,0 1 0 9,0 0 16-9,0-2 0 6,0-2 0-6,0 2 0 9,-2 6-64-9,2-4-16 6,0 1 0-6,0 3 0 8,0-2-64-8,0 4-16 7,-2-4 0-7,0-2 0 8,0 4-144-8,2-2 128 8,0 0-128-8,0 4 128 7,0-4-128-6,0 4 0 6,2-4 144-7,2-2-144 8,-2 4 160-8,2-4-32 6,4-2-128-6,-2 2 192 8,-4 6-64-8,2-6 0 8,0 2-128-8,1-3 192 7,3-3-192-7,-2 0 144 6,2 0-144-6,0 2 128 10,3-5-128-10,-3 3 160 6,0-6-160-6,4 2 160 9,-5 1-32-9,5-1-128 7,-2-2 192-7,0 3-64 9,5-3 0-9,-5 0-128 7,4-1 192-7,-5 1-64 8,1 1-128-8,4-3 0 7,-6 0 144-7,3-3-144 8,-1-1 0-8,0-1 128 6,2-8-128-5,-3-1 0 7,-9-9 0-8,18 10 0 6,-18-10 0-5,15 4 0 22,-15-4-544-22,18 0-80 1,-18 0-16-2,20-8 0 10,-9-1-2112-9,-1 1-416 1,0-10-96-2</inkml:trace>
    </iact:actionData>
  </iact:action>
  <iact:action type="add" startTime="19760">
    <iact:property name="dataType"/>
    <iact:actionData xml:id="d13">
      <inkml:trace xmlns:inkml="http://www.w3.org/2003/InkML" xml:id="stk13" contextRef="#ctx0" brushRef="#br1">21562 8956 11967 0,'0'0'1072'3,"0"0"-864"-1,0 0-208-2,0 0 0 8,0 0 768-8,0 0 128 6,0 0 0-6,0 0 16 8,0 0 80-7,0 0 16 6,0 0 0-7,0 0 0 8,0 0 400-8,0 0 96 7,0 0 16-7,0 0 0 8,0 0-480-8,0 0-80 6,16 7-32-6,2-1 0 8,-5-2-192-7,7 4-32 5,-5 4-16-5,3 1 0 7,0 9-176-8,-5-1-48 6,7 3 0-6,-3 5 0 9,3 0-80-8,1 0-32 4,3-1 0-5,-3 1 0 9,-1 0-16-5,-1 2 0-1,3 3 0-2,-5 3 0 6,5-2-48-7,-3-4-16 6,4 2 0-6,-5-2 0 10,1-3 48-10,3 5 16 5,-3 0 0-5,-1-2 0 9,2 0 16-9,-1 4 0 7,-3 6 0-7,1-5 0 8,-5 4-48-8,3-2-16 7,-5-5 0-7,4 4 0 8,-6 0-48-8,1-2-16 8,1 0 0-8,-6 2 0 7,0-4-32-7,0 4 0 6,-2 4 0-6,0-6 0 8,0-2-64-8,0 3 0 7,-6-5-128-7,2 2 192 9,0 0 0-9,4 2-16 6,-4-2 0-6,2 1 0 9,-2-1 0-9,0 4 0 6,0 2 0-6,0-6 0 10,2 0-176-10,0 2 192 6,-2-2-192-6,0 0 192 9,0 3-192-9,0-3 192 6,-4 2-192-5,3-2 192 7,-1-4-192-8,0 6 128 7,0-3-128-7,0-1 128 9,-4-4-128-9,2 0 192 8,0 1-192-7,3 3 192 3,-3-4-64-4,0 0 0 8,0-1 0-8,2-3 0 8,2 3-128-8,0-1 192 6,0 0-192-6,-2 3 192 8,-2-1-192-8,3-2 0 7,-3-1 144-7,0 1-144 8,0-4 0-8,-4-3 128 6,2 1-128-6,3 3 0 8,-7-3 128-7,4-1-128 6,2 3 128-7,-2 1-128 7,-3-7 192-7,3 3-16 7,2 0-16-7,-4-5 0 10,1 5 0-10,5-5 0 5,-4 5 0-4,0-4 0 8,2-1-160-9,2-3 160 7,4-10-160-7,-6 18 160 7,6-18-160-7,-7 11 0 6,7-11 144-6,-6 14-144 8,6-14 144-8,0 0-144 8,0 0 192-8,0 0-192 8,0 0 192-8,0 0-64 6,0 0 0-6,0 0-128 9,0 0 192-9,0 0-64 6,0 0 0-6,0 0-128 8,0 0 208-8,0 0-64 7,0 0-16-7,0 0 0 8,-12-10-128-8,12 10 0 7,0 0 144-7,-6-12-144 9,6 12 0-9,-6-11 0 7,4-7 0-7,2 18 128 7,0-15-128-7,2 3-160 8,-2 12 160-8,6-16-208 24,-2 3-880-23,0-3-192 0,-4 16-16 0,4-12-16 9,2-1-1856-9,-6 13-368 1</inkml:trace>
    </iact:actionData>
  </iact:action>
  <iact:action type="add" startTime="23169">
    <iact:property name="dataType"/>
    <iact:actionData xml:id="d14">
      <inkml:trace xmlns:inkml="http://www.w3.org/2003/InkML" xml:id="stk14" contextRef="#ctx0" brushRef="#br1">26404 6313 4607 0,'0'0'400'1,"0"0"-400"8,4-8 0-9,-4 8 0 4,3-9 2384-3,-3 9 400 8,0-10 80-9,0 10 16 6,0 0-1360-6,0 0-272 10,-7-2-48-9,-5 4-16 2,0 4-400-3,-1 3-80 6,-3 1 0-6,-3-2-16 10,-5 4-304-10,-1-3-64 11,-3 11-16-11,-1-2 0 6,0 1-64-6,0 2-16 8,-1-1 0-8,-1-2 0 6,2 3 160-6,-2 0 16 6,0-7 16-6,-5 6 0 9,1-1-80-9,2-3-16 7,-4 3 0-6,0-1 0 7,2-5-64-8,2 5-32 7,-6-2 0-6,-12 7 0 2,14-2-32-2,6-3-16 11,3-4 0-11,7 3 0 1,5-3-176-2,1 3 0 7,7-5 0-7,8-12 0 9,-4 18 0-9,4-18 128 11,6 17-128-11,6-3 0 5,3 3 256-5,9-5-48 6,5 2 0-5,6-3 0 7,4-1 32-8,2 2 0 11,0-8 0-11,2 4 0 6,2 1-240-6,-4-3 176 6,2-2-176-6,-6-2 160 7,2 0-160-6,0 0 0 5,0-2 0-6,4 0 0 8,-4 2 0-8,2-2 0 8,-4 0 0-8,4 2 0 7,-4-2-256-6,0 2-96 6,2 0-16-7,-4 4-8224 18,2-3-1648-17</inkml:trace>
    </iact:actionData>
  </iact:action>
  <iact:action type="add" startTime="23684">
    <iact:property name="dataType"/>
    <iact:actionData xml:id="d15">
      <inkml:trace xmlns:inkml="http://www.w3.org/2003/InkML" xml:id="stk15" contextRef="#ctx0" brushRef="#br1">25994 6727 9215 0,'0'0'400'0,"0"0"96"0,0 0-496 1,0 0 0-1,0 0 0 0,0 0 0 5,0 0 1632-4,0 0 224 6,0 0 64-7,0 0 0 9,0 0-1504-9,0 0-288 6,0 0-128-6,0 0 0 9,0 0 160-8,0 0-160 4,0 0 160-5,0 0-160 8,22 2 512-8,-7-4 0 6,3-2 0-6,-3 0 0 9,5 0 0-9,3-4 0 7,3 2 0-7,3 0 0 10,2-1-64-10,2-3-16 5,4 0 0-5,-2 4 0 13,4-5 80-10,4 5 32-3,4 2 0 0,-2 2 0 7,4-2 0-7,1 2 0 8,3 0 0-8,-4 2 0 7,-4 2-224-7,0 2-32 6,-2 0-16-6,1 4 0 10,1-3-144-9,0 5-128 4,2-2 192-4,2 6-192 7,-1-3 224-8,1 5-64 6,6-6-16-5,-1 3 0 7,-1 3-144-7,2-4-144 4,3 1 144-4,-5-1-208 7,-6 4 208-8,1-5 0 7,-5 3 0-7,0-4 0 8,-2 3 0-8,-2-5 192 8,0 2-48-7,2 4 0 5,-4-3 160-6,2 7 16 8,-6-5 16-8,-1 5 0 7,1 3-64-7,0 1-16 8,-6-3 0-8,1 5 0 8,1 1-64-8,-2 1-32 5,0-1 0-4,-1 0 0 8,-3-1 16-9,-1 1 0 5,1 0 0-5,-5 3 0 9,-1 1-48-9,3 2 0 6,-9 0 0-6,3 1 0 9,-8 1 48-9,2 6 0 7,-2 0 0-7,3 4 0 8,-5-4-32-8,-2 3 0 6,2-4 0-5,0 1 0 7,0 2-144-8,2-2 0 8,-2 5 144-8,0-5-144 7,-4 2 0-7,3-6 128 7,1 4-128-7,0-2 0 9,-2-1 192-9,2 1-16 6,-4-4-16-6,0-2 0 9,0-2 16-9,0 4 0 6,-4 3 0-6,2 1 0 9,0-6 32-9,0 6 16 8,-2 4 0-8,2-6 0 7,1-4-80-6,1 2-16 4,-2 2 0-5,0-3 0 8,2-3-128-7,0 0 0 4,0-2 0-5,0 3 128 11,2-5-128-11,-2-6 0 5,0-3 0-5,0 4 0 9,0-20 128-9,0 19-128 6,0-5 0-6,0-14 128 8,-2 19-128-8,2-19 0 7,0 0 144-7,0 16-144 7,-2-1 0-7,2-15 0 7,0 0 0-6,2 20 128 8,-2-20-128-9,0 16 0 6,0-1 0-6,0-15 0 8,0 0 0-8,0 0 128 6,0 0-128-6,4 16 0 9,-4-16 0-9,0 0 0 6,0 17 0-5,0-17 128 7,-2 18-128-8,2-18 0 6,0 0 0-6,0 15 0 10,0-15 0-10,0 20 128 6,0-20-128-6,0 19 0 8,0-19 0-8,0 18 0 6,0 0 0-5,0-1 0 7,0-1 0-7,0 5 0 4,0-1 0-5,0-5 0 10,0 5 0-10,0 5 0 6,0-1 0-5,0 1 0 8,0-4 0-9,0 3 0 5,0-1 0-5,0 1 0 8,0 1 0-8,0 2 0 7,0 2 0-6,0 3 0 6,0-5 0-7,0 0 0 6,0 1 0-6,0-3 0 9,0 0 0-9,2 3 0 7,-2-1 0-7,0-2 0 8,0 1 0-8,0-3 0 7,0-2 0-7,0 1 0 9,-2-1 0-9,0 5 0 7,-2-3 0-7,2 0 0 9,-4 3 0-9,4 1 0 6,-2-3 0-6,0 7 0 8,2 2 0-8,-2 0 0 6,0-2 0-6,-1 6 0 9,1 0 0-9,0-5 0 7,0-1 0-7,2 0 0 7,2 0 0-6,-2 4 0 5,0-5 0-5,2-3 0 6,0-4 0-7,0-3 0 7,-2 1 0-7,2 3 0 9,-2-5 0-9,2-1 0 6,0 1 0-5,0 3 128 6,-2-7-128-7,-2 3 0 7,4-18 0-7,-4 19 0 8,0-3 0-8,1 1 0 6,3-17 0-6,-2 16 128 9,-6 0-128-9,-2-1 0 6,10-15 0-6,-6 16 128 9,2-3-128-9,4-13 0 6,-6 16 0-6,-1 2 0 9,1-7 0-9,6-11 144 6,-8 14-144-6,8-14 0 10,-8 12 128-10,8-12-128 6,-13 15 0-6,5-5 0 10,-4 2 144-10,2-3-144 5,1-3 0-4,-7 2 144 7,4 2-144-8,-5-2 0 6,-1 1 0-6,3 3 128 8,-7-4-128-8,1 2 0 8,1 1 144-8,-1-3-144 7,-5 4 128-7,3-2-128 7,-1-3 160-7,-1 5-160 9,-2-2 160-9,-1 2-160 6,-1 1 160-6,-2-1-160 9,0 4 144-9,0 1-144 6,-1-1 128-6,-3 3-128 8,0 3 128-8,0-5-128 6,-4 5 0-6,0-1 128 9,-4-1-128-9,-2-7 0 7,-5 5 144-7,-5-6-144 8,4-1 0-8,1-1 144 6,-3-4-144-6,0 6 0 9,2-3 192-9,-1-1-64 6,1 2 0-5,0 0-128 8,5 1 144-9,3 3-144 6,-2-6 0-6,2 1 144 8,-2 1-144-8,-2-4 160 7,0 0-160-6,4 0 160 7,-1 2-160-8,5-3 0 7,-6-1 0-7,10 2 128 8,0-2-128-8,-1 0 0 7,5 0 0-7,4 0 0 7,2-2 0-7,1 2 0 7,5 0 0-7,-1-1 0 8,5-3 0-8,3 0-176 7,12 0 176-7,0 0-192 23,-12 0-208-21,12 0-48-2,-14-2-16 1,14 2 0 10,0 0-1216-9,0 0-240-1,0 0-64-1,0 0 0 14,6-11-928-13,2-7-192 1</inkml:trace>
    </iact:actionData>
  </iact:action>
  <iact:action type="add" startTime="24971">
    <iact:property name="dataType"/>
    <iact:actionData xml:id="d16">
      <inkml:trace xmlns:inkml="http://www.w3.org/2003/InkML" xml:id="stk16" contextRef="#ctx0" brushRef="#br1">26372 10676 31039 0,'-29'-20'1376'0,"12"14"288"0,1 6-1344 0,2 6-320 4,-3 6 0-4,1-2 0 8,-5 7 160-7,-5 5-32 4,3 5-128-5,-2 4 192 9,-5 4 32-9,1 0 0 6,2 6 0-6,0 2 0 9,1 4 16-9,-1 4 0 7,0-2 0-7,1-3 0 7,1 7-240-7,0-6 128 8,1-8-128-8,3 2 0 7,1-4 128-7,8 4-128 9,-1-8 0-9,7 2 144 7,0-2-144-7,4 0 0 6,4-5 0-6,4-7 0 8,0-1 160-7,11-1-160 6,5-7 192-7,-1 0-192 11,9-5 224-11,5-3-64 4,0 0-16-4,10-4 0 8,1-2-16-8,7 0 0 6,4-4 0-5,7 1 0 6,2-3-128-7,12-2 0 7,2 0 0-7,2-5 0 26,0 1-1392-25,-2-4-208 0,-6-1-32 0</inkml:trace>
    </iact:actionData>
  </iact:action>
  <iact:action type="add" startTime="25542">
    <iact:property name="dataType"/>
    <iact:actionData xml:id="d17">
      <inkml:trace xmlns:inkml="http://www.w3.org/2003/InkML" xml:id="stk17" contextRef="#ctx0" brushRef="#br1">29466 8376 20559 0,'0'0'896'1,"-12"-7"208"-1,5 1-880 0,7 6-224 2,0 0 0-2,0 0 0 7,0 0 816-7,0 0 112 8,0 0 32-8,0 0 0 8,0 0-240-8,0 0-32 6,0 0-16-5,13-10 0 8,7 2-48-9,5 4-16 5,2-3 0-5,5-1 0 9,10 2-176-9,1 2-48 8,6 2 0-8,4 0 0 7,-2-4-112-7,-3 0-16 8,1 3-16-8,-2-1 0 7,0 2-240-7,-8 0 0 8,-2 0 0-8,2 0 0 22,-4 2-240-13,-2 0-144-9,-2 0-16 1,-3 2-8512 0,-5-2-1712-1</inkml:trace>
    </iact:actionData>
  </iact:action>
  <iact:action type="add" startTime="25798">
    <iact:property name="dataType"/>
    <iact:actionData xml:id="d18">
      <inkml:trace xmlns:inkml="http://www.w3.org/2003/InkML" xml:id="stk18" contextRef="#ctx0" brushRef="#br1">29341 8792 4607 0,'0'0'400'2,"0"0"-400"-2,0 0 0 0,0 0 0 8,0 0 6448-8,22 10 1200 7,-5-5 240-7,9 5 48 8,5 0-6320-7,8-2-1264 5,2 5-352-6,11 3 128 8,9 4-128-8,5-7 128 7,-1 1-128-7,3-6 128 8,-4 1-128-8,1 1 0 7,-3-4 0-7,0-2 0 9,1 0 0-8,5-2 0 4,-2-2 160-5,9-2-160 12,-3-2 128-12,0 0-128 4,-2-4 0-3,-8-2 0 5,-3 3 0-6,-4-3 128 7,-5-6-128-7,-9 5 0 26,0-3-304-26,-6 6-96 2,4 0-32-2,-11 1-14240 0</inkml:trace>
    </iact:actionData>
  </iact:action>
</iact:actions>
</file>

<file path=ppt/ink/inkAction2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647">
    <iact:property name="dataType"/>
    <iact:actionData xml:id="d0">
      <inkml:trace xmlns:inkml="http://www.w3.org/2003/InkML" xml:id="stk0" contextRef="#ctx0" brushRef="#br0">22491 8843 15663 0,'0'0'1392'3,"-2"-12"-1120"-3,0-2-272 0,2 14 0 6,0 0 0-6,0-11 0 6,-2-3-208-5,2 14 80 7,0 0 128-7,0-12 128 7,0 12-128-8,-2-10 176 8,2 10 432-8,0 0 96 6,0 0 0-6,0 0 16 8,-4-15 112-8,4 15 0 7,0 0 16-7,0 0 0 7,-11-10-352-6,11 10-80 6,0 0-16-7,0 0 0 7,0 0-208-7,0 0-64 7,-12 0 0-7,12 0 0 9,0 0-128-8,-16 8 160 5,5 4-160-6,3 1 160 7,-4-3-32-7,4 8 0 7,-2 1 0-7,1-1 0 8,1 1 32-8,-2 6 0 6,-4 1 0-6,3 3 0 14,-3 2-16-14,4 2 0 3,-5 6 0-2,5-2 0 9,-6 1 48-9,5-1 16 4,-1-4 0-5,0-2 0 7,3 2 32-7,-3 0 0 7,4 4 0-7,2-4 0 6,-2 3 16-5,3-1 16 6,-3-4 0-6,4 2 0 7,-6 0-272-8,4 4 128 6,-2 4-128-5,3 0 0 6,-5 0 288-7,6-2-48 7,2 4-16-7,0-4 0 8,0 2-32-8,2-2 0 6,0 2 0-6,0-6 0 9,-2 0 0-9,2 2 0 7,2-4 0-7,2 0 0 12,-2 3 32-12,2 1 0 8,2-6 0-7,-2 0 0 2,-1 0-48-3,-1 4-16 6,0 0 0-6,2-1 0 9,-4-3 32-9,2 2 16 5,-2 0 0-3,2 2 0 5,-2-2-48-7,2 4-16 7,0 0 0-7,2 1 0 8,-2-5-144-8,2 8 160 7,-2-6-160-7,4 0 160 9,-1-2-160-9,5 0 128 6,-4-4-128-6,4 1 128 8,4 1 64-8,-5-4 0 7,5-3 0-7,-2-1 0 9,3-4-32-9,-3 3 0 6,0-1 0-6,1-1 0 7,1-3-32-7,0 3 0 7,-5-1 0-7,5-1 0 9,-4 0-128-9,3 3 192 6,-5-3-192-6,2-1 192 10,-10-17-192-10,12 22 128 5,-6-7-128-5,-6-15 128 9,9 16-128-9,3 1 192 7,-12-17-192-7,8 14 192 8,-8-14 0-8,10 14 0 7,-10-14 0-7,0 0 0 8,0 0 32-8,0 0 16 6,11 11 0-6,-11-11 0 9,0 0 32-9,0 0 16 6,0 0 0-6,0 0 0 9,0 0 112-9,0 0 32 7,0 0 0-7,0 0 0 8,2-15-160-8,-2 1-16 7,-4-5-16-6,0 3 0 6,-3-6-96-7,-1-3-16 7,0-4 0-7,-6 2 0 8,5-7-128-8,-5-3 192 6,2 2-192-6,-1 0 192 9,1-6-192-9,2 4 128 7,-6-6-128-7,7 4 128 8,-5-4-128-8,6 2 0 6,0-9 144-6,-1 3-144 9,1 2 0-9,2-4 0 7,-4-5 0-7,3 1 128 8,1-2-128-8,0 1 0 7,-6-1 0-7,6 1 0 9,2-3 0-9,-1-1 0 5,-3-1 0-4,2 4 128 8,0 1-128-9,2-1 0 6,2-1 0-6,-2 1 0 8,2 0 0-7,-2 5 0 5,2-1 0-6,0 2 0 9,2 4 0-9,0 1 0 6,2 1 0-5,0 4 0 6,4 2 0-7,-2-4 0 8,0 2 0-8,2-2-128 7,2 6 128-7,3 1 0 7,-3-7 0-7,4 4-128 8,-2-4 128-8,1 4 0 6,5 2 0-5,-4-2 0 7,3 0 0-7,-3 6 0 5,4 0 0-5,-3-2-128 7,3-2 128-8,1 3 0 6,-3 5 0-6,4 2 0 9,-5 3 0-9,5 1-128 6,-8-3 128-6,3 1 0 8,-3 2 0-8,6 3 0 7,-7 0 0-7,3-1-128 8,-2 3 128-8,-4-1-128 7,3 5 128-7,1 0-128 9,-10 12 128-9,0 0 0 6,6-9-144-6,-6 9 144 8,0 0-128-8,8-12 128 6,-8 12-160-6,0 0 160 9,0 0-128-9,0 0 128 7,0 0 0-7,0 0-144 8,0 0 144-8,0 0-128 6,0 0 128-6,0 0-128 8,0 0 128-8,0 0-208 7,0 0 80-7,0 0 128 9,0 0-176-9,0 0 176 6,0 0-128-6,0 0 128 9,-10 12 0-9,10-12-160 6,-16 13 160-5,5 5 0 8,-3-6-160-9,2 5 160 5,-1 5-128-5,1-1 128 10,4 2 0-10,-7 5-160 7,-1-1 160-7,-3 8 0 8,1 0-144-8,2 10 144 6,-5 0 0-6,1 6-144 8,-1 3 144-8,3 7 0 7,-3 5 0-7,3-4-128 8,1 1 128-8,-5 5 0 7,3-2-144-7,1 6 144 8,-1-3 0-8,1 5 0 8,8 2 0-8,-3 2 0 7,-1-4 0-7,1 0 0 7,-1 0 0-7,2-7 0 8,0 3 0-8,7-6 0 7,-1 0 0-7,2 3 0 9,0-7 0-9,2-1 0 7,2-1 0-7,0 1 0 8,-2-3 0-8,2-1 0 7,4-2 0-7,4-5 0 8,-2 3 0-8,1-10 0 6,9 2 0-6,-4 2 0 9,1-6 0-9,1 6 128 6,7-8-128-6,3 4 0 9,1-2 0-9,5-2 0 6,3 4 128-6,4-4-128 8,8 6-272-8,3-2-96 7,7 5-16-7,2 1 0 24,1 2-2496-23,-3 4-496 1</inkml:trace>
    </iact:actionData>
  </iact:action>
  <iact:action type="add" startTime="6134">
    <iact:property name="dataType"/>
    <iact:actionData xml:id="d1">
      <inkml:trace xmlns:inkml="http://www.w3.org/2003/InkML" xml:id="stk1" contextRef="#ctx0" brushRef="#br0">24322 8636 13823 0,'-5'-20'1216'2,"-9"5"-960"-2,4 3-256 0,-1 6 0 8,1-4 1600-8,10 10 256 6,0 0 64-6,0 0 16 9,0 0-1360-9,0 0-288 6,0 0-48-6,0 0-16 8,0 0 480-8,0 0 80 7,0 0 32-6,0 0 0 6,0 0-64-7,0 0-16 9,17-1 0-9,-3 1 0 6,4 5-352-6,-3 5-80 7,3 4-16-7,3 5 0 8,-1 5 0-8,-1 3 0 7,3-2 0-7,1 7 0 8,4 12-32-7,-3 1-16 9,-1 6 0-8,-1 5 0 2,-1 5-96-4,1 3-16 7,1-1 0-7,-2 3 0 7,-3 2 64-7,1-1 0 7,1 5 0-7,-6 0 0 9,1-6 0-8,-3-1 16 5,0 1 0-6,-3-4 0 13,1 3 256-13,2-1 48 0,-4-4 16 0,-1-1 0 10,-3-2-128-9,2-1-16 4,-4 3-16-5,-2 3 0 7,-2-7-16-7,-4 1 0 8,-1 1 0-8,-3 1 0 9,-6-1-112-9,2 3-32 5,-5 1 0-5,-1-1 0 8,1 1-48-8,-2-5-16 8,-5-1 0-8,5-5 0 7,-1-5-144-7,5 0 192 8,-3-4-192-8,5 0 192 7,-3-8 0-7,-3 2 0 6,3 0 0-6,2-3 0 9,-1-1 32-9,3-4 16 8,-3-2 0-8,5-3 0 8,-4-5-96-8,5 3-16 6,-5-2 0-6,6-7 0 8,-1 3-128-8,1-4 192 8,10-10-192-8,0 0 192 6,0 0-192-6,0 0 192 7,0 0-192-7,0 0 192 8,0 0-192-8,0 0 0 7,0 0 0-7,0 0 128 8,0 0-128-8,0 0 0 7,12-14 0-6,5 0 0 9,-3-5 0-10,3 1 0 5,3-3 0-5,-3-3 0 9,3-1 0-9,1-2 0 7,5-1 0-7,-1-1 0 7,2-4 0-7,1-4 0 8,-1 0 0-8,0-2 128 8,1-8-128-8,-3 2 0 7,-6 0 0-7,-1-3 0 8,3-7 0-8,-5-1 0 7,2 1 0-7,1 0 128 9,-5-1-128-9,1-1 0 6,-3-1 0-6,0-5 128 8,-6 1-128-8,-2-1 0 6,-1-5 0-6,-1 2 0 10,-2-10 0-10,-2 8 0 6,-1-5 128-6,-3 7-128 8,-6-4 0-8,0 6 0 7,-1-3 0-7,-1 5 0 9,-6-2-128-9,5-1 128 7,-5 9 0-7,3 1 0 6,-1 2 0-6,-3 3 0 9,-5 1 0-9,3 0 0 7,-2-4 0-6,-3 5 0 6,1 3 0-7,-2 0 0 7,0-2-128-7,1 8 128 6,1-2 0-6,2 4 0 10,-1 4 0-10,1-2 0 6,-1 4-144-5,1 0 144 6,4-1 0-7,-5 3 0 6,1 2 0-6,0-1 0 8,-1 7 0-8,7 3-128 7,3-1 128-7,-3-1 0 9,3 7 0-9,2-3 0 6,1 3 0-6,3-3 0 9,2 6 0-9,-2 0-128 7,1 3 128-7,9 7 0 8,0 0 0-8,0 0-128 6,-6-4 128-6,6 4 0 9,0 0-160-9,0 0 160 7,0 0-128-7,0 0 128 8,0 0-160-8,6 19 160 8,3-3-192-8,5 3 192 7,0 1-160-7,3-1 160 7,3 3-128-6,1 5 128 7,1 4 0-8,5 6 0 7,0 0 0-7,1 2-128 8,-5 6 128-8,4 6 0 7,-3 2 0-7,1 5 0 8,0 5 0-8,-1 7 0 7,-1-4 0-7,1 6 0 7,1-2 0-7,-2 5 0 7,1 1 0-7,-1-4 0 10,3 0 0-10,-3 0 0 5,-2-6 0-5,3 5 0 8,-1-7 0-8,-1 0 0 7,-1-1 0-7,-3-7 0 9,-1-3 0-9,1-4 192 6,-8-1-64-5,-3 1 0 6,1-4 128-7,-4-2 16 6,-6-2 16-6,-4-4 0 10,0-4 80-10,-3 0 16 6,-7-3 0-4,2-5 0 4,-5 0 64-6,1-3 0 8,1 1 16-8,-5-9 0 7,1 1-80-7,3 3 0 7,-1-6-16-7,-1 1 0 9,5-5-240-9,-1-2-128 6,16-6 128-6,-12 6-128 7,12-6 0-7,0 0-208 7,0 0 16-7,0 0 16 24,0 0-3424-22,0 0-688-2</inkml:trace>
    </iact:actionData>
  </iact:action>
  <iact:action type="add" startTime="7572">
    <iact:property name="dataType"/>
    <iact:actionData xml:id="d2">
      <inkml:trace xmlns:inkml="http://www.w3.org/2003/InkML" xml:id="stk2" contextRef="#ctx0" brushRef="#br0">23361 13307 1839 0,'0'0'160'1,"0"0"-160"3,0 0 0-4,0 0 0 9,10-10 784-9</inkml:trace>
    </iact:actionData>
  </iact:action>
  <iact:action type="add" startTime="7814">
    <iact:property name="dataType"/>
    <iact:actionData xml:id="d3">
      <inkml:trace xmlns:inkml="http://www.w3.org/2003/InkML" xml:id="stk3" contextRef="#ctx0" brushRef="#br0">24262 11403 15887 0,'-2'-21'704'3,"0"5"144"-3,-6 1-672 0,4-5-176 0,1 2 0 0,1 3 0 8,-6-5 1152-7,-4 1 208 4,2 1 48-4,-1-3 0 7,-3-3-272-7,2 5-48 5,-5 1-16-6,-1-1 0 7,3 3-224-7,-7 5-32 7,-1-7-16-7,-1 4 0 9,3-3-288-9,1 7-64 7,-1-2-16-7,1 5 0 7,5-1-160-7,-5 2-16 8,3-2-16-8,-1 6 0 7,-3 0-64-7,1 2-16 7,-1 4 0-7,1 4 0 8,-3 0-160-7,-3 0 128 5,-1 5-128-6,2-3 128 8,-4 6 0-3,-1-1-128-2,1 7 192-3,-4 3-64 9,-4-2-128-8,2 5 192 4,-10 3-192-5,4 0 192 9,-6 4-192-9,2 6 128 7,2 0-128-6,-2 12 128 6,4 5-128-7,-1 9 192 7,3-5-192-7,-4 10 192 8,6 0-192-8,1 6 0 7,1 2 144-7,6 4-144 6,4-4 0-6,1-2 0 8,7-12 0-8,1 1 0 8,6-7 0-8,6-3 0 7,1-3 0-7,3-1 0 9,3 0 0-9,5-3 128 6,8-5-128-6,-2 4 176 8,3 4-48-8,7-5 0 6,3 1 0-5,4-6 0 7,4 2 32-8,4-8 0 7,4 6 0-7,6-6 0 8,2 2-32-8,3-2 0 8,1-6 0-8,1-4 0 8,1-1 0-8,-1-3 0 7,3-9 0-7,-2 1 0 9,1-9 64-9,3-2 0 5,3-8 0-5,-4 0 0 9,1-9 208-9,1-1 48 6,3-9 16-6,-5-3 0 8,1-5-16-8,-5-4-16 6,-1-4 0-6,-3-2 0 9,-1-8-96-9,-4-3-16 6,-6-3 0-6,2-1 0 9,-6-3 80-9,-2-7 16 6,-4-3 0-6,-5-1 0 9,-5-2-96-9,-3-8-32 7,-13-8 0-7,1 1 0 9,-4 1-112-9,-4 6-32 6,-2 4 0-6,-2 4 0 8,-7 9 48-8,-1 5 0 6,-3-1 0-6,1 12 0 8,-5 1-192-8,1 10 128 7,4-1-128-7,-3 6 128 9,-1 4-128-9,3 7-272 6,-3 3 64-5,1 7 16 22,5 4-1504-21,-3 4-288-1,1 2-64 0,0 4-9456 5,-1 8-1872-6</inkml:trace>
    </iact:actionData>
  </iact:action>
  <iact:action type="add" startTime="8673">
    <iact:property name="dataType"/>
    <iact:actionData xml:id="d4">
      <inkml:trace xmlns:inkml="http://www.w3.org/2003/InkML" xml:id="stk4" contextRef="#ctx0" brushRef="#br0">24371 13383 15375 0,'0'0'672'1,"0"0"160"-1,-4-12-672 0,4 12-160 1,-6-10 0-1,6 10 0 6,0 0 384-6,0 0 64 7,-1-6 0-7,1 6 0 9,0 0 192-9,0 0 64 5,0 0 0-5,0 0 0 9,0 0 96-9,13 14 32 6,-1 4 0-6,5-5 0 7,-3 5 80-6,4 1 32 7,3-3 0-7,1 1 0 5,-3 3-176-5,6-4-16 6,3 3-16-6,-1 4 0 5,4-1-208-5,0-1-32 6,1 1-16-7,-1 1 0 8,-2-1-64-8,0-5-16 11,5-1 0-11,1 1 0 6,2-3 16-6,-4 4 0 6,-6-5 0-5,2 3 0 5,3-4-112-5,-1 3-32 5,0-3 0-6,-2 1 0 9,-3-5-96-9,-1 2-32 5,-2 2 0-5,1-4 0 9,-1-1-144-9,-1 3 0 7,-3-4 0-7,1-4 128 8,1 2-128-8,-21-4-176 6,16 0 48-6,-16 0 0 24,17 0-704-23,-17 0-144 0,0 0-32-1,14-6-8576 7,-14 6-1712-6</inkml:trace>
    </iact:actionData>
  </iact:action>
  <iact:action type="add" startTime="9047">
    <iact:property name="dataType"/>
    <iact:actionData xml:id="d5">
      <inkml:trace xmlns:inkml="http://www.w3.org/2003/InkML" xml:id="stk5" contextRef="#ctx0" brushRef="#br0">25848 13051 21423 0,'0'0'944'0,"0"0"208"0,0 0-928 0,0 0-224 5,0 0 0-5,6 20 0 4,-2 5 576-4,-4 4 64 7,1-1 0-7,1 5 16 8,0 0 192-8,-2 4 48 7,2 6 0-7,-2-2 0 8,-2 2 0-7,-2-2 16 4,1 5 0-5,-3 1 0 10,-4-2-272-10,0 0-64 6,0-6-16-6,-3 4 0 8,7-6-240-8,-2 0-64 8,0-8 0-8,4-7 0 7,1-3-48-6,3-19-16 4,-2 18 0-5,2-18 0 9,0 0 432-9,0 0 80 6,0 0 0-6,0 0 16 8,13-6-144-8,5-6-48 8,3-1 0-8,1-7 0 7,-1-5-304-7,5-1-64 7,-1-1-16-7,0 4 0 8,1-3-144-3,-1 5 0-1,0-1 0-3,5 1 0 5,-5 3 0-6,2 9 0 8,1 7 0-8,-1 0-176 7,0 4 176-7,-1 2 0 7,-5 3 0-7,-1 11 0 8,-3 1 0-8,1 1 0 7,-9 3 0-7,-1 5 0 8,-4-1 0-8,0 4-128 6,-8 4 128-6,-2-2 0 9,-2-1 0-9,-1-1 0 6,-9-2 0-6,1-4 128 9,1-3 48-9,-6-5 16 7,3-5 0-7,3-4 0 10,-3 2 272-10,-1-5 64 6,5-5 16-6,-5 0 0 7,3-3-208-7,1-1-32 6,-3-4-16-6,3 0 0 10,0-8-288-10,5 3-192 6,-1-7 16-6,6 3 16 24,0-7-1872-23,0-1-368 0,6-4-80-1,8-6-8416 6,-2-2-1696-3</inkml:trace>
    </iact:actionData>
  </iact:action>
  <iact:action type="add" startTime="9540">
    <iact:property name="dataType"/>
    <iact:actionData xml:id="d6">
      <inkml:trace xmlns:inkml="http://www.w3.org/2003/InkML" xml:id="stk6" contextRef="#ctx0" brushRef="#br0">25897 12076 23951 0,'-38'-21'1056'2,"19"11"224"-1,1-6-1024 0,3 5-256 0,5-5 0-1,2 4 0 7,8 12 1984-7,8-11 352 6,-2-5 64-6,13 4 16 8,-1-3-1744-8,5 3-352 6,3-4-64-6,3 5 0 13,0-5 32-13,4 0 16 3,3 3 0-3,-3 7 0 7,6-2-96-7,-4 4-16 7,-6 0 0-7,2 4 0 9,0 6 208-9,-3 4 48 8,-1-2 0-8,-2 3 0 7,-5 3-160-7,-4 4-32 7,-3-1 0-7,-5 7 0 8,-2-1-48-8,-2 2-16 7,-6 3 0-7,0-1 0 12,0-2 0-12,0-5 0 6,-2-1 0-6,4-19 0 7,-2 20 48-7,0-7 0 7,2-13 0-6,2 16 0 5,-2-16 128-6,0 0 16 6,0 0 16-6,18 8 0 8,3-6-144-8,6-4-16 7,3-4-16-7,1 4 0 9,4-4-224-9,0-2 0 5,-2-1 128-5,2 3-128 8,2 0-224-8,-5-2-96 7,-3 4 0-7,0 0-16 25,-3 2-1648-24,-1 2-320 0,0 2-64-1,-1 0 0 1</inkml:trace>
    </iact:actionData>
  </iact:action>
  <iact:action type="add" startTime="13504">
    <iact:property name="dataType"/>
    <iact:actionData xml:id="d7">
      <inkml:trace xmlns:inkml="http://www.w3.org/2003/InkML" xml:id="stk7" contextRef="#ctx0" brushRef="#br0">19881 10407 11055 0,'18'-14'976'3,"-11"0"-784"-3,3 1-192 0,4-3 0 8,-2 8 896-8,1-5 128 6,-5 1 16-6,-8 12 16 9,10-10-96-9,-10 10-32 7,0 0 0-7,0 0 0 8,0 0-256-6,0 0-48 3,0 0-16-5,0 0 0 7,0 0-80-6,0 0-16 6,0 0 0-6,0 0 0 5,-14 20 0-6,-1 5 0 8,-3 4 0-7,-5 6 0 6,-5 2-16-7,-1 4-16 8,-8 8 0-7,2 4 0 5,0 1-32-6,-8 5-16 12,0 1 0-12,-4 7 0 3,4-5-96-3,0 4-16 7,-5-5 0-7,-1-5 0 10,-4-1-32-10,6-4-16 5,-1-8 0-5,1 1 0 8,2-8 176-8,0-1 48 6,10 0 0-6,-2-6 0 10,6-7 64-10,5-5 16 6,3 1 0-6,5-7 0 9,3 1-64-9,15-12 0 6,0 0 0-6,0 0 0 8,0 0-160-8,0 0-32 7,0 0-16-7,0 0 0 8,13-16-112-8,3-3 0 6,7-4-16-6,7-11 0 9,1-3-176-9,8 2 192 8,-2-4-192-8,6 2 192 7,-4-10-192-7,8 6 128 7,-4-5-128-7,1-1 128 7,-1-2-128-7,-6 0 0 8,0-1 0-8,2 1 0 7,-3 0 0-7,-1 8 0 8,-2 0 128-8,-2 8-128 8,-10 0 128-8,-1 6-128 8,-2 3 192-8,-9 9-64 8,-1-1-128-8,-8 16 0 6,0 0 0-5,0 0 0 6,0 0 0-7,0 0 0 6,-12 19 0-5,-7 5 0 8,1 5 0-8,-13 8 0 4,0 10 0-5,-4 2 0 9,-2 5 0-9,-6 5 0 6,0-1 0-6,-2 1 0 8,-4-5-128-7,8-1 128 4,-2-4 0-5,6-8 0 10,-6-2 0-10,8 0 0 7,0-4 0-7,4-4 0 7,2-4 0-7,7-5 160 6,3-5-160-6,3-7 160 9,16-10-16-9,0 0 0 6,0 0 0-6,0 0 0 9,0 0-144-9,0 0 128 6,0 0-128-6,22-17 128 10,3-7-128-10,6-3 0 5,4-4 0-5,4 1 0 24,0 1-1152-22,6 0-256-2,2-2-48 0,-4 1-9184 8,4 1-1840-7</inkml:trace>
    </iact:actionData>
  </iact:action>
  <iact:action type="add" startTime="14194">
    <iact:property name="dataType"/>
    <iact:actionData xml:id="d8">
      <inkml:trace xmlns:inkml="http://www.w3.org/2003/InkML" xml:id="stk8" contextRef="#ctx0" brushRef="#br0">21420 9488 14735 0,'0'0'1312'1,"0"0"-1056"2,0 0-256-3,0 0 0 6,0 0 720-5,0 0 96 6,0 0 16-6,0 0 0 6,-6-12-240-7,6 12-32 7,-15-4-16-6,3 3 0 9,-4 1 480-10,3 3 80 4,-7 1 32-4,8 4 0 8,-3 0-272-8,1 6-48 6,-7 3-16-6,-1 7 0 9,-1 3-240-9,-2 4-48 7,-1 4-16-7,-1 6 0 9,-4 0-128-9,-4 8-32 7,-4 3 0-7,-2 3 0 7,5-2-144-7,-1 1-48 11,6-15 0-11,4 4 0 6,2-6 96-6,5-2 16 6,-1-7 0-6,3-7 0 8,6-3 240-7,5-3 48 5,7-15 16-5,0 0 0 5,0 0-48-6,0 0 0 6,0 0 0-5,0 0 0 7,0 0-48-8,11-7-16 7,7-7 0-7,1-8 0 9,9-3-32-8,1-2-16 4,0-4 0-5,8-5 0 8,-2-4-224-8,2 4-48 7,2-6-128-7,-6 1 192 8,3-6-192-8,-1 6 0 7,-4-4 0-7,0 8 0 8,-2 0 0-8,1 8 128 7,-7 3-128-7,0 7 0 9,-7-3 0-8,-2 7 0 4,-14 15 128-5,0 0-128 7,0 0 0-6,0 0 0 6,0 0 0-7,-6 23 0 9,-10 2 0-9,-1 9 0 6,-3 10 0-6,-7 3-160 9,-10 2 160-9,2 2 0 8,0-1 0-8,-2-1-128 7,3-8 128-7,5-4 0 7,4-6 0-7,3-5 0 7,5-9 0-7,-3-1 0 7,9-2 0-7,-1-3 128 8,12-11 32-8,0 0 16 6,0 0 0-5,0 0 0 7,0 0 64-8,21-17 16 7,7-7 0-7,3-5 0 8,4-8-16-8,4 0 0 7,-4-8 0-7,6-2 0 9,-4 0-112-9,-2-3-128 7,-4-3 176-7,3 0-176 9,-3 1 144-9,-2 3-144 5,-2 2 0-5,-1 8 144 9,-3 6-144-9,-5 6 160 6,-1 3-160-6,-9 5 160 8,-2 5 0-7,-6 14 0 5,0 0 0-6,0 0 0 9,0 0-160-9,-14 10 192 7,-7 11-192-7,-5 5 192 7,-3 3-192-6,-2 6 0 5,-4 8-160-6,0 2 160 8,2 4-304-8,3 1 48 7,5 3 0-7,2-2 0 25,3-6-2224-24,2 1-432 1,7 3-96-2</inkml:trace>
    </iact:actionData>
  </iact:action>
  <iact:action type="add" startTime="15234">
    <iact:property name="dataType"/>
    <iact:actionData xml:id="d9">
      <inkml:trace xmlns:inkml="http://www.w3.org/2003/InkML" xml:id="stk9" contextRef="#ctx0" brushRef="#br0">18500 13919 16127 0,'0'0'704'0,"0"0"160"1,0 0-688-1,0 0-176 0,0 0 0 0,0 0 0 6,0 0 640-6,0 0 80 7,0 0 32-7,0 0 0 8,0 0-240-8,-17 18-32 7,-1-1-16-7,-3 3 0 10,-3 5 224-10,-1 6 32 5,-2 10 16-4,-3-2 0 7,-1 8 32-8,-4 2 0 7,2 7 0-7,0 5 0 8,1 5-256-8,-1 8-64 6,0 8 0-6,4 6 0 9,2 7-144-9,1-3-48 9,7 2 0-9,-3 1 0 6,3 5-128-5,9-5-128 3,-2 1 144-4,10-10-144 10,4-12 144-10,6-2-144 5,0-4 128-4,9-7-128 8,-1-7 192-9,4-5-32 6,3-8-16-6,4 2 0 9,4-4-144-8,8-2 0 6,6-4 0-7,8-2 128 7,7-4-128-7,11-7-176 6,1-4 48-6,8-5-8576 18,4-1-1696-17</inkml:trace>
    </iact:actionData>
  </iact:action>
  <iact:action type="add" startTime="15891">
    <iact:property name="dataType"/>
    <iact:actionData xml:id="d10">
      <inkml:trace xmlns:inkml="http://www.w3.org/2003/InkML" xml:id="stk10" contextRef="#ctx0" brushRef="#br0">20932 13675 16175 0,'0'0'704'0,"0"0"176"0,-9-4-704 0,9 4-176 4,0 0 0-3,0 0 0 5,0 0 656-6,0 0 112 6,0 0 0-6,0 0 16 9,0 0-400-9,17 16-96 7,-1-6-16-7,3 5 0 8,5-1 160-8,-1 5 16 7,3 9 16-6,1-1 0 6,0-2 0-7,0 5 0 7,-3 7 0-7,3 4 0 8,2-4-80-8,3 8 0 7,-9-1-16-7,4 5 0 6,1 4-16-6,-1 5 0 9,0 1 0-7,1-3 0 4,-1-1 0-6,0 0 0 8,1-3 0-8,-3-1 0 7,0 0 112-6,1-1 32 6,-3-3 0-7,-2 0 0 7,-1-2 112-7,-4-4 32 6,1 2 0-6,-5 2 0 9,3-1-64-9,-7 3-16 7,0 2 0-7,-4-4 0 9,0 2-160-9,-4 1-16 5,-4-1-16-4,2 0 0 9,0 2-176-10,0 3-16 4,-2 3-16-4,-2-6 0 9,2-8-16-9,-3 6 0 7,1-3 0-7,0-3 0 8,2 2 64-8,-4-6 16 7,-4 0 0-7,5 2 0 8,-1-6-16-8,-2 3 0 7,0-3 0-7,5-2 0 8,-5-10-64-8,4 1-16 8,0-1 0-8,-2-1 0 7,-1-7 0-6,3 5-128 4,0-8 192-4,-2 3-64 7,8-13 0-8,-10 12-128 7,10-12 192-7,-8 10-64 8,-1 0 0-8,9-10-128 6,0 0 192-6,-14 5-64 9,14-5 0-9,-8 8-128 5,8-8 192-4,0 0-64 7,0 0-128-8,-11 2 160 7,11-2-160-7,0 0 160 9,0 0-160-9,0 0 0 7,0 0 0-7,0 0 0 8,0 0 0-8,0 0 0 6,0 0 0-6,0 0 0 9,-2-13 0-9,2 13 0 7,7-16-128-7,1 4 128 10,-2-5 0-10,4 5 0 5,2-4 0-5,-7 5 0 8,3-7 0-8,4 5 0 7,-4-7 0-6,1 2 0 6,3 5 0-7,-2-11 0 7,2 1 0-7,-3-2 0 9,3-3 128-9,2-1-128 6,-5-2 0-6,5-6 128 8,-6-4-128-8,2 2 160 7,-3-8-160-7,-3 0 160 9,-2-3-160-9,2-1 0 5,-4-6 144-5,2-1-144 9,-4 3 128-9,0 1-128 7,-2-3 128-7,-5 0-128 9,-1 1 0-9,0-1 0 7,-6 1 0-7,5-1 128 7,-5 1-128-6,4-1 0 4,-5 3 0-5,1-1 0 9,-1 0 0-9,1 7 0 7,1 5 0-7,-3-2 0 7,4 6 0-6,-5-4 0 6,3 0 0-7,3 4 0 8,-5 4 0-8,6-2-160 8,-3 2 160-8,5 4 0 7,-4-3 0-7,5 3-128 7,3-2 128-7,-6 4 0 8,6 1 0-8,2 3-160 7,0-2 160-7,4 3-128 8,-4-1 128-8,3 4 0 7,-1-3-144-7,2 5 144 8,-4 1 0-8,4-1 0 8,-2 5-144-8,0 0 144 8,0-1 0-8,0 1-160 6,0 2 160-6,0 3-128 8,2 9 128-8,0 0 0 6,-4-14 0-5,4 14 0 7,0 0-128-8,0 0 128 6,0 0-128-6,0 0 128 9,0 0-144-8,0 0 144 5,0 0-160-6,0 0 160 8,0 0-160-8,0 0 160 7,6 14-160-7,2 3 160 9,1-3 0-9,-3 5-144 6,4 5 144-6,4 1 0 9,-5 4 0-9,9 3-128 6,-4 1 128-6,3 6 0 8,1 0 0-8,-3 4-160 8,5 1 160-8,-4 5 0 8,-1 6 0-7,3-3-128 4,-9 5 128-5,3 0 0 8,2 1 0-7,-6 8 0 5,3 3 0-6,-3 5 0 9,-4-6 0-9,0 6 0 6,2-6 0-6,-2 3 0 8,-10-9 0-8,4 4 128 7,0-3-128-7,-2-1 144 10,0-5-144-10,-2-1 160 5,-4 1-160-5,5-5 160 8,-1-3-160-8,0-2 160 7,-4-10-160-7,2-2 160 9,1-2-160-9,-5-5 192 6,0-9-192-5,4 1 192 7,-3-3-192-8,3-7 192 7,-2 0-192-7,-4-1 192 23,3-5-1152-21,-5-4-240 0,4-4-32-1</inkml:trace>
    </iact:actionData>
  </iact:action>
  <iact:action type="add" startTime="19329">
    <iact:property name="dataType"/>
    <iact:actionData xml:id="d11">
      <inkml:trace xmlns:inkml="http://www.w3.org/2003/InkML" xml:id="stk11" contextRef="#ctx0" brushRef="#br0">22817 8468 11055 0,'0'0'976'4,"4"-17"-784"-4,-1 1-192 0,-1 2 0 6,2-3 1264-5,-2 5 208 6,0-4 32-7,-2 16 16 8,0-7-848-8,0 7-160 7,0 0-48-7,0 0 0 10,0 0-80-10,-8-8 0 6,8 8-16-6,0 0 0 6,-11-8 144-6,11 8 48 7,-12 2 0-7,-4 4 0 9,5-2 48-9,11-4 16 8,-18 4 0-8,4 0 0 7,1 1-32-7,-1 5 0 7,1-2 0-7,-5-2 0 7,-2 6 48-6,-3-3 0 6,-2 1 0-7,-1 6 0 8,-1-3-128-8,0 7-32 7,-1 1 0-3,-1 1 0 1,-2 3-256-4,2 2-48 4,1 3-16-5,3 1 0 9,0 0-160-9,1 0 192 7,-1 4-192-7,3 4 192 7,1 2-192-7,0 8 160 8,-1 4-160-8,3 1 160 8,5 3-160-8,-2-3 160 5,5 3-160-4,-1-2 160 8,6-3-32-9,2 1 0 7,0 0 0-7,2-1 0 8,0 1 64-7,-2 3 0 4,4 1 0-5,0 3 0 9,4 1-48-9,-4 5 0 6,0-3 0-6,0-1 0 9,2 6 48-9,-2-3 0 6,0-3 0-6,2 2 0 8,-2-5-64-7,2-1 0 5,0 1 0-6,-2-1 0 9,2-1 64-9,2 2 16 7,-2-1 0-7,2 1 0 8,0-9 0-8,2 1 0 6,-2-2 0-6,-1-1 0 10,3-7-64-10,0 2-16 5,4-8 0-5,-2-1 0 9,1-1 32-9,5-6 0 5,-4-7 0-5,5 1 0 11,-1 0 0-10,4-5 0 3,-1 0 0-4,-1-7 0 9,3 5-160-9,1-4 192 6,-3 0-192-6,5-5 192 10,3 1-192-10,1-2 0 5,1-4 0-5,0-2 0 25,2 0-1552-24,1-2-240 1,1-7-64-2,0 1-12992 0</inkml:trace>
    </iact:actionData>
  </iact:action>
  <iact:action type="add" startTime="20050">
    <iact:property name="dataType"/>
    <iact:actionData xml:id="d12">
      <inkml:trace xmlns:inkml="http://www.w3.org/2003/InkML" xml:id="stk12" contextRef="#ctx0" brushRef="#br0">23932 8456 11055 0,'-13'-11'976'2,"3"-3"-784"0,-2 4-192-2,3-1 0 7,3 1 1568-7,0 2 272 7,-2-4 48-7,2 3 16 8,6 9-1408-7,-2-10-288 4,2 10-48-5,0 0-16 9,2-12 176-8,-2 12 48 4,4-12 0-5,-4 12 0 10,0 0 192-10,0 0 32 7,0 0 16-7,16-9 0 7,-3 3 256-7,3 2 48 7,1 4 16-6,1 2 0 6,5 2-208-7,3 8-32 6,1 3-16-6,4 5 0 9,1 5-272-9,3 2-48 6,-4 1-16-6,2 5 0 13,4 2 0-13,0 8 0 4,-2 6 0-3,-6-5 0 5,3 3-16-6,-3 4 0 8,0 3 0-8,0 1 0 7,1 6-112-7,-3-1-16 7,-2 0-16-7,1 1 0 7,-3-1-32-7,-1 1 0 9,-5 1 0-9,-1 1 0 7,-1-3 144-7,-7 4 32 7,-2 1 0-7,0-1 0 8,2 1 48-8,-4 3 16 7,-4-4 0-7,0 4 0 8,-2-3-32-8,0-5 0 6,-4-1 0-5,0-1 0 6,-2 1-32-7,-5-9 0 7,-1-1 0-7,-2 0 0 9,1-2 0-9,-3-2 0 7,4-1 0-7,-5 7 0 8,-3-6-48-8,1 0-16 7,2 0 0-7,-5-2 0 9,1 3 0-9,1 1-16 6,1-8 0-6,3 4 0 8,-3-8-48-8,3 2-16 7,1-2 0-7,-1-5 0 8,3-5 16-8,1-4 16 6,-2 1 0-5,3-1 0 6,-1-7 32-7,0 4 0 7,-1-5 0-7,3-1 0 8,-4-4-80-8,5 5-16 7,-5-3 0-7,4-2 0 8,-3 0 48-7,3-2 0 5,12-6 0-6,-17 3 0 8,5 1 64-8,12-4 32 7,-16 2 0-7,16-2 0 9,-11 4-96-9,11-4-32 6,-14 2 0-6,14-2 0 8,0 0-160-8,-12 4 128 7,12-4-128-7,0 0 128 9,0 0-128-9,-14 0 128 6,14 0-128-6,0 0 128 9,-13-4-128-9,13 4 160 6,0 0-160-6,0 0 160 10,0 0-160-10,0 0 128 5,0 0-128-5,0 0 128 9,-10-2-128-9,10 2 0 7,0 0 0-7,0 0 128 7,0 0-128-7,0 0 0 7,0 0 0-7,0 0 128 8,-16-2-128-8,16 2 0 8,0 0 0-8,0 0 0 7,-7-6 0-6,7 6 0 5,0 0 0-6,0 0 0 9,0 0 0-9,0 0 0 7,0 0 0-7,0 0 0 8,0 0 0-8,0 0 0 7,0 0 0-7,0 0 0 8,-12-5 0-8,12 5-144 6,0 0 144-6,0 0-208 24,0 0-1136-22,0 0-240-2,4-16-32 0,-4 16-11088 6,17-10-2208-3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FFFF"/>
    </inkml:brush>
    <inkml:brush xml:id="br4">
      <inkml:brushProperty name="width" value="0.05292" units="cm"/>
      <inkml:brushProperty name="height" value="0.05292" units="cm"/>
      <inkml:brushProperty name="color" value="#92D050"/>
    </inkml:brush>
  </inkml:definitions>
  <iact:action type="add" startTime="1405">
    <iact:property name="dataType"/>
    <iact:actionData xml:id="d0">
      <inkml:trace xmlns:inkml="http://www.w3.org/2003/InkML" xml:id="stk0" contextRef="#ctx0" brushRef="#br0">1839 7522 7359 0,'0'0'320'1,"0"0"80"-1,0 0-400 0,0 0 0 6,0 0 0-6,0 0 0 4,0 0 1808-4,0 0 288 12,0 0 48-12,0 0 16 4,0 0-688-4,15 0-144 6,-15 0-32-5,0 0 0 9,12-6-144-10,-12 6-48 6,14-13 0-6,-7 3 0 7,1 2-80-7,-8 8 0 9,10-17-16-9,-6-1 0 3,0 1-64-3,0-3-16 10,0 6 0-10,1-3 0 5,-5-7-112-5,0 5-32 6,2 1 0-6,-2-1 0 9,-2 5-288-9,-3-1-64 12,1-5-16-12,-2 5 0 3,2-5-96-3,0 4 0 11,-6 1-16-11,1-5 0 9,-1 5 0-9,-4-3 0 11,2 1 0-8,-1 5 0-3,5-4-48 0,-8 5-16 9,1-5 0-9,-3 6 0 4,5 1-48-3,-5-1 0 5,-1 2 0-5,1-2 0 5,-7-1-32-6,-1 5-16 11,1-2 0-10,7 2 0 3,1 4-144-3,-3-2 128 5,-3-4-128-6,1 8 128 10,-1 0-128-9,2 0 0 8,-5 2 0-9,1 2 0 3,-2 0 0-2,-1 0 0 6,1 2 128-7,0 0-128 8,-3-2 0-8,3 1 0 11,0 5 0-11,-1 0 0 4,1 2 0-4,-2 3 0 11,-2-1 0-11,-1 2 0 6,5 1 0-6,0-1 0 10,0 3 0-10,5 3 0 4,-3-9 0-4,1 7 0 7,-1 1 0-7,2-1 0 8,-1-1 0-8,1 5 0 10,3-5 0-10,-3 1 0 5,1 1 0-4,3 1 0 7,3 3 0-7,-1-2 0 1,3 3 0-1,-4-1 0 5,7-2 0-5,-3 5 0 5,4-1 0-6,-1 0 0 9,1 1 0-9,2-1 0 8,-2 4 0-8,5-2 0 10,1-1 0-10,-2 3 0 6,2 2 0-6,-2-2 0 6,2 0 0-6,2 1 0 8,0-3 0-7,2 4 0 6,2 0 0-7,2-2 0 7,4 1 0-7,-2-1 0 7,0-2 128-7,1 0-128 9,3 5 0-9,-2-3 160 12,2 2-160-12,3-6 160 4,-1 0-160-3,4-1 192 10,-5-1-192-11,7 1 192 3,-4-3-192-3,3-2 160 7,3 1-160-7,-3-1 160 7,3-3-160-7,3-5 128 11,-1 5-128-11,-1-6 128 5,-1 1-128-4,3-3 192 8,2-2-192-9,1 2 192 5,-1-3-192-5,0-3 160 6,1 2-160-6,-1 2 160 8,2-2-160-8,3-2 128 13,-1 0-128-13,0 0 128 4,0 0-128-4,1 1 0 11,1-1 144-11,2-2-144 3,0-2 0-3,2-2 128 12,-2-2-128-12,-3 0 0 2,1 3 0-1,0-1 144 6,0-2-144-7,2 0 0 8,-1-2 128-8,-1 0-128 7,-4-4 0-7,2 4 0 8,1-3 176-8,-3-5-176 11,0 4 160-11,1-3-160 4,-3 1 144-4,0-6-144 7,-3 3 128-7,-3-3-128 5,3 3 128-5,-1-1-128 6,-3-3 0-6,-3-1 128 8,3 1-128-8,-4-5 192 8,3-1-192-8,-3-4 192 8,-1-3-192-8,1-1 160 11,0-4-160-11,-4 4 160 4,1 0-160-4,-3-4 160 11,0-2-160-11,2 2 160 5,-5-8-160-5,-3 0 0 11,0 2 0-8,2-2 128-3,-2 4-128 0,-2-4 0 8,0 4 0-8,-2-1 0 7,-2 4 160-7,0-2-160 12,-5 2 192-12,1-2-192 3,0 2 128-2,-6-2-128 10,1 2 0-10,-3 5 0 3,3 2 144-4,-7 0-16 11,4-4-128-11,-1 8 192 4,-3 5-192-4,5 3 0 7,-7-3 0-7,-1 3 0 8,-1 1 0-8,1-1 0 10,-2 3 0-10,-1 2 0 3,3 1 0-2,-4-1 0 11,-1 4 0-12,1-3 0 4,0 7 0-4,-1-2 0 7,1-6 0-7,-2 8 0 7,2 1 0-6,-5-3 0 5,1 2 0-5,0 2 0 6,0 4 0-7,1 0 0 11,-1 2 0-11,-2 2 0 4,-4 2 0-4,2 2 0 12,2-3 0-12,-2 3 0 4,0 6 0-4,-1-2 0 6,1 3 0-5,-2-1 0 7,2 3 0-8,2-3 0 12,0 2 0-12,-2-3 0 5,4 3 0-5,-1 1-128 10,3-3 128-10,2 6 0 4,1-1 0-3,1 1 0 4,2 1 0-5,-1 4 0 9,1-1-128-9,-1 1 128 7,1 4 0-7,0 3 0 4,3 5 0-4,3 2-128 7,-3-4 128-6,4 2 0 6,5 2 0-7,1-2 0 8,-2 6-128-8,4-6 128 7,5 4 0-7,-5-2 0 11,4-2 0-11,2 4 0 4,0-4 0-4,0 4 0 11,0-4 0-11,0 2 0 4,0 2 0-4,4 0 0 12,2 2 0-12,0-6 0 4,0 4 0-4,2-8 0 12,-1 0 0-11,1-4 0 1,4-1 0-2,6-1 0 12,-5-2 0-12,5 1 0 4,2-3 0-3,-3 2 0 8,5-5 0-8,-1-3 0 3,1 3 0-4,3-1 0 11,2-5 0-11,3 0 0 6,-1-7 0-6,0 1 0 5,3 0 0-5,-1-4 0 10,2-4 0-10,4-2 128 6,0-6-128-6,0 0 0 10,6 3 0-10,-4-7 128 6,2 0-128-6,2-3 0 7,4-1 128-7,-4-4-128 11,4 5 0-11,-4-5 144 5,2-1-144-5,-4-1 0 11,2 3 0-11,-4-4 128 4,0-1-128-4,2-1 0 8,-6-3 0-8,0 1 0 6,-1 0 0-6,-3 0 0 9,-2-1 0-9,-3 1 0 3,-5 0 0-3,1-1 0 7,-9 3 0-7,-1-2 0 9,0-1 128-9,-6 1-128 7,0 0 0-7,-4-1 128 9,-2 3-128-9,0 2 0 10,-2 3 144-10,-2 1-144 4,-2-1 0-4,0 7 0 13,2-3 0-13,-5 2 0 17,3-3-1360-15,0 11-240-1,-4 0-64-1,12 6-10784 10,-7-4-2160-9</inkml:trace>
    </iact:actionData>
  </iact:action>
  <iact:action type="add" startTime="3100">
    <iact:property name="dataType"/>
    <iact:actionData xml:id="d1">
      <inkml:trace xmlns:inkml="http://www.w3.org/2003/InkML" xml:id="stk1" contextRef="#ctx0" brushRef="#br0">1228 4759 3679 0,'-10'-10'160'1,"10"10"32"-1,-9-2-192 0,-1-4 0 6,2-3 0-6,-4 5 0 5,3-2 1440-5,1 2 240 11,-4-2 48-11,2 0 16 4,-7-2-624-4,3 3-128 6,-5-3-32-5,5 0 0 6,-4 0-96-6,3 0-32 8,3-3 0-9,-3 3 0 6,3 4 96-6,-2-2 16 9,3-4 0-9,3 6 0 5,-4 4 16-5,2 0 16 9,4 0 0-8,6 0 0 5,0 0-160-6,-9 0-48 10,9 0 0-10,0 0 0 3,0 0-272-2,0 0-64 5,0 0-16-6,0 0 0 9,0 0-32-9,0 0 0 10,13 10 0-10,1-2 0 5,5 0 96-5,7 3 16 11,3-1 0-11,8-4 0 9,6 2 688-8,10 2 144 5,1-1 16-6,32 5 16 18,-2-6-1808-16,0-4-352-1,2 0-80 1,-26-2-16-2,7 0 896 0,3-1 0 6,2-1 128-5,6 6 0 2,0 0 160-2,4-2 32 11,2 2 0-12,2 0 0 4,-3 0-64-3,5-2 0 4,0-1 0-4,0-1 0 6,-6-2-16-7,2 4-16 12,-1 0 0-12,1 0 0 2,-2 2 32-1,0-2 0 9,0-2 0-10,-2-2 0 5,-4 0-32-4,2-2 0 10,-4 0 0-11,2 0 0 4,-4 2-64-3,3 0-16 9,1 0 0-10,-4-2 0 4,2-2 0-3,0 0 0 9,-8 0 0-10,3 0 0 4,-7 4 48-4,1-2 16 9,-1-1 0-9,0-1 0 5,-3 2-64-5,-1 4-16 11,1-4 0-11,-3-2 0 6,-5 0-128-6,0-2 0 5,0 4 144-5,23-4-144 8,-16-7 0-8,-5 3 144 7,-6-4-144-7,-4 6 0 11,-4 3 128-11,-2-3-128 11,-4-2 0-11,-4 4 0 2,-2 2 0-2,-1-2 0 12,-5-3 0-11,-3 3 0 2,-1 2 160-3,5 2-160 7,-10 0 128-7,-12 2-128 8,11-8 144-8,-11 8-144 6,6-13 160-6,-6 13-160 9,0 0 144-9,0 0-144 10,-4-12 128-10,4 12-128 5,-15-16 128-4,1 8-128 5,-4-3 128-6,-7 5-128 5,-2 0 0-5,-5 2 0 6,-3 2 128-5,-6 0-128 6,-3 0 0-7,-1-2 0 13,-10 2 0-13,12 2 0 3,-4 0 0-2,-11 2 0 9,-5 2 0-10,-1-2 0 4,-10 2 0-4,-2 0 0 8,0 0 0-8,-12 4 0 8,-4 3 0-8,-1-1 0 11,-9 6 0-10,1-5 0 2,-3 3 0-3,1-4 0 7,-4 5 0-7,0-1 0 8,-1 8 0-7,-1-7 0 10,0 1 0-11,2-1 0 5,-1-3 0-5,3 4 0 6,2-3 0-6,-3 3 0 9,1-6 0-9,3 3 0 6,5 1 0-6,1-8 0 9,9-4 0-9,1 0 0 10,2-2 128-10,6 2-128 5,0-2 0-4,6 0 0 9,3-4 144-10,9-2-144 5,5 2 0-5,5-2 0 7,-1-4 0-7,-12 1 128 7,11 3-128-6,9 0 0 10,8 0 0-11,7 0 0 4,7 0 0-4,5-1 0 9,1-3 0-9,7 6 0 5,8 4 0-5,0 0 0 11,0 0 0-11,0 0-128 4,0 0 128-3,0 0-128 5,0 0 128-6,12-8-128 8,7 0 128-8,7 3-208 13,1 1 80-12,10-2 128 1,10 0-176-2,5-6 176 12,5 2-128-12,7 5 128 3,10-5 0-3,8 0-128 7,6 0 128-7,-18 1 0 3,10 1 0-2,10 2 0 5,15-2 0-6,9-2 0 8,1 3 0-8,9 3 0 8,1 2 0-8,6 0-128 8,6-6 128-8,-3 0 0 10,1 2 0-10,46-5 0 6,-17 5 0-6,-10 2 0 11,-8 0 0-10,-5 2 0 2,-7-4 0-2,-3-2 0 10,-2 5 0-11,-8-1 0 3,-4 2 0-3,-2 0 0 7,-10-6 0-7,-5 0 0 8,-11 0 0-8,-9 4 0 10,-8 2 0-10,-7 1 0 5,-7 1 0-5,-9 0 0 10,-8 0 0-9,-8 3 0 18,-5 3-784-17,-13 2-176-1,-15-8-48-1,0 0-10368 6,-21 16-2064-5</inkml:trace>
    </iact:actionData>
  </iact:action>
  <iact:action type="add" startTime="4811">
    <iact:property name="dataType"/>
    <iact:actionData xml:id="d2">
      <inkml:trace xmlns:inkml="http://www.w3.org/2003/InkML" xml:id="stk2" contextRef="#ctx0" brushRef="#br0">3551 7747 9215 0,'0'0'816'2,"0"0"-656"4,-4 11-160-6,-1-3 0 4,5-8 1104-4,-6 10 192 9,6-10 48-8,-4 13 0 4,4-13 0-5,0 0 0 9,-4 8 0-9,4-8 0 8,0 0-192-8,0 0-48 9,-2 10 0-9,2-10 0 4,0 0-208-4,0 0-32 11,12 6-16-11,5-4 0 5,3 0-112-5,1-2-32 6,6-2 0-6,9-6 0 9,1 2-192-9,7 0-32 6,1 2-16-6,6-3 0 9,4-3-208-9,3 2-64 10,1-4 0-10,1 1 0 6,-3 5-192-6,-3 0 0 7,1-2 0-7,-6 4 0 8,-1 0 0-7,-1 0 0 11,-2 4 0-12,-8 0 0 4,0 0 0-4,-2 4 0 10,-5 4 0-10,-3 2 0 4,-6-8-304-3,-1 2-48 5,-3 4-16-5,-7 3 0 21,0-1-1888-22,-2 2-384 2</inkml:trace>
    </iact:actionData>
  </iact:action>
  <iact:action type="add" startTime="5175">
    <iact:property name="dataType"/>
    <iact:actionData xml:id="d3">
      <inkml:trace xmlns:inkml="http://www.w3.org/2003/InkML" xml:id="stk3" contextRef="#ctx0" brushRef="#br0">3557 8103 21423 0,'0'0'944'0,"0"0"208"0,0 0-928 0,0 0-224 3,0 0 0-3,12 0 0 8,1-1 944-8,-1-1 144 7,6 0 16-7,5 2 16 4,3 0 96-3,3 0 32 10,4 2 0-11,6-2 0 3,4 0-96-3,6 0 0 11,-1 0-16-11,3 0 0 4,2 0-512-3,-1 0-112 10,-1 0 0-11,-2 2-16 4,0 1-256-4,-6-1-48 11,-2 4-16-11,-6-4 0 5,0 0-176-5,-4 2 0 10,0-2 0-10,-4 2 0 18,-3 0-784-17,1 0-240 0,-1 2-64 3,-3-5-9072 7,1 1-1808-10</inkml:trace>
    </iact:actionData>
  </iact:action>
  <iact:action type="add" startTime="5594">
    <iact:property name="dataType"/>
    <iact:actionData xml:id="d4">
      <inkml:trace xmlns:inkml="http://www.w3.org/2003/InkML" xml:id="stk4" contextRef="#ctx0" brushRef="#br0">6364 7481 10127 0,'0'0'448'0,"0"0"96"0,4-11-544 0,2 3 0 6,-2-4 0-5,-4 12 0 3,0-8 2240-4,-2 2 320 12,-6-1 80-12,2-3 16 3,0 0-1232-3,2 0-240 11,-4-5-48-10,-3 5-16 3,1-2-384-3,-8 5-80 7,3-3-16-8,-5-2 0 6,3 2-16-6,1-1-16 9,-5-1 0-9,1 4 0 6,3-2 64-6,-3 7 16 9,1-1 0-9,-1 4 0 5,3-2-112-5,-5 2-32 6,5 2 0-6,1 5 0 8,-4 7-224-8,3 0-32 11,-1 5-16-11,-3 7 0 5,1-3-48-5,5 4-16 12,-3 4 0-8,5 3 0-3,-5 9 16-1,2-3 0 7,3 7 0-7,-5 4 0 5,6 4-96-5,-1-1-128 10,1 1 176-10,-2-1-176 5,3 1 144-5,-1 2-144 7,-5-5 0-7,3 1 144 7,0 0-144-7,4-5 0 7,-1-1 0-7,3 0 128 9,-4-10-128-9,3 0 192 6,3-2-192-5,0-6 192 7,0-3-192-8,6-7 0 12,4-3 0-12,-2 7 0 20,-2-3-1152-19,0-20-304 0,0 0-64-1,0 0-8288 8,0 0-1664-7</inkml:trace>
    </iact:actionData>
  </iact:action>
  <iact:action type="add" startTime="5924">
    <iact:property name="dataType"/>
    <iact:actionData xml:id="d5">
      <inkml:trace xmlns:inkml="http://www.w3.org/2003/InkML" xml:id="stk5" contextRef="#ctx0" brushRef="#br0">5322 8232 8287 0,'0'0'736'1,"0"0"-592"6,14-6-144-7,-2-1 0 4,5 3 4144-4,5 0 784 7,-3 0 176-7,9 2 16 4,7 0-3296-3,0-2-672 5,6-2-128-6,2-2-16 10,3 1-256-10,1-3-48 11,-2-4-16-11,4 4 0 3,0-3-320-3,-4 1-64 10,-3-4-16-10,-3 7 0 6,2-5-288-6,-7 2 0 7,-3 1 0-7,2-5 0 21,-4 8-1568-19,0-2-416-1,-1 5-96-1</inkml:trace>
    </iact:actionData>
  </iact:action>
  <iact:action type="add" startTime="6221">
    <iact:property name="dataType"/>
    <iact:actionData xml:id="d6">
      <inkml:trace xmlns:inkml="http://www.w3.org/2003/InkML" xml:id="stk6" contextRef="#ctx0" brushRef="#br0">6980 7097 11967 0,'0'0'1072'1,"0"0"-864"7,0 0-208-8,0 0 0 5,0 0 1568-5,-9 6 272 6,1 0 48-6,0 4 16 8,-8 5-624-8,3-1-128 7,-9 5-32-7,1 5 0 10,-3-3 0-10,-3 5 0 5,-2 3 0-5,0 4 0 9,-1 6-32-8,-1 4-16 10,0 6 0-11,-2 1 0 4,-2 5-240-4,3 3-32 8,1 3-16-8,2-1 0 8,2 1-400-8,3 3-96 5,7-1-16-5,-3-5 0 8,7-1-96-8,3-1-32 19,4 1 0-19,2-5 0 1,2-1-16-1,2-4 0 7,4-8 0-4,0 0 0-3,6-4 16 0,5-6 0 6,-1-5 0-6,5-1 0 8,7-1-144-8,-1-5 128 11,0-1-128-11,14-5 128 18,0-7-512-17,-5-2-128 1,-5-6 0-2,-8 0-9920 11,3-3-1984-10</inkml:trace>
    </iact:actionData>
  </iact:action>
  <iact:action type="add" startTime="6566">
    <iact:property name="dataType"/>
    <iact:actionData xml:id="d7">
      <inkml:trace xmlns:inkml="http://www.w3.org/2003/InkML" xml:id="stk7" contextRef="#ctx0" brushRef="#br0">7446 7347 4607 0,'0'0'192'2,"0"0"64"-2,-3-10-256 0,3 10 0 3,0 0 0-3,0 0 0 6,-12 6 5264-5,4 4 1008 6,-8-1 208-7,1 9 48 9,-9-4-4560-9,1 9-912 10,-2 6-176-10,-1 6-48 7,3 2-176-7,3 2-32 7,-1 6-16-7,1 2 0 6,5 0-160-6,-1 6-48 11,8 1 0-11,-1 1 0 4,3-1-192-4,2-3-32 7,4-2-16-7,4-4 0 9,0-4-32-8,6 2 0 8,-3-3 0-9,5 1 0 5,2-5 48-1,1-7 0 0,3 0 0-4,3-4 0 8,1 1-176-8,-1-11 192 10,3 1-192-9,-3-4 192 4,2-3-192-5,-5-5-272 7,-4-2 64-7,1 0 16 22,-5-4-752-20,-10 2-144-2,10-6-16 0,1-11-13808 3</inkml:trace>
    </iact:actionData>
  </iact:action>
  <iact:action type="add" startTime="6839">
    <iact:property name="dataType"/>
    <iact:actionData xml:id="d8">
      <inkml:trace xmlns:inkml="http://www.w3.org/2003/InkML" xml:id="stk8" contextRef="#ctx0" brushRef="#br0">6789 7906 25791 0,'0'0'1152'1,"0"0"224"-1,0 0-1104 0,0 0-272 6,0 0 0-6,12 0 0 5,5 0 912-5,5 0 128 9,5 0 32-9,2 0 0 4,5 0-112-3,-1 2 0 9,12-2-16-10,-2 0 0 5,3-2-432-5,5-1-64 7,0-3-32-7,-4-4 0 7,-1 2-272-7,3 2-144 11,-2-5 160-11,0-1-160 5,2 2 0-4,-1-3 0 8,1 3-176-9,-6-4 176 18,2 2-1040-17,-2 1-96-1,-2 3-16 1,4 2 0 12,-3-4-1952-4,1-3-400-9</inkml:trace>
    </iact:actionData>
  </iact:action>
  <iact:action type="add" startTime="7185">
    <iact:property name="dataType"/>
    <iact:actionData xml:id="d9">
      <inkml:trace xmlns:inkml="http://www.w3.org/2003/InkML" xml:id="stk9" contextRef="#ctx0" brushRef="#br0">7893 6705 11055 0,'0'0'976'2,"-8"-2"-784"1,-3 0-192-3,1 0 0 3,4-2 1408-2,-6 2 256 6,3-1 32-7,3 1 16 8,6 2-400-8,0 0-80 6,0 0-16-6,0 0 0 8,0 0-384-7,0 0-96 7,0 0-16-8,0 0 0 8,0 0-224-8,0 0-48 10,8 5-16-10,5 1 0 5,1 2 48-4,7 4 16 8,3-2 0-9,3 7 0 5,4 1 16-5,2 5 16 10,6 4 0-10,4 1 0 5,2 1-64-5,-4 8-16 11,4 0 0-10,-6 6 0 3,2-6 0-3,-8 4 0 5,0 0 0-5,-2 6 0 6,-1 1-112-7,-3 1-16 10,-2 2-16-10,-1 0 0 5,-3-5 0-5,1-1 0 11,-7 2 0-11,3 2 0 4,-4-8 112-4,-1 4 32 7,-7-4 0-6,2 3 0 6,0 1 0-7,-4-2 0 11,-4 4 0-11,0-8 0 3,-2 2-32-2,-2-4 0 9,-4 4 0-10,0-4 0 4,2 2-80-4,-5 4-16 11,-3 0 0-11,0-4 0 6,1 2 64-6,-7-2 16 10,1-6 0-9,3 2 0 3,-4 4-32-4,1-6-16 11,-2 4 0-11,-3-2 0 3,1-1-96-2,3-3-32 8,5-2 0-8,-5-2 0 3,3-1-48-3,1-1-16 3,0 0 0-3,5-7 0 9,-5-1-32-10,6 3 0 6,-3-6 0-6,1 1 0 9,2-5-128-9,-2 4 192 7,3-9-192-7,-3-1 192 7,2 2-192-6,10-6 160 9,0 0-160-10,0 0 160 5,-8 2-160-4,8-2 192 6,0 0-192-7,0 0 192 4,0 0-192-4,0 0 128 6,-9 8-128-6,9-8 128 10,0 0-128-10,0 0 0 11,0 0 0-10,0 0 0 3,0 0 0-4,0 0 0 10,0 0 0-10,0 0-176 18,0 0-1120-16,9 8-240-2,-9-8-32 2,10 10-17408-2</inkml:trace>
    </iact:actionData>
  </iact:action>
  <iact:action type="add" startTime="9103">
    <iact:property name="dataType"/>
    <iact:actionData xml:id="d10">
      <inkml:trace xmlns:inkml="http://www.w3.org/2003/InkML" xml:id="stk10" contextRef="#ctx0" brushRef="#br0">1111 2986 14559 0,'-25'0'640'2,"9"0"144"-1,-1 2-624-1,-5 2-160 0,1-2 0 0,1 2 0 7,1 0 688-6,-1 5 96 6,3-3 32-7,3-2 0 8,-4 0-240-8,7 0-32 7,11-4-16-7,-18 4 0 9,18-4 96-9,0 0 16 6,0 0 0-6,0 0 0 8,-12 8 32-8,12-8 16 7,0 0 0-7,0 0 0 8,0 0-112-8,0 0 0 6,0 0-16-6,0 0 0 9,0 0-160-9,16 4-16 6,4-2-16-6,1 0 0 9,-3-2 80-9,3 0 32 7,2 0 0-7,5-2 0 11,5 0 160-10,2 0 48 2,-2 0 0-3,4 0 0 9,8 0-80-8,0-2-16 4,4 2 0-5,3 0 0 9,5 4-208-8,2 4-32 4,-1 0-16-5,4-2 0 9,-1-4-128-9,-1 2-16 6,3 1-16-6,1-1 0 9,-3-4-176-9,3 2 128 6,4-3-128-6,1 3 128 10,5 0-128-10,4-2 128 6,-2 0-128-5,-2 0 128 7,0 2-128-8,4-2 160 6,-8 0-160-6,4 0 160 9,4-4-160-8,-2 2 192 5,-1-2-192-6,1 6 192 8,2 0-192-8,2 0 0 5,-4-4 0-5,-2 0 128 10,2-3-128-10,-2 3 192 6,2 0-192-6,-4 2 192 9,2 0-64-9,2 2 0 6,-1 0 0-6,1 0 0 9,2 2 0-9,0 0-128 6,-6-2 192-5,-2 2-64 8,4 0-128-9,-2 2 160 5,2 1-160-5,3-1 160 7,-1 2-160-7,-4-2 160 7,0 2-160-7,2 2 160 9,-4-2-160-8,4-2 0 5,-1-3 0-6,-5 3 128 9,4 0-128-9,-2 4 0 7,4 0 0-7,-1-2 128 7,-1 2-128-7,2 1 0 6,-4-3 0-6,2 0 0 10,0 2 0-10,-5 0 0 6,3-5 0-6,-4-1 0 9,6 4 0-9,-1 2 0 6,1 0 128-6,4-2-128 8,-2-4 0-8,4 2 0 7,-2-1 0-7,2-1 0 8,-4-2 0-8,-2 0 0 7,2 0 0-7,5 6 0 8,-5 0 0-8,4-2 128 6,0 0-128-6,2-2 0 10,-2 0 240-10,0 0-48 6,-6 0 0-6,4 0 0 8,0-4-48-8,-2 4-16 6,0 2 0-6,6-1 0 9,2 1-128-9,0-2 192 7,-2 2-192-7,-2-4 192 8,0-2-192-8,-2 0 192 8,-4 0-192-8,4 0 192 7,0 2-192-7,2 4 0 7,0 0 144-7,2 0-144 8,2-6 0-8,-6 0 128 7,-1-2-128-7,-3 2 0 9,4-3 0-9,0-1 0 6,2 4 0-6,0 0 128 9,2 0-128-9,-2 2 0 5,4-2 0-4,-2 0 128 7,-4 0-128-8,2 0 0 7,-2-2 0-7,-4 2 128 8,2 0-128-8,2 2 0 7,-5 4 0-7,3 0 0 8,2-4 0-8,2 0 128 6,-4 0-128-6,-2-4 0 9,0 4 0-9,-5-2 0 6,3 0 0-6,-4 0 128 10,6-4-128-10,-3 4 0 7,5 2 128-7,-6 0-128 8,2-1 0-8,4 1 144 6,-5 0-144-6,1-2 0 8,-6-4 144-8,6 2-144 7,-5 0 0-7,1-2 144 7,2 2-144-7,-3 2 0 8,3 2 144-8,-4 0-144 8,3 0 0-8,-1-2 128 6,-2-2-128-6,1 2 0 8,-3-3 0-8,-1-3 0 8,3 4 0-8,-2 0 128 8,-1-2-128-8,-3 4 0 6,1-4 0-6,1 4 0 9,3 2 0-9,-3 0 0 6,-1-2 0-5,1-1 128 8,1-1-128-9,-5 0 0 6,-1 0 0-6,5 4 0 8,-3-4 0-8,-3 0 0 7,-1 4 0-7,-2-2 0 7,0-6 0-7,1 6 0 7,3 0 0-7,-1 0 0 9,-1 0 0-9,0 1 0 7,3 1 0-7,-3-2 0 8,0-2 0-8,-3 2 0 7,-7 0 0-7,4-4 128 9,2 2-128-9,-4 0 0 7,-2 2 0-7,1 0 0 7,-1 0 0-7,0-2 144 7,-6 0-144-7,4 4 0 8,-4 2 128-8,0 0-128 7,-1-2 0-7,-5 0 0 9,-2 0 128-9,-4 0-128 6,-1 0 0-6,-5 0 0 9,-1 0 144-9,1 2-144 6,-5 2 0-6,-14-4 144 8,0 0-144-8,0 0 0 7,0 0 0-7,0 0 0 7,0 0 0-7,0 0-256 7,0 0 48-7,0 0 0 25,-16 6-2832-25,-11 0-560 3</inkml:trace>
    </iact:actionData>
  </iact:action>
  <iact:action type="add" startTime="10906">
    <iact:property name="dataType"/>
    <iact:actionData xml:id="d11">
      <inkml:trace xmlns:inkml="http://www.w3.org/2003/InkML" xml:id="stk11" contextRef="#ctx0" brushRef="#br0">637 10553 5519 0,'0'0'240'1,"0"0"64"-1,0 0-304 0,-10-12 0 3,3 4 0-2,7 8 0 6,-14-7 2432-7,14 7 416 8,0 0 96-8,-14 0 0 9,14 0-1392-9,0 0-272 10,-15 4-64-10,15-4-16 6,-12 7-432-6,12-7-96 10,-8 12-16-10,0 4 0 4,6 1-128-4,6-1-16 9,4 1-16-9,-2-1 0 8,2 1-16-8,9 3 0 8,5-6 0-8,5 5 0 3,2 3 64-3,5-5 16 11,-1 3 0-11,4-1 0 5,2-3-304-5,-2-1-48 10,-4-3-16-10,2 2 0 8,-2-7-64-7,-2 1-128 2,3 0 176-2,-3-2-176 7,0-6 256-8,-4 0-48 11,-3 0-16-11,1-6 0 3,-1-4 64-2,-7 3 16 8,-1 1 0-9,9-12 0 6,-2 1-32-5,-3-5-16 5,-1-1 0-6,-5-1 0 9,4 3-64-9,-9-4-16 5,-1-3 0-5,0-1 0 10,-4 0-144-10,-2-1 160 11,-2 3-160-11,0 0 160 5,-4-2-160-5,-6 1 0 10,4 1 144-10,-1 2-144 6,-5 1 128-6,4 7-128 5,0-1 128-5,2 10-128 7,6 8 144-7,0 0-144 8,0 0 192-8,0 0-192 7,-15 4 0-7,5 8 0 11,-2 5 0-9,5 9 0 2,1 1 128-4,-4 6-128 10,2 10 0-10,0 4 0 4,1 8 0-3,-3 7 0 5,0 0 0-6,-4 13 0 8,1 5 0-8,5-24 0 12,-6 6 0-12,-5 42 0 3,-3-5 0-3,-1-3 0 11,-4-10 128-10,-1-1-128 4,1-3 320-5,0-2-64 10,-3-4 0-10,7-23 0 4,0 0 160-3,-5-3 32 4,-1 3 0-4,0 0 0 7,-10-5-16-8,2 3 0 8,4-2 0-5,-3-6 0-3,1-2-48 0,4-8-16 8,0-2 0-8,4-4 0 8,3-1-80-8,1-9-16 10,3-7 0-9,1-2 0 2,3 0 0-3,3-8 0 12,-1-6 0-12,4-4 0 4,2-7-80-4,1-1-32 7,3-5 0-7,2-5 0 7,4-5-160-7,5-4 0 13,1 2 0-13,6 4 0 4,3 0 0-4,7 1 0 11,-1 3-160-11,5 2 160 4,1 3-144-4,2 3 144 6,4 7-128-6,4 4 128 9,-4 4-128-9,6 8 128 12,2 2-128-12,4 4 128 6,-6 3 0-6,6 1 0 6,-4 6 0-6,0-1-128 9,1 1 128-9,-7 5 0 10,1 4 0-10,-5-1 0 4,-6-3 0-3,-4 0 0 5,1-1 0-6,-3-3 0 8,1-1 0-8,-5-1-128 11,3 1 128-10,3 3-192 13,1-5-2240-12,-3-3-448-1,-7-9-80 0,1-2-32-1</inkml:trace>
    </iact:actionData>
  </iact:action>
  <iact:action type="add" startTime="11931">
    <iact:property name="dataType"/>
    <iact:actionData xml:id="d12">
      <inkml:trace xmlns:inkml="http://www.w3.org/2003/InkML" xml:id="stk12" contextRef="#ctx0" brushRef="#br0">2467 10262 14223 0,'0'0'624'1,"0"0"144"-1,0 0-624 0,0 0-144 3,0 0 0-3,0 0 0 3,-8-4 1024-3,8 4 192 6,-8-3 16-5,-4 1 16 8,3 2-112-9,1 3-32 10,-4 3 0-9,2 0 0 3,-3 4-304-4,1 0-64 9,-5-4-16-9,3 9 0 4,-6 1-96-3,1 5-32 9,-1 5 0-10,-3-1 0 5,0 4 64-5,-1 2 16 12,-3 6 0-12,-2 6 0 3,1 6-96-2,1 2 0 10,-2 3-16-10,3 7 0 6,-1 1-48-7,0 8 0 8,-3 1 0-8,3 5 0 4,0 4-96-4,2 2-32 10,1-2 0-10,3 0 0 5,1-1 16-4,-1-2 0 9,5-1 0-10,2 0 0 3,3-10-32-3,1 2-16 12,4-5 0-12,-2-1 0 5,1-3-64-5,3-3-16 9,4-1 0-9,4-7 0 5,3-1-112-5,3 2-32 12,2-10 0-12,3 2 0 4,5-6-128-3,1 0 0 8,11 0 0-8,-1-7 0 3,2-7-256-4,0 0-96 11,8 1-16-11,0-5-11024 14,8-7-2224-14</inkml:trace>
    </iact:actionData>
  </iact:action>
  <iact:action type="add" startTime="12723">
    <iact:property name="dataType"/>
    <iact:actionData xml:id="d13">
      <inkml:trace xmlns:inkml="http://www.w3.org/2003/InkML" xml:id="stk13" contextRef="#ctx0" brushRef="#br0">3317 10584 10127 0,'0'0'896'2,"0"0"-704"4,0 0-192-5,0 0 0 5,12-8 1696-6,-12 8 304 10,0 0 64-10,0 0 16 3,0 0-576-3,0 0-112 10,0 0-32-9,0 0 0 4,0 0-64-5,0 0-16 10,0 0 0-10,0 0 0 6,0 0-512-6,0 0-96 10,0 0-32-10,-8 12 0 5,2 0 48-5,0 7 0 10,1 1 0-10,-1 3 0 4,0 6-64-4,2 5-16 7,2 3 0-7,0 7 0 7,-2 5-176-7,2 0-48 8,-2 6 0-3,0 5 0-4,-3 2-128 0,3 3-48 4,-2 1 0-5,2-2 0 8,-2-3 16-8,-2-1 0 7,0 3 0-7,7-7 0 9,-5-1 256-9,-2-2 48 10,2-5 16-10,0 1 0 5,4-2-128-4,-2-6-32 7,0 2 0-8,2-4 0 7,-1 2-144-7,1-2-48 10,-2 0 0-9,-2-4 0 2,2-4-64-2,-2 2-128 9,-2-2 176-9,4 3-176 2,1-9 192-2,-1-4-64 10,2 3 0-11,-2-3-128 4,0 1 192-4,-2-7-64 7,2 1 0-7,0-6-128 8,4-10 0-8,0 0-176 10,0 0 0-10,0 0 0 17,0 0-1120-16,0 0-240 0,0 0-32-1,0 0-9808 13,8-10-1952-12</inkml:trace>
    </iact:actionData>
  </iact:action>
  <iact:action type="add" startTime="13461">
    <iact:property name="dataType"/>
    <iact:actionData xml:id="d14">
      <inkml:trace xmlns:inkml="http://www.w3.org/2003/InkML" xml:id="stk14" contextRef="#ctx0" brushRef="#br0">3939 10019 14447 0,'0'0'640'1,"0"0"128"-1,-3-8-608 0,3 8-160 4,-2-10 0-1,2 10 0-2,-8-12 768 0,4 8 112 3,4 4 16-3,0 0 16 6,0 0-48-6,0 0-16 6,0 0 0-6,0 0 0 6,0 0-208-7,0 0-64 10,0 0 0-10,14 4 0 6,-3 6 16-6,9 6 0 6,5 1 0-6,0 5 0 8,3 1-336-8,1 6-80 7,0 6-16-7,4 1 0 8,1 1-160-8,3 5 0 11,-4-1 144-11,2 6-144 8,-4 4 304-7,-2 2-16 6,1 3 0-7,-3 3 0 5,0-3 240-5,-1 5 48 6,-3 3 16-6,-2-2 0 8,3-1 144-7,-9 1 32 11,-1 1 0-12,-2-1 0 3,0-1-64-3,-9 1-16 11,-1 4 0-11,-2-5 0 5,-2-1-48-5,0 1 0 9,-3 1 0-9,-5 0 0 5,0-3-64-4,0 1-32 8,-3 1 0-9,-1-1 0 6,-5-3-96-5,-3 1-32 7,1-3 0-7,-3 0 0 3,1-3-32-4,-3-1 0 11,1-6 0-11,0 2 0 4,-1-6-128-3,-1 0-16 9,4-8-16-10,1-2 0 5,1 0-224-4,3-6 144 5,-3-1-144-6,7-5 128 7,-3-7-128-7,7 0 0 7,0-6 0-7,10-6 0 22,0 0-1344-20,-2-16-368-1,8 0-64-1,8-7-15264 4</inkml:trace>
    </iact:actionData>
  </iact:action>
  <iact:action type="add" startTime="14002">
    <iact:property name="dataType"/>
    <iact:actionData xml:id="d15">
      <inkml:trace xmlns:inkml="http://www.w3.org/2003/InkML" xml:id="stk15" contextRef="#ctx0" brushRef="#br0">5457 11117 11967 0,'-20'1'1072'1,"9"1"-864"5,1 2-208-6,-2 4 0 3,1-8 1760-1,5 4 304 4,6-4 64-6,0 0 16 7,-10 4-1088-6,10-4-224 10,0 0-32-11,0 0-16 6,0 0 64-6,14 8 16 9,-3 0 0-9,7-5 0 4,5-1-256-3,5 0-48 4,1-2-16-5,4 0 0 9,6-4-176-8,2 1-48 5,0-3 0-5,0 0 0 6,-2 2-160-7,0 2-32 8,-8-2-128-8,14 2 192 19,-8 4-608-17,-10 2-128-2,-3-2-32 6</inkml:trace>
    </iact:actionData>
  </iact:action>
  <iact:action type="add" startTime="14196">
    <iact:property name="dataType"/>
    <iact:actionData xml:id="d16">
      <inkml:trace xmlns:inkml="http://www.w3.org/2003/InkML" xml:id="stk16" contextRef="#ctx0" brushRef="#br0">5357 11585 17503 0,'0'0'1552'1,"0"0"-1232"4,0 0-320-4,0 0 0 3,0 0 3072-4,0 0 544 6,0 0 112-6,10 11 32 9,8-3-2544-9,1-4-512 7,7 0-112-7,5-2-16 8,6-4-176-8,2-4-32 12,8 4-16-12,0-4 0 4,1-2-176-4,3 1-48 10,0-1 0-10,-1-4 0 18,5 0-1936-16,-4 3-400-2,-6-5-80 1</inkml:trace>
    </iact:actionData>
  </iact:action>
  <iact:action type="add" startTime="14600">
    <iact:property name="dataType"/>
    <iact:actionData xml:id="d17">
      <inkml:trace xmlns:inkml="http://www.w3.org/2003/InkML" xml:id="stk17" contextRef="#ctx0" brushRef="#br0">8164 10321 23615 0,'-9'-14'1040'1,"3"4"224"-1,4 3-1008 0,-2-3-256 6,-2-2 0-6,2 2 0 4,-2-3 672-4,-2 3 96 11,1 4 0-10,-1 0 16 3,-6 0-96-3,2 5-32 8,-5-1 0-9,3 4 0 7,-5 5-336-7,-1 1-64 8,-3 0 0-8,1 8-16 5,-3-1 176-5,0 7 32 9,-3 3 16-9,1 8 0 5,-2 8 240-4,0 2 64 9,1 6 0-9,1 3 0 4,-6 5-240-5,5 5-32 6,5 5-16-1,-2-3 0 0,1 8-224-5,1-6-32 5,5 3-16-5,7-5 0 10,1-3 0-10,0-1 0 10,4-2 0-10,4 1 0 5,2-8 112-5,2-1 0 10,2-1 16-10,2 0 0 5,2-6 16-4,0 2 0 9,-1 3 0-10,7-5 0 4,-4 2-128-3,2 2-32 9,-5-4 0-10,-3 2 0 4,2-4-48-3,0 4-16 9,-4-1 0-10,0-1 0 4,-2 2 48-3,0-6 0 10,0 6 0-11,-2-8 0 4,-2 0 80-3,-4-2 32 5,0 2 0-6,-5 0 0 7,3 0-96-7,-6-5-32 11,7 1 0-11,-7 4 0 4,2-6-32-4,-3 0 0 10,3-3 0-10,-3-1 0 6,-1-6-128-6,2-1 0 11,-5-3 0-11,1 1 0 5,3-6 0-4,-5 1 240 8,-1-5-64-9,-6-2-16 18,1-2-992-17,9-4-208 1,5-2-48-2,14 2 0 10,-11-6-1728-8,11 6-368-1,0 0-64 0,19-21-16-1</inkml:trace>
    </iact:actionData>
  </iact:action>
  <iact:action type="add" startTime="15294">
    <iact:property name="dataType"/>
    <iact:actionData xml:id="d18">
      <inkml:trace xmlns:inkml="http://www.w3.org/2003/InkML" xml:id="stk18" contextRef="#ctx0" brushRef="#br0">8250 12538 10127 0,'0'0'896'1,"0"0"-704"5,0 0-192-5,6-6 0-1,-6 6 1968 0,8-9 352 6,-4 1 80-6,-4 8 16 8,6-6-848-8,-6 6-160 11,0 0-48-11,0-12 0 5,0 12-160-4,0 0-48 8,0 0 0-9,0 0 0 5,0 0-160-5,0 0-32 11,-6-6-16-11,6 6 0 4,-12 4-224-3,2 6-32 5,0-4-16-6,-3 6 0 8,3 3-176-8,-4 9-48 10,3-1 0-9,-3 4 0 3,2 1-64-4,-3 3 0 12,3 2-16-12,-4 4 0 7,5 4-240-7,3-2-128 4,-2 2 160-4,2-2-160 10,6 4 128-10,4-6-128 10,2 0 0-10,2-2 0 5,6-6 256-5,0-1-64 7,7-7 0-7,-3-7 0 5,3-1 192-5,3-7 48 6,3-2 0-6,-2-8 0 9,3-6 16-9,1-1 0 12,4-7 0-12,-2 1 0 4,-1-9-80-4,-3 1-16 11,-1-8 0-11,-5-2 0 4,-1 2-16-3,-5-1 0 9,-1 5 0-10,-4-6 0 4,-4-6 304-3,-4 6 64 5,-4-4 16-6,-2 2 0 8,-4 0-272-8,-3-4-64 10,1 6-16-10,-6 2 0 5,-1 1-368-5,1 1 128 12,-3 4-128-12,1 4 0 4,3 3 0-4,-1 3-288 9,-3 3 48-9,-3-8 16 20,7 3-2128-19,-1 5-416 0,8-1-96 1</inkml:trace>
    </iact:actionData>
  </iact:action>
  <iact:action type="add" startTime="15906">
    <iact:property name="dataType"/>
    <iact:actionData xml:id="d19">
      <inkml:trace xmlns:inkml="http://www.w3.org/2003/InkML" xml:id="stk19" contextRef="#ctx0" brushRef="#br0">9089 9839 17791 0,'0'0'784'2,"0"0"176"-2,0 0-768 0,0 0-192 6,0 0 0-6,0 0 0 3,0 0 768-3,2 12 112 11,-2-2 16-11,0 3 16 4,-2-3-80-3,-4 6 0 9,2-3-16-10,-2 7 0 5,0 1-240-5,-1-3-32 10,-5 1-16-10,4 5 0 5,-6-1 144-5,1 2 32 11,-5 1 0-11,3 1 0 3,-7 2 16-3,3 3 16 12,-3-3 0-12,1-2 0 3,-7-2-144-3,-1 1-16 11,-4 1-16-11,2-4 0 4,-2-5-32-4,1 2 0 14,-1-1 0-11,-2-1 0-2,4 1 0-1,0-3 0 10,1-7 0-10,5 1 0 5,2-2-64-5,-1-4-16 6,3-2 0-6,-1-4 0 8,-1-2 0-8,3-2 0 10,5-2 0-10,-3 3 0 5,7-9-96-5,-1 2-32 10,4-5 0-10,4 3 0 6,-2-8-192-6,2 1-128 5,8-2 160-4,2 1-160 7,0-1 128-8,6 1-128 8,3-1 0-8,3 1 144 8,-4 5-144-8,3-3-144 10,-1 1 144-10,1 7-208 5,5-3 208-5,-5 3 0 10,-1 4-160-10,5 0 160 5,-1 6-128-5,3 4 128 7,1 2-160-7,-1 6 160 9,2-2-144-9,3 7 144 6,1 1-128-6,0 5 128 8,-1 3 0-7,1-3-160 10,-2 1 160-11,2 1 0 6,1-1 0-6,-1 3-128 6,0-4 128-6,0 3 0 4,3-5 0-4,-1 1 0 6,2-1 0-6,-2-3 0 8,4 1 0-8,2-5 0 13,-3-2 0-12,-3-4 0 1,2-6 0-2,2 0 0 10,-4-2 0-10,-2-4 0 5,1-8 128-5,-3 1 48 8,-2-7 0-8,1 3 0 8,-5-1 128-7,-1-1 16 9,-3-5 16-10,-7 1 0 3,2 5 48-3,-4-1 0 7,-6-7 0-7,-2 3 0 10,-8-2 80-10,-8-3 32 8,-1 5 0-8,-3 3 0 7,-5-1-96-7,-5-2-16 12,-5 1 0-12,0 8 0 3,0 1-160-3,-2 5-32 11,-6 6-16-11,0 2 0 5,0 2-176-5,-2 0 0 12,4 4 0-12,-1 5 0 4,5-3-192-3,-3 6-64 5,7 0 0-5,4 3-16 17,4-1-2880-17,3 3-576 0</inkml:trace>
    </iact:actionData>
  </iact:action>
  <iact:action type="add" startTime="16914">
    <iact:property name="dataType"/>
    <iact:actionData xml:id="d20">
      <inkml:trace xmlns:inkml="http://www.w3.org/2003/InkML" xml:id="stk20" contextRef="#ctx0" brushRef="#br0">9928 11222 6447 0,'0'0'576'1,"0"0"-576"5,0 0 0-6,0 0 0 5,-8-2 2864-5,8 2 464 10,-6-2 80-10,6 2 32 5,-10 4-1648-4,2 0-336 5,2 2-64-6,1 3-16 5,5-9-352-5,-8 10-80 6,2 2-16-6,4 1 0 8,2-1-256-8,2 2-48 12,-2-14-16-12,12 13 0 3,-3 3 192-3,9-4 32 9,0 3 16-9,7-5 0 7,4 2-80-7,4-6-32 12,6 0 0-12,0-3 0 4,8-1-288-4,6-2-48 18,1-4-16-18,3 1 0 1,0-1-64 2,-5-2 0-3,-1-4-16 0,-6 2 0 10,-2-1 16-10,-4-5 16 7,-2 2 0-7,-6-5 0 7,-6 1-48-7,-1-2-16 9,-7-1 0-9,1 3 0 7,-1-5-96-6,-7-1-32 8,0 1 0-9,0 1 0 5,-4-1-144-5,-5 0 192 7,-4-1-192-7,-3 5 192 9,-4-1-192-8,2-1 0 5,-7 1 144-6,-1-2-144 3,-5 5 0-2,-1 3 0 5,-1 4 0-6,-5 1 0 9,-1 7 0-9,-4 7 0 10,0 1 0-9,-4 10 0 4,-4-3 0-5,-4 9-160 9,-2 3 160-9,-2 4 0 5,-3 4-144-5,1 8 144 12,2 8 0-12,2 2-144 4,-5 1 144-4,1 3 0 12,4 3 0-12,8-1 0 2,0-1 0-1,6 3 0 10,4-1 160-11,5-1-160 3,9-7 176-3,1-5-176 12,6-2 192-12,8 0-192 5,6-6 256-5,8 0-48 12,-1-6-16-12,11-2 0 3,5-2 16-3,6 3 0 12,4-5 0-12,2-4 0 3,6-1-48-3,6-7-16 11,1 1 0-11,3-8 0 4,3 0-144-4,1-1 0 10,1-3 0-10,-1-4 0 5,-5 2-288-5,-1-4-96 10,-3-2 0-9,-5-5-16 19,-2-1-2928-20,0-2-576 3</inkml:trace>
    </iact:actionData>
  </iact:action>
  <iact:action type="add" startTime="17616">
    <iact:property name="dataType"/>
    <iact:actionData xml:id="d21">
      <inkml:trace xmlns:inkml="http://www.w3.org/2003/InkML" xml:id="stk21" contextRef="#ctx0" brushRef="#br0">11098 10405 3679 0,'0'0'160'1,"0"0"32"-1,0 0-192 0,0 0 0 6,0 0 0-6,0 0 0 5,0 0 4944-5,0 0 944 11,0 0 192-11,0 0 48 5,14 11-3968-5,1-3-800 6,3-4-144-6,1 0-48 11,5-4-144-11,1-2-16 9,4 0-16-9,4 0 0 4,4-2-416-3,-3-5-64 9,1 3-32-10,0-2 0 4,2 0-176-4,-6-4-48 11,0 5 0-11,-1-1 0 4,-5-2-256-3,-2 6 160 5,1-2-160-6,-7 4 128 8,1-2-128-8,-3 0 0 7,-5-1-192-6,0 1 192 20,0-2-1984-21,-10 6-256 0,0 0-64 1,0 0-11408 3</inkml:trace>
    </iact:actionData>
  </iact:action>
  <iact:action type="add" startTime="17903">
    <iact:property name="dataType"/>
    <iact:actionData xml:id="d22">
      <inkml:trace xmlns:inkml="http://www.w3.org/2003/InkML" xml:id="stk22" contextRef="#ctx0" brushRef="#br0">12171 10026 18015 0,'0'0'800'0,"0"0"160"0,0 0-768 1,0 0-192 5,-10 0 0-6,-4 2 0 5,5 4 864-5,-7 0 128 10,2 0 32-10,-5 2 0 5,-1 1 48-5,1-3 16 8,-9 4 0-8,1 4 0 9,-4-1-256-9,4 5-32 4,-1-4-16-4,7 3 0 10,-1 3-144-10,7-3-48 12,3-1 0-11,4-5 0 1,0 5-208-2,8-4-64 12,6-1 0-12,2-3 0 3,0 4 48-3,9-2 0 10,1-4 0-9,7 7 0 3,5-1 144-4,3 3 16 7,-2-3 16-7,0 6 0 12,-2-3-336-12,3 5-64 10,-3-3-16-8,-4-1 0-2,-1 4-128 1,-3-5 0 5,-9 5 0-6,2 1 128 8,-7-1 128-8,-1-3 0 7,-4 5 16-6,-4-1 0 6,-4 2-32-7,0-3-16 12,-9 1 0-12,1 1 0 3,-5-1 64-3,-3-3 16 12,-1-1 0-12,-1 1 0 4,1-6-48-4,-4 3-16 7,-8-5 0-7,3 2 0 4,3-3-112-4,2-5 0 6,0-4-128-6,3 0 192 9,3 0-192-9,5-4-240 6,-1-1 48-6,7-5 16 24,0 2-2336-22,2-6-480-1,6 1-80 0</inkml:trace>
    </iact:actionData>
  </iact:action>
  <iact:action type="add" startTime="18320">
    <iact:property name="dataType"/>
    <iact:actionData xml:id="d23">
      <inkml:trace xmlns:inkml="http://www.w3.org/2003/InkML" xml:id="stk23" contextRef="#ctx0" brushRef="#br0">12840 9529 6447 0,'0'0'576'1,"0"0"-576"6,0 0 0-6,0 0 0 4,0 0 3680-5,0 0 624 6,0 0 128-6,0 0 32 8,-10 6-2752-7,-2 2-560 5,-5 0-96-6,1 7-32 9,0 1-64-9,-3 5 0 6,1 5-16-6,1 1 0 9,-5 2-16-9,5 6 0 10,1 10 0-10,-1-4 0 4,5 4-192-3,0 0-32 5,4 0-16-6,5 3 0 9,-3 1-368-9,4-4-80 11,2 2-16-11,2 1 0 4,2-3-96-3,-2-4-128 10,3 2 176-11,1-6-176 5,4-2 192-5,-2-1-192 10,2-7 192-9,3-2-192 5,-3-1 144-6,4-3-144 9,-5 0 0-9,3-9 144 5,0 2-144-5,-4-6-144 6,-8-8 144-5,0 0-208 20,0 0-1456-20,0 0-272-1,0 0-64 0,0 0-12288 4</inkml:trace>
    </iact:actionData>
  </iact:action>
  <iact:action type="add" startTime="18582">
    <iact:property name="dataType"/>
    <iact:actionData xml:id="d24">
      <inkml:trace xmlns:inkml="http://www.w3.org/2003/InkML" xml:id="stk24" contextRef="#ctx0" brushRef="#br0">12358 10206 14735 0,'0'0'640'2,"0"0"160"-2,2-10-640 0,4-2-160 0,-6 12 0 0,15-4 0 9,-3-3 3344-9,8-1 640 7,-3 4 128-7,6 0 32 4,3-2-2224-4,3 6-448 8,2-2-96-8,6 0-16 7,-3 2-560-7,3 0-112 10,4-2-32-10,-2 4 0 5,2-4-384-5,-4 2-80 7,4 0 0-7,-4 0-16 9,2-4-176-9,-6-1 160 11,-4 1-160-11,-2 0 160 18,-1 0-480-17,-5 2-80-1,1-4-32 0,-3-2-10512 13,-5 2-2112-12</inkml:trace>
    </iact:actionData>
  </iact:action>
  <iact:action type="add" startTime="19253">
    <iact:property name="dataType"/>
    <iact:actionData xml:id="d25">
      <inkml:trace xmlns:inkml="http://www.w3.org/2003/InkML" xml:id="stk25" contextRef="#ctx0" brushRef="#br0">17285 11267 15663 0,'0'0'1392'1,"0"0"-1120"5,0 0-272-6,0 0 0 5,-4-10 928-5,0 4 128 10,-2 2 32-10,2-2 0 5,-1-3 80-5,-5-1 32 12,2 6 0-12,-2-2 0 3,-1 0-240-2,1 2-32 10,-6 2-16-11,4 0 0 4,-7 6-368-3,1 0-80 8,1 4-16-9,-7-2 0 6,-1 0-96-6,-2 3-32 10,-2 3 0-10,-1-2 0 4,1 6 80-3,-4-5 16 5,-4 7 0-6,2-3 0 10,-2 7 0-10,0 1 0 9,1 7 0-9,-12 14 0 10,7-5-160-10,0 6-48 7,4-2 0-6,6 4 0 2,1 4-32-2,5-1-16 8,1-5 0-9,5-2 0 5,7-4-160-4,6-2 0 9,3-4 0-10,10-3 0 5,1-5 0-5,10 0 0 12,-1-1 144-12,7-9-144 2,1 3 208-2,-2-8-16 11,3-1-16-11,3-3 0 5,6-2 16-5,4-4 0 12,-2-2 0-12,4 0 0 2,2-6 0-2,0-3 0 9,-6 1 0-9,2-8 0 3,0 3-16-3,-6-7 0 7,0-1 0-7,-1-4 0 8,-3-1 0-8,-2 1 0 12,-1-2 0-12,-1 1 0 5,0-3-48-4,-1 2-128 5,1 0 192-6,-2-4-64 7,1-1-128-7,-3-1 192 7,3 0-192-7,-1-6 192 8,-1-2-192-8,1-1 0 12,-6-7 144-12,3 2-144 3,0 2 0-3,-3-3 128 11,3-5-128-10,-1-2 0 2,-3 1 0-3,1 1 0 7,3 1 0-7,-5-1 0 8,3-2 0-8,1 5 0 7,-3-1 0-7,2 6-128 7,-9 8 128-6,7 0 0 9,-6 6-144-10,3 4 144 4,-7 2 0-4,2 3 0 13,-2 1 0-13,2 5 0 5,-4-1 0-5,-3 3 0 10,-1 4 0-10,0-1 0 4,0 3 0-4,0 10 0 11,0 0 0-11,0 0 0 4,0 0-176-4,-7-4 176 12,-3 4-128-12,0 6 128 3,2 6 0-3,-3-3-160 7,1 5 160-7,-6 2 0 8,5 3 0-8,-5 1-128 6,6 3 128-5,-5 1 0 7,1 3 0-8,-2 4 0 8,5 0 128-8,-5 6-128 7,4-4 240-7,-3 4-48 7,3 6-16-7,-4-2 0 9,5 4-16-9,-3 4 0 12,4-8 0-12,3 6 0 4,-5 3-160-4,4 1 160 11,4-4-160-10,-2 2 160 2,0-1-160-3,4-1 0 7,1-6 0-7,1 0 0 7,1-4 0-7,5-2 128 13,0 0-128-13,0-1 0 3,2-3 128-3,4-4-128 6,-3-2 0-6,7 3 128 9,-2-3-128-9,3-2 192 7,-3-1-192-7,3-5 192 8,3 1-192-8,-3-8 128 7,3-2-128-7,3 3 128 3,-1-5-128-2,-3-6 128 7,3-4-128-8,1 0 128 8,6-5-128-8,-1-1 160 8,-1-8-160-8,0 3 160 7,-1-7-160-7,1 1 0 8,2-5 144-8,-1-3-144 7,-1-2 0-7,2 2 0 12,4-4 0-12,2-4 128 4,-3-2-128-4,-3 0 0 10,0-6 0-10,2-2 0 5,4 4 0-5,4-6 0 10,-5-3 0-10,5-3 128 6,4 2-128-5,-6-1 0 7,4-5 0-8,-6 3 128 5,-2-7-128-4,0-5 0 9,0 4 0-10,-4-3 0 4,-5 3 0-4,-5 2 0 11,1-1 0-11,-1 7-128 5,-7 1 128-5,4 4 0 10,-7 1 0-10,3 5 0 4,0 10 0-4,-6 1 0 12,-1 1 0-12,-1 6-128 2,2 6 128-2,-4-1 0 12,-4 1 0-11,0 9 128 2,-2-2-128-3,4 14 0 10,-5-4 128-10,5 4-128 5,-10 4 0-5,-6 6 0 10,4 6 0-8,-5 5-192 1,1 4 192-2,-5 9 0 5,-1 3 0-6,-1 9 0 9,0 3 0-9,1 6 144 6,-1 5 0-6,-1 3 0 10,-1 11 0-10,3 0 0 10,1 2 0-10,5 6 0 5,-1 8 48-5,7-7 16 12,-2-1 0-12,7 0 0 5,1 0 64-4,2-2 16 6,4-4 0-6,4-2 0 4,-3 0-160-5,5-5-128 10,-2-3 192-10,4-4-192 4,3-1 160-3,-3-5-160 9,6-3 128-10,-4-4-128 5,5 0 0-5,-3-12 0 11,3-6 128-11,3-4-128 3,-3-4 0-2,3-3 0 5,-1-10 0-6,-3-2 0 22,0-8-576-20,-3-2 0-2,3-4 0 1,-6-6 0 11,1-6-2224-11,-5-3-432 1,-2-6-96 0</inkml:trace>
    </iact:actionData>
  </iact:action>
  <iact:action type="add" startTime="20349">
    <iact:property name="dataType"/>
    <iact:actionData xml:id="d26">
      <inkml:trace xmlns:inkml="http://www.w3.org/2003/InkML" xml:id="stk26" contextRef="#ctx0" brushRef="#br0">17773 10888 34095 0,'0'0'3024'1,"19"-2"-2416"3,3-1-480-3,5-3-128 6,2 2 576-7,6 2 80 8,8 2 32-8,2 0 0 9,6 0 304-9,1 2 64 10,3-2 16-10,5 4 0 7,9 2-128-7,-3-3-32 6,6 1 0-6,-4-2 0 4,3 4-432-4,-7-2-96 6,-3-4 0-6,-3 2-16 13,-3-2-144-13,-3-2-32 7,-3-2 0-7,-2 0 0 4,-8 0-64-4,2-2 0 8,-8-3-128-8,0 3 192 22,-4 2-928-20,-1-2-192 0,-5 2-32-2,3-4-18576 0</inkml:trace>
    </iact:actionData>
  </iact:action>
  <iact:action type="add" startTime="22749">
    <iact:property name="dataType"/>
    <iact:actionData xml:id="d27">
      <inkml:trace xmlns:inkml="http://www.w3.org/2003/InkML" xml:id="stk27" contextRef="#ctx0" brushRef="#br1">11264 726 18543 0,'0'0'816'1,"0"0"176"-1,0 0-800 0,23 0-192 4,-5-4 0-4,-1 2 0 7,-17 2 0-6,22 0 0 6,-7 0 0-6,-15 0-160 5,0 0 160-6,16-2 0 8,-16 2 0-8,15-2 0 9,-15 2 0-9,0 0 0 5,0 0 128-5,0 0-128 9,0 0 320-9,0 0 0 6,0 0 0-6,0 0 0 8,0 0 320-8,0 0 64 7,0 0 16-7,0 0 0 8,-17 0-144-8,1 6-16 8,3 0-16-8,-9 4 0 7,-1-5 48-7,-1 5 16 7,-3 0 0-7,0-2 0 8,-2 5 0-8,-1 1 0 13,1-6 0-13,2 2 0 4,1-3 48-4,3-1 16 7,3 2 0-7,-1 2 0 7,1-4-192-7,5-3-32 7,-5 3-16-7,5 2 0 8,-1-4-144-8,-3 2-32 7,1-2 0-7,4 2 0 9,-3-2-64-9,5 1 0 5,-3-1-16-5,3-2 0 9,-4 2 64-9,16-4 16 7,-11 4 0-7,11-4 0 8,0 0-64-8,0 0 0 6,-8 14 0-6,8-14 0 8,0 0-32-7,0 0-16 6,-4 15 0-7,4-15 0 8,6 20-16-8,1-5 0 6,-1 1 0-6,2 3 0 9,-8-19 16-9,14 24 0 7,-4-3 0-7,3 3 0 10,-3 1-16-10,4-1 0 5,-5 3 0-5,1-2 0 7,2 1-128-7,-6 1 160 8,1 2-160-8,-3 0 160 9,2 4-32-9,-6 5 0 6,0-1 0-6,-2 2 0 7,-6 5-128-7,1 1 192 8,-3 2-192-8,-8 4 192 8,1 3-192-8,-3 5 160 7,-1 3-160-7,-5-1 160 7,1-3-160-7,2-1 160 8,-3 1-160-8,3-3 160 9,-2-2-160-9,5 1 128 7,-3 1-128-7,-3-3 128 8,1-1 16-8,2 0 0 6,-1 0 0-6,3-1 0 9,-3-3 0-9,-1 2 0 6,2-4 0-6,-1 0 0 9,5-1-144-9,3-1 128 6,-5 2-128-6,3-6 128 7,2-2-128-6,-1-4 160 7,3-3-160-8,-1-3 160 7,5-4-160-7,-2-5 0 7,2-1 144-7,5 1-144 7,5-18 160-6,-10 12-32 6,10-12-128-7,0 0 192 8,0 0 0-8,0 0 0 7,-2 13 0-7,2-13 0 8,0 0 128-8,0 0 32 6,0 0 0-5,13-9 0 7,1 1-80-8,6-2-16 6,1 0 0-5,6 3 0 7,5-1-64-8,5-6-32 6,2 6 0-6,0-1 0 8,6-3-160-7,-3 6 0 6,3-2 144-7,4-4-144 8,-4 5 0-8,2-3 0 7,0 0 0-7,-3 4 128 8,1-2-128-8,2-1 0 7,-4-1 0-7,0 2 0 8,0-4 0-8,0 3 0 8,2-1 0-8,-6-2 0 8,-2 3 0-8,4-5-240 7,-4 2 48-7,4-1 0 24,-6 3-1408-23,2 0-288 0,0-4-48-1,-6 1-10160 7,0-7-2048-7</inkml:trace>
    </iact:actionData>
  </iact:action>
  <iact:action type="add" startTime="23576">
    <iact:property name="dataType"/>
    <iact:actionData xml:id="d28">
      <inkml:trace xmlns:inkml="http://www.w3.org/2003/InkML" xml:id="stk28" contextRef="#ctx0" brushRef="#br1">12292 849 13823 0,'-14'-22'608'3,"8"11"128"-3,-4-3-592 1,6 4-144-1,4 10 0 1,-2-19 0 6,2 3 3344-7,4 2 640 6,-4 14 128-6,12-17 32 8,-4-1-2704-8,4-1-544 7,1-1-96-7,7 5-32 8,-5-5-64-8,7 3-32 7,1-1 0-7,-1-1 0 8,-3 1-160-8,3 2-48 8,-1-1 0-8,-1 5 0 6,-5-3 48-6,3 9 16 8,-18 6 0-8,11-6 0 8,-11 6-192-8,0 0-32 7,0 0-16-7,18 6 0 8,-18-6-160-8,14 13-128 6,-3 3 144-6,-3 5-144 8,-2 3 160-8,2 7-160 8,-2 2 160-8,-2 8-160 14,-1 2 0-14,3 6 0 2,2 1 0-2,-2 3 0 8,-2 4 192-8,2 3-48 7,2 1-16-7,3 3 0 8,-3 4 0-8,4-5-128 7,-2-3 192-7,-5 6-64 9,3-1-128-9,4 3 0 6,-6-2 144-5,2-3-144 5,1-1 0-6,-1-3 144 8,6-5-144-8,-1 3 0 9,1 1 128-9,0-1-128 7,-3-4 0-7,3-3 0 8,2-5 192-8,1 0-192 7,5-6 192-7,1 4-192 7,-3 2 336-7,3-6-32 8,0-4-16-8,1 0 0 8,-1-2-16-8,-1-2 0 6,-5 0 0-6,1-1 0 9,1-3-80-8,-7-2-32 3,-2-1 0-4,-1-5 0 9,-5-3-160-9,0 3 192 6,-2-3-192-6,-2-16 192 8,0 0 0-8,-10 16 16 7,-5 1 0-7,-3-5 0 9,-7-2 176-9,-10 1 48 7,-4-3 0-7,-10 6 0 9,-4-5-48-9,-3 7 0 6,-7-4 0-6,3 5 0 7,-6 1-48-7,1 1-16 8,-5 3 0-8,4 1 0 7,-4 3-144-7,3-3-48 8,3 0 0-8,-2 1 0 8,5 1-128-8,6 2 0 6,5 1 0-6,9-3 0 23,4-1-1392-21,13-3-256 1,13-2-48-3</inkml:trace>
    </iact:actionData>
  </iact:action>
  <iact:action type="add" startTime="26789">
    <iact:property name="dataType"/>
    <iact:actionData xml:id="d29">
      <inkml:trace xmlns:inkml="http://www.w3.org/2003/InkML" xml:id="stk29" contextRef="#ctx0" brushRef="#br2">11714 607 12895 0,'0'0'576'3,"0"0"112"-3,0 0-560 0,0 0-128 0,0 0 0 1,0 0 0 7,0 0 608-8,0 0 96 5,0 0 0-5,16 6 16 9,-16-6 80-9,0 0 16 7,0 0 0-7,0 0 0 9,0 0 80-7,0 0 0 4,0 0 16-6,0 0 0 5,0 0-448-5,0 0-80 8,0 0-32-8,0 0 0 7,-16 0 0-7,3 2 0 8,-9 0 0-8,-1 2 0 7,-3 1-16-7,-3-3 0 7,-2-2 0-6,-2 2 0 7,-6 0 176-7,-2-2 16 9,-2-2 16-10,2 0 0 4,-4 0 128-3,6 0 32 5,-4-3 0-6,4 1 0 8,-4-2-96-8,6 2-16 7,4-2 0-7,-2-2 0 9,4 4-128-9,3 0-16 6,7 1-16-6,-1-3 0 9,1-2-176-9,3 4-16 7,7-2-16-7,-5 2 0 9,4 2-96-9,12 2 0 6,-13-2-128-6,13 2 192 7,0 0-192-6,0 0 0 6,0 0 0-7,0 0 0 7,-12 4 0-7,12-4 0 7,-6 12 0-7,0 5 0 8,1 5 0-8,-1 3 0 8,0 5-160-8,0 5 160 8,-6 10 0-8,2 5 0 7,3 7 0-7,-7 7 0 8,4 0 0-7,-5 11 0 6,3 7 0-7,-6-1 0 8,-1 1 128-8,-1 2-128 5,-3 0 128-4,0 4-128 7,-1 2 144-8,-3-3-144 7,-2 1 192-7,-1-2-192 8,3-6 192-8,4 0-64 6,-1-12 0-6,5 2-128 9,-3-5 256-9,-1 1-48 6,3-6-16-5,3 1 0 6,-3-3-32-7,5 5-16 8,1-1 0-8,2-3 0 7,5-5-144-7,1-3 0 7,4-6 144-6,2-2-144 6,4-6 160-7,3 0-32 8,3-10-128-8,0-2 192 8,8-5 0-8,-3-1 0 6,5 1 0-6,5-6 0 10,2-3 96-10,3-3 16 6,-1-4 0-6,6 0 0 10,2-4-80-10,-2 2-16 5,2-4 0-5,4 2 0 8,-4 0-208-8,6-2 128 6,-4-2-128-6,6 2 0 9,-4 2 144-9,6 0-144 6,-2 2 128-6,-1 0-128 9,3 0 144-9,2-2-144 7,-4-2 160-7,2 0-160 7,0 2 0-7,-5 0 128 7,3 0-128-7,-4 0 0 9,-4 0 0-9,-5-2-128 7,-5 2 128-7,-4 0-208 23,-3-2-1712-22,-1 0-352 0,-1 2-64 0,-18 0-13264-1</inkml:trace>
    </iact:actionData>
  </iact:action>
  <iact:action type="add" startTime="27539">
    <iact:property name="dataType"/>
    <iact:actionData xml:id="d30">
      <inkml:trace xmlns:inkml="http://www.w3.org/2003/InkML" xml:id="stk30" contextRef="#ctx0" brushRef="#br2">12200 546 21183 0,'0'0'1888'1,"-4"-17"-1504"2,2 5-384-2,2 12 0 7,2-19 960-8,0 3 112 6,2 2 16-6,4-1 16 9,5 3-272-9,-1-4-64 6,4 5-16-5,3-5 0 7,-1 3-320-8,3-3-64 7,3 4-16-7,-1 1 0 6,-4-3-128-6,3 6-32 7,-1-2 0-7,1 4 0 8,-5 3-64-8,1 3-128 8,-18 0 176-8,19 5-176 7,-7 7 128-7,2-2-128 7,-8 7 0-7,0 1 0 8,-3 5 0-8,1 5 0 7,0 1 0-7,-2 4 0 9,-2 8 128-2,0 4-128-7,0 13 0 0,0 3 0 8,-2-1 0-8,-2 12 0 8,2 5 0-8,0 2 0 7,2 3 0-7,0 0 0 7,2-2 0-6,6 0 0 6,-2-2 0-7,0-2 0 8,2-2 0-8,3 2 0 7,-5 1 0-7,4-3 0 8,4 0 0-8,-3-2 0 7,7-6 128-7,-1-3-128 7,-1-9 0-7,6-1 0 9,3-4 384-9,0 3-48 7,3-3 0-7,1 0 0 8,0-6 0-8,2 2 0 7,2 1 0-7,8-5 0 8,-6 0-80-8,-1-4-32 7,-5 4 0-7,-2-2 0 8,-3 0-96-8,-1-2-128 8,0-5 176-8,-7-3-176 7,-2-2 192-7,-3-2-192 6,1-1 192-6,-6-9-192 8,0 1 384-8,-2 2-16 8,-6-7-16-8,-2 1 0 7,4-12 16-7,-6 18 0 7,-8 1 0-7,-1-3 0 8,-11 1 80-8,-5 5 0 7,-8-1 16-7,-4 3 0 9,-11-5-144-9,-11 1-16 6,-1-7-16-6,0 5 0 8,-5-7-144-8,3 5-16 7,-6 4-128-7,0-5 192 25,4 5-1072-24,-4-3-208 0,-8-1-64 0,-4-8-15536-1</inkml:trace>
    </iact:actionData>
  </iact:action>
  <iact:action type="add" startTime="28455">
    <iact:property name="dataType"/>
    <iact:actionData xml:id="d31">
      <inkml:trace xmlns:inkml="http://www.w3.org/2003/InkML" xml:id="stk31" contextRef="#ctx0" brushRef="#br2">3460 864 21247 0,'9'-15'944'1,"-9"15"192"-1,6-16-912 0,2 8-224 3,-8 8 0-2,8-9 0 6,-8 9 640-7,0 0 64 7,0 0 32-7,0 0 0 8,0 0-112-8,-12-10-32 7,0 4 0-6,-11 6 0 5,-2 0-320-6,-9 2-64 9,-8 2-16-9,-7 2 0 6,-8 1-32-6,-7-1-16 8,-8-2 0-8,3 2 0 7,-3 4 48-7,4 0 0 9,-2-3 0-9,5 3 0 6,-1-2-48-6,4-2 0 8,-1 2 0-8,7-3 0 11,1-5 0-11,2-5 0 4,7 1 0-4,5 0 0 8,0 0 48-8,6 0 0 7,3 0 0-7,7 2 0 8,5 0 32-8,9 2 16 7,11 0 0-7,0 0 0 9,0 0-240-9,0 0 144 6,0 0-144-6,-2 14 128 9,2-14-128-9,8 23 0 6,9 4 0-6,-3 3 0 8,3 3-128-8,1 10 128 7,3 2 0-7,1 9 0 7,-3 7 0-6,-3 1-144 6,3 2 144-7,-5 11 0 9,0 5 0-8,-3 5-128 6,-1 3 128-7,-4 6 0 6,-6-3 0-6,4-3 0 8,-2 0 0-8,0-4 0 7,-6-4 0-7,0-6 0 8,0-6 0-8,-2 0 0 7,-3-3 0-7,3-3 144 7,0-5-16-7,2-1 0 8,-2-3 112-7,6-4 16 5,4-1 0-6,2-5 0 9,-2-10-128-9,-2-3 0 6,4-5-128-6,3-2 192 8,1-9-64-8,4 2 0 7,3-8-128-7,7-1 192 9,-1 3-16-9,6-4-16 6,1-6 0-6,3 0 0 9,4 0-160-9,4 0 160 6,4 0-160-6,-2 0 160 8,1 0-160-8,-1 0 0 7,4 0 0-7,4 0 0 10,4-2 0-10,1-2 0 5,5 2 0-5,1-2 0 9,4-4-288-9,-7 1-96 6,-3-1 0-6,-3-6-9264 18,-2 4-1840-18</inkml:trace>
    </iact:actionData>
  </iact:action>
  <iact:action type="add" startTime="29056">
    <iact:property name="dataType"/>
    <iact:actionData xml:id="d32">
      <inkml:trace xmlns:inkml="http://www.w3.org/2003/InkML" xml:id="stk32" contextRef="#ctx0" brushRef="#br2">4341 775 28623 0,'-6'-24'1264'4,"6"9"272"-4,8-5-1232 0,0-5-304 0,4-1 0 0,3 3 0 7,-5 2 0-6,6-1 0 5,-5-3 0-6,7-1-144 9,3 1 144-9,-3 0 0 6,3 1 0-6,1 3 128 9,1 3-128-9,-1-1 0 5,-5-1 0-4,5 7 0 6,1-5 0-7,-1 10 0 8,-3 2 0-8,1 1-128 8,-3 3 128-8,-17 2 0 7,0 0 0-7,14 17-128 8,-3 1 128-8,-3 3 0 7,-8 14 0-7,0 0 0 7,-6 2 0-6,-7 10 0 11,-1 8 0-12,-5 3 128 5,-3 5 0-4,-1 5 16 4,-1 0 0-5,5 6 0 7,-5 4-16-7,7 2 0 8,3-4 0-8,-1-3 0 8,7 1 0-8,2-2 0 7,-2-2 0-7,6 8 0 9,2 0-128-9,8 0 0 7,0 2 0-7,4-6 0 7,5-2 0-7,6-5 0 7,1-5 176-7,3-4-176 9,4-1 0-9,1-2 0 7,-1-1 0-7,2-3 0 8,2-4 224-8,0 0 48 7,0 1 16-7,4-5 0 7,-6 0 144-7,-1 0 16 8,-5 0 16-8,2 4 0 8,-3-4-112-8,-3 3-32 7,-5-1 0-7,-3-4 0 8,-5 2-128-8,0-2-16 7,-4 4-16-7,-6 0 0 8,-2-2 0-8,-2 5 0 6,-6 1 0-6,-2 6 0 24,-3 3-928-23,-1 3-176 2,-7 1-32-3</inkml:trace>
    </iact:actionData>
  </iact:action>
  <iact:action type="add" startTime="29914">
    <iact:property name="dataType"/>
    <iact:actionData xml:id="d33">
      <inkml:trace xmlns:inkml="http://www.w3.org/2003/InkML" xml:id="stk33" contextRef="#ctx0" brushRef="#br2">2699 11206 12895 0,'0'0'576'1,"0"0"112"-1,0 0-560 0,0 0-128 7,0 0 0-6,0 0 0 1,0 0 1792-2,0 0 320 11,0 0 64-11,0 0 0 6,10-4-1008-6,-1 2-208 10,-9 2-32-10,16-5-16 4,0-13-80-4,-5 2 0 7,7-5-16-7,-1-4 0 7,5-1-192-7,1-5-48 11,-1-2 0-11,1-6 0 4,1 2-64-4,1 2 0 10,0-6-16-10,1 0 0 5,1-6 16-5,-2 0 0 10,1 2 0-10,-1-1 0 5,-2-3 0-1,1 6 0 4,-7-4 0-7,3 6 0 3,1 2-256-4,-5 4-64 6,0-4 0-6,-3 8 0 8,1 3-192-8,-6 5 144 10,3 4-144-10,-3 1 128 5,-4 2-128-5,2 7 0 11,-6 9 0-11,0 0 0 4,0 0 0-4,0 0 0 6,0 0 0-6,0 0 0 9,4 17 0-9,2-1 0 11,-2 3-128-11,-2 9 128 4,-1 5 0-4,1 8 0 10,2 0 0-10,2 7 0 4,2 9 0-4,-2 5 0 13,-2 9 0-13,2-3 192 4,-1 4 96-4,1 0 32 6,-2-2 0-6,-2 6 0 9,-4 1 0-9,2 1 0 5,-2 1 0-5,-4-1 0 9,2-3 48-9,1 1 16 11,1-6 0-11,0 2 0 4,0-12-128-4,0 1-32 12,2-1 0-12,0-3 0 4,-2-8-96-3,0-1 0 8,-2-1-128-9,-2-6 192 5,4 2-64-5,0-6 0 10,0 2-128-9,0-6 192 3,0-5-192-4,0-1 0 10,0-2 0-10,2 5 0 18,0-7-1024-17,0-7-256 0,-1 1-64-1,1-17 0 14,0 0-1200-13,0 0-240 1,0 0-48-1</inkml:trace>
    </iact:actionData>
  </iact:action>
  <iact:action type="add" startTime="30377">
    <iact:property name="dataType"/>
    <iact:actionData xml:id="d34">
      <inkml:trace xmlns:inkml="http://www.w3.org/2003/InkML" xml:id="stk34" contextRef="#ctx0" brushRef="#br2">2617 12511 25791 0,'-12'0'2304'1,"12"0"-1856"2,0 0-448-2,0 0 0 6,0 0 2048-6,0 0 304 10,0 0 64-11,0 0 16 4,14-2-1120-4,2-2-224 11,9-4-32-11,4 0-16 4,6 1-96-4,2-5-32 6,12 0 0-6,4 3 0 9,3-7-336-8,3 2-64 5,5-3 0-6,3-5-16 8,-5 7-96-8,4-5-16 11,4-3 0-11,-5 3 0 4,1 3-112-4,-3-3-16 12,-1 3-16-12,2 1 0 4,-3-2-240 0,-3 7 128 3,-3-3-128-7,0 4 0 4,-3-1-128-3,-1 5-128 10,-6 0-32-11,19 4 0 19,-15 2-2624-17,-4 0-528 0,7 4-96-2,-5 2-32 0</inkml:trace>
    </iact:actionData>
  </iact:action>
  <iact:action type="add" startTime="31070">
    <iact:property name="dataType"/>
    <iact:actionData xml:id="d35">
      <inkml:trace xmlns:inkml="http://www.w3.org/2003/InkML" xml:id="stk35" contextRef="#ctx0" brushRef="#br2">14084 10530 15663 0,'-14'0'688'2,"5"0"144"-2,1 0-656 0,-2 0-176 0,10 0 0 0,0 0 0 7,-8-2 1056-7,8 2 176 7,0 0 48-6,-2-14 0 6,6 0 48-6,4-3 16 6,4-3 0-6,-6 1 0 6,5-7-160-7,3-3-32 7,0-4 0-7,5 2 0 7,5 1-288-7,-1-1-64 7,2-2-16-6,1-6 0 7,1 2-192-8,0 2-32 7,1 2-16-7,3-4 0 7,0 2-208-7,-4 5-32 7,3-5-16-7,-5 2 0 8,-2 2-32-7,-3 6-16 5,1 5 0-2,-1 3 0 2,-3-3-96-5,-5 8-16 3,4-1 0-3,-16 13 0 6,0 0-128-7,0 0 0 7,13 7 0-7,-3 3 0 9,-10-10 0-9,10 28 0 6,-6 3 0-5,0 8 0 8,-4 2-128-9,0 9 128 6,0-1 0-6,-2 12 0 8,-2 3 0-8,-4 12 0 7,-6-2-144-7,3 12 144 9,-7 8 0-9,3 9 0 6,-3 6 0-6,-3 0 0 8,1-1 0-8,2-1 0 6,-3 0 0-6,-2 0 0 9,1-5 224-9,5-7-48 7,-1-11-16-7,6-4 0 9,-3-6 288-9,5-5 48 6,-4-13 16-6,6-1 0 9,1-3-192-9,-3-1-16 6,2-10-16-6,4 2 0 9,-2-6-128-8,1-4-32 5,3-4 0-6,0-5 0 7,2-5-128-6,0-1 192 5,0-18-192-6,0 0 192 24,0 0-1312-24,0 0-256 0,0 0-48 0,0 0-9712 9,0 0-1920-8</inkml:trace>
    </iact:actionData>
  </iact:action>
  <iact:action type="add" startTime="31519">
    <iact:property name="dataType"/>
    <iact:actionData xml:id="d36">
      <inkml:trace xmlns:inkml="http://www.w3.org/2003/InkML" xml:id="stk36" contextRef="#ctx0" brushRef="#br2">13542 12511 30399 0,'0'0'2704'3,"0"0"-2160"-3,0 0-544 0,0 0 0 8,25 0 704-8,1 2 48 7,-1 0 0-7,4 2 0 8,0 2-464-8,9-3-96 7,2-6 0-7,0 1-16 8,4 2 592-8,1 2 128 6,8 1 32-5,3-1 0 7,1-4-160-8,5 2-48 7,1 0 0-7,3 0 0 8,2 0-192-8,-1-3-32 6,1 1-16-6,-4-2 0 15,-1 4-224-15,-3-2-64 1,-7-2 0-1,-4 2 0 9,-2 2-192-8,-5 0-256 4,-6 0 48-5,-7 2 16 24,-2 2-2672-22,-2 2-528 0</inkml:trace>
    </iact:actionData>
  </iact:action>
  <iact:action type="add" startTime="35980">
    <iact:property name="dataType"/>
    <iact:actionData xml:id="d37">
      <inkml:trace xmlns:inkml="http://www.w3.org/2003/InkML" xml:id="stk37" contextRef="#ctx0" brushRef="#br0">19901 11085 14735 0,'0'0'640'1,"0"0"160"-1,11-4-640 1,7 1-160 6,-1-7 0-7,9 6 0 4,3 2 2304-4,6 0 448 10,-4 0 64-10,4 0 32 5,6-2-1680-5,-3 0-336 7,1-4-64-7,1 5 0 4,-2-3-464-3,1 4-96 5,-6-2-16-6,0 2 0 9,0 2-192-9,-6 0 128 11,-5-4-128-10,-1 4 0 16,-7 4-960-15,1 0-304-1,-15-4-48 4</inkml:trace>
    </iact:actionData>
  </iact:action>
  <iact:action type="add" startTime="36176">
    <iact:property name="dataType"/>
    <iact:actionData xml:id="d38">
      <inkml:trace xmlns:inkml="http://www.w3.org/2003/InkML" xml:id="stk38" contextRef="#ctx0" brushRef="#br0">19938 11419 26719 0,'0'0'2368'2,"0"0"-1888"-2,0 0-480 1,15 2 0-1,-1 2 1024 0,5 2 128 5,3-5 0-5,-1 3 16 6,5 2 32-6,1-4 0 5,8 2 0-5,0 0 0 8,2-4-416-8,4 2-80 7,-2 2 0-7,4-2-16 7,-4 0-432-7,4 2-64 11,-2 0-32-11,4-3 0 14,-4 1-992-14,2 2-208 0,-4 4-48 0,4-4-14848 5</inkml:trace>
    </iact:actionData>
  </iact:action>
  <iact:action type="add" startTime="37676">
    <iact:property name="dataType"/>
    <iact:actionData xml:id="d39">
      <inkml:trace xmlns:inkml="http://www.w3.org/2003/InkML" xml:id="stk39" contextRef="#ctx0" brushRef="#br0">20794 12261 2751 0,'0'0'256'0,"0"0"-256"7,0 0 0-7,0 0 0 4,0 0 2992-3,0 0 544 9,0 0 112-10,0 0 32 4,0 0-1888-4,0 0-368 12,0 0-80-12,0 0 0 5,0 0-160-5,0 0-32 9,16 2 0-9,-3-4 0 6,7-2-176-6,3-5-32 5,4 1-16-5,3-4 0 8,1-7-320-8,2-3-64 10,4-3-16-10,-2-2 0 5,8-5-80-5,-4-1 0 11,0-8-16-10,2 2 0 3,0-6-48-4,4 1 0 6,4-7 0 0,-4-2 0-1,1-1 0-5,3-1 0 7,0-2 0-7,-4-3 0 7,-2-2-384-7,0 1 0 11,0 3 0-11,-6-1 0 7,-2-3 0-7,-4-3 0 6,-4 3 144-6,-3-1-144 5,-5-1 0-5,1 2 0 10,-1-1 0-9,-7 1 0 3,1-4 0-4,-5 5-160 12,2 5 16-11,0 1 0 1,-4 0 144-2,-2 7-160 8,-1 5 160-8,-1 2-160 7,-2 8 32-7,0 3 0 8,-2 7 0-8,0 0 0 8,-1 3 128-8,1 6 0 6,-2 1 0-6,-2 5 0 10,-6 4 0-10,12 4 0 7,-8 4 0-7,-5 2 0 7,-1 7-128-7,-3 1 128 8,3 8-128-7,-6 5 128 7,1 6 0-8,-1 6 0 6,-3-2 0-6,-2 10 0 9,-3 6 0-9,1 3 256 7,-2 5-64-7,-2 11-16 7,-5 0 80-7,-1 2 0 8,2 2 16-8,-4-2 0 4,2 12 0-4,2-4 0 11,-2-2 0-11,6 2 0 6,3-4 32-5,5-4 0 4,4-2 0-5,-1-8 0 8,4-5-304-8,5-5 0 7,7-3 0-6,2 14 0 6,-4-13 0-7,12-7 128 10,2-10-128-10,3-4 0 4,1-3 128-3,-2-5-128 8,7-2 0-9,-1-7 0 7,4-4 0-7,3-4 0 10,2-6-176-10,5-2 176 19,-1-4-1600-18,4-4-224 2,6 0-32-3</inkml:trace>
    </iact:actionData>
  </iact:action>
  <iact:action type="add" startTime="38309">
    <iact:property name="dataType"/>
    <iact:actionData xml:id="d40">
      <inkml:trace xmlns:inkml="http://www.w3.org/2003/InkML" xml:id="stk40" contextRef="#ctx0" brushRef="#br0">22306 11362 15663 0,'0'0'1392'1,"0"0"-1120"5,0 0-272-5,0 0 0 2,0 0 1472-3,0 0 256 12,0 18 32-12,-4-5 16 3,-2 7-528-3,2-1-96 10,-4 1-32-10,-2 5 0 5,3 3 48-3,1 1 16 3,-6 6 0-5,2 0 0 8,3 2-256-8,-5 6-48 7,2-2-16-7,4 4 0 8,-6-4-432-8,3 2-96 7,1 0-16-7,-4-4 0 7,2-6-176-7,7 0-144 8,-5 2 192-8,4-6-192 7,2-5 128-6,2-3-128 5,4-1 0-6,2-5 0 23,-6-15-1056-23,0 0-272 0,9 0-48 0,5-8-8160 9,0-1-1648-6</inkml:trace>
    </iact:actionData>
  </iact:action>
  <iact:action type="add" startTime="38578">
    <iact:property name="dataType"/>
    <iact:actionData xml:id="d41">
      <inkml:trace xmlns:inkml="http://www.w3.org/2003/InkML" xml:id="stk41" contextRef="#ctx0" brushRef="#br0">22737 11471 12895 0,'0'0'576'2,"0"18"112"-1,-2-2-560-1,0 3-128 0,0 3 0 1,-2 3 0 7,0 2 2400-7,-4 4 448 8,0 1 96-9,1 3 0 6,-9 8-1184-6,4-8-240 6,-3 0-48-6,3 0-16 9,-6-4-368-7,7-2-64 6,-5 1 0-8,6-7-16 4,-1-5-304-4,5-3-48 8,2-3-16-8,4-12 0 5,-4 12-128-5,4-12-16 5,0 0-16-5,0 0 0 8,0 0 48-7,14-6 16 11,1-6 0-12,3 0 0 3,-3-5-208-3,5 3-32 9,-4-7-16-9,3-1 0 8,3 3-288-8,-3-1 160 6,-3-1-160-6,3-3 128 14,1 5-128-14,-5 3 0 1,5-3 0 0,-7 7 0 8,1-2 0-8,0 9 0 6,-1 1 0-7,-1 2 0 8,-12 2 0-7,16 6-192 5,-7 1 64-6,1 9 128 8,-4-4-208-8,-2 5 80 8,0-3 128-8,0 3-208 7,0 7 208-7,-2-7 0 12,-2 3 0-12,0 1-144 3,4-1 144-3,-4-5 0 11,0 1 0-11,1-6 0 5,-1 3 0-5,0-13 0 7,0 0 0-7,0 0 0 4,0 0 0-4,0 0 176 6,0 0-176-6,0 0 192 9,6-9 32-9,4-1 16 12,2-6 0-12,-1 1 0 3,5-7-80-2,-4 1-16 10,7-1 0-11,-3-1 0 3,3-4-144-3,5-1 128 7,-3 1-128-7,-1 2 128 8,1 1-128-8,3 1 0 11,-1 3 0-11,2 7 0 4,-1-3 0-4,-5 8 0 8,1 3 0-8,1 6 0 8,-1 5-144-8,-3 4 144 10,3 8 0-10,1 7 0 4,-5 4 0-3,1 2 0 10,-3 5 0-11,0 3 0 5,-3-2 0-5,1 4 0 10,-6-4 0-10,0 0 0 5,-2 2 0-5,2-6 0 11,-4-4 0-11,0-2 0 3,-2-3 0-3,0-5 0 11,0-3 0-11,1-2 0 19,-1-14-1792-18,0 0-320-1,0 0-48 0,0 0-13648 2</inkml:trace>
    </iact:actionData>
  </iact:action>
  <iact:action type="add" startTime="39104">
    <iact:property name="dataType"/>
    <iact:actionData xml:id="d42">
      <inkml:trace xmlns:inkml="http://www.w3.org/2003/InkML" xml:id="stk42" contextRef="#ctx0" brushRef="#br0">22824 10748 37775 0,'-9'-18'3360'3,"7"1"-2688"-2,2 3-544-1,0-3-128 8,0 5 480-8,0 12 64 8,4-12 16-8,-2 2 0 4,-2 10-368-3,2-9-64 4,-2 9 0-5,0 0-128 9,9-12 0-9,-9 12-256 9,0 0 32-9,0 0-11552 14,0 0-2320-14</inkml:trace>
    </iact:actionData>
  </iact:action>
  <iact:action type="add" startTime="39540">
    <iact:property name="dataType"/>
    <iact:actionData xml:id="d43">
      <inkml:trace xmlns:inkml="http://www.w3.org/2003/InkML" xml:id="stk43" contextRef="#ctx0" brushRef="#br0">20831 13433 6447 0,'-10'6'576'1,"10"-6"-576"2,0 0 0-3,0 0 0 7,-4 6 2768-6,4-6 448 7,0 0 96-7,0 0 16 2,0 0-1216-3,0 0-256 6,0 0-32-6,22-21-16 8,-3-7-240-8,-1 1-48 11,1-4-16-11,3 0 0 4,-8 3-480-4,5-7-112 10,4-6-16-9,-1 4 0 2,-3-6-336-2,5 4-80 10,-3 0-16-10,1 2 0 4,-11 2-96-4,5 4-32 8,-4 4 0-9,1 1 0 5,-3 5-192-5,0 5-144 10,-10 16 192-10,0 0-192 5,14-11 160-5,-14 11-160 7,0 0 128-7,17 9-128 8,-7 9 0-7,0 9 0 9,-1 2 0-10,-1 8 0 6,-2 2 0-6,2 0 0 6,2 6 0-6,-7-15 0 12,-1 5 0-12,4 6 0 9,0-4 0-7,2 15 0-2,-4-3 0 1,0-14 0 6,2-4 0-7,1-3 0 7,3-5 128-7,-6 2-128 8,0-5 128-8,0-6-128 10,-4-14 0-10,0 0 0 10,12 11 0-10,-12-11 0 15,0 0-1920-13,0 0-400-1,11-4-96 1</inkml:trace>
    </iact:actionData>
  </iact:action>
  <iact:action type="add" startTime="39867">
    <iact:property name="dataType"/>
    <iact:actionData xml:id="d44">
      <inkml:trace xmlns:inkml="http://www.w3.org/2003/InkML" xml:id="stk44" contextRef="#ctx0" brushRef="#br0">21087 13270 23039 0,'0'0'2048'1,"0"0"-1648"5,0 0-400-5,0 0 0 4,0 0 1520-5,0 0 208 10,11 9 64-10,3-7 0 5,0 2-784-5,5-2-160 11,3-2-16-11,7-2-16 4,4 0 48-4,2 2 16 6,0-2 0-6,-2 2 0 10,0 0-560-10,3 2-96 10,-1-2-32-10,-4 0 0 5,-2 0-192-5,-2 0-256 10,1 0 48-10,-1 0-10432 17,0-2-2096-16</inkml:trace>
    </iact:actionData>
  </iact:action>
  <iact:action type="add" startTime="40168">
    <iact:property name="dataType"/>
    <iact:actionData xml:id="d45">
      <inkml:trace xmlns:inkml="http://www.w3.org/2003/InkML" xml:id="stk45" contextRef="#ctx0" brushRef="#br0">21880 12942 22687 0,'0'0'1008'1,"0"0"208"-1,0 0-976 0,0 0-240 8,0 0 0-8,0 0 0 4,0 0 864-3,0 0 128 8,0 0 32-7,0 0 0 1,18 8 48-3,0-6 16 13,5-2 0-13,2 0 0 3,3 0-64-3,-3 0 0 6,2 0 0-6,4 0 0 8,5 0-400-7,5 0-96 5,-2 0-16-5,3 0 0 7,-3-2-240-8,2 2-48 9,-4 0-16-8,-1 2 0 5,-3-2-208-6,-4 0 144 9,-4 0-144-9,-3 0 128 6,-3-2-128-6,3 2 0 8,-7 0-160-7,-1 0 160 26,-2 0-2304-27,-12 0-384 1,0 0-64-1</inkml:trace>
    </iact:actionData>
  </iact:action>
  <iact:action type="add" startTime="40498">
    <iact:property name="dataType"/>
    <iact:actionData xml:id="d46">
      <inkml:trace xmlns:inkml="http://www.w3.org/2003/InkML" xml:id="stk46" contextRef="#ctx0" brushRef="#br0">22366 12739 17503 0,'0'0'1552'1,"0"0"-1232"3,0 0-320-4,0 0 0 8,0 0 1520-8,0 0 240 11,0 0 48-11,0 0 16 3,0 0-480-3,0 0-112 7,0 0-16-7,10 0 0 9,9 0-80-9,1 0-32 8,3 2 0-8,5-2 0 8,1-2-272-8,8 2-48 11,-2 2-16-11,2 4 0 4,2-2-320-3,-6 0-64 9,2-4 0-9,-2 4-16 3,-1 5-176-4,-5 5-48 11,0-4 0-11,-5 5 0 3,-3-3 16-3,1 8 0 8,-5-1 0-8,1 3 0 3,-8-5 0-2,-2 6 0 5,0-1 0-5,-6-1 0 10,-6 3 48-11,0 1 16 5,-2 0 0-5,-4-1 0 8,-3 3 112-8,-5-1 32 10,3 1 0-10,-5-2 0 6,-1-1 0-6,-5 1 0 11,3-4 0-11,0 5 0 4,-5-7-176-4,3 5-16 6,0-5-16-6,2-3 0 9,-1-1-160-9,3-5 0 9,-1-2 0-8,5-2 128 19,-1-4-784-19,5-2-176 0,1-6-16-1,6 0-16 13,-1-2-2016-12,7-2-416 1</inkml:trace>
    </iact:actionData>
  </iact:action>
  <iact:action type="add" startTime="40903">
    <iact:property name="dataType"/>
    <iact:actionData xml:id="d47">
      <inkml:trace xmlns:inkml="http://www.w3.org/2003/InkML" xml:id="stk47" contextRef="#ctx0" brushRef="#br0">23868 12710 20783 0,'0'0'912'2,"0"0"208"-2,0 0-896 0,-10 12-224 6,4-1 0-6,-5 3 0 4,-1-2 864-4,2 3 128 10,-7-1 32-9,1 5 0 2,0-1 320-2,-5 3 80 10,2 3 16-11,-1-1 0 6,-3 1-256-6,-1-5-48 5,-3 3-16-5,3-1 0 9,-1 0-352-9,0-3-64 6,-3 0 0-6,1 1-16 9,-2-3-256-9,2 1-48 10,-1 1-16-10,1-5 0 4,0 1-160-4,-1-4-16 8,1 0-16-8,2-1 0 8,-1-3 0-8,7-2 0 8,-1-4 0-8,1-2 0 12,7-4 80-12,-2-5 32 7,7-1 0-6,3-6 0 3,0 1-160-3,4-5-128 8,4-3 144-9,0 0-144 4,5-5 0-3,7 3 0 10,-2-2 0-11,5 0 0 4,3 3 0-3,-1 1-240 9,2 5 80-10,1 3 16 4,3-1 144-3,2 1-128 5,5 7 128-6,-3 0-128 8,-2 0 128-8,4 7-128 7,2 3 128-7,2 1-128 7,-3-2 128-7,3 2-128 9,2 3 128-9,-6 4-128 6,0-2 128-6,-2-2 0 4,-2 0 0-4,1 2 0 9,-3-6 0-9,0 0 0 12,1 0 0-12,-1-2 0 3,-2-4 0-3,1 0 0 11,-1-2 0-11,-4-3 0 5,1 1 0-5,-6-6 192 9,-1 3-64-8,-5-3 0 3,0 4 96-4,-5-5 32 11,-3-3 0-11,-4 3 0 5,-7-7 256-5,-3-1 64 7,-4 1 16-7,-1 3 0 7,-7-6-192-7,-3 1-32 12,-2 5-16-12,-2 1 0 3,-1-1-160-2,-1 7-48 9,0-1 0-10,2 7 0 4,2 2-144-3,3 0 0 11,3 4 0-12,1 4 0 17,5 4-896-16,-1 0-176-1,7 0-16 1,1-2-11296 9,10-4-2256-9</inkml:trace>
    </iact:actionData>
  </iact:action>
  <iact:action type="add" startTime="41951">
    <iact:property name="dataType"/>
    <iact:actionData xml:id="d48">
      <inkml:trace xmlns:inkml="http://www.w3.org/2003/InkML" xml:id="stk48" contextRef="#ctx0" brushRef="#br0">25428 9455 11055 0,'0'0'976'2,"0"0"-784"6,4-10-192-8,2 2 0 6,-4-1 1216-6,-2 9 192 7,-2-14 32-7,-4 6 16 7,2-2-192-7,-1 5-48 10,-1-1 0-10,-8 4 0 6,2-2-288-6,-7 2-64 9,1 4-16-9,-3 4 0 5,-3 0-128-5,-1 5-16 10,0-1-16-10,-1-2 0 5,-1 9-16-5,0-3 0 12,-4 2 0-12,1 5 0 4,1-1-112-4,2 5-32 12,-1 4 0-12,3 4 0 3,0 1-208-3,-1-1-64 10,1 4 0-9,4 8 0 7,3 5-256-8,0 1 0 8,7 2 0-8,1 3 0 4,6 3 0-4,4 1 0 11,6-1 0-11,6 7 0 3,-1 0 0-2,7 4 0 5,5-3 0-6,1 7 0 8,3 0 0-7,2 0 0 10,2 0 144-11,-1-4-144 3,-3 3 128-2,0-3-128 5,-3-6 0-6,-5 4 0 10,1 3 224-10,-3-9-48 5,-7 2-16-4,2-3 0 8,-6-3 336-9,-2-3 64 6,-4-2 16-6,0-3 0 10,0 1 48-10,-4-6 16 10,-6 4 0-10,2-5 0 4,-2-3-192-4,-3 6-16 7,-1-6-16-7,-7 4 0 9,-3-4-80-9,-3 2-16 7,-2-4 0-7,-1 0 0 4,-1-6-96-4,-2 4-32 7,-2 0 0-7,4-4 0 7,-1-7-64-7,5-3-128 13,2-3 176-13,7-1-176 4,-1-3 128-3,5-7-128 4,2-3 0-5,5-2 0 23,7-4-416-23,0 0-144 0,0 0-16 0,0 0-16 15,5-11-2448-14,3-5-480 0</inkml:trace>
    </iact:actionData>
  </iact:action>
  <iact:action type="add" startTime="42479">
    <iact:property name="dataType"/>
    <iact:actionData xml:id="d49">
      <inkml:trace xmlns:inkml="http://www.w3.org/2003/InkML" xml:id="stk49" contextRef="#ctx0" brushRef="#br0">25865 11928 17903 0,'0'0'784'1,"0"0"176"-1,0 0-768 0,0 0-192 7,0 0 0-7,-6 8 0 6,5-1 752-6,-7 5 96 5,-6-4 32-5,4 4 0 7,-7 3 336-6,5 1 64 6,-5 1 0-7,-1 5 16 8,2 1-144-8,-3 1-16 10,-1 1-16-10,5 4 0 6,-3 4-208-6,6 1-32 10,-1 1-16-10,3 2 0 6,6-4-416-6,0-2-64 10,2-2-32-10,6-1 0 3,2-1-96-3,2-4 0 7,7-1-16-7,1-9 0 8,4 3 144-8,3-6 16 11,4-4 16-11,-1-4 0 5,1-4 224-1,2-8 32 4,-1-2 16-7,-1-5 0 1,0-5-112-1,-1 1-32 8,-1-7 0-9,-6 1 0 6,-1 0-96-6,-1 3-32 11,-7-1 0-11,0-2 0 4,-2-6 112-3,-10 3 32 8,-6-1 0-9,0 2 0 5,-2 2-240-4,-5 1-32 7,1-1-16-8,-3 4 0 6,-1 3-272-6,1 1 0 11,-7-5 0-11,3 10 0 18,-1-1-624-16,3 5-176-2,-1-4-32 1,-3 9-16 11,3-1-2544-11,5 0-496 1</inkml:trace>
    </iact:actionData>
  </iact:action>
  <iact:action type="add" startTime="43203">
    <iact:property name="dataType"/>
    <iact:actionData xml:id="d50">
      <inkml:trace xmlns:inkml="http://www.w3.org/2003/InkML" xml:id="stk50" contextRef="#ctx0" brushRef="#br0">26160 9956 3679 0,'0'0'320'1,"0"0"-320"4,-2 14 0-5,2-14 0 6,-16 15 2880-6,9-7 496 11,7-8 96-11,-8 14 32 3,-6-6-1616-3,14-8-320 10,0 0-64-10,0 0-16 5,0 0 80-4,-8 11 16 6,8-11 0-7,0 0 0 8,0 0-128-8,0 0-32 6,0 0 0-6,0 0 0 5,-4-13-288-4,2-7-64 6,2-3-16-7,6-3 0 6,0-1-352-5,2-4-64 7,2-4 0-8,-3-8-16 8,3 4-240-8,0 12-64 11,-6-5 0-11,4-7 0 9,1-2-112-9,1-1-16 8,-4 1-16-8,6-8 0 4,-4 0-176-4,-1 4 128 8,5-2-128-8,-2 3 128 8,-2 5-128-8,3 3 0 11,-3 1 0-11,0 6 0 5,4 6 0-5,-5 5 0 7,1 1 0-7,2 7 0 9,-2 0 0-9,-8 10-176 6,0 0 176-6,0 0-128 4,0 0 128-4,10 10-128 7,3 2 128-7,-5 7-128 8,2 3 128-8,1 3-160 7,-3 2 160-7,4 6-160 8,0 0 160-8,-3 8 0 8,7-2 0-8,-4 4-128 8,3-4 128-8,-3 0 0 10,4 4 0-10,-5-6 0 5,5 0 0-5,-4-2 0 10,3-1 0-10,-3-3 0 4,2-4 0-4,-5 0 0 12,1 3 0-12,2-5 0 4,-4-2 0-4,-1 1 128 11,1-5-128-11,-2-3 0 4,2 1 0-4,-2-5 144 13,0 2-144-12,-6-14 0 0,0 0 0-1,0 0 0 11,5 8 0-11,-5-8-144 18,0 0-1392-17,0 0-256-1,0 0-64 1,0 0-8784 9,0 0-1760-9</inkml:trace>
    </iact:actionData>
  </iact:action>
  <iact:action type="add" startTime="43652">
    <iact:property name="dataType"/>
    <iact:actionData xml:id="d51">
      <inkml:trace xmlns:inkml="http://www.w3.org/2003/InkML" xml:id="stk51" contextRef="#ctx0" brushRef="#br0">26099 9802 31039 0,'6'-16'1376'1,"4"5"288"-1,6 1-1344 0,-5 4-320 6,7 0 0-6,5 0 0 5,1 1 656-5,5 1 64 10,4-2 16-10,4-4 0 4,8 0 32-4,4 3 0 10,-4-3 0-9,0 4 0 3,-1 2-448-4,-5 0-64 10,-2 2-32-10,-1 2 0 19,-7 2-1760-18,-4 2-336-1,-5-2-80 1</inkml:trace>
    </iact:actionData>
  </iact:action>
  <iact:action type="add" startTime="45260">
    <iact:property name="dataType"/>
    <iact:actionData xml:id="d52">
      <inkml:trace xmlns:inkml="http://www.w3.org/2003/InkML" xml:id="stk52" contextRef="#ctx0" brushRef="#br0">27291 10964 5519 0,'0'0'496'2,"0"0"-496"3,0 0 0-5,0 0 0 4,0 0 2544-4,-4 16 400 11,4-16 96-11,0 0 16 4,0 20-1360-3,0-20-272 8,0 0-48-9,0 0-16 4,16 11-256-3,-2 3-48 9,5-6-16-10,-1-1 0 5,5 1-176-5,2-4-32 7,5-4-16-7,1 0 0 8,4-2-176-8,0-2-16 7,2-3-16-7,4 1 0 8,-4 2-80-8,8-6-16 8,-2-6 0-8,-8 9 0 7,0-5-128-7,4 2-48 11,2-5 0-5,-6 1 0-6,4-6-96 0,-4 7-32 6,-3-1 0-6,-5 2 0 5,-2-3-208-5,-3 1 176 6,-7-1-176-6,5-3 160 8,-9 4-32-7,-1 1-128 10,-8-1 192-10,-2-2-64 2,-4 5-128-3,-4-1 128 7,-3-2-128-6,-7 7 128 6,-1-5-128-7,-9 2 0 7,-3 2 0-7,10 4 0 7,-7 4 0-7,-14-3 0 13,1 3 0-13,-4 5 0 3,0 3 0-3,2 4 128 11,-6 5-128-11,2 5 0 4,2 1 0-3,-3 1 0 12,1 3 128-13,4 6-128 2,-2 2 0-2,8 2 128 12,0 6-128-12,0-4 128 2,4 4 64-1,5 0 0 9,7 2 0-10,5 2 0 6,7-4 32-6,5 5 16 10,6 3 0-9,6-2 0 4,5-8-64-5,3 4-16 6,7-6 0-6,4 2 0 10,5-8 32-9,-5-10 0 5,4 1 0-6,24 7 0 7,-3-6 128-7,5-5 16 12,4-5 16-11,-19-5 0 1,9 2-32-2,6-7 0 12,11 1 0-12,-4-2 0 2,5-4-128-2,-3-2-48 13,-8-2 0-13,-3-1 0 4,-2-1-368-4,-10-4-80 6,-2 2-16-6,7-6 0 24,-11-3-2624-24,-5-5-512 2,1-11-128-2,-10 2 0 0</inkml:trace>
    </iact:actionData>
  </iact:action>
  <iact:action type="add" startTime="45921">
    <iact:property name="dataType"/>
    <iact:actionData xml:id="d53">
      <inkml:trace xmlns:inkml="http://www.w3.org/2003/InkML" xml:id="stk53" contextRef="#ctx0" brushRef="#br0">28471 9627 21183 0,'0'0'944'1,"0"0"192"-1,0 0-912 1,0 0-224 1,-9 3 0-1,9-3 0 1,0 0 1216-2,0 0 208 7,0 0 48-6,0 0 0 8,0 0-368-9,0 0-64 5,15-3-16-4,5-9 0 7,1 2 0-8,4 2-16 7,3-7 0-7,1 3 0 8,8-4-384-8,-8 9-80 6,8 1-16-6,2-6 0 9,8 2-288-9,-4-3-64 12,0 5-16-12,-2 2 0 4,-2-2-160-4,-6-2 0 11,-2 3 144-11,-3 5-144 18,-7 0-400-16,1 0-160-2,-7 0-16 4,1 2-9872 3,-16 0-1968-4</inkml:trace>
    </iact:actionData>
  </iact:action>
  <iact:action type="add" startTime="46235">
    <iact:property name="dataType"/>
    <iact:actionData xml:id="d54">
      <inkml:trace xmlns:inkml="http://www.w3.org/2003/InkML" xml:id="stk54" contextRef="#ctx0" brushRef="#br0">29681 9088 14735 0,'0'0'1312'1,"-4"-6"-1056"6,0-3-256-5,0 1 0-2,4 8 944 0,-12-4 128 12,0 2 16-12,-3 2 16 4,-3 0 48-4,-5 4 0 10,-2 0 0-9,-1 6 0 2,-1-5-32-2,0 9 0 9,-5 0 0-9,5-3 0 3,4 1-16-4,3 0 0 9,5 3 0-8,1-3 0 4,4 4-448-5,8-5-80 6,2 3-32-6,2-4 0 9,4 4-192-9,8-5-32 10,1 1-16-10,7 4 0 6,1-5 48-6,1 7 16 10,1-4 0-10,2 7 0 4,0-7-176-4,1 5-48 18,-3 7 0-18,-3-3 0 1,-3-3-144-1,-1 3 160 6,-11-5-160-5,1 3 160 2,-4 7-32-3,-6-1 0 7,-4 1 0-7,-1-1 0 8,-11 0 80-8,0-1 16 11,-5-1 0-11,-4-2 0 4,-3 3 16-3,1-3 0 10,-2 1 0-11,0-9 0 6,-2 3-80-6,1-8-16 5,3-2 0-4,0-4 0 8,4-4-144-9,3 0 0 6,7-4 0-6,1 0 128 24,8-10-1600-22,2 5-336 0,6-7-64-2,4-3-13488 0</inkml:trace>
    </iact:actionData>
  </iact:action>
  <iact:action type="add" startTime="46653">
    <iact:property name="dataType"/>
    <iact:actionData xml:id="d55">
      <inkml:trace xmlns:inkml="http://www.w3.org/2003/InkML" xml:id="stk55" contextRef="#ctx0" brushRef="#br0">30268 8308 18431 0,'0'0'1632'1,"0"0"-1312"4,0 0-320-5,0 0 0 7,0 0 1248-6,-12 6 176 6,2 2 48-7,2 6 0 9,-7-1-192-9,3 7-16 7,-3 7-16-7,5 0 0 7,0 1-160-7,4 1-16 10,2 10-16-10,0 4 0 6,0 4-320-6,3-1-64 9,1 7-16-9,0 2 0 6,1 1-368-6,1 1-80 6,0 1-16-6,0-7 0 8,0-2-192-8,4-2 144 11,2-8-144-11,4 11 128 4,-5-1-128-4,1-12 0 11,0 0 0-8,-4-8 0 14,2-3-640-16,-2-7-176 0,0-1-16-1,-4-3-16 10,0-15-1712-10,0 0-320 1</inkml:trace>
    </iact:actionData>
  </iact:action>
  <iact:action type="add" startTime="46880">
    <iact:property name="dataType"/>
    <iact:actionData xml:id="d56">
      <inkml:trace xmlns:inkml="http://www.w3.org/2003/InkML" xml:id="stk56" contextRef="#ctx0" brushRef="#br0">29831 9043 27647 0,'0'0'1216'1,"11"-9"256"0,9-1-1168-1,7 2-304 4,3 0 0-3,3 1 0 3,6-3 672-4,-2-2 80 11,4 4 16-11,4-1 0 4,1-5-80-4,-1 4-16 6,2-4 0-6,4 7 0 8,1-3-160-8,1 0-16 8,0 4-16-8,-6 4 0 24,-4-2-1056-23,-3 3-224-1,1 1-32 0,-7 0-8896 10,-5 1-1792-8</inkml:trace>
    </iact:actionData>
  </iact:action>
  <iact:action type="add" startTime="47286">
    <iact:property name="dataType"/>
    <iact:actionData xml:id="d57">
      <inkml:trace xmlns:inkml="http://www.w3.org/2003/InkML" xml:id="stk57" contextRef="#ctx0" brushRef="#br0">31140 10832 14735 0,'0'0'1312'1,"0"0"-1056"4,0 0-256-5,0 0 0 5,7-12 1408-5,-3 2 208 6,-4 3 48-6,0-5 16 9,0 2-240-9,-2-4-48 12,-2 3-16-12,-1 3 0 6,-3-6-432-5,0 5-96 7,-4-5-16-8,1 4 0 4,-1 2-16-4,-4 1-16 10,1 1 0-10,-1 2 0 5,-7 2-224-5,-1 2-64 8,1 2 0-8,-3 6 0 3,-1 1-240-3,-2 1-48 7,-2 6-16-6,-2-1 0 6,-1 7-16-7,-3 1-16 11,0 2 0-11,0 5 0 10,-6 1 16-10,6 4 0 3,-4 4 0-3,6-2 0 7,4 6-64-7,6-4 0 8,3-2 0-8,10 4 0 8,1-6-128-8,7 0 0 11,4-2 144-10,6-3-144 2,7-5 0-2,1-4 128 10,5 1-128-11,5-3 0 5,1-7 240-5,3 0-32 6,1-6 0-6,0-6 0 9,-2 0 192-9,1-2 48 6,-1-6 0-6,0-2 0 10,3-2-128-10,-3-9 0 10,-2 1-16-9,5-3 0 3,-1 2-112-4,0-5-32 10,-4-3 0-10,3 0 0 5,1 1-160-4,0-1 0 9,-1-4 144-10,1 0-144 5,0 2 0-5,4-2 0 6,-2-4 0-6,3 1 128 7,-1 1-128-6,8-6 0 7,-4 2 0-8,0-6 0 3,2-1 0-3,-6-1 0 7,0-4 0-7,-2 0 128 9,-1-1-128-8,-1-5 0 9,-2-5 0-10,-1-1 128 4,-3-7-128-4,-2 2 0 11,1-4 0-11,-5 6 0 4,3-3 0-4,-1 7 0 13,-5-1 0-13,2-1 0 4,-7 6 0-3,5 3 0 9,-6 4 0-10,0 6 0 5,-1 3 0-4,-1 4 0 4,-2-3 0-5,0 8 0 9,-2-2 0-9,-2 0 0 11,0 6 0-11,0 2 0 5,-2-1 0-5,-2 7 0 12,2 1 0-11,0 1 0 1,0 7 0-2,-2 0 0 7,-3 5-144-7,1 5 144 5,6 2-144-5,0 0 144 6,-8 2-192-6,-4 9 192 8,3 5-192-8,1 9 64 12,-2 3 128-12,2 3-208 4,0 6 208-4,1 8 0 10,-5 7 0-10,4 9-144 5,-6 9 144-5,3 8 0 6,-9 6 0-5,5 8 0 7,-5 1 0-8,3 5 0 11,1-7 0-11,-2 1 0 4,9-6 0-3,-1-6 0 6,4-6 0-7,2-4 0 8,2-4 128-8,4-3-128 10,2-11 160-10,2-7-160 4,6-2 256-3,-3-8-32 9,7-4-16-10,-4-5 0 5,5-3 48-5,-3-9 16 7,3-4 0-7,5-8 0 8,-3-4 48-8,5-8 0 11,-1-4 0-11,3-5 0 3,1-5-128-2,0-3-32 10,0-2 0-11,1-4 0 4,-3-4-160-4,2-12 128 7,3-6-128-7,3-1 128 9,0-5-128-9,2-5 0 10,-2-2 0-9,-2-5 128 3,3 3-128-4,3-14 0 11,-6-5 0-11,-2 1 0 5,-2 2-320-5,1 2 64 10,-3 0 16-10,-1 4 0 4,-5 2 32-4,1 12 0 11,-1 2 0-11,-5 9 0 5,1 10 208-5,-5 4-144 6,2 6 144-5,-4 10-128 6,-5 5 128-7,-1 9 0 12,-2 11 0-10,0 0 0-1,0 0-144-1,-5 11 144 11,-7 11-160-11,-2 9 160 5,-1 12-128-5,1 6 128 10,-6 7 0-10,5 9-144 5,-5 9 144-5,5 6 0 6,1 9 0-5,-2 3 0 2,5 6 0-3,-5-1 192 7,6 5-64-7,1-3 0 9,1-11-128-9,2-4 176 11,2-8-176-11,4-6 192 5,0-2-192-4,2-7 128 5,4-9-128-6,-2-3 128 9,2-6-128-8,-2 0 0 9,1-10 0-9,-3-4 0 17,0-1-880-17,0-5-256 0,-2-11-48-1,0-12-16 14,0 0-2000-13,0 0-384 0</inkml:trace>
    </iact:actionData>
  </iact:action>
  <iact:action type="add" startTime="48200">
    <iact:property name="dataType"/>
    <iact:actionData xml:id="d58">
      <inkml:trace xmlns:inkml="http://www.w3.org/2003/InkML" xml:id="stk58" contextRef="#ctx0" brushRef="#br0">31721 10383 36911 0,'21'-10'1632'1,"-3"9"352"-1,9 1-1600 0,8-2-384 7,6 0 0-7,2 2 0 3,6 2 544-3,4 0 32 12,5 1 0-11,3-1 0 2,1 0-256-3,-2-2-32 11,-5 0-16-11,2 4 0 4,-5 2-272-4,1 2 0 7,-4-2 0-7,-4 7-11808 22,-1-3-2384-21</inkml:trace>
    </iact:actionData>
  </iact:action>
  <iact:action type="add" startTime="50107">
    <iact:property name="dataType"/>
    <iact:actionData xml:id="d59">
      <inkml:trace xmlns:inkml="http://www.w3.org/2003/InkML" xml:id="stk59" contextRef="#ctx0" brushRef="#br1">924 15364 11967 0,'0'0'1072'2,"-12"6"-864"4,-3 4-208-5,15-10 0 3,-10 6 1408-4,10-6 256 9,0 0 32-9,0 0 16 5,0 0-400-4,0 0-80 9,0 0-16-10,0 0 0 4,15 5-48-4,9-5-16 11,3 0 0-11,6-5 0 4,6-5-96-4,0 2-32 9,6 0 0-9,-2 0 0 5,2-1-528-5,4 3-112 7,-4-4-32-7,3 0 0 8,1 8-352-8,-2 2 0 12,-8 0 0-11,2 2 128 2,-4 2-128-3,-6 4 0 11,-2 0 0-6,-1 0 0 10,-5 5-1488-14,-1-1-368 2,-9 4-80-1</inkml:trace>
    </iact:actionData>
  </iact:action>
  <iact:action type="add" startTime="50363">
    <iact:property name="dataType"/>
    <iact:actionData xml:id="d60">
      <inkml:trace xmlns:inkml="http://www.w3.org/2003/InkML" xml:id="stk60" contextRef="#ctx0" brushRef="#br1">850 16068 30927 0,'0'0'1360'3,"0"0"304"-3,0 0-1344 0,0 0-320 0,17-8 0 1,7 2 0 6,-1 1 464-7,6 1 32 11,1-6 0-11,3 4 0 5,4-2-96-5,4 2-16 6,-6-1 0-6,8 3 0 10,-2 0-32-10,6 2-16 10,1 0 0-10,-1 2 0 4,2 0-336-4,2 0 128 7,-1 2-128-7,1 0 0 23,0 0-656-23,-6 2-208 1,-2 4-32 0,-8-1-13952 2</inkml:trace>
    </iact:actionData>
  </iact:action>
  <iact:action type="add" startTime="51695">
    <iact:property name="dataType"/>
    <iact:actionData xml:id="d61">
      <inkml:trace xmlns:inkml="http://www.w3.org/2003/InkML" xml:id="stk61" contextRef="#ctx0" brushRef="#br1">2229 15949 15487 0,'0'0'688'2,"0"0"144"-2,0 0-672 0,-4 18-160 3,4-18 0-2,0 0 0 5,4 17 896-6,-4-17 160 8,0 0 32-8,10 8 0 8,9-2-16-7,-5-6 0 5,-1-8 0-5,5-2 0 8,5 4 64-9,5-7 16 12,3-13 0-12,6-3 0 3,-2-6-432-2,6-4-80 5,0-2 0-6,6-6-16 8,0-3-272-8,1-1-48 10,3-2-16-9,4 1 0 3,-3-1-288-4,3-2 160 10,0-5-160-10,-3-1 128 9,-7 3-128-9,2-4 0 8,0-5 144-8,-4 5-144 4,0-8 0-4,-4 1 144 11,-4-5-144-11,-4 4 0 4,-2-2 144-4,-5 4-144 11,-7-1 0-10,1 11 144 1,-5 3-144-1,-1 7 0 9,-6 7 0-10,0 2 0 5,1 5 0-5,-5 9 0 6,-4 4 0-6,-3 7 0 9,1-2 0-9,4 16 0 12,-8-5 0-12,8 5 0 4,-14 0 0-4,-1 5 0 6,-3 13-144-6,3 3 144 9,-9 3-192-9,-3 11 64 11,-4 4 128-10,-5 10-208 4,1 5 208-5,2 7 0 5,2 9 0-5,-2 2 0 10,-6 6 0-10,4 4 0 10,4 0 176-10,-1 0-48 4,-1 2 96-4,8-2 32 11,3-1 0-11,3-3 0 4,7-11-64-4,2-1 0 11,6-7 0-11,6-7 0 4,6-3-64-3,6-8-128 5,-2-2 176-6,5-6-176 3,3-4 128-2,-3-1-128 6,5-7 0-7,5-3 0 7,4 1 0-7,2-7-224 8,4-2 32-8,0-6-9520 22,4-3-1904-21</inkml:trace>
    </iact:actionData>
  </iact:action>
  <iact:action type="add" startTime="52181">
    <iact:property name="dataType"/>
    <iact:actionData xml:id="d62">
      <inkml:trace xmlns:inkml="http://www.w3.org/2003/InkML" xml:id="stk62" contextRef="#ctx0" brushRef="#br1">4029 15216 22399 0,'0'0'992'1,"0"0"208"0,0 0-960-1,0 0-240 6,0 19 0-6,-2 3 0 4,-4-1 400-4,-1 5 48 11,-5 1 0-11,2 2 0 4,-4 2 320-4,3 3 64 7,-11 6 0-7,1-2 16 5,1-1 112-5,-1 4 0 6,-3-2 16-5,5-2 0 5,3-8-368-6,-1-2-80 8,7 2-16-8,-2-5 0 7,3-9-352-7,3 3-160 9,2-6 128-9,4-12-128 7,-4 15 0-7,4-15-320 11,0 0 48-11,0 0 16 18,17 0-2320-17,5-6-464-1</inkml:trace>
    </iact:actionData>
  </iact:action>
  <iact:action type="add" startTime="52419">
    <iact:property name="dataType"/>
    <iact:actionData xml:id="d63">
      <inkml:trace xmlns:inkml="http://www.w3.org/2003/InkML" xml:id="stk63" contextRef="#ctx0" brushRef="#br1">4601 15173 19919 0,'0'0'880'2,"0"0"192"-2,0 0-864 8,11 21-208-7,1 1 0 0,-4-3 0-1,-2 3 464 1,-6 3 48 9,-4 2 16-10,-2 5 0 4,2 1 304-4,-4 8 64 10,-3-2 16-9,-1 4 0 3,-6-8 192-4,5 0 48 10,-3 0 0-9,8-6 0 4,-5-5 16-5,3-5 16 5,2 1 0-4,0-11 0 6,8-9-272-7,0 0-48 11,0 0-16-11,0 0 0 5,0 0-80-4,10-11-32 10,-2-9 0-10,9-1 0 1,3-3-272-2,5-1-48 7,3-4-16-7,1-6 0 8,-2 0-400 0,2 3 128-8,-1 1-128 0,5 0 0 9,0-4 0-9,0 6 0 10,0-1 0-10,-2 5 0 5,-3 5-160-5,1 3 160 7,-4-3 0-7,-1 13-144 8,-1 5 144-8,1 4-128 12,-5 5 128-12,-1 11-128 4,-1 1 128-4,-1 3-192 12,-2 5 192-11,-3 2-192 0,-1 3 192-1,-6-3 0 11,0 0 0-11,-2 0 0 5,-2 5 0-5,0-7-128 12,-2 0 128-12,0-5 0 3,0-7 0-3,2 1 0 11,0-16 0-11,0 0 0 3,0 0 0-3,0 0 0 7,0 0 0-7,0 0 176 8,14-20-48-8,1 1 0 12,5-1 0-12,-3-3 0 5,3-2-128-5,3-1 0 6,-1 1 0-6,3 0 0 4,-2-1 0-4,5 3 0 7,-1 1 0-7,4 3 0 7,-4-3-192-7,3 11 192 9,-3-1-160-9,2 8 160 7,-3 6-160-7,-3 4 160 12,2 6-160-12,1 3 160 5,-1 9 0-5,2 3 0 6,-3 0-128-6,-1 2 128 8,1 7 0-8,-3-3 0 8,-1-2 0-8,1 4 0 7,0-2 0-7,1 2 0 12,-3-2 0-12,1-3 0 3,-1-3 0-2,-3-6-192 10,2-5 192-11,1 2-192 18,-9-9-1120-17,-10-9-224-1,0 0-32 1,0 0-14288 0</inkml:trace>
    </iact:actionData>
  </iact:action>
  <iact:action type="add" startTime="52964">
    <iact:property name="dataType"/>
    <iact:actionData xml:id="d64">
      <inkml:trace xmlns:inkml="http://www.w3.org/2003/InkML" xml:id="stk64" contextRef="#ctx0" brushRef="#br1">4841 14401 28559 0,'-41'-26'1264'0,"17"11"272"2,1-3-1232-1,7 5-304-1,16 13 0 0,0 0 0 4,0 0 2608-4,8-12 464 6,2 0 80-6,-10 12 32 9,13-8-2672-9,5 4-512 10,-4 1-160-10,-14 3 0 18,0 0-1840-18,17 3-368 0,1-1-80 0,-18-2-12624 5</inkml:trace>
    </iact:actionData>
  </iact:action>
  <iact:action type="add" startTime="53545">
    <iact:property name="dataType"/>
    <iact:actionData xml:id="d65">
      <inkml:trace xmlns:inkml="http://www.w3.org/2003/InkML" xml:id="stk65" contextRef="#ctx0" brushRef="#br1">2517 17037 11055 0,'0'0'976'1,"-7"18"-784"6,-3-4-192-7,0 3 0 5,4-5 1536-5,0 1 272 10,-1-3 48-10,7-10 16 6,0 0-576-6,-4 16-112 8,4-16-32-8,0 0 0 5,0 0 112-4,0 0 16 5,0 0 0-6,0 0 0 8,0 0 0-8,0 0 0 11,0 0 0-11,10-16 0 6,-3-1-320-6,3-3-64 11,2-5-16-11,-2-1 0 3,1-1-384-2,3-2-80 8,0-8-16-9,-3 4 0 5,1-2-96-5,0 3-32 9,-5-1 0-9,3-4 0 9,2 2-80-9,-2-2-32 9,3 0 0-9,-1 6 0 3,4 3-160-3,-5 3 0 7,3 2 144-7,-4 5-144 10,1-1 0-10,-1 7 0 6,-10 12 0-6,0 0 0 9,0 0 0-9,0 0 0 5,16 4 0-4,1 6-128 8,-5 11 0-9,4 1 0 9,1-3 0-9,-3 10 0 5,1 8 128-5,-3-2 0 12,4 2 0-11,-5 2-128 2,-1-5 128-3,0 3 0 11,-2 4 0-11,2-10 0 4,-1-2 0-3,-3 0 0 8,0-1 0-9,0-3 0 5,2 0 0-5,-4-3 0 10,-2-5 0-10,-2-1-128 19,0-16-352-18,0 0-64-1,0 18-16 1,0-18-9936 8,0 0-2000-9</inkml:trace>
    </iact:actionData>
  </iact:action>
  <iact:action type="add" startTime="53933">
    <iact:property name="dataType"/>
    <iact:actionData xml:id="d66">
      <inkml:trace xmlns:inkml="http://www.w3.org/2003/InkML" xml:id="stk66" contextRef="#ctx0" brushRef="#br1">2562 16961 28911 0,'0'0'1280'1,"0"0"256"-1,0 0-1216 0,0 0-320 3,0 0 0-2,16-6 0 7,3 5 176-8,3-7-32 6,-1-6 0-5,3 8 0 7,3-2 96-8,4 1 16 11,-1-1 0-11,1 2 0 6,0-2-128-6,2 0 0 8,2 2-128-7,4 3 192 3,-4 3-192-4,2-2-160 7,2 2 32-7,-3-2-8912 19,3 2-1776-18</inkml:trace>
    </iact:actionData>
  </iact:action>
  <iact:action type="add" startTime="54210">
    <iact:property name="dataType"/>
    <iact:actionData xml:id="d67">
      <inkml:trace xmlns:inkml="http://www.w3.org/2003/InkML" xml:id="stk67" contextRef="#ctx0" brushRef="#br1">3520 16698 14735 0,'0'0'1312'1,"0"0"-1056"3,-14 6-256-4,14-6 0 4,0 0 2144-3,0 0 368 6,16 6 80-6,-16-6 16 1,0 0-1520-1,23-2-320 5,-3 0-48-6,7 0-16 9,2-2 112-9,7 2 16 9,-3 0 0-9,2 2 0 6,6 0-16-6,-2 2 0 11,6 2 0-11,-4 0 0 5,0-2-400-4,-2 2-80 5,4 2-16-6,-4 3 0 7,-4-7-80-7,-2 2-32 11,-6 0 0-11,-2 2 0 5,1 0-208-5,-3 2-128 10,1-5 128-10,-3-1-208 18,3 2-1392-17,-9 0-288 7,-15-4-48-8</inkml:trace>
    </iact:actionData>
  </iact:action>
  <iact:action type="add" startTime="54491">
    <iact:property name="dataType"/>
    <iact:actionData xml:id="d68">
      <inkml:trace xmlns:inkml="http://www.w3.org/2003/InkML" xml:id="stk68" contextRef="#ctx0" brushRef="#br1">4060 16396 21935 0,'-21'-4'960'1,"21"4"224"0,0 0-944-1,0 0-240 5,0 0 0-5,0 0 0 4,0 0 752-3,0 0 96 9,0 0 32-9,0 0 0 4,17-6-432-5,5 4-64 9,1 4-32-9,-1 0 0 7,-1 2 240-7,5 4 48 8,-1-3 16-7,4 3 0 2,0 4-32-3,5-2-16 11,-3 1 0-11,-2 3 0 3,0 4-176-2,-1-3-48 10,-1 7 0-11,-2-3 0 4,-7-3-32-4,1 5-16 10,3-1 0-10,-5-3 0 4,-7 5-176-4,-2 1-32 8,-2-1-128-8,0-1 192 8,-6-1 112-5,-2 3 16 4,-6 0 0-6,-2-1 0 3,-4-3 192-3,-1 5 64 10,-9 3 0-11,1-2 0 4,-2-3-144-4,-1-1-32 12,-1-3 0-11,-2-1 0 0,-4 1-96-1,1-4-32 11,-1 1 0-11,0-5 0 5,0-2-272-5,0 2 0 10,0-5 0-10,1-5 0 18,5 0-384-17,4-4-144 0,1-1-32-1,5-5-10832 8,3 0-2160-7</inkml:trace>
    </iact:actionData>
  </iact:action>
  <iact:action type="add" startTime="55034">
    <iact:property name="dataType"/>
    <iact:actionData xml:id="d69">
      <inkml:trace xmlns:inkml="http://www.w3.org/2003/InkML" xml:id="stk69" contextRef="#ctx0" brushRef="#br1">5748 16474 9215 0,'0'0'400'1,"0"0"96"-1,0 0-496 0,0 0 0 7,0 0 0-7,0 0 0 3,0 0 2480-3,0 0 400 12,0 0 64-12,0 0 32 4,2 15-1600-4,-2 3-320 7,0-2-64-7,-4 3-16 3,-8-5-80-3,4 3-32 9,0 5 0-9,-9-1 0 7,-3-1 32-7,-1 3 0 11,-3-2 0-11,-1 7 0 4,0-3 16-4,-1 0 16 7,-1-7 0-7,-2 2 0 7,-4-3-160-7,-4-1-48 12,1 1 0-12,3 3 0 4,-2-7-208-4,2 5-64 18,2-6 0-18,0 1 0 0,1-5-128 0,1 0-48 11,-2 0 0-11,4-8 0 3,5-2-80-3,3-2 0 11,3-4-16-11,-2 2 0 4,7-4 0-4,-1-3 0 6,4 1 0-5,4-4 0 6,2 3-176-7,2-5 0 11,2 1 0-11,0 3 128 4,2-5-128-3,4 1-144 11,4 2 144-12,-3-3-208 4,7 5 0-3,-2 1 0 8,3 7 0-9,7 0 0 4,-1 2 208-3,-1 2-192 8,1 4 192-8,4 0-192 3,2 2 192-4,1 2-176 7,-1 3 176-7,6 5-160 7,-2-6 160-6,4 6 0 10,6-5 0-10,-6 3-128 2,4 2 128-2,-2-8 0 9,6-3 0-9,-4-1 0 3,6-4 0-4,0-3 0 11,-6-1 0-11,2-6 0 3,-6-2 0-2,2-1 0 8,0-3 160-9,-4-1-160 5,0 1 192-5,0 1-48 11,-4-7-16-11,-2-1 0 4,-1 3 16-4,-5-1 0 11,-5 2 0-11,-3-1 0 5,-5-1-144-5,-2 1 192 6,-8 7-192-6,-8-3 192 8,-2 4 80-8,-5 3 32 11,-5 3 0-11,-7 0 0 3,-4 4-112-2,-4 2 0 6,-1 2-16-7,-1 4 0 8,-7 6 16-8,5-2 16 10,-6 7 0-9,6-3 0 3,-6 6-16-3,4-3-16 5,2 5 0-6,2-1 0 7,-2-7-176-7,6 2 0 12,3-3 0-12,3 1 0 18,4 4-928-17,5-5-112 1,2 3-32-2,3-2-16704 3</inkml:trace>
    </iact:actionData>
  </iact:action>
  <iact:action type="add" startTime="59624">
    <iact:property name="dataType"/>
    <iact:actionData xml:id="d70">
      <inkml:trace xmlns:inkml="http://www.w3.org/2003/InkML" xml:id="stk70" contextRef="#ctx0" brushRef="#br1">8679 14791 911 0,'0'0'0'3,"0"0"0"-2,0 0 0-1,0 0 0 0,0 0 0 0,6 15 0 6,-6-15 2944-6,0 0 512 8,0 0 112-8,0 0 16 8,4 14-2048-8,-4-14-416 7,6 18-80-7,2-9-16 8,-8-9 80-8,9 16 16 8,-3-2 0-7,2 1 0 5,2-5-96-6,-2 2 0 7,-8-12-16-7,19 11 0 7,-3-1-240-7,1 4-64 8,5-8 0-8,-5 1 0 8,5 1-80-8,1-2-32 7,2-4 0-7,1-2 0 7,1 0-16-6,0-2 0 5,1 0 0-5,1-8 0 14,0-1-32-15,1 1-16 1,-1-4 0-1,-2 2 0 8,0-3-240-7,-1 3-48 4,-1-3-16-5,0 3 0 10,-3-4-80-10,-5 5-16 6,1-7 0-6,0 6 0 7,-7-3-128-7,1 3 192 7,0-2-192-7,-6 3 192 9,-3-7-192-8,-3 4 160 5,-1-3-160-5,-3-1 160 5,0 5-160-6,-4-5 128 8,-4 6-128-8,0-1 128 8,-7 3-128-8,1-4 0 6,-1 3 0-5,-3 3 0 7,-1-2 0-8,-4 6 0 6,-2 4 0-5,-3 2 0 6,-3 2 0-7,-4 4 0 8,4 0 0-8,-6 3 0 7,0 5-160-7,-4 4 160 6,2-1 0-5,-1 4-144 7,-1 3 144-8,2-1 0 7,-2 0 0-7,6 3 0 9,-4-1 0-9,6 2 0 6,-2 4 0-6,6 5-128 9,3-3 128-9,1-2 0 6,2 2 0-6,2 2 0 9,1-4 144-8,9 4-144 5,-3 4 192-6,6-2-192 8,-1 6 128-8,5-6-128 7,0 4 0-7,2-6 0 8,6 0 0-8,4-2 128 6,0-4-128-6,2 2 0 8,0-1 192-8,5 3-64 8,3 0 0-8,6-6-128 8,-3-5 224-8,5 1-64 8,-3 0-16-8,4 1 0 10,1-9 0-9,5 1 0 2,2-11 0-2,1 7 0 7,3-4 16-7,6 0 0 5,-4 1 0-6,6-5 0 7,-2-4-32-6,1-2 0 4,-4-2 0-5,4 0 0 10,-3-6-128-10,4-1 0 6,-6 1 144-6,4 0-144 8,0-8 0-8,4 5-208 6,-6-7 16-6,4 5 16 25,-4 1-1040-24,0 2-224-1,-2-4-32 0,-6 5-8960 6,-1-1-1776-5</inkml:trace>
    </iact:actionData>
  </iact:action>
  <iact:action type="add" startTime="60451">
    <iact:property name="dataType"/>
    <iact:actionData xml:id="d71">
      <inkml:trace xmlns:inkml="http://www.w3.org/2003/InkML" xml:id="stk71" contextRef="#ctx0" brushRef="#br1">9651 14329 11055 0,'0'0'480'1,"0"0"112"-1,0 0-464 0,0 0-128 7,0 0 0-7,0 0 0 2,0 0 1968-1,0 0 368 5,0 0 80-6,0 0 16 8,19 1-768-8,-3-1-160 7,1-1-32-7,7-1 0 8,-1-2-320-8,0 0-64 6,-1-2 0-6,3-4-16 9,5 4-240-9,3 4-64 7,0-2 0-7,-2 1 0 8,2-5-304-8,0 4-64 7,1-2-16-7,-3 4 0 9,-4-4-144-9,-4 2-48 6,-3-2 0-5,-1 5 0 6,1 1-192-7,-20 0 144 8,12-4-144-7,-12 4 128 21,0 0-1008-22,0 0-208 0,0 0-32 0,0 0-8288 6,0 0-1648-5</inkml:trace>
    </iact:actionData>
  </iact:action>
  <iact:action type="add" startTime="60738">
    <iact:property name="dataType"/>
    <iact:actionData xml:id="d72">
      <inkml:trace xmlns:inkml="http://www.w3.org/2003/InkML" xml:id="stk72" contextRef="#ctx0" brushRef="#br1">10948 13851 11967 0,'0'0'1072'1,"0"0"-864"-1,0 0-208 0,0 0 0 7,0 0 1024-7,0 0 176 7,-14-2 16-6,-4 2 16 7,3 0-272-8,-7 0-48 6,-1 0-16-6,-2 4 0 9,-5-2 224-7,3 3 32 3,0 1 16-5,1 4 0 7,1-2 0-7,4 2 0 7,3 1 0-7,1-3 0 10,5 6-544-10,0-4-112 6,12-10-32-6,0 0 0 7,-4 13-208-7,4-13-32 7,0 16-16-7,0-16 0 7,14 11 64-7,0 3 16 7,5-6 0-7,1 6 0 10,-1-3-32-10,4 7 0 7,1-3 0-7,3 5 0 7,0 3-112-2,-1 1-32-1,-5-1 0-4,-3-1 0 6,-3 1 0-6,-1 4 0 7,0 1 0-7,-8-3 0 8,-3-2 192-8,-1 3 16 7,-2-3 16-7,-3 1 0 8,-3-5 128-8,-2 2 32 7,-8 1 0-6,5-8 0 7,-9 3 128-8,1 5 16 6,-7-11 16-6,-1 5 0 9,-2-6-352-9,-3-5-64 6,1-1 0-6,0-2-16 9,2 2-240-9,-2-4 128 6,-3-4-128-6,9-3 0 10,0-3 0-10,5 0-256 5,3-8 16-5,7 3 16 26,4 1-2016-23,6-5-416-1,4 1-80-2</inkml:trace>
    </iact:actionData>
  </iact:action>
  <iact:action type="add" startTime="61185">
    <iact:property name="dataType"/>
    <iact:actionData xml:id="d73">
      <inkml:trace xmlns:inkml="http://www.w3.org/2003/InkML" xml:id="stk73" contextRef="#ctx0" brushRef="#br1">11777 13227 17503 0,'0'0'1552'1,"-14"2"-1232"2,14-2-320-2,-14 5 0 6,-1 5 1968-7,1 0 336 7,-3 9 64-7,-3 5 0 8,-1-3-1344-8,3 5-256 6,-3 1-64-6,1 4-16 9,3 4 304-8,-3 0 64 4,4 8 16-4,3-2 0 6,-1 4-192-7,6 2-48 7,4 4 0-7,2-1 0 9,2-1-384-9,0-6-64 7,6 2-32-7,0-4 0 8,4-4-96-8,-2-6 0 6,5-2-16-6,3 2 0 8,3 7-64-7,-1-9-16 5,2-10 0-6,-1 3 0 9,-3-3-160-5,1-5 0 0,3 3 0-4,-5-5 0 6,3 0 0-6,-1-4 0 8,-3 3 0-8,2-3 0 24,-16-8-1904-23,0 0-464 0,0 0-80-1,0 0-12048 1</inkml:trace>
    </iact:actionData>
  </iact:action>
  <iact:action type="add" startTime="61459">
    <iact:property name="dataType"/>
    <iact:actionData xml:id="d74">
      <inkml:trace xmlns:inkml="http://www.w3.org/2003/InkML" xml:id="stk74" contextRef="#ctx0" brushRef="#br1">11028 13835 23039 0,'0'0'2048'2,"0"0"-1648"-2,4-12-400 0,11 3 0 6,11 3 2528-5,11 0 416 5,7 4 96-6,9-4 16 8,4-6-2336-8,1 5-464 7,5 3-80-7,1-2-32 8,-4-6 48-8,-3 4 0 7,0 6 0-7,-1-3 0 8,1-3 64-8,-3 2 0 6,-3 2 16-6,2 2 0 10,-3 2-272-10,-7 2 0 11,-2-4 0-11,-8 4 0 21,-3-2-1952-20,-5 4-448-1</inkml:trace>
    </iact:actionData>
  </iact:action>
  <iact:action type="add" startTime="62927">
    <iact:property name="dataType"/>
    <iact:actionData xml:id="d75">
      <inkml:trace xmlns:inkml="http://www.w3.org/2003/InkML" xml:id="stk75" contextRef="#ctx0" brushRef="#br1">32544 9120 9215 0,'0'0'816'1,"0"0"-656"2,0-12-160-2,0 12 0 4,2-16 1168-4,-2 16 208 6,-2-11 32-7,2 11 16 8,0-16-160-8,0 16-48 8,-2-12 0-8,2 12 0 8,0-15-16-8,0 15-16 7,0-14 0-7,0-2 0 8,2 7-16-8,-2 9 0 6,0 0 0-6,2-18 0 8,0 6-304-8,-2 12-64 8,2-13-16-8,-2 13 0 7,0 0-96-6,0 0-32 5,0 0 0-6,0 0 0 9,-4-10-176-9,4 10-32 7,0 0-16-7,0 0 0 9,0 0-240-9,0 0-64 5,-20 10 0-5,5 7 0 8,1 3-128-7,-1 3 192 5,-1 4-192-6,-4 5 192 8,3 1 0-7,1 4 0 9,-5 8 0-10,-1 3 0 5,-1 7 32-5,3 0 16 7,-3-1 0-7,0 3 0 8,3 3 16-8,5 1 16 7,-3-1 0-7,6 7 0 8,-3-3-16-8,5 4-16 7,-4-4 0-7,5-5 0 10,3-4 0-10,-2 3 0 5,4-1 0-5,2-7 0 8,0-5 16-8,0-4 0 6,0 6 0-6,2-8 0 9,0 4-48-9,2-6 0 6,0 2 0-6,2-2 0 9,0 0-80-8,4 2 0 4,-2-6-128-5,-1 0 192 9,7 1-192-9,-2-1 176 6,-4-4-176-6,7 0 160 10,-1-5 64-10,4-5 16 5,-5 1 0-5,7 1 0 9,-4-5-48-8,5 1 0 4,-5 5 0-5,1-9 0 10,-1 1-64-10,2-4-128 5,-1 3 176-5,-5-3-176 8,-10-10 208-8,0 0-64 8,17 8-16-8,-17-8 0 8,14 8-128-8,-14-8 0 6,18 4 0-6,-18-4 0 8,0 0 0-7,13 2 0 6,-13-2 0-7,0 0 128 7,0 0-128-6,0 0 0 5,0 0 0-6,0 0 0 8,0 0 0-8,0 0 0 7,12 5 0-7,-12-5 0 9,0 0 0-9,0 0 0 5,0 0 0-5,0 0 0 9,0 0 128-9,0 0-128 6,0 0 0-5,0 0 128 8,0 0-128-9,0 0 0 6,-14-3 0-6,7-5 128 10,-5-8-128-10,2 1 0 6,2 1 0-6,-3-4 128 8,-1-1-128-8,2-7 128 6,-2-3-128-6,5-4 128 9,-5-6-128-9,4 0 0 6,0-6 144-6,4-4-144 10,-3 1 0-10,1-1 128 5,0-2-128-5,2-1 0 10,4-5 0-10,0 0 0 6,0-1 0-6,0-3 0 8,2 5 0-8,2-3 0 6,2-1 0-6,2 1 0 9,-1-7 0-9,-3 2 0 7,6-1 0-7,2-1 128 8,-4 10-128-8,-1 3 0 6,1 2 0-6,-2 4 0 9,0-3 0-9,2-3 0 7,1 4 0-7,-1 8 0 8,2 2 0-8,4 2 0 6,-1 2 0-6,3 0-128 9,1 6 128-9,-1 0 0 6,4-1 0-6,-5 3 0 10,3 2 0-10,1 1-128 5,-5 5 128-5,3-5 0 10,-3 3 0-10,0 3 0 5,-7 7 0-5,5-5-128 9,-4 4 128-9,-8 12 0 7,0 0 0-7,0 0 0 8,10-9 0-8,-10 9 0 6,0 0 0-6,0 0-128 9,0 0 128-9,0 0-128 6,0 0 128-6,0 0-128 9,0 0 128-9,-8 13-192 7,2 7 192-7,-4-5-192 8,-1 3 192-8,-1 5 0 6,-4-1 0-6,5 5-128 9,-7 6 128-9,1 0 0 6,-3 4 0-6,-3 4 0 10,-3 4 0-10,1 0 0 6,-2 4 0-6,1 3 0 8,-1-3 0-8,2-2 0 6,-1 2 0-6,5 0 0 9,3 1 0-9,-1-1 0 6,1 8 0-6,4-1 0 9,-1 1 0-9,5 1 0 7,0-1 0-7,3-1 0 8,1-1 0-8,2-2 0 7,4 1 0-7,-2-1 0 9,2-1 0-9,2-3 0 7,-2-2 0-7,4 0 128 7,2-2-128-7,1 0 0 7,-1-1 0-7,2-5 0 7,2 2 0-6,3-4 128 6,-5 4-128-6,10-4 0 5,-5-3 128-6,5-3-128 7,3-4 128-7,-3 2-128 9,3-1 128-9,1-1-128 6,3-2 160-5,1-1-160 7,-3-3 128-8,-1 3-128 6,1-9 0-6,-2-1 0 9,1-8 0-9,-3 1 0 6,-1-1 0-6,1-4 0 24,-5-4-1344-23,-14 2-176 0,18-9-16-1,-1 1-10688 7,-7-6-2144-7</inkml:trace>
    </iact:actionData>
  </iact:action>
  <iact:action type="add" startTime="64057">
    <iact:property name="dataType"/>
    <iact:actionData xml:id="d76">
      <inkml:trace xmlns:inkml="http://www.w3.org/2003/InkML" xml:id="stk76" contextRef="#ctx0" brushRef="#br1">32076 9759 16575 0,'-33'-13'1472'2,"15"9"-1168"-2,-5-2-304 0,5 2 0 6,5 2 2304-6,-3 2 384 6,16 0 96-6,-10 4 16 9,10-4-1424-9,0 0-288 6,-15 8-48-6,15-8-16 9,0 0 0-9,0 0 0 7,0 0 0-7,0 0 0 7,0 0-96-7,0 0-32 7,19 2 0-7,6 0 0 9,5-2-112-9,3 0-16 8,8-2-16-8,-2 0 0 7,4 2-400-7,-6-2-80 6,-2 2-16-5,6 0 0 6,-4 0-96-7,4-2-32 8,-6 0 0-3,-2 0 0-1,0 2 64-3,2 2 0 5,-3 0 0-6,-3 2 0 6,-2-2-16-6,-5 0 0 8,-9 1 0-8,-13-3 0 8,20 2-176-8,-20-2 0 6,0 0 144-6,0 0-144 8,0 0 128-8,0 0-128 7,0 0 128-7,0 0-128 9,-18-5 128-9,-3 1-128 7,-8-2 160-7,-7 0-160 8,-6-2 144-8,-1 2-144 6,-8 0 128-6,4-1-128 8,6-3 144-8,-2 4-144 7,6 4 160-7,6-4-160 8,4-4 192-8,3 5-48 7,7-1-16-7,7 4 0 8,10 2-128-8,0 0 0 6,0 0 0-6,0 0 128 9,19-8-128-9,3 0 192 7,5 2-192-6,6 4 192 7,-1-1-192-8,3-1 0 6,4 2 0-6,4 0 0 9,-1-4 0-9,-4 2 0 7,1-4 0-7,2 6 0 8,-6 4 0-8,-2-2 0 6,0 0 0-5,-6 2 0 6,-5-2 0-7,-1 0 0 7,-3 6 0-7,-18-6 0 7,0 0 0-6,0 0 128 6,0 0-128-7,0 0 0 23,0 0-288-21,0 0-144-2,0 0-16 1,-16 0-16 13,-1 2-1392-13,-9 2-256 2,-3 0-64-2</inkml:trace>
    </iact:actionData>
  </iact:action>
  <iact:action type="add" startTime="64774">
    <iact:property name="dataType"/>
    <iact:actionData xml:id="d77">
      <inkml:trace xmlns:inkml="http://www.w3.org/2003/InkML" xml:id="stk77" contextRef="#ctx0" brushRef="#br1">30305 8062 7359 0,'0'0'656'12,"0"-15"-528"-12,0 5-128 1,0-2 0 0,0 1 1904-1,2 1 336 9,-2-2 80-9,2 3 16 4,0-7-800-3,0 4-176 6,0-1-16-6,3 3-16 7,-1 2-48-8,2-2-16 9,-2 2 0-9,2 3 0 5,-6 5-352-5,0 0-64 11,0 0-16-11,0 0 0 5,0 0-288-5,0 0-64 6,0 0-16-6,0 0 0 8,0 0-224-8,0 0-48 7,0 0-16-6,2 11 0 6,-4 7 128-7,-2 5 16 11,-2 3 16-11,2 3 0 4,-6 4 48-3,1 10 16 9,-3 0 0-10,-4 8 0 7,5-1 0-7,-3 1 0 11,2-2 0-11,-9 23 0 4,3-4-112-4,7-5-32 10,-1-5 0-10,4 1 0 5,0-5-64-5,4-1 0 11,1-1-16-11,-1-1 0 4,4-6-32-3,0 2 0 9,4-2 0-9,-1-6 0 3,1 4-16-4,-2-10-128 6,2-2 192-6,2-2-64 8,2-1-128-8,-2-3 192 8,-2-2-192-8,3 1 192 7,3-3-64-7,-2-5 0 11,-4 1 0-10,6-5 0 3,3 2 32-4,1-7 0 10,2 3 0-10,5 2 0 4,-2-6 64-4,3 3 16 7,1 1 0-7,5-2 0 8,1-8-32-7,2 2 0 8,-2 0 0-9,1-2 0 4,1-2-80-4,-2 0-128 11,0-6 176-11,-1-2-176 5,-7 3 144-4,4-1-144 9,3-8 0-10,-3 7 144 5,-1-3-144-5,-1 2 0 6,2 2 0-5,-1-1 0 6,-1-3 128-7,-1 4-128 8,-3-2 0-8,1 2 128 7,-7 5-128-7,3-1 0 9,-16 4 0-9,12-4 0 4,-12 4 0-4,0 0 0 5,0 0 0-5,0 0 0 7,0 0 0-7,0 0 0 6,0 0 0-6,0 0-176 10,0 0 176-10,0 0-160 5,0 0 160-5,0 0-160 9,-10 8 160-8,-2-1 0 6,-4-1 0-7,1 4 0 9,-1-2 0-9,-3 0 0 5,-1 1 0-5,3-3 0 9,-7-2 0-9,3 4 0 6,-5 2 0-6,1-5 0 10,0-3 0-10,5 2 0 5,-1 0 0-4,-3-2 0 8,1-2 0-9,-2 0 0 6,-5-4 0-6,3 0 128 9,2 2-128-9,-1-1 0 7,1-3 128-7,5-2-128 7,-1-2 128-7,2 2-128 8,3-5 128-8,-2 1-128 7,3-4 144-7,1 3-144 6,0-7 192-5,3 1-192 7,1-1 224-8,-4-1-64 5,3-3-16-4,-3 1 0 8,4-4-144-9,2-3 192 7,1 1-192-7,3-2 192 8,-2-4-192-8,4-2 0 6,-2 4 144-5,2-4-144 8,0-4 0-9,2 6 144 6,0-6-144-6,-4 4 0 8,8 1 160-8,0-5-160 7,0 2 128-7,-2-3-128 9,0 3 0-9,4-2 128 10,5 2-128-9,-3 9 0 3,4-3 0-4,2-4 0 10,-1 2 128-10,5 2-128 5,1-6 0-4,-1 6 0 9,1 0 0-10,3 5 0 4,-3 3 0-4,-1 3 0 10,1 5 0-9,-5-1 0 4,0 7-304-5,-3-3 16 11,1 8 0-11,-12 6 0 18,0 0-2064-16,0 0-400-2,0 0-96 1,0 0-16-1</inkml:trace>
    </iact:actionData>
  </iact:action>
  <iact:action type="add" startTime="65677">
    <iact:property name="dataType"/>
    <iact:actionData xml:id="d78">
      <inkml:trace xmlns:inkml="http://www.w3.org/2003/InkML" xml:id="stk78" contextRef="#ctx0" brushRef="#br1">29960 8692 21711 0,'0'0'960'2,"-8"-2"192"-2,8 2-912 1,0 0-240 2,0 0 0-3,0 0 0 7,0 0 640-7,0 0 64 7,0 0 32-7,0 0 0 7,0 0 272-7,0 0 48 10,0 0 16-9,19 2 0 6,1-4 64-7,3-3 16 9,10-1 0-9,2-2 0 5,4 6-496-5,4-2-80 5,8-4-32-5,2 4 0 9,1 1-288-9,5-1-64 6,1 2-16-6,-1 0 0 8,-8-2-48-8,-3 6 0 11,-9 2 0-11,-4-4 0 8,-3 0-128-8,-11 2 0 9,-5 0 144-9,-16-2-144 3,0 0 128-2,0 0-128 5,-2 17 160-6,-16-3-160 10,-7-1 0-10,-6-1 0 6,-6 6 0-6,-14-5 0 7,-6 1 144-7,1-4-144 11,-1 1 128-11,3-1-128 4,1-2 336-4,4 4-16 11,4-5 0-10,2 1 0 3,2 2-16-4,4-2-16 6,6-4 0-6,6 2 0 8,5-3-48-8,9 3-16 11,11-6 0-11,0 0 0 5,0 0 32-5,0 0 0 8,0 0 0-8,11-9 0 4,9 1-64-4,5 0-16 6,6-4 0-6,2 4 0 8,1 3-176-8,3-3 0 7,-4 2 0-7,6 0 128 9,2 0-128-9,0 0 0 6,0 1 0-6,-4 1 0 8,0-2 0-8,-8 4 0 8,-5 2 0-8,-9 0 0 8,-15 0 0-8,0 0 0 6,0 0 128-6,0 0-128 6,0 0 0-5,0 0 0 7,-12 4 0-7,-7 2 0 6,-3 3-272-7,-3 1 64 8,-2 6 16-7,-2-7 0 22,-3 1-2320-22,1 4-464-1,-18 0-96 0,14 5 0 0</inkml:trace>
    </iact:actionData>
  </iact:action>
  <iact:action type="add" startTime="67851">
    <iact:property name="dataType"/>
    <iact:actionData xml:id="d79">
      <inkml:trace xmlns:inkml="http://www.w3.org/2003/InkML" xml:id="stk79" contextRef="#ctx0" brushRef="#br1">7538 16423 6447 0,'0'0'576'1,"0"0"-576"2,0 0 0-3,0 0 0 7,0 0 1888-7,0 0 272 7,0 0 48-7,0 0 16 9,0 0-912-9,0 0-176 7,0 0-48-7,0 0 0 9,0 0-192-8,18-4-64 4,-5 0 0-4,5 2 0 5,3 2 240-5,1-2 32 6,9-2 16-7,2 2 0 8,4 2-192-8,12-3-32 7,8-7-16-6,3 2 0 6,8 2-352-7,3-4-64 7,5-3-16-7,4 3 0 9,3-8-64-4,3 7-32-3,2-7 0-2,8 7 0 9,7-7 160-9,2 6 48 6,3-1 0-6,-1 3 0 7,-2-4-48-7,6 4 0 7,6-5 0-7,4 5 0 9,-4 0-240-9,-3 1-48 7,-9 3-16-6,-6 2 0 7,-9-2-208-8,-2-2 144 6,-2 2-144-6,-2 2 128 8,-3-1-128-8,-1-1 128 7,-5 0-128-6,-7 2 128 6,-6 0 0-7,-5 2 0 8,-10 4 0-7,-3-2 0 5,-3-2 0-6,-4 4-128 8,-5 6 192-7,-5-2-64 5,-4-4-128-5,-5 2 128 5,-4 0-128-5,-14-4 128 6,0 0-128-7,0 0 0 7,0 0 0-7,0 0 0 24,0 0-1344-24,-22 7-288 0,-1 3-64 0,-8 0-8416 7,-5-2-1696-6</inkml:trace>
    </iact:actionData>
  </iact:action>
  <iact:action type="add" startTime="68512">
    <iact:property name="dataType"/>
    <iact:actionData xml:id="d80">
      <inkml:trace xmlns:inkml="http://www.w3.org/2003/InkML" xml:id="stk80" contextRef="#ctx0" brushRef="#br1">7723 17447 18015 0,'0'0'800'1,"0"0"160"-1,0 0-768 0,0 0-192 4,0 0 0-4,0 0 0 6,0 0 1152-5,0 0 176 5,0 0 32-6,0 0 16 8,8 10-16-8,10-1 0 6,3-3 0-6,3-6 0 10,7-6-112-10,6-1-32 6,4 1 0-6,8 0 0 9,3-8-416-9,5 3-96 6,-1-9 0-6,1 6-16 8,0-1-240-8,-1 1-32 8,-1-3-16-8,-3 3 0 7,1-2-128-7,-2 5-16 7,-2-5-16-7,-7 6 0 16,1-1-112-16,-4 3-128 0,-2 2 176 0,-5-2-176 9,-5 2 0-9,0 2-320 7,-7 0 32-7,-5 4-10624 16,3-1-2128-15</inkml:trace>
    </iact:actionData>
  </iact:action>
  <iact:action type="add" startTime="68842">
    <iact:property name="dataType"/>
    <iact:actionData xml:id="d81">
      <inkml:trace xmlns:inkml="http://www.w3.org/2003/InkML" xml:id="stk81" contextRef="#ctx0" brushRef="#br1">10041 16854 17503 0,'0'0'1552'4,"0"0"-1232"-4,0 0-320 1,0 0 0 5,0 0 1104-6,0 0 176 7,0 0 16-7,0 0 16 9,-8-12-208-9,-6 5-32 6,-9-3-16-6,-1 4 0 8,-1 2 112-8,-2-2 32 7,-3 0 0-7,-5 2 0 9,-6 2-112-9,2 1-32 6,-5 1 0-6,-1 1 0 9,2 5-224-9,-4 4-32 7,0-2-16-7,6 2 0 8,0 1-400-8,6 3-64 6,2 4-32-6,6-1 0 8,5-7-288-8,7 5 128 8,-3-1-128-8,8 4 0 9,1-5 128-9,7 5-128 6,2-3 0-6,5 3 0 7,7 0 128-6,4-1-128 8,5 5 0-9,8 1 0 7,9-2 0-7,1 3 128 6,9-3-128-6,-3 5 0 7,0 1 160-7,2 0-160 8,-4 1 128-8,0 1-128 8,-8-2 0-8,-4-2 0 6,-4 1 128-6,-1 1-128 9,-5-2 0-9,2 1 128 7,-3-1-128-7,-6 1 128 8,-5-3 0-8,1 0-128 6,-6-3 192-5,0 1-64 8,2 1 192-9,-6 1 16 6,-4 1 16-6,-4-5 0 10,-7-1 160-10,-1 1 48 5,-6-3 0-5,-5 1 0 8,-2-5-48-8,-2 2-16 7,-10-5 0-7,2 3 0 8,-8-6-96-8,-2-2-16 7,-4-4 0-7,5-2 0 9,-1-2-96-9,0 0-32 8,4-4 0-8,6-2 0 7,6-7-256-7,4 3 0 6,4-5 0-6,1 1 0 24,5 1-1440-23,5-3-400 2,0 8-80-2</inkml:trace>
    </iact:actionData>
  </iact:action>
  <iact:action type="add" startTime="70088">
    <iact:property name="dataType"/>
    <iact:actionData xml:id="d82">
      <inkml:trace xmlns:inkml="http://www.w3.org/2003/InkML" xml:id="stk82" contextRef="#ctx0" brushRef="#br1">12832 13297 4607 0,'0'0'400'1,"0"0"-400"2,8-14 0-2,-8 14 0 6,0 0 2304-7,9-11 368 7,-5-7 80-7,-4 18 0 8,0 0-1280-8,0 0-256 7,0 0-48-7,0-12-16 8,0 12-64-8,0 0 0 6,0 0-16-6,0 0 0 11,0 0-224-11,0 0-32 5,0 0-16-5,0 0 0 9,0 0-384-9,0 0-80 6,-7 10-16-6,-3 11 0 7,2 7 0-7,2 1-16 8,-4 2 0-8,5 14 0 8,-1 4 16-8,0 7 16 12,-4 5 0-12,0 3 0 4,1 12-16-4,-5 8-16 6,4 2 0-5,-2 8 0 7,1 5-96-8,1 2-16 6,-9 1 0-6,1 1 0 8,2 2-192-7,-3 1 144 6,-1-9-144-7,3 1 128 8,-3-10-128-8,3 1 192 6,1-5-192-5,1-2 192 6,1-2 192-7,-4-4 32 6,3-4 16-6,1-5 0 8,4 3 16-8,-3-6 16 7,3-5 0-7,-4 1 0 9,3 1-128-9,-1-1-16 7,0-2-16-7,6 1 0 9,-3-4-48-9,1 1-16 6,2 1 0-6,0-3 0 9,-2-1-32-9,2-2 0 5,1-3 0-4,3-1 0 7,-4 0-32-8,0 2-16 7,4-8 0-7,0 0 0 7,-2-2-160-6,2 2 192 7,0-2-192-8,0 2 192 6,0-2-192-5,0 2 160 6,-4-4-160-7,1 7 160 8,3-3-160-8,0 2 128 6,-2-8-128-5,2 3 128 7,0 1-128-8,0-4 0 7,0 2 144-7,-2 0-144 7,-4-4 0-7,2 4 128 7,1 2-128-7,1-6 0 8,-4-4 0-7,0-3 128 5,2-3-128-5,2-1 0 7,4-7 0-8,0 3 144 7,0-18-144-7,0 13 0 23,0-13-272-22,0 0-176 0,0 0-16-1,0 0-16 13,0 0-2784-11,0 0-544-1</inkml:trace>
    </iact:actionData>
  </iact:action>
  <iact:action type="add" startTime="70781">
    <iact:property name="dataType"/>
    <iact:actionData xml:id="d83">
      <inkml:trace xmlns:inkml="http://www.w3.org/2003/InkML" xml:id="stk83" contextRef="#ctx0" brushRef="#br1">13247 16593 19007 0,'0'0'832'3,"0"0"192"-3,0 0-832 0,0 0-192 0,0 0 0 1,-11 2 0 5,-5 0 1072-6,6 0 160 7,10-2 48-7,-15 2 0 8,3 1-112-8,12-3-16 7,-18 10 0-7,5-2 0 6,-5 0-336-5,7 3-80 6,-7-3-16-7,4 2 0 8,-3 6-144-7,-3-1-48 5,5 5 0-6,-5 3 0 8,1-3-144-7,1 1-16 5,-1 4-16-6,-1 3 0 9,6-3 0-9,-1 8 0 6,7 8 0-6,-2-4 0 9,6 2-144-5,4-2-16 0,4 4-16-4,8-6 0 7,-4-3-176-6,7-5 192 5,1 2-192-5,3-4 192 7,5-5 0-8,-3-4 0 7,1 3 0-7,5-11 0 7,0-4 64-7,7-6 32 7,1-6 0-7,0 0 0 8,4-7 64-8,-4 1 16 7,2-6 0-6,2-1 0 6,-4 0-160-7,-2 1-16 6,-2-3-16-6,-1-5 0 8,-3-1 144-8,-2-2 16 8,-3 6 16-8,-3-3 0 9,-7-3 160-9,-4 4 48 5,-2 1 0-5,-8-1 0 9,-8-6-192-9,0 4-48 6,-9-1 0-6,1 1 0 10,-5 4-64-10,-5-1-32 6,-1-1 0-6,-6 6 0 9,0 1-224-9,4 1 176 6,2 5-176-6,-3 0 160 8,-7 1-320-7,10-1-64 4,4 6-16-4,7-1 0 23,-1-3-2656-22,5 4-544-1</inkml:trace>
    </iact:actionData>
  </iact:action>
  <iact:action type="add" startTime="71578">
    <iact:property name="dataType"/>
    <iact:actionData xml:id="d84">
      <inkml:trace xmlns:inkml="http://www.w3.org/2003/InkML" xml:id="stk84" contextRef="#ctx0" brushRef="#br1">13267 14239 14847 0,'0'0'656'1,"0"0"144"-1,-2 13-640 0,2-13-160 0,2 18 0 0,-2-18 0 7,0 0 912-7,0 0 160 6,0 0 16-5,0 16 16 6,0-16 224-6,0 0 32 6,0 0 16-7,0 0 0 7,0 0 48-7,0 0 16 8,0 0 0-8,6-14 0 7,0-6-416-7,3 3-96 7,-1-3-16-7,4-3 0 10,0-4-272-10,-3-1-64 5,7-5-16-5,-4 4 0 9,5-4-224-9,-3 0-32 8,1-4-16-8,3 2 0 7,-6-3-32-7,5-2 0 10,-3-1 0-10,3-4 0 5,-5 6-96-4,4-2-32 5,-1 6 0-6,3-4 0 8,-1 2-128-8,-3 5 0 7,2 5 0-6,-5 4 0 6,3 1 0-7,-4 7 0 7,0-3 0-7,1 8 0 8,-11 10 0-8,0 0 0 7,0 0 0-7,0 0 0 7,0 0-144-7,0 0 144 7,0 0 0-7,12 8 0 10,-12-8-144-10,0 0 144 5,8 22 0-4,-2-3-144 8,-2 1 144-9,-3 5 0 6,3 4-144-6,0 0 144 9,0 3 0-9,0 3 0 6,2-2-144-6,0 0 144 9,-2 6 0-9,2 2 0 7,-1 4-128-7,5-4 128 9,-4 4 0-9,2-6 0 6,2 6 0-6,-3-6 0 8,-1 5 0-8,2-7 0 7,0-3 0-7,-2 1 0 7,1-6 0-6,3-4 0 5,-2-3 0-6,-4 1 0 9,2 1 128-9,0-3-128 6,1 2 0-6,-1-9 144 9,-6-14-144-9,0 0 0 6,4 18 0-6,-4-18 0 23,0 0-544-22,0 0-32-1,0 0-16 0,0 0 0 15,0 0-2176-13,0 0-432-2</inkml:trace>
    </iact:actionData>
  </iact:action>
  <iact:action type="add" startTime="72059">
    <iact:property name="dataType"/>
    <iact:actionData xml:id="d85">
      <inkml:trace xmlns:inkml="http://www.w3.org/2003/InkML" xml:id="stk85" contextRef="#ctx0" brushRef="#br1">13230 14130 29487 0,'0'0'2624'2,"0"0"-2112"-2,0 0-512 0,0 0 0 6,10-8 480-6,11-2-16 6,2 4 0-6,7 2 0 9,3-2-32-9,2 1-16 7,6-5 0-7,0 4 0 9,8 2 128-9,-3-2 32 5,-1-4 0-5,2 5 0 8,2 1-320-8,-4 0-48 7,0 0-16-7,-1-2 0 24,-6 2-992-23,-1 2-208-1,-4 2-32 5</inkml:trace>
    </iact:actionData>
  </iact:action>
  <iact:action type="add" startTime="72734">
    <iact:property name="dataType"/>
    <iact:actionData xml:id="d86">
      <inkml:trace xmlns:inkml="http://www.w3.org/2003/InkML" xml:id="stk86" contextRef="#ctx0" brushRef="#br1">15059 15103 8287 0,'0'0'368'1,"0"0"80"-1,0 0-448 0,0 0 0 0,0 0 0 0,0 0 0 6,0 0 3856-5,0 0 688 6,20-2 144-7,5 2 32 8,3 0-3264-8,5 0-656 7,2 0-128-7,6 0-32 9,-4-4-208-9,8 0-48 6,2 0-16-5,-3-4 0 6,3-3-112-7,0 3 0 7,-4 2-16-7,4-4 0 8,0 2-112-8,-8 4-128 8,-2 4 176-8,-2 0-176 22,-4 6-224-22,-6 0-160 1,-7 0-16-1,-18-6-12576 2</inkml:trace>
    </iact:actionData>
  </iact:action>
  <iact:action type="add" startTime="72916">
    <iact:property name="dataType"/>
    <iact:actionData xml:id="d87">
      <inkml:trace xmlns:inkml="http://www.w3.org/2003/InkML" xml:id="stk87" contextRef="#ctx0" brushRef="#br1">15122 15577 16575 0,'-27'6'1472'1,"11"-1"-1168"-1,4-1-304 0,12-4 0 5,0 0 2912-5,0 0 528 8,0 0 96-8,16 18 32 8,5-8-2352-8,7 3-448 6,3-9-112-6,4 2-16 8,4-2-16-8,0 0-16 6,8 0 0-6,1-4 0 10,-1-6-192-9,4 2-32 4,2-2-16-5,3 4 0 9,1-6-224-9,1-1-144 5,3 1 192-5,-5 6-192 25,-3-2-1216-25,2 0-336 1,-1-4-80 5</inkml:trace>
    </iact:actionData>
  </iact:action>
  <iact:action type="add" startTime="73484">
    <iact:property name="dataType"/>
    <iact:actionData xml:id="d88">
      <inkml:trace xmlns:inkml="http://www.w3.org/2003/InkML" xml:id="stk88" contextRef="#ctx0" brushRef="#br1">16497 16236 13823 0,'0'0'1216'1,"-16"8"-960"-1,3-3-256 0,13-5 0 7,-14 4 1344-7,14-4 240 8,0 0 32-7,0 0 16 6,0 0-288-7,0 0-64 7,0 0-16-7,21-11 0 8,-1-7-304-8,1 1-64 6,3-9-16-6,9-3 0 8,6-8-320-8,4 2-64 9,4 0-16-9,5-10 0 7,3 6-128-7,2-8-32 6,1 2 0-6,-1-4 0 9,-3-11 64-9,1 0 0 7,-2 1 0-7,-1 1 0 8,1-5-64-8,-2-5 0 11,-3-2 0-11,-5-4 0 5,2-3-128-5,-10 7-48 6,-2-2 0-6,1-2 0 10,-3 6-144-10,-6 1 0 5,-11 9 0-5,-1 1 0 9,-5 3 0-9,-4 5-224 5,-4 6 80-5,-4 4 16 11,-2 8 128-11,-7 2 0 5,-3 3 0-5,-3 9-128 8,1 1 128-8,1 8 0 7,-5-1 0-7,-5 5 0 9,-1 4 0-9,1 7-160 6,0 3 160-6,0 8-160 9,-3 5 160-9,1 4-208 6,0 5 80-6,0 1 128 8,-1 2-144-8,3 4 144 7,0 2 0-7,1 8 0 8,1-3 0-8,2 5 0 6,-1 2 0-6,7 3 0 9,1 3 128-9,-2 1 0 7,7-3-128-7,-3-1 192 8,6 1-48-8,6 0-16 6,-2-1 0-6,4-3 0 9,2-4 16-9,0-5 0 6,2-1 0-6,4-4 0 9,2 4-16-8,-4-6-128 5,3 4 192-6,1-8-64 8,-2-1-128-8,0-5 128 8,3 0-128-8,-3-1 128 7,2-7-128-7,2-1 0 6,-5 3 0-6,3-1-176 24,2-7-1824-22,-2 1-368 0</inkml:trace>
    </iact:actionData>
  </iact:action>
  <iact:action type="add" startTime="74008">
    <iact:property name="dataType"/>
    <iact:actionData xml:id="d89">
      <inkml:trace xmlns:inkml="http://www.w3.org/2003/InkML" xml:id="stk89" contextRef="#ctx0" brushRef="#br1">17993 15586 13823 0,'-8'14'608'3,"8"-14"128"-3,0 0-592 0,-10 16-144 1,-3 3 0-1,3 7 0 6,-6 5 2688-6,5-2 512 7,-5-2 112-6,2 1 16 6,-7 3-2000-7,0 0-400 7,-1 0-80-6,-1-2-16 7,1-1-320-7,3-5-80 5,7 1-16-6,-2-3 0 8,7-1-416-7,-3-7 128 4,10-13-128-5,0 0 0 23,0 0-256-23,0 0-128 0,0 0-16 1,19 2-8368 9,5-6-1664-8</inkml:trace>
    </iact:actionData>
  </iact:action>
  <iact:action type="add" startTime="74217">
    <iact:property name="dataType"/>
    <iact:actionData xml:id="d90">
      <inkml:trace xmlns:inkml="http://www.w3.org/2003/InkML" xml:id="stk90" contextRef="#ctx0" brushRef="#br1">18570 15549 19343 0,'0'0'1728'1,"-7"16"-1392"2,-1 2-336-3,-4-1 0 6,4-1 720-6,0 5 80 8,-9 6 16-8,3 3 0 9,-3-5 32-9,-1-2 16 8,1-5 0-8,-3 1 0 6,-1 3 288-6,7-5 48 7,-2-5 16-7,7 4 0 9,-3-5-304-9,12-11-48 6,0 0-16-6,0 0 0 9,0 0-336-9,0 0-64 7,8 18 0-7,0-12-16 8,-8-6 128-8,25-10 16 7,2-4 16-7,2 3 0 7,-1-5-224-7,-1-1-48 7,2-3-16-6,-1 1 0 6,1-3-304-2,0 3 128-1,0 1-128-4,-1-5 0 7,-1-5 128-7,-2 9-128 8,1 5 0-8,-1 1 0 7,-2 3 0-6,1-2 0 4,-3 4 0-5,1 4 0 10,-1 4 0-9,-7 4 0 3,-14-4-160-4,16 14 160 9,-1 2 0-9,-5 3 0 6,-4 5 0-6,0-7 0 9,-1-1 0-9,-3 3 0 6,-2 5 0-6,-2-7 0 9,-1 1 0-9,3-18 0 6,0 0 0-6,-6 11 0 10,6-11 0-10,0 0 0 5,0 0 0-5,0 0 0 8,0 0 0-8,0 0 0 8,13-9 160-8,-3-7-160 9,8 2 240-9,-3-5-64 5,5 3-16-5,3-1 0 9,-1-5-160-9,-3 7 0 6,3-5 0-6,1 3 0 9,2 5 0-9,1 0 0 6,1 4 0-6,-2 5 0 9,-1-1 0-9,-5 4 0 6,3 4 0-6,1 5 0 11,2 7-160-11,-1 3 160 5,-5 5 0-5,3 3-144 8,-3 4 144-8,3-1 0 6,-9-1 0-6,3 0 0 9,-10 2 0-9,4-2 0 7,1-1 0-7,-5-1 0 7,0 4 0-6,2-3 0 6,0-5 0-7,-2-5-128 23,-6-18-1296-22,7 13-256 0,-7-13-48 0</inkml:trace>
    </iact:actionData>
  </iact:action>
  <iact:action type="add" startTime="74729">
    <iact:property name="dataType"/>
    <iact:actionData xml:id="d91">
      <inkml:trace xmlns:inkml="http://www.w3.org/2003/InkML" xml:id="stk91" contextRef="#ctx0" brushRef="#br1">18808 14953 41407 0,'-29'-20'1840'2,"13"8"368"-2,9-5-1760 0,3 5-448 0,4 12 0 0,0 0 0 7,0-17 192-7,0 17-64 7,6-12 0-6,-4 0 0 7,-2 12-128-8,0 0-224 6,0 0 48-6,0 0 16 23,0 0-1600-23,0 0-320 0,0 0-64 0,0 0-8800 8,0 0-1744-8</inkml:trace>
    </iact:actionData>
  </iact:action>
  <iact:action type="add" startTime="75209">
    <iact:property name="dataType"/>
    <iact:actionData xml:id="d92">
      <inkml:trace xmlns:inkml="http://www.w3.org/2003/InkML" xml:id="stk92" contextRef="#ctx0" brushRef="#br1">16698 17406 15663 0,'0'0'1392'2,"0"0"-1120"-1,-10 6-272-1,10-6 0 7,0 0 1792-7,0 0 288 7,-12 2 64-7,12-2 16 9,0 0-320-9,0 0-64 6,0 0-16-6,0 0 0 8,-4-14-112-7,4 0-32 5,6-7 0-6,6-2 0 9,0-7-640-9,5-1-128 7,1-4-16-7,5-2-16 7,5 2-496-7,-1-2-80 7,0-4-32-6,2 2 0 6,-1-8-208-7,-1 10 0 7,0-2 128-7,1 8-128 8,-3 2 0-8,-4 3 0 7,-1 7 0-7,-6 5 0 8,-1 0 0-8,-3 7 0 8,-10 7 0-8,0 0 0 7,0 0 0-7,0 0 0 7,0 0 0-7,10 31 0 8,0 6-176-1,-7 0 176-7,1 0-160 0,-4 6 160 10,-2-4 0-10,-1 8 0 6,3-2 0-5,-4-5 0 7,0 3 0-8,-2-4 0 6,0 2 0-6,2-4 0 8,0-5 0-7,4-5 0 6,-2-4 0-7,0-9 0 9,0 5 0-9,0-3-224 5,2-16 64-5,0 0 16 22,0 0-1376-20,0 0-272-1,0 0-48-1,0 0-13424 1</inkml:trace>
    </iact:actionData>
  </iact:action>
  <iact:action type="add" startTime="75524">
    <iact:property name="dataType"/>
    <iact:actionData xml:id="d93">
      <inkml:trace xmlns:inkml="http://www.w3.org/2003/InkML" xml:id="stk93" contextRef="#ctx0" brushRef="#br1">16768 17351 15663 0,'0'0'1392'2,"0"0"-1120"-1,-12-7-272-1,12 7 0 7,0 0 3792-7,0 0 704 8,20-6 144-8,-1 0 32 8,1 2-3456-8,3-2-704 5,1 0-128-5,5 0-16 9,4-9-32-9,4 3 0 7,-2 2 0-7,0 1 0 9,-1 1-128-9,1 0-16 5,-2-4-16-5,-2 4 0 9,2 5-176-9,-2-3-144 7,-3-2 144-7,-3 2-208 23,-2 2-2272-23,-1 4-448 0,5-10-80 4,-3 1-9600-4</inkml:trace>
    </iact:actionData>
  </iact:action>
  <iact:action type="add" startTime="75778">
    <iact:property name="dataType"/>
    <iact:actionData xml:id="d94">
      <inkml:trace xmlns:inkml="http://www.w3.org/2003/InkML" xml:id="stk94" contextRef="#ctx0" brushRef="#br1">17447 17010 28911 0,'0'0'1280'3,"0"0"256"-3,0 0-1216 1,0 0-320-1,0 0 0 0,0 0 0 8,17 0 512-8,7-4 32 7,-1-2 16-7,5 0 0 8,3 3 0-8,4-1 0 6,6-2 0-5,-4 0 0 7,4 2-48-6,2 0-16 3,2 4 0-5,-6 0 0 7,-2 0-304-7,0 4-48 7,-6-2-16-7,-2 2 0 10,0 0-128-10,-1-2 0 6,-3-2 0-6,-3 0 0 23,-3 2-608-23,1 0-48 0,-3 0-16 0,-17-2-9312 8,0 0-1872-8</inkml:trace>
    </iact:actionData>
  </iact:action>
  <iact:action type="add" startTime="76007">
    <iact:property name="dataType"/>
    <iact:actionData xml:id="d95">
      <inkml:trace xmlns:inkml="http://www.w3.org/2003/InkML" xml:id="stk95" contextRef="#ctx0" brushRef="#br1">17985 16708 27647 0,'0'0'2448'1,"0"0"-1952"-1,-4-4-496 0,4 4 0 7,0 0 640-7,0 0 48 7,18-2 0-7,5 2 0 8,3 0-688-7,-1 2 0 5,0 0 0-6,3 0 0 10,-1 2 320-10,0 3 48 6,-1 9 0-6,1-2 0 7,0-1 144-6,-1 7 48 6,-5-5 0-7,-3 5 0 7,1-1-128-7,1-3-32 6,-7 2 0-5,-1 1 0 6,-6-1-112-6,-4 1-32 5,0 3 0-5,-6-7 0 7,-4 5 0-8,-8-3-16 6,-1-3 0-5,-3 4 0 7,-5-5 80-8,-2 5 32 6,-3-5 0-5,-1 3 0 7,-4-8-144-5,2 2-16 2,2-5-16-5,3-1 0 8,1-2-176-8,4-2 0 6,3-2 0-6,9 0 0 23,-3-5-1680-21,14 7-320-1,-6-16-64-1,8 2-12928 0</inkml:trace>
    </iact:actionData>
  </iact:action>
  <iact:action type="add" startTime="76304">
    <iact:property name="dataType"/>
    <iact:actionData xml:id="d96">
      <inkml:trace xmlns:inkml="http://www.w3.org/2003/InkML" xml:id="stk96" contextRef="#ctx0" brushRef="#br1">19216 16671 23615 0,'0'0'1040'1,"16"2"224"-1,-1-2-1008 0,7 0-256 3,-3 2 0-2,3 3 0 5,-3 3 0-6,3 4 0 8,-7-4 0-8,3 3 0 7,-18-11 336-7,9 20 32 7,1 1 0-7,-6-1 0 9,0-3 400-8,-4 3 96 4,-2-1 16-5,0-1 0 10,-2 2 80-10,-6 3 32 6,1-4 0-6,-1 3 0 7,-8 3-112-6,1 3-32 5,-1-1 0-6,-3 0 0 8,-4 0-192-8,-5-1-32 7,-1-3-16-7,2 1 0 8,-4-9-128-7,5 1-32 6,1-1 0-7,4-5 0 11,-3-2 80-11,5-2 16 4,-3 0 0-4,5-6 0 8,1-2-96-8,-1-4 0 7,3-2-16-7,3 2 0 8,-1-5-80-8,0-3-16 6,-1 4 0-6,3-7 0 9,4-3-336-9,0-3 0 7,4 3 0-7,2-1 0 8,2-1 0-8,6 1 0 7,4-5-128-7,0 7 128 8,7-2-256-8,-1 5 48 8,4 4 0-7,3 2 0 5,-2 1 16-6,1 5 16 7,3 2 0-7,2 6 0 9,-1 0 176-9,3 3-160 7,6-3 160-7,0 2-160 8,6 4 160-8,0 2 0 5,-6-6 0-5,6 3-128 9,-2 1 128-9,4-2 0 7,-4-4 0-7,2-2 0 8,-4-4 0-8,-2 0 0 7,0-6 0-7,5-4 0 8,0 3 0-8,3-9 0 6,-6 0 0-6,4-3 0 9,-7-2 0-9,-3 1 0 6,-4 1 0-6,-4 3 128 8,-1-5-128-7,-8 1 128 6,-5-1-128-7,-5 3 128 9,-6 3 32-9,-6 7 16 5,-5-6 0-5,-5 9 0 9,-5-5 48-9,-6 8 16 6,-5 2 0-6,1 6 0 9,-8 4 16-9,0 0 0 6,-2-3 0-6,1 9 0 8,-5 4-64-8,0 3-16 7,0-1 0-7,0-3 0 9,8 3-176-8,0 1 0 4,6-3 0-5,2 1 0 26,2 3-800-25,5-5-240-1,9-7-48 0,15-10-17680 0</inkml:trace>
    </iact:actionData>
  </iact:action>
  <iact:action type="add" startTime="79848">
    <iact:property name="dataType"/>
    <iact:actionData xml:id="d97">
      <inkml:trace xmlns:inkml="http://www.w3.org/2003/InkML" xml:id="stk97" contextRef="#ctx0" brushRef="#br3">11556 12915 8287 0,'0'0'736'3,"0"0"-592"-3,0 0-144 1,0 0 0 4,16 0 448-4,-16 0 64 7,19-6 16-8,-5 2 0 8,-14 4-384-7,16-4-144 5,-16 4 0-6,0 0 144 9,17-4 768-9,-17 4 160 5,14-4 16-5,-14 4 16 9,0 0 208-9,0 0 32 6,17-4 16-5,-17 4 0 7,0 0-160-8,0 0-48 7,0 0 0-7,14-4 0 8,-14 4-304-8,0 0-64 7,0 0-16-7,0 0 0 7,0 0-224-7,0 0-48 7,0 0-16-7,0 0 0 9,0 0-32-9,14 10 0 7,-14-10 0-7,6 18 0 8,-6-5 48-8,-2 5 0 8,-2-3 0-8,-4 5 0 6,0 3 16-6,0 1 0 7,-3-1 0-6,-3 6 0 10,-2 5-128-11,1 3 0 5,-5 6-16-4,1 5 0 4,-1 7-80-5,-1 1-16 7,-3 1 0-7,5 0 0 10,3-1-144-10,-1-1-128 7,3 1 192-6,0-3-192 7,7-2 272-8,1-6-48 6,0 1-16-6,6-7 0 7,6 4 80-7,2-8 16 7,-1-3 0-7,9 1 0 9,0-2-96-9,1-2-16 5,5-4 0-5,-3-1 0 9,4-7-32-9,3 5-16 7,-1-3 0-7,-1-7 0 8,1-2 16-7,0 2 0 5,-1-7 0-6,-1 5 0 9,-1 0-32-9,-1-6-128 6,0 2 192-6,3-2-64 8,-3-2-128-8,-1-1 192 7,-1 3-192-7,3-2 192 8,-7 0-192-8,3 0 160 7,1-2-160-7,-5 0 160 9,4-4-160-8,-7-2 128 5,-11 6-128-6,16-5 128 7,-16 5-128-7,0 0 128 6,14-8-128-5,-14 8 128 7,0 0-128-8,0 0 128 6,0 0-128-6,0 0 128 9,0 0-128-8,0 0 0 5,0 0 144-6,0 0-144 8,0 0 128-8,0 0-128 7,-10-6 160-7,10 6-160 8,-18-2 128-8,3 4-128 8,-7 0 0-8,5 2 0 8,1-2 128-7,-3 2-128 7,-1 0 0-8,3-1 0 6,-3 1 160-6,2-2-160 7,3-2 160-7,-5-2-160 7,3-5 288-7,1-1-32 7,-1 0-16-7,1-8 0 8,0 3 80-8,7-9 0 7,-5-3 16-7,4-4 0 8,-3-3-96-7,5-7-32 6,2 0 0-7,0-5 0 8,-4 1-208-8,3-6 176 6,3 0-176-6,-2-2 160 8,-2-5-160-8,6 1 160 7,0-1-160-7,0 1 160 9,0 1-160-8,2-3 0 3,4-2 0-4,0 3 0 10,4 3-128-10,0 6 128 5,-4 5-160-5,3-1 160 9,3 6-128-9,-2-4 128 7,2 2 0-7,3 4-144 9,-1 1 144-9,4 3-208 7,-5 4 80-7,3 2 128 8,-4 1 0-8,3 1 0 6,-5-1 0-6,4 7 0 8,2 9 0-8,-5 0-176 6,3-2 176-6,-12 10-192 8,10-7 192-8,-10 7-128 7,0 0 128-7,0 0-128 9,11-10-16-9,-11 10 0 6,0 0 0-6,0 0 0 8,0 0 0-7,0 0 0 5,0 0 0-6,0 0 0 9,0 0 144-9,0 0-128 6,0 0 128-6,0 0-128 8,-5 15 128-8,-3 3 0 7,2-4 0-7,-6 3 0 8,2 1 0-7,3-1 0 5,-9 5 0-5,4 3 0 8,-3 2 0-9,-3 3 0 4,1 3 0-2,-5 0 0 7,3 6 0-9,-1-2 0 7,-3 8 0-7,-1 2 0 8,-1-2 0-8,2 5 0 7,-1 3 0-7,3 3 0 8,3-3 0-8,1 4 0 5,5 1 0-5,-4 3 0 9,7 1 0-9,-1-3 0 7,4-7 0-7,2-3 0 9,2 0 0-9,0-2 0 5,2-3 0-5,2-5 0 9,0 4 0-8,2-8 0 4,2-3 0-4,2-1 0 8,-4-8 0-9,3 5 0 6,5-5 0-6,-2-2 0 8,0-1 128-8,3-1-128 6,-3-1 160-5,7-4-160 8,-3 3 144-9,2-7-144 6,-3-2 128-6,5 3-128 8,3-7 160-8,-5 2-160 8,0-2 192-8,1-4-192 8,-3-2 192-8,5 0-64 7,-3 2 0-7,1-4-128 7,1-2 160-7,-4-1-160 7,3-3 128-7,-5 2-128 8,4 0 0-8,-16 8 0 6,11-11 128-6,-11 11-128 8,14-8 0-7,-14 8 0 5,0 0 0-6,0 0 128 8,6-18-128-8,-6 18 0 7,0 0 0-7,6-12 0 9,-6 12 0-9,0-15 0 7,-2 5 0-7,2 10 0 8,0 0 0-8,0 0 0 6,-10-17 128-6,-4 5-128 10,3-2 0-10,-5 3 0 6,2-7 0-5,-3 4 0 7,3-7 0-8,-3-1 192 6,-1 3-192-6,4-3 192 9,-3-3-192-9,5 0 0 6,-4-5 0-6,3-1 0 9,-3-4 0-9,5 4 0 6,-7-2 0-6,8-2 0 8,-2-10 0-8,3 2 0 7,-3-2 0-7,4-4 0 9,2 4 0-9,4-3 0 6,2 1 0-6,0 2 0 9,0 4 0-9,4-6 0 6,4 4 0-6,2 1 0 9,-4 3 0-9,3-2 0 7,5 5 0-7,0 1 0 8,3-2 0-8,-3 6-176 7,2 2 176-7,-3 0-192 8,3-1 192-7,1 3 0 4,-3 6 0-5,4 1-128 9,-9 1 128-9,5-1 0 6,-4 6 0-6,0 1 0 9,1 7 0-9,-11 6 0 6,6-12 0-6,-6 12-128 9,0 0 128-9,0 0 0 7,0 0-144-7,0 0 144 8,0 0 0-8,0 0-176 7,0 20 176-7,-2-1-128 9,2-19 128-8,-6 22-128 5,-5-3 128-6,1 5-128 7,-4 3 128-7,1 2 0 7,-1 2 0-7,0 6 0 8,1-2 0-8,-1 10 0 7,-6 0 0-7,-1 6 0 8,1 2 0-8,-1 1 0 8,3 1 0-8,3 3 0 7,-7 1 0-6,7 3 0 5,1-1 0-6,-1-1 0 9,3-5 0-9,4 3 0 6,0-3 0-6,6-3 0 8,2-1 0-8,4-4 0 6,4-8 0-6,2 4 0 9,1-6 0-9,5-6 0 7,2 0 0-7,-1-5 0 8,3-3 128-8,3-1-128 7,4-7 128-7,1 3-128 7,-1-9 192-6,2 5-48 5,0-8 0-6,5-2 0 9,3 0-16-9,0-4 0 7,-4-2 0-7,2-2 0 8,0-2-128-8,-2-2 0 6,-3 2 0-6,-3 1 0 8,-4-1-320-8,-5-2-64 7,-1-4 0-7,1 4 0 25,-8 3-2560-24,-10 5-512 1</inkml:trace>
    </iact:actionData>
  </iact:action>
  <iact:action type="add" startTime="81395">
    <iact:property name="dataType"/>
    <iact:actionData xml:id="d98">
      <inkml:trace xmlns:inkml="http://www.w3.org/2003/InkML" xml:id="stk98" contextRef="#ctx0" brushRef="#br3">11309 13868 12895 0,'0'0'576'2,"-16"-9"112"-2,4 5-560 0,-1-2-128 0,5-2 0 0,8 8 0 8,0 0 2464-8,-16-6 464 7,6 2 80-7,10 4 32 8,-15-2-1248-8,15 2-240 7,0 0-48-7,0 0-16 9,0 0-400-9,0 0-96 6,0 0-16-6,0 0 0 8,17-4-304-8,3-3-64 8,1-5-16-8,11 6 0 7,1-4-16-7,2 1 0 7,8-1 0-7,-4-4 0 8,4 2-192-8,-2 7-64 8,5-5 0-8,-3 2 0 11,0 2-112-11,-2-2-16 5,0 1-16-5,-4 3 0 6,0-2-32-6,-7 6 0 7,-11-2 0-7,1 0 0 8,-1 0-144-8,-19 2 192 7,0 0-192-7,0 0 192 8,0 0-192-8,-12 10 128 7,-3 1-128-7,-11 1 128 9,-3 4-128-9,-10-5 192 5,-2-1-192-5,-4 6 192 9,0-8-192-9,-1 3 160 6,-1-1-160-5,-2-4 160 8,0-4 80-9,-1 2 16 5,-3 4 0-5,4-3 0 10,6-3 32-10,2-2 16 6,8 0 0-6,4 0 0 8,3 0-176-8,9 0-128 8,17 0 192-7,0 0-192 5,0 0 0-6,0 0 0 6,0 0 0-6,16-7 0 9,-1-5 0-9,11 4 0 7,3-2 0-7,10 1 0 8,0 1-128-8,8 4 128 8,-1 0 0-8,1-2-144 9,4 2 144-9,0 0 0 6,1 2 0-5,-3-2 0 6,-6 2 0-6,2-1 0 5,-8-1 0-6,-2-4 0 8,-6 2 0-7,-9 4 0 5,-20 2 0-6,0 0 0 8,0 0 0-8,0 0 0 6,0 0 0-5,-6 16 0 8,-8-7 0-9,-11 5 176 7,-6 2-176-6,-8 1 192 5,-2-5-64-6,-6 2 0 7,-6-5 0-7,-1-1 0 9,-3 2 144-9,1 0 32 6,1-3 0-6,2 5 0 8,8-4 48-8,6-2 16 8,2 0 0-8,4 1 0 7,8-3-192-7,9 0-48 7,16-4 0-7,0 0 0 7,0 0-128-7,0 0 0 8,0 0 0-8,0 0 0 7,0 0 0-6,22-2 0 6,5 0 0-7,2-2 0 8,4-3-256-8,6-1 32 7,10 0 0-7,2 2 0 24,3 0-2464-23,-1 0-480 1,21-7-96 0,-9-3-32-1</inkml:trace>
    </iact:actionData>
  </iact:action>
  <iact:action type="add" startTime="82475">
    <iact:property name="dataType"/>
    <iact:actionData xml:id="d99">
      <inkml:trace xmlns:inkml="http://www.w3.org/2003/InkML" xml:id="stk99" contextRef="#ctx0" brushRef="#br3">13156 14547 14735 0,'0'0'640'2,"0"0"160"-1,0 0-640-1,0 0-160 1,0 0 0-1,-12 14 0 6,4-7 976-6,2 5 176 8,6-12 16-7,-4 16 16 6,4-16-64-7,-5 13-16 7,5-13 0-6,-8 16 0 10,2 0 144-11,6-16 32 3,-2 11 0-3,2-11 0 8,0 0 0-8,0 0 16 8,0 0 0-8,0 0 0 7,0 0-160-7,0 0-48 8,0 0 0-8,0 0 0 7,0 0-128-7,0 0-48 7,0 0 0-7,0 0 0 8,18-11-208-8,-3-7-32 7,3-7-16-6,-3-5 0 7,5-5-288-8,-1-4-64 6,1 4-16-3,-5-8 0 5,5 2-160-8,-4-5-128 6,1 3 192-6,3-4-192 9,-5-4 144-9,3 2-144 5,1-3 0-4,-3-3 144 5,3-1-144-6,3-5 128 8,-7 3-128-7,5 1 128 6,3-1-128-7,1 3 0 7,-1 4 0-7,-3 4 0 9,1 10 0-9,1 2 0 6,-3 0 0-6,-5 8 0 7,-1 5 0-7,-1 3 0 8,4-1 0-8,-7 9 0 9,1-7 0-9,0 6 0 7,-10 12 0-7,0 0 0 7,10-13 0-7,-10 13 0 6,0 0 0-6,0 0 0 9,0 0 0-9,0 0 0 7,0 0 0-7,7 17 0 10,3-1 0-10,-6 3 0 5,0 1 0-5,-2-3 0 9,2 3 0-9,0 3 0 7,-2 5 0-7,4 1 0 8,-1 0 0-8,-1 2 0 6,2 6 0-5,-2 1 0 7,0-1 0-8,4 5 0 6,-2 1 0-6,-2 2 0 9,1 2 0-9,3-6 0 7,-2 2 0-7,-2-6 0 8,0 4 0-8,2-4 0 7,-2 6 0-6,1-6 128 5,-1-6-128-5,0 2 160 5,-4-2-160-6,2 3 160 8,0-3-32-8,0-2 0 6,2-4 0-6,-2 1 0 9,-2-3-128-9,2-1 160 7,2-3-160-7,0 3 160 7,0-3-160-6,-2-5 0 5,-2-14 0-6,0 0 128 9,0 0-128-9,0 0 0 6,7 19 0-6,-7-19 0 23,0 0-1536-21,0 0-256-1,0 0-32-1,0 0-10336 7,0 0-2048-7</inkml:trace>
    </iact:actionData>
  </iact:action>
  <iact:action type="add" startTime="83061">
    <iact:property name="dataType"/>
    <iact:actionData xml:id="d100">
      <inkml:trace xmlns:inkml="http://www.w3.org/2003/InkML" xml:id="stk100" contextRef="#ctx0" brushRef="#br3">13242 14198 17855 0,'0'0'784'3,"0"0"176"-3,-12-6-768 0,12 6-192 0,0 0 0 0,0 0 0 7,0 0 976-7,0 0 176 8,0 0 16-8,0 0 16 7,0 0 672-7,4-10 144 7,0-5 32-6,-4 15 0 8,13-8-384-8,7 4-80 4,3-4-16-5,6 0 0 7,5 3-416-7,5 3-96 7,0 2-16-7,9 0 0 8,-1-2-192-8,0 2-32 8,2 0-16-8,0 0 0 8,-5-2-208-8,1 0-32 7,0-2-16-7,-6 0 0 9,2-2-176-5,-6 2-32-2,2-2-16-2,-6 2 0 9,-7-1-144-9,-3-1-32 7,1 2 0-7,-7 2 0 8,1-2-128-8,-16 4 0 5,0 0 0-5,14-2 0 26,-14 2-1360-25,0 0-368 2,0 0-64-3</inkml:trace>
    </iact:actionData>
  </iact:action>
  <iact:action type="add" startTime="83646">
    <iact:property name="dataType"/>
    <iact:actionData xml:id="d101">
      <inkml:trace xmlns:inkml="http://www.w3.org/2003/InkML" xml:id="stk101" contextRef="#ctx0" brushRef="#br3">13349 16571 13823 0,'0'0'1216'3,"0"0"-960"-2,0 0-256-1,0 0 0 6,0 0 1024-5,10-9 144 6,-10 9 48-7,13-14 0 9,-13 14-976-9,8-8-240 6,-8 8 0-5,0 0 0 6,0 0 528-7,0 0 64 7,14-12 16-7,-14 12 0 9,0 0 1024-9,0 0 208 7,0 0 32-7,0 0 16 6,0 0-432-6,0 0-96 8,0 0-16-8,0 0 0 8,4-15-240-7,-4 15-48 5,0 0-16-6,0 0 0 8,-10-18-224-7,10 18-48 6,-16-11-16-7,-3 1 0 8,1 6-160-8,3 6-16 5,-5-2-16-4,4 6 0 7,-5 0-384-8,-4 1-176 6,-1 3 160-6,3 2-160 17,-1-2 192-17,1 5-64 1,2 1-128-1,-3 1 192 7,3 5-64-7,-3-5 0 6,1 5-128-6,-1 3 192 8,1 8-64-8,0-2 0 8,1 1-128-8,1-1 192 8,-1 0-192-8,7 0 0 5,-3 2 128-5,8 4-128 9,-1-3 0-9,1-1 0 6,6 2 0-6,2 2 0 9,2-4 0-9,4-2 144 7,4-3-144-7,4-1 128 8,-5-2 96-8,7-3 16 7,4-5 0-7,3 1 0 8,-5-7 32-8,5 3 16 7,4-4 0-7,-1-4 0 8,-1-6-96-7,1-2-32 5,-1-2 0-6,4-4 0 8,-1 0-32-8,5-7 0 7,2 1 0-7,-4-4 0 8,-1 1-128-8,1 1 160 7,-2-5-160-7,2-4 160 10,-1 1-160-10,-1 3 128 5,0 3-128-5,-1-5 128 9,-3-3-128-9,-5 3 128 5,-1 3-128-5,3 1 128 9,-7-4-128-9,-1-1 0 8,-2 3 0-8,-2-1 0 8,-1 3 0-8,-3-3 0 8,-4 1 0-8,-2 1 128 8,-3 3-128-8,-3-7 0 7,-2 1 144-7,-6 0-144 7,5 3 0-7,-7 1 128 7,3-3-128-7,-5 3 0 8,-1 3 0-8,-3 0 128 6,-1 7-128-6,-1-3 0 9,7 2 0-9,-4 4 0 7,-3 1 0-7,3 3 0 8,-1 4 0-8,-1 3 0 6,0-1 0-6,3 0 0 10,-1 8 0-10,-1-2 0 5,3-1 0-5,-1 7 0 9,5-2 0-9,-5 5 0 6,5 5 0-6,1-1 0 10,-3-4 0-10,7 5 0 5,-4-3 0-5,9 3-128 9,-5 3 128-9,4-2 0 6,4 3 0-6,0 1 0 9,4 6 0-8,-2-2 0 4,4-2 0-5,4-1-128 8,0 1 128-8,2-2 0 7,2-6 0-6,-3 1 0 6,7-3 0-7,0 1 0 7,3-1 0-6,-3-5 0 6,4-1 0-7,-5 1 0 7,3-6 0-7,3-4 0 8,-3-6 0-8,3-2 144 7,5-2-144-7,-1 0 160 8,1-10-32-8,3 4 0 7,-2-9 0-7,3 3 0 8,-1-3 0-8,2-6-128 7,2-1 192-7,1-1-64 8,-1-2-128-8,-2 1 0 7,0 1 0-7,1 0 0 8,-1-4 0-8,-2-1 128 7,-5 1-128-7,-1 4 0 8,-5-1 0-7,-1 3 128 5,-7-2-128-6,-2 0 0 8,-2 1 128-7,-4 1-128 5,-4-1 128-6,-2 5-128 9,-2 0 128-9,-7 5-128 7,-1-2 0-7,-5 5 128 9,-7-1-128-9,1 8 192 6,0 0-192-6,-5 4 192 7,1 2-192-7,-4 4 0 7,0 2 144-7,4 4-144 8,-2 6 0-8,-2 1 0 7,-3 1 0-7,5 1 0 8,-2-1 0-8,2-3 0 7,4 7 0-7,3-1 0 10,7-7-160-10,-1 3 0 5,9-5 0-5,-1 6 0 24,6-5-1440-23,6-13-272 0,0 18-64-1,0-18-11088 7,18 21-2208-6</inkml:trace>
    </iact:actionData>
  </iact:action>
  <iact:action type="add" startTime="89338">
    <iact:property name="dataType"/>
    <iact:actionData xml:id="d102">
      <inkml:trace xmlns:inkml="http://www.w3.org/2003/InkML" xml:id="stk102" contextRef="#ctx0" brushRef="#br1">21092 14352 13583 0,'0'0'592'1,"0"0"144"-1,4-10-592 0,-4 10-144 4,0-15 0-3,0 5 0 2,0 10 1152-2,0 0 192 6,-4-16 32-6,4 16 16 5,-5-8-64-6,5 8-16 7,0 0 0-7,-12-2 0 8,-6-1-368-8,3 5-80 7,-3 1-16-7,-1 7 0 7,1 4-384-7,1-2-80 7,-7 3 0-7,-1 3-16 9,1 3 176-9,-1 6 32 6,-6 1 16-6,2 9 0 9,1 2 112-9,1 10 32 7,0 1 0-7,-1 5 0 12,1 3-192-12,2 3-32 5,-1 7-16-5,3 4 0 9,-1 2-144-9,5-1-32 5,-1 3 0-5,1 2 0 7,-1 2-112-7,1-4-16 7,3-6-16-7,5 4 0 9,-5-8 16-9,4 4 16 6,6-7 0-6,-1 5 0 9,5-6 144-9,2-1 32 6,2-1 0-6,4 3 0 9,-3-5 80-9,3-5 32 7,8-8 0-6,2 0 0 6,3-8-160-7,-3 4-16 6,-1-8-16-6,5 0 0 8,-3-2-144-8,3-2-32 8,-3 3 0-8,1-9 0 7,1 0-128-7,3 3 0 7,-5-3 0-7,3-1 0 8,1-9-176-8,-1 5-112 8,-3-3-32-8,5-1 0 24,1 2-2112-23,1-5-416 0,1-3-96 2</inkml:trace>
    </iact:actionData>
  </iact:action>
  <iact:action type="add" startTime="89816">
    <iact:property name="dataType"/>
    <iact:actionData xml:id="d103">
      <inkml:trace xmlns:inkml="http://www.w3.org/2003/InkML" xml:id="stk103" contextRef="#ctx0" brushRef="#br1">21414 15153 7359 0,'-23'4'320'2,"11"2"80"-2,-5-2-400 0,5 2 0 2,-2 2 0-2,6 3 0 7,-3-1 3904-7,3 6 688 8,2-4 144-7,-2 3 16 6,8-15-3152-7,-6 14-640 6,6-14-128-6,6 15-32 9,-6-15 96-9,14 10 0 6,3-2 16-6,1 0 0 8,5-6-144-8,5-4-16 7,1-6-16-7,2 2 0 8,6 2-352-8,0-2-80 7,6-3-16-7,-4 1 0 9,2-2-288-9,-6-2 0 6,-2 1 0-5,1 1 0 7,-5-6 0-4,-2 5 160-1,-3-3-160-3,-5 4 128 8,-1-9-128-7,-9 1 192 5,1 3-192-6,-2-3 192 8,-8 18-192-8,0-12 128 8,-4-5-128-8,-4 5 128 8,-1-2 80-8,-9 8 16 7,-3-1 0-7,-1 1 0 7,-3 4-48-7,-5 8-16 7,-5 0 0-6,2 1 0 7,0 1-160-8,-2 8 192 6,-2 1-192-6,0 5 192 8,6 7 96-8,-1 4 32 7,-1 0 0-7,6 2 0 8,5 8 64-8,3-4 0 7,1 0 16-6,7 0 0 7,3-5-192-8,2-1-32 5,4 0-16-5,6-4 0 9,4-2-32-9,-2-1-128 6,3-5 192-6,5 3-64 10,0-3 0-10,3 1-128 7,5-13 192-7,-3 5-64 8,7-4-128-8,1 1 0 7,0-1 0-7,6-4 0 8,2-6-176-8,-1-2-64 6,-1-2-16-6,4-6 0 24,-4-1-2240-22,-4-5-448 1,-1 0-80-2</inkml:trace>
    </iact:actionData>
  </iact:action>
  <iact:action type="add" startTime="90345">
    <iact:property name="dataType"/>
    <iact:actionData xml:id="d104">
      <inkml:trace xmlns:inkml="http://www.w3.org/2003/InkML" xml:id="stk104" contextRef="#ctx0" brushRef="#br1">22109 14705 11967 0,'-18'0'1072'1,"18"0"-864"-1,0 0-208 0,0 0 0 8,0 0 3776-8,0 0 704 6,0 0 128-6,0 0 48 8,0 0-2912-8,10-8-576 7,3 0-112-6,3 2-32 6,-16 6-496-7,23-5-96 7,-1 1-32-6,-3-6 0 6,3 2-16-7,-1 2-16 7,5-1 0-7,-3-3 0 8,1 4-224-8,-3 2-144 7,2-2 192-7,1-2-192 8,-1 3 0-8,-1-1 0 7,-3 4 0-7,1-4 0 22,-3-8-1440-20,-7 6-400-2,-10 8-80 0,14-5-11936 2</inkml:trace>
    </iact:actionData>
  </iact:action>
  <iact:action type="add" startTime="90642">
    <iact:property name="dataType"/>
    <iact:actionData xml:id="d105">
      <inkml:trace xmlns:inkml="http://www.w3.org/2003/InkML" xml:id="stk105" contextRef="#ctx0" brushRef="#br1">22990 14239 21135 0,'0'0'928'3,"0"0"208"-2,-8-10-912-1,8 10-224 1,0 0 0-1,-9-8 0 6,-7 2 784-6,2 4 112 7,-7 4 32-7,0 4 0 9,-3 4-48-9,1-2-16 7,-1 4 0-7,-1 1 0 9,0-1 160-9,3 5 48 5,3 5 0-5,7-5 0 7,0 1-256-7,8 0-48 9,4-5-16-9,4 7 0 8,6-5-368-8,0 3-80 6,7-1-16-6,1-1 0 9,3 2 32-9,1-5 16 6,1 3 0-6,1-1 0 9,3-1-80-9,-6 6-32 7,-1-5 0-6,-1 3 0 7,-3-7-224-5,0 5 0 0,-5 4 0-3,1-5 0 9,-6 5 0-8,-2-7 0 5,-4 3 0-6,-4 1 0 7,0-3 0-7,-8 4 0 7,1-9 0-7,-7 3 144 8,-3-2 112-7,-3-4 0 4,1 0 16-5,-1-1 0 10,1-5 64-10,1 0 16 6,5 2 0-6,-3-4 0 8,7-5-160-8,-1 1-48 6,6 0 0-6,-2-6 0 9,10 12-336-9,-3-13-64 7,3-1 0-7,3 0-16 23,7 1-2560-21,0-1-512 0</inkml:trace>
    </iact:actionData>
  </iact:action>
  <iact:action type="add" startTime="91067">
    <iact:property name="dataType"/>
    <iact:actionData xml:id="d106">
      <inkml:trace xmlns:inkml="http://www.w3.org/2003/InkML" xml:id="stk106" contextRef="#ctx0" brushRef="#br1">23558 14549 11967 0,'0'0'1072'0,"0"0"-864"1,-10 10-208-1,10-10 0 5,-12 9 2128-5,12-9 384 7,-9 8 80-7,9-8 16 10,0 0-752-10,0 0-160 5,-14-2-32-5,14 2 0 9,0 0-240-8,0 0-48 5,-2-13-16-6,4-5 0 8,6-1-256-8,-2 1-48 6,3-2-16-6,5-5 0 9,-2-2-400-9,5 0-96 6,-3-3-16-6,2 1 0 10,1 0-288-10,-3 0-64 7,3-9-16-7,-1 1 0 6,2-4-160-5,-1-1 0 6,1 3 144-2,1-4-144-1,-5 4 0-4,1 2 128 6,3 5-128-6,-6 9 0 9,3 3 0-9,-5 3 0 6,0 1 0-6,-10 16 0 8,0 0 0-8,0 0 0 6,0 0 0-6,0 0 0 9,13 16 0-9,-5 5 0 7,0 3 0-7,0 3-128 10,-4 2 128-10,-2 6-192 6,-2 4 192-5,0 6-192 6,-2-8 192-6,2 4 0 4,-2-2 0-5,2 0 0 9,0-4 0-9,0-1 128 6,0-3-128-6,0-2 176 9,0-2-176-9,2-3 0 6,-2-3-192-6,0 5 192 24,0-3-592-22,0-2 0-1,0-7 0-1,0-14 0 9,-4 18-2048-7,4-18-416 0,0 0-80-2,0 0 0 0</inkml:trace>
    </iact:actionData>
  </iact:action>
  <iact:action type="add" startTime="91398">
    <iact:property name="dataType"/>
    <iact:actionData xml:id="d107">
      <inkml:trace xmlns:inkml="http://www.w3.org/2003/InkML" xml:id="stk107" contextRef="#ctx0" brushRef="#br1">23556 14342 23039 0,'-2'-13'2048'1,"0"3"-1648"-1,2-2-400 0,6 4 0 5,8 2 2256-5,1 1 368 6,7 1 80-6,3-2 16 9,4 2-1600-9,4 2-320 6,10 2-64-6,0-2-16 8,4-2-80-8,4 4-32 7,-1 0 0-7,5 0 0 10,2 4-160-10,-1 0-16 7,-3-2-16-7,-1 2 0 7,-5 2-416-6,-4-1 0 6,-8-3 0-7,-5 4-176 23,-5-2-1856-23,-4 6-368 1,-7-2-80 4</inkml:trace>
    </iact:actionData>
  </iact:action>
  <iact:action type="add" startTime="91831">
    <iact:property name="dataType"/>
    <iact:actionData xml:id="d108">
      <inkml:trace xmlns:inkml="http://www.w3.org/2003/InkML" xml:id="stk108" contextRef="#ctx0" brushRef="#br1">21194 16216 7359 0,'0'0'656'2,"0"0"-528"-2,0 0-128 0,0 0 0 6,0 0 2896-5,0 0 560 5,0 0 96-6,0 0 32 8,0 0-1760-8,0 0-352 7,21-7-64-7,-1-7 0 9,7 2-256-9,6-1-32 7,2 3-16-7,6-8 0 7,6 1 0-7,10-3 0 8,9 3 0-8,0 1 0 7,10-2-144-7,2 5-48 8,0-7 0-8,4-1 0 7,4 1-240-7,0 7-48 7,0-3-16-6,2 4 0 12,1 3-320-13,3-3-64 2,-4 2-16-2,-8-3 0 8,-10 3-208-8,-2 4 0 6,-5-2 128-6,-5 2-128 8,-5 0 0-8,-4 4 0 7,-6 2 128-7,-4 0-128 9,-6-1-160-9,-4 1-80 6,-4 0-16-6,-3 0 0 25,-9 0-1856-23,-13 0-368-1,0 0-80-1,0 0-12096 0</inkml:trace>
    </iact:actionData>
  </iact:action>
  <iact:action type="add" startTime="92294">
    <iact:property name="dataType"/>
    <iact:actionData xml:id="d109">
      <inkml:trace xmlns:inkml="http://www.w3.org/2003/InkML" xml:id="stk109" contextRef="#ctx0" brushRef="#br1">21469 16831 24703 0,'0'0'1088'2,"0"0"240"-1,0 0-1072-1,0 0-256 1,0 0 0-1,0 0 0 6,0 0 1216-6,21 5 192 8,-5-6 48-8,3-3 0 8,5 0-224-8,-1 0-32 7,3-2-16-7,3 2 0 8,4-6-272-8,0 3-48 7,4 1-16-7,2-2 0 8,2-6-304-8,2 6-64 7,-6-3-16-6,0 1 0 6,-6 6-272-7,-1 0-48 7,-3-2-16-7,-2-3 0 8,1 3-128-8,-5 4 0 7,1 2 0-7,-3-4 0 22,1-2-1584-21,-7 0-288-1,-13 6-64 2,20-6-13600-1</inkml:trace>
    </iact:actionData>
  </iact:action>
  <iact:action type="add" startTime="92563">
    <iact:property name="dataType"/>
    <iact:actionData xml:id="d110">
      <inkml:trace xmlns:inkml="http://www.w3.org/2003/InkML" xml:id="stk110" contextRef="#ctx0" brushRef="#br1">22957 16417 17503 0,'-10'-4'1552'1,"-5"0"-1232"3,3 0-320-4,-6 3 0 7,5-1 2192-7,-5 0 384 7,1 0 80-6,-1 6 16 7,-5-2-1536-8,1-1-304 6,-3 3-64-6,0 2-16 9,-1 4 208-9,1-2 64 6,1 0 0-6,1-3 0 8,2 7-256-8,3-4-64 8,6 6 0-8,1-5 0 7,1 1-368-7,10-10-80 7,-2 16 0-7,4 1-16 8,-2-17-112-8,10 14-128 7,-10-14 176-7,23 17-176 8,2-5 288-8,3 4-48 7,-1-6-16-6,0 5 0 6,1-1-32-7,-3 5-16 10,-2 3 0-10,3-7 0 6,-5 3 16-6,-1-4 16 6,-1 3 0-6,1 3 0 9,-9-5 144-9,7 5 32 6,-6-3 0-6,-3-1 0 9,-5 5 16-9,-2 1 16 6,-2-3 0-5,0 1 0 8,0-1-64-9,-4-3-16 7,-3 1 0-7,-7 5 0 8,-4-7-32-8,1 3-16 6,-5 0 0-6,-3-5 0 10,0 5 64-10,-3-3 16 6,1 1 0-6,-2 0 0 8,-2-5-160-8,-1 1-16 5,3 0-16-5,2-6 0 10,1 3-176-10,1 1-144 5,0-4 144-5,5 0-208 25,-1 0-2448-24,7 1-480 3</inkml:trace>
    </iact:actionData>
  </iact:action>
  <iact:action type="add" startTime="94080">
    <iact:property name="dataType"/>
    <iact:actionData xml:id="d111">
      <inkml:trace xmlns:inkml="http://www.w3.org/2003/InkML" xml:id="stk111" contextRef="#ctx0" brushRef="#br1">24685 15674 15663 0,'0'0'1392'2,"-11"8"-1120"0,-3-8-272-2,14 0 0 7,0 0 1408-7,0 0 208 8,0 0 48-8,0 0 16 7,0 0-176-7,0 0-32 8,0 0-16-8,0 0 0 7,0 0-160-7,0 0-16 8,21 4-16-8,7-4 0 8,3 0-176-8,10-8-48 6,0-2 0-6,8 3 0 8,-1 3-272-8,5-4-48 7,2-2-16-6,-1 2 0 5,1-3-128-5,-1 3-16 6,1 4-16-7,0 0 0 8,-1-4-64-8,1 4-16 11,0 0 0-11,1 2 0 6,1 0-144-6,-9 2-16 6,-3-1-16-6,-4 2 0 9,-4 3-112-9,-5 0-32 6,-5-2 0-6,-4 0 0 9,-3 2 0-9,-7-2 0 7,-13-2 0-7,18 2 0 8,-18-2 16-8,0 0 0 6,0 0 0-6,0 0 0 9,0 0 0-9,0 0 0 7,0 0 0-7,0 0 0 7,0 0 0-7,0 0 0 8,0 0 0-8,0 0 0 7,0 0-160-7,0 0 0 7,0 0 144-7,0 0-144 8,0 0 0-8,10-10 0 7,-10 10 0-7,0 0 128 23,0 0-1024-22,0 0-192-1,0-10-32 1,0 10-11664 7,0 0-2320-7</inkml:trace>
    </iact:actionData>
  </iact:action>
  <iact:action type="add" startTime="95867">
    <iact:property name="dataType"/>
    <iact:actionData xml:id="d112">
      <inkml:trace xmlns:inkml="http://www.w3.org/2003/InkML" xml:id="stk112" contextRef="#ctx0" brushRef="#br1">26901 14541 13823 0,'0'0'1216'3,"-10"2"-960"-3,10-2-256 0,-11 10 0 8,11-10 848-7,-8 15 128 5,8-15 32-6,0 18 0 7,0-18-112-6,0 14 0 6,0-14-16-7,12 19 0 11,3-7 160-11,7 0 48 4,3-5 0-4,6-3 0 8,2 0 64-8,4-4 32 7,8-2 0-7,4-2 0 8,8-2-480-8,-1-7-80 6,-1 3-32-6,1-6 0 8,1 3-128-8,-3-5-16 7,-9 5-16-7,-6-5 0 9,0 2-176-9,-2 1-16 7,-5-3-16-4,-5 5 0 2,0-7-224-5,-1 4 176 7,-11 1-176-7,1-1 160 10,-4 1-32-10,-1-3 0 5,-7 4 0-5,-2-1 0 9,-4 1-128-9,0 1 128 6,-4 3-128-6,-5-2 128 8,-1 2-128-8,-8 6 0 7,-1-1 0-7,-2 3 128 9,1-4-128-9,-3 6 0 5,-5 6 0-5,-3 0 0 9,-2 1 0-9,-4 9 0 7,-12-6 0-7,3 9 0 9,-3-1 0-9,-4 3 0 6,-1 3 0-6,3 1 0 9,6-2 160-9,1 5 0 7,3 1 0-7,6 0 0 7,7 0 32-7,3 3 16 8,0-1 0-8,3 2 0 7,11 4 0-7,-1-4 0 8,8 0 0-8,6 0 0 6,0 3-48-6,6-3-16 8,10-6 0-7,-3 0 0 6,5-1 96-7,3-1 16 8,3-4 0-8,7-3 0 7,0 2 160-7,2-5 32 7,-2 3 16-7,10-3 0 8,0-7-208-8,4 0-32 7,-4 2-16-7,4-4 0 8,0-3-48-8,2-3-16 8,0 0 0-8,-7 0 0 8,3-3-144-8,-7-1 0 6,-3-4 0-6,0 0 128 24,-6 0-1696-23,-3-2-352 0,-1 5-64-1,-5-3-8944 5,-7-8-1792-4</inkml:trace>
    </iact:actionData>
  </iact:action>
  <iact:action type="add" startTime="96512">
    <iact:property name="dataType"/>
    <iact:actionData xml:id="d113">
      <inkml:trace xmlns:inkml="http://www.w3.org/2003/InkML" xml:id="stk113" contextRef="#ctx0" brushRef="#br1">28664 13041 14735 0,'0'0'1312'4,"0"0"-1056"-4,0 0-256 1,6-11 0 6,0-7 1072-7,-6 18 144 7,0 0 48-7,0 0 0 8,0 0-16-7,0 0 0 4,0 0 0-5,0 0 0 9,0 0-256-9,-16 4-48 6,3 6-16-6,-3 0 0 8,1 7-432-8,-1 3-96 7,-7 11-16-7,1 0 0 9,-1 2 112-9,1 8 16 7,-1 12 0-6,-1 1 0 5,7-3-240-6,5 0-32 7,4-2-16-7,3-7 0 8,3 1-96-8,4-6-128 7,7 0 176-4,-1-7-176 5,6-11 432-8,3 3-32 4,5-1 0-4,5-3 0 9,2-9 272-9,4-1 48 6,3-4 16-6,5-4 0 10,-2-6-224-10,5-2-64 6,5-7 0-6,2 1 0 8,0-3-208-8,-1 1-48 7,-5-5-16-7,0-3 0 8,-6 3-176-8,-4-1 160 7,-6-5-160-7,-3-4 160 8,-7-6 64-8,-1 4 16 7,-8 1 0-7,-5-7 0 9,-3-7 144-9,-5 3 48 5,-3-2 0-5,-10 10 0 9,-2 0-48-9,-9 3-16 7,-12 1 0-7,2 8 0 8,2 3-192-8,-14 5-48 6,-5 7 0-6,-1 6 0 9,-2 2-128-9,1 8 0 7,1 3 0-7,5 1 0 24,7 6-640-23,4-3-16 0,4 5 0-1,1 1 0 13,11 1-2496-13,3-3-496 2</inkml:trace>
    </iact:actionData>
  </iact:action>
  <iact:action type="add" startTime="97203">
    <iact:property name="dataType"/>
    <iact:actionData xml:id="d114">
      <inkml:trace xmlns:inkml="http://www.w3.org/2003/InkML" xml:id="stk114" contextRef="#ctx0" brushRef="#br1">26755 15713 17103 0,'0'0'752'1,"0"0"160"-1,0 0-720 0,0 0-192 4,0 0 0-3,0 0 0 5,11-12 1344-5,7 5 224 5,-2-1 48-6,5-2 16 7,3 2-96-6,3 2-32 5,4-7 0-6,14 1 0 10,4 4-272-10,11-3-48 5,3 3-16-5,11 0 0 8,0-6-224-8,6 7-48 8,0-5-16-8,0 0 0 7,0 2-208-7,2-1-32 7,1 3-16-1,7-2 0-1,6-4-288-4,-8 9-48 3,-3-1-16-3,-5-2 0 6,-4 2-144-7,-11 2-128 8,-7 0 192-8,-9 0-192 7,-6 2 0-7,-8 2 0 6,-8 0 0-6,-5 0-192 24,-7-1-768-23,-15 1-160 0,0 0-32-1,0 0-15024 0</inkml:trace>
    </iact:actionData>
  </iact:action>
  <iact:action type="add" startTime="97638">
    <iact:property name="dataType"/>
    <iact:actionData xml:id="d115">
      <inkml:trace xmlns:inkml="http://www.w3.org/2003/InkML" xml:id="stk115" contextRef="#ctx0" brushRef="#br1">26948 16645 20271 0,'0'0'896'1,"0"0"192"-1,0 0-880 0,0 0-208 4,0 0 0-4,0 0 0 7,0 0 2224-7,0 0 400 7,0 0 64-7,14-7 32 8,3 5-1168-8,1-2-224 7,3-2-48-7,6 4-16 8,5-2-256-8,7 0-48 7,0-4-16-7,9 4 0 8,7 1-384-8,2 1-80 7,1-4-16-7,-1 0 0 8,-9 6-288-8,3-6-176 8,-4 0 192-8,-6 2-192 7,2 2 0-7,-6 0 0 6,-2 0 0-5,2 2 0 21,-8-3-1232-21,1-3-304 7,-1 6-64-8,-6-2-9280 1,-5 0-1840 0</inkml:trace>
    </iact:actionData>
  </iact:action>
  <iact:action type="add" startTime="97941">
    <iact:property name="dataType"/>
    <iact:actionData xml:id="d116">
      <inkml:trace xmlns:inkml="http://www.w3.org/2003/InkML" xml:id="stk116" contextRef="#ctx0" brushRef="#br1">28719 16166 19343 0,'0'0'1728'2,"0"0"-1392"-2,-10-6-336 0,-1 0 0 6,11 6 1488-6,-12-4 240 8,0 2 32-8,-5 2 16 9,-1 4-608-9,-2 0-112 6,-5 0-32-6,-2 0 0 11,-2 3 0-11,-5 3 0 4,-1-4 0-4,2 4 0 8,-2 5-64-8,0-1-32 8,4 2 0-8,0 1 0 7,1-3-352-7,7 3-80 7,7-7-16-7,1 4 0 8,9-4-256-8,6-10-48 7,-2 17-16-7,4-5 0 9,-2-12-32-9,10 19 0 5,7-3 0-5,1 1 0 9,5-3-128-9,2 4 128 7,3-1-128-7,-1-1 128 8,-2 3-128-8,3 5 0 11,-1-3 0-11,0 1 128 6,-1-5-128-6,-1 3 0 4,0-3 0-4,-3 5 0 10,-7 1 0-10,3 2 0 6,-10 5 0-5,0-5 128 7,-1-2-128-8,-5-1 192 7,-4-3-192-7,-2 3 192 8,-3 1 192-8,-1 5 64 6,0-1 0-6,-9-2 0 9,-5-3 64-9,3-3 32 6,-3 1 0-6,-3-1 0 9,-3-5-80-9,3 3-16 6,0-3 0-5,-3 2 0 7,-1-1-192-8,0-3-64 5,2-6 0-5,1 0 0 9,5 1-192-9,-1-5 0 7,5-4 0-7,-3-1 0 23,9-7-1728-21,-1 0-272-1,2-9-64 0,6-7-16208-1</inkml:trace>
    </iact:actionData>
  </iact:action>
  <iact:action type="add" startTime="98691">
    <iact:property name="dataType"/>
    <iact:actionData xml:id="d117">
      <inkml:trace xmlns:inkml="http://www.w3.org/2003/InkML" xml:id="stk117" contextRef="#ctx0" brushRef="#br1">29528 12209 5519 0,'0'0'240'2,"-17"-4"64"-2,5 0-304 0,12 4 0 1,0 0 0-1,-13-6 0 8,13 6 1424-8,-10-6 240 5,10 6 32-5,0 0 16 9,-14-4-784-9,14 4-160 7,0 0-16-7,0 0-16 7,0 0 480-7,0 0 80 8,0 0 32-8,0 0 0 8,0 0-240-8,0 0-32 6,0 0-16-5,0 0 0 7,18 8-144-8,-1 4-48 6,3-4 0-6,5 9 0 9,4 1-128-9,8 5-16 7,0 6-16-7,10 6 0 11,0 2-288-10,4 1-48 3,0 6-16-4,1 5 0 7,1 6-64-7,1 3-16 8,1 1 0-8,4 9 0 9,1 4 48-9,4 6 0 6,-1 4 0-6,5 2 0 8,2 0-64-8,-7 4-16 7,-5 5 0-7,-3 1 0 8,-4 3-64-7,-5-3-16 4,-9 3 0-5,1-1 0 9,-5 1-16-9,-4-3-128 6,-4 7 192-6,-7-7-64 9,-3 2-128-9,-3-5 192 6,0 5-192-6,-8-3 192 9,-6-5-64-9,2 4 0 6,0-2 0-6,-2-3 0 9,-4-1 128-8,0 2 32 4,2 2 0-5,-2-1 0 9,-1 1-96-9,-5-6-32 6,2 0 0-6,0 2 0 9,-1-4-16-9,1-1 0 6,-4-1 0-6,3 2 0 9,1-4 0-9,-6 4 0 7,1 0 0-7,-3-2 0 8,-5 0 48-8,1-6 0 6,1-2 0-6,-1 4 0 8,-3 0-64-8,0-5 0 7,-1 1 0-7,1-6 0 13,-6 0-128-11,1-1 0-2,1-1 0 0,0 0 128 8,-4-3 32-7,2-5 0 5,-1 1 0-5,1 0 0 8,0-5 128-9,-2 1 32 5,-2-2 0-5,1-7 0 7,1 1-64-7,2 0 0 8,-6-6 0-7,4 4 0 6,4-8-112-7,-3 0-16 7,1-2-128-7,0-1 192 8,2-3-192-8,-1-10 0 7,-1-1 0-6,2 1-160 21,0-5-1568-22,-2 2-320 3,-3-7-64-3</inkml:trace>
    </iact:actionData>
  </iact:action>
  <iact:action type="add" startTime="102323">
    <iact:property name="dataType"/>
    <iact:actionData xml:id="d118">
      <inkml:trace xmlns:inkml="http://www.w3.org/2003/InkML" xml:id="stk118" contextRef="#ctx0" brushRef="#br1">14622 19881 9215 0,'0'0'400'2,"0"0"96"-2,-13 8-496 0,-3-5 0 0,16-3 0 0,-10 6 0 7,-3-4 2368-7,13-2 368 8,0 0 80-8,0 0 0 8,0 0-1152-8,0 0-224 8,0 0-48-8,0 0-16 7,0 0-208-7,15 0-32 8,7-2-16-8,3-4 0 7,4-3-80-7,3-7-16 8,7 2 0-7,6-3 0 5,5 1-400-6,1 3-96 7,4 3-16-7,1-4 0 8,1 6-224-8,1-1-48 8,1 1-16-8,-1 2 0 13,-3 4-80-13,-6 0-16 2,-3 2 0-2,-8 0 0 9,-3 0-128-8,-4 2 0 5,-6 0 0-6,-3 2 0 22,-5 0-784-20,-17-4-96-2,0 0-16 0,4 19 0 13,-4-19-2192-11,-10 18-448-1</inkml:trace>
    </iact:actionData>
  </iact:action>
  <iact:action type="add" startTime="102581">
    <iact:property name="dataType"/>
    <iact:actionData xml:id="d119">
      <inkml:trace xmlns:inkml="http://www.w3.org/2003/InkML" xml:id="stk119" contextRef="#ctx0" brushRef="#br1">14632 20290 25567 0,'0'0'1136'2,"-11"10"224"-2,11-10-1088 0,0 0-272 0,0 0 0 0,0 0 0 5,15 10 848-4,1 0 112 5,3-5 32-5,5-3 0 7,1-2 336-8,6-2 64 8,6-3 16-8,2-3 0 7,-4 2-320-6,8 2-48 4,0 2-16-5,4 2 0 10,4-2-320-10,1 0-80 5,5 0-16-5,-2 0 0 9,-5-4-224-9,-5 3-32 7,0 1-16-7,-4-2 0 7,-2 0-208-6,-8 0-128 6,0 0 128-7,-1-2-128 20,-9 2-2160-19,-3 0-496 0</inkml:trace>
    </iact:actionData>
  </iact:action>
  <iact:action type="add" startTime="108222">
    <iact:property name="dataType"/>
    <iact:actionData xml:id="d120">
      <inkml:trace xmlns:inkml="http://www.w3.org/2003/InkML" xml:id="stk120" contextRef="#ctx0" brushRef="#br3">24711 13539 12895 0,'0'0'576'2,"0"0"112"-2,0 0-560 0,0 0-128 3,0 0 0-2,0 0 0 5,0 0 464-6,0 0 64 8,0 0 16-8,0 0 0 7,0 0 384-6,0 0 80 6,0 0 16-7,0 0 0 7,0 0 256-6,0 0 64 5,-4-16 16-6,0-1 0 9,-8 5-432-9,2-2-96 7,-1 6 0-6,-5 1-16 6,0-7-304-7,1 4-64 6,-7-3-16-6,1 3 0 9,-4 2-240-9,1-4-32 6,-1 4-16-5,-2 3 0 6,-3-7-144-7,-3 6 0 9,-2 2 144-7,-2 2-144 4,-10-2 0-6,0 0 144 5,2-1-144-5,-3 1 0 10,-7 0 176-10,0 0-176 6,1 2 160-6,-1 0-160 9,-1 2 144-9,1 2-144 6,-5-2 128-6,-3 4-128 8,3 0 128-8,-3 0-128 6,-7 3 0-6,2-1 128 9,-8-4-128-9,5-2 0 6,1 6 0-6,8-2 128 9,-4 0-128-9,3 4 0 7,3-2 144-6,1 1-144 6,3 7 0-7,-1-2 0 7,-2 1 0-7,1-1 0 8,-4 4 0-8,-1-5 0 6,-5 5 0-6,5-2 0 9,5 1 0-9,-1 1 0 6,3 5 0-6,1 3 0 9,-1-5 0-9,5 3 0 7,0-1 0-7,2 1 0 8,-3-1 0-8,-1-3 0 6,1 1 0-6,3 4 0 9,0 3 0-9,-2-1 0 6,1-1 0-6,3 1 0 9,4 4 0-9,-2 0 0 6,4 1 0-6,-4 1 0 10,0-2 0-10,4 4 0 6,4 0 0-6,-2 6 128 8,4-2-128-8,0 4 0 7,-2-2 0-7,0 2 128 8,0-4-128-8,0 2 0 6,4 2 0-6,1-4 0 9,1 4 0-9,0-6 144 6,-2-3-144-6,6 3 0 9,-1 4 144-9,9-4-144 7,-3 0 0-7,3 0 144 8,5-4-144-8,-1-1 0 6,3-3 144-6,0 0-144 8,2 0 128-8,3 3-128 7,-3-1 128-7,2-2-128 8,4-1 144-8,-2-1-144 7,-2 0 192-7,5 1-192 9,-1-1 144-9,0-2-144 6,2 3 0-5,0-1 144 7,0 2-144-8,2-1 192 6,0-5-192-6,4 5 192 9,-2-3-48-8,2 0 0 5,1-1 0-6,3 1 0 8,0 1 16-8,-4-1 0 8,6-1 0-8,3-5 0 7,-3 3 0-7,4 3 0 7,-4-2 0-7,5-1 0 8,-5 1-160-8,6-1 0 7,-5-1 144-7,9-3-144 8,-3 4 128-8,3-3-128 7,1-3 128-7,1 1-128 8,-5-7 208-8,5 2-16 6,1 4-16-6,2-7 0 8,-3 3 16-8,5 0 0 8,2-4 0-8,-1 0 0 8,-7 3-192-8,5 1 160 6,1-4-160-6,0 6 160 9,-1-3-160-9,3-3 128 6,2 2-128-6,4 2 128 9,-4-4 0-9,4-3 0 6,1 1 0-6,3 4 0 9,-4-6 0-9,6-2 0 7,-4-2 0-7,2-2 0 8,6 2 32-8,-1 0 0 6,-6 0 0-6,4 0 0 9,-3-1 0-9,0 1 0 7,0-2 0-7,-3-2 0 8,-3-2-160-8,2 4 160 7,-2 0-160-7,0 2 160 8,0-2-160-8,4 1 0 7,-3-9 144-7,-1 8-144 7,2 2 0-7,2-2 128 8,-4-2-128-7,2-2 0 6,6 5 128-7,-2 1-128 6,4-2 128-6,-4 0-128 9,4-4 208-9,-4-4-16 6,4 4-16-6,-4 1 0 9,0-3-16-9,2 2 0 7,-6 2 0-7,4-3 0 10,-4 1-160-10,0 2 0 5,0-2 144-5,2 0-144 9,-5 2 0-9,1 3 144 6,0-3-144-6,2-2 0 9,-2 2 128-9,-2 0-128 6,6 0 0-6,0-3 0 8,-3-1 0-8,-1 0 0 7,0-4 128-7,2 3-128 9,0-3 0-9,-2 2 128 6,2-5-128-6,3 5 0 9,-5-2 144-9,-4 1-144 6,2-11 0-6,2 3 144 9,6 3-144-9,-4-1 0 6,1-1 144-6,1 1-144 8,-4-1 0-8,2-1 0 7,0 1 0-7,2 3 128 8,-2-1-128-8,6-1 0 6,-2 5 0-6,0-3 0 10,0 3 0-10,-4-2 0 6,6 5 0-5,-4-5 0 6,-4 0 0-7,1 1 0 8,1-5 0-8,-2 1 0 6,-4-1 0-6,0-3 0 8,5-2 0-8,-1-3 0 8,2 5 0-8,-2-1 0 8,-4 1 0-8,2 2 128 8,-1-3-128-8,-3-1 0 6,-2-4 0-6,1-1 128 9,-3-1-128-9,2-4 128 6,-3-2-128-6,-5 2 128 8,3-2-128-8,3 2 128 8,-1 0-128-8,-3-4 128 8,-1 0 0-8,-1 4 0 5,-5-6 0-5,0 5 0 9,1-3 0-9,-5 2 16 7,2 0 0-7,-6 0 0 8,-2 2-16-8,-2 2-128 8,-2-2 192-8,-2-4-64 7,-4 0 16-7,2-2 0 7,1 2 0-7,-7-2 0 8,0 2 0-8,0 6 0 6,-5-4 0-6,-3 6 0 10,-1-3 16-10,1 5 0 6,-1-2 0-5,-4 4 0 6,3 1-160-7,-3 3 128 7,-3 0-128-7,1 7 128 8,-4-2-128-8,0 3 0 8,-2 1 0-8,-3 4 0 7,-3 1 0-7,4 5 0 6,-6 0 0-6,2 6-176 23,2 4-1248-21,-2 3-256 0,6 1-48-2,4 4-16272 0</inkml:trace>
    </iact:actionData>
  </iact:action>
  <iact:action type="add" startTime="110264">
    <iact:property name="dataType"/>
    <iact:actionData xml:id="d121">
      <inkml:trace xmlns:inkml="http://www.w3.org/2003/InkML" xml:id="stk121" contextRef="#ctx0" brushRef="#br3">17745 18980 4607 0,'0'0'400'1,"20"-2"-400"2,-7-6 0-2,-13 8 0 6,16-8 2080-7,-2 2 336 7,-14 6 64-7,13-9 16 7,-1-3-1200-6,-12 12-224 7,12-10-48-7,-12 10-16 4,4-15 240-4,-4 15 48 6,4-14 16-7,-4 2 0 7,0 12-96-7,0 0 0 7,-4-11-16-7,0 3 0 9,4 8-256-9,-16-10-48 6,3 2-16-6,-5 2 0 8,4 0-208-8,-5-1-32 7,1-1-16-7,-1 4 0 8,-7-4-224-8,-1 2-32 7,-2 2-16-7,-2 2 0 8,-1 4-128-8,-1 2-32 11,0 2 0-11,2 0 0 5,-6 2-64-4,4 5 0 5,-1-1-128-6,3 2 192 8,-4 5-64-7,-2 3-128 6,4-3 176-7,2-1-176 7,-2 3 192-7,-1 5-192 7,5 1 192-7,0 2-192 8,-2 2 160-8,1 3-160 7,1 5 128-7,2 0-128 10,0 7 0-10,3 3 0 6,3 2 128-6,3 0-128 9,1 7 0-9,3 1 0 6,-2 1 0-6,10-3 0 8,1 3 0-8,-1-1 0 6,6-3 128-6,6-1-128 10,-1-3 176-10,-1-1-48 6,6 0-128-6,6-1 192 7,-5-9-48-7,5 4-16 9,4-4 0-9,-3 0 0 7,7-10 0-7,1-1 0 7,2-3 0-6,-1-4 0 6,-1-1 64-7,2-1 16 7,1-5 0-7,1-1 0 8,-2-7 64-8,6-4 16 8,8 4 0-8,-4-2 0 7,-2-6-80-7,4-6-16 7,0-4 0-7,6 0 0 8,0-5-64-8,8 3 0 8,1-5-128-8,1-3 192 7,-4 1-192-7,1-7 176 7,3-5-176-7,0-2 160 7,-3 0-160-7,1 0 192 8,0-5-192-8,-5-4 192 9,-1 1 0-9,0-2 0 6,0-2 0-5,-10 4 0 6,0-4-64-7,-4 6 0 8,-6-2 0-8,-5 0 0 7,-3-8 48-7,-5 3 0 6,-10 1 0-6,-4-6 0 8,-4-7 48-8,-8 3 16 8,-1 4 0-7,-9-1 0 5,-5-3 80-6,-4 2 0 8,-4 6 16-8,-1 7 0 8,-1-1-96-8,-7 7-32 8,-5 7 0-8,2 4 0 6,-2 3-208-6,-3 3 176 8,-1 3-176-8,2 4 160 8,0 4-160-8,3 1 0 7,-5-3-160-7,2 6 160 22,-1 4-1568-21,5 6-224 1,2-3-32-2,4 5-16176 0</inkml:trace>
    </iact:actionData>
  </iact:action>
  <iact:action type="add" startTime="112667">
    <iact:property name="dataType"/>
    <iact:actionData xml:id="d122">
      <inkml:trace xmlns:inkml="http://www.w3.org/2003/InkML" xml:id="stk122" contextRef="#ctx0" brushRef="#br3">25327 15048 11343 0,'0'0'496'1,"0"0"112"-1,-8-14-480 0,8 14-128 3,0 0 0-3,0 0 0 7,-4-13 896-7,4 13 144 6,0 0 48-5,0 0 0 7,-2-16 224-7,2 16 48 5,0-15 16-6,0 15 0 9,0 0 48-8,0 0 16 4,0 0 0-5,0 0 0 8,0 0-256-8,0 0-48 7,0 0-16-7,0 0 0 8,0 0-352-7,0 0-80 7,0 0-16-8,0 17 0 7,0 3-16-7,0-3 0 6,-2 5 0-6,0 5 0 8,2 10-32-8,0 4-16 8,0-2 0-4,-2 10 0 1,-1 3-96-5,-1 1 0 6,0 0-16-6,0 1 0 8,0-1 0-8,2 2 0 6,0-1 0-6,0-3 0 10,2-6-96-10,2-2-16 5,2-6 0-5,0 0 0 9,0 2-96-9,4-8-32 6,-3 0 0-6,3-4 0 9,2-5-112-9,-2-1-16 6,0-5-128-6,3 4 192 10,-3-3-48-10,-8-17-16 5,6 18 0-4,-2-3 0 7,-4-15-128-8,4 14 0 6,-4-14 0-6,0 0 128 24,0 0-928-23,0 0-192-1,2 15-32 1,-2-15-16 11,0 0-2256-11,0 0-448 0,0 0-96 0,0 0 0-1</inkml:trace>
    </iact:actionData>
  </iact:action>
  <iact:action type="add" startTime="113462">
    <iact:property name="dataType"/>
    <iact:actionData xml:id="d123">
      <inkml:trace xmlns:inkml="http://www.w3.org/2003/InkML" xml:id="stk123" contextRef="#ctx0" brushRef="#br3">27613 16142 13823 0,'0'0'608'1,"0"0"128"-1,0 0-592 0,0 0-144 4,0 0 0-3,0 0 0 5,0 0 896-6,0 0 160 7,0 0 32-6,0 0 0 6,-14-6 0-7,14 6 0 7,0 0 0-7,0 0 0 9,0 0 224-9,0 0 48 6,0 0 16-6,0 0 0 9,0 0-272-9,0 0-48 6,0 0-16-6,-5 14 0 8,5-14-256-8,-2 14-48 7,2-14-16-7,2 23 0 8,-1-3-160-8,1 3-48 6,0 0 0-6,0 5 0 9,2 1 48-9,-2 4 0 7,0 2 0-4,0 2 0 3,0 8 96-6,-2-4 32 6,0 0 0-6,2-2 0 9,0 4-128-9,-2-4-32 6,0 6 0-6,-2-6 0 8,0 2-144-8,2-4-48 7,-2 2 0-7,0-4 0 10,-2 2 0-10,0-6 0 5,2-5 0-4,0 1 0 7,-1 0-16-8,1-2 0 6,-2-5 0-6,2-1 0 8,2-3-32-8,-2 0-16 8,2-16 0-8,0 0 0 8,-2 15-80-8,2-15-32 6,0 0 0-6,0 0 0 8,0 16-160-8,0-16 160 7,0 0-160-7,0 0 160 8,0 0-160-8,0 0 160 7,0 0-160-7,0 0 160 8,0 0-160-8,0 0 0 6,0 0 0-6,0 0 0 24,0 0-800-23,0 0-240 0,0 0-48-1,0 0-12160 8,4-18-2432-7</inkml:trace>
    </iact:actionData>
  </iact:action>
  <iact:action type="add" startTime="115549">
    <iact:property name="dataType"/>
    <iact:actionData xml:id="d124">
      <inkml:trace xmlns:inkml="http://www.w3.org/2003/InkML" xml:id="stk124" contextRef="#ctx0" brushRef="#br3">19001 18958 13823 0,'0'0'1216'1,"0"0"-960"3,0 0-256-4,12-9 0 6,0-7 448-5,-12 16 64 6,8-14 0-7,-8 14 0 8,11-17 704-8,-1-1 128 7,-4 8 48-7,-6 10 0 8,8-17-128-8,2 7-32 7,-10 10 0-7,0 0 0 7,0 0-272-7,0 0-64 7,0 0-16-7,0 0 0 9,0 0-256-9,0 0-48 6,0 0-16-5,7 10 0 6,-1 7-16-7,-2 7 0 9,-4 1 0-9,0 6 0 6,0 5 144-6,-2 6 16 8,-2 3 16-4,0 6 0 1,0 4-192-5,4 1-32 7,-5 3-16-6,-3-3 0 5,2-1-64-6,0-1-16 8,0-1 0-8,-4 0 0 7,1-6-80-7,3-3 0 8,-2-5-16-8,-2 0 0 7,4-3-48-7,3-7-16 7,-3-2 0-7,0-4 0 9,4-3-240-9,0-2 144 6,0-3-144-6,2-15 128 9,0 0-128-9,0 0 0 6,4 10 0-6,-4-10 128 23,0 0-1280-22,0 0-272 0,0 0-48-1,0 0-16 12,6-18-1760-10,-10 3-336 0</inkml:trace>
    </iact:actionData>
  </iact:action>
  <iact:action type="add" startTime="115881">
    <iact:property name="dataType"/>
    <iact:actionData xml:id="d125">
      <inkml:trace xmlns:inkml="http://www.w3.org/2003/InkML" xml:id="stk125" contextRef="#ctx0" brushRef="#br3">18615 19600 24879 0,'-21'-4'2208'3,"21"4"-1760"-3,-12-6-448 1,12 6 0 5,0 0 1472-5,0 0 192 4,0 0 64-4,18-6 0 7,5 2-912-8,2-3-176 7,3-1-48-7,5 2 0 8,10-8 112-8,0 3 0 6,3 1 16-6,5-6 0 9,2 3-144-9,3-5-48 6,3 2 0-6,1 5 0 9,5 1-336-9,-5-2-64 7,-3 5 0-7,-1-5-128 7,1 0 0-7,-6 6 0 7,-5-3 0-7,-7 1 0 22,-1 0-1984-21,-1 0-448-1,-6-2-80 5,0 1-11872-5</inkml:trace>
    </iact:actionData>
  </iact:action>
  <iact:action type="add" startTime="116271">
    <iact:property name="dataType"/>
    <iact:actionData xml:id="d126">
      <inkml:trace xmlns:inkml="http://www.w3.org/2003/InkML" xml:id="stk126" contextRef="#ctx0" brushRef="#br3">20732 17915 16575 0,'0'0'1472'2,"0"0"-1168"-1,0 0-304-1,0 0 0 7,0 0 1376-7,0 0 224 7,0 0 32-7,0 0 16 8,0 0-320-8,0 0-64 7,0 0-16-7,0 0 0 8,0 0-304-8,0 0-64 7,-8 18-16-7,2 3 0 7,2 14 32-7,0 0 0 7,0 2 0-7,2 10 0 11,-2 4-240-11,4 1-32 5,-4 3-16-5,1 5 0 8,-3 1-32-7,0 5-16 6,0-7 0-7,4-3 0 7,-2-5-240-7,0-2-32 12,-4-4-16-12,6-3 0 4,1-4-96-4,-1-3-32 6,-2 2 0-6,2-8 0 9,-2-2-144-9,2-5 160 7,0-1-160-7,0-1 160 7,2-9-160-7,0 3 0 9,2-4-160-9,-2-10 160 20,0 0-2112-18,0 0-336 0,0 0-64-1</inkml:trace>
    </iact:actionData>
  </iact:action>
  <iact:action type="add" startTime="116586">
    <iact:property name="dataType"/>
    <iact:actionData xml:id="d127">
      <inkml:trace xmlns:inkml="http://www.w3.org/2003/InkML" xml:id="stk127" contextRef="#ctx0" brushRef="#br3">20090 19348 27519 0,'0'0'1216'3,"0"0"256"-3,0 0-1168 0,0 0-304 0,0 0 0 0,13 2 0 7,7-2 480-7,3-4 32 8,1-1 16-8,7-1 0 7,2-8-32-6,6 4-16 5,4-5 0-6,8 1 0 9,0-3 160-9,3 1 48 6,5-4 0-6,3 1 0 9,8 5-64-9,1-1-16 8,5 5 0-8,2-2 0 7,-6 2-288-7,-2-1-48 7,-8 1-16-2,-3 4 0 1,-6 4-256-6,-5 2 0 6,-1 0 0-6,-10 2 0 21,-4 2-1488-19,-3 2-368 1,-7 2-64-2</inkml:trace>
    </iact:actionData>
  </iact:action>
  <iact:action type="add" startTime="117005">
    <iact:property name="dataType"/>
    <iact:actionData xml:id="d128">
      <inkml:trace xmlns:inkml="http://www.w3.org/2003/InkML" xml:id="stk128" contextRef="#ctx0" brushRef="#br3">20927 19969 14735 0,'0'0'1312'2,"2"-16"-1056"0,3 0-256-1,-1-1 0 5,-2 5 1472-6,-2 12 256 9,0 0 32-9,0 0 16 6,-8-19-608-5,1 9-112 6,-3-2-32-7,-8 6 0 8,-1 6-176-8,-7 0-32 7,-5 0-16-7,0 4 0 8,-4 6-64-8,2 4-16 7,-6-1 0-7,4 3 0 8,2 3 112-8,1-3 0 7,-1 5 16-7,6 1 0 7,3-3-240-6,5 1-48 7,5 3-16-8,6 1 0 7,3-1-336-7,5-2-64 7,0-5-16-7,5 4 0 8,3-7 48-8,8 3 0 10,7 1 0-8,1-1 0 2,1 4 80-3,4-1 0 5,3-1 16-6,-1 3 0 8,0 0-272-8,2 1 160 6,-2-5-160-6,4 5 128 8,-1 1-128-8,-7 1 0 8,0-1 0-8,-5 1 128 8,-5-1-128-8,-1 2 0 8,-8-1 0-8,-3 1 0 7,-3-2 208-7,-4 1-32 7,-3-3-16-7,-5 3 0 7,-10-3 320-7,-3 3 64 7,-6-5 16-7,-3-3 0 8,-1 3 48-8,-6-1 16 7,-2-3 0-7,-2 5 0 7,1-5-160-7,-5 1-16 8,2-10-16-8,2 4 0 10,0-10-144-10,4-4-32 5,-4 2 0-5,4-2 0 9,2 0-96-9,0 0-32 6,6-12 0-6,3 7 0 9,3 1-336-9,6-4-80 6,3 2-16-6,4 1 0 22,12 9-2288-21,-2-18-464 0,2 18-80 1</inkml:trace>
    </iact:actionData>
  </iact:action>
  <iact:action type="add" startTime="117771">
    <iact:property name="dataType"/>
    <iact:actionData xml:id="d129">
      <inkml:trace xmlns:inkml="http://www.w3.org/2003/InkML" xml:id="stk129" contextRef="#ctx0" brushRef="#br3">21988 19029 14447 0,'0'0'640'1,"0"0"128"-1,-16 3-608 0,16-3-160 2,0 0 0-1,-12-2 0 6,12 2 1440-7,0 0 256 7,0 0 48-6,0 0 16 7,0 0-160-8,0 0-16 8,0 0-16-8,0 0 0 7,0 0-304-5,20 0-64 2,3 2-16-3,5-2 0 7,1-3-416-7,10-3-96 5,0-2-16-6,6 4 0 8,4 0-400-8,1 0-96 7,1 2-16-7,2 2 0 7,1-4-144-7,-3 4 0 7,-4 0 0-7,-4 0 0 30,-4 0-1456-30,-6 6-272 1,-6-2-48-1</inkml:trace>
    </iact:actionData>
  </iact:action>
  <iact:action type="add" startTime="117981">
    <iact:property name="dataType"/>
    <iact:actionData xml:id="d130">
      <inkml:trace xmlns:inkml="http://www.w3.org/2003/InkML" xml:id="stk130" contextRef="#ctx0" brushRef="#br3">21884 19497 28559 0,'0'0'2544'1,"0"0"-2032"3,0 0-512-4,0 0 0 7,20 0 1232-7,3 0 160 6,6 0 16-6,5-6 16 9,3 0-1120-9,6-2-304 6,1 0 0-6,5-7 0 8,2 3 160-8,2-4-160 7,3 5 160-7,1-5-160 23,1 4-640-23,1-3-208 1,-5 1-48-1,-3-3-13328 2</inkml:trace>
    </iact:actionData>
  </iact:action>
  <iact:action type="add" startTime="118328">
    <iact:property name="dataType"/>
    <iact:actionData xml:id="d131">
      <inkml:trace xmlns:inkml="http://www.w3.org/2003/InkML" xml:id="stk131" contextRef="#ctx0" brushRef="#br3">24143 17638 24815 0,'-2'-21'1088'3,"2"21"256"-3,0 0-1088 1,0 0-256-1,2-14 0 0,-2 14 0 7,0 0 592-6,0 0 64 5,0 0 16-6,0 0 0 7,-12 4-32-7,1 2-16 8,-5 5 0-8,0 5 0 7,1 7 160-7,-3 5 48 8,5 3 0-8,-3 0 0 8,6 6 16-7,-3 6 16 4,3 0 0-5,4 4 0 7,-4 7-272-7,4 1-48 8,2 2-16-8,3 5 0 7,-5-4-144-7,2-1-48 8,0-4 0-8,2-1 0 13,0 3-144-13,2-8-48 2,0-2 0-2,0-8 0 9,2-2-144-9,-2-4 0 7,0-2 144-7,0-2-144 8,0-3 0-7,0-7 0 4,0 1 0-5,0-6 0 23,0-12-1360-22,-2 17-304 1,2-17-48-2,0 0-14032 0</inkml:trace>
    </iact:actionData>
  </iact:action>
  <iact:action type="add" startTime="118673">
    <iact:property name="dataType"/>
    <iact:actionData xml:id="d132">
      <inkml:trace xmlns:inkml="http://www.w3.org/2003/InkML" xml:id="stk132" contextRef="#ctx0" brushRef="#br3">23271 19343 26207 0,'-29'11'1152'2,"13"-3"256"-1,16-8-1136-1,0 0-272 0,0 0 0 0,0 0 0 7,0 0 864-7,0 0 112 8,0 0 32-8,0 0 0 7,18-4-256-7,1-4-48 7,11-1-16-7,7-1 0 9,2-6 0-7,7 5 0 2,9-3 0-4,2 2 0 8,-1-5 64-8,7 3 16 7,5-2 0-7,-4 1 0 9,5 3-208-9,-3 0-48 6,4 1 0-6,-4 5 0 8,1-2-192-8,-1-2-32 7,-4 4-16-3,-1 2 0 1,-8-1-272-4,-5 1 128 4,-3 0-128-5,-8 2 0 10,-2 2 0-10,-3 2 0 5,-7-2 0-5,-4 4 0 23,-1-2-416-22,-6 2-96 0,-14-4 0-1,0 0-16 12,0 0-2112-10,0 0-432-1,0 0-64 0</inkml:trace>
    </iact:actionData>
  </iact:action>
  <iact:action type="add" startTime="119063">
    <iact:property name="dataType"/>
    <iact:actionData xml:id="d133">
      <inkml:trace xmlns:inkml="http://www.w3.org/2003/InkML" xml:id="stk133" contextRef="#ctx0" brushRef="#br3">24014 19729 16527 0,'0'0'720'3,"0"0"176"-3,0 0-720 0,18-4-176 0,-1 4 0 0,3 0 0 7,-4-2 912-7,1 0 160 8,3-2 16-8,-5-2 16 8,5 0 432-8,-3 0 96 7,-1-3 16-7,5-3 0 10,7 2-240-10,-3-3-64 5,0 1 0-5,1 2 0 8,-5-4-528-8,1 5-112 7,-1-1-32-7,0 2 0 7,-7 4-368-7,2 0-80 7,-16 4-16-6,13-4 0 6,-13 4-208-7,0 0 128 8,16-3-128-8,-16 3 0 8,0 0 144-8,0 0-144 6,0 0 128-6,0 0-128 10,0 0 224-10,0 0-32 5,0 0-16-5,0 0 0 9,0 0 16-9,0 0 16 6,-8 7 0-6,8-7 0 9,-17 6 16-8,1 0 0 4,0-2 0-4,-5 6 0 7,-2-4 96-8,-5 1 32 7,-1 1 0-7,-2-2 0 8,0 0 48-3,1-2 16-2,-1 2 0-3,-4 1 0 7,-2-1-48-7,4 0-16 8,-2 2 0-8,-2 4 0 8,3-5-80-8,3 5-16 8,0 2 0-8,2-4 0 8,0 5-32-8,3-3-16 7,1 0 0-7,1-5 0 6,5 11-208-5,5-4 176 6,3 3-176-7,7-5 160 8,4-12-160-8,4 19 0 7,3-1 0-7,3-3 0 7,0 3 0-7,7-4 0 7,5 3 176-7,-1 1-176 8,5-1 0-8,1 5 128 6,0-7-128-6,3 1 0 9,1 3 0-8,-2 1 0 5,0-3 128-6,3 5-128 8,-3-1 0-8,2-1 0 7,-4 3 0-7,1 3 0 9,-5 1 0-9,0 0 0 6,-3-1 0-6,-1-3 0 8,1 2 0-8,-6-1 0 7,-1-1 0-7,-1 3 0 8,0-3 128-8,-7 0-128 7,-1 1 0-7,0-1 0 8,-4-1 192-8,0 1-48 8,-2-5-16-8,-4 1 0 7,1-5 128-7,-9 1 32 7,0 1 0-7,-5-4 0 8,-1-1 160-8,1 1 48 7,-9-4 0-7,-5 0 0 7,-4-1-144-7,0-3-32 8,-6-2 0-8,4-2 0 7,-9-6-48-7,1-1-16 9,-2-1 0-9,0 2 0 7,-5-10-16-7,3 5-16 7,0-5 0-7,4 4 0 8,4 3-224-8,1-5 128 7,4 2-128-7,1-1 0 8,6 5 0-8,6 0 0 7,3 0-208-7,3 4 64 23,1 0-1920-21,7 2-384 0,11 2-80-1</inkml:trace>
    </iact:actionData>
  </iact:action>
  <iact:action type="add" startTime="120522">
    <iact:property name="dataType"/>
    <iact:actionData xml:id="d134">
      <inkml:trace xmlns:inkml="http://www.w3.org/2003/InkML" xml:id="stk134" contextRef="#ctx0" brushRef="#br3">24391 19937 10127 0,'0'0'896'1,"0"0"-704"6,0 0-192-6,0 0 0 2,0 0 1408-3,0 0 240 11,15-11 48-11,-15 11 16 4,0 0-176-4,20-12-16 7,-20 12-16-7,12-16 0 8,1 5-80-6,-13 11-16 7,8-18 0-9,-8 18 0 5,0 0-240-5,12-16-48 7,-1-1-16-7,-5 7 0 3,-6 10-272-2,0 0-64 5,2-17-16-6,-2 17 0 8,0-16-176-8,0 16-16 8,0 0-16-8,0 0 0 7,-8-14-96-6,-3-1 0 10,-1 5-16-10,-4 4 0 3,3 2-96-3,-5 2-16 8,1-2 0-9,-3 4 0 4,-3 0-96-4,1 4-32 6,-3-2 0-6,0 0 0 11,-3-2-48-11,7 2-16 9,-5 0 0-8,3 0 0 3,-2-4-128-4,-1 2 192 6,3 0-192-6,1 2 192 8,3 2-192-8,-1-2 160 7,5 0-160-7,1 2 160 8,-1 4-160-8,5-3 0 8,10-5 0-8,-16 8 0 7,5 4 0-7,1-2 0 9,-2 3 0-9,4 1 0 7,-3-4 0-7,1 7 0 12,4 1 0-12,2-3 0 3,0 5 0-2,0-1 0 8,2-1 128-8,0 3-128 2,2 1 0-3,2-1 0 6,4-3 0-6,-2 3 0 9,0-1 128-9,0-5-128 11,2 3 128-11,3-4-128 5,-9-14 176-5,12 15-48 6,6-1-128-6,-3-2 192 9,5-7 48-9,3 5 0 6,-1 2 0-6,-1-8 0 9,6 2-112-9,1 3 0 12,-5-1-128-12,1-2 192 4,-1 4-192-4,0 2 0 10,-3-5 128-10,1 1-128 4,1 2 0-3,-1-4 0 9,-5 2 0-10,1 1 0 5,1-3 0-5,-6 0 0 10,-12-6 0-10,17 14 0 4,-7-5 0-4,0 5 0 11,-1 0 0-11,-3-3 0 4,-6-11 0-3,4 18 0 8,0 3 0-9,-4-7 0 5,0-14 0-4,-2 20 128 10,0-1-128-11,0-5 0 4,-2 3 0-3,2-5 128 5,2-12-128-6,-11 19 0 7,1-1 176-7,0-4-176 7,-5 3 192-7,3-3-192 8,-8 3 192-7,3-3-192 10,-1 2 192-11,-1 1-192 4,-1-3 256-4,3 3-64 11,-5-5-16-11,1 4 0 4,-1-8 0-3,3 1 0 3,-5 1 0-3,1-4 0 8,-4-2-48-9,1 2 0 10,1-2 0-9,0 1 0 1,-3-3-128-1,3 0 192 9,-2-2-192-10,-1 0 192 4,3-2-192-4,0 2 0 13,3 0 144-13,-1 0-144 5,-3-4 0-5,3-1 128 11,6-3-128-10,1 4 0 0,-4-4 0-1,7-2 128 12,-5 1-128-12,5-5 0 4,-1 0 0-4,6 1 144 9,8 13-144-9,-12-12 0 6,5 4 0-6,7 8 0 11,0 0 0-11,0 0 0 5,0 0 0-5,0 0 0 10,0 0 0-10,0 0 0 4,0 0 0-4,0 0 0 10,0 0-192-9,0 0 192 3,17 4-176-3,-3 0 176 9,3 4-192-10,-1 1 192 5,2-1-128-5,-1-2 128 11,3 2 0-11,1 0 0 5,0-4 0-5,1-2-128 5,-1-2 128-5,3 0 0 8,-1-2 0-8,3-2 0 8,1-6 0-8,0 2 0 9,2 2 0-9,1-1 0 9,-3-5 0-8,4 2 0 3,4-4 0-4,-3 5 0 7,-3-5 0-7,-2 2 0 7,-2 1 0-6,1-5 128 5,-5 0-128-6,3 3 0 9,-3 3 0-9,1-4 0 11,-7 3 0-11,-1-5 0 4,-4 2 0-4,1-1 0 10,-3 3 0-9,-8 12 0 4,4-17 0-5,-2-1 0 12,-4 4 0-12,-2-3 0 4,0 3 0-3,-2-5 128 10,-3 1-128-10,-1-1 0 1,-8-3 0-2,5-3 0 7,-7-1 0-7,3 1 0 8,-1-2 0-8,-1-1 128 9,3-1-128-9,0 0 0 6,-5 2 0-6,5-1 0 10,-1 1 0-10,1 4 0 5,-1-1 0-5,-5 5 0 7,5-3 0-7,1-1 0 7,-2 3 0-7,5 7 0 8,-3-7 0-8,6 3 0 8,-3 5 0-8,5-4 0 10,0 5 0-10,8 11 0 4,-14-18 0-4,9 8 0 12,5 10 0-12,-4-15 0 3,4 15 0-2,0-12 0 5,2-4 0-6,-2 16 0 9,0 0-128-9,11-11 128 6,5 1 0-5,-2 0 0 7,3 2-128-8,5 3 128 9,-3 1 0-9,6-4 0 6,3-2 0-6,-1 6-128 7,0 0 128-7,1 0 0 8,-1-3 0-8,0 3 0 8,3 0 0-8,-1 0 0 7,-2 2 0-7,4 0 0 8,-1-2 0-8,-1 4 0 7,0 0 0-7,-2 4-128 10,1 0 128-10,-5 0 0 5,-3-2 0-4,-3 4 0 6,1 3 0-4,-7-1 0-3,-11-8-128 0,16 10 128 7,-16-10 0-7,0 0 0 9,8 16 0-9,-8-16 0 6,0 0 0-6,4 13 0 9,-4-13 0-9,0 0 0 11,-4 14 0-11,4-14 0 5,0 0 0-5,-14 6 0 5,14-6 0-4,-13 2 0 6,-3-4 0-7,2 0 0 12,-3 2 0-12,3-2 0 4,-3 0 0-4,-1-2 0 12,0-2 0-12,-3 2 0 5,1 0 176-5,1 2-176 9,-4 0 192-8,-5 2-192 3,-1-2 0-4,0 4 0 6,-4-2 0-5,1 0-192 5,1 0 192-6,-2 4 0 12,0 2 0-12,-4 2 0 5,2 2 0-5,3-1 0 11,3-1 0-11,0 0 0 3,0 0 0-2,1 9-144 11,5-5 144-12,2 6 0 3,1-5 0-3,4 5 0 6,-3 3 0-6,7-1 0 9,0-5 0-9,5 7-128 12,3-5 128-12,0 3 0 3,4 1 0-3,4 5 0 12,0 1 0-12,3-2-128 4,5-3 128-3,-2 1 0 9,2-1 0-10,3-1 0 4,3 1 0-4,-3-7 0 6,5-1 0-5,1 0 0 7,-3-1 0-8,5 5 0 10,1-7 0-10,-1 7 0 4,3-4 0-4,-3-1 0 12,-4-5 0-12,3 4 0 4,-3 1 0-4,-1-3 0 8,-2 4 0-8,1-2 0 7,-3 1 0-6,1 1 0 9,-5 3 0-10,4 1 0 5,-4-1 0-5,1 3 0 6,1-2 0-6,-6 1 0 9,2 2 0-9,1-1 0 12,-1-4 0-12,-2 3 0 3,-2 3 0-3,2-5 0 11,-4 5 0-11,-2 1 0 4,-2-4 0-4,-4-1 0 7,0 2 0-7,-2 1 128 8,0-7-128-8,-1 3 0 11,1-5 0-11,0 3 0 4,-6-5 0-4,3 2 128 11,-7-4-128-11,6-2 128 4,-5-1-128-4,-1 3 192 11,-1-4-64-11,-3-2 0 5,-3 0-128-5,2-2 144 6,-3 0-144-6,3-2 160 8,1-2-160-8,1 0 0 7,-2-5 144-7,3 1-144 8,2 2 0-8,-1-4 128 11,1 0-128-11,5 1 0 4,-5-1 0-4,6 2 0 11,-5 2 0-10,5-2 0 2,12 8 0-3,-13-9 0 7,13 9 0-7,-10-8 0 8,-6 4 0-8,16 4 0 7,-10-6 0-7,10 6 0 8,0 0 0-8,0 0 0 11,0 0-128-11,0 0 128 5,0 0-144-5,0 0 144 7,0 0-160-7,0 0 160 4,0 0-176-4,0 0 176 7,0 0-192-7,22-6 192 7,-3 2-144-7,3 0 144 8,1 1 0-8,3 1-144 7,1-2 144-7,2-4-160 8,-1 0 160-8,1 2-160 8,2-2 160-8,2 1 0 12,6 1-144-12,-6-2 144 4,-1-6 0-4,-1 3 0 10,0 1 0-10,2-2 0 3,-4 0 0-3,-1-3 0 8,-1 3 0-8,-8-3 0 8,-1 3 0-8,0-4 0 12,-5 3 0-12,1-5 0 3,-4 6 0-2,-3-1 0 10,1-1 0-11,-8 14 0 5,2-17 0-5,-2-3 0 5,-6 4 176-5,1-3-176 8,-3 3 0-8,0-1 0 12,-6-3 0-12,3 1 0 3,-9 1 0-3,2-3 0 11,1-1 0-11,-6 1 0 4,-5 1 0-4,5-3 0 12,-1-2 0-12,-1-1 0 4,-2-1 0-4,-1 2 0 11,-1 3 0-11,2-1 0 3,0-1 0-2,-1-1 0 9,3 2 0-9,0 1 0 3,3 3 0-4,1 1 0 10,-3-1 0-10,5-3 144 4,3 1-144-4,1 5 0 12,5 0 0-12,-2 3 0 4,2-5 0-4,6 7 0 12,4 11-160-12,-2-20 160 4,2 4 0-4,4 3 0 6,2-5-128-6,4 7 128 9,2-3 0-9,7 4 0 9,-1 2 0-9,3-1 0 4,5-1 0-3,1 6-144 10,0-2 144-11,0-2 0 4,3-1 0-4,-1 5-128 11,2-2 128-11,0 0 0 4,1 2 0-4,1 0 0 11,-2 0 0-11,-2 4 0 4,0 0 0-4,-1 4-128 11,-1 0 128-11,-5 0 0 5,-5 8 0-5,1-3-128 11,-1 3 128-11,-3-2 0 4,1-4 0-4,-15-6-128 7,8 15 128-7,0-7 0 8,-8-8 0-8,0 0 0 8,0 0 0-8,12 16 0 8,-12-16 0-8,0 0 0 9,0 0 0-9,0 0 0 5,0 0 0-5,6 9 0 12,-6-9 0-12,0 0 0 4,0 0 0-4,0 0 0 11,0 0 0-11,0 0 0 4,0 0 0-4,0 0 0 6,0 0 0-6,0 0 128 7,-18-2-128-7,4-1 0 11,-3-3 0-11,3 0 0 5,-5 2 0-5,1 2 0 9,1 0 0-8,-5 2 0 4,-1-2 0-5,-1 2 0 7,-1 4 0-7,0 0 0 8,-1-4 0-8,1 2 0 11,-2 0 0-11,1 6 0 4,-1-3 0-4,0 1 0 11,-1 2 0-11,3 4 0 4,0-2 0-4,1 3 0 12,1-3 0-12,1 2 0 5,5 1 0-5,-3 5 0 11,-1-2 0-11,7 5-128 3,1-7 128-3,5 3 0 11,-2 5 0-11,4-3 0 4,2-1 0-4,2 3 0 10,0-1 0-10,2-3-128 6,4 1 128-6,0-1 0 10,2-3 0-10,2 3 0 6,-8-17 0-6,8 16 0 11,3 2 0-11,3-7 0 4,0 3 0-4,1-4 0 7,3 3 0-7,-5-5 0 7,5 4 0-7,-6 2 0 10,3-5 0-10,-5 5 0 4,4-6 0-4,-5 5 0 8,-9-13 0-8,12 14 0 3,0 4 0-3,-4-5 0 8,-1 3 0-8,3-4 0 7,-4 3 0-7,-6-15 0 7,8 16 0-7,2 1 0 10,-3 3 0-10,3-3 0 11,0 3 0-11,-4 1 0 4,-2 3 0-4,1-1 0 6,1-1 0-6,4 3 0 9,-4-2 0-9,2 3 0 10,1-1 0-10,-1 2 0 5,-4 1 0-5,2-1 0 6,0 0 0-6,0 1 0 9,-2-5 0-9,-2-2 0 7,-4-1 0-7,-2-1-128 7,-4 1 128-7,0-6 0 8,2 3-144-8,-7-5 144 8,-3 0 0-8,-3-5 0 11,3 1-144-11,-6 4 144 4,-5-4 0-4,0-4 0 12,0 3 0-12,-1 1 0 3,1-4-256-2,0 0 16 10,-1-4 0-11,1 0 0 20,2-2-2032-19,-3-2-416 0,3-2-64-1</inkml:trace>
    </iact:actionData>
  </iact:action>
  <iact:action type="add" startTime="123809">
    <iact:property name="dataType"/>
    <iact:actionData xml:id="d135">
      <inkml:trace xmlns:inkml="http://www.w3.org/2003/InkML" xml:id="stk135" contextRef="#ctx0" brushRef="#br3">26296 19052 3679 0,'0'0'320'1,"-3"-12"-320"5,-1 2 0-5,4 10 0 4,0-15 4016-5,0 15 720 5,0 0 160-4,0 0 32 6,0 0-2624-7,0 0-528 7,0 0-112-6,0 0 0 8,0 0-336-9,0 0-64 9,0 0-16-9,0 0 0 5,0 0-448-5,-2 23-96 10,-2 3 0-10,2 1-16 5,-2 2 0-5,0 2 0 7,0 6 0-7,-2 2 0 8,-2-5-112-8,3 1 0 7,-3 0-16-7,2-2 0 8,-2-2-64-8,0-2-16 10,2 1 0-10,1-1 0 9,5 0-160-9,-2-3-16 7,-4-5-16-7,2-2 0 5,0-5-112-5,2 0-32 6,2-14 0-6,0 0 0 8,2 11-144-8,-2-11 0 11,0 0 0-11,0 0 0 5,0 0-128-5,18 0-128 10,-7-3 0-10,5-7-16 18,-4-6-1696-18,1 1-336 2,-3 1-64-2,0-6-8384 12,1 3-1696-10</inkml:trace>
    </iact:actionData>
  </iact:action>
  <iact:action type="add" startTime="124128">
    <iact:property name="dataType"/>
    <iact:actionData xml:id="d136">
      <inkml:trace xmlns:inkml="http://www.w3.org/2003/InkML" xml:id="stk136" contextRef="#ctx0" brushRef="#br3">26328 18601 21183 0,'0'0'944'2,"-8"-5"192"0,8 5-912 0,-10-12-224-1,10 12 0 0,0 0 0-1,0 0 2816 0,0 0 528 6,0 0 112-6,0 0 0 7,6-14-2272-7,-6 14-464 11,0 0-80-11,8-13-32 5,-8 13-336-5,6-10-64 6,-6 10-16-4,0 0 0 4,15-8-192-6,-15 8 0 12,16-4 0-12,1-2 0 18,3 2-1088-18,-3 2-256 1,3 2-48-1,5 2-8592 12,5 2-1728-11</inkml:trace>
    </iact:actionData>
  </iact:action>
  <iact:action type="add" startTime="124413">
    <iact:property name="dataType"/>
    <iact:actionData xml:id="d137">
      <inkml:trace xmlns:inkml="http://www.w3.org/2003/InkML" xml:id="stk137" contextRef="#ctx0" brushRef="#br3">28079 18820 4607 0,'0'0'400'0,"0"0"-400"7,10-20 0-7,2 5 0 3,-5-5 3952-3,1 5 704 7,-2 1 144-6,-2-4 16 6,-8 5-2944-7,0-7-592 7,-2 3-112-7,1 1-16 8,-7-3 64-5,0 3 0 1,0-2 16-3,-3 5 0 2,-3-1-96-3,3-3-32 7,-5 5 0-7,1-4 0 8,-1 5-432-8,-1-3-96 13,-1 2 0-13,1 4-16 3,-1 1-208-3,-1 1-32 10,1 0-16-10,-3 0 0 6,2 4-80-6,1 6-16 10,7 2 0-10,-5 2 0 5,1 1-64-5,1-1-16 10,-3 4 0-10,3 4 0 5,2 1 0-1,-1-1 0 3,-1 5 0-6,3 5 0 3,1 3 16-3,2 4 0 8,5 2 0-9,-5 6 0 4,2-2-144-3,4 8 192 6,-4 5-192-7,3 3 192 8,1-2-192-8,-2 1 160 8,-2-1-160-8,4 0 160 7,1-3-160-7,-1-3 192 8,0 0-192-8,2-2 192 8,0-8-192-8,2-4 160 10,0 0-160-10,2 0 160 5,0-5-160-5,0-7 128 10,2 1-128-10,-2-1 128 5,0-3-128-5,4-7 0 11,-4-11 0-11,6 18 128 4,2-7-128-3,-8-11-224 8,0 0 48-9,0 0 16 19,0 0-1696-17,0 0-352-2,0 0-64 0,0 0-8448 10,0 0-1696-8</inkml:trace>
    </iact:actionData>
  </iact:action>
  <iact:action type="add" startTime="124786">
    <iact:property name="dataType"/>
    <iact:actionData xml:id="d138">
      <inkml:trace xmlns:inkml="http://www.w3.org/2003/InkML" xml:id="stk138" contextRef="#ctx0" brushRef="#br3">26928 19372 32015 0,'0'0'1408'1,"0"0"320"-1,0 0-1392 0,6-12-336 8,10-5 0-8,3 9 0 2,9 0 784-1,7 2 96 9,2-2 16-10,12 2 0 5,5-5-208-5,7 1-48 11,5 2 0-11,2-2 0 4,4 3 0-4,-7 1-16 11,-7-2 0-11,1-4 0 5,-7 8-224-5,-1-2-32 9,-2 1-16-9,-10-1 0 4,0 2-352-3,-8 2-160 13,-5 0 16-14,-9 2-11952 15,-17 0-2368-13</inkml:trace>
    </iact:actionData>
  </iact:action>
  <iact:action type="add" startTime="125459">
    <iact:property name="dataType"/>
    <iact:actionData xml:id="d139">
      <inkml:trace xmlns:inkml="http://www.w3.org/2003/InkML" xml:id="stk139" contextRef="#ctx0" brushRef="#br3">29774 18912 11055 0,'0'0'976'1,"0"0"-784"6,0 0-192-6,0 0 0 4,0 0 1504-5,0 0 256 10,0 0 48-10,0 0 16 4,0 0-432-3,0 0-96 9,-15-8-16-10,5 2 0 6,-6 0 96-6,5-2 16 8,-5 2 0-8,4 2 0 5,-5 3-176-5,3-1-16 11,-5 0-16-11,-1 2 0 5,-1 0-288-4,-1 4-48 9,-3-1-16-10,-3 5 0 4,1 4-256-4,0-4-64 7,0 1-16-7,1 5 0 8,1-2-128-8,3 5-32 11,3-9 0-11,3 6 0 4,-1 1-80-4,5 1 0 7,0-6-16-7,4 3 0 9,8-13-64-9,-3 16-16 6,3 2 0-6,0-5 0 12,0-13-32-12,13 18 0 9,5-1 0-9,3-1 0 5,-3 3 64-4,5-1 16 7,3 0 0-8,1 1 0 5,2 2-16-5,0 3-16 11,-1 3 0-10,1 1 0 3,2-1-48-4,-4-6-128 9,-3-1 192-9,-3 3-64 5,-1-1-128-5,-7-3 192 11,-1 5-192-11,-6-1 192 4,0-2 0-4,-6 3 16 10,-4-7 0-10,-2 5 0 5,0 1 112-5,-7 1 0 11,-1-5 16-11,-6 1 0 5,-1-3 64-5,-2 1 16 10,-5-9 0-10,1 3 0 4,0-2-64-3,-1-4-16 9,1 2 0-10,0-5 0 4,-4-3-144-4,1-1-16 10,1-5-16-10,2 2 0 5,-1-4-160-5,3-4 0 11,0 1 0-11,7-3 0 4,-1 4-224-4,3-2-80 10,4-3-16-9,5 5 0 17,1-6-1408-17,6 9-304 0,0 7-48 0,11-16-10176 8,1 4-2032-8</inkml:trace>
    </iact:actionData>
  </iact:action>
  <iact:action type="add" startTime="126047">
    <iact:property name="dataType"/>
    <iact:actionData xml:id="d140">
      <inkml:trace xmlns:inkml="http://www.w3.org/2003/InkML" xml:id="stk140" contextRef="#ctx0" brushRef="#br3">30363 18927 12895 0,'0'0'1152'1,"-13"0"-928"4,-5-2-224-5,6 0 0 4,12 2 2688-4,-15 0 512 11,15 0 80-10,-12 0 32 3,12 0-1792-4,-16 2-368 10,16-2-64-10,0 0 0 6,0 0 0-6,0 0 16 9,0 0 0-8,0 0 0 3,0 0-176-4,0 0-32 7,0 0-16-7,24 0 0 9,-1 0-80-9,7 2-16 11,1 0 0-11,0 0 0 3,6-2-288-3,6 0-64 10,6 2-16-9,-4 0 0 3,-1-2-80-4,1 2-16 18,-6 0 0-18,2 2 0 1,-6 4-64-1,-5-5 0 10,-1-3-16-9,-2 2 0 1,-1 6-240-2,-3 2 176 11,-6-4-176-11,1-2 160 5,0-2-160-5,-7 3 192 5,-11-5-192-5,16 10 192 9,-16-10-192-9,12 8 0 8,-12-8 144-8,0 0-144 7,0 0 128-7,0 0-128 7,0 0 160-7,0 0-160 9,0 0 160-9,9 8-160 7,-9-8 160-7,0 0-160 6,0 0 192-5,0 0-48 10,0 0-16-11,4 15 0 5,-4-15-128-4,0 0 0 9,-13 12 0-10,1 2 128 5,-6-4 0-5,7 5-128 7,-1-3 192-7,0 5-64 3,-7-3-128-3,1 4 0 6,3-5 0-5,-5 7 0 7,1-3 192-8,1-1-64 5,-3 7 0-5,-1 1 0 9,-3-7 16-9,1 5 0 7,3 5 0-7,-3-4 0 9,-1-1 48-8,2-3 0 10,1-1 0-11,5-1 0 5,-7 3-64-5,1-6 0 10,3 3 0-10,5-7 0 4,-3 2-128-4,7-3 128 11,11-9-128-11,-16 6 128 4,16-6-128-4,0 0 0 10,0 0 0-10,0 0 128 5,0 0-128-5,0 0 0 7,0 0 0-7,0 0 0 22,0 0-400-21,0 0-16 0,19-6 0-1,-1 2 0 14,3-5-1760-13,1-1-336 0,-1 0-80-1,-3-5-9312 11,1 3-1856-10</inkml:trace>
    </iact:actionData>
  </iact:action>
  <iact:action type="add" startTime="126677">
    <iact:property name="dataType"/>
    <iact:actionData xml:id="d141">
      <inkml:trace xmlns:inkml="http://www.w3.org/2003/InkML" xml:id="stk141" contextRef="#ctx0" brushRef="#br3">31984 18769 13823 0,'0'0'1216'0,"0"0"-960"8,0 0-256-8,0 0 0 5,0 0 1760-5,0 0 304 9,0 0 64-9,0 0 16 4,-2-12-816-4,2 12-176 11,-4-13-16-11,4 13-16 8,0 0-224-8,0 0-64 7,-6-8 0-7,6 8 0 6,0 0-224-6,-11-8-48 9,11 8-16-8,0 0 0 3,-14-10-224-4,14 10-32 11,0 0-16-11,-14-5 0 5,3 3-144-5,11 2-128 7,-14-4 192-7,14 4-192 7,-14 2 208-6,14-2-64 11,-13 2-16-12,13-2 0 2,0 0 0-1,-14 4-128 10,0 1 192-11,3 5-64 4,11-10 112-3,-14 6 16 8,-3-2 0-9,1 2 0 5,4 2 112-5,-1-1 16 8,13-7 16-8,-14 8 0 3,-4 4 96-2,5-2 16 9,-3-5 0-10,6 7 0 4,-3-2 48-3,1 0 16 5,2 5 0-6,-3-1 0 9,3 3-144-9,-4 1-32 12,4-2 0-12,-1 5 0 4,-1 2-80-4,2-5 0 7,-5 2-16-6,7 1 0 6,-4-2-128-7,2 1-32 7,3 1 0-7,-3 3 0 7,4 1-144-7,2 2 192 8,2-3-192-7,0-1 192 6,2-1-32-6,0-1 0 11,0 3 0-12,4 1 0 4,2-2 0-3,0-1 0 9,4-7 0-9,-3 5 0 1,7-4-32-2,0-1 0 12,3 1 0-12,-3-3 0 4,3 1 0-4,-3-4-128 10,4 1 192-10,1 3-64 4,-5-10-128-4,5 4 192 7,-5 4-192-7,4-9 192 10,3-3-64-10,-5 0 0 9,1 0 0-8,3-2 0 4,-5 2-128-5,5 0 160 6,3-5-160-6,-1-1 160 8,-3 0-160-8,3 0 0 13,-1 2 144-13,2-8-144 3,-1 3 0-2,-1-1 128 9,1-4-128-10,1 5 0 4,3-7 0-4,-1 6 0 10,2-3 0-10,1 1 128 5,1-6-128-5,-2 7 0 13,-2-3 0-11,1 2 0-1,-9-3 0-1,1 3 0 7,-2-4 0-6,-5 5 0 5,1-7 0-5,0 4 128 6,-6-3-128-7,1 3 0 4,1-3 0-3,-2-1 128 3,-4-1-128-4,0-3 0 8,-2-1 0-8,-2 1 0 8,0-1 0-8,-2 1 128 8,0-1-128-8,-4 0 0 7,3-1 0-6,-1 1 128 6,-2-1-128-7,-2 5 0 13,2-2 0-13,1-1 128 4,-7 1-128-3,2 5 0 4,-3-3 0-4,3 5 0 6,-4-2 0-7,3 6 0 7,-7-3 0-7,3 1 128 8,-3-2-128-8,1 7 128 10,-3-3-128-10,6 0 128 5,-3 4-128-5,-1 0 128 10,1 1-128-9,-1 1 128 3,-3 4-128-3,0 6 0 4,1-4 0-4,-3 3 128 7,-2 1-128-8,1 2 0 11,5 0 0-10,-3 0 0 3,1-3 0-4,-1 5 0 9,5-2 0-9,1 0 0 5,-3 4 0-5,5-3-208 11,5-3 48-11,1 8 16 20,10-14-2144-19,-10 10-416 0,10-10-96-1,0 0-16 0</inkml:trace>
    </iact:actionData>
  </iact:action>
  <iact:action type="add" startTime="130488">
    <iact:property name="dataType"/>
    <iact:actionData xml:id="d142">
      <inkml:trace xmlns:inkml="http://www.w3.org/2003/InkML" xml:id="stk142" contextRef="#ctx0" brushRef="#br0">17223 8640 14223 0,'0'0'624'2,"-16"-8"144"-2,-2-6-624 2,1 3-144-2,3-5 0 0,-3 10 0 8,3 0 880-8,-2-1 144 6,3-1 16-6,-3 4 16 8,16 4-96-7,-17-4-32 5,3 2 0-6,14 2 0 10,-16-2 32-10,16 2 0 5,-11-2 0-4,11 2 0 6,0 0-256-7,0 0-32 8,0 0-16-8,0 16 0 7,0-16-336-7,9 15-64 9,7-7 0-9,0 2-16 6,3 2 208-6,6-5 32 7,3 1 16-7,5 0 0 9,10-8 96-9,-2 4 32 11,6 2 0-11,5 0 0 6,3-6-112-6,3 1 0 6,9 1-16-6,1 2 0 7,4 0-192-7,0-2-48 8,2-2 0-8,2 4 0 7,-3-2-128-6,1-2-128 4,0 0 144-5,-4 2-144 8,4 4 176-8,4-2-176 7,0 5 192-7,2-7-192 10,-2-4 176-10,-2-3-176 6,-2-1 160-6,-5 4-160 8,1 4 160-8,-4-2-160 6,-3 0 160-6,-5 4-160 9,-1 2 144-9,-5-1-144 7,-1-1 128-7,-2-2-128 9,-4 2 144-9,0 0-144 5,-6 0 160-5,-4 0-160 9,-2-2 144-9,-12-2-144 7,-1-2 128-7,-20 2-128 8,19 6 144-8,-19-6-144 7,0 0 160-7,0 0-160 7,0 0 224-6,0 0-48 5,0 0-16-6,-15 7 0 9,-3 3 48-9,-7 2 16 7,-8-6 0-7,-2-2 0 8,-2-4-96-8,-10-2 0 7,-4 0-128-7,-2-2 192 7,-1 2-192-7,-3-2 144 7,-5 2-144-7,-3 0 128 10,-7-4-128-10,-6 4 0 5,-6 2 0-5,-2 0 0 11,1 0 0-11,-3-2 128 5,-4 0-128-5,4 0 0 8,1-3 0-8,5 1 0 6,4 2 128-6,-2 2-128 8,-2 2 0-8,2-2 0 8,0-4 0-8,8-2 0 8,0 2 0-7,9 2 0 5,5-2 0-6,3 2 0 8,2-2 0-8,5 2 0 7,11 2 0-7,-1 0 0 8,7 0 0-8,6 0 0 7,7 0 0-7,3 0 0 8,15 0 0-8,0 0 0 5,0 0 0-5,0 0 0 9,0 0 0-9,0 0 0 7,15 0-128-7,3-2 128 9,5-3 0-9,10 3 0 7,10 4-144-7,6-2 144 9,0-4 0-9,7 2 0 5,11 2 0-5,-1 0 0 9,6 0 0-9,4 0 0 7,4-4 0-7,-2 0 0 9,2 0 0-9,0 2 0 6,0 2 0-6,2-2 0 8,2 0 0-8,0-2 0 8,-2 2 0-8,0 0 0 8,0 0 0-8,-2 1 0 7,-6-1 0-7,0 0 0 8,-6 2 0-8,0 0 0 5,-5-2 0-5,-5 2 0 9,1 4 0-9,-6 1 0 7,-3-3 0-7,-7-2 0 8,-2-4 128-8,-6 3-128 7,-6-1 0-7,-5 2 0 9,-5-4 0-9,-19 4 0 6,0 0 0-6,0 0 0 8,0 0 128-8,-17 0-128 7,-9 0 0-7,-7-2 0 8,-8 2 0-8,-9-2 128 7,-9 0-128-7,-5 0 0 8,-1 0 0-8,-11 2 0 6,-4 0 0-6,-7 2 0 9,-7 0 0-9,-7 0 0 6,-1 2 0-6,3-4 0 9,-3 0 0-9,1 2 0 6,-5 0 0-6,-1 3 0 9,-6 7 0-9,4-4 0 7,5-2 0-7,5 0 0 8,1-1 0-8,9-1 0 7,5 0 0-7,6 8 0 8,10-2 0-8,-1-1 0 7,7 1 0-7,11 0 0 8,14-6 0-8,8-4 0 7,5 0 0-7,9 2 0 8,15-2 0-8,0 0 0 6,0 0-144-6,29 4 144 9,14-6-192-9,8-2 192 7,7-2-208-7,7-4 80 9,9 1 128-9,8 3 0 5,3 0-144-5,9 0 144 11,6 4 0-11,7-4 0 5,2-4 0-5,2-1 0 9,-2 3 0-9,1 6 0 6,1-4 0-6,4-4 0 8,4-1 0-8,-8 3 0 7,-9-2 0-7,-1 4 0 8,0 0 0-8,-7 3 0 7,-4 1 0-7,-2-2 0 8,-7-2 0-8,-4 2 0 8,-3 0 0-8,-10 2 0 8,-11 2 0-8,-8-2 0 6,-12 0 0-6,-10 2 0 8,-5 4 0-8,-18-4 0 6,0 0 0-6,-14 6 0 9,-7 4 0-9,-18-3 0 7,-16-1-160-7,-15 10 160 24,-16 0-1744-23,-8 1-256 0,-13-5-48 0</inkml:trace>
    </iact:actionData>
  </iact:action>
  <iact:action type="add" startTime="137081">
    <iact:property name="dataType"/>
    <iact:actionData xml:id="d143">
      <inkml:trace xmlns:inkml="http://www.w3.org/2003/InkML" xml:id="stk143" contextRef="#ctx0" brushRef="#br4">16062 332 13871 0,'0'0'304'1,"0"0"64"-1,0 0 16 0,0 0 0 0,-6-8-384 0,6 8 0 7,-12-8 0-7,12 8 0 4,-11-4 720-3,-7 2 64 8,3 2 16-9,-5 2 0 4,-3 0 160-4,1 2 16 12,1 2 16-11,-1 2 0 4,-1 2-608-4,-4 1-112 2,-3-3-16-2,1 2-16 7,-4 4-16-8,2-3 0 7,-1 5 0-6,1-3 0 7,0 5 80-8,0 2 16 9,0-3 0-8,3 3 0 4,3 3-128-4,2-4 0 7,-1-5-16-7,7 4 0 4,5-7-48-4,6 3-128 8,6-14 192-9,0 0-64 6,0 0 48-6,12 8 0 11,7-8 0-11,5 4 0 4,3 0-48-4,6 0 0 9,2 3 0-9,6 1 0 10,-2 0-128-10,6 8 128 2,-4-3-128-2,-12 1 128 9,1-2-128-9,-3 7 0 8,0 1 0-8,-1-5 0 5,-1 3 0-5,-4-5 0 6,-3 5 0-5,-8-1 0 7,-4-1 128-8,-8 4 80 10,-6-3 32-10,-8-3 0 5,1 7 448-5,-9 1 80 6,-5-5 32-6,-8 5 0 10,-2 1-240-9,-4-3-48 7,0-5-16-8,-4 5 0 5,4-7-320-5,-4 1-176 11,5-6 192-11,3-2-192 3,-4 0 0-3,6-5 0 9,5-2 0-9,5-3-192 22,4 0-1408-21,5-2-256 0,6 2-64 1</inkml:trace>
    </iact:actionData>
  </iact:action>
  <iact:action type="add" startTime="137516">
    <iact:property name="dataType"/>
    <iact:actionData xml:id="d144">
      <inkml:trace xmlns:inkml="http://www.w3.org/2003/InkML" xml:id="stk144" contextRef="#ctx0" brushRef="#br4">16064 689 22223 0,'0'0'976'1,"0"0"224"-1,0 0-960 8,0 0-240-8,-6 10 0 1,-2 5 0 1,2 1 176-2,1 1-16 10,3 1 0-9,0-5 0 2,0 5 96-2,2-2 0 9,0-1 16-9,4 3 0 4,0-5-112-5,3 5-32 9,5-4 0-9,-2 3 0 4,3-3 0-4,1 1 0 12,4-7 0-12,-3 2 0 4,5-4 176-3,3-2 16 10,-1-6 16-11,-3-2 0 3,3-6 288-3,1 0 48 10,2-1 16-10,-1-7 0 6,-1-1-80-6,-1 1-16 8,1-1 0-8,-2-5 0 10,3 1-64-10,-5-3-16 8,-3-1 0-8,2 2 0 5,-5-1-512-4,3 3 0 4,-6-2 0-5,1 1 0 8,-5 1 192-8,0-1-192 6,0 3 192-6,2 3-192 9,-4-1 144-9,-1 1-144 13,-1 7 0-13,2-5 144 19,0 6-1872-18,-4 10-384 1,0 0-80-2,0 0-16 0</inkml:trace>
    </iact:actionData>
  </iact:action>
  <iact:action type="add" startTime="137831">
    <iact:property name="dataType"/>
    <iact:actionData xml:id="d145">
      <inkml:trace xmlns:inkml="http://www.w3.org/2003/InkML" xml:id="stk145" contextRef="#ctx0" brushRef="#br4">16791 496 25791 0,'0'0'1152'1,"-5"9"224"-1,-1 9-1104 1,0 1-272 4,-6 1 0-4,2 5 0 2,3 7 496-3,-7 3 32 7,6 0 16-6,-7 2 0 6,1 2-144-7,0-2-16 7,1 6-16-7,-5-4 0 8,2 4-112-8,-3-2 0 7,-1 5-16-7,5-7 0 8,-3 0-240-8,7-7 144 11,-3-7-144-10,6-5 128 2,2-5-128-3,-1-3 128 13,7-12-128-13,0 0 128 4,0 0 352-3,0 0 64 5,9-14 16-6,-1-7 0 7,10-5-192-6,-3-1-48 6,5-4 0-7,5 0 0 8,0-10-144-7,3 4-48 14,1 2 0-15,0-6 0 1,1 4-128-1,-3-2 0 10,2 0-192-10,0 1 192 4,1-1 0-4,1 6 0 9,0 4 0-9,4 4 0 3,-4 3-176-3,-1 7 176 7,-5-1-128-7,-2 8 128 9,-5 6-128-9,-1 2 128 13,-3 4-128-13,0 4 128 3,-8 4 0-3,-2 1-128 11,-4 7 128-9,-4 1 0-1,-2 3 0-1,-2-1 0 11,-8 4 0-10,-1 1 0 3,-3-3 0-3,-5 0-128 4,-2-1 128-5,-3-1-192 9,1-3 192-9,0-7 0 12,4 3 0-12,1-6 0 4,1-2 0-3,3-3 0 8,5-3 0-9,-1-2-128 18,10-4-1664-16,6 4-320-2,0-13-64 0,10 1-10192 3</inkml:trace>
    </iact:actionData>
  </iact:action>
  <iact:action type="add" startTime="138223">
    <iact:property name="dataType"/>
    <iact:actionData xml:id="d146">
      <inkml:trace xmlns:inkml="http://www.w3.org/2003/InkML" xml:id="stk146" contextRef="#ctx0" brushRef="#br4">17386 525 21999 0,'0'0'480'1,"0"0"96"-1,-5 8 32 0,-1 5 16 0,-6-3-496 0,2 8-128 7,-5-3 0-7,1 7 0 3,-6 3 768-3,5 0 144 6,-3 3 32-6,-1 1 0 9,5 2 176-9,-1 4 32 6,1 2 16-6,-4-2 0 10,3 3-560-10,1 1-112 11,0-6-32-10,3 0 0 2,3-4-288-3,-2-4-176 12,4-3 192-12,2-3-192 5,1-7 256-5,3-12-64 10,0 0-16-10,0 0 0 4,0 0 272-4,0 0 64 6,13-6 16-6,3-9 0 9,-3-3 16-9,3-3 0 9,4-7 0-9,-5 1 0 6,5-6-544-6,1 0-192 6,-5-2 0 2,1 0 0-8,3-1 192 0,-5-3 192 5,5 2-48-5,-1 0 0 7,-3 0-144-6,3 4 0 7,3 4 0-8,-5 0 0 7,1 1 0-7,2 5 128 9,-3 5-128-9,1 7 0 7,-1 3 0-7,-5 6 0 12,2 4 0-12,-7 6 0 3,1 1-336-2,-2 7 0 10,0-2 0-11,-4 5 0 3,-4 5 336-3,-4 1 0 7,-2 0 0-7,0 3 0 9,-7 3-144-9,3-4 144 7,-5 0-192-7,1-1 192 9,-4-7-192-9,1-3 192 7,3 3-192-7,-1-5 192 8,1 0-208-8,3-7 64 6,3 1 16-6,-2-2 0 23,12-6-1456-22,0 0-272 0,-2-10-64 0,4 1-6864 8,4-5-1376-8</inkml:trace>
    </iact:actionData>
  </iact:action>
  <iact:action type="add" startTime="138611">
    <iact:property name="dataType"/>
    <iact:actionData xml:id="d147">
      <inkml:trace xmlns:inkml="http://www.w3.org/2003/InkML" xml:id="stk147" contextRef="#ctx0" brushRef="#br4">18046 437 21183 0,'0'0'1888'2,"0"0"-1504"4,-6 10-384-6,-2 4 0 4,-4-3 608-4,3 7 48 8,-7-5 16-8,2 7 0 8,-3-2 256-8,3 1 48 6,-5 4 16-6,1 1 0 9,2 3-320-9,-1 0-64 7,5-1-16-7,-1-1 0 9,5-1-208-9,2-5-32 11,6 3-16-11,4-3 0 5,0-7-16-5,5-1 0 11,7-5 0-11,0-4 0 5,3 0-48-4,5-4-16 7,-1-2 0-8,6-3 0 5,-1-7 48-5,1 2 0 6,-2-5 0-5,-2-1 0 10,3 1-16-10,-7-5 0 7,-3-1 0-8,-1 1 0 4,-1 3 64-4,-6-1 16 6,-4 1 0-6,-3 3 0 4,-3-1-128-3,-2-3-32 5,-1 2 0-6,-3-1 0 10,-6-2-208-10,0 5 0 11,3-2 0-11,-7 3 0 21,4 5-1648-20,-5 2-368 0,1 0-80-1,2 5-12144 1</inkml:trace>
    </iact:actionData>
  </iact:action>
  <iact:action type="add" startTime="138960">
    <iact:property name="dataType"/>
    <iact:actionData xml:id="d148">
      <inkml:trace xmlns:inkml="http://www.w3.org/2003/InkML" xml:id="stk148" contextRef="#ctx0" brushRef="#br4">19027 301 26719 0,'-4'-6'576'1,"-6"0"128"-1,10 6 32 0,-12-2 32 0,3-2-624 1,-9 4-144 2,1 2 0-2,-3 2 0 3,-3 4 208-3,-1-2 16 5,1-2 0-6,-1 3 0 8,-1 7-224-8,0-2 0 8,-1 3 0-8,3-1 0 10,0 3 0-10,-1-3 0 4,3 4 0-3,7 1 0 6,0-5 0-6,9 5 0 10,1-1 0-10,4-3 0 3,4 3 288-4,-1-4 16 6,7 3 0-6,4-3 0 5,-2 3-304-5,3 3 128 5,-1-4-128-5,-1 1 0 10,1 3 336-9,0-5-32 9,-4 3-16-10,-1-1 0 8,-3-5 144-8,-4 4 16 8,-2-7 16-8,-2 3 0 4,-4 2 176-4,-7-5 48 11,-1 5 0-11,-6-4 0 5,-7 4-64-5,-2-5-16 10,-10-5 0-9,0 0 0 3,2 0-352-3,-6-4-80 9,2-4-16-10,0-2 0 18,8 0-944-16,4-5-192 0,1 1-48-2,5 2-14272 0</inkml:trace>
    </iact:actionData>
  </iact:action>
  <iact:action type="add" startTime="139573">
    <iact:property name="dataType"/>
    <iact:actionData xml:id="d149">
      <inkml:trace xmlns:inkml="http://www.w3.org/2003/InkML" xml:id="stk149" contextRef="#ctx0" brushRef="#br4">19456 552 17791 0,'0'0'784'0,"0"0"176"0,0 0-768 1,0 0-192 4,0 0 0-4,0 0 0 3,0 0 512-4,0 0 80 11,0 0 16-10,0 0 0 2,10 10 96-3,1-2 0 10,5-4 16-10,3-4 0 7,-1-2-144-7,5-4-16 8,3-2-16-8,3-2 0 6,4-3-128-6,2 1-32 10,-2-6 0-10,-1 5 0 4,-1-7-128-4,-2 1-48 11,-2 1 0-11,-3-1 0 4,-3-1-208-4,-5 3 0 10,0-1 0-10,-5 1 0 5,-3 3 480-5,-6 0 48 7,-2 14 16-7,-12-9 0 9,-1 5-208-9,-11 2-32 8,-3 6-16-8,-2 5 0 7,-6 9 0-7,-4 3 0 7,0 7 0-7,-2 3 0 8,4 2 112-4,5 8 32 4,1-2 0-8,4 0 0 3,3 4 32-2,7 4 16 10,7-6 0-11,8 0 0 5,4-6-208-5,6-4-32 5,7-2-16-5,3-2 0 8,7-3-224-7,7-3 0 5,9-9 0-6,-10 0 0 22,8-5-1552-20,8-3-368-2,3 0-64 1,32-6-11472 2</inkml:trace>
    </iact:actionData>
  </iact:action>
  <iact:action type="add" startTime="140101">
    <iact:property name="dataType"/>
    <iact:actionData xml:id="d150">
      <inkml:trace xmlns:inkml="http://www.w3.org/2003/InkML" xml:id="stk150" contextRef="#ctx0" brushRef="#br4">22072 227 23039 0,'0'0'1024'1,"0"0"192"0,0 0-960-1,0 0-256 4,-12-4 0-3,-2 2 0 3,-3 2 368-4,-1 2 16 6,-5 4 16-6,-5 1 0 7,-3 5-32-7,-6-2-16 7,-2 5 0-7,-4 1 0 7,4 3-208-7,6 5-144 12,-4 3 192-12,6 2-192 3,3-3 352-2,11-1-32 10,1 0-16-11,8-1 0 4,3-5-48-3,5 3 0 9,5 1 0-10,3-3 0 4,10-3 128-4,-1 3 32 12,7 1 0-12,1-3 0 3,2 1-64-2,1 3-16 10,-1 1 0-11,-5-7 0 7,-1-1-336-7,-3-1 128 4,-1 0-128-4,1-1 0 9,-7 1 320-9,-1-4 0 11,-10-10 0-11,6 13 0 4,-6-3 320-3,-8 2 48 4,-2-4 16-5,-5-3 0 9,-3 1 80-9,-7-2 32 11,-4 0 0-11,-6-2 0 6,-1-8-416-6,1 2-80 7,-4 0 0-7,2 1-16 7,4-5-304-7,2 0 0 11,2 2-128-11,3 0 128 21,3 2-2688-17,7-2-448-4,-9-13-96 0,25 19-16 0</inkml:trace>
    </iact:actionData>
  </iact:action>
  <iact:action type="add" startTime="140775">
    <iact:property name="dataType"/>
    <iact:actionData xml:id="d151">
      <inkml:trace xmlns:inkml="http://www.w3.org/2003/InkML" xml:id="stk151" contextRef="#ctx0" brushRef="#br4">23579 322 3679 0,'0'0'320'1,"0"0"-320"1,0 0 0-2,10-6 0 9,2 0 1120-9,-4 1 160 7,1 1 16-7,3-2 16 9,-4-2-976-9,2 2-192 10,1 0-144-10,-3 0 192 6,-8 6 256-6,8-9 48 10,-8 9 16-10,0 0 0 3,10-6 272-3,-10 6 64 7,0 0 16-6,0 0 0 7,0 0 32-7,0 0 16 5,0 0 0-6,0 0 0 4,0 0-224-4,0 0-48 7,0 0-16-7,0 0 0 7,0 0-208-6,0 0-32 10,0 0-16-11,0 0 0 5,-8 8-16-5,8-8 0 9,-10 7 0-8,4 1 0 3,6-8-32-3,-8 6 0 10,-1 0 0-11,9-6 0 4,-8 8-64-3,0-2-32 9,-2-2 0-10,3 1 0 4,-1 1 48-4,-2 2 16 11,0-2 0-11,2-2 0 4,-5 0-32-4,1 2 0 10,-4 3 0-10,1-1 0 6,-7 2-16-6,-1 2-16 15,0-5 0-15,-3 5 0 1,-1-2 32-1,-4 0 16 10,-2 3 0-9,-1-3 0 3,-3 4 96-3,2-3 16 9,2 5 0-10,0-4 0 3,-2 3 0-2,2-3 16 8,-1 3 0-9,3-3 0 6,-2 4-112-5,0-5-32 8,4 7 0-9,3-8 0 6,5 2-96-6,-1-1-32 10,3-3 0-10,5 4 0 4,1-4-128-4,5-3 0 11,-4 1 144-11,12-6-144 4,0 0 0-4,0 0 128 10,0 0-128-10,0 0 0 5,0 0 128-5,0 0-128 11,0 0 160-11,0 0-160 4,14 2 224-3,3 4-48 10,-1 0-16-11,5-2 0 3,7 2-32-3,-1-1-128 12,2 5 192-12,1-4-64 3,1 2-128-3,4 2 160 11,2-3-160-11,-2 1 160 10,6 4-32-9,-2-2-128 3,6-4 192-3,-4 1-64 3,4 1 96-4,-2-2 16 6,1 0 0-6,-3 0 0 9,-2 0-64-9,-5-3-16 7,-5 3 0-7,-2-4 0 9,-3-2-160-9,-1 0 0 11,-7 0 144-11,-1 0-144 4,1 0 0-4,-6 0 128 8,-10 0-128-8,0 0 0 17,0 0-1616-15,0 0-400-1,0 0-80 0</inkml:trace>
    </iact:actionData>
  </iact:action>
  <iact:action type="add" startTime="141465">
    <iact:property name="dataType"/>
    <iact:actionData xml:id="d152">
      <inkml:trace xmlns:inkml="http://www.w3.org/2003/InkML" xml:id="stk152" contextRef="#ctx0" brushRef="#br4">24699 305 11055 0,'0'0'976'0,"0"0"-784"4,0 0-192-4,8-4 0 7,-2-6 912-6,-3 0 144 9,-3 10 32-10,4-10 0 5,2-1-240-5,-4 1-32 10,-2 2-16-10,0 8 0 5,0 0-32-5,-4-10 0 7,-2 3 0-7,1 3 0 7,5 4 0-7,-8-2-16 11,-6 2 0-10,0 4 0 4,-1 2-96-5,1 5-16 9,-5-1 0-9,-1 8 0 6,-1 1-64-6,-1 6-32 10,-1 3 0-10,3 9 0 4,3 0 32-4,-3 0 0 6,1 4 0-3,5 0 0 5,-1 6-304-8,7-3-48 6,2-1-16-6,4-2 0 10,2-6 0-10,6-5 0 10,2-3 0-9,11-2 0 3,3-7 112-4,5-6 32 12,4-1 0-12,4 1 0 5,10-10 96-4,-2-4 32 3,4-6 0-3,5-4 0 3,5 1-32-3,0-9-16 5,-3-1 0-6,-1-7 0 7,-2-5 80-7,-7 2 0 6,-1-4 16-5,-8-2 0 7,-1 2 320-8,-7-6 64 11,-6 0 16-11,-1-2 0 4,-10 0-208-4,-1-4-32 7,-5 4-16-7,-8 1 0 7,-5 3-336-7,-3 1-64 13,-8 7-16-13,-3 6 0 4,-6 5-256-4,-6 7 0 10,-8 5 0-10,-24-4 0 18,-5 6-1280-16,4 8-192-2,-4 6-64 1,4 4-16560 1</inkml:trace>
    </iact:actionData>
  </iact:action>
  <iact:action type="add" startTime="143370">
    <iact:property name="dataType"/>
    <iact:actionData xml:id="d153">
      <inkml:trace xmlns:inkml="http://www.w3.org/2003/InkML" xml:id="stk153" contextRef="#ctx0" brushRef="#br4">16183 2011 16575 0,'0'0'736'3,"-10"-4"160"-3,10 4-720 0,0 0-176 0,0 0 0 0,0 0 0 8,0 0 944-8,0 0 144 7,0 0 48-7,0 0 0 8,14-6-560-8,3 2-96 6,5-2-32-6,-1 3 0 9,1-1-192-9,1 2-32 8,4 0-16-8,1 0 0 6,-1 2-208-6,2-2 0 7,1 2 128-7,-1 0-128 9,2 0 0-9,-4 2 0 7,-5 0-144-6,1 2 144 19,-1 0-496-19,-1-1 0 0,-5 3 0 0,-1 2 0 13,-15-8-400-14,14 12-64 0,-2 2-32 1,-6-5 0 12,-6-9-96-12,3 18-32 0,-3-18 0-1,4 13-3392 6,-4-13-672-6</inkml:trace>
    </iact:actionData>
  </iact:action>
  <iact:action type="add" startTime="143626">
    <iact:property name="dataType"/>
    <iact:actionData xml:id="d154">
      <inkml:trace xmlns:inkml="http://www.w3.org/2003/InkML" xml:id="stk154" contextRef="#ctx0" brushRef="#br4">16220 2477 14735 0,'0'0'1312'3,"0"0"-1056"-3,12-6-256 0,7 4 0 6,1 0 1072-6,1 0 144 9,3-2 48-9,1 1 0 8,0 1-576-8,6 0-112 6,5-2-32-6,5 2 0 10,-4 2-160-10,6 0-16 4,-3 2-16-4,7 2 0 9,6 0-352-9,4-1 0 7,-1-3 0-7,5 0-128 23,-1 0-352-21,-5-3-64-2</inkml:trace>
    </iact:actionData>
  </iact:action>
  <iact:action type="add" startTime="143896">
    <iact:property name="dataType"/>
    <iact:actionData xml:id="d155">
      <inkml:trace xmlns:inkml="http://www.w3.org/2003/InkML" xml:id="stk155" contextRef="#ctx0" brushRef="#br4">16524 1748 18431 0,'0'0'1632'2,"0"0"-1312"-1,4-14-320-1,4 6 0 6,8-3 464-5,-1 7 32 7,7 2 0-8,5 6 0 7,4 3-496-7,10-1 0 6,2 0 0-5,8 0-160 7,3 0 160-8,7 4 0 7,5-5 0-6,-5 3 0 5,-7 2 0-6,1 0 0 8,-3-1 0-8,-3 5 0 8,-6 0 0-8,2 3 0 8,-8 7 0-8,-2-3 0 7,-6-1 0-7,-3 1 0 7,-5 4 0-7,-3 3-128 8,-8 3 256-8,-5 0 64 7,-3 0 16-7,-7 3 0 9,-5-5 448-3,-10 4 96-5,-3 0 16-1,-4 6 0 9,-7 0-256-9,-3-4-32 6,-8-4-16-6,5 5 0 9,-3-1 32-9,6 0 0 6,-4 4 0-6,4-4 0 7,-4-6-272-7,5-2-48 8,3-3-16-8,6-3-8192 18,6-3-1632-18</inkml:trace>
    </iact:actionData>
  </iact:action>
  <iact:action type="add" startTime="144616">
    <iact:property name="dataType"/>
    <iact:actionData xml:id="d156">
      <inkml:trace xmlns:inkml="http://www.w3.org/2003/InkML" xml:id="stk156" contextRef="#ctx0" brushRef="#br4">18323 2009 10127 0,'0'0'896'2,"0"0"-704"-1,-12 6-192-1,12-6 0 8,-16 8 1344-8,16-8 224 7,0 0 48-7,0 0 16 8,0 0-304-7,0 0-64 5,0 0-16-6,0 0 0 9,0 0-208-9,0 0-32 7,16 9-16-7,0-5 0 6,5-2-128-6,6-2-32 8,3-2 0-8,3 0 0 8,2 0-176-8,2-1-32 7,6-3-16-7,-2 0 0 7,6 2-224-6,-8 0-64 6,4 0 0-7,-8 2 0 7,-2-4-64-7,2 0 0 8,-2 3-16-4,-2 1 0 0,-3-2-112-4,-5 2-128 7,-5 2 176-7,-1 0-176 8,1 0 0-8,-18 0 0 7,13-2 0-7,-13 2-192 22,18 0-2240-21,-18 0-448 1</inkml:trace>
    </iact:actionData>
  </iact:action>
  <iact:action type="add" startTime="145096">
    <iact:property name="dataType"/>
    <iact:actionData xml:id="d157">
      <inkml:trace xmlns:inkml="http://www.w3.org/2003/InkML" xml:id="stk157" contextRef="#ctx0" brushRef="#br4">20180 1644 12895 0,'0'0'1152'2,"0"0"-928"-1,-14 4-224-1,0-4 0 8,-3-2 832-8,3 2 112 8,-4 4 16-8,3-2 16 7,-7 2-416-7,-3 0-96 6,0 4-16-6,-1-2 0 9,1-2-160-9,0 3-32 9,-1 5-16-9,1-4 0 5,-2-4-80-5,-1 4-16 7,3 3 0-7,2-3 0 9,-3 0-144-9,5 4 192 7,1-3-192-7,7 3 192 8,-3-4-192-7,16-8 0 5,-6 11 0-6,6-11 0 9,-4 18 0-9,4-18 0 5,6 21 176-4,2-5-176 8,7 2 256-9,-1-1-64 5,4-3 0-5,3 3 0 9,-3-3 16-8,1 4 0 5,5-3 0-2,-3 1 0 0,-1-1 96-3,1-1 16 5,-1 6 0-6,3-5 0 9,-6 1 64-9,1 1 32 7,2-5 0-7,-7 0 0 7,3 1-128-7,-6-3-32 8,-3 6 0-8,-1-5 0 8,-6-11-16-8,-2 20-16 6,-4-4 0-6,1-3 0 9,-3 3 64-9,0-6 16 7,-4-1 0-7,2 5 0 7,-5-4 48-7,3 3 16 7,-7-5 0-6,3-2 0 7,-1 2-96-8,-5 0-16 7,-1-5 0-7,-3-1 0 8,1-4-64-8,2 2 0 7,-5-1-16-7,3 1 0 9,-2-4-176-9,3-4 128 6,3 2-128-6,5 0 128 26,2 4-448-25,14 2-80 0,0 0-32-1,0 0-12480 0</inkml:trace>
    </iact:actionData>
  </iact:action>
  <iact:action type="add" startTime="146057">
    <iact:property name="dataType"/>
    <iact:actionData xml:id="d158">
      <inkml:trace xmlns:inkml="http://www.w3.org/2003/InkML" xml:id="stk158" contextRef="#ctx0" brushRef="#br4">20581 2352 10303 0,'0'0'448'3,"0"0"112"-2,0 0-560-1,0 0 0 1,0 0 0-1,0 0 0 6,0 0 1024-6,0 0 112 8,0 0 16-8,0 0 0 8,0 0 48-7,0 0 16 4,0 0 0-5,0 0 0 10,-4-17-272-9,8-1-48 4,2-1-16-4,0-5 0 5,4-3-144-6,2 0-32 7,-3-3 0-7,5 1 0 9,-4 0-64-9,5-4-32 7,-3-2 0-7,4-2 0 7,-7-6-256-7,3 6-48 7,2-2-16-6,-5 2 0 5,5 1-160-5,-4-3-128 10,5 2 192-11,-3 4-192 5,0 2 0-4,0 2 0 5,-1-2 0-6,5 11 0 8,-4 3 0-8,3 7 0 7,-7-4 0-7,4 6 0 7,-12 8 0-7,0 0 0 7,13-4 0-7,-13 4 0 8,0 0-176-8,18 6 176 8,-18-6-192-8,12 18 192 8,-1-4 0-8,-3 7 0 7,-2 0 0-7,0 7 0 9,2 5-176-9,-3-2 32 5,-1 2 0-5,0 2 0 9,0 0 144-9,0 2 0 6,4 6 0-6,-2-4 0 9,-2 2 0-9,1-6 0 7,5 1 0-7,-4-7 0 8,-2-4 0-8,2 1 0 6,2-3 0-5,1 4 128 8,-5-3-128-9,4-1 0 7,2-3 0-7,-2-1 128 7,-4 1-272-7,3-9-48 7,3 5-16-7,-10-16 0 22,8 10-1840-21,-8-10-352 0</inkml:trace>
    </iact:actionData>
  </iact:action>
  <iact:action type="add" startTime="146537">
    <iact:property name="dataType"/>
    <iact:actionData xml:id="d159">
      <inkml:trace xmlns:inkml="http://www.w3.org/2003/InkML" xml:id="stk159" contextRef="#ctx0" brushRef="#br4">20536 2083 22399 0,'0'0'992'0,"20"-2"208"0,-6 0-960 0,7 2-240 3,1 0 0-2,3 0 0 7,2-2 320-8,2-2 0 8,5 2 16-8,1-1 0 7,8-5-32-7,-4 2-16 6,4-8 0-6,-2 5 0 8,3-5-160-8,-5 2-128 7,2-3 144-7,-6 3-144 8,-1-4 0-8,-7 5 0 7,-4-7 0-7,-1 8-7344 16,-7 0-1488-16</inkml:trace>
    </iact:actionData>
  </iact:action>
  <iact:action type="add" startTime="147303">
    <iact:property name="dataType"/>
    <iact:actionData xml:id="d160">
      <inkml:trace xmlns:inkml="http://www.w3.org/2003/InkML" xml:id="stk160" contextRef="#ctx0" brushRef="#br4">21810 1652 13295 0,'0'0'576'3,"0"0"144"-3,0 0-576 0,0 0-144 0,0 0 0 0,0 0 0 8,0 0 640-8,0 0 80 8,0 0 32-8,0 0 0 8,0 0-304-8,14-6-48 6,-4 0-16-6,7 5 0 8,3 1 80-8,-3 0 16 7,5 0 0-7,3 0 0 8,0 0-144-8,3 0-16 8,1 1-16-8,6 3 0 7,4 0-112-7,0 0-32 7,6 2 0-6,-4 6 0 6,6-3-160-7,-4 5 0 7,1-4 0-7,5-2 0 12,-2 5 208-12,-4-5-32 3,4 2-16-3,-4 2 0 9,0-7 160-9,-2 1 16 7,-4-2 16-7,-8 4 0 7,-4-4-144-7,-1 2-16 8,-7-2-16-8,1 1 0 7,-18-5-176-7,0 0 160 8,0 0-160-8,13 12 160 10,-13-12 0-10,0 0 0 5,6 14 0-5,-6-14 0 7,-13 19 144-7,1-5 16 7,-8 0 16-7,-1-1 0 9,-6 1-112-9,-3 0-32 6,-3 5 0-6,-2 3 0 9,-2-1 64-9,0-2 16 7,0 5 0-7,-4-1 0 7,4-1-32-7,-2 1-16 8,2-5 0-8,4 1 0 8,-4-1-224-8,5-5 144 6,-1 5-144-6,2-4 128 9,2 1-128-9,1-5 160 7,3 0-160-7,4-2 160 7,5-5-160-7,0 1 0 7,16-4 0-7,0 0 0 23,0 0-640-21,0 0-48-1,-3-7-16 0</inkml:trace>
    </iact:actionData>
  </iact:action>
  <iact:action type="add" startTime="147800">
    <iact:property name="dataType"/>
    <iact:actionData xml:id="d161">
      <inkml:trace xmlns:inkml="http://www.w3.org/2003/InkML" xml:id="stk161" contextRef="#ctx0" brushRef="#br4">23815 1498 18431 0,'-17'-10'816'2,"17"10"160"-2,-14-7-784 0,2 1-192 0,-3 0 0 1,3 4 0 6,-5 2 144-7,5 2-16 7,-6 4 0-7,3 1 0 7,-5 1-128-7,-1 4 0 7,1-2 0-5,1 3 128 4,-5 5 32-5,-1 1 0 5,-4-1 0-6,1 3 0 8,1 1 288-8,2 5 48 9,3 1 16-9,9 1 0 7,-3 4-128-7,8 4-32 7,-2-2 0-6,5 2 0 5,1 6-352-6,6-2 144 9,4 4-144-9,3-6 0 11,-1 0 176-10,8-6-176 2,-1-6 160-2,7-1-160 7,3-9 544-8,2-3 16 5,3-4 0-5,1-1 0 9,2-5 272-9,6-6 64 5,-2-4 16-5,8-1 0 10,-2-3-352-10,4 0-80 6,-1-3-16-6,-3-1 0 9,4-4-160-9,0-7-48 6,-2-2 0-6,0-5 0 8,-4-1 208-8,-2-4 48 8,-6 2 0-8,-4 0 0 7,-2-6 48-7,-3 2 16 7,-3-8 0-7,-9 6 0 8,-6-2-112-8,-8 6-16 8,-6 4 0-8,-4-4 0 7,-7 4-240-7,-4 4-48 7,-3 1-16-7,-5 3 0 7,-4 2-144-7,-8 7 0 8,0 0 0-8,-4 9 0 23,-4-3-1200-20,3 6-208-3,-1 2-64 0,4 6-8608 6,-4 6-1728-6</inkml:trace>
    </iact:actionData>
  </iact:action>
  <iact:action type="add" startTime="148878">
    <iact:property name="dataType"/>
    <iact:actionData xml:id="d162">
      <inkml:trace xmlns:inkml="http://www.w3.org/2003/InkML" xml:id="stk162" contextRef="#ctx0" brushRef="#br4">20499 2610 5519 0,'0'0'496'1,"0"0"-496"3,0 0 0-4,0 0 0 9,0 0 1296-9,0 0 176 5,0 0 16-4,0 0 16 8,0 0-1040-9,0 0-208 6,0 0-32-6,0 0-16 8,0 0-80-6,0 0 0 4,0 0-128-6,0 0 192 7,0 0 64-7,0 0 16 8,0 0 0-8,0 0 0 7,0 0 112-7,0 0 32 9,-11 9 0-9,11-9 0 5,0 0-32-5,0 0-16 9,0 0 0-9,0 0 0 7,0 0 80-6,0 0 32 5,0 0 0-6,17 12 0 8,-5-6 144-8,7 2 16 6,-1-4 16-6,0 2 0 9,3-4-176-9,4 1-32 7,1-1-16-7,1 0 0 13,0 0-128-13,3-2-32 4,-1 0 0-4,4 0 0 6,6 0-16-5,-4 0 0 5,-4-2 0-6,3 0 0 9,-1-2-128-8,4 1-128 4,-4 1 192-5,0-2-192 9,-4 0 256-9,-3 0-48 8,-5 0-16-8,-1 2 0 7,-7-2-64-7,-13 4-128 6,0 0 176-5,0 0-176 7,0 0 176-8,0 0-176 7,0 0 160-7,0 0-160 8,0 0 176-8,0 0-176 7,0 0 192-7,-15-2-192 9,-5 2 208-9,-7 0-64 5,-4 0-16-5,-6 0 0 9,2 0 64-9,-3 0 0 6,-4 0 0-6,1 0 0 8,-4 0 16-8,6 0 16 7,-6 0 0-7,6 4 0 9,-2 0-80-9,6-2-16 6,-4 2 0-6,8 2 0 9,1-2-128-9,5-2 0 7,7 0 0-7,1-1 0 9,17-1 0-9,0 0 128 5,0 0-128-5,0 0 0 9,0 0 176-9,0 0-48 6,0 0-128-6,21-5 192 9,1-1 0-9,1 0-16 7,4 2 0-7,7 0 0 9,-3 0-176-9,2 0 0 5,4-2 0-5,4 5 0 9,0-1 0-9,2 0 128 7,-2-2-128-7,0 4 0 7,-4-4 0-7,2 0 0 7,-4-4 0-7,-4 4 0 8,-4 2 0-8,-3 0 0 7,-7 0 0-7,-17 2 0 8,14 0 0-8,-14 0 0 7,0 0 128-7,0 0-128 10,0 0 0-10,0 0 0 5,0 0 0-5,-12 8 128 10,-7 0-128-10,-6 0 0 6,-5-4 0-6,-1 2 0 8,-2 1 144-8,-4-1 0 6,0-2 0-6,4-2 0 9,-6-2 80-9,5 4 16 6,3-2 0-6,4 2 0 8,0 4-240-7,3-1 144 5,3-1-144-5,5 2 128 7,-1-2-128-8,5 2 0 6,-2-2-160-6,14-6-13584 11</inkml:trace>
    </iact:actionData>
  </iact:action>
  <iact:action type="add" startTime="153434">
    <iact:property name="dataType"/>
    <iact:actionData xml:id="d163">
      <inkml:trace xmlns:inkml="http://www.w3.org/2003/InkML" xml:id="stk163" contextRef="#ctx0" brushRef="#br4">25657 37 8287 0,'0'0'736'1,"0"0"-592"4,0 0-144-4,15-5 0 2,3-5 624-3,-6-2 80 11,1 4 32-10,-1 0 0 3,3 1-112-4,-15 7-32 7,16-6 0-7,4 2 0 7,-1 2-16-7,-1 2 0 11,-3 2 0-11,3 2 0 5,-5 2-400-4,5 3-176 5,-8-1 128-6,1 4-128 7,1 2 128-7,0-1-128 11,0 5 128-11,-5 1-128 4,3-1 0-3,0 1 0 9,-6 5 128-10,2-1-128 5,-2 1 192-5,-1 5 16 10,-1 4 0-10,-2 6 0 5,-2 4 176-1,-1 4 16 0,-3-2 16-4,0 3 0 7,-4 1 64-6,2 0 16 5,0 2 0-6,1 1 0 5,-1 1-144-5,4-4-32 6,2-3 0-6,2-9 0 9,0 2-128-9,4-5-48 7,2-3 0-7,4-2 0 8,-3-4-16-8,9-1 0 13,-2-1 0-13,5-3 0 4,3-3 64-3,-3-5 0 9,2 2 0-10,3-7 0 2,1 1 48-1,5-2 16 10,-3-8 0-11,2-4 0 4,0-2 112-4,-1 1 16 11,-5-5 16-11,2 0 0 5,-3-3-192-4,-5 3-32 8,-1-4-16-9,-4 5 0 5,-1 3 128-5,-11 8 32 9,4-14 0-9,-4 14 0 5,0 0-64-4,-2-10 0 9,2 10 0-10,-13-9 0 4,1 3 48-3,-6 2 0 10,5 4 0-11,-7 4 0 4,-1 6-160-4,-3 1-16 11,1 9-128-10,2-3 192 1,-3 3-192-2,1 3-160 12,-5 1 32-12,3 1 0 4,0 0 128-4,1 3 0 9,3 1 0-9,1-2 0 6,-1 1 0-6,3-5 0 11,3-2 0-11,3 3-128 4,2 1 128-4,4 2 0 10,1 1 0-10,-3 5 0 4,4 2 0-4,2-2 0 11,2-2-144-11,0 3 144 5,0-1 0-5,2 6 0 11,0-4 0-11,2 0 0 4,2-2-144-4,-2-2 144 12,-3 0 0-12,3 1 0 3,-2 5 0-2,0 2 0 5,-2-6 0-6,-2 2 144 8,0 2 96-7,-2-4 16 6,-1-4 0-7,-9 3 0 7,2 3 128-7,-5 4 48 11,-7-4 0-11,-3 0 0 5,-4-4 96-5,-2-2 32 10,-10-1 0-10,0 3 0 7,-6-4-64-7,-2 2-16 5,1 1 0-5,-1-1 0 9,2-2-96-9,0 1 0 7,6-1-16-7,4-6 0 7,-2-5-368-6,6-2 0 10,4-7 0-11,12-5 0 12,1-2-1168-11,1-4-304 0,7-1-64 0</inkml:trace>
    </iact:actionData>
  </iact:action>
  <iact:action type="add" startTime="154500">
    <iact:property name="dataType"/>
    <iact:actionData xml:id="d164">
      <inkml:trace xmlns:inkml="http://www.w3.org/2003/InkML" xml:id="stk164" contextRef="#ctx0" brushRef="#br4">27295 1262 6447 0,'-23'4'272'1,"9"2"80"-1,-2 0-352 0,3 2 0 6,-1-3 0-6,14-5 0 5,-14 6 1568-5,3 0 240 10,-1 2 48-10,12-8 16 4,0 0-736-4,0 0-160 7,-4 12-16-7,4-12-16 4,0 0-304-4,6 19-48 9,-6-19-16-9,20 14 0 5,1-1 112-5,0-7 16 7,5 0 0-7,3-2 0 8,4 2-304-7,0-6-48 9,1-4-16-10,1 0 0 6,2-2-96-6,-4 2-32 6,-6-4 0-6,0-1 0 7,-3 3-208-6,-3-2 176 12,-1-4-176-7,-1 3 160-6,-7-7-160 0,2 4 192 7,-7-3-192-7,-7 15 192 6,4-14-64-6,-4-2-128 9,0 16 192-9,0 0-64 5,-7-13 48-5,-3-1 0 11,-6 2 0-11,-1 5 0 6,-3-5 80-6,-5 4 0 10,-4 4 16-10,-7 4 0 4,-1 4-48-4,0 2-16 11,-8 8 0-11,-3-1 0 3,-3 11-208-3,2-1 0 10,0 1 0-10,1-1 0 6,5 0 240-6,0 9-48 10,8-1-16-10,-2 4 0 5,5-2-176-5,5 0 0 10,6 0 0-9,5-1 0 2,8-3 0-2,2 0 128 10,8 0-128-11,10-3 192 3,4-7 96-2,7-1 32 10,4 1 0-11,11-5 0 3,1-1-192-3,9-5-128 12,3 2 192-12,4-2-192 4,5-4 128-4,-1-4-128 11,3 0 0-11,0-4 0 4,-5-2 0-3,0-4 160 10,-5 0-160-11,-1 1 128 4,2-3-128-4,-1 4 0 10,-1-5 0-10,-16 7 128 18,2 0-1632-16,-4-2-336 0,2-2-64-1,10 1-16-1</inkml:trace>
    </iact:actionData>
  </iact:action>
  <iact:action type="add" startTime="155102">
    <iact:property name="dataType"/>
    <iact:actionData xml:id="d165">
      <inkml:trace xmlns:inkml="http://www.w3.org/2003/InkML" xml:id="stk165" contextRef="#ctx0" brushRef="#br4">27890 899 12895 0,'0'0'1152'1,"-12"4"-928"7,12-4-224-8,-15 2 0 0,15-2 592 0,0 0 80 10,0 0 16-10,0 0 0 5,0 0-96-4,0 0-16 8,0 0 0-9,17 2 0 6,3-4 160-5,5-2 32 7,4-3 0-8,10 3 0 6,0 2-320-6,6 0-48 5,-6-2-16-5,-8 4 0 8,7-6-208-8,-3-4-48 12,2 2-128-12,0 1 192 3,-4-1-192-3,-4-4 176 10,-2 4-176-10,-1 1 160 5,-1-1-160-5,-3 2 0 6,-5 2 0-6,1 0-6624 17,-5 0-1280-16</inkml:trace>
    </iact:actionData>
  </iact:action>
  <iact:action type="add" startTime="155475">
    <iact:property name="dataType"/>
    <iact:actionData xml:id="d166">
      <inkml:trace xmlns:inkml="http://www.w3.org/2003/InkML" xml:id="stk166" contextRef="#ctx0" brushRef="#br4">29150 398 9375 0,'0'0'416'1,"0"0"96"-1,0 0-512 1,0 0 0 2,-8-2 0-1,-3 2 0 0,1-2 640-2,-6 2 16 6,1 4 16-6,-5 2 0 7,-1 0-32-6,-1 0-16 10,1 3 0-10,-7 5 0 2,-1-4-64-3,-2 5-16 11,4-5 0-11,3 6 0 5,3-6 96-5,-1 3 0 10,9-3 16-10,-1-4 0 5,6 2-448-5,2 1-80 10,6-9-128-9,0 0 176 2,0 0-176-3,4 10 0 12,2 4 0-12,2-4 128 4,6 1-128-3,-3 5 160 8,7-6-160-9,-3 5 160 5,3-5-160-5,1 6 0 11,-5-1 0-10,2 1 0 3,-5 1 0-4,1-3 0 10,-4 2 0-5,-4-3 0-4,0 7 0-1,-2-1 0 10,-4-3 128-10,-2 5-128 4,-2-7 288-3,-8 2 32 9,1-5 0-10,-7 5 0 4,1-4 192-3,-1 1 32 11,-1-5 16-11,-3 4 0 1,1-5-224-2,1-1-32 6,3 0-16-6,-1-4 0 8,5-4-160-7,1-4-128 5,6 0 192-6,-1-3-192 23,9 9-1296-23,2-14-368 1,7-5-80 1,9 3-16-2</inkml:trace>
    </iact:actionData>
  </iact:action>
  <iact:action type="add" startTime="155850">
    <iact:property name="dataType"/>
    <iact:actionData xml:id="d167">
      <inkml:trace xmlns:inkml="http://www.w3.org/2003/InkML" xml:id="stk167" contextRef="#ctx0" brushRef="#br4">29370 921 12895 0,'0'0'1152'1,"0"0"-928"2,0 0-224-3,-3 13 0 4,-9-9 576-3,12-4 64 10,0 0 0-10,-8 8 16 1,2 2 64-2,6-10 16 13,0 0 0-13,0 0 0 3,0 0 32-3,0 0 0 11,0 0 0-11,4-12 0 5,2 2-272-5,4-7-48 8,-3-1-16-8,3-3 0 6,0-2-96-6,-2-3-16 8,2 3 0-8,3-5 0 8,-3-3-48-8,4 0-16 7,-7 0 0-7,5-2 0 9,2 0-80-9,-4 1-32 11,3-3 0-11,-3 2 0 9,2-6-144-9,1 4 0 7,-3 2 0-6,4 2 0 2,-5 3 0-2,5 7 0 10,-4 1-176-11,-2 9 176 3,3-3-144-2,-5 8 144 10,-6 6-160-11,0 0 160 3,0 0-176-3,0 0 176 7,8 18-192-7,-2-1 192 9,0 7 0-9,-4 5 0 6,-2 2 0-6,-2 4 0 9,0-2 0-9,-2-1 0 9,0 3 0-8,0 4 0 4,0-2 0-5,2 4 0 7,-2-4 0-7,2-6 0 4,0 0-128-4,0-2 128 6,-1-1 0-6,3-1 0 9,0 0 0-9,0-1 0 13,0-3 0-12,3-1 0 1,-3-9-320-2,0 3-48 10,0-16-16-9,0 0 0 16,2 13-704-15,-2-13-160-1,0 0-32 0,0 0 0-1</inkml:trace>
    </iact:actionData>
  </iact:action>
  <iact:action type="add" startTime="156229">
    <iact:property name="dataType"/>
    <iact:actionData xml:id="d168">
      <inkml:trace xmlns:inkml="http://www.w3.org/2003/InkML" xml:id="stk168" contextRef="#ctx0" brushRef="#br4">29439 812 10127 0,'0'0'896'2,"0"0"-704"-2,0 0-192 0,0 0 0 0,0 0 1808 0,0 0 336 0,0 0 64 0,0 0 16 5,0 0-1328-5,0 0-272 11,0 0-48-11,11-2-16 3,3 2-112-3,4 2 0 7,3 3-16-7,1-3 0 9,-5-2-112-9,8 0-32 6,5 0 0-6,7 2 0 8,0-2-288-7,-2 4 160 8,4-2-160-9,10-2-10112 8</inkml:trace>
    </iact:actionData>
  </iact:action>
  <iact:action type="add" startTime="157486">
    <iact:property name="dataType"/>
    <iact:actionData xml:id="d169">
      <inkml:trace xmlns:inkml="http://www.w3.org/2003/InkML" xml:id="stk169" contextRef="#ctx0" brushRef="#br4">29392 1603 13823 0,'0'0'1216'1,"0"0"-960"4,0 0-256-4,-10 8 0 2,2-2 0-3,8-6-192 7,0 0 48-7,0 0 0 9,0 0 832-9,0 0 160 6,0 0 48-5,0 0 0 7,0 0-32-8,14-2 0 6,0 0 0-6,7 0 0 8,4-2-224-7,5 0-64 6,1 2 0-7,6-1 0 9,8-1-272-9,4 0-64 8,-1-2-16-8,-1-2 0 6,2 4-80-6,2-2-16 12,-5 1 0-12,-3-5 0 4,4-2-128-3,-4 4 0 14,0-2-160-15,-4 5 160 1,-2 1 0-1,-4 4 0 11,-2-2 0-11,1 2 0 3,-1 2 128-3,2-2-128 7,-10 2 0-7,15 4 0 23,-7 5-400-22,-4-1-144 0,-6 2-32-1,-9-4 0 0</inkml:trace>
    </iact:actionData>
  </iact:action>
  <iact:action type="add" startTime="157829">
    <iact:property name="dataType"/>
    <iact:actionData xml:id="d170">
      <inkml:trace xmlns:inkml="http://www.w3.org/2003/InkML" xml:id="stk170" contextRef="#ctx0" brushRef="#br4">30119 1338 11167 0,'0'0'496'2,"0"0"96"-2,14-8-464 0,-2 3-128 5,3 1 0-5,9-4 0 6,3-2 704-6,0 6 112 10,3 0 16-10,-9 2 16 5,6 2-208-5,14 0-64 12,0 2 0-11,-9 2 0 1,-1 2-96-2,0 4-32 7,-2-2 0-7,-1 5 0 7,-3-1-48-7,-4 0-16 10,-3 5 0-10,-1 5 0 6,-5-1 0-6,0 6 0 7,-8 3 0-6,-2-1 0 5,-4-2 112-5,0 2 16 5,-8-1 0-6,-4 1 0 10,-1 2 304-10,-5-3 64 6,-3-1 16-1,-6 0 0 0,-3-2-272-5,-1 1-48 11,0-5-16-11,2 1 0 3,0 1-240-2,3-1-64 10,1-1 0-11,4-5 0 5,1-1-256-5,5-7-224 10,-1 2 32-10,3-6-12384 7</inkml:trace>
    </iact:actionData>
  </iact:action>
  <iact:action type="add" startTime="158265">
    <iact:property name="dataType"/>
    <iact:actionData xml:id="d171">
      <inkml:trace xmlns:inkml="http://www.w3.org/2003/InkML" xml:id="stk171" contextRef="#ctx0" brushRef="#br4">31335 954 2751 0,'0'0'256'1,"0"0"-256"3,0 0 0-3,0 0 0 6,0 0 2032-6,0 0 352 4,0 0 80-5,0 0 16 8,0 0-1648-8,0 0-336 7,0 0-64-7,0 0-16 8,-8 19 272-8,4 5 48 8,0 1 16-8,2 3 0 8,-4 1 0-8,-4 4 0 11,3 8 0-11,3-12 0 4,-4 8-144-3,-2 2-32 9,2-4 0-10,5 0 0 4,-1 4-256-4,0-3-48 12,-4-1-16-12,4-2 0 5,0 0-64-5,2-2-32 6,2 0 0-6,-2-5 0 8,2-5-32-8,0-3 0 5,0 1 0-5,2 3 0 7,0-7-128-7,2 3 0 13,0-6-192-13,6 3 192 16,-10-15-1840-15,11 10-240 0</inkml:trace>
    </iact:actionData>
  </iact:action>
  <iact:action type="add" startTime="158610">
    <iact:property name="dataType"/>
    <iact:actionData xml:id="d172">
      <inkml:trace xmlns:inkml="http://www.w3.org/2003/InkML" xml:id="stk172" contextRef="#ctx0" brushRef="#br4">31069 1346 13823 0,'0'0'608'1,"0"0"128"-1,0 0-592 0,0 0-144 6,0 0 0-6,0 0 0 5,0 0 944-5,0 0 144 10,12 0 48-10,2 0 0 3,-3 2-608-2,7-2-112 10,-2 0-32-11,1 0 0 4,5 0 0-3,-1-2 0 9,4 0 0-10,3 0 0 5,1-2-96-5,4-2-32 6,0 2 0-6,4 1 0 8,4-1-256-8,-6-2 0 7,4 2 0-7,6-4-6336 20,-4 2-1344-19</inkml:trace>
    </iact:actionData>
  </iact:action>
  <iact:action type="add" startTime="158895">
    <iact:property name="dataType"/>
    <iact:actionData xml:id="d173">
      <inkml:trace xmlns:inkml="http://www.w3.org/2003/InkML" xml:id="stk173" contextRef="#ctx0" brushRef="#br4">32441 1073 11055 0,'0'0'976'1,"0"0"-784"4,7 14-192-5,-7-14 0 7,12 13 656-7,-6 5 96 6,-2-3 16-6,-4 5 0 7,0-6-224-7,-4 3-32 8,-2 5-16-8,-6-1 0 8,1 0 208-8,-3-3 64 9,0 2 0-9,-7-5 0 5,-4 5 0-5,-5-3 0 10,1-1 0-10,-6 5 0 5,-4 1-128-4,2-5-32 6,-6 3 0-7,4-1 0 6,-4-5-48-6,4 1-16 12,-2-5 0-12,2 2 0 3,4-4-160-3,-2 1-16 11,4-5-16-11,5 0 0 8,3-4-128-8,4-8-32 9,3-1 0-9,0-5 0 4,7 0 0-3,-3 1-16 10,6-1 0-11,1-5 0 3,-1-3-176-3,6-7 192 6,2 2-192-6,8-1 192 9,-1 1-192-9,3 0 0 11,6 3 0-11,-1-1 0 5,5 2 0-5,3-1 0 10,3-1 0-10,-1 1 0 4,0 5 0-4,1 5 0 8,-5-1 0-8,3 5 0 7,-3 4-128-7,-1 2 128 11,-5 4 0-11,3 4 0 4,-1 0-160-3,-3 8 160 9,5 3-208-10,-3-1 80 5,0 5 128-4,3 5-128 10,-5 3 128-11,-1-3-128 4,-3-1 128-4,2 2 0 6,2-5 0-6,3 1-128 9,-3 1 128-8,5-5 128 4,-1-3-128-5,5 0 176 8,3-5-176-8,-1-5 0 10,0 0 0-9,1-2 0 3,-1-4 0-4,-2-2 128 12,-3 0-128-12,1-4 128 5,-1-5-128-5,7-3 0 6,-5-3 0-5,-7-5 0 6,1 3 0-7,-6-1 0 6,-1 3 176-6,-3-4-176 9,-4-3 240-9,-2 1-48 9,-4-2-16-9,0 1 0 4,-3-1 224-4,-3 1 48 13,-4 1 16-13,0 8 0 4,-5-1-80-4,3 10 0 10,-3-2-16-10,-5 9 0 5,-1 4-240-5,-2 7-128 6,-4-2 128-6,-3 8-128 8,-5-3 0-8,2 7 0 11,4-3 0-11,-6 5 0 3,0 1-144-3,6 4 144 12,2 3-160-12,5 1-13888 8</inkml:trace>
    </iact:actionData>
  </iact:action>
  <iact:action type="add" startTime="166072">
    <iact:property name="dataType"/>
    <iact:actionData xml:id="d174">
      <inkml:trace xmlns:inkml="http://www.w3.org/2003/InkML" xml:id="stk174" contextRef="#ctx0" brushRef="#br4">26517 3029 10367 0,'0'0'448'2,"0"0"112"-2,0 0-560 0,-16 2 0 5,16-2 0-4,-11 0 0 3,11 0 1280-3,-16-4 128 5,2-2 48-6,14 6 0 7,-6-15-384-7,1-1-80 8,3 0-16-8,4 7 0 8,3-11-128-6,1-1-16 5,-2-7-16-7,6-5 0 6,4-2-208-6,-3-6-32 10,7 0-16-10,-1-4 0 6,-3 4-384-6,7-5-176 10,1-1 160-10,-1 2-160 4,3-4 192-4,-1 2-48 6,-1 4-16-5,1-1 0 7,-5 5-128-2,-1 2 0-2,3 7 0-4,-7 11 0 8,1 1 0-8,-4 5 0 9,3 3 0-9,-5 8 0 5,-8 2-144-5,0 0 144 7,10 10-192-7,0 9 192 8,-4 7 0-8,-4 5 144 12,1 4 16-12,-1 4 0 4,0-2-160-4,-2 8 0 11,-2-2 0-11,0 2 128 4,0 1-128-4,1-3 0 11,1 4 0-11,0-8 0 5,0 2-256-5,0-8-48 10,0-2 0-10,0-1 0 18,1-5-752-16,3-4-160 1,2-1-16-3</inkml:trace>
    </iact:actionData>
  </iact:action>
  <iact:action type="add" startTime="166449">
    <iact:property name="dataType"/>
    <iact:actionData xml:id="d175">
      <inkml:trace xmlns:inkml="http://www.w3.org/2003/InkML" xml:id="stk175" contextRef="#ctx0" brushRef="#br4">26529 2775 18431 0,'0'0'816'2,"0"0"160"-2,0 0-784 0,0 0-192 4,0 0 0-4,0 0 0 4,7 10 480-4,3 0 48 11,8-4 16-11,1-2 0 4,10 0 160-3,7-6 16 11,-3-2 16-12,6 0 0 2,4 0-400-2,-2-4-80 6,5 2 0-6,3 0-16 10,-2 3-240-10,-2-5-240 6,2-2 48-6</inkml:trace>
    </iact:actionData>
  </iact:action>
  <iact:action type="add" startTime="166703">
    <iact:property name="dataType"/>
    <iact:actionData xml:id="d176">
      <inkml:trace xmlns:inkml="http://www.w3.org/2003/InkML" xml:id="stk176" contextRef="#ctx0" brushRef="#br4">27502 2637 11055 0,'0'0'480'1,"0"0"112"-1,0 0-464 0,0 0-128 5,0 0 0-4,0 0 0 3,0 0 1408-4,0 0 272 7,0 0 48-7,12 4 16 8,3-4-1200-8,1-2-240 11,5 0-48-10,7-4-16 5,5-4 288-6,6 1 64 8,0-3 16-8,8-2 0 4,5 5-608-4,3-1 0 9,-1 4 0-9,1 2 0 6,2 2 0-6,-5 2 128 7,-3 0-128-7,-6 2 0 8,2 0-192-8,-8 2-128 7,-4-2 0-7,-4 4-5536 20,-5 0-1104-12</inkml:trace>
    </iact:actionData>
  </iact:action>
  <iact:action type="add" startTime="166944">
    <iact:property name="dataType"/>
    <iact:actionData xml:id="d177">
      <inkml:trace xmlns:inkml="http://www.w3.org/2003/InkML" xml:id="stk177" contextRef="#ctx0" brushRef="#br4">27952 2452 18431 0,'0'0'1632'2,"0"0"-1312"4,2-10-320-6,6-2 0 3,0 1 608-3,11 3 48 11,3-2 16-11,5 4 0 4,8 0-672-4,0 2 0 7,6 1 0-7,2 1 0 10,2 2 0-10,-2 0 192 4,2 0-64-3,-4 3 0 8,2 3-128-9,-4 2 0 12,4 6 0-12,-4-3 0 4,2 5 0-4,-6-2 0 10,-2 7 0-10,-2 5 0 5,-3-3 0-4,-5 2 0 5,-4-1 0-6,-1-3 0 4,-6 3 448-4,-5 1 48 7,-1 0 16-7,-6 1 0 8,-7-1 0-8,-1-2 0 15,-4-3 0-15,-6 1 0 2,-1 1-128-2,-2-1-32 7,-1-5 0-7,-1 1 0 7,1 1-160-6,3-8-16 9,5-1-16-9,-2-1 0 17,7-4-528-16,9-4-96 1,0 0-32-3</inkml:trace>
    </iact:actionData>
  </iact:action>
  <iact:action type="add" startTime="167303">
    <iact:property name="dataType"/>
    <iact:actionData xml:id="d178">
      <inkml:trace xmlns:inkml="http://www.w3.org/2003/InkML" xml:id="stk178" contextRef="#ctx0" brushRef="#br4">29772 2397 13823 0,'0'0'608'3,"0"0"128"-3,0 0-592 0,0 0-144 1,0 0 0-1,0 0 0 7,0 0 1456-7,0 0 256 12,-8 12 48-12,1-2 16 4,1 7-720-4,-6-1-144 12,-2 3-16-12,1 5-16 3,-1-1-288-3,-1-1-48 9,1 3-16-9,-4 2 0 6,5 2-240-6,-3 3-48 6,4-3-16-6,-3 0 0 9,3-2-224-9,-4 1-240 11,5-3 48-11,-3-3 16 18,4-3-816-17,-3 2-160-1,3-7-48 0,2 2 0 0</inkml:trace>
    </iact:actionData>
  </iact:action>
  <iact:action type="add" startTime="167508">
    <iact:property name="dataType"/>
    <iact:actionData xml:id="d179">
      <inkml:trace xmlns:inkml="http://www.w3.org/2003/InkML" xml:id="stk179" contextRef="#ctx0" brushRef="#br4">29351 2678 15775 0,'0'0'704'1,"0"0"128"-1,14-8-656 0,-3 2-176 0,9-3 0 0,1-1 0 1,5 2 400-1,1 2 48 6,2-4 16-6,4 5 0 7,1-1-160-7,6 4-48 9,-1-2 0-9,0 2 0 9,2 0-96-9,-5 2-32 4,3 0 0-3,-4 2-5632 14,-6 2-1152-13</inkml:trace>
    </iact:actionData>
  </iact:action>
  <iact:action type="add" startTime="167727">
    <iact:property name="dataType"/>
    <iact:actionData xml:id="d180">
      <inkml:trace xmlns:inkml="http://www.w3.org/2003/InkML" xml:id="stk180" contextRef="#ctx0" brushRef="#br4">31093 2397 14735 0,'0'0'1312'4,"0"0"-1056"-3,0 0-256-1,0 0 0 4,0 0 560-4,0 0 48 5,6 14 16-5,-1-4 0 8,-5-10 0-8,0 17 0 10,-3-1 0-10,-1 1 0 5,-4 5 144-4,-8 1 16 4,-1-3 16-4,-1 1 0 7,-5 2-48-8,-3-1-16 11,1-3 0-11,-2 1 0 4,-3 1-224-4,1-5-32 12,-4 0-16-12,-4 1 0 3,-2-5-16-3,4 1 0 10,-4-5 0-10,4-4 0 5,4 0-192-4,-1-4-32 9,1-6-16-9,6 0 0 7,1-5-48-8,5 1-16 9,9-4 0-8,0 1 0 0,8-3 16-1,2 0 0 8,8-3 0-8,2 3 0 8,9-1-160-8,1-3 0 10,1 5 0-10,3-3-176 6,1-1 176-6,2 7-128 10,3-2 128-10,-1 5-128 5,-2 5 0-5,1 2 0 7,-1 4 0-7,0 3 0 8,1 3 128-8,-1 6 0 7,0-4 0-7,0 5 0 7,-1-1-144-7,1 3 0 11,2 1 0-11,3-4 0 4,-1 1 144-4,2-5 0 10,2-2 0-9,-4 0 0 4,4-4 0-5,4-6 0 11,-2-4 160-11,4 0-160 4,2 0 192-4,2-6-48 12,-6-3-16-12,4-1 0 2,-6-5 0-2,0-5 0 12,2-1 0-11,-8 0 0 1,-3-1 64-2,-5 1 0 12,-5 2 0-12,-3-1 0 4,-3 1 336-4,-2 2 80 6,-4-1 16-6,-6 3 0 9,0 5 48-9,-4-1 16 6,-6 7 0-6,0 2 0 9,-1 2-368-9,-9 6-64 11,1 8 0-11,-5 0-16 6,-3 9-240-6,0-1 0 9,-7 3 0-9,-1 1 0 6,2-1-144-5,-6 3 144 9,2-1-208-10,-18 7 80 18,9-5-2464-16,10-5-480-1,-14 5-112-1,19-3-16 0</inkml:trace>
    </iact:actionData>
  </iact:action>
  <iact:action type="add" startTime="169359">
    <iact:property name="dataType"/>
    <iact:actionData xml:id="d181">
      <inkml:trace xmlns:inkml="http://www.w3.org/2003/InkML" xml:id="stk181" contextRef="#ctx0" brushRef="#br4">25144 3487 16575 0,'0'0'1472'2,"0"0"-1168"3,0 0-304-5,0 0 0 5,0 0 416-5,-12 4 32 11,-2 8 0-11,1 4 0 3,-3 9-64-2,0 6-16 6,5 10 0-6,-7 0 0 9,3 8 48-10,-5 5 16 8,3 5 0-8,1 9 0 5,-6-2 144-4,3 7 16 9,1-7 16-10,-3 6 0 4,-2-4-112-4,3-1-32 8,4-7 0-7,-1-5 0 7,5-9-336-4,-3 1-128 3,5-4 0-7,-2-8 0 5,4-4 0-5,4-5 0 6,0-3 0-6,3-5 0 25,-1-7-736-24,2-11-96 0,0 0 0-1,0 0-16 0</inkml:trace>
    </iact:actionData>
  </iact:action>
  <iact:action type="add" startTime="169645">
    <iact:property name="dataType"/>
    <iact:actionData xml:id="d182">
      <inkml:trace xmlns:inkml="http://www.w3.org/2003/InkML" xml:id="stk182" contextRef="#ctx0" brushRef="#br4">24397 3587 20271 0,'3'-10'1792'1,"3"2"-1424"3,6-2-368-3,8-3 0 19,3 1-864-19,4-3-240 0,4 3-48-1,8-6-16 1,1 1 1168-1,10 1 224 10,5 1 48-10,1 5 16 2,5 0 160-2,3 2 16 12,3 4 16-12,-7 4 0 5,0 2-80-5,-1 10-16 6,-2 2 0-6,-3 9 0 10,-1 2-128-10,-4 5-16 7,-3 7-16-4,-5 4 0 2,0-2-224-5,-8 7 0 10,-3 9 0-10,-5-2 0 4,-1-1 0-3,-5 1 192 9,-11 2 0-9,-4-3 0 4,-6-5 448-5,-2 2 64 5,-10 2 32-4,1-3 0 7,-11-3-16-7,-1 0 0 4,-6 0 0-5,-1-6 0 9,-5 0-144-9,-2 2-48 12,0-8 0-12,-6 6 0 4,3-2-272-4,1-4-64 12,-6-2-16-12,8 1 0 5,-6-5-176-5,4-6 192 7,-2-1-192-7,6-10 192 17,-2-3-512-15,8-3-112-2,5-2-16 1,5-6-8064 9,5-7-1632-9</inkml:trace>
    </iact:actionData>
  </iact:action>
  <iact:action type="add" startTime="170020">
    <iact:property name="dataType"/>
    <iact:actionData xml:id="d183">
      <inkml:trace xmlns:inkml="http://www.w3.org/2003/InkML" xml:id="stk183" contextRef="#ctx0" brushRef="#br4">26016 3967 21183 0,'0'0'1888'1,"0"0"-1504"5,0 0-384-6,0 0 0 6,0 0 0-6,0 0 0 10,0 0 0-9,-2 14 0 4,-4 3 528-5,4-1 96 9,0 3 16-8,-2 3 0 3,0-1-208-4,0 3-48 10,-2-1 0-10,-2 4 0 5,1-1-176-5,1 3-32 10,-4 0-16-10,0 0 0 5,3 3-160-4,-3-5 128 8,4-2-128-9,2-1 128 5,0-3-128-5,2-1 0 6,2-9 0-6,2 3-176 23,2-4-608-22,-4-10-128-1,8 8-32 0,-8-8-9408 4</inkml:trace>
    </iact:actionData>
  </iact:action>
  <iact:action type="add" startTime="170277">
    <iact:property name="dataType"/>
    <iact:actionData xml:id="d184">
      <inkml:trace xmlns:inkml="http://www.w3.org/2003/InkML" xml:id="stk184" contextRef="#ctx0" brushRef="#br4">26509 3758 17503 0,'0'0'768'3,"0"0"176"-3,0 0-752 0,0 0-192 0,0 0 0 0,-8 14 0 8,-2 6 512-8,5 5 80 11,-5 2 16-11,4 0 0 3,0 1-32-3,2-1-16 11,-4 0 0-11,1 5 0 6,1 1-160-6,2-4-16 8,2-2-16-8,2-1 0 7,-2-3-208-7,2-1-32 9,2-3-128-9,4-5 192 7,2 1 0-7,3-7-16 5,-3-2 0-5,8-6 0 8,-3-4 464-8,7 0 80 9,-1-6 32-8,1-3 0 4,1-1-128-5,3-5-32 10,3-5 0-10,-2-1 0 4,-1-2-352 0,-1-1-80 4,-1-1-16-8,1 0 0 4,-1 1-144-4,1-1 0 11,-5 0 0-11,1 4 0 4,1-1 0-4,-5 5 0 12,3 3 0-12,1 3 0 18,-5-1-384-17,3 6-176 0,-5 6-16 0,6-3-11952-1</inkml:trace>
    </iact:actionData>
  </iact:action>
  <iact:action type="add" startTime="170579">
    <iact:property name="dataType"/>
    <iact:actionData xml:id="d185">
      <inkml:trace xmlns:inkml="http://www.w3.org/2003/InkML" xml:id="stk185" contextRef="#ctx0" brushRef="#br4">27065 3961 24191 0,'0'0'1072'1,"0"0"208"-1,10-2-1024 0,5-2-256 6,-3 0 0-6,6-1 0 4,-1-5 192-4,3 0 0 11,3 0-16-11,4-5 0 4,3 1-48-4,-1-2 0 7,-2-3 0-7,0 3 0 8,-1-3-128-8,-5-1 160 11,3 5-160-11,-7-3 160 4,-3 5-160-4,-2-3 0 6,-3 4 0-6,-5-1 0 9,-4 3 128-9,-2-2-128 10,-2 2 0-10,-5 7 128 5,-1-1-128-5,-4 4 0 11,1 4 0-11,-9-1 128 3,1 5 48-2,-5 6 0 10,-3-2 0-11,0 7 0 4,-2 3 160 1,-1 5 48 3,1 4 0-8,0 2 0 3,0-2-64-2,1 3 0 5,3-1 0-6,6-2 0 7,1 0-192-7,9-2-128 12,-1-3 128-12,8-1-128 4,4-11 0-4,6 5 0 11,7-1 0-10,3-8 0 15,7-5-320-14,7-1-144-2,9-4-32 0,21-6-12048 3</inkml:trace>
    </iact:actionData>
  </iact:action>
  <iact:action type="add" startTime="170887">
    <iact:property name="dataType"/>
    <iact:actionData xml:id="d186">
      <inkml:trace xmlns:inkml="http://www.w3.org/2003/InkML" xml:id="stk186" contextRef="#ctx0" brushRef="#br4">27867 3706 17503 0,'0'0'1552'0,"-10"8"-1232"10,-6 1-320-9,5 3 0 2,-3 7 800-3,0 1 96 11,-7 5 32-11,3 5 0 5,3-3 112-5,-5 6 32 11,3-2 0-11,1 2 0 4,0-1-368-4,5 1-80 11,-3 2-16-11,4-4 0 4,2-2-368-4,1-5-80 12,1-7-16-12,4 1 0 4,2-5-16-3,0-13 0 8,0 0 0-9,0 0 0 5,13 6 256-5,-1-12 64 11,6-1 0-11,-1-5 0 4,7-9-48-3,1-5 0 9,4-3 0-10,3 2 0 4,3-5-240 1,-2-1-160-1,-2-4 192-4,4 4-192 8,6 2 0-8,-2 0 0 12,4 1 0-12,-4 3 0 4,6 2 0-4,-4 1 0 6,4 9 0-6,-6 1 0 9,2 0 0-9,-8 7 0 7,2 3-160-7,-6 2 160 21,-2 0-1296-20,-3 6-192 1,-3 0-48-1</inkml:trace>
    </iact:actionData>
  </iact:action>
  <iact:action type="add" startTime="171207">
    <iact:property name="dataType"/>
    <iact:actionData xml:id="d187">
      <inkml:trace xmlns:inkml="http://www.w3.org/2003/InkML" xml:id="stk187" contextRef="#ctx0" brushRef="#br4">29123 3651 23951 0,'0'0'2128'1,"0"0"-1696"5,0 0-432-5,0 0 0 3,-6-6 256-4,-4-3-48 6,-2 3 0-5,-1 2 0 6,-3 0 128-7,-7 2 32 10,-3 2 0-10,-5 4 0 5,-4 0-368-5,-6 4 144 7,0 3-144-7,-4-1 0 9,4 6 0-9,0-3 0 7,6 5 0-7,4 1 0 8,6 1 0-7,3 1 0 6,5 1 0-7,7-3 0 9,8-3 0-9,6 3 0 6,2-7 0-6,7 2 0 8,3-7 0-8,7-1 0 12,5-4 0-12,5-2 0 3,6-2 0-2,-2-2 0 11,8-1 0-12,-4-3 0 1,0-4 144-1,-4 4-144 11,4-5 0-11,-6 3 144 4,-2 2-144-3,-6-4 0 6,-3 5 144-6,-3 3-144 5,-7 0 336-6,1 4 0 10,-15 0 0-9,8 11 0 5,-4 9 160-6,-4 1 16 10,-2 7 16-10,-2 1 0 4,-2 4 112-4,-5 2 0 11,-1 6 16-11,-6-2 0 4,-1 2-208-4,-4-4-32 11,-3 2-16-10,-1 4 0 2,-4 4-208-3,-6-2-32 10,0-2-16-10,1-2 0 5,1 2-144-5,4-10 0 10,2-4 0-10,5-4-176 19,5-1-656-18,-1-3-128-1,7-9-16 1,-1 0-13040 2</inkml:trace>
    </iact:actionData>
  </iact:action>
  <iact:action type="add" startTime="171630">
    <iact:property name="dataType"/>
    <iact:actionData xml:id="d188">
      <inkml:trace xmlns:inkml="http://www.w3.org/2003/InkML" xml:id="stk188" contextRef="#ctx0" brushRef="#br4">29729 3879 24479 0,'8'-11'1088'1,"-8"11"208"-1,16-4-1040 2,-3 0-256-2,3-4 0 0,5 2 0 5,-1 0 0-5,3-7 128 8,5 1-128-8,-1-4 0 8,2 3 256-8,-1-5-64 10,-1 3-16-10,-2-5 0 4,1 2-176-4,-5 3 192 7,0-7-192-7,-7 5 192 8,2 1-64-8,-6-1-128 11,1 3 192-11,-5-2-64 5,-4 5 448-5,-2-1 64 7,-2 4 32-7,-4 2 0 7,-7 4 48-7,1 4 16 8,-8 4 0-8,-1 2 0 9,-4 8-288-9,-5 1-64 10,-5 3-16-10,0 5 0 10,-8 4 16-9,2 3 16 2,-6 1 0-3,3 4 0 5,3-2-192-4,3 0-32 4,7 0-16-5,8-6 0 8,7-3-160-8,3-3 0 11,7-1 144-11,8-3-144 19,9-5-416-18,7-1-160 0,9-7-16-1,10 0-9296 13,2 2-1856-12</inkml:trace>
    </iact:actionData>
  </iact:action>
  <iact:action type="add" startTime="171941">
    <iact:property name="dataType"/>
    <iact:actionData xml:id="d189">
      <inkml:trace xmlns:inkml="http://www.w3.org/2003/InkML" xml:id="stk189" contextRef="#ctx0" brushRef="#br4">31075 3476 15663 0,'0'0'1392'4,"0"0"-1120"-3,0 0-272-1,-10 2 0 7,-5 0 1488-7,1 3 240 10,-7 1 64-10,-3 6 0 6,1-2-320-6,-2-1-48 6,-3 7-16-5,1-2 0 6,-2 3-624-7,3 3-128 9,3-1-16-9,3 1-16 6,-1-1-304-6,3-3-48 6,11-1-16-5,3-1 0 6,4 0-256-7,4-5 128 11,5 3-128-11,7-2 0 4,2-2 320-4,1 3-32 11,6-3-16-11,3 6 0 5,1-2 240-5,2-1 64 12,2 5 0-12,-3 5 0 5,1 1-160-3,-4-3-32 6,-2 3 0-8,-7 1 0 4,-2-1 192-4,-5-3 48 11,-3 1 0-11,-8 3 0 4,-6-3 192-4,-3-1 32 6,-5 2 16-6,-8 1 0 9,-5 1-288-9,-4-5-64 11,-6 1-16-11,-2 3 0 4,-2-3-256-4,-2-3-48 13,-8 0-16-13,2-7 0 18,1-1-1152-17,1 0-240 2,-4-2-32-3</inkml:trace>
    </iact:actionData>
  </iact:action>
  <iact:action type="add" startTime="179357">
    <iact:property name="dataType"/>
    <iact:actionData xml:id="d190">
      <inkml:trace xmlns:inkml="http://www.w3.org/2003/InkML" xml:id="stk190" contextRef="#ctx0" brushRef="#br4">16608 7005 16575 0,'-14'-11'1472'1,"3"-5"-1168"3,-3 6-304-4,14 10 0 6,-8-13 2528-6,8 13 448 8,-4-12 96-8,2 6 0 8,2 6-2096-8,0 0-416 7,0 0-96-7,0 0-16 8,4-13 0-8,-4 13 0 6,0 0 0-6,0 0 0 9,0 0-112-9,0 0-16 7,10 0-16-7,-10 0 0 8,14 2 48-8,-6 5 16 7,1 1 0-7,1 0 0 8,-4 8 80-8,2 1 32 6,7 26 0-6,-3-2 0 9,0 6 32-9,-4 3 16 10,-3 5 0-9,5 6 0 4,-4 5-96-4,-2 2-32 5,2 12 0-6,-2 2 0 7,-2 0-64-7,3 0-16 7,-1 0 0-7,0 0 0 8,-2-1-192-8,0-4-128 6,-2-7 128-6,2 4-128 9,2-2 192-9,-2-8-48 7,-2-7 0-7,0-2 0 9,-4-1 64-9,2-3 16 7,-2-4 0-7,4-4 0 8,-2-1-32-8,0-6 0 6,0-1 0-6,2-4 0 8,0-4-64-8,2-3-128 7,-2-3 176-7,2-3-176 8,-2-18 208-7,0 0-64 4,2 11-16-5,-2-11 0 9,0 0 160-9,0 0 32 8,0 0 0-8,20 8 0 7,-7 0 48-7,9-6 16 8,-3 0 0-8,1-4 0 8,3-6-240-8,5 2-144 7,1-2 192-6,6-1-192 6,2-5 144-7,0 2-144 6,4-3 0-6,0 3 144 9,4-4-144-9,2 5 0 6,-1-5 0-6,7 6 0 8,2-3 0-8,1 5 0 8,1-6 0-8,5 6 0 7,3 3 0-7,-1-1 0 7,4-6 0-7,-7 6 0 8,-3 2 0-8,1 4 0 6,-3-2 0-6,3 4 0 10,1 2-128-10,-1 2 128 7,-1 4 0-7,1 0 0 8,1 1 0-8,1 5 0 6,3 1 0-6,-1-3 0 8,7 2 0-7,-8-3 0 5,-3 3 0-6,-1-4 0 9,3 3 0-9,1-3 0 6,-1 3 0-6,-3-5 0 8,3 2 0-8,-1 0 0 7,4-5 0-7,-3 5 0 9,3-4 0-9,1 0 0 6,-5 1 0-6,-3-1 0 9,-1-2 0-9,-1 2 0 6,-2 4 0-6,1-8 0 9,-1 1 0-9,-3-1 0 6,-5 2 0-6,4-2 0 9,0-2 0-9,0 0 0 7,-4-2 0-7,-1 0 0 8,-7-2 0-8,6 0 0 6,-6 0 0-6,-1 0 128 10,-3-4-128-10,-6 2 0 5,-6 0 0-5,1 1 128 8,-3-3-128-8,-3-6 128 6,0 2-128-6,1-3 128 10,-5 1-128-10,3-6 160 6,-5 3-160-5,2-7 160 7,0-5-32-8,-1 0-128 6,1-3 192-6,-2-1-64 10,0-8 0-10,-1 0-128 5,-3-6 192-4,0 1-64 7,0-3-128-8,0-6 128 6,-2-2-128-6,-1-1 128 9,-1-5-128-9,2-7 0 7,-2 2 144-7,0-2-144 7,0 1 0-7,4 3 0 6,-2-4 0-6,-2 7 128 10,2-1-128-10,-2-1 0 6,2 7 0-6,0 1 0 9,3 1 0-9,-1-1 0 7,-2 2 0-7,4 7 0 7,2-3 0-7,-3 6 0 7,-3 2 0-7,4 0 0 10,2 2 0-10,-2 4 0 5,-4 0 0-5,1 4-128 9,3-3 128-9,-4 5 0 6,0 0 0-5,-2 2 0 7,4 1 0-8,-2-1 0 6,-2 2 0-6,0 1 0 8,2 1 0-8,-2 3 0 8,-1-1 0-7,1-1-128 5,-2 7 128-6,0-1 0 7,0 5 0-7,0-1 0 8,0 12 0-8,-2-10 0 8,2 10 0-8,-1-14-128 7,1 14 128-7,0 0 0 6,0 0 0-6,0 0 0 9,-12-9 0-9,12 9 0 7,-10-4 0-7,-6 0 0 8,3-2 0-8,-7 4 0 7,-1 0 0-7,-4-2 128 9,-3 2-128-9,-5 4 0 6,-2 0 0-6,-6 2 0 9,0 2 0-9,-4-2 0 6,-6 2 0-6,-3-2 0 8,-9 1 0-8,-3 5 0 7,-6-2 0-7,0-4 0 8,2 2 0-8,-7 2 0 7,-1-3 0-7,0 1 0 8,2-2 0-8,-6 2 0 8,-9 2 128-7,1-2-128 5,0-2 144-6,-1-1-144 8,1 3 192-8,0 6-192 7,-2-6 128-7,-5 2-128 7,-3 3 0-7,1-3 0 8,-4 0 0-8,3 2 0 8,5-4 0-8,-1-1 0 7,2 5 128-7,5 0-128 8,-3-6 0-8,2-2 0 9,2 2 128-9,3 0-128 5,1-2 144-5,4-1-144 9,0-1 0-9,8 0 0 6,5 0 0-6,1 0-160 10,4 0 160-10,-1 0 0 5,5 0 0-5,-1 0 0 8,-1 0 0-8,9-1 0 7,0 1 0-7,4 0 0 9,8 0 0-9,-2 0 0 7,6-2 0-7,2 2 0 8,0-2 0-8,6 2 0 7,5 0 0-7,-1 0 0 7,-1 0 0-7,3 0-128 7,5 0 128-7,-1 2 0 9,17-2 0-9,-16 3-128 6,5 3 128-6,11-6 0 8,0 0-128-7,0 0 128 5,-14 8-128-6,14-8 128 10,0 0-128-10,0 0 128 6,0 0-128-6,-4 10 128 8,4-10-128-8,0 0 128 6,0 0-128-6,4 19 128 9,-4-19 0-9,12 14-160 6,-12-14 160-6,13 16 0 10,7-5-128-10,3 1 128 5,1-6 0-5,3 2 0 8,0-1 0-8,4-1 0 7,6-4 0-7,8 0 0 8,2-2 0-8,4 0-128 7,9-2 128-7,3 0 0 9,-1 2 0-9,4-4 0 7,-3-5 0-7,-1 1 0 8,7 2 0-8,-3 0 0 7,6-4 0-7,0 3 0 7,2 1 0-7,4 0 0 9,4-4 0-9,-2 4 0 7,-4 2 0-7,-3 1 0 6,1-5 0-6,4 4 0 8,-4 2 0-8,4 2 0 7,2-4 0-7,2 2 0 9,4 0 0-9,3-2 0 6,-3-2 0-6,0-1 0 9,-2 1 0-9,-2 2 0 7,-2 0 0-7,0 0 0 9,0-6 0-9,2 6 0 6,1 0 0-6,-1 2 0 7,-2-3 0-7,-6-1 0 7,-1-4 0-7,1 4 0 9,-6 2 0-9,0 0 0 6,-5-3 0-6,-5 1 0 9,1 0 0-9,-3 2 0 7,-1-2 0-6,-4-2 0 6,-3 2 0-7,-9 3 0 7,0-3 0-7,-5 0 0 8,-5-2 0-8,-2 2 0 7,0 0 128-7,1 1-128 7,-5-1 0-7,2 0 0 7,-3 0 0-7,3 0 0 9,-1-4 0-8,-3 3 0 4,1 1 0-5,-5-2 0 8,3-2 0-8,-1 4 0 7,-5 2 0-6,1-1 0 7,-1-3 0-8,-14 8 128 7,16-8-128-7,-16 8 0 8,17-6 0-8,-17 6 0 6,12-4 0-6,-12 4 0 9,16-4 0-9,-16 4 0 6,0 0 0-6,11-2 0 9,-11 2 0-9,0 0 0 7,0 0 0-7,0 0 0 8,18 6 0-8,-18-6 0 7,0 0 0-7,12 10 0 8,-12-10-144-7,11 18 144 5,-5-5 0-6,-2 5-144 7,-4-5 144-7,0 3 0 9,0-16 0-9,-2 25-128 6,-2-1 128-6,0 1 0 7,-4 0 0-6,3 5-128 6,1 3 128-7,-2 2 0 7,-4 4 0-6,2 2 0 7,4 10 0-8,-3 1-128 7,-3 1 128-7,2 2 0 7,2 3 0-6,-4-1 0 6,3 3 0-7,3 2-128 9,0 5 128-9,0-9 0 6,0-1 0-6,0 1 0 9,2-1 0-9,0-1 0 6,0-3 0-6,0 2 0 9,2 1 0-9,-2-3 0 6,0-2 0-6,0 1 0 9,0-3 0-9,1-2 0 6,-1 0 0-6,0 3 128 8,2 1-128-8,0-8 0 7,-6-2 0-7,4-4 128 8,0 6-128-8,0-4 0 7,0 0 0-7,-2-4 0 8,2-2 0-8,-2-2 0 7,0 1 0-7,-3-1 128 9,1-4-128-9,2 0 0 7,-2-3 0-7,-4-1 128 9,2-1-128-9,2 3 0 5,-3-4 0-5,-3-3 128 9,2-1-128-9,-3 3 0 6,1-4 0-5,0 3 0 7,-1 1 0-8,-1-5 128 6,0 3-128-6,1-7 0 9,-1 3 0-9,0-4 128 5,-1 4-128-5,-3-5 0 11,3 5 0-11,-5-6 144 5,-3 0-144-5,-3 3 0 9,-3-3 144-9,-2 0-144 7,-2 0 0-7,-8-1 144 7,2-1-144-7,-4-2 0 7,-2 0 0-7,-4 0 0 8,-2-2 0-8,1 4 0 8,-5-4 128-8,-1 0-128 8,-3-2 0-8,1 0 0 6,-1-2 0-6,-7 0 0 8,-3 0 0-8,-5-4 0 7,4 2 0-7,-4-2 0 9,6 0 0-9,-1-5 0 6,-5-1 128-6,4 2-128 9,-4-3 0-9,0 1 0 7,-6-6 0-7,0 3 0 8,-4 1 0-8,2-3 0 7,6 1 0-7,0-4 0 7,0 3 0-7,2 1 0 8,4-1 128-8,-3 3-128 8,9-4 0-8,-4 7 0 8,1-3 0-8,-3 2 0 8,4-5 0-8,2 5 0 6,1-3 0-6,5 5 0 8,-3-4 0-8,5 6-176 8,1-5 176-8,4 7-128 6,2-2 128-6,7 4-128 7,-1-6 128-7,4 5-128 8,-6 1 128-8,6 2-128 7,0 0 128-7,4 0-128 8,1-2 128-8,3 0-160 7,2-2 160-7,2 2-160 9,1 0 160-9,7 2 0 6,-3 0 0-6,9 2 0 8,-3-3-144-8,8-1 144 7,-3 4-160-7,11 0 160 9,0 0 0-9,0 0 0 6,-12 6-128-6,12-6 128 8,0 0 0-7,0 0 0 5,0 0 0-6,0 0 0 8,-8 5 0-8,8-5 0 7,0 0-128-7,0 0 128 8,0 0 0-8,0 0 0 7,0 0 0-7,0 0 0 9,0 0 0-9,0 0 0 7,0 0 0-7,0 0 0 7,-14 4 0-7,14-4 0 7,0 0 0-7,-7-6 0 8,-5-1 160-8,4-7-160 7,2 0 128-6,2-5-128 7,0-3 0-8,-3-5 128 6,5-2-128-6,0-2 0 8,0-3 0-7,2-5 128 5,-2 0-128-6,2-9 0 8,0-3 0-8,2-6 0 8,2-7 128-8,0 2-128 9,1-5 0-9,-3 5 0 5,-2-2 0-5,2-3 0 10,0 3 0-10,2 3 0 5,-2 1 0-5,2 0 0 9,0-3 0-9,-2 1 0 6,2-1 0-6,-2 5 0 9,2-1 0-9,-2 3 0 6,0 1 0-5,1 6 0 7,-1 8 0-8,0-1 0 7,0 1 0-7,0 2 0 7,4 3 0-7,-4 5 0 8,0 2 0-8,0 4 0 8,0 1-144-8,0 7 144 7,2 3 0-7,0-5 0 8,-2 7-160-8,2-2 160 8,-1 4-128-8,-3 10 128 7,4-9-144-7,-4 9 144 6,0 0-160-6,0 0 160 8,0 0-176-8,0 0 176 6,0 0-192-6,14-2 192 11,-14 2-160-11,0 0 160 5,20 4-128-5,-20-4 128 8,0 0 0-7,17 7 0 5,-17-7 0-6,14 12 0 8,-14-12 0-7,0 0-160 5,13 16 160-6,-13-16 0 9,8 11 0-9,-8-11 0 6,0 0 0-6,4 18 0 9,0 2 0-9,0-7 0 6,-4-13 0-5,0 18 0 6,0-18 0-7,0 0 0 8,-6 15 0-8,2 1 0 8,-4 0 0-8,8-16 0 7,-11 11 0-7,3 1 0 8,-2 2 0-8,10-14 0 6,-16 3 0-6,7 3 0 9,9-6 0-9,-16 10 144 6,16-10-144-5,-12 2 128 7,12-2-128-8,-13-2 0 6,13 2 0-6,-14-6 0 9,0 0 0-9,7-1 0 6,7 7 0-6,-14-10 0 9,4-6 0-9,4 5 0 6,1-5 0-6,-1 0 0 9,2 3 0-9,2-5 0 6,0 3 0-6,0-5 0 9,2 2 0-9,0 1 0 8,2-5 0-8,0 1 0 7,0 0 0-7,0-1-176 7,0 1 176-7,-2-1-128 8,0 5 128-8,6 1 0 7,-3-3 0-7,1 5 0 8,-4 0 0-8,0 14 0 6,0 0 0-5,0 0-128 7,0 0 128-8,0 0 0 6,0 0 0-6,0 0-128 9,0 0 128-9,0 0-128 6,0 0 128-6,4 22-128 9,-2 3 128-9,-2 2-128 6,0 5 128-5,-2 5-128 7,0 6 128-8,0 3 0 7,-2 5-144-7,-3 8 144 9,1-1 0-9,4 3 0 7,-2 1 0-7,0 2 0 8,2-3-144-8,0-1 144 6,0 5 0-6,0-1 0 7,-2-6 0-7,2 1 0 8,0-3 0-8,2-1 0 8,2 6 0-8,-2-5 0 8,0-1 0-8,0 1 0 6,-2-1 0-6,2-2 0 8,0-3 0-8,-2 3 0 8,1 0 0-8,1-5 0 6,0-7 0-5,-2 4 0 7,0-10 0-8,0 0 0 6,0-2 0-6,0-1 0 9,-2-5 128-9,-2-2-128 7,0-5 0-7,2-1 0 8,-2 1 128-8,4-7-128 7,-3 3 0-7,5-16 144 8,0 0-144-8,-6 10 0 6,6-10 144-6,0 0-144 9,0 0 128-9,0 0-128 7,0 0 128-7,0 0-128 7,0 0 0-7,0 0 144 8,0 0-144-8,0 0 0 8,0 0 0-8,0 0 0 7,0 0 0-7,0 0 0 8,6-14 0-7,1 1 0 5,-1 5 0-6,8 0 0 9,0-2 0-9,5 4 0 6,-3 2 0-6,5 1 0 8,3-1 0-8,3-2-144 7,2 0 144-7,4 2 0 8,6 0 0-8,-2-2 0 7,4-3 0-7,-2 3-128 9,2 2 128-9,0-2 0 6,0 0 0-6,-2 0 0 9,-2 2 0-9,6 2 0 5,-2-2 0-5,4 2 0 10,2 1 0-10,-2-1 0 5,3-2 0-5,3 2-128 19,2 2 128-19,-1 0 0 0,3-4 0 0,2 4 0 5,1-2 0-4,-3 2 0 6,-3 2 0-7,-1 2 0 7,-4-2 0-7,4 2 0 7,-1-1 0-7,1 1 0 8,0 2 0-8,-2 4 0 7,-5-4 0-7,7 0 0 8,2 3 0-8,0 3 0 8,1-2 0-8,1 0 0 7,1-4 0-6,-3-1 0 5,-2 3 0-6,-5 2 0 9,1-2 0-9,2-2 0 6,0-3 0-6,0 1 0 8,-1 4 0-8,-1-2 0 7,0 0 0-7,-4 0 0 9,4-2 0-9,-4 3 0 6,1-1 0-6,5-4 0 9,-6-4 0-9,4 2 0 6,0 4 0-6,-6-2 0 8,0 2 0-8,-4-4 0 7,-2 0 0-7,4 0 0 8,-6 0 0-8,4 2 0 7,0-2 0-7,-6 0 0 8,3-2 0-8,-3 4 0 7,4 4 0-7,-6-2 0 9,-2-6 0-9,-1 2 0 6,-3-2 0-6,1 2 0 8,-1 0 0-8,0 0 0 7,1-4 0-7,-1 2 128 8,-3 2-128-8,3 0 0 7,1-2 0-7,-1 0 0 8,0 0 0-8,-1-2 0 7,-1 2 0-7,3-2 0 8,-5 2 0-8,3 0 0 7,-7-3 0-7,3 1 0 8,-18 4 0-8,19-6 0 7,-5 2 0-7,3 2 128 9,-17 2-128-9,16-6 0 5,0-2 0-4,-16 8 0 7,9-7 0-8,-9 7 0 7,18-6 0-7,-8-2 128 9,1-4-128-9,-3 4 0 7,2-5 0-7,2 3 0 8,-6 2 0-8,3-7 0 6,1 1 0-6,-2-4 128 9,2 5-128-9,-1-7 0 7,-3-3 128-7,2-6-128 7,-2 1 0-7,2-3 128 8,-2-8-128-8,-1 0 0 7,-1-2 0-7,-2 0 144 7,0-6-144-7,0 4 0 8,2-5 128-8,-2-5-128 7,0 0 0-7,0-3 0 9,0-5 0-9,0-3 0 6,0 2 0-6,2-3 0 9,0-9 0-9,-1 6 0 7,3-4-144-7,-2 5 144 9,0-3 0-9,-2 8 0 5,2-3 0-5,0 5 0 9,-2 1 0-9,0 5 0 6,-2 3 0-6,4 2-128 10,-2 3 128-10,-2-3 0 5,0 6 0-5,2 4 0 9,-2 4 0-9,0 0 0 7,0 4 0-7,0 5 0 8,0 5 0-8,0 1 0 7,-2 1 0-7,2 5-128 7,2-5 128-6,-2 3 0 6,0 2 0-7,0 14-128 7,0 0 128-7,0 0 0 7,0-17 0-7,0 17 0 9,-2-10 0-9,2 10-192 6,0 0 192-6,0 0-192 9,0 0 192-9,0 0-160 6,0 0 160-6,0 0-160 8,0 0 160-7,-18 0 0 5,6 2 0-6,12-2 0 9,-17 8 0-9,1 5 0 6,4-5 0-6,-5 2 0 8,1 4 0-8,-5-5 0 7,1 3 0-7,3-2 0 8,-7 0 0-7,1 3 0 6,-4-7 0-7,1 4 0 9,-3 2 0-9,-2-5 144 6,-8 1-144-6,0 2 0 8,-6-2 128-8,-2 1-128 7,-4 1 0-7,1-4 0 8,-3 2 192-8,-2 4-192 8,-1-5 192-8,-1 5-192 8,-5 2 0-8,-2-5 0 6,1 3 0-6,-5-4 0 8,-4 2 0-8,-8 3 0 6,-2-3 0-6,2 4 0 10,-2-3 0-10,0 5 0 6,-4-4 0-6,4 1 0 8,-2 1 0-8,-3 2 0 8,-9-7 0-8,4 5 0 7,-3-2 0-7,3-4 0 7,2 1 0-7,-1 1 0 9,1-2 128-9,2 6-128 5,-2-7 0-5,-1 3 0 9,-3 2 128-9,8-4-128 7,4-1 0-7,2 3 0 7,2-4 0-6,10 2 0 7,4 2 0-8,3-3 0 8,5-1 0-8,-1 2 0 6,5 0 0-6,3-2 0 8,6-2 0-8,0 1 0 7,6 1 0-7,2 4 0 23,6-2-1184-22,7 5-240 0,1-3-48 0,1 4-17344-1</inkml:trace>
    </iact:actionData>
  </iact:action>
  <iact:action type="add" startTime="210796">
    <iact:property name="dataType"/>
    <iact:actionData xml:id="d191">
      <inkml:trace xmlns:inkml="http://www.w3.org/2003/InkML" xml:id="stk191" contextRef="#ctx0" brushRef="#br4">23626 16368 8287 0,'0'0'368'1,"-17"-13"80"-1,-1 1-448 0,2-2 0 3,-3 3 0-3,1-5 0 8,3 6 320-7,-7-5 0 5,3 3-16-6,1-4 0 8,-3 5-176-8,1-5-128 7,-1 4 192-7,1 1-192 6,-1-1 0-6,-6 0 0 8,-1-1 0-8,3 3 0 8,-2-6 0-8,-1 9 0 8,1-5 0-8,0 4 0 7,-1 2 0-6,1 0 0 5,-2 2 0-6,-2-1 0 8,-3 3 0-7,-3 2 0 6,0 2 0-7,4 3 0 7,-6-5 0-7,2 4-144 11,2 0 144-11,-8 2 0 5,-4 0 0-4,2 6 0 5,-1-5 0-6,-1 5 0 7,0 4 0-6,0-6-128 5,0 1 128-6,8-1 0 9,-4 4 0-9,4-3 0 6,-4 7 0-6,4-4 0 10,-3 3 0-10,4-3-128 5,-1 3 128-5,2-5 0 9,2 4-144-9,-4-5 144 6,2 5-160-6,0-6 160 8,-6 7-144-8,6-5 144 9,-4 2-128-9,2-1 128 8,-2 5 0-8,2 1-128 7,4-1 128-7,-2-1 0 9,6 1 0-9,0-4-128 6,-1 1 128-5,5-1 0 6,0 1 0-7,0-1 0 6,-1 6 0-6,3-3 0 8,0 3 0-7,1 1 0 5,7 1 0-5,-3-1 0 8,4 0 0-9,5 1 0 6,-1-1 0-6,4 3 0 7,0-3 0-7,3-1-128 7,3-1 128-7,-2 5 0 9,4 1 0-9,4 0 0 7,0-1 0-7,-1-3 0 9,-1 3 0-9,6 1-128 5,4-2 128-5,0 3 0 8,5-5 0-8,1 3 0 7,1-7 0-7,3 3 0 7,3 1 0-7,2-3 0 8,1 3 0-8,1 0 0 7,0 5 0-7,2-3 0 7,6-3 0-6,4 3 0 8,6 1 0-9,0-3 0 6,2-2 0-6,1-5 0 9,5 4 0-8,0-7 0 5,-3 5 0-6,1-8 128 7,0-2-128-7,1 3 0 7,1 1 0-7,0-2 0 8,-3 4 0-8,5-5 0 6,5-3 0-6,3 0 0 8,3 0 0-8,-4 0 144 7,4-4-144-6,-3-4 160 7,-7 2 32-8,3 0 0 6,-1 0 0-6,3-2 0 9,-5-3-64-9,-1 1 0 6,-1 2 0-6,5 0 0 9,7-4-128-9,-4-2 0 7,3-7 0-7,-3-3 128 7,-7 5-128-7,-5-5 0 8,-3-3 0-8,-4-1 128 9,2 1 48-9,-6 0 0 6,0-3 0-6,-4-3 0 7,0-6 320-7,-8 0 64 8,-4 2 16-8,-5-6 0 8,-1 0 112-8,-1-6 16 7,-8 0 16-7,-2-2 0 8,-1 4 48-8,-3-2 16 7,-6-5 0-7,-4 1 0 8,1 8-144-8,-3-4-16 7,0 4-16-7,-6-6 0 7,1-3-272-7,-9 5-48 7,-5 4-16-7,-6 0 0 9,-6 6-272-9,-4 4 0 6,-8 3 0-6,-3 5-6272 16,-3 7-1328-15</inkml:trace>
    </iact:actionData>
  </iact:action>
  <iact:action type="add" startTime="214325">
    <iact:property name="dataType"/>
    <iact:actionData xml:id="d192">
      <inkml:trace xmlns:inkml="http://www.w3.org/2003/InkML" xml:id="stk192" contextRef="#ctx0" brushRef="#br4">16423 6910 22111 0,'-18'-16'976'2,"18"16"208"-1,-11-6-944-1,3-3-240 0,-4-3 0 0,12 12 0 7,-12-12 240-7,1 1 0 7,1 1 0-7,10 10 0 9,-10-12 256-9,-2 0 48 6,5 5 16-6,7 7 0 10,0 0 160-9,0 0 48 4,-6-12 0-4,6 12 0 6,0 0-208-7,0 0-48 6,0 0 0-6,0 0 0 8,0 0-240-8,0 0-48 7,0 0-16-7,0 0 0 8,-4 16 144-8,0 3 32 7,2-3 0-7,0 3 0 8,0 3 64-8,0 1 32 7,0 4 0-7,0 6 0 12,0 1-80-12,2 9-16 4,0-3 0-4,-2 11 0 7,-2 4 0-7,1 1-16 7,-1-1 0-7,0 3 0 9,0 3-112-9,0 5 0 6,0-5-16-6,2 1 0 9,-4-1-32-9,2 1 0 6,-1-4 0-5,1 1 0 7,0 5-48-8,2-1-16 6,-2-13 0-6,0 3 0 10,-4 0-144-10,4 1 0 5,0 1 144-5,0-4-144 9,-3-3 128-9,-1-7-128 6,2 2 128-6,0-6-128 8,2 2 128-8,-4-6-128 7,1-3 160-7,-1-3-160 8,6 2 144-8,-4-1-144 7,-4-5 128-6,4-2-128 7,3-3 0-8,-3 0 128 7,0 3-128-7,2-9 0 8,4-12 0-8,0 0 128 6,0 0-128-6,0 0 0 9,-2 19 192-9,2-19-64 7,0 0 0-7,0 0 0 8,10 16 0-8,-2-3 0 6,-8-13 0-6,11 8 0 9,-11-8-128-9,20 6 192 7,-1 2-192-7,-3-2 192 8,-1 4-192-8,5 3 0 6,-2-7 0-6,1 0 0 9,2 0 0-9,3 2 0 6,-3-5 128-6,7 1-128 8,-1 2 0-8,2 0 0 7,4 2 0-7,2 0 0 8,1-4 0-8,3 3 0 8,0 3 0-8,7-4 0 8,-1-4 0-8,6 2 0 6,4 0 0-6,5-2 0 9,8 2 0-9,-5-4 0 7,-3 0 0-7,5-4 0 8,-3-2 0-8,4 0 0 7,5 2 0-7,5 0 0 8,-4-4 0-8,6 4 0 6,4-1 0-6,-4 3 0 9,0 0 0-9,-8 0 0 6,2-2 128-6,2 2-128 9,-7-4 0-9,5 6 0 6,-2 4 0-6,2 0 0 10,4-4 0-10,-4 2 0 5,4 0 0-5,-1 0 0 10,-3-2 0-10,-6 2 0 5,0-2 0-5,5 2 0 11,-5 1 0-11,4 3 0 5,-4 2 0-5,7-2 128 8,3-4-128-8,-2 2 0 8,2 0 0-8,-2-2 0 7,-6 0 0-7,1 3 0 7,-3-1 0-7,6 2 0 9,-6-6 0-9,1 4 0 6,-5 2 0-6,2 2 128 8,5-4-128-8,-7 0 0 7,6-1 0-7,-7 3 0 8,-8 4 0-8,-3-2 0 7,-5 0 0-7,2 3 0 8,0-1 0-8,-6-2 0 7,2 4 0-7,-4-5 0 10,0 5 0-10,-2 2 0 5,-6-4 0-5,0-1 0 8,-2-1 0-8,-1-2 0 6,-5 2 0-6,-1 2 0 9,1-5 0-9,-9 1 0 7,3-2 128-7,-17-4-128 8,14 4 0-8,-14-4 0 6,0 0 0-5,15 6 128 8,-15-6-128-9,0 0 128 6,0 0-128-6,12-10 128 8,-12 10 0-8,6-14 0 7,-10-5 0-7,4-1 0 8,-2 1-128-8,-2-8 192 7,-4-5-192-7,3-3 192 8,-7-4-192-8,4-7 192 6,0-3-192-6,-1-8 192 9,1-5-192-9,2-3 160 7,0-9-160-6,4-4 160 7,4-4-160-8,2-3 128 6,-2-1-128-6,8 0 128 8,5 0-128-8,-3-2 0 7,4 1 0-7,-3 1 0 9,3 0 0-9,-1 4 0 5,1 0 0-4,2 8 0 7,-5 4 0-7,5-2 0 4,-3 5 0-5,1-1 0 10,-4 6 0-10,1 3 0 6,-3 5 0-6,4 3 0 9,-6-2 0-9,1 3 0 5,3 5 0-4,-4 2 0 7,0 0 0-8,1 4 0 7,-3 4-144-7,2 4 144 8,-2 5 0-8,2 3 0 8,-4-1 0-8,-2 1 0 7,1 6 0-7,-1 1 0 7,0-4 0-7,-2 20 0 7,0 0 0-7,0 0 0 8,0-9-176-8,0 9 176 9,0 0 0-9,0 0 0 5,0 0 0-5,0 0 0 9,0 0 0-9,0 0 0 6,0 0 0-6,-15 6 0 9,-5 1 0-9,3 5 0 7,3-2 0-7,-7 3 0 9,-1-3 0-9,-1 2 0 6,-9 0 0-6,-3 1 0 8,0 5 0-8,-8 3 0 6,-2-5 0-6,3 3 0 9,-7 1 0-9,0-5 0 7,-6 5 0-7,1 1 0 8,-3-5 0-8,-1 4 0 7,-3 1 0-7,1-5 0 9,-7 1 0-9,1-1 128 7,-8-3-128-7,-2 3 0 8,0-4 0-8,-2 3 0 6,-2-1 128-6,0 2-128 9,0-7 0-8,-2 7 0 5,0-4 0-4,-6 3 0 4,-1-5 0-6,-5 2 208 6,2 1-48-6,5-1-16 8,-5 0-144-8,4-5 0 8,0 1 0-8,-1 6 0 8,-13 0 0-8,3 1 0 6,1-1 0-6,-1-4 128 8,9-6-128-8,-6 1 0 7,5 3 144-7,-1 2-144 9,-5-2 0-9,3 0 128 7,-4-1-128-7,7-1 0 7,1-2 0-7,2-2 0 9,4 0 0-9,8 2 128 7,4 4-128-7,-2-4 0 7,-2-1 0-7,2-1 0 8,-4-4 0-8,4 1 0 7,9 1 0-7,-1-4 0 8,4-4 0-8,1 2 0 6,6 2 0-6,1 4 0 9,3 0 0-9,2 0 0 6,4-4 0-6,-1 2 0 8,1 2 0-8,4 0 0 7,-2 0 0-7,6-2 0 8,6-2 0-8,1-3 0 7,3 3 0-7,4 2 0 8,5 0 0-8,8 2 0 6,10 0 0-6,0 0 0 10,-9-2 0-10,9 2-160 6,0 0 160-6,0 0 0 8,0 0 0-8,0 0-128 7,0 0 128-7,19 4 0 10,7 2 0-9,1 3 0 4,2-1 0-5,8-4 0 8,0-4 0-8,8 0 0 6,-2-2 0-6,4 2 0 8,2 2 0-7,3-2 0 6,5-2 0-7,3-2 0 7,3-2 0-7,5-1-128 7,0 1 128-6,10 2 0 6,2-4 0-7,2-4 0 7,-2 3 0-7,2-5 0 8,0 2 0-8,2 0 0 7,2-5 0-7,1 1 0 8,5 3 0-7,4-5 0 6,-1 2 0-7,1-3 0 8,-10-2 0-8,5 1 0 6,7 2 0-6,-3-1 0 9,3-2 0-9,7 3 0 5,4-3 0-5,-1-3 0 10,-9-1 0-10,3 1 0 6,-1 1 0-6,-1 2 0 9,1-3 0-9,2 1 0 6,-3 3 0-6,-5 5 0 9,-5-5 0-9,-2 4 0 7,2 3 0-7,-5-1 0 7,-3 2 0-6,-2 7 0 5,0-3 0-6,-4 2 0 9,-1-2 0-9,-1-2 0 6,-12-1 0-6,-3 5 0 8,-5 2 0-7,-1-2 0 6,0-2 0-7,-5 2 0 8,-5 3 0-8,0 3 0 7,-6-6 0-7,0 2 0 8,-6 0 0-8,-1 4 0 6,-3-2 0-6,-4 0 0 9,-7-2 0-9,2 4 0 6,-3 2 0-6,-15-2 0 8,0 0 0-8,0 0 0 6,16-2 0-5,-16 2 0 7,0 0 0-8,0 0-128 7,0 0 128-7,0 0 0 9,0 0 0-9,0 0 0 7,-4 20 0-7,2-5 0 9,-8 3 0-9,2 1 0 6,1-5 0-6,-1 5 0 8,-4 5 0-8,4 3 0 7,-1 2 0-7,-3 5 0 8,4 7 0-8,-6-1 0 6,3 7 0-6,-3 2 0 8,2 2 0-7,3 9 0 5,-7 3 0-6,6 1 0 9,-5 8 0-9,3 2 0 7,0-2 0-7,2 4 0 9,1 4 0-9,-3 0 0 5,6-4 0-5,0-3 0 9,-2 1 0-9,3-8 0 6,1 4 0-6,0-5 0 10,2 3 0-10,-2-4 0 5,2 6 0-5,0-9 0 9,-2-5 0-9,4-1 0 6,0-4 0-6,4-3 0 8,-2-1 0-8,0 0 0 8,0-10 0-8,2 6 0 8,0-6 0-8,0 0 0 7,1-4 0-7,3-2 0 9,-2-1 0-9,-2-3 0 6,2-2 0-6,2-3 0 8,-4-3 0-8,-1-1 0 7,-1 1 0-7,2-5 0 8,-2 2 0-8,0-7 0 7,-2-9 0-7,0 0 0 8,0 0 128-8,0 0-128 5,0 0 0-4,0 16 0 8,0-16 144-9,0 0-144 6,0 0 128-6,0 0-128 9,-13 6 128-9,-5-6-128 6,4-4 128-5,-3 0-128 7,-5 0 128-8,1-2-128 8,-4 0 128-8,-3 3-128 9,1-5 0-9,-4 0 0 5,-4 2 128-5,-1 2-128 9,-8-4 0-9,-3-1 0 6,-2 5 0-6,-8-2 0 9,-9-2 0-9,4-4 0 6,-7 3 0-6,1 3 0 8,-2 0 0-8,0 2 0 7,-6 2 0-7,-6 2 0 9,-4 2 0-9,-6-2 0 5,-7 0 0-5,1 0 0 10,3 0 0-10,-5 6 0 6,3 0 0-6,-7 2 0 8,-1 5 0-8,-2-3 0 7,-1-4 0-7,3 4 0 8,4-3 0-8,-1 1 0 7,7 4 0-7,-5 0 0 9,1-3 0-9,5 5 0 6,-5-6 0-6,7 5 0 8,2-3 0-8,2 4 0 7,8-1 0-7,4-1 0 9,2 2 0-9,8-6 0 6,-2-3 0-6,5 5 0 8,5-4 0-8,1 2 0 7,3 4 0-7,5-5 0 9,8-3 0-9,4 2 0 6,4 2 0-6,3-2 0 8,5-2 0-8,2-4 0 7,3 4 0-7,5-2 0 9,-3-1 0-8,8-1 0 4,10 0 0-5,0 0 0 8,-11-1 0-8,11 1 0 7,-10-4 0-7,10 4 0 9,0 0 0-9,0 0 0 6,-6-8 0-6,6 8 0 8,-6-16 0-8,0 5 0 7,6 11 0-7,-2-22 0 9,2-1 0-9,0 3 0 6,0-5 0-6,0 1 0 9,0-1 0-9,0-2 0 6,0-3 0-6,0-7 0 9,0 0 0-9,0-4 0 6,-2 4 0-6,-2-4 0 8,0-7 0-8,1-5 0 6,-7-2 0-6,2-3 0 10,-2 1 0-10,-3-5 0 6,3-4 128-5,2 3-128 6,-4-3 0-7,5 2 0 8,-1-3 0-8,-4-3 0 8,6 0 0-8,0 2 0 6,-3-3 0-6,1 5 0 8,2-6 0-8,2 8 0 7,-2-3 0-7,-2 1 0 8,4 5 0-8,-1 3 0 8,3 1 0-8,-2 3 0 7,0-3 0-7,-2 3 0 6,4 1 0-6,0 6 0 10,-2 12 0-10,0 2 0 6,4 0 0-6,0 7 0 8,-2 3-128-8,2 2 128 7,0-3 0-7,2 5 0 9,-2 3 0-9,0-1 0 6,0 7-144-6,0 10 144 8,2-14 0-8,-2 14-128 8,0 0 128-8,0 0 0 8,6-8-192-8,-6 8 192 7,0 0-192-7,0 0 192 8,0 0-160-8,18-4 160 8,-18 4-128-8,13 0 128 7,-13 0 0-7,20 4-128 6,-1-2 128-6,-3 0 0 9,3 2 0-9,5 2 0 6,-3 4 0-6,5-4-128 8,1 1 128-8,2 3 0 7,1-4 0-7,3-2 0 9,6 2 0-9,4 0 0 6,5-1 0-6,3-1 128 9,6-2-128-9,1 2 0 6,3-4-128-6,3 0 128 10,0-2 0-10,1-2 0 6,7 0 0-6,-2-1-128 8,4 3 128-8,8-2 128 7,0 0-128-7,6 0 176 8,2-2-176-8,-3-2-144 6,-7 2 144-6,6 1-208 9,2 1 208-9,-2-4 0 6,2-4 0-5,1 8 0 7,7-2 0-8,-5 1 0 6,1-5 0-6,-4 4 0 9,-2 4 0-9,-2-2 0 6,1 0 0-6,-1-2 0 9,2 2 0-9,0 1 0 6,6-1 0-6,-8 0 0 8,-5-2 0-8,1 0 0 7,-5 6 0-7,-1-4 0 8,0-4 0-8,-6 6 0 8,0-5 0-8,-5-1 0 8,1 4 0-8,-5-2 0 6,-1 4 0-6,-7-4 0 9,-4-2 0-9,-4 3 0 6,-8-3 0-6,-4 4 0 8,-4 0 0-8,-3-2 0 7,-1 2 0-7,-1 0 0 9,-7 2 0-9,5-2 0 7,-9 3 0-7,-11 1 0 7,0 0 0-6,16-6 0 5,-16 6 0-5,0 0 0 7,0 0 144-8,0 0-144 7,0 0 0-7,0 0 144 7,0 0-144-7,0 0 192 6,0 0-192-6,0 0 192 10,0 0-192-10,0 0 0 7,0 0 0-7,0 0 128 8,0 0-128-8,4 13 0 6,-2 5 0-6,0-3 0 8,-2 3 0-7,0 5 0 5,0 5 0-6,-2 1 0 9,-2 0 0-9,2 4 0 6,2 6 0-6,0-2 0 9,0 4 0-9,2 4 0 6,-2 6 0-6,0 0 0 10,-2 1 0-10,2 5 0 5,0 1 0-5,0 1 0 9,0 5 0-9,0 5 0 6,0-1-144-6,0 2 144 9,-2-2 0-9,4 2 0 7,-2 3 0-7,0-3 0 7,0 4 0-7,2 0 0 8,4-8 0-8,0 1 0 8,-1-1 0-8,-1-4 0 7,0-3 0-7,-4-1 0 8,2-1 0-8,0-4 0 7,2-3 0-7,0-1 0 8,4 0 0-8,-4-6 0 7,-2 2 0-7,0-8 0 7,-1 0 0-7,3-4 0 7,-2-4 0-7,4 0 0 9,-4 1 0-9,2-5 0 6,-2-2 0-6,0-1 0 9,-2-3 0-9,2-1 128 6,-2-1-128-6,0-17 0 8,0 0 0-8,0 0 0 7,0 0 128-7,0 14-128 9,0-14 0-9,0 0 128 7,0 0-128-7,0 0 0 8,0 0 128-8,0 0-128 7,-16 8 0-7,16-8 144 7,-17 0-144-7,-3 0 128 8,1-2-128-8,3-2 128 9,-3-2-128-9,-5 0 0 6,1-5 0-6,-3 1 128 8,-3 0-128-8,-4-2 0 7,-4 3 0-7,-8-3 128 8,-4 4-128-8,-5 4 0 7,-5-2 0-7,-1-3 0 8,-7-1 0-8,-1 6 0 6,-6-2 0-6,0 4 0 10,-6 0 0-10,-10 2 0 5,-5 0 0-4,-5 0 0 8,-1-4 0-9,-3 4 0 6,-3 0 0-6,2 6 0 8,-1 0 0-7,-7-2 0 5,-8 0 0-6,0 0 0 9,6-4 0-9,4 2 0 6,0 4 0-6,0-1 0 8,0-3 0-7,-2 2 0 5,-1-2 0-6,5 2 0 8,4-4 0-8,5 2 0 7,11 0 0-7,3 4 0 8,2 0 0-8,4-2 0 7,2-2 0-7,6-1 0 8,5 1 0-8,11 2 0 7,3 4 0-7,8-4 0 8,6-2 0-8,4 0 0 7,2 2 0-7,8-4 0 8,5 0-128-8,3 0 128 7,3 0 0-7,14 0 0 8,-16 0 0-7,16 0 0 4,0 0 0-5,0 0 0 9,0 0-128-9,0 0 128 6,0 0 0-6,0 0 0 8,0 0 0-8,0 0 0 7,0 0-144-7,0 0 144 8,0 0 0-7,0 0 0 5,0 0 0-6,4-12 0 10,0-3 0-10,-2-1 0 7,-2 16 0-7,6-18 0 8,-2-3 0-8,0-2 0 7,-4-3 0-7,4-3 0 7,0-4 128-7,0-8-128 7,-3 0 176-7,5-8-176 8,-2-4 0-8,-4-3 0 7,4-5 0-7,-2-3 0 8,2-10 0-8,0-4 0 7,2-6 0-7,2 0 0 8,-5-5 128-8,-3-5-128 7,6 4 0-7,0 4 0 8,-2-3 0-8,4-1 0 7,-4 6 0-7,-2 4 0 9,2 8 0-9,-2 2 0 6,-1 9 0-6,1 3 0 9,0 7 304-9,-2 8-48 6,0 4-16-6,0 6 0 8,0 0-112-8,0 6-128 7,-4 5 176-6,3 3-176 6,-1 3 0-6,0 4 0 6,2 12 0-7,0 0 0 22,0 0-1344-21,0 0-288 0,-10 12-48 0</inkml:trace>
    </iact:actionData>
  </iact:action>
</iact:actions>
</file>

<file path=ppt/ink/inkAction30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FFC000"/>
    </inkml:brush>
  </inkml:definitions>
  <iact:action type="add" startTime="1857">
    <iact:property name="dataType"/>
    <iact:actionData xml:id="d0">
      <inkml:trace xmlns:inkml="http://www.w3.org/2003/InkML" xml:id="stk0" contextRef="#ctx0" brushRef="#br0">20466 15038 12671 0,'0'0'560'2,"12"-7"112"-2,-12 7-544 0,0 0-128 0,10-12 0 0,5 4 0 6,-5 2 960-6,-10 6 176 7,0 0 16-6,0 0 16 8,14-6-416-9,-14 6-96 7,0 0-16-6,0 0 0 7,0 0 112-8,0 0 16 4,0 0 0-4,0 0 0 10,0 0 80-10,0 0 32 6,-6 14 0-6,6-14 0 8,0 0-496-8,-14 16-80 8,3-5-32-8,-3 1 0 7,-6-4 112-7,-1-4 32 7,1 2 0-7,-5 3 0 8,-4 1-160-8,-2 0-16 7,-6 0-16-7,-1-3 0 13,-2 3-16-13,-1 0 0 8,0-10 0-8,-2 0 0 7,-2-2 32-4,6-2 0-3,-4 0 0 1,6 0 0 5,-4-2 32-5,2-1 16 5,2-3 0-6,0 4 0 11,6 0-80-11,-3-2-16 5,-1-3 0-4,0 7 0 6,6 6-64-7,4-2-128 8,3-2 176-8,1 2-176 8,-3-2 0-8,5 4 0 7,5 4 0-7,-3-2 0 8,1-3 0-7,-2 5 0 5,5-2 0-6,-1 0 0 8,0 2 0-8,14-6 0 6,-13 12 0-6,5-3 0 8,8-9-128-8,-10 20 128 8,2-6 0-8,4 3-144 8,4-17 144-8,-3 18 0 6,-1 3-144-6,0 1 144 8,4-1 0-8,4 2-144 8,0 5 144-7,1 1 0 6,3 4 0-7,6 2 0 7,-6 6 0-7,3-2 0 8,1 6 160-8,-2 2-16 7,2 6 0-7,-5 1 0 8,3-1-16-8,-2 11-128 7,-4 2 192-6,-4 14-64 6,-4 0-128-7,-4 4 128 6,-2 6-128-6,1-2 128 8,-7 1-128-8,4-7 160 6,-5-6-160-6,-3 0 160 9,3 0-160-9,-3 2 192 6,1-7-192-6,3-1 192 10,-5-6 96-10,-3 3 32 5,3-7 0-5,-1 0 0 9,5-1 16-9,-3-4 16 7,3-5 0-7,1 1 0 9,-1 4-160-9,5-7-16 6,-4-5-16-6,6 4 0 8,-1-2 16-8,3-4 0 8,2 2 0-8,2-8 0 7,2-8-48-7,0 0-128 6,2 1 192-6,0-5-64 9,0-7 0-9,0-16-128 6,6 17 192-6,-6-17-64 8,8 12-128-8,-8-12 160 6,0 0-160-6,21 6 160 10,3-4-160-10,1-4 160 8,4-8-160-8,3 2 160 6,5-3-160-6,8-3 192 7,3 2-192-7,5-1 192 9,7 3-192-9,5 0 0 6,5 2 0-6,-2 1 128 9,4-5-128-9,-1 2 0 6,3 2 0-6,4 2 0 9,-4-1 0-9,-2 5 0 6,2 2 0-6,-2 2 0 9,-7 2 0-9,-5 3 0 6,-1-1 0-6,-3-2 0 21,-3 2-1056-20,0 2-240 0,-1-2-48-1,-1-3-14528 4</inkml:trace>
    </iact:actionData>
  </iact:action>
  <iact:action type="add" startTime="2846">
    <iact:property name="dataType"/>
    <iact:actionData xml:id="d1">
      <inkml:trace xmlns:inkml="http://www.w3.org/2003/InkML" xml:id="stk1" contextRef="#ctx0" brushRef="#br0">26899 15467 18431 0,'-21'-19'816'4,"13"11"160"-4,-2-4-784 0,4 3-192 0,6 9 0 0,-2-18 0 8,0 1 1440-8,6-1 240 6,2 6 48-6,6-3 16 8,1-3-1056-7,9 1-224 6,3-5-32-7,6-1-16 9,9-3-112-9,-5 9-32 5,11-1 0-5,-1-1 0 7,6 1-96-7,-2 1-32 8,1 1 0-8,-5 4 0 8,0 3 48-7,2-5 16 4,-8 2 0-4,0 3 0 8,-10 7 64-9,-1 2 16 6,-7 0 0-6,1 4 0 9,-3 3-96-9,-5 1 0 7,1 6-16-7,-3 3 0 8,-2 1-176-7,-6 5 128 6,-2 8-128-5,-2 8 128 5,-2 12-128-7,-2 4 0 5,-10 7 0-5,4 8 0 6,-5 1 0-6,3 3 128 9,-2 4-128-9,3 2 0 8,1 2 0-7,-2 3 0 8,4 3 0-9,3-2 0 6,-3-2 0-6,6 0 0 7,2-2 0-6,8-4 0 6,-1-2 0-7,3-2 0 6,6-10 128-6,-3 2-128 8,5 3 0-7,5-7 0 4,3 2 0-4,5-5 0 6,0-4 0-7,6-1 0 7,6-1 0-6,-2-6 0 7,0 1 0-8,4-1 0 5,-6-8 0-5,0 2 0 9,0-6 0-9,-8 0 192 7,-4-3-192-7,-1 1 192 8,-3-4 224-8,-7 0 48 9,-1-5 16-9,-5-5 0 7,0 1 96-7,-4 1 0 7,-4-5 16-6,-2-1 0 6,0-15-16-7,0 0-16 7,-12 20 0-7,-2-7 0 7,-3 1 128-6,-7-4 16 5,-7 2 16-5,-4-1 0 8,-4-5-144-9,-8 2-48 5,-1 2 0-4,-1-5 0 7,-6 5-208-8,1 2-64 6,-5-4 0-6,2 7 0 8,-1-1-256-8,-1 7 128 7,-1-7-128-7,-6 4 0 9,-3-7 0-9,1 5 0 6,6 0-240-5,3-3 80 19,5 5-2016-19,7-3-384 4,6 5-96-4</inkml:trace>
    </iact:actionData>
  </iact:action>
  <iact:action type="add" startTime="3780">
    <iact:property name="dataType"/>
    <iact:actionData xml:id="d2">
      <inkml:trace xmlns:inkml="http://www.w3.org/2003/InkML" xml:id="stk2" contextRef="#ctx0" brushRef="#br0">21085 18822 21183 0,'-4'-18'1888'1,"4"18"-1504"-1,-4-11-384 0,4 11 0 6,-8-20 336-6,4 8 0 7,4 12 0-7,0 0 0 9,-12-15 272-9,-5 7 48 6,1-2 16-6,-5 2 0 9,-7 3-112-9,-3 1-32 6,-8 2 0-5,-2 0 0 7,-9 0-144-8,-1 2-48 6,0 0 0-5,-2 0 0 6,-1 0 176-7,-3 2 48 7,-1 0 0-7,-1 0 0 8,-1-2-144-7,-7 2-32 5,1-2 0-6,-4 0 0 8,0 0-240-1,-2 0-144-6,7-2 160-1,-1 0-160 8,3 0 0-8,9-2 128 6,5 0-128-5,8-2 0 7,0 2 0-8,8 2 144 8,4 0-144-8,5 0 128 7,3 2 0-7,5 0-128 8,3 0 192-7,13 0-64 5,0 0-128-6,-12 4 0 7,12-4 0-7,0 0 128 7,0 0-128-7,-2 16 0 9,2-16-192-9,2 17 192 7,4 3-160-7,0 5 160 7,1 3 0-7,-1 3-144 9,2 0 144-9,0 8 0 6,0-2 0-6,-4 10 0 8,-4 5 0-8,0 11-128 8,-6 3 128-8,-6 10 0 7,0 4 0-7,-5 0-128 8,-1 2 128-8,-7 2 0 8,-4-2 0-7,-7 0 0 6,1 2 0-7,-2-4 0 6,-6 0 0-6,4-6 0 7,-4 0 0-7,4 0 0 9,-5-10 0-9,5 3 0 5,-2-5 0-4,7-4 128 7,-1 1-128-8,2-3 0 8,6 1 0-8,3-4 0 7,1-6 0-6,4 3 128 4,7-1-128-5,2-4 0 9,4 0 0-9,4-4 0 7,4 0 0-7,6-6 0 8,6 0 0-8,1 0-128 7,7-4 128-7,7-2-128 8,8 1 128-8,4-3 0 8,10 0 0-8,1 1 0 8,7-5 0-8,9 0 0 7,6 1 0-7,2-9 128 8,6-7-128-8,0 2 128 7,2-4-128-7,6 2 128 9,5-1-128-9,3 1 0 6,7-4 0-6,1-2-14224 10</inkml:trace>
    </iact:actionData>
  </iact:action>
  <iact:action type="add" startTime="4617">
    <iact:property name="dataType"/>
    <iact:actionData xml:id="d3">
      <inkml:trace xmlns:inkml="http://www.w3.org/2003/InkML" xml:id="stk3" contextRef="#ctx0" brushRef="#br0">26363 18830 9215 0,'-12'-18'816'3,"6"2"-656"-3,-2 5-160 0,6-5 0 8,6 4 3904-7,8-3 736 5,0 5 160-6,9-4 16 8,8 5-3568-8,5-5-720 8,5 2-144-8,0 1-16 10,5-5-176-10,5 0-16 4,0 1-16-4,2-3 0 8,-1 5 64-8,5-3 16 8,-2 6 0-7,3-3 0 5,5 3 112-6,-3 0 32 7,1-2 0-7,-3 7 0 8,-5 3-176-8,-2 2-16 8,-4 2-16-8,-2 3 0 9,-2 7 160-8,-2 0 48 9,0 3 0-8,-8 1 0-1,-4 5-32-1,-2 7 0 7,-5-1 0-7,-4 2 0 9,-1 4-96-9,-7 10 0 6,-2 8-16-6,0-2 0 8,-4 0-64-8,-4 5-16 6,-2 7 0-6,-2 5 0 10,-2-2-160-10,-4 8 160 5,1-1-160-5,1 3 160 8,-2 0-160-8,4-2 128 8,-5 2-128-8,3 0 128 7,-2-9-128-6,-1 3 128 6,3-4-128-7,0 1 128 8,4-3-128-7,2 2 0 6,2-1 0-7,1-1 0 7,1-1 128-7,1-3-128 7,5-3 0-7,6-3 128 8,-2 1-128-8,7-4 160 9,-7 2-160-9,4-5 160 6,1 3-16-6,5-6 0 6,-3 2 0-4,5 2 0 6,1-2 64-8,3 1 16 6,1-7 0-6,0 2 0 8,3-4-64-8,1 2-16 7,2-6 0-7,4-1 0 8,-2-1-144-8,0-2 0 6,-2-3 144-6,2-1-144 9,-3 0 160-9,-1-1-32 7,4-3-128-7,-2-5 192 8,-2 1-32-8,-7-3-16 7,-1 3 0-7,-1-5 0 7,-3 2 0-7,-5-6 0 8,-14-8 0-8,15 11 0 7,-15-11 96-7,8 10 16 8,-8-10 0-8,0 0 0 7,0 0 144-7,-6 20 48 8,-9-9 0-8,-1 3 0 7,-7-4 16-7,-5-5 16 8,-7-1 0-8,-8 0 0 8,-3 0-80-8,-1 0-16 7,-10 0 0-7,-3-2 0 7,-3 4 16-6,1 2 0 6,-6 3 0-7,-1-3 0 7,-9 4-144-6,-4-2-16 5,-5-5-16-6,-3 3 0 9,0 0-224-9,4-2 0 7,4-2 128-7,4 2-128 8,6-2 0-8,0-1-128 6,4-1 128-6,0-2-208 23,5-5-1056-21,1-1-208-1,-1-2-32-1,13-6-11728 6,7 1-2336-5</inkml:trace>
    </iact:actionData>
  </iact:action>
  <iact:action type="add" startTime="6389">
    <iact:property name="dataType"/>
    <iact:actionData xml:id="d4">
      <inkml:trace xmlns:inkml="http://www.w3.org/2003/InkML" xml:id="stk4" contextRef="#ctx0" brushRef="#br0">9171 660 15999 0,'0'0'704'2,"-12"-14"160"-1,4 0-688-1,0 1-176 1,1 3 0 0,7 10 0 5,-8-12 656-6,4-2 112 7,0 5 0-7,-2-5 16 9,-4 4-208-8,3 1-64 3,3-5 0-3,-6 6 0 7,0-6-144-8,2 7-48 7,-7-5 0-6,3 0 0 5,-5 4-16-5,-3-3-16 6,-1 3 0-7,-7 4 0 7,-5 0-64-7,-2 0-16 8,0 2 0-8,-6 2 0 7,0 0 32-7,-8 4 0 9,-3 0 0-9,-3 2 0 12,0 0 16-12,3 5 16 4,-1-3 0-4,-2 6 0 7,-3-4-16-7,-1 1 0 8,-1 5 0-8,-1-4 0 8,-3-1 64-8,0-1 0 7,-3 4 0-7,-1-4 0 7,4 9-144-7,-3-1-32 7,3 1 0-7,2 6 0 7,-5 1-144-7,5 1 0 7,3 2 0-7,-1-1 0 9,-8-1 0-9,5-4 0 7,7 3 0-7,-7 1 0 7,-1 0 0-7,1 3 0 7,5 1 0-7,1 0 0 8,3 4 0-8,-3 4 0 8,-1-4 0-8,-3 2 0 8,3 2 0-8,-1-4 0 7,1 2 0-7,1 2 0 7,2-7 0-7,1 3 0 8,-1 2 0-8,3 0 0 8,3-2 0-8,6 2 0 7,-2-6 0-7,10 4 0 7,2 0 0-7,0 4 0 8,1-3 0-8,5 3 0 8,2 1-144-8,7 1 144 6,1 6 0-6,3 2 0 9,-4-6 0-9,5 2 0 7,1 2 0-7,6-6 0 8,-4 3 0-8,5-3 0 7,1 4 0-7,4 2 144 9,0-6-144-9,4 4 0 7,1-2 0-7,5 0 0 8,-4 1 0-8,4-3 0 6,2 8 0-6,-3 0 0 9,-1 2 0-9,6-5 0 6,-1 1 0-5,5 4 0 7,3-2 0-8,-5-3 0 7,2 1 0-7,1 0 0 6,-3 0 0-6,5 0 0 9,1-2 0-9,3-3 0 8,0 5 0-7,1 0 0 5,-1-8 0-6,-2 4 0 9,3-4 0-9,1 4 0 7,2-4 0-7,5-4 0 7,-3-2 0-6,0-2 0 5,-2-1 0-6,6-1 0 8,4-4 144-8,-4-3-144 6,2-3 160-6,4-1-160 10,-4-1 176-9,8-3-176 3,-4 3 192-4,4-3-192 8,-8 0 192-8,8-4-192 7,-2-1 192-7,4 3-192 9,2-2 192-9,-1 3-192 6,-1-3 192-6,2 0-192 9,0-2 192-9,3-2-192 7,1-5 192-7,2 3-192 7,-3-6 224-7,5 0-64 7,1-1-16-7,1-3 0 8,-3-2-16-8,3 2-128 7,1 0 192-7,5-2-64 8,-3-3-128-8,3 3 128 8,-1-2-128-8,-4-2 128 7,3 3-128-7,-3-7 128 7,1 2-128-7,-3-3 128 8,-1 3-128-8,-1-3 160 7,-1-3-160-7,0 3 160 8,1-5-32-8,1-1 0 7,-1-3 0-7,1 1 0 8,-2-4 16-8,-1 0 0 6,3 1 0-6,-5-3 0 9,-3-2-16-9,-2-4-128 6,-4 2 192-6,2-4-64 9,-6-4-128-9,4 8 160 6,-4 0-160-5,4 0 160 8,-4-1 0-9,2-4 0 5,-6 1 0-4,2 1 0 7,2-2-32-8,-6 2 0 7,0-6 0-7,0-3 0 9,0 0-128-9,-5-2 160 7,-5 0-160-7,0 1 160 7,1-1-160-7,-3-2 192 6,-7-1-192-5,2-3 192 7,-5 0-64-8,1-1-128 8,-6-1 192-8,2 1-64 8,-4-3 16-8,1-5 0 6,-5-2 0-6,-2-5 0 8,-3 3 0-8,-3-4 0 7,-2 4 0-7,-6-4 0 8,3-1-144-8,-7 7 160 7,-1-4-160-7,-1 5 160 8,1 3-160-8,-2-4 128 7,-3 3-128-7,1 5 128 8,-4 1 0-8,-3 3 0 6,-3-1 0-6,4 2 0 9,-2 7 32-9,0 1 0 7,0-2 0-6,-3 2 0 5,1 6-160-6,2-2 128 9,6 4-128-9,-2 4 128 8,-5-4-128-8,-1 4 0 6,0 2 0-6,2 1 128 7,0 3-128-7,0 2 0 8,-2-5 144-8,3 7-144 7,1 5 0-7,4 1 0 8,0 1 0-8,-1 5 0 7,3 3-336-6,2-2 16 6,-1 6 0-7,5 0 0 22,-1 4-1776-20,3 2-336 0,17-2-80-2</inkml:trace>
    </iact:actionData>
  </iact:action>
  <iact:action type="add" startTime="7875">
    <iact:property name="dataType"/>
    <iact:actionData xml:id="d5">
      <inkml:trace xmlns:inkml="http://www.w3.org/2003/InkML" xml:id="stk5" contextRef="#ctx0" brushRef="#br0">8911 977 6447 0,'0'0'576'3,"0"0"-576"-3,0 0 0 1,0 0 0 6,0 0 832-7,0 0 64 7,0 0 16-7,0 0 0 8,0 0 128-8,0 0 32 7,0 0 0-7,0 0 0 8,0 0-208-8,0 0-32 8,0 0-16-8,0 0 0 7,-4-11-208-7,4 11-32 7,-3-14-16-7,3 14 0 8,0-16-48-8,0 1 0 7,0 15 0-7,0-14 0 8,1-3 16-8,1 3 0 7,2-4 0-6,0 7 0 6,-4 11-128-6,10-18-16 5,-4 1-16-6,4 1 0 7,1-3-208-7,-3 3-32 7,2-2-128-7,4-1 192 9,-7-5-192-9,7 5 0 10,0-2 0-10,3-3 0 6,-5 1 128-6,3 1-128 7,-3 5 0-7,6-5 144 7,-5 3-16-7,5 1 0 7,-4-3 0-7,1-3 0 9,3 3 64-9,-3 5 16 6,1-1 0-5,-2-3 0 6,3 3-16-7,5-3 0 8,-3 5 0-8,3-1 0 7,1-7-192-7,0 5 0 8,3 2 0-8,-3 1 0 7,3 3 192-7,1-2-48 8,2 5-16-8,0-3 0 7,-1 2-128-7,-1 2 0 7,0-1-160-7,1-1 160 8,-1-4 0-8,0 1 0 8,2 7 0-8,1-6 0 7,-5 2 0-7,0 3 0 8,1-7 0-7,-3 4 0 5,3 0 0-6,-1-1 0 7,-2 3 0-6,5-2 0 6,-1-2 0-7,-2 7 0 8,-1-1 0-8,1-2 0 7,-4 0 0-7,5 4 128 7,-3 0-128-7,5 0 0 9,-1-3 192-9,0 1-192 7,-1 2 192-6,1 2-192 6,0 2 144-6,2-2-144 5,-1 0 0-6,-1 0 144 9,0-2-144-9,3 2 0 7,-3 2 144-7,4 0-144 7,-2-4 0-7,1 4 0 7,-1 4 0-7,0-8 0 8,0 2 0-8,-1 0 0 7,1 0 0-7,0 1 0 7,0-1 0-6,1 0 144 5,-3 2-144-6,2 0 0 10,1 0 192-10,1 0-192 6,2 0 192-6,-2 2-192 7,0-2 176-6,2 3-176 6,3 1 160-7,1 2-160 8,-6-4 128-8,4-2-128 7,4 0 0-7,-4 2 144 8,-6 2-144-8,5-2 0 6,-1-4 0-5,2 2 0 7,-4 4 0-8,0-2 128 7,0 0-128-7,1 0 0 8,-3 0 0-8,0 2 0 7,0 1 128-7,-1-1-128 8,-3 0 0-8,0-2 192 7,1 2-192-7,1 2 192 8,0 4-192-8,1-2 160 7,-1-3-160-7,2 5 160 8,2-4-160-8,1 2 128 7,1 2-128-7,-2 1 128 8,-2-5-128-8,3 4 0 7,-1 3 0-7,0-3 128 8,0 2-128-8,2-4 0 8,-3 1 0-8,-1 3 0 8,-2-4 0-8,0 2 0 6,1 1 0-6,-5-1 0 7,-3 6 0-7,3-3 0 9,0 5 144-9,3-2-144 7,-1 1 0-7,-3 5 144 7,-5-7-144-7,3 5 0 7,1 3 192-7,-5 1-192 8,1-5 192-8,3-1-192 7,-5 3 208-7,3 0-64 8,-4 1-16-8,1-3 0 8,-3 3-128-8,2 1 0 7,-7-1 0-7,3-3 0 8,-4 3 0-8,-2-1 192 7,0 3-192-7,0-1 192 8,-4-2-48-8,0 1 0 7,-2-3 0-7,0 3 0 8,-2-5-16-8,2 3-128 7,-4-1 192-7,0-5-64 8,2 4 0-8,0-5-128 8,-1 3 192-8,5-16-64 6,0 0-128-6,-2 21 0 8,-2-7 0-8,4-14 0 22,0 0-672-21,0 0-16-1,0 0 0 1,0 0 0 12,0 0-1344-12,-16 2-272 0,2-8-48-1,-3-2-16 1</inkml:trace>
    </iact:actionData>
  </iact:action>
  <iact:action type="add" startTime="8836">
    <iact:property name="dataType"/>
    <iact:actionData xml:id="d6">
      <inkml:trace xmlns:inkml="http://www.w3.org/2003/InkML" xml:id="stk6" contextRef="#ctx0" brushRef="#br0">12087 424 8287 0,'0'0'368'3,"0"0"80"-3,0 0-448 0,0 0 0 1,0 0 0-1,0 0 0 7,0 0 2224-6,0 0 352 6,0 0 80-7,0 0 16 7,0 0-1504-7,6 17-288 8,-1 1-64-8,5-5-16 8,0 7-96-7,4-5 0 5,-5 5-16-6,3 3 0 7,2 1-288-7,-3 3-48 7,7 2-16-6,0 2 0 5,-3 3-112-6,5-1-32 9,-3 4 0-9,3-4 0 7,1-4-192-7,5-1 176 7,3-1-176-7,-2 0 160 8,0 0-160-7,1-5 160 5,1-8-160-1,2 3 160 1,2-5 128-6,4-1 32 4,-3-5 0-3,1-4 0 9,6-2 128-9,-2-2 16 3,2-2 16-4,-4-9 0 8,2-1-32-8,4-9-16 7,1-5 0-6,-6-3 0 6,-3-8-32-7,-2 0 0 5,0 0 0-4,-6-6 0 7,-5 1 96-8,-1 3 16 8,-1-6 0-8,-1 0 0 8,-7 2-128-7,-2-4-32 6,-3 3 0-6,-3 5 0 5,-4-2-224-5,0 8-128 6,-2 3 160-7,-5 7-160 22,-3 6-1296-21,2 7-368 0,-4 0-64 2</inkml:trace>
    </iact:actionData>
  </iact:action>
  <iact:action type="add" startTime="9527">
    <iact:property name="dataType"/>
    <iact:actionData xml:id="d7">
      <inkml:trace xmlns:inkml="http://www.w3.org/2003/InkML" xml:id="stk7" contextRef="#ctx0" brushRef="#br0">8006 700 20271 0,'-23'-15'896'3,"13"3"192"-3,0 0-880 0,1 3-208 1,3-3 0-1,6 12 0 6,0 0 416-5,-2-12 32 7,2-5 16-8,4 5 0 7,4-2-128-7,1 3-16 8,-1-5-16-8,6 4 0 9,1-5-80-9,5 1-16 5,-3-3 0-5,5-5 0 7,-1 1-80-6,3 1 0 5,3 1-128-5,0-4 192 7,1 1 0-8,-1 1-16 7,-4-2 0-7,7 1 0 8,1 1 48-7,-2 3 16 5,2-1 0-6,2-3 0 8,6 1-80-8,-1 0-16 14,6 1 0-14,1 5 0 2,4-3 16-2,2 6 0 8,1-3 0-8,1 5 0 7,2-3 16-7,-1-5 0 8,3 1 0-7,-1-1 0 5,3 1-176-6,-1 3 192 7,1-2-192-6,7 1 192 6,-1 3-192-7,5-1 160 7,-2 3-160-7,4-4 160 9,-5 3-32-9,7-5 0 6,0 4 0-6,-2-3 0 8,2-1-128-8,0 5 0 7,-7-5-160-7,7 6 160 8,-2-5 0-8,4 5 0 6,-2-3 0-5,4 3 0 8,0-4 0-9,-4 6 0 5,2 1 0-4,2-1 0 7,-4 2 0-7,1-5 0 4,5 3 0-5,-1-6 0 9,1 3 0-8,2-5 0 4,0 8 0-4,0-1 0 7,-2 1 128-7,2 0-128 4,-4-4 192-4,2 7-192 7,2-3 144-7,0 2-144 4,2 2 0-5,0 2 144 9,0-2-144-8,-2 3 0 5,-3-3 0-6,-2 2 0 8,1 0 0-7,0 2 0 4,0 0 0-4,2 2 0 7,2 4 0-7,-1 0 0 5,1-2 0-6,-2 2 0 7,-4 1 0-6,-3-3 0 6,1 0 0-7,4 0 0 7,-4 0 0-6,2 0 128 5,2 4-128-5,2 0 0 7,0 0 0-8,-2-2 128 7,0-2-128-7,-4 0 0 9,0 0 0-9,2-1 0 6,-6 1 0-6,5-2 0 8,5 0 0-8,-4 0 0 6,-6 0 0-5,4 0 128 7,2-2-128-8,-6 1 0 7,-2-1 0-7,-3 2 128 8,3 0-128-8,-5 0 0 8,-1 0 0-8,4 0 0 6,-1 3 0-5,-1 1 0 7,0-2 0-7,-1-2 0 4,1-2 0-4,2 2 0 7,-3 0 160-8,-5 2-160 7,3-2 144-7,1-2-144 7,-1 0 0-6,-3 0 144 6,1-1-144-6,1 1 0 5,1 2 0-6,-1 0 128 8,-5-2-128-8,1 0 0 7,-3 2 0-7,-4 0 0 9,0-2 0-8,-1 0 0 3,-3-2 128-4,-2 4-128 9,4-2 0-8,-4 2 0 5,0 0 0-5,-2 0 128 6,2-2-128-7,3 2 0 6,-3 0 0-6,2 0 0 9,0 0 0-9,-4 0 0 6,2 0 0-5,-2 0 0 7,4 0 0-8,-4 0 0 7,0 0 0-7,-6 0 0 7,0 0 0-7,4 0 0 7,-4 2 0-6,2-2 0 8,0-2 128-8,-4 2-128 4,-1 0 0-5,3 0 128 8,2 0-128-8,-4 0 128 6,0 0-128-5,2 2 128 8,4 0-128-8,-4-2 0 4,0 0 0-5,2 0 0 8,-3-2 0-7,1 2 0 5,6 0 0-6,-6 0 128 8,0-2-128-7,2 0 0 5,-6 0 0-6,0 0 0 9,-1 0 0-8,3 0 0 3,6 2 0-3,-2-2 0 8,-8 0 128-8,4 0-128 3,0 0 0-3,3 2 128 7,-3 0-128-7,-2 0 0 5,2 2 0-6,6-2 128 10,-4-2-128-10,4 2 128 4,0 0-128-4,-4 2 128 9,2 0-128-9,4-2 0 6,-4 0 0-5,4 0 0 8,-6 0 0-8,2 0 0 4,1 0 0-4,-1 2 0 6,0-4 0-6,0 4 0 5,-6 0 0-6,0 0 0 8,0-2 0-7,1 0 128 4,1 2-128-5,-2 2 128 9,-2 0-128-8,0 2 0 5,1-2 144-6,-1 2-144 8,4-3 0-7,2 1 0 5,-4 0 0-6,1 2 128 8,-3 0-128-8,2-2 0 7,0 4 0-7,2-2 128 8,-1-1-128-7,1 1 0 5,-4 0 0-6,0 2 0 8,1 2 0-7,-3-3 0 5,-2-1 0-6,3 4 0 9,-1 0 0-8,-4-4 0 4,-3 1 0-4,-1 3 0 5,5-4 0-5,-5 4 0 6,-1 0 0-6,1-3 0 6,-1 1 0-6,-4 4 128 5,3-4-128-5,-5 3 0 6,1 3 0-6,-3-4 0 5,0 3 0-6,4-3 128 10,-7 6-128-10,5-6 0 6,-2 5 0-6,-10-15 0 7,4 16 0-7,2 3 144 8,-3-3-144-8,3 3 0 7,-4 1 128-6,-2-5-128 6,0 3 0-7,-2 3 0 8,-2 1 144-8,2-5-144 7,-3 3 0-7,-1-4 144 9,0-5-144-9,-4 7 0 6,2-3 0-6,1 3 0 8,-5-8 128-8,2 7-128 7,2-1 0-6,-1 1 128 6,1-1-128-7,2-6 0 6,6-10 0-6,-8 21 0 25,0-5-1360-24,4 1-208 0,1 1-32-1</inkml:trace>
    </iact:actionData>
  </iact:action>
  <iact:action type="add" startTime="11119">
    <iact:property name="dataType"/>
    <iact:actionData xml:id="d8">
      <inkml:trace xmlns:inkml="http://www.w3.org/2003/InkML" xml:id="stk8" contextRef="#ctx0" brushRef="#br0">11293 86 13823 0,'-10'-17'608'2,"10"17"128"-2,0 0-592 0,-8-12-144 0,6-4 0 0,2 16 0 8,0 0 880-8,8-11 144 8,0-3 16-8,2 2 16 7,5 1-736-7,1-1-128 7,3 8-48-6,5-4 0 6,1-4 0-7,-1 3 0 8,-3-5 0-8,6 2 0 7,5 6 16-7,1-3 0 7,0-1 0-7,4 4 0 7,4 0 224-7,-2 0 32 8,6 3 16-8,2-1 0 8,1 2 96-8,3 2 32 6,2 2 0-5,-1-2 0 11,1-2-144-12,2 2-32 6,-1 2 0-6,-1 3 0 6,2 5-80-5,-1-4-32 5,1 0 0-6,3 0 0 9,1 4-48-9,3-5-16 5,7 5 0-4,-3 2 0 7,4-4-64-8,4-3-16 7,-4 5 0-7,5-4 0 8,-11 0-128-8,4-2 0 7,-5 4 144-7,1 3-144 9,2-1 0-9,-3 8 0 7,1-3 0-7,2 3 128 6,-3 3-128-6,3 1 0 7,0-3 0-7,-7 3 128 8,-2-3-128-8,-1-1 0 8,1 1 0-8,-3 3 0 7,-1-5 144-7,0 3-144 8,1 3 192-8,3-1-192 7,-1-1 192-7,1-3-64 7,1 3 0-7,-1 2-128 9,0 3 256-9,-3-3-48 6,1 1-16-6,-3 1 0 9,-1-6 16-9,0 1 0 7,4 1 0-7,-3-3 0 8,1 3-16-8,1 1 0 6,1-1 0-6,2-1 0 10,1-1-192-10,1 3 0 6,-3-9 128-6,3 3-128 9,1 0 0-9,-1-7 144 6,-3-1-144-6,-1-4 128 7,0 2-128-7,1-4 192 8,1 0-192-8,3 0 192 8,3 0-192-7,1-2 128 6,-4 0-128-7,3 0 128 6,-5 0 64-6,1-2 0 7,1 0 0-7,-1-2 0 9,-3-4-16-9,1 2 0 7,3 2 0-7,3-1 0 7,1-9-32-7,1 6 0 8,3-6 0-8,-2 3 0 7,0 1-16-7,3-6 0 8,-5 3 0-8,2-3 0 9,-5 4 32-9,-3-3 0 7,1 5 0-7,-3-4 0 9,-3 5-160-9,0-3 0 5,-1 2 0-5,3 4 128 8,2-5-128-8,-1 1 192 6,-1 0-192-6,-1-4 192 9,1 3-192-9,-2-5 0 7,-1 4 0-7,-3-1 0 7,-4 3 0-7,2-4 0 8,0 5 0-8,-4 1 0 8,1-6 0-8,-3 6 0 6,2-7 0-6,2 3 0 8,-4 0 0-7,6 1 0 5,-2 5 0-6,0-2 0 9,0-4 0-9,-3 5 0 6,5 3 0-6,2-2 0 8,-6-6 0-8,0 6 0 8,-2-7 0-8,0 3 0 8,-2 0 0-8,2-2 0 7,-6 5 0-7,2 1 0 9,0-4 0-9,-4 4 0 6,2 2 0-6,4 2 0 9,-4 0 0-9,2 2 0 6,4-2 0-6,-4-1 0 8,2 3 0-8,-1-2 0 6,-1 0 0-6,4-4 0 10,-6 4 0-10,0 0 0 6,0-2 0-6,-2 2 0 8,-2-4 0-8,0 2 0 7,-1-2 128-7,1 2-128 7,0 1 0-7,2 1 0 9,-2-2 0-9,1 4 128 7,-1-2-128-7,2 2 0 8,-2 0 0-8,4 0 0 7,-1 0 0-7,3 2 0 6,4 2 0-5,-2-2 0 7,0-2 0-8,-2 0 0 6,4-2 0-6,0 0 0 9,-6 0 0-9,4 0 0 7,-4 2 0-7,-4-2 0 8,2 0 0-8,4 0 0 7,0 0 0-7,0-2 0 8,-2 4 0-8,1 0 0 7,-1-2 0-7,0 0 0 8,0-2 0-8,-2 2 0 6,-2 0 0-6,4 0 0 8,4 2 0-8,-5-2 128 7,-3 1-128-7,0-1 128 9,0 0-128-9,2 0 0 7,0-4-160-7,-1 2 160 8,-1 2 0-8,-2 0 0 8,0-2 0-8,1 2 0 6,-3-4 0-6,-2 2 0 8,-1 1 0-7,1 1 0 6,2 0 0-7,1 0 0 7,-1-2 0-7,-2 2 0 8,3 2 128-8,-3 0-128 7,0 0 0-7,1 2 0 8,-5 2 0-8,3 0 0 8,1 1 0-8,0-3 0 7,-1 0 0-7,1 2 0 7,2 0 0-7,-1 0 0 8,-5 0 0-8,-1 0 0 8,1 2 0-8,1-2 0 7,-3-1 0-7,-1 1 0 6,1 0 0-6,3 0 0 9,-5 4 0-9,3 0 0 7,3-2 0-7,-5-1 0 8,-5-1 0-8,5 4 0 7,-4-2 0-7,1 0 0 8,-3 2 0-8,3 1 0 7,-3-3 0-7,-12-6 0 8,18 12 0-8,-7 2 0 7,3-5 0-7,-4 7 0 8,-10-16 0-7,13 16 0 5,-5-1 0-6,2 3 0 8,2-7 0-8,-6 7 0 6,1-4 0-6,1 5 0 8,2-5 0-8,-4 3 0 8,2 3 0-8,-1-5 0 8,-3 3 0-8,0 2 0 7,-2-7 0-7,2 7 0 9,2-3 0-8,-2-3 0 4,2 3 0-5,-2-5 0 8,-4-12 0-8,1 18 0 7,3-7 0-6,0 9 0 6,-4-20 144-7,4 16-144 7,0-1 0-7,-4-15 144 7,6 20-144-7,-2-7 128 8,-4-13-128-8,2 18 128 8,-2-18-128-8,6 13 128 7,-6-13-128-7,4 14 128 7,-4-14-128-7,0 0 128 8,0 0-128-8,0 0 128 7,0 0-128-6,0 0 160 6,0 0-160-7,0 0 160 9,0 0-160-9,0 0 192 5,0 0-192-5,0 0 192 9,0 0-192-9,0 0 0 6,0 0 0-6,0 0 0 27,0 0-512-27,0 0-128 0,0 0-16 0,-14-2-16 12,-4-2-2320-10,5-4-464 0</inkml:trace>
    </iact:actionData>
  </iact:action>
  <iact:action type="add" startTime="12439">
    <iact:property name="dataType"/>
    <iact:actionData xml:id="d9">
      <inkml:trace xmlns:inkml="http://www.w3.org/2003/InkML" xml:id="stk9" contextRef="#ctx0" brushRef="#br0">21461 660 24879 0,'0'0'2208'3,"-14"-6"-1760"-2,14 6-448-1,0 0 0 8,0 0 800-8,0 0 80 7,0 0 16-7,0 0 0 7,0 0-528-7,0 0-112 7,0 0 0-7,14 7-16 8,-2 5-240-8,7 4 0 7,-3-3 128-7,7 5-128 8,5 3 0-8,1 1 0 7,2-5 0-7,4 5 0 8,-4 1 0-8,1-1 0 8,1-3 0-8,6 3 0 7,-2-1 128-7,0-1-128 8,0-3 0-7,-4 1 0 5,-2-5 144-6,4 1-144 8,4-4 128-8,-3 1-128 11,-1-3 352-11,2 0-16 4,-4-6 0-4,-2-2 0 9,0-4 320-9,0 0 64 7,-1-2 16-7,-1-5 0 8,-2-3 16-8,3-5 0 8,1 1 0-8,-4-5 0 7,-4-5-128-6,1-1-32 5,-3-6 0-6,3-2 0 8,-5-2-208-7,-3-6-64 4,1 0 0-4,-7 4 0 6,2-2-176-7,-4 4-144 7,1-4 192-6,3 6-192 6,-4 2 0-7,2 6 0 8,-1 4 0-8,-3 3 0 21,-4 7-304-19,2 3-160-1,-4 12-48-1,0 0-10944 9,0 0-2176-8</inkml:trace>
    </iact:actionData>
  </iact:action>
  <iact:action type="add" startTime="24975">
    <iact:property name="dataType"/>
    <iact:actionData xml:id="d10">
      <inkml:trace xmlns:inkml="http://www.w3.org/2003/InkML" xml:id="stk10" contextRef="#ctx0" brushRef="#br0">9108 991 11167 0,'18'-21'496'4,"-3"9"96"-4,-1-6-464 0,2 5-128 0,-6-3 0 0,1 4 0 7,3-5 768-7,-4 5 144 7,1-2 32-6,-3 5 0 7,0-7-320-8,-8 16-64 6,10-12-16-5,-10 12 0 8,6-15-32-9,-6 15-16 6,1-16 0-6,-1 1 0 8,0 15 112-8,-3-16 32 7,-1 2 0-7,-4-1 0 9,0 1-320-9,0-3-48 6,-5 3-16-6,3-4 0 7,-4-1 64-7,1 3 0 7,-7-1 0-7,2 5 0 8,-1-6-64-8,-4 7 0 7,-3-7 0-7,-3 6 0 9,-2-3 0-9,-2 3-16 9,-8-5 0-9,2 1 0 6,-8 2 48-6,-2-3 16 8,-2 3 0-8,3 1 0 7,-3 5 80-7,-2 2 0 8,2 0 16-8,1 0 0 7,1 4-80-7,0 2-32 8,-1 2 0-8,-1 4 0 8,0 0-112-8,-5 0-32 7,-7 2 0-7,-3 3 0 8,-1-1-144-8,5 6 0 6,-4-5 144-6,3 5-144 10,-1-2 0-10,0 3 0 5,1-3 0-5,5 5 0 8,-3 1 0-8,-1-1 0 6,-3 5 0-5,3 3 0 8,-4 0 0-9,1 3 0 6,1-1 0-6,-2 0 128 9,3-2-128-8,5 8 0 4,3 1 0-5,0 3 0 8,1 1 0-8,1-1 0 7,2 4 0-7,3 0 0 8,-3 2 0-8,2 4 0 6,-1-2 0-6,-1-2 0 10,6 3 0-9,2 1 0 4,-4 0 0-5,8 0 0 9,-4 1 0-9,8 5 0 6,-2-2 128-6,4 1-128 9,2-1 0-9,5 1 144 7,5 1-144-7,1 0 0 7,-1-1 176-7,-2-1-176 7,3-2 160-7,4 1-160 8,-1 3 176-8,3-1-176 8,-3 1 192-8,5 2-192 6,-4-3 128-6,7 3-128 9,-5-1 0-9,8 1 0 8,-2-2 0-8,1 1 128 7,3 1-128-7,2 1 0 7,0 1 144-7,4-3-144 7,2 1 0-7,3-1 144 9,-1 3-144-9,2-8 0 6,8-3 144-6,-3 3-144 8,5 2 0-8,-3-5 144 7,5-3-144-7,3 2 0 9,3 0 144-9,1-4-144 6,-2 0 0-5,7-4 144 7,1 2-144-8,8-4 128 6,-4-2-128-6,10 2 128 9,-3-6 64-9,7 0 0 7,6-3 0-7,1-1 0 8,7-2-192-8,-3-1 160 8,-2-9-160-8,3 3 160 7,3-3-160-5,-1-5 0 3,9-4 144-5,0 0-144 8,2 2 0-8,6-6 144 6,8-6-144-6,-7-4 0 9,-3-2 160-9,2 0-160 6,-4-7 128-6,4 1-128 10,2 4 0-10,6-7 128 5,2 3-128-5,-1-5 0 9,1-4 128-9,-6-3-128 6,-6 1 128-6,-4-2-128 10,-2-1 0-10,2-1 128 5,2 0-128-5,0-4 0 10,0-2 144-10,-2-2-144 5,-2 0 160-5,-2 2-160 9,-11-8 128-9,-1 2-128 7,-3-6 0-7,-4-1 0 8,-3-3 128-7,-3 0-128 4,-2-1 0-5,0-5 144 10,-4-1-144-10,-2-7 128 6,-10 1-128-6,0-2 128 8,1 4 0-8,-5-3-128 6,-4-7 192-6,-11-4-64 8,-4-2 208-8,-8-2 48 7,-6 0 0-7,-7-3 0 8,-3-5 16-8,-5 2 16 7,-3 0 0-7,-1 4 0 9,-2 6-96-9,-1 2 0 6,-9 0-16-5,2 10 0 8,0 4-48-9,-4 7 0 5,2 6 0-4,-4 2 0 6,4 3-256-7,-7 5 0 7,-1 0 0-7,2 7 0 8,-6 7-320-8,1 6-64 8,-5 1 0-8,2 2-16 23,3 5-2032-22,5 3-384 2,-4-4-96-3</inkml:trace>
    </iact:actionData>
  </iact:action>
  <iact:action type="add" startTime="25998">
    <iact:property name="dataType"/>
    <iact:actionData xml:id="d11">
      <inkml:trace xmlns:inkml="http://www.w3.org/2003/InkML" xml:id="stk11" contextRef="#ctx0" brushRef="#br0">8199 648 24879 0,'-13'-14'2208'3,"13"14"-1760"-3,0 0-448 1,0 0 0 4,-8-10 0-5,8 10-144 8,0 0 0-7,0 0 0 6,0 0 144-7,14-9-160 7,-14 9 160-7,17-8-160 9,-3 4 160-9,5-2 0 5,-3-4-144-5,1 4 144 9,1 5-240-9,0-3 32 7,3-2 0-7,2-2 0 8,-3 0 0-8,-1 0 0 8,3-3 0-8,-1 1 0 6,5-6 64-5,-3 3 16 7,2-7 0-8,-1 5 0 7,3-3 320-7,0-5 80 6,-3 3 16-6,5 1 0 12,6-3 48-11,-2 1 16 3,-3 5 0-4,3-1 0 9,2 1 208-9,4 0 32 5,-4-3 16-5,2 1 0 9,2 1-96-9,-4-7 0 6,-2 1-16-6,6 0 0 8,-3 1-176-8,1 1-16 9,4-3-16-9,-2 3 0 8,3 7-144-8,1-1-16 5,0 3-128-4,6-4 192 6,0 5-192-7,-2-3 0 8,1 4 128-8,3-4-128 7,4 3 0-7,-5-5 0 7,-3 4 0-7,2-1 0 8,-2-3 0-8,4 1 0 7,-3 1 0-7,-1 0 0 8,2 8 0-8,2-1 0 8,1-3 0-8,1 4 0 7,0 2 0-6,1 0 0 6,-1 2 128-7,1 0-128 7,3-3 192-6,-2 1-48 5,-7 0-16-6,1 2 0 9,-2 0-128-9,0 2 160 6,-2-2-160-6,3 2 160 9,1 0-160-9,-4 2 192 6,-2 0-192-6,4 2 192 9,-4 0-64-9,2 5-128 7,-3-1 192-7,3 2-64 8,-4-2 0-7,-4-1 0 5,2 1 0-6,2 4 0 8,-6 0 64-8,1 1 0 7,-3-3 0-7,-2 2 0 8,-2 5-64-8,0 1 0 8,-1-6 0-8,-3 3 0 6,0-3 16-5,1 5 0 5,-1-3 0-6,-3 4 0 8,-1-5 16-7,1 5 0 5,1 3 0-6,-5-3 0 8,-1 3 16-8,1 1 0 8,-5-1 0-8,5-3 0 8,-6 3-176-8,1 1 160 6,-3 3-160-6,4-4 160 9,-5-5-160-8,3 7 128 4,0 3-128-5,-3 1 128 8,5 0-128-8,-6 1 0 6,2-1 144-6,1 4-144 9,-3-3 0-9,0-1 128 6,2-4-128-6,-2 5 0 9,1 1 128-9,3 0-128 7,-4-2 128-7,0 1-128 8,3-1 0-8,-3 0 144 7,0 1-144-7,4-3 0 8,-5-4 144-8,3 1-144 7,0-5 0-7,-2 5 144 8,0-1-144-8,-1 1 128 7,-1-5-128-7,0 5 128 9,2-5-128-8,2-1 160 4,-5 3-160-5,1-5 160 8,4 2-160-8,2-3 0 7,-6 5 0-7,1-1 128 7,-7-17-128-6,12 14 0 6,-8 4 0-7,2-5 128 9,-2 3-128-9,-4-16-144 6,8 17 144-6,-8-17-208 23,0 0-624-22,0 0-128 0,0 0-32 0,0 0-9232 5,0 0-1840-5</inkml:trace>
    </iact:actionData>
  </iact:action>
  <iact:action type="add" startTime="26763">
    <iact:property name="dataType"/>
    <iact:actionData xml:id="d12">
      <inkml:trace xmlns:inkml="http://www.w3.org/2003/InkML" xml:id="stk12" contextRef="#ctx0" brushRef="#br0">11667 755 9215 0,'-17'-6'816'1,"5"4"-656"1,12 2-160-2,0 0 0 8,-12 14 4624-8,9 0 896 7,1 5 176-7,2 3 48 7,4-1-3696-6,3 8-752 5,9 4-144-6,3 1-16 24,7 1-1632-24,3 2-320 1,2 2-64-1,4-4-16 1,10-2 896-1,2 0 0 4,4-2 128-4,1-5 0 8,1-5-128-8,0-1 0 7,-1-3 0-7,1-7 128 7,-4-2 0-6,-2-2 0 6,1-6 0-7,1-6 0 8,0-2 112-8,-6-2 16 11,4-9 0-11,-6-5 0 4,0-7 176-3,0-2 32 6,0-2 16-7,-2 0 0 8,-2 0-48-8,-6-1-16 7,-2-8 0-7,-2 5 0 7,-5-4-192-7,-9 4-32 9,1-2-16-9,-6 6 0 7,0 7-176-7,-4 3 160 7,1 6-160-7,-5 19 160 24,0 0-2336-22,0 0-448-2</inkml:trace>
    </iact:actionData>
  </iact:action>
  <iact:action type="add" startTime="27409">
    <iact:property name="dataType"/>
    <iact:actionData xml:id="d13">
      <inkml:trace xmlns:inkml="http://www.w3.org/2003/InkML" xml:id="stk13" contextRef="#ctx0" brushRef="#br0">11026 1689 11231 0,'0'0'496'2,"0"0"96"-2,0 0-464 0,0 0-128 1,0 0 0-1,0 0 0 6,0 0 448-5,0 0 80 6,0 0 16-7,0 0 0 8,0 0-304-8,0 0-64 7,-6-11-16-7</inkml:trace>
    </iact:actionData>
  </iact:action>
  <iact:action type="add" startTime="27752">
    <iact:property name="dataType"/>
    <iact:actionData xml:id="d14">
      <inkml:trace xmlns:inkml="http://www.w3.org/2003/InkML" xml:id="stk14" contextRef="#ctx0" brushRef="#br0">12262 1381 10127 0,'0'0'896'1,"0"0"-704"3,-11 14-192-4,-3-6 0 7,4-1 688-7,0 3 96 7,-5-2 32-7,3-2 0 10,-3 2-576-10,1 1-112 5,-6-3-128-5,3-2 176 23,1 2-496-23,-3 2-112 1,1-4-16-1,1 1 0 14,-7-1-192-14,-3 2-64 1,-2 2 0 0,-1-4 0-1,3 0 704 0,0-2 224 5,-2 4 0-5,-3 1 0 8,-1 3 768-7,0-4 160 5,0-2 16-6,0 4 16 8,-6 1 0-8,2-3 0 7,3 0 0-7,-3 4 0 13,0 0-192-13,2-4-32 5,-6 5-16-4,2-3 0 3,-8-4-32-3,5 0 0 7,-3-2 0-8,2-2 0 7,0 0-16-7,0-2-16 7,6-2 0-7,-2 2 0 8,6 2-192-8,3-2-48 6,1 0 0-6,4 2 0 10,1 0-128-10,7 0-48 6,-1 0 0-6,18 0 0 7,-11-2-192-6,11 2-32 5,0 0-16-6,0 0 0 8,0 0-32-8,0 0-16 8,0 0 0-8,19-10 0 8,8 6 80-8,7 1 0 6,1-1 16-6,4 2 0 9,6-4-272-9,5 0 160 7,3 0-160-7,4-2 128 7,3-1-128-7,-2-5 192 7,-1 2-192-7,0-1 192 8,-1 1-192-8,-1-2 0 7,-3 1 0-7,-1-1 128 8,2 6-128-8,-4 4 0 8,-5-6 144-8,-1 7-144 8,0-1 0-8,-4 2 0 7,-9 2 0-7,-5 0 128 8,-9 0-128-8,-16 0 0 6,0 0 128-5,0 0-128 7,0 0 208-8,0 0-16 5,0 0-16-5,-12 15 0 11,-8-5 176-11,-7 2 32 5,-8-1 16-5,-4-3 0 8,-8 4-208-8,0-2-32 7,-3-2-16-7,-3 3 0 8,-2-1 16-8,1 2 0 7,-1 1 0-7,0-5 0 9,1 2-160-9,5-2 0 6,-2-2 0-5,3 1 0 6,1 1 0-7,8-4 0 8,-2-2 0-8,10 0 0 8,3-2 0-8,11 0 0 6,17 0 0-6,0 0 0 8,0 0 0-8,0 0 0 7,0 0 0-7,0 0 0 9,15 0 0-9,11 0 0 7,7 0 0-7,8 0 0 10,0 0 0-10,8-2 0 5,5-4 0-5,3-2 0 8,-1 1 0-8,3 3 0 7,3-4 0-7,-1 0 0 8,-1 2 0-8,1 2 0 7,1 2 0-7,-3 2 128 8,-3-2-128-8,-9 0 0 6,-6 2 0-6,-4 0 0 9,-6-1 144-9,-6 1-144 7,-7 0 160-6,-18 0-160 5,0 0 0-6,0 0 0 8,0 0 0-8,-19 11 0 9,-9 3 0-9,-9-2 0 6,-12 3 192-5,-7-5-48 6,-5 2 80-7,-7 3 16 7,0 1 0-7,-6-1 0 8,2 7-48-8,-5-3 0 6,-2-5 0-6,6 4 0 9,5-9-192-9,2 3 176 7,3-4-176-7,11-2 160 8,5 0-160-8,10 1 128 6,8-1-128-6,11-2 128 9,6-4-128-9,12 0 0 6,0 0 0-6,0 0 0 9,18-8 0-9,9-1-176 7,8 1 48-7,16-4 0 8,6 0 128-8,7 1-192 6,12-9 192-6,2-3-192 9,0-3 192-9,4 1 0 7,2 2-144-7,2 3 144 8,-1-1 0-8,-3 1 0 7,-4 3 0-7,-7-1 0 8,-3-3 0-8,-10 7 0 7,-11-6 0-7,-12 7 0 8,-7 1 0-8,-9 6 0 7,-19 6 0-7,0 0 0 7,0 0 0-7,0 0 0 8,-27-2 128-8,-12 8-128 8,-10-2 128-8,-9 6-128 7,-9 3 128-7,-5-1-128 8,-4 4 128-8,0-3-128 7,-6 5 0-7,0 1 128 8,2 3-128-8,0-5 0 7,2 3 0-7,4-1 0 8,4-5 0-8,5 2 0 7,11-7 0-7,9 1 0 8,4 0 0-8,10-4 0 6,7-6 0-6,13 2 0 10,11-2 0-10,0 0 0 5,0 0 0-4,0 0 0 6,19-4 0-7,10 0 0 8,8-2 0-8,10-2 0 8,0 1-128-8,14-3 128 7,1-6 0-7,4 4 0 8,3-7 0-8,-3-1 0 8,4 5 0-8,-4-3 0 7,5 7 0-7,-5-7 0 7,4-1 0-7,-9 5 0 8,-3-2 0-8,-7 5 0 7,-4-5 0-7,-10 8 0 8,-6 0 0-8,-10-1 0 7,-21 9 0-7,0 0 0 8,0 0 0-8,0 0 0 7,-17-4 128-7,-7 4-128 9,-9 4 0-9,-6 1 0 5,-13 3 0-5,-3 0 0 9,-7 2 0-9,-7 5 128 8,1-3-128-8,-4 4 0 7,2 3 160-7,-1-1-160 7,3-1 192-7,4-5-192 8,5 2 128-8,7-6-128 7,3-3 0-7,6 3 0 8,2-2 0-8,10-4 0 8,3-2 0-8,7 0 0 22,7 2-784-21,14-2-272-1,0 0-48 2,0 0-16544-2</inkml:trace>
    </iact:actionData>
  </iact:action>
  <iact:action type="add" startTime="29240">
    <iact:property name="dataType"/>
    <iact:actionData xml:id="d15">
      <inkml:trace xmlns:inkml="http://www.w3.org/2003/InkML" xml:id="stk15" contextRef="#ctx0" brushRef="#br0">5170 7602 3679 0,'4'-21'320'4,"-2"9"-320"-4,0-4 0 1,-2 7 0 5,0 9 1040-6,-2-16 144 6,2 16 32-5</inkml:trace>
    </iact:actionData>
  </iact:action>
  <iact:action type="add" startTime="29349">
    <iact:property name="dataType"/>
    <iact:actionData xml:id="d16">
      <inkml:trace xmlns:inkml="http://www.w3.org/2003/InkML" xml:id="stk16" contextRef="#ctx0" brushRef="#br0">4995 7454 5519 0,'0'0'496'1,"-14"-10"-496"-1,0 4 0 0,1 4 0 7,-3 1 3008-6,2 2 496 5,-5 1 96-6,-1 2 32 9,3-2-1968-9,-5 0-400 6,3 2-80-6,5 0-16 7,-3-4-336-7,17 0-80 7,-12 0-16-7,12 0 0 9,0 0-128-9,0 0-32 5,0 0 0-4,0 0 0 7,0 0-336-8,0 0-80 6,23 0-16-6,7-4 0 10,5 0 128-10,6 0 32 6,6 0 0-5,3 1 0 8,3-3 208-9,5-4 32 5,3 0 16-5,5 2 0 8,-3-5-176-8,5 5-16 7,2-6-16-7,4 5 0 8,-7 1 16-8,1-4 0 7,-4 2 0-7,-3-1 0 9,-3 1 0-9,-5 4 0 6,-6-2 0-6,-6 0 0 9,-2 6-192-9,-8 0-48 6,-4 1 0-6,-7-1 0 9,-20 2 0-9,0 0-128 6,0 0 192-6,0 0-64 8,0 0 128-8,0 0 0 7,-18 7 16-7,-5 3 0 9,-7-4-16-9,-5 4-16 6,-13 3 0-6,-3-3 0 8,-4 2-64-8,-3-2-16 8,-5-1 0-8,-3 3 0 9,7-6 32-9,1 0 16 6,-1 0 0-6,5 3 0 9,5-1-16-9,6 0-16 7,0 2 0-7,12-4 0 7,2-3-176-7,1 3 128 6,7-2-128-6,3 2 128 8,5-4-128-7,13-2 0 6,0 0 0-7,0 0 0 6,0 0 0-6,0 0 0 8,19 4 0-8,3 0 0 8,11-4 0-8,6 2 0 7,10 0 0-7,3-2 0 9,7-4 0-9,5 4 0 7,3-2 0-7,-3 0 0 7,10 0 0-7,-6 0 0 6,3-4 0-5,-9 2 0 7,-4 0 0-8,-5 0 0 7,-4 2 0-7,-2-1 0 8,-8-1 0-8,-4 4 0 6,-6 0 0-6,-7 0 0 9,-5 0 0-8,-17 0 0 4,0 0 0-5,0 0 0 9,0 0 0-9,-15 7 0 7,-11 1 144-7,-7 4-144 9,-6-2 224-9,-12 5-32 6,-5-1 0-6,-13 4 0 9,1-7-32-9,-10 7-16 6,-4-5 0-6,0 5 0 9,-2-6-144-9,2 1 192 7,4-7-192-7,6 4 192 8,6 4-192-8,7-3 0 6,1 3 0-6,7-6 0 9,8-2 0-9,8-1 0 6,8-1 0-6,7-2 0 9,7 0 0-8,13-2 0 4,0 0 0-5,0 0 0 8,11-4 0-8,13-3 0 6,7-3 0-5,14 0 0 8,4-6 0-9,7 5-144 6,5-5 144-6,3 4-160 9,8-7 160-9,0 3 0 6,-1 3 0-6,5-5 0 8,-2 1 0-8,0-3 0 7,-6 3 0-7,-9 1 0 9,-5-4 0-9,-3 3 0 6,-10 1 0-5,-4-3 0 7,-8 1 0-8,-11 5 0 6,-4 5 0-6,-14 8 128 8,0-14-128-7,-10 8 128 5,-4 0-128-6,-11 3 128 9,-8-3-128-9,-14 6 192 7,-6 7-64-7,-9-3 0 6,-10 0-128-6,-6 2 0 8,-6 8 0-8,0-3 128 8,0 5-128-8,2 0 0 7,2 3 0-7,6 7 0 24,-2-1-768-23,4 2-240 0,3 4-32 0,-3-1-16720-1</inkml:trace>
    </iact:actionData>
  </iact:action>
  <iact:action type="add" startTime="31328">
    <iact:property name="dataType"/>
    <iact:actionData xml:id="d17">
      <inkml:trace xmlns:inkml="http://www.w3.org/2003/InkML" xml:id="stk17" contextRef="#ctx0" brushRef="#br0">9278 823 6735 0,'0'0'288'2,"0"0"80"-2,-8-11-368 0,8 11 0 0,-6-12 0 0,2 2 0 7,4 10 816-7,0-17 80 9,-3 1 32-9,1 2 0 6,2 14-160-6,-2-17-48 7,0 3 0-7,2-3 0 9,-4 5-144-9,2-4-48 6,2 16 0-6,-4-13 0 8,0-5-208-7,0 6-64 5,-2-3 0-6,-3 7 0 9,1-4 32-8,0 3 0 4,-4-1 0-4,3-4 0 6,-3 4 48-7,-6-5 16 7,3 3 0-6,1-5 0 6,-6 5 160-7,5-8 48 8,-7 1 0-8,-1 5 0 6,-4-1 64-5,-3 3 16 7,-11-6 0-5,1 5 0 3,-3-5-144-6,-4 6-32 6,-6-1 0-6,-1 5 0 8,-3 2-160-8,0 0-48 7,-3 2 0-7,-1 2 0 8,-1-1 0-8,4 1 0 7,-7 2 0-7,1 5 0 8,-4 3-16-8,-5 2-16 7,1-4 0-7,4 4 0 9,-4 3-96-9,5 1-128 6,-1 3 176-6,2 5-176 8,0-1 128-8,-1 3-128 8,7 3 0-8,-9 0 0 8,-1-1 0-8,-2 3 0 6,6 4 0-6,-6-2 0 7,1 2 0-6,-1-1 0 5,2 1 0-5,4 6 0 7,5 0 0-8,1 6 0 6,-1-2 0-6,1 1 0 8,-3 3 0-8,1-2 0 8,3 2 0-8,5 6 0 7,3 1 0-7,2-1 0 8,1-1-160-8,7 5 160 8,-2 2 0-8,8 1-144 7,-2 2 144-7,5 7 0 8,3 5 0-8,0 2 0 7,0 6 0-7,1 2 0 7,-1 1 0-7,4-7 0 7,-1 0-160-7,5-3 160 8,5-1 0-8,-1-6 0 8,3 4 0-8,-2-8 0 8,5-3 0-8,-1 3 0 7,4-1 0-7,8 1 0 8,2 0 0-8,6-1 0 7,4-5 0-7,-3 5 0 8,7 1 0-8,0-2 0 7,3-5 0-7,6 3 0 10,-1-5 0-10,5 4 0 5,2 3 144-5,6-4-144 9,4-3 0-9,0-4 0 6,6-4 0-6,6 1 0 9,1 3 0-9,3 0 0 6,2-6 192-6,5-1-192 8,6-1 240-7,4-8-64 5,-4-7-16-6,5-1 0 8,1-2 32-8,4-1 0 7,2-5 0-7,5-1 0 8,1-1 0-8,4-7 0 7,3-4 0-7,-5-6 0 9,0-4-64-9,3 0-128 6,-3-4 192-6,8-3-64 8,-5 1 0-8,7-8 0 7,-7-3 0-7,-3-6 0 9,-6-5 16-8,0-3 0 4,-2 0 0-5,6-6 0 9,-3 0-16-9,1-5 0 6,-2-1 0-6,0-2 0 9,0-6 0-9,-6-7 0 6,-8-2 0-6,-2-1 0 9,-3-7-128-9,-1 2 192 5,-3 2-192-5,-5-10 192 9,-3-4-192-8,-4-4 192 6,-7-12-192-6,-1 3 192 6,-7-5-64-7,-7 1-128 6,-6-8 192-5,-9-3-64 6,-8 1 112-7,-6-2 16 8,-6-2 0-8,-11 8 0 7,-5 5 80-7,-7 10 32 8,-4 1 0-8,-8 5 0 7,-2 4-112-7,-4 6 0 6,1 9-16-6,-3 3 0 10,-4 6-240-10,3 3 0 6,-3 4 0-6,-2 4 0 25,-5 8-656-24,2 4-32 0,-7 4 0-1,3 5 0 11,-2 7-1936-9,1-1-384-1,-17 3-64-1,18 7-32 0</inkml:trace>
    </iact:actionData>
  </iact:action>
  <iact:action type="add" startTime="32242">
    <iact:property name="dataType"/>
    <iact:actionData xml:id="d18">
      <inkml:trace xmlns:inkml="http://www.w3.org/2003/InkML" xml:id="stk18" contextRef="#ctx0" brushRef="#br0">8314 560 20271 0,'0'0'1792'2,"0"0"-1424"1,-9-8-368-3,9 8 0 7,0 0 512-7,0 0 48 7,0 0 0-7,0 0 0 9,0 0-304-9,21 0-48 5,3-4-16-5,1 0 0 8,-4-3-64-8,11 1-128 8,3 0 176-8,2-4-176 7,6-3 192-6,0 1-64 6,3-8 0-7,7 3-128 7,-2-3 128-7,3-3-128 8,3-2 0-8,0-3 0 6,-3-1 0-6,1 2 0 9,-1-1 0-9,1 3 0 7,-4-8 0-6,3 4 0 9,1 1 0-10,3 3 0 5,1 3 0-5,3-1 0 7,3 2 0-7,-1 3 0 8,-1-1 0-8,3-3 240 8,-6 1-32-8,1 3 0 7,1-1 16-7,5 3 0 9,-5 2 0-9,8 1 0 6,0-1 32-6,6 8 0 8,-1-2 0-8,-1 5 0 7,2-1-256-7,2 0 0 7,-8 2 0-7,2 2 0 10,0 2 0-10,-3 4 0 5,5-1 0-5,0 7 0 8,0-2 0-8,2 5 0 7,2 1 0-7,-4 0 0 9,-6-10 0-9,5 7 0 6,-7-1 0-6,4 3 0 7,-4-5 0-7,5 8 0 8,-3-1 0-8,6 5 0 8,4 1 0-8,-4-1 0 8,2-7 0-8,-2 5 0 7,-7-7 0-7,1 3 0 8,-4 4 0-8,5-5 0 7,-5 3 0-7,8-1 0 7,0 1 0-7,2 1 0 9,3-9 0-9,-3 6 0 6,4-7 0-6,-2 7 144 8,0-6-144-8,-4 3 0 7,0-7 0-7,6 0 0 7,-2 0 0-7,2 4 0 7,-2-3 0-6,4 1 0 6,0-4 0-7,-2 6 192 8,-2-2-32-8,-3 1 0 8,1 3-32-8,2 0 0 6,-2 5 0-5,2-5 0 7,4 4-128-8,6-5 0 6,-2 3 0-6,-2-8-176 9,-4 0 176-9,0 4 0 6,0-5 0-5,2 1 128 6,-4-2 0-6,0 2 16 6,4 2 0-7,2-2 0 8,-6-2-144-8,0 3 0 8,-2-5-192-8,-6 2 192 6,0 2 0-6,-3-2 0 8,-1-4 0-8,2 2 0 7,-3 0 0-7,5 0 0 8,2 0 128-8,6-2-128 7,-5-4 0-7,-1 2 0 8,-2-4 0-8,0-4 0 7,-5 2 128-7,5 3-128 8,-6-5 128-8,3 2-128 8,5 0 128-8,0-1-128 7,1-5 0-7,5 6 128 8,-4-6-128-8,0 3 0 7,-4-9 0-7,-1 5 0 8,-1-3 0-8,2-1 0 6,-4 1 0-6,9-3 128 9,-3-3 64-9,4 1 0 7,0 5 0-7,-2 1 0 9,4-7-16-9,0 3 0 6,-9-3 0-6,3 1 0 7,0 2-48-7,2-1 0 8,1 1 0-8,-1 1 0 8,6 1-128-8,4-3 128 8,1-1-128-8,-1 1 128 7,0 5-128-7,-6-5 0 8,2-1 0-8,-5 3 0 7,1 9 0-6,2-3 0 4,0 4 0-4,-2 6 0 7,2 1 0-8,0 1 0 7,0 2 0-7,-8 3 0 8,1-1 0-8,-7 4 0 7,3 12 0-7,-3-3 0 9,-7 5 0-9,-7 5 0 6,-1 1 0-6,0 5 0 10,-10 8-224-10,-2 2-80 5,-8-4-16-5,-7 8 0 22,-6-4-1216-20,-11 9-256 1,-4 9-64-3</inkml:trace>
    </iact:actionData>
  </iact:action>
  <iact:action type="add" startTime="33189">
    <iact:property name="dataType"/>
    <iact:actionData xml:id="d19">
      <inkml:trace xmlns:inkml="http://www.w3.org/2003/InkML" xml:id="stk19" contextRef="#ctx0" brushRef="#br0">17730 1570 5519 0,'-2'-31'496'3,"2"10"-496"-3,0-1 0 0,4 7 0 7,0-1 2880-7,-1 4 464 7,3-3 112-7,0 5 0 8,4-4-1920-7,-10 14-384 4,8-10-64-4,-8 10-32 7,0 0-512-8,0 0-96 7,0 0-32-7,0 0 0 8,0 0-160-8,13 12-48 7,-5 4 0-7,-6 7 0 8,-2 3 128-8,0 3 32 9,-6 0 0-9,-2 6 0 6,3 6 32-6,-1 0 16 8,0 8 0-8,-6 5 0 6,2-1 32-5,3 6 16 10,-7 7 0-11,4 2 0 6,-3-7-96-5,1 1-32 4,2 4 0-4,-5-7 0 6,-1-1-96-7,2-1-32 6,-3-8 0-6,5 1 0 10,-4-5 16-9,7-2 0 5,-5 0 0-6,6-4 0 9,0 2-48-9,4 0-16 5,1-10 0-4,-3 0 0 6,4-1-160-7,0-3 192 7,2-6-192-6,0-1 192 6,0-20-192-7,2 13 128 6,-2-13-128-6,0 0 128 23,0 0-736-21,0 0-160-2,0 0-16 0,0 0-16 14,0 0-1744-13,0 0-336 0,4-17-80 2</inkml:trace>
    </iact:actionData>
  </iact:action>
  <iact:action type="add" startTime="33579">
    <iact:property name="dataType"/>
    <iact:actionData xml:id="d20">
      <inkml:trace xmlns:inkml="http://www.w3.org/2003/InkML" xml:id="stk20" contextRef="#ctx0" brushRef="#br0">17010 2311 25919 0,'0'0'1152'4,"0"0"224"-4,0 0-1104 0,0 0-272 0,0 0 0 0,16-6 0 7,9 5 736-7,2-1 96 8,4 0 0-8,14-4 16 7,4 0-32-7,13 0-16 7,5 4 0-7,11 0 0 10,8 0-128-10,5-2-32 5,5-3 0-4,-8 1 0 6,-1 0-192-7,3 2-64 8,-2-2 0-6,-2-2 0 5,-4 4-144-7,0 2-48 6,0 0 0-6,-4 1 0 9,-6 1-192-9,-4-2 176 6,-10 0-176-6,-5 2 160 7,-6 4-336-7,-6 1-64 7,0 9-16-7,-10 0-15712 12</inkml:trace>
    </iact:actionData>
  </iact:action>
  <iact:action type="add" startTime="34975">
    <iact:property name="dataType"/>
    <iact:actionData xml:id="d21">
      <inkml:trace xmlns:inkml="http://www.w3.org/2003/InkML" xml:id="stk21" contextRef="#ctx0" brushRef="#br0">19491 691 6447 0,'4'-24'576'2,"2"15"-576"1,-6 9 0-3,15-16 0 6,-5 0 1024-6,6 3 80 6,-7 3 32-6,3 4 0 10,0-6-240-10,-12 12-32 6,14-5-16-6,-14 5 0 8,13-2-272-7,-13 2-64 5,16-4-16-6,-16 4 0 7,0 0-48-6,0 0 0 6,0 0 0-7,0 0 0 7,0 0 16-7,12 15 0 9,-11 3 0-9,-1-6 0 6,0-12 176-5,-3 19 48 6,-9 3 0-6,0-1 0 5,-3 0 32-6,-1 3 16 8,-4-3 0-8,3 5 0 8,-1 3-48-8,-7 2-16 11,0 2 0-11,-1 4 0 6,-1-4-112-6,2 1-32 6,1 7 0-5,5-1 0 5,-3 9-80-6,1 2 0 8,1 2-16-8,5-3 0 8,-5-3-208-8,5 6-32 6,1 1-16-6,6-1 0 9,0-2-176-8,6 3 160 5,4-1-160-6,8-2 160 9,-2-4-160-9,9 1 192 7,-1 1-192-7,5 2 192 7,3-3-192-7,1-1 128 8,3 2-128-8,3-4 128 7,2-10-128-7,6 0 192 7,-2 2-192-6,-2-4 192 7,0-1-192-8,4-5 192 7,0 0-192-6,4 0 192 5,-2-5-64-6,4-3-128 7,2 3 192-7,0-1-64 8,5 1 0-8,1-5 0 7,3 1 0-7,7 1 0 8,1-7-128-8,-1 0 0 8,-5-8 0-8,3 0 0 25,-3-2-1728-24,1-2-320-1,-3-2-64 0,3 0-10272 0</inkml:trace>
    </iact:actionData>
  </iact:action>
  <iact:action type="add" startTime="35560">
    <iact:property name="dataType"/>
    <iact:actionData xml:id="d22">
      <inkml:trace xmlns:inkml="http://www.w3.org/2003/InkML" xml:id="stk22" contextRef="#ctx0" brushRef="#br0">22017 480 14335 0,'-6'-27'640'3,"2"13"128"-2,-2-1-624-1,4 3-144 1,2 12 0-1,-2-18 0 6,2 7 608-6,0 11 96 7,0 0 0-6,2-16 16 7,-2 16-352-8,0 0-80 6,0 0-16-6,0 0 0 10,0 0-272-10,0 0 160 5,0 0-160-5,18 2 128 8,-18-2-128-8,21 10 160 7,-5-3-160-6,2 1 160 6,3 4 240-7,-3-2 48 7,1 7 16-7,4-1 0 7,1 5 176-6,1-1 16 6,3-3 16-6,-1 3 0 5,0 1-192-5,2 1-32 9,3-3-16-10,1 9 0 6,8 1 128-6,-4 4 16 7,2 0 16-7,4 0 0 7,-2 2-208-7,0 4-64 8,-8-3 0-8,0 3 0 8,-4 1-64-8,0 3 0 7,3 8-16-7,-5 4 0 7,-6 1 32-7,1 1 16 8,-1-3 0-8,-1 7 0 8,-5-7-112-8,3 3-32 6,-8-2 0-6,2 1 0 9,-5 5-144-9,1-1 192 6,-4 8-192-5,-2-3 192 7,-2 3-16-8,-2 0 0 7,-4-1 0-7,2-1 0 8,-2-6 208-8,-5 1 32 6,-1-1 16-6,-6 1 0 9,3-5 112-9,-5 1 32 7,1 1 0-7,-1 1 0 8,-3 1-64-8,-2 5 0 7,-1-5 0-7,1-1 0 8,-2-5-224-8,-1-1-48 7,1-4-16-7,2-1 0 8,-1 3-224-8,3-2 176 7,1-4-176-7,5-2 160 22,-5 5-672-21,3-1-144 0,-1-6-32-1,1 6-15216 3</inkml:trace>
    </iact:actionData>
  </iact:action>
  <iact:action type="add" startTime="36987">
    <iact:property name="dataType"/>
    <iact:actionData xml:id="d23">
      <inkml:trace xmlns:inkml="http://www.w3.org/2003/InkML" xml:id="stk23" contextRef="#ctx0" brushRef="#br0">19193 6204 5519 0,'-2'-18'496'3,"2"18"-496"-3,0 0 0 0,0 0 0 9,-4-11 1488-9,4 11 208 7,-10-14 32-7,10 14 16 7,-12-4-848-6,-1 2-192 6,-1 0-16-7,-2 8-16 7,1 6-352-7,-7 1-64 7,3 5 0-7,-1 3-16 7,-1-5 224-7,-5 4 48 7,1 5 16-7,0 6 0 9,-1 6 192-9,1 6 48 7,-2 8 0-7,-3 5 0 8,1 5-288-8,0 11-48 6,0 0-16-5,-1 10 0 11,-3 6-48-8,-2 0-16-3,2-1 0-1,4 1 0 7,1-2-160-7,5 0-48 6,6 3 0-6,-1-5 0 9,6-2 112-9,-3 0 32 6,3 0 0-6,-2-2 0 9,5-4 64-8,-5 2 16 5,6-2 0-6,2 6 0 8,4 0-176-7,6-2-48 5,2-10 0-6,6 4 0 8,3 0-144-8,7-9 0 7,1-5 144-7,10 1-144 8,8-5 144-8,8-1-144 9,6-9 192-9,7 5-192 6,6 0 320-6,6-2-32 6,3-10-16-6,12 4 0 9,7-4-432-9,7 0-96 6,8-10 0-6,-1-2-16 24,-5-9-1536-23,-4 1-304 1</inkml:trace>
    </iact:actionData>
  </iact:action>
  <iact:action type="add" startTime="37544">
    <iact:property name="dataType"/>
    <iact:actionData xml:id="d24">
      <inkml:trace xmlns:inkml="http://www.w3.org/2003/InkML" xml:id="stk24" contextRef="#ctx0" brushRef="#br0">20673 5658 2751 0,'-6'-24'128'1,"4"13"16"-1,2-5-144 0,4 4 0 6,0-1 0-6,-4 13 0 4,12-6 2944-4,3 4 576 5,3 2 96-5,-2 2 32 9,5 2-2768-9,0 6-560 7,1-1-96-7,1 7-32 7,3 0 16-6,1 7 0 5,0 4 0-6,1 6 0 8,1 6-32-8,2 6-16 9,6 8 0-9,-6 5 0 7,2 9 96-7,-1-1 0 9,-1 8 16-9,-4 2 0 5,-3 2-16-4,1 10 0 6,2 4 0-2,-3 3 0 0,-5 3 0-4,-3-1-16 4,-1-1 0-4,-1 1 0 6,0-5-240-7,-8 0 0 6,3 3 0-5,-3-5 0 6,-2 2 320-7,-4-1 32 7,0-9 0-6,-2 0 0 7,-2-2 256-7,-4-2 48 5,-1-2 16-6,-1 6 0 7,-8 4 32-7,1-2 0 6,-9-2 0-6,1-2 0 10,-2-2-224-10,-3-2-32 6,-1 0-16-6,-6-4 0 8,-4 0 64-8,-2-6 16 7,-7 1 0-7,-3-5 0 9,-2-2-64-9,-1 3 0 6,-1-5 0-6,1-5 0 9,1-8-128-9,-2 0-48 5,1-8 0-5,3 0 0 9,3-6-272-9,5-4 0 9,2-1 0-9,-4-5-14592 8</inkml:trace>
    </iact:actionData>
  </iact:action>
  <iact:action type="add" startTime="39027">
    <iact:property name="dataType"/>
    <iact:actionData xml:id="d25">
      <inkml:trace xmlns:inkml="http://www.w3.org/2003/InkML" xml:id="stk25" contextRef="#ctx0" brushRef="#br0">17544 7197 7359 0,'0'0'656'2,"0"0"-528"1,-11-4-128-2,-1 0 0 6,0-2 1648-6,-3 2 288 5,-1 0 64-6,0 4 16 9,-3 6-1008-9,-3-4-208 6,-3 4-32-6,0 0-16 10,-3 1-272-10,1 5-48 5,0-4-16-5,3 4 0 8,3-5 16-8,1-1 0 7,9 2 0-7,11-8 0 7,-14 10 0-7,14-10 0 8,0 0 0-8,0 0 0 8,0 0-208-8,4 15-32 7,-4-15-16-7,20 18 0 8,5-8 80-8,4 1 32 7,2-3 0-7,8-2 0 9,0 0 160-6,6 0 48 3,0-2 0-6,2 0 0 7,2 0-112-7,-6 1-32 6,-2-1 0-5,0 2 0 6,-1 0-112-7,-4-2-32 7,-5 2 0-7,-4 0 0 8,-3-1-16-8,-5 1-16 7,-3-2 0-7,-16-4 0 8,0 0-176-8,0 0 192 6,0 0-192-6,0 0 192 7,0 0 80-7,-10 20 32 8,-4-7 0-8,-11 1 0 9,-12-6 32-9,0 2 16 6,0 1 0-5,-8-5 0 7,0 0-112-8,4 0-32 7,-2 2 0-7,4-3 0 9,4-3 16-9,2 2 0 5,5-2 0-4,9 0 0 7,-2-2-224-8,7 2 176 6,14-2-176-6,0 0 160 8,0 0-160-8,0 0 0 7,0 0 0-7,0 0 0 8,23 0 0-8,8 0 0 7,10-2 0-7,2 0 0 8,8-2 0-8,0 2 0 7,0-2 0-7,1 3 0 7,3-3 0-7,-1 0 0 7,-1 0 0-6,-4 2 0 8,-6-4 0-9,-2 2 0 6,-6-4 0-6,-8 2 0 9,-9 3 0-9,-18 3 0 5,0 0 0-4,0 0 0 8,0 0 336-9,0 0-16 6,0 0 0-6,-16-8 0 10,-7 4 16-10,-10 0 0 6,-8 2 0-6,-8-2 0 9,-8 2-176-9,-1 0-32 6,1 2-128-6,-1-2 192 7,-3 2-192-7,3 2 0 7,-1 6 128-7,3-2-128 9,1-2 0-9,4 2-192 7,6-1 48-7,8 1 0 22,8-2-2352-20,4-8-480 0</inkml:trace>
    </iact:actionData>
  </iact:action>
  <iact:action type="add" startTime="40063">
    <iact:property name="dataType"/>
    <iact:actionData xml:id="d26">
      <inkml:trace xmlns:inkml="http://www.w3.org/2003/InkML" xml:id="stk26" contextRef="#ctx0" brushRef="#br0">19610 1209 4607 0,'-23'0'192'1,"11"0"64"10,-6 2-256-10,7 0 0 0,-5 0 0 0,4 2 0-1,-3-2 1760 0,3 4 304 4,-4-4 64-4,16-2 16 8,-11 2-1248-7,11-2-240 5,0 0-48-6,0 0-16 9,0 0-144-9,0 0-48 6,0 0 0-6,0 0 0 8,15-2 64-7,5 0 16 6,1-4 0-7,7 2 0 8,-1 0 96-8,2 0 32 7,6 3 0-7,-2-3 0 7,3 0-128-7,-5 0-32 7,-2 2 0-7,2 2 0 8,-2 0-32-7,1 0-16 10,-1 2 0-11,-2 2 0 5,-3 0-16-5,-1-2-16 7,0 0 0-7,-1-1 0 7,-6 3-176-7,1 0-48 7,-17-4 0-7,0 0 0 7,0 0-144-7,0 0 160 8,0 0-160-8,0 0 160 8,-2 18 0-8,-10-6 0 7,1 1 0-7,-13-5 0 8,-1 0 80-8,-2 3 16 7,-1-5 0-7,1-2 0 9,-2 2-256-9,2 2 144 7,-1-2-144-7,3 0 128 8,1 1 0-7,7 1-128 5,-3-4 192-6,3 0-64 7,17-4-128-7,0 0 0 7,0 0 0-6,0 0 0 6,0 0 0-7,0 0 128 7,19 0-128-7,7-2 0 8,3-2 0-8,6-4 128 9,6 1-128-9,0 3 0 7,6-2 240-7,2 0-48 8,-7-4 0-7,1 4 0 5,-2-1 64-5,2-1 16 6,-6 2 0-7,-2 0 0 7,-5 2-48-7,-3-2-16 7,-6 0 0-7,-3 4 0 9,-18 2-208-9,0 0 176 5,0 0-176-5,0 0 160 8,0 0-160-8,0 0 0 7,-4 16 144-7,-12-4-144 8,-3 3 160-8,-6-3-32 7,-10 2-128-7,1-3 192 9,3-1-64-8,-2 0-128 4,-2-4 176-5,0 4-176 9,4-3 128-9,1-3-128 5,5 2 0-5,3-2 0 9,9 2 0-9,13-6 128 7,-16 2-128-7,16-2 0 8,0 0 128-8,0 0-128 7,0 0 0-7,0 0 0 7,20-12 128-6,3 4-128 6,4-1 144-6,3-1-144 6,-1 4 128-7,0-2-128 7,-1-4 0-7,-1 5 0 8,2-1 128-8,-4 0-128 7,-1 0 0-7,-1 2 144 7,-7-1-144-6,-1-1 0 5,-15 8 0-6,0 0 128 9,0 0-128-9,0 0 0 6,0 0 0-6,0 0 0 9,0 0 0-9,0 0 0 6,-25 8 128-6,-4-1-128 10,-4 1 0-10,-10 4 0 6,2-4 0-6,-6-2 128 8,-2 1-128-8,0 5 0 6,3-2 144-6,-3 5-144 9,4-3 0-9,6 8 0 7,-4-1 0-7,6 4-9616 16,2 9-1888-15</inkml:trace>
    </iact:actionData>
  </iact:action>
  <iact:action type="add" startTime="49778">
    <iact:property name="dataType"/>
    <iact:actionData xml:id="d27">
      <inkml:trace xmlns:inkml="http://www.w3.org/2003/InkML" xml:id="stk27" contextRef="#ctx0" brushRef="#br1">9434 6200 9215 0,'0'-16'816'1,"2"5"-656"2,0-7-160-2,4 6 0 4,-6 12 1488-5,6-17 272 9,-2 3 48-9,-4 14 16 8,7-13-736-8,-7 13-160 6,6-14-32-6,-6 14 0 9,8-18-256-9,-8 18-48 7,0 0-16-7,0 0 0 8,4-11 32-8,-4 11 0 7,0 0 0-7,0 0 0 9,0 0-160-9,0 0-48 5,0 0 0-4,0 0 0 9,0 0-208-10,-8 11-64 5,-4 7 0-5,5-2 0 8,-5 3 96-8,0 6 16 6,2 5 0-6,-3 3 0 9,3 2 144-6,-4 6 16 1,3-2 16-4,-5 6 0 8,4 9-224-8,-3 5-32 6,1 11-16-6,-3 0 0 10,3 4 0-10,-4 1 0 7,5-1 0-7,-5 2 0 8,5 0-144-8,-1 0 192 6,-2 4-192-6,1-2 192 9,-5 2-64-9,6 0-128 8,-1-6 192-8,3 0-64 8,-1-8 16-8,7 2 0 7,0-1 0-7,0-5 0 7,4-3 80-7,0-3 16 7,2 3 0-7,4-5 0 7,2-3 64-6,-2 2 16 6,0-3 0-7,3-1 0 8,5-2-96-8,-2-6-16 7,2 2 0-6,1-6 0 6,1 4-48-7,0-6-16 7,-5-4 0-6,7 0 0 7,-4-3-16-8,5 1 0 6,-3 0 0-6,1-3 0 7,5-5-128-7,-4 4 128 8,1-1-128-8,-3-5 128 8,-1 1-128-8,-1-1 0 7,0-3 0-7,-2-1 128 8,3 1-128-8,-13-16 128 8,0 0-128-8,8 10 128 7,-8-10 0-7,0 0 0 6,0 0 0-6,0 0 0 8,0 0 144-8,0 0 32 7,0 0 0-7,0 0 0 8,0 0 176-8,-4-16 32 8,-4-1 16-8,1-5 0 8,-1-5-160-8,-4 2-48 7,-2-5 0-7,1-1 0 7,-3-8-144-7,0 2-48 7,-1 0 0-7,-3-10 0 10,3-2-128-10,3 1 128 5,-3 1-128-5,3-8 128 8,-7-3-128-8,5-7 192 7,4 3-192-7,-1-2 192 7,3-1-16-7,6 1 0 8,-2 0 0-8,4-9 0 8,2 1-48-8,2-2-128 8,2 0 192-8,2-4-64 7,2-4-128-6,5 2 0 6,-1 4 0 12,4 2 128-15,-7-2-128-3,7 2 0-1,-4 4 0 0,7-1 0 0,1 7 0 0,-1-6 0 5,3 4 0-5,1-1 0 9,2 5 0-9,1 5 0 6,-1 5 0-6,0 3 0 8,-3 4 0-7,3 0 0 5,-1 6 0-6,-3-2 0 7,3 4-128-6,-3 4 128 6,-3 0 0-7,-1 7 0 8,1 7 0-8,-7-3 0 6,1 3 0-6,2 1 0 10,-6 1 0-10,1-1-144 6,-3 9 144-6,-6 9 0 8,4-12 0-8,-4 12-128 7,0 0 128-7,0 0 0 8,0 0 0-8,0 0-128 7,0 0 128-7,0 0 0 8,0 0-192-8,-16 8 64 7,3-1 128-7,-3 7-208 8,6 0 208-8,-5 5-144 7,1-3 144-6,-3 1-128 6,3 3 128-7,-6-1 0 7,3 7 0-7,-1 3-128 8,-3 6 128-8,1-2 0 7,3-1 0-7,-3 8-128 8,-3 3 128-8,1 8 0 7,-1 4 0-7,2 5 0 9,-3 8 0-9,1-1 0 7,-5 1 0-7,7 0-128 7,0 8 128-7,1-4 0 7,-5 3 0-7,1 3 0 8,-1 5 0-7,3 1-160 4,1 4 160-5,3-4 0 10,-1-4 0-9,7-2 0 4,1-2 0-5,5-4 0 8,6-6 0-8,4 7 0 7,3-7 0-7,7 4 0 9,-2-4 0-9,7 1 0 6,5 3 0-6,1-2 0 9,2-2 0-9,5-5 0 6,7-3 0-6,7 1 0 9,5 5 0-9,6-7 0 6,5-3 0-6,10 1 0 26,6-2-2048-26,-4-1-320 1,4-7-48-1,0-2-12528 0</inkml:trace>
    </iact:actionData>
  </iact:action>
  <iact:action type="add" startTime="51069">
    <iact:property name="dataType"/>
    <iact:actionData xml:id="d28">
      <inkml:trace xmlns:inkml="http://www.w3.org/2003/InkML" xml:id="stk28" contextRef="#ctx0" brushRef="#br1">16341 6142 13823 0,'-16'-18'608'1,"7"12"128"-1,-1-6-592 0,-2 5-144 3,12 7 0-3,-8-10 0 8,2-6 1488-8,1 3 272 7,5 13 48-7,-6-14 16 9,4 0-608-8,2-1-128 4,2 3-32-5,-2 12 0 8,6-16-528-8,-6 16-96 6,7-11-32-5,-7 11 0 6,8-12-272-7,-8 12-128 7,0 0 0-6,20-2 128 6,-20 2-128-7,15 2 0 8,1 4 0-8,3 2 128 9,-3-1-128-9,2 11 192 8,1-4-192-8,-3 7 192 6,3 4 48-6,-1 7 16 7,-3 3 0-7,7 8 0 13,-3 7 0-13,-1 5 0 2,1 2 0-2,3 1 0 8,-5 6-64-8,3 9 0 8,-1 7 0-8,-1 0 0 7,-1-2-64-7,3-2-128 6,-6 2 176-6,-1-2-176 9,-5-2 144-9,0-4-144 6,2 4 0-6,-4-2 144 9,1-4 48-9,-3 7 0 7,-4-7 0-7,0 4 0 10,-2-10 160-10,-2 5 32 5,-1-1 16-5,-1 0 0 9,-6-3-32-9,2-3-16 6,-3-1 0-6,3 5 0 9,2 4-96-9,-2-5 0 6,2-1-16-5,1 1 0 6,1-9-96-7,-4 3-16 8,4-3 0-8,0-1 0 7,-1-8 0-7,-3 0 0 8,4 0 0-8,2-5 0 7,-2 3-128-7,-4-6 0 7,1-5 0-7,5 1 0 8,-2-4 144-8,-2 2 0 7,2 0 0-7,0-3 0 8,3-9 48-8,-5 3 0 7,2-1 0-7,2-7 0 7,4-14-192-7,-4 13 128 7,4-13-128-7,0 0 128 9,0 0 96-9,-2 14 16 7,2-14 0-7,0 0 0 8,0 0 96-8,0 0 32 6,0 0 0-6,0 0 0 9,0 0 32-9,0 0 16 6,0 0 0-6,0 0 0 8,10-15-144-7,2-7-16 6,-5 1-16-7,3-1 0 9,2-5-64-9,-4-6-16 5,1-2 0-4,5-1 0 7,-6-4-32-8,5 1 0 6,-5-8 0-6,2 4 0 8,0-4-128-8,-4-6 160 8,-1-1-160-8,1-1 160 8,-2-3-160-8,2-3 128 8,-4-5-128-8,0 3 128 6,-2-3-128-6,0-2 160 8,-4 0-160-8,-2-5 160 7,2 1-160-7,-2 4 0 8,1-4 0-8,-3 2 0 8,-4-2 0-8,2-6 0 7,-3-4 0-7,1 0 0 8,-4 0 128-8,5 4 0 7,-7 8 0-7,5-3 0 10,-5 3-128-10,6-2-144 5,-7 10 144-5,1-5-208 9,-1 5 208-9,-3 3 0 7,-1-1 0-7,3 0 0 8,3 5 0-7,-5 8 0 4,-1 0 0-5,3 6 0 8,1-2 0-8,-1 1-144 7,-3 1 144-7,2 4 0 8,-5-2 0-7,3 5-128 5,3 3 128-6,-1 4 0 8,1 2-128-8,5 1 128 7,-3 5-128-7,6 3 128 8,-3-3-128-8,7 9 128 7,-4 0-128-7,12 10 128 7,-9-6-160-7,9 6 160 8,0 0-192-8,0 0 192 8,0 0-192-7,0 0 192 4,0 0-192-5,-2 20 192 9,4-5-208-8,3 5 64 5,7 3 16-6,-2 1 0 8,5 1 128-8,3 4-208 7,3 2 80-7,7 6 128 8,1 2-160-8,0-3 160 8,1 3 0-8,3 3-144 7,4 3 144-6,-4 2 0 5,4 4-144-6,4 3 144 8,-4 3 0-7,8 1 0 5,-8 3-144-6,8-1 144 8,-2 1 0-8,2 3 0 7,-1 6 0-7,-3-7 0 8,0-1 0-8,-4 5 0 8,-3-5 0-8,-1 10 0 7,2-2 0-7,-2 2 0 7,-4 1 0-7,1-5 0 9,-3 0 0-9,0-2 0 7,-1-1 0-7,-3 3 0 8,-7-4 0-8,1 7 0 6,-5-1 0-6,-2 6 0 9,-7 0 0-9,-1-4 0 5,-4 0 0-5,-3 2 0 10,-7-5 160-9,4 5-160 5,-8-8 160-6,3 6-160 8,-9 4 176-8,1-4-176 5,1 3 192-5,-3-1-192 9,-2-8 208-9,-1-2-64 7,3-7-16-7,1-3 0 9,7-1-128-9,-3-4 128 7,9 0-128-7,-1-1 128 8,4-11-128-8,4 2-176 6,6-3 48-6,10 1-11984 18,3 4-2400-17</inkml:trace>
    </iact:actionData>
  </iact:action>
  <iact:action type="add" startTime="52855">
    <iact:property name="dataType"/>
    <iact:actionData xml:id="d29">
      <inkml:trace xmlns:inkml="http://www.w3.org/2003/InkML" xml:id="stk29" contextRef="#ctx0" brushRef="#br1">20267 18467 8287 0,'0'0'736'1,"0"0"-592"3,-6-10-144-3,1-2 0 5,5 12 1584-6,0 0 272 7,-10-9 64-7,4-1 16 8,6 10-960-8,-6-12-192 7,6 12-32-7,0 0-16 9,-8-6-160-9,8 6-48 6,-13-2 0-6,13 2 0 7,-12-2 112-6,12 2 32 6,-18 4 0-7,7-2 0 8,-3 2 64-7,14-4 16 6,-12 12 0-7,-3-4 0 6,5-2 16-6,-4 1 16 8,3 3 0-7,-3-2 0 5,0 4-64-6,-3 3-16 7,1 3 0-7,-3-5 0 8,-1 5-144-8,3-2-48 7,-5 1 0-7,-3 5 0 8,-2-5-128-2,-1 7-48-2,1 1 0-4,0 0 0 6,-5-1-80-5,3 5 0 6,0 4-16-7,0 6 0 8,-3-4-32-8,3 4 0 8,0 2 0-8,0 2 0 7,-1 6-208-6,3 3 176 5,0 3-176-6,-1 4 160 8,-1 5-160-8,2 2 160 6,3 8-160-6,5-5 160 9,-2 1-160-9,1-4 0 7,2 6 144-7,5-5-144 8,-5 1 0-8,7-6 0 6,-5 3 0-6,4 3 128 10,1-6 0-10,5 5 16 5,2-7 0-5,2-1 0 8,0-3 112-8,4-1 0 7,2-7 16-6,4-3 0 6,3 0-16-7,1 2 0 9,6-4 0-9,-5 4 0 6,3-8-96-6,5 4-32 7,-3-2 0-7,1 1 0 8,3 3-128-7,-1-2 0 6,-1 0 144-7,1-2-144 8,-1 2 128-8,-1-4-128 7,-1 2 128-7,1-6-128 7,1 0 0-6,-3 2 144 5,1-4-144-6,1-1 0 10,-5-3 160-10,-2-2-160 6,-3-2 128-6,1 3-128 8,0-1 144-8,-4 0-144 6,0 1 160-6,-2-3-160 10,-2-4 176-10,-4-1-176 5,2 3 192-5,0-3-192 8,0-1 240-8,0-3-64 7,0-16-16-6,0 0 0 5,0 0 0-6,0 0 0 9,-4 16 0-9,4-16 0 7,0 0 48-7,0 0 16 8,-6-4 0-8,-8-6 0 7,1 0 96-7,-1-7 0 8,0-1 16-8,-1-3 0 7,-1-5-144-7,-2-1-48 8,1-4 0-8,1 1 0 7,1-7-144-7,1 0 128 7,-4 0-128-7,5-9 128 8,-7-3-128-8,1-4 0 27,3-1 0-27,-1-7 0 1,7-7 0-1,-4-4 128 0,6-1-128 0,3-1 0 4,1-6 0-4,-4-2 0 6,6-5 0-6,0-7 0 7,0 2 0-7,6-5 0 8,2-1 0-8,4 3 0 8,-5 7 0-8,5 4 0 7,2 4 0-7,0 2 0 8,3 6 0-8,1 0 0 7,1 0 0-6,7 0 0 5,-1-2 0-6,4 1 0 8,5 7-128-8,-1 2 128 7,4-3 0-7,2 7 0 8,-2 3 0-8,0 5 0 7,6 1-128-7,-2 4 128 8,2 2-160-8,-4-1 160 8,0 7-208-8,2 0 48 6,-6 5 16-6,1 3 0 8,-3 0 144-8,0 4-160 7,-2 1 160-7,6 3-160 8,-11 3 160-8,-3 5-192 7,1-3 192-7,-3 9-192 9,-9-3 192-9,-10 12 0 6,14-8-144-6,-14 8 144 9,0 0 0-9,0 0 0 6,0 0 0-6,0 0 0 7,0 0 0-7,0 0 0 8,0 0 0-8,-22 2 0 9,1 6 0-9,-1 4 0 7,1-1 0-7,-5 11 0 8,-7-3 0-8,2 7 0 7,-2 3 0-7,0 4 0 8,-6 0 0-8,-2 8 0 7,-4 2 0-7,-2 8 0 8,-6 1 0-8,3 5 0 7,-3 5 0-7,0 8 0 7,-3 7 0-7,1 8 0 8,3 11 0-8,5 7 0 7,4 6 0-6,2-3 0 6,6-7 0-7,6 7 0 8,-1 3 0-8,7 4 0 6,3 4 0-6,7-8 0 9,-3-6 0-9,8-1 0 6,4-3 0-6,2-5 0 9,0 3 0-9,4-3 0 6,2 6 128-5,4-11-128 6,8-1 0-7,-1-6 0 7,3-6 128-6,7-4-128 7,5-4 0-8,5-5 0 7,9-5 0-7,5-3 0 7,4-2-224-7,9-7-32 8,5-3 0-8,15-12 0 22,9-7-2208-20,13-10-448-1,17-3-96-1,-4-15 0 0</inkml:trace>
    </iact:actionData>
  </iact:action>
  <iact:action type="add" startTime="54211">
    <iact:property name="dataType"/>
    <iact:actionData xml:id="d30">
      <inkml:trace xmlns:inkml="http://www.w3.org/2003/InkML" xml:id="stk30" contextRef="#ctx0" brushRef="#br1">27042 18732 6447 0,'-14'-12'576'1,"0"7"-576"0,3-1 0-1,-5-2 0 5,4-10 1744-5,-5 7 240 7,7-5 64-7,-2 4 0 9,4-1-576-9,1 5-96 6,-3-6-32-5,2 4 0 6,4 1-128-6,4 9-48 5,-6-16 0-6,6 16 0 8,-8-15-112-8,7 1-32 8,1 14 0-8,1-14 0 7,5 1-320-7,-6 13-64 7,8-14 0-7,-8 14-16 7,14-8-288-7,1 4-48 8,5 2-16-7,-1 4 0 6,5 6-32-7,5 10-16 8,6 3 0-8,2 4 0 8,8 7 64-5,0 5 16 2,4 11 0-5,1 7 0 8,-5 2-112-8,10 3 0 6,-4 8-16-6,-1 2 0 8,-1 8-176-8,0 8 192 7,-2 8-192-7,-1-2 192 9,-3 1-192-9,-2 1 160 7,6-5-160-7,-8 3 160 8,0 4 96-7,-6-5 32 5,-3 7 0-6,-5-8 0 7,-2-3 112-7,-1-1 32 7,-7-2 0-7,1-4 0 9,-8-4 16-9,0-4 16 6,-6-6 0-6,0 5 0 9,-4-5-48-9,-4 4-16 6,-4-3 0-6,-6-1 0 8,3-4-16-8,-7-1 0 9,-3-1 0-9,-1-3 0 6,-3-3-128-5,-2 1-48 6,-2 0 0-7,-1-5 0 7,3-3-32-7,2-4-16 8,0 0 0-8,1 2 0 7,-1-8-16-7,2-2 0 8,-1-4 0-8,5-2 0 9,1-3-144-9,1-3 160 5,-5 0-160-5,7-3 160 9,3-10-160-9,-3-1 0 6,5-1 144-6,12-8-144 8,-16 2 0-7,16-2 0 5,0 0 0-6,0 0 128 8,0 0-128-7,-8-15 0 6,6 1 0-7,4-6 0 7,4 1 0-7,6-1 0 8,-2-3 0-8,7-4 0 7,-1-2 0-7,3-3 0 7,5-1 0-7,1-2 0 9,2 0 0-9,1-10 0 7,-3-2 0-7,2-1 0 8,3 1 0-8,-1-6 0 6,-2-3 0-5,3-3 0 5,-1-7 0-6,0-3 0 9,-2-7 0-9,-1 0 0 8,-3-6 0-8,-5 1 0 7,-3-3 0-7,-1 0 0 8,-2-2 0-8,-10-2 0 7,-2 0 0-7,-4-5 0 8,-2-1 0-8,-6 3 0 7,0-3-128-7,-7 6 128 7,-3 4-144-7,-5 0 144 8,-4-1-160-8,-2 5 160 8,-8 6-208-8,6 5 48 7,0-3 16-7,-6 10 0 9,0 3 144-9,-6 5 0 5,0 1 0-4,-2 4-128 6,-3 4 128-7,-3 4-160 8,-3-7 160-8,-1 5-160 7,2 2 160-6,1-2 0 6,-7 4-144-7,9 4 144 8,3 4 0-8,8-3 0 7,0 7-144-7,6 2 144 7,-2 1 0-6,4 1-128 5,4 2 128-5,4-1 0 6,-1 1 0-7,1 3 0 7,6-3 0-7,5 1 0 8,-2 5-128-8,9-3 128 7,-3 4 0-7,6 1 0 7,4 1 0-7,2 12-128 8,0-18 128-8,2 7 0 7,-2 11 0-7,6-16-192 8,6 8 192-8,-12 8-160 8,13-7 160-8,9 7-192 6,-1 5 192-6,5 1-192 10,-1 0 192-10,8 8-128 6,4-3 128-6,2 11-128 8,0 3 128-8,10 6 0 7,0 7 0-7,5 6 0 7,7-3 0-7,-3 12 0 8,-1 5 0-8,-3 9 0 8,-1-1 0-8,-2 6 0 8,-6-3 0-8,1 5 0 7,-7 4 0-7,4 4 0 7,-7 3 0-6,3 5 0 6,-4 4 0-7,-6-5 0 7,0-3 0-6,-2 0 0 6,-1 0 0-7,-1 0 0 8,-3 1 0-8,-5-3 128 7,1-2 0-7,-1-2 0 8,-7-2 0-8,-2 0 0 7,-2-2 0-7,-6 2 0 7,0-2 0-7,-6-2 0 8,-4 4 48-8,-6-2 16 7,3 0 0-7,-9-3 0 9,3-1 32-9,-1-2 16 5,-1-6 0-4,-2-5 0 8,-1-1-48-9,-1 1 0 5,-3 1 0-5,3-3 0 9,0-6 0-8,-1 1-16 5,5 1 0-6,-1-4 0 8,1-4-176-8,3-6 192 7,3 1-192-7,-1-6 192 9,5-5-192-9,3-4 160 6,0-7-160-6,2-3 160 8,6-15-160-7,0 0 0 5,0 0 144-6,0 0-144 8,0 0 160-8,0 0-32 7,-6-19-128-7,2-6 192 10,0-5-16-10,1-3-16 5,1-2 0-5,4-4 0 9,3 0-160-9,1-4 0 6,-2 4 0-6,4-6 0 9,4-2 0-9,-1-3 0 6,5-1 0-6,-4-4 0 8,3-3 0-7,-1-4 0 6,5-7 0-7,-1-3 0 8,-4-4 0-8,5-4 0 7,-3-6 0-7,-1-5 0 7,-3-3-208-7,2-7 80 9,-8-3 128-9,-3 1-208 7,-3-6 208-7,-2-4-192 7,-3-4 192-6,3 1-192 5,-8 3 192-6,2 2 0 8,0 0-160-8,1 0 160 8,-1 0-176-8,0 5 48 7,-2 9 0-7,-3 9 0 8,3 6 128-7,-4 6-208 5,2 6 80-6,-1 2 128 8,-1 5-128-8,-2 3 128 7,1-3 0-7,-3 9 0 8,3 5 0-8,-3 0 0 6,-3 10-144-6,1 0 144 8,3 6 0-8,-7 6 0 7,7 0-128-7,1 5 128 9,-3 5 0-9,1-1-128 7,4-2 128-7,-1 9 0 9,3-1-128-9,4 4 128 10,8 8 0-10,0 0 0 4,0 0-192-4,0 0 64 12,0 0 128-12,0 0-208 5,0 0 16-5,-4 18 0 7,4-1 0-6,6 7 0 5,0 5 48-6,0 6 16 11,4-2 0-11,5 18 0 4,5 2 128-3,-1 3-160 8,5 3 160-9,5 3-160 5,6 10 160-5,0 4 0 7,0 10 0-7,6-2 0 7,-2 2 0-7,8 5-128 12,-2 13 128-12,-2-1 0 3,-6-1 0-3,4-1-160 13,-4 0 160-12,0-3 0 2,-4 3 0-3,-4-1 0 10,-3-3 0-10,-5 3 0 5,-1-9 0-5,-3-3 0 12,-5-4 0-12,2-8 144 3,-10-6 16-3,-3-5 0 10,-4-3 0-9,-3 2 0 2,-10-1 96-2,1-5 32 5,-11 1 0-6,-7-3 0 9,-2 1 32-9,0-2 0 10,-8-5 0-10,4 1 0 6,-4 2-128-6,4-7 0 10,-4-5-16-10,2 2 0 4,-6-8-176-3,0 2 160 8,3 2-160-9,-1-7 160 5,2-5-160-5,-2-6 0 12,-2-5 0-12,8 2 0 16,2-7-1056-14,6 3-192-2,0-10-32 0,3 2-11104 13,3-2-2208-12</inkml:trace>
    </iact:actionData>
  </iact:action>
  <iact:action type="add" startTime="57826">
    <iact:property name="dataType"/>
    <iact:actionData xml:id="d31">
      <inkml:trace xmlns:inkml="http://www.w3.org/2003/InkML" xml:id="stk31" contextRef="#ctx0" brushRef="#br1">22600 19118 9215 0,'0'0'816'4,"0"0"-656"-4,0 0-160 1,0 0 0 5,14-15 960-6,-6 7 176 6,-8 8 16-6,0 0 16 10,7-10-272-10,-7 10-48 5,0 0-16-4,6-16 0 6,-6 5 128-6,0 11 32 5,-6-16 0-6,1 6 0 8,-3-3 112-8,-4 5 32 7,0 0 0-6,-3-4 0 6,3 5-208-7,-7-3-32 7,-1-4-16-7,1 8 0 8,-5-1-240-8,-3-3-64 8,0 2 0-8,1 4 0 7,1 0-16-7,1 2-16 7,1-2 0-7,3 8 0 8,-1 0-112-8,-4 2-32 8,3 0 0-5,3 6 0 2,3-5-176-5,-3-1-32 7,7 0-16-7,0 6 0 7,2-2-48-7,5 5 0 8,5-15 0-8,-4 18 0 9,0 1-128-9,8 3 0 6,0-1 0-6,1-1 0 9,5-1 160-9,4 5 0 7,-1-1 0-7,5 2 0 7,2 3 0-7,-5-1 0 7,3 0 0-7,-5 1 0 9,3-1-160-9,2-4 0 5,-9 1 0-5,1 3 0 8,4 0 0-8,-7 1 192 8,1-3-192-8,0-2 192 8,-4-1 32-8,-2-1 16 7,-4 1 0-7,0-1 0 7,-2 1 160-7,-4-3 48 8,-1-3 0-8,-1 3 0 7,-6-7 64-7,1 3 0 9,1-7 16-9,-6 4 0 6,5-4-80-6,-5 0 0 7,-3-3-16-7,1 3 0 8,-1-4-240-8,4 0-64 7,-7 0 0-6,1-4 0 6,-2-4-128-7,5 2 0 8,1 0 144-8,5-2-144 8,-2-4 0-8,7 3-240 7,-1-3 48-7,6-2 0 23,6 10-1648-22,2-16-320-1,4 5-64 1,8-5-8624 5,-3 2-1728-5</inkml:trace>
    </iact:actionData>
  </iact:action>
  <iact:action type="add" startTime="58456">
    <iact:property name="dataType"/>
    <iact:actionData xml:id="d32">
      <inkml:trace xmlns:inkml="http://www.w3.org/2003/InkML" xml:id="stk32" contextRef="#ctx0" brushRef="#br1">23016 19341 13823 0,'0'0'1216'1,"0"0"-960"2,-12 7-256-3,-2-1 0 7,14-6 1248-7,-13 6 208 8,13-6 32-8,0 0 16 7,-12 8-192-7,12-8-32 7,0 0-16-7,0 0 0 7,0 0 144-6,0 0 16 6,0 0 16-7,0 0 0 8,16 2-224-8,3 0-64 8,-3-2 0-8,3-2 0 7,5 0-336-7,3-2-80 7,0 2-16-6,0 2 0 7,3-2-272-8,-3 0-64 6,4-2-16-6,0 2 0 8,-1 0 32-8,-1 0 16 7,0 0 0-6,-1 2 0 10,-5 0-96-11,0 2 0 4,1 0-16-4,-3 0 0 8,-7 0-304-8,-14-2 128 6,15 4-128-6,-15-4 0 8,0 0 0-8,0 0 0 7,0 0 0-7,0 0 0 26,0 0-1984-26,14 4-336 1,-14-4-80-1,0 0-12800 0</inkml:trace>
    </iact:actionData>
  </iact:action>
  <iact:action type="add" startTime="58860">
    <iact:property name="dataType"/>
    <iact:actionData xml:id="d33">
      <inkml:trace xmlns:inkml="http://www.w3.org/2003/InkML" xml:id="stk33" contextRef="#ctx0" brushRef="#br1">24488 19122 4607 0,'0'0'400'0,"0"0"-400"5,0 0 0-4,0 0 0 5,0 0 2112-6,0 0 320 7,-2-17 80-7,-2 7 16 9,4 10-720-8,0 0-144 4,-11-10-16-5,11 10-16 11,-12-10 0-11,12 10 0 5,-16-4 0-5,16 4 0 7,-13-2-608-7,-3 2-112 7,4 0-16-7,12 0-16 8,-17 2-288-8,3 2-48 8,-3 0-16-8,5 2 0 8,-6-2-32-8,7 2-16 6,-5-2 0-5,1 4 0 6,-1-1-64-7,-6 1-16 8,3-2 0-8,1 6 0 6,-5-3-80-6,3 1-32 8,3 4 0-7,-5-1 0 7,-1 5 0-1,-4 5 0-6,1 1 0-1,1 3 0 8,2 0-64-7,7 1-16 3,-2-3 0-4,9-1 0 9,-3-1-64-9,6 0-16 7,6 1 0-7,4-1 0 8,2-3 48-8,8-5 0 7,-3 3 0-7,9-7 0 9,5 3 16-9,2-6 16 6,1 0 0-6,3 1 0 10,4-1-32-10,4-8-16 4,-4-4 0-4,2-1 0 9,0-5-160-9,-5 0 192 7,-1-6-192-7,0 1 192 8,0-7-192-7,-4 1 192 4,-1-1-192-5,-5-3 192 8,-1 2 0-8,-9-1 16 8,1 3 0-8,-6-1 0 8,-4 3 144-8,-2 5 32 7,-4-7 0-6,-4 7 0 6,0-1-128-7,1 9-32 7,7 6 0-7,-16-4 0 8,4 0-224-8,-1 10 0 6,1 7 128-5,2 5-128 6,-3-4 0-7,5 3 0 8,-2 3 0-8,4-3 0 8,2 1 0-8,4 1 0 6,2-1 0-6,4 3 0 10,2 1 0-10,0 3 0 6,5-3 0-6,5-3 0 9,3 1 0-9,3-1 0 6,3-3 0-6,2 1 0 10,1-1 0-10,-1-6 0 5,6-5 0-5,4 1-160 25,-2 0-1536-24,4-2-304 3,0 0-64-4</inkml:trace>
    </iact:actionData>
  </iact:action>
  <iact:action type="add" startTime="60302">
    <iact:property name="dataType"/>
    <iact:actionData xml:id="d34">
      <inkml:trace xmlns:inkml="http://www.w3.org/2003/InkML" xml:id="stk34" contextRef="#ctx0" brushRef="#br1">10031 18820 4607 0,'0'0'400'1,"0"0"-400"3,0 0 0-4,0 0 0 7,0 0 1296-7,0 0 176 7,10-10 48-7,-10 10 0 8,0 0-96-8,0 0-16 7,0 0 0-7,0 0 0 7,0 0-96-7,0 0-32 8,0 0 0-8,0 0 0 7,0 0-336-6,0 0-80 6,0 0-16-7,0 0 0 7,-14-6-192-6,-4 4-32 5,3 2-16-6,-5 6 0 9,-3 0 32-9,3 0 16 7,3-4 0-7,-5 4 0 9,-5 1-16-9,4 5 0 6,-1-4 0-6,-1 4 0 7,-2-5-192-7,-1 5-32 12,1 2-16-12,2-4 0 4,3 3-80-3,3-5-32 5,-1 2 0-6,9 1 0 8,-3-3-128-8,14-8-32 6,-10 14 0-6,10-14 0 9,0 0-128-9,2 16 0 7,2 1 0-7,8-5 0 7,-1 1 0-7,11-3 0 9,-1 6 0-9,9-5 0 7,1 5 0-7,0-2 0 7,2 3 0-7,0-3 0 8,-5 3 144-8,1 3-144 7,0-1 160-7,-2 3-160 7,-1 1 128-7,-7-1-128 8,-1-1 0-8,-5-1 0 8,1 1 256-8,-4 3-32 7,-2-5-16-6,-1-3 0 6,-3 3 64-7,0-3 16 7,-4-16 0-7,-2 21 0 9,-5 1 208-9,-5 1 32 6,4-3 16-6,-8-3 0 8,-1 3-16-7,-3-7 0 5,-3 3 0-6,0-4 0 7,-1-1-80-6,-1-5-32 5,-3 0 0-5,1-4 0 7,-2-4-96-8,2-2 0 7,-3 0-16-7,3-4 0 7,-2-1-160-7,1 1-16 9,1-2-128-9,2-2 192 6,-1 5-192-6,5 1 0 9,-4-4 0-9,3 0 0 22,7 2-496-21,3-5-80-1,12 13-32 0,0 0 0 12,0-10-2336-10,4 0-448-1,11-3-112 1</inkml:trace>
    </iact:actionData>
  </iact:action>
  <iact:action type="add" startTime="61023">
    <iact:property name="dataType"/>
    <iact:actionData xml:id="d35">
      <inkml:trace xmlns:inkml="http://www.w3.org/2003/InkML" xml:id="stk35" contextRef="#ctx0" brushRef="#br1">10495 19179 4607 0,'0'0'400'1,"0"0"-400"2,0 0 0-3,0 0 0 7,0 0 1216-7,0 0 176 8,0 0 16-8,-10-2 16 7,10 2 96-7,0 0 16 8,-13 0 0-8,13 0 0 7,0 0 64-7,0 0 0 8,0 0 16-8,0 0 0 7,0 0-320-7,0 0-64 7,0 0-16-6,0 0 0 6,0 0-320-7,0 0-64 8,0 0 0-8,0 0-16 7,21 0-112-6,-1 2 0 6,-3-2-16-7,3 0 0 8,1 0-32-8,-3 0 0 6,3 0 0-6,3-2 0 9,1 2-64-8,0-2-16 5,-1 0 0-4,3 2 0 5,2 2-96-6,-1-2-32 5,-9 0 0-6,5 2 0 8,-3-2-16-7,2 0-16 5,-1 0 0-6,-5 4 0 9,1-2-64-9,1 0-16 5,-5-1 0-5,-14-1 0 8,0 0-144-8,20-1-48 8,-20 1 0-8,13 0 0 7,-13 0-144-7,0 0 160 7,0 0-160-6,0 0 160 5,0 0-160-6,0 0 0 9,0 0 0-9,0 0 0 21,0 0-1520-19,0 0-336-1,0 0-64-1,0 0-14112 1</inkml:trace>
    </iact:actionData>
  </iact:action>
  <iact:action type="add" startTime="61548">
    <iact:property name="dataType"/>
    <iact:actionData xml:id="d36">
      <inkml:trace xmlns:inkml="http://www.w3.org/2003/InkML" xml:id="stk36" contextRef="#ctx0" brushRef="#br1">12120 18576 23615 0,'0'0'1040'1,"0"0"224"-1,0 0-1008 0,0 0-256 3,6-12 0-3,-6 12 0 8,0 0 512-8,0 0 64 7,0 0 16-7,0 0 0 8,-16 0 96-8,-3 4 16 6,5 0 0-5,-4 2 0 8,-1 8-320-9,1-3-48 6,-1 7-16-6,-3-2 0 8,3 1 192-8,1 3 48 7,-5-3 0-7,3 5 0 7,1 3 32-6,3 4 16 7,-3 4 0-8,5 6 0 6,-3-4-112-6,5 4-32 8,-4 2 0-8,9-2 0 9,-3 6-256-6,4-4-48 1,0 2-16-4,4 2 0 8,2-4-144-8,4 2 0 8,0-6 0-8,6-2 0 7,-1-6 0-6,5 4 0 6,0 3 128-7,3-7-128 8,1-2 128-8,1-2-128 7,3-1 128-7,-3-1-128 7,5-1 128-7,-1-1-128 7,1-1 128-7,1-1-128 9,4-1 0-9,-2 3 0 6,1-11 0-6,1 4 0 22,0-7-752-21,1 3-80 0,-1-2 0-1,-4-8-16 13,1-8-2016-12,-3-2-400 1,0-1-64-2,-5-5-32 0</inkml:trace>
    </iact:actionData>
  </iact:action>
  <iact:action type="add" startTime="61878">
    <iact:property name="dataType"/>
    <iact:actionData xml:id="d37">
      <inkml:trace xmlns:inkml="http://www.w3.org/2003/InkML" xml:id="stk37" contextRef="#ctx0" brushRef="#br1">12305 19294 12895 0,'0'0'1152'0,"0"0"-928"4,0 0-224-3,0 0 0 6,2-10 2096-7,-2 10 368 7,0 0 80-7,0 0 16 9,0 0-1488-8,18-4-304 4,-18 4-48-5,0 0-16 8,15 0 160-8,5 2 32 7,-5 0 0-7,3-2 0 8,0 0 80-8,-3 0 32 8,5 0 0-8,5-2 0 7,0-2-176-7,3 0-16 7,-1-4-16-7,2 1 0 8,-1-1-160-8,-1-2-48 8,-4 4 0-7,1 2 0 6,-3-2-176-7,1 3-32 6,-5 1-16-6,-17 2 0 8,18-4-224-8,-18 4-144 6,17-4 192-5,-17 4-192 6,18-4 0-7,-18 4 0 8,13-2 0-8,-13 2 0 23,18-4-1120-19,-18 4-336-4,14-6-64 0,-14 6-16 12,15-10-1408-11,-1 5-272 1</inkml:trace>
    </iact:actionData>
  </iact:action>
  <iact:action type="add" startTime="62210">
    <iact:property name="dataType"/>
    <iact:actionData xml:id="d38">
      <inkml:trace xmlns:inkml="http://www.w3.org/2003/InkML" xml:id="stk38" contextRef="#ctx0" brushRef="#br1">13366 18443 13823 0,'0'0'1216'3,"0"0"-960"-3,0 0-256 0,0 0 0 7,0 0 1600-6,0 0 256 5,0 0 64-6,0 0 16 8,0 0-608-7,0 0-128 6,10 16-32-7,-4-4 0 8,-4 5-16-8,-4-1 0 7,-2 5 0-7,2 1 0 7,-2 3-256-7,-2 2-64 8,-1 1-16-8,1 3 0 7,2 4 32-7,-4 6 16 8,-2-4 0-8,2 4 0 7,1-2-160-7,-5 4-48 7,2-8 0-7,4 0 0 8,-5 2-400-7,3-4-64 7,2-1-32-8,0-3 0 9,0-2-16-9,2-3 0 4,0-3 0-3,1-5 0 6,1 1-144-6,-2-3 0 5,2 3 0-6,2-5 0 9,0-12 0-9,0 0 0 6,0 0 0-6,0 0 0 24,10 12-1520-23,-10-12-384 0,0 0-80 0,19 0 0 11,-3-4-1152-10,1-4-208 0</inkml:trace>
    </iact:actionData>
  </iact:action>
  <iact:action type="add" startTime="62569">
    <iact:property name="dataType"/>
    <iact:actionData xml:id="d39">
      <inkml:trace xmlns:inkml="http://www.w3.org/2003/InkML" xml:id="stk39" contextRef="#ctx0" brushRef="#br1">14250 18467 10127 0,'0'0'896'1,"0"0"-704"3,0 0-192-4,0 0 0 6,0 0 3296-6,0 0 624 8,0 0 128-8,0 0 32 7,-16 17-2512-7,3-1-496 8,-9 4-112-8,3 5 0 7,-5 2-160-7,-1 0-32 7,-2 5 0-7,-3 3 0 9,1 4 144-9,0 2 32 7,-4 6 0-7,2 1 0 7,-1-1-96-7,1 6-16 9,-4 7 0-9,4-5 0 7,-2-6-336-7,3 1-80 5,1 1-16-5,2 2 0 10,-1-7-208-10,5-1-64 10,0 0 0-10,1 0 0 7,5-10-128-6,-3-4 0 3,3-1 144-4,3-3-144 9,-4-2 0-9,9 1 144 6,-1-3-144-5,0-5 0 6,4-1 0-7,4-1-176 7,2-16 0-6,0 0 0 21,0 11-1376-20,0-11-288-1,0 0-48-1,12 10-16 13,4-4-896-12,3-10-176 1</inkml:trace>
    </iact:actionData>
  </iact:action>
  <iact:action type="add" startTime="62902">
    <iact:property name="dataType"/>
    <iact:actionData xml:id="d40">
      <inkml:trace xmlns:inkml="http://www.w3.org/2003/InkML" xml:id="stk40" contextRef="#ctx0" brushRef="#br1">14550 19155 14735 0,'0'0'1312'2,"-11"-6"-1056"-2,11 6-256 0,0 0 0 7,0 0 2784-7,-12 2 496 7,-2 4 112-7,1 4 0 9,-5 0-2432-9,0 1-512 6,-3 3-80-6,-4 0-32 9,-3 1 368-9,3 5 80 6,-2-3 16-6,1 5 0 8,-1 3 128-8,2 1 32 7,-1 1 0-7,3 0 0 8,3 0-272-6,1 5-48 3,3-3-16-4,5 2 0 6,1-2-336-7,4 1-64 7,4-3-16-7,6-4 0 8,6-1-208-8,-2-1 144 7,7-1-144-7,1-9 128 9,5-3 192-9,5-2 16 7,1 0 16-7,2-6 0 8,2-6 32-5,1 0 16 3,-1-2 0-6,-2-3 0 7,-2-3-176-7,-1 2-32 8,-1-5-16-8,-4-1 0 6,1 5-48-6,-6-5-128 7,-3 6 192-7,-3-1-64 7,0-3 16-7,-6 1 0 7,-4 15 0-7,-2-14 0 8,-6-2 176-8,-4 5 16 7,-3-5 16-7,-1 10 0 8,-7 2-80-8,1 0-16 7,-3-2 0-7,-3 6 0 8,-3 2-128-8,2 4-128 7,2 0 144-7,-1-2-144 9,1 0 0-9,4 0 0 6,3 0-208-6,3 2 64 23,1-3-992-23,16-3-192 1,0 0-32-1,0 0-16 13,0 0-2320-12,0 0-464 1</inkml:trace>
    </iact:actionData>
  </iact:action>
  <iact:action type="add" startTime="63380">
    <iact:property name="dataType"/>
    <iact:actionData xml:id="d41">
      <inkml:trace xmlns:inkml="http://www.w3.org/2003/InkML" xml:id="stk41" contextRef="#ctx0" brushRef="#br1">14966 18100 17503 0,'-28'-19'768'1,"15"9"176"8,3-8-752-8,6 7-192 0,4 11 0 0,-2-16 0-1,4 6 1264 0,-2 10 208 5,10-11 64-5,6 5 0 9,-3 4-768-9,5 2-128 6,3 2-48-6,5 2 0 11,3 7-16-11,2 3 0 4,2 8 0-4,8 1 0 8,0 4-64-8,8 2-32 8,-4 1 0-7,5 1 0 5,3 6 96-6,-2 6 32 7,-2 4 0-6,-7 7 0 6,1 11-48-7,-7 7-16 9,-7-4 0-6,-6 10 0 3,-3 2 192-6,-9 4 32 5,-1 2 16-4,-8 5 0 5,-4 3-336-6,-4-6-80 8,-3-4-16-8,-5-1 0 7,-8-1 96-6,-3-4 32 6,2-9 0-7,-1-3 0 7,1-10 272-7,1-3 48 7,-1-2 16-7,0-4 0 9,-3-4-336-9,3-2-64 7,-1-2-16-7,3-6 0 9,1-2-256-9,-3-2-144 6,2 0 160-6,1-1-160 8,4-5 144-8,-3-1-144 6,5-1 128-6,-3-5-128 9,5 1 128-9,-2-7-128 7,3 2 128-7,11-12-128 7,-14 5 0-7,14-5-224 7,0 0 32-7,0 0 0 24,0 0-1408-24,0 0-256 0,0 0-64 0,0 0-16 14,0 0-816-13,0 0-144 1</inkml:trace>
    </iact:actionData>
  </iact:action>
  <iact:action type="add" startTime="66669">
    <iact:property name="dataType"/>
    <iact:actionData xml:id="d42">
      <inkml:trace xmlns:inkml="http://www.w3.org/2003/InkML" xml:id="stk42" contextRef="#ctx0" brushRef="#br1">10755 20630 12895 0,'0'0'1152'3,"0"0"-928"-3,0 0-224 0,0 0 0 7,9-10 864-6,-9 10 128 6,6-16 32-7,-6 16 0 10,0 0-144-10,6-11-32 4,-6 11 0-3,-2-16 0 6,-2 6 64-7,-2-1 16 7,-5 3 0-7,-1-2 0 9,-6 0 96-9,3 2 32 6,-5 3 0-6,1-5 0 8,-5 6-224-7,-1 0-32 6,2 0-16-7,-9 2 0 7,-1 0-208-7,0 4-32 9,2 2-16-9,0 6 0 6,1 0-128-6,1-1-16 8,0 7-16-8,4 0 0 7,-1 9-112-2,3 2 0-2,-1 4-16-2,7 6 0 5,3-1-240-6,0 5 176 8,7 3-176-8,5-1 160 9,6-6-160-9,7 0 0 6,1 0 0-5,8-5 128 6,-1-5-128-7,6-6 0 7,5-5 0-7,3 0 0 8,-2-9 0-8,0-1 0 7,-2-6 0-7,3-4 128 8,-1 0 0-8,-4-5-128 6,-3-7 192-5,-1-1-64 7,0-1 64-8,-7-3 0 6,0 1 0-6,-5 4 0 9,-1 1-64-9,-4 5-128 7,0-4 192-7,-6 14-64 7,0 0-128-7,0 0 0 7,0 0 0-7,0 0 128 8,0 0-128-8,0 0 0 7,0 0 0-7,6 20 0 11,0-1 0-11,-1 1 0 5,-3 1 0-5,4 1 0 8,0 1 0-8,6-1 0 7,-3-5 0-7,11 3 0 7,-4-1 0-7,3-3 0 8,3 3-144-8,3-5 144 24,4 0-1136-23,4-8-160 1,8 5-48-2,0-5-13120 0</inkml:trace>
    </iact:actionData>
  </iact:action>
  <iact:action type="add" startTime="67194">
    <iact:property name="dataType"/>
    <iact:actionData xml:id="d43">
      <inkml:trace xmlns:inkml="http://www.w3.org/2003/InkML" xml:id="stk43" contextRef="#ctx0" brushRef="#br1">11574 20766 13823 0,'-16'0'1216'0,"16"0"-960"4,-15 0-256-4,15 0 0 7,0 0 1632-7,0 0 288 8,-12 4 48-8,12-4 16 7,0 0-816-7,0 0-144 7,0 0-48-6,0 0 0 5,14 0-128-6,5-2-16 7,1 0-16-7,1-2 0 8,8-2-112-8,4-3-32 8,1 1 0-8,1 4 0 7,8-2-240-7,-4 0-48 8,2 4-16-8,-6 0 0 8,-2 2-208-8,0 0-32 7,-6 2-128-7,-1 2 192 21,-5 2-1280-21,-1 0-272 1,-13 0-48 0</inkml:trace>
    </iact:actionData>
  </iact:action>
  <iact:action type="add" startTime="67407">
    <iact:property name="dataType"/>
    <iact:actionData xml:id="d44">
      <inkml:trace xmlns:inkml="http://www.w3.org/2003/InkML" xml:id="stk44" contextRef="#ctx0" brushRef="#br1">11515 21106 24479 0,'0'0'1088'1,"0"0"208"-1,18-4-1040 0,-1 0-256 0,9 2 0 0,3-4 0 7,4-4 432-7,0 2 16 8,4 2 16-8,4-5 0 7,-4-1-304-7,6 4-160 6,-4-5 160-5,6 5-160 7,-4 4 128-7,2-2-128 4,-4 0 0-5,2 2-11712 11</inkml:trace>
    </iact:actionData>
  </iact:action>
  <iact:action type="add" startTime="67884">
    <iact:property name="dataType"/>
    <iact:actionData xml:id="d45">
      <inkml:trace xmlns:inkml="http://www.w3.org/2003/InkML" xml:id="stk45" contextRef="#ctx0" brushRef="#br1">13015 20924 10127 0,'0'0'896'1,"0"0"-704"3,0 0-192-4,-15 0 0 6,15 0 1808-6,-10 0 336 8,-6-2 64-8,16 2 16 8,-13 0-1024-8,-3 2-208 6,4 2-32-6,-3 0-16 10,15-4 48-9,-10 2 16 4,10-2 0-5,0 0 0 8,-16 8-128-8,16-8-32 7,0 0 0-7,0 0 0 7,0 0-80-6,0 0 0 6,20 2-16-7,5-2 0 8,1-2-128-8,3 0-32 7,-2 0 0-7,8-2 0 8,2-2-240-8,0 0-48 7,-2-2-16-7,4 3 0 11,-5 1-32-11,-3 0-16 6,0 2 0-6,-2 2 0 6,-1 0 80-6,-5 2 32 7,-1 2 0-7,-9-2 0 8,-13-2-224-8,0 0-128 7,0 0 160-7,0 0-160 7,0 0 288-7,0 0-32 7,0 0-16-7,-10 15 0 11,-3-5 48-11,-3-2 16 5,-5 3 0-5,-1-3 0 10,-3-4-128-10,3 0-32 5,1-2 0-5,-2-2 0 9,-3-4 32-9,5 0 0 6,-1 2 0-6,7-4 0 8,-5-3-176-8,10 5 160 7,10 4-160-7,0 0 160 7,0 0-160-7,0 0 0 8,0 0 0-8,0 0 0 8,0 0 0-8,0 0 0 8,0 0 0-8,0 0 0 7,0 0-416-7,16-6 32 8,4 4 16-7,-1-2 0 21,-1-2-2288-21,3-2-464 0,2-1-80 1</inkml:trace>
    </iact:actionData>
  </iact:action>
  <iact:action type="add" startTime="68397">
    <iact:property name="dataType"/>
    <iact:actionData xml:id="d46">
      <inkml:trace xmlns:inkml="http://www.w3.org/2003/InkML" xml:id="stk46" contextRef="#ctx0" brushRef="#br1">14035 20476 1839 0,'0'0'0'1,"0"0"160"-1,2-12-160 0,2-2 0 0,0 3 0 0,-4 11 0 8,0 0 3808-8,4-16 736 6,2 4 128-5,-6 12 48 7,0-15-2960-8,0 15-592 8,0 0-112-8,0 0-32 9,0-12 160-9,0 12 32 6,0 0 0-6,0 0 0 6,0 0-64-6,0 0 0 8,0 0 0-8,0 0 0 8,0 0-304-8,-8 12-64 8,2 3-16-8,2 7 0 6,2-1-240-6,0 3-48 8,-1 7-16-7,-1-2 0 5,-4 2-32-6,0 2-16 7,2 0 0-2,0 7 0-1,-1-5-128-3,-1-2-32 6,2 0 0-7,-4 2 0 7,0-4-96-7,5-2-32 7,-1-1 0-7,-2-7 0 10,2-3-128-10,0 1 0 5,2-5 144-5,-2 2-144 9,6-16 0-9,-5 17 128 6,5-17-128-6,0 0 0 8,0 0-160-8,0 0-96 6,0 0-32-6,0 0 0 27,0 0-1856-26,15-4-368-1,3-2-80 0,-3-1-11520 0</inkml:trace>
    </iact:actionData>
  </iact:action>
  <iact:action type="add" startTime="68771">
    <iact:property name="dataType"/>
    <iact:actionData xml:id="d47">
      <inkml:trace xmlns:inkml="http://www.w3.org/2003/InkML" xml:id="stk47" contextRef="#ctx0" brushRef="#br1">14740 20308 17503 0,'0'0'768'2,"0"0"176"-2,0 0-752 0,0 0-192 1,0 0 0-1,0 0 0 8,-8 15 1728-8,0-1 304 7,0 4 64-7,-6 7 16 7,3 2-848-7,-7 5-176 9,1-1-16-9,-7 2-16 8,-1 4-16-8,-2-2 0 5,-3 2 0-5,3 0 0 9,-2 0 32-8,1 2 0 4,-1 2 0-5,2-2 0 8,0 6-512-8,1-2-112 8,1-4 0-8,1-2-16 7,-1 4-304-7,2-6-128 7,1-4 128-7,7 0-128 8,-5-1 0-8,8-3 0 12,-1-4 0-12,7-1 0 4,-2-1 0-4,2-7-144 6,6-14 0-6,0 0 0 23,8 18-1808-22,-8-18-352-1,16 5-80 0,1-1-12016 5</inkml:trace>
    </iact:actionData>
  </iact:action>
  <iact:action type="add" startTime="69161">
    <iact:property name="dataType"/>
    <iact:actionData xml:id="d48">
      <inkml:trace xmlns:inkml="http://www.w3.org/2003/InkML" xml:id="stk48" contextRef="#ctx0" brushRef="#br1">15194 20784 17503 0,'0'0'768'0,"0"0"176"0,0 0-752 0,0 0-192 4,0 0 0-4,0 0 0 6,-6-12 1840-6,6 12 336 9,0 0 64-9,0 0 0 7,-10-4-1136-7,10 4-224 7,-19 0-48-7,3 4-16 10,5 0-208-10,-5 4-32 4,4 0-16-4,-5-1 0 9,3 7-64-9,-3-2-16 7,3 5 0-7,-4-1 0 7,3 3-112-7,1 1-32 9,-2-3 0-9,3 5 0 7,1 1-80-7,2 5 0 7,4-1-16-7,1 0 0 8,-3 2-96-8,4 1-16 6,2-1 0 0,4 0 0-3,2 0-128-3,4 1 192 7,-3-1-192-7,3-4 192 9,4-3-192-9,-4 1 0 6,3-3 0-6,3-3 0 9,-2 1 128-9,5-1-128 5,-1-7 0-4,2 2 128 7,1 1-128-7,-1-5 160 5,1 0-160-6,3 0 160 8,-3-6-32-8,-1-2 0 7,-1-2 0-7,3-2 0 8,-5-4 64-8,3 2 16 7,-6-2 0-7,1-5 0 7,-3 3-32-7,0-2-16 8,-2-3 0-8,-8 15 0 7,0 0-160-7,0 0 192 7,3-18-192-6,-3 18 192 6,-5-12 192-7,5 12 32 7,-12-9 16-7,2 1 0 8,-5 6 32-7,1 0 16 6,-6 2 0-7,5 2 0 8,-5 2-288-8,-1 2-48 7,-1 0-16-7,-1-1 0 8,1 5-128-8,1 2 0 7,-2-6 0-7,3 3 0 9,3 1 0-9,-3-2 0 6,4 2 0-6,3 3 0 25,1-5-1072-24,-2 6-192-1,5-2-32 1,-3 3-10224 4,12-15-2032-5</inkml:trace>
    </iact:actionData>
  </iact:action>
  <iact:action type="add" startTime="72359">
    <iact:property name="dataType"/>
    <iact:actionData xml:id="d49">
      <inkml:trace xmlns:inkml="http://www.w3.org/2003/InkML" xml:id="stk49" contextRef="#ctx0" brushRef="#br1">26727 20368 2751 0,'0'0'256'3,"0"0"-256"-2,0 0 0-1,0 0 0 6,0 0 2592-6,0 0 480 8,0 0 80-7,0 0 32 6,12-6-1680-7,-12 6-336 7,12-7-64-7,-12 7-16 7,0 0-128-7,12-8-48 8,-12 8 0-8,11-12 0 7,1 4-16-7,-12 8 0 8,8-9 0-8,-8 9 0 8,6-14-128-8,-6 14-48 6,9-12 0-6,-5 1 0 9,-4 11-80-8,0-12 0 5,0-4-16-6,0 5 0 9,-2-7-32-9,0 6 0 6,-3-3 0-6,1 3 0 7,-2-6-96-7,2 5-32 7,-4-5 0-7,-2-1 0 8,3 3-176-8,-1-3-32 8,-8 3-16-4,2 4 0 0,-5-3-48-3,-1 3 0 5,-1-4 0-6,2 3 0 9,-5-3 64-9,-1 4 0 7,-3-3 0-7,-1 3 0 7,-2-3-48-7,-4 3 0 7,0-6 0-7,2 5 0 8,1-7-64-8,-1 7-16 7,0-5 0-7,2 4 0 8,0 5-128-7,1 3 0 5,3-2 0-6,0 0 128 8,-4 6-128-8,3 2 0 7,-1 2 144-7,0 2-144 8,-1 4 0-8,-1-2 0 7,-2 3 0-7,0 5 128 10,-2-8-128-10,-2 6 0 5,-2 1 0-5,4 1 0 10,-4 2 0-10,0 1 0 5,0-3 0-5,-4 5 0 9,6 1 0-9,-2 1 0 7,2 6 0-7,3 1 0 7,-3-3 0-7,6 0 0 7,4 1 0-7,0-1 0 8,-3 1 0-8,5 1 0 7,2 0 0-6,3 0 0 6,-3 1 0-7,1 1 0 7,3-2 0-7,3 5 0 8,-3 3 0-8,1 4 0 9,0-6 0-9,-1 4 0 6,1 2 0-6,5-4 0 8,-5 2 0-7,8 4 0 5,-3-4 0-6,5 4 0 7,2-4 0-7,-2 4 0 8,6 0 0-8,-2 4 144 7,4-4-144-7,6 4 0 9,0-4 176-9,0 1-176 6,4-1 160-6,1 0-160 9,-1 0 0-9,8 2 128 6,-3-6-128-5,3 2 0 6,-1-8 0-7,-1-1 0 7,2-3 0-7,1 0 0 8,-1 1 0-8,1-3 0 7,3-2 128-7,1-3-128 8,0 1 0-8,5 1 0 8,-1-3 128-8,6-1-128 7,0 1 0-7,3 1 128 7,3-6-128-7,0 1 0 8,2-5 128-8,1 4-128 7,9-5 0-7,-4-1 0 8,-2 0 128-8,2-2-128 7,-3 0 0-7,-3-1 0 8,4-1 128-7,-6 2-128 5,4-2 0-6,-4-4 0 8,6-2 128-7,-6 0-128 6,0-4 0-7,0 0 144 8,4 1-144-8,-4-3 160 7,6-8-160-7,0 1 160 8,2-5-160-8,1-3 160 6,-7 3-160-6,4 1 160 9,-4-5-160-9,2-1 160 7,-6 0-160-7,0-3 160 7,-6-5-160-7,-1-4 192 7,-5 2-192-6,0 2 192 6,-5-8-64-7,1 2 0 8,1-6 0-8,-1 4 0 8,-5-4 48-8,1 4 0 7,-7-6 0-7,2 1 0 8,-4-1-48-8,-1-4 0 6,1-3 0-6,-2-1 0 10,-4 2-128-10,-2 3 160 6,-2-5-160-6,0 4 160 8,-6 1-160-8,2 3 160 6,1 0-160-5,-3 0 160 8,-8 4-16-9,3 0 0 6,-7 6 0-6,3-2 0 9,-1 4-144-9,-3 6 128 6,1 0-128-5,1 1 128 7,-3 3-128-8,-1 0 0 6,-5 5 144-6,1 5-144 8,2-5 0-8,-3 2 144 7,-1 5-144-7,2-3 0 8,-1 5 128-8,-1-3-128 8,-2 4 0-8,-4 0 0 8,4-1 0-8,-1 3 0 6,1 4 0-6,2-2 0 8,2-4 0-8,-3 8 0 7,-1 0 0-7,0 2 0 8,0-1 0-8,4 2 0 8,-3 3 0-8,1 2 0 7,-2 4 0-7,0-2 0 7,-1 2 0-6,1 1 0 6,0-3 0-7,-2 4 0 6,2-4 0-6,-1-1 0 9,3 1 0-9,4 4 0 7,3-6 0-6,5 1 0 6,-3 1-128-7,9-2-48 7,-3-2 0-6,14-4 0 24,0 0-1328-24,0 0-272-1,0 0-48 0,0 0-9696 5,0 0-1952-5</inkml:trace>
    </iact:actionData>
  </iact:action>
  <iact:action type="add" startTime="74115">
    <iact:property name="dataType"/>
    <iact:actionData xml:id="d50">
      <inkml:trace xmlns:inkml="http://www.w3.org/2003/InkML" xml:id="stk50" contextRef="#ctx0" brushRef="#br1">10167 15822 2751 0,'0'0'128'2,"0"0"16"-2,0-19-144 0,2 3 0 3,-2 16 0-3,4-11 0 7,-2-1 2176-6,-2 12 416 5,4-12 80-5,-4 12 16 6,0 0-1360-7,0 0-272 6,0 0-48-5,0 0-16 7,0 0-32-7,6 20-16 6,-4-1 0-7,0 1 0 6,0 1-96-6,0 8-16 8,-2 6 0-8,2 8 0 7,-2 2-192-7,0 6-32 8,-2 11-16-8,2 1 0 8,0 7-144-8,0-4-16 6,0-5-16-2,-2-1 0 3,0 1-224-7,2-13-32 6,0-3-16-6,0-10 0 7,-2-3 160-7,2-7 16 7,2-6 16-7,2-1 0 8,-4-18 224-7,0 0 32 5,0 0 16-6,0 0 0 9,0 0-32-9,15 0 0 6,1-10 0-6,4 0 0 8,-5-5-224-7,3 1-48 4,1-5-16-5,1 3 0 9,-1-9-288-9,5 1 160 7,-5 3-160-7,-1 3 128 9,-1 5-128-9,-3-1 0 5,1 0 0-5,5 12 0 9,-2 8 0-8,1 4-144 5,3 2 144-5,-3 3-208 7,-3 7 80-7,3 3 128 5,-7 4-208-6,1-3 80 6,-5-3 128-6,-2 4-128 8,0 3 128-8,-6-3-128 8,-2-2 128-8,-2-1 0 7,-4-7 0-7,-1 3 0 9,-11 1 272-9,-1-1 48 6,-5-7 0-5,-1 3 0 6,-2-6 128-7,-1-2 48 6,3 5 0-6,0-9 0 9,-2-6-192-9,1 0-48 6,1-2 0-6,4-5 0 10,1-1-256-10,6-2 0 5,-3-5 0-5,11-3 0 24,2 3-1968-22,6-5-336-2,4-5-80 3</inkml:trace>
    </iact:actionData>
  </iact:action>
  <iact:action type="add" startTime="74672">
    <iact:property name="dataType"/>
    <iact:actionData xml:id="d51">
      <inkml:trace xmlns:inkml="http://www.w3.org/2003/InkML" xml:id="stk51" contextRef="#ctx0" brushRef="#br1">10544 15620 21711 0,'-22'-8'960'0,"22"8"192"0,-7-12-912 10,1 0-240-8,6 12 0-2,6-11 0 1,-6 11 432-1,9-18 32 6,3 4 16-6,4-3 0 8,3-1-352-8,-1 3-128 6,5-7 0-6,5 3 0 8,-5 3 144-6,6-1-144 2,4 3 128-4,-1-2-128 8,1-1 384-8,-2 7-16 7,0 0 0-7,-2 1 0 9,1 7-96-9,-3 6-16 6,-4 3 0-6,-1 3 0 8,-7 0-256-8,3 7 0 7,-10 1 0-7,-2 1 0 7,-4 7 0-7,-4-1 160 8,-4 6-160-7,-4-3 128 10,-8-5 160-11,1 2 32 6,-7 3 0-6,1-1 0 6,-2-2 128-6,-1-1 48 6,5-11 0-6,5 5 0 7,1 0-48-7,7-7 0 9,-4-1 0-9,12-10 0 7,0 0-192-7,0 0-64 6,0 0 0-6,0 0 0 9,0 0-48-9,0 0-16 7,16-4 0-7,5-2 0 10,-1 0-128-10,3-1 0 5,3-3 0-5,1 6 128 8,2 4-128-8,0 2 0 7,1 0 0-7,-1 2 128 23,-2 2-640-21,0-1-128 0,-1 5-16-2,-1-4-12976 0</inkml:trace>
    </iact:actionData>
  </iact:action>
  <iact:action type="add" startTime="75165">
    <iact:property name="dataType"/>
    <iact:actionData xml:id="d52">
      <inkml:trace xmlns:inkml="http://www.w3.org/2003/InkML" xml:id="stk52" contextRef="#ctx0" brushRef="#br1">11192 16259 19583 0,'0'0'864'1,"0"0"176"0,0 0-832-1,0 0-208 5,0 0 0-4,0 0 0 4,0 0 704-4,0 0 80 6,0 0 32-7,0 0 0 7,17-8-176-7,5 1-48 6,1-1 0-5,0-4 0 7,3 2 48-8,3 3 16 8,4-7 0-8,-4 4 0 7,1-3-400-7,-1 3-64 6,-2 4-32-6,0 0 0 8,-3-2-160-7,-5 6-176 7,3 2 48-7,-5 4-12016 6</inkml:trace>
    </iact:actionData>
  </iact:action>
  <iact:action type="add" startTime="75332">
    <iact:property name="dataType"/>
    <iact:actionData xml:id="d53">
      <inkml:trace xmlns:inkml="http://www.w3.org/2003/InkML" xml:id="stk53" contextRef="#ctx0" brushRef="#br1">11375 16439 22799 0,'0'0'1008'3,"0"0"208"-3,0 0-960 0,17 0-256 0,-3-6 0 1,6 2 0 5,-5-2 672-5,9-4 96 5,5 1 0-6,2-5 16 9,4 2-416-9,-2-1-96 6,4-1-16-6,4 0 0 27,-4 1-944-27,4-1-192 2,-6 0-32 1</inkml:trace>
    </iact:actionData>
  </iact:action>
  <iact:action type="add" startTime="75722">
    <iact:property name="dataType"/>
    <iact:actionData xml:id="d54">
      <inkml:trace xmlns:inkml="http://www.w3.org/2003/InkML" xml:id="stk54" contextRef="#ctx0" brushRef="#br1">12537 15395 13823 0,'0'0'1216'1,"0"0"-960"2,0 0-256-3,0 0 0 7,0 0 896-7,0 0 128 6,0 0 16-6,0 0 16 10,0-11 144-10,0 11 16 6,0 0 16-6,0 0 0 10,0 0-400-10,0 0-96 5,0 0-16-5,0 0 0 9,0 0-96-8,-4 19-32 5,-1 1 0-6,3 3 0 7,2 4 128-7,-2 3 32 8,0-1 0-8,2 0 0 7,0 0-48-7,0 3-16 7,0 5 0-7,0-4 0 7,-2-4-352-7,0-2-64 8,0-3-16-8,2 3 0 12,0 2-48-12,-4-3-16 4,2-5 0-4,2-3 0 8,0-1-48-8,0-17-16 6,6 14 0-6,-6-14 0 8,0 0-128-8,0 0 0 7,10 11 0-7,-10-11 0 22,19 0-784-20,-3-1-96-1,1-7-16-1,-1-2-8608 9,0-2-1728-9</inkml:trace>
    </iact:actionData>
  </iact:action>
  <iact:action type="add" startTime="76011">
    <iact:property name="dataType"/>
    <iact:actionData xml:id="d55">
      <inkml:trace xmlns:inkml="http://www.w3.org/2003/InkML" xml:id="stk55" contextRef="#ctx0" brushRef="#br1">12918 15272 23951 0,'0'0'2128'1,"0"0"-1696"0,0 0-432-1,0 0 0 6,0 0 496-6,0 0 16 6,0 0 0-6,0 0 0 9,9 16-352-9,-3 5-160 5,-2 9 160-4,-2-1-160 9,0 0 576-10,0 4 0 5,-2 4 16-5,0-1 0 9,-2-1 128-9,2 6 32 7,0-4 0-7,-2 8 0 8,4-1-304-8,-2 3-64 7,0-4-16-7,4-6 0 6,0 0-192-6,2 0-48 9,-4-6 0-9,2-1 0 8,0-5-128-8,-1-2 128 7,3-5-128-7,2 0 128 21,-8-18-496-20,6 17-96-1,-6-17-32 1,0 0-8976 5,4 14-1792 4</inkml:trace>
    </iact:actionData>
  </iact:action>
  <iact:action type="add" startTime="76265">
    <iact:property name="dataType"/>
    <iact:actionData xml:id="d56">
      <inkml:trace xmlns:inkml="http://www.w3.org/2003/InkML" xml:id="stk56" contextRef="#ctx0" brushRef="#br1">12229 16226 21183 0,'0'0'1888'2,"0"0"-1504"-2,12-12-384 0,2 1 0 6,9-3 880-5,4 4 96 5,10-3 32-6,4 3 0 8,-4-6-528-8,8 5-96 7,0-7-32-7,8 6 0 9,3-3 112-9,5 5 32 7,-3-2 0-7,3 4 0 7,3 3 96-6,0-1 32 6,-7-6 0-7,-4 4 0 7,-5 4-320-7,-1 0-64 8,-4 1-16-8,-6-1 0 12,-2 4-96-12,-3 0-128 4,-5 0 176-4,-4 6-176 8,-3-1-192-8,-3-3-160 6,-17-2-32-6,0 0-8640 16,10 12-1744-14</inkml:trace>
    </iact:actionData>
  </iact:action>
  <iact:action type="add" startTime="76683">
    <iact:property name="dataType"/>
    <iact:actionData xml:id="d57">
      <inkml:trace xmlns:inkml="http://www.w3.org/2003/InkML" xml:id="stk57" contextRef="#ctx0" brushRef="#br1">12374 16684 12895 0,'0'0'576'2,"-12"-4"112"-1,12 4-560-1,0 0-128 1,0 0 0-1,0 0 0 7,-14-1 1408-7,14 1 256 7,0 0 64-6,0 0 0 7,0 0-1024-8,0 0-192 6,0 0-32-6,0 0-16 10,0 0 256-10,0 0 48 6,8-18 16-6,0 10 0 7,-8 8-80-7,19-6-32 7,-3-3 0-7,3 1 0 8,5 4-208-8,-3 2-32 6,1 0-16-6,1 2 0 9,1-4-240-9,-1 2-48 7,0 8-128-7,-3-2 192 8,-3 2 0-8,3 3-16 6,-20-9 0-6,17 12 0 8,-3 8-176-8,0-5 192 7,-4 3-192-2,-5-5 192-1,-5-13-48-4,0 20 0 7,-2-1 0-7,0-3 0 7,2-16 144-6,-3 20 32 6,-3-3 0-7,6-17 0 8,-8 12 48-8,8-12 16 8,0 0 0-8,0 0 0 7,0 0-208-7,0 0-48 9,0 0 0-9,0 0 0 7,19 15-128-7,3-9 0 6,-5 0 0-5,5-2 0 7,-3 0 0-8,3 4 0 8,-5-2 0-8,1 1 0 6,0-1 0-6,-7 6 0 7,3 2 0-7,-6 3 0 9,-6 3 0-9,-4-3 0 6,-6 3 0-5,-6 3 0 6,-3-1 0-7,-5 1 256 7,-7-2 0-7,-6 3-16 7,0-3 240-6,0 1 48 6,-6-5 16-7,4 3 0 8,0-1-80-8,-1-3-16 7,7 1 0-7,4 1 0 8,4-2-208-8,-1-3-48 7,5-7-16-7,-1 2 0 8,6-4-176-8,14-4-144 6,0 0 144-6,0 0-208 24,0-16-2208-22,8-5-432-2</inkml:trace>
    </iact:actionData>
  </iact:action>
  <iact:action type="add" startTime="77162">
    <iact:property name="dataType"/>
    <iact:actionData xml:id="d58">
      <inkml:trace xmlns:inkml="http://www.w3.org/2003/InkML" xml:id="stk58" contextRef="#ctx0" brushRef="#br1">13257 16437 17391 0,'0'0'768'1,"0"0"160"-1,0 0-736 0,0 0-192 4,0 0 0-4,0 0 0 8,0 0 736-8,0 0 112 9,0 0 32-9,0 0 0 6,0 0 336-6,0 0 64 7,-6 15 0-7,-2-1 16 8,3 5-160-8,-9 1-48 5,-2-4 0-5,-3 7 0 8,5 4-160-8,-3 1-32 7,1-1-16-6,2 2 0 9,3 4-208-9,1 0-32 3,2 1-16-4,2-1 0 7,4 0-352-7,4 2-64 7,2 2-16-6,4-6 0 6,2-1-192-6,3-3 128 9,7-4-128-10,-1-5 0 7,3-5 128-7,1-3-128 6,3 0 0-6,1-4 144 8,2-6 240-8,0-2 32 6,1-2 16-6,-1-2 0 10,0-4 16-10,-1 3 16 6,-5-5 0-6,0 2 0 9,1 0-80-9,-9-5 0 6,-3 1-16-6,-4-2 0 9,0 7-64-9,-8 9-16 6,0-18 0-6,-4 6 0 8,4 12 128-8,-10-15 32 6,-8 5 0-6,1 0 0 8,-5 4-128-8,-3 3 0 7,-4 3-16-7,0 0 0 8,-3 5-112-8,-1 3 0 8,2 4-16-8,2-2 0 8,1 3-176-8,1-3 0 6,2 6 0-5,1-7 0 7,7 1 0-8,-3 0 0 6,9-2 0-6,-3-2 0 25,14-6-1472-22,0 0-336 0,0 0-64-1,0 0-10192-2,0 0-2032 0</inkml:trace>
    </iact:actionData>
  </iact:action>
  <iact:action type="add" startTime="78531">
    <iact:property name="dataType"/>
    <iact:actionData xml:id="d59">
      <inkml:trace xmlns:inkml="http://www.w3.org/2003/InkML" xml:id="stk59" contextRef="#ctx0" brushRef="#br1">16064 7805 2751 0,'0'0'256'1,"0"0"-256"5,0 0 0-6,0 0 0 6,0 0 880-5,0 0 128 8,0 0 16-9,0 0 16 4,0 0 352-4,0 0 64 7,0 0 16-7,0 0 0 7,0 0-448-7,0 0-64 11,0 0-32-11,0 0 0 5,6-14-96-4,-6 14-32 5,0-17 0-6,0 5 0 9,0 12-32-9,0-15 0 11,0 3 0-11,0-4 0 6,-2 3 16-6,-2-3 0 10,2 2 0-10,-4-1 0 4,-2 1-48-3,1-3-16 7,-1-3 0-8,-8 2 0 6,2-1-160-6,-5-2-48 10,-1 5 0-10,3-2 0 7,-3-1-160-1,-1 5-32-6,-2-3-16 0,-1-1 0 8,1 4-16-8,-3 5 0 8,-1-5 0-8,0 2 0 4,-3-3-64-4,-3 5-16 6,-4 0 0-6,2 4 0 9,-4 3-16-9,2 1 0 6,2 4 0-6,-8 1 0 7,0 3-192-7,-4 4 0 8,2 0 128-8,1 7-128 8,-3-3 0-8,-2 5 0 7,2-1 0-7,2-2 0 9,-1 3 0-9,5-3 0 6,0 3 0-6,4 3 0 9,-2-5 0-9,2 3 0 6,1 3 0-6,-3 3 0 8,2 1 0-8,4 2 0 7,-4 2-128-7,2 6 128 8,2-2 0-8,0-1 0 8,-2 1 0-8,5 2 0 7,1-4 0-5,4 4 0 2,5 4 0-3,1-4 0 7,-3 6 0-8,7 0-128 8,-3 4 128-8,8 3 0 7,-1 1 0-7,5-4 0 8,4 0 0-8,0-1 0 7,2-3 0-7,4 4-128 8,2 4 128-8,5-4 0 7,-1-8 0-7,0 5 0 7,5 1-128-6,-1-2 128 6,4-8 0-7,3 4 0 7,-1-2 0-7,5-3 0 8,2-1 0-8,3 4 0 7,5-2 0-7,-2-6 0 8,4 0 160-8,2-3-160 7,-4-1 160-7,2-3-160 9,2-5 144-8,-2 1-144 3,4 1 128-3,0-5-128 7,4-1 144-8,-4-5-144 8,4 2 160-8,-2 0-160 8,3-4 176-8,3-4-176 6,-8-2 192-6,4 0-192 8,4-2 208-8,-6 0-64 7,0-6-16-7,-2-2 0 7,0 0 64-7,-4-5 0 8,4 5 0-8,-6-8 0 10,2 1 80-10,0-3 32 5,-6 1 0-4,2-3 0 6,0 1 16-7,2-4 16 6,-1-5 0-6,-3 1 0 9,4-4 32-9,-2 2 0 6,2 0 0-6,-6-1 0 9,-1-1-112-9,-3-4-32 6,-7 2 0-6,1 0 0 9,1-8 80-9,-7-2 16 7,3-6 0-7,-4 1 0 8,-1-5 0-8,-3-1 16 7,0-5 0-7,-2-3 0 8,2-1-48-8,-5 5-16 6,-3 1 0-6,-1 3 0 9,-3 1 48-9,-4 5 0 6,-2 1 0-5,0 2 0 7,-5 2-80-8,1 0-16 6,-5 6 0-6,-7 2 0 9,3 4-80-9,-6 4-16 6,-5-2 0-6,-5 3 0 9,2 1-128-9,2 2 0 6,-6 3 0-6,2 7 0 8,4-3 0-8,-4 8 0 8,4-1 0-7,0 7 0 21,-4 2-1424-21,4 6-176 1,4 3-16-2,-1 7-16160 0</inkml:trace>
    </iact:actionData>
  </iact:action>
  <iact:action type="add" startTime="80151">
    <iact:property name="dataType"/>
    <iact:actionData xml:id="d60">
      <inkml:trace xmlns:inkml="http://www.w3.org/2003/InkML" xml:id="stk60" contextRef="#ctx0" brushRef="#br1">13922 15951 2751 0,'0'0'256'3,"0"0"-256"-3,0 0 0 1,0 0 0 5,0 0 2032-5,0 0 352 7,0 0 80-8,0 0 16 7,0 0-1376-6,0 0-272 5,0 0-48-6,0 0-16 11,0 0-80-11,4-12-32 5,-4 12 0-5,16-13 0 7,1 1-32-7,3 4-16 8,-1-2 0-8,1 3 0 7,3 1-144-7,6-2-16 7,1-8-16-7,7 13 0 8,-2 1-128-8,4 0-32 7,4-2 0-7,2 2 0 8,-6-2-144-8,0 4-128 7,2 0 144-1,-6 0-144-3,0-2 128-2,-2 0-128 5,-4 2 0-6,-3 0 0 9,-9 2 0-8,1 4 128 4,-1-2-128-5,-17-4-6480 15,12 9-1328-13</inkml:trace>
    </iact:actionData>
  </iact:action>
  <iact:action type="add" startTime="80437">
    <iact:property name="dataType"/>
    <iact:actionData xml:id="d61">
      <inkml:trace xmlns:inkml="http://www.w3.org/2003/InkML" xml:id="stk61" contextRef="#ctx0" brushRef="#br1">13938 16154 19295 0,'0'0'848'2,"0"0"176"-2,0 0-816 0,0 0-208 1,0 0 0-1,0 0 0 7,21-4 0-7,5-2 144 6,1-2-144-5,4 1 128 7,2-7-128-8,6 2 0 8,0-1 0-8,8 1 0 7,6 2 176-7,1-4-48 8,1 5-128-8,2-5 192 7,1 4-16-7,-1 1-16 6,-5-3 0-5,-3 4 0 8,-10-6-32-9,2 7-128 6,-4 3 192-6,-6 4-6336 16,-7-2-1264-16</inkml:trace>
    </iact:actionData>
  </iact:action>
  <iact:action type="add" startTime="80649">
    <iact:property name="dataType"/>
    <iact:actionData xml:id="d62">
      <inkml:trace xmlns:inkml="http://www.w3.org/2003/InkML" xml:id="stk62" contextRef="#ctx0" brushRef="#br1">14464 15742 21183 0,'0'0'1888'1,"-5"-11"-1504"4,7 1-384-5,-2 10 0 18,17-4-320-18,7 0-144 0,5-4-32 1,2 6 0 0,2 2 336-1,4 2 160 5,-2 2-160-5,8-4 160 8,0 0 0-8,0 6 208 6,-8 2-16-6,2 6 0 9,2-3 128-9,-6 7 32 6,-1-5 0-6,-3 9 0 10,-4 1 144-10,-1 5 16 5,-11 1 16-5,1 2 0 10,-4 0-32-9,-2 2-16 4,-7 3 0-5,-2-5 0 8,-7 0 32-8,-2-2 16 7,-6 0 0-7,1-1 0 14,-7-1 16-14,1 0 0 3,-3 1 0-3,5-1 0 7,-4-6-224-7,1-3-64 7,6 0 0-7,3-1 0 23,-1-7-1440-21,14-10-288 0,-6 12-64-2</inkml:trace>
    </iact:actionData>
  </iact:action>
  <iact:action type="add" startTime="80991">
    <iact:property name="dataType"/>
    <iact:actionData xml:id="d63">
      <inkml:trace xmlns:inkml="http://www.w3.org/2003/InkML" xml:id="stk63" contextRef="#ctx0" brushRef="#br1">15929 15382 16175 0,'0'0'704'1,"-6"-16"176"-1,-3 6-704 12,9 10-176-12,0 0 0 1,0 0 0-1,0 0 576 0,0 0 64 6,0 0 32-6,0 0 0 8,-8 10-272-8,2 8-48 6,-2-3-16-6,0 11 0 10,3 3 368-10,1 4 80 4,2 2 16-4,0 2 0 8,-2 6-208-8,-4 0-32 7,2 6-16-7,0 3 0 8,1-1-160-8,-9 2-16 7,2 3-16-7,-1 3 0 8,3-3-96-7,2-3-32 6,-4-4 0-7,4-8 0 11,5-8-80-11,-3-4-16 6,-4-4 0-5,4-5 0 5,6-20 448-6,0 0 64 6,0 0 32-6,0 0 0 8,0 0 96-8,0 0 0 7,0 0 16-7,0 0 0 8,14-14-320-8,-3-3-64 7,7-5-16-7,-2 3 0 8,3-1-224-8,5-1-160 7,-3-3 192-7,6 7-192 9,3 5 0-9,-1 8 0 6,-2 0 0-6,0 4 0 9,-3 0-192-9,-3 6 48 6,3 6 16-6,-3 5 0 11,1 1 128-11,-7 2-192 4,1 3 192-4,-6 2-192 7,-1 5 192-7,-9-1 0 8,-7-2 0-8,-5-2 0 8,-4-1 0-8,-3 1 0 7,-9-3 0-7,-9-5 176 9,-2 3 144-9,-5-5 16 7,1-7 16-7,-2-4 0 8,2 0-32-7,2-4 0 4,0-4 0-5,6 0 0 9,4-4-160-9,1-1-32 6,3-1-128-6,9-4 192 24,5-3-640-22,-1-3-144-2,10 6-32 0,4-3-9712 7,6-7-1952-5</inkml:trace>
    </iact:actionData>
  </iact:action>
  <iact:action type="add" startTime="81501">
    <iact:property name="dataType"/>
    <iact:actionData xml:id="d64">
      <inkml:trace xmlns:inkml="http://www.w3.org/2003/InkML" xml:id="stk64" contextRef="#ctx0" brushRef="#br1">16392 15838 15663 0,'0'0'1392'1,"0"0"-1120"1,-12-8-272-2,12 8 0 8,0 0 1680-8,0 0 288 9,0 0 48-9,0 0 16 7,0 0-736-7,0 0-144 7,0 0-16-6,16-6-16 7,1-7-864-8,-1 5-256 6,3 0 0-6,1 4 128 9,-5-2-128-9,5 2 0 7,1 1 0-7,-3 1 0 8,1 2 128-8,3 2 0 6,-7-1 0-6,1 3 0 22,-16-4-496-22,18 8-80 0,-11 4-32 0,-7-12-7408 8,0 0-1488-7</inkml:trace>
    </iact:actionData>
  </iact:action>
  <iact:action type="add" startTime="81673">
    <iact:property name="dataType"/>
    <iact:actionData xml:id="d65">
      <inkml:trace xmlns:inkml="http://www.w3.org/2003/InkML" xml:id="stk65" contextRef="#ctx0" brushRef="#br1">16477 16012 13823 0,'0'0'1216'2,"0"0"-960"-2,0 0-256 0,0 0 0 5,20-6 1472-5,-4 4 240 6,1-2 48-6,3 0 16 10,-3 2-1120-10,5 0-208 5,1 0-64-5,4 0 0 8,-1-2-256-8,3 0-128 7,0 4 128-7,4-2-6544 17,-1-3-1328-16</inkml:trace>
    </iact:actionData>
  </iact:action>
  <iact:action type="add" startTime="81925">
    <iact:property name="dataType"/>
    <iact:actionData xml:id="d66">
      <inkml:trace xmlns:inkml="http://www.w3.org/2003/InkML" xml:id="stk66" contextRef="#ctx0" brushRef="#br1">17271 16017 13823 0,'0'0'1216'1,"0"14"-960"-1,0-14-256 0,-2 18 0 7,0-1 752-7,0-5 96 7,2-12 32-7,0 17 0 9,0-17-48-9,2 12 0 6,-2-12 0-6,0 0 0 8,0 0-256-7,0 0-48 7,0 0-16-8,0 0 0 6,0 0 320-5,0 0 64 6,0 0 16-7,0 0 0 8,0 0-144-8,4-17-16 8,0-1-16-8,2-5 0 7,2-1-176-7,-2 3-48 6,0 1 0-6,1-1 0 8,3-7 0-7,-4 1-16 6,-2 2 0-7,2-1 0 8,0 5-176-8,1 0-16 7,-3 1-16-3,-2 1 0 0,2 7-288-3,-4 12 160 5,0 0-160-6,6-14 128 9,-6 14-128-9,0 0 0 6,0 0 0-6,0 0 0 9,0 0 0-9,0 0-176 8,0 0 48-8,12 22 0 8,-6-1-16-8,-3-1 0 5,1 1 0-4,0 2 0 6,0 3 944-7,4-5 192 7,-2-1 32-7,2-5 16 25,-8-15-1648-24,0 0-336 4,15 12-64-5,-15-12-16 0,0 0 832 0,16 0 192 0,-1-4 0 0,-1-4 0 8,-2 1 144-8,-1-11 80 6,-1-1 16-6,-2 3 0 8,2-4 80-8,1 1 32 7,-1-1 0-7,-2-1 0 8,0-6-128-7,-2-3-32 5,-2 1 0-6,-1-2 0 9,-4-2 16-9,1 4 0 7,-2 1 0-7,0 1 0 8,0 0-208-8,0-3 0 7,-2-1 0-7,-2 0 0 9,0-2 0-9,2 2 0 5,2-3 128-5,0 5-128 10,0 4 0-10,-2 7 0 5,4 3 0-5,0 15 0 8,2-14 0-8,0 2 0 7,-2 12 0-7,0 0-160 8,12-9 160-8,-12 9-128 7,18-4 128-7,-1 2-128 9,-3 4 128-9,3 0-208 8,-1-2 80-8,2 2 128 7,3-2-176-7,-1 4 176 7,3-1-128-7,4-1 128 8,2-4 0-8,1 0 0 7,-1-1 0-7,2 1 0 8,-2-4 0-8,-1-2 0 7,-1 0 0-7,0 2 0 7,-1 2 0-7,-3-1 0 6,1-3 0-6,-3 4 0 10,0 0 0-10,-5 2 0 6,4 2 0-6,-3-4 0 26,-17 4-1664-25,0 0-288 0,14 4-64-1,-14-4-11232 0</inkml:trace>
    </iact:actionData>
  </iact:action>
  <iact:action type="add" startTime="82556">
    <iact:property name="dataType"/>
    <iact:actionData xml:id="d67">
      <inkml:trace xmlns:inkml="http://www.w3.org/2003/InkML" xml:id="stk67" contextRef="#ctx0" brushRef="#br1">18009 15532 5519 0,'0'0'496'1,"0"0"-496"0,0 0 0-1,0 0 0 7,0 0 2624-7,0 0 448 8,0 0 64-8,0 0 32 7,0 0-1344-7,0 0-272 7,0 0-48-6,-6 21-16 5,-2 1-272-6,2-5-64 8,0 5-16-8,-2 3 0 7,-1 2-416-7,1 3-80 8,2 1 0-8,-2-2-16 7,4-6-288-7,0 1-48 8,1 1-16-8,-1-1 0 7,2-1-144-6,0-3-128 5,2-1 192-6,-2-1-192 9,2-3 160-8,0-15-160 4,0 0 128-5,0 0-128 8,0 0 0-8,0 0 0 6,0 0-144-5,0 0 144 22,15-4-1552-22,3 0-208-1,-6-1-32 0,1-7-9664 2</inkml:trace>
    </iact:actionData>
  </iact:action>
  <iact:action type="add" startTime="82779">
    <iact:property name="dataType"/>
    <iact:actionData xml:id="d68">
      <inkml:trace xmlns:inkml="http://www.w3.org/2003/InkML" xml:id="stk68" contextRef="#ctx0" brushRef="#br1">18178 15559 14735 0,'0'0'1312'3,"0"0"-1056"-3,0 0-256 0,0 0 0 7,0 0 1728-6,0 0 304 6,6 22 48-7,-2-3 16 8,-4-1-1152-8,-2 1-240 7,-2 5-32-7,0-1-16 10,2 4 0-10,-2-1 0 5,1-5 0-5,-5 4 0 7,2 3-208-7,2-3-32 7,2 0-16-6,-2-1 0 6,0 1-208-7,2-3-64 7,-2-5 0-7,4 1 0 9,0-18-128-9,0 21 128 5,0-3-128-4,0-3 128 22,0-15-1024-22,0 20-224 1</inkml:trace>
    </iact:actionData>
  </iact:action>
  <iact:action type="add" startTime="83153">
    <iact:property name="dataType"/>
    <iact:actionData xml:id="d69">
      <inkml:trace xmlns:inkml="http://www.w3.org/2003/InkML" xml:id="stk69" contextRef="#ctx0" brushRef="#br1">17141 16433 13823 0,'0'0'1216'1,"0"0"-960"1,0 0-256 0,0 0 0 4,0 0 448-6,0 0 32 8,0 0 16-8,0 0 0 8,11-14 608-8,1 4 128 7,6 1 32-7,1-3 0 8,4 4 16-7,5 2 16 5,1-3 0-6,10 1 0 7,0 2-208-7,12 0-32 7,5 2-16-6,5-6 0 7,-1 3-336-7,9-3-80 5,-3-2-16-5,0 4 0 6,-5-5-224-7,-1 1-64 8,-3 6 0-8,-5-4 0 7,-3 1-128-7,-8 3-48 9,0 0 0-9,-8 0 0 8,0 2-144-8,-3 4 0 6,-5 0 144-6,-6 4-144 25,-19-4-1472-21,0 0-384-4,0 0-64 0</inkml:trace>
    </iact:actionData>
  </iact:action>
  <iact:action type="add" startTime="83588">
    <iact:property name="dataType"/>
    <iact:actionData xml:id="d70">
      <inkml:trace xmlns:inkml="http://www.w3.org/2003/InkML" xml:id="stk70" contextRef="#ctx0" brushRef="#br1">17189 16979 5519 0,'0'0'496'1,"0"0"-496"3,-5-12 0-3,5 12 0 5,0 0 3568-6,-4-10 608 8,4 10 128-8,-6-9 32 8,4-7-2672-8,2 16-512 5,0 0-128-4,10-10 0 8,-3-5-432-9,5 7-80 6,4-2 0-6,-3 0-16 8,5 3-80-7,3-3-16 5,-1 0 0-6,1 4 0 8,3 2-48-8,3 0-16 7,0 2 0-7,-1 1 0 9,-3 2-112-9,1 5-32 8,-7 0 0-8,-1 4 0 6,-16-10-192-6,19 16 0 8,-7-1 0-8,-4-1 0 7,-2 5 0-7,-8-3 0 7,-4 0 0-6,-2 1 144 7,-2-5 64-8,-5 3 16 6,-1-3 0-6,-4 4 0 12,3-5 112-12,3-3 32 4,-3 2 0-4,7-2 0 9,10-8-144-8,0 0-32 4,0 0 0-4,0 0 0 6,0 0-192-7,0 0 144 8,0 0-144-8,0 0 128 8,14-4-128-8,3 0 0 6,5 2 0-6,-7 2 0 9,7 0 0-9,1 4 0 7,2 2 0-7,-1 0 0 8,-5 5 0-8,1 1 0 7,-3-2 0-7,-7 5 0 8,-2-5 0-8,-8-10 0 6,0 20 0-6,-2-3 0 8,0-3 240-8,-6 1 16 8,-1-5 0-8,-9 6 0 8,-5-3 176-8,-1 3 32 6,-1-6 16-5,1 1 0 7,3 1-160-8,-1-4-48 6,1 0 0-6,3 1 0 8,3-7-80-8,-3 0-32 7,7-2 0-7,11 0 0 8,0 0-352-8,0 0-64 7,-12-13 0-7,10 1-16 24,2 12-1712-23,14-18-352 0,-3 3-64-1,7-5-16 0</inkml:trace>
    </iact:actionData>
  </iact:action>
  <iact:action type="add" startTime="84264">
    <iact:property name="dataType"/>
    <iact:actionData xml:id="d71">
      <inkml:trace xmlns:inkml="http://www.w3.org/2003/InkML" xml:id="stk71" contextRef="#ctx0" brushRef="#br1">17956 16565 8287 0,'0'0'736'3,"6"-15"-592"-2,4 3-144-1,-1-3 0 7,-3 5 640-7,2-4 112 7,2 2 16-7,-4 3 0 9,-3-5-96-9,-3 14-16 7,0 0 0-7,0 0 0 8,8-14 624-7,-6 1 128 5,-2 13 32-6,0 0 0 9,-2-8-80-9,2 8-16 6,-6-10 0-6,6 10 0 8,0 0-320-8,-11-2-80 7,-5 2-16-7,4 2 0 8,-3 4-112-8,1 0-32 6,-5 0 0-5,3 1 0 7,0 1-16-8,-3 0-16 7,-3 4 0-6,1 1 0 6,2-3-176-7,-3 4-48 6,1 0 0-5,-1 3 0 7,3-1-128-3,-3 1-16-3,1 1-16-2,-1-3 0 7,1 9-144-7,-5 1-32 8,1 2 0-8,0 1 0 8,-1-1 0-8,1 4 0 6,2 2 0-6,1 6 0 9,5-2 0-9,-3 4 0 7,3-5 0-7,3-1 0 8,2 6-16-8,2-6-16 7,5 0 0-7,-1 0 0 8,0 0-32-8,4-4 0 6,0 0 0-6,2 1 0 9,4-3-128-9,4-2 0 7,-4-3 0-7,1-1 0 9,3 0 0-9,4-1 0 5,-4-5 0-4,3 3 128 7,3 1-128-8,4-5 192 7,-5 0-192-7,7-5 192 8,-5 7-64-8,7-3 0 6,1-3 0-6,3-6 0 10,-3 0-128-10,0 0 192 6,-3-4-192-6,1-2 192 9,3-6-64-8,1 0-128 4,-1-2 192-5,1 0-64 8,0-5 16-8,-1 1 0 7,-1-8 0-7,1 3 0 8,-1-1-16-8,0-3-128 6,-1 3 192-6,-5-1-64 8,3-5-128-7,-1 1 192 6,-3 2-192-7,2-1 192 8,-5 1-192-8,1-1 0 6,-6-1 144-6,1 3-144 10,-5 5 0-10,-2-3 128 5,-2 3-128-5,-2 1 0 10,-2 0 128-9,-5 3-128 4,-1 1 160-5,-6 0-160 8,5 0 128-8,-7 4-128 6,4 1 0-6,-5-1 144 9,-1 2-144-9,1 2 0 6,-3 2 0-5,-1 2 0 7,0 2 0-8,-1 4 0 6,-1-3 0-5,-3 1 0 7,-1 2 0-8,2 4 0 8,4-4 0-8,1 1 0 6,-3 3 0-6,-3-2 0 9,1 9 0-9,2-5 0 7,-1 1 0-7,3-3 0 6,0 2 0-5,1-2 0 7,5 5 0-8,-1 1 0 7,6-11 0-7,-1 1 0 7,3 4 0-7,10-12 0 7,0 0 0-7,0 0 0 8,0 0 0-7,0 0 0 5,0 0 0-6,0 0 0 9,0 0 0-9,0 0 0 6,0 0 0-5,0 0 0 6,14-10 0-7,1 2 0 9,1-7 0-9,1 3 128 7,5-2-128-7,-1 1 0 7,-1 3 0-7,1-8 128 7,1-1-128-6,1 3 0 7,0-1 0-8,-1 1 0 7,1 1 0-7,1-5 0 8,-1 5 0-8,2-3 0 7,3-3 0-7,-1 5 0 7,0-2 0-7,-3-1 0 8,1 7 0-8,-3 0 0 7,-1 7 0-7,1 1 0 8,-1 2-128-8,-3 2 128 7,1 0 0-6,1 0 0 6,-5 2 0-7,-15-2 0 7,16 8-144-7,1 3 144 9,-5-1 0-9,2 4 0 6,-5-3 0-6,-1 7 0 9,-2-4 0-9,2 3 0 6,-2-1 0-6,-4 1 0 11,0 1 0-11,0-3 0 5,-2 7 0-5,-2 1 0 8,0-7 0-8,0 3 0 6,-2 1 0-6,-2-1 0 8,-4 1 0-8,2-3 0 8,-5-5 0-8,-1 4 0 8,-5 1 0-8,1-1 128 7,-1 7-128-7,-3-5 144 7,1-8-16-7,-3 7 0 7,3-3 0-6,-3 3 0 8,-1-3-128-9,2 2 128 6,-3-9-128-6,-1 7 128 8,-2-4-128-8,1 0 0 6,1-1 144-6,0-3-144 9,-2-2 128-9,-1 0-128 7,1 0 128-7,0-4-128 7,-1-4 128-7,3-2-128 7,0 4 128-7,2-6-128 9,1-7 128-8,5 5-128 4,1-6 160-5,-1 5-160 9,3-9 144-9,4 1-144 6,-3-7 128-6,5 5-128 8,2-3 128-8,-2-1-128 8,4-2 0-8,3-4 128 8,1-6-128-8,2 1 0 7,0 5 0-7,2-2 0 8,3-4 0-8,7 2 0 7,-2 2 0-7,7 0 0 8,-3-2 0-8,8 1 0 7,-3 1 0-7,4-4 0 9,5 0 0-9,5 4 0 7,0 4-144-7,-2-1 144 8,2-5 0-8,1 6 0 6,-1 2-128-6,-2 1 128 10,0 1 0-10,0 2 0 6,3-1 0-6,-3 1 0 8,-4 3 0-8,0 1 0 7,1-3 0-7,-3 1 0 8,-2 7 0-8,-1-3-128 7,-1 5 128-6,-5-4 0 6,2 7 0-7,-1-1 0 6,-5 4-128-6,-12 6 128 8,0 0 0-8,0 0 0 8,0 0-128-8,0 0 128 7,0 0 0-6,0 0 0 7,0 0-128-8,0 0 128 6,0 0 0-6,0 0-128 8,0 0 128-8,-10 8 0 8,-6 2-144-8,7-5 144 6,-7 3 0-6,4 2-144 9,-3-2 144-8,1-2 0 4,-3 0 0-5,1 3 0 9,0-1 0-9,-5 2 0 6,1 2 0-6,3-3 0 9,-7 7 0-9,-1-2 0 6,2 5 128-6,1-5-128 8,3-1 0-8,-5 1 0 7,-1 4 0-7,0 3 0 9,-3-3 0-9,-1 3 0 6,0 0 0-6,-1 7 0 8,1 3 0-8,0 4 0 6,2 2 0-6,1 0-128 9,5 4 128-9,1-4 0 7,7 0 0-7,-3 2 0 9,6-4 0-9,-1 4 0 6,3 2 0-6,4-2 0 8,0-2 0-8,4-2 0 7,2 1 144-7,0-5-144 8,2-4 0-8,2 0 0 7,5-7 0-7,-1 5-192 7,6-3 192-7,-3 1 0 8,5-1 0-8,-1-1 0 7,5-3 0-7,1-3 0 7,1 5 0-7,1-3 0 9,2-7 0-9,1 4 0 6,-3-7 0-6,0-1 0 9,1 0 0-9,-3 2 0 7,3-6 0-7,-1-2 0 8,0-2 0-8,3-4 0 6,-1 0 0-6,0-2 0 9,-1-9 0-9,-1 3 0 7,2-5 0-7,-1-1 0 8,-3-1 128-7,0-1-128 5,5-1 0-6,-7 0 0 7,-3 3 0-7,1 0 0 8,-5-3 128-7,0 0-128 6,-9-3 0-7,1 3 0 7,-2 1 128-7,2 1-128 8,-6-4 0-8,-6-1 160 7,-4 3-160-7,1-2 128 8,-7-1-128-8,2 5 128 7,-7 3-128-7,-2-1 128 7,-5 1-128-7,1 8 128 7,-2 1-128-7,-6 1 128 9,-4 4-128-9,3 6 128 7,-1 4-128-7,-2 5 128 8,4 1-128-8,-6 4 0 7,2-5 0-7,-2 7 0 8,0-4 0-8,-2 1 0 6,2 3 0-6,2-1 0 9,0 7 0-9,8-1-144 6,2-1 144-6,0 1-160 25,-2 4-1088-23,5 1-224-1,3-5-32 0,5 2-16720 0</inkml:trace>
    </iact:actionData>
  </iact:action>
  <iact:action type="add" startTime="87657">
    <iact:property name="dataType"/>
    <iact:actionData xml:id="d72">
      <inkml:trace xmlns:inkml="http://www.w3.org/2003/InkML" xml:id="stk72" contextRef="#ctx0" brushRef="#br1">10025 5736 21183 0,'0'0'1888'4,"-14"0"-1504"-4,3-2-384 0,11 2 0 8,0 0 368-8,0 0 0 8,0 0 0-8,0 0 0 8,-16-8 240-8,16 8 48 6,-6-12 16-6,6 12 0 8,0 0-400-8,0 0-80 7,-4-11 0-7,4 11-16 7,-4-16-176-7,4 16 0 9,-3-12 0-9,3 12 0 7,0 0 0-7,0 0 128 6,-18-3-128-5,6 3 0 7,-3 0 0-8,-1 3 0 7,2 1 128-7,-3 0-128 8,3 2 0-8,-3 4 0 7,1 0 0-7,-1 3 128 10,-3 1 48-10,-1-2 0 4,-3 3 0-4,-3 3 0 9,-2-5 272-6,-5 7 48 1,3-3 16-4,-4 5 0 9,-2-3 192-9,-2 9 32 7,2-1 16-7,-2 2 0 8,0 2-192-8,4 3-48 7,-4 3 0-6,2-2 0 7,-4 6-256-8,2 4-48 6,6 5-16-6,-4 5 0 7,0 3-64-7,3 11-128 7,3 1 176-7,2 10-176 8,4 2 160-8,1 7-160 7,1 7 128-7,3 0-128 7,3 5 0-6,-1 6 128 6,3 1-128-7,3 1 0 7,6-2 0-7,4-6 0 7,6-1 0-7,2-3 0 8,0-5 0-8,3-4 0 8,-1 3 0-8,4 1 0 7,0-4 0-7,-1-6 0 8,5 0 128-8,-4-6-128 9,3-6 0-9,-1 0 0 6,3-11 144-6,5-1-144 9,-5-3 224-9,5-5-32 6,1-3 0-6,3-6 0 8,1 2 16-8,0-8 0 7,1-2 0-7,3-3 0 9,0-5-48-9,6-4-16 6,0 1 0-6,-2-8 0 8,0-1-144-8,2-7 0 7,-3 0 144-7,-1 0-144 7,-4-4 0-7,0-2 0 8,-5-4 0-8,-5 0 128 9,1-2-128-9,-11-2 0 6,-9 8 0-6,10-19 0 8,-4-1 0-8,-4-3 0 7,-4-1 0-7,-4-3 0 8,-2-4 0-8,-1 0 128 7,-5 0-128-7,2-1 128 8,-3-5 0-8,3-2 16 6,-6 4 0-6,-1-8 0 9,-1 2 48-9,1-7 0 7,3-3 0-7,3-2 0 10,-5-1-32-10,6-1 0 5,-1-4 0-5,5-1 0 10,2 0-160-10,-2-7 192 5,2 3-192-5,2 3 192 9,3-1-192-9,-3-2 0 5,2 1 0-5,2 1 0 11,-2-6 0-11,2 5 0 6,0-1 0-6,0-4 0 8,2 1 0-7,2-1 0 4,-1 4 0-5,7-3 0 9,-2 5 0-8,0 2 0 4,4-3 0-5,-3 1 0 9,5 3 0-9,0 1 0 7,3-1 0-7,1 3 0 8,1-5 0-8,7 3 0 8,-1-1 0-8,0 3 0 7,-1-1 0-7,-3 4 0 6,3 5 0-5,-1-1 0 7,0 0-176-8,-1 4 176 6,-7 4-128-5,3 6 128 7,-2 2-240-8,-1 2 48 6,3 0 0-6,-7 3 0 9,-1 5 0-9,2 5 16 6,-6-1 0-6,2 1 0 8,-1 3 176-8,-1-3-160 8,-2 5 160-8,-4 13-160 7,4-18 160-7,0 8 0 8,-4 10 0-8,0 0 0 8,0 0 0-8,0 0 0 6,-6-10 0-6,6 10 0 8,0 0 0-8,-18-1 0 10,3 2 0-10,-1 9 0 5,1 0 0-4,-5 8 0 5,5-5 0-6,-5 7 0 9,-5-1 0-9,-3 3 0 6,-3 5 0-6,-4 0 0 9,0-1 0-9,-2 3 0 6,-8-2 0-6,6 10 0 9,-4-2 0-9,4 4 0 6,-6 4 0-6,6 2 0 9,-4 2 0-9,10 11 0 6,0 9 0-6,-4 3 0 9,0 8 0-9,4 8 144 5,2 5-144-5,1 3 0 10,5 9 128-10,0 7-128 6,-1 5 0-6,3 4 0 8,3 5 0-7,7-7 0 6,-1-2 0-6,4-7 0 6,2-9 0-7,-1-3 0 6,3-3 0-6,4-5 0 8,2-6 128-7,4-2-128 6,2-2 0-7,5-8 0 8,1 2 224-8,6-5-16 6,-1-1 0-6,3-6 0 8,3 1-80-8,4-3 0 7,3-1-128-7,5-4 192 8,4-3-192-8,2-1 0 7,6-8 0-7,7 0 0 8,5-8 0-8,9 0 0 7,2-3-176-6,8-9 176 22,6-3-1824-21,4-11-240 2,-2-7-48-4</inkml:trace>
    </iact:actionData>
  </iact:action>
  <iact:action type="add" startTime="89040">
    <iact:property name="dataType"/>
    <iact:actionData xml:id="d73">
      <inkml:trace xmlns:inkml="http://www.w3.org/2003/InkML" xml:id="stk73" contextRef="#ctx0" brushRef="#br1">15754 5830 25103 0,'-35'-8'1104'3,"19"4"240"-3,-3 2-1072 0,7-2-272 0,12 4 0 0,0 0 0 7,0 0 528-7,0 0 48 8,0 0 16-8,0 0 0 7,14-16-368-7,7 9-80 7,6-5-16-7,4 4 0 10,3 2-128-10,3 0 0 6,0 6 0-6,2 4 0 7,4 0 0-7,4 4 0 7,-8 4 0-7,3-1 0 8,-5 9 256-8,1 1 32 7,-1 7 0-7,-6 5 0 8,-2 4 240-8,2 10 48 7,0 1 16-7,-1 7 0 13,-1 5 16-13,0 3 0 2,-1 5 0-2,-1 4 0 10,0 8-144-10,-1 8-16 5,-3 8-16-5,0-7 0 9,3-1-144-9,-1 4-32 7,0-3 0-7,-5 3 0 9,-3 0-112-9,3-1-16 6,-4 9-128-6,1-7 192 8,-5 5-32-7,2-4-16 5,-5-1 0-6,1 3 0 8,-4-5-16-8,-2 3 0 8,-4-4 0-8,-2-3 0 8,0 1 32-8,-2-4 0 7,-4-2 0-7,0-2 0 8,3-2 128-8,-9 0 32 8,0-2 0-8,1-4 0 7,-1 0-48-7,-2 0 0 6,3-5 0-6,-5-3 0 8,4-1-80-8,-3-7-32 7,3-1 0-6,-3-5 0 8,1-5-32-9,2 0 0 5,-1-8 0-5,3-4 0 9,-2-5 0-9,3-1-128 7,3 0 192-7,-2-5-64 8,2-3-128-7,4-5 192 5,1 1-192-6,3-15 192 7,0 0-192-6,0 0 0 5,0 18 144-6,0-18-144 8,0 0 0-7,0 0 0 5,0 0 0-5,15-8 0 7,3-3 0-8,1-7 0 7,-3 0 0-6,3-7 0 6,5-8 0-7,-3-2 0 6,-1-4 0-6,3-10 0 9,-1-4 0-9,-1-3 0 7,-5-5 0-7,1-5 0 8,5 0 0-8,-9-8 128 7,3 1-128-7,-6-5 0 8,1-3 0-8,-3-3 128 8,-4-4-128-8,0-6 0 8,-2 1 0-8,0-5 0 6,-2 5 0-6,0-7 128 7,-6-1-128-7,2-1 0 9,-10-3 0-9,3-2 128 7,-1 1-128-7,-5-1 0 6,-1 4 0-6,2 5 0 7,-5-3 0-7,-1 7 0 7,-1-1 0-7,-4 5 0 9,1 4 0-9,1-2 0 6,-2 5 0-6,5 3 128 9,-5 4-128-9,2 3 128 7,-1 5-128-7,1 0 128 8,-2 6-128-8,-1 3-192 8,1 4 64-8,0-1 0 7,-1-1 128-7,1 7-160 7,2 1 160-7,-3 10-160 8,-1 0 160-8,0 8 0 7,0 3-144-7,-3 5 144 8,-3 3 0-8,0 1 0 6,2 3 0-6,-2 7 0 9,2 3-128-9,0 2 128 6,1 2 0-6,3 2 0 9,0 0 0-9,3 4 0 6,5 2 0-6,3-3 0 10,1 1-144-10,7 2 144 5,10-6 0-5,0 0 0 8,-10 14-160-8,10-14 160 7,-3 25-128-7,8-5 128 9,5-1 0-9,2 5-160 8,7-1 160-8,3 4 0 7,1 3-160-7,8 1 160 6,3 0-128-6,1 4 128 9,8 0 0-9,1 0 0 6,5 4 0-6,4-2-128 10,0 0 128-9,-1 6 0 5,-1-4 0-6,2 6 0 7,-3 0 0-7,3 0 0 6,-2 6 0-6,1 3 0 9,-1 3 0-9,2 5 0 6,1 5 0-6,3-3 0 9,-2 6 0-9,-1-2 0 6,-1 4 128-6,-4-3-128 9,-3 3 0-9,-3 6 0 6,-6-2 0-6,0 0 128 9,-3 4-128-9,-3 0 0 7,-4-4 0-7,0 4 0 8,-5 0 144-8,-5 0-144 6,3 4 192-6,-3 0-192 9,-7 1 176-9,-2-1-176 6,0 2 160-6,-8-2-160 9,-6-4 192-9,-4 0-48 7,-1 0-16-6,-7-4 0 6,-2-6 208-7,1 4 48 6,-6 2 0-5,-5-6 0 7,-5 3-112-8,2-7-16 8,0-2 0-8,-6-5 0 7,-2-5-16-7,4-1-16 7,-2-6 0-7,4-4 0 8,-2-4-96-8,2-4-128 7,5-6 176-6,5-5-176 6,7-9 0-7,3 3 0 7,9-7 0-7,6-11 0 23,0 0-1712-22,0 0-336 0,23 4-80 0,11-12-15824-1</inkml:trace>
    </iact:actionData>
  </iact:action>
  <iact:action type="add" startTime="90420">
    <iact:property name="dataType"/>
    <iact:actionData xml:id="d74">
      <inkml:trace xmlns:inkml="http://www.w3.org/2003/InkML" xml:id="stk74" contextRef="#ctx0" brushRef="#br1">20197 18557 10127 0,'10'-18'448'3,"-4"2"96"-3,0 3-544 0,5-7 0 1,-3 1 0-1,6 1 0 7,-5-5 2416-7,3-1 368 8,0-1 80-8,-4 4 16 7,-1-3-1216-7,3 5-224 7,-4-1-48-7,-4 1-16 8,0 3-352-8,0-1-80 7,-2-1-16-7,-2 6 0 7,-2-1 80-7,-4-1 16 8,-1 0 0-8,-1 5 0 9,2 1-160-9,-6-2-32 6,3 2 0-6,-7 4 0 8,-1 2-320-8,-1 4-80 6,-3 0-16-5,-3 4 0 7,-5 4-192-7,0 0-32 4,-6 7-16-5,0 1 0 12,-4 5 16-12,-2 6 0 4,-6 10 0-3,0 2 0 6,-1 6 0-7,1 8 16 8,-2 1 0-8,-3 7 0 7,-1 7 48-7,2 0 0 8,1 8 0-8,1 0 0 7,-2 4-128-7,8 2 0 8,2 8-128-8,8 5 192 7,4 6-64-7,6-3 0 8,3 3-128-8,15-1 192 7,3-9-192-7,11 3 0 8,5-4 128-8,10-1-128 6,3 1 0-6,2-6 0 9,3-4 0-9,3-4 0 7,2-6 0-7,0 0 0 7,-6-10 0-7,0 1 0 9,-1-3 0-9,-3-1 0 7,-2-3 0-7,-1-3 0 7,1-8 0-7,-1-2 0 8,-3-4 0-8,-1 0 0 7,-3-8 160-7,-1 0-160 7,-2-4 160-7,-2-1-160 8,-1-3 176-8,-3-7-176 7,-2-3 192-7,-4-13-192 8,2 14 224-8,-2-14-64 8,0 0-16-8,0 0 0 6,0 0 48-6,0 0 16 9,0 0 0-9,0 0 0 7,-8-14 16-7,-3-5 0 8,-1-5 0-8,-2-1 0 7,2 2-224-7,-1-9 144 7,-3 1-144-7,-1 0 128 9,-1-2-128-9,-1-6 0 6,3-4 144-6,2-4-144 9,-5 2 0-9,5-1 0 7,-5-7 0-7,5-2 128 8,0-1-128-8,-3-11 0 6,3-5 0-6,0-6 0 9,5 0 0-9,5-2 0 6,4-2 0-6,4 2 0 8,-2 4 0-8,5-2 0 7,1 0 0-7,2-4 0 8,4 1 0-8,1 1 0 7,5 2-144-6,-1 0 144 6,3 5 0-7,1-3 0 8,6 4 0-8,3 4 0 7,-1-4-128-7,6 5 128 8,0-3 0-8,6 8 0 7,-6-1 0-7,6 7 0 8,-6 5-144-8,4 2 144 7,0 7 0-7,-6 6-160 7,-4 5 160-7,-4 6-128 8,-1 1 128-8,-7 7-192 7,1-1 192-7,-8 9-192 8,-12 9 192-8,9-12 0 7,-9 12 0-7,0 0 0 8,0 0 0-8,0 0 0 7,0 0 0-7,0 0 128 8,0 0-128-8,0 0 0 6,-17 0 0-4,-5 6 128 6,1 4-128-8,-5-1 0 6,-3 11 0-6,-2-3 0 9,-2 7 0-9,-2 3 0 7,-8 4 0-7,2 6 0 8,-4-2 0-8,0 6 0 6,0-2 0-6,-3 8 0 8,-3 4 0-8,4 0 0 8,4 3 0-8,-6 3 0 7,1 5 0-7,5 2 0 7,-4 11 0-7,6 5 0 8,0 5 0-8,6 7 0 8,0 9 128-8,5-3-128 7,3-1 0-7,10 9 0 7,-1-1-160-6,10-4 160 6,2 1 0-7,2-3 0 7,8-3 0-7,4-6 0 9,4-8 0-9,5 1 0 6,7-3 0-6,1 0 0 9,6-2 0-9,3-2 0 6,5-7 0-6,3 1 0 9,7-4 0-9,-4-1 0 7,2-7 0-7,2-5 0 7,1-8 0-7,3-1 0 8,-4-7 0-8,5 0 0 8,1-5-352-8,5-7 32 6,3-4 16-5,3-9 0 22,4-4-2464-22,5-6-496 1,-3-12-112-2,4-9-16 0</inkml:trace>
    </iact:actionData>
  </iact:action>
  <iact:action type="add" startTime="91668">
    <iact:property name="dataType"/>
    <iact:actionData xml:id="d75">
      <inkml:trace xmlns:inkml="http://www.w3.org/2003/InkML" xml:id="stk75" contextRef="#ctx0" brushRef="#br1">27047 18428 11055 0,'-33'-10'480'2,"14"6"112"-2,-1-2-464 0,1 2-128 0,-1-3 0 0,8-3 0 7,1 4 1984-7,11 6 384 7,-6-16 80-6,2 5 16 6,0-7-816-7,4 5-176 7,0-5-16-7,4 8-16 8,-4 10-416-8,12-15-96 7,1 7-16-7,1-2 0 8,4-2-272-8,1 7-64 7,-1 3-16-7,5 2 0 9,4 2 32-9,3 5 16 6,3 11 0-6,2 5 0 8,0 5-96-8,6 3-32 7,0 0 0-7,2 14 0 12,-4 0-224-11,8 7-64 2,-8 9 0-3,4 5 0 7,-4-2 0-6,2 13 0 7,-6 1 0-8,0 3 0 7,-2 5 0-7,2 4 0 6,-6 9 0-6,-1-1 0 8,-3 3-32-8,-2-1-16 7,-3-9 0-7,-3 1 0 8,3 0 64-8,-8-2 16 7,-5-1 0-7,1 3 0 8,-6-6 112-8,-2-2 32 7,-2-1 0-7,-6-7 0 8,1-9-48-8,-5 5 0 7,-8-4 0-7,-1 4 0 9,0-5-16-9,-1 3-16 6,-1-6 0-6,-5 4 0 8,-3-7-64-8,0-3-16 8,4 1 0-8,-1-4 0 9,3-3-80-9,0-7-128 6,-1-8 176-6,1-2-176 7,0-6 192-7,-1-1-64 8,3-5 0-8,3-1-128 8,1-5 144-8,-1-7-144 7,3-2 0-7,7-2 144 6,10-6-144-6,0 0 0 8,0 0 0-8,0 0 0 8,0 0 0-8,-6-14 0 9,4-2 0-9,6 1 0 6,4-5 0-6,9-1 0 7,1-5-176-7,3 3 176 9,5-8-128-9,1-4 128 7,-2-4-128-7,5-8 128 8,-1-2 0-7,2-2 0 4,0-3 0-5,-1-3 0 9,1-5 0-8,0-2 0 4,0-9 0-5,-1 1 0 10,-3 2 0-10,0-8 0 5,-3-4 0-5,-3-2 0 9,-5-4 0-9,-1-7 0 7,-7 1 0-7,-4-3 128 7,-4 3-128-7,-6-3 0 8,-4 1 0-8,-7-1 0 7,-3 1 0-7,-3-3 0 9,-6 3 0-9,-3-1-128 6,-3 7 128-6,0 2-160 7,-8 2 160-6,6 6-160 6,-6 6 16-7,2 4 0 8,-6 6 0-8,3 5 0 7,1 4 16-7,-6 3 0 8,0 7 0-8,2 6 0 7,4 2 128-7,-1 2 0 7,3 6 0-7,-2 3 0 9,8 5 0-9,7 1 0 6,-1-1 0-6,2 9 0 9,3 0 0-9,9 7 0 6,3-3 0-6,4 4-128 9,8 4 128-9,0 0 0 7,0 0-144-7,0 0 144 8,0 0-144-8,0 0 144 7,0 0-192-7,0 0 192 7,4 19-208-7,6 3 64 8,9 1 16-8,9 1 0 7,1 1 128-6,8 4 0 6,6 2 0-7,4 5-128 8,1 10 128-8,5 1 0 7,0 4 0-7,-1 7 0 7,3 1 0-7,0 3 0 8,-5 10 0-8,3-1 0 9,0 5 0-9,-1 4 0 6,-9 5 0-6,0 1 0 7,-2 4 0-7,0 6 0 7,-8-3 0-7,-1 5 0 9,-7-7 0-9,-4 5 0 7,-3-3 0-7,-8 5 128 8,-4-4 64-8,-3 5 32 7,-3-1 0-7,-2-1 0 8,-1-9-16-8,-5-2 0 6,-8 3 0-6,3 1 0 9,-5-4-32-9,0-2-16 8,-1-2 0-8,-5-2 0 6,-1-6 16-6,-2-4 0 8,0-8 0-8,-1-5 0 7,1-8 64-7,0-1 16 8,-1-5 0-8,3-2 0 8,2-4-32-8,-1 0 0 7,3-2 0-7,-1-7 0 8,1-9-224-8,3-3 176 7,3-2-176-7,-1-7 160 7,16-7-160-7,-12 2 0 8,12-2 0-8,-13-6 0 7,5-11 0-7,6-1 0 9,0-9 0-9,0-8 0 7,2-2-192-7,4-10 192 7,0-2-160-7,4-1 160 8,1-7-128-8,-1-9 128 7,4-4 0-7,1-7-144 8,1-3 144-8,2-1 0 7,-1-3 0-7,1 0 0 8,2-2 0-8,-5-8 0 7,5-1 0-7,-5-8 0 8,1-3-128-8,-2-5 128 7,3-2-128-7,-5-4 128 8,0-4-144-8,-6-2 144 7,-2-9-160-7,-4-5 160 7,-2-1-192-6,-8 1 192 7,4 1-208-8,-5 9 80 6,-1 6 128-6,2 10-128 7,1 3 128-7,-1 17-128 9,-8 1 128-9,1 16 0 7,3 6 0-7,-3 5 0 8,-7 3 0-8,1 3 0 7,-2 7 0-7,-2-1 0 8,-1 2 0-8,3 8 0 7,-2 2 0-7,1 6 0 8,1 4 0-8,2 3 0 7,-1 13 0-7,7-1 0 10,3 8 0-10,-5 2 0 4,5 2 0-3,3 6 0 8,13-4-128-8,-8 8 128 5,-4 10-128-6,8-1 128 8,4 7-192-8,4 5 64 6,2 6 0-6,6 2 0 7,-1 0 128-7,7 10-160 9,7 7 160-9,1 1-160 7,3 2 160-7,0 5 0 8,2 10-144-8,2 2 144 6,1 8 0-6,5 2 0 8,-2 6 0-8,0 3 0 8,-2 9 0-8,-4 5 0 7,0 2 0-7,0 2 0 8,-1 3 0-8,-5 1 0 7,-7 2 0-7,-3-12 0 9,1-8 0-9,-1-1 160 6,-7 0-160-6,0-9 160 8,0-1 112-8,2-6 32 7,-6-6 0-7,-1-7 0 8,-3 1-32-8,0-8 0 7,0-5 0-7,0-3 0 8,-2-9-112-8,-1-2-32 7,-1-2 0-7,-4 0 0 8,2-7-128-8,0-1 128 7,2-2-128-7,2-6 128 9,-4-1-128-9,1-8 0 7,5-14 0-7,0 0 0 21,0 0-1152-20,0 0-144-1,-14 1-48 1,6-8 0 14,-6-11-1712-13,3-1-336-2</inkml:trace>
    </iact:actionData>
  </iact:action>
  <iact:action type="add" startTime="93706">
    <iact:property name="dataType"/>
    <iact:actionData xml:id="d76">
      <inkml:trace xmlns:inkml="http://www.w3.org/2003/InkML" xml:id="stk76" contextRef="#ctx0" brushRef="#br1">18920 19998 19343 0,'0'0'1728'1,"0"0"-1392"3,0 0-336-4,0 0 0 8,0 0 0-8,0 0 0 7,0 0 0-7,0 0-128 7,0 0 128-6,0 0 0 6,0 0 0-6,0 0 0 6,0 0 832-7,0 0 112 7,0 0 16-7,0 0 0 8,11 13 384-8,-11-13 96 6,8 16 16-6,-8-16 0 11,0 0-352-11,0 20-64 5,-2-5-16-5,0 5 0 9,-6-5-432-9,2 1-80 6,3 3-32-6,-3-1 0 8,-4 1-144-8,2 3-16 6,0 1-16-6,-5 5 0 8,3-1-16-7,-4 2 0 8,3-4 0-9,-1 5 0 7,-2 1-32-7,3 0 0 6,-5 2 0-6,4 6 0 8,-3-2-112-7,1 0-16 6,-6 2-128-7,5-2 192 7,-1 4-48-7,-7-5-16 9,-4 1 0-8,-1 0 0 4,-3-2-128-3,-2-2 128 4,-4 4-128-6,2-2 128 8,-2-6-128-8,-2 1 0 7,4 1 0-7,-1 0 128 8,-1-2-128-8,0-1 128 7,2-5-128-7,-4 4 128 8,2 2-128-8,-4 1 160 7,2-5-160-7,2 2 160 9,-4 1-32-9,4 1-128 7,-6 2 192-7,2-4-64 8,-8 1-128-8,1-1 0 6,-5 2 0-6,0-1 128 8,-1-3-128-8,1 0 0 6,0 1 0-5,3 1 0 7,-1-2 0-8,0 3 0 7,-3-5 128-7,3 4-128 7,2-3 0-7,2-1 0 8,-1-3 0-8,-5 1 0 9,-4 1 0-9,-1-1 128 8,-5-3-128-8,3 1 0 7,-1 1 0-7,3-7 128 6,3 5-128-6,-1-5 0 8,-1 3 176-7,5 3-48 5,-3-5-128-6,0 4 192 7,3-5-192-6,-5 3 144 7,-5-2-144-8,-5-1 128 7,3 1-128-7,-4 2 0 7,3-5 0-7,3 5 0 7,-4-4 0-7,1 3 0 8,5-5 0-8,-1 5 0 6,-1-1 0-5,-2 2 0 6,-7-5 0-7,3 5 0 8,-8-4 0-8,2 3 0 8,0-3 0-8,0 2 0 8,3-5 0-8,3 5 0 7,0-4 0-6,3 0 0 7,-1 3 0-8,-6-7 0 6,-4 2 0-6,-4 0 0 8,4-2 0-7,0-3 0 4,0 1 0-5,4 2 0 10,1 0 0-9,3-2 0 5,4 0 128-6,-1 2-128 7,-7 0 0-6,0 1 0 4,-4-1 0-5,0-2 0 10,0 2 0-9,2 0 0 5,2 2 0-6,-5-6 128 7,7-1-128-6,2 1 0 5,-2-4 0-5,-2 2 128 7,-8-1-128-7,-2-1 160 4,0-6-160-5,0 4 160 10,4-2-160-9,4 2 192 3,2-4-192-4,-1 1 192 8,7 1-192-7,-4 0 0 5,0-4 0-6,-5-4 128 8,-3 5-128-7,2-5 0 5,4 2 0-5,-2-3 0 7,2 3 0-8,6-7 0 6,-3 5 0-6,5 0 0 11,3 3 0-10,-3-5 0 2,0 6 0-3,-5-5 0 9,-5-1 0-8,2-2 0 5,4 3 0-6,-6 1 0 7,7-3 0-6,1-1 0 5,6 1 0-5,1-1 0 6,1 4 0-6,-3-5 0 5,-5-3 144-5,3 3-144 7,-5-3 160-8,2-3-32 7,3 4-128-7,-1-1 192 7,6 1-32-6,-1-3-16 6,3 1 0-7,-1-1 0 9,0 3-144-9,3 2 0 6,3-3 0-6,-2 1 0 8,-3-5 0-8,-3 5 0 8,1 1 0-8,-1-1 0 6,-3-3 0-6,3-1 0 8,1 2 0-8,3-1 0 8,1-1 0-8,3-2 0 7,6-1 0-7,-2 1 0 7,4-2 128-7,4 0 0 8,4-3 0-8,-6 3 0 7,-2 0-128-7,-4 2 0 8,5-5 0-8,1 3 0 7,-6 2 0-7,6-1 0 7,-4 1 0-7,8 2 0 8,-2-3 0-8,2 3 208 7,0 0-48-7,0 1-16 8,2 3-144-8,5 1 0 7,3 1 0-7,0-3-176 8,-3 1 176-8,5 3 0 6,2-3 0-6,1 3 0 9,5 3 0-9,-3-3 128 7,1 3-128-7,5-3 128 10,-2 3-128-10,5 3 176 5,-7-2-176-5,6 1 192 8,-3-1-64-8,5 0 0 7,-2 6 0-7,5-3 0 9,7 11 0-9,0 0 0 6,-10-8 0-5,10 8 0 5,0 0-128-5,0 0 160 7,0 0-160-8,0 0 160 7,0 0-160-7,0 0 0 8,0 0 0-8,0 0 0 7,0 0 0-7,0 0 0 7,0 0-144-7,0 0 144 8,0 0 0-8,0 0 0 6,0 0 0-6,0 0 0 10,0 0 0-10,0 0 0 6,0 0 0-6,0 0 0 8,0 0 0-8,0 0 0 8,0 0 0-8,0 0 0 9,0 0 0-9,0 0 0 5,0 0 0-5,0 0 0 9,0 0 0-9,0 0 0 6,0 0 0-6,0 0 0 8,0 0 0-8,0 0 0 7,0 0 0-7,0 0 0 8,0 0-128-8,0 0 128 7,0 0 0-7,0 0 0 7,0 0 0-7,0 0 0 9,0 0 0-9,0 0 0 6,0 0 0-6,0 0 0 8,0 0 0-8,0 0 0 8,0 0 0-8,0 0 0 7,0 0 0-7,10-10 0 8,-10 10 0-8,9-13 0 8,-9 13 0-8,10-18 0 7,-6 0 0-7,0-3 0 7,-4 1 0-7,4 1 0 8,2-4 0-7,0-3 144 5,-6 1-144-6,1-2 192 9,1-1-192-9,-2-1 0 6,-2-2 0-6,2-4 0 9,-1-2 0-9,1 2 0 6,-4-4 0-6,4 1 0 8,-2 3 0-8,2-6 0 7,2 4 144-7,-2-6-144 8,-4 1 0-8,0-1 128 7,-2 4-128-7,2-6 0 8,-8 2 0-8,5-4 128 7,-1-2-128-7,-6 6 0 8,0-1 0-8,-5-3 128 8,1 2-128-8,3 2 0 7,-5 4 0-7,5-4 144 7,-5 0-144-7,-5 4 0 8,1 2 160-8,3-2-160 7,1 0 128-7,-1 0-128 8,-4 0 0-8,1 4 128 7,-1-4-128-7,1 2 0 8,-1-4 128-7,-2 0-128 5,-2 6 128-6,-1-4-128 9,1 4 144-9,0 4-144 6,0-4 160-6,-3-1-160 10,-1 3 128-10,-2 2-128 5,2-2 0-5,-2 4 144 10,0-1-144-10,-8 3 0 5,2 0 0-5,-4 1 0 8,0 3 0-7,0 0 0 5,-6-5 0-6,-1 7 0 9,-3-1 0-9,1 7 0 6,-3-5 0-6,0 7 0 8,3-3 0-8,-1 6 0 8,1-1 0-7,-5 3 0 5,-9-4 0-6,2 0 0 9,-9 7 0-9,3-5 0 6,0-4 0-6,-2 6 0 8,4-1 0-8,-4 3 0 7,3 2 0-7,5 2 0 7,-2 0 0-7,0 2 0 8,-10 0 0-8,-1 0 0 7,3 0 0-7,4 0 0 9,-6 0 0-9,6 2 0 6,4 2 0-6,-2 2 0 8,3 1-128-8,-1-1 128 8,2 0 0-8,-5 2 0 7,3 2 0-7,-6-2 0 7,4-5 0-7,0 3 0 8,5 6-128-8,1-4 128 8,3 0 0-7,3 5 0 5,-1-1 0-6,3 5 0 8,3-3 0-8,-1 2 0 7,-3 1 0-7,-2-1 0 8,1 3 0-8,-3 3 0 8,1-3-144-8,1 7 144 7,-1 1 0-7,3 0 0 7,1 3 0-7,1 5-128 8,-1-2 128-8,3 0 0 8,0 2 0-8,1 2 0 6,-1-4-128-6,0 0 128 8,1 8 0-8,-1-4 0 7,0 1 0-7,5 1 0 9,1-6-128-9,0 4 128 6,2 4 0-6,0-2 0 9,4 6 0-9,4-3-128 6,4 3 128-6,-2 2 0 8,0-4 0-8,4 6 0 6,3 1 0-6,3-1 0 9,0-2-144-9,1 4 144 7,3-1 0-7,-3 1-144 8,-1 0 144-8,0-2 0 7,3-5 0-7,9 3 0 9,-5-2 0-8,8-4 0 4,-1 4 0-5,3-4 0 8,2 6 0-8,2-2 0 8,2-5 0-8,-2 7 0 7,2-4 0-7,8 2 0 7,0 2 0-7,0-4-128 8,2 4 128-8,3-6 0 8,-1 1 0-8,8-3 0 8,-3 4 0-8,5-4 0 6,3 2 0-5,-1-6-128 6,-3 4 128-7,2-2 0 7,1-3 0-7,3 1 0 9,1 2 0-9,1-4 0 7,4 0 0-7,0-4 0 8,1 3 0-8,3 1 0 7,2-4 0-7,2 2 0 7,6 0 0-7,-1-3 0 8,5-1 0-8,0 2 0 8,2 0 0-8,-1 1 0 7,3-1 0-7,0 0 0 7,-4-5 0-6,1-1 0 7,1-2 0-8,2-1 0 6,-1 1 0-6,5-1 0 8,-1-1 0-8,3-3 0 7,1 4 0-7,7-3 0 7,-5-3 0-6,4 3 128 6,3-1-128-7,-7 1 0 8,-1-5 0-8,3 2 0 8,0-4 0-8,5 1 0 6,-7-3 0-6,0-2 0 9,7 0 0-9,-3 2 0 7,4-3 0-7,-3-1 128 8,3 0-128-8,-4-2 0 7,-2-2 0-7,5 2 0 8,-5 0 0-8,2-2 0 7,-5-4 0-7,-1 0 0 8,5-2 0-8,3 1 0 7,-4-3 0-7,5 0 0 8,-5 2 0-8,0-2 0 7,-1-1 0-7,-3 1 0 8,-5-2 0-8,1-4 0 7,-1 5 0-7,4-7 0 8,-1 6 0-8,1-3 0 7,-1 3 0-7,5-6 0 8,-3 3 0-8,-1-3 0 7,-1 4 0-7,-1-3 0 7,-1 1 0-7,-1-4 0 9,-5 3 0-9,-1-3 0 8,2 3 0-8,-6 1 0 6,2-3 0-6,1 5 128 9,-1-4-128-9,-4 3 0 6,2-7 0-6,-4 3 0 9,4 1 0-9,-4-4 0 6,0 5 0-6,0-3 0 8,0-1 0-8,-2 3 0 6,2-3 0-6,-8-1 128 8,0 5-128-8,0-5 0 8,-2 3 0-8,1 1 0 8,-3-4 0-8,0 3 0 7,0-1 0-7,-1-3 0 7,-1 1 0-7,0 3 128 8,1-5-128-7,-5 1 128 6,-4 1-128-7,3 3 0 7,-1-5 0-7,1-1 0 7,-5 0 0-7,1 1 0 8,-1 3 0-8,-3-3 128 8,4-1-128-8,-5-3 0 7,1-1 0-7,-4 0 128 8,3-1-128-8,-5 1 128 7,0-2-128-7,0 2 128 8,-4-3 0-8,-2 1 0 7,0-2 0-7,-2 0 0 8,-2 0-128-8,0 3 192 7,-2 1-64-7,-2 0 0 8,2-1-128-8,2 3 176 8,-2-2-176-8,2 3 192 7,-4 1-192-7,3 3 0 7,-3 3 0-6,2-1 0 6,-2 3 0-7,2 3 0 7,-2-4 0-7,-4 5 0 8,10 11 0-8,0 0 0 7,-7-8 0-7,7 8 0 8,0 0 0-8,-8-8 0 7,8 8 0-7,-16-2-176 22,6 2-224-21,10 0-48-1,-15 10-16 1,15-10 0 11,-10 8-2864-11,-4 9-576 1</inkml:trace>
    </iact:actionData>
  </iact:action>
  <iact:action type="add" startTime="99759">
    <iact:property name="dataType"/>
    <iact:actionData xml:id="d77">
      <inkml:trace xmlns:inkml="http://www.w3.org/2003/InkML" xml:id="stk77" contextRef="#ctx0" brushRef="#br2">1964 11386 21935 0,'0'0'960'3,"0"0"224"-3,0 0-944 0,0 0-240 0,19 2 0 1,1 2 0 5,1-3-144-5,8-1-80 6,2-1-16-7,8 1 0 8,-1-2 0-8,6 0 0 7,-1 0 0-7,6 0 0 8,2 2 240-8,1 0-144 6,-3-2 144-6,-4 2-128 9,0 0 128-8,-4 0 0 5,-2 2 0-6,-6-2-5952 16,-2 0-1168-15</inkml:trace>
    </iact:actionData>
  </iact:action>
  <iact:action type="add" startTime="99954">
    <iact:property name="dataType"/>
    <iact:actionData xml:id="d78">
      <inkml:trace xmlns:inkml="http://www.w3.org/2003/InkML" xml:id="stk78" contextRef="#ctx0" brushRef="#br2">2231 11908 21183 0,'-14'-7'1888'3,"14"7"-1504"-3,0 0-384 1,0 0 0 6,22-8 1296-6,1 4 192 5,2 0 48-6,7 2 0 9,1 2-1392-8,10 0-144 4,0-2-272-5,3-4 64 22,-7-4-432-21,4 5-96-1,-4-3-16 0,2 2-10064 2</inkml:trace>
    </iact:actionData>
  </iact:action>
  <iact:action type="add" startTime="100314">
    <iact:property name="dataType"/>
    <iact:actionData xml:id="d79">
      <inkml:trace xmlns:inkml="http://www.w3.org/2003/InkML" xml:id="stk79" contextRef="#ctx0" brushRef="#br2">3643 10822 15775 0,'0'0'704'4,"0"0"128"-4,0 0-656 1,0 0-176-1,0 0 0 0,0 0 0 6,0 0 464-5,0 0 64 6,0 0 16-7,0 0 0 8,-4 16-32-8,4-16-16 6,0 0 0-5,0 0 0 8,0 0 544-9,0 0 112 7,0 0 32-7,22-4 0 6,-1-10-32-6,0-2-16 8,7-7 0-8,3-4 0 8,4-6-528-8,-2-4-96 6,2 0-32-6,2 1 0 9,-3 5-256-9,-1-4-48 6,4 0-16-6,0 4 0 9,-6-2 32-9,-4 3 0 11,-1-1 0-11,-3 4 0 6,-3 2 96-5,-1 3 32 4,-1 3 0-5,-7 9 0 9,-11 10-64-9,14-10-16 6,-14 10 0-5,0 0 0 6,0 0-240-7,8 14 0 6,-8-14 0-6,4 27 0 9,-4 4 0-9,-4 8 0 7,-4 4 0-7,-6 10 0 8,1 5 0-8,-7 9-128 7,-1 5 128-7,-1 8 0 8,3 2 0-8,-3 0-128 8,1 3 128-8,1 3 0 7,3 4 0-7,-3 1-128 7,9 9 128-7,-5-7 0 8,6 1 0-8,-3-6 0 6,5-3 0-6,-4-3 0 9,2-6 0-8,3 0 144 4,-5-4-144-5,6-1 192 9,-2 1-192-9,4-8 128 7,-4-9-128-7,5-3 128 7,1 1-128-7,0-7 128 6,2-3-128-5,2-8 128 9,0-3-128-10,0-1 0 6,3-2 0-6,-5-8 0 24,0-7-512-23,0 1-176 0,0-17-32-1,-5 16-16 12,-1 2-2256-11,-2-11-448 1</inkml:trace>
    </iact:actionData>
  </iact:action>
  <iact:action type="add" startTime="100780">
    <iact:property name="dataType"/>
    <iact:actionData xml:id="d80">
      <inkml:trace xmlns:inkml="http://www.w3.org/2003/InkML" xml:id="stk80" contextRef="#ctx0" brushRef="#br2">3157 12798 29487 0,'0'0'2624'1,"0"0"-2112"1,0 0-512-2,0 0 0 8,22-8 544-8,5 4 0 8,10 2 0-8,0 0 0 6,-2 0-304-5,12 0-64 5,4-2-16-6,3 0 0 9,5 4 112-9,3 0 32 7,9 0 0-7,-1-2 0 8,6 2 80-8,4 2 0 8,4 6 16-8,-2-8 0 11,-2-4 48-11,0 0 16 4,-4 4 0-3,-4-2 0 7,2 0-144-8,2 0-48 7,-8 1 0-7,1 1 0 9,-9 3-272-9,-1 1 128 5,-1 2-128-5,-3 0 0 23,-7-2-768-21,1 0-256-1,-8 8-48-1,0-1-16 1</inkml:trace>
    </iact:actionData>
  </iact:action>
  <iact:action type="add" startTime="102356">
    <iact:property name="dataType"/>
    <iact:actionData xml:id="d81">
      <inkml:trace xmlns:inkml="http://www.w3.org/2003/InkML" xml:id="stk81" contextRef="#ctx0" brushRef="#br0">5658 11470 5519 0,'0'0'240'3,"-16"1"64"-3,5-1-304 1,-5 2 0-1,16-2 0 0,-16 4 0 8,1-6 2368-8,3 0 400 6,0-1 96-6,12 3 16 10,-9-4-1088-10,9 4-224 5,0 0-32-5,0 0-16 9,-12-8-128-9,12 8-32 7,0 0 0-7,0 0 0 7,0 0-416-7,19-12-96 7,7 4-16-7,7-3 0 9,14 3-32-9,3 0-16 7,9-6 0-7,1 5 0 6,5 3-144-5,5-4-16 9,-4 4-16-8,6 0 0 3,3 4-256-5,-9 2-48 7,-2 2-16-7,3 2 0 7,-7 0-112-7,-3 4-32 7,-7-2 0-7,-1-2 0 9,-12 2-144-9,-4-1 192 6,-3 3-192-6,-7-2 192 8,-4 0-192-8,-19-6 128 5,0 0-128-4,0 0 128 9,0 0 96-10,0 0 16 6,0 0 0-6,-17 14 0 9,-8-7 240-9,-11-3 48 5,-4-6 16-5,-11 2 0 9,-6 2-256-9,-9-2-48 6,0 0-16-6,-9 0 0 9,-1 0-96-9,4 0 0 6,-2-2-128-6,2 2 192 9,2 0-192-9,1-2 0 6,9 0 128-6,5-2-128 9,7-1 0-9,9 1 128 6,3 0-128-6,11-2 0 9,6 4 0-9,9-2 0 8,10 4 0-8,0 0 0 7,0 0 0-7,0 0 0 7,19-8 0-7,16 4 0 8,8-1-208-8,8 1 64 7,8 4 16-7,5-2 0 8,-2 0 128-8,3 0-160 6,7 0 160-6,-2 2-160 8,2 2 160-8,-1 0 0 7,-7 2-144-7,2-2 144 9,3 2 0-9,-7-3 0 6,-4-1-144-6,-1 0 144 9,-4 2 0-9,-8-2 0 6,-12 0 0-6,-4 0 0 8,-6 0 0-8,-3 2 0 7,-20-2 0-7,0 0 0 8,0 0 0-8,0 0 0 7,0 0 128-7,0 0-128 8,-20 10 144-8,-9-4-16 7,-14 2 0-7,-4-2 0 9,-13-1 0-9,-6-1-128 7,-7 0 192-6,-1-2-64 6,-6-2 64-7,0-2 0 7,-2-2 0-7,2 2 0 8,0-1 16-8,4-1 16 6,4 2 0-6,-2 2 0 9,2 0-224-9,8 0 0 6,5 0 128-5,6 6-128 6,5-3 0-7,9 1 0 7,2 0 0-7,9-2 0 9,9 0 0-9,3 0 0 6,16-2 0-6,0 0 0 9,0 0 0-9,0 0 0 6,0 0 0-6,22 14 0 24,1-5-1200-22,8 7-128-1,6-2-16-1,12 5-15968 0</inkml:trace>
    </iact:actionData>
  </iact:action>
  <iact:action type="add" startTime="105268">
    <iact:property name="dataType"/>
    <iact:actionData xml:id="d82">
      <inkml:trace xmlns:inkml="http://www.w3.org/2003/InkML" xml:id="stk82" contextRef="#ctx0" brushRef="#br1">15955 20934 13071 0,'0'0'576'3,"0"0"128"-3,11-6-576 0,-11 6-128 0,16-12 0 1,-6 5 0 6,-10 7 576-6,0 0 64 5,11-8 32-5,-11 8 0 7,6-14-112-8,-6 14-32 7,8-12 0-7,-8 12 0 8,0-17 224-8,0 3 32 6,-2-1 16-6,0 3 0 8,-2-4 208-8,0 3 32 7,-5-7 16-7,-1 1 0 7,2 1 48-7,-6-3 16 8,1-5 0-8,-5-1 0 7,5 2-112-7,-5-1-32 7,0 1 0-6,3-2 0 7,-7-3-352-8,-1 1-80 7,-2 0-16-7,-3-4 0 17,-5-4-96-17,4 3-32 0,0 3 0 0,-6 2 0 9,-6 0-48-9,5 1-16 5,-4 1 0-5,-1 2 0 8,-8-1-64-8,0 1-16 7,-4 0 0-7,1 1 0 8,-1 5-64-8,-5-1 0 6,-1-1-16-6,1 3 0 9,-1-3-176-8,0 1 192 5,5 3-192-6,-1 1 192 7,1-1-192-7,-3 1 160 8,0-3-160-7,1 1 160 6,-1 8-160-7,-3-5 0 7,-3 1 0-7,3-4 0 8,3 7 0-8,-5-1 0 7,-4 4 0-7,3 4 0 8,3-1 0-8,1 3 0 6,-1 2 0-6,-1 2 0 9,-1 1 0-9,1-1 0 7,3-4 0-7,-1 2 0 7,3 0 0-7,-1 2 0 8,1 2 0-8,3 4 0 8,0 4 0-8,5 1 0 7,-1 7 0-6,-2 1 0 6,4-5-128-7,3 3 128 7,-7 5 0-7,-2 1 0 8,-1-1 0-8,1 1 0 7,-2 0 0-7,5 3 0 7,-3 1 0-7,2 0 0 7,2-2 0-6,3 1 0 7,-1 1 0-8,6 2 0 7,2-2-144-7,6 5 144 7,-1-3 0-7,7 4 0 10,0-4-128-9,3 2 128 4,5 2 0-5,3 2-128 7,-1-5 128-7,5 3 0 8,-2 2-128-8,7 4 128 6,1-4 0-6,2 4 0 10,0-6-128-10,4 4 128 7,6 6 0-7,0-6 0 7,1 2-128-7,7-4 128 7,-2 4 0-7,7-2 0 8,-5 2 0-8,7-6-128 7,5-2 128-7,-1 6 0 9,-1-2 0-9,1-2 0 6,2-4 0-6,3 4 0 8,3-3 0-8,0 1 0 7,6 0 0-7,-2 2 0 8,-2-4 0-8,8 0 0 7,-2 3 0-7,4-5 0 9,-2 0 0-9,3 2 0 6,5 2 0-5,2 1 0 6,-4-7 0-7,1 0 0 8,1 0 0-8,6-1 0 7,1-5 0-7,3 3 0 7,-1-3 0-7,4-1 0 8,5-7 0-8,-5 7 0 6,4-7 0-5,-3 3 0 8,-1 2 0-9,4-5 0 6,-1 3 0-5,3-6 0 6,-6 1 0-6,6 3 0 5,-3-4 0-6,5 5 0 9,-2-7 144-9,4 0-144 6,2 0 128-5,-3-4-128 6,-5-8 128-6,-4 0-128 5,4-4 0-5,-1 0 128 8,3 2-128-8,-4-3 160 3,4-1-160-4,-3 2 160 9,3-6-160-8,-4 5 0 5,7-7 144-6,-9 2-144 9,-2-3 0-9,3 1 128 5,-5-1-128-4,3-1 0 7,5 1 0-8,-6-5 0 7,3 1 0-7,3-1 128 9,-2 1-128-8,2-1 0 5,-3 3 0-6,-1-3 128 7,-1-5-128-7,-5 0 0 8,1-1 0-8,-5 1 128 7,-3-4-128-7,-2 4 0 8,-2 1 0-8,-3 1 0 9,-1-2 0-9,-2-1 128 5,-4 3-128-5,0 2 0 9,-5-3 176-8,-7 3-48 4,-6-6 0-4,-3-1 0 6,-4 1 192-7,-2-4 48 8,-9-2 0-8,-2 2 0 7,-5-8 80-6,-6-2 0 8,0-10 16-9,-7-1 0 4,-5 1-80-3,-1-2 0 5,-6-5-16-6,0-1 0 9,-3-3-368-9,-5 5 144 7,0 7-144-7,2 1 0 9,-8 6 192-9,3 2-64 6,1 2 0-6,-6 0-128 8,0 6 240-7,0 0-64 5,-4-4-16-5,-1 8 0 6,1 4-160-7,-2-3 0 7,1 3 0-7,-1 2 128 9,0-1-128-9,3 3 0 6,-5 2 0-5,2-1-176 21,3 1-1008-20,-1 5-208-1,2 4-32-1,6 1-10976 5,2 1-2192-4</inkml:trace>
    </iact:actionData>
  </iact:action>
  <iact:action type="add" startTime="108349">
    <iact:property name="dataType"/>
    <iact:actionData xml:id="d83">
      <inkml:trace xmlns:inkml="http://www.w3.org/2003/InkML" xml:id="stk83" contextRef="#ctx0" brushRef="#br1">8195 11444 12895 0,'0'0'1152'2,"0"0"-928"3,0 0-224-4,0 0 0 3,0 0 528-4,0 0 64 10,-1 22 16-10,2-7 0 5,3 3-192-4,0 1-32 7,4-5-16-8,0 5 0 7,0-3 336-7,5 0 80 12,1 3 16-12,4-1 0 2,-3 1 48-2,7 1 16 11,5-1 0-11,0-1 0 4,-1 1-48-4,5-1-16 11,6-5 0-11,0 3 0 5,8-2-96-5,-2 5-32 7,5-9 0-7,1 2 0 4,-2-5-96-4,4 1-32 12,-1-4 0-12,1-4 0 5,2-2-32-4,-4-4 0 9,-3-1 0-10,3-7 0 4,0 2-80-4,2-5-32 11,-8-1 0-10,-1-1 0 1,-1-1-96-2,0 1-32 8,-5-3 0-8,-1 3 0 8,0-3-128-8,-6 3-16 11,-4-3-128-11,-5-3 192 4,-1 0-64-3,-1-1 0 6,-10 1-128-7,0 1 192 8,-1-1-64-8,-5 4-128 12,-4 1 176-11,-4-1-176 2,1-5 192-3,-3 3-192 10,-6 3 192-10,-1 5-192 4,-9-5 160-3,1 7-160 6,-3-5 128-7,-1 8-128 8,-2-1 128-8,0 3-128 7,-3 2 0-7,3-2 128 8,-4 4-128-8,2 4 0 11,-2 0 0-11,3 8 0 6,-1 2 0-5,0-2 0 7,0 1-128-8,-1 3 128 6,-3 6 0-6,0-3 0 9,0 5 0-9,-4-3 0 5,2-1-128-5,4 7 128 11,-2 5 0-10,-2 1 0 3,0 0 0-3,2 2-144 8,-2 4 144-9,1 1 0 4,1-3-128-4,-2 6 128 7,4 2 0-7,4 3 0 8,0-3-144-8,1 6 144 8,7-2 0-7,1 4-144 5,-1 0 144-6,1-3 0 7,3 1 0-7,3 4 0 4,6 2 0-3,1-3-128 5,1-3 128-5,6-6 0 6,4 0 0-7,7-6-128 7,-1-2 128-7,10-3 0 8,-3-3 0-8,8 2 0 9,5-2 0-9,9 1 128 7,2-9 128-7,7 3 16 10,3-5 16-10,4 1 0 6,-1-3-32-6,5-7 0 10,1-6 0-10,1 2 0 4,-1 2-96-3,-1-4-32 5,-3-4 0-6,1 0 0 8,-4 2-128-8,1 2 192 12,1 4-192-12,-3-6 192 3,-1-4-192-3,-2 4 0 14,-2 4 0-14,-2-4 128 17,-10-6-1456-16,0 2-288 1,-4 0-64-2,0 0-13440 0</inkml:trace>
    </iact:actionData>
  </iact:action>
  <iact:action type="add" startTime="109179">
    <iact:property name="dataType"/>
    <iact:actionData xml:id="d84">
      <inkml:trace xmlns:inkml="http://www.w3.org/2003/InkML" xml:id="stk84" contextRef="#ctx0" brushRef="#br1">9614 10834 11967 0,'0'0'1072'3,"0"0"-864"-3,0 0-208 0,0 0 0 4,0 0 1120-4,0 0 176 5,0 0 48-5,0 0 0 8,0 0-624-7,0 0-112 4,0 0-32-4,0 0 0 6,0 0 432-6,0 0 80 8,0 0 0-9,0 0 16 6,13 8-64-6,5-3-16 11,7-1 0-10,-2-4 0 3,-1-4-48-4,3 2-16 10,5 0 0-10,1 2 0 5,-2-1-208-5,0 1-48 5,1-2-16-5,-3 2 0 9,2 0-240-9,-4 3-32 10,-3-3-16-10,-3 2 0 5,1-2-80-4,-1 2-32 16,-5 0 0-17,-14-2 0 1,0 0-128-1,0 0-32 7,18 2 0-7,-18-2 0 4,0 0-128-3,0 0 0 10,0 0 0-11,0 0 128 18,0 0-1088-17,0 0-208 0,0 0-48-1,0 0-13360 2</inkml:trace>
    </iact:actionData>
  </iact:action>
  <iact:action type="add" startTime="110724">
    <iact:property name="dataType"/>
    <iact:actionData xml:id="d85">
      <inkml:trace xmlns:inkml="http://www.w3.org/2003/InkML" xml:id="stk85" contextRef="#ctx0" brushRef="#br1">10764 9966 4607 0,'0'0'400'2,"0"0"-400"4,4-20 0-6,-2 7 0 2,2-5 2112-2,-4 18 320 7,6-12 80-7,-6 12 16 7,0 0-1104-7,0 0-208 11,0 0-64-11,0 0 0 7,0 0-128-6,0 0-16 4,0 0-16-5,-10 12 0 3,4 8-240-3,-3 5-48 7,1-3-16-7,2-3 0 10,-6 8-176-10,2 10-48 11,5-3 0-11,-3 3 0 3,-4 2-48-3,4-4-16 11,2-2 0-11,-3 4 0 5,1-2-160-5,2-2-48 6,-4 0 0-6,4 2 0 12,-1-3-192-12,3-3 144 4,-6-4-144-3,4 3 128 6,0-3-128-7,2 0 160 10,-1-3-160-10,-1-1 160 5,2-1-160-5,2-5 0 7,0 1 0-7,0 1 0 27,2-17-2272-26,0 0-384-1</inkml:trace>
    </iact:actionData>
  </iact:action>
  <iact:action type="add" startTime="111026">
    <iact:property name="dataType"/>
    <iact:actionData xml:id="d86">
      <inkml:trace xmlns:inkml="http://www.w3.org/2003/InkML" xml:id="stk86" contextRef="#ctx0" brushRef="#br1">10253 10824 11967 0,'0'0'1072'1,"0"0"-864"-1,0 0-208 0,0 0 0 6,0 0 976-5,18 6 160 10,-3-2 16-11,5-2 16 4,3-2-400-3,3-2-64 9,1 2-32-10,2-4 0 4,1-6 176-4,5 2 48 11,4 4 0-11,-4-7 0 4,-2-1-272-4,2 2-48 7,4-5-16-7,-6 5 0 8,0-4-256-8,-1 4-48 7,-3 1-16-7,-2-1 0 8,-1 4-240-8,-3 0 0 7,-4 2 0-6,3 4 0 2,-22 0 0-3,15 2-160 6,-15-2 32-5,0 0-7120 14,0 0-1424-13</inkml:trace>
    </iact:actionData>
  </iact:action>
  <iact:action type="add" startTime="111323">
    <iact:property name="dataType"/>
    <iact:actionData xml:id="d87">
      <inkml:trace xmlns:inkml="http://www.w3.org/2003/InkML" xml:id="stk87" contextRef="#ctx0" brushRef="#br1">10661 11040 3679 0,'0'0'160'2,"0"0"32"-2,0 0-192 0,0 0 0 0,0 0 0 0,0 0 0 7,-14 8 2992-7,-1 0 544 11,-3-2 112-11,3 2 32 5,-7 1-2336-5,1-1-448 10,-1 8-112-8,1-6-16 1,-5 1 64-3,1 5 0 7,0 1 0-7,-1-1 0 8,1 4-96-8,3-1-16 8,-1-3 0-7,6 5 0 4,-1 1-144-4,8 1-48 9,-1 4 0-10,5-3 0 4,2-1-256-4,4 1-48 11,2-3-16-11,4-3 0 6,7-5 224-6,3 5 32 5,3-9 16-5,7 1 0 9,-3-2-16-9,2-4 0 6,-3-2 0-5,3-2 0 12,3-4-208-13,-3-2-64 7,0-2 0-6,-1 1 0 3,-1 1-16-3,-3-6-16 9,-5 2 0-10,1-1 0 4,-8-5 32-3,-1 0 16 10,1 3 0-10,-6-3 0 2,-4 2 176-3,-6-1 16 6,-1 1 16-6,-5-3 0 8,-2 5 16-8,-5 0 0 11,-4 2 0-11,1 5 0 3,-1-3-432-2,3 4 128 11,-3 0-128-12,0 4 0 3,-1-4 0-3,3 6-256 6,3 0 48-6,7 2 0 24,-3-2-1344-22,16-2-272 1,-8 2-48-3</inkml:trace>
    </iact:actionData>
  </iact:action>
  <iact:action type="add" startTime="111773">
    <iact:property name="dataType"/>
    <iact:actionData xml:id="d88">
      <inkml:trace xmlns:inkml="http://www.w3.org/2003/InkML" xml:id="stk88" contextRef="#ctx0" brushRef="#br1">11453 10229 3679 0,'0'0'160'0,"0"0"32"1,0 0-192-1,2-17 0 5,-2 17 0-5,0-14 0 4,2 0 3568-4,-2 14 656 10,0 0 144-9,0 0 32 3,0 0-2448-3,0 0-480 8,0 0-112-9,-14 0-16 6,2 6-352-6,3 4-80 10,-3-2-16-10,2 0 0 5,-5 7-256-5,3-1-48 6,-4 5-16-6,5 5 0 8,-3-1-256-8,2 6-48 11,4 3-16-10,-3 5 0 3,1 2-64-4,6 0-32 6,0 5 0-6,-2 5 0 9,2 0-160-4,2 2 192 3,1-3-192-8,1-1 192 4,0-6-192-4,1 2 0 6,3-6 0-6,2-4 128 9,-2-5-128-9,0-3 0 6,-2-2 0-6,6-1 128 8,2-7 16-8,-1 1 0 7,9-8 0-7,-5 4 0 8,7-5-16-8,-4 3-128 8,1 0 192-8,3-6-64 17,-5 0-768-14,-15-4-144 0,18 4-48-2</inkml:trace>
    </iact:actionData>
  </iact:action>
  <iact:action type="add" startTime="112056">
    <iact:property name="dataType"/>
    <iact:actionData xml:id="d89">
      <inkml:trace xmlns:inkml="http://www.w3.org/2003/InkML" xml:id="stk89" contextRef="#ctx0" brushRef="#br1">10823 10865 21183 0,'-8'-14'1888'1,"8"14"-1504"5,4-15-384-6,10-3 0 4,9 6 3136-3,10-1 576 5,8 3 96-6,4 0 32 22,8-1-3840-22,3 3-544 2,1-2-224-2,3 0-32 0,-1 2 992 0,-1-1 208 10,3-3 48-10,-1 6 0 5,-1 0-256-5,-5-1-64 11,-3 1 0-11,-4 2 0 5,-4 0-416-5,-6 2-96 6,-10 2 0-5,0 4-14400 15</inkml:trace>
    </iact:actionData>
  </iact:action>
  <iact:action type="add" startTime="112777">
    <iact:property name="dataType"/>
    <iact:actionData xml:id="d90">
      <inkml:trace xmlns:inkml="http://www.w3.org/2003/InkML" xml:id="stk90" contextRef="#ctx0" brushRef="#br1">12920 11682 10703 0,'0'0'464'1,"0"0"112"-1,0 0-448 0,13-14-128 6,-7 5 0-6,-6 9 0 3,0 0 1120-3,0 0 208 8,0 0 32-8,-8-14 16 8,-3 4 176-8,-1 6 48 7,-4 2 0-6,1 2 0 6,-9 2-400-5,-5 0-80 2,-10 4-16-3,-2 10 0 7,-4-1-544-7,0 7-112 6,-5 1-32-7,-1 5 0 7,2 1-96-7,2 4-32 11,3 4 0-11,-3 0 0 4,2-6 64-3,4 4 16 9,8 8 0-9,0-6 0 3,1 4 0 1,11-2 0 2,1 2 0-7,7-2 0 4,7 8-192-4,4-6-48 11,2 0 0-11,6-4 0 3,6-2-128-3,-1 0 0 12,7-2 0-12,1-3 0 5,1-5 208-5,5 0-32 6,4-1-16-5,3-5 0 7,3-3 0-8,-2-6 0 11,2 1 0-10,4-3 0 4,-2 0-160-5,-2 0 0 7,4-6 0-7,-4 2 0 20,4-1-464-18,4 1-32-1,-2-2 0-1,2-4-8720 10,2-2-1760-8</inkml:trace>
    </iact:actionData>
  </iact:action>
  <iact:action type="add" startTime="113110">
    <iact:property name="dataType"/>
    <iact:actionData xml:id="d91">
      <inkml:trace xmlns:inkml="http://www.w3.org/2003/InkML" xml:id="stk91" contextRef="#ctx0" brushRef="#br1">13739 12021 19343 0,'-14'-13'848'1,"3"-3"192"-1,1-1-832 0,-2 7-208 6,12 10 0-6,-14-4 0 4,-3-4 1360-3,1 0 240 6,-7 6 32-7,-2 4 16 4,-3 6-816-4,-1-2-176 5,-2-2-16-4,-6 2-16 6,0 13-112-6,2 1 0 6,-5-1-16-7,5 9 0 7,2 1-224-7,2 6-32 7,0 0-16-7,3 2 0 9,3 2-224-9,4-2 128 7,5 4-128-7,6-4 0 7,8-6 0-6,2-1 0 6,2-3 0-7,8-2 0 8,6 1 272-8,7-7-32 7,2-5-16-7,5-3 0 11,-1-5 160-11,2-2 16 12,6 0 16-9,6-6 0-3,-4-2 0 0,8-9 0 10,4 1 0-10,-6-8 0 4,-3 3 32-3,3-5 16 5,-6-1 0-6,4-4 0 7,-6-1-16-7,0 1-16 11,-2-6 0-10,-5 0 0 3,-3-4 32-4,-7 2 16 11,-3 1 0-10,-3-5 0 3,-6 2-64-3,-6-5-16 5,-6 1 0-5,-8-2 0 6,-2 6-80-7,-5 2 0 11,-3 3-16-11,-3 5 0 4,-2 4-304-4,-5 3 128 11,-3 8-128-11,2 1 0 4,-4 5 0-4,0 4-320 11,2 4 32-11,-2 6 16 19,2 1-608-18,4 1-112 1,3 0-32-2,9 6 0 12,7-5-1696-11,4 7-352 0,8-18-64-1,6 29 0 0</inkml:trace>
    </iact:actionData>
  </iact:action>
  <iact:action type="add" startTime="113514">
    <iact:property name="dataType"/>
    <iact:actionData xml:id="d92">
      <inkml:trace xmlns:inkml="http://www.w3.org/2003/InkML" xml:id="stk92" contextRef="#ctx0" brushRef="#br1">14829 11709 24879 0,'-17'-11'1088'1,"17"11"256"-1,-14-2-1088 0,-4 4-256 8,5 5 0-8,-7 3 0 3,-3 0 320-3,-6 8 0 11,-5-1 0-11,-6-3 0 5,-3 3-320-5,-2-5 0 13,4 2 0-11,-2-7 0 0,4 3 0-2,2 2 240 4,6-6-48-3,3 4-16 6,7 3 192-7,5-3 32 10,-3 4 16-10,11-5 0 4,8-9-288-3,0 18-128 9,4-1 128-10,9 3-128 6,9-8 496-6,7 3 16 6,8 3 0-6,0-1 0 8,4 5-240-8,8 3-32 11,4 0-16-11,-1 3 0 5,-1-1 0-4,0 0 0 9,-8 1 0-10,-2 1 0 4,-8-2-48-3,-4 3-16 7,-5-1 0-8,-3-4 0 2,-9-1 96-2,-1-1 32 6,-7 2 0-6,-6 1 0 9,-7-5 272-9,-3 2 48 14,-10-1 16-14,-3 3 0 2,-10-1 48-2,-6-1 16 12,-4-3 0-12,-10-1 0 5,-9 1-48-5,-2-7-16 5,-4 3 0-5,-1-6 0 8,-1-7-256-8,2 7-48 12,-4-2-16-12,2 2 0 3,3 2-304-3,3-5 0 11,8-5 0-11,3 4 0 19,2 6-1696-17,10-4-288-2,8-8-64 0,8 0-14256 3</inkml:trace>
    </iact:actionData>
  </iact:action>
  <iact:action type="add" startTime="114269">
    <iact:property name="dataType"/>
    <iact:actionData xml:id="d93">
      <inkml:trace xmlns:inkml="http://www.w3.org/2003/InkML" xml:id="stk93" contextRef="#ctx0" brushRef="#br1">16041 10422 11055 0,'13'-15'976'3,"-13"15"-784"-3,0 0-192 1,10-8 0 3,-10 8 976-4,0 0 160 10,0 0 16-9,0 0 16 3,0 0-320-4,0 0-64 11,0 0-16-11,-16 6 0 5,1 5-80-5,-7-1-32 10,-3 4 0-10,0 1 0 4,-1 5 304-3,-1 5 48 4,-2 5 16-4,-1 3 0 6,1 6-256-7,-2 6-64 10,0 5 0-10,-1 7 0 5,-3 5-272-5,4 8-64 10,0 1-16-10,0 5 0 9,3 4-96-9,-1 5 0 7,-2 3-16-7,2 4 0 5,3-2-32-5,3-3 0 11,-4 5 0-10,5-2 0 2,5-10 32-2,1 0 0 9,2-10 0-9,3 8 0 2,3 0-16-2,0-2 0 9,4-2 0-10,2 0 0 4,0 0-16-4,2-4 0 7,0 1 0-7,0-7 0 8,0-4-32-8,2 1-16 7,2-5 0-7,4 1 0 8,-2 0-32-8,0-1-128 10,5 1 192-10,5-7-64 6,5-5-128-6,-3 2 0 6,3 4 144-6,3-4-144 25,1-1-1536-24,1 3-384 0</inkml:trace>
    </iact:actionData>
  </iact:action>
  <iact:action type="add" startTime="115842">
    <iact:property name="dataType"/>
    <iact:actionData xml:id="d94">
      <inkml:trace xmlns:inkml="http://www.w3.org/2003/InkML" xml:id="stk94" contextRef="#ctx0" brushRef="#br1">16101 11752 10127 0,'0'0'448'2,"0"0"96"-2,-10 4-544 0,10-4 0 3,-13 10 0-1,13-10 0 0,-12 8 1776-2,12-8 240 5,0 0 48-4,-8 13 16 7,8-13-1024-8,-10 10-208 7,10-10-32-7,0 0-16 7,0 0 112-7,0 0 32 13,0 0 0-13,0 0 0 3,0 0 144-3,0 0 16 12,0 0 16-12,0 0 0 4,0 0-544-4,16-2-128 6,-2-4 0-5,-1-1-16 7,-13 7-272-8,16-8-160 10,-3 0 192-10,-13 8-192 5,14-16 176-5,-2 9-176 10,-12 7 160-10,8-16-160 4,-2 4 128-4,-6 12-128 8,5-10 0-8,-5 10 144 8,0 0-16-8,0 0 0 11,2-13 0-11,-2 13 0 4,0 0 16-3,0 0 0 9,0 0 0-10,0 0 0 5,0 0-144-5,0 0 0 9,0 0 0-8,0 0 0 4,0 0 0-5,0 0 128 6,0 0-128-6,0 0 0 9,0 0 0-9,0 0 0 11,0 0 128-10,0 0-128 3,0 0 0-3,0 0 0 9,0 0 0-9,0 0 0 2,0 0 0-3,0 0 0 7,10 19 0-7,0-7 0 8,-10-12 0-7,13 14 0 5,-13-14 0-6,10 9 0 4,-10-9 0-4,16 14 160 8,-16-14-32-8,0 0-128 7,12 10 240-7,-12-10-64 7,13 12-16-6,-13-12 0 6,0 0 48-7,12 9 16 12,-12-9 0-12,0 0 0 5,0 0-80-5,0 0-16 11,14 6 0-11,-14-6 0 5,0 0 0-5,0 0 0 10,0 0 0-10,0 0 0 4,0 0 160-4,0 0 32 6,9-6 0-5,3-7 0 7,0-9 96-8,-6 5 32 11,-3-7 0-11,1 3 0 4,-2-8-96-4,4 1-16 12,-4-1 0-12,0 0 0 6,-2-6-80-6,-2-2-32 9,4 1 0-9,-2 3 0 3,0-6-96-3,2 4-128 6,0 2 176-6,0-4-176 9,0-2 0-9,2 6 0 11,0 2 0-11,2-1 0 4,-1 1 0-3,-1 0 0 9,0 4 0-10,0 3 0 6,2 1 0-6,2 0 0 11,-2-3 0-11,-6 3 0 3,3 5 0-3,3 3 0 12,4-5 0-12,-2 6 0 3,-4-3 0-2,2 5 0 8,-6 12 0-9,9-17 0 5,-7 3 0-5,0 2 0 12,-2 12 0-12,2-9 0 3,-2 9 0-2,0 0 0 8,-2-14 0-9,2 14 0 5,0 0 0-5,0 0 0 12,0 0 0-12,0 0 0 3,-4-8 0-3,4 8 0 10,0 0 0-10,0 0 0 6,-5-12 0-6,5 12 0 11,0 0-128-11,-2-13 128 5,2 13 0-5,0-8 0 7,0 8 0-7,0 0 0 8,2-14 0-8,-2 14 0 6,0 0 0-5,0 0 0 6,5-11 0-7,-5 11 0 11,0 0 0-11,0 0 0 4,0 0 0-3,0 0 0 7,0 0 0-8,0 0 0 8,0 0 0-8,0 0-144 10,0 0 144-10,0 0 0 4,0 0 0-3,0 0-128 8,0 0 128-9,0 0 0 5,0 0 0-5,14-4-160 11,-14 4 160-11,18-2 0 4,-18 2 0-3,17 2-128 9,3 0 128-10,1 0 0 5,3-2 0-5,3 2 0 14,4-1 0-12,0-2 0 0,6 1 0-2,6 1 0 7,-2-1 0-7,4 0 0 4,0-3 0-3,0-3 0 8,5-4 0-8,1 4 0 4,0 2 0-5,2-4 144 6,-1-1-16-6,-5 1 0 9,2-6-128-9,-2 4 192 6,-8 3-192-6,-2-3 192 9,-4 4-192-9,-6 0 0 11,-1 0 0-10,-9 2 128 2,1-1-128-3,-18 5 0 9,19 0 144-9,-19 0-144 6,0 0 0-6,0 0 0 10,0 0 0-10,0 0-192 13,0 0-1456-12,-2 15-288-1,-6 5-64 0,-1-5-8432 10,-3 3-1664-9</inkml:trace>
    </iact:actionData>
  </iact:action>
  <iact:action type="add" startTime="116923">
    <iact:property name="dataType"/>
    <iact:actionData xml:id="d95">
      <inkml:trace xmlns:inkml="http://www.w3.org/2003/InkML" xml:id="stk95" contextRef="#ctx0" brushRef="#br1">17152 11085 3679 0,'0'0'160'1,"0"0"32"-1,0 0-192 0,0-15 0 6,0 15 0-5,0 0 0 2,0 0 4160-2,0 0 800 5,0 0 160-6,0 0 16 8,0 0-3264-7,0 0-656 8,-13 15-128-8,5 7-16 4,-4-1-176-5,2 3-48 10,5 7 0-10,-7 4 0 5,0-4-320-5,2 6-64 6,-1 8-16-6,3-4 0 9,-6 4 96-9,4 2 16 7,1-6 0-7,-1 0 0 9,6-6-320-9,0-2-64 8,0-4-16-8,2 0 0 5,-2-1-32-4,4-5 0 13,2-3 0-14,0-1 0 1,-2-19-128-1,0 0 192 8,0 0-192-7,10 8 192 1,-10-8-464-1,20-2-96 6,-5-12-16-7,1 3 0 23,1-7-1808-21,-3 0-368 1,2-5-80-3</inkml:trace>
    </iact:actionData>
  </iact:action>
  <iact:action type="add" startTime="117177">
    <iact:property name="dataType"/>
    <iact:actionData xml:id="d96">
      <inkml:trace xmlns:inkml="http://www.w3.org/2003/InkML" xml:id="stk96" contextRef="#ctx0" brushRef="#br1">17501 11068 17503 0,'-5'-12'1552'2,"5"12"-1232"2,0 0-320-3,0 0 0 2,0 0 2176-3,0 0 384 10,0 0 80-10,0 0 16 5,-4 29-1568-5,0 3-304 8,-6 3-64-8,0 2-16 7,1-4 192-7,-7 6 16 9,2 6 16-9,-5 3 0 7,1-3-160-7,3 2-48 12,-5 2 0-12,6-4 0 4,-3 2-400-4,7-1-96 10,-2-7-16-10,7 0 0 6,3-7-208-5,-2-1 128 5,2-4-128-6,2-4 0 7,0 1 0-6,2-10 128 11,-2-14-128-12,4 17 0 2,-4-17-192-2,6 14-96 12,-6-14-16-12,0 0 0 14,0 0-1792-14,0 0-352 1,0 0-80 0,0 0-16-1</inkml:trace>
    </iact:actionData>
  </iact:action>
  <iact:action type="add" startTime="117505">
    <iact:property name="dataType"/>
    <iact:actionData xml:id="d97">
      <inkml:trace xmlns:inkml="http://www.w3.org/2003/InkML" xml:id="stk97" contextRef="#ctx0" brushRef="#br1">16042 12162 15663 0,'0'0'1392'2,"0"0"-1120"4,0 0-272-5,0 0 0 4,0 0 2400-5,18-4 416 10,0 0 96-10,7 0 16 4,6 2-2160-3,8 0-448 7,0-6-64-7,10 5-32 4,2-1 256-5,7 2 48 10,7-2 16-10,5-2 0 6,6-2 96-6,4 4 0 6,2 2 16-6,2 0 0 9,-1-2-16-9,-3 4 0 11,-5 2 0-5,-3 2 0-4,-6 2-256-2,0 4-64 2,-9-4-16-2,-2 2 0 9,-3-3-176-9,-7 5-128 12,-2-4 144-12,-4 2-144 5,-8 3 0-4,-7-1 0 8,-3 6-176-9,-3-6 176 18,-18-10-2528-16,5 17-384 0</inkml:trace>
    </iact:actionData>
  </iact:action>
  <iact:action type="add" startTime="117926">
    <iact:property name="dataType"/>
    <iact:actionData xml:id="d98">
      <inkml:trace xmlns:inkml="http://www.w3.org/2003/InkML" xml:id="stk98" contextRef="#ctx0" brushRef="#br1">16973 12630 3679 0,'0'0'160'0,"4"-12"32"11,-4 12-192-10,4-17 0 0,3 5 0 0,-3-4 0 0,-2 7 4160-1,-2 9 800 7,0 0 160-7,2-18 16 6,-2 8-3168-5,0 10-640 10,-4-15-128-11,4 15-32 4,0 0-144-4,-15-4-48 10,5-2 0-9,-6 6 0 4,3 4-176-5,-5 4-32 9,5 3-16-9,-5-3 0 4,-2 0-208-4,1 6-32 8,-2 1-16-8,-3 3 0 8,-1 1-112-8,-1-1-32 10,-1 3 0-9,0 8 0 3,-1 9-160-4,3 1-48 12,2 5 0-6,3 1 0-5,1 8-144-1,5 0 160 3,4-3-160-3,6 3 160 9,1-2-160-9,3-8 0 8,3-1 0-8,1-6 0 8,6-3 0-8,4 0 0 7,1-6 0-7,5-3 0 8,1-3 240-8,5-1-48 6,-5-7 0-5,1-1 0 6,5-6 32-7,-2 0 0 11,1-3 0-11,-1-4 0 5,-2-5 112-5,1 0 32 11,1-4 0-11,-3-6 0 3,-3-3-96-3,1 1-16 10,-1-3 0-10,-5-2 0 5,-1 1-96-5,-5 3-32 7,-2-5 0-7,-2 5 0 8,-4-5 48-7,-2 5 0 9,-4-1 0-10,0 1 0 4,-7-7 144-4,-1 7 48 11,-6 3 0-10,5 1 0 3,-7 5-64-4,-3 2-16 6,0 2 0-6,-3 2 0 5,-1 2-160-5,0 6-128 6,-2 0 192-6,1 8-192 8,-3-2 0-8,6 3 0 7,4-5 0-7,-1 8 0 9,1-3 0-9,7 5-256 8,4-6 80-8,7 3 16 22,5-15-1632-21,0 0-336 0,15 8-64-1,14-8-14896 2</inkml:trace>
    </iact:actionData>
  </iact:action>
  <iact:action type="add" startTime="118644">
    <iact:property name="dataType"/>
    <iact:actionData xml:id="d99">
      <inkml:trace xmlns:inkml="http://www.w3.org/2003/InkML" xml:id="stk99" contextRef="#ctx0" brushRef="#br1">18438 11571 10127 0,'0'0'896'1,"0"0"-704"4,0 0-192-4,0 0 0 6,8-16 2352-7,-8 16 432 11,0 0 96-11,0 0 0 5,0 0-1168-5,0 0-240 10,-10-9-64-10,10 9 0 4,-14 0-256-4,-3 5-64 7,1 1-16-7,-2 8 0 8,3 2-416-8,-1 5-80 12,-1 4 0-12,3 5-16 4,-4 5-192-4,5 10-48 11,-5-5 0-11,3 5 0 3,1 4-160-3,-4 2-32 8,7 0-128-7,-3-1 192 7,6 3-192-8,4-2 0 17,2-3 0-17,2 1 0 0,4-4 0 0,2-2 0 11,0-8 0-10,4 2 0 1,0-4 192-2,5 0-48 6,-1-1-16-6,5-3 0 8,-3-6 112-8,3 1 16 9,1-5 0-9,3-5 0 8,1-1-256-8,-3-3 144 7,3-6-144-7,-1 2 128 8,0-2-128-8,-3 0-224 12,-5-8 48-12,3 0 16 18,-4 0-2176-17,-14 4-432 3</inkml:trace>
    </iact:actionData>
  </iact:action>
  <iact:action type="add" startTime="118965">
    <iact:property name="dataType"/>
    <iact:actionData xml:id="d100">
      <inkml:trace xmlns:inkml="http://www.w3.org/2003/InkML" xml:id="stk100" contextRef="#ctx0" brushRef="#br1">17960 12154 26719 0,'0'0'1184'2,"10"-18"240"8,7 5-1136-9,10-3-288-1,7 3 0 0,7-3 0 1,0 6 176-1,5-3-32 8,5 3 0-8,2 2 0 4,1 0 80-4,-1 4 16 15,-4-2 0-15,1 3 0 0,3-3 96 0,-4-4 32 11,-2 2 0-11,-8 4 0 5,-2-2-240-5,-4 3-128 7,-6-1 128-7,-5 2-8880 11,-1 0-1760-11</inkml:trace>
    </iact:actionData>
  </iact:action>
  <iact:action type="add" startTime="119350">
    <iact:property name="dataType"/>
    <iact:actionData xml:id="d101">
      <inkml:trace xmlns:inkml="http://www.w3.org/2003/InkML" xml:id="stk101" contextRef="#ctx0" brushRef="#br1">18758 10260 13823 0,'0'0'1216'1,"-8"-7"-960"4,-2-3-256-4,10 10 0 6,0 0 1072-7,0 0 160 8,-4-8 48-8,4 8 0 7,0 0-496-7,0 0-80 6,0 0-32-6,0 0 0 10,0 0-160-10,0 0-16 6,18-4-16-6,-1 4 0 8,-3 4 352-8,7 0 80 12,9 0 16-12,1 11 0 3,0 1-176-3,2 5-48 8,6 7 0-8,-2 5 0 8,6 4-288-7,-4 4-64 5,4 6-16-6,-4 7 0 7,2 3-128-7,-4 3-16 18,2 7-16-18,2 1 0 0,0 6 0 0,0-6 0 6,-8 3 0-6,2-1 0 8,0 6 96-8,-3 4 32 12,-3 2 0-11,-2 0 0 3,1-2 32-4,-3-2 16 7,-2 0 0-7,-3-4 0 8,-1-4-32-8,3-2 0 7,-7 6 0-7,1 2 0 8,-4-2-16-8,-1 0-16 12,-7-1 0-12,0 1 0 4,0-4 160-3,-4 0 16 4,-2-5 16-5,0-3 0 6,-2-6 16-6,-2 5 0 6,-7-3 0-6,1 1 0 8,-6-2 16-7,5 1 0 10,-5 1 0-10,-3-5 0 1,-5-1 16-2,1-3 16 10,4-1 0-10,-5-4 0 4,-1 2-240-3,0-2-48 10,3-8-16-11,-3 0 0 4,-2 2 96-4,-1-8 32 6,1 0 0-6,0 0 0 9,0-1-64-9,1-1-16 11,3-4 0-11,0 3 0 4,-3-7-96-3,3 1 0 7,0-1-16-6,1-3 0 1,3-1-32-3,3 3 0 12,-1-5 0-12,-1 5 0 5,5-9-144-5,-5 5 160 10,4-6-160-10,5 3 160 5,-5-5-160-5,6 0 192 9,3 4-192-8,7-12 192 3,-12 6-192-4,12-6 128 9,0 0-128-9,-10 7 128 6,10-7-128-6,0 0 160 9,0 0-160-8,0 0 160 4,0 0-32-5,0 0 0 9,0 0 0-9,0 0 0 6,0 0-128-6,0 0 0 6,0 0 144-6,0 0-144 8,0 0 0-7,0 0 144 9,0 0-144-10,0 0 0 5,0 0 128-5,0 0-128 11,-4-9 0-11,4 9 0 5,0 0 0-5,0 0-192 6,0 0 0-6,-6-14 0 23,-1 2-1344-22,7 12-256 0,-6-8-48-1,0-5-17872 2</inkml:trace>
    </iact:actionData>
  </iact:action>
  <iact:action type="add" startTime="120781">
    <iact:property name="dataType"/>
    <iact:actionData xml:id="d102">
      <inkml:trace xmlns:inkml="http://www.w3.org/2003/InkML" xml:id="stk102" contextRef="#ctx0" brushRef="#br1">8229 19177 19295 0,'0'0'848'1,"0"0"176"-1,7-16-816 0,-7 16-208 5,8-14 0-4,-8 14 0 2,8-17 848-3,0 3 128 7,-2-3 32-6,-6 17 0 5,4-16-432-5,-2-1-64 10,-2-1-32-11,-2 4 0 5,-2-3-160-5,-4 3-16 6,-2-3-16-6,0 1 0 9,-5 0 16-9,-3-7 0 11,3 0 0-11,-13-3 0 4,-1 1 80-4,-4-2 0 11,-4-3 16-10,0 1 0 2,-8 0 144-3,2-2 32 12,-4-4 0-12,2-1 0 4,2 5-16 0,-5-2 0 3,-3 0 0-7,-2-2 0 5,-1-2-144-5,1 6-32 8,0-1 0-8,-1 5 0 4,-3 2-128-4,-1-3-48 5,-3-1 0-5,3 2 0 8,-1 0 32-8,-1-3 0 8,-3 1 0-8,3 0 0 9,-1 1-96-9,3-1-16 11,-5 0 0-11,3 2 0 5,-1 1-128-5,-1 3 128 11,-10 1-128-11,2 7 128 4,-4-3-128-4,1 3 0 7,3 5 0-7,-2 0 0 7,4 4 0-7,-6 6 0 12,-1 4 0-12,-3 2 0 4,-3 0 0-3,-1 6 0 9,-6 1 0-10,2-3 0 5,0 4 0-5,0-3 0 8,4 11 0-7,-1-1 0 5,-3-1 0-6,-2 5 0 6,-2 2 0-6,2 3 0 8,-3 1 0-8,-3 2 0 12,1 0 0-12,1 10 0 4,6-2 0-4,6 6 0 9,6-4-128-9,-2 6 128 7,4-1 0-7,3 3-144 10,-1 4 144-10,6-1 0 5,1-1 0-5,1 1-128 11,4 1 128-10,1-4 0 4,2 1 0-4,3 1 0 6,-1 2 0-7,0-1 0 4,1-1 0-4,3 4 0 11,-2 1 0-11,2 3 0 5,8-3 0-5,-1-1 0 11,5-3 0-10,7 1 0 2,9-1 0-3,1 1-128 11,9-2 128-10,1 3 0 2,4 3 0-3,4-3 0 10,4 3-128-10,6 1 128 4,3 7 0-4,5-3 0 12,7 6-128-12,5-4 128 4,1 1 0-3,12 3 0 5,2-6-128-6,4 5 128 4,2-7 0-4,3 2 0 7,7 1-128-7,-1-3 128 8,5 6 0-8,5-3 0 7,4-5-128-7,8 1 128 8,6-3 0-8,4-5 0 7,-1-3-128-7,3-3 128 7,0-10 0-7,1 2 0 8,9-4-128-8,5-3 128 7,2 1 0-7,2-4 0 8,1-6 0-8,1-3 0 8,-2-6 0-8,10-1 0 12,4-7 0-12,1-2 0 3,-5-4 192-2,6-8-64 5,-12-2-128-6,4-9 192 8,6-1-48-8,2-3-16 10,7-2 0-9,-7-8 0 4,-12-3-128-5,4-6 0 7,4-1 144-7,-2-8-144 8,2 2 128-8,-6-5-128 6,0-7 128-6,-4-5-128 9,-2-8 0-9,-1 0 128 10,-1 5-128-9,-4-3 0 3,-1 4 0-4,-11 0 0 6,-5 1 0-6,-6-1 0 8,-8 4 0-8,-4-3 0 12,-5 5 0-11,-3 2 128 1,0-7-128-2,-7 1 0 13,-4 5 128-13,-8 1-128 4,-8 2 272-4,-4-5-16 7,-12-1 0-7,-3-1 0 7,-14-3 256-7,-6-2 64 11,-12-10 0-11,-5 0 0 5,-10 0 48-5,-6-4 16 12,-12-4 0-12,-4-3 0 4,-7 1-272-4,-3-4-48 10,-9-1-16-10,-2 9 0 4,-2 0-304-4,-6 8 128 12,-2 8-128-12,-5 8 0 4,-1 3 0-4,4 8 0 9,2 12 0-9,2 0 0 22,0 4-960-21,2 4-192 0,2 0-32-1,8 0-10784 9,2-2-2176-7</inkml:trace>
    </iact:actionData>
  </iact:action>
  <iact:action type="add" startTime="121996">
    <iact:property name="dataType"/>
    <iact:actionData xml:id="d103">
      <inkml:trace xmlns:inkml="http://www.w3.org/2003/InkML" xml:id="stk103" contextRef="#ctx0" brushRef="#br1">10015 5465 13823 0,'-2'-22'1216'1,"2"5"-960"4,6-3-256-4,-2 5 0 4,-2 1 1152-4,0-2 192 4,0 7 48-5,-2 9 0 8,0 0-672-7,0 0-128 9,-4-10-16-10,4 10-16 6,-10-10-112-6,10 10 0 5,0 0-16-4,-13-2 0 7,-7 2-144-8,3 6-32 11,-3 4 0-11,-3 0 0 6,-1 7 16-6,1 1 0 9,-2 5 0-9,-3 4 0 6,-5 5-16-6,0 1-16 7,2 0 0-7,-4 0 0 6,-4 10 336-6,3-2 80 10,-3 6 16-7,4 3 0 1,0 9-224-3,-4 1-64 5,4 3 0-5,2 7 0 6,2 2 32-7,0 4 0 6,-3 2 0-6,5 8 0 9,0 10-224-9,2-1-64 11,1 7 0-11,3-3 0 4,-3 4-128-4,3 1 128 9,4-3-128-9,1 1 128 5,4-1 16-5,1 2 0 13,5-5 0-12,4-1 0 1,4-7 32-2,4-2 0 7,4-6 0-7,5-2 0 5,-3 0-32-5,8-2 0 6,-1 2 0-6,1-6 0 7,3-10-144-7,1 0 160 8,-7-1-160-8,5-9 160 8,3-7-32-8,3 0 0 13,-3 2 0-13,2-10 0 3,-1 0-128-3,3-6 0 10,-2-4 144-10,1-1-144 6,1-1 304-6,0-2-16 10,-1-3 0-10,1-5 0 4,-2 1 96-4,-1-1 0 9,1-5 16-9,-1-4 0 5,-3-4-80-5,-3 2-32 12,1-4 0-12,-5-1 0 4,-14-1-96-4,0 0-32 7,13-9 0-7,-13 9 0 7,10-14 144-7,-4-2 16 12,-6-1 16-12,-4-3 0 3,-4-1-144-2,2-2-48 9,-7-3 0-10,1-3 0 5,-7-6-16-5,5 0-128 12,-6-4 192-12,3 0-64 4,-3-6-128-3,-3-2 192 9,0-8-192-10,-5-5 192 5,3-4-192-4,-1 1 0 8,1-3 144-9,2 0-144 4,-3 1 0-4,5-3 0 10,-3 6 0-9,1-5 128 3,4 1-128-4,5 4 0 10,-2-5 0-10,10 3 0 7,1 2 0-7,5-7 0 9,4 7 0-9,3-4 0 4,11-3-128-3,-3 7 128 5,9-4-128-6,3 1 128 8,4 1 0-8,5-4-160 9,-1-3 160-8,0 1 0 3,0 4-320-4,2 0 32 11,-4 3 16-10,0 7 0 3,-2-1 96-3,-1 1 32 8,-5 1 0-9,-2 2 0 5,-3 1-112-5,-8 3 0 12,1 6-16-12,-7 0 0 4,2 4 112-4,-4 0 32 10,2 4 0-9,-6 0 0 3,-2-2 128-3,-2 6-160 8,0 3 160-8,0 5-160 4,-2 3 160-5,2 3 0 6,-2 1 0-5,-5 5 0 7,-1 1-144-8,-4 0 144 6,5 6-160-6,-5 2 160 9,1 0-384-9,-5 6 32 10,-3 2 0-10,-1 2 0 6,1 0 32-6,-3-1 16 7,3 11 0-7,-2 5 0 7,-3 9 160-7,-1 3 144 12,-6 9-208-12,6 3 80 4,1 14 128-4,3 3 0 11,0 8 0-11,3 6 0 3,-1 10 0-2,-1 6 0 10,5 11 0-11,5 4 0 4,-1 4 128-4,7-2-128 11,4 1 128-11,0 5-128 4,0 5 0-4,2-5 0 7,2-1 0-7,6-7-192 3,2-4 192-2,4-4 0 5,5-7 128-6,9-2-128 10,3-6 0-10,0-1 0 11,6-5 0-11,10-6-192 18,4-3-1296-17,5-1-272 2,7-4-48-2</inkml:trace>
    </iact:actionData>
  </iact:action>
  <iact:action type="add" startTime="123090">
    <iact:property name="dataType"/>
    <iact:actionData xml:id="d104">
      <inkml:trace xmlns:inkml="http://www.w3.org/2003/InkML" xml:id="stk104" contextRef="#ctx0" brushRef="#br1">16117 5732 12895 0,'-20'-6'1152'1,"-1"-2"-928"6,-5-1-224-7,5 3 0 3,-3-2 1536-3,1 0 256 12,0 0 48-12,1 1 16 4,5-1-560-3,-3 4-96 5,1 2-32-5,5-2 0 7,-4 2-384-8,7-2-80 10,11 4 0-10,0 0-16 3,-16 2-192-3,16-2-48 12,0 0 0-12,0 0 0 4,0 0-144-3,0 0-48 8,0 0 0-9,0 0 0 5,0 0 112-5,18 14 16 6,-5 1 0-6,7-1 0 9,-1 4 192-9,3 1 32 11,9-1 16-11,0 5 0 4,2 0-80-4,0 5-16 17,3 3 0-17,5 2 0 0,-2 2-176 0,3 0-32 9,-3 8-16-9,4 0 0 5,-2 4-176-5,2-2-128 11,-2 5 192-10,0 1-192 3,-2-2 144-4,0 7-144 12,-2 5 0-12,12 5 144 3,6-1-144-3,-1 13 0 12,-1 4 0-12,-8-6 0 4,-6-10 0-4,-4 0 0 10,4 4 0-10,-2-3 128 4,-4 1-128-4,-2-2 192 12,-1 8-192-12,-3 2 192 5,-2-1 160-4,-1 1 32 7,-1 0 16-8,-9 4 0 4,-1-4 0-4,-3-2 0 10,0 2 0-10,-4 0 0 5,-4 6-64-5,-2 0-16 10,-2 0 0-10,-6-2 0 5,-6-2-48-4,3-4-16 8,-7 4 0-9,-1-2 0 4,1-6 0-4,-3 0 0 12,-3 8 0-12,-1-10 0 4,-5 1-48-4,-1-3-16 7,2 4 0-7,0-5 0 7,-2-1-16-7,1-9-16 11,-3-9 0-11,2 3 0 5,0 2-32-5,1-10 0 7,1-2 0-7,2-6 0 7,-2-6 0-7,3 2 0 7,3 1 0-6,3-9 0 7,7-3 32-8,-3-9 0 6,4 3 0-5,12-12 0 7,-7 10-16-8,7-10 0 11,0 0 0-11,0 0 0 5,0 0 16-4,0 0 0 9,0 0 0-10,0 0 0 4,0 0-32-4,0 0 0 7,0 0 0-7,0 0 0 9,0-18-128-9,2 7-176 6,-2 11 48-6,7-14 0 25,-7 14-1600-25,18-12-320 1,-4-3-64 0,7 9-16272 0</inkml:trace>
    </iact:actionData>
  </iact:action>
  <iact:action type="add" startTime="127144">
    <iact:property name="dataType"/>
    <iact:actionData xml:id="d105">
      <inkml:trace xmlns:inkml="http://www.w3.org/2003/InkML" xml:id="stk105" contextRef="#ctx0" brushRef="#br0">20574 11672 1839 0,'0'0'160'2,"0"0"-160"-2,0 0 0 8,0 0 0-7</inkml:trace>
    </iact:actionData>
  </iact:action>
  <iact:action type="add" startTime="127232">
    <iact:property name="dataType"/>
    <iact:actionData xml:id="d106">
      <inkml:trace xmlns:inkml="http://www.w3.org/2003/InkML" xml:id="stk106" contextRef="#ctx0" brushRef="#br0">20576 11705 3679 0,'0'0'320'1,"0"0"-320"-1,0 0 0 0,-6 10 0 0,6-10 2576 0,0 0 448 5,-8 12 96-4,8-12 16 6,0 0-1376-7,0 0-272 6,-12 10-48-6,12-10-16 8,0 0 96-8,0 0 16 7,0 0 0-6,0 0 0 7,-14 4-272-7,14-4-48 5,0 0-16-6,0 0 0 7,0 0-272-7,0 0-48 7,22 2-16-7,3-2 0 8,5 0-320-8,5-2-64 9,8-2-16-9,3 2 0 7,7 0-192-7,2-2-32 6,-1 0-16-6,3 2 0 9,-1 6-32-9,1-2 0 7,-2-2 0-7,-1 0 0 9,-1 0 80-9,-2 4 16 6,-1 0 0-6,-1 2 0 7,-8-6-32-7,0 3 0 8,-6 3 0-8,-4 2 0 7,-3-2-96-7,-7-2-32 8,1 0 0-8,-9 0 0 7,-13-4-128-7,0 0 192 8,0 0-192-8,0 0 192 6,0 0 160-6,0 0 32 10,0 0 16-10,-17-4 0 7,-9 0 48-7,-7 0 0 8,-4-6 0-7,0 2 0 5,-10 3-304-6,0-3-144 7,1-4 160-7,-3 6-160 8,-2 4 192-8,-2-2-64 6,1-2-128-6,1 1 192 9,4 1-192-9,2 2 144 6,1 0-144-6,4-2 128 9,9-2-128-9,4-2 0 6,4 4 0-6,7 2 128 8,4-1-128-8,12 3 0 5,0 0 0-5,0 0 128 9,0 0-128-9,0 0 0 7,0 0 0-7,26 0 0 9,3 1-160-9,2 3 160 6,6 0 0-6,6 0-144 9,8-2 144-9,-1 2 0 7,3 0 0-7,2-2-128 9,-3 2 128-9,1-2 0 6,-4-2 0-6,-2 4 0 9,1 3 0-9,-7-1 0 6,0-4 0-6,-6 4-128 8,-7 0 128-8,-3 2 0 7,-3-2 0-7,-22-6 0 8,0 0 0-8,0 0 0 6,0 0 0-6,0 0 0 9,0 0 128-9,-22 3-128 6,-7-1 160-6,-10 0-160 10,-4 0 176-10,-8-2-176 5,-3-2 192-4,-3 0-192 7,0 2 192-8,-3-2-64 7,-2 1 0-7,3-1-128 8,3-2 256-7,3 0-48 5,2-4-16-6,8 4 0 10,0-2-192-10,8 4 176 4,6-4-176-4,6 4 160 10,5-1-160-10,4 1 0 5,14 2 0-4,0 0 0 8,0 0 0-9,0 0 0 6,0 0 0-6,20-2 0 9,-1 0-288-9,11 2 64 6,5 0 16-6,0 0 0 9,2-2 32-9,6 0 16 6,-2 0 0-6,2 2 0 9,-6 2-96-9,2-2 0 6,-8 0-16-6,-4 2 0 23,-5 2-1008-22,-7 0-192 0,1 1-32-1,-16-5-16 14,0 0-1312-13,0 0-272 0</inkml:trace>
    </iact:actionData>
  </iact:action>
  <iact:action type="add" startTime="128225">
    <iact:property name="dataType"/>
    <iact:actionData xml:id="d107">
      <inkml:trace xmlns:inkml="http://www.w3.org/2003/InkML" xml:id="stk107" contextRef="#ctx0" brushRef="#br0">22957 10192 6447 0,'0'0'576'4,"0"0"-576"-4,8-12 0 0,-8 12 0 7,0 0 1840-7,12-5 256 6,-3-7 48-6,1 4 16 10,-10 8-464-10,0 0-96 5,8-10 0-4,-8 10-16 8,10-13 144-8,-10 13 16 3,0 0 16-3,0 0 0 6,0 0-576-7,0 0-112 8,0 0-32-8,0 0 0 8,0 0-336-8,0 0-80 7,0 0-16-7,-2 19 0 7,-2 7-96-7,0 1-32 8,0 2 0-8,-6 2 0 9,2 4-32-9,3 10-16 8,-3 2 0-5,-2 10 0 1,4-1 112-3,0 5 32 6,-7 3 0-6,1 2 0 6,-6-3-256-7,7 1-32 6,-3 0-16-6,2-7 0 7,3-8-144-7,-5-4-128 8,6 3 144-7,-2-11-144 6,3-7 144-7,1-5-144 7,2-2 128-7,0 1-128 9,2-1 192-9,2-3-32 6,0-5-16-5,0-15 0 6,6 20-144-6,-6-20 0 6,6 13 144-7,-6-13-144 7,0 0 0-6,0 0-256 5,11 12 32-6,-11-12 16 22,0 0-1584-21,0 0-304 0,0 0-64 0,0 0-12992-1</inkml:trace>
    </iact:actionData>
  </iact:action>
  <iact:action type="add" startTime="128603">
    <iact:property name="dataType"/>
    <iact:actionData xml:id="d108">
      <inkml:trace xmlns:inkml="http://www.w3.org/2003/InkML" xml:id="stk108" contextRef="#ctx0" brushRef="#br0">22128 11581 4607 0,'-21'-2'400'2,"21"2"-400"-2,0 0 0 0,0 0 0 6,0 0 4992-5,0 0 928 5,25 0 176-5,6 0 48 7,6 0-4432-8,6 0-880 7,10-2-192-7,7 0-16 7,7-2 208-7,-1-4 32 7,6 2 16-7,0 0 0 8,0-3-48-8,5-3-16 7,-5 6 0-7,0-4 0 8,0-5-144-8,-4 5-32 7,3 0 0-4,-9 4 0 3,-4 3-352-5,-3 1-80 5,-2-4-16-5,-3 2 0 7,-11 4-192-8,1 0-128 6,-11 2 128-6,-6-2-208 25,-5 0-1904-25,-18 0-384 3,0 0-80-3</inkml:trace>
    </iact:actionData>
  </iact:action>
  <iact:action type="add" startTime="129008">
    <iact:property name="dataType"/>
    <iact:actionData xml:id="d109">
      <inkml:trace xmlns:inkml="http://www.w3.org/2003/InkML" xml:id="stk109" contextRef="#ctx0" brushRef="#br0">22017 13502 18431 0,'0'0'1632'1,"0"0"-1312"-1,-2-8-320 0,2 8 0 7,0-12 1360-6,2 2 208 6,0 1 32-7,4-7 16 7,0 4-512-6,3-5-96 4,1-5-32-5,6-1 0 10,-3-2-480-10,5-3-112 7,-4-3 0-7,1 0-16 6,1-2-16-6,1 2 0 8,1-5 0-8,-4-1 0 9,-1 6 96-9,-1 2 0 8,0 0 16-8,-3 1 0 7,-1 5-160-7,2 5-48 6,-4 5 0-6,-6 13 0 8,0 0-256-8,0 0 0 7,0 0 128-6,13 21-128 7,-1 5 0-8,-6 5 0 8,2 4-176-8,-2 6 176 6,1-2 0-6,-1 8-128 11,-4-6 128-11,2 7 0 7,2 3 0-7,2-6 0 5,-4 0 0-5,0-4 0 9,-1-8 0-8,5-4 0 4,2 0 0-5,-2-5 0 9,2-7 0-9,5-3 0 7,5-6 0-7,-5-2 0 7,3-1 688-6,1-7 32 6,1-5 16-7,1-5 0 8,1-4-128-8,-5-1-32 7,3-5 0-7,-1-3 0 7,-5-4-272-7,0-2-64 9,-8 1-16-9,1-7 0 6,1 0 16-5,-8-4 0 6,-2 0 0-7,-4-2 0 9,2-1-48-9,-1-9 0 6,-3-4 0-6,-4-1 0 8,0-5-192-8,1-3 144 6,-1-4-144-6,0 2 128 9,-3-6-128-9,5 3 0 7,-2-3 144-7,4 0-144 9,4 6 0-9,1 4 0 6,-5 7 0-6,6 10 0 8,2 2 0-8,0 12 0 7,2 4 0-7,0 5-128 8,-2 5 128-8,6 7 0 7,-3 1 0-7,-3 11-128 8,0 0 128-8,8-8-160 7,-8 8 160-6,20-2-160 7,1-2 160-8,1 2-208 6,5-2 80-6,6 2 128 7,0 2-176-7,2-6 176 8,8 0-128-8,0 3 128 8,6-3 0-8,2-4 0 6,-2 0 0-5,-3 4 0 8,3-1 0-9,2-3 0 7,-2 4 0-6,-3-2 0 4,3-2 0-5,-2 3 176 7,0 1-48-7,-2-2 0 8,1-2 0-8,1 4-128 6,-4-3 192-6,0-1-64 8,-10 4-128-7,2 4 128 5,2 2-128-6,-5 0 128 9,-5 0-128-9,-4 0 0 7,-5 0 0-7,-1 4 0 25,-17-4-416-23,20 4-112-2,-20-4-32 1,14 12 0 10,-14-12-2352-10,5 13-480 3,-5-13-80-4</inkml:trace>
    </iact:actionData>
  </iact:action>
  <iact:action type="add" startTime="129770">
    <iact:property name="dataType"/>
    <iact:actionData xml:id="d110">
      <inkml:trace xmlns:inkml="http://www.w3.org/2003/InkML" xml:id="stk110" contextRef="#ctx0" brushRef="#br0">23031 12614 21183 0,'0'0'1888'1,"8"-15"-1504"2,-8 15-384-2,18-6 0 5,-18 6 800-5,11-10 96 7,-11 10 0-8,0 0 16 7,0 0 272-7,14 6 48 6,-14-6 16-5,6 16 0 7,-2 5-80-7,-2 6-16 5,-2 6 0-6,-2 6 0 8,0-5-256-8,0 9-64 8,-2 1-16-8,2 7 0 7,0 0-288-7,0-2-48 7,-4-5-16-6,6 5 0 7,-2-4-160-8,2-6-48 6,0 2 0-5,2-4 0 5,0 2-256-6,4-2 0 9,-2-12 0-4,0-5 0-1,2-3 0-4,-1-1-144 5,5-6 16-4,-10-10 0 19,0 0-480-20,16-4-96 2,1-6 0-1,-3-2-16 14,0 1-2544-13,-3-13-496-2,5-7-96 1,-6-6-32-1</inkml:trace>
    </iact:actionData>
  </iact:action>
  <iact:action type="add" startTime="130030">
    <iact:property name="dataType"/>
    <iact:actionData xml:id="d111">
      <inkml:trace xmlns:inkml="http://www.w3.org/2003/InkML" xml:id="stk111" contextRef="#ctx0" brushRef="#br0">23573 12638 33631 0,'0'0'1488'1,"0"0"304"-1,0 0-1424 0,0 17-368 0,4 11 0 1,0 5 0 5,-2 8 288-6,4 5-16 6,0 3 0-6,2 6 0 9,-2 5 384-9,-4 1 80 6,-2-3 16-6,-2 3 0 8,0-1-48-8,-4 3-16 7,-2-7 0-7,2-3 0 8,0-6-352-8,4-1-64 6,-4 1-16-5,-1-6 0 7,3-4-256-4,0-6 0 0,0-3 128-4,4-9-128 24,-2-1-624-22,2-18-176-1,0 0-32-1,0 0-10752 4,0 0-2160-2</inkml:trace>
    </iact:actionData>
  </iact:action>
  <iact:action type="add" startTime="130568">
    <iact:property name="dataType"/>
    <iact:actionData xml:id="d112">
      <inkml:trace xmlns:inkml="http://www.w3.org/2003/InkML" xml:id="stk112" contextRef="#ctx0" brushRef="#br0">17515 7382 8287 0,'0'0'736'1,"0"0"-592"7,-12-2-144-7,12 2 0 4,-9 0 688-5,9 0 96 8,-10 2 32-8,-2-2 0 5,2 0-560-5,-1 0-96 11,11 0-32-11,-10 0 0 5,2 0 720-5,8 0 144 11,-12 6 32-11,12-6 0 4,0 0-112-4,0 0-16 10,0 0 0-10,0 0 0 5,0 0-256-5,0 0-48 11,0 0-16-11,0 0 0 3,10 11 320-3,0-3 64 7,8-4 16-7,-1 2 0 9,5 0 16-9,3 0 0 6,4-2 0-6,6-4 0 11,-2-2-352-8,3-2-64 4,-1 0 0-7,4 4-16 4,-2-2-144-4,0 0-32 10,2-2 0-10,-4 0 0 5,2 2 16-4,2-2 0 6,-8 0 0-7,-2 2 0 7,-1 2-208-7,-3 2-64 7,-1 0 0-7,-9 0 0 8,1 2-128-8,-3-2 160 6,-13-2-160-5,0 0 160 6,0 0-160-7,8 12 0 7,-8-12 0-7,-4 13 0 8,-5 1 0-8,-1 0 128 13,-6-4-128-12,1 1 128 0,-7-3-128-1,1 0 192 8,-1 0-192-8,-9-1 192 3,2-3-48-3,3 0 0 8,3 0 0-8,5 0 0 8,-1-4 0-8,3 0 0 6,1-4 0-6,1 2 0 9,14 2-144-9,0 0 128 11,0 0-128-11,0 0 128 5,-8-8-128-5,8 8-176 10,0 0 48-10,16-9 0 19,-1-3-912-18,7 6-176 0,1 0-48-1,5-5-12912 3</inkml:trace>
    </iact:actionData>
  </iact:action>
  <iact:action type="add" startTime="131108">
    <iact:property name="dataType"/>
    <iact:actionData xml:id="d113">
      <inkml:trace xmlns:inkml="http://www.w3.org/2003/InkML" xml:id="stk113" contextRef="#ctx0" brushRef="#br0">19323 6323 13823 0,'0'0'608'3,"-9"-16"128"-3,-1-3-592 0,6 7-144 0,4 12 0 0,0 0 0 7,-8-14 256-5,8 14 32 5,-10-7 0-7,10 7 0 6,-7-12-288-5,7 12 0 6,-8-14 0-7,8 14 0 7,0 0 0-7,0 0 0 7,-18-2 0-7,18 2 0 8,-12-4 0-7,12 4 192 6,-15 2-48-6,15-2 0 5,-16 6 416-6,3 6 80 6,-1 2 0-5,0-1 16 7,1 5-80-8,-3-1-32 7,0-7 0-7,1 14 0 8,-5 5 32-8,3 2 0 6,-3 4 0-6,-3 6 0 13,-3 2-176-13,-1 4-16 5,2 3-16-5,-4 7 0 6,-3 0-224-6,-5 3-144 7,2 2 192-7,0 3-192 8,-6 9 128-7,0-2-128 5,-2 6 0-6,4 0 0 9,-2-6 0-9,6 4 0 5,2 6 0-4,6-2 0 9,-1-6 0-9,7 4 0 5,7-4 0-6,1-5 0 7,5-3 208-7,8 0-64 7,0-5-16-7,6 3 0 7,7 2 96-7,1-3 16 7,5-1 0-7,3 1 0 9,-1-9 16-9,7 3 16 7,1-1 0-7,8-3 0 8,-2-8-32-8,4 0-16 7,0-4 0-7,-2 2 0 8,6-4-224-8,2 0-160 7,6-6 32-7,1 0 0 24,3 2-1456-23,3-6-272 2,7-7-64-3</inkml:trace>
    </iact:actionData>
  </iact:action>
  <iact:action type="add" startTime="131738">
    <iact:property name="dataType"/>
    <iact:actionData xml:id="d114">
      <inkml:trace xmlns:inkml="http://www.w3.org/2003/InkML" xml:id="stk114" contextRef="#ctx0" brushRef="#br0">20718 5732 19743 0,'0'0'880'3,"0"0"176"-3,0 0-848 0,0 0-208 0,0 0 0 0,0 0 0 8,0 0 336-8,0 0 32 7,10 10 0-7,3 5 0 8,3 3-192-8,3 5-48 7,-1 7 0-7,1 7 0 11,5 0 64-11,-1 6 16 4,3-1 0-4,-1 9 0 7,-5-2 48-7,5 6 16 8,4 3 0-8,0 3 0 7,1 3 64-6,1 4 16 5,-4-2 0-5,0 10 0 6,-3 6 0-6,1 0 0 6,-1 0 0-4,-3-2 0 2,-1 2 32-4,-3-2 16 6,5 0 0-7,-3 0 0 8,-7 0 176-8,1 0 16 6,-3 0 16-6,-4 0 0 9,-2-2 112-9,-4 0 32 6,-4 4 0-6,-6-4 0 8,-3-4-288-8,-3 4-48 7,-5 8-16-7,-3-1 0 9,-1 5-80-9,-2-6-32 6,-5-4 0-5,-3 4 0 6,-2 0-48-6,-6-2-16 5,-2-2 0-6,2-2 0 8,-3-8-224-8,1 4 176 7,0 2-176-6,-2-8 160 6,6 2-16-7,-2-3 0 7,8 3 0-7,2-10 0 25,-2-5-1472-25,8 0-288 3</inkml:trace>
    </iact:actionData>
  </iact:action>
  <iact:action type="add" startTime="135148">
    <iact:property name="dataType"/>
    <iact:actionData xml:id="d115">
      <inkml:trace xmlns:inkml="http://www.w3.org/2003/InkML" xml:id="stk115" contextRef="#ctx0" brushRef="#br3">21391 8172 16127 0,'0'0'704'2,"0"0"160"-2,0 0-688 0,0 0-176 5,6-10 0-5,-6 10 0 4,0 0 720-4,0 0 112 10,7-8 32-9,-7 8 0 3,0 0 144-4,0 0 16 9,2-8 16-9,-2 8 0 8,0 0 144-8,0 0 32 9,0 0 0-9,0 0 0 5,0 0-592-5,0 0-112 6,0 0-32-5,0 0 0 8,0 0-192-9,0 10-32 10,0 4-16-10,2-3 0 6,0 7 16-6,-2 0 0 9,0 3 0-9,0 4 0 5,0 1 176-5,0 3 32 11,-2 4 16-6,0 18 0-3,-3-4-16-2,3-4 0 5,-4 1 0-5,2 1 0 3,0-6-144-2,-2 4-16 6,-2-8-16-7,4 2 0 8,1 2-96-8,-1-6 0 13,2-1-16-9,-2-3 0-3,-4 0 0-1,4 0 0 5,-2-5 0-5,0-1 0 7,2 1 16-6,-3-9 0 10,3 1 0-11,4-16 0 4,-4 17 48-4,4-17 16 10,0 0 0-10,0 14 0 6,0-14 128-6,0 0 16 10,0 0 16-10,0 0 0 4,0 0-48-3,0 0-16 9,0 0 0-10,0 0 0 5,19 0-96-5,1-4-32 11,1-2 0-11,5 0 0 4,1-1-224-4,2 3 144 8,4 2-144-8,1-2 128 8,-1-6-128-8,6 0 0 7,2 6 0-6,-2 1 0 7,2-3 0-8,0-2 0 11,3 4 128-11,3 0-128 5,-6 2 0-5,6 0 0 11,0 2 0-11,0 0 0 3,1 0 0-3,3 0 0 9,4 0 0-9,1 2 0 3,1 0 0-3,3 0 0 6,5-2 0-6,-3 0 0 9,-1 4 0-9,1 4 0 5,0-2 0-5,-1-2 0 8,1-1 0-8,-1 3 0 7,-3 2 0-7,5-4 0 9,-3-4 0-9,1 0 0 7,1-2 0-7,4 2 0 8,-3 0 0-8,1 4 0 8,3 2 0-8,-7-2 0 7,0-2 128-7,5 0-128 7,-3-2 0-7,1 0 128 9,1-2-128-9,2 0 128 5,3 0-128-5,-1 0 128 9,-6 0-128-9,7 4 128 7,1 2-128-7,0-2 128 6,-6-2-128-6,7-2 0 8,-5-2 0-8,8 2 128 9,-4-4-128-9,4 2 160 6,4 2-160-6,-2-2 160 9,-3 2-160-9,1 0 0 6,-2 0 0-6,-4-2 0 10,6 1 0-10,-5-1 0 6,3 0 0-6,0 2 128 8,-2-2-128-8,6 2 128 6,2-4-128-6,-6 4 128 10,1 0-128-10,-3 2 0 5,-6 0 0-5,-1 0 0 9,-1-6 0-9,4 2 128 6,-3-1-128-6,5 1 0 9,-2 2 160-9,5 2-160 7,-5 2 192-6,6-2-192 6,-8-2 0-7,1 0 0 6,-3 0 0-6,-3 0-144 9,-1-2 144-8,1 0 0 4,1 2 0-5,1-4 0 9,3 2 0-9,-2 1 0 6,9 1 160-6,-7 0-160 9,0 2 0-9,1-2 0 6,-7 0 0-6,1 0 0 8,-5-2 0-8,3-2 0 7,0 0 0-7,-3 4 0 9,-1 2 0-9,1 4 0 6,-1-4 0-6,4 4 0 9,-1 2 0-9,1-4 0 6,-5 0 0-6,1 0 0 9,2 0 0-9,-5 0 0 7,-5-2 0-7,2 0 0 8,2 0 0-8,-4 0 0 7,-2 2 0-7,7 1 0 8,1 1 0-8,2 4 0 6,-4-2 0-5,5-2 0 6,7-4 0-6,-5 2 0 5,-1-2 0-6,1 2 0 9,-1 2 0-9,-2-2 128 6,-7 0-128-6,1-2 0 9,2-4 0-9,-2 2 0 6,-2-2 0-6,3 2 0 9,1 2 0-9,-2 0 0 6,0 0 0-5,2 2 0 7,3-2 0-8,-3 2 0 6,-4-2 0-6,2 0 0 10,1-2 0-10,-7 0 0 5,4 2 0-4,-6 0 0 8,2 0 0-9,-4 0 128 5,4 0-128-5,-2-2 0 10,2-2 0-10,-4 2 0 6,0-2 0-6,4 0 0 8,-4 4 144-7,4 4-144 9,-4-2 128-10,4-2-128 4,2 0 0-4,0 0 128 7,-4 0-128-7,0 2 0 8,0 0 0-8,-6 0 0 7,1 0 0-7,-1-2-176 8,0 0 176-8,-2 0 0 7,-2 0 0-7,1 0 0 8,-3 0 0-8,0 0 0 6,2 0 0-6,3 2 0 9,-5-2 0-9,2 4 0 7,1 0 0-7,-1 0 0 8,0 1 0-8,0-1 0 6,-1 2 160-6,-1-2-160 10,-2 0 0-10,1 4 0 5,-3-4 0-5,-2 2 0 9,1-3 0-9,-3 3 0 6,3 2 0-6,-1-4 0 10,-3-4 0-10,-18 0 0 5,17 2 0-5,1 2 0 9,0-2 0-9,-7 4 0 7,-11-6 0-7,18 6 0 8,-3-1 0-8,1-3 0 6,-16-2 0-6,12 4 0 9,-12-4 0-9,17 4 0 7,-17-4 0-7,0 0 0 7,14 0 128-7,-14 0-128 7,16-2 0-6,-16 2 0 7,0 0 0-8,11-6 128 6,-11 6-128-6,16-7 0 10,-16 7 176-10,10-8-16 6,3 2 0-6,-13 6 0 9,8-18 0-9,0 9 0 6,4-7 0-6,-5 4 0 9,3-5-160-9,2 5 128 5,-4-6-128-5,7 3 128 10,-5-7-128-10,6-3 0 6,-7 0 0-6,3 3 0 8,0 7 0-8,-3-7 128 7,7-1-128-7,-2-3 0 8,1-1 0-8,-3-2 128 6,0 0-128-6,-2-1 0 9,1-3 128-9,3-4-128 8,0 2 128-8,1 0-128 8,-1-6 192-8,-1 4-64 6,-1 0 0-6,2-6 0 8,-2-2-128-8,1 6 128 7,-5-4-128-7,2 6 128 7,-1 0 0-7,-3-2-128 7,2 6 192-7,2 2-64 9,-4-4 0-9,-2-2 0 6,1 2 0-6,1 3 0 8,2 1-128-8,-4 0 192 7,-2-4-192-7,4 8 192 9,-2 1-64-9,0 3-128 6,1-1 192-6,-3 5-64 10,-2-3-128-10,0 9 160 5,0-3-160-5,0 16 160 9,-2-12-160-9,2 12 0 7,0 0 0-7,0 0 0 7,0 0 0-7,0 0 0 8,0 0-144-8,0 0 144 22,-13 12-1104-21,7 8-112 0,-2 1-32-1,-2 4 0 17,3 5-2464-16,-1 7-480-1</inkml:trace>
    </iact:actionData>
  </iact:action>
  <iact:action type="add" startTime="139168">
    <iact:property name="dataType"/>
    <iact:actionData xml:id="d116">
      <inkml:trace xmlns:inkml="http://www.w3.org/2003/InkML" xml:id="stk116" contextRef="#ctx0" brushRef="#br3">20521 15070 6447 0,'0'0'576'1,"0"0"-576"3,0 0 0-4,17-2 0 7,-17 2 1088-6,20-2 96 5,-20 2 32-6,16-4 0 8,-16 4-64-8,17 0 0 6,-17 0 0-6,18 0 0 9,-18 0-64-9,0 0 0 8,0 0-16-8,13 6 0 8,-13-6-48-8,0 0 0 6,0 0 0-6,18 4 0 9,-18-4 80-9,0 0 16 7,0 0 0-7,0 0 0 8,0 0 288-8,0 0 64 7,0 0 16-7,0 0 0 9,0 0-272-9,0 0-48 5,0 0-16-4,-18-2 0 6,-1 0-384-7,-1 0-64 8,-3 0-32-8,-4 2 0 7,-3 2-192-7,-1-4-32 9,-8 0-16-6,2 2 0 3,-4-2-64-6,0 0-16 6,-10 2 0-6,-1-6 0 7,-5-6-96-7,-1 3 0 7,-9-7-16-7,3 6 0 8,0-3-96-8,-1 1-16 6,7-6 0-6,-1 7 0 9,1-3-128-9,3 2 160 7,2-7-160-7,5 5 160 7,-1-3-160-7,2 3 160 8,2-4-160-8,8 3 160 9,-2-1-160-9,6-1 128 6,0 5-128-6,7-2 128 8,5 5-128-8,3 3 128 6,-1-4-128-6,5 6 128 9,5 0-128-9,9 4 0 6,0 0 0-6,-10 0 0 10,10 0 0-10,0 0 0 6,0 0 0-6,-12 10 0 8,12-10 0-8,0 0 0 8,-6 15 0-8,2 7 0 8,2 1 0-8,2 3 0 6,2 1 0-6,2 8 0 8,0 4-128-8,0 6 128 7,2-2 0-7,0 8 0 8,-2 1 0-8,2 13 0 7,1 1 0-7,3 8 0 8,-6-4 0-8,4 4 0 6,2 0 0-6,-3-1 0 9,-1 1 0-9,2 0 0 7,-2-4 0-7,-2 2 0 9,0-4 0-9,-4 5 0 6,0 1 0-6,-2-4 0 9,-2 4 0-9,-2 0 0 5,0-4 0-5,-2 2 0 9,2-5 0-9,-5 7 0 7,1 0 0-7,2 0 0 8,-5 6 128-8,5 2-128 7,-6-6 128-7,2 4-128 7,3 4 0-6,-3-4 0 6,2-8 128-7,-4-2-128 8,3 2 0-8,3-1 0 8,-6 1 0-8,7-8 128 7,-1 0-128-7,-2-5 128 7,2-5-128-7,2-1 128 8,-3-6 64-8,3-4 16 7,0-2 0-7,2-2 0 9,-2-6 16-9,-2-2 0 7,2-7 0-7,3-1 0 7,-3-5-80-7,2-5-16 7,-2 3 0-6,6-16 0 7,0 0 0-8,0 0-128 7,0 0 192-7,0 0-64 7,0 0-128-7,0 0 0 7,6-16 144-6,-6 16-144 6,10-17 128-7,1 1-128 8,5-3 160-8,5-1-160 7,-1 2 0-6,3-3 0 6,3 3 0-7,1 5 0 8,4-9 0-8,6 3 0 7,0 3 0-6,8-1 0 5,0 3 0-6,8-2 0 7,3 7 0-7,3-5 0 9,1 4 0-9,3 3 0 6,3-3 0-5,6 6 0 7,0 2 0-8,2 4 0 7,2 0 0-7,2 2 0 7,-7 2 0-6,1-1 0 5,0 1 0-6,-6 0 0 9,5 0 0-9,-7 4 0 6,-2-4 0-6,3 1 0 9,-5 3 0-9,-1 0 0 7,-1-2 0-7,-3 3 0 7,-4-3 0-7,-1 2 0 7,-7-2 0-6,0-2 0 7,-2-3 0-8,0 3 0 7,-12-2 0-6,0 0 0 6,-3 2 0-6,-1-4 0 4,-3 0 0-4,-5 0 0 6,1 0 0-7,-1-2 0 8,-5 2 0-7,-12-2 0 7,0 0 128-8,0 0-128 5,0 0 0-5,0 0 144 9,0 0 64-9,0 0 16 8,0 0 0-8,0 0 0 7,0 0 16-7,-12-2 0 6,-5 0 0-6,-1-2 0 8,-1 0-240-8,-1-2 0 9,-3 4 0-9,1 0 0 22,-3-2-1568-20,5 2-208-2,1 0-32 0,1-1-11552 6,7-3-2304-5</inkml:trace>
    </iact:actionData>
  </iact:action>
  <iact:action type="add" startTime="140387">
    <iact:property name="dataType"/>
    <iact:actionData xml:id="d117">
      <inkml:trace xmlns:inkml="http://www.w3.org/2003/InkML" xml:id="stk117" contextRef="#ctx0" brushRef="#br3">26449 15202 20271 0,'-41'4'1792'2,"15"-2"-1424"-2,-1-2-368 0,4 4 0 9,7 2 1152-9,-2 0 176 5,18-6 16-5,0 0 16 8,-15 2-240-7,15-2-48 6,0 0-16-7,0 0 0 9,0 0-224-9,0 0-64 5,0 0 0-4,0 0 0 6,0 0 224-7,23 0 32 7,6-6 16-7,10-4 0 9,2 2-144-9,8-2-48 5,4-5 0-5,3 1 0 10,5-5-256-10,-1-3-48 7,3 1-16-7,-1 3 0 8,1-3 0-5,3 1 0 1,-4 3 0-3,3-1 0 7,3 1-192-8,-8 3-32 7,-3-4-16-7,-6 7 0 8,-4-3 32-8,-5 8 16 7,-1 4 0-6,-7 0 0 5,-7-4-160-6,-6 5-48 8,-3 2 0-8,-1 5 0 7,-17-6-128-7,0 0 160 6,14 8-160-6,-2 6 160 9,-8-1-160-9,2 7 0 7,-3-6 0-7,-3 3 128 9,-2 7-128-9,1 3 0 7,1 2 0-7,-4 6 0 9,0 2 0-9,-2 2 0 6,-4 10 0-6,4 4 0 7,0 1 0-7,-1 5 0 7,-3 1 0-7,2 5 0 8,4 1 0-8,0-2 0 7,2 6 0-7,2-1 0 8,0 5 0-8,4-8 0 6,0 0 0-5,4-3 0 8,4-3 0-9,-3 1 0 7,9 1 0-7,-4-5 0 7,3-3 0-7,1-3 0 7,3-4 0-7,-1 2 0 8,-1 1 0-8,-1-1 0 7,5 2 0-7,-1-4 128 7,-3 1-128-6,-1 5 0 5,1 2 0-6,6 1 128 8,-3-1-128-8,-3-1 0 7,5 3 0-7,-1 3 128 9,1-1-128-9,3-3 0 6,-2-5 0-6,3 2 0 9,-1-1 0-9,0-1 0 7,-3-6 0-7,-3-4 0 8,4 4 0-8,-3-8 0 6,-1-2 0-6,1 0 0 8,-7-2 0-8,3-4 0 7,0 1 0-7,-5-1 0 8,1 0 0-8,-2-3 0 7,-1-3 0-7,3-3 0 9,-8-3 0-9,2 3 0 7,-1-3 128-7,-1-3-128 7,-4 3 0-7,2-1 0 8,0 1 0-8,0 1 128 8,-4-18-128-8,6 14 0 6,-6 1 0-6,4-3 128 9,-4-12-128-9,0 16 0 7,0-16 0-7,0 0 128 7,0 11 16-7,0-11 0 7,0 0 0-7,0 0 0 9,0 0 112-9,0 0 0 6,-4 16 16-6,4-16 0 7,0 0-16-6,0 0 0 6,-18 6 0-7,3-4 0 10,-3 0-16-10,-3-2-16 6,-3 0 0-6,-1-2 0 8,-4 2 16-7,-5-2 0 4,-7-2 0-5,-1 0 0 8,-9-2-16-8,-2 4 0 7,-3 0 0-7,-3 0 0 10,-5 0-32-10,-5 2-16 6,5 4 0-6,-10 0 0 8,-4 2-176-8,-6-2 192 8,-6-2-192-8,-3 2 192 7,1 0-192-7,4 1 0 8,6 3 0-8,2 0 0 7,8-2 0-7,4 2 0 7,0 3 0-7,3-7 0 23,7-2-832-22,3 0-112 1,1 0-16-2,9-2 0 13,8 0-1216-11,7-2-256-1,7-2-64 0,7-2-16576-1</inkml:trace>
    </iact:actionData>
  </iact:action>
  <iact:action type="add" startTime="141303">
    <iact:property name="dataType"/>
    <iact:actionData xml:id="d118">
      <inkml:trace xmlns:inkml="http://www.w3.org/2003/InkML" xml:id="stk118" contextRef="#ctx0" brushRef="#br3">26517 15255 26543 0,'-26'-4'1168'3,"19"4"256"-3,7 0-1136 0,0 0-288 0,0 0 0 0,0 0 0 6,0 0 576-5,15 0 64 6,3-2 16-7,7-4 0 9,2-7-128-9,3-1-16 5,5-6-16-5,4-3 0 11,-4-2-176-11,6-3-16 4,0-1-16-3,6 2 0 6,-2-1-80-7,1 1-16 7,3 0 0-6,-2 0 0 6,4-1 384-7,-1 3 80 8,-1 1 16-8,2 5 0 7,-6-2 176-7,-2 1 48 7,-4 2 0-6,4 5 0 11,-10-1-384-12,0 4-64 5,-4 5 0-5,-7 1-16 7,-1 2-256-7,-1 4-48 8,-7 2-128-8,3-1 192 7,-16-3-192-7,13 18 0 7,1-2 0-7,-4 7 0 8,-2 4 0-8,-1 8 0 7,-1 8 0-7,-2 6 0 9,2 4 0-9,0 7 0 6,2 7-128-6,-2 11 128 7,1 5 0-7,3 7 0 7,-2 4 0-7,2-1 0 8,3 3 0-8,1-1 0 7,4 9 0-7,1 1 0 9,-5-5 0-9,3 1 0 5,-1 0 0-4,5-5 0 8,3-4 0-8,3-5 0 4,-2-1 0-5,5-4 0 8,-3-2 0-8,6-2 0 6,2-4 0-6,2 0 144 10,-2-5 48-10,1-5 16 6,3 0 0-6,-6 1 0 8,-2-11-32-8,0-1-16 7,-2-4 0-7,-1 1 0 8,-1-1-32-8,-2-2 0 7,-1-4 0-7,-1 2 0 7,-1-6-128-7,-5 0 192 8,1-6-192-8,1-2 192 7,-3 2-192-7,1-4 128 8,-5-1-128-8,0-5 128 7,-6-1-128-7,-1-1 128 7,-1-5-128-7,0 3 128 10,0 1-128-10,-8-5 192 5,0 3-192-5,-3-1 192 9,-5-1 256-9,-6 5 48 7,1-3 16-7,-3-4 0 7,-5 1-128-7,-4 1 0 7,-6 3-16-7,-4-5 0 8,-8 2-240-8,-8-5-128 7,-7 1 128-7,-10-4-128 9,-3 5 0-9,-5-5-256 7,-1-2 32-7,-1 2 16 22,-2 2-2096-20,-8-5-432 0,-5-3-80-1</inkml:trace>
    </iact:actionData>
  </iact:action>
  <iact:action type="add" startTime="142112">
    <iact:property name="dataType"/>
    <iact:actionData xml:id="d119">
      <inkml:trace xmlns:inkml="http://www.w3.org/2003/InkML" xml:id="stk119" contextRef="#ctx0" brushRef="#br3">20691 15148 28559 0,'-12'-12'2544'3,"4"-2"-2032"-2,-6 6-512-1,5 1 0 23,-1-3-736-22,-6 2-240 0,3-2-48-1,-5-1-16 0,-5 3 1312 0,-1 0 272 5,-3-2 48-5,-4 2 16 8,-2-5-64-7,-6 7-16 5,-4 2 0-6,-4 0 0 8,-6 2 192-8,-5 0 48 7,-5-2 0-7,-7-3 0 6,2-3 64-5,-4 4 32 6,3-6 0-7,-1 4 0 8,6 3-64-8,-1-3-16 12,7-4 0-12,1 6 0 4,1-2-256-3,3 5-48 7,2-3-16-8,8 2 0 7,3 0-272-7,4 2-64 7,7 0-128-7,4 2 192 8,3 0-192-8,7 0 0 6,-1 0 0-6,16 0 0 8,-10 4 160-8,10-4-160 9,0 0 160-9,0 0-160 7,0 0 0-7,0 0 0 6,2 21 0-5,4-1 0 7,2-5 0-8,2 7 0 7,-4 1 0-7,3 7 0 8,5 7 0-8,-8 11 0 6,0 5 0-5,0 8 0 7,-1 11 0-8,-3 6 0 7,-4 7 0-7,-3 7 0 7,1 12 0-6,-4 1 0 5,-2-2-128-6,-7 8 128 8,-3 8 0-8,2-4 0 6,-3 2 0-6,-4-4 0 8,-3-7 0-8,1-3 0 7,-2 2 0-7,1-9 0 9,1-2 0-9,2-5 192 6,1-3-16-5,1-2-16 8,0-4 96-9,3-2 0 6,-1-4 16-6,11-4 0 8,2 4-112-8,4-9-32 7,4-1 0-7,6-5 0 7,10-3-128-7,1-7 0 7,1-10 0-7,11-6 128 9,10-2-128-9,4-1 0 6,10-11 0-6,9 1 128 8,10-11 32-8,4 3 0 8,8-4 0-8,-2-4 0 7,-2 0-160-7,2-4 160 8,2-2-160-8,0 0 160 8,0 0-160-8,-3-4 0 7,1-2 144-7,-2 2-144 7,-4 2 128-7,-9 0-128 7,-7-1 160-7,3-5-160 26,-11 2-880-25,-3 2-272 0,-4-5-48-1,-12-1-16832 0</inkml:trace>
    </iact:actionData>
  </iact:action>
  <iact:action type="add" startTime="144198">
    <iact:property name="dataType"/>
    <iact:actionData xml:id="d120">
      <inkml:trace xmlns:inkml="http://www.w3.org/2003/InkML" xml:id="stk120" contextRef="#ctx0" brushRef="#br3">22382 17942 16175 0,'-16'-4'704'3,"16"4"176"-2,-16-2-704-1,16 2-176 1,-13-2 0-1,-3 1 0 7,16 1 1440-7,-11-6 256 7,11 6 48-7,0 0 16 8,-18-2-176-8,18 2-48 7,0 0 0-7,0 0 0 8,0 0-64-8,0 0-32 7,0 0 0-7,0 0 0 8,0 0-368-8,21 0-80 7,3 2-16-7,5 4 0 7,6-5-288-6,0 3-64 6,6 2-16-7,0-2 0 7,6 0-224-7,2-2-32 8,0-2-16-8,3 0 0 11,1 4 48-11,0-4 16 5,-1 0 0-4,1 0 0 5,-2 0 96-6,-1 0 16 8,-3-4 0-8,-2 2 0 8,-2-2-80-8,-6 2-16 7,-6 2 0-7,-4-2 0 8,-5 0-128-8,-1 2-32 6,-7-2 0-6,-14 2 0 7,0 0-128-7,0 0-128 7,0 0 144-6,0 0-144 7,0 0 128-8,0 0-128 6,0 0 0-6,0 0 144 8,0 0-144-8,0 0 0 8,-21 2 0-8,-3 4-176 22,-3 0-1376-21,0 6-288 1,-1-5-48-2,5 7-10624 6,1-2-2128-5</inkml:trace>
    </iact:actionData>
  </iact:action>
  <iact:action type="add" startTime="144889">
    <iact:property name="dataType"/>
    <iact:actionData xml:id="d121">
      <inkml:trace xmlns:inkml="http://www.w3.org/2003/InkML" xml:id="stk121" contextRef="#ctx0" brushRef="#br3">25438 17915 2751 0,'0'0'256'3,"0"0"-256"-2,0 0 0-1,0 0 0 7,-15 6 2560-7,15-6 480 7,0 0 96-7,0 0 0 8,0 0-1568-8,0 0-320 8,0 0-64-8,0 0-16 8,0 0 240-6,0 0 32 3,0 0 16-5,0 0 0 8,0 0-176-8,0 0-16 6,0 0-16-6,0 0 0 9,0 0-208-9,0 0-32 7,19 2-16-7,3 0 0 7,-3-2-96-7,8 0-32 7,3 0 0-7,5 0 0 8,2 0-160-8,2-2-48 8,4 0 0-5,-6 0 0 2,4 0-176-5,-4 0-32 7,2 0-16-7,-4 0 0 9,-6 2-32-9,2 2 0 6,1-4 0-6,-5 2 0 8,-6 0-144-8,1 2-16 7,-7 0-16-7,-15-2 0 9,0 0-64-9,0 0-16 6,0 0 0-6,0 0 0 8,0 0 144-8,0 0 32 6,0 0 0-6,0 0 0 9,-17 2 16-8,-9 4 16 6,-5 2 0-7,-8-3 0 8,0 1-208-8,-8-4-144 6,-1 2 192-6,-5 0-192 10,-5-2 144-10,-1 4-144 6,0-2 0-6,3 0 144 7,1-2-144-7,7-2 128 6,5 0-128-5,4 2 128 7,7-1-128-8,9 1 0 7,7-2 0-7,16 0 0 8,0 0 0-8,0 0 0 8,0 0 0-8,0 0 0 8,0 0 0-7,18-5 0 4,7 1 0-5,8 0 0 9,8-8 0-9,6 6 0 7,4 4 0-7,9 0 0 7,3 0 0-7,1 0 0 7,-3 2 0-7,-1 0 0 8,-3-2 0-8,-5 1 0 7,-3-1 0-7,-6 2 0 9,-6 0 0-9,-6 3 0 7,-7 1 0-7,-5 0 0 8,-19-4 0-8,0 0 0 7,0 0 0-7,0 0 0 7,-11 12 0-7,-11 2 0 8,-7-9 0-8,-10 7 128 9,-2-2-128-9,-8-4 0 6,-2 2 144-6,-3-1-144 8,-5-3 128-8,1 0-128 6,1-4 160-6,3 0-160 8,1 0 256-8,10-2-64 7,6-2 0-7,6 2 0 8,5 0-192-8,11-3 176 8,15 5-176-7,0 0 160 5,0 0-160-6,0 0 0 7,0 0 0-7,15-6 0 10,11 2 0-10,3 2-176 6,8-2 16-6,8 0 0 22,8 0-1136-21,3 0-240-1,1 8-32 1,3-2-10992 5,1-2-2208-4</inkml:trace>
    </iact:actionData>
  </iact:action>
  <iact:action type="add" startTime="146766">
    <iact:property name="dataType"/>
    <iact:actionData xml:id="d122">
      <inkml:trace xmlns:inkml="http://www.w3.org/2003/InkML" xml:id="stk122" contextRef="#ctx0" brushRef="#br3">9713 19972 3679 0,'0'0'320'1,"0"0"-320"3,0 0 0-4,0 0 0 7,-14 0 1280-7,5 0 192 6,-5 0 48-6,14 0 0 8,-12 0-512-8,12 0-112 7,0 0 0-7,-15 0-16 10,5 0 0-10,10 0 0 5,0 0 0-4,0 0 0 6,0 0 32-7,0 0 16 7,0 0 0-7,0 0 0 8,0 0-48-8,0 0-16 7,6-17 0-7,3 7 0 8,9 4-320-8,0-3-64 6,1 1-16-5,5 2 0 7,3-4-80-8,4 0 0 7,6 3-16-7,2 1 0 7,8-8-48-1,0 6-16-3,0 0 0-3,5 1 0 7,7 1-80-7,3 2-16 7,4 0 0-7,-1 4 0 8,5 2 48-8,-2 2 0 8,4-2 0-8,3 2 0 8,-5-2-128-8,4 4-128 6,-8 1 176-6,4-1-176 8,-3 2 192-8,3 6-192 7,-4-5 192-7,6 5-192 8,-3-6 144-8,1 2-144 8,-2-3 0-8,1-1 144 8,-7-2-144-7,4-2 0 6,-1 0 144-7,-1-2-144 6,4-2 336-6,-1 2 0 8,3 0 0-8,-4-2 0 7,4 2 128-7,-3-4 32 8,-1 0 0-8,-2 0 0 8,3-1-240-8,-1 1-32 6,-8-2-16-5,3 4 0 7,3 0-80-8,1 2 0 7,-5 0-128-6,1 0 192 6,-5 0-48-7,5 0-16 6,-1 0 0-6,-5-2 0 9,-3 0 32-9,-3 2 0 6,0 0 0-6,0 2 0 9,-10 0-32-9,4-2 0 6,0 0 0-6,-1 2 0 8,3 0 32-8,-4 4 0 7,4-2 0-7,-4 1 0 9,4-1 16-9,-6 0 0 6,4-2 0-6,-2-2 0 8,2-2 80-8,2 0 0 8,-6 0 16-8,4 0 0 9,-6-3-48-9,4 1-16 5,1 0 0-5,-1 2 0 8,-2 2-32-8,-3 0-16 8,4 2 0-8,0 0 0 7,0 0-32-7,-2 2-128 7,1 1 192-7,1 1-64 10,-2-2-128-10,3-2 128 5,-6 2-128-5,2 0 128 9,2 2-128-9,-2-4 128 7,0-2-128-7,4 0 128 8,-6 0-128-8,4 0 128 7,-4 0-128-7,0 0 128 8,4-2-128-8,-4 2 160 7,0-4-160-7,4 4 160 7,-4-2 32-7,1 2 0 7,-1 0 0-6,2 2 0 7,-6-2 16-8,2 4 16 6,0-2 0-6,2 2 0 9,-5-1-48-9,-1-1-16 7,0-2 0-7,0 0 0 8,-1 0-32-8,-1 0-128 7,0 0 192-7,1-2-64 7,-3-1-128-7,2-1 192 8,1 2-192-8,-5-4 192 7,-3 2-192-7,3-2 128 8,2 2-128-8,1-2 128 8,-3-1-128-8,2 1 0 7,-3 2 0-7,-3 2 128 9,3-4-128-9,-1 2 192 6,-5 0-192-5,-1 2 192 6,1-4-16-7,-16 6 0 6,0 0 0-6,14-2 0 11,-14 2-16-11,0 0 0 4,0 0 0-4,0 0 0 8,0 0-160-8,0 0 160 7,0 0-160-7,0 0 160 8,0 0-160-8,0 0 128 7,0 0-128-6,0 0 128 6,-18 4-128-7,1 0 0 8,-5 2-160-8,3-2 160 21,-5 2-1968-21,1-2-288 2,-2 0-64-1,-3 2-15008 2</inkml:trace>
    </iact:actionData>
  </iact:action>
  <iact:action type="add" startTime="149199">
    <iact:property name="dataType"/>
    <iact:actionData xml:id="d123">
      <inkml:trace xmlns:inkml="http://www.w3.org/2003/InkML" xml:id="stk123" contextRef="#ctx0" brushRef="#br3">26538 16961 8287 0,'0'0'736'3,"0"0"-592"-3,0 0-144 1,6-15 0 5,2-3 1472-5,-2 3 256 5,4 1 48-5,-10 14 16 7,5-18-624-8,1 7-112 7,-6 11-32-7,4-20 0 7,2 6-256-6,-6-1-48 5,-4 1-16-6,4-1 0 8,0 15-112-8,-2-20-16 7,-2 1-16-7,0-1 0 8,0 1-112-8,-3 5-32 7,-9-4 0-7,6 5 0 8,-1-5 48-8,-1 3 16 7,-8 3 0-7,1-4 0 8,-1 3-224-8,-3-5-32 6,-4 6-16-6,1-3 0 9,-1 5-208-9,0-6 144 8,-3 1-144-4,-1-3 128 1,0 7 0-4,-2-3-128 3,2 2 192-4,-1-1-64 10,-1 5 48-9,4 0 0 4,-2-2 0-4,0 4 0 5,-3 1-32-6,3-1 0 9,-2-2 0-9,2 6 0 8,-4 2-144-8,-4 0 0 7,4-2 144-7,-8 4-144 8,0 2 0-8,-4 6 144 8,6-3-144-8,-2 3 0 7,4 4 128-7,-2 3-128 6,4 1 0-5,0 3 0 6,2 3 192-7,2-1 0 7,3 3-16-7,1 3 0 7,0 2-176-7,4 0 128 8,-1 4-128-8,1 6 128 8,-2-2-128-8,3 10 0 6,3 0 0-6,3 3 0 9,1 5 0-9,7-2 0 6,-2-3 0-6,8 3 0 10,2-4 0-10,4 3 0 5,2-1 0-5,6-1 128 10,2-1 0-10,3 0-128 5,-5 2 192-5,8-5-64 9,-5-1-128-9,7 2 192 6,-3 2-192-6,5 1 192 9,1-3-192-9,2-4 128 7,3-2-128-7,1-4 128 9,2 2 0-9,2-6-128 6,4-2 192-6,1-2-64 7,2 0 32-7,-1-7 0 8,4-3 0-8,0-1 0 8,6 3 32-8,2-9 16 6,-8-1 0-5,4-7 0 7,3-2 64-8,-1-4 16 6,-4-2 0-6,4-2 0 8,1-5-80-8,5-7-16 8,2-2 0-8,3 3 0 8,0-7-64-8,5 3 0 6,-7-1-128-6,1-3 192 9,-6 0-192-9,-3-3 176 7,-9 3-176-7,2-1 160 7,-6-1 0-7,0-2 0 8,-8-4 0-8,1-1 0 9,-3 3 128-9,-2-8 32 5,-9-6 0-5,4-2 0 8,-9-2 0-8,5-7 0 8,-6-7 0-8,1-5 0 8,-5 2 32-8,0-5 16 7,-2 1 0-7,-4-2 0 8,-4 6-64-8,-2 1-16 7,0 3 0-7,-7 5 0 7,-1 4 48-7,-4 5 16 9,3 1 0-9,-3 10 0 7,-7 5-128-7,0 3-32 7,-3 0 0-7,-1 3 0 9,-4 5-64-9,-4 5-128 6,0-1 176-6,2 3-176 8,-6-4 0-8,4 7 0 7,-6-5 0-7,4 4-192 24,0 2-1104-23,2 3-224 0,1 1-32-1,1 2-10096 7,-2 8-2000-6</inkml:trace>
    </iact:actionData>
  </iact:action>
  <iact:action type="add" startTime="150579">
    <iact:property name="dataType"/>
    <iact:actionData xml:id="d124">
      <inkml:trace xmlns:inkml="http://www.w3.org/2003/InkML" xml:id="stk124" contextRef="#ctx0" brushRef="#br3">9738 17480 6447 0,'0'0'576'1,"-13"0"-576"2,-3 0 0-3,16 0 0 7,-12 0 1792-7,12 0 256 8,0 0 64-8,0 0 0 8,0 0-1024-8,0 0-192 7,0 0-32-7,0 0-16 8,0 0-144-8,0 0-16 7,0 0-16-6,18-6 0 5,3-2 64-6,3 1 16 8,-1 3 0-8,5 4 0 8,1 2-112-8,8 5 0 6,6 1-16-6,2 2 0 9,-1 6-352-9,9-1-64 6,6 5-16-6,7 3 0 9,0-1-48-5,8-1-16 0,-3 0 0-4,5 3 0 9,0-1 48-9,4 1 0 6,-4-7 0-6,6-1 0 8,2 1 176-8,1-7 32 7,1 0 16-7,0 0 0 9,4-5 272-9,1-3 48 6,-1 4 16-6,-2-6 0 8,0-2-32-8,1 0-16 7,-1 0 0-6,-2 0 0 5,0-1-192-6,-2-1-48 7,-2-2 0-7,0 2 0 8,-4-2-192-8,-4 2-32 7,-10-4-16-7,0-1 0 8,3 1-32-8,-5 0-16 7,1-6 0-7,-3 3 0 7,-1-5 80-7,-5 4 16 8,-3-3 0-8,2 3 0 8,-5-5 64-8,1 3 0 7,-8-4 16-7,0 3 0 8,0 1 48-8,-2-3 16 7,-10 3 0-7,3-2 0 8,-3 5-128-8,0-1-16 7,-4 4-16-7,1 0 0 8,-5-3-80-8,-5 5-16 7,-1 2 0-6,-15 4 0 5,12-4 0-5,-12 4 0 7,0 0 0-8,0 0 0 7,0 0 96-7,0 0 16 7,0 0 0-7,0 0 0 9,0 0-80-9,0 0-16 7,0 0 0-7,0 0 0 7,0 0-160-7,0 0 192 6,0 0-192-6,0 0 192 9,0 0-192-9,0 0 192 6,0 0-192-6,0 0 192 9,0 0-192-9,0 0 128 6,0 0-128-6,0 0 128 8,0 0-128-8,0 0 0 7,0 0 0-6,0 0 128 7,0 0-128-8,0 0 0 6,0 0 0-6,0 0 128 8,0 0-128-8,0 0 0 8,-4-16 0-8,4 16 0 8,0 0-208-8,0 0-32 6,-8-9 0-5,8 9 0 26,0 0-1760-26,0 0-368-1,0 0-64 0,0 0-14208 0</inkml:trace>
    </iact:actionData>
  </iact:action>
  <iact:action type="add" startTime="151797">
    <iact:property name="dataType"/>
    <iact:actionData xml:id="d125">
      <inkml:trace xmlns:inkml="http://www.w3.org/2003/InkML" xml:id="stk125" contextRef="#ctx0" brushRef="#br3">3346 17511 18303 0,'0'0'816'2,"0"0"160"-2,0 0-784 1,-3-8-192-1,-3-3 0 0,6 11 0 7,0 0 656-7,0 0 96 7,0 0 16-7,0 0 0 8,4-16-128-8,-4 16 0 7,0 0-16-7,15-6 0 7,-3-3 16-6,5 3 0 6,-1 0 0-6,4 4 0 7,3-2-64-8,4 0 0 5,3-4 0-5,7 4 0 10,6 2 64-10,5 1 0 6,11-3 0-6,3 0 0 8,8-2-160-8,7 0-32 9,6 0 0-7,13 0 0 3,-2-7-80-5,5 5-32 6,4 2 0-6,3 4 0 9,-3 2-32-9,6-2-16 6,1-4 0-6,-3-2 0 8,-2 5-112-8,1 1-32 7,1 0 0-7,-4 0 0 8,-3 2-16-8,1-2 0 7,2 0 0-7,-5 0 0 10,0-2 128-10,-7-2 0 6,1 4 16-6,0 0 0 8,-7 2 0-7,-3 0 0 4,-2-2 0-5,-2 0 0 9,-2 4-80-9,-2-4-32 6,-1-2 0-6,-7 4 0 9,2 0-32-9,-5 2-128 6,-3 2 192-5,-1 0-64 6,-9 0-128-7,-1 2 160 6,-8 2-160-5,0-4 160 7,-6 1 0-8,-2-1 0 8,-3-4 0-8,1 6 0 7,-8-2 96-7,-1-2 32 7,-3 0 0-6,-5-2 0 6,-14 0-32-7,15 0-16 7,3 2 0-7,-18-2 0 7,0 0-64-7,0 0-16 9,0 0 0-9,0 0 0 7,0 0-16-7,0 0 0 7,0 0 0-7,0 0 0 9,0 0 48-9,-18-2 0 9,1 2 0-9,-5-2 0 7,-9 0-32-7,0 0 0 6,0 0 0-6,-4-4 0 8,-6 0-160-8,0 1 192 6,-6 1-192-5,-2-2 192 7,-5-2-192-8,-3 2 128 6,0-2-128-6,-5 5 128 9,-4 1-128-8,-8 0 0 4,-4-4 144-5,0 4-144 9,0 0 0-9,-4 0 0 6,-6 0 0-6,2 0 128 8,-2 2-128-8,-2 2 0 7,-7 4 0-7,5 2 0 9,-7-3 0-9,-5 1 0 5,-3-2 0-5,6 4 0 9,-3 4 0-9,-3-3 0 8,0 5 0-8,0-6-128 7,-1 2 128-7,-1-1 0 8,0-1 0-8,0-2 0 9,-1 6 0-9,1-2 0 6,0 5 0-6,5-5 0 7,3-8 0-7,4 2-192 6,1-2 192-5,14 2-192 8,6 1 192-9,10 1 0 7,-1-4 0-7,11 0-128 8,5 0 128-8,10-2 0 6,0 2 0-6,14-2 0 10,9-2 0-10,3-2-128 7,15 4 128-7,0 0 0 7,0 0-128-6,11-11 128 4,9-1-128-5,11 2 128 10,10-5-192-10,12 3 64 6,3-6 0-6,18 1 0 8,10 3 128-8,8-5 0 6,9-1 0-5,11 1-128 7,7-9 128-8,9-1 0 6,3 2 0-6,5 5-128 9,3 3 128-9,5 7 0 7,-1-6 0-7,3 11-128 8,0 3 128-8,-1 4 0 7,1 2 0-7,0 2 0 8,-5-4 0-8,-3 4 0 6,1 3 0-5,-5 7-128 7,-1-6 128-8,-6 2 0 7,-3 3 0-7,-7-3 0 9,-3 4 0-9,-7-5 0 6,-8 5 0-6,-11-4 0 7,-6-1 0-7,-4 1 0 7,-6-4 0-7,-5 0 0 8,-11 0 0-8,-7 2 0 8,-8-1 0-8,-6-1 0 8,-4-2 0-8,-11 0 0 6,-1 2 0-6,-19-6 0 8,0 0 0-8,0 0 128 7,0 0-128-7,0 0 128 8,0 0-128-8,0 0 144 7,0 0-144-7,-15 8 160 8,-3-4-32-8,-9 1-128 7,-10-1 192-6,0 0-64 6,-4-8-128-7,-8 4 128 8,-4 0-128-8,-3 0 128 8,-3-2-128-8,-7-2 128 7,-2-1-128-7,-9 3 128 7,-3 0-128-7,-3 2 0 7,-5-2 144-7,-12 2-144 9,-5 2 0-9,-4 0 0 7,-4 2 0-7,-6-1 0 7,-6-1 0-7,0 2-192 7,-4 4 64-7,1-4 0 9,-1-4 128-9,0 0 0 6,6-2 0-5,-4 2-128 6,3 4 128-7,5 2 0 7,5-4 0-7,5 2 0 9,2 2 0-9,4-1 0 6,9 1 0-6,6 2 0 9,4 0-144-9,6 0 144 6,4-1-160-6,12 1 160 9,5 2-160-9,8-4 160 7,3-4-160-7,9 0 160 7,11 4-192-7,7-1 192 7,7-5-208-7,12 0 80 8,0 0 0-8,0 0 0 7,0 0 0-7,18-5 0 8,15-3-64-8,8 2 0 7,15-2 0-7,18-5 0 8,8 1 192-8,20-6-128 7,9 3 128-7,8 3-128 8,12 4 128-8,3-6-128 7,5-1 128-7,3-1-128 9,0 7 128-9,3-3 0 7,3 4 0-7,-6 2-128 7,5-6 128-6,-7 7-128 5,-3 3 128-6,-3 2-128 9,-5 2 128-8,0 2 0 4,-8-4 0-5,-4 3 0 9,-10 3 0-9,-8 0 0 8,-7-2 0-8,-8 2 0 8,-8 0 0-8,-6 2 0 7,-7-3 0-7,-11-5 0 8,-9 0 0-8,-4 0 0 5,-9 2 0-5,-11-2 0 9,-19 0 0-9,0 0 128 5,0 0-128-4,0 0 128 7,0 0 64-8,0 0 32 7,0 0 0-7,-18 0 0 8,-7 2-96-8,-4 4-128 8,-2-2 176-8,-10 2-176 24,0-4-1488-23,-10 2-416 0,-2 0-80 0,-1 0-14320-1</inkml:trace>
    </iact:actionData>
  </iact:action>
  <iact:action type="add" startTime="153897">
    <iact:property name="dataType"/>
    <iact:actionData xml:id="d126">
      <inkml:trace xmlns:inkml="http://www.w3.org/2003/InkML" xml:id="stk126" contextRef="#ctx0" brushRef="#br3">3717 17119 6447 0,'-27'-6'272'3,"9"3"80"-2,1-5-352 0,-3 2 0-1,-1 2 0 0,1-2 0 6,5 0 2368-5,-7 0 416 7,3 3 80-8,-5 1 16 7,-3 4-1456-7,0 3-272 8,-1 1-64-8,5 0-16 8,-2-2-144-8,3 2-32 5,1 6 0-5,3-7 0 9,4-1-192-9,14-4-64 6,0 0 0-6,0 0 0 10,-5 12-64-10,5-12 0 7,0 0-16-7,15 16 0 7,9-7-64-7,11 3-16 6,11-6 0-6,9 0 0 9,6-4-96-5,13 2-32 0,12 1 0-4,9 1 0 6,5-4-96-6,9-2 0 8,8-2-16-8,0 4 0 8,-2 0 32-8,6 6 16 7,2 2 0-7,-4-1 0 7,6 3-48-7,-3 4-16 9,3 1 0-9,-4 1 0 7,4 1-80-7,-8 1-16 9,-4-6 0-9,2-7 0 5,-5-1-128-5,-1-2 0 8,0 0 144-8,-4 0-144 8,-1 0 208-8,-7-2-16 7,1-4-16-7,-1 0 0 8,-5 0-32-8,-2 0 0 7,-4 4 0-7,-3-2 0 8,-1 0-144-8,-4 2 128 7,-4 0-128-7,-3-2 128 10,-5 0-128-10,-6-4 160 5,-5 0-160-5,-4 2 160 8,-10-4-160-8,-2 0 0 6,-8 0 144-6,-6 5-144 10,-7-1 0-9,-18 2 144 4,0 0-144-4,0 0 0 6,0 0 192-7,0 0-192 8,0 0 192-8,0 0-192 7,0 0 128-6,-16-2-128 7,-3 0 0-8,-5 2 0 8,-3 4 0-8,-2-2 0 6,-2-2 0-6,-3 3 0 8,-5 7 0-8,-7-6 0 7,-3-2-128-6,-2 0 128 6,-4-2-256-7,-3 4 64 7,-4 0 0-7,-7 0 0 8,1-2-80-8,-6 5-16 6,4 1 0-6,-8-2 0 9,-6 4 32-9,-6-2 16 6,0-4 0-6,-1-1 0 9,-9 5 240-9,7 2-192 6,-7-4 192-6,-1 6-192 9,-3 1 192-9,-3-7 0 5,-4-2 0-5,2-2 0 9,-1 0 0-9,3 4 0 6,-2-2 144-6,2 0-144 9,-1-3 0-8,3-1 0 5,-2-3 0-6,9-1-160 8,1 0 160-8,9-4 0 6,8 0 160-6,12 0-160 8,3-7 128-8,13 7-128 8,11 0 0-8,7-4 0 9,11 5 240-9,6-1-48 6,17 8-16-6,0 0 0 7,13-12-176-7,9 4 0 8,13-7 0-8,10 5 0 8,13 4 0-8,10-6 0 7,12 3-224-7,8-7 80 8,17 4 144-8,7-5 0 7,11 1-144-7,7-3 144 8,3 1 0-8,7 6 0 6,3-1 0-6,5 5 0 10,-4 4 0-10,3 4 0 6,-7 2 0-6,0 6 0 8,-9 6 0-8,-2-7 0 7,0-1 0-7,-12 4 0 8,-4-6 0-8,-4 0 0 8,-4 2 0-8,-3-3 0 7,-13-3 0-7,-5 0 0 7,-4 2 128-6,-9-4-128 6,-3-1 0-7,-10-3 192 8,-7 0-192-8,-6 0 192 7,-8-2-64-7,-8 4-128 8,-3-2 192-8,-7 3-64 7,-19 3 16-7,0 0 0 7,0 0 0-7,0 0 0 7,0 0 160-7,-16-4 16 8,-5 2 16-8,-12 2 0 8,-6 4-80-8,-10 0-32 7,-6-3 0-7,-11 5 0 9,-6 2-224-9,-8 6 0 6,-2-8 0-6,-8-1 0 8,-7 3 0-8,-5 0-192 8,-1 2 192-8,-8-2-160 8,-12-8-48-8,-8 0-16 6,-7 0 0-6,-3 0 0 8,3 0 0-8,-7-6 0 7,-11 0 0-7,4 0 0 9,0-2 64-9,8-1 16 7,-4 1 0-7,7 0 0 7,3-8 144-7,11 3-208 7,4-3 80-7,10 6 128 9,8-1-176-9,13 3 176 7,8 2-128-7,8 0 128 7,13-4 0-6,9 3 0 5,7 1 0-6,10-6 0 8,10 6 0-8,5 2 0 7,3 2 0-7,9 0 0 8,10 2 0-8,0 0-160 7,0 0 160-7,0 0 0 9,0 0-352-9,0 0 32 6,16 2 16-6,7 0 0 9,6 2 64-9,10 0 16 6,-2-2 0-6,8 0 0 8,2-2 16-8,6-2 0 7,1 0 0-7,5 0 0 26,5 0-2096-25,-3-2-432 2</inkml:trace>
    </iact:actionData>
  </iact:action>
  <iact:action type="add" startTime="155760">
    <iact:property name="dataType"/>
    <iact:actionData xml:id="d127">
      <inkml:trace xmlns:inkml="http://www.w3.org/2003/InkML" xml:id="stk127" contextRef="#ctx0" brushRef="#br3">4628 15766 5519 0,'0'0'240'2,"0"0"64"-2,0 0-304 1,0 0 0-1</inkml:trace>
    </iact:actionData>
  </iact:action>
  <iact:action type="add" startTime="156180">
    <iact:property name="dataType"/>
    <iact:actionData xml:id="d128">
      <inkml:trace xmlns:inkml="http://www.w3.org/2003/InkML" xml:id="stk128" contextRef="#ctx0" brushRef="#br3">5077 17088 13935 0,'0'0'608'3,"-16"-2"144"-2,-4 0-608 0,20 2-144-1,-17-8 0 1,17 8 0 3,0 0 1072-3,0 0 176 6,-10-9 32-6,10 9 16 5,0 0-576-6,0 0-112 7,0 0-32-7,0 0 0 9,0 0-112-9,0 0-16 7,0 0-16-7,0 0 0 7,22-4-48-7,1 2-16 8,4 4 0-8,5 2 0 7,-3 3 32-7,16 7 16 7,1-6 0-6,11 7 0 7,5-1 0-8,3 4 0 8,7-7 0-3,2 5 0 0,8-2-192-5,2 1-32 5,0-9-16-4,7 2 0 6,-1 2-176-7,2-5 192 6,1 5-192-6,-5-6 192 10,4-4 112-10,0-2 16 6,-5-2 16-6,-3 4 0 8,-4 0 128-8,-2 0 32 6,-4 0 0-5,0 0 0 7,-1 0-128-8,-9 2-32 7,-4 0 0-7,-3 0 0 8,-4-2-96-7,-5 0-32 5,-5 4 0-6,-6-8 0 9,-7 2 96-8,-1-2 16 4,-4 0 0-4,1 2 0 7,-13 2 96-8,1-2 32 7,-14 2 0-7,0 0 0 8,0 0-16-8,0 0 0 7,0 0 0-7,0 0 0 6,0 0-80-6,0 0-16 7,0 0 0-7,-16 2 0 10,1 0-144-10,-9 2-48 5,-3 0 0-5,0 6 0 7,-2-4 0-7,-7 2 0 8,-5-3 0-8,2 7 0 8,-3-2 48-8,-3 4 0 7,0-9 0-7,-8 3 0 8,-1 2 0-8,-3 0 0 7,-4-3 0-7,-1 3 0 9,0-4-192-9,-3-2 192 6,-9 4-192-6,0-2 192 8,0 1-192-8,-2-5 192 7,-4-6-192-7,0 3 192 8,-2-5-192-8,0 4 128 7,0 0-128-7,2-4 128 10,0-2-128-10,6-6 128 5,0 3-128-5,-2-11 128 10,4-3-128-10,1-2 0 4,-1-3 144-4,8 3-144 9,3 0 0-8,9 0 0 5,1-1 0-6,6 5 0 9,6 5 0-9,-2 1 0 7,6-3 0-7,6 9 0 7,2-5 0-7,5 8 0 7,5-2-176-7,-1 1 176 8,6 3-160-8,1-4 160 8,11 10-160-8,0 0 160 6,0 0-192-6,0 0 48 7,0 0 16-7,0 0 0 8,0 0-64-8,21 2-16 9,6 4 0-9,1-2 0 7,7 0 64-6,8 1 16 5,2 5 0-6,11-2 0 8,9 8 128-8,5-1 0 8,10 5-144-8,6 3 144 7,5 2 0-7,1 1-176 7,9 1 176-7,-1 0-128 9,1-3 128-9,3 7-128 6,5-8 128-5,-2-1-128 6,0-5 128-7,-5-5 0 7,1 0 0-7,-5-6-128 8,-11-2 128-8,-1-1 0 7,-4-1 0-7,-4-2 0 9,-8 0 0-8,-1-3 0 4,-11-3 0-5,-1-2 0 8,-8-2 192-7,-3 0-48 6,-9 1 0-7,-1-5 0 8,-7 4 32-8,-6 0 0 6,-1 5 0-6,-3-1 0 8,-9-4-176-8,-10 10 192 7,0 0-192-7,0 0 192 8,0 0-16-8,0 0 0 6,-10-10 0-5,-7 8 0 7,-3 4-176-8,-3 4 192 7,-5 4-192-7,-1-2 192 9,-8 1-192-9,2 5 128 6,-6 4-128-6,4-5 128 9,-6-5-128-9,2 4 192 6,-6-4-192-6,-1 1 192 9,-7 5-192-9,-2-6 0 6,-1 2 0-6,-5-1 0 8,-11 3 0-8,2 4 192 7,-4-7-64-7,-2 1 0 9,0-2-128-9,-2-4 192 6,-2 2-192-6,0-2 192 8,0 1-192-8,-2 1 0 8,-1-2 144-8,-1-2-144 7,4-4 0-7,4-4 128 8,2-3-128-8,6-3 0 7,-3 0 0-7,7-3 144 7,-2-5-144-7,7 2 0 8,9-3 0-8,3-2 0 7,6-1 0-7,4 1 0 8,8-1 0-7,5 7 0 6,13-3 0-6,3 9 0 7,10 11-208-8,0 0 48 7,14-10 16-7,5 8 0 8,8 6-96-8,7 4-16 6,3-2 0-6,13 5 0 8,11 7 112-8,7 5 16 8,-2 3 0-8,5-3 0 8,-7-4-112-8,6 5-16 6,-3-1 0-6,-1 5 0 26,0-3-1376-25,-7-2-288 1,-5-5-48-2,-1 5-13840 0</inkml:trace>
    </iact:actionData>
  </iact:action>
  <iact:action type="add" startTime="158221">
    <iact:property name="dataType"/>
    <iact:actionData xml:id="d129">
      <inkml:trace xmlns:inkml="http://www.w3.org/2003/InkML" xml:id="stk129" contextRef="#ctx0" brushRef="#br3">24683 11278 11055 0,'0'0'480'2,"0"0"112"-2,0 0-464 0,0 0-128 3,0 0 0-3,0 0 0 6,0 0 1600-6,0 0 320 8,0 0 48-7,-11 4 16 6,11-4-912-7,0 0-176 7,-16 4-48-6,16-4 0 6,-8 12-80-7,8-12-32 7,0 0 0-6,-4 12 0 7,4-12-80-8,4 15-16 6,2-7 0-6,4 2 0 8,3 0 112-8,1-5 16 6,6 3 0-6,1-2 0 10,4 0-112-10,3 0-16 7,3-2 0-7,0 0 0 6,2-3-240-6,4-2-48 12,-2-1-16-12,3 0 0 6,4 0-48-6,-3-2-16 5,2-6 0-5,-3 2 0 9,2 0 0-9,-1-5 0 7,-1 1 0-7,-1 4 0 9,-4-3-80-9,0 1-32 5,-2-8 0-4,0 5 0 6,2-5-160-7,-3 6 0 7,-5-3 144-7,-3 3-144 7,-1-4 128-7,2 5-128 8,-1-5 128-8,-8 6-128 7,1-7 0-7,-7 5 128 8,-8 12-128-8,8-17 0 8,-4-1 128-8,-4 4-128 7,-4-1 128-7,4 15-128 7,-8-12 0-7,-2-4 0 9,-5 5 0-9,1 1 128 7,-4 0-128-7,1 2 0 8,-3 3 0-8,-3 1 0 8,-4-2 0-8,1 4 0 5,-1 4 0-4,0 6 0 8,-3-2-128-9,3-1 128 6,-2 3-128-6,0 6 128 8,-1-2 0-7,1 5-160 4,0-5 160-5,-2 7 0 9,1 7 0-9,-1-1-128 6,0 0 128-5,-2-1 0 7,0-5 0-8,-4 5 0 7,-1 1 0-7,1 2 0 9,-6 3 0-9,4 1 0 5,-1 4 0-5,2-2 0 9,-3-2 0-9,4 2 0 8,4-1 0-8,4 1 0 7,2 2 0-7,5 0 128 8,9 2-128-8,5 4 0 7,4-2 0-7,2 4 0 7,6-4 128-7,4 4-128 8,7-6 0-8,9 2 144 7,3-6-144-7,6 0 128 8,8 2 224-8,6 0 32 7,6-5 16-7,1-5 0 8,1-6-48-8,1 1-16 7,3-3 0-7,-1-7 0 9,3 0-128-9,-5-2-16 5,-3-4-16-5,-4-2 0 11,0-2-48-10,-1 0 0 3,-7-2 0-4,0-2 0 10,-4 0-128-10,-3-2 0 6,-3 0 0-6,-4 0 0 23,-4 0-1472-21,-3-3-160-1,-6-1-32 0,-7 0-14176-1</inkml:trace>
    </iact:actionData>
  </iact:action>
  <iact:action type="add" startTime="159093">
    <iact:property name="dataType"/>
    <iact:actionData xml:id="d130">
      <inkml:trace xmlns:inkml="http://www.w3.org/2003/InkML" xml:id="stk130" contextRef="#ctx0" brushRef="#br3">25770 10395 6447 0,'0'0'576'2,"0"0"-576"-1,0 0 0-1,0 0 0 7,0 0 2432-7,0 0 384 8,0 0 80-8,0 0 16 9,0 0-1008-8,0 0-208 4,0 0-32-5,17-4-16 7,5-4-112-7,1 4-32 7,4 0 0-7,5 1 0 10,1-7-576-10,8-2-112 7,-2 4-32-7,4-1 0 6,-4-5-336-6,4 6-64 9,-2-4 0-8,2 5-16 5,-4 1-192-6,0 2-48 8,-8 0 0-8,-2 0 0 7,-2 2-128-7,-1 0 0 7,-5 0 144-6,-3 0-144 5,-1 0-240-5,-17 2-112 6,0 0-32-7,0 0-9168 15,0 0-1840-14</inkml:trace>
    </iact:actionData>
  </iact:action>
  <iact:action type="add" startTime="159423">
    <iact:property name="dataType"/>
    <iact:actionData xml:id="d131">
      <inkml:trace xmlns:inkml="http://www.w3.org/2003/InkML" xml:id="stk131" contextRef="#ctx0" brushRef="#br3">27176 9496 8287 0,'0'0'736'3,"0"0"-592"-3,0 0-144 1,0 0 0 6,0 0 1664-7,0 0 288 8,0 0 64-8,0 0 16 7,0 0-816-6,-4 16-144 5,-8-5-48-6,-1 7 0 8,-3-5 192-7,3 9 16 5,-7-1 16-6,1 9 0 8,1 5-32-8,-3 2-16 6,3 2 0-5,4-2 0 8,-3 4-320-9,5-2-64 6,-5 0-16-6,3-2 0 8,-2-6-416-8,7 0-96 6,-5-3-16-6,6 1 0 10,-2-2-80-10,1-4 0 5,5-1-16-5,0-3 0 10,2 1-176-10,0-1 160 10,2-1-160-10,0-6 160 6,0-12-160-5,2 19 0 4,-2-9 0-5,0-10 0 23,0 0-1520-21,0 0-272-1,0 0-64 1</inkml:trace>
    </iact:actionData>
  </iact:action>
  <iact:action type="add" startTime="159737">
    <iact:property name="dataType"/>
    <iact:actionData xml:id="d132">
      <inkml:trace xmlns:inkml="http://www.w3.org/2003/InkML" xml:id="stk132" contextRef="#ctx0" brushRef="#br3">26490 10434 14735 0,'0'0'1312'1,"0"0"-1056"3,0 0-256-3,13 4 0 5,3-2 1312-5,3-2 208 5,-1 0 32-6,5 0 16 8,5-2-400-8,5-2-80 7,4-2 0-7,0 0-16 8,6-5-304-8,-2 1-64 8,4 2-16-8,-4-4 0 7,3 8-368-7,-3 0-64 6,0 3 0-5,-2-3-16 8,-2 0-240-9,-3-2 128 6,-3 4-128-6,0 2 0 24,-4 2-832-23,1-2-256 4,-5-2-48-4</inkml:trace>
    </iact:actionData>
  </iact:action>
  <iact:action type="add" startTime="160023">
    <iact:property name="dataType"/>
    <iact:actionData xml:id="d133">
      <inkml:trace xmlns:inkml="http://www.w3.org/2003/InkML" xml:id="stk133" contextRef="#ctx0" brushRef="#br3">26967 10689 14735 0,'0'0'640'1,"0"0"160"9,0 0-640-9,0 0-160-1,-11 6 0 1,-5 0 0-1,4 0 560 0,-5 6 80 5,1-3 0-5,-5 9 16 10,-3-4 176-10,-1 3 48 6,0-3 0-6,1 5 0 8,3 7 272-8,1-3 64 7,-1-3 16-7,5 7 0 7,1 6-528-7,9-4-96 8,-4-3-32-8,6-5 0 8,4 3-320-8,4-3-80 7,4 2-16-7,0-1 0 7,7-9 112-7,-1 3 32 7,5-4 0-7,-1-2 0 9,1-5 336-9,3-1 64 6,5-4 0-6,-3-2 16 10,-1-2-208-8,-3-3-32 2,1-1-16-4,0 0 0 9,-5-8-80-9,0 5 0 7,-1-5-16-7,-5 4 0 10,0-7-32-10,-2 3 0 3,-5 1 0-2,-1-7 0 6,-4 1 112-7,-5 1 0 9,-3-1 16-9,0-1 0 8,-5 7-96-8,3-3-32 7,-8 3 0-7,1 5 0 8,1 4-336-8,-3 0 0 7,-3 0 0-6,3 4 128 6,0 2-352-7,5 2-64 6,-4 4-16-6,9-2 0 25,-3 0-1488-24,14-4-320-1,0 0-48 0,0 0-12144 0</inkml:trace>
    </iact:actionData>
  </iact:action>
  <iact:action type="add" startTime="160429">
    <iact:property name="dataType"/>
    <iact:actionData xml:id="d134">
      <inkml:trace xmlns:inkml="http://www.w3.org/2003/InkML" xml:id="stk134" contextRef="#ctx0" brushRef="#br3">27736 9859 21183 0,'0'0'1888'1,"0"0"-1504"4,0 0-384-5,0 0 0 21,0 0-560-20,0 0-176-1,0 0-32 1,0 0-16-1,0 19 1104 0,-4 3 240 4,-6 1 32-4,2 4 16 8,-7 1 448-8,-1 7 96 6,1 0 0-6,-5 8 16 9,1 0-320-9,3 3-64 7,-3-3-16-6,5 0 0 6,-4 6-80-7,9 0-32 7,-3-6 0-7,6 2 0 8,2-5-176-7,2 3-32 6,0-6-16-7,4 0 0 7,0-5-144-7,2-1-32 7,0-2 0-7,2-2 0 12,4-7-48-12,-3-4-16 4,7 1 0-4,0-7 0 7,3 2-192-7,-1-5 0 7,1-3 0-7,-17-4 0 23,16 4-1968-21,-16-4-336-1,19-8-64 1,-19 8 0-2</inkml:trace>
    </iact:actionData>
  </iact:action>
  <iact:action type="add" startTime="160692">
    <iact:property name="dataType"/>
    <iact:actionData xml:id="d135">
      <inkml:trace xmlns:inkml="http://www.w3.org/2003/InkML" xml:id="stk135" contextRef="#ctx0" brushRef="#br3">27350 10510 30399 0,'0'0'1344'4,"-2"-12"288"-4,2 12-1312 0,15-13-320 0,-1 1 0 0,7 2 0 1,9 6 320-1,1 2-16 4,0-2 0-4,4-1 0 8,-2-5-304-8,4 4 128 7,4 0-128-7,-2 2 0 9,2-5 160-9,-5 5-160 6,-3 2 128-6,0 6-128 25,2 3-1664-25,-6-3-400 0,6-2-96 2,-7 4-9840-1</inkml:trace>
    </iact:actionData>
  </iact:action>
  <iact:action type="add" startTime="161092">
    <iact:property name="dataType"/>
    <iact:actionData xml:id="d136">
      <inkml:trace xmlns:inkml="http://www.w3.org/2003/InkML" xml:id="stk136" contextRef="#ctx0" brushRef="#br3">27673 11690 13823 0,'0'0'608'1,"0"0"128"-1,0-18-592 1,2 7-144-1,2-5 0 0,-4 16 0 6,0 0 1152-6,2-14 192 8,-2-1 32-8,0 15 16 7,-8-12-192-7,1 2-48 8,-9 3 0-8,0 3 0 7,-5 2-48-7,-6 2-16 7,-1 4 0-7,-3 5 0 8,-8 1-512-8,2-2-128 8,2 6 0-8,-4-1-16 8,2 7 16-8,0-5 16 6,0 3 0-6,6 5 0 9,5 1-96-9,7-3-32 6,5-3 0-6,8 1 0 9,0-5-128-9,6 1-16 5,6 3-16-4,2-6 0 8,4 1 112-9,3 1 32 8,5 4 0-5,-1-5 0 2,5 5-128-4,-1-5-32 3,-1 3 0-4,1-4 0 9,-5 5-160-9,1-5 0 7,1 4 144-7,-9-5-144 8,3 3 0-8,-6-2 0 7,-8-12 0-7,6 17 128 8,-6-17-128-8,-2 20 0 8,-4-9 128-7,0 5-128 6,-6-6 400-7,1 1 16 7,-11 3 0-7,1-6 0 8,-7 4-32-8,1-5-16 6,-2-3 0-5,0 0 0 9,1-4-240-10,1 0-128 5,2-2 160-5,5 0-160 23,1-2-272-22,1 2-160 0,6-3-16-1,12 5-10304 6,-8-16-2048-6</inkml:trace>
    </iact:actionData>
  </iact:action>
  <iact:action type="add" startTime="161479">
    <iact:property name="dataType"/>
    <iact:actionData xml:id="d137">
      <inkml:trace xmlns:inkml="http://www.w3.org/2003/InkML" xml:id="stk137" contextRef="#ctx0" brushRef="#br3">28130 11551 17503 0,'0'0'1552'1,"0"0"-1232"3,0 0-320-4,10 16 0 9,-3-2 800-9,1 5 96 5,-6-1 32-5,0 7 0 8,-2 2 160-8,-4 5 48 6,-4 1 0-6,-1 0 0 8,-3-2-288-8,-6 2-48 6,-1-2-16-6,-4 5 0 10,1 1-144-10,-1 2-16 7,-1 0-16-7,1-4 0 8,3 0-400-8,7 0-80 9,-3-6 0-9,6-5-128 6,5-7 0-6,1 1 0 9,4-18 0-9,4 13 0 18,-4-13-1536-16,0 0-400-2,15 0-96 1</inkml:trace>
    </iact:actionData>
  </iact:action>
  <iact:action type="add" startTime="161705">
    <iact:property name="dataType"/>
    <iact:actionData xml:id="d138">
      <inkml:trace xmlns:inkml="http://www.w3.org/2003/InkML" xml:id="stk138" contextRef="#ctx0" brushRef="#br3">28469 11690 22975 0,'0'0'1024'4,"0"0"192"-4,0 0-960 0,8 19-256 0,0-5 0 0,-2 7 0 7,-6 5 224-7,2 1 0 6,-2-5 0-5,0 5 0 7,-2 2 336-8,-4 4 64 7,-6-1 16-7,2 8 0 8,-3-2-32-8,-1-3 0 6,0 8 0-6,1-12 0 9,3-2-176-9,0-4-48 9,3-11 0-9,3 0 0 6,4-14 400-6,0 0 80 7,0 0 16-7,0 0 0 10,0 0 272-10,0 0 48 5,0 0 16-5,21-18 0 10,1-7-448-10,3-3-96 5,0-1-16-5,1-4 0 8,1 0-464-8,0-4-192 12,2-2 128-12,1 8-128 5,1 1 128-4,2 3-128 4,-2 0 128-5,1-1-128 8,-3 5 0-8,4 5 0 7,-2 7 0-7,0 5 0 8,3 2 0-7,-5 8 0 4,-4 4 0-5,-3 11 0 8,-1 7 0-8,-1 5 0 7,-1 2-192-7,-5 12 192 9,1 0 0-9,-7 11 0 6,-8 9 144-6,0-1-16 8,0 8-128-8,0-6 0 6,-6 5 0-6,-3-7 0 9,-1-2 0-9,4-7 0 8,-4-6 0-8,2-8 0 7,-1-10 0-7,-3-6-192 7,2-7 64-7,4 1 0 8,-3-3-128-8,9-16-32 7,0 0 0-7,0 0-11264 16,0 0-2256-15</inkml:trace>
    </iact:actionData>
  </iact:action>
  <iact:action type="add" startTime="162505">
    <iact:property name="dataType"/>
    <iact:actionData xml:id="d139">
      <inkml:trace xmlns:inkml="http://www.w3.org/2003/InkML" xml:id="stk139" contextRef="#ctx0" brushRef="#br3">30324 9888 21183 0,'0'0'944'1,"0"0"192"-1,0 0-912 0,0 0-224 0,-11-8 0 0,11 8 0 22,-14 10-384-22,-4 3-128 1,5 1-32-1,-9 6 0 0,3 5 864 0,-5 4 160 5,-1 6 32-4,-2 10 16 5,-3 8 384-5,-1 5 80 6,0 7 16-7,0 13 0 8,-4 10-160-8,-4 9-16 8,4 12-16-8,-6 2 0 8,2 10-272-4,-4 4-48-1,0 8-16-3,0-1 0 8,4 5-224-8,4-1-64 6,5-3 0-6,5 0 0 10,4-5-192-9,7-9 0 3,10-6 128-3,4-11-128 6,2-12 0-7,6-16 0 8,0-12 128-8,1-9-128 7,9-7 144-7,1-3-16 7,5-8 0-7,3-5 0 8,6-5 64-8,2-5 0 8,1-3 0-8,6-3 0 22,-3-12-1792-20,4-12-336-1</inkml:trace>
    </iact:actionData>
  </iact:action>
  <iact:action type="add" startTime="162848">
    <iact:property name="dataType"/>
    <iact:actionData xml:id="d140">
      <inkml:trace xmlns:inkml="http://www.w3.org/2003/InkML" xml:id="stk140" contextRef="#ctx0" brushRef="#br3">30295 10994 16527 0,'0'0'720'2,"8"-20"176"-2,-2 1-720 0,7-3-176 0,-3 7 0 0,2-3 0 7,-1 6 848-7,-3-3 144 7,4 3 32-7,-2 0 0 9,-10 12-32-9,9-9 0 5,3 1 0-4,-12 8 0 7,10-12-288-8,4 4-64 8,-14 8-16-8,11-6 0 7,-11 6-272-7,16-5-48 7,-16 5-16-7,14-6 0 8,-14 6-288-8,0 0 0 8,17 0 0-8,-17 0 0 7,14 9 208-7,-1 1-64 7,-7 4-16-6,4 1 0 6,-2 9 48-7,-2 3 0 7,-2 6 0-7,-1-1 0 9,-3 1-16-7,0-4 0 2,2-2 0-4,-2 3 0 9,0-1-160-9,2-4 192 6,0-7-192-6,-2-18 192 11,8 19-192-11,-2-1 192 5,-2-9-192-5,-4-9 192 7,0 0 528-7,0 0 112 8,15 4 32-8,-15-4 0 8,16-9 64-8,2-9 16 6,-3-3 0-6,3 1 0 9,-8-1-528-9,3-5-96 6,-1-1-32-6,0-2 0 9,-7-4-160-9,-1-4-128 7,2 0 192-7,0 1-192 7,0-3 192-7,-4 2-192 8,-2-9 192-8,2 3-192 7,0-4 144-7,-2 2-144 7,-2 4 0-7,2-4 144 8,0 8-144-8,0-2 0 7,-2 2 0-7,0 6 128 8,-4 4-128-8,0 1 0 8,0 5 0-8,2 3 0 8,-1-3 0-8,-3 1 0 7,2 9 0-7,0-5 0 8,-2 2-144-8,-1-3 144 7,1-1 0-7,0 6 0 7,-4-1-144-7,6 1 144 8,2 0 0-8,3 1-144 7,1 11 144-7,0 0 0 6,0 0 0-6,0 0 0 9,0-10 0-9,0 10-160 7,0 0 160-7,7-16 0 8,7 7-160-7,0-3 160 6,3 2-128-7,1 0 128 9,3 1 0-9,3-1 0 7,1 0 0-7,2-2-128 6,6 5 128-6,6-9 0 8,-1 4 0-8,2-7 0 7,1 7 0-7,6-5 0 8,-2 3 0-8,8-4 0 8,1 1 0-8,1 3 0 6,-2-1 0-5,-3 3 0 6,-5-4 0-7,-8 7 0 7,-2 5 160-7,-5 0-160 8,-9 0 0-8,-1-2 128 7,-7 6-128-6,-13 0 0 6,0 0 0-7,0 0-240 8,0 0 48-8,0 0 16 22,2 19-1936-21,-8 1-400 1,-3-4-80 0</inkml:trace>
    </iact:actionData>
  </iact:action>
  <iact:action type="add" startTime="163521">
    <iact:property name="dataType"/>
    <iact:actionData xml:id="d141">
      <inkml:trace xmlns:inkml="http://www.w3.org/2003/InkML" xml:id="stk141" contextRef="#ctx0" brushRef="#br3">31225 10266 17503 0,'0'0'1552'11,"0"0"-1232"-10,0 0-320-1,0 0 0 0,0 0 992 0,-7 22 144 7,-1-1 16-7,2-3 16 8,-6 1-176-8,2 8-32 8,1 9-16-8,-5 1 0 8,2-2 208-8,-3 4 64 5,3 2 0-5,-5 0 0 10,-1 5-272-10,2 5-48 5,-3-2-16-5,3-2 0 10,-3 0-480-10,3 1-80 6,4-7-32-5,3 0 0 7,1-12-288-8,4 1 0 5,2-7 0-5,0-7 0 9,2-16 144-9,0 0-144 7,4 15 0-7,-4-15 144 8,0 0-144-8,0 0-224 8,19-6 48-8,-5-5 16 24,0 1-1584-23,-2-8-320 0,3 1-64 1</inkml:trace>
    </iact:actionData>
  </iact:action>
  <iact:action type="add" startTime="163762">
    <iact:property name="dataType"/>
    <iact:actionData xml:id="d142">
      <inkml:trace xmlns:inkml="http://www.w3.org/2003/InkML" xml:id="stk142" contextRef="#ctx0" brushRef="#br3">31612 10256 27647 0,'0'0'2448'3,"0"0"-1952"-2,0-17-496-1,0 17 0 7,0 0 192-7,0 0-48 7,0 0-16-7,-2 25 0 8,-6 3 176-8,-4 5 16 6,-1 8 16-6,-3-4 0 8,-9 6 480-8,1-2 80 7,-1 5 32-7,1 5 0 8,1 8 32-7,3-1 16 6,-1-3 0-6,-2 1 0 6,3 5-640-7,4-5-128 6,-1-7-16-5,7 0-16 6,0-8-176-7,3 2 0 8,1-6 0-8,2-2 0 7,0-6-288-7,2-2 16 6,-2-5 0-5,2-3 0 28,2-19-672-29,0 20-128 0,0-20-16 0,0 0-13696 0</inkml:trace>
    </iact:actionData>
  </iact:action>
  <iact:action type="add" startTime="164033">
    <iact:property name="dataType"/>
    <iact:actionData xml:id="d143">
      <inkml:trace xmlns:inkml="http://www.w3.org/2003/InkML" xml:id="stk143" contextRef="#ctx0" brushRef="#br3">30158 11555 11967 0,'0'0'1072'3,"0"0"-864"-3,0 0-208 0,0 0 0 7,0 0 1760-6,0 0 304 4,16-4 64-4,4-1 16 9,3-1-368-10,6-4-80 5,4 2-16-5,12-5 0 8,6 1-416-8,7 2-96 7,3-4-16-7,5 7 0 8,3-5-192-7,-3 2-64 5,8 0 0-6,-6-3 0 8,1 3-288-8,3-2-64 7,-4 6-16-7,2 1 0 13,-5-1-256-13,-5 2-48 3,-7-2-16-3,-5 4 0 9,-9-2-208-9,0 2 176 6,-5 0-176-6,-7 2 160 9,0 2-160-9,-5 2 0 7,-7-2 0-7,1 4 0 21,-16-6-1584-18,0 0-288-1,0 0-64-2,0 0-12112 0</inkml:trace>
    </iact:actionData>
  </iact:action>
  <iact:action type="add" startTime="164391">
    <iact:property name="dataType"/>
    <iact:actionData xml:id="d144">
      <inkml:trace xmlns:inkml="http://www.w3.org/2003/InkML" xml:id="stk144" contextRef="#ctx0" brushRef="#br3">31132 12064 15663 0,'0'0'1392'1,"0"0"-1120"3,-8 8-272-4,-6-2 0 7,1 2 1008-6,-3 3 144 6,0-1 16-7,-3 8 16 8,1-3-416-7,-1 3-96 5,-6-1-16-6,-3 1 0 7,-1 3 528-7,0 7 96 7,-4 1 32-7,3 8 0 9,3 0-352-9,2 2-64 6,3 4 0-6,1 4-16 8,5-4-320-8,4 4-64 6,1-6-16-6,5 1 0 8,4-3-160-7,4 0-16 5,4-3-16-5,5-3 0 8,-1-6 0-9,8 0 0 5,-3-3 0-4,5-1 0 12,1-3 32-13,5-7 16 2,1 3 0-2,2-8 0 11,-1-4-32-11,1-6-16 5,0-2 0-5,-2-6 0 7,-1-8 64-7,1-3 16 7,-2 0 0-7,3 1 0 9,-7-3-48-9,-3-3 0 7,-3-1 0-7,-7-2 0 8,-2-2 48-7,-6 3 0 6,-4 1 0-7,-6 0 0 7,-3 1 64-7,-3 1 16 8,-9 0 0-8,-3 3 0 7,1 3-96-7,-4 3-16 7,-6 0 0-7,0 9 0 8,-2 5-192-8,-2 2-144 6,8 0 192-5,-1 4-192 6,-3 3 0-7,8 5 0 8,2-4 0-8,7 5 0 24,1-5-944-23,5-4-144 0,14-4-16-1,0 0-16 11,0 0-1440-10,0 0-304 2,27-10-48-3</inkml:trace>
    </iact:actionData>
  </iact:action>
  <iact:action type="add" startTime="164873">
    <iact:property name="dataType"/>
    <iact:actionData xml:id="d145">
      <inkml:trace xmlns:inkml="http://www.w3.org/2003/InkML" xml:id="stk145" contextRef="#ctx0" brushRef="#br3">32033 10611 16575 0,'0'0'1472'4,"0"0"-1168"-4,0 0-304 1,0 0 0 5,0 0 928-6,0 0 128 6,0 0 32-5,0 0 0 7,0 0-48-8,-2 24 0 7,-6-5 0-7,-5 7 0 10,3 3 32-10,-6 2 0 6,4 4 0-6,-3 2 0 7,1 8-272-7,-3 2-48 8,3 4-16-8,-4-1 0 7,3 3-80-6,1 2-16 4,1-1 0-5,1 3 0 8,2-5-368-8,2 1-80 7,6-6 0-7,2-6-16 9,0 2-176-9,2-10 128 10,4-4-128-9,2-2 128 4,2-3 112-5,9-7 16 6,1 1 0-5,1-6 0 7,8-3 0-8,3-5 0 7,-3-4 0-7,0 0 0 7,0 0-256-7,1-2-208 7,-3-3 32-7,-4-3 16 24,-5 0-2272-22,-4-4-464-1</inkml:trace>
    </iact:actionData>
  </iact:action>
  <iact:action type="add" startTime="165147">
    <iact:property name="dataType"/>
    <iact:actionData xml:id="d146">
      <inkml:trace xmlns:inkml="http://www.w3.org/2003/InkML" xml:id="stk146" contextRef="#ctx0" brushRef="#br3">31528 11310 33167 0,'-12'-22'1472'1,"12"22"304"0,12-12-1424-1,1 3-352 0,9-1 0 0,1 4 0 5,5 4 0-4,3-4 0 5,2-3 0-6,4 1 0 8,4 2 0-8,0-2 0 7,6-2 160-7,1 3-160 8,3-5 192-8,2 2-48 7,0 4-16-7,-5-2 0 7,1-1-288-7,-2 1-64 7,-8 2-16-7,0 0-9632 17,-6-2-1936-17</inkml:trace>
    </iact:actionData>
  </iact:action>
  <iact:action type="add" startTime="165401">
    <iact:property name="dataType"/>
    <iact:actionData xml:id="d147">
      <inkml:trace xmlns:inkml="http://www.w3.org/2003/InkML" xml:id="stk147" contextRef="#ctx0" brushRef="#br3">32216 9730 23039 0,'-13'-18'2048'2,"13"18"-1648"-2,-2-15-400 0,2 15 0 6,0 0 688-5,0 0 48 6,0 0 16-7,19 17 0 7,-3 5-448-7,1 3-96 8,5 6-16-8,-1 4 0 8,-1 6 32-8,3 0 0 5,1 10 0-4,-1 4 0 7,0 7 304-8,-3 8 64 7,3 2 16-6,-1 14 0 6,-3 8-336-7,-5 11-64 10,2 10-16-10,-11 6 0 10,-3 4 144-10,-2 4 32 4,-2 7 0-4,-2-3 0 8,-5-1-80-8,-5-3-16 7,2-8 0-7,-3-10 0 7,1-7-16-6,-5-1-16 5,-3-4 0-6,-5-5 0 9,-6-4 144-9,0-8 48 7,-8-6 0-7,0-10 0 8,-8-6-128-8,-4-5-32 6,0-6 0-6,-1-4 0 9,-1-4-80-9,-1-2-32 5,-1-4 0-5,1 0-10864 17,1-6-2176-16</inkml:trace>
    </iact:actionData>
  </iact:action>
  <iact:action type="add" startTime="166253">
    <iact:property name="dataType"/>
    <iact:actionData xml:id="d148">
      <inkml:trace xmlns:inkml="http://www.w3.org/2003/InkML" xml:id="stk148" contextRef="#ctx0" brushRef="#br3">26823 10892 10127 0,'0'0'896'1,"0"0"-704"3,0 0-192-4,0 0 0 6,0 0 1152-5,0 0 192 5,0 0 32-6,0 0 16 9,0 0-592-8,0 0-112 5,0 0-32-5,0 0 0 7,0 0-64-8,-10 2-16 6,10-2 0-6,-15 4 0 9,3 0-32-9,12-4-16 6,-16 8 0-5,16-8 0 6,-11 8-16-6,-1-4-16 4,12-4 0-4,-12 7 0 7,12-7 16-8,-9 12 0 6,9-12 0-6,-14 10 0 8,14-10-192-8,0 0-48 9,0 0 0-9,-8 10 0 7,8-10-32-6,0 0-16 5,0 0 0-6,0 0 0 8,0 0 160-8,0 0 48 6,0 0 0-6,0 0 0 9,0 0-96-9,0 0-16 7,0 0 0-7,0 0 0 8,0 0-128-8,0 0-48 7,0 0 0-7,0 0 0 7,0 0 96-6,0 0 16 5,0 0 0-6,0 0 0 8,0 0 0-8,0 0 16 7,10-10 0-7,-10 10 0 9,17-10-112-9,-3-2-32 6,-14 12 0-6,18-7 0 9,1 1-128-9,-3 0 0 5,-1-2 144-4,-15 8-144 7,18-4 128-8,-1 2-128 7,-17 2 160-7,22-2-160 9,-8 4 0-9,-14-2 0 7,19 4 0-4,2 2-160 2,-21-6 160-4,12 12 0 5,4-5 0-6,-8 5 0 8,-8-12 0-8,13 12 0 8,-3 3 0-8,-10-15 0 7,6 14 0-7,-6-14 0 7,0 0 0-7,6 20 0 9,2-9 0-8,-8-11 0 4,3 16 0-5,-3-16 0 8,0 0 0-8,2 15 128 7,-2-15 0-7,-2 18 0 9,2-18 0-9,0 0 16 6,0 0 0-6,-5 16 0 10,-3-3 64-10,8-13 16 5,0 0 0-5,0 0 0 9,-10 16 32-9,-6-6 16 6,5 1 0-6,-3-3 0 9,2-4-144-9,1 0-128 5,-5 4 192-5,4 0-192 9,-1-5 192-9,1-1-64 7,-4-4 0-7,5 4-128 8,-5 2 128-8,4-2-128 7,-3-6 0-7,5 4 0 9,-6 2 144-9,5 0-144 7,11-2 0-6,-18 0 144 6,6-6-144-7,-1-3 0 7,3 5 0-7,10 4 128 7,-16-8-128-7,7 2 160 8,-1-6-160-8,0 3 160 8,2-1-160-8,3-2 0 8,-3 0 0-8,2-1 0 8,2 1 208-8,4 12 16 6,-4-19 0-6,0 5 0 9,2-7 32-9,0-1 0 7,2 5 0-7,2 1 0 8,0-4-256-8,2 5 0 6,0-3 128-5,2-1-128 8,4 5 144-9,-3 0-16 5,5 1 0-4,2-3 0 5,-6 3-128-6,5-5 0 7,-1 2 0-7,3 3 0 10,-5-5 0-9,4 5 0 4,1-5 0-5,3 4 0 8,-2-3 0-8,1 3 0 6,-1-3 0-6,-3-1 0 9,5 2 0-9,-4-3 0 7,3 1 0-7,-3 5 0 8,5-1 0-8,-1 2 0 6,-6-7 0-5,5 5 0 7,-3-3 0-8,3 5 0 6,-3 0 0-6,4 4 0 9,-9-5 0-9,5 5 0 6,-14 8 0-6,12-6 0 8,-12 6 0-8,13-6 0 7,-5-5 0-7,-8 11 0 8,0 0 0-8,0 0 0 7,0 0 0-6,0 0 0 6,18-2-144-7,-18 2 144 6,0 0 0-6,0 0 0 10,0 0 0-9,0 0 0 4,11 9 0-4,-11-9 0 7,0 0 0-8,0 0 0 7,0 0 0-7,0 0 0 8,14 8 0-8,-14-8 0 6,0 0 0-6,0 0 0 8,0 0 0-8,0 0 0 7,0 0 0-7,0 0 0 8,0 0 0-8,0 0 0 7,0 0 0-7,0 0 0 8,0 0 0-8,0 0-128 7,0 0 128-7,0 0 0 8,-6 16 0-8,0-3 0 8,6-13 0-8,-7 12 0 8,7-12 0-8,-16 16-128 7,4-3 128-7,-1 3 0 8,1-4 0-8,-6 1 0 7,5-3-128-7,-5 8 128 8,5-5 0-8,-7 5 0 7,-1 1 0-7,-1-1 0 9,1 3 0-9,-3 1 0 7,-1 3 0-7,0-1 0 8,-3 1 0-8,5-4-128 6,1 3 128-6,5-1 0 9,-3 3 0-9,1 1 0 6,5 0 0-6,-3 2 0 8,5 1 0-8,-2-3-128 7,6-4 128-7,-3 1 0 8,1-3 0-8,4-3 0 6,0-1 0-6,0 1 0 9,6-18 0-9,-4 15 0 7,1 5 0-7,1-8 0 10,2-12 0-10,0 0 0 5,0 0 0-4,0 17 0 8,0-17 0-9,0 0 0 6,0 0 0-6,0 0 0 7,7 18 160-7,-7-18-160 7,0 0 160-6,0 0-160 7,0 0 160-8,14 10-160 7,-14-10 160-7,10 7-160 8,-10-7 0-8,0 0 128 7,0 0-128-7,0 0 0 8,0 0 0-7,0 0 0 6,0 0 0-7,0 0 0 21,0 0-1088-19,17 6-144-1,-17-6-48 2</inkml:trace>
    </iact:actionData>
  </iact:action>
</iact:actions>
</file>

<file path=ppt/ink/inkAction3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21:11:58.726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535">
    <iact:property name="dataType"/>
    <iact:actionData xml:id="d0">
      <inkml:trace xmlns:inkml="http://www.w3.org/2003/InkML" xml:id="stk0" contextRef="#ctx0" brushRef="#br0">3512 10292 19343 0,'0'0'1728'1,"0"0"-1392"-1,-9-4-336 0,9 4 0 7,0 0 768-6,0 0 96 5,0 0 16-6,0 0 0 8,0 0-448-8,0 0-96 7,0 21-16-7,0-3 0 12,1 1 192-12,3 5 16 7,0-1 16-7,2 6 0 5,-2 2-224-5,0-1-64 6,-2 3 0-6,0 6 0 7,2 2-128-7,0 4-128 8,-2-4 192-8,-2 5-192 7,-2 1 256-6,2 0-64 6,0 2-16-7,0 3 0 8,2 5 64-8,-2 0 16 10,-2-1 0-10,2 7 0 6,-4 1 128-6,0 2 48 6,0 4 0-6,0 1 0 9,-4 5-96-9,4-2-16 6,-2-8 0-6,3 4 0 9,3-3-64-9,-2 3 0 8,0-4-16-8,0 0 0 7,2-3 0-7,-2 1 0 7,2 4 0-7,-2-3 0 8,2 3 32-8,0-4 16 6,0 3 0-6,0 3 0 9,2-4-48-9,-2 4-16 7,0-1 0-7,0 1 0 8,0-4-96-8,0 2-128 8,0-1 176-8,0-1-176 6,2-5 128-6,0-5-128 8,-2 1 0-8,2-3 0 8,0-1 128-8,-2-2-128 6,2-10 0-6,-2 1 0 9,-2-4 144-9,2 1-144 6,-2-6 0-6,0-2 144 9,2-6-144-9,0-1 128 7,-2-3-128-7,2-3 128 9,-2 1-128-9,2-5 192 6,0-14-192-6,2 17 192 9,-2-17-192-9,2 18 128 7,-2-18-128-7,0 0 128 8,4 14 0-8,-4-14-128 6,9 13 192-5,-9-13-64 6,18 10-128-7,-18-10 128 7,14 10-128-6,1-1 128 7,-15-9-128-8,24 6 160 7,-3-4-160-7,-2 0 160 8,5-2-160-8,3-2 0 6,1 0 144-6,1-2-144 8,4 1 0-8,6-5 144 8,2 2-144-8,6 0 0 7,3-8 144-7,5 3-144 8,-2 1 0-8,-1-2 144 8,1 1-144-7,0-3 0 4,3 4 0-4,3-2 0 6,1-3 0-7,7 5 0 6,1-4 0-6,4 7 0 9,6-5 0-9,2 0 0 7,-4 4 0-7,2-5 0 9,-4 3 0-9,-2-2 0 5,4 3 0-5,4 5 0 9,4 0 0-9,2 2 0 6,10 0 0-6,-7 2 0 8,1 0 0-8,0 2 0 7,-4-4 0-7,1 2 0 9,3 4 0-9,10 2 0 7,1-3 0-7,1 1 0 9,-1-2 0-9,-5 4 0 7,1 2 0-7,1-4 0 7,-1 0 0-7,6 2 0 7,5 3 0-7,-3-1 0 8,2-2 0-8,1 0 0 8,-7 2 0-8,4 0 0 7,3-3 0-7,3 5 0 7,4-2 0-7,2 0 0 8,-8 0 0-8,2 1 0 6,-1-1 0-6,5 2 0 9,4 0 0-9,-2-3 0 7,9 3 0-7,-8 4 0 9,-5-3 0-8,2 5 0 4,8-4 0-5,1 3 0 9,7-3 0-9,0 4 0 6,-10-7 0-6,4 7 0 9,-3-4 0-9,9 3 0 7,6-5 0-7,-1 6 0 7,-3-7 0-6,1 5 0 5,1-4 0-6,4 0 0 8,3-1 0-8,-2 1 0 7,-3 0 128-7,-1 2-128 8,-1-7 0-8,5 3 0 7,5 4 144-7,-3-4-144 8,-7-2 0-8,1 3 0 8,7 1 0-8,5-2 128 7,2 2-128-7,2-5 0 7,-11-1 0-7,7 0 128 9,4 4-128-9,2 0 128 6,-6-4-128-6,3 2 128 9,-1-2-128-9,8 1 0 5,4 3 0-5,-6-2 0 10,-6-2 0-10,-2 0 0 7,6 4 0-6,-2-1 128 6,4 1-128-7,-1-2 0 6,-7 2 128-6,8 4-128 9,2-5 0-9,-2-1 0 6,-2 0 0-6,-4 0 128 9,2 0-128-9,0 4 0 7,12-1 0-7,-6-3 0 7,-2-6 0-7,0 0 144 7,6 6-144-7,0-2 0 8,-4-2 128-8,0 0-128 7,-4-2 0-7,8 4 0 8,6-2 0-8,-4-2 0 7,-10-6 0-7,4 6 0 8,-2 6 128-8,4-6-128 7,2-6 0-7,0 0 0 8,-1-2 128-8,5 6-128 8,2 0 0-8,-4-2 0 7,-4-9 128-7,-4 5-128 7,0 0 0-7,4-2 0 10,-2 3 0-10,2-7 0 5,-8 0 0-5,4 6 0 9,4-1 0-9,-6-1 0 6,-2 0 0-6,-6-2 0 8,5 7 144-8,-3-3-144 6,4-4 0-6,-8 4 144 9,-5 2-144-9,1-3 0 8,-1 1 0-8,-1 4 0 7,3-2 0-7,-7 2 0 7,-5-6 128-7,-6 5-128 8,2 3 0-8,3-2 160 6,-1 0-160-6,0 2 160 8,-6 0-160-7,0-2 0 7,-4 0 0-8,6 2 0 8,6 0 0-8,-5 0 0 6,-9 0 128-6,-3 0-128 8,1-1 0-8,2 1 0 8,0 0 144-8,2 0-144 7,-4-2 0-7,-6 2 0 7,-9-2 0-7,-1 2 128 9,7 0-128-9,-5 0 0 6,5 0 0-6,1 0 0 8,0 0 0-8,-7 0 0 7,-7-2 0-7,-1 0 0 8,2 3 0-8,3-1 0 7,-3 0 0-7,6 0 128 9,-5 0-128-9,5 0 0 6,-10 0 128-5,-3 0-128 8,-3-2 0-9,0 0 144 7,2 4-144-7,6 0 0 7,-2-4 160-7,1 4-160 6,-1-2 128-6,-6 0-128 9,-12 2 0-9,2 0 0 7,3 0 128-7,-5 0-128 8,4 0 0-8,0 2 0 6,-4 0 0-6,4 4 0 9,2-4 0-8,-7 2 0 4,1-2 128-5,-12 4-128 8,-1-2 0-7,-4 3 0 5,-1-3 0-6,-1 0 0 9,-2 0 0-8,2 2 0 4,-3-2 0-5,3 4 0 9,-10-3 128-9,2-1-128 8,2 0 128-8,-4 2-128 7,4 4 144-7,-6-2-144 7,2-2 160-6,-4 3-160 6,-4-1 160-7,-2 0-160 7,-4 0 160-7,-1 3-160 8,-5-3 128-8,2 0-128 7,-1 2 0-7,-3-4 0 9,-3-2 0-8,2 1 128 7,-7 3-128-7,3-4 0 3,-14-4 0-4,14 4 128 5,1-2-128-5,-15-2 0 9,0 0 144-9,14 0-144 6,-14 0 128-6,0 0-128 9,0 0 128-9,17-6-128 8,-9-4 128-8,2 1-128 8,2 1 144-8,-6-8-144 6,-3 1 160-6,3-5-160 9,4-5 144-9,-6-5-144 6,4-5 128-6,0-8-128 9,1-3 128-9,-3-3-128 6,4-6 0-6,2-1 128 9,-3-9-128-9,3 3 0 7,-4-12 0-7,4 4 128 7,-1-4-128-7,-1-1 160 7,6-3-160-7,-5 2 160 8,3-4-160-8,-2 2 0 8,5-2 0-8,-3 0-176 7,3-1 176-7,-3-3 0 8,4 0 0-8,3-2 0 7,-7-4 0-6,5 3-160 5,-1 1 160-6,-5 4 0 9,1 0-128-9,-4-2 128 6,0-4 0-6,1 3 0 8,-5-3-128-8,2 0 128 7,0 2 0-7,-2 2 0 9,-2 2 0-8,-3 2-128 4,1 0 128-5,2 1 0 9,-2-11 0-9,2 8 0 6,4 2 0-6,-4 0 0 9,-4 6 0-8,0 0 0 4,0 7 0-5,0 3 0 9,0 8 0-9,0-1 0 7,0 0 0-6,0 3 0 7,2-5 0-8,-2 9 0 7,0 1 0-7,-2 6 0 7,0-2 0-7,0 4 0 7,-2-2 0-7,2 6 0 8,0-2 0-8,2 2 0 8,-2 6 0-8,2 2 0 7,2 1 0-7,0 3-128 8,-2 0 128-8,0 1 0 8,0 7-160-8,-2 1 160 6,-2-3-128-6,2 3 128 8,0-2 0-8,4 3-160 7,-2 1 160-7,0 14 0 8,-2-17-128-8,2 17 128 6,0 0 0-6,-2-16 0 10,0-1-144-10,2 17 144 5,0 0 0-5,0 0-144 9,-1-18 144-9,1 18 0 6,0 0 0-6,0 0 0 8,0 0 0-8,0 0 0 7,0 0 0-6,0 0-128 7,-14-12 128-8,14 12 0 7,0 0 0-7,0 0 0 8,-18 2 0-8,1 4-128 7,-1-2 128-7,1 4 0 9,-7 0 0-9,1-1 0 6,-1 5 0-6,3-4-128 9,1 2 128-9,-5 1 0 6,-4 1-144-6,0 4 144 9,-5-5 0-9,1 9 0 6,-2-7 0-6,2 3 0 8,-6-2 0-8,2 1 0 6,0 5 0-6,-6-7 0 9,4 3 0-9,-8-2 0 6,-7 5 0-6,-3-1 0 10,-9-7 0-10,1 9 0 6,1-2 0-6,-4 1 0 9,1 1 0-9,-5-3 0 6,2 1 0-6,-6 3 0 9,-2-5 0-8,-8 1 0 4,-10 1 0-4,1-6 0 7,1 3 0-8,-3-5 0 6,3 4 0-6,-3-7 0 9,5-1 0-9,-13 2 0 7,-11 0 0-7,-1 0 0 8,4-3 0-8,2 3 0 6,2-2 0-6,-2-2 0 8,-4 0 0-8,-2-2 0 7,-10-2 128-7,8 2-128 8,-4-4 0-8,4 2 0 6,4 4 0-5,-8-4 0 7,-6-4 0-8,1 2 0 7,-1-2 0-7,8-2 0 8,-2 2 0-7,-4 2 128 5,-11-2-128-6,-1 0 0 9,-1 3 0-9,7-1 0 7,1-4 128-7,-7 2-128 9,-9-4 0-9,2 4 0 5,3-2 0-5,-5 2 0 9,2-1 0-9,-1-1 0 6,-5 0 128-6,6 0-128 9,2 4 0-9,-7-2 0 7,1 0 0-7,-2-2 0 7,4 4 0-6,-2 0 0 5,3 1 0-5,-5 1 128 6,-4-2-128-7,-2-2 0 7,4 4 0-7,4 0 0 9,-6 0 0-9,4 0 0 6,-6-2 0-6,2 0 0 8,7 0 0-8,-9-2 0 7,-5-2 0-7,3 4 0 8,7 0 0-8,-1 0 0 8,2 0 0-8,0-2 0 8,-8 4 0-8,2-4 0 6,6 3 0-6,-6-3 0 9,-4-2 0-9,4 4 0 6,6-2 128-6,0 0-128 8,4 2 0-8,-10-2 0 7,-2 0 0-7,8-2 0 8,-1 3 0-7,5-1 0 6,-8 2 128-7,2 0-128 8,0 0 0-8,0 2 0 6,6-2 0-6,-8 0 0 9,-2 0 128-9,3 2 0 7,-1 0 0-7,8-2 0 7,-2 2-128-7,-2 2 0 7,-8-4-192-7,0 4 192 8,6 2 0-7,2-2 0 6,-4 4 0-7,4-2 0 8,-3-3 0-8,9 5 0 6,0-2 128-6,-2 0-128 8,-8-2 0-8,5 0 0 7,3-2 0-6,4 4 0 8,1 0 0-9,-1-4 0 5,-6-2 0-5,6 2 0 9,-1 2 0-9,1 0 128 7,1-2 0-6,3 0 0 7,-2-2-128-8,5 2 0 6,3 0 144-6,3 0-144 8,6 0 176-8,-6-2-48 7,-3 2 0-6,3 0 0 8,6 0-128-9,2 0 192 4,6 2-192-3,-6 0 192 7,-3 0-192-8,1 2 128 8,6 3-128-8,4-5 128 8,0 4-128-8,-2 0 0 5,-2 2 0-4,4-4 0 7,-4 0 0-8,4-2 0 6,1 2 128-6,7-1-128 9,4 5 0-9,-3-4 0 7,-3-2 0-7,0-2 0 8,0 0 0-8,1-2 0 6,1 0 0-6,4 0 0 9,9-2 0-9,-9 4 0 6,-5-2 0-6,5 0 0 9,4 0 0-9,-1 1 0 7,3-1 0-7,5 0 0 8,4 0 0-8,-5 2 0 5,-5 0 0-5,0 0 0 9,5 0 0-8,-5 0 0 6,7 0 0-7,5 0 0 8,0 2 0-8,0 2 0 6,-2-1 0-6,1-1 0 9,-3-2 0-9,2 2 0 8,4 2 0-8,2 0 0 7,0 0 0-7,4-2 0 7,2 2 0-7,0 0 0 8,-4 0 0-8,4 2 0 7,-4-3 0-7,2 3 0 7,0-2 0-7,6 2 0 7,4 2 0-7,-2-2 0 9,-1-2 0-9,1 1 0 6,6-1 0-6,-1 6 0 9,-3-2 0-9,0-2 0 6,-4 2 0-6,7 1 0 9,-3-5 0-9,8 2 0 7,1 0 0-7,2 2 0 9,1-2 0-9,5 1 0 5,1 7 0-5,1-2 0 10,0-3 0-10,2 1 0 6,-2-4 0-6,-3 0 0 8,-1 8 0-8,4-5 0 6,4-1 0-6,1 0 0 9,5-2 0-9,-2-2 0 8,4-2 0-8,-4 1 0 8,5 3 0-8,5 0 0 6,0-2 0-6,0-2 0 9,-2 0 0-9,5-2 0 5,1 0 0-5,0 0 0 9,-2 2 0-9,3 2 0 6,5 0 0-6,-5-2 0 9,-3-4 0-9,2 0 0 7,-2 2 0-7,1 0 0 8,3 0 0-8,1-2 0 6,1 0 0-6,0 0 0 9,-3-4 0-9,3 2 0 7,-2 2 0-7,3-2 0 8,1 2 0-8,-5-2 0 7,5 1 0-7,-1 1 0 7,3-6 0-7,-1 0 0 8,-3 2 0-8,1 2 0 8,-1 2 0-8,4 0 0 8,-3 4 0-8,1-4 0 7,5-3 0-7,-2-3 0 8,-1 0 0-8,3 4 0 7,-3 4 0-7,1-2 0 8,5 0 0-8,-3 0 0 6,4 2 0-6,-1-2 0 8,1-2 0-8,12 4 0 8,-16-4 0-8,5 4 0 6,-1-2 0-6,12 2 0 8,-14-1 0-8,14 1 0 7,-9-4 0-7,9 4 0 8,0 0 0-8,0 0 0 7,0 0 0-7,0 0 0 9,0 0 0-9,0 0 0 6,0 0 0-6,0 0 0 9,0 0-144-9,0 0 144 6,0 0 0-6,0 0 0 8,0 0-224-7,0 0 64 6,0 0 16-7,0 0 0 22,0 0-1984-20,0 0-400-1,0 0-80 0</inkml:trace>
    </iact:actionData>
  </iact:action>
</iact:actions>
</file>

<file path=ppt/ink/inkAction3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2622">
    <iact:property name="dataType"/>
    <iact:actionData xml:id="d0">
      <inkml:trace xmlns:inkml="http://www.w3.org/2003/InkML" xml:id="stk0" contextRef="#ctx0" brushRef="#br0">1628 5562 16575 0,'-19'-13'1472'2,"19"13"-1168"-2,-10-4-304 0,10 4 0 7,0 0 0-7,0 0 160 6,-16-4-160-5,16 4 128 8,0 0-128-9,0 0 160 7,0 0-160-7,0 0 160 8,0 0-160-8,0 0 0 6,0 0 0-6,0 0 0 9,0 0 0-9,18-6 160 7,-18 6-16-7,15-6 0 8,3 4 272-8,1 2 48 7,-3 2 16-7,2 4 0 7,-18-6 0-6,21 4 0 5,-3 0 0-6,3-2 0 8,2-2-128-8,1 2-32 7,-1-2 0-7,7 0 0 9,1 0-16-9,0-2-16 11,2 2 0-11,6 0 0 7,-4 0 32-7,4 0 16 3,4 0 0-3,2 0 0 10,4 2-64-10,1-2-16 6,5 0 0-6,2 0 0 9,-1 0-96-9,-1 0-32 7,-4-2 0-7,-1 2 0 8,-3 2 0-8,0 2 0 7,2 1 0-7,1 3 0 8,-1-4 0-8,-2 0 0 7,2-2 0-7,-1 2 0 9,3 0 32-9,0 2 0 6,-4-4 0-6,1 0 0 7,1-2-16-7,-8 2 0 8,0-4 0-8,-4 0 0 7,-8-4 48-6,-1 2 0 5,-5 2 0-6,-1 0 0 9,-3-2-48-9,-5 4 0 6,-14 0 0-6,15 0 0 8,-15 0 48-8,0 0 0 5,0 0 0-4,0 0 0 8,0 0 64-9,0 0 32 7,-2-16 0-7,2 16 0 9,-9-9-32-9,-5 5 0 6,-7-2 0-6,1-2 0 9,-3 0-112-9,-7 3-16 6,-5-1-128-5,-4-2 192 8,-8 0-16-9,-3 2-16 4,-7-7 0-4,1 7 0 10,-1 2-16-10,1 0 0 5,-7 0 0-5,-1 0 0 11,1 2-144-11,3 2 192 5,-6 4-192-5,-3-4 192 8,-5-4-64-7,-2-4 0 5,0 4 0-6,2 1 0 9,0 1 16-9,5 0 0 6,1-2 0-6,4 2 0 10,-4 2 64-10,1 2 16 6,5 0 0-6,-3 2 0 8,3-4-80-8,2 2-16 6,1 0 0-6,3-1 0 11,5 1-128-11,2-2 0 5,10 0 0-5,0 2 0 8,4 0 0-8,6 0 0 6,1 2 0-6,7-4 0 10,5 0 0-10,1 2 0 7,15-2 128-7,0 0-128 7,0 0 0-7,0 0 0 7,0 0 0-7,0 0 0 8,0 0 0-8,0 0 0 7,0 0 0-7,23 4-176 9,0 0 176-9,7-2 0 7,1 2 0-7,8 0-128 6,6 0 128-6,7-1 0 8,5-3 0-8,2 0 0 7,9 2 0-7,-4-2 0 7,1-2 0-7,3 2 0 9,-2 0 0-9,8 2-128 7,2 2 128-7,2-2 0 8,4 0 0-8,6-2 0 6,2-2 0-6,-6 2 0 9,-4 2 0-9,0 0 0 6,-4-2 0-6,-4 4 0 10,2 0 0-10,2 6 0 6,-4-1 0-6,0-3 0 9,-7 0 0-9,-3 2 0 6,-5-4 0-6,-9 0 0 8,-1 2 0-8,-4-1 0 7,-6 3 0-7,-7-2 0 8,-7-2 0-8,-2 0 0 7,-5-2 0-7,-16-2 0 8,18 10 0-8,-18-10 0 6,0 0 0-6,0 0 0 8,0 0 0-7,0 0 176 6,-10 13-176-7,-8 1 192 7,-1-6-64-7,-7-2 0 8,-5-1 0-8,-8 5 0 8,-12-2-128-7,-3 0 0 4,-11-4 144-5,-3 3-144 8,2-3 0-8,-8 0 128 7,0 4-128-7,1-4 0 9,-1-4 0-9,-2 2 0 6,2 2 0-6,-4-2 128 9,-6-4-128-9,2-2 0 6,2-2 0-6,6 2 128 9,6 0-128-9,4 2 0 6,3-4 0-6,5 1 0 9,3-1 0-9,6 0 0 6,8 0 0-6,-2 0 128 8,6 0-128-8,4 2 0 7,4 3 0-7,3-3 128 9,5 0-128-9,7 0 0 6,12 4 0-6,0 0 0 7,0 0 0-7,0 0 0 9,0 0 0-9,0 0-128 7,21 6 0-7,5-4 0 7,5 2 0-7,2-1 0 8,6 3 128-8,8 0-128 7,6 0 128-7,5 0-128 8,8-2 128-8,1 4-128 7,7-1 128-7,0-1-128 8,8 4 128-8,2 0-128 8,-2-6 128-8,-2-1-128 7,0-1 128-7,0 0 0 6,-2 2 0-6,2 2 0 9,0-4 0-9,-4 0 0 7,-4 0 0-7,0-2 0 9,-6 0 0-9,-3 0 0 6,-13-2 0-6,-5 0 0 8,-8-4 0-8,-2 2 0 6,-5-2 0-6,-13 3 0 9,-17 3 0-9,0 0 0 7,0 0 0-7,-4-16 128 9,-7 2 240-9,-13 1 48 6,-5 5 16-6,-16 0 0 9,-11-6-224-9,-15 5-32 6,-16-1-16-5,-7 2 0 6,-7 2-160-7,-7 4 0 8,-5 4 144-8,-10 4-144 7,-13 2 0-6,-7 2 0 5,-5-1 0-6,2 9 0 8,3 0-144-8,-11-1-112 7,-6 5 0-7,8 1-16 23,4 0-1136-22,6 5-208 1,5-1-48-2,-5 0-13152 0</inkml:trace>
    </iact:actionData>
  </iact:action>
  <iact:action type="add" startTime="4932">
    <iact:property name="dataType"/>
    <iact:actionData xml:id="d1">
      <inkml:trace xmlns:inkml="http://www.w3.org/2003/InkML" xml:id="stk1" contextRef="#ctx0" brushRef="#br0">1308 617 6447 0,'4'-18'272'1,"2"4"80"-1,2 3-352 0,-2-5 0 3,-3 2 0-2,5-1 0 5,2 3 672-6,-4-3 64 7,0 3 16-6,2-8 0 6,3 5-224-7,-3 3-32 7,0 0-16-7,2 1 0 9,-5 1 288-9,1-2 64 6,-6 12 16-6,0 0 0 8,0 0-32-8,0 0-16 7,0 0 0-7,0 0 0 8,0 0-368-8,0 0-80 8,0 0-16-8,0 0 0 7,8 18 128-7,-2-1 32 7,-6-3 0-6,0 7 0 5,2 1-48-6,-2 1-16 8,0 6 0-8,0-1 0 8,-2 1-32-3,0 4 0-1,-6 0 0-3,4 8 0 4,4-4-32-5,-2 4-16 9,-2 2 0-9,1 2 0 6,3 0-32-6,-2 4-16 8,-2 1 0-8,-2 1 0 8,2 0-48-8,-2 5-16 7,4 3 0-7,0-1 0 8,-6-1-48-8,-1 1 0 7,-1 3 0-7,2 1 0 8,-6 1 32-7,5-5 0 5,-5 3 0-5,4 3 0 7,2-4-96-8,-1 1 0 6,1-5-128-6,2 1 192 8,-2 0-64-8,2-5-128 7,1-1 176-7,1-2-176 7,2-4 208-6,-2-1-64 5,-2-5-16-6,2 0 0 9,0-5 16-9,0 1 0 7,0 0 0-6,2-2 0 6,-2 0 48-7,-1-4 0 7,1 1 0-7,2-3 0 8,0-4-64-8,0 3 0 7,0-5 0-7,0-3 0 7,2-1 16-7,0-17 0 8,2 14 0-8,-2-14 0 6,0 0 16-6,4 15 0 8,-4-15 0-8,0 0 0 8,8 18 0-8,-8-18 0 7,0 0 0-7,13 8 0 9,-13-8 0-9,20 6 0 6,-9-2 0-6,9-4 0 9,-4-2-32-9,3 0 0 6,3 0 0-6,1-2 0 9,2-2 0-9,5-2 0 7,1 4 0-7,2-2 0 8,8-3-128-8,-2-5 0 7,4 4 0-7,-2-1 0 8,6 1 0-8,-4 6 0 7,1-4 0-7,5-2 0 8,-6 3 0-8,4 3 0 7,4-4 0-7,-3 0 0 8,-1 0 0-8,6 2 0 7,3 1 0-7,3-1 0 8,3 2 0-8,3 2 0 7,5 0 0-7,-6-2 0 8,1-2 0-8,3 0 0 6,-4-1 0-6,7 3 0 9,-7 0 0-9,12 2 0 7,0 0 176-7,0 2-176 7,4-2 0-7,0-2 0 8,-4-2 0-8,4 0 0 9,-6-2 0-9,0 1 0 6,2-1 128-6,6 4-128 8,4 2 0-8,2-2 0 6,6 0 128-6,-9-2-128 9,-1-5 0-9,2 3 0 6,0 2 128-6,2 2-128 9,1-4 0-9,5 2 0 7,7 3 0-7,-5-3 0 8,-4 2 0-8,-3-4 0 7,-1 0 0-7,2 4 0 8,4 2 0-8,-1 0 0 7,7 0 0-7,-5 0 0 8,3 2 0-8,3-3 0 7,-9-3 0-7,-2 2 0 8,3 2 128-8,1 2-128 7,3 4 0-7,1 0 0 8,5 0 0-8,-7-1 0 7,-3-1 0-7,-3 0 0 8,6 0 0-8,-1 2 0 7,5-2 0-7,-1 4 0 8,5 0 0-8,-1 4 0 7,-9-4 0-7,5-5 0 24,-3-1-736-23,1 4-192 1,-1 6-32-2,5-2-16 0,8-2 1600 0,-3-2 320 3,-3 0 64-2,-5 3 16 7,3 1-800-8,1-2-224 6,-1 2 0-6,6 2 128 9,2-5-128-9,-5 1 0 6,-5-2 0-5,-1 2 0 6,5-2 0-7,1 4 0 9,-1 0 0-9,6-1 128 7,4-3-128-7,-9 2 0 7,-7-2 0-7,5 2 0 8,-3 2 0-7,5-3 0 5,3 1 0-6,2-2 128 8,0 2-128-8,-1-2 0 7,-7 8 0-7,2-8 0 8,1-1 0-8,3 1 0 6,2 4 0-6,2-2 128 8,1-2-128-8,-3 0 128 7,-2 4-128-7,2-1 128 8,-3-3-128-8,5 0 128 7,4-2-128-7,0 4 128 9,-4 0-128-9,0 2 0 6,1-4 128-6,1-2-128 8,4-4 0-8,-2 2 0 8,6 2 0-8,0-2 128 8,-6 1-128-8,-2-1 0 7,0-1 0-7,4 1 0 7,6 0 128-7,-2 0-128 8,-4 1 160-8,-2 1-160 8,-2-2 0-7,4 0 0 5,6-2 0-6,-2 2 0 8,0 4 0-8,0-2 0 6,-8-2 0-6,4 2 0 9,4-4 0-9,0 0 0 6,8 4 0-6,-8 0 0 8,-1 2 0-8,-1-4 0 7,-3-2 0-7,8 2 0 8,3-2 0-8,-2 4 0 7,-10 4 0-7,2-2 144 9,2-2-144-8,-4 0 0 5,2-2 0-6,6 2 0 8,-4 0 0-8,2 2 0 6,-4 0 0-6,-4-1 128 8,0 1-128-8,2 0 0 7,10 0 144-7,-6-2-144 9,-6-2 0-9,0 2 144 7,1 0-144-7,5 2 0 8,-2-2 128-8,0 0-128 7,4 0 0-7,-4-2 0 7,-4 0 128-7,2 4-128 8,0-2 0-8,8 2 0 7,0-3 0-7,1 1 128 7,-8-4-128-7,-1 2 0 9,0 0 128-9,4 2-128 7,-2-2 0-7,2-2 0 6,2-1 0-5,-8-1 0 7,-2-2 0-8,4 4 0 8,0 0 0-8,4 2 0 7,-4 0 128-7,-2-4-128 7,-5 0 0-7,1 0 0 7,0 2 0-7,0 0 0 8,2 0 128-8,1-2-128 7,1 1 192-7,-4 1-192 10,-4 0 0-10,-1 0 0 6,-3 0 0-6,6 0-144 8,5-2 144-8,-3-2 0 7,-2-2 0-7,-2 6 0 9,1 0 0-9,-5 2 0 6,-3-5 0-6,5 3 0 8,0-4 0-8,3 4 0 7,-5 2 0-7,1-4 0 7,1 0 0-7,-5-2 0 8,1 2 0-8,4 4 0 8,-3-2 0-8,3 2 128 6,1-2-128-6,-7 0 0 8,1 0 0-8,-7 0 0 7,3-3 0-7,2 3 0 9,5 0 0-9,-5 0 0 6,-1 2 0-6,-7 0 128 8,-2-2-128-8,2 0 0 7,1 2 0-7,1-2 0 8,2-2 128-8,1 0-128 6,-3-2 160-5,-6 2-160 7,-4 2 0-8,0 0 0 7,-4-1 0-6,2 1 0 7,4 0 0-8,-2-2 0 6,2 0 0-6,2-2 0 8,3 2 0-8,-3 0 0 8,-8 0 0-8,2 4 0 8,-2-2 0-8,4 2 0 7,2-2 0-7,0 0 0 8,0 1 0-8,2-1 0 6,-2 0 0-6,0 2 0 8,-4 0 0-8,-8 0 0 7,0 0 0-7,1-4 0 8,-1 2 0-8,4 0 0 7,-6 0 0-7,6 2 0 9,4 2 0-9,-4-2 0 7,2 0 0-7,-3 0 0 8,-11 0 128-8,4 0-128 7,-1-2 0-7,-1 0 0 9,4 2 0-8,-3 0 0 3,3 0 0-4,0 0 0 8,6 0 0-7,-1 0 128 7,-5-2-128-8,-4 0 0 8,1-2 0-8,-5-2 0 6,-1 0 0-6,1 3 0 8,1-1 128-8,1 2-128 8,-4 0 0-8,5 0 144 8,7 2-144-8,-6-2 0 6,1 0 0-6,-5 0 0 8,1 0 128-8,-7 0-128 7,-1-2 128-7,-4 2-128 8,0 0 0-8,-1 0 128 7,1 2-128-7,-4 2 0 8,4 2 128-8,-2 4-128 6,-7 0 128-5,7-2-128 8,2-1 0-9,-8 1 0 6,2-2 128-6,-6 2-128 8,4 0 0-8,-4 6 0 7,0-5 0-7,-2-1 128 10,-6 0-128-10,1 4 0 5,-5-4 0-5,0 0 0 9,1-1 0-9,-5 5 0 6,1 0 0-6,1 0 128 8,2-1-128-7,-1-3 0 5,-5 0 0-6,3 0 0 8,-1 2 0-8,3-2 0 7,-3-1 0-7,-3 1 0 8,-1-2 0-8,3-4 0 7,-7 0 0-7,-13 0 0 7,18 4 0-7,-6-8 128 8,1-2-128-8,-13 6 0 7,14-6 144-7,0 1-144 8,-7-9 160-8,5 2-160 8,-2-5 224-8,-2 1-48 7,1-3-16-7,3 1 0 8,-6 1-16-8,2-5 0 7,0-1 0-7,-1-3 0 8,-1-5-144-8,6-2 160 6,-2-6-160-6,-2 0 160 9,3-2-160-9,-3 0 0 8,0-4 0-8,2 0 128 8,-3-5-128-8,-1-3 0 6,2-4 144-6,2-1-144 8,-4-5 0-8,1 3 0 7,-1 2 0-7,2-1 128 8,-2 2-128-7,-4-1 0 6,2-1 0-7,0-5 0 7,0 0 0-7,1 3 0 7,-1-5 0-7,0 2 0 8,2 1 0-8,0-1 0 7,2 5 0-7,0 1 128 8,-3 1-128-8,5 3 0 7,-2 1 0-7,-2 0 0 8,2-1 0-8,1 3 0 7,-3 2 0-7,-2 1 0 8,2-1 0-8,2 4 0 7,0 4 0-7,-3-4 0 8,-1 4 0-8,2 0 0 7,-2 8 0-7,4 2 0 8,-6 0 0-8,2-1 0 7,-2-1 0-7,2 4 0 8,-2 10 0-8,-1-1 0 7,1-1 0-7,0 5 0 8,-2-2 0-8,4 1 0 7,-2 5 0-7,-2 12-128 7,-2-15 128-7,2 15 0 7,0 0 0-7,0 0-128 8,0 0 128-8,0 0 0 8,0 0 0-8,0 0-128 7,0 0 128-7,0 0 0 8,0 0 0-8,0 0-128 7,-17 5 128-7,17-5 0 8,-16 8-144-8,4-2 144 8,-3 2 0-8,1 2 0 7,1-3 0-7,-1 3 0 8,-6 4 0-8,5-4 0 7,-5 3 0-7,-1-5 0 8,1 0 0-8,1 2 0 7,-3-3 0-7,-5-1 0 8,2 4 0-8,-5 2 0 7,3-6 0-7,-4 3 0 8,-6 1 0-8,2-2 0 7,0 6 0-7,-6-5 0 8,0-5 0-8,-6 6 0 7,4 2 0-7,-4-5 0 8,-4 5 0-8,1-2 0 7,-5-2 0-7,-5 3 0 9,-3-3 0-8,-5 2 0 4,-2 2 0-5,-2-3 0 8,-1 7 0-8,5-6 0 7,-2-1 0-7,2 1 0 8,-6-2 0-8,1-2 0 8,-7 4 0-8,-7-3 0 7,-3-1 0-6,0 0 0 5,0-2 0-6,-1 4 0 9,7-2 0-9,-4-2 0 6,0 1 0-6,-7 3 0 8,1-2 0-7,-5-2 0 5,3-2 0-6,-1 2 0 8,5 0 0-8,-6 0 0 7,3 3 0-7,-9-3 0 9,-3 0 0-9,0-4 0 6,0 0 0-6,1 2 0 8,1 0 0-8,-2 2 0 8,-5-2 0-8,-7 2 0 7,-1 2 0-7,-1 0 0 7,0-4 0-7,6 3 0 8,3 1 0-7,-1 0 0 6,-10-2 0-7,2 0 0 7,2-2 0-7,0 4 0 8,6 0 0-8,-2 1 0 8,-8-1 0-8,-1-4 0 6,-5 2 0-6,4-2 0 9,-4 0 0-8,2 0 0 4,1-2 0-5,-7 2 0 9,0 4 0-9,3-2 0 6,1-2 0-6,-4 0 0 9,-3-1 0-9,1-1 0 6,1-1 0-6,1-1 0 8,0 0 0-8,-3 2 0 8,-3 2 0-8,1-2 0 7,-1-6 0-7,1 0 0 8,-1 0 0-8,-3 4 0 7,0 0 0-7,-5 0 0 7,1 0 0-6,4 0 0 6,-1 0 0-6,-3 0 0 6,-2-5 0-7,1 1 0 7,3 0 0-7,4 2 0 7,1-2 0-7,-3-2 0 9,-5 0 0-8,1 3 0 4,8-7 0-5,-1 2 0 8,1 4 0-8,-5-1 0 7,-3-5 0-7,-2 4 0 8,3-8 0-8,3 7 0 7,-8-5 0-7,2 4 0 8,1 1 0-8,-1-3 0 7,6 4 0-7,-1-4 0 9,-7-3 0-9,2 3 0 6,2 0 0-6,-1 3 0 8,5-9 0-8,-4 4 0 7,-12 1 0-7,6 3 0 8,3-4 0-8,3 5 0 7,-2 3 128-7,0-6-128 8,-5 0 0-7,5-3 0 6,6 1 0-7,-1 0 0 8,-7 5 0-8,2-1 0 7,-8-8 0-6,8 3 0 5,-3 1 0-6,1 0 0 8,-8 3 128-8,2 1-128 8,8-4 0-8,-2 7 0 7,4-5 0-7,-1 2 0 7,-5 2 0-7,6-1 0 7,-2 1 0-7,5 4 0 9,1 0 0-9,-1 0 128 6,-7-8-128-6,4 6 0 9,5 3 0-9,-3 1 0 6,-2 2 0-6,1-2 0 8,1-4 0-8,4 0 0 7,1 2 0-7,-5 4 0 9,1 2 0-9,1-2 0 6,0-2 0-5,-1 2 0 6,3 4 0-7,-1 2 0 8,-3-4 0-8,4 0 0 7,1-2 0-7,3 4 0 7,-1 0 0-7,-3-1 0 9,-7 3 0-9,9 2 0 7,1-4 128-6,9 2-128 5,-5 0 0-6,0 3 0 8,-7-3 0-8,3 0 0 8,3-4 0-8,3 6 0 7,6 6 128-7,-7-11-128 8,-3 3 0-8,4-2 0 7,3-4 0-7,1 8 0 8,4 2 0-8,-2 1 0 6,-4-1 128-6,5-4-128 9,-5-4 0-9,8 2 0 7,-2 2 0-7,2 4 0 8,0-3 0-8,2 1 0 7,0 0 0-6,-2-4 0 5,4 0 0-6,6 0 128 8,4 1-128-8,-2 5 0 8,-7-4 0-8,5-2 0 7,2 0 128-7,4 0-128 8,1 0 0-8,9-2 0 7,-3 3 0-6,3-1 0 5,-7 0 0-6,-1-2 128 8,7 2-128-8,1 0 0 8,5-2 0-8,2 0 0 7,4 4 0-7,0-2 0 7,-3-2 0-6,3 0 0 6,0-2 128-7,4 2-128 8,0-1 0-8,4 1 0 7,0 2 0-7,4 0 0 8,-1 0 0-8,-3-2 0 7,0-2 0-7,6-2 0 8,-2 6 128-8,0 0-128 7,4-2 0-7,-3 4 128 9,7-2-128-9,-4 3 0 6,1-3 0-6,3 2 0 8,2-4 0-8,3 2 0 6,-3 0 0-6,1 0 0 10,-3 0 0-10,1 0 0 6,3 1 128-6,-1 1-128 7,-1 2 0-7,4 0 0 8,-1-4 0-8,0 0 0 8,1 2 0-7,3 3 0 6,1-3 0-7,-1 0 0 7,-3 0 0-7,-1 6 0 7,-1-3 0-7,3-1 0 8,2 2 0-7,5-2 0 5,-1-1 0-6,0 3 0 8,3-4 0-8,1 0 0 7,4-2 0-7,-4 2 0 8,-2 1 0-8,4-1 0 7,-1-2 0-7,7 2 0 8,-4 0 0-8,4 4 0 7,-4-4 0-7,4-3 0 8,-6 1 0-8,2-2 0 7,4-2 0-7,4 2 0 8,-2 0 0-8,2 4 0 8,3-2 0-8,1-2 0 7,2 0 0-7,-2-2 0 9,0 0 0-9,3 4 0 7,5 0 0-6,-3 0 0 5,3-2 128-6,0 1-128 7,-1-3 0-7,5 2 0 7,3 0 0-7,-1 2 0 8,1-2 0-8,-2 0 0 7,3 2 0-7,3-2 0 8,12-2 0-8,-10-2 0 7,-3 0 0-7,13 2 0 7,-12 2 0-7,12-2 0 8,-14 4 0-8,14-4 0 7,0 0 0-6,0 0 0 5,0 0 0-5,0 0 0 7,-9 4 0-8,9-4 0 6,0 0 0-5,0 0 0 7,0 0-128-8,-2 13 128 7,2-13-160-7,4 22 160 24,-4 1-1632-22,0 7-224 0,0 3-64-2</inkml:trace>
    </iact:actionData>
  </iact:action>
  <iact:action type="add" startTime="11684">
    <iact:property name="dataType"/>
    <iact:actionData xml:id="d2">
      <inkml:trace xmlns:inkml="http://www.w3.org/2003/InkML" xml:id="stk2" contextRef="#ctx0" brushRef="#br0">3990 2272 6447 0,'0'0'576'1,"0"0"-576"4,0 0 0-5,0 0 0 8,0 0 1024-7,0 0 112 6,0 0 16-7,0 0 0 8,0 0-544-8,0 0-96 7,0 0-32-7,0 0 0 8,0 0-32-8,0 0 0 6,0 0 0-6,0 0 0 9,10 14 64-9,-10-14 0 6,14 12 0-6,-14-12 0 9,15 9-96-9,3-3-16 6,-5 0 0-6,3 2 0 8,-16-8-80-8,21 4 0 7,-3 0-16-7,1-2 0 9,3 2 0-9,-5-1 0 6,3 1 0-6,1 2 0 8,5-2-112-8,1 0-32 8,0-4 0-3,5 0 0 0,-1 0 64-5,2 2 16 5,4 2 0-5,-4 0 0 9,4 0 64-9,2 2 16 7,-2-1 0-7,8 1 0 8,-2 2-48-8,4 0 0 8,2-4 0-8,-2 0 0 7,1 3-272-7,-1-1 128 8,0 2-128-8,-4-4 0 7,2-2 240-7,-2 2-64 7,5 4-16-7,1 1 0 8,0-3 0-8,-2 2 0 6,1 2 0-6,5 0 0 9,4-1-160-9,-1 5 0 6,1-6 144-6,5 0-144 9,3-1 144-9,-7-1-144 6,1-2 192-6,-1 0-192 10,1 0 144-10,3 4-144 7,-3-2 0-7,5-1 144 8,4-1-144-8,-1 0 160 6,5 6-160-6,-2-4 160 9,2-2-160-9,0 0 160 6,-5-2-160-6,3 1 160 9,-4 3-160-9,2-2 192 6,-1 0-192-6,1 0 192 8,2-2 0-7,4 4 16 4,-3 2 0-5,3-3 0 9,0 1-208-9,-6-4 0 6,2 2 0-5,-3 0 0 9,7 0 0-10,-6 0 0 5,2-2 0-4,0-2 144 7,6-2-144-8,1 2 128 6,-1 2-128-6,-4 2 128 8,0 0-128-8,2 1 0 6,-4-1 144-6,1 0-144 10,-7 0 128-10,8-4-128 6,-6 0 160-6,9-6-160 9,-1 2 0-9,0 1 128 5,2-1-128-4,2 4 0 9,-8 0 0-10,2-2 0 5,0-4 0-5,-1-2 0 10,1 2 0-10,8 0 0 5,2 4 0-5,0-3 0 10,0-5 128-10,-3 4-128 5,-2 2 0-5,1-2 0 10,0-4 0-10,-2 3 128 6,2-1-128-6,2 2 0 8,4 0 0-8,-1 2 0 6,1 0 128-6,-2 0-128 8,-2-5 0-7,-2-3 0 6,-4 4 0-7,2 0 0 7,0-1 0-7,-1 5 0 7,-5 0 0-7,4 2 0 8,-8-2 0-8,6-2 0 7,-1-8 0-7,-3 9 0 9,-12-1 128-9,1-2-128 6,-2 2 0-6,-3 0 144 8,1 2 32-8,-4 0 0 7,-8 2 0-7,2 2 0 8,-8-3-48-8,2 3-128 6,2 0 192-5,-8 0-64 7,-2 3-128-8,-1-3 0 7,-5 0 144-7,-5 2-144 7,-1 2 192-6,-17-4-16 7,0 0-16-8,0 0 0 7,0 0-160-7,0 0 192 7,14 10-192-7,-14-10 192 8,0 0-64-8,0 0 0 8,-18 18 0-8,-1-7 0 8,-3 3 32-8,-5-6 0 6,-4 0 0-6,-2 3 0 8,-3-3-160-8,-5 4 0 7,2 0 144-7,-9-3-144 9,-3 7 160-9,0-4-32 6,-3 3-128-6,-7-1 192 8,-3-2-64-8,-8-3 0 6,1 7-128-6,-7-2 192 9,-4 3-64-9,1-3-128 7,1 5 176-7,-4-5-176 8,-4 1 160-8,-8 3-160 7,1-2 128-7,-5 1-128 9,-3-5 0-9,2 3 0 6,-3-5 128-6,1 6-128 8,1-3 0-8,-1 1 0 7,-6-4 0-7,-4 2 0 8,-6-5 0-7,4-3 128 5,1 2-128-5,1 6 0 6,-2-2 128-7,-6-3-128 7,2 1 0-7,-2-2 128 8,2-2-128-8,4 0 192 7,4 2-192-7,-4 2 192 8,-6-5-192-8,2-1 0 7,2-2-160-7,0-2 160 8,4 0 0-8,2 1 0 7,-2-3 0-7,-1 0 0 8,-1 0 0-8,2 0 0 8,4-4 0-8,2-2 0 8,-1 1 0-8,1 3 0 6,-4-4 0-6,0 0 0 8,-2-1 0-7,3-5 0 5,5 2 128-6,0-1-128 8,1 3 0-8,3-4 0 7,-4 1 0-7,-3-1 0 9,1-3 0-9,8 5 0 6,5-4 0-6,-2 3 0 8,5-1 0-8,1-3 0 6,-2 5 0-5,5-3 0 7,-3 5 0-8,6-4 0 7,2 5 0-7,8-5 0 8,6 4 144-8,-1-3-144 7,7 1 0-7,5-2 144 8,3 1-144-8,-1 3 0 8,1 0 0-8,5-3 0 7,6-1 0-7,0 3 0 7,8-5 0-7,-4 4 0 9,4-3 0-9,6 3 0 6,1-1 176-6,7 5-176 8,-1-4 0-8,7 6 0 7,-1 1 0-6,6-3 0 6,3 2 0-6,7 8 0 5,0 0 0-6,0 0 0 8,0 0-224-8,0 0 64 6,0 0 16-6,0 0 0 9,13-6-48-9,7 2 0 7,-3 4 0-7,7 4 0 8,3 0 192-7,4 4-192 6,6 4 192-7,-2-3-192 7,2 7 192-6,6-2 0 6,6 1-144-7,0-3 144 8,-4 3 0-8,3-3 0 7,9 10 0-7,2-7 0 8,1 1-144-8,8 5 144 6,1-3 0-6,7 1 0 8,4 1 0-8,5-5 0 7,5 3 0-7,6 1 0 8,-5-3 0-8,7 2 0 7,-3-5 0-7,9 3 0 8,5 1 0-8,6-3 0 7,6 2 0-7,-4-5 0 9,-4 5 0-9,6-2 0 6,6 5 0-6,6-5 0 9,-2-1 0-9,3-3 0 6,1 0 0-6,3-2 0 9,5-4 0-9,3 1 0 7,4-1 0-7,-3 0 0 8,-3-2 0-8,6 0 0 6,1-2 0-5,5 0 0 6,-4-4 0-7,2-2 0 8,-8 4 0-8,6-1 0 7,3-3 0-7,-3-2 0 8,-2-6 0-8,-2 5 0 7,5-5 128-7,-5 2-128 7,-2-5 0-7,-3 1 0 9,-9-3 128-9,1-1-128 6,1-1 0-6,1 1 144 9,-2-1-144-9,-8 1 0 7,-5-3 0-7,-6 1 0 8,-5 1 0-8,0-1 0 6,0 3 0-6,-7-1 0 9,-5-5 0-9,-5 2 0 7,-6-3 0-7,-6 7 0 9,-4 1 0-9,-6 3 0 6,-10 7 0-6,-3 0 0 9,0-2 0-9,-7 4 0 6,-11 6 0-6,-4 2 0 23,-7 2-1440-21,-11 4-368-1,-1 2-80-1,-12 5-16 0</inkml:trace>
    </iact:actionData>
  </iact:action>
  <iact:action type="add" startTime="17424">
    <iact:property name="dataType"/>
    <iact:actionData xml:id="d3">
      <inkml:trace xmlns:inkml="http://www.w3.org/2003/InkML" xml:id="stk3" contextRef="#ctx0" brushRef="#br0">5687 9254 16175 0,'0'0'704'2,"0"0"176"-1,0 0-704-1,0 0-176 1,0 0 0-1,0 0 0 7,0 0 384-6,10-8 32 5,-10 8 16-6,15-8 0 8,-15 8-96-7,14-7-16 5,4-1 0-6,-5 4 0 10,5-2 48-10,-3-2 0 5,3 2 0-5,5 1 0 7,-1 1-48-7,7-2 0 8,2-2 0-8,1 2 0 8,5 0-16-7,4 2-16 5,-2 1 0-6,5-3 0 8,3 0 0-8,2 2 0 6,10 0 0-6,-1-2 0 14,1-4-96-14,1 5-32 2,6-1 0-2,1 2 0 8,-7-6 128-8,5 2 32 8,3 2 0-8,-2-1 0 8,4-7-16-8,1 6 0 6,5-2 0-6,0-3 0 8,2 5-48-8,-2-2 0 7,-4 4 0-7,0 1 0 9,-6 1-48-9,3 0-16 7,-7 2 0-7,1-4 0 7,-5 0-32-6,4 2-16 6,-1 2 0-7,-4 2 0 9,-5 0-144-9,1 0 192 7,0 2-192-7,-7 0 192 7,-5 2-192-7,-2 0 0 7,0 4 144-7,-9-2-144 9,-5-4 0-9,-2 1 0 7,-3 1 0-7,-1 0 0 7,3 2 0-7,-22-6 144 7,0 0-144-7,0 0 0 9,11 6 160-9,-11-6-160 6,0 0 128-6,0 0-128 7,0 0 192-7,0 0-32 6,0 0-16-5,-7 14 0 7,-9-3 160-8,2-5 16 7,-5 0 16-7,-3 2 0 8,-1 2-80-8,-4-7 0 7,-4 1-16-7,-7 2 0 8,-2-2-48-8,-7 2 0 7,0-4 0-7,-4 2 0 9,-3-4-192-9,-1 2 176 6,-2 0-176-6,1 0 160 8,-1-2-160-8,-1 0 192 7,-3 2-192-7,-5-2 192 8,0-2-64-8,-5 0-128 7,-1 0 192-7,-6 0-64 9,0 0-128-9,2 0 160 5,0 0-160-4,-2-4 160 8,0 6-160-9,-2 4 128 6,0-4-128-6,-2 0 128 9,-4-4-128-9,1 4 0 6,1 0 0-6,4 4 0 8,0-2 0-8,6 0 0 7,3 2 0-7,-1-2 128 8,6-4-128-8,-2 4 0 7,5-2 0-7,3 0 0 8,-1 0 0-7,7 2 0 5,7 0 0-6,0-2 0 8,10-2 0-8,4 2 0 7,4 2 0-7,9 0 0 8,-1-2 0-8,7 2 0 8,14-2 0-8,0 0 0 9,0 0 0-9,0 0 0 5,0 0 0-5,0 0 0 8,0 0 0-8,16 9 0 7,5-3 0-6,6-2 0 6,4 2 0-7,9 0-144 8,2 0 144-8,5-1 0 8,8-1 0-8,3 2 0 7,1-2 0-7,-1 0 0 7,5 0 0-7,5 0 0 8,-4 2 0-8,7-2 0 8,-1-1 0-8,6 1 0 6,4 2 0-6,2-2 0 10,2 0 0-10,-2-2 0 6,-2 0 0-5,-2 2 0 7,-6 0 0-8,2 4 0 7,0-1 0-7,-4-3 0 9,2 2 0-9,-3-2 0 6,1-4 0-6,-6 6 0 7,-5-4 0-7,-1 2 0 7,-9-2 0-7,-2 0 0 7,-2 0 0-7,-8 1 0 7,-2-1 0-7,-6 0 0 8,-7 0 0-8,-3 0 0 8,-3-2 0-8,-16 0 144 8,0 0-144-8,0 0 0 6,0 0 0-6,0 0 0 8,0 0 0-8,0 0 192 7,-12-10-32-7,-6 7 0 10,-3-3 144-10,-10-2 16 5,-4 4 16-5,-2 0 0 8,-8-2-144-8,-4 4-16 8,-6-4-16-8,-1-1 0 8,-5-1-160-8,-1 2 160 6,-10-2-160-6,5-2 160 9,-3 1-160-9,2-3 128 6,-6 4-128-6,2 2 128 9,1-1-128-9,-3-1 0 6,-4 0 0-6,2 2 0 9,-4-6 0-9,4 3 0 7,4 3 0-7,4-2 0 7,-2-4 0-7,7 6 128 7,1-1-128-7,1-1 0 9,5 0 0-9,1 4 0 6,6-4 0-6,3 1 0 10,-1-1 0-10,12 4 0 5,1-2 0-5,7 2 0 9,4 2 0-9,7-2 0 6,16 4 0-6,0 0 0 9,0 0-128-9,0 0-16 6,20-2 0-6,11 0 0 9,14 0-112-9,5-2-32 6,9 1 0-6,7-3 0 10,8-2 288-10,8 0-160 6,2 0 160-6,6 1-128 8,9-3 128-8,7 0-128 6,3 2 128-6,2-5-128 8,-2 1 128-8,1-2 0 8,-1 6 0-7,2 1 0 6,4-3 0-7,-6 0 0 6,-5-5 0-6,-7 5 0 9,1 0 0-9,-11 4 0 6,-5 4 0-6,0 0 0 9,-6 0-224-9,-9 6-16 8,-7 8 0-8,-7-4-10000 15,-8 1-2016-14</inkml:trace>
    </iact:actionData>
  </iact:action>
  <iact:action type="add" startTime="21509">
    <iact:property name="dataType"/>
    <iact:actionData xml:id="d4">
      <inkml:trace xmlns:inkml="http://www.w3.org/2003/InkML" xml:id="stk4" contextRef="#ctx0" brushRef="#br0">11839 6762 5519 0,'0'0'496'2,"0"-12"-496"-2,-2-4 0 0,2 16 0 7,0-11 1488-7,0 11 208 7,0 0 32-6,4-16 16 7,0 4-1088-7,-4 12-208 5,6-15-64-6,-6 15 0 8,8-12-96-8,-8 12-32 6,2-10 0-5,-2 10 0 5,0 0 176-6,0 0 16 8,0 0 16-8,0 0 0 9,0 0-96-9,0 0-32 6,-18 6 0-6,8-2 0 9,10-4-64-9,-17 8-16 7,5 6 0-7,-4-5 0 8,5 9 0-8,-3-6 0 7,6 3 0-7,-3-3 0 8,-1 2-48-8,4-1-16 6,-6 5 0-5,5-5 0 6,-5 5 0-6,2-4 0 6,-1 1 0-4,-1 3 0 2,-6-3-48-4,5 5-16 5,-5-1 0-6,7-1 0 8,-1 1 0-8,0 5-128 7,-1-3 192-7,-1-3-64 9,4 1-128-9,-1-1 0 7,1-5 144-7,4 11-144 7,-5-5 160-6,5-1-32 5,0 0-128-6,-2 3 192 8,2-2-16-8,3 5-16 7,-3-1 0-7,4 1 0 8,0 1-160-8,2 0 160 6,2 1-160-6,2-3 160 10,0-3-160-10,2 3 192 5,4 4-192-5,-2-3 192 10,-1-3-64-10,3 1 0 5,2-1 0-5,-2 1 0 10,1-3 128-10,3-3 0 6,-4-1 16-6,6 3 0 9,-3-6-64-9,5 1-16 6,-6-1 0-6,3-4 0 8,3 1 16-8,3 1 0 7,-3 0 0-7,2 0 0 8,1-4 32-8,-3-3 0 6,3 3 0-6,-1-2 0 9,-3 2-32-8,5-4 0 6,-4 0 0-7,1-2 0 7,3-4 80-7,-5-2 16 6,1 2 0-6,3 0 0 9,-3 0-64-9,3 3-16 7,-5-5 0-7,2-2 0 8,1 2-64-8,-3 0-16 6,3-4 0-5,-1-3 0 7,0 1 0-8,-3-5 0 7,1-1 0-7,-2-2 0 9,5-3 48-9,-3-2 16 5,-1-1 0-5,1-1 0 9,2 0-32-8,1-1-16 5,-5 1 0-6,4 0 0 8,-5-2-160-8,5-1 128 7,-8-3-128-7,1-2 128 8,-1 0-128-8,-4 4 0 8,-2-2 144-8,0-4-144 7,0 1 0-7,-2 3 128 7,0-2-128-7,-2 2 0 9,0 2 128-9,0 2-128 5,0 1 160-4,-4 1-160 7,2 0 0-8,-1 1 128 6,-1-1-128-6,-2 2 0 10,-4 1 0-10,3-1 128 7,-7 3-128-7,4 1 0 8,-5 3 0-8,3 5 128 6,-4-5-128-6,1 7 0 10,1-3 0-10,-5 4 0 5,-1 4 0-5,1 0 0 9,-1-1 0-9,1 5 0 6,-2 2 0-6,3 0 0 9,1 2 0-9,-3 2 0 6,-1 1 0-6,3 1 0 9,1-2 0-9,-1 4 0 6,-3 2 0-6,1-3 0 8,5 5 0-7,-7 4 0 5,-3-3 0-5,2 5 0 7,-1 0-128-8,1-1 128 6,2 7 0-5,-1-1 0 7,1 4-128-8,3 1 128 6,-1-1 0-6,1 4 0 9,1 0 0-9,3 0 0 6,-3 1 0-6,3-1 0 8,-3 2 0-8,3 0-128 6,4-4 128-6,3-1 0 9,-3 3 0-9,6 2 0 7,0-10 0-7,2 5 0 9,4-1 0-9,2-2 0 6,0-1-128-6,4 1 128 9,2-3 0-9,7-1 0 6,1 1 0-6,5 5 0 10,3 4-144-10,1-2 144 5,3-3 0-5,-1-7-144 9,0-1 144-9,0 1 0 6,3-5 0-6,-1 1 0 9,2-7 0-9,2 0 0 6,2 0 0-6,1-4 0 9,-5-4 0-9,2-2 0 7,2 0 0-7,0-6 0 7,-2 0 0-7,4 0 128 7,4-5-128-7,-6 1 0 8,-1-5 0-8,1 1 128 8,-4-6-128-8,0-1 0 7,2-4 0-7,-3-1 144 7,-7 1-144-7,-2 0 0 8,-5-4 208-8,-2-4-64 7,-7-4-16-7,-3 2 0 8,-6-6 128-8,-3 6 0 7,-3-2 16-7,-6 0 0 8,2 1-144-8,-7-1-128 7,-5 4 144-7,-1 8-144 8,0 2 0-8,1 7 0 7,-1 5 0-7,-2-1 0 24,-3 6-1456-23,-3 4-224 1,-2 4-48-2,2 2-16 0</inkml:trace>
    </iact:actionData>
  </iact:action>
  <iact:action type="add" startTime="23143">
    <iact:property name="dataType"/>
    <iact:actionData xml:id="d5">
      <inkml:trace xmlns:inkml="http://www.w3.org/2003/InkML" xml:id="stk5" contextRef="#ctx0" brushRef="#br0">6633 16716 13823 0,'0'0'1216'0,"0"0"-960"4,0 0-256-4,0 0 0 8,0 0 1856-8,0 0 336 7,0 0 64-7,0 0 16 9,0 0-1216-9,0 0-240 5,0 0-48-4,0 0-16 8,20 2-432-9,-5-2-96 6,5 0-16-6,5 0 0 8,4 0 128-8,8 0 32 7,4 0 0-7,10 0 0 8,4 0 96-8,7 3 32 7,14 5 0-7,4-6 0 9,6-6-48-9,-2-2-16 7,0 1 0-7,3 1 0 12,9 2-112-12,2 0-32 4,7-2 0-4,6 2 0 7,4 2 32-7,2 0 0 7,-2-4 0-7,0-2 0 9,4 0-32-9,10 2 0 6,6 2 0-6,1-1 0 8,-5-11-48-8,0 4-16 6,5 4 0-6,8 0 0 9,1 1-32-9,-5-5-16 6,-1-2 0-6,1 4 0 9,3 8-48-9,5 0-128 6,-6-5 192-5,-1 1-64 5,-7-4-128-5,1 6 0 5,1 4 0-6,1 0 128 9,1-6-128-9,-3-2 128 7,-10 2-128-7,2 4 128 8,-1 4-128-8,-1-4 160 7,4-4-160-7,-10 0 160 9,-4 2-160-9,-8 2 0 6,-3 0 144-6,1 0-144 8,-2 6 0-8,-1 0 144 8,1 2-144-8,-3-4 0 8,-15-4 128-8,-1 2-128 6,-2 0 0-5,-4 5 0 6,-8 7 0-7,3-8 0 7,-3-4 0-7,-6 6 0 8,-3 1 0-8,-3-1 0 7,-1-2 0-7,-8 0 0 7,-7 2 0-7,-4-2 0 8,-3 1 0-8,0-3 0 7,-12-4 144-7,1 2-144 8,-5 2 0-8,-1-2 144 8,-18-2-144-8,0 0 0 6,0 0 0-6,0 0 128 9,0 0 0-9,0 0-128 7,0 0 192-7,0 0-64 9,-18 4 32-9,-1 0 0 7,-5-2 0-7,-3-2 0 8,-2-2-160-8,-10-2 160 6,-12 0-160-6,-2-2 160 9,-3 0-160-9,-5 0 128 7,-11 3-128-7,4-3 128 8,-6-2-128-8,-4 2 0 7,-4 0 0-7,-10 2 128 8,-7 0-128-8,-9 2 160 7,-7-1-160-7,2-3 160 8,0-4-160-8,-6 4 192 7,-4 0-192-7,-8 0 192 8,-11 1-64-8,0-1 0 6,-5 0 0-6,-5 2 0 9,-4 4 0-9,-4-2-128 8,-8-2 192-8,-1 2-64 8,-1 2-128-8,-4 0 0 7,-13 0 0-7,6 4 128 8,5 0-128-8,-9 0 0 6,-4-2 0-6,9 0 128 8,1-2-128-8,3 4 0 6,-7 0 0-6,13-4 0 8,4-2 0-8,10 4 0 7,6 0 0-7,0 1 0 8,4-5 0-8,11 1 0 8,10-1 0-8,10 0 0 8,6 4 0-8,10 1 0 7,-1 5 128-7,14 0-128 8,4-16 0-8,10 2 0 7,8 1 0-7,13 1 0 8,14 0 0-8,6 0 0 7,5-6 0-7,11 6 0 7,15 4 0-6,0 0 0 5,0 0 0-6,15-2 128 9,5 0-128-9,15 0 0 6,10 2 0-6,8 0-176 9,5 0 176-9,12-2-128 6,8-1 128-6,8 1-128 8,2-2 128-8,11 8 0 7,3-1 0-7,17 1 0 9,8-2 0-9,5 0 0 6,1 2 0-6,7 2-128 8,10 2 128-8,5-4 0 7,5-2 0-7,3 2 0 9,5 1 0-9,12 1 0 6,3 2 0-6,2 0 0 9,0 0 0-9,9 5 0 7,7-7 0-7,3 4 0 9,-7 2 0-9,10-3 0 5,10 9 0-5,-3-4 0 9,-1-5 0-9,3 1 0 6,5-6 0-6,-7 10 0 8,-9-5 0-8,8-1 0 6,1-2 0-5,-3 4 0 7,-6-4 0-8,-4 1 0 7,-1 1 0-7,-8-4 0 9,-13-4 0-9,2 0 0 6,-1 0 128-5,-10 0-128 7,-12 0 0-8,-6 0 0 6,-12-2 0-6,-5 2 0 10,-6-2 0-10,-12-2 0 5,-18-3 0-5,-5 3 0 9,-12 2 128-9,-12 0-128 7,-10 0 128-7,-9 2-128 8,-8-2 0-8,-12 2 144 7,-9 4-144-7,-11-4 0 8,-11 0 144-8,0 0-144 6,0 0 0-6,-25-6 144 10,-10 0-144-10,-10 0 0 6,-10-2 0-6,-9 6 128 9,-12-1-128-9,-12 1 0 6,-11 2 0-6,-11-2 0 9,-5-6 0-9,-8 6 0 6,-9 2 0-6,-9 6 0 8,-13 0 0-8,-4-6 0 7,-6-6 0-7,-5 6 0 8,-7 6 144-8,-7-6-144 7,-4-8 160-7,-8 6-160 8,-6 12 176-8,0-10-176 6,-6-14 192-6,4 12-192 10,-6 6 144-10,1-4-144 6,-5-4 0-6,-3 2 144 9,-1 2-144-9,-1-2 0 5,3 0 144-5,0-2-144 9,-1 0 0-9,7-3 0 6,4-3 0-5,3 4 128 6,-9 2-128-7,12-4 0 8,8-2 0-8,4 5 0 9,9 3 0-9,4 0 0 6,11-6 0-6,11 4 0 8,7-2 0-8,7 4 0 7,1 0 0-7,10-4 0 7,14-5 0-7,6 3 0 8,11-6 0-8,14 8 0 8,10 3 0-8,10 1 0 6,3-2 0-6,18 0 0 9,6 2 0-9,8 2 0 8,7 0-176-8,20 0 176 7,0 0-192-7,0 0 48 6,26-2 16-5,11 2 0 7,6-8-64-8,15 2-16 6,13 4 0-6,18 0 0 9,9 4 80-9,15-2 128 7,14 0-208-7,5 0 80 7,7-2 128-7,9 4-160 8,12 2 160-8,10 0-160 8,9-6 160-8,8 4 0 7,8 8 0-7,4-8-128 8,8-6 128-8,4 0 0 7,7 4 0-7,3 4 0 8,-1-2 0-8,14 0 0 7,2-2 0-7,4 4 0 8,-2 7 0-8,0-3 0 7,2-6 0-6,-2 4 0 7,0 2 0-8,-4 3 144 6,6-5-144-6,0 0 0 8,-6-2 0-8,-8 2 0 7,-9 0 0-7,1 0 0 8,2-1 0-8,-11 3 0 7,-14 0 0-7,0 2 0 8,-2-2 0-8,-9 3 0 7,-17-5 0-7,-5 2 0 8,-11 6 0-7,-7-7 0 5,-13-5 0-6,-9 0 0 8,-16-2 128-8,-16 2-128 7,-12-2 0-7,-18 2 0 8,-7-2 128-7,-12 0-128 6,-8-4 0-7,-16 2 0 8,-17 2 176-8,0 0-176 6,0 0 160-6,-19-7-160 9,-16-5 176-9,-12 4-176 7,-14 4 192-7,-15-6-192 8,-17 1 128-7,-15-1-128 5,-14-6 0-6,-13 5 0 8,-9-7 176-8,-12 8-176 6,-10-3 160-6,-14 3-160 9,-7-8 144-9,-18 9-144 6,-7-1 128-6,-9 0-128 8,-5 0 0-8,-10-1 0 6,-14 3 128-6,-5 4-128 9,-8 0 0-9,1-2 0 6,-3-5 0-6,0 7 0 10,-10 6 0-10,3-2 0 6,-1-2 0-6,4 2 0 8,2 0 0-8,6 0 0 7,-3 0 0-6,15 2 0 6,3 0 0-7,10-2 0 8,6 0 0-8,11 3 0 7,14-1 0-7,8-2 0 7,14 0 128-7,11 4-128 8,20 2 0-8,10-2 0 7,7-2 0-7,14-2 0 8,18 0 0-8,13 0 0 7,20 2 0-7,15 0 0 8,13-6 0-8,14 2 0 7,15 0 0-7,13 2 0 8,0 0-352-8,19-4 48 7,16 2 16-7,20 2 0 9,15 4 80-9,22-4 16 6,11-4 0-6,16-2 0 8,6 4 192-8,21 2-192 8,10 8 192-8,16-8-192 7,5-8 192-6,16 8-176 5,14 8 176-6,2-4-160 9,5-2 160-9,11 2 0 6,11 0-144-6,0 8 144 9,2-1 0-9,6-1 0 6,7-4 0-6,1 4 0 8,1 1 0-8,-3 7 128 7,-4-3-128-7,4-1 0 8,1 0 128-8,1-1-128 8,-8 7 128-8,-3-4-128 7,-7-3 128-6,-1-1-128 5,-11 5 0-6,-6-3 128 9,-7 2-128-9,-4-5 0 6,-12 3 0-6,-10-6 128 8,-9 4-128-8,-14-1 0 8,-14 1 0-8,-7-2 128 8,-11-6-128-8,-14-2 128 6,-11 1-128-6,-19-3 128 9,-18 0 0-9,-13-2-128 6,-16-1 192-6,-14 1-64 8,-23 2 48-8,0 0 0 7,0 0 0-7,-29-14 0 8,-16 2-32-8,-27 6 0 7,-18-1 0-7,-15-3 0 8,-12 0-144-8,-18 2 0 8,-17 4 0-8,-14-1 0 7,-15-3 0-7,-14-2 128 8,-12 4-128-8,-17 2 0 7,-16 0 0-7,-12 4 128 7,-17-4-128-7,-8 4 0 10,-15 4 0-10,-7 4 0 6,-9-2 128-6,-12 0-128 8,-8-4 0-8,-7 4 0 6,-2 3 0-6,-7 9 0 9,3-8 0-9,-2 5 0 7,3-5 0-7,9 8 0 8,5-3 0-8,14 7 0 8,6-1 128-8,9 3-128 7,4-5 0-7,18-1 0 7,16-1 0-7,17-5 0 8,14 2 0-8,21-5 0 7,14 3 0-7,21-4 0 8,16-6 0-8,24-2 0 7,21 0 128-7,23-2-128 8,16 0 0-8,21-2 0 7,14-6 0-7,17 2 0 7,13 1 0-7,7 7-192 8,25-18 32-8,20 0 16 8,13 1-16-8,22-6 0 7,18-1 0-7,19 5 0 8,15 1 0-8,21 0 0 6,12 5 0-6,19-3 0 8,17 8 160-8,13 1-192 8,12 3 192-8,16 0-192 8,8 0 192-8,15 2-208 6,14 2 80-6,6 2 128 9,10 0-208-9,-1 2 80 6,-1-2 128-6,11 2-208 9,8 5 208-9,0 1 0 7,6 8 0-7,-2-5-144 9,6 5 144-9,-12-1 0 5,-6 1 0-5,-1 2-128 9,1-7 128-9,-4 5 0 7,-3 3 0-7,-5 3 0 8,-11 3 0-8,-8-4 0 6,-9-3 0-6,-11-1 128 9,-5-1-128-9,-16-3 0 7,-14 5 0-7,-11-1 0 7,-14-5 128-7,-23 2-128 7,-18-9 128-7,-25 5-128 9,-18 4 0-9,-15-6 144 7,-20-1-144-7,-19-5 0 7,-18-4 192-7,-22 0-192 7,-15 0 192-7,-13-4-192 9,-30-5 320-9,-20-1-64 6,-19 0 0-6,-29-2 0 9,-23 6-96-9,-26-7-32 7,-20-1 0-7,-27-1 0 7,-17 5-128-7,-20 2 128 8,-15-6-128-8,-24 5 128 9,-21-9-128-9,-14 8 128 6,-16 1-128-6,-9-5 128 8,-18 6-128-8,-11-2 0 7,-1 3 144-7,-3 1-144 8,-7-4 0-6,1 0 0 4,5 4 0-6,11 1 128 8,3-5-128-8,12 2 128 7,6 2-128-7,15 0 128 6,16 2-128-6,12-1 0 8,7 3 0-8,26-2 128 8,21 0-128-8,22-2 0 7,17 0 0-7,26-2 0 8,19 0 0-8,18 1 128 7,17-9-128-7,20 8 0 8,17 0 0-8,24-3 0 7,13-3 0-7,22-2-128 8,14 5-64-8,21-1 0 7,19 4 0-7,16-5 0 8,18-1 0-8,21 0-16 7,13 1 0-7,23 5 0 8,14-2-32-8,25 6 0 7,20 2 0-7,13-2 0 8,9 4 64-8,19 0 16 7,22 2 0-7,8 4 0 8,12 0-32-8,5 2 0 7,12-2 0-7,12 0 0 8,10 1 192-8,7 3-128 7,2-6 128-7,1 2-128 8,-3 2 128-8,1 1 0 7,1-5 0-7,-2-2 0 8,3 2 0-8,-5-2 0 9,-1-2 0-9,-15 0 0 6,-11-6 0-6,-9 4 192 7,-1 0-32-7,-17-2-16 8,-16 1 48-8,-9-5 16 7,-11 2 0-7,-22 2 0 8,-20-2-208-8,-14-2 144 7,-10 2-144-7,-19-1 128 10,-27 3-128-10,-18-2 0 5,-20 0 0-5,-17 2 128 10,-21-2-128-10,-20 6 0 5,-10-7 0-5,-21-1 128 9,-24 4-128-9,-27-2 0 6,-29-2 0-6,-20-4 0 8,-11 3 0-8,-28 1-176 7,-27-2 176-7,-10 6-128 8,-11 4 128-8,-20 0 0 8,-20 0 0-8,-17 8 0 7,-19-2 0-7,-7 4 0 7,-1 5 128-7,-6-3-128 8,-12-6 128-8,-4 4-128 7,-7-3 160-7,-1 1-160 7,2 6 192-7,7-1-48 7,3 7-16-6,14-6 0 7,11 1-128-8,16 1 160 7,12-6-160-7,17-1 160 8,14-1-160-8,20 0 0 7,17 2 144-7,23 1-144 9,12-3 0-9,18-4 0 6,17 2 0-6,24-2 0 8,19 6 0-8,20-6 0 7,21-6 0-7,16 4 0 8,13-2 0-8,16 0-192 7,24-2 32-6,22 0 0 7,19 2-48-8,22 0-16 7,19 2 0-7,21 0 0 7,11-1 96-7,26 3 128 7,19 0-208-7,18 0 80 8,4 2 128-8,19 0-128 8,18-2 128-8,20 2-128 7,7-1 128-7,10 5 0 7,0-4 0-7,9-2 0 8,13 0 0-8,5 0 0 7,6 2 0-7,4 1 0 8,6-1 0-8,-2 0 0 7,-10 0 0-7,2-2 128 8,4-2-128-8,-6 0 0 7,4 0 0-7,-8 0 128 8,-7-2-128-8,-16 6 144 8,-12-3-144-8,-12-3 160 8,-9-2-160-7,-16 1 128 4,-16 1-128-5,-17 0 128 10,-18-6-128-10,-21 2 0 6,-23-2 144-6,-20-4-144 9,-16 2 144-9,-21-1-144 6,-17-3 192-6,-23 4-192 8,-16-2 320-8,-26 10-32 7,-22-15-16-7,-17-3 0 7,-25 3-272-7,-22-7 160 8,-19 1-160-7,-30 3 128 6,-33-1-128-7,-15-3 0 6,-18 3 0-6,-23 1 0 8,-24-3 0-8,-23 5 0 8,-18 4 144-8,-13 3-144 8,-12-1 0-8,-12 2 144 6,-11 0-144-6,-10-1 0 10,-10 5 0-10,-6 2 0 5,-6 2 0-5,-3 0 0 8,5 0 128-8,0 0-128 7,8 2 0-7,4 2 0 9,6-1 0-9,10 7 0 6,17-2 0-6,18 2 0 8,21-2 0-8,16-3 0 7,11-1 0-7,28 2 0 9,21-2 0-9,18 0 0 7,15 0 0-7,28-2 0 8,19-2 128-8,26 0-128 6,15 0 0-6,26 0 0 9,21-2 0-9,15-2 0 7,11-4-208-7,13 8 80 7,29-6-80-7,18 2-16 8,15-1 0-8,28 1 0 8,19 0 64-8,18 2 16 6,17 0 0-6,24 0 0 8,11 2 144-8,20-2 0 8,14-2 0-8,15 4-128 7,16 4 128-7,8 0 0 7,7-4 0-6,10 0 0 7,10 0 0-8,8-2 0 6,7 0 0-6,5-2 0 8,1-2 0-8,0-4 0 7,5 3 0-7,-3-3 0 8,-2-10 0-8,1 7 0 7,-1-3 128-6,-5 6-128 7,-12-3 128-8,-10-1-128 7,-10-5 160-7,-4 1-160 7,-11 8 176-7,-16-5-176 7,-19-1 192-7,-12-1-192 9,-12 7 144-9,-23-4-144 6,-20 2 0-6,-25-5 144 9,-16 3-144-8,-23-1 0 4,-21 5 144-5,-18-2-144 8,-20 4 128-8,-23 8-128 7,-16-13 160-7,-21-1-160 9,-27 6 176-9,-26 4-176 6,-23 0 192-6,-25-1-192 9,-26 1 0-9,-21 2 0 6,-20 2 0-5,-22 2 0 8,-12 2 0-9,-23 3 0 5,-15-3 0-5,-13 2 0 9,-15 6 0-9,-1 1 0 6,-4 5 0-6,-4-6 0 8,0 9 0-8,6-5 128 8,-1 1-128-8,11 5 0 8,3-5 0-8,24 1 0 6,20-2 0-6,13-5 0 8,10 5 0-8,19-3 0 8,26 3 0-8,17-4 0 8,12-1 128-8,23-3-128 7,20-4 0-7,23 0 0 7,24-4 0-7,17-2 0 8,18 0 0-8,15 2 0 7,14 0 0-7,23-2-256 8,22 0 80-8,21-4 16 8,26-5-32-8,10 3-16 7,9-6 0-7,19 6 0 8,19 5 208-8,15-3 0 7,13-6-160-7,12 4 160 8,10 8 0-8,16-2 0 7,5-7 0-7,10 3 0 9,10 4 0-9,6 2 0 6,4-2 0-6,5 0 0 8,7-4 0-8,7 4 0 7,0 2 0-7,-4-2 0 8,2-4 0-8,1-4 0 7,-7 3 0-7,-2 3 0 8,-9 0 0-8,-8-4 0 8,-10-2 0-8,-8 4 0 7,-11 3 0-7,-12-5 0 7,-12 2 0-7,-13-2 0 8,-16 2 0-8,-10-2 128 7,-12 3-128-7,-17-1 0 8,-21 2 0-8,-16 2 0 7,-14 0 128-7,-23 0-128 8,-14 4 0-8,-18 4 0 7,-15-6 0-6,0 0 0 6,-27 8 0-7,-22 5 0 7,-17-1-192-7,-26 2 192 9,-23-9-176-9,-8 3 176 6,-13 4-128-6,-16-2 128 8,-12 1 0-8,-8 3 0 7,-5-8 0-7,-11 8 0 8,-7-3 0-8,-2 1 192 6,-4-4-64-5,2 0 0 7,2 7-128-8,4-5 128 7,2-8-128-7,8 4 128 7,13 9-128-6,4-3 0 6,8 2 0-7,20-7 0 9,21-5 0-9,13 4 0 6,19 2 0-6,14 0 128 8,17 0-128-8,17-1-192 8,11-1 64-8,26-6 0 21,0 0-320-20,0 0-48 0,36 4-16 0,16-2 0-1,18-2 128 0,16 4 32 5,22 0 0-4,10-4 0 7,19-6 160-8,9-2 16 6,1 1 16-5,18-1 0 7,9 4 160-8,5-4 0 6,-3-6 0-6,9 5 0 8,8-3 208-8,-1 2 80 7,-5-9 16-7,0 7 0 9,-2-8 112-9,-3 5 32 6,-7-7 0-5,-5 1 0 7,-14 3-80-8,-4 1-16 6,-11-5 0-6,-13 3 0 8,-22 3-144-8,-11 1-16 9,-15 3-16-9,-21-2 0 7,-14 8-176-7,-14 1 192 7,-14 3-192-7,-17 2 192 7,0 0-192-7,-25-6 0 7,-16 4 0-7,-16 2 128 8,-15 6-128-8,-19 0 0 7,-17-3 0-7,-5 3-176 8,-6 10 176-7,-8-6-208 5,1 5 80-6,-3-1 128 9,-4 5-144-9,3-5 144 6,7 2 0-6,4-3 0 8,10 3-176-8,5 2 176 16,9-7-160-15,9 7 160 12,4-7-528-12,6 5-16-1,11-8 0 0,11 2 0 15,11 3-1760-14,16-3-336 1,11 4-80 1</inkml:trace>
    </iact:actionData>
  </iact:action>
  <iact:action type="add" startTime="27902">
    <iact:property name="dataType"/>
    <iact:actionData xml:id="d6">
      <inkml:trace xmlns:inkml="http://www.w3.org/2003/InkML" xml:id="stk6" contextRef="#ctx0" brushRef="#br0">17812 16234 2751 0,'0'0'256'1,"0"0"-256"2,0 0 0-2,0 0 0 5,0 0 2432-5,0 0 432 6,0 0 80-6,7-16 32 7,-7 16-1600-8,2-11-320 6,0-3-64-6,-2 14-16 10,-2-12 16-10,2 12 0 5,-2-15 0-5,2 3 0 9,0 12-112-9,-7-14-32 7,-5 6 0-7,12 8 0 8,-12-7-192-7,-3-7-32 5,3 6-16-6,-4 2 0 9,5-3-96-9,-5 1-32 7,0 4 0-7,-3 2 0 6,1 0-64-6,-1 2-16 7,-8 0 0-7,-1 2 0 9,1 0-80-9,0 4-32 7,-5 0 0-2,3 3 0 0,0-3 0-5,0 4 0 5,-3 2 0-4,3 1 0 5,0 3-32-6,0-4 0 8,-3 5 0-7,-1-1 0 6,-4 1-96-7,6 5-32 7,0-1 0-7,2-1 0 8,-1 1 16-8,-1 3 0 6,-2 1 0-5,2-2 0 7,1 1 0-8,3 3 0 6,2 8 0-6,5-4 0 9,-3 1-144-9,-1-1 128 6,-1-2-128-6,8 6 128 8,3 0-128-8,0-6 0 8,4-1 0-8,7 1 0 7,1 0 0-7,2 1 0 7,2-1 144-7,1-2-144 9,3-2 144-9,6 3-144 6,-2 3 192-6,5 4-192 9,-1 0 224-9,6-4-64 6,-5-1-16-6,5-1 0 10,3 0-144-10,0-2 160 5,3 1-160-5,-1-3 160 9,2 0-160-9,1 3 160 7,-1-3-160-7,2-3 160 8,3-5-32-8,-1 1 0 7,-4-1 0-7,4-5 0 7,2-2 16-7,3-1 0 8,-3-3 0-8,0 2 0 7,0 4 48-6,2-4 0 5,0-1 0-6,-2 3 0 9,3-4 0-9,3-4 16 7,-2 0 0-7,2-6 0 8,0-2-16-8,-2-4-16 6,6 1 0-6,-6-5 0 9,4 2-176-9,-6-5 192 8,0 1-192-8,-2-3 192 7,2 1-192-6,2 0 160 5,2-5-160-6,-2-2 160 7,-6 1-32-7,-3 3 0 8,-1-1 0-8,0-1 0 8,-3 0-128-8,-1-3 192 6,-3-1-192-6,-1 0 192 8,-1-3-64-8,-7-1-128 8,5-6 192-8,-4 2-64 7,1 2 0-7,-5 2 0 8,-2-2 0-8,-2-3 0 7,-2 3-128-7,-2 2 128 8,-2 4-128-8,0-4 128 7,-4-5-128-7,0 1 128 8,-7 2-128-8,1 2 128 7,-4-4-128-7,3-2 0 7,-5 4 144-7,1 1-144 8,-1 7 0-8,-3 2 0 8,-1-1 0-8,3 7 128 7,-5-3-128-7,-1-1 0 8,-1 3 0-8,1 3 0 8,-2-3 0-7,1 6 0 5,-1-3 0-6,2 1 0 8,-1-3 0-8,1 3 0 7,-4-6 0-7,0 11 0 8,-3 1 0-8,3 4 0 7,0-2 0-7,-2 4 0 7,-1 2 0-7,-3 0 0 7,0 0 0-6,2 4 0 7,-6 0 0-8,6 0 0 7,2 2 0-7,-1 0 0 8,3-1 0-8,0 3 0 8,0 2 0-8,-1-2 0 7,1-2 0-7,2 5 0 7,0-1 0-7,-1-2-128 7,1 2 128-7,2-1 0 9,-1 1 0-9,3 6 0 7,-3-5 0-7,3 7 0 6,0-4 0-6,-1 1 0 9,3 3 0-9,-1-5 0 7,-3 3 0-7,4-2 0 9,1 7 0-9,2-3 0 6,-3-5 0-6,3 9-128 8,3 3 128-7,-3 1 0 5,5-3 0-6,-1 0-128 8,8-3 128-8,0 5 0 6,2 4 0-6,-1-1-128 9,3-5 128-9,2 4 0 6,2 5 0-6,3-3 0 10,-1 0 0-10,2 0 0 6,-4 1 0-6,4 5 0 7,4 0 0-7,-3-4 0 9,-1 2 0-9,8 2-128 7,-4-3 128-6,3-3 0 4,1-2 0-5,-2-2 0 9,3-1 0-9,7-5 0 7,-5 3 0-7,5 1 0 7,3-3 0-7,1-3 0 8,-1 3 0-8,2-3 0 8,2 1 0-8,1-1 0 7,1-5 0-7,2 0 0 8,2-6 0-8,-2 3 0 7,1 3 0-7,1-6 0 8,0 0 0-8,0 0 0 7,-4 0 0-7,4-1 0 8,2 1 0-7,-2 0 0 4,2-2 0-5,0 2 0 9,-3-2 0-9,-5 0 0 8,2-4 0-8,0-4 0 8,-1-4 0-8,-3 2 0 7,-4 0 0-7,3 2 128 6,-3-9-128-5,4 1 128 7,-1-8-128-8,-1 5 128 6,-2-5-128-5,1-1 144 6,3-2-144-7,0-1 160 8,1 3-32-8,-1-3-128 7,-2-1 192-7,-1 0-64 8,-1-3-128-8,1 3 192 7,-5-4-192-7,-1 1 192 8,-1-5-192-8,-1 0 0 7,-2-4 144-7,-3 2-144 8,1-6 160-8,-4 0-32 7,-4-6-128-7,1 2 192 8,1-1 0-8,-6-3-16 7,0 0 0-7,-6 4 0 9,-1-7 16-9,-1 5 0 6,-4 8 0-6,0 0 0 9,1 4 16-9,-7 5 16 6,1-1 0-6,1 4 0 9,-5 3-32-9,-1 1 0 7,-3 2 0-7,-1 3 0 7,-1-1-192-7,-2 1 144 7,0 6-144-7,-3-1 128 9,1 3-128-8,4 4 0 5,0-4 0-6,1 6 0 7,1 2-304-7,5 2-32 9,5 0-16-9,-1 0 0 23,6 4-2160-22,10-4-432 1,0 0-96-1</inkml:trace>
    </iact:actionData>
  </iact:action>
  <iact:action type="add" startTime="29873">
    <iact:property name="dataType"/>
    <iact:actionData xml:id="d7">
      <inkml:trace xmlns:inkml="http://www.w3.org/2003/InkML" xml:id="stk7" contextRef="#ctx0" brushRef="#br0">6151 12558 21183 0,'0'0'944'1,"-11"-10"192"-1,11 10-912 0,0 0-224 5,0 0 0-5,0 0 0 5,0 0 0-5,0 0-192 10,21 8 48-10,1-4 0 5,3 2 496-5,8-6 96 11,4-2 32-11,10 0 0 5,8 0 544-5,1-2 96 5,7-4 32-5,7 0 0 9,0 2-176-9,6 0-16 7,2-3-16-7,10 1 0 8,7 2-48-8,1-2-16 11,5 2 0-6,-7 1 0-3,-2-3-192-2,-1 0-48 5,-1 2 0-4,4 4 0 7,-5 2-256-8,-5 2-64 7,-2 2-16-7,-4 4 0 8,-6-2-160-8,-5 1-16 6,-11-1-128-6,-9 2 192 8,-10-2-192-8,-4-2 0 11,-5 4 128-11,-7 1-128 21,1-5-1008-21,-22-4-240 2,0 0-48-2,0 0-13856 1</inkml:trace>
    </iact:actionData>
  </iact:action>
  <iact:action type="add" startTime="30385">
    <iact:property name="dataType"/>
    <iact:actionData xml:id="d8">
      <inkml:trace xmlns:inkml="http://www.w3.org/2003/InkML" xml:id="stk8" contextRef="#ctx0" brushRef="#br0">3596 12394 13071 0,'0'0'576'1,"0"0"128"-1,0 0-576 0,0 0-128 7,0 0 0-7,0 0 0 3,0 0 992-3,0 0 160 11,0 0 48-11,0 0 0 4,0 0 288-4,0 0 64 7,0 0 16-7,0 0 0 9,0 0-224-8,0 0-32 5,0 0-16-6,16-20 0 3,1-1-608-2,1-2-128 6,3-5-32-7,5 1 0 6,3-2-304-6,2-1-64 8,4-5-16-8,4 2 0 9,-4-2 32-9,4 2 0 6,-4 0 0-6,1 0 0 10,3-2 192-8,-4 1 32 8,-6 5 16-10,-2 2 0 4,-5 0-112-4,-3 3-32 9,1 3 0-8,-1 1 0 2,-5 1-112-2,2 7-32 10,-7 0 0-11,-9 12 0 4,0 0-128-4,0 0 0 9,18 2 0-9,-18-2 0 5,10 10 0-5,1 0 0 7,-5 5-128-7,0-1 128 9,0 4 0-9,-2 1-144 11,0 2 144-11,-4 9 0 4,0 5 0-3,0 0 0 4,0 8 0-4,0 4 0 6,-6 7 0-6,2 5 176 9,-2 7-32-10,0 0 0 5,-6 3 0-5,1-1 0 11,1 8 0-11,0-10 0 4,2-3-16-4,5-5-128 11,-7 1 192-11,4-5-64 3,-2-3 16-3,2 0 0 13,-2-5 0-13,3 1 0 3,-1 2-16-3,2-10-128 10,2-6 192-10,-2-2-64 5,2-7-128-5,0 1 192 11,4 2-192-11,0-7 192 5,0-2-192-4,-2-18 128 4,4 17-128-5,-2 1 128 23,0-9-576-21,-2-9-112-1,0 0-16-1,0 0-16 10,-2 16-2016-8,2-16-400 0,0 0-64 0</inkml:trace>
    </iact:actionData>
  </iact:action>
  <iact:action type="add" startTime="30837">
    <iact:property name="dataType"/>
    <iact:actionData xml:id="d9">
      <inkml:trace xmlns:inkml="http://www.w3.org/2003/InkML" xml:id="stk9" contextRef="#ctx0" brushRef="#br0">3446 13311 23039 0,'0'0'2048'1,"0"0"-1648"5,0 0-400-4,0 0 0-2,0 0 1328 1,17 0 176 6,3 0 32-7,7 1 16 5,3 1-864-5,11-2-176 6,1 0-48-6,9 4 0 7,6 2 240-7,9-6 64 12,0-4 0-12,10 2 0 5,6 0-64-5,0-2-16 10,-2-1 0-10,-2-3 0 6,-2-2-320-6,2 6-64 16,0 4-16-16,0 0 0 2,0 0-288-2,0 0 0 9,-3 0 0-9,-1 2-10864 12,-10-2-2112-11</inkml:trace>
    </iact:actionData>
  </iact:action>
  <iact:action type="add" startTime="31661">
    <iact:property name="dataType"/>
    <iact:actionData xml:id="d10">
      <inkml:trace xmlns:inkml="http://www.w3.org/2003/InkML" xml:id="stk10" contextRef="#ctx0" brushRef="#br0">17468 12770 14975 0,'0'0'656'1,"-11"8"144"0,-3-8-640 0,4 0-160 0,10 0 0-1,-15 2 0 7,5 2 800-7,10-4 128 7,-18-2 32-7,9 2 0 4,9 0 256-4,-16-2 48 7,4-4 16-6,-3-4 0 7,3 1 176-8,-2-7 32 10,3 2 16-10,3-5 0 5,-4-1-256-5,2 3-48 11,3-5-16-10,-3-1 0 2,4-2-352-3,2-1-64 7,4-3 0-7,0 2-16 8,6-1-320-8,2 3-64 10,1 2-16-10,3 1 0 5,8-3-208-5,-1 2-144 11,1-1 192-11,5 1-192 5,4 1 0 2,2 7 0-6,5-5 0-1,-1 8 0 7,4-1 160-7,2 7-160 6,0 2 128-6,2 4-128 8,1 4 0-8,-1 0-176 11,2 4 16-10,-6 7 0 4,0 7 160-5,-6 3-128 10,-3 4 128-10,-3 3-128 5,-6-1 128-4,-5 12-128 8,0 1 128-9,-9 5-128 3,-3 2 128-3,-4 2 0 7,-6 1 0-7,1-1 0 9,-9-4 0-9,0-1 0 9,-9-1 0-9,-3-8 0 5,-1-2 0-5,-6-6 192 10,-8-1-32-10,0-5-16 6,-6-2 256-6,4-5 48 6,-3-4 16-5,-3-5 0 6,6-1 0-7,-2 2 0 11,2-10 0-11,4-6 0 4,4-8-192-4,0 3-32 13,6-9-16-13,3 1 0 3,5-5 32-3,1-5 0 11,3-8 0-11,7 0 0 4,4-6-64-4,6-2-16 10,6 0 0-10,8-3 0 5,3 3-176-5,7 6 0 6,3 2 0-6,8-4 128 8,4 4-128-8,4 2-176 11,6 5 48-11,5 5 0 5,3 4-16-5,3 1 0 11,1 4 0-11,1 9 0 4,-1 3 144-3,-5 4-208 9,-1 4 80-10,-2 9 128 5,-5 5-192-5,-9 9 192 11,-2 2-160-11,-3 8 160 4,-9 0 0-4,-8 8-144 10,-3 0 144-10,-8 4 0 5,-10 0 0-5,-8 3 0 6,-1 7 0-5,-13-3-128 7,-1-5 128-8,-6-2 0 7,-12-6 0-7,-2 0 0 9,0-8 0-9,-5-6 0 11,-5-4 0-11,5-3 128 4,1-10 128-3,0-3 48 10,2-3 0-11,4-6 0 3,1-6-32-3,7-5 0 6,-1-1 0-6,7-8 0 10,4-3-96-10,4-4-32 7,5-6 0-7,2-3 0 3,11-6-16-2,1-5-128 6,4-2 192-6,5-6-64 6,7 1-128-7,6-1 0 8,5 4 144-8,6-1-144 7,7-3 0-7,8 3-160 8,5 5 16-8,4 12 0 7,3 3 0-7,3 5 0 12,-1 4 0-12,-3 5 0 3,0 8 144-2,1 7-192 10,-1 3 192-11,-6 5-192 4,-8 11 192-4,-2 3-160 7,-8 11 160-7,-6 9-160 7,-9 2 160-7,-5 5 0 8,-9 3-144-8,-9 6 144 8,-7 5 0-8,-8 1 0 7,-7 5 0-7,-6-7 0 8,-12-9 0-8,0-5 0 12,3 0 0-12,-7-10 0 4,-2-6 0-4,1-5 0 7,-3-3 0-7,6-11 0 7,6-4 336-7,-2 0-16 11,4-8 0-11,0-6 0 5,6-2-80-5,6-9-32 12,2-3 0-12,1 1 0 4,9-7-48-3,5-5-16 8,2-4 0-9,7 0 0 5,3-10-144-5,3 3 160 6,9 1-160-6,4-4 160 9,1 4-160-9,7 0 0 11,9 6 0-11,6-2 0 4,0 2 0-4,8-2-192 10,0 2 64-10,3 10 128 5,3 7-208-5,-2 8 80 8,-1 3 128-8,-3 7-208 8,-6 7 208-8,0 9-192 7,-8 10 192-7,-2 3-192 8,-9 4 192-8,-7 8-176 7,-3 0 176-7,-8 8-160 8,-10 2 160-8,-7 5 0 7,-7 7 0-7,-3-5-128 4,-12-3 128-3,-1-6 0 5,-3-2 0-6,-7-8 0 9,-3-2 0-9,0-10 0 11,2-7 0-11,-1-1 0 4,-3-9 176-3,6-2 16 9,6-6 0-10,2-6 0 4,0-2 0-3,6-7 0 4,1-3 0-5,5-5 0 9,5-5-192-9,7-1 192 9,-1-4-192-9,6-6 192 5,4 0-192-5,4-6 0 12,6 6 144-12,2-8-144 5,4 0 0-5,3 5 0 5,5 1 0-5,5 3 0 8,3-2 0-8,3 2 0 7,6 9 0-7,-2 4-128 8,0 7 128-8,4 9-160 7,-4 7 160-7,-2 2-160 8,1 4 160-8,-5 13-160 7,-2 3 160-7,-5 5-160 9,-3 0 160-9,-11 5-128 11,0 3 128-11,-8 4-128 3,-4 8 128-3,-6 1 0 12,-9 5 0-12,-7 0-128 4,-7 1 128-4,0-5 0 11,-6-8 0-11,0-4 0 4,0-5 0-4,-2-7 0 11,4-3 0-11,-2-9 0 5,6-1 0-5,3-6 0 10,3-6 128-10,6-2-128 5,5-10 160-5,-2 1-32 10,9-7-128-10,-1-1 192 4,6-7-64-4,6-1-128 11,6-2 176-11,2-4-176 4,-1-4 128-4,9 4-128 11,3 2 0-11,5-4 0 5,1 0 0-5,4 3 0 11,4 3-128-11,4 4 128 4,2 2-208-4,4 1 48 12,-6 3 16-12,6 11 0 4,-4 6 144-4,0 4-192 10,-6 4 192-10,-2 4-192 3,-4 9 192-2,-5 3-192 10,-3 7 192-11,-9 4-192 4,-2 2 192-4,-6 5 0 12,-6 6-144-12,-8 5 144 4,-4 0 0-4,-11 2 0 12,-4-1 0-11,-10-3 0 2,-2-8 0-3,-6-6 0 9,4-5 0-8,-4-9 0 2,-2-3 0-2,8-7 0 10,-1-3 0-11,6-4 0 4,3-4 256-4,6-4-48 11,2-3 0-11,3-9 0 4,5-5-48-4,7-3-16 12,6-3 0-12,2 0 0 2,4-2-144-2,4-3 0 10,7-6 0-10,5 2 128 5,3-4-128-5,5 5 0 10,3 3 0-10,4 1 0 7,4-2-256-7,4 8 32 8,-4 3 0-8,8 5 0 5,-4-3 48-5,0 9 16 12,-4 5 0-11,0 6 0 3,-6 8 160-4,-3 8 0 8,-5 1 0-8,-7 9 0 5,-3 3-192-5,-5 4 64 8,-6 12 0-8,-4 2 0 7,-11 2 128-7,-3 5 0 8,-11 3 0-8,-3-4 0 8,-7-3 0-8,-2-11 0 7,-2-5-144-7,-2-9 144 10,1-3 0-10,1-9 0 9,0-3 160-9,4-4-160 5,3-6 384-5,3-6-16 11,6-2-16-11,3-5 0 4,5-3-128-4,3-7-32 7,2-6 0-7,5-6 0 8,1 0-48-8,4-2-16 6,2-6 0-5,4-2 0 7,0 2-128-8,3-4 0 10,5-1 0-10,0-1 0 5,3 0 0-5,7-1 0 12,-1-1-160-12,7 6 160 4,5-2-160-4,0 10 160 9,0 0-160-9,0 10 160 6,-1 6 0-6,1 11-144 10,-4 6 144-10,-4 10 0 3,-3 6-208-2,-3 9 32 9,-1-3 16-10,-8 7 0 5,-1 7 160-5,-1 9-192 11,-8 5 192-11,-2 5-192 5,-8 2 192-5,-3 1 0 6,-13 3 0-5,-3-4-128 6,-4-8 128-7,-6-2-192 12,-4-8 192-12,-4-4-192 3,-3-4 192-2,3-3 0 9,4-5 0-10,-2-1 0 5,6-10 144-5,0-2 64 11,6-8 16-11,5-2 0 4,-3-10-48-4,8-1-16 11,3-7 0-11,7-3 0 4,-1-4-160-4,8-6 0 7,4 0 144-7,2 0-144 8,2-4 0-8,10 4 128 10,2-6-128-10,7 2 0 5,0-4 0-4,9 8 0 5,1-2 0-6,6 6 0 3,6 0-144-3,0 5 144 7,8 1-160-6,1 4 160 7,1 9-176-8,3 4 176 7,5 12-192-7,1 6 192 8,-3 4-176-8,-7 9 176 12,-5 1-160-12,-2 5 160 4,-2 4-128-4,-6 10 128 11,-8 10 0-11,-3 3-144 3,-15-1 144-3,-3 9 0 7,-8 9 0-7,-8-1 0 9,-3 0 0-9,-13-6 0 11,-1-7 0-10,-6-8 0 2,-4-2 0-3,-6-12 0 11,0-6 0-11,-8-6 0 4,0-1 0-4,4-9 192 7,0-1 0-7,1-6-16 8,3-8 96-8,0-4 32 6,4-5 0-6,5-1 0 8,-1-8-160-8,6-3-16 12,4-4-128-12,3-5 192 3,4 3-192-2,9-4 144 10,3-10-144-11,4 4 128 5,6-8-128-5,5 8 0 10,1-4 0-9,8 4 0 3,3-4-160-4,8 8 160 11,2 2-208-11,6 6 80 4,2 3 0-4,0 3 0 12,2 3 0-12,4 9 0 4,-6 7 128-4,6 4-192 6,-8 2 192-6,2 5-192 9,-6 5 192-9,0 7-128 12,0 3 128-12,-8 5-128 3,-11 2 128-3,-2 6 0 7,-9 10-144-7,-7 2 144 8,-3 2-128-8,-11-5 128 7,-3 1-160-7,-7-2 160 9,-7-8-144-9,-2-2 144 7,-2-5-128-7,-10-5 128 7,-2-4 0-7,2 1 0 7,5-7 0-7,-3-1 0 8,4-12 128-8,0-2 48 12,6 0 16-12,5-6 0 4,3-7-64-4,6-1 0 11,3-6 0-11,6 1 0 3,8-3-128-3,3-5 160 8,2-8-160-8,5 2 160 7,8-2-160-7,2-2 0 8,5 0 0-8,8 3 0 8,6-1 0-8,2 2-192 7,-1 4 64-7,8 0 128 7,-1-1-208-6,6 5 80 11,-2 6 128-12,-4 1-208 3,0 12 208-3,-4 4-176 8,0 4 176-8,-4 6-160 2,-6 10 160-1,-2 1 0 6,-7 6 0-7,-6 3 0 8,-7 1 0-8,-1 8 0 7,-12 4 0-7,-3 4 0 8,-5-2-144-8,-9 0 144 8,-7-6-160-8,-5 0 160 7,0-8 0-7,-2-4 0 12,-8-9 0-12,0 0 0 5,0-7 0-5,3-1 128 10,4-2 16-10,7-6 0 3,2-8 48-3,4 2 16 7,1-1 0-7,7-11 0 9,7 0-80-9,8-5-128 10,4-6 176-10,8-1-176 5,5-1 0-5,7 4 0 11,-1 4 0-11,7-5 0 5,5 3 0-5,2 3-272 11,2 5 16-11,2 1 16 3,-6-5 80-3,2 5 16 11,-2 7 0-11,0 7 0 4,-3 0 144-4,-3 6-128 10,-2 7 128-10,-5 9-128 5,-3 3 128-5,-3 6 0 11,-4 1 0-11,-6 1 0 5,-8-2-176-5,-6 0 176 11,-4 4-208-11,-5-3 80 3,-6-9 128-3,-5-1 0 12,-1-1 0-12,-2-7-128 3,-6 0 128-3,2-5 144 11,-4-3-16-11,-2 0-128 4,6 0 272-4,0-6-48 13,6-4-16-13,5 0 0 4,7-3-64-4,1-7-16 10,10-3 0-10,3-1 0 4,3-7-128-4,9-4 192 11,3-1-192-11,8-3 192 5,-3 2-192-5,5-4-176 10,3 2 48-10,5 2 0 6,1 2-128-6,0-1-32 10,4-3 0-10,-2 6 0 7,1 8 96-7,-3 3 0 6,2 10 16-6,-7 0 0 7,-3 5 176-7,-1 6-208 11,-3 9 80-10,-7 4 128 2,-2 3-176-2,-4 9 176 9,-8 3-128-10,-4 8 128 4,-8-2 0-4,-3 4 0 11,-9 0 0-11,-7 0 0 4,-4 0 0-3,-6-6 0 11,-1-4 0-12,-3-6 0 3,0-5 0-2,2-3 192 4,2-7-32-5,1-6-16 8,5 0 96-8,1-4 16 11,7-4 0-11,4 0 0 4,2-6-112-4,7-5-16 11,0-5 0-11,9-1 0 5,-1-1 0-5,8-3-128 6,2-4 192-6,6-1-64 9,2-5-128-9,1 2 0 6,9 6 0-5,-2-4 0 7,1-2 0-7,5 1 0 9,-3 5 0-10,5 6 0 4,1 1-192-3,2 6 192 5,0 3-160-6,-5 9 160 6,-4 10-176-6,-5 1 176 5,5 3-192-4,-9 6 192 6,-1 1-144-7,-2 1 144 13,0 5 0-13,-6 2-144 2,-4 1 144-2,-8 1 0 13,3 4 0-13,-9-4 0 3,-5-1 0-2,1-3 0 4,-3-6 0-5,-1 1 0 10,-1-3 0-10,4-7 0 11,-1-2 0-11,7 0 0 4,3-6 0-4,14-2 0 10,0 0 0-10,0 0 128 19,-8-14-976-18,8 4-192 0,8-5-48 0,8 1-11392 5,7-5-2304-6</inkml:trace>
    </iact:actionData>
  </iact:action>
  <iact:action type="add" startTime="34755">
    <iact:property name="dataType"/>
    <iact:actionData xml:id="d11">
      <inkml:trace xmlns:inkml="http://www.w3.org/2003/InkML" xml:id="stk11" contextRef="#ctx0" brushRef="#br0">18256 12688 7311 0,'0'0'320'0,"0"0"64"1,0 0-384-1,0 0 0 0,0 0 0 0,-2 16 0 8,2-16 960-8,0 0 128 7,-7 12 0-7,7-12 16 8,0 0-16-8,0 0-16 10,0 0 0-9,0 0 0 5,0 0 272-5,0 0 48 7,0 0 16-8,0 0 0 5,0 0-336-5,0 0-64 10,0 0-16-10,0 0 0 6,15 9-48-6,5-3-16 6,-5 0 0-6,7-2 0 4,-1-6-192-4,7 0-32 6,5 0-16-5,0 0 0 7,6 0-48-8,2 0-16 10,10-2 0-10,1-1 0 7,3-7 16-7,3 4 0 6,7-6 0-6,3 3 0 8,0 5-16-8,8-2 0 12,6 4 0-12,6-2 0 4,4-1-192-4,-5-7-48 11,3 2 0-11,0-1 0 4,0 3-160-3,-3 4-32 4,-1-8-16-5,2 8 0 8,0 4-176-8,0 1 128 11,-3-7-128-11,-5 0 128 4,-6 4-128-4,1 0 0 13,1 0 144-12,-2 4-144 1,-4-4 128-2,4 0-128 11,-4 2 128-11,2-1-128 3,3-3 160-2,-5 2-32 4,4-2-128-5,0 2 192 9,-4 2-32-9,2 2-16 11,-3-6 0-11,-1 2 0 5,-4 2-16-5,3 2-128 10,-5 0 192-10,0 0-64 6,-1-2-128-6,-1-1 192 10,-1 1-192-10,-4 0 192 4,-3 0-64-4,-3-2-128 6,2-4 192-5,-1 6-64 7,1 2 32-8,2 0 0 11,-2-2 0-11,1 0 0 5,1 0 0-5,-2 2 0 10,-1 4 0-8,3-4 0 2,-4-2-32-4,3-2 0 6,1 2 0-6,-2 0 0 8,-3 0-128-7,3 0 128 5,0-1-128-6,0-3 128 7,1 10-128-7,1-2 128 12,-2 0-128-12,-3-1 128 3,1-1-128-2,0 4 160 10,0-2-160-11,-6 0 160 4,0-2 16-4,3 0 0 10,-1 0 0-9,0 0 0 4,-6 0 16-5,4-2 0 10,-4 2 0-10,2 0 0 5,-4 0-48-5,2-2 0 10,-2 0 0-10,-6 0 0 4,1 2-16-4,-1-1-128 7,-2-1 192-7,0 0-64 8,2-2-128-8,1 2 160 7,1 0-160-7,-4 0 160 8,0 0-160-8,1-2 128 7,-1 2-128-7,0-2 128 7,0 0-128-7,3-2 160 12,3 1-160-12,-4 1 160 5,-2 0-160-5,2 0 0 10,1 0 0-10,-3-2 128 5,-2 0-128-5,8 0 128 6,-2 1-128-6,-1 1 128 9,-1 2-128-9,0-2 0 11,-2-2 144-11,3 4-144 4,3 2 0-3,-4-2 0 9,-2 2 0-10,0 0 128 6,3 0-128-6,1 0 0 10,2 0 0-10,0 0 0 5,-6-2 0-5,-2 2 0 11,1 0 0-10,1 0 128 1,2 0-128-2,0 0 0 12,-1-4 0-12,1 2 0 3,0 0 0-2,-2 0 0 8,-1 0 0-9,-1-1 128 6,0 1-128-6,3 0 144 10,-3 0-144-10,4 0 160 5,-2 0-160-5,-1 0 0 11,3 0 144-11,0-4-144 3,0-2 0-2,1 4 144 6,1 2-144-7,0-3 0 7,2 1 128-7,-2 0-128 12,2 0 0-12,-4-2 0 5,1 2 0-5,-3-2 0 8,4 2 128-7,0 0-128-1,0 1 0 0,1-1 128 7,-3 0-128-6,4 2 0 7,4 0 128-8,-4-2-128 12,-2 2 0-12,0-2 0 4,0 0 128-4,-1-2-128 11,-1 2 0-11,0 0 0 4,2 3 128-3,0-1-128 6,2 0 0-7,-1 0 0 7,-1-4 128-7,0-2-128 7,-2 4 0-7,0 0 0 8,-3 0 0-8,-1 2 0 11,0 0 0-11,1 2 0 4,1 2 0-4,-2-2 0 7,-1 0 0-7,-3 0 0 9,0 2 128-9,1-2-128 11,-1 0 0-11,3 0 0 4,-3 0 0-4,-6 0 0 12,3 0 128-12,1 0-128 4,-5 0 0-4,0 0 0 12,-16 0 128-11,19 0-128 0,-5 0 0-1,3 0 0 13,-17 0 128-13,12 2-128 3,-12-2 0-2,0 0 0 4,16 2 0-5,-16-2 0 10,0 0 128-10,0 0-128 6,0 0 0-6,0 0 0 8,0 0 0-8,0 0 0 10,0 0 0-9,0 0 0 4,0 0 128-5,0 0-128 7,0 0 0-7,0 0 0 3,0 0 0-3,0 0 0 6,0 0 0-5,0 0 0 6,0 0-176-7,0 0-32 7,0 0-16-7,0 0 0 24,0 0-1600-23,-12 14-320-1,12-14-64 1,0 0-10848 6,-14 8-2160-6</inkml:trace>
    </iact:actionData>
  </iact:action>
  <iact:action type="add" startTime="36550">
    <iact:property name="dataType"/>
    <iact:actionData xml:id="d12">
      <inkml:trace xmlns:inkml="http://www.w3.org/2003/InkML" xml:id="stk12" contextRef="#ctx0" brushRef="#br0">26640 11569 8287 0,'0'0'736'2,"0"0"-592"6,0 0-144-8,0 0 0 4,0 0 1456-4,0 0 256 11,-12-8 48-10,12 8 16 3,-8-8-1040-4,8 8-208 11,0 0-32-11,0 0-16 4,0 0 96-4,0 0 0 6,0 0 16-6,0 0 0 8,0 0-16-8,0 0-16 12,0 0 0-12,0 0 0 4,0 0 144-4,0 0 48 11,0 0 0-11,0 0 0 3,0 0-96-3,0 0-16 7,16-4 0-7,1 1 0 8,-17 3-256-7,18-2-48 6,-4 0-16-7,-14 2 0 9,19 0-64-9,-5 0-32 10,-14 0 0-10,17 2 0 6,-17-2-32-6,0 0 0 6,20 0 0-6,-20 0 0 8,0 0 48-8,15 0 0 7,-15 0 0-7,0 0 0 8,18 0 48-8,-18 0 16 8,0 0 0-8,0 0 0 7,0 0-112-6,0 0 0 7,0 0-16-8,0 0 0 2,0 0-176-2,0 0 128 7,14-2-128-1,-14 2 128-2,0 0-128-4,0 0 128 11,0 0-128-11,0 0 128 5,0 0-128-5,0 0 0 10,0 0 144-10,0 0-144 4,0 0 0-4,0 0 0 5,0 0 0-5,0 0 128 9,0 0-128-9,0 0 0 11,0 0 0-11,0 0 0 4,0 0 0-4,0 0 0 12,0 0 0-12,0 0 0 5,0 0 0-5,0 0 0 6,0 0 0-6,0 0 0 8,0 0 0-8,0 0 0 12,0 0 128-12,0 0-128 4,0 0 192-3,0 0-16 8,0 0-16-9,0 0 0 5,15 0-32-5,-15 0 0 11,0 0 0-11,20 0 0 5,-20 0-128-5,17 2 0 11,1 0 144-11,-5 1-144 4,3-1 0-4,6 4 0 11,-3 0 0-10,4 6 0 1,1-2 128-1,3 3-128 10,0-3 128-11,3 6-128 4,-1-5 192-4,2 7-48 11,2-5 0-10,1 9 0 3,-1-3-16-3,6-1 0 4,0 3 0-4,-2 3 0 7,2 1-128-8,-4-3 160 6,-2-5-160-5,2 5 160 7,2 1-160-8,-4-1 192 11,-1-3-192-11,-1 1 192 5,0 1-192-5,-2-2 128 7,-1 1-128-7,-1 1 128 7,-2 1-128-7,3-3 160 12,-1-3-160-12,-4 5 160 5,-1-1-160-5,1-3 160 10,-3 1-160-10,-3-6 160 4,3 1 64-4,-7-3 16 11,1 0 0-11,-14-10 0 3,14 6 112-2,-14-6 32 9,0 0 0-10,13 4 0 5,-13-4-112-5,0 0-16 11,0 0 0-11,0 0 0 3,0 0-128-2,0 0-128 9,0 0 192-9,0 0-192 3,0 0 192-4,0 0-192 9,0 0 192-9,0 0-192 5,0 0 192-4,0 0-192 9,0 0 192-10,0 0-192 5,-13 7 192-5,-1 5-64 9,0-4 0-8,1-4-128-1,-3 2 192 1,2 3-192 7,-5-1 192-8,5 0-192 7,-5 6 208-6,-9-3-64 10,1 7-16-11,-4 0 0 5,-2 3 0-5,-4 6 0 10,0 3 0-10,-4 1 0 3,-2 6-128-3,-6-2 192 7,2 4-192-7,-2 0 192 8,-3-6-16-7,-5 2 0 11,3 0 0-12,-1-2 0 3,2-1 160-2,-1 1 48 9,-1 0 0-10,2-2 0 5,1-7 0-5,-3 1 16 6,2 0 0-6,1-1 0 9,-3-1-80-9,4-2-32 5,7-1 0-5,-1-2 0 8,-2-1-112-8,8-5-32 12,-2 3 0-12,6-3 0 3,4 0-144-3,3-2 128 11,5-3-128-10,3 5 128 4,7-6-128-5,-3-2 0 11,16-4 0-11,-10 4 0 18,10-4-1056-17,0 0-192-1,0 0-32 0,0 0-16 13,-9 6-2160-11,9-6-448-1</inkml:trace>
    </iact:actionData>
  </iact:action>
  <iact:action type="add" startTime="48547">
    <iact:property name="dataType"/>
    <iact:actionData xml:id="d13">
      <inkml:trace xmlns:inkml="http://www.w3.org/2003/InkML" xml:id="stk13" contextRef="#ctx0" brushRef="#br0">6378 16774 13823 0,'0'0'1216'2,"-12"-6"-960"-1,12 6-256 0,0 0 0 6,0 0 1168-7,0 0 192 6,-8-6 48-5,8 6 0 7,0 0-640-8,0 0-112 7,0 0-16-7,0 0-16 10,0 0-192-10,0 0-48 6,0 0 0-6,0 0 0 8,0 0-240-8,0 0-144 6,0 0 160-5,0 0-160 7,0 0 448-8,0 0-16 6,0 0 0-5,0 0 0 6,0 0 176-7,0 0 32 7,0 0 16-7,16-2 0 7,-16 2-16-7,15-3-16 8,-1-5 0-8,-2 4 0 8,5-2-208-8,-1 4-32 7,3 0-16-7,3 2 0 8,-3-2-160-8,1 0-16 7,1 0-16-4,3 0 0 2,-3 4-16-5,3 0 0 6,-3-2 0-5,4 0 0 8,1 0-32-9,1 4-128 7,2 0 192-7,1 0-64 9,-1-2 16-9,0 0 0 5,2 0 0-5,-2 4 0 10,1-1-16-10,-1-1 0 6,2 0 0-6,2 2 0 8,8 2 48-8,-4-4 0 6,0 0 0-6,4-2 0 10,-4 2 16-10,4-1 0 5,-4 1 0-5,3 2 0 9,-3-2 16-9,-4 0 16 7,0 0 0-7,4 0 0 8,0-4-32-8,-2 4 0 7,6 3 0-7,-2-1 0 8,4-4-48-8,-4 4-16 7,2 0 0-7,0 0 0 8,8-4-128-7,-1 0 128 5,1 0-128-6,4 0 128 8,0 0-128-8,-3 1 0 6,-1-1 144-6,0 2-144 8,-8 0 144-8,4 2-144 8,-6-4 192-8,4 4-192 7,-4 0 192-7,3 2-192 6,-3-1 192-5,2-1-192 8,-4-2 240-9,8 2-64 5,-2 4-16-5,4-4 0 10,0-3-16-10,-2 5 0 5,4 2 0-5,1-2 0 9,1-4-144-9,-6 0 160 7,4 0-160-7,-1 1 160 8,-3-3-160-8,0 0 0 7,2 0 0-7,4-2 128 8,-5 0-128-8,5 0 128 7,2 0-128-7,1 0 128 9,3 0-128-9,1 0 128 7,5 0-128-7,-5 0 128 8,-3-2-128-8,0 2 128 7,-3 0-128-7,5 0 128 8,1-2 0-8,1 0 0 6,-3 2 0-6,5 0 0 9,5-4-128-9,1 3 128 6,5-3-128-6,-2 2 128 8,4 2-128-8,-2 2 0 7,-7 2 0-6,1-3 0 6,2-2 0-7,4 1 128 7,-7-2-128-7,3 2 0 8,4-2 0-8,2 2 128 8,-5 0-128-8,5 2 0 7,-2-2 0-7,-4 0 0 7,-2 0 128-7,1 2-128 9,-1-1 0-9,2 3 0 6,-1-4 144-5,3-4-144 6,-2 3 0-7,4 1 128 8,-5 0-128-8,5-2 0 8,-4 4 0-8,0-2 0 7,-9 0 0-7,3 0 128 8,3 5-128-8,-3-5 0 7,-3-4 0-7,3 3 0 8,0 1 0-8,1 0 0 7,1 0 0-6,4 0 128 5,1 0-128-6,-1 0 0 8,-8 1 0-8,-1-1 0 7,1 0 0-7,1 4 0 7,-1-4 0-7,1 0 0 10,-5 0 0-10,5 0 0 6,1 0 0-6,5 0 0 8,-5 0 0-8,0 0 128 6,3 0-128-6,-7 0 128 9,-1 0-128-9,-2 0 0 7,3 0 0-7,-1-4 0 8,-3 3 0-8,3-1 0 6,-3-2 0-6,5 2 0 8,-1 0 0-8,5 2 0 7,-3 0 0-7,-3 0 0 8,1 2 0-7,-1-2 0 6,-6-2 0-7,1 2 0 7,3 0 0-7,0 0 0 8,-7 0 0-8,-1-2 0 7,2-4 0-7,2 2 0 7,1 0 0-6,1 2 0 6,-2-2 0-7,-3 2 0 7,1-2 0-6,0 3 0 7,2 1 0-8,-5 0 0 7,-7 0 0-7,0 0 0 8,0-2 0-8,-1 2 0 7,1 0 0-7,-4 0 0 9,0-4 0-9,-2 4 0 5,0 4 0-5,-2-2 0 9,1-6 0-9,-1 2 0 6,0 0 0-6,2 2 0 9,2 0 0-9,-2 0 0 7,-3 0 0-7,-1 0 0 9,-2-2 0-9,0 2 0 6,1 0 0-6,-3 0 128 8,1-4-128-8,-5 4 0 7,-2 0 0-7,-1-2 0 8,0 0 0-8,-5 0 0 7,3 0 0-7,-4 2 0 8,3 0 0-8,-3-2 0 7,2-2 0-7,-14 4 0 8,13 0 0-8,-13 0 0 7,16 0 0-7,-16 0 0 8,0 0 0-8,13 0 0 6,-13 0 0-6,0 0 128 9,0 0-128-9,0 0 0 6,0 0 0-6,0 0 128 8,0 0-128-8,0 0 0 7,0 0 0-7,0 0 128 8,0 0-128-8,-5-15 0 7,-5 5 0-7,-6 4 128 9,1-4-128-9,-1 4 0 7,-7 2 0-7,-5 1 0 8,-3-1 0-8,-2 0 0 7,-10-2 0-7,-2 4 128 8,-4-2-128-8,-5 0 0 7,-3 0 0-7,-3-2 128 8,1-3-128-8,-5 3 0 9,-6 0 0-9,-1 4 0 6,-3 2 128-6,-4-2-128 7,-9-4 160-7,-3 0-160 8,-6 2 0-8,3 1 0 7,1-1 0-7,-6 2-160 8,5 4 160-8,-11-2 0 7,-7 2 0-7,-2-2 0 8,-4-2 0-8,4 2 0 7,-2 0 0-7,0 2 0 8,-8 3 0-8,0-1 0 7,-4 2 0-7,4-4 0 9,-2-2 0-9,5 2 0 6,-5 0 0-6,-2 0 0 9,-8 0 0-9,1-2 0 5,9 0 0-5,4 4 0 9,2 0 0-9,-10 0 0 8,-9-2 0-8,3-2 0 8,12-2 0-8,-2 4 0 6,3 3 0-6,-5-1 0 8,-10-6 0-8,3 0 0 7,7-3 0-7,6 3 0 8,-2 0 0-8,0 0 0 7,-6 0 0-7,5 0 0 8,-3-2 0-8,8 4 0 7,2-2 0-7,0-2 0 8,0 2 0-8,-2 2 0 7,-6-2 0-7,10-2 0 9,4-2 0-9,3 3 0 6,3 3 0-6,0 2 0 8,-3-4 0-8,1-2 0 6,2 0 0-6,3 0 0 9,7-4 0-9,3 4 0 7,4 0 0-7,-1 2 0 9,-5 0 0-9,2 2 0 6,-3-2 0-6,7-1 0 8,6-7 0-8,2 2 0 6,0 0 0-5,2 2 0 7,4 2 0-8,0 2 0 7,0 2 0-6,2-1 128 6,-6-3-128-7,5 0 0 8,5-2 0-8,0 0 0 7,4-2 0-7,1 4 0 8,-3 0 0-8,7 2 128 6,3 2-128-6,5 0 0 8,2 0-128-8,4 0 128 8,-3 2 0-8,3 2-128 7,2 0 128-7,4 2 0 9,6-2-144-9,3-2 144 7,3-2-160-7,6 2 160 8,5 4-208-8,2-2 48 6,14-4 16-6,0 0 0 9,0 0 16-9,0 0 0 5,0 0 0-5,6 15 0 10,-6-15 128-10,20 10-208 5,3 0 80-5,6 1 128 10,5-3-176-10,8-2 176 6,1-4-128-6,4 2 128 8,2-4 0-8,6 2 0 7,3 0 0-7,6-2-128 9,3 0 128-8,1 2 0 4,6 0 0-5,10 0 0 9,6-2 0-9,5-2 0 6,-1-4 0-6,5 0 0 8,-3 4 0-8,5 0 0 8,5-2 0-8,7 2 0 7,8 2 0-7,-2-4 0 7,-6-3 0-7,-2-3 0 8,2 8 0-8,8-2 0 7,6 0 0-7,-2 0 0 8,-8-6 0-8,2 5 0 7,0 1 0-7,0 2 0 9,4 2 0-8,2 2 0 4,-7-6 0-5,1 2 0 8,-7 0 0-8,-1 2 0 7,0 0 0-7,2 4 0 10,8-2 0-10,-2-2 144 5,-10 0-144-5,1-2 0 9,-1 2 144-9,0 0-144 6,-2 0 0-6,6 0 144 10,-1-4-144-10,-9-4 0 7,-6-4 144-7,-1 8-144 7,2 1 0-7,1 3 0 6,-5 2 0-6,5-4 128 8,-1-2-128-8,-3-4 0 7,-9 4 0-7,0-2 0 8,0 2 0-8,-2 0 0 7,-4 2 0-7,1 2 0 8,3-2 0-8,2 0 0 7,2-3 0-7,0-1 0 8,-12 2 0-8,0-2 0 7,0 0 0-7,0 6 0 8,-6 0 0-8,4 2 0 7,2 0 0-7,-3 0 128 8,1-2-128-8,-2-2 0 7,-8 0 0-7,1-4 0 8,-3 4 0-8,-1 2 0 7,-5-2 0-7,3 4 0 9,-3 6 0-9,-1-4 0 6,-5-2 0-5,3 2 0 6,4 0 0-7,-3 4 0 9,-1 1 0-9,2-3 0 8,-3-6 0-8,-3 0 0 8,-6 0 0-8,2 0 0 7,-6 0 0-7,4 2 0 5,-2 2 0-5,2 0 0 9,-6 2 0-9,4 0 0 6,-6-1 0-6,2 1 128 8,2 4-128-8,-2 0 0 7,4-2 0-7,-2-3 128 9,4 1-128-9,-4-2 0 6,0 0 0-5,2 0 0 7,6 4 0-8,-6-6 0 6,-4-2 0-5,4 2 0 7,-6 4 0-8,4-3 0 6,-4 1 0-6,2-4 0 9,2 2 0-9,-2 2 0 6,-2-2 0-5,0 2 0 7,-2 2 128-7,-3-2-128 5,1 0 128-5,2-2-128 6,0 2 0-7,2-1 0 7,-2-1 0-7,-3 2-128 8,1 0 128-8,0 0 0 8,-2 0 0-8,1-4 0 7,3 2 0-6,-4-2 0 5,-2 0 0-6,-1 2 0 9,-5 0 0-9,2 2 0 6,-1-2 0-6,1 2 0 8,-3 1 0-8,-3-3 0 8,3-2 0-8,-3 2 0 8,-1 0 0-8,4 0 0 7,-7 0 0-7,-13-2 0 7,20 2 0-7,-20-2 0 8,17 6 0-8,-17-6 128 7,12 4-128-6,-12-4 0 4,0 0 0-5,18 0 128 9,-18 0-128-9,0 0 128 7,0 0-128-7,13 6 128 8,-13-6-128-8,0 0 0 7,0 0 128-7,0 0-128 8,0 0 0-8,0 0 144 7,0 0-144-7,0 0 0 7,0 0 128-6,0 0-128 5,0 0 0-6,0 0 0 8,0 0 128-8,0 0-128 8,0 0 0-8,0 0 0 8,0 0 128-7,0 0-128 4,0 0 0-5,0 0 0 9,0 0 0-9,0 0 0 6,0 0 0-6,0 0 0 8,0 0 0-8,0 0 0 7,0 0 0-7,0 0 0 9,-12-10 0-9,12 10 0 6,-15-2 0-6,15 2 0 22,-14-2-832-21,-5 0-256 0,1 2-64 0,1 2-10688 5,-3 2-2144-4</inkml:trace>
    </iact:actionData>
  </iact:action>
  <iact:action type="add" startTime="51489">
    <iact:property name="dataType"/>
    <iact:actionData xml:id="d14">
      <inkml:trace xmlns:inkml="http://www.w3.org/2003/InkML" xml:id="stk14" contextRef="#ctx0" brushRef="#br0">17648 12751 2751 0,'0'0'128'2,"0"0"16"-1,0 0-144 0,0 0 0-1,8 15 0 0,-8-15 0 7,0 0 1792-7,0 0 336 8,2 18 64-8,-2-18 16 7,0 0-928-6,0 0-192 6,-4 14-48-7,4-14 0 7,-8 17 112-7,-2 1 0 8,10-18 16-8,-10 9 0 9,-5-1-160-9,3 4-48 5,-6-6 0-5,5 2 0 10,-3-4-160-10,4 1-32 4,12-5-16-3,-17 6 0 8,5-4-112-9,-1-2 0 6,3 0-16-5,10 0 0 7,-14-6 208-8,6-5 32 7,3-1 16-7,1-8 0 8,-2 1-112-8,2-3 0 7,6 1-16-7,0-4 0 7,4-3-288-7,-2-1-48 11,-3 0-16-11,7 2 0 6,6-3-192-6,-4-1-32 7,1-6-16-7,5 8 0 8,5 3-160-8,1 3 0 7,-3 2 0-7,7-1 128 8,-1-1-128-8,2 3 0 7,1 7 0-7,1-7 128 8,2 3-128-8,4 3 0 7,-2-2 0-6,-1 7 0 7,-1 5 0-8,0 2 0 6,0 2-144-6,2 4 144 9,1-1 0-9,-3 7 0 5,-4 6-128-5,-2 1 128 10,-3 1 0-10,-5 5 0 5,1 3-128-5,0 3 128 8,-9 4 0-8,-3 6 0 7,-4-4 0-7,-2 2 0 8,-2 0 0-8,-4-4 0 7,-3 3 128-7,-7-3-128 8,-2 0 0-8,-3-4 144 7,-6-2-144-7,-6-1 128 8,-5-7 256-8,3 3 32 7,-6-1 16-7,2-7 0 8,-5-2 0-8,5-9 0 7,-2 1 0-7,5-4 0 8,7-4-32-8,-2-5 0 7,-2-7 0-7,2-1 0 8,3-1-16-8,7-5 0 7,-1-5 0-7,3-1 0 8,7-4-112-8,-1 0-16 6,5 1-16-6,4-5 0 9,0-7-240-9,6 3 176 7,2-4-176-7,6 6 160 9,5-2-160-9,1 6 0 5,5-2 0-4,5-2 0 7,1 7 0-8,4 3 0 7,0 4 0-7,8 5 0 8,-2 7 0-8,6 5 0 6,-4 2 0-5,4 6 0 7,-4 6-176-8,4 4 176 7,-4 1-128-7,2 9 128 9,-4 3 0-9,-8 5-160 7,1 3 160-6,-5 6 0 6,-4 6-128-7,-9 2 128 6,-2 1 0-6,-6 3 0 9,-4 2 0-9,-4-2-128 6,-8 1 128-6,1-5 0 8,-9-2 0-8,-1-8 0 7,-5 0 0-7,-7-5 0 9,-2-3 0-9,-6-6 0 6,0-1 0-6,-8-9 0 8,0 1 192-8,1-6-16 7,3 0 0-7,-2-8 0 9,4-6 0-8,0-7 0 4,8 1 0-5,-2-8 0 9,6-5-16-9,4-2 0 6,1-2 0-6,7-6 0 9,-1 2 16-9,3-4 0 7,5-4 0-7,2 4 0 7,6-6-48-7,6 4-128 7,-2-8 192-7,10 4-64 9,2 8-128-8,7-4 0 4,1 4 0-5,3 8 0 8,4 2 0-7,8 1-192 6,3 7 32-7,4 7 16 8,-3 4 144-8,8 4-160 6,-2 8 160-6,4 4-160 9,-2 4 160-9,0 7 0 6,-7 9-144-5,3-1 144 7,-6 4 0-8,-5 8-144 6,-7 0 144-6,-2 6 0 8,-9-4-128-8,-2 8 128 7,-10 1 0-7,-2-3 0 8,-8 0 0-8,-6-2-128 7,-1-8 128-7,-9 2 0 8,-1-2 0-8,-4-8 0 7,-6-4 0-7,-3-11 0 8,-1-4 0-8,-5-4 0 7,-1 0 0-7,4-6 0 8,-2-6 256-8,4-4-64 8,-2-6 0-8,2-3 0 8,4-3-16-8,-2-5-16 6,4-6 0-6,5 0 0 10,5 2-160-10,7-4 160 6,1-6-160-6,7 3 160 8,2-6-160-8,6 3 0 7,6-6 144-6,2 8-144 6,9-2 0-7,5 4 0 7,5-4 0-7,4 6 0 8,2 8 0-8,6-1 0 7,4 7-176-7,2 7 176 9,0 0-160-9,6 11 160 6,1 4-160-6,1 7 160 9,-4 6-128-9,-4 7 128 6,1-1 0-6,-1 11-144 9,-10 4 144-9,-1 2 0 6,-7 8-144-6,-4-2 144 8,-5 4 0-8,-10 4-176 7,-8-3 176-7,-2-3-128 8,-6 0 128-8,-8 0 0 6,-1-6 0-6,-5 2 0 9,-5-8 0-9,-6-4 0 8,-6-5 0-8,2-9 0 6,-6 1 0-6,0-8 0 8,0-3 0-8,0-5 128 8,4-5 32-8,2-3 16 6,0-10 0-6,6-3 0 10,0-1-48-10,3-5 0 6,1-8 0-6,4 2 0 9,5 2-128-8,4-4 160 4,5-3-160-5,-1-1 160 9,6-11-160-9,2-1 0 6,4 2 0-6,4-1 128 9,2-7-128-9,3 4 0 5,9 1 0-5,3 5 0 9,-1 8 0-9,5 2 0 6,0 8-176-6,6 5 176 10,1 11-144-10,-3 7 144 6,4 6-160-6,-2 7 160 8,2 5-160-8,-4 10 160 7,-1 7-160-7,-3 4 160 8,0 4-128-8,-5 2 128 7,-5 8 0-7,-1 2-144 8,-12 3 144-8,-2-1 0 6,-4 0-144-5,-2-3 144 7,-8-3 0-8,0-8 0 6,1 0-144-6,-7-1 144 9,-3-15 0-9,-3 0 0 7,-1 1 0-7,-4-5 0 9,-4-7 0-9,-1-2 0 5,1-6 0-5,2-4 0 9,0-2 0-9,7 0 0 6,-1-6 128-6,-2-5-128 9,-2-5 0-9,3 1 144 6,3-5-144-6,1-1 128 9,7-4-128-9,3 0 0 6,6-3 0-5,4-5 128 6,0 0-128-7,6-2 0 7,2-2 0-7,10 4 0 9,-1-4 0-9,9 6 0 6,5 0 0-6,4 2 0 9,4 6 0-9,0 9 0 6,6 1 0-6,-4 11 0 9,2 2 0-9,0 6-176 7,-2 2 176-7,2 7-128 9,-4 7 128-9,2 7 0 6,-8 1-144-6,-2 3 144 8,-5 0 0-8,-7 2 0 7,-1 2-144-7,-8 6 144 7,-4 0 0-7,-6 4 0 8,-6-4-128-8,-4-5 128 7,-7-5 0-7,-7 2 0 7,-5-2 0-7,-6-3 0 9,0-11 0-9,-2 3 0 6,-8-7 0-6,0 1 0 9,-1-6 0-9,5-6 0 8,0-8 0-8,4-3 0 7,-2-1 160-7,4-6-160 6,6 1 160-6,1-3-160 9,3-7 144-9,6-2-144 7,7-5 128-6,0 1-128 7,8-2 0-8,5-2 128 5,2-4-128-5,9 6 0 8,8-4 0-8,1 2 0 8,5 2 0-8,9-2 0 8,2 2 0-8,4 7 0 7,4 5-144-7,6 7 144 8,-3 1-192-8,5 9 192 6,2 6-192-6,-2 2 192 9,1 6-144-9,-5 9 144 7,-8 7 0-7,-2 5-144 8,-4 6 144-8,-5 8-128 7,-9-6 128-7,-3 8-128 9,-12 8 128-9,-6-3 0 5,-6 3-144-4,-10-2 144 7,-5-5-128-7,-6-7 128 5,-8 2-160-6,-6-7 160 9,2-9 0-9,-8-2 0 6,-4-7-128-6,1 0 128 9,-3-9 0-9,6 1 0 6,6-6 144-6,-2-8-144 8,4-2 272-8,0-3-32 7,6-7-16-7,8-1 0 8,0-3-96-8,5-1 0 7,5-3-128-7,5-1 192 10,6-4-192-9,2-2 128 4,2 0-128-5,6-1 0 7,0 3 0-7,6 0 0 7,7-4 0-7,-1 10 0 8,4 1 0-7,5 5 0 5,2-3 0-6,2 11 0 8,3-1 0-8,-3 8 0 8,0 4 0-8,2 6 0 8,-1 4 0-8,-1 1-160 7,-4 7 160-7,-3 1-128 8,-3 3 128-8,-1 3-160 7,-8 2 160-7,-1 3-160 23,-1 1-288-21,-4 4-48-2,2-8-16 1,0-1 0 10,-2-7-1760-10,5 1-352 1,-1-3-80-2,6-7-13424 0</inkml:trace>
    </iact:actionData>
  </iact:action>
  <iact:action type="add" startTime="53742">
    <iact:property name="dataType"/>
    <iact:actionData xml:id="d15">
      <inkml:trace xmlns:inkml="http://www.w3.org/2003/InkML" xml:id="stk15" contextRef="#ctx0" brushRef="#br0">17960 12540 6447 0,'0'0'272'1,"0"0"80"-1,-12 4-352 0,12-4 0 3,-17 0 0-2,17 0 0 5,-14 4 2192-6,14-4 368 7,0 0 80-7,0 0 16 8,-14 8-1440-8,14-8-272 8,0 0-64-8,0 0-16 7,0 0-256-7,0 0-48 9,-6 10-16-9,6-10 0 6,0 0-32-6,0 0-16 7,0 0 0-7,0 0 0 8,0 0 144-8,0 0 16 7,14 3 16-6,4 1 0 6,-18-4 48-7,21 4 16 7,-5-2 0-7,3-2 0 8,-5-2-144-8,3 2-16 8,7 2-16-8,-3-2 0 7,-1 0 720-7,3 0 128 11,1 0 48-10,-1 4 0 19,2-2-1728-18,3 2-352 3,-1-2-64-4,2 0-16 0,0 2 704 0,3 0 272-1,1 0-16 0,4-3 0 5,-4-1-16-4,4 6-16 4,4 0 0-5,-2-4 0 8,8-8 128-8,-6-2 32 9,0 3 0-9,2-1 0 6,0 2-96-6,3-2-16 6,-1-4 0-6,2 2 0 9,0 7-96-9,-2 1-32 5,4 0 0-5,1 0 0 9,1-2-144-9,4 0 128 7,-3 0-128-7,5-2 128 9,-1-4-128-9,1 2 160 6,-4 2-160-6,-3 4 160 9,1-2-160-8,-2 0 128 3,0 0-128-3,-1 2 128 8,1 0-128-9,-4 0 0 6,0-2 0-6,2 2 0 9,-4 2 0-8,1 2 0 5,-3-2 128-5,2-2-128 5,-2-2 0-6,2 0 0 7,4 0 144-7,-8 0-144 10,2-3 128-10,-4 1-128 6,0 0 128-6,6 2-128 7,-4 0 192-7,4 0-48 7,-4 2 0-7,2-2 0 9,-4 2-144-9,4 0 192 7,-4 2-192-7,6-2 192 8,-6 0-192-8,4 0 160 6,2-2-160-6,2 2 160 9,-4 0-160-9,5-2 0 6,-1-2 0-6,2 4 128 9,0 0-128-9,-6 0 0 7,2-2 0-7,-2-2 128 8,2 0-128-8,4 4 0 8,-10-2 0-8,2 2 128 8,0-2-128-8,-4 2 160 6,4 0-160-6,-2 0 160 8,-4 0-32-8,6 0 0 9,-4-3 0-9,-2 3 0 6,0 2 0-5,1-2-128 5,5-4 192-6,-8 4-64 9,0-2-128-9,0 2 128 7,0-2-128-7,3 2 128 8,-5-6-128-8,2 0 0 6,2 2 144-6,2 2-144 7,-4 0 128-7,3 0-128 8,-3 0 128-8,0 0-128 9,0 2 144-9,0 0-144 6,1-2 192-5,1 0-192 7,-2 1 144-8,0 1-144 7,0 1 0-7,1-1 144 8,-1-3-144-7,0-3 0 4,2 4 0-4,-2 0 128 6,1-2-128-7,1 0 0 7,0 2 144-7,4-2-144 8,-6 0 0-8,0-2 0 6,-1 4 0-6,1 1 128 8,0-1-128-8,0 0 0 7,-1 0 0-7,1 0 0 9,-2 0 0-8,2 0 0 5,-1 2 0-6,1 0 128 8,0 2-128-8,2-2 0 7,2-2 0-7,-2 0 128 8,1 6-128-8,-1-2 0 6,-2-2 0-5,6 0 0 6,-2 0 0-6,2 0 0 6,2 0 0-7,-4 2 0 8,0-2 0-7,0 2 0 4,-1 0 0-5,1 0 128 9,4-2-128-9,-4 1 0 6,-4 1 0-6,2 2 0 9,-2-2 0-9,1 0 0 6,-1 0 0-6,-2 2 0 8,0-2 0-8,1 2 0 7,-1 0 0-7,0 0 0 9,2 2 0-9,-1-3 0 7,-3-1 0-7,-2 2 0 8,-1-2 0-8,5 2 144 6,2-6-144-6,0 0 0 9,-1 4 128-9,1-2-128 7,2-2 0-7,-2 2 0 8,0 0 128-8,-1 0-128 7,1 0 0-7,2 2 0 8,4-6 128-8,-6 4-128 6,-1-2 0-6,1 0 0 9,0 0 160-9,-2 1-160 6,0-7 128-6,1 4-128 9,3 2 144-9,-4 0-144 7,0 0 160-7,1 0-160 7,-1 2 144-7,0 0-144 7,-2-2 128-7,3 2-128 9,1-4 128-9,2 2-128 6,2 0 0-6,-2 0 128 10,-1-2-128-9,1 1 0 3,0-5 0-4,0 6 0 9,-4-2 128-9,3 4-128 6,-1-4 0-6,0-2 128 8,0 4-128-7,0 0 192 6,4 0-192-7,-3 0 192 8,-3 0-192-8,0 0 0 7,0 2 0-7,5 0 0 7,1 0 0-6,-2-2 0 6,-6-1 0-7,1 1 0 8,-1 0 0-8,2 0 0 7,0-2 0-7,1 2 128 8,-1 0-128-8,-2-2 0 6,2 0 0-6,-1 2 128 8,1-2-128-8,0 0 0 8,0-1 0-8,1 1 0 8,-1 0 0-8,-2 0 0 6,-1 2 128-6,1-2-128 9,0 0 0-9,1-2 0 6,-1 2 0-6,0 0 128 9,1 1-128-9,1-3 0 7,0 0 0-7,2 0 0 8,0 2 128-8,-1 0-128 7,-3-2 0-7,0 2 128 9,-1 2-128-9,-5 1 0 6,3-3 0-6,1 2 0 8,0-2 0-7,1 2 0 5,-1-2 0-6,0 2 0 7,-1 0 0-7,1 0 0 7,-3 0 0-7,1 0 0 9,-2 0 128-9,3-2-128 6,1 2 0-6,-1 2 128 8,1-2-128-7,-6 0 0 5,1 0 0-6,3 1 0 8,-1-1 0-7,-3 0 0 5,1 0 0-5,3 0 0 6,-1 0 0-7,1 0 0 8,-3-4 0-8,1 2 0 8,2 0 0-8,3-2 0 6,-3 2 0-6,3 1 0 9,-5 1 0-9,0-2 0 7,1 0 0-7,-1 0 0 8,-3 0 0-8,0 2 0 6,-1 0 0-6,-1 0 0 8,1 0 0-8,-3 2 0 7,1 0 0-7,-1 0 0 10,-14 0 0-10,20-2 0 6,-1 2 0-6,-5 0 0 10,-14 0 0-10,19 2 0 5,1 0 0-5,-7-4 0 8,-13 2 0-8,18 0 0 7,-4 0 0-7,-14 0 0 7,17 0 0-7,-17 0 0 8,18-2 0-8,-18 2 0 8,0 0 0-8,0 0 0 5,0 0 0-5,0 0 0 9,0 0 0-9,0 0 0 7,10-8 0-7,-10 8 0 9,0 0 0-9,0 0 0 7,0 0 0-7,0 0 0 8,0 0-192-7,0 0 0 5,0 0-16-6,0 0 0 23,0 0-448-21,0 0-96-2,0 0-16 0,0 0 0 13,0 0-1552-13,0 0-320 1,-8-7-64-1,8 7-16 14,-16-6-800-12,4-2-176-1,-9-8-16 0,1 11-16-1</inkml:trace>
    </iact:actionData>
  </iact:action>
  <iact:action type="add" startTime="55232">
    <iact:property name="dataType"/>
    <iact:actionData xml:id="d16">
      <inkml:trace xmlns:inkml="http://www.w3.org/2003/InkML" xml:id="stk16" contextRef="#ctx0" brushRef="#br0">26747 11824 10127 0,'-20'-15'896'1,"5"5"-704"-1,1 2-192 0,-1-5 0 6,7 1 2176-6,-4-2 384 7,12 14 96-7,-10-9 16 8,5 1-1216-8,5 8-240 8,-4-16-64-8,4 16 0 7,0 0-432-7,0 0-80 7,0 0-32-6,0 0 0 6,0 0-128-6,0 0-32 5,15-2 0-6,5 0 0 9,-1 2 144-9,-1 0 32 7,1 2 0-7,7 2 0 8,-3-2 48-8,6 0 16 7,3 0 0-6,3 6 0 5,4 0-112-5,2-1-32 9,5 7 0-10,3-2 0 5,0 5-144-4,6-3-16 5,1 3-16-6,1 3 0 8,-5-6-128-8,-3 5-32 6,0-5 0-6,-8 5 0 9,2 3-80-8,-4-3-128 4,-2-3 176-5,-6 5-176 8,-4 1 144-8,-3-3-144 7,-7 3 0-7,-1 1 144 8,-2 2-16-8,-3 3-128 7,-7-5 192-7,-2 1-64 8,-4 1 144-8,-2 2 32 7,0 2 0-7,-9 1 0 9,-3 1 112-9,-7-2 32 6,-5-2 0-6,-3 3 0 8,-6 3 0-8,0-2 0 7,0-4 0-7,-4 1 0 8,4-1-64-8,-12-2-16 8,-2-1 0-8,3-3 0 9,-1-11-48-9,0 6 0 5,-2-3 0-5,3 1 0 9,-1-8-144-9,4 1-48 6,-2 5 0-5,8-6 0 8,-2 2-128-9,6-2 0 5,0 2 144-5,0-3-144 10,6-1 0-10,1 2 0 5,5 4 0-5,7-6 0 23,1-6-1280-21,15 2-160-2,0 0-32 0,0 0-10864 7,0 0-2160-7</inkml:trace>
    </iact:actionData>
  </iact:action>
  <iact:action type="add" startTime="57014">
    <iact:property name="dataType"/>
    <iact:actionData xml:id="d17">
      <inkml:trace xmlns:inkml="http://www.w3.org/2003/InkML" xml:id="stk17" contextRef="#ctx0" brushRef="#br0">7603 1951 7359 0,'0'0'320'1,"0"0"80"-1,0 0-400 0,0 0 0 3,9-10 0-2,-9 10 0 5,0 0 1472-6,0 0 192 7,2-16 64-7,-2 16 0 8,-2-12-736-8,2 12-144 8,0 0-16-7,0-17-16 7,-2 3-560-8,2 14-96 5,0 0-32-5,0-13 0 10,0 13 64-10,0 0 0 5,0 0 0-5,0 0 0 10,0 0 128-10,2-14 48 5,-2 14 0-5,0 0 0 8,0 0 176-8,0 0 32 7,0 0 16-7,10-8 0 9,-10 8-160-9,0 0-48 5,0 0 0-4,0 0 0 6,0 0 112-6,0 0 16 6,0 0 0-7,0 0 0 7,12 14-112-7,-12-14-16 9,0 0 0-9,4 15 0 8,-4-15-16-8,-4 20-16 5,-2-1 0-4,2-5 0 7,0 4-48-8,0-5-16 7,-2 5 0-7,-5-5 0 9,-1 3 32-8,2 2 16 7,-5-5 0-6,3 9 0 4,-4-1-112-6,7-1-32 5,-5 1 0-5,2 3 0 9,-5 3-192-9,5 6 144 6,-4-2-144-5,5 2 128 7,-5-5-128-8,4-1 0 6,-3-4 0-6,3 5 128 9,-6-3-128-9,7 2 0 6,-5 1 0-6,1 1 0 9,-1 2 0-9,2-2 0 6,1-1 0-6,1-7 0 10,-2 1 0-10,6-1 0 6,-1 0 0-6,3-1 128 8,0 1-128-8,2-1 0 6,0-1 0-6,-2-3 128 8,2 2-128-8,4-18 0 7,-3 15 144-7,-1-1-144 9,4-14 0-9,0 0 144 6,-2 13-144-6,2-13 0 8,0 0 288-8,0 0-48 6,0 0-16-5,0 0 0 7,0 0 96-8,0 0 0 7,0 0 16-7,0 0 0 7,0 0-16-7,0 0-16 7,0 0 0-7,0 0 0 9,0 0-112-9,0 0 0 6,15 6-16-6,3-6 0 10,1-2-176-10,-1 2 0 6,3-4 144-6,3 3-144 9,1-1 0-9,2 0 0 6,3 0 0-6,1 0 128 9,0 2-128-9,6 0 0 6,-2 0 0-6,4-2 128 8,2 0-128-8,-4 2 0 6,4-2 0-6,0 0 0 10,6-2 0-10,0 2 0 7,2-4 0-7,1 4 0 8,-1-2 0-8,4 2 0 6,3 0 0-6,1 2 0 9,-1 0 0-8,3 0 0 4,-2 0 0-5,3 0 128 9,0-1-128-9,1 1 0 6,3 0 128-6,7-2-128 9,-1-2 0-9,2 0 144 6,4-2-144-6,-4 2 0 9,0 0 144-9,2 0-144 6,-3 2 0-6,3-4 144 8,2-3-144-8,0-1 128 7,-2 2-128-7,2-2 128 8,2 5-128-8,-2 1 0 7,-2 4 0-7,0-2 128 9,2-2-128-9,-7 0 0 6,-1-2 0-6,-2 2 128 10,3-2-128-9,-3 4 0 3,6 0 0-4,-4 2 0 8,3 0 0-8,-5 2 0 7,2 0 0-7,-3 2 0 10,-1 2 0-10,0 2 0 6,-5-2 0-6,-3-2 0 8,3-1 0-8,-1 3 0 7,3 4 0-7,-3 0 0 8,-7 5 0-8,4-5 0 6,-3 0 0-6,1 4 0 9,-2-5 0-9,-2 7 0 6,1-6 0-6,-5 3 0 8,-2-3 0-8,2 2 0 7,-4 1 0-7,4 1 0 8,-6 2 0-7,4-5 0 5,-6 1 0-6,6-4 0 9,-4 6 0-9,-2-5 0 6,0-3 0-6,-6 6 0 8,0-2 0-8,0-1 0 7,-1 5 0-6,-1-6 128 6,-2 0-128-6,-3-1 0 5,-1-3 0-6,0 0 0 8,-1 4 0-8,-7 4 0 7,3-4 0-6,-6-5 0 6,-12-3 0-6,17 4 0 6,-5 4 128-7,-12-8-128 6,0 0 0-6,16 4 0 9,-16-4 144-9,0 0-144 6,0 0 192-5,15-2-16 6,-3-4-16-7,-12 6 0 8,12-8 96-8,-12 8 32 7,9-13 0-7,-3-5 0 8,4-3-16-8,-4 3 0 7,2-1 0-7,-5-5 0 8,-3-1-16-8,0-2 0 7,4-5 0-6,-2-1 0 8,0-6-128-9,0 0-128 5,0-8 192-5,0 3-192 8,-2-3 144-8,6-2-144 7,-2 2 0-7,0 4 144 8,0-2-144-8,2 3 160 7,-5-3-160-7,3 4 160 8,2 2-160-8,-2 4 0 8,0 2 144-8,0 1-144 7,2 5 0-7,2 8 144 8,-3-1-144-8,-1 1 0 7,0 5 0-7,-4 14 0 7,4-16 0-7,-4 16 0 23,0 0-720-22,0 0-208-1,0 0-32 1,0 0-16 12,0 0-1984-11,-8 22-400-1</inkml:trace>
    </iact:actionData>
  </iact:action>
  <iact:action type="add" startTime="62089">
    <iact:property name="dataType"/>
    <iact:actionData xml:id="d18">
      <inkml:trace xmlns:inkml="http://www.w3.org/2003/InkML" xml:id="stk18" contextRef="#ctx0" brushRef="#br0">6058 9320 2751 0,'0'0'128'1,"0"0"16"-1,0-19-144 0,-2 1 0 3,0 7 0-2,2 11 0 5,0-20 1824-6,-2 6 336 7,0-3 64-7,2 5 16 8,-4-3-1984-7,-4 3-400 6,2-2-80-7,-1 5-16 22,1-5-464-22,-6 2-112 1,0-3-16-1,1 3 0 15,-1-2-128-14,2 4-16 0,-4-3-16-1,5 1 0 0,-5 0 688 1,2-1 144 3,-1 3 32-4,-1-2 0 8,0 3 128-8,1 1 176 7,-1-6-48-7,0 6 0 8,-3-1 704-8,1-3 128 7,-5 6 16-6,-5-2 16 5,1-2 304-5,-2 5 64 5,-4 3 16-1,-1-2 0-1,-1-2-304-3,-2-2-64 4,0 4-16-5,4 4 0 10,-2 0-96-10,3 0-32 6,3 0 0-6,4 0 0 10,-1 2-16-10,7 2 0 5,3 0 0-5,14-4 0 8,0 0-384-8,0 0-80 6,-10 12 0-6,10-12-16 8,0 0-112-8,16 17-32 7,3-3 0-7,11 1 0 11,7-5 160-11,11 0 16 4,9 2 16-3,7-5 0 7,9 1-160-8,-7 0-16 6,4 0-16-6,0-4 0 9,6 4 32-9,0-1 16 6,4-3 0-6,4-2 0 9,10-2 48-9,2 0 16 7,-3 0 0-6,3-2 0 6,-8 0 112-7,1 0 32 7,3 0 0-7,0 0 0 8,-1 2-128-8,7 0-32 7,-7 0 0-7,-3 0 0 8,-10-5-128-8,-2 3-48 6,0 2 0-6,-9-2 0 8,-5 0-144-8,-3 0 0 7,-13 2 144-7,1 0-144 9,0 0 0-9,-12 0 0 6,-6 2 0-6,-5 2 128 9,-7 0-368-9,-17-4-64 6,0 0-16-6,0 0-13536 10</inkml:trace>
    </iact:actionData>
  </iact:action>
  <iact:action type="add" startTime="64491">
    <iact:property name="dataType"/>
    <iact:actionData xml:id="d19">
      <inkml:trace xmlns:inkml="http://www.w3.org/2003/InkML" xml:id="stk19" contextRef="#ctx0" brushRef="#br0">17523 15089 16815 0,'-10'-17'736'1,"10"17"160"-1,0 0-704 0,-2-12-192 4,2 12 0-4,0-16 0 6,0 16 496-6,0 0 64 8,0 0 16-7,0 0 0 5,4-11-192-5,-4 11-48 6,0 0 0-7,0 0 0 10,0 0-160-10,8 19-48 5,0-1 0-5,0 7 0 6,-5 6 208-6,1 6 48 8,0-2 0-8,0 6 0 8,-2 10 128-8,0 6 16 8,0 5 16-8,-2 2 0 7,-2 5-32-7,0 5 0 7,-2 4 0-3,0 4 0 2,-2 3-96-6,-3 7-32 6,-1 4 0-6,0-5 0 8,-3 1-176-8,3 0-32 6,-4-7-16-6,4-3 0 9,5-6 224-8,-1-5 64 4,0-3 0-4,2-2 0 9,0 2 256-10,2-3 48 5,2-3 16-5,2-1 0 9,-2-5-176-9,2 3-16 6,-2-3-16-6,2 1 0 8,-2-3-176-8,0 1-48 8,0-4 0-8,0-3 0 6,2-3-16-5,-2 4 0 5,0-2 0-6,0-4 0 9,-2-2-64-8,0-2-32 4,0 0 0-5,0-4 0 8,2-4-32-8,-2-2-16 8,0-1 0-8,2-3 0 7,-2-2-16-7,-2 1 0 8,-2-7 0-8,3 1 0 9,-1-4-16-9,4-1 0 6,0-13 0-6,-2 12 0 8,2-12-16-8,0 0-128 6,0 0 192-6,0 0-64 9,0 15-384-9,0-15-64 6,0 0-32-6,0 0-11104 16,4 14-2240-15</inkml:trace>
    </iact:actionData>
  </iact:action>
  <iact:action type="add" startTime="65272">
    <iact:property name="dataType"/>
    <iact:actionData xml:id="d20">
      <inkml:trace xmlns:inkml="http://www.w3.org/2003/InkML" xml:id="stk20" contextRef="#ctx0" brushRef="#br0">17901 19169 4607 0,'0'0'192'3,"0"0"64"-3,10-14-256 0,4 5 0 0,-5-5 0 0,5 4 0 8,-6-2 2736-8,2 1 496 7,-10 11 96-7,11-12 32 7,-3-6-1824-6,-8 18-384 6,4-11-64-7,-4 11 0 7,4-16-112-6,-4 16-16 7,2-13 0-7,-2 13 0 5,0 0-80-6,0 0-32 6,-6-14 0-6,6 14 0 9,-10-12-16-9,-1 2-16 7,11 10 0-7,-12-7 0 8,-4 3-80-8,5 2-16 6,-5 0 0-5,2 6 0 6,-7-2-208-7,-1 0-64 8,-5-2 0-8,0 4 0 7,0 3-176-7,-1 3-32 11,-1-2-16-11,-4 2 0 6,-2 1-48-5,-4-1-16 4,2 4 0-5,0-3 0 9,-4 5 48-8,6-2 16 6,-3 5 0-7,5 3 0 7,0-3 16-7,4 5 0 7,0 1 0-7,1 2 0 8,3 1 0-8,2-1 0 6,7-2 0-6,-2 2 0 10,1 1-112-10,7 1 0 6,2 0-128-6,6 1 192 8,6-3-192-8,2 2 0 7,0 6 128-7,6-4-128 8,-3-1 0-7,11-3 0 4,1-2 0-5,3 1 0 9,-3-1 160-9,5-5-160 6,1-1 160-6,4 2-160 8,4-7 272-8,4 4-32 7,-2 1-16-7,8-7 0 9,0 2 16-9,-2-5 0 6,2-1 0-6,0 2 0 9,1-4-112-9,1-4 0 7,-8-2-128-7,4 0 192 7,-8 0-192-7,2-4 128 8,-2-6-128-8,1 4 0 7,-1 0 176-7,0 2-176 7,-2-7 192-7,-2 1-192 8,-2 2 160-8,-3-7-160 8,-5 7 128-8,-1-4-128 7,1 2 128-7,1 2-128 7,-9-3 0-7,3 1 128 9,-16 10-128-9,15-4 0 7,-15 4 0-7,12-8 128 7,-12 8-128-7,0 0 0 6,0 0 144-5,0 0-144 7,0 0 0-8,0 0 128 6,0 0-128-6,0 0 0 9,0 0 128-9,0 0-128 7,0 0 128-7,-12-4-128 9,-1 4 0-9,-1 4 0 6,-1-2 0-5,-5 4 0 6,4-2 0-7,-3 4 0 7,-1 0 0-7,-1-1 128 8,0 1-128-8,-3 4 0 7,-1-4 0-7,-3-2 0 8,-3 1 0-8,2 3 0 8,0-4 0-8,-2 0 128 7,1 2-128-7,1 1 0 8,-2-3 0-8,-4 0 0 7,0-2 0-7,-2 2 0 7,1-2 0-7,1-4 128 9,-6-2-128-9,4 0 0 6,-4-4 0-5,4 0 128 7,4-2-128-7,2-5 0 5,-4 1 128-6,6 2-128 7,-1-3 0-7,5 1 128 7,0-6-128-7,5 7 0 10,-1-5 0-10,-3 4 144 5,3-3-144-5,5-3 0 8,-1 1 128-8,5-3-128 7,-4 6 0-7,8-1 0 8,-3-3 0-8,5 3 0 8,2-7 0-8,2 3 0 7,-2 5 0-7,2-5 0 8,2 1 0-8,4 0 0 9,-2-3 0-8,4 0 0 4,0-1 0-5,7 3 0 7,-1-3 0-7,6 1 0 8,3-5 0-8,-3 3 0 7,-1-2 0-7,5 5 0 7,-7-3 0-7,7-1 0 8,1 3 0-8,3 3 0 8,-1 1 0-8,2-1 0 7,1 3 0-6,1 1 0 6,4 4 0-7,0-3 0 8,2 1 0-8,-2 0 0 6,-1 2-128-6,1 3 128 9,-2-1 0-9,4-2 0 6,-2 4 0-6,-2 2 0 8,-1 4 0-8,1-2 0 8,0 2-128-8,-2 2 128 7,-3-2 0-7,1 4 0 8,4 2 0-8,-5 2-144 8,-5-4 144-8,0 0 0 7,-5-2 0-7,2 1 0 7,-1 1 0-6,-17-4 0 6,14 4 0-7,-14-4 0 10,17 10 0-10,-17-10 0 5,0 0 0-5,0 0 0 7,0 0 0-7,0 0 0 7,12 6 0-6,-12-6 0 7,0 0 0-8,0 0 144 7,0 0-144-7,0 0 0 7,0 0 128-7,0 0-128 7,-8-10 0-7,2 0 0 9,6 10 0-9,-17-5 0 6,5 1 0-6,-3 0 0 25,3 0-352-24,-6 4-128 0,1 4-32-1,1 2 0 12,-3-3-2576-10,3 5-528-1</inkml:trace>
    </iact:actionData>
  </iact:action>
  <iact:action type="add" startTime="66609">
    <iact:property name="dataType"/>
    <iact:actionData xml:id="d21">
      <inkml:trace xmlns:inkml="http://www.w3.org/2003/InkML" xml:id="stk21" contextRef="#ctx0" brushRef="#br0">16444 16907 13823 0,'0'0'608'2,"0"0"128"-2,0 0-592 0,0 0-144 1,0 0 0-1,0 0 0 8,0 0 1024-8,0 0 192 7,0 0 16-7,0 0 16 7,-9-8-176-7,-1 0-48 7,2 0 0-7,-8 2 0 10,-1 3-128-10,-5-1-16 5,-3-4-16-5,-6-2 0 9,-8 10-336-9,0-2-64 7,-8-2-16-7,-2 2 0 7,-7 2-192-7,-1-2-64 7,1 2 0-7,-1-2 0 9,-2-2-32-9,1-3-16 7,-5 1 0-7,-1 0 0 13,2 4 176-13,-5-2 48 3,-7 0 0-3,-6 0 0 8,-2 0 0-8,0 1 0 7,1-1 0-7,-1 0 0 8,-4-2 784-8,4 4 144 6,-2 4 48-6,-10-2 0 23,-3-6-1680-22,-7 0-336 2,-1-2-64-3,0 1-16 0,1 1 752 0,-3 4 0 4,0 0 128-4,-8 0-128 8,-10 2 240-8,6-4-64 7,0-2-16-6,4 0 0 6,-2-2 32-7,-8 7 16 6,-4 1 0-5,-3-6 0 7,-1-4 48-7,4-2 16 5,4 6 0-6,-9 4 0 7,-5 0-80-7,-1-1-32 6,-4-9 0-6,3 6 0 10,3 10-160-10,-7-2 160 6,-5-4-160-6,-2-2 160 8,8-2-160-8,-5 6 160 7,5 8-160-7,0-4 160 8,-6-10-160-8,5 2 192 7,7 2-192-7,-1 2 192 9,1 8-192-9,-3-8 192 5,-1-8-192-5,5 8 192 10,7 0-192-10,-1 4 160 6,2 0-160-6,3-4 160 8,-7-6-32-7,14 2 0 5,0 0 0-6,8 4 0 8,3 4-128-8,5-2 160 7,-4-2-160-7,1-2 160 8,3-2-160-8,9 0 192 7,3-5-192-7,5 5 192 7,6 4-192-7,0 0 160 8,8 0-160-8,-2 0 160 8,4-2-160-8,3 0 160 7,5 0-160-7,3 0 160 9,5-4-160-9,7-4 0 7,2 6 0-7,10 3 0 8,6 1 0-8,5-2 0 6,5 2 0-6,7 0 0 23,12 0-752-22,0 0-224-1,0 0-48 0,12 7-9984 9,7 7-2000-9</inkml:trace>
    </iact:actionData>
  </iact:action>
  <iact:action type="add" startTime="67645">
    <iact:property name="dataType"/>
    <iact:actionData xml:id="d22">
      <inkml:trace xmlns:inkml="http://www.w3.org/2003/InkML" xml:id="stk22" contextRef="#ctx0" brushRef="#br0">18176 12642 11055 0,'0'0'976'1,"0"0"-784"2,-13-4-192-2,13 4 0 4,0 0 1232-5,0 0 208 8,0 0 32-8,0 0 16 7,0 0-656-7,23-6-128 8,4 0-16-8,10 2-16 8,2 4-32-8,12-2 0 6,10 2 0-6,9-2 0 9,2-2-32-9,2 0-16 7,4-1 0-7,2-1 0 8,6 0-48-8,4 0-16 7,7 2 0-7,5-2 0 11,7-4 112-11,0 3 0 6,-2-7 16-6,3 6 0 7,-1 0-80-7,2 1-32 6,6 1 0-6,-2 0 0 10,0-8-96-10,-2 5 0 6,-1 5-16-6,1-2 0 7,-2-2-80-7,6 2-16 6,2 0 0-6,-2 2 0 9,-6-1-32-9,0-3-16 7,2 4 0-7,6 2 0 9,0 2 32-9,2-2 16 8,0-2 0-8,0 2 0 7,0-2-336-7,0 2 0 7,4 2 0-7,-2 0 0 7,2 0 0-6,-6 0 0 6,-4-2 0-7,4 0 0 8,-4-2 0-8,0 2 144 6,6 1-144-6,0-1 160 9,-6 0-160-9,4 0 0 6,-2 0 0-6,0 2 128 8,-2 4 32-8,2-2 0 6,2 0 0-6,-4-2 0 9,-4 0-160-9,0 3 160 6,-1 3-160-6,1 0 160 10,0 0-160-10,0 0 160 6,-4-4-160-6,1 4 160 9,-7-1-160-9,-1 1 0 6,1-4 144-6,4 4-144 9,-5 0 128-9,-3 0-128 6,-5-4 128-6,0-2-128 9,-8 0 0-9,-1 0 128 6,-1 2-128-6,2 0 0 8,2 0 128-8,-4 0-128 7,-2 0 128-7,-4-1-128 8,-4-1 128-8,0 0-128 7,-7-1 160-7,3 1-160 8,-4 1 176-8,3 1-176 7,1 2 192-7,-2 2-192 7,4-4 192-7,-3 0-192 7,-3-2 192-7,-3 0-192 9,-5 0 128-9,-3-2-128 6,0-6 0-5,-11 6 0 6,1 2 192-7,-6-2-192 8,6 0 192-8,-8 1-192 8,-1 1 176-8,-3 0-176 6,-4 0 160-6,-4 0-160 10,-3 0 128-10,-2 0-128 6,-18 0 0-6,13 0 144 9,-13 0-144-9,0 0 0 6,0 0 0-6,0 0 128 8,0 0-128-8,0 0 0 7,0 0-160-7,0 0 160 23,0 0-1248-22,0 0-160 0,0 0-16 0,-21 0-9120 4,-5-2-1808-3</inkml:trace>
    </iact:actionData>
  </iact:action>
  <iact:action type="add" startTime="68350">
    <iact:property name="dataType"/>
    <iact:actionData xml:id="d23">
      <inkml:trace xmlns:inkml="http://www.w3.org/2003/InkML" xml:id="stk23" contextRef="#ctx0" brushRef="#br0">25980 11774 26719 0,'0'0'2368'2,"0"0"-1888"-1,18 2-480-1,3 2 0 8,5 3 176-7,5 3-176 6,2 0 192-7,10 4-192 8,-2-7 0-8,8 9 0 5,5 0 0-5,3 3 0 11,7-5 0-10,3 1 0 3,-5-5 0-4,2 6 0 8,5-5 0-8,-7 5 0 7,-1-2 0-7,1 1 0 9,-2-3 192-9,-1 4-32 11,1 1 0-11,1-3 0 4,1 5 64-4,1-3 16 8,-3 3 0-8,1 3 0 7,1-7 144-7,-5 5 16 8,-3 1 16-8,-7 1 0 7,-4-7 64-7,-4 5 16 7,-4 3 0-7,-6 1 0 9,-1-1-128-9,-9 1-32 7,-3 3 0-7,-10 0 0 7,-10 4 48-6,-4 6 0 4,-12 2 0-5,-5 6 0 9,-12 0 64-9,-14-2 0 6,-5 2 16-6,-18-6 0 10,-14 8-32-10,-10-6-16 5,-3 2 0-5,-10 3 0 9,-8-3-96-9,-8 4-32 6,-13-2 0-6,-11-2 0 8,-3 4-80-8,-4-1-16 8,-6 1 0-8,-15 6 0 9,-14-4-192-9,-4 5-192 6,-2 3 48-6,-14-1-17152 11</inkml:trace>
    </iact:actionData>
  </iact:action>
</iact:actions>
</file>

<file path=ppt/ink/inkAction3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70C0"/>
    </inkml:brush>
    <inkml:brush xml:id="br3">
      <inkml:brushProperty name="width" value="0.055" units="cm"/>
      <inkml:brushProperty name="height" value="0.055" units="cm"/>
    </inkml:brush>
  </inkml:definitions>
  <iact:action type="add" startTime="3820">
    <iact:property name="dataType"/>
    <iact:actionData xml:id="d0">
      <inkml:trace xmlns:inkml="http://www.w3.org/2003/InkML" xml:id="stk0" contextRef="#ctx0" brushRef="#br0">4359 10321 6447 0,'0'0'576'3,"0"0"-576"-3,0 0 0 1,0 0 0 25,0 0 768-24,0 0 32-2,0 0 16 0,-8 13 0 0,8-13-688 0,0 0-128 1,-8 10 0-1,8-10 0 9,0 0 416-9,0 0 128 6,-12 10 32-6,12-10 0 8,0 0 368-7,-9 12 80 4,9-12 0-5,-8 7 16 8,-2 5-176-8,4 2-32 8,6-14-16-8,-4 17 0 8,-3 1-160-8,-1 3-16 6,2 3-16-6,0-1 0 9,2 1-32-9,-4 5 0 7,1 2 0-7,-1 2 0 8,2-2-32-1,-4 10-16-7,0-2 0 0,3 6 0 9,-5-4-16-9,2 8 0 6,6-2 0-6,-5 0 0 9,1-1-176-9,2 3-32 6,-4-2-16-6,0-2 0 8,3 4-112-7,1-9-32 5,-6 1 0-6,2-4 0 10,2 3-32-10,-3-7 0 6,3 0 0-6,-2 0 0 9,-3 2 64-9,5-2 16 5,-4-4 0-4,4-1 0 7,4-3 48-8,-2-1 16 7,-1-3 0-7,1 0 0 8,2-1-32-8,0-1-16 6,2-3 0-6,-2 4 0 9,0-3-64-9,0-5-16 6,4-12 0-6,-2 19 0 8,2-5-144-8,0 2 128 8,0-16-128-8,0 13 128 8,0-13-128-8,0 16 128 5,0-16-128-5,0 0 128 9,0 0-128-9,0 0 0 7,0 0 144-7,12 10-144 9,-12-10 160-9,0 0-32 6,0 0-128-6,16 5 192 8,-1 1-48-8,-15-6-16 6,22 2 0-5,-7-2 0 7,3 0 32-7,-4 2 0 6,1-2 0-7,3-2 0 8,-18 2-160-8,19-4 192 6,1 4-192-6,1 0 192 9,-5 2-192-9,3-2 128 6,3 0-128-6,-1 2 128 9,-1 0-128-9,3 2 0 6,-1-2 0-6,1 2 0 8,0 0 128-8,1 0-128 7,-3 4 128-7,7-3-128 9,-1-1 0-9,2 2 0 6,2 2 0-6,-1-2 0 9,1 0 0-9,0-2 0 6,6-1 0-6,4 1 128 9,-4 2-128-9,4-4 192 6,-4-2-192-6,2 2 192 9,2 0-16-9,-6 0 0 7,0 0 0-7,2-2 0 9,-5-2-176-9,5 2 192 5,2 2-192-5,-2-2 192 9,2 2-192-8,2 0 160 5,-2-2-160-6,4 4 160 9,-2 0-160-9,2 0 0 5,5-4 144-5,-1 0-144 10,0 1 128-10,0-1-128 5,1-1 128-5,-1 2-128 9,-4-2 128-9,-2-3-128 6,0 0 160-6,-2 2-160 10,4 0 128-10,0 0-128 5,-4 0 0-5,4 0 144 8,0 2-144-7,4 0 0 5,-4-2 0-6,3 2 0 8,3 0 0-8,0 0 0 8,-2 0 0-8,3-2 0 8,1 0 0-8,-2-2 0 6,-8 0 0-6,6-2 0 9,-2 1 0-9,-3-1 0 6,5 0 128-6,-2-2-128 9,2 2 0-9,2 2 0 7,-1-1 0-7,-1 1 0 9,0 0 0-9,2 4 128 7,3 0-128-7,-1 0 0 7,-2-2 128-7,0-2-128 8,-2 0 0-8,-1 2 128 8,-5-2-128-8,4-2 0 6,-6-2 0-6,6 5 128 9,-4 3-128-9,4 0 0 7,4-2 0-7,-6 2 0 7,1 0 0-7,3 0 0 7,-2 2 0-7,4 0 0 8,2-1 0-8,1 1 0 6,-3-2 128-6,-4 4-128 9,0-2 0-9,-4-2 0 8,2-6 0-8,-4 4 0 7,2 2 0-7,-2 0 0 6,3 0 0-6,-1 0 0 8,2 0 0-8,0 2 0 7,0 2 0-7,2-2 0 8,-2 0 0-8,4 2 0 7,2 0 0-6,-5-2 0 6,3 0 0-6,0-2 0 5,-6-2 0-6,4 2 128 8,-6 2-128-7,4 2 0 5,-6-4 0-6,6 0 0 10,-4 0 0-10,6 4 0 6,-4 2 0-6,1-3 0 9,1-3 0-9,4 2 0 5,0 2 128-5,2 4-128 9,-4-4 0-9,1 2 0 6,3-2 0-6,0-2 0 8,-4-2 0-8,2 0 0 7,-8 0 0-7,4 0 0 10,-6 2 0-10,6-2 0 6,-2 0 0-5,1 0 0 7,-3 0 0-8,4 2 0 6,-4 0 0-6,6 1 0 8,-4-1 0-8,2 0 0 7,4-2 0-7,-2 2 0 8,2 4 0-8,1-4 128 6,-3-2-128-6,0 0 0 9,0 0 0-9,-4 0 128 8,2 0-128-8,-2 0 0 7,4 0 0-7,-6 2 0 6,4 0 128-6,-4 0-128 9,5-2 0-9,-5 2 0 6,4 2 0-6,-4 2 0 9,4 1 0-9,-2-1 0 7,2-2 0-7,4-2 128 8,-6 2-128-8,4 0 0 6,-10-4 0-6,2 2 0 8,0-2 0-8,-6 6 0 8,2-6 0-8,-1 0 0 8,-3 0 0-8,2 0 128 6,4 0-128-5,-2 0 0 7,-3 6 128-8,1-2-128 7,0-3 0-7,0 1 128 7,2-2-128-7,-1 2 0 9,-1 2 0-9,2 2 0 7,-2-4 0-7,2 2 0 6,4-2 128-6,-3 0-128 8,-3-2 0-8,0 2 0 7,4-2 0-7,-4 4 0 8,0-2 0-8,-1-2 0 8,-3 2 0-8,0-2 0 8,1 0 0-8,-1 0 0 6,-2 0 0-6,5 2 0 9,-1-2 0-9,0 0 128 6,0 0-128-6,1 0 0 9,-1 0 0-9,0 0 0 6,-2-2 0-6,3 4 0 9,-3-2 0-9,2 2 0 7,-1-1 128-7,5-1-128 8,-2 0 0-7,0 4 0 6,-2-4 0-7,1 0 0 8,-1-4 0-8,0 4 0 7,0 6 0-7,1-6 0 7,-5 0 128-7,0 0-128 7,-1 0 128-7,1 0-128 9,-1 0 0-9,-1 0 128 6,-4 2-128-5,3-2 0 7,-1 0 0-8,3 0 0 8,-5 0 0-8,3 2 0 7,-3 2 0-7,3-4 0 6,-5 0 128-6,3 2-128 8,-1 2 0-8,-3-2 0 7,1-4 0-7,3 4 0 9,-4 0 0-9,1 0 0 6,-17-2 0-6,24 2 128 9,-9 2-128-9,3-2 0 6,-1 0 0-6,-17-2 0 8,18 0 0-7,-1 0 0 5,-17 0 128-6,18 0-128 8,-18 0 0-8,17 0 0 8,3-2 0-8,-6 2 0 6,-14 0 144-6,0 0-144 8,15-2 160-8,-15 2-160 8,18-4 176-8,-18 4-176 6,11-2 192-6,-11 2-192 8,16-6 176-8,-16 6-176 8,12-6 160-8,-12 6-160 9,11-14 144-9,1 5-144 6,-8-1 128-6,-4 10-128 9,8-16 144-9,2 3-144 6,-5-7 160-6,3 3-160 9,0 1 192-9,4-5-48 7,-2-1-16-7,1-3 0 8,-1-6 0-8,2-3 0 6,-1 5 0-6,-3-6 0 9,4-4-128-9,-2 4 160 5,-3-6-160-4,5 2 160 8,-4-8-160-9,2 4 160 7,1-5-160-7,-3 1 160 9,2 4-160-9,4-4 0 6,-3 0 0-6,5 4 128 8,-6-5-128-8,5-5 0 7,-3 6 0-6,4 0 0 5,-7-3 0-6,7-1 0 7,-4 2 0-7,3 4 0 9,-3 2 0-9,4-3 0 6,-7 7 0-5,3-4 0 6,0 4 144-7,1-2-144 8,1 6 160-8,0 1-160 7,-1-3 0-7,1 6 0 7,0 2 0-7,-5 2-160 8,5 1 160-8,-4 3 0 7,0 1 0-7,1 3 0 9,-5-1 0-9,4 5 0 5,0-5 0-5,-5-1 0 10,3 9 0-10,2-3 0 6,-10 15 0-6,8-12 0 9,-2-2 0-9,0 6-128 6,-6 8 128-6,7-11 0 8,-1-1 0-8,-6 12 0 7,4-12 0-7,-4 12-128 9,0 0 128-9,0 0 0 5,4-13 0-5,-4 13 0 9,0 0 0-9,0 0 0 7,0 0 0-7,0 0 0 8,0 0 0-8,0 0 0 7,0 0 0-7,0 0 0 8,0 0 0-8,0 0 0 7,-8-8 0-7,0 2 0 9,8 6 0-9,0 0 0 5,-17-2 0-4,-1 0 0 7,3 2 0-8,-3 0 0 6,1 0 0-6,1 2 0 10,-4 0 0-10,1 2 0 6,1-2 0-6,-3 0 0 8,-1 0 0-7,-1-2 0 5,-2 0 0-6,1 4 0 9,-1 0 0-9,0-2 0 6,-1 1 0-6,1-3 128 9,-4 0-128-9,-3 2 0 7,-5 0 0-7,2 0 0 8,-2-4 0-8,-6 0 0 6,2 2 0-6,-5 0 0 8,-1-2 0-8,2-1 0 8,-2 1 0-8,-4 2 0 8,4 0 0-8,-1 0 0 6,-5-2 0-6,0 2 0 8,1 2 0-8,-3 0 0 7,-1-2 0-7,-3 3 0 9,-5-6 0-9,-3 3 0 6,-1 0 0-6,2 0 128 9,3-2-128-9,-3 0 0 6,2 0 0-6,1 2 0 9,-3 4 0-9,5-2 0 6,-1 1 0-6,-4-1 0 9,-1 0 0-9,3 0 0 7,-8 0 0-7,4-4 0 8,-1-7 0-8,5 5 0 6,-2 2 0-6,3 2 0 8,-1 0 0-8,-1-2 0 8,7 0 0-8,-2 2 0 8,-11 4 0-8,3-4 0 7,-6-2 0-7,6 0 0 7,-3 2 0-7,7 0 0 7,-2 0 0-7,1 2 0 9,1 0 0-9,-2 2 0 6,1 1 0-6,-1 1 0 9,-2-2 0-9,1-2 0 6,-9-4 0-6,4 4 0 9,4 0 0-9,2 0 0 6,1-2 0-6,-3 4 0 9,2 4 0-9,1-2 0 7,-3-1 0-7,2 1 0 8,-6-2 0-8,-3 2 0 6,-1 0 0-6,0-2 128 9,0-2-128-9,4-2 0 6,2 0 0-6,-2 0 0 8,7 6 0-8,1-1 128 8,-4 3-128-8,-5-2 0 8,-1-4 0-8,-2 2 0 7,2-2 0-7,4 0 128 8,-4-2-128-8,4 2 0 7,1 0 0-7,7 2 0 8,-2-2 0-8,-1 1 0 6,1-1 0-6,-8 0 0 9,-1-2 0-9,5 0 0 6,-4-2 0-6,6 2 0 8,-3 2 0-8,3-2 0 8,2-4 0-8,-1 3 128 8,5 1-128-8,-1 1 0 7,-1 1 0-7,-4-2 0 8,-1 0 0-8,-1-2 0 6,4-1 0-6,-5 1 0 9,5 2 0-9,4 0 0 7,1 0 0-7,1 2 0 8,-1 1 0-7,6 1 0 5,3-2 0-6,-7-2 0 8,-5 0 0-8,1 0 0 7,3 0 0-7,-1 0 0 8,5 0 0-8,-1-2 0 7,0 0 0-7,1 2 0 8,1 0 0-8,2 0 144 6,3 0-144-6,1 4 0 9,-2 0 128-9,2 0-128 7,2-2 0-7,-1 0 0 8,-1 4 0-8,0-2 0 6,4-2 128-6,-4-2-128 9,0 0 0-9,4 0 0 6,-1-2 128-6,5 2-128 9,-2 0 0-9,2 0 0 7,2 2 128-7,0 0-128 9,1 0 0-9,3-2 0 6,-4 0 0-6,4 2 0 8,2 1 0-8,2 1 0 6,1 2 0-6,-1-2 0 9,2 0 0-9,-3-2 0 6,-1 0 0-6,0-2 0 9,-2 2 0-9,2 0 0 7,-1 0 0-7,3 0 0 8,0-2 0-8,0 0 0 8,1 0 0-8,1-2 0 7,0 2 128-6,-1 0-128 4,1 0 0-5,2 2 0 9,-1 0 0-9,3 0 0 7,-2-2 0-7,5 0 0 8,1 4 128-8,-5-4-128 6,1-4 0-5,-1 4 0 8,5 5 0-9,-1-1 0 5,-1 0 0-5,3-2 0 10,3 0 128-10,-5 0-128 6,7 0 0-6,-5 2 0 8,2-2 0-6,3-2 0 3,-3 0 0-5,3 0 0 8,-3 6 0-8,4-4 0 7,-3-2 0-7,3 2 0 8,-4 0 0-8,5 0 0 7,-5-2 0-7,16 0 0 8,-12-2 0-8,-1 2 0 8,13 0 0-8,-14 0 0 7,4-2 0-7,-3 0 0 8,3 2 0-8,10 0 0 7,0 0 0-7,-16 2 0 7,7-4 0-7,9 2 0 8,-18 0 0-8,6 2 0 7,-3-2 0-7,15 0 0 7,0 0 0-7,0 0 0 8,-12 0 0-8,12 0 0 7,-16 0 0-7,7 0 0 7,-5-2 0-6,14 2 0 7,-10 0 0-8,10 0 0 7,-10-2 0-7,10 2 0 9,-15 0 0-9,5 0 0 6,10 0 0-6,-16-4 0 9,7 2 128-9,9 2-128 5,0 0 144-5,-14 0-144 9,4-2 0-9,10 2 0 6,-9-2 0-6,9 2 0 9,0 0 0-9,-14 0 0 7,6-2 0-7,8 2 0 7,0 0 0-6,0 0 0 6,0 0 0-7,0 0 0 8,0 0 0-8,0 0 0 7,0 0 0-7,0 0 0 8,-14 0 0-8,14 0 0 6,0 0 0-5,0 0 0 7,0 0 0-8,0 0 0 7,-9 6 0-7,9-6 0 8,0 0 0-8,-8 12 0 7,8-12 0-7,0 0-160 9,0 0 160-9,-10 9 0 6,2 5 128-6,8-14-128 8,0 0 0-8,0 0 0 7,-7 8 0-7,7-8 0 8,0 0 0-8,-12 8 0 7,12-8 0-7,-10 11-128 9,10-11 128-9,-8 8 0 6,8-8 0-6,0 0 0 8,0 0 0-8,-11 8 0 8,11-8 0-8,0 0 0 7,0 0 0-7,0 0 0 7,0 0 0-7,0 0 0 8,0 0 0-8,0 0 0 6,0 0 0-5,0 0-128 22,0 0-256-22,0 0-64-1,0 0 0 0,0 0 0 15,0 0-2432-14,0 0-512 0,19 12-80 0</inkml:trace>
    </iact:actionData>
  </iact:action>
  <iact:action type="add" startTime="8790">
    <iact:property name="dataType"/>
    <iact:actionData xml:id="d1">
      <inkml:trace xmlns:inkml="http://www.w3.org/2003/InkML" xml:id="stk1" contextRef="#ctx0" brushRef="#br0">10495 11782 7359 0,'0'0'656'3,"0"0"-528"-2,0 0-128 0,0 0 0 5,0 0 992-6,0 0 160 7,0 0 48-7,0 0 0 8,0 0-304-8,0 0-64 6,0 0-16-6,0 0 0 8,0 0-48-7,18 7-16 5,-5 1 0-6,5-2 0 9,-2-2 16-9,1 0 0 7,-3 2 0-6,3-4 0 6,7-2-80-7,-1 0-16 7,4-2 0-6,5-4 0 6,-1 0 112-7,8 0 32 7,2 2 0-7,8-2 0 8,1-1-80-8,5 1-16 10,3 0 0-10,3 2 0 6,1-2-336-6,5-2-64 8,-3 0 0-7,-7 3-16 4,-1-1-176-5,-1-2-128 8,-3 0 144-8,1 4-144 7,4 0 176-7,-3 2-176 7,1-3 192-7,-1 3-192 8,5 4 272-8,-1 3-48 7,1-1-16-7,0 0 0 8,1 0 16-8,-5 2 0 6,-7 2 0-6,1 2 0 8,-4-5-224-8,0 3 176 7,2 0-176-7,-2-2 160 8,-10 0-160-8,2 1 0 8,2 1 0-8,-6-2 0 9,0-4 128-8,-2 2-128 3,0-2 0-4,-3 0 128 9,-3-2 0-9,-1-2 0 7,-1-2 0-7,-4 0 0 8,1 4 112-8,-6-4 16 7,-14 4 0-7,15-10 0 8,-15 10-64-8,0 0 0 6,8-9 0-6,-8 9 0 9,0 0 0-9,0 0-16 7,0 0 0-7,-4-12 0 8,-8-2 48-8,-1 7 16 7,-9-5 0-7,-1 2 0 8,-4 4-240-8,-3-2 0 6,-1-3 0-6,0 5 0 9,-6 0 0-9,-2-2 0 6,2 2 0-5,-8 3 0 7,-2-1 0-8,2 4 0 6,-4 0 0-6,1 0 0 9,-5 0 0-9,-4 0 0 6,-5 0 0-6,0 0 0 11,-7 0 0-11,5 0 0 4,-6 0 0-4,2 0 0 9,-7 2 0-9,9 1 0 6,-2-3 0-5,3 4 0 7,-3-2 0-8,0 0 0 7,-6 2 0-7,6-2 0 9,-5-2 0-9,9 2 0 6,0 2 0-6,5-2 0 8,4-2 0-8,9 2 0 7,1-2 0-7,2 4 0 8,6 0 0-8,6 0 0 7,3-1 0-7,3 1 0 9,2 2 0-9,1-2 0 5,5 0 0-4,-1-4 0 7,6 0 0-8,12 0 0 6,0 0 0-6,0 0 0 9,0 0 0-9,0 0 0 5,0 0 0-4,0 0 0 7,0 0 0-7,0 0-192 5,20 0 192-6,7 0-160 10,4 0 160-10,8 0 0 6,4 0-144-6,8 0 144 9,6-2 0-9,11 2 0 6,2 0 0-6,10 0 0 8,4 0 0-7,4-2 0 5,-1-2 0-6,-1 4 0 8,-4-2 0-8,0 2 0 6,0 0 0-5,-2 2 0 7,0 0 0-8,0 4 0 7,-6 4 0-7,0-4 128 8,-2-2-128-8,-9-3 128 7,-7 3-128-7,-3 0 128 8,-6 4-128-8,-6-2 128 7,0-4-128-7,-4 0 128 8,-8 4-128-8,-2 0 160 6,-1-1-160-6,-7-3 160 9,-5-2 16-9,-14 0 0 7,0 0 0-7,0 0 0 8,0 0 80-8,0 0 32 6,0 0 0-6,0 0 0 9,-12 6 0-9,-9-4 0 6,-7 2 0-5,-9 2 0 8,-8 2-128-9,-3 0-32 6,-5-7 0-6,-7 1 0 8,-9 2-128-8,-11-2 128 6,-9-4-128-6,-1-2 128 9,0 4-128-9,-3-2 0 7,-3 1 144-7,0-3-144 8,-1 0 128-8,-7-6-128 7,-5-2 128-7,8-1-128 8,7 3 0-8,8 2 144 7,4-6-144-7,10 5 0 8,8-5 144-8,3 6-144 7,5 2 0-7,7-3 144 9,8-3-144-9,6 6 0 6,8 0 0-6,3-4 0 8,7 5-176-8,-1 3-64 6,8 2-16-6,10 0 0 25,0 0-2048-22,0 0-400-3,0 0-96 1</inkml:trace>
    </iact:actionData>
  </iact:action>
  <iact:action type="add" startTime="14734">
    <iact:property name="dataType"/>
    <iact:actionData xml:id="d2">
      <inkml:trace xmlns:inkml="http://www.w3.org/2003/InkML" xml:id="stk2" contextRef="#ctx0" brushRef="#br0">5945 6779 4607 0,'0'0'400'2,"0"0"-400"1,0 0 0-3,-2 18 0 6,2-18 1216-6,-2 15 176 7,2-15 16-7,0 18 16 9,0-18-528-9,0 14-128 7,0-14 0-7,0 0-16 10,0 0 0-10,0 0 0 5,0 0 0-5,4 17 0 9,-4-17 0-9,0 0 0 5,0 0 0-4,9 16 0 6,-9-16-192-7,0 0-48 7,14 8 0-7,-14-8 0 9,0 0 16-9,14 3 0 7,-14-3 0-7,17-1 0 8,-1-5-240-8,-6-4-48 6,1 0-16-6,3-2 0 9,-4-3 48-9,3-3 16 7,-3 5 0-7,4-7 0 8,-5-1 16-8,3 1 0 5,4-3 0-4,-6-1 0 8,1-3 64-5,-1 4 16 0,4-1 0-4,-5 1 0 8,5 1-32-8,0-1 0 6,-6-4 0-6,5 1 0 8,1 3-48-7,3-4-16 5,-3 1 0-6,2-1 0 9,-1-2-96-9,1 0-32 6,1-1 0-6,-1 1 0 9,2-2-160-9,3-2 160 5,-5 1-160-5,3-1 160 10,1 2-160-10,-5 0 192 6,5 0-192-6,-1-1 192 9,-3-1-192-9,1 4 0 6,-3 0 0-6,2 0 0 9,1-1 160-9,-3 1-160 6,3 0 192-6,-3 2-192 9,4-3 224-8,-3-1-64 5,3 4-16-6,1 1 0 7,-5-1-16-7,3 2-128 7,-1-3 192-7,4 3-64 9,-1-2 0-9,3 1-128 6,-3-1 192-6,4 2-64 8,-1-3 0-8,3 1 0 6,3 2 0-6,-3-1 0 9,-2 3-128-9,3 2 128 7,-1-7-128-7,2 1 128 10,1 0-128-10,-1 1 0 5,2 1 0-5,1 0 0 9,-3-1 128-9,0 1-128 7,0 2 0-7,3-1 128 8,-7-1-128-7,-1 3 0 4,-1 1 144-5,2-4-144 8,3-3 0-8,-3 1 144 7,1 0-144-7,1 3 0 8,2 1 144-8,1 1-144 7,-5 1 0-7,2-1 144 9,-1-3-144-9,3 6 0 6,0 1 0-6,1 0 128 8,-3 1-128-8,2 1 128 7,3-1-128-7,1 3 128 8,4-3-128-8,-2 1 160 8,-2 2-160-8,2 5 160 7,1-5-160-7,1 4 0 7,-2-2 0-7,-2 5 0 8,0 1 0-8,0-4 0 8,-1 0 0-8,-1 3 0 8,0-5 0-8,4 4 0 6,1 2 0-6,-3-2 0 8,0-1 0-8,2 3 0 7,4 0 0-7,-4 0 0 8,4-4 0-8,2 4 0 6,-3 3 0-5,3-3 0 8,2 0 0-9,-1 4 0 6,3 0 128-6,-2 0-128 8,0 0 0-8,4 0 0 7,-8 2 0-7,0 0 0 9,-4 0 0-9,3 0 0 6,-5 2 0-6,2 0 128 9,4 0-128-9,2 2 0 6,-10 0 0-6,2 0 0 10,7 0 0-10,1-1 128 6,-6 3-128-6,2 4 0 8,4 0 0-8,-4 0 0 6,4 5 128-6,2-3-128 9,-2 2 0-9,2-3 0 6,-4 5 0-6,4-4 0 9,-2 3 0-9,-2-3 128 6,-2 3-128-6,-4-1 0 9,2 4 0-9,1 1 0 6,1-5 128-6,-2 3-128 9,-2-3 0-9,0 5 0 7,2-1 0-7,3 0 128 8,-3 1-128-8,-2 4 0 6,2-1 0-6,0-1 0 10,2 5 128-10,0-1-128 5,4 2 128-5,-1 1-128 9,-5-1 0-9,0-2 128 7,4 1-128-7,0-1 0 8,-6 2 128-8,2 1-128 6,-5 1 0-6,-1 0 128 9,0-2-128-9,1 3 0 6,-3 1 0-6,2-2 128 9,2 4 0-9,1-1 0 6,-5-3 0-5,0 2 0 7,1 6 0-8,-1 2-128 6,1-4 192-6,1-2-64 8,-2 0 64-8,1 5 16 8,-1-1 0-8,0 4 0 7,1-4-208-7,-1 0 0 7,2 4 0-7,-1-2 0 9,-3 5 0-9,4-5 0 6,-1 4 176-6,-1-4-176 9,2 4 160-9,-3-4-160 7,-3 2 128-7,-1-4-128 8,5 4 128-8,-2-4-128 7,-1 8 0-7,-6-8 128 9,1 2-128-9,3 2 0 5,-5-2 0-5,5 2 128 9,-1-6-128-9,-1 4 0 7,-1 2 0-7,5-4 128 8,-1 2-128-8,-3-4 0 7,-1 2 0-7,-1 2 0 8,2-3 0-8,3 1 128 6,-2 0-128-6,-1-4 0 8,2 0 0-8,1 6 128 8,-3-2-128-8,3-4 0 7,0 0 0-7,3 2 128 7,-3-1-128-7,-1-3 0 8,1 2 0-8,5 0 128 8,-1 0-128-8,0 0 0 9,-1-3 0-9,-3-1 0 5,5-2 128-5,-3 2-128 10,-2 1 0-10,5-1 0 6,3-2 0-6,-4 1 128 8,-1-1-128-8,-3 2 0 7,-3-2 144-7,3 1-144 8,5-3 128-8,-3-2-128 6,-3 3 160-6,5-1-160 9,2 2 128-9,-1 1-128 7,-1-5 0-7,2-3 144 7,1-1-144-7,1 3 128 7,0-3-128-7,-2-1 128 8,3 1-128-8,1-1 128 7,-2-3-128-7,2 3 128 8,1-4-128-8,-1 3 0 8,4 3 0-8,2-7 128 8,-4 1-128-8,6-4 0 6,2 1 0-6,-8 1 128 9,-2-4-128-9,1 4 0 7,-1-3 0-7,4-3 0 8,-4 2 0-8,-2 2 0 6,3-4 0-6,1-3 0 9,0 3 0-9,4 0 0 6,-2-2 128-6,0-2-128 8,2-2 0-7,-4 2 0 6,4 2 0-7,4-2 0 7,-4-2 0-7,4 0 0 8,-3 0 0-8,2-2 0 8,3 2 0-8,0-2 0 7,-6 2 128-7,2-4-128 7,0-6 0-7,-4 2 0 9,6 5 0-9,-3-7 128 8,1-4-128-8,3 4 0 6,-1-3 0-6,4 1 0 8,-2-5 0-8,2 3 0 7,2-4 0-7,4 7 0 8,-1-5 0-8,1 2 0 7,2-3 0-7,-5-3 0 8,-1 3 0-8,0-3 0 7,-6-3 0-7,4 1 0 10,-2 1 0-10,2 1 0 7,-2-1 0-6,-1-4 0 6,5-1 0-7,-2 1 0 5,0 2 0-5,6 1 0 9,-1-3 0-9,1-1 0 6,-4 1 128-6,4 0-128 9,-1 1 0-9,3-5 0 6,-10 2 0-6,2-3 0 8,0 1 0-8,-4 0 0 7,5 0 0-7,1-4 0 9,-2-1 0-9,4 3 0 6,2 2 0-5,-1 0 0 6,-5 1 0-7,4 1 0 7,2-6 0-7,-1 0 0 8,-1-2 0-8,-4 0 0 6,0-1 0-6,-2 1 0 9,-4 2 0-9,0 2 0 6,0 0 0-5,-2-2 0 7,4-1 0-8,-2-3 0 6,4 4 0-6,-4-2 0 9,0-4 0-9,4 4 0 7,-2 2 0-7,2-4 0 8,3 4 0-8,-3-2 0 7,0-1 128-7,-2-3-128 9,2 4 0-9,4 0 0 6,-8-8 0-6,0 4 0 8,-2-4 0-8,-4 8 0 7,0-4 0-7,0 2 128 8,3 0-128-8,-3-2 0 8,2 2 0-8,2 0 0 7,0-6 0-7,-2 4 0 8,0-4 0-8,2 6 0 7,-4-4 0-7,2 4 0 7,3-8 128-7,-3 6-128 8,0-5 0-8,4 3 0 7,-4-6 0-7,2 2 0 8,-2 2 0-8,-4-2 0 7,0 4 0-7,-1-4 0 7,-1 1 0-6,-2 1 0 6,1-4 128-7,1 4-128 9,2-2 0-9,0-2 0 6,-1 6 0-6,-1-6 0 9,2 3 0-9,-2 1 0 5,2-2 0-5,-1 6 0 9,-5-4 0-9,2 6 0 7,1-4 0-7,1 4 0 9,0 0 0-9,2-4 0 6,1 4 0-6,-1-2 0 8,0 2 0-8,4 2 0 9,-6-6 0-9,3 6 0 6,-3-1 0-6,0 1 0 8,0 2 0-8,-1 0 0 7,-3 0 0-7,0 0 0 7,1 0 0-7,3 3 0 8,-2 1 0-8,1 0 0 8,-1 0 0-8,0 1 0 7,1 1 0-7,-1 0 0 7,2-1 0-7,0 3 0 8,-1-2 0-8,1 3 0 7,2 3 0-7,2-4 0 9,-1 1 0-9,1 1 0 6,-2-3 0-6,2 7 0 9,6 3 0-9,-4-3 0 6,-4 1 0-6,3 1 0 9,-5-5 0-9,0 5 0 7,4 3 0-7,-4-4 0 9,1 7 0-9,1-3 0 5,-2 6 0-5,2 1 0 8,-1-9 0-8,1 8 0 8,0-4 0-8,4 5 0 8,-2 1 0-8,-1-2 0 7,1 0 0-7,0 4 0 8,2 2 0-8,-2 0 0 6,4 0 0-6,2 2 0 9,-4-2 0-9,4 0 0 6,2-1 0-6,-6 1 0 9,1 2 0-9,-1 2 0 6,-2 0 0-6,-2-2 0 8,0 1 0-8,2-1 0 7,6 0 0-7,-5 2 0 9,-1 0 0-9,4 0 0 6,-4 2 0-6,-2 6 0 9,2-4 0-9,0 2 0 6,1-1 0-5,-1 3 0 6,0-2 0-6,4 0 0 5,2 4 0-6,-6-3 0 8,0 5 0-8,2-2 0 8,4-3 0-8,-5 5 0 8,-3-2 0-8,0 5 128 7,4-1-128-7,-4-1 0 8,-1 3 0-8,-1-4 0 6,4 1 0-6,0-1 0 9,2 5 0-9,-2-5 0 7,-1 6 0-7,1-1 0 8,-2-5 0-8,4 3 128 6,-4 3-128-6,2-3 0 8,-1 3 0-8,1 3 0 7,2-5 0-6,-2-1 0 6,2 5 0-7,-2-1 0 8,1 3 0-7,1-1 0 6,-4-1 0-7,-2 1 0 6,0 0 0-6,1 5 0 9,-5-5 0-9,4 2 0 7,-1 3 0-7,1-3 0 8,0 2 0-8,2-1 0 6,-1-3 0-6,-1 2 0 9,2 1 0-9,-2 1 0 6,1 2 128-5,-1 1-128 6,0-3 0-7,0 2 0 8,-1 2 0-8,-1-1 0 7,2-3 0-7,0 2 0 8,1 2 0-8,-1-1 0 7,-2-1 0-7,1-2 0 8,-1 4 0-8,0 1 0 7,-5 5 0-7,1-6 0 7,-2 0 0-7,-3-2 0 9,2 4 128-9,-1 1-128 6,-3 1 0-6,3-2 128 9,-5 0-128-9,1 2 0 7,5 2 0-7,-4-2 0 8,1 0 0-8,1 4 0 6,-3-4 128-6,5 1-128 9,-7-3 0-9,5 4 0 6,1-2 0-6,-3 2 0 10,2 2 0-10,1-4 0 6,-5 0 0-6,5 4 0 8,3-4 0-8,-7 6 0 7,5-4 128-7,-5 4-128 8,1 0 0-8,4-2 0 7,-5 2 0-7,3-4 0 7,3 4 0-6,-3-2 0 6,1 4 0-7,3-6 0 8,-3 0 0-8,1 0 0 6,1-4 0-6,3 4 0 9,-3 4 0-9,-1-4 0 8,1 4 0-8,0-4 128 7,3 1-128-7,-7 1 0 6,1-4 0-5,1 2 0 8,-3-2 0-9,4-2 0 5,-1 0 0-5,-3 0 0 9,3 2 0-9,1 0 0 6,-5-3 0-5,3 1 0 7,1-2 0-8,-1 2 0 7,1-4 0-7,3 1 0 8,-1-3 0-7,1 0 0 5,-1 4 0-6,1-1 0 9,1-7 0-9,-1 4 0 6,-3 3 0-6,3-1 0 8,-1-4 0-8,2-1 0 8,-3-5 128-8,3 3-128 7,1 5 0-6,1-2 0 6,0 1 0-7,1-3 0 7,1-3 0-7,-2-3 0 6,-1 5 0-6,1-5 0 9,2 1 0-9,1 1 0 7,-1 1 0-7,-3-5 0 8,-1 1 0-8,0-2 0 7,1 3 128-7,1 1-128 9,-3-5 0-9,1 5 192 6,0-6-192-6,5 1 192 9,-1-5-192-9,4 4 192 6,-2-1-192-6,1-1 192 9,-1 2-192-9,2-2 0 6,-2-5 144-6,3 3-144 8,1 0 0-8,-2-2 0 6,6-4 0-6,-2 4 128 10,2-2-128-10,2-2 0 7,-8 1 0-7,7-1 0 7,1-2 0-7,-4 0 0 7,-2 0 0-6,0 0 0 6,0 0 0-7,0-2 0 7,-3-1 0-7,5 1 0 8,2-2 0-8,0-2 0 7,0 2 0-7,4-2 128 9,-2-4-128-9,4 3 0 6,-4 1 0-5,6-6 0 7,-3 2 0-8,7-1 0 6,0-3 0-6,-2 4 0 9,-6 0 0-9,4-1 0 6,-8-5 0-6,0 2 0 8,2-3 0-8,-6 5 0 7,4-5 0-7,2 3 0 8,-4-6 0-8,4 1 0 7,-2 1 0-7,0 1 0 10,4-5 0-10,-6 5 0 4,2-3 0-4,4-1 0 10,-4 1 0-10,4 3 0 6,-4-7 0-6,4 1 128 8,-4-2-128-8,2 1 0 8,0-1 0-8,-7 0 0 7,-3 3 0-7,2-1 0 7,0-1 0-7,-1-1 128 8,-3 0-128-8,2-1 0 7,0 1 0-7,5 3 0 8,-5 3 0-8,2-4 144 7,-2-1-144-7,3 1 160 8,-1 1-160-8,0 1 0 7,-2-4 0-7,2-1-176 8,-1-1 176-8,1 0 0 8,-2 1 0-8,0 1 0 8,3-1 0-8,-1 3 0 7,-4-2 0-7,2-3 0 7,-1-1 0-7,-1 2 0 7,0-2 0-7,1-1 0 8,-5 3 0-8,0-4 0 7,1 0 0-7,-7-1 0 9,3-1 0-9,1 2 0 6,-1 2 0-6,-3 2 128 8,3-1-128-8,3-1 0 7,-5-2 0-7,3 3 0 8,1-3 0-8,1 0 0 8,-1 0 0-8,-3-2 0 7,1 0 128-7,1 1-128 7,-1 3 160-7,-1-2-160 8,1-2 0-8,1-4 0 8,-3 4 0-8,1 1 0 8,3-3 0-8,-1-2 0 6,-3 4 0-6,1 2 0 9,3-4 0-9,-5 0 0 6,5 3 0-6,-3 3 0 8,3-2 0-8,-7 2 0 7,3-1 0-7,-1-3 0 9,1-2 0-9,1 4 0 6,1 0 0-6,-5 0 0 10,3-1 0-10,-4 1 0 5,1 2 0-5,3 0 0 9,-5-3 0-9,5 1 0 6,-6 0 0-6,3 0 0 8,-3 0 0-8,6-1 0 8,-5 3 0-8,5 0 0 7,-5 0 0-7,5-3 0 8,3 1 0-8,-5 0 0 8,2 2 0-8,1 2 0 6,-3 1 0-6,3 1 0 8,3-1 0-8,-5 1 0 7,3-4 0-7,1 2 0 8,1-1 0-8,-5-1 0 7,3 0 0-7,3 1 0 8,-1 1 0-8,1 4 0 7,-4 1 0-7,5 1 144 8,-1-1-144-7,3 3 0 5,-3-5 0-6,-3 3 0 8,3-4 0-6,0 1 0 3,1-1 0-5,-1 5-176 9,-1 3 176-9,-3-3 0 6,3-1 128-6,-1 3-128 9,-3 3 0-9,-3-5 0 7,5 7 0-7,-1-5-192 8,-3 4 192-8,3-1 0 7,-3-1 0-7,1 3 0 7,3-7 0-7,-2 8 0 8,3-3 0-8,-2 7 0 7,3-2 0-7,-4 0 0 8,1 3 0-8,4-1 0 7,-3-4 0-7,-1 4 0 7,3 2 0-7,1-3 0 8,-1 1 0-7,1 0 0 5,-1-4 0-6,1 1 0 8,2 3 0-8,3-4 0 7,-1 4 0-7,0 3 0 9,1-7 0-9,-3 2 0 6,0 4 0-5,1-3 0 7,-3 1 0-8,0 4 0 7,-1-2 0-7,1-2-128 8,-1 0 128-8,-1 3 0 6,-3-1 0-5,1-2 0 7,3 0 0-8,-5 2 0 7,-3 0 0-7,4-1 0 8,-5-1 0-8,5 2 0 6,-3 2 0-5,3 0 0 7,1-2 0-8,-3 2 0 7,2 0 0-7,-1 1-128 7,-3-1 128-7,5 0 0 7,-3 2 0-7,1-2 0 9,3-2 0-9,-4 2 0 7,1 0 0-7,3 2 0 8,-3 2 0-8,1-2 0 6,1 0 0-6,-3 0 0 8,3 1 0-8,-1 1 0 8,-1-2 0-8,3 0 0 9,-2 2 0-9,-3 0 0 6,5 0 0-6,-5 0 0 8,3 0 0-8,1 0 0 7,-1 0 0-7,-3 0 0 8,3 2 0-8,-4-2 0 6,3 0 0-6,-3 2 0 8,-14-2 0-7,17 3 0 5,3 1 0-6,-6-2 0 8,1 0 0-8,-3 0 0 7,-12-2 0-7,19 4-128 8,-7-2 128-7,6 2 0 6,-18-4 0-7,13 4 0 7,-13-4 0-7,18 4 0 8,-1 0 0-8,-17-4 0 6,0 0 0-5,16 0 0 7,-16 0 0-8,18 0 0 8,-18 0 0-8,0 0 0 6,13 2 0-6,-13-2 0 9,0 0 0-9,0 0-160 7,16 5 160-7,-16-5-160 23,0 0-992-23,0 0-208 0,0 0-48 0,0 0-15968 3</inkml:trace>
    </iact:actionData>
  </iact:action>
  <iact:action type="add" startTime="19524">
    <iact:property name="dataType"/>
    <iact:actionData xml:id="d3">
      <inkml:trace xmlns:inkml="http://www.w3.org/2003/InkML" xml:id="stk3" contextRef="#ctx0" brushRef="#br0">11539 5309 1839 0,'0'0'160'1,"0"0"-160"2,0-8 0-2,0 8 0 6,0 0 1840-6,4-8 336 5,-4 8 64-6,2-11 0 7,-2 11-1536-7,0 0-320 7,0 0-64-7,3-10-16 9,-1 0-48-9,-2 10-16 6,2-12 0-6,-2 12 0 8,4-8 144-8,-4 8 16 7,0 0 16-6,0 0 0 7,0 0-80-8,0 0-16 7,0-9 0-7,0 9 0 7,0 0 16-6,0 0 0 5,0 0 0-6,0 0 0 8,0 0-96-7,0 0-32 4,0 0 0-5,-11 11 0 9,3 1 48-9,0 2 16 6,-2 5 0-6,0 1 0 9,3 5 176-9,-5 6 48 6,2 4 0-6,-3 4 0 13,1 12 80-13,-2 4 0 4,1 1 16-3,-9 3 0 6,-3-5-272-7,-3 13-64 7,-1-1-16-7,-2 4 0 9,0-3-112-9,-2-1 0 5,-4-2-128-5,3-3 192 9,3-3-64-9,4-3-128 7,1-6 176-7,3-3-176 9,2-1 464-9,3 0-16 6,-5-8 0-5,3 4 0 6,3-6-32-7,-3 0-16 7,-1 6 0-7,1-6 0 7,3 0-176-7,-1 1-32 8,6-3-16-8,-3-2 0 7,1-2-176-7,2-2 0 8,6-5 144-8,3-5-144 8,-1 3 0-8,4-1 0 6,2-7 0-6,3 2-7952 17,-5-14-1584-17</inkml:trace>
    </iact:actionData>
  </iact:action>
  <iact:action type="add" startTime="20109">
    <iact:property name="dataType"/>
    <iact:actionData xml:id="d4">
      <inkml:trace xmlns:inkml="http://www.w3.org/2003/InkML" xml:id="stk4" contextRef="#ctx0" brushRef="#br0">10142 7436 21135 0,'0'0'928'1,"0"0"208"-1,0 0-912 0,0 0-224 5,0 0 0-5,0 0 0 7,0 0 0-7,-8 18 0 5,-1 2 0-4,3-1 0 8,0 1 0-9,4-1 0 6,-4 4 128-6,-2 5-128 10,4-1 336-10,-3 2 32 7,1 4 0-7,-6 1 0 6,2 3-176-6,2 4-16 6,-5-4-16-6,5 2 0 9,0 0-160-9,-4-8 160 6,5 0-160-6,-3 0 160 9,-6-1-160-9,9-3 128 7,-5-4-128-6,2 1 128 5,2-5-128-6,-1-3 0 7,3-1 144-6,6-15-144 6,-4 14 0-7,4-14-240 7,0 0 48-7,0 0-6768 16,0 0-1344-16</inkml:trace>
    </iact:actionData>
  </iact:action>
  <iact:action type="add" startTime="20382">
    <iact:property name="dataType"/>
    <iact:actionData xml:id="d5">
      <inkml:trace xmlns:inkml="http://www.w3.org/2003/InkML" xml:id="stk5" contextRef="#ctx0" brushRef="#br0">10487 7503 22111 0,'0'0'1968'1,"0"0"-1584"-1,-11 11-384 0,5 3 0 8,4 8 400-8,2 3 0 7,-6 4 0-7,-2 0 0 8,4 1-272-8,-2 1-128 8,3 6 0-8,-3 0 128 10,-2 0-128-10,0 2 192 3,-2-4-192-3,-3 6 192 9,1-4-192-8,-6 2 160 5,5 0-160-6,-7-6 160 8,3-5-160-7,1-1 0 6,-5 0 0-7,3-3 128 7,2-1-128-6,-1-1-224 5,1 1 48-6,1-4 16 22,3-3-416-21,-2-6-64-1,5 0-32 0,9-10-9280 3</inkml:trace>
    </iact:actionData>
  </iact:action>
  <iact:action type="add" startTime="20650">
    <iact:property name="dataType"/>
    <iact:actionData xml:id="d6">
      <inkml:trace xmlns:inkml="http://www.w3.org/2003/InkML" xml:id="stk6" contextRef="#ctx0" brushRef="#br0">9682 7485 25743 0,'-10'-31'1136'1,"10"13"240"-1,6 9-1104 0,11-3-272 3,3 4 0-2,11 2 0 5,0-3 0-5,4-1 0 5,8 0-176-5,2-2 176 6,6 3 0-6,6 1 0 5,1-2 0-5,6 4 0 7,-1 0 0-6,5 1 0 2,4-3 0-4,4 4 0 8,-5 0 0-8,-3 2 0 8,-10 0 0-8,1 0 0 12,-3-2-384-12,-3 4 48 3,-2 4 0-3</inkml:trace>
    </iact:actionData>
  </iact:action>
  <iact:action type="add" startTime="21267">
    <iact:property name="dataType"/>
    <iact:actionData xml:id="d7">
      <inkml:trace xmlns:inkml="http://www.w3.org/2003/InkML" xml:id="stk7" contextRef="#ctx0" brushRef="#br0">16901 5114 8287 0,'0'0'368'3,"0"0"80"-3,8-10-448 0,-8 10 0 0,7-10 0 0,-7 10 0 7,12-9 1024-7,-12 9 128 6,14-8 32-5,-14 8 0 7,0 0-608-8,15-4-112 8,-15 4-16-8,18-2-16 7,-18 2 96-7,0 0 32 7,19 8 0-7,-9 9 0 7,2-3 96-7,-4 7 32 7,-3 3 0-7,1 3 0 11,2 4 0-11,-2 4 0 5,-4 6 0-4,0 6 0 7,-2 10-64-8,-2 9-16 7,2-4 0-5,-4 9 0 4,-4-5-96-6,0 10-32 6,1 2 0-6,-5 0 0 8,0-4-160-7,4 2-16 4,-1 2-16-5,1-10 0 9,0 1-144-9,2-13-16 7,-4-1-128-7,3-4 192 8,1 1-64-8,0-11-128 7,-2-2 176-7,2-4-176 8,2-6 176-8,0 1-176 6,1-3 160-5,1-2-160 7,-2-1 128-8,8-7-128 6,-2 1 0-6,1 1 144 25,1-5-1808-23,-4-14-384-1</inkml:trace>
    </iact:actionData>
  </iact:action>
  <iact:action type="add" startTime="21807">
    <iact:property name="dataType"/>
    <iact:actionData xml:id="d8">
      <inkml:trace xmlns:inkml="http://www.w3.org/2003/InkML" xml:id="stk8" contextRef="#ctx0" brushRef="#br0">16405 7706 19119 0,'0'0'832'1,"0"0"192"-1,-4-14-816 0,4 14-208 2,0 0 0-2,10-12 0 7,0-1 384-7,7 3 48 8,-1-2 0-8,5-1 0 7,-1 1-304-7,0-4-128 7,1 6 128-7,6-1-128 8,1 1 192-7,1 0-64 6,-2 0 0-7,2 5 0 6,1 1-128-6,-3 0 0 7,-4 2 0-7,-1 4 0 10,-1 2 128-10,-5 2-128 8,-1 3 128-8,-7 5-128 6,0 4 0-5,-2-1 0 6,-6 5 128-7,-2 1-128 7,-6 4 192-7,-4 4 0 6,-7 3 0 0,-4 5 0-3,-5-2 64-2,1 0 32 5,-2 4 0-6,-1-8 0 9,-1 0 64-9,2-2 16 7,2-2 0-7,3-3 0 8,3-7 0-8,5 1 0 7,-1-7 0-7,9 1 0 7,8-14-16-6,-8 12 0 6,8-12 0-7,0 0 0 7,0 0-224-7,0 0-128 8,0 0 128-8,0 0-128 8,0 0 176-8,18 4-48 7,1-2 0-7,3-2 0 8,-1-4-128-8,4-2 0 8,3 4 0-8,1-2 0 7,4 0 0-7,2 0 0 7,0-2 0-7,6 4 0 8,-2-1-384-8,4-1 0 7,-4 0 0-7,2-2-11648 10</inkml:trace>
    </iact:actionData>
  </iact:action>
  <iact:action type="add" startTime="22227">
    <iact:property name="dataType"/>
    <iact:actionData xml:id="d9">
      <inkml:trace xmlns:inkml="http://www.w3.org/2003/InkML" xml:id="stk9" contextRef="#ctx0" brushRef="#br0">17464 7308 24239 0,'0'0'1072'3,"0"0"224"-3,0 0-1040 0,0 0-256 0,4 19 0 1,-4 3 0 5,-2 1 288-6,-2 10 0 7,3 4 0-7,-5 6 0 9,-2-4 176-9,4 6 48 6,-2-2 0-6,2 6 0 10,-6 1-224-10,3 3-32 6,-1 2-16-6,-4 1 0 8,-2-3-240-8,3 0 144 7,-7-1-144-7,5-5 128 8,-1-2-128-8,4-2-144 8,-2-12 144-8,7-4-208 21,-1-3-400-20,4-9-80-1,2-15-16 0,0 0-7104 7,0 0-1440-6</inkml:trace>
    </iact:actionData>
  </iact:action>
  <iact:action type="add" startTime="22467">
    <iact:property name="dataType"/>
    <iact:actionData xml:id="d10">
      <inkml:trace xmlns:inkml="http://www.w3.org/2003/InkML" xml:id="stk10" contextRef="#ctx0" brushRef="#br0">17691 7499 21183 0,'0'0'1888'1,"0"0"-1504"3,0 0-384-4,0 0 0 6,0 0 1024-6,2 21 128 6,-2 7 16-5,0 3 16 7,-2 2-480-8,2 2-112 8,2 2-16-8,-2 0 0 7,-2 8-288-7,2 2-64 7,0 6-16-7,0-5 0 8,-4 1-208-8,0 0 0 7,-2-4 128-7,-2-4-128 8,2 0-256-8,1-4-80 7,1-6-32-7,-2 0 0 22,0-4-464-21,2-3-112-1,-2-1-16 0,2-7 0 15,4-16-1264-14,0 0-256-1</inkml:trace>
    </iact:actionData>
  </iact:action>
  <iact:action type="add" startTime="22692">
    <iact:property name="dataType"/>
    <iact:actionData xml:id="d11">
      <inkml:trace xmlns:inkml="http://www.w3.org/2003/InkML" xml:id="stk11" contextRef="#ctx0" brushRef="#br0">17185 7756 19343 0,'0'-19'1728'3,"4"-1"-1392"-3,2 5-336 1,12-3 0 6,7 6 2560-7,6-3 432 7,1-1 80-7,10 3 32 9,3-5-2272-9,12 6-448 6,9-5-80-6,2 3-32 9,9-5-128-9,4 3-16 5,1 0-128-5,0-5 192 10,2 1-192-10,2 1-160 10,2-2 32-9,5 1-9264 13,1 6-1840-14</inkml:trace>
    </iact:actionData>
  </iact:action>
  <iact:action type="add" startTime="23189">
    <iact:property name="dataType"/>
    <iact:actionData xml:id="d12">
      <inkml:trace xmlns:inkml="http://www.w3.org/2003/InkML" xml:id="stk12" contextRef="#ctx0" brushRef="#br0">23193 5161 10127 0,'-10'-16'896'2,"10"16"-704"-1,0 0-192-1,0 0 0 6,0 0 2064-5,0 0 384 6,0 0 80-7,-5 16 16 7,1 5-1712-7,0 4-320 7,-2 5-80-7,-2 5-16 8,2 10 352-8,0 7 80 8,2 11 16-8,-1 3 0 8,-9 6-288-8,2 4-48 7,-5 4-16-7,-1 10 0 8,1 3-288-8,-3 5-64 8,1-8-16-8,3-3 0 12,-4-1-144-12,7-8 0 2,-5-4 144-2,5-9-144 9,1-3-256-9,4-7-112 7,-2-7-16-7,6-1-16 24,2-6-704-22,4-8-144 0,2-5-32-1</inkml:trace>
    </iact:actionData>
  </iact:action>
  <iact:action type="add" startTime="23564">
    <iact:property name="dataType"/>
    <iact:actionData xml:id="d13">
      <inkml:trace xmlns:inkml="http://www.w3.org/2003/InkML" xml:id="stk13" contextRef="#ctx0" brushRef="#br0">22204 7630 18367 0,'0'0'816'2,"0"0"160"-2,0 0-784 0,0 0-192 1,-10-6 0-1,10 6 0 7,0 0 528-7,0-16 64 6,0 16 16-6,14-12 0 9,0-3-224-9,5 3-64 6,5-2 0-6,1 5 0 10,0-1 0-10,5-2-16 5,-1 6 0-5,4-1 0 9,2-3-144-9,0 4-32 7,-2 2 0-7,-3 0 0 8,1 0 112-8,-2 4 16 6,-2 0 0-6,-1 4 0 9,-3 0-96-9,-5 0-16 7,-7 4 0-7,1 5 0 8,0-1-144-8,-6 6 128 7,0-1-128-6,-3-1 128 6,-3 3-128-7,0-3 192 7,0 2-192-7,-1 3 192 8,-5-7-192 0,2 3 160-8,2-1-160 0,-2-3 160 7,-2 1-160-7,6-14 128 6,-8 12-128-6,4 3 128 10,4-15-128-10,-2 14 0 5,2-14 0-5,2 16 128 9,-2-16-128-9,12 11 0 8,-2 1 0-8,-2 2 0 9,3-3 0-9,-3 3 128 5,4-8-128-4,2 4 128 8,-7 5-128-9,5 1 0 6,-2-6 0-6,-4 1 0 7,-6-11 0-7,7 18 240 7,1-1-48-7,-4-1 0 9,-4 2 144-9,-2-5 32 6,-4 3 0-6,-3-3 0 9,-1 1 48-9,-8-4 16 8,3 3 0-8,-9-1 0 7,-5 4 32-7,-8-4 16 7,0 1 0-7,0-5 0 7,-6 0-160-7,4 2-48 7,-4-5 0-7,6-1 0 8,-4 2-272-7,6-2 128 6,6 2-128-7,-1-6 0 23,3 0-240-22,2 0-144 0,1 0-48-1,11-4 0 12,-3 2-1840-10,16 2-368-1,0 0-80-1,0 0-16 0</inkml:trace>
    </iact:actionData>
  </iact:action>
  <iact:action type="add" startTime="24058">
    <iact:property name="dataType"/>
    <iact:actionData xml:id="d14">
      <inkml:trace xmlns:inkml="http://www.w3.org/2003/InkML" xml:id="stk14" contextRef="#ctx0" brushRef="#br0">23224 7555 13823 0,'0'0'608'1,"0"0"128"-1,0 0-592 0,0 0-144 4,0 0 0-4,0 0 0 6,-2 22 3392-6,-3 3 640 7,-3 3 128-6,2 3 16 7,0 2-2992-8,-2 6-608 7,-2-2-112-6,3 6-16 5,-3 0-256-5,-4 2-64 6,3-6 0-7,-5 5 0 7,4-3-128-7,-5 2 0 7,3-8 0-7,-4 1-176 23,5-5-448-23,3-4-80 0,2-5-32 0,-1-3 0 16,3 1-544-15,2-9-96-1,4-11-32 0,0 0 0 1</inkml:trace>
    </iact:actionData>
  </iact:action>
  <iact:action type="add" startTime="24404">
    <iact:property name="dataType"/>
    <iact:actionData xml:id="d15">
      <inkml:trace xmlns:inkml="http://www.w3.org/2003/InkML" xml:id="stk15" contextRef="#ctx0" brushRef="#br0">23638 7630 24015 0,'0'0'1056'3,"-4"19"224"-2,-4-1-1024-1,-2 7-256 0,5 6 0 0,1 8 0 6,-4 2 800-6,0 4 96 7,2 0 32-7,2 0 0 8,0 1-384-8,-1 7-80 9,-3-6-16-9,0-2 0 7,-2 2-272-7,-2-4-176 7,5 1 192-7,3-1-192 8,-2-8-160-8,0-3-144 6,4-5-16-5,2-6-16 20,2-7-688-21,-2-14-144 0,0 0-32 0,0 0-10096 4</inkml:trace>
    </iact:actionData>
  </iact:action>
  <iact:action type="add" startTime="24585">
    <iact:property name="dataType"/>
    <iact:actionData xml:id="d16">
      <inkml:trace xmlns:inkml="http://www.w3.org/2003/InkML" xml:id="stk16" contextRef="#ctx0" brushRef="#br0">23096 7940 14735 0,'-16'-24'640'2,"6"11"160"-2,2-7-640 0,5 3-160 0,3-3 0 0,3 4 0 8,-3 16 2128-8,22-11 400 6,1-5 80-6,9 6 16 9,3-3-1472-9,9 5-304 6,3 2-48-5,6 0-16 9,4-5-384-10,3 3-80 4,-3 4 0-3,-1-4-16 7,1-4-304-8,-1 3 0 6,1-5 0-6,-5 4 0 24,-3 4-1984-23,-8-3-464 0</inkml:trace>
    </iact:actionData>
  </iact:action>
  <iact:action type="add" startTime="24946">
    <iact:property name="dataType"/>
    <iact:actionData xml:id="d17">
      <inkml:trace xmlns:inkml="http://www.w3.org/2003/InkML" xml:id="stk17" contextRef="#ctx0" brushRef="#br0">23137 5303 15887 0,'0'0'704'2,"0"0"144"-2,0 0-672 0,0 0-176 1,0 0 0-1,0 0 0 9,0 0 448-9,0 0 48 4,0 0 16-3,13 4 0 6,-13-4 16-7,0 0 16 7,16 12 0-7,-16-12 0 8,12 11-48-8,-1 9-16 7,-7-1 0-7,0 5 0 8,-2 7 64-8,-2 4 16 8,-2 2 0-7,-4 10 0 5,-2-2 80-6,1 5 0 8,-3 13 16-8,-4 7 0 7,2 4-96-7,-7 8-32 8,-3-2 0-4,3 6 0 1,-4 2-192-4,-1-1-32 4,3 1-16-5,1-10 0 8,5-2-96-8,-1-4 0 7,6-13-16-7,6-5 0 8,0-3-48-8,-1-12-128 6,1-2 192-6,4-8-64 9,2-7 128-9,0-1 32 6,2-1 0-6,-3-7 0 9,3 3-32-8,-4-16 0 5,0 0 0-6,4 8 0 9,-4-8 0-9,0 0 0 6,0 0 0-6,0 0 0 8,0 0 144-8,18-16 32 6,-6-7 0-6,5-4 0 10,-3-5-128-10,3-3-32 7,-3-4 0-7,3-8 0 7,3-5-144-7,-4-3-128 6,3 1 192-6,-1-3-192 8,-1-3 192-8,3-3-192 9,1-7 192-9,3 6-192 6,-3-5 0-6,2 3 0 7,-1-8 0-7,-1 8 0 8,-7 1 0-7,4 5 0 4,-3 5 0-4,-1 1-144 7,-1 1 144-8,-1 6 0 7,-2 2 0-7,0 6 0 9,-4-2 0-9,-3 8-128 6,3 4 128-6,-2 4 0 10,-4 3 0-10,0 5-128 6,-2 3 128-6,2 14 0 7,0 0-144-7,0 0 144 6,-10 10-160-6,3 5 160 10,-7 9-240-10,2 5 48 6,-3 10 16-6,1 8 0 9,-5 5 176-9,-1 3-192 7,-1 7 192-7,-1 16-192 8,-3 10 192-8,-1 4 0 6,1-2 0-6,0-3 0 9,5 3 0-9,9-6-128 6,-3-8 128-6,6-2-128 9,2-8 128-9,-4-1 0 6,3-7 0-5,1-5 0 7,4-6 0-8,-2-6 0 6,0-12 0-6,-2-2 0 9,4-1 128-9,2-7-128 6,0-19 128-6,0 0-128 8,0 14 176-8,0-14-48 6,0 0 0-6,0 0 0 9,0 0 128-9,0 0 0 7,0 0 16-7,10-22 0 10,-2-3 32-10,-4-6 0 6,2-4 0-6,1-10 0 8,-3-2-176-7,2-4-128 4,-2-3 192-5,2-5-192 9,2-5 144-9,-1-1-144 6,-1-7 0-6,2 2 144 9,4-6-144-9,-2 0 0 6,7-4 0-5,-3 6 0 7,3 2 0-8,1 9 0 7,-1 5 0-7,3 3-176 7,1 8 176-7,-3 6-128 7,0 6 128-7,-1 10-128 9,-5 13 128-9,-1 1-128 6,1 3 128-6,-12 8-128 9,0 0 128-9,14 8-192 6,-2 9 192-6,-5 5-192 9,1 5 64-9,0 6 0 7,-8 12 0-7,-6 4 0 8,-2 11 128-8,-3 4 0 7,-9 12-144-7,1 4 144 8,-1 2 0-8,-1-4 0 6,-3-4 0-6,3-1 0 8,3-9 0-7,1-7 0 5,7-9 0-5,-2-11 0 8,4-5 0-9,3-7 0 5,-1-6 0-5,2-1 0 9,4-18 0-9,0 0 128 6,0 0-128-6,0 0 192 8,0 0 128-8,0 0 16 8,0 0 16-8,8-18 0 7,-3-1 16-7,3-6 0 7,6-7 0-7,-2-3 0 8,-1-2-240-8,3-6-128 8,-6 0 160-7,7-1-160 6,-3-7 128-7,2 0-128 6,-6-4 0-6,1-1 0 8,1-5 0-8,0 3 0 7,0-2 0-7,3 7 0 9,-1 6-160-9,3 14 32 6,-3 4 0-6,2 1 0 9,-6 7 128-9,1 3-128 6,-9 18 128-6,0 0-128 23,0 0-304-22,16 10-48 0,-16-10-16-1,12 18 0 15,-4 5-2080-14,-8 4-432 1</inkml:trace>
    </iact:actionData>
  </iact:action>
  <iact:action type="add" startTime="26191">
    <iact:property name="dataType"/>
    <iact:actionData xml:id="d18">
      <inkml:trace xmlns:inkml="http://www.w3.org/2003/InkML" xml:id="stk18" contextRef="#ctx0" brushRef="#br0">17076 5800 11055 0,'0'0'976'2,"0"0"-784"-1,0 0-192 0,0 0 0 6,4-9 1232-7,-4 9 208 7,0 0 32-7,0 0 16 7,0 0-768-6,0 0-144 6,0 0-48-7,0 0 0 7,0 0 16-7,0 0 0 7,0 0 0-7,0 17 0 9,-2 5-32-9,0 11 0 6,-2 4 0-6,-1 4 0 8,1 5 64-8,0 5 0 8,0 4 0-8,0 5 0 8,-4 7-112-8,-4-3-16 5,5 4 0-5,-1 2 0 10,-4-7-208-6,6-3-48 0,4-9-16-4,0-4 0 8,0-8-176-8,0-4 192 5,2-6-192-5,0-5 192 9,0-7 128-9,0-1 48 6,0-16 0-6,0 0 0 8,0 0 320-8,0 0 64 7,0 0 16-7,0 0 0 8,0 0-64-8,2-24-16 8,0 1 0-8,0-8 0 8,4-8-320-8,2-4-64 7,2 4-16-6,-4-6 0 5,1-4 32-6,3 0 0 9,-4 1 0-9,-2-5 0 7,2-9-96-7,0-1-16 7,1 3 0-7,-1-3 0 8,0-1-208-8,2 2 128 7,0-1-128-7,-2 3 0 8,1 7 0-8,-1 4 0 7,2 0 0-7,0 14 0 8,-2 6 0-8,-1 8 0 5,1 3 0-4,-6 18 0 8,0 0 0-9,0 0-192 6,0 0 192-6,0 0-160 9,8 20 32-9,-4 11 0 6,0 12 0-6,-4 9 0 9,-4 13 128-9,0 9-128 6,-8 4 128-6,1 10-128 10,-1 5 128-10,-2 3 0 6,5-5 0-5,-3-9 0 6,6-8 0-7,2-13 0 7,2-8 0-7,2-12 0 8,0-6 0-8,0-12 0 6,0-5 0-6,0-18 128 8,0 0-128-7,0 0 176 5,0 0-176-6,0 0 192 8,0 0 192-8,8-12 32 7,0-13 16-7,2-3 0 8,-3-3-432-8,9-2 0 7,-2-2 0-6,3 2 0 24,-5-2-2576-24,3-3-496-1</inkml:trace>
    </iact:actionData>
  </iact:action>
  <iact:action type="add" startTime="30515">
    <iact:property name="dataType"/>
    <iact:actionData xml:id="d19">
      <inkml:trace xmlns:inkml="http://www.w3.org/2003/InkML" xml:id="stk19" contextRef="#ctx0" brushRef="#br0">14775 11093 6447 0,'0'0'576'2,"0"0"-576"-2,0 0 0 0,0 0 0 8,0 0 1792-8,0 0 256 7,0 0 64-7,0 0 0 8,0 0-864-8,0 0-160 6,0 0-48-5,0 0 0 9,0 0 48-9,0 0 0 3,25 0 0-4,2-2 0 7,3-4-384-7,3 4-80 9,4-3-16-9,4-3 0 8,6 2-352-8,-1 0-80 6,5 2-16-6,2-2 0 9,-1-5-160-9,5 5 0 6,1-2 0-6,-3-4 0 8,-4 2 0-8,-2 3 128 10,-10-3-128-10,2 6 0 21,-6 0-272-19,-4 2-144 1,-6 2-32-2</inkml:trace>
    </iact:actionData>
  </iact:action>
  <iact:action type="add" startTime="30769">
    <iact:property name="dataType"/>
    <iact:actionData xml:id="d20">
      <inkml:trace xmlns:inkml="http://www.w3.org/2003/InkML" xml:id="stk20" contextRef="#ctx0" brushRef="#br0">14878 11382 24879 0,'0'0'2208'3,"0"0"-1760"-2,0 0-448-1,16-10 0 8,3 4 128-7,6 0-128 4,-1 2 128-4,5-1-128 6,2-5 0-7,6 2 0 7,8-2 0-7,4-1 0 10,4 3 224-10,3 0 64 4,3-4 16-2,-3 2 0 5,3-3-112-7,-6 1 0 7,-3 2-16-7,-1 1 0 8,-2 7-400-8,0-2-80 7,-6-2-16-7,0 2 0 9</inkml:trace>
    </iact:actionData>
  </iact:action>
  <iact:action type="add" startTime="31369">
    <iact:property name="dataType"/>
    <iact:actionData xml:id="d21">
      <inkml:trace xmlns:inkml="http://www.w3.org/2003/InkML" xml:id="stk21" contextRef="#ctx0" brushRef="#br0">17968 9519 3679 0,'0'0'320'1,"0"0"-320"3,0 0 0-4,0 0 0 7,0 0 1616-6,4-15 256 5,1 5 48-6,-5 10 16 8,0 0-640-8,0 0-128 6,0 0-16-5,-9-8-16 9,9 8-176-10,-12-4-48 7,0 4 0-7,1 0 0 6,-1 0-176-6,-4 2-32 7,1 4-16-7,-1-2 0 8,-9-2-160-8,3 2-16 9,-1-2-16-9,-3 4 0 6,-1 3-48-6,-2-3 0 7,-2 0 0-7,-1 6 0 7,-1-4-144-7,2-3-48 6,0 3 0-6,4 2 0 10,1-6 64-8,1 0 16 2,0 6 0-4,-1 1 0 9,5-5 48-9,1 4 0 7,3 2 0-7,-3-5 0 8,6 5-384-8,-3-4 144 6,1 0-144-6,3 5 0 9,-7-3 128-9,8 2-128 7,1 1 0-7,1-5 0 8,10-8 128-8,0 0-128 6,-6 18 0-6,6-18 0 9,-2 19 0-9,4-3 128 6,-2-16-128-6,6 21 0 9,0-1 384-9,6-5-48 7,-3 5 0-7,3-3 0 8,2-3 48-8,-3 4 0 8,7-5 0-8,1 7 0 8,-5-5-192-8,6 5-48 6,-5 1 0-6,5-3 0 9,1-2 48-9,-1 5 0 6,-5 0 0-6,5 3 0 8,-1 3-192-8,-3-3 0 7,-1 1 0-7,-5 2 0 9,0 6 0-9,2-1 0 6,-6-1 0-6,-1-4 0 9,-1-4 0-8,0-1 0 4,-4-1 0-5,0-1 128 9,-6-3-128-9,2-3 160 7,-3 4-160-7,1-9 160 8,-4 7 288-8,0-6 48 6,1-1 16-6,-7 3 0 9,2-4-16-9,-5 0 0 6,-1 2 0-6,1-5 0 9,1 1-240-9,-3 2-32 6,-1 2-16-5,3-4 0 7,-1-1-208-8,-3 1 144 6,1 0-144-6,5-2 128 8,-3 0-128-8,3-2 0 6,17-2 144-5,0 0-144 7,-10 8 0-8,10-8 0 8,0 0 0-8,-6 11 0 7,6-11 0-7,0 0 0 7,8 16 0-7,4 2-128 8,5-9 128-8,5 9 0 7,-7-1 0-7,7 3-128 8,1 1 128-8,4 7 0 7,1-1 0-7,-1 2 0 8,0 0 0-8,1 11 0 7,-3 0 0-7,2 5-128 9,-3-8 128-8,-1 8 0 4,-3-4 0-5,-1 8 0 8,1 0 0-8,-9-3 0 7,1 3 0-7,-2 2 0 8,-6 2 0-8,2 1 128 7,1 1-128-7,-1-4 176 8,-2-3 16-8,4-3 0 8,2 2 0-8,-1-2 0 8,-1-6-48-8,6-2 0 6,-2 0 0-6,5-6 0 8,1-2-144-8,3-1 192 7,1-3-192-7,5 2 192 9,2-1-192-9,4-3 0 6,1-5 0-6,7 1-11280 16,3 5-2368-15</inkml:trace>
    </iact:actionData>
  </iact:action>
  <iact:action type="add" startTime="33472">
    <iact:property name="dataType"/>
    <iact:actionData xml:id="d22">
      <inkml:trace xmlns:inkml="http://www.w3.org/2003/InkML" xml:id="stk22" contextRef="#ctx0" brushRef="#br0">19883 9352 6447 0,'0'0'576'3,"0"0"-576"-3,0 0 0 0,4-16 0 8,0 4 1328-7,-4 12 144 5,4-15 48-5,-4 15 0 6,0 0-704-7,-4-12-144 7,4 12-32-7,-4-14 0 8,-2 7 0-8,6 7 0 7,-10-6 0-7,-5 0 0 8,1-2-288-8,-3 6-64 7,-1 0-16-7,0 2 0 7,-3 4 16-6,-4 0 0 6,-3 0 0-7,1 4 0 8,0 1-16-8,-3 9 0 8,1-4 0-8,0 7 0 7,-2 2-16-7,-2 5-16 8,-3 1 0-8,3 0 0 7,2-1 32 1,2 1 16-8,2 4 0 0,3 2 0 9,-1 0-144-9,5 2-16 6,5 2-128-6,-1-6 192 7,6 1-16-7,4-1-16 8,3 2 0-8,8-2 0 7,1-2 128-6,8-4 32 5,2 1 0-6,1-1 0 9,1-4 0-9,5-9 0 6,4 0 0-6,5-4 0 9,1 1 80-9,6-5 32 6,-6-4 0-6,4 0 0 9,2-2 16-9,0 0 16 6,6 0 0-6,-2-2 0 8,2-2-112-8,3-4-32 9,-1 1 0-9,0-3 0 6,2-6 16-5,1 4 0 5,-1-11 0-6,-2 0 0 9,0-3-80-9,2-1 0 6,-10-2-16-6,0 1 0 9,-6-1 48-9,-4 0 16 6,-4-6 0-6,-3-4 0 8,-8 2 112-8,-1 0 32 6,-7-2 0-6,-4 4 0 9,-4-6 64-9,-6 2 0 6,-7 2 16-5,-3 0 0 7,-3 3-160-8,-7 5-48 7,-1 2 0-7,-6 3 0 8,0 5-64-8,6 3-32 7,-3-1 0-7,-1 5 0 8,0-2-224-7,4 7 0 6,0 3 0-7,1 0 0 7,3 2-384-7,5 4 16 7,1 4 16-7,3 0 0 23,6 5-2608-21,10-11-528-1</inkml:trace>
    </iact:actionData>
  </iact:action>
  <iact:action type="add" startTime="34868">
    <iact:property name="dataType"/>
    <iact:actionData xml:id="d23">
      <inkml:trace xmlns:inkml="http://www.w3.org/2003/InkML" xml:id="stk23" contextRef="#ctx0" brushRef="#br0">23909 9166 6447 0,'0'0'272'3,"0"0"80"-3,0 0-352 0,0 0 0 0,0 0 0 1,0 0 0 6,0 0 1280-7,0 0 192 7,0 0 48-7,0 0 0 8,-14 0-592-8,14 0-112 8,0 0-32-8,-13 6 0 7,13-6-32-5,-16 12-16 4,4-2 0-5,-1 5 0 4,1-1-176-5,-2 5-48 9,-1 3 0-9,1 5 0 7,0 6-80-6,-3 0-32 5,1 4 0-6,-1 4 0 10,3 2-64-10,-3 6-16 5,1 2 0-5,4 0 0 13,-1-5 16-13,5-3 0 3,2 2 0-3,6-8 0 8,-2-4 96-8,4 2 16 6,0-3 0-6,4-3 0 10,3-4 64-10,1-1 0 6,-2-5 16-5,8-1 0 7,-3-5-160-8,5 1-48 6,3-4 0-5,-1 3 0 7,-1-5-16-8,3 0-16 6,1 2 0-6,-3-6 0 8,3-2-96-8,0-2-32 6,1-2 0-6,1 0 0 9,-3-2-160-9,-3-2 192 7,1 2-192-7,-1-2 192 21,-3 0-768-19,-1-1-160-2,-3-7-32 2,0 4-11648-2</inkml:trace>
    </iact:actionData>
  </iact:action>
  <iact:action type="add" startTime="35230">
    <iact:property name="dataType"/>
    <iact:actionData xml:id="d24">
      <inkml:trace xmlns:inkml="http://www.w3.org/2003/InkML" xml:id="stk24" contextRef="#ctx0" brushRef="#br0">23296 9687 27119 0,'0'0'1200'2,"0"0"256"-2,14-8-1168 0,8 0-288 0,-1 5 0 0,2 1 0 8,9 2 0-8,3-2 0 7,4-4-208-7,6 2 80 8,0-2 128-8,1-2 0 7,5 2 0-7,4 2 0 7,1 3 192-6,3-1 0 5,-1 0 16-6,5 0 0 9,-7-6-208-9,-3 6-160 5,-10 4 32-4,0 0 0 23,-6-2-1280-23,2 4-256 5,-6-4-64-4</inkml:trace>
    </iact:actionData>
  </iact:action>
  <iact:action type="add" startTime="35574">
    <iact:property name="dataType"/>
    <iact:actionData xml:id="d25">
      <inkml:trace xmlns:inkml="http://www.w3.org/2003/InkML" xml:id="stk25" contextRef="#ctx0" brushRef="#br0">25588 9272 14623 0,'0'0'640'1,"0"0"144"-1,0 0-624 0,0 0-160 2,0 0 0-2,0 0 0 8,0 0 176-8,-9 11 0 6,-7 5 0-6,4-6 0 9,-5-1 288-9,-1-1 64 7,1-2 16-7,-7 8 0 9,1-3 224-9,-3 7 64 7,1-6 0-7,-2 5 0 7,0-3 112-7,-1 3 16 7,-1-3 16-7,2 4 0 8,-1-7-272-8,1 5-48 7,0 3-16-6,-1-3 0 5,3-2-240-6,2-5-48 8,3 1-16-8,-1 4 0 8,5-2-16-8,2 1 0 7,-1-7 0-7,5 4 0 8,4 3-96-8,6-13-32 7,-6 12 0-7,6-12 0 7,0 0-32-6,0 0-16 5,0 0 0-6,10 14 0 9,8-8 256-9,-1-2 48 5,9-2 16-5,5-2 0 9,2 0-112-9,6 0-32 7,-4-2 0-7,6-2 0 9,-4 0-96-9,6 4-32 6,-2 4 0-1,4-4 0 0,-4-4-192-5,6 4 144 6,-4-2-144-6,1 2 128 9,5 2 0-9,-8-2-128 6,2 2 192-6,-6-2-64 8,0 0-128-8,-6 4 128 7,-1 0-128-7,-5-1 128 9,-6 5-128-9,1-2 0 8,-2-2 0-8,-7 0 0 23,-11-4-1392-22,0 0-304-1,14 12-64 0,-14-12-7248 6,0 0-1440-5</inkml:trace>
    </iact:actionData>
  </iact:action>
  <iact:action type="add" startTime="36084">
    <iact:property name="dataType"/>
    <iact:actionData xml:id="d26">
      <inkml:trace xmlns:inkml="http://www.w3.org/2003/InkML" xml:id="stk26" contextRef="#ctx0" brushRef="#br0">26876 9059 14735 0,'0'0'1312'1,"0"0"-1056"1,0 0-256-2,0 0 0 8,0 0 512-7,0 0 64 6,0 0 0-7,0 0 0 8,-6 16-48-8,-4-5 0 6,2 3 0-6,1 0 0 9,-1 5 272-9,-4 3 48 7,4-1 16-7,0 2 0 7,-3 1-160-7,3 5-48 7,-6 4 0-7,3 8 0 8,-3 0-32-8,0 4-16 7,3-6 0-7,-5 4 0 8,4 6-304-8,-1-6-64 7,5-2-16-6,-2-6 0 6,4-2-96-7,0-6 0 7,2-5-128-7,1 1 192 12,1-5-64-12,0-3-128 4,-4 5 176-3,6-20-176 5,0 0 128-5,0 0-128 5,6 13 0-5,-6-13 0 22,0 0-256-22,0 0-176-1,0 0-16 1,17 0-7584 6,3-8-1504-5</inkml:trace>
    </iact:actionData>
  </iact:action>
  <iact:action type="add" startTime="36386">
    <iact:property name="dataType"/>
    <iact:actionData xml:id="d27">
      <inkml:trace xmlns:inkml="http://www.w3.org/2003/InkML" xml:id="stk27" contextRef="#ctx0" brushRef="#br0">27346 8868 21247 0,'0'0'944'2,"17"-6"192"-2,-1 4-912 0,0 2-224 0,-16 0 0 0,19 6 0 8,-9 4 128-8,-2 5 0 7,-4 9-128-7,-1 3 192 8,-6 4-48-8,-1 8-16 6,-2 4 0-6,-2 8 0 9,-8 0 304-9,1 3 48 6,-11 3 16-6,1 3 0 8,-6-3-16-8,-2-1 0 8,1 1 0-8,5 3 0 7,2 3-240-7,5-5-48 7,1-3-16-6,7-10 0 7,0-4-48-8,7-8 0 5,1-2 0-4,0-2 0 7,2-5-128-7,2-3 192 5,0-7-192-1,0-14 192 1,0 0-192-6,0 0 128 4,0 0-128-4,0 0 128 22,0 0-1536-20,0 0-320-1,0 0-64-1,0 0-16 0</inkml:trace>
    </iact:actionData>
  </iact:action>
  <iact:action type="add" startTime="36685">
    <iact:property name="dataType"/>
    <iact:actionData xml:id="d28">
      <inkml:trace xmlns:inkml="http://www.w3.org/2003/InkML" xml:id="stk28" contextRef="#ctx0" brushRef="#br0">26536 9010 26719 0,'20'-9'2368'0,"15"-1"-1888"3,4-4-480-2,12 6 0 5,5-3 0-6,5 3 0 9,5 4 0-9,-2 0 0 7,9 2 0-7,-1 0 192 6,8 4-16-6,2-2-16 9,0 0 32-9,1 2 16 7,-1 0 0-7,-2 0 0 13,-2 0-80-13,-4 2 0 4,-7 0-128-4,-3 2 192 7,-1-1-400-7,-15 1-96 7,-5-2-16-7</inkml:trace>
    </iact:actionData>
  </iact:action>
  <iact:action type="add" startTime="38711">
    <iact:property name="dataType"/>
    <iact:actionData xml:id="d29">
      <inkml:trace xmlns:inkml="http://www.w3.org/2003/InkML" xml:id="stk29" contextRef="#ctx0" brushRef="#br0">18145 11195 10991 0,'0'0'480'2,"0"0"112"-2,0 0-464 0,0 0-128 3,0 0 0-3,0 0 0 6,0 0 768-5,0 0 128 5,0 0 16-6,0 0 16 10,0 0-32-10,0 0-16 5,0 0 0-4,8-10 0 7,-8 10 96-6,14-16 32 3,-5 6 0-5,1-3 0 7,6 1-112-7,-1-5-32 8,3 1 0-8,5 0 0 8,1 1-320-8,3 1-64 6,-2-7-16-6,5-1 0 9,1 3-256-9,-2-3-48 7,2-5-16-7,0 2 0 8,3-1-16-8,1 5 0 13,-2 3 0-13,-2 1 0 4,0-3-128-4,-1 6 160 5,-5-1-160-5,-2 5 160 8,1-4-160-8,-5 7 0 6,-3 3 0-6,-16 4 0 9,15-4 0-9,-15 4 0 7,14-2 0-7,-14 2 0 8,0 0 0-8,10 10 0 6,-6 7 0-6,-2-1 0 9,-2 3 144-9,-2 7-144 6,-2 5 160-6,-2 8-160 9,0 6 128-9,2 2-128 6,-2-5 0-6,-3 7 144 9,-1 4 16-9,0 1 0 6,-3-1 0-6,3 2 0 9,-2-1 32-9,0 1 0 7,3-2 0-7,-5-7 0 8,6-7 64-7,-4 4 0 5,3-6 16-6,3-5 0 8,0-1-80-8,0 0 0 7,2-2-16-7,4-3 0 8,2-5-176-8,4-1 192 7,-6-20-192-7,6 17 192 8,-2-1-192-8,4-1 0 6,1-3 0-6,-9-12 0 23,0 0-2048-21,12 2-272 0</inkml:trace>
    </iact:actionData>
  </iact:action>
  <iact:action type="add" startTime="39151">
    <iact:property name="dataType"/>
    <iact:actionData xml:id="d30">
      <inkml:trace xmlns:inkml="http://www.w3.org/2003/InkML" xml:id="stk30" contextRef="#ctx0" brushRef="#br0">18231 11912 27935 0,'0'0'1232'1,"0"0"256"-1,0 0-1184 1,0 0-304-1,0 0 0 0,0 0 0 5,16 0 128-4,1 2-128 5,5 0 192-5,3 2-192 6,4 4 256-7,0-2-64 7,7-2-16-7,3-1 0 8,-2-1 160-8,11 0 48 7,3-2 0-7,-2 0 0 8,-2 0-208-8,0 0-48 7,-8 2 0-7,3 2 0 8,-3-2-128-7,0 2 0 6,-3 0 144-7,-7-2-144 21,0 0-1696-20,-4 4-416 0,7-2-64 0,-9 3-32 0</inkml:trace>
    </iact:actionData>
  </iact:action>
  <iact:action type="add" startTime="39525">
    <iact:property name="dataType"/>
    <iact:actionData xml:id="d31">
      <inkml:trace xmlns:inkml="http://www.w3.org/2003/InkML" xml:id="stk31" contextRef="#ctx0" brushRef="#br0">19889 11212 9215 0,'0'0'816'1,"0"0"-656"0,-12-12-160-1,-1 7 0 7,13 5 1408-7,-14 0 240 6,14 0 48-6,-16-2 16 7,1-2-1120-6,-5 4-208 6,3 0-64-7,-1 2 0 9,-5 2 256-8,-1-1 64 4,-3 3 0-5,2 4 0 7,1-2 256-7,1 2 48 8,3-1 16-8,-3-1 0 10,3 4-128-10,5 1 0 6,-3-3-16-6,10 4 0 7,-1-6-464-6,9-8-96 5,-4 17 0-6,4-17-16 9,2 16-64-8,7 3-16 4,1-1 0-5,4-2 0 9,0 3 80-9,5-3 16 6,-1 3 0-6,3 1 0 7,1-5-112-2,-1 3-16-1,0 1 0-4,1-3 0 8,-3 1-128-7,3 3 128 4,-7-4-128-5,3 1 128 9,-8-7 64-9,1 3 0 6,-11-13 0-6,6 16 0 9,-4 2 192-8,-2-5 64 5,0-13 0-6,-8 18 0 8,-7-1 272-8,-1-5 64 8,-3 4 16-8,-7-5 0 7,-1-3-384-7,-2 2-80 7,2-6-16-7,-3 0 0 8,1-6-128-8,2 0-16 6,-1 2-16-6,1-4 0 9,-2-2-160-9,1-4 128 7,5 1-128-7,2-3 128 24,1 2-432-23,8 2-80 0,-1-5-32-1,7 3 0 12,4-6-2256-11,4 5-448 0</inkml:trace>
    </iact:actionData>
  </iact:action>
  <iact:action type="add" startTime="39973">
    <iact:property name="dataType"/>
    <iact:actionData xml:id="d32">
      <inkml:trace xmlns:inkml="http://www.w3.org/2003/InkML" xml:id="stk32" contextRef="#ctx0" brushRef="#br0">20410 11144 16991 0,'0'0'752'3,"0"0"144"-3,-4 21-704 0,0-1-192 1,0-1 0-1,-2 3 0 6,-4 1 720-6,3 1 112 8,-1 3 32-8,-6 0 0 9,2 0 192-9,-3 3 32 7,3-1 16-7,-3 2 0 7,3 0-544-7,-4 1-112 7,6-3-32-7,-3-2 0 8,1-2-288-8,6-3-128 6,0 1 0-6,1-9 128 11,5-14-128-11,2 16 0 5,-2-16-192-5,0 0-7408 16,15 7-1472-16</inkml:trace>
    </iact:actionData>
  </iact:action>
  <iact:action type="add" startTime="40212">
    <iact:property name="dataType"/>
    <iact:actionData xml:id="d33">
      <inkml:trace xmlns:inkml="http://www.w3.org/2003/InkML" xml:id="stk33" contextRef="#ctx0" brushRef="#br0">20536 11368 16703 0,'0'0'736'1,"0"0"160"-1,-5 18-720 0,-3-1-176 3,4-5 0-2,0 5 0 6,0-1 352-7,0 4 32 7,2-3 16-6,-4 1 0 7,-3 3 272-8,1-3 48 6,4-5 16-6,-2 7 0 7,-2-5 96-7,2 1 32 8,6-16 0-8,0 0 0 8,-1 12 32-8,1-12 16 7,0 0 0-7,0 0 0 8,0 0 48-8,0 0 16 6,0 0 0-5,0 0 0 7,0 0-96-8,0 0-32 7,21-6 0-7,-5 0 0 8,-3-6-400-8,3-3-96 6,-3-1-16-6,1-1 0 10,0-5-208-10,-1 1-128 7,1 3 160-7,0-1-160 7,-1-5 0-7,-3 5 128 11,6 1-128-11,-3-1 0 6,3-1 0-5,-2 10 0 3,-1 5 0-4,-13 5 0 8,20-6 0-8,-6 10 0 8,-14-4-160-8,19 9 160 8,-5 9-128-7,1-2 128 5,-5 5-128-6,2 4 128 9,-6 3 0-9,-3 1 0 6,1 0 0-6,0 2-128 9,-4-1 128-9,0-1 0 5,-2-4 0-5,-2 2 0 9,1 1 0-9,1-3 0 6,-2-1 0-6,0-5 0 8,0-5 0-8,2 1 144 7,-2-5-144-6,4-10 0 6,0 0 0-7,0 0-352 7,0 0 48-7,0 0 16 23,0 0-2112-21,0 0-416-1,20-4-96-1,1-2-16 0</inkml:trace>
    </iact:actionData>
  </iact:action>
  <iact:action type="add" startTime="40723">
    <iact:property name="dataType"/>
    <iact:actionData xml:id="d34">
      <inkml:trace xmlns:inkml="http://www.w3.org/2003/InkML" xml:id="stk34" contextRef="#ctx0" brushRef="#br0">21660 10804 18431 0,'0'0'1632'1,"0"0"-1312"2,0 0-320-3,0 0 0 7,-16 4 592-7,5 2 48 8,-3 4 16-8,0 6 0 8,-5 3-144-8,3 1-16 6,-5 7-16-5,-3 4 0 9,3 2 272-10,0 2 48 4,-1 0 16-4,-1 8 0 7,-1-2-160-6,1 8-16 7,-1 4-16-8,-1 1 0 8,0 3-224-7,3-2-32 4,1-3-16-4,1 1 0 5,7-6-176-6,-1-8-48 7,8 2 0-7,2-6 0 10,0-6-128-10,0-2 0 6,4 1 144-6,6-5-144 13,0-6 0-13,-2-1-288 3,-4-16 48-3,12 12 16 23,-12-12-2096-21,17 8-432-1,5-16-64 0,1 0-32-1</inkml:trace>
    </iact:actionData>
  </iact:action>
  <iact:action type="add" startTime="40993">
    <iact:property name="dataType"/>
    <iact:actionData xml:id="d35">
      <inkml:trace xmlns:inkml="http://www.w3.org/2003/InkML" xml:id="stk35" contextRef="#ctx0" brushRef="#br0">21916 11031 23039 0,'0'0'1024'2,"0"0"192"-2,0 0-960 0,0 0-256 3,0 0 0-3,0 0 0 8,-12 8 368-8,-6 9 16 6,3 3 16-6,-5 5 0 8,-1 2 160-8,-1 4 16 7,3 3 16-6,-1-1 0 8,-3 4-112-9,3 4-32 5,3-2 0-5,-3 4 0 7,3-2-144-7,5 3-48 7,0 3 0-7,6-10 0 9,3-2-128-9,3 1-128 7,1-3 192-7,3-4-192 8,0-2 192-8,6-3-192 7,-2-9 192-7,6 1-192 9,-1-3 176-9,5 1-176 5,-3-8 160-5,3-2-160 23,3-4-320-22,-5 2-144 0,1-4-48-1,3-6-8096 10,-4-2-1632-6</inkml:trace>
    </iact:actionData>
  </iact:action>
  <iact:action type="add" startTime="41217">
    <iact:property name="dataType"/>
    <iact:actionData xml:id="d36">
      <inkml:trace xmlns:inkml="http://www.w3.org/2003/InkML" xml:id="stk36" contextRef="#ctx0" brushRef="#br0">21533 11487 18431 0,'0'0'1632'1,"0"0"-1312"4,0 0-320-4,18-2 0 5,3 2 1520-6,3 2 224 7,7 2 48-7,0 0 16 8,-2-2-1440-8,3 0-368 7,1-2 0-6,4 0 0 8,0-2 0-9,-4 2-256 4,0-2 32-3,-4-2-10656 9</inkml:trace>
    </iact:actionData>
  </iact:action>
  <iact:action type="add" startTime="41414">
    <iact:property name="dataType"/>
    <iact:actionData xml:id="d37">
      <inkml:trace xmlns:inkml="http://www.w3.org/2003/InkML" xml:id="stk37" contextRef="#ctx0" brushRef="#br0">21990 10717 28959 0,'0'0'1280'1,"0"0"272"-1,13 8-1232 0,3 3-320 3,3 11 0-3,-1 3 0 7,1 2 0-7,5 8 0 7,-3 8 0-7,-1 0-144 9,-1 6 144-9,1 2 0 6,-7 1 0-6,3 5 128 11,-8-2-128-11,-2 7 192 4,0 4-64-4,-6-3 0 7,-6-5-128-7,0 1 176 7,-2-9-176-7,0 1 192 9,-5-4-192-9,1-6 0 12,-6 0 0-12,1-4-176 20,-1-10-448-19,-1 0-80 4,1-5-32-5</inkml:trace>
    </iact:actionData>
  </iact:action>
  <iact:action type="add" startTime="42049">
    <iact:property name="dataType"/>
    <iact:actionData xml:id="d38">
      <inkml:trace xmlns:inkml="http://www.w3.org/2003/InkML" xml:id="stk38" contextRef="#ctx0" brushRef="#br0">25097 10734 13823 0,'0'0'1216'0,"-8"-8"-960"1,2-1-256-1,-2-1 0 7,8 10 416-7,0 0 32 7,-11-2 16-7,11 2 0 7,-16 8-96-7,2 5-32 6,-5-1 0-6,3 6 0 9,-3-1 160-9,-5 1 16 7,1 1 16-7,0 9 0 8,-5-1 560-7,1 4 96 5,2 12 32-5,3 0 0 6,-1 6-160-7,-3 5-32 6,3 5 0-5,0 9 0 7,-1 2-496-8,5 4-96 7,-1-5-32-6,3-3 0 7,5-9-208-4,-2-5-64-2,6-5 0-2,5-4 0 9,3-8-128-9,0-4 128 7,3-5-128-6,5-5 128 7,4-3 128-8,-2-9 0 6,7 3 16-6,1-4 0 8,3-4 128-7,3 0 32 5,1-2 0-6,2-2 0 8,3-4-432-8,3 0-176 7,0 0 16-7,0-6-9024 17,-6 0-1808-16</inkml:trace>
    </iact:actionData>
  </iact:action>
  <iact:action type="add" startTime="42330">
    <iact:property name="dataType"/>
    <iact:actionData xml:id="d39">
      <inkml:trace xmlns:inkml="http://www.w3.org/2003/InkML" xml:id="stk39" contextRef="#ctx0" brushRef="#br0">24342 11448 18431 0,'-29'-16'1632'3,"11"5"-1312"-2,5 1-320 0,13 10 0 5,0 0 2176-6,0 0 384 7,11-8 64-7,9 2 0 8,1 4-1808-7,8 0-368 5,7-1-80-6,3-1-16 10,9-2-352-10,7-4 128 4,3-2-128-4,9 5 0 8,5-3 0-8,2 6 128 7,-4 0-128-7,2 2 0 24,1-4-2400-24,-11-2-544 0,14 1-128 1,-15 5 0 0</inkml:trace>
    </iact:actionData>
  </iact:action>
  <iact:action type="add" startTime="42644">
    <iact:property name="dataType"/>
    <iact:actionData xml:id="d40">
      <inkml:trace xmlns:inkml="http://www.w3.org/2003/InkML" xml:id="stk40" contextRef="#ctx0" brushRef="#br0">26051 10810 13823 0,'0'0'1216'1,"0"0"-960"3,0 0-256-4,0 0 0 8,0 0 2016-7,0 0 352 5,0 0 80-5,0 0 16 6,0 0-1632-7,23 0-336 7,-1 0-64-7,1 0-16 8,8 4-64-8,2 0-16 6,2 2 0-6,6 2 0 9,-2-2-112-9,8 3-32 8,-2 3 0-8,2-2 0 6,2 5 64-6,-6-3 16 6,-1 4 0-5,-5-3 0 8,1 7-80-9,-5-6 0 7,-4 1-16-7,-4-3 0 7,-3 2-176-7,-7-3 128 7,3 9-128-7,-10-9 128 8,-8-11 96-8,8 18 16 6,-3 1 0-5,-8-3 0 7,-5 2 144-8,0 1 48 10,-10-1 0-10,-3 1 0 7,-4 5-112-7,-9-3 0 5,-1 0-16-5,0 1 0 9,-8-1 112-9,0 3 32 6,-5-3 0-6,-3-1 0 8,2 1-80-8,4 3-16 7,-2-1 0-7,6-3 0 9,2-5-224-9,8 5-128 7,2-7 160-7,4 5-160 8,1-10 0-8,9 3 0 7,3-3 0-7,12-8 0 22,0 0-1472-20,0 0-320-1,0 0-80 0,0 0-11600-1</inkml:trace>
    </iact:actionData>
  </iact:action>
  <iact:action type="add" startTime="43036">
    <iact:property name="dataType"/>
    <iact:actionData xml:id="d41">
      <inkml:trace xmlns:inkml="http://www.w3.org/2003/InkML" xml:id="stk41" contextRef="#ctx0" brushRef="#br0">26008 11928 31503 0,'0'0'1392'3,"0"0"288"-3,0 0-1344 0,0 0-336 0,0 0 0 1,0 0 0 5,17 2 144-6,3-2-144 8,-5 0 192-8,11-6-192 8,5-6 304-8,4 2-48 7,0-5-16-7,6 1 0 10,8-1-48-10,7-1-16 5,9-3 0-5,-1-5 0 7,4 3-176-7,3-3 0 8,1-1 0-8,-8 3 0 8,-3-1 0-8,-3 4 0 5,1 5 0-5,-1-4 0 15,-9 3-208-15,0 3-80 4,-4-4-16-4,-4 7 0 23,0 3-2432-22,-6-6-480 1</inkml:trace>
    </iact:actionData>
  </iact:action>
  <iact:action type="add" startTime="43410">
    <iact:property name="dataType"/>
    <iact:actionData xml:id="d42">
      <inkml:trace xmlns:inkml="http://www.w3.org/2003/InkML" xml:id="stk42" contextRef="#ctx0" brushRef="#br0">28210 10748 13823 0,'0'0'1216'1,"4"-18"-960"1,0 7-256-2,-4 11 0 9,11-16 1792-9,3 6 320 7,-14 10 64-7,0 0 16 8,10-9-1392-8,-10 9-288 7,0 0-48-7,0 0-16 9,0 0 80-7,0 0 16 3,6 15 0-5,-2 5 0 7,-8-1 144-6,2 7 16 5,-2 3 16-6,-2 6 0 8,2 2-192-8,-2 4-32 7,-4 10-16-7,1-1 0 8,-5 1-32-8,0 4-16 7,-5-3 0-7,3 3 0 7,-3-2-192-6,1-1-48 9,3-1 0-10,-1-6 0 6,6-2-64-5,-1-8 0 3,1-2-128-4,6-2 192 10,-2-7-192-10,0-5 128 7,2-1-128-7,2-7 0 8,0 5-160-8,2-16-128 5,0 0-32-5,0 0 0 25,0 0-2352-23,0 0-464-2</inkml:trace>
    </iact:actionData>
  </iact:action>
  <iact:action type="add" startTime="43745">
    <iact:property name="dataType"/>
    <iact:actionData xml:id="d43">
      <inkml:trace xmlns:inkml="http://www.w3.org/2003/InkML" xml:id="stk43" contextRef="#ctx0" brushRef="#br0">28902 10450 16575 0,'0'0'1472'1,"8"-12"-1168"-1,-8 12-304 0,0 0 0 6,20-2 1184-6,-20 2 176 7,0 0 48-7,7 17 0 8,-5 5-704-7,-4 3-128 5,-3 5-16-6,-1 5-16 8,-10 9 160-7,2 3 16 7,-5 4 16-7,-1 4 0 5,1 1-32-6,-3 5 0 6,-1 7 0-6,-4-2 0 8,1 4 32-8,3-1 0 8,2-1 0-8,3-6 0 7,-1-1-320-6,3-7-64 5,4-7-16-6,2 0 0 8,-3-8-208-8,5-6-128 6,4-2 160-1,-4-5-160 0,2-1 192-4,3-2-64 4,3-3-128-5,0-6 192 8,0-1-192-8,1-1 128 7,-1-12-128-7,0 0 0 23,0 0-448-21,0 0-192-2,0 0-48 1,0 0-8832 6,0 0-1760-7</inkml:trace>
    </iact:actionData>
  </iact:action>
  <iact:action type="add" startTime="44085">
    <iact:property name="dataType"/>
    <iact:actionData xml:id="d44">
      <inkml:trace xmlns:inkml="http://www.w3.org/2003/InkML" xml:id="stk44" contextRef="#ctx0" brushRef="#br0">27853 10656 28559 0,'6'-15'2544'1,"5"-7"-2032"3,11 11-512-3,11-7 0 5,14-2 800-6,9 7 64 8,9-5 16-8,3 9 0 8,8-7-560-8,-2 4-96 6,4-3-32-5,2 3 0 7,0-4 48-8,4 9 0 6,2-1 0-6,8-2 0 12,-1 2-112-12,5-2 0 6,-7-1-128-6,-1 3 192 8,-6-4-192-7,-4 6 0 4,-6 2 0-5,-8 4 0 24,-1 6-2256-22,-7 4-496 1</inkml:trace>
    </iact:actionData>
  </iact:action>
  <iact:action type="add" startTime="49356">
    <iact:property name="dataType"/>
    <iact:actionData xml:id="d45">
      <inkml:trace xmlns:inkml="http://www.w3.org/2003/InkML" xml:id="stk45" contextRef="#ctx0" brushRef="#br1">7794 3873 10127 0,'0'0'896'3,"0"0"-704"-3,-8-9-192 0,8 9 0 8,0 0 128-8,-6-12 0 8,6 12 0-8,0 0 0 8,-10-8 336-8,10 8 64 5,0 0 16-5,0 0 0 10,0 0-240-9,0 0-48 4,-9 16-16-5,7-1 0 9,2 5 64-9,2-1 16 6,-1-3 0-6,7 7 0 9,0 1 96-9,2 5 32 6,5 2 0-6,-1 2 0 8,4-1 16-8,7 3 16 8,4 0 0-8,-1 2 0 7,1 8 32-6,0-4 16 5,2 2 0-2,8 1 0 1,0-5 32-5,4 0 0 8,-6 0 0-8,2-1 0 7,2 2 48-7,-2-4 16 6,6 3 0-6,2 0 0 9,-8-4-160-9,6 4-16 6,-2-2-16-5,4-2 0 7,1 0-128-8,-3 6-32 7,4-6 0-6,0 2 0 6,-4-4-272-7,-3 0 0 7,3 1 0-7,-6 3 0 8,0-2 0-7,-4 0 0 4,-3-4 0-5,-3-4 0 9,-2-5 0-8,1 1 128 5,-5-1-128-6,2-5 0 9,-3 1 0-9,-5 1 0 5,1-3-240-5,-1 1 80 25,-7-5-816-24,2 2-176 0,-12-14-16-1,0 0-16 0</inkml:trace>
    </iact:actionData>
  </iact:action>
  <iact:action type="add" startTime="49867">
    <iact:property name="dataType"/>
    <iact:actionData xml:id="d46">
      <inkml:trace xmlns:inkml="http://www.w3.org/2003/InkML" xml:id="stk46" contextRef="#ctx0" brushRef="#br1">9600 3333 19343 0,'-8'-27'848'2,"4"13"192"-1,-2-5-832-1,-1 7-208 0,7 12 0 1,0 0 0 6,-12-4 240-7,12 4 0 8,-14 4 0-8,1 4 0 7,-5 11-96-7,2 1-16 7,-5 1 0-6,1 7 0 6,-1 9 192-5,-1 6 16 3,-7 9 16-4,-4 7 0 5,-2 3-96-6,0 10 0 8,-8 8-16-8,2 4 0 8,-8 2-96-8,-2 8-16 7,-5-3 0-7,-3 1 0 8,-1 1 0-8,-6-3 0 12,-1-6 0-12,-5-2 0 5,2-6 208-5,-4 0 48 6,2 2 0-6,-1 0 0 9,-3 0 16-9,-2 0 16 5,-4-4 0-5,-1-4 0 9,-5 3-208-8,4-3-32 5,0 2-16-5,4 4 0 5,0-4-160-6,10 6 0 7,6 0-160-7</inkml:trace>
    </iact:actionData>
  </iact:action>
  <iact:action type="add" startTime="53260">
    <iact:property name="dataType"/>
    <iact:actionData xml:id="d47">
      <inkml:trace xmlns:inkml="http://www.w3.org/2003/InkML" xml:id="stk47" contextRef="#ctx0" brushRef="#br0">10782 16205 2751 0,'0'0'256'2,"0"0"-256"0,0 0 0-2,-12-10 0 6,12 10 1328-5,-8-8 208 6,-1 2 64-7,9 6 0 8,0 0-192-8,0 0-16 7,0 0-16-7,0 0 0 10,-10-10-32-10,10 10 0 5,0 0 0-5,0 0 0 8,-10-3-288-8,10 3-64 7,0 0-16-7,-12 11 0 8,12-11-272-8,-7 16-64 7,-5 3-16-7,4 7 0 8,0 1-64-8,6 0-16 8,-2 3 0-8,-1 1 0 7,1 6-144-7,2 8-16 9,0 5-16-6,0-1 0 2,2-2-64-5,0 4-16 6,-2 1 0-6,0 3 0 8,0 0-112-8,0-3-32 7,-2 1 0-6,-2 0 0 7,0-5-144-8,1-5 128 6,-1 2-128-6,-6-4 128 8,0 0-368-8,5-6-80 7,-1 4 0-7,0-4-8128 18,0-6-1600-18</inkml:trace>
    </iact:actionData>
  </iact:action>
  <iact:action type="add" startTime="53636">
    <iact:property name="dataType"/>
    <iact:actionData xml:id="d48">
      <inkml:trace xmlns:inkml="http://www.w3.org/2003/InkML" xml:id="stk48" contextRef="#ctx0" brushRef="#br0">10394 17972 24879 0,'0'0'1088'2,"0"0"256"-2,0 0-1088 0,-4 21-256 1,0-9 0-1,4 9 0 6,0 8 480-5,0 1 32 6,-2 1 16-7,0-2 0 7,-2-2-80-6,-2 3-32 6,2 5 0-7,0-4 0 8,1 0-224-8,1-4-64 7,-4 1 0-7,-2-1 0 10,2 0-128-10,2 1 128 4,0-5-128-4,2-7 128 23,0 3-448-22,-1 3-112-1,-5-3-16 0,8-19-7872 7,-2 14-1568-6</inkml:trace>
    </iact:actionData>
  </iact:action>
  <iact:action type="add" startTime="53860">
    <iact:property name="dataType"/>
    <iact:actionData xml:id="d49">
      <inkml:trace xmlns:inkml="http://www.w3.org/2003/InkML" xml:id="stk49" contextRef="#ctx0" brushRef="#br0">10860 18051 29599 0,'-14'20'1312'3,"3"-6"272"-3,3 7-1264 0,2 2-320 0,0 3 0 0,-4 3 0 8,2 2 176-7,-1 0-32 4,-3 7 0-4,4 1 0 7,-3-4 32-8,1 6 0 8,2-2 0-8,-4 4 0 9,3-6-176-9,3 2 160 5,-4 2-160-5,4-4 160 23,0 0-1200-23,4-4-240 1,2-2-64-1,2-4-7040 7,2-3-1424-2</inkml:trace>
    </iact:actionData>
  </iact:action>
  <iact:action type="add" startTime="54072">
    <iact:property name="dataType"/>
    <iact:actionData xml:id="d50">
      <inkml:trace xmlns:inkml="http://www.w3.org/2003/InkML" xml:id="stk50" contextRef="#ctx0" brushRef="#br0">9945 18079 30399 0,'-15'-14'2704'2,"15"14"-2160"-2,3-17-544 0,15-5 0 7,9 1 896-7,16 3 64 7,10 1 0-7,11 1 16 9,16 2-720-9,6-3-128 7,10-1-128-7,5 1 144 9,2-3-144-9,5 6 0 5,-3-5 144-5,4 9-144 28,4 0-2032-28,-1 3-464 0</inkml:trace>
    </iact:actionData>
  </iact:action>
  <iact:action type="add" startTime="54669">
    <iact:property name="dataType"/>
    <iact:actionData xml:id="d51">
      <inkml:trace xmlns:inkml="http://www.w3.org/2003/InkML" xml:id="stk51" contextRef="#ctx0" brushRef="#br0">16885 16207 9215 0,'0'0'816'1,"-4"-18"-656"4,-4 0-160-5,6 3 0 6,0-3 2672-6,2 18 496 8,0-11 96-8,0 11 32 8,0 0-1696-8,0 0-352 7,0 0-64-7,0 0-16 8,0 0-496-8,0 0-96 7,0 0-32-7,18 13 0 7,-8 9-320-6,2 7-64 6,-5 6-16-7,3 6 0 9,2-2 48-8,-6 6 0 4,-1 8 0-4,1 1 0 7,2 1-16-8,-2 3 0 5,-4-1 0-5,2 1 0 8,-2 3-176-3,-2-1 0-1,0 1 144-3,0-3-144 22,-2-3-2032-22,2-8-464 3</inkml:trace>
    </iact:actionData>
  </iact:action>
  <iact:action type="add" startTime="54969">
    <iact:property name="dataType"/>
    <iact:actionData xml:id="d52">
      <inkml:trace xmlns:inkml="http://www.w3.org/2003/InkML" xml:id="stk52" contextRef="#ctx0" brushRef="#br0">16477 17936 27647 0,'0'0'2448'1,"0"0"-1952"3,0 0-496-4,0 0 0 8,12-9 496-8,2 1 0 8,3 4 0-8,-3-2 0 8,7-4-496-7,1 3 0 4,-1 1-128-5,5 0 128 8,1-2 0-8,2 4 0 6,4 0 0-6,-1 2 0 10,-3 4-128-10,0 2 128 6,-3 6 0-6,-5 0 0 8,-3-1 0-7,-1 9-128 4,-7 1 128-4,2 5 0 7,-5-1 0-8,-5 5 128 6,-4 1-128-5,-2 6 192 7,-5-2-32-8,-3 0-16 6,-4-4 0-5,3 1 0 11,-7-1 112-12,5-2 0 4,-7-5 16-4,1 1 0 7,7-3 192-7,-2-3 48 8,7 1 0-8,-3-7 0 7,12-11-32-7,0 0 0 7,-8 14 0-7,8-14 0 8,0 0-160-8,0 0-16 7,0 0-16-7,12 12 0 8,4 0 32-8,5-7 0 8,-3-3 0-8,3 4 0 7,0-2-192-7,5 6-128 8,-1-6 192-8,1-2-192 7,1 2 0-7,0-1 0 7,-2 3 0-7,-1 2 0 8,1-4 128-7,1 0-128 6,-7 0 0-7,5 0 0 7,-3 0 0-7,0 1-144 7,-1-3-16-7,1 0 0 23,5 0-2768-22,-5-4-544 1,7-11-112-2,-7 7-32 0</inkml:trace>
    </iact:actionData>
  </iact:action>
  <iact:action type="add" startTime="55375">
    <iact:property name="dataType"/>
    <iact:actionData xml:id="d53">
      <inkml:trace xmlns:inkml="http://www.w3.org/2003/InkML" xml:id="stk53" contextRef="#ctx0" brushRef="#br0">17944 17892 33167 0,'-11'-20'1472'2,"11"20"304"-2,-6-12-1424 1,6 12-352 0,0 0 0-1,0 0 0 8,0 0 688-8,0 0 64 8,0 0 16-8,-2 18 0 7,-2-1-592-7,-4 3-176 7,2 5 0-7,0 3 0 8,-7 1 144-6,1 2-144 4,4 6 0-6,-5 4 144 7,3-4-144-7,-4 2 0 7,2-4 0-7,-1 4 0 9,1 4 0-9,6-6 0 6,-4 0 0-5,5-4-176 20,-1-3-400-21,4 1-96 0,4 2-16 1,4-4 0 14,-1-5-1344-8,7-3-272-5,-2 1-48-2</inkml:trace>
    </iact:actionData>
  </iact:action>
  <iact:action type="add" startTime="55617">
    <iact:property name="dataType"/>
    <iact:actionData xml:id="d54">
      <inkml:trace xmlns:inkml="http://www.w3.org/2003/InkML" xml:id="stk54" contextRef="#ctx0" brushRef="#br0">18188 18102 27695 0,'-8'16'1216'2,"4"-1"272"-1,2-1-1184-1,-1 4-304 1,-1 5 0-1,-2 4 0 7,0 6 448-7,0 6 48 6,0-3 0-6,-4-1 0 10,1 4-176-10,1 0-16 6,-4 2-16-6,2 0 0 7,1-8-288-7,-3 0 128 8,4 2-128-8,2-2 0 22,4-2-1408-21,-2-3-384-1,1-3-64 2</inkml:trace>
    </iact:actionData>
  </iact:action>
  <iact:action type="add" startTime="55797">
    <iact:property name="dataType"/>
    <iact:actionData xml:id="d55">
      <inkml:trace xmlns:inkml="http://www.w3.org/2003/InkML" xml:id="stk55" contextRef="#ctx0" brushRef="#br0">17392 18254 27647 0,'-4'-9'2448'11,"10"-7"-1952"-11,8 2-496 0,11 5 0 0,8-1 1632 0,18 2 224 7,8 2 64-6,11-4 0 6,2 6-1600-7,10-3-320 7,2-9 0-7,11 2 0 20,1-5-1024-18,9 7-128-2,8 1-32 1</inkml:trace>
    </iact:actionData>
  </iact:action>
  <iact:action type="add" startTime="56396">
    <iact:property name="dataType"/>
    <iact:actionData xml:id="d56">
      <inkml:trace xmlns:inkml="http://www.w3.org/2003/InkML" xml:id="stk56" contextRef="#ctx0" brushRef="#br0">22758 16267 8287 0,'0'0'736'1,"0"0"-592"2,0 0-144-2,0 0 0 7,10-10 1744-8,2 1 320 6,-7 3 64-6,-5 6 16 10,12-8-656-10,0-2-128 6,-12 10-16-6,8-10-16 10,-8 10 112-10,0 0 32 6,0 0 0-6,0 0 0 6,15-4-608-6,-15 4-112 7,0 0-32-6,0 0 0 7,0 0-288-8,12 10-64 7,-2 10-16-7,-2 3 0 8,-7 8-32-8,-1 4 0 7,0 10 0-7,-1 6 0 6,-3 9 48-5,-2 3 0 11,0 7 0-12,0-2 0 6,0 6 32-6,-4-3 16 6,3-1 0-6,1-4 0 7,-2 0-240-7,2-7-48 7,2-6-128-7,2-3 192 23,4 1-1120-21,-2-8-224-1,2-4-64-1,2-8-12816 0</inkml:trace>
    </iact:actionData>
  </iact:action>
  <iact:action type="add" startTime="56923">
    <iact:property name="dataType"/>
    <iact:actionData xml:id="d57">
      <inkml:trace xmlns:inkml="http://www.w3.org/2003/InkML" xml:id="stk57" contextRef="#ctx0" brushRef="#br0">22345 18229 28911 0,'-6'-16'1280'1,"6"16"256"-1,6-15-1216 0,1 5-320 2,9 0 0-2,0-1 0 8,1 3 320-7,9-4 16 5,3 4 0-6,0 0 0 7,4-5-336-6,2 1 0 6,4 6 0-7,-4-4 128 7,-1 5-128-7,1 3 0 8,-4 0 0-7,-4 4 0 7,-5 2 0-8,-7 5 0 6,1 1 0-6,-8 2 0 8,0 3 0-8,-8-15 0 8,1 22 0-8,-1-5 0 8,-1 3 0-8,-3 1 0 6,-4-1 0-6,-6-1 128 7,2 1-128-7,-5-1 192 7,3-7-64-7,-1 4 0 9,3-7 96-9,0 5 32 6,2-6 0-5,10-8 0 7,0 0 0-8,0 0 16 7,0 0 0-7,0 0 0 7,0 0-272-6,0 0 160 9,18 14-160-9,-2 1 128 3,3-5-128-4,1 5 0 8,-3-3 0-8,3 10 128 7,-1 1-128-7,-3 0 0 7,1 5 0-7,1-3 0 9,-8-3 0-9,-3 1 0 6,-1 0 0-6,-6 1 0 9,-4 1 144-9,-5-3 48 6,-7-3 16-5,-1 1 0 8,-9 1 240-9,-3-3 32 6,-2-7 16-6,-6 5 0 8,2-4 32-8,-3-5 16 6,-1 3 0-6,4-6 0 8,4 0-288-8,2-4-64 7,2-4-16-7,3 2 0 22,3-8-1280-20,7 3-256-1,2-1-48-1,8-8-9008 8,6 2-1792-7</inkml:trace>
    </iact:actionData>
  </iact:action>
  <iact:action type="add" startTime="57329">
    <iact:property name="dataType"/>
    <iact:actionData xml:id="d58">
      <inkml:trace xmlns:inkml="http://www.w3.org/2003/InkML" xml:id="stk58" contextRef="#ctx0" brushRef="#br0">23618 18085 30399 0,'0'0'2704'2,"0"0"-2160"-2,0 0-544 0,0 0 0 8,0 0 880-8,-7 21 64 7,1 6 16-7,-4 3 0 9,2 1-480-9,2 2-96 7,-7 6 0-7,1-4-16 6,2 2-64-6,-5 2-16 8,3-4 0-8,-6 6 0 8,1-4-96-8,3 0-32 7,-3 0 0-6,5-2 0 5,-2 1-160-5,4 1-256 6,5-6 64-7,-3 0 16 22,2-2-736-22,4-1-160 1,2-1-16-1,4-6-16 14,4-7-1424-13,-1-2-288-1,-7-12-48 1</inkml:trace>
    </iact:actionData>
  </iact:action>
  <iact:action type="add" startTime="57583">
    <iact:property name="dataType"/>
    <iact:actionData xml:id="d59">
      <inkml:trace xmlns:inkml="http://www.w3.org/2003/InkML" xml:id="stk59" contextRef="#ctx0" brushRef="#br0">24049 18051 27647 0,'0'0'2448'1,"0"0"-1952"2,-2 22-496-3,1 1 0 8,-1 1 896-8,-2 7 96 6,-4 2 16-5,2 2 0 7,0 2-496-8,0 4-112 7,-7-4-16-7,5 4 0 8,-2-2 80-8,-2 8 16 6,3-6 0-6,-5 2 0 9,4-2-352-9,2 0-128 6,-5-2 0-5,5 2 144 6,-4-4-144-7,4 2 0 8,3-4 144-8,1-4-144 21,-2 2-640-21,0-5-208 0,4-5-48 0,0-2-8848 9,4-7-1776-8</inkml:trace>
    </iact:actionData>
  </iact:action>
  <iact:action type="add" startTime="57838">
    <iact:property name="dataType"/>
    <iact:actionData xml:id="d60">
      <inkml:trace xmlns:inkml="http://www.w3.org/2003/InkML" xml:id="stk60" contextRef="#ctx0" brushRef="#br0">23142 18044 37775 0,'18'-16'3360'1,"17"4"-2688"2,18-3-544-2,11 5-128 5,14-2 0-5,6 3 128 5,4 1-128-5,7-2 128 7,1 2 0-8,9 4-128 6,6-3 192-5,5-1-64 9,4 2-128-5,-3 2 0-5,-1-2 0 0,-1 2 0 23,-4 2-2160-22,-2-2-512 1,39 0-96-2,-40 6-32 0</inkml:trace>
    </iact:actionData>
  </iact:action>
  <iact:action type="add" startTime="60646">
    <iact:property name="dataType"/>
    <iact:actionData xml:id="d61">
      <inkml:trace xmlns:inkml="http://www.w3.org/2003/InkML" xml:id="stk61" contextRef="#ctx0" brushRef="#br2">6598 16657 4607 0,'0'0'400'3,"-14"12"-400"-2,3-6 0-1,-5-1 0 7,0-1 2496-7,-1-6 432 8,3-1 80-8,-3 1 0 8,1 2-1056-8,2-4-224 7,1-6-32-7,3 4-16 8,10 6-432-8,0 0-96 6,-6-8 0-6,6 8-16 9,0 0-368-9,0 0-64 5,0 0 0-4,0-19-16 7,4 5-128-8,4-3-32 7,7 1 0-7,5 4 0 8,3-3-64-8,11 3-16 7,1 0 0-7,6-3 0 9,3 5-208-9,9 0-48 11,10 6-16-11,7 2 0 3,8 2-48-2,8 4 0 5,3 0 0-6,11 4 0 10,-1 0-128-10,5 0 192 6,1 3-192-6,4-1 192 8,0 6-16-8,3-5 0 7,-3 5 0-6,-4-2 0 6,-9 3-176-7,1-5 160 6,-5 1-160-6,4-1 160 9,-7 8-160-9,5-3 160 6,1 1-160-6,-3 3 160 9,-4-7-16-9,-4 3 0 7,-4-5 0-7,-6 6 0 8,-2 1-16-8,-8-3-128 6,-1 1 192-6,-3 1-64 10,1-8-128-10,-7-1 128 5,-9-1-128-5,-2-4 128 10,-12-4 16-10,1 4 0 6,-7-2 0-6,-4-2 0 8,-7-4 128-8,-14 4 32 6,0 0 0-6,0 0 0 9,0 0 128-9,-10-10 16 7,-9 4 16-7,-10 1 0 9,-9-1-96-9,-14-4-32 6,-11 2 0-6,-7-2 0 8,2-5-96-8,-6 3-32 8,-6-4 0-8,-4 7 0 7,-8-5 0-7,-9 2 0 7,-6-5 0-7,-3 5 0 8,-1 0-208-8,-2 7 176 6,-10-1-176-6,-6 2 160 9,-9-4-160-9,-4-2 0 7,1 1 0-7,3 5 0 9,-3 6 0-9,1-2 0 6,-1-4 0-5,5 0 0 7,7 4 0-7,12 2 0 4,10 2 0-5,11 0 0 9,4-3 0-9,14 1 0 6,12-2 0-6,11 2 0 8,11 2 0-8,9 0 0 7,7 4 0-7,15-2 0 10,13-6-144-10,0 0 144 4,0 0-192-3,29 4 192 7,12 5-240-8,17-1 64 7,14-10 16-7,16-2 0 8,14 1 160-8,13 1-160 6,19 0 160-6,13 2-160 9,9 0 160-9,4-2 0 7,5 0-144-7,5 4 144 8,6 2 0-8,-3-1 0 6,-9 3 0-5,-2 2 0 7,-2-4 0-8,0 2 0 6,-4-2 0-6,-6 6 0 8,-4-3 144-8,-5 5-144 8,-3 2 160-8,-9-5-160 9,-10 3 0-9,-8-4 128 5,-15 2-128-4,-8 3 0 8,-14-3 0-9,-8 2 0 5,-11-4 0-5,-11-3 0 11,-3 9 0-11,-13-6 128 5,-13-2-128-5,-15-6 0 7,0 0 128-7,-9 15-128 8,-15-5 176-8,-13-2-176 9,-12 4 352-9,-11-8-32 6,-14-4-16-6,-14 0 0 8,-13-2-112-8,-16 0 0 8,-14-2-16-8,-6-2 0 6,-5 0-48-6,-10 0 0 8,-18 4 0-8,-2 0 0 8,-1-4-128-8,-7-1 192 7,-3 1-192-7,0-2 192 8,1-8-192-8,11 7 0 6,9-5 0-6,10 2 0 9,3-3 0-9,17 1 0 6,11 4 0-6,14-3 0 9,15 3 0-9,10-2 0 7,8 4 0-7,17 4 0 8,7-1 0-8,16-5 0 8,9 2 0-8,15 2 0 7,10 6 0-7,10-15 0 7,13 3-144-7,16-2 144 8,14 1 0-8,21-5-160 7,10 4 160-7,19 1-128 9,13 7-16-9,8 2 0 6,11-4 0-6,5 2 0 9,7 6 144-9,-1 2 0 6,6 4-144-6,-4-4 144 8,5-4 0-8,-5 4 0 7,-2 4-144-7,4-2 144 8,-7-6 0-8,-9 2 0 7,-11 0 0-7,-4-2 0 8,-10-4 0-8,-7-2 0 7,-7 4 0-7,-11 0 0 8,-8 1 0-8,-15-1 0 7,-9-4 0-7,-15 0 0 8,-9 4 0-8,-9 2 0 7,-19 2 128-7,0 0-128 7,0 0 0-7,-27-2 176 8,-8 2-176-8,-22 2 160 8,-17-2-160-8,-14 0 128 7,-13-2-128-7,-10 2 128 8,-18 4-128-8,-9 0 0 7,-13-4 0-7,-7 0 0 8,-5-2 0-8,-5 4 0 7,-10 6 0-7,1-4 128 9,-5-6-128-8,11 6 0 5,7 0 0-6,14-2 0 8,5-4 0-8,22-2 0 7,14-2 0-7,14 2 0 7,15 8 0-7,15-4 0 7,17-6 0-7,12 4 0 8,15 2 0-8,21 0 0 6,0 0 0-6,0 0 0 9,37-8 0-9,22 2 0 8,19-3 0-8,19 1-176 7,20 4 176-7,22-2-160 7,17-9 160-7,13 7-160 9,13 8 160-9,9 0 0 6,8-2-144-6,4 4 144 8,-2 2 0-8,-8 0 0 7,-4-3 0-7,-10 3 0 9,-3 2 0-9,-12 0 0 6,-10-2 0-6,-10 4 0 7,-17-4 0-7,-14 2 0 9,-13-3 0-9,-15 3 0 7,-10 0 0-7,-19 0 0 8,-9 2 0-8,-18-4 0 7,-13 0 0-7,-16-4 0 7,0 0 0-7,-27 9 128 8,-14-7-128-8,-24 6 192 8,-17 0-192-8,-13 2 192 7,-15 1-192-7,-18-5 160 7,-15-8-160-7,-5 8 160 8,-10 10-160-8,-12-7 0 7,-13-3 0-7,6 6 128 8,-5-2-128-8,7 5 0 7,-7-1 0-7,14 0 0 9,9-9 0-9,16 1 0 6,10 2 128-6,18 4-128 8,10-4 0-8,15-3 192 7,14-3-192-7,14 6 192 9,15 0-192-9,14-6 0 6,11 2-192-6,22-4 192 7,0 0-224-6,22 0 80 6,13-2 16-7,25 0 0 9,20 2-48-9,20 0 0 6,11 0 0-5,22 0 0 6,13 0 176-7,12 6-128 7,8 6 128-7,4-5-128 8,-3-5 128-8,3 4 0 7,-2-2 0-7,-10 8 0 8,-6-4 0-8,-10-1 0 7,-7 3 0-7,-12-2 0 8,-8 2 0-8,-16 5 0 7,-15-3 0-7,-12 4 0 8,-15-9 0-8,-18 7 0 7,-12-8 0-6,-9-2 128 7,-18-4-128-8,0 0 128 6,-30 15-128-6,-20-1 128 8,-15 6 32-7,-22-5 16 5,-23 3 0-6,-12-1 0 8,-13-5-176-7,-11 5 128 5,-14-1-128-6,-10 4 128 8,-13-9-128-8,-5 7 0 7,-5 7 144-6,-2 1-144 7,-2-1 0-8,4 4 0 8,6-4 0-8,17 1 128 6,10-9-128-6,22 3 0 7,15 1 0-6,19 1 0 7,15-10 0-8,20 5 0 6,13-1 0-6,21-1 0 8,11-7 0-8,24-8 0 7,0 0 0-7,24 4-128 9,13 0-16-9,25-4 0 6,20-4 0-5,24 0 0 7,20 0 144-8,17 0-128 6,11-9 128-6,17 3-128 9,7-2 128-9,7-3 0 6,3-5 0-6,-1 4 0 8,0-3 0-8,-2-3 176 8,-1-3-176-8,-11 2 192 7,-3 1-192-7,-8-1 192 8,-6-1-192-8,-16 3 192 7,-11 2-192-7,-20 1 0 7,-15-5 144-6,-18 7-144 7,-17 4 0-8,-15 1 144 7,-12-1-144-7,-19 6 0 7,-13 6 240-7,-11-10-64 8,-19 2-16-8,-18 7 0 8,-17 2-160-8,-25 3 192 6,-19 4-192-6,-18 0 192 9,-17-4-192-9,-14 8 0 6,-12-3 0-6,-13-1 0 8,-14 4 0-8,-8-2 0 8,-2 3 0-8,-3 1 0 8,-1-6 0-8,8 5 0 7,8-3 0-7,10 4 0 8,11-5 0-8,12-1 0 7,12 2 0-7,18-2 0 8,5-2 0-8,20 1 0 7,17 1 0-7,16-8 0 8,19-6 0-8,18 4 0 7,12 1 0-7,25 1 0 9,2-12 0-9,23-6 0 12,14 5-176-12,29-5 176 4,20-1-208-4,17-1 32 11,14-1 16-11,20 1 0 4,17 6 160-4,10-5-160 7,11-1 160-7,10 5-160 7,10-5 160-7,4 5 0 8,-4 3 0-8,-2-4-128 7,2 5 128-7,-7 1 0 13,-9-6 0-13,-9 7 0 2,-9-7 0-1,-6 8 0 11,-15 0 0-12,-21-3 0 4,-16 1 0-3,-15-2 0 5,-14 6 0-6,-18 1 0 8,-15-5 0-8,-13 2 0 11,-17 4 0-11,-13 4 128 4,-11-4 112-3,-21 2 16 4,-18 2 16-5,-24 2 0 10,-18 2-144-10,-17 2-128 11,-16-4 144-11,-12 6-144 4,-11-4 0-4,-16 0 0 11,-11 3 0-11,-9 5 0 4,-1-2 128-3,-10 3-128 4,-6-3 0-4,0 2 0 7,6 4 0-8,8-7 128 8,5-1-128-8,17-2 0 7,11-2 0-7,23 0 0 12,18 2 0-12,21-3 0 4,18-3 0-4,17-1 0 11,18-1 0-11,14 2 0 4,25 0-144-4,0 0-32 6,20-2 0-6,17-2 0 8,21-6-96-8,24-6-32 7,21 1 0-6,18-3 0 6,22 5 304-7,13-1-160 8,8 0 160-8,17 1-128 4,12 3 128-4,4-4 0 7,4 6 0-7,6-1 0 8,1 3 0-8,-5 2 0 7,-15 2 0-7,-13 2 0 7,-9-2 0-7,-20 0 0 9,-17-2 0-9,-20 2 0 7,-17 2 0-7,-22 2 0 12,-17 0 0-12,-22 2 0 5,-8-4 0-5,-23 0 0 9,0 0 0-9,-25 12 128 5,-24 1-128-5,-19-1 176 6,-26 6-176-6,-15 1 192 8,-18-3-192-8,-15 3 0 10,-8 1 144-10,-16-5-144 5,-15 1 0-5,-3 0 0 12,-5 1 0-12,-8 5 0 3,-10-7 0-3,6 3 144 6,2-3-144-6,16-3 0 10,7 0 0-10,22-3 0 11,16-5 0-11,15-2 0 4,24-2 0-4,13 0 0 10,17 0 0-10,19 0 0 4,15 0 0-4,11 0 0 12,24 0 0-12,0 0 0 5,26-6 0-4,20-3-256 9,21-3 32-10,26 2 0 3,22-3 48-3,14 3 16 11,23-4 0-10,10 6 0 3,6 1 160-4,11 3 0 11,13-2 0-11,5 6 0 3,-4 0 0-3,6 6 0 8,0 1 0-8,-4-1 0 8,-10 2 0-8,-10 4 0 12,-9-2 0-12,-16 3 0 4,-21-3 0-4,-18 2 0 11,-19 1 0-11,-18-5 0 4,-19 4 0-4,-18-4 0 10,-14-4 0-9,-23-4 128 3,0 0 0-4,-13 9 0 10,-19 3 0-10,-22-4 0 5,-20 5 64-5,-24-3 32 11,-15-2 0-11,-16-4 0 4,-13-4-224-4,-12 6 144 10,-12 0-144-10,-6-3 128 5,-1-6-128-5,-7-1 128 9,3 4-128-9,-3-2 128 6,7-8-128-6,9 4 0 10,10-2 0-10,15 1 128 5,14-1-128-4,18 0 0 4,14-4 0-4,18 1 128 7,7 1-128-8,19-4 0 7,16 4 0-7,16-1 128 8,7 1-128-8,20 2 0 12,11-6-192-12,24 5 192 3,15-7-320-3,24 6 64 12,20 1 16-12,15-3 0 5,13 4 112-5,19 2 128 11,10 4-208-11,7 2 80 3,2 2 128-2,5 4 0 10,9-2 0-11,-11 2 128 3,-5 2-128-2,-4 1 0 8,-4-1-128-9,-6 4 128 5,-14-4 0-5,-7-4 0 8,-16 0 0-6,-10-3 0-2,-15 1 0 0,-14-2 0 9,-14-3 0-9,-15-1 0 7,-16 0 0-7,-13-2 0 9,-20 6 128-9,0 0-128 7,-24-18 384-7,-15 9 16 12,-15-5 0-12,-22 6 0 4,-14-6-224-4,-19 7-48 6,-18-3-128-6,-11-4 192 9,-15 3-192-9,-7-7 0 10,-7 4 0-10,-7 3 0 4,-1 7 0-4,5 0 128 7,0 0-128-7,0 0 0 8,5 0 0-8,14-2 0 12,15-2 0-12,17 5 0 4,14 3 0-4,19-2 0 11,14-2 0-11,19 6 0 5,16 2-160-5,15-1 32 6,22-3 0-6,0 0 0 21,30 10-256-19,22 0-32-1,21-6-16 1,18 0 0-2,18-2 288 0,26 2 144 9,15 3-160-9,12 1 160 3,6-2 0-2,11 2-144 10,7 0 144-11,-7-6 0 4,1-4 0-4,-5 0 0 11,-1-6 0-11,-9 0 0 3,-7 2 0-3,-9-7 176 8,-17-1-176-8,-9-2 192 8,-14 7-192-8,-15-5 160 12,-18 2-160-12,-17-1 160 4,-14 1-160-4,-18 4 160 11,-17-4-160-11,-18 5 160 4,-18 3 128-4,-16-2 32 7,-21-4 0-7,-17 4 0 7,-14 0-192-7,-15 4-128 13,-16 6 144-13,-13 2-144 3,-14-8 0-3,-6 2 0 12,-4 4 0-12,2 6 0 4,-4 0 0-4,6-1 0 7,6 3 0-7,14-2 0 7,5 5 0-7,18-3 0 7,6 4 0-7,15-5 0 9,18 5-128-9,10-4 128 10,13 3 0-10,16-5 0 4,17-2-256-3,20-8 64 11,0 0 16-12,32 14 0 3,8-7-64-3,25 1-16 7,15 2 0-7,15-4 0 7,7 0 256-7,19 1 0 12,7 3 0-12,13-2 0 3,3 0 0-3,1 0-176 11,1-4 176-11,2-1-160 4,-2-1 160-3,-1-2 0 7,-7 0 0-8,-7-4 0 3,-6-1 128-3,-12-1-128 7,-10-2 128-7,-15 0-128 8,-18-5 128-8,-11 3-128 6,-18 0 160-6,-12 0-160 8,-11 1 208-8,-18 9-48 12,-16-16-16-12,-15 4 0 4,-18-1 96-3,-15 7 16 4,-18 2 0-5,-10 0 0 8,-11 2-256-8,-14-2 0 7,-14-6 0-7,-11 8 0 8,-11 2 0-8,-3 4 0 7,-2-4 0-7,-4 4 0 9,-1 2 0-9,5 0 0 10,11 2 0-10,9-1 0 5,9-3 0-5,16 0 0 7,14 0 0-7,17 4 0 8,15 2-128-8,17-2 128 12,14-1 0-12,17-1 0 4,19-6-240-4,0 0 64 6,21 6 16-5,16-6 0 6,18-6-80-6,21 4-16 9,14-2 0-10,15 0 0 4,4-1 256-4,14-7 0 6,8 0 0-6,7 6-144 9,3 2 144-9,-3-5 0 6,-3-1 0-6,0-4-128 8,-1 3 128-7,-5-1 0 5,-12-6 160-6,-10 3-160 8,-11 3 0-8,-14 4 0 7,-10-5 0-7,-16 1 0 10,-11-6 0-10,-13 9 0 11,-13 1 0-11,-19 8 0 3,0 0 256-3,-16-14-64 12,-9 6 0-12,-12 0 0 3,-14 7-48-3,-9 4-16 7,-8 5 0-7,-9-2 0 8,-10 0-128-8,-9 8 0 11,-9-3 0-11,-2-1 0 5,1 0 0-5,7-2 0 11,-1 1 0-11,9 5 0 4,-3-4 0-4,8 1 0 10,6-5 0-10,10 8 0 5,4 2 0-5,11 1 0 11,8-9 0-11,10 0 0 4,8 3 0-4,7-3 0 10,9 0 0-10,13-8 0 4,0 0 0-4,0 0 0 10,0 0 0-10,17 4 0 7,7-4-192-7,5-4 192 11,6-4-192-11,2 4 192 4,4-2-128-4,2-1 128 11,0 3 0-11,-6 0 0 3,-4 2 0-3,-4 0-176 10,-5 2 176-10,-5-2-128 7,-19 2-64-6,0 0 0 7,0 0 0-8,0 0 0 19,0 0-816-19,-19-12-160 1,-7 3-48-1,-5 3-10896 13,-6 6-2192-12</inkml:trace>
    </iact:actionData>
  </iact:action>
  <iact:action type="add" startTime="64506">
    <iact:property name="dataType"/>
    <iact:actionData xml:id="d62">
      <inkml:trace xmlns:inkml="http://www.w3.org/2003/InkML" xml:id="stk62" contextRef="#ctx0" brushRef="#br2">11039 16359 14735 0,'0'0'640'2,"0"0"160"-2,10-10-640 0,4-4-160 6,-3 3 0-6,7-3 0 3,-8 2 1264-3,1 1 208 12,1-3 64-12,0 4 0 3,0-5-304-2,-5 7-48 10,3-2-16-11,-10 10 0 4,12-12-352-3,-12 12-80 6,8-9-16-7,-8 9 0 7,0 0 0-7,0 0 0 11,0 0 0-11,9-14 0 4,-9 14 176-4,0-12 48 12,-5-1 0-12,1 3 0 3,4 10-112-2,-8-6-32 9,-8 0 0-10,3-2 0 5,-9 2-352-5,1 3-80 6,-3-1-16-6,-1 4 0 9,-6 4-128-9,-1-1-32 11,-1 3 0-6,0 4 0-3,-4-2-16-2,4-2-16 6,-2 1 0-5,-4 3 0 6,0-4-16-7,2 6 0 6,-4-2 0-6,4-1 0 9,-6 3-144-9,6 0 128 6,-6 3-128-6,4-1 128 9,2 5-128-9,-4-3 0 6,4 2 0-6,-4 1 0 8,4-1 0-8,2 3 128 12,-4 1-128-12,4 1 0 4,1 2 144-4,3 1-144 10,4-7 160-9,3 7-160 3,3 1 176-4,3-2-176 7,3 2 192-7,-1 1-192 3,5-5 128-3,-1 4-128 8,6 1 0-8,2 1 0 7,2-2 128-7,2 5-128 8,2 1 0-8,4 2 0 9,2-2 0-9,3-2 0 12,-1 4 128-12,6 0-128 5,-6-5 0-5,5-1 0 5,-3 0 0-5,7 2 0 7,1-1 144-7,1-3-16 11,3 2-128-11,3-4 192 4,0 1-48-3,3-5-16 9,-1-1 0-10,2-1 0 5,4 3 16-5,-2-3 0 10,2-7 0-9,4-2 0 3,-2 1-16-3,3-5 0 9,0 4 0-10,-1-2 0 4,2-6-128-4,-3 0 0 6,2-2 144-5,-2 2-144 6,1-6 176-7,1-4-48 11,0 2 0-11,0 0 0 5,-4-2-128-5,3-5 0 12,-2-1 0-12,-2-3 0 3,4-1 0-3,-4 0 160 12,-6-5-160-12,2 2 160 4,-1-3-160-4,-1 1 0 11,0 1 144-11,0-1-144 4,-3 0 0-4,-1-5 128 10,0 3-128-10,-3 0 0 5,-1-1 0-5,-5 3 0 11,2 5 0-11,-7-3 128 3,3-5-128-2,-6 1 128 5,-2 0-128-6,-3-1 128 9,3 3 32-9,-4-2 16 11,-2-3 0-11,-2 1 0 4,-6 0-176-4,3 3 192 11,-1-1-192-11,0 0 192 5,-6-1-192-4,2 1 0 7,-3 0 0-8,-1-3 128 5,-1 1-128-5,-1 2 0 11,-4 1 0-11,5 1 0 4,-5-3 144-4,-1 5-144 10,-1 0 160-10,3-1-160 5,-4 3 160-5,-1-3-160 11,-1-1 160-11,-3 1-160 4,1 1 0-4,0 5 128 10,-2-5-128-10,1 1 0 5,-1 1 0-5,0 3 0 10,-1-1 128-10,1 5-128 5,-4-4 0-5,4 7 0 12,0-3 0-12,-3 4 0 4,-1 2 0-4,2 2 0 10,0 0 0-10,-2 4-160 5,1 4 160-5,-1 0 0 11,0-4 0-11,-2 4 0 5,-2 2 0-5,2 6 0 5,4-3 0-5,-3 5 0 8,-5-2 0-8,4-2 0 9,-2 3 0-9,-2 1-128 6,4 3 128-6,-4 3 0 10,0-8 0-10,6 7 0 5,0-3 0-4,0 3 0 10,5 1 0-11,1 1-128 4,-2 1 128-4,1 1 0 12,3 0 0-10,6 3 0-2,-5-1 0 0,7 0 0 11,1 5 0-11,2-3 0 4,3-4 0-4,-1 3 0 11,6 1 0-11,0 2-128 5,0 3 128-5,-1-1 0 10,1 0 0-9,2 2 0 3,0 2 0-4,2 0 0 10,2 4 0-10,2-2-128 5,-2-5 128-5,4-1 0 10,2 0 0-10,3 2 0 4,-1 0 0-4,2-3 0 10,4-1 0-10,-1-4-128 5,5-3 128-5,3-1 0 11,-1 0 0-11,5-3 0 5,3 2 0-5,-1-3 0 10,-2 3 0-9,4-7 0 3,1 1 0-4,3-4 0 11,0 1 128-11,-2 3-128 3,4-4 0-2,0 1 0 9,1-3 0-9,-1-2 0 2,4 4 0-3,0-4 0 11,-4-4 0-11,6-2 0 5,-2-4 0-4,6 0 0 8,-6-6 0-8,5 0 0 4,-1-7 0-4,4 3 0 8,2-3 0-9,0-3 0 5,-2-1 0-5,1-3 0 9,1-1 0-9,-2 0 0 5,-2-1 0-5,2 1 128 10,-8-1-128-10,2 1 0 5,-6-2 0-5,0-2 0 11,0-1 0-11,-6 3 0 4,-4 2 0-4,-3-1 128 11,-1-1-128-11,-1-2 0 4,-8-1 0-3,-1 1 144 8,-5 2-144-8,0-2 0 2,-4-8 176-2,-2-2-176 10,-2 4 160-11,-4-3-160 5,0-1 160-5,-7 2-160 6,-1-4 160-6,-4 6-160 8,3 4 128-8,-5 2-128 7,-1 0 0-7,-1 3 144 9,-1 1 0-9,2 0 0 11,-3 1 0-11,-1 1 0 4,-3 5-16-4,-1 1-128 11,-2-1 192-10,-6 8-64 2,2-1-128-3,2 1 0 12,-2 4 0-12,-4 4 0 4,3-2 0-4,1 2 0 7,-2 2 0-7,4 0 0 8,-2 0 0-8,0 2 0 10,2 0 0-9,2 0 0 3,1-2 0-3,5 0 0 5,3 0-176-6,7-2 176 3,-5 2-320-2,9 4 0 6,11-4 16-7,0 0 0 22,0 0-1616-21,0 0-320 0,0 0-64-1,0 0-9824 12,17 8-1968-11</inkml:trace>
    </iact:actionData>
  </iact:action>
  <iact:action type="add" startTime="67451">
    <iact:property name="dataType"/>
    <iact:actionData xml:id="d63">
      <inkml:trace xmlns:inkml="http://www.w3.org/2003/InkML" xml:id="stk63" contextRef="#ctx0" brushRef="#br2">10396 14038 8287 0,'-12'-2'736'2,"-4"2"-592"3,16 0-144-5,-13 4 0 5,-3-2 2048-5,4 0 384 11,-1 0 80-11,1 0 16 5,-2-2-1056-5,3 0-224 6,-3-6-32-6,2 2-16 9,3-4 32-9,-3 0 16 6,2-3 0-6,2-5 0 8,2-2-64-7,3 1-16 8,1-6 0-9,2-3 0 4,2 1-336-4,1 1-64 11,3 1 0-11,0 2-16 6,0-3-304-6,2-1-64 9,4 1-16-9,-5 3 0 4,1 5-112-4,8-1 0 11,-3-3-16-10,3 7 0 4,4-3-240-5,-5 6 0 8,3-1 0-8,-3 3 0 6,1 4 0-6,1-2 0 10,-17 6 0-10,16-4 0 11,2 4 0-11,-5 2 0 5,-13-2 0-5,18 6 0 5,-1 0 0-5,-3 5 0 7,2 1 0-7,-7 6-160 7,1-5 160-7,0 9 0 11,-6 1 0-10,-4 5 0 3,0 1 0-4,-2-2 0 8,0 0 0-8,-4 1 0 4,-6-1 0-3,5 0 0 4,-9-3 0-5,2 1 0 8,-7-5 160-8,-1 1-32 8,-3-1-128-8,0-5 192 8,-3 1 192-8,-1-5 16 11,-2 1 16-11,0-6 0 3,1-4 96-3,3-4 0 12,0-2 16-12,1-8 0 3,5 1-32-2,3-9-16 6,1 1 0-7,7-5 0 7,-2-1-144-7,7-2-16 8,3-3-16-8,2 1 0 7,4-6-144-7,3 0-32 13,7-4 0-12,0 0 0 3,1 4-128-4,9 6 0 9,3 1 0-9,2 1 0 4,0-2 0-4,3 3 0 12,1 1 0-12,4 7 0 3,-2 5 0-3,0-1 0 13,0 2 0-13,2 9 0 3,-4 1 0-3,3 0 0 7,-3 2-144-7,0 5 144 8,-6 3 0-8,-1 10-128 7,-7-3 128-7,-1 7 0 10,-1 7-128-10,-7 2 128 7,-4 4 0-7,-6 3 0 8,-4-1-144-8,-2 4 144 11,-6-4 0-11,-1 2-144 4,-13-4 144-4,-1-4 0 11,-2 0 0-11,-6-2 0 4,-8-1 0-4,4-5 0 7,-4-3 0-7,4-7 0 8,-4-1 0-8,8-4 144 6,-6-6-16-6,6-4-128 8,3-2 256-8,3-10-64 11,2 0-16-11,5-5 0 4,7-1-16-3,7-3 0 7,4-4 0-6,6-4 0-1,4 1-160-1,10-1 0 6,3-4 144-6,4 0-144 9,9-4 0-9,3 8 0 6,2 1 0-6,6 5-192 9,-2 4 64-9,4 3 0 7,5-3 0-7,-5 3 0 8,2 6 128-8,0 7-160 11,-4 5 160-11,-2 3-160 5,-6 1 160-5,-2 10 0 11,-4 5-144-10,-3 7 144 2,-7 1 0-2,-3 4-144 9,-9 3 144-10,-5 3 0 4,-4-2-160-4,-3 4 160 11,-11 2-128-11,-4-6 128 4,-3-4 0-4,-4-2-128 10,-8-2 128-10,1-1 0 7,-3-5 0-7,-4-1 0 7,2-9 0-7,-3 1 0 6,4-6 128-6,3-6 16 9,2-6 0-9,4-4 0 8,4 1 0-8,5-9 0 10,-1 3 0-10,7-7 0 3,4 1-16-3,6-5-128 12,2-5 192-12,4 2-64 5,6 0-128-5,6-1 0 10,-1 1 0-10,7 0 0 6,-1 2 0-6,7-1-176 9,5 5 48-9,0 1 0 4,0 9-32-4,3-3 0 11,-1 6 0-11,2 1 0 6,-4 7 160-6,-2 7-192 10,-1 7 192-10,-5 4-192 5,-5-1 192-5,-3 9-128 6,-3 5 128-5,-4 2-128 6,-8 2 128-7,-6 4-128 8,-2-1 128-8,-6-1-128 8,-9-4 128-8,-2 2 0 10,-5-8 0-10,-3-3 0 5,-4-1 0-4,0-1 0 5,-4-10 0-5,2-1 0 2,4-5 176-3,0-6 16 6,4-6 0-6,-1-1 0 9,3-3-16-9,2-6 0 7,4-3 0-7,5-2 0 9,-2-5-176-9,9-1 192 11,3-2-192-11,4 0 192 3,2 1-192-2,6-5 0 10,2-2 0-11,6 4 128 4,-1 2-128-4,9 2 0 5,3-1 0-4,3 3-176 7,1 2 16-7,0 1 0 9,0 5 0-10,3 9 0 4,1 4 160-4,-2 6-192 12,-2 2 192-12,-1 4-192 4,-3 13 192-4,-5 5-192 7,-3-3 192-7,-3 7-192 8,-4 1 192-8,-6 8 0 7,-8 2 0-7,-4 4 0 8,-3-8 0-7,-7 0 0 9,-7 0 0-10,1-8 0 3,-3-7 0-3,-2-2 0 12,0-7 0-12,1-1 0 4,-1-6 128-4,4-4 48 7,0-6 16-6,5-6 0 8,1 1 16-9,1-9 16 9,5-1 0-9,-1 3 0 5,6-5-224-4,-1-1 0 8,3-3 128-9,6 2-128 22,-2 1-1120-21,4 7-272 0,2-5-48 2,0 5-16-3</inkml:trace>
    </iact:actionData>
  </iact:action>
  <iact:action type="remove" startTime="72521">
    <iact:property name="style" value="instant"/>
    <iact:actionData xml:id="d64" ref="#d63"/>
  </iact:action>
  <iact:action type="add" startTime="72480">
    <iact:property name="dataType" value="strokeEraser"/>
    <iact:actionData xml:id="d65">
      <inkml:trace xmlns:inkml="http://www.w3.org/2003/InkML" xml:id="stk64" contextRef="#ctx0" brushRef="#br3">18226 21263 40831 0,'-2'-23'0'3,"4"7"0"-3,4-9 0 0,1-3-192 11,1 1-16-10,12 0-16-1,5-2 0 0,34 1 224 11,36-3 160-10,9 0-32 0,-1 0 0-1,-11 1-128 15,-18 1 128-15,-8-2-128 17,-2-2 128-17,26-8-128 1,39-4 0 0,5-13 0-1,3-17 128 0,-26-5-128 30,-25-5 0-30,-16 9 0 0,-3 21 0 0,-5 16 0 1,4 8 0-1,1 9 0 0,-1 7 0 0,-11 9 0 12,-13 4 0-11,-16 6 0-1,-26-4 0 0,0 19-160 15,-16-1 160-14,-15 15 0-1,-16 8-144 0,-6 27 144 9,-1 22 0-7,7-6 128-2,0-6-128 0,4-16-256 15,0-9-112-14,-9-6-16-1,-11-12-16 0,-38-2 400 14,-36-2 0-13,20-2 0-1,22-3 0 0,23-3 272 13,11-3 144-12,16-9 32-1,4 1 0 1,8-8-448 13,4-8 0-13,4-8 0-1,1 1 0 0,9-11-160 14,1-3 160-13,10-2 0-1,10-5-144 0,7-5 144 15,3-11 0-14,6-29 0-1,-1-26 0 1,6-8 0 12,1-2 144-13,9 21-16 0,9 18-128 0,36 16 0 15,30 7 0-14,-3 6 0-1,-10 0 0 0,-17 0 240 31,-17 4 80-27,-15 2 32-3,-11 6 0-1,-6 8-880 0,-5 11-176 0,-7 6-48 0,-3 14 0 1,-10 8 944 7,-5 9 192-7,-3 7 48 0,-1 3 0-1,-7 6-432 14,-6-2 0-13,-2 6 0-1,-9-2 0 0,-8 25 0 9,-16 20 0-8,-29 21 0-1,-33 14 128 0,-2-12-128 16,0-25 0-15,21-14 0-1,26-19-176 0,11-6 176 14,8-8 0-13,8-2 0-1,6-8 0 0,4-7 0 15,2-5 0-15,7-7 0 1,20-8 0-1,0 0 0 29,0 0 0-25,10-10 0-2,7-5 0-2,9-1-320 0,1-5-64 0,8-7-32 0,12 1 0 0,39-10 416 10,48-14 0-9,-1-25 0-1,-12-23 0 0,-16-3 320 15,-21-1 112-14,4 21 16-1,11 24 0 0,24 11-448 14,31 16 0-13,-31 3 0-1,-31 11 0 0,-26 7 0 15,-15 8 0-14,-8 2 0-1,-12 2 0 0,-8 8 0 9,-9 5 0-8,0 7 0-1,-4 3 0 0,-8 36-384 15,-2 36-16-14,-4 20 0-1,-10 2 0 0,-4-8 640 14,-11-11 128-13,-20 21 16-1,-23 31 16 0,-33-22-400 16,-34-28 0-16,18-22 0 0,26-26 0 1</inkml:trace>
    </iact:actionData>
  </iact:action>
  <iact:action type="add" startTime="74567">
    <iact:property name="dataType"/>
    <iact:actionData xml:id="d66">
      <inkml:trace xmlns:inkml="http://www.w3.org/2003/InkML" xml:id="stk65" contextRef="#ctx0" brushRef="#br2">10556 17410 3679 0,'0'0'320'1,"0"0"-320"5,-2-16 0-6,0 6 0 4,0-3 1792-4,2 13 304 9,-2-14 48-8,2-1 16 4,0 15-816-5,2-12-144 9,0-4-48-9,-2 16 0 5,4-13-224-5,-4 13-48 10,4-16-16-10,-4 16 0 4,0 0-192-3,9-8-32 4,-9 8-16-5,0 0 0 9,0 0-96-9,0 0-16 11,0 0 0-11,0 0 0 4,0 0 128-4,0 0 0 11,0 0 16-11,0 0 0 5,0 0 112-5,0 0 32 6,0 0 0-6,12 16 0 8,-2 1-224-8,1-3-32 8,-11-14-16-8,10 20 0 6,4 3-112-5,-4 2-32 10,1-3 0-11,5 1 0 3,1 4-96 4,-1 1-32-1,4 1 0-6,1 0 0 4,-5 1-64-3,1 3-32 8,-3-2 0-9,3 4 0 5,3 2 16-5,-3-6 0 12,3 0 0-12,1 3 0 4,-1-1 16-4,-1 2 16 5,3-2 0-4,1-2 0 7,1 2-32-8,-3 1-16 7,-1 3 0-7,-1-4 0 8,3-4 32-7,-5 0 0 9,5-1 0-10,-1-1 0 4,2 0-48-3,-1 2 0 10,-3-1 0-11,3-1 0 3,-1 2-16-3,-1-1-128 8,-3-5 192-8,5 4-64 7,3 3-128-7,1-3 0 8,-5 0 144-7,-3 0-144 5,1 3 144-6,3-3-144 12,-5-2 192-11,5 1-192 3,-1 1 192-3,2-2-192 5,-1 3 192-6,-5-3-192 8,1-2 128-8,2 3-128 8,-5-1 0-8,5 0 0 7,-3-3 144-7,1 1-144 9,3 3 0-9,3-3 144 7,-3-5-144-7,-1-1 0 7,1 3 144-7,0-1-144 8,5-3 0-8,-3 3 128 6,-3 3-128-5,1-3 0 7,3 1 128-7,1 1-128 9,-2-3 128-7,1-5-128 0,-3 5 0-3,3-4 128 10,-3 3-128-10,2-3 0 3,3-1 128-2,1-3-128 10,0 4 160-10,1-4-160 1,-1 3 144-2,0-1-144 7,-1-4 128-7,1 3-128 9,2-1 0-9,-1 2 128 6,-1 2-128-6,0-5 0 8,1-1 0-8,-1 2 128 12,2-2-128-12,0 5 0 4,3-7 0-3,-1 0 0 7,0 2 0-6,2 2 0-2,-2-5 0 0,3 5 128 6,-3-4-128-6,4 0 0 9,2-2 128-9,-2 4-128 7,2-5 0-7,4 3 128 8,-6-2-128-7,2-2 0 5,0-2 144-6,-2-2-144 8,6 0 0-8,-4 0 144 12,-2 2-144-12,4 0 0 5,-3-4 160-4,1 2-160 4,4 1 128-5,-4 1-128 8,0 1 128-8,2-1-128 11,-4 0 128-11,4 0-128 3,-2-1 0-3,-2 1 0 11,0-2 128-11,0 0-128 5,-4 0 0-5,1-2 0 6,5 2 0-6,-2-2 128 10,-2 0-128-10,-2-4 0 11,2-2 0-11,1 5 128 5,3-5-128-5,-6 2 0 10,-4 2 144-7,2-2-144-3,1-5 144 0,1 3-144 11,2-4 192-11,0 7-192 3,-2-7 192-3,1 2-192 12,-3 1 192-12,2-5-192 4,0 6 160-4,0-3-160 10,3 1 128-10,-5-2-128 5,0 4 192-4,-2-3-64 9,1 1 0-10,-1 0 0 5,0-1-128-5,3 1 0 9,-7-2 0-9,-2 3 128 5,3-5 0-5,-1 2-128 11,1-3 192-11,1 1-64 5,0 3 0-5,1-5-128 10,-3 4 192-10,-1-3-64 3,1 3-128-2,4-3 128 10,1-1-128-11,1 2 128 5,-2-5-128-5,2 3 128 11,1 3-128-11,-3-5 128 3,0 1-128-2,3 1 0 11,1-3 0-12,-2 1 0 4,-2 3 0-3,1-3 0 9,-1-1 128-10,2 1-128 4,-1 1 0-3,1-3 0 8,0-1 0-9,-2 3 128 3,-1 3-128-3,3-5 0 11,-2 1 0-11,1-2 0 5,-3-1 0-4,2-3 0 10,1 4 128-11,-1-1-128 5,-2 1 0-4,1-3 0 2,-3 1 144-2,2 4-144 8,-1 1 0-9,-1-1 128 9,1-3-128-9,1 1 0 5,-2 3 0-5,-3 5 128 11,-1-5-128-10,3 3 0 3,-3 1 0-4,-1-3 128 7,1 5-128-7,1-4 0 9,-6 1 0-8,5 1 128 5,-3-3-128-6,1 5 0 4,-1-4 0-3,-3 3 128 5,5 1-128-6,-4-3 0 7,-1 3 0-7,-1-4 0 8,4 7 0-8,-5-5 0 7,5 1 0-7,-4-3 128 9,1-5-128-9,-1 5 0 8,4 2 0-8,-5-3 0 6,3 3 0-6,-4-1 0 7,1 3 0-7,3 0 0 9,-4 1 0-9,5-1 128 8,-5-3-128-8,4 3 0 11,-6-4 0-10,1 5 128 3,1-7-128-3,-2 5 0 7,2 3 128-7,1-4-128 3,-3 5 0-4,2-7 144 6,4 4-144-6,-5-1 0 8,5 1 128-8,-8-3-128 7,0 1 0-7,2 0 0 8,1-3 0-8,-3 7 0 8,0-1 0-8,4 1 0 7,-4-8 0-7,-1 7 0 7,1-3 0-7,4 4 0 8,-2-3 192-8,-2 3-192 12,2-5 192-12,1 5-192 3,-3-4 0-2,2 7 0 9,0-7 0-10,1 6 0 4,-3-5 0-4,2 5 0 8,2-4 0-8,-4 2 0 9,0-1 0-9,1-1 0 11,1 4 0-11,0-5 0 5,0 3 128-5,-2-5-128 10,1 1 0-9,-3 2 0 3,4-7 0-4,0 7 0 5,2-3 0-5,-4-3-192 9,-1 3 192-9,1-1 0 11,4 6 0-11,-6-3 0 5,2-5 0-4,0 3 0 9,1-3 0-10,1 1 0 5,2 5 0-5,2-4 0 9,-6 5 0-9,-1-5 0 5,3 1 0-5,2 3 0 7,-4-3 0-6,4 3 0 6,1-4 0-7,-3 1 0 12,0 1 0-12,2-3 0 4,-5-1 0-4,3 5 0 11,4-1 0-11,-4 2 0 4,-4-5 0-4,1 1 0 9,5 1 0-9,-4-3 0 5,-2 3 0-5,4-1 0 13,4-5 0-13,-7-1 0 3,1 5 0-3,2 1 0 8,0-3 0-8,-2 1 0 3,1 3 0-2,1-3 0 6,2 1 0-7,-2-1 0 7,0 1 0-7,3-3 0 12,-3 1 0-12,2-1 0 3,0 5 0-2,-3-5 0 9,3-1 0-10,2 0 0 5,-4 7 0-5,5-5 0 11,-5-7 0-11,2 5 0 4,2-1 0-4,-3-1 0 12,1 2 0-12,2 1 0 3,-2 1 0-2,3-5 0 6,-1 1 0-7,5 4 0 7,-3-1 0-7,2 3 0 10,-7-3 0-9,7-3 0 3,-2 3 0-3,3 3 0 9,-3-6 0-10,4-1 0 5,1-1 0-5,-1 0 0 10,-1 3 0-10,3-1-144 4,-5-2 144-4,5-1 0 11,1 3 0-11,-3-1 0 4,1 1 0-4,1 2 0 11,-7 1 0-11,3 1 0 3,4-3 0-2,-5 1 0 10,3 2 0-11,-5 1-128 4,3-3 128-4,2 3 0 11,-5 3 0-11,3 1 0 5,-8-3 0-4,5-1 0 8,3 2 0-9,1 1 0 5,-5 5 0-5,6-5 0 10,-5-3 0-10,5 5-128 5,-6-3 128-5,5 4 0 11,3-3 0-11,-5 1 0 5,5 1 0-5,1-5 0 9,-3 6 0-9,1-5-128 7,1-6 128-7,-5 3 0 10,3 1 0-10,3 3 128 4,-3-1-128-4,1 1-128 9,-1 2 128-9,-2-1-192 6,5 5 192-6,-1-3 0 10,-7 1 0-9,5-2 0 3,-1 3 0-4,-3-3 0 10,4 4 0-10,-5-3-128 5,5-3 128-5,-3 5 0 11,5-1 0-11,1 2 0 4,-1 3 0-3,-1-3 0 7,3 2 0-8,1-6 0 6,3 1 0-6,-1-1 0 9,0 6 0-9,3-1-128 4,-1 1 128-3,2 0 0 9,2-5 0-10,1 5 0 5,-1-4 0-4,0 5 0 8,0-5 0-9,2 4 0 4,-1 2 0-4,-3-3 0 11,4 1 0-11,0 2 0 5,2-2 0-5,-4 3 0 10,1-1 0-10,-3-4 0 5,2 2 0-5,2 2 0 11,4 5 0-11,-2-7 0 5,-3 0 0-5,1 2 0 11,0-1 0-11,2 1 0 3,-4 2 0-3,-1-4 0 10,1 0 0-10,2 5 0 6,4-5 0-6,-2 4 0 9,-2 0 0-9,2 2 0 6,2-4 0-6,-3 1 0 10,1 3 0-10,4 2 0 4,-6-2 0-4,-2 2 0 12,0-2 0-12,0 4 0 2,1 2 0-1,1-2 0 9,-2-2 0-10,2 4 0 5,0 2 0-5,0-2 0 13,3 2 0-13,-7 2 0 3,-2-6 0-3,0 7 0 8,1-1 0-8,1-2 0 7,-2 2 0-7,1 0 0 12,1 0 0-12,0-1 0 3,-2-1 0-3,1 2 0 11,1 0 0-11,0 2 0 4,1-2 0-4,-1 2 0 10,2 1 0-10,-2 1 0 5,-1-2 0-5,-1 5 0 11,0-1 0-11,2 2 0 4,-1-6 0-4,3 1 0 7,-2 3 0-7,0-2 0 7,-1 7 0-7,1-1 0 11,0 3 0-11,1-3 0 4,-3-4 0-4,0 3 0 11,0 1 0-11,1 3 0 6,-3 1 0-6,2-6 0 9,3 5 0-9,-1-3 0 4,-4 1 0-4,5 1 0 12,-3-4 0-12,0 3 0 4,-1-3 0-4,-1 3 0 10,-2-5 0-10,1 6 0 4,7-5 0-4,-8 7 0 11,-1-1 0-11,1-3 0 5,-1-1 0-5,1 7 0 7,0-5 0-7,-3 3 0 7,-1 1 0-7,5-3 0 12,-3-4 0-12,-1 1 0 4,3-1 0-4,1 3 0 9,-1-3 0-9,2 4 0 5,-1-5 0-5,-5 3 0 7,3 1 0-7,-3-1 128 8,1 3-128-8,-5-3 0 11,3 0 0-11,-2 1 0 4,-1-5 0-4,5 4 0 10,-5-5 0-10,3 9 128 5,-6-3-128-5,3 3 0 11,-3-1 0-11,5-3 0 5,-5 5 0-5,4 1 0 11,-7 1 0-11,5-3 0 3,-4-5 0-2,4 5 0 10,-5-5 0-11,7 1 0 3,-1 2 0-3,-1-7 0 11,-6 5 0-11,2-1 0 5,1 5 0-5,-1-4 0 10,2-1 0-10,0 3 0 4,-1-5 0-4,5 5 0 11,-6-4 0-10,1 1 0 3,-11-15 0-4,10 20 0 11,0-3 0-11,3 3 128 4,-5-7-128-4,6 5 0 11,-4 3 0-11,-1-7 0 4,3 0 0-4,-4-5 0 9,-8-9 0-9,14 20 0 5,-5-1 0-5,1-3 0 10,0 4 0-10,-2-7 0 5,-1 3 0-5,3 1 0 11,-2-3 0-11,-2 5 0 4,-6-19 0-4,8 22 0 11,1-6 0-11,-1 3 0 4,0-7 0-4,2 3 0 11,-10-15 0-11,10 20 0 5,-1-6 0-5,3 3 0 6,-6-3 0-6,2 3 128 8,-8-17-128-7,13 16 0 5,-5 1 0-6,0 3 0 10,2-6 0-10,-4 3 0 10,1-5 0-10,3 5 0 6,-2-5 0-6,-4 4 0 9,2 1 0-9,-6-17 128 5,5 18-128-5,3 1 0 7,-2-5 0-7,-2 0 0 8,-4-14 0-8,10 17 0 8,0-1 0-8,-7-1 0 4,-3-15 0-4,8 12 0 7,4 2 0-7,-4-5 0 7,0 3 0-7,-8-12 0 8,0 0 0-8,13 16 128 7,-3 1-128-7,0-5 0 8,1 2 0-8,-3-5 0 9,2 3 0-9,-10-12 0 6,12 16 0-6,-3-7 128 8,-9-9-128-8,12 18 0 8,-12-18 0-8,12 14 0 8,-2 1 0-8,1-5 0 12,-11-10 0-12,10 18 0 6,2-9 0-6,-4 5 0 5,-8-14 0-4,9 12 0 6,3 3 0-7,-4-5 0 10,0 4 0-10,3-5 0 5,-3 7 0-5,-8-16 0 10,10 14 0-10,4 1 0 6,-14-15 0-6,11 16 0 7,-11-16 0-7,18 19 0 8,-8 3 0-8,3-7 0 8,-5 3 0-8,2-4 0 7,1 3 0-7,-1 3 0 12,6-3 0-12,-6 1 0 3,3-1 0-3,-3-1 0 12,0 2 0-12,1-5 0 3,-3 1 0-3,4-1 0 8,0 3 0-7,-5 2 0 7,5-7 0-7,-4 7 0-1,2-3 0 0,1 5 0 10,-1-4 0-10,0-1 0 5,2 5 0-5,-3-7 0 9,3 5 0-9,-2-1 0 13,0-1 0-13,3 4 0 3,-3-5 0-3,4 3 0 7,-7 1 0-6,5-3 0 6,2 1 0-7,-4 7 0 7,3-9 0-7,-1 3 0 7,3 1 0-6,-5-3 0 6,4 2 0-7,-4 1 0 8,1-5 0-8,5 5 0 10,-6-1 0-10,3-3 0 4,-3 7 0-3,4-5 0 10,-4-1 0-11,-1 3 0 4,3-1 0-4,-4 2 0 11,2 1 0-10,3-2 0 2,-5-3 0-3,6 6 0 7,-5 3 0-7,7 0 0 9,-8-3 0-9,3-3 0 10,3 5 0-9,-4-1 0 4,2 2 0-5,-3-3 0 9,1-7 0-9,2 5 0 5,-6 1 0-4,3-1 0 9,3-1 0-10,-4 1 0 5,0-1 0-5,3-1 0 7,-3 3 0-7,2 3 0 7,0-3 0-7,-2-3 0 10,1-1 0-10,3 3 0 5,-4-5 0-5,2 3 0 10,1 0 0-10,-3-3 0 5,4 7 0-5,-2-3 0 11,1-3 0-11,3 3 128 4,-4-1-128-4,3-1 0 11,-5 5 0-11,4-1 0 5,1-5 0-5,-3 1 0 10,6 7 0-10,-6-7 0 4,3 5 0-4,-5-3 0 11,2 1 0-11,3-3 0 3,-3 1 0-2,4 1 0 12,-6-3 0-13,3 2 0 4,3-7 0-4,-2 7 0 10,3-1 0-10,-3-1 0 5,2 1 0-5,-5-1 0 9,5 2 0-9,-4-3 0 5,5-1 0-4,-5 3 0 9,2-7 0-10,2 8 128 4,-3-5-128-4,5 5 0 10,-4-6 0-10,3 3 0 5,-3-1 0-5,3 3 0 7,-3 1 0-6,4-4 0 6,-5-1 0-7,7-3 0 10,-8 0 0-10,7 3 0 5,-1-3 0-5,1 2 0 10,3-4 0-10,-4-2 128 5,-1 3-128-5,5 3 0 11,-5-6 0-11,5 4 0 4,-1-1 0-4,-3-1 0 12,3 8 0-12,-1-6 128 4,-2-1-128-3,3 5 0 8,-3-4 0-9,3 1 0 4,3-5 0-4,-1-2 0 11,-5 2 0-11,5 0 0 5,3 4 0-5,-3-5 0 11,-1 1 0-11,1-2 0 3,0 2 0-3,5 0 0 11,-1 0 0-11,-1 0 128 5,1-4-128-5,2 1 0 10,1 3 0-10,1-2 0 5,0 0 0-4,0 0 0 4,-5 0 0-5,3-2 128 9,2 2-128-8,1 2 0 6,-1-3 0-7,0 1 0 7,-2-2 0-7,3-2 0 7,1 0 0-6,-2 2 0 5,0 0 0-5,4 0 0 10,6 0 0-11,-5 0 0 4,-1-4 0-4,4 0 0 8,-4 0 0-8,2 0 128 4,2 0-128-4,2 0 0 6,0 0 0-6,4 0 0 9,-4-1 0-9,2-3 0 7,-4 2 0-7,2-2 128 8,-2 2-128-8,-2-2 0 7,0-4 0-7,1 1 0 8,-5-1 0-8,0-4 0 12,-2 3 0-12,4-3 128 3,6 6-128-3,-5-7 0 11,-7 1 0-11,4-4 128 3,-2 7-128-3,3-3 0 12,-1 0 0-12,2-3 0 4,-2 3 0-4,0-3 128 8,2 1-128-8,-1 2 0 7,-1-3 0-7,-2 1 0 11,2-5 0-11,-3-1 128 4,-5 7-128-4,2-5 0 12,1-3 0-12,-1-1 0 3,1 3 0-3,-1 3 0 7,-2-3 0-7,1 1 0 9,1-5 0-9,-3 4 0 11,-1-1 0-11,0-1 128 4,3 1-128-4,-1-1 0 11,1 0 0-11,-5-1 0 4,3-1 0-4,1-3 0 6,-2 1 0-5,-1 0 0 7,-1-4 0-8,3 5 128 11,1 3-128-11,-1-2 0 4,-3-3 0-4,5 1 0 11,1 0 0-11,0 1 128 4,1 3-128-4,1-2 0 12,0-3 0-12,1-1 0 6,-1 4 0-6,-2-3 0 5,1 1 0-4,-3 0 0 7,-3-3 0-8,3-1 0 10,0 2 0-10,3 0 0 5,-5-1 0-5,-3 1 0 6,-1-2 0-6,5-2 0 9,-3 2 0-9,1-1 0 6,-1 1 0-6,1 0 0 10,-3-2 0-10,3-2 0 10,1 4 0-10,-3-1 0 4,3 1 0-4,1 0 0 12,-1 0 0-12,-3-6 0 4,1 0 0-4,5-4 0 11,-3 2 0-11,-1 4 0 4,-1-4 0-4,3 2 0 7,-1 0 0-7,-1-4 0 8,3 2 0-8,2-4 0 6,-1 6 0-6,1-4 0 9,2 4 0-9,-1 3 0 10,-3 3 0-10,1-6 0 4,-7 2 0-4,5 2 0 9,1 2 0-9,0-2 0 3,1 1 0-3,-5-3 0 7,1-2 0-7,1 0 0 7,-3 4 0-6,1 2 0 6,3 2 0-7,-3-3 0 8,-3 1 0-8,3 0 0 8,-3 2 0-8,2 1 0 7,-1 1 0-7,-3 0 0 8,3 3 0-8,3-3 0 9,-6-4 0-9,5 2 0 10,-1-3 0-10,1 5 0 4,3 2 0-4,-3-1 0 10,-1 1 0-10,3 2 0 5,2-3 0-5,-1 3 0 10,-3 1 0-10,3 1 0 4,1-2 0-4,1-1 0 12,3 1 0-12,-2-3 0 4,1-1 0-4,-3 0 0 11,-3-4 0-11,1 5 0 3,1 3 0-3,-1-1 0 8,0 1 0-8,5-4 0 7,-1-3 0-7,1 1 0 11,-1 2 0-11,0 0 0 4,3-3 0-4,-1-1 0 7,0 0 0-7,0-4 0 8,1 0 0-8,1 2 0 13,2-1 0-13,2 3 0 2,3-4 0-1,-3 2 0 10,2 2 0-11,4 0 0 4,-2 1 0-4,6 1 0 10,-2-8 0-10,2 2 0 5,-4 0 0-5,0-2 0 11,0 2 0-11,0 0 0 5,2-8 0-5,-6 6 0 9,0 0 0-9,2-4 0 5,-4 4 0-5,2-2 0 6,-4 3 0-5,1 5 0 6,-1 2 0-7,0 0 0 11,0-1 0-11,-1 3 0 4,-1-2 0-4,2 4 0 11,0 1 0-11,0 1 0 5,4-3 0-5,-3-1 0 11,-3 2 0-11,2 1 0 3,-4 3 0-3,-1-1 0 7,-1 1-144-7,-3 1 144 8,-3 7-352-8,1-1 0 12,-3 6 0-12,-3 1 0 18,0-1-1232-17,-14 8-240-1,0 0-48 1,0 0-10464 10,0 0-2080-9</inkml:trace>
    </iact:actionData>
  </iact:action>
  <iact:action type="add" startTime="83422">
    <iact:property name="dataType"/>
    <iact:actionData xml:id="d67">
      <inkml:trace xmlns:inkml="http://www.w3.org/2003/InkML" xml:id="stk66" contextRef="#ctx0" brushRef="#br2">7800 12082 8287 0,'0'0'736'3,"0"0"-592"-2,0 0-144-1,0 0 0 7,0 0 688-7,0 0 96 7,0 0 32-7,0 0 0 9,-16 4-496-8,16-4-112 4,-12 8-16-5,12-8 0 11,-15 5 192-11,15-5 16 4,0 0 16-3,-12 4 0 5,12-4 160-6,0 0 48 8,-14 4 0-8,14-4 0 8,0 0-112-8,0 0-32 7,0 0 0-7,0 0 0 8,0 0-96-8,0 0 0 8,0 0-16-8,0 0 0 7,0 0 272-7,0 0 48 8,20 6 16-8,5-2 0 7,4-4 16-7,1 0 16 7,5 0 0-7,6-6 0 13,2 4-208-13,7-2-32 3,5 0-16-3,2 2 0 9,-3 2-176-9,1 0-48 6,-3 0 0-6,3 0 0 9,0-2 16-9,-3 2 0 6,1 2 0-6,2 2 0 9,-3 0-64-9,3 6-16 6,-1-2 0-6,-1 0 0 8,-2-1-16-8,-2 5-16 7,1-4 0-7,1 6 0 9,0-7-32-9,-1 3 0 6,-7 2 0-6,2-4 0 8,-6 1-128-8,0 1 192 8,-6-4-192-8,-1 4 192 7,-3-1-48-7,-4-1 0 7,-1-4 0-7,-1 2 0 9,-7-2 32-9,-1 2 0 7,-15-6 0-7,18 4 0 7,-18-4 16-7,0 0 16 8,0 0 0-8,0 0 0 7,0 0 160-7,0 0 16 6,0 0 16-6,0 0 0 8,0 0 112-8,-16-2 0 8,-3-2 16-8,-5-2 0 8,1 2-320-8,-4 0-64 6,-9 0-16-6,1-2 0 9,2-1-128-9,-6 1 0 6,-2 0 0-6,-6 4 128 9,-3-4-128-9,-5 2 0 6,-3-4 0-6,-5 4 128 9,3 1-128-9,-12 1 0 6,-3-2 0-6,3 2 0 9,-4 0 0-9,-2 2 0 6,-4 0 0-6,0 0-176 9,-2-2 48-9,3 2 0 6,1 4 0-6,2 2 0 9,5-2 128-9,3 1-160 7,6 5 160-7,7-2-160 8,5-4 160-8,5 4 0 7,12 1-144-7,5-1 144 7,5 2 0-7,2 2-176 8,5-6 176-8,18-6-128 7,0 0 128-7,0 0-208 7,4 17 80-7,6-7 128 9,11-6-320-9,8 0 64 7,7-4 16-7,14-2 0 8,7-2 240-8,11 2 0 6,8 0 0-6,6-2 0 9,0 0 128-9,6-4 0 6,7 0 16-6,-3 3 0 9,4-7 64-9,-3 4 16 7,7 0 0-7,-5 1 0 9,1-3 32-9,-6 4 0 6,1 4 0-6,-1-4 0 8,-6-2-96-8,-10 2-16 7,-2 1 0-7,-6 3 0 8,1-2-144-8,-9 0 128 7,-1-2-128-7,-6 2 128 7,-14 2-128-6,-6 0 0 5,-8 0 0-6,-3 0 0 8,-20 2 0-8,0 0 0 7,0 0 128-7,0 0-128 8,0 0 0-8,-22 6 192 8,-7 4-192-8,-8 0 192 8,-12-5-192-8,-3 3 160 7,-5 2-160-7,-2-4 160 8,-7 2-160-7,-2 3 0 5,-4-1 0-6,-2 8 0 7,-6-7 0-7,-2 3 0 7,-2-4 128-7,0-2-128 10,-2-1 0-9,4 1 0 4,4-2 0-5,0 2 0 8,0 6 0-8,6-9-144 7,8 1 144-7,11-2-208 8,14 0 80-8,6-4 128 7,7 0-208-7,11 0 80 9,15 0-64-9,0 0-16 5,0 0 0-5,0 0 0 23,25 0-176-22,10-4-48 0,14-2 0 1,8 2 0-2,7 0 208 0,6-1 32 5,-2-5 16-5,7 4 0 6,3 2 176-6,2 2 0 8,1-2-144-8,-1-2 144 8,0-5 0-8,-4 3 0 6,1-4 0-6,-3 4 0 10,-8 3 192-10,-4-3-32 6,-5-4-16-6,-10 4 0 8,-4 4-144-8,-8-1 192 7,-8-3-192-7,-7 4 192 8,-20 4-192-8,0 0 160 6,0 0-160-6,0 0 160 9,-16-2 144-9,-9 0 16 7,-10 2 16-7,-6 2 0 8,-10 0-336-7,-8 0 144 5,-7 2-144-6,-4 2 0 8,-8-1 0-8,-6-1 0 7,-4 2 0-6,-5 6 0 6,-1 0-192-7,-8 5-160 7,1 10-32-7</inkml:trace>
    </iact:actionData>
  </iact:action>
  <iact:action type="add" startTime="86514">
    <iact:property name="dataType"/>
    <iact:actionData xml:id="d68">
      <inkml:trace xmlns:inkml="http://www.w3.org/2003/InkML" xml:id="stk67" contextRef="#ctx0" brushRef="#br2">7649 3676 9215 0,'0'0'816'2,"0"0"-656"0,0 0-160-1,0 0 0 6,0 0 1424-7,0 0 256 8,0 0 48-8,0 0 16 7,0 0-832-7,0 0-160 7,0 0-48-7,0 0 0 8,0 0-176-8,0 0-32 7,0 0-16-7,0 0 0 8,18 14-80-7,-4 2-16 5,1-5 0-6,-1 9 0 8,3 3-112-8,3 3-16 7,-5-1-16-6,7 6 0 6,1 0 16-7,5 7 16 7,-1 1 0-7,2-2 0 8,2 5 48-8,1-4 16 8,-1-1 0-5,8 4 0 2,-4-4 80-5,2 5 16 6,-2-3 0-6,-4 8 0 9,2 0-112-9,1-2-32 5,-3 2 0-5,8 0 0 10,-6-10-96-10,4 4 0 6,2-4-16-6,-4 2 0 9,6 5-32-9,-6-8 0 6,0 1 0-6,4-4 0 9,-3-4-144-9,-3 0 192 7,2-1-192-7,2 1 192 8,-8-4-192-8,0 1 0 7,-1-5 0-7,-5-3 128 7,-5 3-272-7,1-1-64 7,3-7-16-7,-7 5-8048 16,-1-9-1616-15</inkml:trace>
    </iact:actionData>
  </iact:action>
  <iact:action type="add" startTime="87009">
    <iact:property name="dataType"/>
    <iact:actionData xml:id="d69">
      <inkml:trace xmlns:inkml="http://www.w3.org/2003/InkML" xml:id="stk68" contextRef="#ctx0" brushRef="#br2">9454 2992 17503 0,'0'0'1552'1,"0"0"-1232"2,-16 2-320-2,2 2 0 6,-1 2 480-7,1 5 32 7,-5 3 16-7,-1 6 0 9,1 1 288-9,-5 4 48 7,-3 1 16-7,-4 5 0 9,-1 4 224-9,-5 10 48 5,2 2 16-5,-8 7 0 8,-2 3-256-7,-9 11-48 5,-12 8-16-6,-3 4 0 9,-9 2-144-8,0 2-48 4,0 4 0-5,0-3 0 12,4 5-144-12,0-2-16 6,8 4-16-6,-1-9 0 7,5-1-160-7,1-10-16 7,3-3-16-7,3-5 0 7,3 0-160-7,3-3-128 8,0-3 192-8,10-3-192 22,2-2-576-20,6-5-240-1,2-1-32-1,5-4-13984 0</inkml:trace>
    </iact:actionData>
  </iact:action>
  <iact:action type="add" startTime="87895">
    <iact:property name="dataType"/>
    <iact:actionData xml:id="d70">
      <inkml:trace xmlns:inkml="http://www.w3.org/2003/InkML" xml:id="stk69" contextRef="#ctx0" brushRef="#br2">6438 5775 2751 0,'0'0'256'2,"0"0"-256"1,-8-6 0-3,8 6 0 7,-15-4 1792-7,15 4 304 9,-10-2 64-9,10 2 16 6,0 0-1504-5,0 0-288 4,0 0-64-4,0 0-16 8,0 0-160-9,0 0-16 6,0 0-128-6,0 0 192 8,0 0-16-8,0 0-16 7,12 10 0-7,3 2 0 9,-1-6-16-9,3-1 0 6,5 1 0-6,3 2 0 10,4-2 80-10,5-4 16 6,1 2 0-6,10-2 0 8,1 0 128-8,3-2 16 11,4 0 16-11,7 0 0 5,9 0-160-4,9 2-48 8,5 0 0-8,9 3 0 3,10-1-192-3,5-2 144 4,2 0-144-5,4 0 128 8,0-2-128-8,2 4 0 6,4 2 0-5,-2 2 0 7,-3-4 0-8,-1-1 0 8,-2-1 0-8,2 2 0 7,2-2 0-7,4-2 0 8,-4 6 0-8,-2-4 0 7,-3-2 0-7,-3 4 0 7,0 0 0-7,-2 0 0 8,-3 0 0-8,-1-2 0 7,-1 2 0-7,-11-1 128 8,-5 3-128-8,-4 0 0 7,-2 0 0-7,-4-2 0 9,-5 2 288-9,-3 3-32 5,-2-1 0-5,-5 2 0 10,-3 0-16-10,-1-2-16 6,-2-5 0-6,-4 1 0 8,-8 0-224-8,-1 2 176 7,-6-4-176-7,-5 2 160 7,-8-2-160-7,-3 0 128 8,-3 2-128-8,-15-4 128 8,0 0-128-8,0 0 0 8,0 0 0-8,0 0 0 7,0 0 176-7,-19 2-48 7,-4 0-128-6,-5 0 192 6,-7 0-192-7,0-2 0 6,-8 0 0-6,0-2 0 8,-6 0 0-8,-5 0 0 8,-3-2 0-8,-5 2 0 8,-6-4 0-8,-5 2 144 6,3-2 16-6,-12 4 0 8,-7 2 64-8,-9 0 16 7,-3 2 0-7,-9-2 0 8,-7 0-112-8,0 6 0 7,-6 0-128-7,1 0 192 9,-5 2-192-9,0-1 0 6,-4-3 128-6,3-2-128 9,7 0 0-9,-6 0 0 6,2 6 0-6,-2-4 0 9,8-4 0-8,2 0 0 4,6 0 0-5,2 6 0 10,0-2 128-10,5 1-128 5,3-3 0-5,3 4 0 9,7 0 0-9,7 2 0 7,6-4 0-7,11-2 0 8,5 4 0-8,7-1 0 7,9 5 0-7,5-4 0 7,9-2 0-6,9 0 0 6,7 0 0-7,16-4 0 7,0 0 0-7,0 0-128 7,0 0 128-7,32 8-160 8,7-3 160-8,13-3 0 7,9 0-144-7,15-2 144 8,12 0 0-8,11-2 0 8,8-2-144-8,8-1 144 7,10-7 0-6,2 6 0 6,8 0 0-7,5-2 0 8,8 1 0-8,-3 1 0 6,1 4 0-6,6 0 0 9,0 0 0-9,6 0 0 7,4-4 128-7,0 6-128 8,-6 0 160-8,-4-2-160 6,2 8 160-6,-7-6-160 8,-3 0 144-8,-2 2-144 8,-7 0 128-8,-4 2-128 8,-7-2 0-8,-9 0 0 7,-5-2 128-7,-9 4-128 8,-11 1 0-8,-8 3 0 6,-8-2 0-6,-12 0 0 8,-9 0 0-8,-12 2 128 7,-10-4-128-7,-9-1 128 9,-22-3-128-9,0 0 0 6,0 0 144-6,-26 4-144 9,-13 0 304-9,-12 0-16 6,-7-2 0-6,-16 4 0 10,-8-2-128-10,-12 2-32 6,-15-2 0-6,-12 1 0 8,-6-7 0-8,-7 2 0 6,-3 4 0-6,-7 2 0 9,-10-4-128-9,-2-2 160 6,-2 0-160-6,-6 6 160 8,-2 4-160-7,-2-4 0 5,1 0 0-6,3 1 128 9,8 1-128-8,-2 6 0 5,2-3 0-6,6 3 0 8,1-8 0-7,11 0 0 5,9 4 0-6,4 3 0 8,10-5 0-8,6 2 128 7,13-8-128-7,12 2 0 8,12 1 0-8,10-3 0 6,15-2 0-6,8 4 0 8,10 0 0-7,13 2 0 6,16-6 0-7,0 0 0 7,0 0-320-6,16 8 0 6,11-4 0-7,14 2 0 8,10-2 144-8,11 3 48 7,8-5 0-7,12 0 0 8,12-4 128-8,5-2 0 6,7-1 0-6,9 3 0 9,8 4 0-9,5-1 0 6,1-2 0-6,6-3 0 9,-1-2 0-9,3 6 176 7,1-2-48-7,1 0 0 8,-3-2 0-8,-1-4-128 7,-2 2 192-7,1 2-64 8,-3 2 32-8,-6-1 0 7,-4-5 0-7,-6 2 0 8,-8 2-32-8,-7 2 0 8,-7 0 0-8,-7 2 0 8,-4 0-128-8,-10 2 128 6,-4 4-128-6,-9-4 128 9,-8-2-128-9,-12 0 128 6,-6 4-128-6,-14 0 128 8,-19-4-128-8,0 0 0 6,0 0 144-6,0 0-144 9,-27 7 208-9,-10-3-16 6,-16 2-16-6,-7 0 0 9,-16-6 48-9,-4 2 16 7,-6 2 0-7,-8 0 0 8,-11-2-80-8,-6-2-16 6,-10-4 0-6,0 2 0 9,-10 0-16-9,-1 2 0 6,-7 2 0-5,-3-2 0 7,-1-2-128-8,-1 2 160 7,-2 0-160-7,-1 4 160 8,3 0-160-7,0-2 128 5,3-2-128-6,13 0 128 8,3-2-128-8,13 2 0 7,11 2 0-7,11 2 0 9,10 0 0-9,18-3 0 6,11-1 0-6,16 0 128 8,10 4-128-8,9-4 0 7,16 0 0-7,0 0 0 8,33-4-336-8,20 1 48 7,19-1 16-7,18-2 0 8,11-4 144-7,12 0 128 5,12 6-192-6,6 1 192 9,5-11-144-9,5 2 144 5,1 0 0-5,3 1-144 10,5 5 144-10,2-10 0 6,0-3 0-6,0-1 0 9,0 1 0-9,-5 3 0 6,-1-3 0-6,-11-1 0 8,-9 3 0-8,-14-3 0 6,-15 3-128-6,-9 5 128 9,-18-2 0-9,-13 4 192 8,-14 1 0-8,-16-1-16 7,-13 2 80-7,-14 8 32 7,-10-10 0-7,-18 1 0 8,-13 3 224-8,-13 4 64 7,-12 2 0-7,-14 2 0 8,-12 4-448-8,-13 5-128 7,-11-1 0-7,-6 4 0 24,-1-3-528-22,-6 3-176-2,0 6-16 0,4 3-7792 7,-3 2-1536-6</inkml:trace>
    </iact:actionData>
  </iact:action>
  <iact:action type="add" startTime="89642">
    <iact:property name="dataType"/>
    <iact:actionData xml:id="d71">
      <inkml:trace xmlns:inkml="http://www.w3.org/2003/InkML" xml:id="stk70" contextRef="#ctx0" brushRef="#br2">11820 5502 4607 0,'0'0'400'1,"0"0"-400"-1,0 0 0 0,0 0 0 5,0 0 1536-4,0 0 240 5,2-10 32-6,-2 10 16 9,0 0-672-9,0-10-144 8,-2-3-32-8,-2 3 0 6,0-2-192-5,-4 1-32 5,-4 1-16-6,3-2 0 8,-9 4-320-8,2 2-64 6,-5-1-16-6,-4 1 0 10,-1 0-48-10,-1 4-16 6,-2-2 0-6,-1 2 0 9,-3 2-64-9,-4 4-16 5,0 0 0-5,-4 4 0 10,-2 2-64-10,-4-1-128 6,4 3 176-2,-5 4-176 2,-7 1 224-6,0-1-64 6,1 3-16-6,1-1 0 9,4-3-144-9,5 9 160 5,-1 1-160-5,2 4 160 10,6 1-32-10,4 5 0 6,-4 4 0-6,3 0 0 8,1 10-128-8,4-5 0 8,0-1 0-7,1 8 128 5,3-2-128-5,6-4 0 6,5-3 0-7,4 3 0 8,6-2 0-7,6 0 160 4,6-8-160-5,4-2 160 8,9-1 144-8,4-5 16 7,3-4 16-7,3-1 0 8,4-1-32-8,8-5-16 7,2 1 0-7,6-5 0 7,1 2-32-7,5-6 0 8,-1 1 0-8,5-3 0 9,3 0-112-9,-1-6-16 5,1 0-128-4,4-6 192 7,-3-8-64-8,5 3 0 6,-2-1-128-5,2-2 192 7,-7-7-192-8,5 1 144 7,-4 3-144-7,3-5 128 8,1-5 48-8,-6-2 0 7,-5-8 0-7,-2-4 0 8,-5 6 160-8,-1-6 48 7,-10 4 0-7,0-8 0 9,-10 2 144-9,-3-4 48 6,-11 6 0-6,-3-4 0 8,-12-3-128-8,-10-1-32 7,-7-6 0-7,-11 10 0 7,-11-1-64-7,-4 7-16 8,-11-4 0-8,-11 4 0 8,-3-4-112-8,-10 8-32 7,0 2 0-7,-6 7 0 8,-2 5-192-8,-3 7 128 7,-11 8-128-7,1 4 0 9,-1 2 0-9,-3 6-240 6,2 6 32-6,5 3 0 25,0 11-1696-23,9 3-336 1,3 2-64-3</inkml:trace>
    </iact:actionData>
  </iact:action>
  <iact:action type="add" startTime="96377">
    <iact:property name="dataType"/>
    <iact:actionData xml:id="d72">
      <inkml:trace xmlns:inkml="http://www.w3.org/2003/InkML" xml:id="stk71" contextRef="#ctx0" brushRef="#br2">18299 12351 4607 0,'0'0'400'1,"0"0"-400"2,0 0 0-2,0 0 0 7,0 0 768-8,0 0 80 7,0 0 16-7,0 0 0 8,-13 0-592-8,13 0-112 7,0 0-32-7,0 0 0 10,-14 0 304-10,14 0 48 5,0 0 16-5,0 0 0 8,0 0 384-8,0 0 80 7,0 0 0-7,0 0 16 9,0 0-208-8,0 0-32 5,0 0-16-6,0 0 0 7,0 0-112-7,0 0-32 7,0 0 0-7,25 0 0 9,5 0 240-9,5-2 32 6,0 0 16-6,10 2 0 8,1-4-32-4,5 0 0 0,2 0 0-3,-1-3 0 6,1 1-320-7,4 4-64 7,1-4 0-7,5 0-16 7,3-4-80-7,2 5-16 8,8-1 0-8,6 0 0 8,2-2-32-8,2 4-16 7,-2 2 0-7,2 0 0 8,-6 0-32-8,2 0 0 7,-1 2 0-7,5 0 0 7,8 0-128-6,-4 0-128 6,-1 0 192-7,3 2-192 7,-10-2 176-7,0 0-176 8,0-2 160-8,0-2-160 8,0 1 192-8,1-3-64 6,1 0-128-6,0 0 192 9,-4 2 96-9,-2-2 16 5,-10-4 0-4,1 7 0 7,-5 1-32-8,-3 0 0 7,-1 0 0-7,-3-2 0 9,-5 0-80-9,1 0-32 6,0 4 0-6,-5 6 0 8,-1-2-160-8,-8 0 160 8,-2 1-160-8,-2 1 160 8,-5 2-160-8,-3 0 0 6,-4-2 0-6,-7 2 128 8,-16-8-128-8,14 11 128 7,-14-11-128-7,0 0 128 8,0 0 48-8,-2 14 0 7,-6 2 0-7,-4-7 0 8,-9 3 48-8,-5-4 16 6,-5 0 0-6,-2 1 0 9,-10-1-80-9,2-4-16 7,-10 0 0-7,-3 0 0 8,-1 2 80-8,-1 0 16 7,-7-3 0-7,-5-1 0 10,-4 2-16-10,-4 0 0 5,-6-4 0-5,-12 0 0 9,-3 0-48-9,-7 0-16 7,1 0 0-7,-4 0 0 8,-5 0-160-8,-5 0 128 6,-4-4-128-6,-5 0 128 8,3 1-128-8,4-3 0 7,4-2 144-6,4 2-144 6,1 0 0-7,7-2 144 7,5-1-144-7,7 1 0 9,7 2 160-9,14 0-160 6,3-2 128-6,13 4-128 9,5 1 0-9,10 3 0 6,10 0 128-6,3 0-128 8,9 0 0-7,17 0 0 5,0 0 0-6,0 0 0 9,0 0 0-8,15 0-176 4,15 0 176-5,12 0-192 10,9-4 192-10,17 0-128 5,12 0 128-5,12-4-128 9,13 2 128-9,7 2 0 6,3 4 0-6,8-2 0 9,-1-4 0-9,9-1 0 5,4 1 0-5,1 0 128 10,-13 2-128-10,2 0 128 6,-8-2-128-6,4 4 128 9,-2 2-128-9,-8 2-128 6,-2 4 128-6,-9 0-192 8,-8 0 192-8,-9 2-160 7,-3 3 160-7,-6 1-160 26,-11 6-1504-26,-8 1-320 2,-9 3-48-1</inkml:trace>
    </iact:actionData>
  </iact:action>
</iact:actions>
</file>

<file path=ppt/ink/inkAction3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context xml:id="ctx1">
      <inkml:inkSource xml:id="inkSrc6">
        <inkml:traceFormat>
          <inkml:channel name="X" type="integer" max="25977" units="cm"/>
          <inkml:channel name="Y" type="integer" max="17318" units="cm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T" name="resolution" value="1" units="1/dev"/>
        </inkml:channelProperties>
      </inkml:inkSource>
      <inkml:timestamp xml:id="ts1" timeString="2021-04-17T23:22:19.262"/>
    </inkml:context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5" units="cm"/>
      <inkml:brushProperty name="height" value="0.055" units="cm"/>
    </inkml:brush>
  </inkml:definitions>
  <iact:action type="add" startTime="3666">
    <iact:property name="dataType"/>
    <iact:actionData xml:id="d0">
      <inkml:trace xmlns:inkml="http://www.w3.org/2003/InkML" xml:id="stk0" contextRef="#ctx0" brushRef="#br0">9081 3197 6447 0,'0'0'576'1,"0"0"-576"1,-10-12 0-2,4 4 0 24,6 8 576-23,0 0 0-1,-13-15 0 0,3 5 0 0,10 10-192 0,-10-10-48 5,-3 2 0-5,13 8 0 9,-12-4-128-8,-2 1-16 5,14 3-16-6,-11-2 0 8,-7 2 48-8,8 0 16 6,10 0 0-6,-15 2 0 9,15-2 192-9,-12 0 32 7,12 0 16-5,0 0 0 3,0 0 176-5,0 0 48 7,0 0 0-7,0 0 0 8,0 0-64-8,0 0-16 8,0 0 0-7,0 0 0 6,0 0-176-7,0 0-16 7,12-6-16-7,7-2 0 7,3 2 32-6,3 2 0 5,2-4 0-6,3-1 0 9,-1 3-64-9,4 2 0 11,6-2 0-11,4 2 0 7,6-2-48-7,-3 2-16 5,5 2 0-4,4 0 0 5,5 0-128-5,3 1-48 4,-5-1 0-5,1-2 0 9,1 0 32-9,-1-4 0 7,-5 2 0-7,1 2 0 9,0 2 16-9,-5 0 16 5,-1 0 0-5,0 0 0 11,-8-5 32-11,4 7 0 6,-6 4 0-6,2-3 0 7,-8-1-80-7,0 2-16 6,-4 2 0-5,-4-2 0 8,-3-2-144-9,-5 0 192 6,-17 0-192-6,0 0 192 8,0 0-32-8,0 0 0 7,0 0 0-7,0 0 0 7,0 0-32-6,0 0 0 5,0 0 0-6,0 0 0 10,0 0 176-10,-15 8 16 5,-5-2 16-5,-3 2 0 9,-4-4-96-9,-5-2-32 6,-3-2 0-6,2 2 0 9,-6-2-80-9,0 0 0 6,0 0-128-6,-6 0 192 9,-5 0-64-8,1 0-128 4,2 3 176-5,-4-1-176 10,-3-2 176-10,-1-2-176 5,2-1 160-5,1 1-160 10,-3-2 144-10,2 0-144 6,3-4 128-6,1 4-128 9,4 0 0-9,-2 2 0 6,4 2 0-6,0-2 0 8,1 0 0-8,3 2 0 7,3 4 0-7,3-4 0 8,4 0 0-8,2 2 0 7,5 2 0-7,3 0 0 8,1 2 0-8,18-6 0 6,-11 2 0-6,11-2 0 9,0 0 0-9,0 0 0 7,0 0 0-7,0 0 0 8,0 0 0-8,0 0 0 6,11 13 0-6,7 1 0 9,1-8 0-8,3-2 0 5,3-2 0-6,4 2 0 9,1-2 0-9,5 2 0 5,-2-1 0-5,6 1 0 10,4-2 0-10,-2 2 0 5,4-2 0-5,5-2 0 10,3 0 0-10,0 0 0 6,-3 0 0-6,-1 0 0 9,4-2 0-9,-1-2 0 6,-1-5 0-6,0 1 0 9,-2 2 0-9,-8-4 0 6,0-2 0-5,-4 9 0 7,-2 1 0-8,-4 2 0 7,-6 0 128-7,-3 0-128 7,-1-2 0-7,-21 2 0 7,12 2 144-7,-12-2-144 8,0 0 0-8,0 0 0 6,0 0 0-6,0 0 0 8,-18 7 144-8,-7 3-144 8,-4-2 192-8,-8-2-192 8,-4 9 208-8,-8-3-64 7,-4 4-16-7,-3-5 0 7,-5-3 0-7,1 4-128 7,-5-4 192-7,3 1-64 10,-4-7-128-10,-3 6 128 5,5 0-128-5,-2 0 128 9,3 0 0-9,5-3-128 7,3-1 192-7,6 2-64 8,7-2-128-8,3 0 0 7,5 0 0-7,7-2 0 8,6-4 0-8,7 4 0 7,14-2 0-7,0 0 128 8,0 0-128-8,0 0 0 6,16-6 0-6,7 0 0 9,6-2 0-9,10-1 0 7,2-5 0-7,8 8 0 8,6 2 0-8,1 0 0 6,5-4 0-6,5 3 0 10,0-1 0-10,6 0 0 6,-5-2 0-6,5-2 0 8,-4 1 0-8,2-5 0 7,-5 4 0-7,-1-3 0 9,-1 1 0-9,-9-2 0 6,-9 4 0-6,-2 7 0 10,-8-1 0-10,-6 2 0 5,-5-2 0-5,-24 4 0 8,0 0 0-8,0 0 0 7,0 0 0-7,0 0 0 8,-20 0 128-8,-7 4-128 8,-8 0 128-8,-4 0-128 7,-10 1 128-7,-2 5-128 7,-5-2 128-7,-3 2-128 8,-7 5 0-8,0-3 0 7,3 2 0-7,-7-5 0 8,0 7-192-8,-2-2-64 7,9 5 0-7,-3-1-16 23,3 3-1696-22,7 4-336-1,-18 14-64 3,17-3-9888-3</inkml:trace>
    </iact:actionData>
  </iact:action>
  <iact:action type="add" startTime="6313">
    <iact:property name="dataType"/>
    <iact:actionData xml:id="d1">
      <inkml:trace xmlns:inkml="http://www.w3.org/2003/InkML" xml:id="stk1" contextRef="#ctx0" brushRef="#br0">6580 16074 11679 0,'0'0'512'1,"0"0"128"-1,0 0-512 0,0 0-128 7,0 0 0-7,-7 8 0 3,7-8 560-3,0 0 80 10,-10 15 32-9,10-15 0 4,-10 12-256-5,10-12-48 7,-8 18-16-7,8-18 0 3,0 0 64-1,-7 11 16 4,7-11 0-6,-12 16 0 8,12-16 288-8,0 0 64 12,-10 6 16-12,10-6 0 3,0 0-32-3,0 0 0 13,0 0 0-13,0 0 0 3,-12 11-192-3,12-11-32 8,0 0-16-8,0 0 0 7,0 0-96-7,0 0-32 11,0 0 0-11,0 0 0 5,0 0 48-5,0 0 0 6,0 0 0-6,0 0 0 8,0 0 0-8,0 0 0 8,14-9 0-8,-6-1 0 8,4-6-16-8,-5 9 0 10,-3-5 0-9,4 0 0 4,2 0 0-5,-4-3 0 6,1-1 0-6,5 3 0 9,-4-1-32-9,2 0 0 6,1-9 0-5,-1 3 0 7,4 7-112-8,-4-9-32 12,3 1 0-12,3-3 0 1,-1 1-64-1,-3 2 0 11,0-3-16-11,3-1 0 4,3-6-48-3,-6 1 0 8,7 1 0-8,-3 0 0 2,-1 0 64-3,5-5 16 11,-4 3 0-11,3 0 0 4,2-2 96-4,-1 0 16 12,1-6 0-12,1 2 0 4,1 2-144-4,-1-2-32 5,-3-1 0-4,7 3 0 7,-1-6-144-7,0 6 192 9,-1-2-192-10,-1-4 192 6,3 0-48-6,-5-2 0 9,0 4 0-8,3-3 0 3,-1 3-144-3,3 0 192 5,-5 5-192-6,-3-1 192 8,-1-4-64-8,-3 4-128 7,1 4 192-7,5 0-64 8,-4 0 0-8,3-5-128 12,2 1 192-12,-3 2-64 4,3-2 0-3,1-2-128 8,-1 4 192-9,-5-2-64 5,5 0-128-5,1 3 160 12,-1 3-160-12,-3-2 160 4,3 0-160-3,1 0 0 8,-3-6 0-9,-1 5 0 5,1-1 144-5,3 2-144 10,-5 4 160-10,5-3-160 4,-1-1 144-3,5 2-144 10,-1 0 128-11,-2-1-128 4,-1-3 128-4,3 2-128 9,-3 2 128-9,1 0-128 5,2-3 0-5,-1 5 128 12,1-2-128-12,-3-2 0 4,-1-3 0-4,-1-3 0 6,3 2 128-6,-5 4-128 9,1 0 0-9,3-2 0 9,-3 0 144-9,-3-1-144 6,3 5 0-6,1 0 144 11,-1 0-144-11,1 1 0 3,-1 1 128-2,-1 0-128 5,-1 0 0-6,3-1 0 10,-8 3 128-10,5-2-128 11,-3-1 0-11,1 3 0 5,-1-2 0-5,2-1 0 9,1-1 0-9,-3 2 0 6,3-1 144-6,-3 3-144 11,4 0 0-11,-3-1 144 5,1 1-144-4,3 2 0 5,-3 3 0-6,1-3 0 3,3-3 0-3,-2-1 0 6,-1 2 0-6,5-3 0 9,-5 5 0-9,3-2 0 11,1-3 144-11,0 3-144 6,-3 2 0-5,4 1 0 9,1-3 0-10,0-1 0 6,-5-1 160-6,1 0 64 5,3-2 16-4,-3 1 0 7,-1 1-240-8,1 2 0 7,3-1 0-6,-5-1 0 6,-1-2 0-7,4 1-288 7,-3 1 64-6,3 0 16 6,-1 1 208-7,-3-1 0 11,1 0 0-11,1 0 0 5,-5 1 0-5,7-1 0 9,-2 3 0-9,1 1 0 6,2-2 0-6,1 1 0 11,-5-1 0-11,3-2 0 4,-1 1 0-3,-1 3 0 6,2-2-128-7,-1 1 128 5,-5 1 256-5,1 5 80 5,1-1 32-5,0-3 0 8,1-1-576-8,-3 3-112 11,1-1-32-10,1-1 0 3,0 1 352-4,-5 3 0 9,3-1 0-9,-4-1 0 6,1 5 0-6,-1-3 0 10,0-1 0-10,4 3 0 5,-5 1-128-4,7 3 128 6,-1-6 0-7,1 3 0 8,-4 1 0-8,3-5 0 9,-1 3 0-9,2-4 0 5,-7 5 0-5,5 3 0 12,-2-3-144-12,1 1 144 5,-5-6 0-5,4 7 0 10,0-3 0-10,-5 4 0 5,3-5 0-5,2 7 0 10,-6-4 0-10,2 7 0 4,-1-3 0-3,-7 10 0 10,8-12 0-11,-4 6 0 4,0-3 0-3,0-3 0 7,4 6 0-8,-8 6 0 5,4-8 0-4,-4 8 0 9,1-11 0-10,-1 3 0 5,0 8-128-5,0 0 128 5,0 0 0-5,0-8 0 8,0-2 0-8,0 10-128 12,0 0 128-12,0 0 0 4,0 0 0-4,0 0 0 10,0 0 0-10,0 0 0 5,0 0-144-5,0 0 144 6,0 0 0-6,0 0-144 9,0 0 144-9,-11 14 0 8,-1-4 0-8,2 5-128 4,-3-1 128-4,3 5 0 8,-6 1 0-8,7 1-128 7,-7 5 128-7,0 7 0 12,-5 0 0-12,1 0-128 4,-3 2 128-3,2 6 0 10,-5-2 0-11,1 6-128 4,-2-4 128-4,-1 6 0 12,-1-2 0-12,2-2-128 2,-3 3 128-1,1 1 0 5,-2 0 0-6,2 0 0 10,-3 2 0-10,1-5 0 11,-2 7 0-11,4-2 0 5,0 2 0-5,-1-5 0 6,-1-1 0-6,-2 2 0 10,4 2 0-10,-3-4 0 10,3 1 0-10,0 3 0 5,-2-6 0-5,0 4 0 10,-5 2 0-10,-1-1 0 4,2-3 0-4,-4 2 0 8,0 0 0-8,2-6 0 4,-2 4 0-4,4-4 0 7,2 2 0-6,-4-4 0 7,6 3 0-8,-1-1 0 11,1 2 0-11,2 2 0 2,2-4 0-2,1 2 0 11,-1-6 0-11,2 2 0 5,1 2 0-5,1-2 0 13,1 4 0-13,1-6 0 4,-1 2 0-3,3-4 0 4,3 4 0-5,-3 0 0 9,1-4 0-9,1 6 0 9,-7-4 0-8,3 2 0 5,-3 2 0-5,3-4 0 6,-2 2 0-7,-3-2 0 5,1 2 0-4,-2 0 0 9,-1-7 0-10,3 1 0 6,0 0 0-6,-3 0 0 9,3-2 0-9,0 0 0 4,-3 1 0-4,3-5 0 11,0 2 0-11,1 2 0 4,-1-1 0-4,3-1 0 10,-1 6 0-9,-1-4 0 3,3-2 0-4,2 1 0 12,-3-1 0-12,1 0 0 4,-1-3 0-4,3-1 0 5,3 2 0-5,-3-1 0 8,5 1 0-8,-4-4 0 13,7-3 0-13,-5 3 0 4,4 1 0-4,-3-1 0 9,5 0 0-9,-6-3 0 5,3 1 0-5,-5 3 0 11,3 1 0-11,1 2 0 4,-4-3 0-4,5-1 0 10,-5-3 0-10,4 1 0 5,-1 4 0-5,3 1 0 11,-3-1 0-11,-1-1 0 4,0-3 0-4,-5-1 0 10,7 3 0-10,-3-2 0 5,-1 3 0-5,3-3 0 11,-5-1 0-11,2 1 0 4,1 3 0-4,-5 1 0 7,3 0 0-7,1 1 0 8,-3-1 0-8,-2 2 0 11,1 1 0-11,5 1 128 4,-3-2-128-3,-1 0 0 9,1-1 0-10,4-3 0 4,-3 5 0-3,5-3 0 9,-3-2 0-10,1 1 0 4,2-1 0-3,-5 2 0 5,3-1 0-6,-1-1 0 9,1-3 0-8,3 5 0 10,-3-1 0-11,4-1 0 4,-5-4 0-4,3-3 0 10,-2 5 0-10,3-7 0 6,-5 0 0-6,7 3 128 6,-3 1-128-6,2-1 0 10,-3-5 0-10,5 2 0 7,-4-4 0-6,4 3 128 5,3-5-128-6,-3 4 0 6,0-1 0-5,2-3 0 6,1 2 0-7,1 2 0 11,0-5 0-11,2 5 0 5,-2-4 0-5,-2-2 0 11,2 4 0-11,6-10 0 4,0 0 0-4,-2 11 0 7,-1-3 0-7,3-8 0 8,0 12 0-8,0-12 0 7,0 0 0-7,0 0 0 5,0 0 0-5,0 0 0 11,0 0 0-11,0 0 0 3,0 0 0-3,0 0 0 7,0 0 0-7,11-12 0 9,5 2 0-9,-2-7 0 7,3 3 0-7,5-7 0 8,-5-5 0-7,5 1 128 9,-3-4-128-10,2-1 0 5,3-1 0-5,-1-4 0 10,5-2 0-10,3-2 0 6,-2-6 0-6,2 4 0 6,-1-4 0-6,-3-1 128 9,2 3-128-9,2-4 0 11,-1 2 0-11,1 2 0 5,0-6 0-5,2 5 0 6,-4 1 0-6,1-2 0 9,1 4 0-9,-2-4 0 6,0 2 0-5,-1 0 128 7,-1-4-128-8,0 2 0 11,1-1 0-10,-1-1 0 2,0-2 0-2,1 4 128 8,-1-3-128-9,0 1 128 5,0 2 0-5,3 0 0 12,-1 0 0-12,0 6 0 3,0-4-128-2,1 6 176 5,-5 0-176-5,4 0 192 7,1 4-64-8,-1 2-128 6,0-4 192-6,-2 0-64 9,5 3-128-8,-3-3 0 4,-2 4 0-5,-1 0 128 9,3 0-128-8,0-1 0 9,-2 1 0-9,1 0 0 3,-1-2 0-4,0 4 192 7,1-1-64-7,-1-1 0 3,2-2-128-3,-1 4 192 6,-3-2-192-6,0-1 192 8,-3 1-192-8,1 2 0 12,-1-4 0-12,1 1 128 3,-2-1-128-3,-1 2 160 12,3 0-160-11,-1 0 160 2,-1-4-160-2,-3 0 0 5,1 1 0-6,3 1 0 11,1 0 0-11,-5 0 0 10,3-2 0-10,3 2 0 4,-1 0 0-4,2-1 0 11,-3-1 0-11,-3 2 0 3,5 0 0-2,-3 0 0 9,3-2 0-10,-1 0 128 5,2 1-128-5,-1 1 0 11,-3 4 0-11,1-6 0 4,1 2 0-4,-2 0 0 7,5 1 128-7,-3-1-128 8,3-2 0-8,-3 0 0 11,0-2 0-11,1 2 0 3,-3 4 0-3,-1 1 0 11,3-1 144-11,-1 0-144 4,1 2 128-4,-1 0-128 12,-3-1 160-12,2 1-160 4,1-2 0-4,-3 0 0 11,-3-3 0-11,4 3 0 5,1 2 0-5,-3 0 0 10,1-2 0-9,3-3 0 3,-7 5 0-4,3 2 0 9,-1 0 0-9,-3-1 0 6,3-3 0-6,-3 2 0 9,2-2 0-9,-1 1 0 6,-1-1 0-6,0 2 0 6,1 2 0-6,3-1 0 9,-3 1 0-9,3-2 0 5,-4-3 0-5,1 3 0 10,3 0 0-10,-5-4 0 10,3 4 0-10,-4-1 0 5,3 3 0-4,-1 2 0 5,4 3 0-6,-3-3 0 8,1 0 0-8,1-1 0 8,-3-1 0-8,3 0 0 3,-3-1 0-2,6 1 0 5,-7 0 0-6,3 1 0 10,3 1 0-10,-3-2 0 10,2-1 0-10,-5 1 0 4,5 0 0-4,1-3 0 9,-3 3 0-9,1 2 0 7,1-1 0-7,-4 1 0 7,3 0 0-7,-3-3 0 9,3 3 0-9,-1 2 0 6,-2 1 0-6,-1-1 0 10,1-1 0-10,-4 1 0 11,3-2 0-11,-5 1 0 4,2-1 0-3,2 3-128 5,-5-1 128-6,5 0 0 8,-4 1 0-8,0 1 0 12,0-1 0-12,5-1 0 4,-3-2-128-4,6 1 128 10,-7-1 0-10,5 5 0 4,-4 5-192-4,1-5 64 7,1 3 128-6,0 1-208 6,1-2 208-7,-1 5 0 7,2-3-160-7,-4 5 160 9,-1-5 0-9,3 4-176 7,-4-1 176-7,6 3-128 4,-9-4 128-4,-1 4 0 8,2 3 0-8,-2-5-128 9,-4 12 128-9,0 0 0 8,6-10-144-8,-6 10 144 6,0 0 0-5,0 0-144 4,0 0 144-4,0 0 0 8,2-6-160-9,-2 6 160 7,0 0-128-7,0 0 128 7,0 0-144-7,0 0 144 10,0 0-160-10,0 0 160 5,0 0-160-5,0 0 160 11,-14 6-160-11,4 6 160 5,-3 2-144-5,1 1 144 11,-4 5-128-11,5 3 128 4,-5-5 0-4,1 1-128 11,-5 4 128-11,2 3 0 3,5-1 0-3,-9 4 0 11,1 1 0-11,1 3-128 5,-1 6 128-5,-2 0 0 11,3 6 0-11,-5 2 0 5,-5-3 0-5,1 5 0 11,0 4 0-11,2-1 0 4,-3 3 0-4,3 0 0 11,0-1 0-11,-3 3 0 4,-1-1 0-4,-2 1-128 9,-4-2 128-9,2-1 0 5,0 1 0-5,-4 1 0 10,2-1 0-10,0 0 0 6,-4-1 0-6,4 1 0 10,-2-3 0-10,2 1 0 4,1 0 0-4,-1 1 0 7,2 1 0-7,2 0 0 8,0-1 0-8,-2 3 0 10,4-3 0-10,-1-1 0 5,1 3 0-5,2-3 128 11,-2 0-128-11,0-4 128 4,-3 1-128-3,3-1 0 5,0 0-128-6,0-2 128 10,-2-1 0-10,-2 3 0 10,-3-2 0-10,5-4 0 5,2 2 0-5,0-2 0 9,2 1 0-9,-1 3 0 5,3-6 0-5,2 6 0 11,-1-6 0-11,3 2 0 5,0 0 0-5,3-2 0 8,3 2 0-7,-5-4 0 7,1 6 0-8,1-6 0 4,4 3 0-3,-3-5 128 8,3 6-128-9,1-6 0 10,-1 0-128-10,3 2 128 5,-5-3 0-5,6-1 0 7,-3 0 0-7,1-4 0 3,-4 0 0-3,5-2 0 7,-5 1 0-7,3 1 0 9,-1-2 0-9,-3 0 0 11,3 1 0-11,-4-3 0 3,3 0 0-3,-1 1 0 13,-3-1 0-13,-3 0 128 5,3-1-128-5,0-1 0 5,1-2 0-5,-1 5 0 8,-5-3 0-8,5 0 0 7,-1 1 0-7,3-3 0 8,-5-3 0-8,-1 3 0 10,2 2 0-10,-1 1 0 5,1-1 0-5,1 2 0 11,-1 1 0-11,0-3 0 5,-1 0 0-5,3 1 0 6,1-1 0-6,1 2 0 10,-3-1 0-10,5-5 0 9,1 3 0-9,-2-1 128 5,5 2-128-5,-5 1 0 10,7-3 128-10,-5-3-128 5,6 1 0-5,-1 0 128 7,1 3-128-7,0-3 0 7,-6 1 0-7,7 1 0 11,-5-1 0-11,4 1 128 6,-5-2-128-6,5 3 0 9,-4-5 0-9,1 3 0 4,-3-1 0-4,2 1 0 13,-1-3 0-13,3 3 128 3,-6-1-128-2,3-1 0 9,-5-3 128-10,3 5-128 5,-1-1 0-5,-1-3 0 7,-3 1 0-7,3 3 128 8,1 3-128-8,-3-2 0 11,3 1 0-11,3-3 128 5,-5 1-128-5,3 1 0 11,3-1 0-11,-4-1 0 4,3 0 0-4,-5 3 0 11,5-3 0-11,1 3 0 5,-2-7 0-5,3 3 0 10,-1 1 0-10,0 1 0 5,3-3 0-5,-1 3 0 6,0 1 0-6,-1 0 128 7,3-5-128-7,-4 0 0 13,3 3 128-13,-3 0-128 4,4-7 0-4,4 4 128 6,-3-1-128-6,1-5 0 9,2 3 0-9,-2-3 128 6,0 0-128-6,2 3 0 9,1-3 0-9,-1 4 0 7,-2-3 0-6,2 1 0 6,0-4 0-7,4 3 0 12,-2-1 0-11,2 4 0 1,0-8 0-2,2-8 0 7,-5 13 0-7,1-3 0 3,0-2 0-2,4-8 0 6,-2 13 0-7,2-13 0 7,-4 8 0-6,2 2 0 9,2-10 0-10,-4 12 128 6,4-12-128-6,-4 8 0 9,4-8 0-9,-6 13 0 5,6-13 0-5,0 0 0 11,-4 8 0-11,4-8 0 5,0 0 0-5,0 0 0 11,0 0 0-11,0 0 0 3,0 0 0-3,-3 6 0 8,3-6 0-8,0 0 0 7,0 0 0-7,0 0 0 11,0 0 0-11,0 0 0 5,0 0 0-5,0 0 0 9,0 0 0-9,0 0 0 7,0 0 0-7,0 0 0 10,0 0 0-10,0 0 0 4,0 0-224-3,0 0-16 5,0 0 0-6,0 0 0 25,0-18-1936-24,3 1-400 1,3-5-80-2</inkml:trace>
    </iact:actionData>
  </iact:action>
  <iact:action type="add" startTime="12045">
    <iact:property name="dataType"/>
    <iact:actionData xml:id="d2">
      <inkml:trace xmlns:inkml="http://www.w3.org/2003/InkML" xml:id="stk2" contextRef="#ctx0" brushRef="#br0">15822 3123 6447 0,'0'0'576'1,"-6"7"-576"5,6-7 0-6,-11 0 0 4,1 6 1008-3,2-4 80 9,-4-2 32-9,2 0 0 2,10 0-32-2,-7 0-16 5,-5 0 0-5,2 0 0 6,2 0 80-7,8 0 0 10,-11 0 16-10,1 2 0 6,2-2-304-6,-4 0-64 6,3 0-16-6,-3 0 0 8,0 0-224-8,5 0-48 12,-3 0-16-12,10 0 0 4,-8 0 16-4,8 0 0 11,0 0 0-10,0 0 0 2,0 0-112-3,0 0-16 10,0 0 0-10,0 0 0 6,0 0-144-6,0 0-48 10,0 0 0-10,0 0 0 6,16 2 0-6,-1 0-16 10,5 2 0-10,1 0 0 3,4-2-32-3,5 2 0 11,3 0 0-11,8 3 0 9,6 1-144-9,3 0 192 7,5-2-192-7,2 2 192 4,7 1-192-3,4-3 0 9,-3 2 144-9,7 2-144 3,0-2 0-3,4-1 144 9,-2 5-144-10,8-4 0 4,-2 6 320-4,4-1-32 11,0-7-16-11,2 0 0 3,-5 2-112-3,1-2-32 11,-2-3 0-11,2 5 0 5,-6 4 160-5,-3-4 32 11,-1 0 0-11,0-1 0 4,-8-1 32-4,1 0 16 6,-3-2 0-6,-9 2 0 10,-3 0-64-10,-3-2-16 11,-2 1 0-11,-10-3 0 5,-4 0-80-5,-3 2-16 9,-5 2 0-9,1 0 0 6,-11-2-48-5,1 0-16 8,-14-4 0-9,0 0 0 5,0 0 64-5,0 0 0 6,0 0 0-6,0 0 0 4,0 0 0-4,0 0 0 8,0 0 0-8,0 0 0 7,-16 0-192-7,3-2 192 12,-7-2-192-12,3-4 192 4,-1 4-192-3,-3 0 128 5,-7 0-128-6,1 4 128 8,0 0-128-8,-3-2 128 7,-9 0-128-7,2 1 128 8,2-3-128-8,-8-2 0 7,2 2 0-7,-6 0 128 8,-1 0-128-7,1 2 0 10,-4-4 0-11,-3-2 0 3,-5-1 0-3,-3 7 128 13,-1-2-128-13,3 2 0 4,-10-2 0-4,1-2 0 11,-3 2 128-11,4 2-128 5,-6-2 0-5,3 2 0 6,1 1 0-6,-2-1 0 8,6 0 0-8,-2 2 128 11,1 0-128-11,3 2 0 5,-3-2 0-5,7 0 0 8,3-2 0-8,3 0 0 8,1 0 0-8,4 2 0 7,7 0 0-7,-1-2 0 5,7-4 0-5,5 2 0 7,6 0 128-7,2 2-128 7,7 0 0-7,4 2 0 10,4 0 0-10,8 0 0 6,0 0 0-6,0 0 0 6,0 0 0-6,8-4 0 9,8 0 0-9,3 2 0 7,7-3 0-7,7 1 0 8,8 4 0-8,2 0 0 10,7 2 0-10,9-4 0 5,7-2 0-4,1 0 0 6,9 2 0-7,2 0 0 6,2 0 0-6,2 2 0 12,3 2 0-12,1 2 0 5,2-4 0-4,-2 0 0 9,0 0 0-10,1 0 0 4,-3 0 0-4,-2 2 0 10,-6 0 0-10,0 0 0 4,-2 0 0-3,-7 2 0 9,-1 3 0-10,-5-5 0 5,-7-4 0-5,-1 0 0 9,-8-3 0-8,-4 3 0 5,-4 2 0-6,-2 0 0 10,-12-2 0-10,-3 2 0 4,-3 0 0-4,-7 2 0 10,-10-2 0-9,0 0 0 3,0 0 192-3,-8 7-64 9,-9 1 0-10,-9 0 0 5,-7-2 16-5,-6 0 0 6,-10-2 0-6,-3-2 0 10,-7 2-16-10,-9-1 0 11,-2-1 0-11,-8 0 0 3,-4-2 0-2,-2 2-128 9,-12 0 192-10,1-2-64 5,-5-2 0-5,5 0-128 6,-7 0 192-5,9 0-64 8,-3-1-128-9,6 3 192 7,6 1-192-6,3 1 192 2,4 0-192-3,9-2 128 7,4-2-128-6,9 0 128 6,8 2-128-7,5 0 0 11,10 4 0-11,5-6 0 4,8-1 0-4,9 1 0 7,10 2 0-6,0 0 0 6,8-4 0-7,13 0 0 12,12-6 0-12,14 6 0 3,8 2 0-3,7 0 0 11,10-2 0-11,6 0 0 3,6-1-128-2,4 3 128 11,0 4 0-12,5-4 0 4,3 0 0-4,-1 0 0 6,1 0 0-6,-4 0 0 9,1 0 0-9,-5 0 0 9,-4 2 0-8,-4 2 0 5,-4 8 0-6,-12 3-176 10,-3-1 176-10,-5 4-128 20,-5-3-1664-18,-6 7-336 2,-12 5-64-4</inkml:trace>
    </iact:actionData>
  </iact:action>
  <iact:action type="add" startTime="17647">
    <iact:property name="dataType"/>
    <iact:actionData xml:id="d3">
      <inkml:trace xmlns:inkml="http://www.w3.org/2003/InkML" xml:id="stk3" contextRef="#ctx0" brushRef="#br0">25181 907 11055 0,'0'0'976'1,"0"0"-784"4,0 0-192-5,0 0 0 4,-2 12 912-4,2-12 144 11,-4 14 32-11,4-14 0 5,0 0 80-5,0 0 32 10,0 0 0-10,0 0 0 7,0 0-240-7,0 0-64 5,0 0 0-5,0 0 0 8,10-12-304-8,3 0-64 7,-3 0-16-7,6-3 0 8,-5-1 0-8,9 3-16 12,-1-7 0-12,3 4 0 4,3-3-128-4,2-2-32 11,3-1 0-11,3 3 0 4,-2-5-80-4,0 1 0 10,4 3-16-10,4 5 0 10,0-3-48-10,0 6 0 4,0-1 0-4,-5 7 0 7,-1 0-192-7,-4 0 144 10,-2 2-144-10,1 4 128 6,-5 2-128-6,-2 4 0 7,-1 2 0-7,-6 0 0 4,1 7 0-4,-3 1 0 7,0 7 0-7,-5 1 0 7,-3 3 0-7,-2 2 0 12,-2 4 0-12,-4 4 0 4,-1 4 192-4,-7 6 0 10,0-6 0-10,-7 4 0 6,-3 2 64-6,1-2 32 10,-5 0 0-10,1 3 0 5,-2-9 96-4,-3 0 0 3,-1-6 16-4,0-1 0 9,4-3 80-9,3-2 16 13,1 1 0-10,1-5 0-2,3 0-80-1,3-3-16 10,-3-3 0-10,5 1 0 5,2-6-80-4,7 1-32 6,-1-1 0-7,0 0 0 7,6-12-80-7,0 0-16 10,0 0 0-10,12 9 0 4,-3-5 80-4,9 2 16 12,0-4 0-12,5 0 0 4,6 0-48-3,6 0-16 8,0 2 0-9,2-2 0 4,4 2-32-3,-2-2-16 9,4-2 0-10,-2-2 0 5,4 0-176-5,-4 0 192 11,4 0-192-11,0 2 192 4,-4-4-192-4,2 2 192 11,-6-2-192-11,0 2 192 4,0 0-192-3,-6 0 160 8,-2 0-160-9,-3 2 160 4,-1-2-160-3,-7 0 0 10,-1 1 0-11,1-3 128 5,-7-2-272-5,3 2-64 10,-14 4-16-10,8-4 0 19,-8 4-2432-17,0 0-480 2,0 0-112-4</inkml:trace>
    </iact:actionData>
  </iact:action>
  <iact:action type="add" startTime="18263">
    <iact:property name="dataType"/>
    <iact:actionData xml:id="d4">
      <inkml:trace xmlns:inkml="http://www.w3.org/2003/InkML" xml:id="stk4" contextRef="#ctx0" brushRef="#br0">27114 439 12895 0,'0'0'1152'1,"0"0"-928"4,7-6-224-4,3-3 0 3,2 1 912-4,-4 2 144 9,1-4 32-8,-9 10 0 4,0 0 496-5,0 0 96 6,0 0 32-6,0 0 0 9,0 0-464-9,0 0-96 11,0 0 0-11,0 0-16 5,0 0-448-5,0 0-96 6,0 0-16-6,-5 12 0 8,-3-2-64-8,2 5 0 7,-8 3-16-7,5 3 0 10,-5 3 48-10,2 5 16 5,-1 2 0-5,-1 10 0 10,-2-2 48-10,5 6 16 11,-3-4 0-4,2 6 0-6,3 5-112-1,-3 3-32 6,4-1 0-3,0 1 0-3,-2-2-176 1,5-3-48 7,3-3 0-8,0-2 0 5,2-2-96-5,2-6-32 7,2-4 0-7,1 0 0 8,7 1-128-8,-6-7 128 10,2-4-128-10,3 1 128 5,1-3 0-5,6-1-128 11,-5-5 192-11,7 1-64 5,5-5-128-5,1 3 192 11,-1-4-192-11,4-2 192 3,0-2-192-2,1-4 0 6,-1-2 0-7,0-4 0 22,-3-4-640-21,-1 0-16 0,-2-2 0-1,-1-3 0 14,-7-1-1520-13,3-4-288 1,-6-3-64-2,-1 3-11264 0</inkml:trace>
    </iact:actionData>
  </iact:action>
  <iact:action type="add" startTime="18621">
    <iact:property name="dataType"/>
    <iact:actionData xml:id="d5">
      <inkml:trace xmlns:inkml="http://www.w3.org/2003/InkML" xml:id="stk5" contextRef="#ctx0" brushRef="#br0">26374 940 29487 0,'0'0'1296'4,"2"-6"288"-4,4-1-1264 0,12-1-320 0,1 2 0 0,7 2 0 9,5 4 832-9,6-2 96 6,0 0 32-6,10 0 0 7,4-2 0-6,3-1 16 6,5 3 0-7,1-2 0 8,6-2-336-8,5 2-80 10,3-2-16-10,4 0 0 6,0 0-304-6,2 2-64 10,-6 1-16-3,0-1 0-5,-12-2-160-2,-5 2-176 3,-6 8 48-3,15-2 0 23,-15 2-2432-22,-10 2-464 1</inkml:trace>
    </iact:actionData>
  </iact:action>
  <iact:action type="add" startTime="20321">
    <iact:property name="dataType"/>
    <iact:actionData xml:id="d6">
      <inkml:trace xmlns:inkml="http://www.w3.org/2003/InkML" xml:id="stk6" contextRef="#ctx1" brushRef="#br0">31253 9812 0,'0'0'10</inkml:trace>
    </iact:actionData>
  </iact:action>
  <iact:action type="add" startTime="21488">
    <iact:property name="dataType"/>
    <iact:actionData xml:id="d7">
      <inkml:trace xmlns:inkml="http://www.w3.org/2003/InkML" xml:id="stk7" contextRef="#ctx0" brushRef="#br0">9299 3318 6047 0,'0'0'256'1,"0"0"64"0,0 0-320-1,0 0 0 7,0 0 0-7</inkml:trace>
    </iact:actionData>
  </iact:action>
  <iact:action type="add" startTime="21673">
    <iact:property name="dataType"/>
    <iact:actionData xml:id="d8">
      <inkml:trace xmlns:inkml="http://www.w3.org/2003/InkML" xml:id="stk8" contextRef="#ctx0" brushRef="#br0">8980 3080 8287 0,'0'0'736'3,"-12"4"-592"-3,2 3-144 1,-2-3 0 3,-1-2 672-4,3 2 96 12,-6-2 32-9,5 4 0-2,-3-2 32-1,2 4 16 7,-3-4 0-7,3-1 0 8,0-1-304-7,3 2-64 9,1 0-16-10,8-4 0 5,-12 4-32-5,12-4-16 10,0 0 0-10,0 0 0 5,0 0 48-5,0 0 16 10,0 0 0-10,0 0 0 4,0 0 128-3,0 0 32 5,14 6 0-6,-1-6 0 9,7 0-160-9,1-4-32 11,7 2 0-11,3-2 0 5,2 0-80-5,6 0-32 9,2 1 0-9,4-1 0 5,0-2-176-5,4 2-32 10,3 0-128-10,1 0 192 6,-1 2-192-6,1 0 128 11,2 0-128-11,-1 0 0 5,3 0 0-5,0 0 0 10,-3-3 0-10,-1 3 0 4,-4-2 160-4,1 0-160 11,-1 2 160-11,0 0-160 4,-6 2 160-4,0 0-160 11,-4 2 160-10,0-2-160 2,-8 0 176-3,-2 0-176 12,0 0 192-12,-5 2-192 4,-3 0 320-4,-7 0-32 6,1-2-16-5,-5 0 0 3,-10 0 0-4,0 0 0 10,0 0 0-10,0 0 0 5,0 0-80-4,0 0-32 9,0 0 0-10,0 0 0 3,-11 6 96-2,-9 1 32 10,1-1 0-11,-5-2 0 3,-5 2-32-3,-2 0-16 13,-2 2 0-13,-1-3 0 6,-7-1 32-6,2 4 16 5,-7 2 0-5,-3-4 0 9,-6 2-288-9,1 1 160 11,-1-3-160-11,-2-2 128 3,-1 0 0-3,-1 2 0 11,3 2 0-11,1-3 0 4,3-1-128-4,5-2 128 10,4 2-128-10,6 0 128 6,0 0-128-5,7 4 0 9,7-2 0-10,5-4 128 5,1-2-128-5,7 0 0 5,10 0 0-5,0 0 0 7,0 0 0-7,0 0 0 10,8-2 0-10,11-2 0 6,7-2 0-5,7-4 0 9,4 2 0-10,12 2 128 4,9-1-128-4,5 1 0 11,3 0 0-11,-5 0 0 4,1-6 0-4,-2 5 0 7,1-1 0-7,-5 2 0 8,-3-4 0-8,-4 4 0 11,-2 2 0-11,-2-1 0 4,-8-5 0-4,-2 4 0 11,-6 2 0-11,-4 4 0 5,-5-2 144-5,-3 0-144 6,-17 2 160-6,0 0-160 9,0 0 240-9,0 0-48 5,0 0-16-5,-13 0 0 10,-3 0-48-10,-7 4 0 12,-9-2 0-12,-3 4 0 4,-4-2-128-4,-2 4 0 12,-2-3 144-12,-7-1-144 4,-1 2 0-4,0 0 144 6,5 0-144-6,-3-2 0 4,-4 0 128-4,6-2-128 8,8 4 0-8,0-3 0 7,6-3 0-7,6 2-256 12,1 4 64-12,9-2-9840 12,-1-2-1952-11</inkml:trace>
    </iact:actionData>
  </iact:action>
  <iact:action type="add" startTime="22856">
    <iact:property name="dataType"/>
    <iact:actionData xml:id="d9">
      <inkml:trace xmlns:inkml="http://www.w3.org/2003/InkML" xml:id="stk9" contextRef="#ctx0" brushRef="#br0">12024 3261 4607 0,'0'0'400'1,"0"0"-400"3,0 0 0-4,0 0 0 4,0 0 1856-4,0 0 272 12,-11-4 64-12,11 4 16 4,0 0-1088-3,0 0-224 9,0 0-32-10,0 0-16 5,-8-6-160-5,8 6-48 7,0 0 0-7,0 0 0 8,0 0 0-8,0 0 0 11,0 0 0-11,0 0 0 5,0 0 0-5,0 0 0 9,0 0 0-9,14 0 0 5,1 0-160-5,7 0-32 11,-1 6-16-11,2-4 0 5,9 0 96-5,1 0 32 7,0 2 0-7,4-2 0 12,2 0-240-12,0 0-64 8,8 0 0-7,0-2 0 3,-1 2 0-3,5 2 0 7,0 1 0-8,4 1 0 6,1-2-64-6,1 2 0 9,-1 0-16-9,3 2 0 5,5-8-176-5,-3-2 192 7,-5 0-192-7,3 2 192 9,-3-4-192-9,-1 4 192 12,-1 0-192-12,1 4 192 3,-2 0 0-3,1 0 16 11,1-2 0-11,-2 1 0 4,-1-3-16-4,1 0 0 11,0 2 0-11,-5-4 0 4,1-1-16-3,-2 1-16 9,0-4 0-10,-6 0 0 5,4 4-32-5,-6-2 0 5,2 0 0-4,-4 2 0 6,2 0 32-7,0 2 0 12,-6 0 0-12,0-2 0 4,2 0-16-3,-4 0 0 6,0 2 0-7,-1-2 0 4,-3-5 0-4,-2 1 0 6,-1 0 0-6,-3 2 0 9,1-2 0-8,-1-4 0 10,1 3 0-10,-7-1 0 1,3 2-144-2,-1 2 160 12,-5 0-160-12,2-2 160 3,-5 0-160-2,1-1 128 5,-10 7-128-6,0 0 128 9,0 0-128-8,10-6 128 4,-10 6-128-5,0 0 128 8,0 0-128-8,0 0 0 11,0 0 144-10,0 0-144 2,0 0 0-3,0 0 0 12,0 0 0-12,0 0 0 5,-10 10 0-5,2-3 0 10,-1-1 0-10,-5 2 0 5,2 2 0-5,-5-2 0 11,-1 3 0-11,3 1 128 3,-7-4-128-3,-1 3 0 7,-5-3 128-7,1 0-128 9,-2 4 0-9,-2-2 0 11,-3-5 0-11,-1 7 128 6,-6-2-128-6,4 0 0 7,-7 1 128-7,-1-1-128 4,0 4 128-3,-8-3-128 4,0-1 128-5,-1 2-128 8,-3-6 0-8,1 2 128 7,-3 1-128-7,-3-3 0 9,-1-2 0-9,3 0 144 11,1 2-144-11,-1 0 0 5,3-4 128-5,-3-2-128 5,-1-2 0-5,3-4 0 9,1 2 0-9,1 0 0 6,1 0 128-6,2-2-128 8,3-5 0-8,-3 3 0 11,0-2 0-11,7-2 0 5,-1 2 176-5,0-3-176 11,6 3 160-11,0 0-160 5,6-1 0-5,0 3 0 11,-2 0 0-11,6-4 0 3,3 5 0-3,5-3 0 11,5 0 0-10,-1 2 0 2,1 0 0-3,7-3 0 11,-3 3 0-11,4 2 0 4,4-2 0-4,6 8-128 11,-6-6 128-11,6 6 0 5,0 0 0-5,0 0 0 6,0 0 0-6,0 0 0 9,0 0-128-9,0 0 128 12,0 0 0-12,0 0 0 4,12 2-128-4,6 2 128 9,-3 4 0-9,5-2 0 6,5-4 0-6,2 4 0 9,3 3 0-9,5 1 0 6,4 0 0-6,2 4 0 11,8-5 0-11,-1 7 0 4,5-6 0-4,4 3 0 11,1-1 0-11,1 0 0 4,5-2 0-4,2-5 0 9,-3 3-160-8,3 0 160 4,2-4 0-5,-3-2 0 11,5-2 0-11,-4 0 0 4,4 0 0-3,-3 0 0 9,5-2 0-10,-6-2 0 4,2-4 0-4,-5 2 0 12,-1 2 0-12,-3-1 0 3,-5-5 0-3,-1 2 0 10,-2 0 0-10,-2-3 128 4,-1 1-128-3,-5 4 128 9,2-6-128-9,-6 2 128 3,0 5-128-4,-8-7 128 6,1 2-128-6,-3 0 128 9,-4-3-128-9,1 3 192 13,-1-2-64-13,-6 5 0 4,-3-3 0-3,2-2 16 8,-7 2 0-9,1 4 0 5,-4-3 48-5,-8 9 0 7,4-10 0-7,-4 10 0 7,0 0-192-7,0 0 160 8,0 0-160-8,0 0 160 3,2-8-160-3,-2 8 0 7,0 0 0-7,-6-8 0 9,-4 4-224-9,-2 4-80 12,1 4-16-12,-7 6-10800 13,1 0-2160-13</inkml:trace>
    </iact:actionData>
  </iact:action>
  <iact:action type="add" startTime="28321">
    <iact:property name="dataType"/>
    <iact:actionData xml:id="d10">
      <inkml:trace xmlns:inkml="http://www.w3.org/2003/InkML" xml:id="stk10" contextRef="#ctx0" brushRef="#br0">9015 4150 11055 0,'0'0'480'2,"0"0"112"-2,-10 4-464 0,-6-2-128 6,16-2 0-6,-11 2 0 5,11-2 960-5,0 0 160 10,0 0 32-10,0 0 16 6,0 0-144-6,6-15-16 12,1-5-16-12,11 4 0 3,-1-3-688-3,5 1-144 10,-1 7-32-10,7-5 0 4,-3 2-128-4,0 1 128 10,1 5-128-10,-3 0 128 6,-1-2 64-6,1 5 0 6,-2 1 0-5,3 0 0 3,-3 8 48-4,-3 2 16 11,-1 5 0-11,-1-1 0 4,-16-10-256-3,14 20 0 9,-7 7 0-10,-3 2 0 5,-4 2 320-5,-4-1 32 11,-3 1 0-7,-1 6 0-1,-8 6 128-3,3-6 32 10,-7 0 0-10,-3-2 0 5,-1-4-144-5,1 0-32 10,1-1 0-10,-3-1 0 3,-4 0-16-3,1 2 0 8,3-3 0-8,2-1 0 9,-3-8 0-9,5 1-16 11,3-3 0-11,5-7 0 4,5-2 32-4,8-8 16 9,0 0 0-9,0 0 0 7,0 0 160-7,0 0 16 6,0 0 16-6,14-2 0 8,7-4-224-8,0 2-64 12,-1-2 0-11,7-1 0 2,8-1-256-3,-1 4 128 9,-3 0-128-8,4 2 0-1,4 0 128 1,-6 2-128 6,0 0 0-7,-2 2 0 8,5 2 0-8,-5 0 0 10,2-2 0-9,-4 2 0 3,-2 2 0-3,-1 1 0 9,-3 1 128-10,-1-6-128 20,-5 4-1232-18,3-6-304-1,-20 0-64 0,17-6-11104-1</inkml:trace>
    </iact:actionData>
  </iact:action>
  <iact:action type="add" startTime="28788">
    <iact:property name="dataType"/>
    <iact:actionData xml:id="d11">
      <inkml:trace xmlns:inkml="http://www.w3.org/2003/InkML" xml:id="stk11" contextRef="#ctx0" brushRef="#br0">10185 3790 13823 0,'0'0'1216'1,"0"0"-960"3,6-6-256-4,-6 6 0 5,0 0 624-5,0 0 80 10,0 0 0-10,0 0 16 5,0 0 128-5,0 0 32 10,0 0 0-9,0 15 0 2,-2 5-48-2,-2 5 0 9,-4 2 0-9,2 5 0 3,-1 1 112-4,-5 6 16 7,2 0 0-7,2 8 0 8,-3 1-320-8,-1 1-64 8,2 6-16-8,-3 3 0 8,7-7-288-8,-6 0-48 8,4-4-16-8,2 1 0 3,0-5-208-3,3 0 128 7,-3-4-128-2,8-2 0-1,-2-8 128-4,4-3-128 12,-1-5 0-12,3-1 0 5,-2-1 0-5,4-7 0 6,2 0 0-6,-4-5 0 24,-6-7-384-23,11 0-192 1,-11 0-16-2</inkml:trace>
    </iact:actionData>
  </iact:action>
  <iact:action type="add" startTime="29059">
    <iact:property name="dataType"/>
    <iact:actionData xml:id="d12">
      <inkml:trace xmlns:inkml="http://www.w3.org/2003/InkML" xml:id="stk12" contextRef="#ctx0" brushRef="#br0">9789 4382 4607 0,'0'0'192'1,"0"0"64"-1,20-7-256 0,-7 3 0 6,7 0 0-6,3 2 0 4,4-2 3680-3,1-2 688 8,-1-4 144-9,4 5 32 5,4-1-2848-4,4-6-560 6,0 0-112-7,8 3-32 4,-4-3-288-4,2 4-64 6,4 0-16-6,-6 0 0 8,-2 1-496-8,0 3-128 12,0 0 0-12,-6-2-11888 7</inkml:trace>
    </iact:actionData>
  </iact:action>
  <iact:action type="add" startTime="29449">
    <iact:property name="dataType"/>
    <iact:actionData xml:id="d13">
      <inkml:trace xmlns:inkml="http://www.w3.org/2003/InkML" xml:id="stk13" contextRef="#ctx0" brushRef="#br0">11706 3922 6447 0,'0'0'576'1,"0"0"-576"4,0 0 0-5,0 0 0 4,0 0 2176-4,0 0 336 10,0 0 64-9,-2 12 16 3,1 4-1424-4,-3-3-272 6,0 5-64-6,2 5-16 9,-2 6-96-8,2 3-16 8,0 3 0-9,0 4 0 6,2-2-368-6,-2 6-80 6,0-4 0-6,0 4-16 10,0-4-112-10,2 0 0 9,-4 0-128-9,2-6 192 5,0-2-192-5,0-4 128 10,-1 1-128-10,1-7 0 21,4-2-720-21,-2-5-240 1,-2 0-64 0</inkml:trace>
    </iact:actionData>
  </iact:action>
  <iact:action type="add" startTime="29671">
    <iact:property name="dataType"/>
    <iact:actionData xml:id="d14">
      <inkml:trace xmlns:inkml="http://www.w3.org/2003/InkML" xml:id="stk14" contextRef="#ctx0" brushRef="#br0">11439 4345 12895 0,'0'0'576'1,"0"0"112"-1,0 0-560 0,16 0-128 8,-3 0 0-8,5 2 0 5,5 4 1984-5,1-4 384 6,1-2 64-6,4 0 0 8,1 0-1328-8,1 0-272 7,4-2-48-7,6-2-16 9,-2 2-320-9,8-2-64 10,-2 1 0-10,1 1-16 5,1 4-208-4,-4-1-32 9,4 1-128-10,-2 0 192 19,-10-2-2016-18,0 0-416 0</inkml:trace>
    </iact:actionData>
  </iact:action>
  <iact:action type="add" startTime="30153">
    <iact:property name="dataType"/>
    <iact:actionData xml:id="d15">
      <inkml:trace xmlns:inkml="http://www.w3.org/2003/InkML" xml:id="stk15" contextRef="#ctx0" brushRef="#br0">13325 4265 4607 0,'0'0'400'1,"0"0"-400"3,0 0 0-4,0 0 0 4,0 0 2544-4,0 0 416 12,0 0 96-12,0 0 16 3,0 0-1440-2,0 0-288 10,0 0-48-11,0 0-16 6,0 0-272-6,14-5-64 6,-4-3-16-6,3-8 0 8,3 1-288-8,4-5-64 10,-5 1-16-10,3-1 0 4,3-3-144-4,-1-1-32 11,1-1 0-11,3-2 0 5,-1-1-64-4,-2 3 0 9,-3 5-16-10,0 1 0 4,1-4-32-4,-5 1 0 8,1 1 0-8,-5 7 0 8,4 0-48-8,-7 8-16 6,-7 6 0-6,0 0 0 8,0 0-80-8,8 8-128 7,0 8 176-6,-2 3-176 7,-6 3 192-8,0 9-64 11,0 10 0-11,-2-2-128 5,-6 4 224-4,0 4-64 4,3 0-16 1,-7 1 0-2,2 5-144-4,0 0 192 9,-3-5-192-9,3-3 192 5,-6 2-192-5,5-4 128 11,-7-6-128-11,4 0 128 4,-1 0-128-4,3-6 0 8,-4-3 0-8,5-1 0 18,-3-8-384-16,4-1-144-2,-3 3-48 1,1-5-8480 10,4-4-1696-9</inkml:trace>
    </iact:actionData>
  </iact:action>
  <iact:action type="add" startTime="30483">
    <iact:property name="dataType"/>
    <iact:actionData xml:id="d16">
      <inkml:trace xmlns:inkml="http://www.w3.org/2003/InkML" xml:id="stk16" contextRef="#ctx0" brushRef="#br0">13202 4829 3679 0,'0'0'320'1,"0"0"-320"6,14 0 0-7,4 0 0 4,-7 0 3872-4,9 2 704 11,-1-2 144-11,1 4 16 3,3-2-2784-3,1 0-560 12,1-2-112-12,2 0-32 3,5-2-352-1,3 4-64 6,6 0 0-8,-2-2-16 5,4-4-192-5,-4-2-48 11,5 6 0-11,-5-4 0 5,0 0-400-5,-5-2-176 6,-1 2 128-6,-4 3-128 25,-4-1-2176-24,-1-2-512 0</inkml:trace>
    </iact:actionData>
  </iact:action>
  <iact:action type="add" startTime="30935">
    <iact:property name="dataType"/>
    <iact:actionData xml:id="d17">
      <inkml:trace xmlns:inkml="http://www.w3.org/2003/InkML" xml:id="stk17" contextRef="#ctx0" brushRef="#br0">15494 3690 13823 0,'0'0'1216'1,"0"0"-960"6,-11-2-256-6,11 2 0 2,-20 10 688-3,1-2 80 10,1 1 32-9,-3 9 0 2,-7 7 112-2,3 5 32 9,0 1 0-10,-1 10 0 7,3-2-112-7,1 10 0 4,3 1-16-4,-3 5 0 8,1 1-240-8,5 7-32 7,-3-1-16-7,3 5 0 9,5-3-240-9,1-8-48 6,0-3-16-6,6 0 0 8,0-6-96-8,4-16-128 7,2 4 176-7,4 12-176 8,0-10 176-8,8-4-176 11,3-6 160-11,5-5-160 5,5-3 0-2,8-9 0 6,2-4-208-8,8-6-11408 5</inkml:trace>
    </iact:actionData>
  </iact:action>
  <iact:action type="add" startTime="31247">
    <iact:property name="dataType"/>
    <iact:actionData xml:id="d18">
      <inkml:trace xmlns:inkml="http://www.w3.org/2003/InkML" xml:id="stk18" contextRef="#ctx0" brushRef="#br0">16292 4129 13823 0,'0'0'608'1,"0"0"128"-1,0 0-592 0,-4-10-144 8,0 4 0-8,-3 2 0 3,-7-1 1248-3,2 3 224 11,-9 2 32-11,-1 5 16 4,1 3-432-4,-1 0-64 11,-1 0-32-11,-2 4 0 6,-1-3-288-6,-1 5-64 8,2-4-16-8,3 5 0 6,7-3-176-6,1 6-16 9,6-5-16-8,2 7 0 3,4-3 0-4,6-1 0 11,2 3 0-11,4-3 0 6,5 2-96-6,-3 3-32 5,6-3 0-5,-5 1 0 8,3 1-48-8,1-5-16 11,-5 3 0-11,4 1 0 5,-7-5 32-5,1 3 0 11,0-7 0-11,-4 4 0 8,-4-4 80-8,-2 5 32 8,-2-3 0-8,-2 3 0 3,-6-7 176-2,-3 4 32 9,-3 2 16-10,-2-3 0 5,-7 5-96-5,-6-4-32 9,-4 3 0-9,0-5 0 5,1 2-192-5,-1-5-32 7,-2-1-16-7,6-2 0 9,2-2-224-9,3 2 0 7,7-4-192-7,5-6 192 26,1-2-2800-26,7-1-448 1</inkml:trace>
    </iact:actionData>
  </iact:action>
  <iact:action type="add" startTime="31612">
    <iact:property name="dataType"/>
    <iact:actionData xml:id="d19">
      <inkml:trace xmlns:inkml="http://www.w3.org/2003/InkML" xml:id="stk19" contextRef="#ctx0" brushRef="#br0">16639 4281 16575 0,'0'0'1472'0,"0"0"-1168"3,0 0-304-2,0 0 0 2,0 0 1136-3,0 0 160 7,2 12 48-7,-4 5 0 8,0 1-48-8,-3-1 0 11,-5 3 0-11,0 3 0 5,-2 1-336-5,-1-3-64 10,-1 5 0-10,0-1-16 6,1 2-464-6,-1 0-96 11,6 1 0-11,-5-3-16 3,5-1-304-2,0-1 0 6,2-2 0-7,4-3 0 21,2-1-2160-19,8-7-480-2</inkml:trace>
    </iact:actionData>
  </iact:action>
  <iact:action type="add" startTime="31848">
    <iact:property name="dataType"/>
    <iact:actionData xml:id="d20">
      <inkml:trace xmlns:inkml="http://www.w3.org/2003/InkML" xml:id="stk20" contextRef="#ctx0" brushRef="#br0">17135 4400 19583 0,'-16'27'864'0,"10"-11"176"1,-1-2-832-1,-7 3-208 7,0 1 0-7,-1-1 0 3,-1 3 1344-3,-4 3 240 12,1-7 32-12,5-1 16 3,-1 3-560-2,5-6-112 9,2-1-32-10,0 1 0 4,8-12-480-4,0 0-80 11,0 0-32-11,0 0 0 5,0 0 48-5,16-14 16 7,0 1 0-7,1-9 0 7,5 5-192-7,-3-1-32 7,1-5-16-6,1 1 0 6,1-1 16-7,-1 3 0 10,-3 1 0-10,1-1 0 5,1 7 192-5,-5-1 32 7,3 6 16-7,-5 2 0 10,3 4-176-10,0 6-48 10,-7 2 0-10,-1 8 0 6,2 5-192-4,-4 5 0 6,-2 1 128-8,-4 4-128 4,0 5 0-4,0 5 0 10,-4-4 0-9,-2 4 0 3,-6 0 0-4,4-6 0 11,1 2 0-11,-3 0 0 20,2-6-1408-19,6-1-368 0,0-9-80-1,4-1-7392 7,2-9-1488-6</inkml:trace>
    </iact:actionData>
  </iact:action>
  <iact:action type="add" startTime="32209">
    <iact:property name="dataType"/>
    <iact:actionData xml:id="d21">
      <inkml:trace xmlns:inkml="http://www.w3.org/2003/InkML" xml:id="stk21" contextRef="#ctx0" brushRef="#br0">18210 3797 14735 0,'0'0'1312'1,"-6"-5"-1056"2,2-3-256-2,-2-4 0 7,-2 4 1600-8,2 2 272 11,6 6 48-11,0 0 16 5,-8-2-880-4,8 2-176 10,-11 4-48-11,3 6 0 3,4 8-352-3,-4 3-80 10,-3 4-16-10,3 7 0 4,-6 1 144-4,2 10 32 10,1 0 0-10,-3 7 0 5,2 5-160-4,-3 3-16 9,1 3-16-10,-3 3 0 4,-3-1-112-4,4-1 0 9,-1-3-16-9,1-1 0 7,1 1-240-7,3-11 144 7,0-3-144-1,4-8 128-6,-1 0-128 0,3-6 0 10,2-5 0-10,4-3 0 4,0-3 0-4,4-3 0 11,2-3 0-11,3-4 0 17,-9-10-1200-16,12 2-320 1,4-4-64 0</inkml:trace>
    </iact:actionData>
  </iact:action>
  <iact:action type="add" startTime="32661">
    <iact:property name="dataType"/>
    <iact:actionData xml:id="d22">
      <inkml:trace xmlns:inkml="http://www.w3.org/2003/InkML" xml:id="stk22" contextRef="#ctx0" brushRef="#br0">17673 4301 6447 0,'0'0'272'2,"0"0"80"-2,0 0-352 0,0 0 0 1,0 0 0-1,0 0 0 8,0 0 2880-8,0 0 512 11,12 5 112-11,7-1 16 5,-1-4-1792-5,5 0-368 11,5 0-64-11,1-2-16 4,4 2-352-4,4-2-80 7,-2 0-16-6,6 0 0 3,-4-1-288-4,4-3-64 7,2 0-16-7,0 4 0 7,-6-2-256-6,2 0-48 9,2-6-16-9,-2 5 0 3,4 1-144-4,-6 0-192 10,-2-2 32-9,12-4-12560 7</inkml:trace>
    </iact:actionData>
  </iact:action>
  <iact:action type="add" startTime="33230">
    <iact:property name="dataType"/>
    <iact:actionData xml:id="d23">
      <inkml:trace xmlns:inkml="http://www.w3.org/2003/InkML" xml:id="stk23" contextRef="#ctx0" brushRef="#br0">19009 4523 11967 0,'0'0'528'0,"0"0"112"0,0 0-512 1,0 0-128 2,14 0 0-3,-4 0 0 7,5 0 2128-7,-1 0 400 12,3 0 80-12,-1 0 16 3,2 0-1376-2,5 0-272 9,0 0-48-9,3-2-16 3,1 0-416-4,0-2-96 10,3 2-16-10,3 0 0 5,0 0-224-5,2-2-160 10,2 0 192-10,-4 2-192 5,0-1 0-5,1-1 0 11,-5-2 0-11,10 0-11712 7</inkml:trace>
    </iact:actionData>
  </iact:action>
  <iact:action type="add" startTime="33578">
    <iact:property name="dataType"/>
    <iact:actionData xml:id="d24">
      <inkml:trace xmlns:inkml="http://www.w3.org/2003/InkML" xml:id="stk24" contextRef="#ctx0" brushRef="#br0">20324 4086 7359 0,'0'0'320'1,"0"0"80"0,0 0-400-1,0-10 0 1,4-3 0-1,4-1 0 7,-3 6 1776-6,3 2 272 10,6-1 48-10,-2-3 16 2,5 2-1344-3,-1 4-256 11,3 0-48-11,3 2-16 4,-3 0 208-3,3 2 48 9,-1 0 0-10,3 6 0 4,-3 2-128-3,-3 6-32 5,-1-3 0-6,1 11 0 4,-9 3-240-4,1 4-48 8,0 1-16-8,-6 1 0 7,-6 6 80-7,-2 4 0 12,-6-2 16-12,0 6 0 4,-9-2 240-4,-4 1 64 16,-5 1 0-16,-1-2 0 2,-2 2-160-2,0 0-32 9,-1-6 0-8,-1 0 0 3,-4-2-16-3,2-6-16 4,4-6 0-4,2-1 0 7,3-7 16-8,3 1 0 6,5 0 0-6,7-9 0 9,5-3-208-9,6-6-32 9,0 0-16-9,0 0 0 5,11-4-48-4,11 0-128 9,1-1 192-9,5-5-64 3,-1 0-128-4,4-6 0 10,-2 5 0-10,5-1 0 5,1 0 0-5,2 6 0 11,-2 1 0-11,0 1 0 4,2-6 0-4,-4 6-224 11,2 2 48-11,-2 2 16 18,1-4-1712-17,-1 2-352 1,0 0-64-1</inkml:trace>
    </iact:actionData>
  </iact:action>
  <iact:action type="add" startTime="33962">
    <iact:property name="dataType"/>
    <iact:actionData xml:id="d25">
      <inkml:trace xmlns:inkml="http://www.w3.org/2003/InkML" xml:id="stk25" contextRef="#ctx0" brushRef="#br0">21243 3844 24879 0,'0'0'2208'2,"0"0"-1760"2,0 0-448-3,0 0 0 7,0 0 192-8,0 18-32 11,2 1-16-11,-4 3 0 3,-4 1 176-2,0 4 48 5,-2 5 0-5,2 3 0 8,-5 8 0-9,3-2 0 8,0 3 0-8,-4 5 0 5,2-2-128-4,3 0-32 9,-5 2 0-10,4-1 0 5,4-3-80-4,0 0-128 5,2 0 176-6,2-6-176 8,2 0 0-8,2-6 0 11,0-4 0-10,2-3 0 2,0-3 0-3,4-7-144 12,-3-1-16-11,3-5 0 16,0 2-608-17,-10-12-112 0,8 6-16 0,-8-6-7024 8,0 0-1392-7</inkml:trace>
    </iact:actionData>
  </iact:action>
  <iact:action type="add" startTime="34193">
    <iact:property name="dataType"/>
    <iact:actionData xml:id="d26">
      <inkml:trace xmlns:inkml="http://www.w3.org/2003/InkML" xml:id="stk26" contextRef="#ctx0" brushRef="#br0">20870 4406 18431 0,'0'0'1632'2,"0"0"-1312"1,18-6-320-3,-1 2 0 7,3 0 672-7,3 4 64 11,6-2 16-11,1 0 0 3,1 0-176-2,2 0-48 6,4 0 0-7,-4-3 0 4,4 1-256-4,4 0-48 8,0 0-16-8,4 2 0 7,2-4-208-7,-2-2 0 11,1-1 0-10,21-1-10528 5</inkml:trace>
    </iact:actionData>
  </iact:action>
  <iact:action type="add" startTime="34491">
    <iact:property name="dataType"/>
    <iact:actionData xml:id="d27">
      <inkml:trace xmlns:inkml="http://www.w3.org/2003/InkML" xml:id="stk27" contextRef="#ctx0" brushRef="#br0">22044 3242 17791 0,'0'0'784'1,"0"0"176"-1,12 0-768 0,2-2-192 6,-3 2 0-6,5 0 0 4,-4 2 208-4,5 3 16 12,-1 5 0-12,3-2 0 3,3 0 352-2,3 9 64 9,-1-1 0-9,3 5 16 3,4 3 112-4,2 3 0 7,4 4 16-6,4 14 0 6,-4 6-48-7,2 3-16 7,-6 7 0-7,-1 3 0 8,-5 12-16-8,-4 6 0 7,-7 2 0-7,-4 0 0 9,-12 4 48-9,-2 3 0 11,-4 1 0-7,-6-6 0-1,0 0-160-3,-9-4-16 10,-2-4-16-10,-5-2 0 3,-3-10-16-3,0 0 0 8,-4-5 0-8,-4-3 0 7,2-3-176-6,-8-3-48 6,2-5 0-7,-6-2 0 3,-4 2-320-2,3-8 0 5,-3 4 0-6,-3-8-10848 17,-3 4-2208-17</inkml:trace>
    </iact:actionData>
  </iact:action>
  <iact:action type="add" startTime="35424">
    <iact:property name="dataType"/>
    <iact:actionData xml:id="d28">
      <inkml:trace xmlns:inkml="http://www.w3.org/2003/InkML" xml:id="stk28" contextRef="#ctx0" brushRef="#br0">21424 2967 8287 0,'10'-4'736'1,"-2"-2"-592"3,-8 6-144-4,0 0 0 5,7-10 1664-4,3 2 320 8,-10 8 48-8,0 0 16 4,0 0-816-5,0 0-144 9,0 0-48-9,0 0 0 7,0 0-336-7,-8 18-64 7,0-1 0-6,-1 9-16 3,-7 3 96-3,2 6 32 9,-3 2 0-10,-8 4 0 4,-5 8 96-4,-1 7 32 12,-2 11 0-12,-8 3 0 4,0 14 0-4,-6 4 0 10,-5 7 0-8,-5 1 0 3,-2 5-240-5,-1 4-32 5,-2 3-16-5,1-7 0 9,3-5-192-9,1 1-32 11,0-7-16-10,5-6 0 3,-1-10-80-4,4-4-16 7,6 0 0-7,-3-7 0 9,1-1-64-9,6-5-32 7,2-5 0-4,2-3 0-3,5-2-160 0,3-6 128 8,2 0-128-8,7-8 128 9,1 0-336-9,7-4-80 11,-2-3-16-11,2 5-10128 12,8-6-2016-12</inkml:trace>
    </iact:actionData>
  </iact:action>
  <iact:action type="add" startTime="36246">
    <iact:property name="dataType"/>
    <iact:actionData xml:id="d29">
      <inkml:trace xmlns:inkml="http://www.w3.org/2003/InkML" xml:id="stk29" contextRef="#ctx0" brushRef="#br0">11152 3158 8287 0,'0'0'736'1,"0"0"-592"7,0 0-144-7,0 0 0 1,0 0 1472-2,0 0 256 12,0 0 48-12,-7 11 16 4,-7 1-976-4,2-4-192 10,-3 2-48-10,1 3 0 5,-5-5 64-5,1 6 0 11,0-4 0-11,-3 5 0 4,-4 3 0-3,-3 3 0 9,-3 3 0-9,0 3 0 3,-2 2 112-4,-4 4 16 10,-4 6 16-10,-4 2 0 5,-2 2-96-5,-2 2-32 6,-1 6 0-5,-11 5 0 8,1 3 32-5,-5 5 0 0,-7-2 0-3,2 5 0 6,-6 3 16-7,4 6 16 10,3-4 0-10,-7 4 0 5,2 2 16-5,0-4 0 8,-6-3 0-8,0 3 0 8,0 0-208-8,0-6-32 8,-4 2-16-7,6-5 0 1,2-3-96-2,8 2-32 6,0-1 0-6,7-9 0 8,3-5-160-8,7-6-16 7,4 2-16-7,10-12 0 9,6-4-160-9,8-5 128 12,3-3-128-11,8-11 128 2,12-10-128-2,0 0 0 7,0 0 0-8,0 0 0 20,0 0-2400-18,28-6-560-1,-1 0-112 1</inkml:trace>
    </iact:actionData>
  </iact:action>
  <iact:action type="add" startTime="38052">
    <iact:property name="dataType"/>
    <iact:actionData xml:id="d30">
      <inkml:trace xmlns:inkml="http://www.w3.org/2003/InkML" xml:id="stk30" contextRef="#ctx0" brushRef="#br0">25606 3023 13823 0,'0'0'1216'1,"0"0"-960"3,0 0-256-3,0 0 0 1,0 0 224-2,0 0 0 6,0-6 0-5,0 6 0 6,-8-7 528-6,0-3 96 9,1 4 32-9,-7 2 0 4,0 0-160-5,-1 2-16 10,-3 0-16-10,-3 2 0 4,-1 0-48-3,1 2-16 10,1 2 0-11,-1 0 0 3,-5 0-96-2,-9 6-16 7,2 3 0-8,10-3 0 6,1 4 64-5,3-5 0 10,5 5 0-11,2-4 0 4,7 2-192-4,5-12-16 11,-4 15-16-11,4-15 0 4,2 18-352-4,-2-18 144 12,7 13-144-12,7 5 0 3,-4-10 224-3,1-1-64 7,3 3-16-7,4-2 0 8,-3 4 48-8,7 3 0 7,-5-1 0-4,-1 2 0 3,1 3-64-5,-3-3-128 10,2 3 192-11,-7 3-64 2,3-5 48-2,-4 5 0 8,-6-1 0-8,0 4 0 10,-4-1 144-10,0-3 48 11,-4-1 0-11,-2 1 0 4,-3 1-48-3,-1-7 0 4,-6 3 0-5,-9 3 0 9,-2-7-80-8,1 2-32 4,3-9 0-5,4 1 0 8,-1-2-80-8,5-8-128 12,-3-4 176-11,10-2-176 12,1 1-896-12,9 7-304-1,0-22-48 0,4 1-12464 3</inkml:trace>
    </iact:actionData>
  </iact:action>
  <iact:action type="add" startTime="38473">
    <iact:property name="dataType"/>
    <iact:actionData xml:id="d31">
      <inkml:trace xmlns:inkml="http://www.w3.org/2003/InkML" xml:id="stk31" contextRef="#ctx0" brushRef="#br0">25992 3142 9215 0,'0'0'816'1,"0"0"-656"3,0 0-160-4,0 0 0 6,0 0 2048-6,0 0 384 9,0 0 80-8,0 0 16 5,2 14-1024-6,-2-3-208 4,0 7-32-3,-2 0-16 8,-4-1-416-9,-3 7-64 10,-1 3-32-10,2 0 0 4,-6 0-272-3,5-1-48 8,-7 1-16-9,4-2 0 6,-3 1-256-6,5-1-144 10,-4-1 160-10,6-5-160 18,3-1-320-17,1-1-176 0,4-17-16-1,0 0-11056 3</inkml:trace>
    </iact:actionData>
  </iact:action>
  <iact:action type="add" startTime="38740">
    <iact:property name="dataType"/>
    <iact:actionData xml:id="d32">
      <inkml:trace xmlns:inkml="http://www.w3.org/2003/InkML" xml:id="stk32" contextRef="#ctx0" brushRef="#br0">26269 3171 14735 0,'0'0'1312'1,"0"16"-1056"7,-2-4-256-8,-4 5 0 4,-1 7 1120-3,-1-1 160 10,0 0 48-11,-4-3 0 3,2-3-192-2,3 3-48 9,-5-6 0-9,4 3 0 2,4-7-320-3,4-10-64 7,-8 10 0-7,8-10-16 8,0 0 80-8,0 0 32 6,0 0 0-5,0 0 0 7,0 0-32-8,0 0-16 12,6-14 0-12,2 2 0 3,2-7-304-3,3-3-64 8,-1 1-16-7,4 1 0 2,1 1-192-3,-1-6-48 6,2 1 0-5,-3 5 0 6,3 5-128-7,1-4 0 11,-3 7 144-10,1-3-144 3,3 6 0 0,-5 4 0 4,3 2 0-8,-4 4 0 4,1 4 0-4,5 8-160 6,-10 0 160-6,-1 7 0 8,1 0 0-8,-4 5 0 13,-4 3 0-13,-2 0 0 2,-2 1 0-2,-4-1 0 8,-4 0 0-8,2-2 0 8,3-1 0-8,-5-1 0 12,2 2 0-12,2-3 0 3,4-9-384-2,-2 3 48 5,2-8 0-6,2-10-9280 20,0 0-1856-19</inkml:trace>
    </iact:actionData>
  </iact:action>
  <iact:action type="add" startTime="39313">
    <iact:property name="dataType"/>
    <iact:actionData xml:id="d33">
      <inkml:trace xmlns:inkml="http://www.w3.org/2003/InkML" xml:id="stk33" contextRef="#ctx0" brushRef="#br0">27523 2493 6447 0,'0'0'576'1,"0"0"-576"2,0 0 0-3,0 0 0 4,0 0 1840-4,-9 9 256 7,3 5 48-7,0-2 16 7,-2 3-816-6,-4-1-176 9,5 2-16-10,-5 1-16 5,0 5-96-5,0 3-16 10,-5 4 0-10,1 6 0 6,3 6-112-6,-9 0-16 6,1 6-16-6,1 4 0 7,-5-1-368-7,1 3-64 12,-1 0 0-12,2-4-16 3,1-1-192-2,5 1-48 9,-1-8 0-10,6 2 0 4,-3-8-192-3,7 4 176 9,-2-6-176-2,4-2 160-8,4-5-160 0,0-3 0 9,2 1 144-9,4-7-144 5,2 1 0-5,4-7 0 11,-2 1 0-11,7-6-192 17,-1-2-480-15,8 0-96-2,1-4-32 2,12-4-10656-2</inkml:trace>
    </iact:actionData>
  </iact:action>
  <iact:action type="add" startTime="39986">
    <iact:property name="dataType"/>
    <iact:actionData xml:id="d34">
      <inkml:trace xmlns:inkml="http://www.w3.org/2003/InkML" xml:id="stk34" contextRef="#ctx0" brushRef="#br0">27917 2666 12895 0,'0'0'576'1,"10"-6"112"-1,0-1-560 1,-4-1-128 5,-6 8 0-6,0 0 0 4,0 0 944-4,0 0 144 10,0 0 48-9,0 0 0 3,0 0-48-4,9 10-16 7,-9-10 0-7,2 13 0 9,-2 7-320-9,-4 1-64 10,1 6-16-10,-3 1 0 5,-8 3 224-5,2 2 64 11,-1 4 0-11,-1 8 0 5,-2 4-192-5,1 3-48 10,-7-3 0-10,3 6 0 6,1 1-304-6,-1-1-64 5,3-4-16-5,3-3 0 12,5 1-176-12,-2-8-32 9,4 0-128-6,2-8 192-3,4 2-64 0,0-3 0 10,2-5-128-10,4-4 192 4,6-3-192-4,-2-3 0 14,3-3 0-14,3 0 0 2,3-7 0-2,-1-1-208 8,3-6 32-8,1 0 16 19,-3-2-1664-18,-3-2-336-1,1 1-64 3</inkml:trace>
    </iact:actionData>
  </iact:action>
  <iact:action type="add" startTime="40272">
    <iact:property name="dataType"/>
    <iact:actionData xml:id="d35">
      <inkml:trace xmlns:inkml="http://www.w3.org/2003/InkML" xml:id="stk35" contextRef="#ctx0" brushRef="#br0">27549 3390 25103 0,'0'0'1104'2,"0"0"240"-2,0 0-1072 2,0 0-272-2,11 6 0 0,7-6 0 8,-4-6 672-8,7 6 80 8,0 0 16-8,1 4 0 8,3-2-64-8,5 0-16 7,5 0 0-7,-2-2 0 10,4-2-240-10,4 2-64 5,-2 0 0-5,8 0 0 9,5 0-240-9,-1 0-144 9,-2 0 160-9,3 0-160 16,-1 0-1808-16,-4-2-464 1,-8-4-96-1</inkml:trace>
    </iact:actionData>
  </iact:action>
  <iact:action type="add" startTime="40544">
    <iact:property name="dataType"/>
    <iact:actionData xml:id="d36">
      <inkml:trace xmlns:inkml="http://www.w3.org/2003/InkML" xml:id="stk36" contextRef="#ctx0" brushRef="#br0">28458 2344 15663 0,'0'0'1392'1,"7"-7"-1120"3,3 1-272-4,6 2 0 5,-5 2 1200-5,5 2 176 6,0 0 32-6,-1 4 16 9,3 2-384-8,-3 5-80 7,5 5 0-8,3 5-16 4,-1 3-272-4,-1 5-48 10,3 4-16-10,1 4 0 7,0 12 112-7,1 6 32 8,1 5 0-7,2 10 0 2,1 3 144-2,-3 6 16 8,-4 7 16-9,-1 8 0 6,-11-2-112-6,1 7-32 11,-6-1 0-11,-4 1 0 10,-4-3-48-10,-4-3-16 8,-8-5 0-8,1-4 0 3,-7-6 96-2,-1-4 16 9,-3-6 0-10,-3-2 0 4,-4-5-288-3,-2-6-48 9,2-7-16-10,-6-3 0 4,3-2-272-4,-1-6-48 10,2-2-16-10,-4 2 0 4,2-7-272-4,2-3-64 11,-2-2-16-11,-4-1-12432 19,0-11-2480-18</inkml:trace>
    </iact:actionData>
  </iact:action>
  <iact:action type="add" startTime="43379">
    <iact:property name="dataType"/>
    <iact:actionData xml:id="d37">
      <inkml:trace xmlns:inkml="http://www.w3.org/2003/InkML" xml:id="stk37" contextRef="#ctx0" brushRef="#br1">15190 823 8287 0,'22'-6'368'1,"-22"6"80"-1,15-11-448 0,3 3 0 8,-1-6 0-8,-7 7 0 3,-10 7 1408-3,16-6 192 11,-7-2 32-11,-9 8 16 4,0 0-544-4,0 0-96 7,0 0-32-7,0 0 0 9,0 0-192-9,0 0-32 7,0 0-16-7,0 0 0 9,0 0-16-9,-2 14 0 6,-5-1 0-6,-7-1 0 9,2 5 0-9,-9-5 0 10,-5 0 0-10,-3 0 0 6,-2 3 64-6,-6 1 16 7,-2 5 0-7,0-1 0 2,-6-5-160-1,-6 7-48 10,-1-3 0-11,1-3 0 6,-2 3-16-6,-1-1-16 11,-7-1 0-11,-3 1 0 3,-8-10-112-2,-1 5 0 11,-3-1-16-12,0 4 0 3,2-8-160-2,4-1-16 9,-4 3-16-10,2-6 0 5,2-2-80-5,-7-2-16 6,-1-2 0-6,0 0 0 9,0 0 0-9,-2-2 0 11,2 2 0-11,2-2 0 5,2-1-16-4,4 1-128 6,-4-2 192-7,0-4-64 6,-2 4-128-6,-2 2 128 11,-2 2-128-10,2 0 128 2,4-2-128-2,5 3 0 5,1-3 0-6,4 2 128 8,3 0-128-8,5 0 0 8,1-2 0-8,0 0 128 8,3 0-128-8,-1-2 0 11,2-2 0-11,3 3 0 4,1-1 0-4,0-2 128 11,-2-2-128-11,10 2 0 5,-2-7 0-5,6 3 0 10,2 4 0-10,2-5 0 4,0 3 0-3,7-4 128 9,1 4-128-10,1 5 0 4,3-1 0-4,3-4 0 11,-3 4 0-11,3 0 0 5,4 0 0-5,12 6 0 7,-13-9 0-7,13 9 0 8,-10-6 0-8,10 6 128 8,0 0-128-8,0 0 0 6,-8-6 0-6,8 6 0 9,0 0 0-9,0 0 0 6,0 0 0-6,0 0 0 11,-4 16 0-11,2 3 0 5,2 3 0-5,0 1 0 11,0 4-128-11,2 6 128 4,2 2 0-4,0 8 0 8,4-4 0-8,2 10 0 7,-3 2-128-7,-1 0 128 7,2-3 0-7,0 7 0 7,-2 5 0-7,-2 1 0 11,1 1 0-11,1 7 0 4,0-3 0-4,-4 8 0 12,-2-4 0-12,0 4 0 4,2-7 0-4,0 1 0 7,0-6 0-7,2 1 0 7,0-1 0-7,0-5 0 7,1-5 0-7,1 1 0 8,-2-4 0-8,2-1 0 11,-2 1 0-11,4-2 0 5,-4 0 0-5,2-2 0 10,-3-6 0-9,1 2 0 3,0-6 0-3,2 4 0 5,-2-4 0-5,2-6 0 6,-6 0 128-7,4 1-128 6,0-3 0-6,0 0 128 9,1 0-128-9,-1-3 0 9,0-7 0-9,-2-1 128 5,0 5-128-4,2-5 0 10,0 0 144-11,0-1-144 4,-4-15 0-4,8 18 144 11,-4-1-144-11,-4-17 0 3,0 0 128-3,7 16-128 12,1-2 0-10,-8-14 0 0,12 17 0-2,-12-17 0 10,0 0 128-10,12 14-128 5,1 1 0-5,-3-7 160 11,-10-8-160-11,16 10 128 5,-16-10-128-5,13 10 128 7,-13-10-128-4,20 6 128-3,1-4-128 0,-5 1 0 8,1 1 144-8,-1-2-144 7,3-2 128-7,1-2-128 7,1-4 128-7,1 5-128 8,5-3 128-8,6 0-128 6,2-2 128-6,-3 2-128 8,1 0 0-8,2 2 0 7,0 2 0-7,0 2 128 9,2-6-128-9,2 2 0 7,2 2 0-7,2 0 0 8,2 0 0-8,0 4 0 8,2 2 0-8,1 2 0 7,5 0 0-7,2-5 0 11,-1 3 0-10,5-4 0 3,1-2 0-4,-1 0 144 12,-3-2-144-12,5 0 0 3,-3-2 192-3,5 3-192 7,-3-1 192-7,6-2-192 8,3 0 192-8,-1-2-192 8,4 0 192-8,2 0-192 7,-3 4 144-7,1-4-144 7,-12-5 0-7,3 3 144 8,1-2-144-8,-4 0 0 11,1 5 0-10,-1 3 0 2,-1-2 0-3,1 2 0 11,1 0 0-11,-3 0 0 4,3-4 128-4,-3 0-128 8,1 0 0-8,-5 2 128 7,-5 2-128-7,0-1 0 12,2-3 144-12,-8 2-144 3,-2 4 0-2,-2 4 128 10,0 4-128-11,-6-5 0 4,-2-3 128-4,-2 4-128 13,-1 0 160-13,-3 2-160 3,-2-2 0-3,1 2 0 10,-9-2 0-10,3 0 0 6,-1 1 0-6,-17-5 0 6,14 12 0-6,-14-12 0 8,0 0 0-8,16 8 0 11,-16-8 0-11,0 0 0 6,0 0 0-6,0 0 0 10,0 0 128-10,0 0-128 4,0 0 224-4,0 0-48 11,0 0-16-11,0 0 0 4,0 0 16-4,0 0 0 7,-14-14 0-6,4 3 0 6,-3-7-48-7,1 4 0 11,4-5 0-11,-6-3 0 5,7-3 16-5,-5-2 0 11,4-2 0-10,2-3 0 1,0 1-16-2,-1-2-128 12,3-6 192-12,0-2-64 3,0-8-128-3,2-5 128 7,2-7-128-7,0-7 128 8,0 0-128-8,0-6 128 7,0 3-128-7,0-7 128 7,-2-4-128-7,0-3 0 13,-2-3 0-13,-4-6 0 4,3 3 0-4,1-5 0 6,2 4 128-6,-2 7-128 4,0-1 0-3,-2 6 0 5,2 4 0-6,0 8 0 8,0-3 160-8,2 7-160 8,-2 0 192-8,1 5-192 7,-3 3 192-7,2 7-64 8,0 6 0-8,2 2-128 7,-2 8 128-7,4 4-128 13,-4 1 0-13,0 5 0 4,-2 7 0-4,4 1 0 10,2 15 0-10,-3-12 0 4,3 12 0-4,0 0 0 6,0 0 0-6,0 0 0 8,-4-18-192-8,4 18 0 11,-4-13 0-11,4 13 0 21,0 0-192-21,0 0-16 0,-2-14-16 0,2 14 0 12,0 0-224-11,0 0-32-1,0 0-16 1,0 0 0 14,0 0-2272-14,0 0-464-1,0 0-96 3,-4-19-10864-3</inkml:trace>
    </iact:actionData>
  </iact:action>
  <iact:action type="add" startTime="44943">
    <iact:property name="dataType"/>
    <iact:actionData xml:id="d38">
      <inkml:trace xmlns:inkml="http://www.w3.org/2003/InkML" xml:id="stk38" contextRef="#ctx0" brushRef="#br1">14905 1046 7359 0,'0'0'656'1,"10"-8"-528"5,-10 8-128-6,20-10 0 5,-5 2 2080-5,3 4 384 8,1 0 80-8,-3-3 16 3,1 3-1296-2,-3 0-256 5,2 0-48-6,-16 4-16 7,21-2-480-7,-7 2-80 10,-14 0-32-10,17 0 0 5,-17 0-176-5,0 0-48 6,0 0 0-6,0 0 0 10,0 0 80-10,0 0 16 12,0 0 0-12,0 0 0 3,0 0 480-3,-13 0 80 11,-1 0 32-11,-7 0 0 4,-1 2-224-4,-3 0-32 7,-5 0-16-7,-3 0 0 8,-2 0-96-8,-6 2 0 12,2 3-16-12,-8-1 0 4,3-4 32-3,-9 2 16 5,-10 0 0-6,1 0 0 8,-2 0 48-8,-5 0 16 7,1 0 0-7,-4-2 0 8,4 2-336-8,-6 1-64 7,-1-1-16-7,-1 0 0 9,-2-4-128-9,-5 2 192 12,-7 2-192-12,0-2 192 4,2-2-64-4,1 0 0 12,-3 0 0-12,4 0 0 2,-2 0-128-2,0 0 0 11,-9 0 0-11,3 0 0 5,-5-2 0-5,7 2 0 6,8 0 0-6,2 2 0 9,2 0 176-9,6-2-48 10,4 0-128-10,-4 0 192 5,0 0-192-5,4-2 144 12,1 0-144-12,7-2 128 4,5-4 64-4,3 2 0 6,5 3 0-6,10-1 0 9,0-2 0-9,8-2 16 7,3 4 0-7,7 0 0 8,3-2-16-8,1 1-16 7,5-1 0-7,-2 2 0 4,5-2-176-4,9 6 192 7,-10-6-192-7,10 6 192 8,0 0-192-8,0 0 0 7,-8-8 144-7,8 8-144 8,0 0 0-8,0 0 0 7,0 0 0-7,0 0 0 8,0 0 0-8,0 0 0 12,0 0 0-12,0 0-128 4,-2 18 128-3,2 5 0 9,0 3-144-10,0 3 144 4,-2 2 0-4,2 6 0 7,2 0 0-7,-2 8 0 8,-2 2-128-8,0 2 128 11,0 1 0-11,-3 3 0 4,-5 2 0-3,4 3 0 10,0 3 0-11,0 7 0 4,-4-2 0-4,3 6 0 11,1 0 0-11,0 1 0 5,-4 1 0-5,4-6 0 9,2 0 0-8,4-3 0 3,0-5 0-4,0 0 0 10,-2 1 0-10,2-3 0 6,2-3 0-6,0 2 0 11,0-3 0-11,2 1 0 4,0-1 0-4,0-7 0 11,2-2 0-11,-2 0 0 4,-2-6 0-4,0 2 192 7,2-4-192-7,-2 0 192 7,-1 0-192-7,3-2 0 11,2-6 0-11,-2-3 128 4,0-7-128-4,0-1 0 10,2 3 0-10,0 3 0 6,1-7 0-6,-1-3 0 11,-6-14 0-11,4 19 0 4,-4-19 128-4,6 14-128 10,-6-14 128-10,8 18-128 5,-8-18 128-5,0 0-128 9,8 13 0-9,-8-13 128 5,0 0-128-5,0 0 0 9,0 0 144-8,0 0-144 5,11 10 176-6,-11-10-48 10,0 0 0-10,18-4 0 5,-1-4-128-5,-3 0 0 7,4 3 0-7,-3-9 128 8,3 6-128-8,7 0 0 12,-1-3 0-12,3 1 0 4,4 0 0-3,2 0-144 9,10 3 144-10,-4 1 0 4,6-6-128-4,-2 2 128 11,6 2 0-11,3-3 0 4,-1 1-144-4,2 2 144 10,3-3 0-10,3 3-144 4,3 2 144-4,7 2 0 11,-3-4 128-11,10 2-128 5,2 0 0-5,4 1 0 6,0-3 0-6,2 2-128 9,-10 0 128-9,4 0 0 6,2 0 0-6,0 3 0 9,0 8 0-9,0 1 0 11,2-2 0-11,2 0 0 5,-3-4 0-5,1 2 0 10,-8 2 0-10,-3-4 0 4,1 0 0-3,-4 2 0 8,2 4 0-9,-5 0 0 5,1-3 0-4,-4-1 0 10,-3 2 160-11,-1 0-160 3,-1-2 0-3,-6 4 0 7,-2-2 0-7,-10 2-160 7,0-4 160-7,-6 4 0 12,-6-1 0-12,-2 3 0 5,-5-6 0-5,-5 2 0 12,5 6 0-12,-6-2 0 3,-14-8 0-3,0 0 0 10,17 5 0-9,-17-5 0 2,0 0 0-2,12 8 0 5,-12-8 0-6,0 0 0 9,0 0 0-9,0 0 0 9,0 0 0-9,0 0 0 5,0 0 0-5,0 0 144 8,0 0-144-8,0 0 0 4,-10-8 192-4,2-3-192 7,-1-3 192-6,1-5-192 6,2 3 192-7,-2-11-64 8,0-12 0-8,2 4-128 8,1-2 128-8,-3-8-128 11,-4-10 0-11,4 0 0 4,2-7 144-4,-3-6-144 7,-1-4 0-7,0-8 144 8,-3-8-144-8,5-2 0 7,0-1 0-6,-2-9 128 5,2-3-128-6,4 5 192 14,-1 8-192-13,-5 5 192 0,2 5 192-1,2 4 64 13,-4 0 0-13,1 5 0 3,-1 7-48-3,-2 2 0 6,4 1 0-6,5 1 0 8,-3 3-256-7,-2 8-144 10,2 3 160-11,2 3-160 3,2 8 0-2,2 5 0 8,-4 1 0-9,0 4 0 21,-1-1-256-19,1 7-160-2,-2 5-32 1,6 14 0 9,-4-11-2976-8,4 11-608-2</inkml:trace>
    </iact:actionData>
  </iact:action>
  <iact:action type="add" startTime="48200">
    <iact:property name="dataType"/>
    <iact:actionData xml:id="d39">
      <inkml:trace xmlns:inkml="http://www.w3.org/2003/InkML" xml:id="stk39" contextRef="#ctx0" brushRef="#br0">8195 4716 12031 0,'0'0'528'1,"0"0"112"-1,0 0-512 0,0 0-128 6,0 0 0-5,0 0 0 5,0 0 656-6,0 0 112 6,0 0 0-6,0 0 16 7,0 0-144-6,0 0-48 6,0 0 0-7,0 0 0 7,0 0 224-7,0 0 32 8,0 0 16-8,0 14 0 8,0 5-112-8,0-3-32 8,0-5 0-8,0 9 0 4,0 1-208-4,0 7-32 5,-1 5-16-4,-1 0 0 8,0 0-80-9,-4 4-32 10,-2 10 0-10,0 2 0 5,-2-1-80-1,-1-3-16 3,-1 0 0-7,4 2 0 4,-5 0 0-3,5 0-16 10,-6-3 0-11,4-6 0 5,5-3 144-5,-5-2 16 4,4-4 16-3,0-4 0 7,4-5-16-8,0-1 0 6,2 1 0-6,0-6 0 8,0-14-160-8,0 0-48 10,0 0 0-10,0 0 0 5,8 13 256-4,6-7 32 5,-14-6 16-5,13 0 0 6,7-2-48-7,-3 0 0 7,3-2 0-7,3-2 0 8,1-1-288-8,3 3-160 8,4-2 160-8,6 2-160 7,4-2 0-7,0 4 0 11,4-4 0-11,8 2 0 4,3 2 0-4,7-1 0 12,3-3 144-12,0 0-144 4,6 0 0-3,-5 2 0 9,1-2 0-9,-4-4 0 2,1 3 0-3,1 3 0 11,-3 0 0-11,3 4 0 4,2 2 0-4,-2 0 0 9,5 4 0-9,-7-1 0 6,4 3 0-6,-7-2 0 7,-7-4 0-7,1 2 0 8,-2 0 0-8,-5 0 0 7,-3 2 0-7,2-4 0 8,-6-2 0-8,0 0 0 12,-2 0 0-12,0 0 0 4,-6 0 0-4,2 0 0 9,-2 0 0-8,1-2 0 3,-5 2 0-4,-2 0 128 12,-3 0-128-12,-5 2 0 3,1 1 128-2,1 1-128 10,-5 4 128-11,1 0-128 4,-1-4 192-4,-3 0-32 11,3 0-16-11,-4 0 0 4,5-1-144-4,-5 1 128 10,2 2-128-10,-5-2 128 5,-9-4-128-5,16 2 128 9,-6 0-128-9,-10-2 128 6,11 4 16-6,1 2 0 11,-12-6 0-11,0 0 0 5,10 2-144-5,-10-2 160 10,0 0-160-10,0 0 160 4,10 4-160-4,-10-4 192 10,0 0-192-10,0 0 192 6,0 0 0-6,0 0 16 10,11 0 0-10,-11 0 0 4,0 0 48-3,0 0 0 5,6 5 0-5,-6-5 0 7,0 0-128-8,0 0 0 12,0 0-128-12,0 0 192 3,0 0-192-2,0 0 0 9,0 0 0-10,14 0 0 5,-14 0 176-5,0 0-176 10,0 0 192-10,8-7-192 6,-8 7 368-6,0 0-48 6,6-10 0-6,-1-2 0 7,-1-3 64-7,2 1 16 9,-2-4 0-9,-2-3 0 7,-2 0-80-7,0-5 0 10,0-3-16-10,0-2 0 5,0-2-80-4,0 1-16 5,0-1 0-6,0-2 0 3,0 0-48-3,2 4-16 8,-2 0 0-8,2-1 0 9,0-5 64-9,0 8 16 12,0 4 0-12,2 3 0 3,-2 1-48-2,2 1-16 10,-3 3 0-11,1 3 0 3,0 6-160-3,-2 8 0 6,0 0 144-6,0 0-144 8,0 0 0-8,0 0 0 12,0 0 0-12,0 0 0 4,0 0 0-4,0 0 0 10,0 0 0-10,-2 12-192 6,0 4-128-6,1-3-48 7,-3 7 0-7,2-5 0 23,0 5-1696-23,2 3-352 2,2-1-64 1</inkml:trace>
    </iact:actionData>
  </iact:action>
  <iact:action type="add" startTime="50692">
    <iact:property name="dataType"/>
    <iact:actionData xml:id="d40">
      <inkml:trace xmlns:inkml="http://www.w3.org/2003/InkML" xml:id="stk40" contextRef="#ctx0" brushRef="#br0">15647 5601 10479 0,'0'0'448'2,"0"0"128"-2,0 0-576 0,0 0 0 5,-2 10 0-5,2-10 0 6,-6 12 944-6,6-12 80 9,0 0 0-8,0 0 16 3,-4 8 192-3,4-8 48 9,-2 13 0-10,2-13 0 6,0 0-144-6,0 0-32 9,0 0 0-9,0 0 0 5,0 0-128-5,0 0-16 10,0 0-16-10,15 4 0 5,-3 0-304-4,6-2-48 8,-1-2-16-9,7 0 0 5,5-8-48-4,6 0-16 5,0 3 0-6,12 1 0 4,6 4-224 0,3-2-48 3,5 0-16-7,1-4 0 4,6-4 0-4,-1 2 0 12,7 1 0-12,-2 1 0 4,2-2-48-3,4 6-16 4,2 0 0-5,2 2 0 8,0-4-16-8,-4 2 0 8,-4 0 0-8,-2-2 0 9,0-4-144-9,-5 5 128 7,-1-1-128-7,2 4 128 7,-5 0-128-7,3 2 0 8,-2 0 144-8,3 0-144 8,-5-4 0-8,-1 2 0 12,-3-2 0-12,-1 0 128 5,-5-2-128-5,-1 4 0 10,-10-2 0-10,2 0 0 4,-6 0 0-3,0 0 144 9,-6 2-144-10,-3 0 0 4,-5 2 128-4,-4 0-128 6,-1 2 0-6,-6-4 0 9,-12 0 176-9,0 0-176 7,0 0 160-7,0 0-160 8,0 0 208-8,0 0-48 11,0 0-16-11,-6 11 0 6,-2 1-16-6,-8-6-128 9,-1 4 192-9,-6 0-64 5,-3-5-128-5,-5 3 128 12,-8 4-128-12,-2-4 128 4,-8-2-128-4,-1 3 0 11,-5-1 144-11,-6-4-144 4,-3 0 0-4,-4 2 144 6,3 2-144-6,-7-5 0 8,-2 1 128-8,2-2-128 10,-4 2 0-10,-2 0 0 7,-2 0 176-7,-4-4-176 6,-2-2 160-6,4 0-160 4,2-2 192-3,2 0-64 4,4 2-128-5,2-2 192 10,10 1-192-10,-5-3 176 10,3 2-176-9,7 0 160 2,3 0-160-2,7 2 0 9,6-2 144-10,4-2-144 5,6-2 0-5,7 1 0 11,9 7 0-10,7-4 128 3,8 4-128-3,0 0 0 8,10-6 0-9,11-2 0 4,6 2 0-4,8 2 0 11,14-1 0-11,6 1-128 4,5-4 128-4,7 4 0 10,5 4 0-8,6 2 0 0,0 0 0-2,6 0 0 11,2-2 0-10,-3 4-128 3,-1-4 128-4,-2 0 0 11,0 0 0-11,-6 0 0 4,-1 0 0-4,-3 2 0 7,-8 3 128-7,-1-1-128 8,-3-4 272-8,-5 2-16 10,-4 0 0-9,-10-2 0 2,-4 0 48-3,-8 0 0 9,-9-2 0-9,-3 2 0 8,-15 0 0-8,0 0 0 11,0 0 0-11,0 0 0 4,-19 4 32-3,-7 0 16 9,-9-2 0-10,-6 2 0 4,-4-4-224-4,-7 2-128 10,-3 2 128-10,-3 2-128 5,-9 0 0-5,-1 5 0 11,-12-1-160-11,-33 9 160 19,0-3-1664-18,6 2-208-1,1-5-48 0,32 3-9056 10,-8 3-1808-9</inkml:trace>
    </iact:actionData>
  </iact:action>
  <iact:action type="add" startTime="54162">
    <iact:property name="dataType"/>
    <iact:actionData xml:id="d41">
      <inkml:trace xmlns:inkml="http://www.w3.org/2003/InkML" xml:id="stk41" contextRef="#ctx0" brushRef="#br0">20189 5521 11679 0,'0'0'512'1,"0"0"128"-1,0 0-512 0,0 0-128 3,0 0 0-3,-9 4 0 3,-7-4 512-2,16 0 96 5,0 0 16-6,0 0 0 9,-12 0-16-8,12 0 0 8,0 0 0-8,0 0 0 3,0 0-224-4,0 0-32 11,0 0-16-11,0 0 0 5,0 0-80-5,0 0 0 7,-4 20-16-7,4-20 0 9,0 0 288-9,0 0 64 10,0 0 16-10,24 2 0 6,3 4 32-6,2-3 0 6,1 3 0-6,1-6 0 8,6 0-176-7,6 0-16 11,0-2-16-12,5-2 0 4,1 3-160-3,6-3-16 9,-3 0-16-10,5 2 0 4,-2 2-240-4,5-4 176 8,1-4-176-7,5-2 160 2,-4 4-160-3,3-5 0 6,1-7 144-5,-6 1-144 6,-1 5 0-6,-2-4 0 10,-7 7 0-10,1-7 128 3,-4 2-128-4,-6-1 0 9,0 3 0-9,-4 0 128 5,-6 5 0-4,0 1 0 4,-4-2 0-5,-7 0 0 9,-6 4 80-9,-14 4 32 11,0 0 0-11,0 0 0 4,0 0-80-4,0 0-16 11,0 0 0-11,-12-4 0 5,-6 2-144-4,-1 2 0 8,-8 4 0-9,-3 2 0 4,-7 0 0-3,2 0 0 11,-8-2 0-12,-2 4 0 5,-5 1 0-5,-5 1 0 8,0 2 0-8,-3 3 128 4,-8-1 0-4,-1 0-128 12,3-3 192-12,-8 1-64 4,-2-6 48-4,3 4 0 10,-1 1 0-10,6-5 0 6,-2 0 16-6,5 0 16 10,-3 2 0-10,7-2 0 5,3-5-16-4,3 5 0 8,4-2 0-9,5 2 0 4,3-2 0-4,4-4-16 11,3 0 0-10,9-2 0 1,7-4-176-1,7 4 128 9,11 2-128-10,0 0 128 4,0 0 96-3,0 0 16 9,23-8 0-10,4 5 0 5,5-3-64-4,5-4-16 5,10 0 0-6,5-2 0 8,1-3-160-8,3 3 0 7,3-5 0-7,1 7 128 9,-1 0-128-9,-1 4 0 11,3 4 0-11,-3-4 0 5,1-3 0-5,-2 1 0 11,-5 2 0-11,3 0 0 5,-4-2 0-5,-5 3 0 11,1-1 0-10,-2 2 0 1,-8-2 0-2,-2-2 0 6,-6 2 0-6,-5 2 0 9,-5 2 0-9,-1-1 0 10,-18 3 128-10,0 0-128 5,0 0 0-5,0 0 128 10,0 0-128-10,0 0 128 5,0 0 80-5,-18-2 16 11,-3 0 0-9,-4 4 0 0,-7 2-80-2,-3 1-16 11,-8 3 0-11,0 2 0 3,-7-2 16-2,-5-4 0 9,-3 1 0-10,-7 3 0 5,3-2-144-5,-1 0 192 10,-5 2-192-10,0 2 192 7,0-5-48-7,1-1 0 6,3 4 0-6,-1 0 0 4,7-2 16-4,5-4 0 6,8-4 0-6,1 2 0 9,8 4-160-9,5-4 128 10,6 0-128-10,5 0 128 6,20 0-128-5,0 0 0 7,0 0 0-8,0 0 0 5,18-8 144-5,9-2-144 7,8-2 160-7,14 1-160 8,10 3 128-8,3 0-128 8,10-6 0-8,-2 3 144 10,5 1-144-10,1-2 0 9,-2 4 0-9,2 3 0 6,0-1 0-6,2 2 0 6,-6 0 0-6,2 0 0 8,0 0 0-8,-7-2 0 8,1-3 0-8,-10 5 0 7,1 2 0-6,-8 2 0 10,-12 0 0-11,-2 0 0 5,-8 0 0-4,-6 0 0 5,-7 0 0-6,-16 0 0 3,0 0 0-3,0 0 0 6,0 0 0-6,0 0 0 9,-10 6 0-9,-11 1 160 11,-5-3-160-11,-7 2 160 5,-10-4-160-5,-1 4 160 10,-7 0-160-10,-4 2 160 4,-5-3-160-3,-5 3 0 11,3 6 0-12,0-8 128 5,-7-4-128-5,5 2 0 10,-6-2 0-10,5 1 128 3,7 3-128-2,3-2 0 10,4 0 0-11,12-2 128 4,2 4-128-4,10-2 0 10,11-2 0-10,1 0 0 6,15-2 0-6,0 0 128 8,0 0-128-8,0 0 0 5,0 0 0-5,29-2 0 12,10 0 0-11,0 0 0 2,6-2 0-3,2 2 0 11,7 0 0-11,7 0 0 3,-3 2 0-3,1 2 0 12,-4-2 0-11,1 0 0 3,1-2 0-3,-1 0 0 7,-1 2 0-7,-2 0 0 4,-7 0 0-5,-5 4 0 10,0-2 0-10,-8 2 0 5,-5 0 0-5,-7 0 0 10,-7 2 0-9,-14-6 0 2,0 0 0-3,0 0 0 9,-2 13 0-9,-6 5 0 6,-13-5 0-6,-7 5 0 11,-7-1 0-11,-12-3 0 5,-3 2 0-5,-9-3 0 10,-1 7 0-10,-7-6 128 5,1-1-128-5,-2-1 0 9,-2 3 0-9,1-5 0 5,3 0 0-4,2-2 0 8,-7 0 128-9,7 5-128 5,-2-3 0-5,7 2 128 10,3-1-128-10,9-5 128 5,6-2-128-4,12-2 128 4,3-2-128-5,5 0 128 9,21 0-128-8,0 0 0 6,0 0 0-7,0 0 128 9,0 0-128-9,21-12 0 10,7-5 144-10,5 5-144 6,10-2 0-6,1 7 0 9,7-3 0-9,2-4 0 6,1 1 0-6,1-3 0 6,0 2 0-6,-1 1 0 8,1 7 0-8,0 0 0 11,-3-4 0-11,-1 4 0 4,-10 3 0-3,2-1 0 8,-6-2 0-9,2 0 0 5,-8 2 0-5,-6 2 0 10,-5 2 0-10,-4 0 0 6,-16 0 0-6,0 0 0 5,0 0 0-5,0 0 0 8,0 0 0-8,0 0 0 8,-20 2 0-8,-5 2 0 4,-8 4 0-3,-3-4 0 5,-6-2 0-5,-3 0 0 6,-6-2 0-7,-4 1 0 12,-3 3 0-12,-5 0 0 4,-1 0 0-4,4 2 0 12,-3 0 0-12,-1-2 0 2,-1 0 0 0,9 0 0 4,3-2 0-6,4 3 0 7,10-1 0-6,-2 2 0 6,6-4 0-7,8 0 0 7,6-2 0-7,7 2 0 8,14-2 0-8,0 0 0 7,0 0 0-7,0 0 0 11,0 0 0-11,0 0 0 5,19-2 0-4,9 0 0 9,5-4 0-10,4 2-128 4,10-2 128-4,0 3-128 11,3-5 128-11,3 4-128 5,2-2 128-5,1-2 0 10,3 2 0-10,-3 2-128 6,-1-1 128-6,-1 3 0 11,-1 2 0-11,-2-2 0 2,-2 0 0-1,-7-4 0 11,-3 0 0-12,-7 2 0 4,-3 4 0-4,-4-2 0 6,-1 0 0-6,-11 0 0 10,-13 2 0-10,0 0 0 9,0 0 0-9,0 0 0 6,0 0 0-6,0 0 0 6,-11-2 0-6,-9 4 0 9,-3-2 0-9,-5 0 0 12,-7 0 0-12,0 0 0 3,-8 0 0-3,0 0 0 7,-5-2 0-6,-3 2 0 2,2 4 0-2,2 0 0 5,-3-2 0-6,1 2 0 9,4-4 0-9,6 0 0 10,10 0 0-10,3 0 0 5,7 2 0-5,19-2 0 10,-10-4 0-10,10 4 0 5,0 0 0-5,0 0 144 11,12-12-144-10,9-3 0 4,9 1 128-5,7-5-128 10,6 1 0-10,3 4 0 4,-1-3 0-4,6 3 0 7,2-3 0-7,3 1 0 8,3 2-160-8,-1-1-96 10,1 3 0-10,-1-3-16 19,1 3-1136-18,-3-2-208 0,-5 6-48 0,-10 2-8512 10,-2 1-1680-10</inkml:trace>
    </iact:actionData>
  </iact:action>
  <iact:action type="add" startTime="56501">
    <iact:property name="dataType"/>
    <iact:actionData xml:id="d42">
      <inkml:trace xmlns:inkml="http://www.w3.org/2003/InkML" xml:id="stk42" contextRef="#ctx0" brushRef="#br0">15373 5360 2751 0,'0'0'256'1,"0"0"-256"6,0 0 0-7,-2-8 0 3,-3-2 1792-3,3-4 304 7,0 7 64-7,2 7 16 7,-4-14-768-6,2 4-160 9,0 0-32-10,0-1 0 4,0 3-96-4,2 8-32 11,0-12 0-11,0 12 0 4,-2-10-64-3,2 10 0 6,0 0-16-7,0 0 0 9,0-7-240-9,0 7-32 11,0 0-16-11,0 0 0 5,0 0-368-4,0 0-80 7,2 9-16-7,2 9 0 3,-2-2 16-4,2 3 0 7,-2 4 0-7,0 5 0 9,-2 3 32-9,0 4 0 17,0-2 0-17,0-2 0 1,0-1-112-1,0 1 0 5,0-2-16-5,0-2 0 8,0-1-16-8,-2-5 0 8,2-5 0-8,2 3 0 7,4 3 48-7,-3-7 16 12,1 3 0-11,0-6 0 2,-4-12-16-3,8 13 0 8,-8-13 0-8,12 6 0 3,-12-6 112-2,10 6 32 10,3 2 0-11,-3-6 0 4,0-8 16-4,3 2 0 10,-1-2 0-10,4 2 0 6,-7 2-176-6,7-4-48 9,-2-1 0-9,3 1 0 4,-3 0-144-4,3-2 128 11,3-4-128-11,-1 5 128 5,3 3-128-5,3 0 0 11,3-2 144-11,1 2-144 3,4-2 0-3,4 2 0 10,-2 4 0-10,10 0 0 7,0 0 0-7,2 0 0 9,3 0 0-9,1 2 0 6,-2 2 0-6,4 0 0 11,1 0 0-11,3 2 0 4,1-2 0-3,3 0 0 5,-1 1 0-6,6 1 0 7,3 2 0-6,1 0 0 9,2 0 0-10,6 1-128 5,2-1 128-5,0-4 0 9,0 2 0-9,0 0 0 6,-6 2 0-6,2-4 0 11,0-2 0-11,-6-2 0 4,1 0 0-4,-5 0 128 6,2 0-128-6,-9 0 128 8,-1-2 32-8,-1 0 16 12,-4 2 0-12,-3 0 0 4,1 0-48-4,-6 0 0 10,-4 2 0-10,-4-2 0 5,-2-2-128-5,-6 2 160 12,-1 2-160-12,-3 0 160 4,-4 1-160-3,1 1 0 8,-3 0 144-9,-3 2-144 4,0 0 0-4,-5-2 144 11,-11-4-144-10,0 0 0 0,12 6 144-1,-12-6-144 12,6 11 0-12,-6-11 144 3,6 10-16-3,-6-10 0 11,5 8 0-11,-5-8 0 5,6 14-128-5,-6-14 128 12,4 7-128-12,-4-7 128 3,0 0-128-2,0 0 160 9,0 0-160-10,0 0 160 5,0 0 64-3,0 0 16 6,0 0 0-8,0 0 0 6,8-2 272-6,0-1 64 11,0-9 16-11,-2 0 0 4,-1-3-128-4,-1-1-16 10,-2-6-16-10,0-1 0 3,-2-10-144-2,0 4-32 10,-2-5 0-11,-2-1 0 4,0 2-96-4,1 0-32 10,-1-6 0-10,-4 2 0 4,2 4-128-4,0 4 192 12,2-1-192-12,0 3 192 5,-4 2-192-5,3 1 0 10,-3 3 0-10,2 5 128 4,-4-1-128-4,2 7 0 12,3-2 0-11,-7 6 0 15,0 2-960-14,0 4-240-2,-3 4-32 0,5 6-10976 11,-5 4-2192-9</inkml:trace>
    </iact:actionData>
  </iact:action>
  <iact:action type="add" startTime="63555">
    <iact:property name="dataType"/>
    <iact:actionData xml:id="d43">
      <inkml:trace xmlns:inkml="http://www.w3.org/2003/InkML" xml:id="stk43" contextRef="#ctx0" brushRef="#br0">11141 15276 13071 0,'0'0'576'2,"0"0"128"-2,0 0-576 0,0 0-128 2,0 0 0-1,0 0 0 6,0 0 832-6,0 0 144 5,0 0 32-6,0 0 0 8,10-15-96-8,-10 15-16 7,0 0 0-7,0 0 0 8,0 0-96-6,9-8-32 3,-9 8 0-5,0 0 0 7,0 0-64-7,16-6-32 8,-16 6 0-8,0 0 0 7,0 0-112-7,0 0-32 8,0 0 0-7,0 0 0 5,0 0-96-5,12 8-32 5,-1 7 0-6,-3 3 0 9,-2 3 96-9,0 7 16 7,-2 3 0-7,2 8 0 8,-3 2-128-4,1 6 0 0,-2-4-16-4,2 7 0 6,2 9-48-6,0-3-16 9,0-1 0-8,-2 2 0 5,-4-5 32-6,0-1 16 6,-2 0 0-6,2 1 0 9,-2 3 32-9,4-2 16 7,-4-5 0-7,2-3 0 10,0 2 32-10,0-8 0 5,0 0 0-5,2-8 0 8,0 0 48-8,0-1 16 6,2 1 0-6,-1-6 0 8,1-3-112-7,2-3 0 6,-2-5-16-7,-4-14 0 8,4 19-192-8,-4-19-48 7,0 0 0-7,0 20 0 9,2-7-128-9,-2-13 128 5,0 0-128-5,0 0 128 9,0 0-128-9,0 0 0 7,0 0 0-7,0 0 0 23,0 0-1280-22,0 0-224-1,0 0-48 1,0 0-9584 6,0 0-1904-6</inkml:trace>
    </iact:actionData>
  </iact:action>
  <iact:action type="add" startTime="64366">
    <iact:property name="dataType"/>
    <iact:actionData xml:id="d44">
      <inkml:trace xmlns:inkml="http://www.w3.org/2003/InkML" xml:id="stk44" contextRef="#ctx0" brushRef="#br0">11078 17558 13823 0,'2'-12'1216'1,"2"-1"-960"2,2 3-256-3,-6 10 0 7,8-16 1408-7,0 9 256 7,3-1 32-6,-11 8 16 7,0 0-560-8,0 0-128 7,0 0 0-6,0 0-16 5,0 0-192-6,0 0-48 7,0 0 0-7,0 0 0 9,0 0-80-8,6 19-32 4,-4 3 0-5,0 1 0 10,-4 1 80-10,2 3 16 6,0 2 0-6,0 4 0 7,0 4-112-7,0 4-32 7,-2-2 0-7,0 4 0 8,0 0-128-8,0 0-32 7,-3-4 0-3,3 4 0 1,2-6-64-5,-2 2-32 6,-2-6 0-6,2-6 0 8,0 1-32-8,0-1-16 9,0-6 0-9,0-3 0 7,2 1-112-7,0 1-32 7,0-8 0-7,0-12 0 8,0 0-160-8,0 17 160 7,0-5-160-6,0-12 160 5,0 0-160-6,0 0 0 7,0 0-160-7,0 0 160 22,0 0-1456-22,12-10-192 1,1-7-32 0,-3 5-8624 7,2-4-1712-7</inkml:trace>
    </iact:actionData>
  </iact:action>
  <iact:action type="add" startTime="64742">
    <iact:property name="dataType"/>
    <iact:actionData xml:id="d45">
      <inkml:trace xmlns:inkml="http://www.w3.org/2003/InkML" xml:id="stk45" contextRef="#ctx0" brushRef="#br0">11603 17390 18431 0,'0'0'816'3,"0"0"160"-3,0-17-784 1,4 3-192-1,6-3 0 0,-4 7 0 7,-6 10 1392-7,0 0 224 7,0 0 48-7,0 0 16 10,0 0-960-10,0 0-192 6,11 10-32-6,-1 5-16 7,-10-15 96-6,6 22 32 5,0 9 0-5,-2 0 0 5,-2 4-32-6,-2 2-16 8,0 6 0-8,0 4 0 8,-2 0 96-8,0 3 32 8,-2 1 0-8,0 2 0 7,2 1-32-7,0-1 0 8,2 0 0-8,0-6 0 10,0-5-176-10,0-3-32 5,0 2-16-4,0-9 0 5,0-3-112-6,0-2 0 7,-2 0-16-7,0-1 0 8,0-3-160-8,0-3-16 7,-2-5-128-7,2 3 192 8,0-6-192-8,2 3 144 7,0-15-144-7,0 0 128 8,0 0-128-8,-2 14 0 7,2-14 0-7,0 0 0 22,0 0-1424-20,0 0-272-2,0 0-48 0,-11 0-8608 8,-3-4-1712-7</inkml:trace>
    </iact:actionData>
  </iact:action>
  <iact:action type="add" startTime="65087">
    <iact:property name="dataType"/>
    <iact:actionData xml:id="d46">
      <inkml:trace xmlns:inkml="http://www.w3.org/2003/InkML" xml:id="stk46" contextRef="#ctx0" brushRef="#br0">10967 17466 31503 0,'18'-19'1392'0,"-1"3"288"0,13 5-1344 0,12-5-336 5,11 6 0-5,8 0 0 6,7-5 704-5,0 1 64 5,2-3 0-6,-3-1 16 8,5 8 32-8,-6-3 0 7,2-1 0-6,-3 4 0 6,5 3-256-7,-6 1-48 8,-5 2-16-8,1-2 0 13,-5-2-272-13,-6 0-48 3,-4 2-16-3,-8 3 0 7,-4-7-160-7,-4 4 0 8,-6 0 0-8,-1 4-176 23,-8 2-2016-22,-14 0-416 1</inkml:trace>
    </iact:actionData>
  </iact:action>
  <iact:action type="add" startTime="67479">
    <iact:property name="dataType"/>
    <iact:actionData xml:id="d47">
      <inkml:trace xmlns:inkml="http://www.w3.org/2003/InkML" xml:id="stk47" contextRef="#ctx0" brushRef="#br2">6317 12045 8287 0,'0'0'736'1,"0"0"-592"2,-10 4-144-3,10-4 0 3,0 0 1264-3,-5 9 208 11,-1 1 64-11,0-4 0 5,6-6-752-5,-8 8-144 10,8-8-16-10,-6 10-16 7,6-10 224-7,0 0 64 10,-6 5 0-10,6-5 0 4,-7 2 256-4,7-2 48 6,-12 4 16-6,12-4 0 9,0 0-224-9,0 0-32 10,0 0-16-10,0 0 0 6,0 0-176-6,0 0-48 9,0 0 0-9,0 0 0 5,0 0-96-5,0 0-32 11,0 0 0-11,0 0 0 4,-8-4 0-3,4-1 0 5,-2-7 0-6,-2 2 0 8,3-4-16-8,1 3 0 7,2-1 0-7,-2-5 0 9,-4 1-240-9,6 2-48 7,2-5-16-7,0 3 0 8,-2-3-112-8,0-3-32 8,0 3 0 0,2 1 0-8,0-5 0 0,0-3-128 8,0 1 192-8,0-2-64 4,0-3 48-4,0 1 0 11,0 2 0-11,0-4 0 4,-2 0-16-4,-2-1 0 13,2-1 0-11,0 2 0-1,2-2-160-1,0 2 192 7,-1-3-192-7,-1-1 192 7,0 2-192-7,-2 2 160 11,2 0-160-11,0 0 160 5,-4-1-160-5,2-3 192 10,2 2-192-9,-2 0 192 4,0-4-64-5,0-4 0 6,1 4 0-6,-1-6 0 10,-2 4-128-10,4-2 160 9,-2 6-160-9,2-2 160 5,0-4-160-5,2 6 0 11,0-6 144-11,0 4-144 4,0 2 0-4,0-4 144 11,-4 2-144-11,8 2 0 4,-2-4 128-4,2 2-128 6,0-2 0-6,0 1 0 9,2 3 0-9,1-6 0 11,-1 2 0-11,-2-4 0 4,2 4 0-3,0-3 0 5,2 3 0-6,-3-4 0 9,3 4 128-9,-2 2-128 11,2-4 0-11,-2 4 0 4,0-4 128-4,1 4-128 7,3-4 0-7,-4 4 0 9,2 1 144-9,-2-1-144 10,1 4 0-10,-1 0 144 4,-2-2-144-4,4-2 0 11,0 2 0-10,-2 2 0 3,-2-2 0-4,-1-2 0 11,1 1 128-11,2 1-128 4,0-4 0-4,0 6 0 7,0 2 0-6,-2 2 0 6,-2-2 0-7,0-1 0 7,0 1 0-7,3 4 0 8,-1 3 0-8,0 1 0 11,-2 0 128-10,0-3-128 2,0 1 0-3,0 1 0 10,0 1 144-9,2 4-144-1,2-1 0 0,-2 4 128 8,-2 3-128-8,1-3 0 8,-1 5 0-8,0-3 0 11,2 2 0-11,-2 2 0 4,-2-3 0-3,2 5 0 9,-2-2 0-10,0 10 0 3,0 0 0-2,0 0 0 10,0 0 0-11,0 0-128 4,0-8 128-4,0 8 0 8,0 0 0-7,0 0 0 5,0 0 0-6,0 0 0 12,0 0 0-12,0 0 0 4,0 0 0-4,0 0 0 9,0 0 0-9,0 0 0 7,0 0 0-7,0 22-128 10,0 1 128-10,0 7 0 5,0 1 0-5,0 12-128 7,0 1 128-7,4 11 0 7,-4 4 0-6,0 9 0 6,2 2 0-7,4 6-128 8,0 2 128-8,3 2 0 9,5 0 0-9,-2 2-128 5,0 0 128-5,-3 2 0 12,5-2 0-12,-2 1 0 3,5 1 0-2,-7 0 0 9,4-4 0-10,-5 0-128 3,-5-4 128-3,2-2 0 11,-2 2 0-11,2-2 0 5,-4-7 0-5,0 1 0 10,-2-2 0-10,0 3 0 4,0-5 0-4,-2 0 0 12,-2-1 0-12,-2-3 0 4,2 1 0-3,2-1 0 9,-2-1 0-9,0-1 0 1,-1 1 0-1,-3-9 128 10,2 3-128-10,2-2 0 3,0-3 0-4,-2 3 0 10,-2-6 0-10,5-2 128 6,-3 2-128-6,4-6 0 10,-4 2 0-10,-2-4 0 6,4-6 0-6,0-2 0 10,0 0 0-10,2-1 0 3,0-1 0-3,-1-2 0 12,1-1 0-12,0-1 0 4,-4-5 0-4,2 1 0 11,2 1 0-11,0-5-128 4,2 3 128-4,0-1 0 11,0-5 0-10,0 6 0 2,-2-7 0-2,2 7 0 5,0-6 0-6,0 3-128 7,2-5 128-7,0 4 0 8,0-6 0-8,-2 1 0 4,0-9 0-3,0 14-128 6,-2-6 128-7,2 3 0 7,0 1 0-7,0-12 0 7,-2 8 0-6,0 4-128 7,0-5 128-8,0 3 0 10,2-10-144-10,-4 12 144 4,0-4 0-4,4-8 0 11,-5 9 0-11,5-9 0 4,-6 10 0-4,6-10 0 11,0 0 0-11,0 0 0 5,0 0 0-5,0 0 0 11,0 0 0-11,0 0 0 4,0 0 0-4,0 0 0 12,-6-10-144-12,4-1 144 4,0-5 0-4,2-1 0 11,0-5 0-11,2-7 0 5,0-6 0-5,2-6 0 11,2 2 0-10,1-10 0 1,-1-4 0-2,-2-1 0 7,2-5 0-7,0-9 0 8,2-4 0-8,-3-6 0 10,-3-4 0-10,0-2 0 5,0-4 128-5,0-3-128 10,2 3 0-10,0-2 144 5,0-5-144-5,-2 1 0 11,0 2 0-11,0-3 128 5,2 3-128-5,-4-1 192 7,4 1-192-7,0-2 192 8,-1-5-192-8,5 5 160 10,-4-3-160-10,0 3 160 3,-2-5-160-2,2 7 0 11,0-2 144-12,-2 5-144 4,0-5 0-4,-2 0 0 11,-2 5 0-11,2-3 128 3,-2-2-128-3,2 7 0 12,2-3 0-12,-2 6 0 3,0 6 0-3,2 0 0 10,4 2 0-10,-5 6 0 6,-2-2 0-6,2 7 0 12,3 1 0-12,-2 5 0 3,0 3 0-2,0 1 0 9,0 5 0-10,0 1 0 3,0 6 0-2,-2-2 128 6,0 8-128-7,-2 4 0 8,0 4 0-8,0 3 0 6,0 1 0-6,0 1 0 8,2 5 0-8,0 5 0 8,0 1 0-8,-2 5 128 8,2 8-128-8,0 0 0 11,0 0 0-11,0 0 0 6,0 0 0-6,0 0 0 6,-2 19 0-5,0 1 0 3,1 9 0-3,-1 10-160 4,-2 8 160-5,0 8 0 8,0 9-144-8,2 6 144 13,0 18 0-13,0 5-144 3,0 11 144-3,-4 9 0 13,0 8 0-13,1 8 0 4,-1 5-208-3,4 3 32 9,-2 1 16-10,2-1 0 5,-6-5 16-4,4-1 0 8,0-6 0-9,0-2 0 4,2-8 144-4,0-6 0 10,-1-10 0-10,-1-1 0 6,-4-3 0-6,4 1 0 10,-2-6 0-10,4-1 0 5,-2-1 0-5,2-6 0 6,0-6 0-6,2-2 0 9,-5-4 0-9,1-5 0 12,0-3 0-12,0-3 0 4,2-7 0-3,2-3 0 8,0-4 0-9,0-6 0 5,0-2 0-5,-2-8 0 6,-2-7 0-5,2-5 128 7,2-1-128-8,0-16 0 7,0 0 0-7,0 0 0 4,-4-14 208-4,0-7-16 6,-2-8-16-6,4-9 0 8,-1-14-48-8,1-3-128 12,-2-11 192-12,-2-6-64 5,0-10-128-5,2-4 0 10,0-15 0-10,2-3 128 6,-4-3-128-6,4 0 0 11,2-8 144-10,0-4-144 3,0-8 128-3,2 0-128 4,2-5 160-5,-2-5-160 9,4 1 128-9,-4-3-128 11,2-1 0-11,4-5 144 5,0-3-144-5,-3 8 0 7,3 7 144-7,0 6-144 8,-2 1 0-8,-2 9 128 8,4 5-128-8,5 11 0 2,-3 5 0-1,6 11 144 6,-5 3-144-6,3 10 0 6,-4 1 144-6,-1 11-144 5,1 5 0-6,-4 7 144 9,0 9-144-9,-2 1 0 10,-2 15 0-10,0 4 128 6,-2 3-128-6,0 16 0 9,0 0 0-9,0 0 0 6,6 21 0-6,-5 11 0 10,1 9 0-10,0 7 0 5,0 13 0-5,-2 11 0 11,0 18 0-11,0 5 0 4,-2 12-128-3,0 3 128 5,0 7 0-6,2 2 0 9,-1-4-144-9,-1-2 144 6,-4-2-192-6,4-2 192 7,-2-2 0-7,0-3-128 11,0-11 128-11,-4-1 0 4,-3-6 0-3,5-4 0 10,0-6 0-11,-4-4 0 4,2-12 0-3,2-3 0 9,3-6 0-10,-1-1 0 4,6-12 0-4,2-5 128 11,-1-6-128-11,7 2 0 18,6-7-1152-17,-3-11-256 0,5-11-64-1,0-7-10400 10,-1-5-2080-8</inkml:trace>
    </iact:actionData>
  </iact:action>
  <iact:action type="add" startTime="73916">
    <iact:property name="dataType"/>
    <iact:actionData xml:id="d48">
      <inkml:trace xmlns:inkml="http://www.w3.org/2003/InkML" xml:id="stk48" contextRef="#ctx0" brushRef="#br0">5668 10026 12895 0,'0'0'1152'1,"0"0"-928"5,0 0-224-6,0 0 0 4,0 0 1088-3,0 0 192 10,0 0 16-11,0 0 16 3,0 0 112-2,0 0 32 10,9-7 0-11,7 1 0 6,0 0-352-6,5-2-64 8,4 0-16-8,5 4 0 5,3-5-176-5,6 1-32 7,0 0-16-7,10 4 0 9,3-4-176-9,9-1-48 10,7 1 0-9,2 2 0 2,8-2-112-3,0 2-16 11,2 0-16-11,-2 2 0 9,-4 1 32-8,-1 1 16 4,-3 0 0-5,-6 0 0 6,2-2-208-6,1 2-32 6,-7 0-16-6,-1 2 0 8,-7 0-96-7,-3 0-128 9,-8 0 176-9,0 0-176 2,-6 0 0-3,-4 2-224 10,-5-2 16-10,-3 0-10320 17,-3 0-2064-16</inkml:trace>
    </iact:actionData>
  </iact:action>
  <iact:action type="add" startTime="74459">
    <iact:property name="dataType"/>
    <iact:actionData xml:id="d49">
      <inkml:trace xmlns:inkml="http://www.w3.org/2003/InkML" xml:id="stk49" contextRef="#ctx0" brushRef="#br0">3153 9785 15663 0,'0'0'1392'1,"0"0"-1120"2,0 0-272-3,0 0 0 8,8-16 576-8,0 4 64 10,4 1 16-9,3 1 0 3,1-4-128-4,5 4-16 8,5-5-16-8,1 3 0 3,4-7-16-2,2 3 0 4,2-2 0-5,-1 3 0 9,3 1 0-9,2-1 0 13,-4 5 0-13,2 4 0 3,0 2-160-2,-4 6-48 8,-4 4 0-9,1 2 0 4,-5 3-64-4,0 1-16 11,-5 8 0-11,-5 1 0 5,1 0 64-5,-8 9 16 11,-2 5 0-11,-4 0 0 4,-4-4 160 0,-4 8 16 0,-2-2 16-4,-8 0 0 9,1 4-16-9,-7-4-16 11,-3 6 0-11,0-4 0 4,-1-2 64-3,-1 0 16 8,0-6 0-9,-1-1 0 6,3-3-64-6,2 0 0 11,3-3 0-11,3-3 0 5,1-1 0-5,2-1-16 9,6-1 0-9,1-9 0 4,7-9-144-4,0 0-32 10,4 8 0-9,5 0 0 4,1-6 64-5,8-2 0 7,3 0 0-7,3-2 0 8,7-6-160-8,0 2-32 12,2 1 0-12,20-3 0 4,-4 2-128-4,-5 2 0 12,3-4 0-11,0 4 0 0,-6-2 128-1,2-1-128 11,-8 3 0-10,0-2 128 3,0-6-336-3,-6 2-80 9,-7 5-16-9,-3-3 0 18,1 0-2400-19,-8 0-496 2</inkml:trace>
    </iact:actionData>
  </iact:action>
  <iact:action type="add" startTime="74906">
    <iact:property name="dataType"/>
    <iact:actionData xml:id="d50">
      <inkml:trace xmlns:inkml="http://www.w3.org/2003/InkML" xml:id="stk50" contextRef="#ctx0" brushRef="#br0">4534 9814 23039 0,'2'-20'2048'2,"4"11"-1648"-2,0-3-400 0,-6 12 0 1,16-6 752 0,-16 6 64 0,9-8 16-1,-9 8 0 7,0 0-304-7,0 0-48 10,0 0-16-10,0 0 0 6,10 14-16-6,-2 7-16 10,-6-1 0-9,-2 7 0 3,-4 4 32-4,-2 2 16 7,0-1 0-7,0 9 0 7,2-4 0-7,-1 2 0 7,-1 4 0-7,0-2 0 9,2 1-144-9,0 1-16 6,-2-4-16-6,-2-2 0 8,3 4-144-7,-1-8-32 10,2-3 0-10,0 3 0 6,2-4-128-7,0-2 0 8,-2-3 144-7,4-1-144 2,-2 1 0-2,2-7 128 5,0-17-128-6,0 0 0 24,0 0-1280-23,0 0-336-1,0 0-64 0,0 0-7536 15,0 0-1520-14</inkml:trace>
    </iact:actionData>
  </iact:action>
  <iact:action type="add" startTime="75194">
    <iact:property name="dataType"/>
    <iact:actionData xml:id="d51">
      <inkml:trace xmlns:inkml="http://www.w3.org/2003/InkML" xml:id="stk51" contextRef="#ctx0" brushRef="#br0">4802 9658 20271 0,'5'-8'1792'1,"-5"8"-1424"4,0 0-368-5,0 0 0 6,10-16 1056-6,-10 16 144 5,0 0 16-4,0 0 16 7,0 0-80-8,12 20 0 10,-2 1-16-10,-5 3 0 6,-5 3-368-6,0 10-64 8,-1 2 0-7,-1 8-16 3,0 0-112-4,0-2 0 11,-4 1-16-11,2 7 0 5,-2-4-192-4,2-2-48 6,-4 1 0-7,-1-1 0 6,1-8-160-5,2 0-32 6,-8-6-128-7,7-2 192 8,1 5-192-8,0-5 144 10,-2-4-144-10,2-2 128 9,0-5-128-9,-2-1-192 8,-3-5 32-8,3 0 16 18,8-14-1776-16,-8 10-336 0,-7-3-80-2,3-7-16 0</inkml:trace>
    </iact:actionData>
  </iact:action>
  <iact:action type="add" startTime="75462">
    <iact:property name="dataType"/>
    <iact:actionData xml:id="d52">
      <inkml:trace xmlns:inkml="http://www.w3.org/2003/InkML" xml:id="stk52" contextRef="#ctx0" brushRef="#br0">3984 9878 27647 0,'10'-19'2448'1,"11"-5"-1952"8,9 3-496-9,5-3 0 4,10-1 464-3,2 2 0 9,5-3 0-10,7 1 0 4,3-4 480-4,1 3 80 11,7 5 32-11,-2 5 0 4,4-3-240-3,-4 5-48 10,1 0-16-11,-7 3 0 4,-1-7-336-4,-3 7-64 7,-5-3-16-3,-2 8 0 0,-1 2-336-3,-17 4 144 10,1 4-144-11,10 2 0 13,-3 0-1504-12,-2 5-416 0,-7 1-64 1</inkml:trace>
    </iact:actionData>
  </iact:action>
  <iact:action type="add" startTime="84291">
    <iact:property name="dataType"/>
    <iact:actionData xml:id="d53">
      <inkml:trace xmlns:inkml="http://www.w3.org/2003/InkML" xml:id="stk53" contextRef="#ctx0" brushRef="#br0">11396 16249 2751 0,'0'0'256'1,"-15"8"-256"5,5 0 0-6,-6-4 0 6,7 0 3008-6,-7 0 576 10,4 0 96-10,-3 3 32 3,3-1-1776-2,-6-4-336 9,5 0-80-10,-7 4-16 6,3 0-336-6,-1 2-64 10,-5-4-16-9,-1-2 0 2,3-2-48-2,3 0-16 5,1-2 0-6,5-4 0 9,-4-4 112-8,9 0 16 9,-1-1 0-10,2-5 0 6,2-5-240-6,6-1-32 5,2-1-16-5,6-5 0 9,-2-5-304-9,9 4-64 6,-1 0-16-6,7-2 0 10,2-1-224-7,5-1-64 5,1 2 0-8,2-2 0 4,4 0-192-4,-4 5 176 7,2 3-176-6,2 5 160 1,-3-3-160-1,-1 0 0 6,0-3-160-7,2 11 160 8,0 5 0-8,-4 10-144 7,-3-2 144-7,-1 6 0 9,-4 12 0-9,1 1 0 11,-5 6 0-11,1 5-128 5,-5 3 128-5,-5 10 0 6,-6 4 0-6,-2 5-128 8,-4 5 128-8,-2 2 0 10,-6 1 0-10,-5-3 0 5,-3-5 0-4,1-3 0 9,-5 0 0-10,-3-8 0 5,-4-4 208-5,-3 2-16 10,1-6-16-10,2-5 0 4,-4-9 256-3,-2-1 48 9,2-4 16-10,-5-5 0 5,-3-3 0-5,4-9 0 9,-4-13 0-9,6-3 0 5,2-3-32-5,2-1 0 12,4-6 0-12,1-3 0 3,5-1-208-3,3-6-32 12,9 0-16-12,3-3 0 4,4 1-208-4,6 0 144 9,0 2-144-9,9 0 128 6,3 6-128-6,7-4 0 10,5 4 0-10,1 3 0 4,0 5 0-4,4 6-144 12,2 5 144-12,4-2 0 4,-4 3-128-3,1 9 128 8,-3 6 0-8,-2 6 0 4,0 4 0-5,-4 1 0 11,-3 15 0-11,-5 1 0 5,1 0-192-5,-5 8 192 5,-7 6-192-4,-4 6 192 6,-6 0-160-7,-4 4 160 7,-9-1-128-7,-1-1 128 8,-7-4 0-8,-3-2 0 10,-1-4 0-9,-2-2 0 4,-10-6 0-5,2-2 0 6,2-1 144-6,-4-9-144 8,0-5 304-8,2-2-48 8,-6-9-16-8,8-4 0 9,1-9 16-9,1-2 0 11,4-7 0-11,4-5 0 3,5-3 0-3,3-4 16 12,5-3 0-12,2-3 0 3,6-5-128-3,8-3-16 12,6 2-128-12,3-6 192 5,9 0-192-5,3 2 0 10,5 1 0-10,3 1-160 4,10 6 16-4,-2 2 0 11,3 4 0-11,-1 5 0 5,6 3 144-5,0 9-192 9,-6 1 192-9,-2 9-192 5,-2 2 192-4,0 8 0 4,-8 4 0-5,0 11 0 9,-5 3-160-9,-7 7 160 7,-7 4-192-7,-4 10 192 4,-1 0-128-4,-11 6 128 6,-9 3 0-5,1-3 0 7,-7-10-160-8,-5 4 160 7,-7-4-128-7,0 4 128 8,-8-10 0-8,0-4 0 7,-2-1 0-7,0-7 0 9,-2-5 240-9,2-3-32 6,4-7 0-6,-2-4 0 9,4-2-32-9,2-4-16 6,3-11 0-6,3-1 0 10,4-7-32-10,1-3 0 10,7-1 0-10,3 0 0 5,4-5-128-4,2-3 160 8,6-4-160-9,6 2 160 4,0-6-160-3,4 4 0 11,7-2 0-12,3 6 0 3,7 6 0-2,4-2-176 9,2-2 176-10,3 7-128 4,-3 5 128-3,4 5-192 9,-4 8 192-10,0 6-192 4,0 2 192-4,0 10-128 11,-5 8 128-11,-1 7-128 5,0 0 128-5,-7 7-128 10,-5 1 128-10,-5 12-128 4,-6 5 128-4,-6 3 0 7,-4-4 0-7,-3 0-128 9,-9-1 128-9,-2-5 0 12,-7-2 0-12,-4-6 0 4,-4-4 0-4,2-3 0 10,-4-5 0-10,0-3 0 5,1-9 240-5,-1-1-32 9,2-10 0-9,4-2 0 6,4-6-48-6,1-3-16 11,5-5 0-11,3-1 0 4,1-9 0-4,7-3 0 11,0-6 0-10,6 0 0 3,4 0-144-4,6-6 0 6,6-2 0-6,0-6 128 8,5 2-128-8,7 4 0 7,1-5 0-7,4 11-176 7,2-3 0-7,1 7 0 11,3 4 0-11,0 2 0 4,0 11 176-4,-2 6-208 9,2 8 80-9,2 2 128 3,-5 4-192-3,-5 12 192 13,2 3-160-13,-7 9 160 3,-5 1-128-3,-1 12 128 8,-12 4 0-7,-8 2-144 6,0 1 144-7,-12 3 0 11,3-4-144-11,-9-4 144 5,-5 0 0-5,0-8 0 10,-9-4 0-10,-1-4 0 5,0-3 128-5,2-5 64 10,-2-7 0-10,4 0 0 4,2-8 64-4,3-6 32 7,5-8 0-7,4 0 0 8,1-7-64-8,0-3-16 10,7-5 0-10,-1-3 0 5,6-5-80-5,4 2-128 11,6-2 176-11,2 2-176 4,2 3 0-4,2-1-352 7,7 0 48-7,1 2 16 25,3 1-2400-24,2 3-496 1</inkml:trace>
    </iact:actionData>
  </iact:action>
  <iact:action type="add" startTime="87202">
    <iact:property name="dataType"/>
    <iact:actionData xml:id="d54">
      <inkml:trace xmlns:inkml="http://www.w3.org/2003/InkML" xml:id="stk54" contextRef="#ctx0" brushRef="#br0">11271 16138 9839 0,'0'0'432'4,"0"0"96"-4,0 0-528 0,0 0 0 1,0 0 0-1,0 0 0 6,0 0 880-6,0 0 64 8,0 0 16-8,0 0 0 8,0 0-112-7,0 0-16 5,0 0 0-6,0 0 0 8,0 0-160-8,0 0-32 8,0 0-16-8,0 0 0 6,0 0-48-6,4-9-16 6,-4 9 0-5,0 0 0 7,2-16 16-8,-2 16 16 6,4-12 0-6,-4 12 0 9,0 0-32-8,0 0-16 5,0-11 0-6,0 11 0 9,0 0-32-9,0 0-16 6,0 0 0-6,0 0 0 8,0 0-112-8,0 0-32 7,0 0 0-7,0 0 0 8,0 0-128-8,0 0-32 7,0 0 0-7,0 0 0 8,0 0 0-7,0 0 0 5,0 0 0-5,0 0 0 7,0 0 16-8,0 0 0 6,0 19 0-6,-4 1 0 8,2-5-80-8,2 1 0 7,0-16-128-7,2 19 192 7,2-3-64-6,-2 3-128 5,0-1 176-5,2-2-176 7,0 3 176-8,2-1-176 11,-6-18 160-11,10 19-160 6,-5 3 160-5,3-1-160 4,2-5 160-5,2 3-160 8,-7 3 224-8,5-3-48 7,2-1-16-7,-6 1 0 7,2 5-32-6,1-3-128 6,-5-3 192-7,2 3-64 8,2 0-128-8,2 1 192 7,-4-5-192-7,-1 5 192 8,3-1-32-7,2 3 0 5,-6-3 0-6,2 3 0 7,1-5 64-7,3 3 16 7,-4-7 0-7,2 5 0 10,-2 1-48-10,3 2-16 6,-3 5 0-6,2-7 0 8,2-1-48-8,-4 1 0 7,0 3 0-7,1-7 0 8,3 1-128-8,-4 1 160 6,2-3-160-6,4 1 160 9,-5 1 0-9,-1-4 0 6,-6-14 0-6,8 23 0 9,-2-4-32-9,0-1-128 7,-2 0 192-7,3 1-64 9,1-5 0-9,-2 3-128 6,-2-1 192-6,-2-1-64 8,-2-15-128-8,6 20 160 6,0-6-160-6,-1 5 160 9,1-3-160-9,-2 3 0 6,-4-19 0-6,4 20 128 9,2-5-128-9,2 1 160 6,-8-16-160-6,6 17 160 9,-6-17-32-9,5 16 0 6,1 4 0-6,2-7 0 10,-8-13-128-10,6 16 192 6,-6-16-192-5,4 19 192 6,2-5-192-7,-6-14 160 6,0 0-160-6,6 21 160 9,1-1-160-9,-1-6 0 7,-6-14 144-7,4 17-144 8,-4-17 0-8,6 18 0 6,0-1 0-6,0 1 128 10,-6-18-128-9,4 17 0 4,-1 3 0-5,1 1 0 8,2-7 0-8,-2 4 0 7,2 3 0-7,0-5 0 8,-2-1 0-8,0 3 0 7,0-7 0-7,-1 5 128 7,-3-16-128-7,8 18 0 7,-2 1 0-7,-2-1 0 9,-4-18 0-9,8 17 0 7,-8-17 128-7,10 22-128 8,-5-5 128-8,-1-3-128 7,-4-14 160-7,8 17-160 8,2-5 160-8,-4 2-160 6,-6-14 160-6,9 11-160 8,-9-11 128-8,14 20-128 8,-6-6 0-8,0 3 144 7,-8-17-144-7,9 14 128 8,-3-1-128-8,2-3 128 7,0 4-128-6,2-4 0 6,-10-10 0-7,6 17 0 8,1-3 0-8,3 3 0 6,-4-7 128-6,-2 4-128 8,2-4 0-7,3 3 0 6,-1-3 0-7,-2 6 0 8,-6-16 0-8,10 13 0 6,0 3 0-6,-5-5 0 9,3 3 0-9,2-2 0 6,-10-12 0-6,8 15 0 9,0-1 128-9,1 2-128 7,-1-7 0-7,-2 7 128 7,4-4-128-7,-10-12 0 7,11 15 144-7,-3-3-144 9,6 0 0-9,-4 3 144 6,-3-3-144-5,3 4 0 8,-10-16 128-9,10 17-128 6,0-1 0-6,1 1 0 8,-5-7 128-8,2 6-128 7,-8-16 0-7,14 15 0 8,-6 3 0-8,1-6 0 7,-9-12 0-7,14 15 0 8,-4 3 128-8,1-5-128 7,-11-13 0-7,8 18 0 9,4-6 0-9,-12-12 0 6,14 17 128-6,-7-5-128 9,5 3 0-9,-4-5 0 5,2 4 128-4,1-4-128 7,-11-10 0-8,10 17 0 6,0-7 0-5,0 2 0 7,-10-12 128-8,0 0-128 7,9 15 0-7,5-5 0 7,-14-10 0-7,10 16 0 8,-1-7 128-8,-9-9-128 7,16 14 160-7,-16-14-32 8,14 10 0-8,1 3 0 7,-15-13-128-7,14 10 0 7,0 0 0-7,-3 2 0 9,-11-12 0-9,16 7 0 7,-16-7 0-7,19 12 0 8,-5 0 0-8,0-4 0 7,-14-8 0-7,13 11 0 8,3-1 0-8,-6-4 0 6,-10-6 0-6,17 8 128 9,-17-8-128-9,16 11 0 7,0-3 0-7,-16-8 0 7,0 0 0-7,17 8 0 8,1 2 128-8,-1-4-128 7,-17-6 0-7,14 9 0 8,3-1 0-8,-17-8 128 7,20 8-128-7,-4 0 0 8,1-2 0-8,-5 1 0 8,-12-7 0-8,17 6 0 7,-1 0 0-7,0 0 0 8,3 0 0-8,-5-2 0 7,-14-4 0-7,19 6 0 8,1-3 0-8,-7 3 0 8,-13-6 128-8,20 8-128 7,-6-4 0-7,1 2 0 7,-1-4 0-7,-1 2 0 8,-13-4 0-8,22 6 0 6,-6 1 128-6,3-3-128 9,-19-4 0-9,23 4 0 7,-5-2 0-7,1 0 128 8,1 2-128-8,-1 0 0 7,-19-4 0-7,18 2 0 8,0 2 0-8,1 0 0 7,-3 0 0-7,3-1 0 8,-3-3 0-8,1 0 0 7,3 0 128-7,-5 0-128 9,3 0 0-9,2 0 0 7,-7 0 0-7,7 0 0 7,-3 0 0-7,-1 2 0 8,3-2 128-8,-3 0-128 7,2 0 0-7,3 0 0 8,-3-2 0-8,3 2 0 7,-1-2 0-7,1 1 0 7,-5-1 128-7,3 2-128 8,3-2 0-8,-1 0 0 7,-3 2 0-7,1-6 0 8,2 0 0-8,-3 2 0 7,0 2 0-7,1-2 0 8,-5-2 0-8,3-1 128 7,-3 1-128-7,4 2 0 8,-1-2 0-8,-3 2 0 7,3-2 0-7,-1 2 0 8,0 0 0-8,3 1 128 7,-1 1-128-7,-1 2 0 9,-1-2 0-9,-16 2 0 6,17-6 0-6,3 0 0 8,-5 4 0-8,3-2 0 8,3-2 0-8,-3 2 0 7,0-2 0-7,3-1 0 7,-5 3 0-7,1 0 0 8,1 0 0-8,-3 0 0 8,5 0 128-8,-1-2-128 7,-3 0 0-7,3 1 0 7,-1 1 0-7,-2-2 0 8,3-2 0-8,4 2 0 7,-5-2 128-7,0 1-128 8,1-3 0-8,-3 2 0 7,1 0 0-6,3-3 0 6,-5 3 0-7,5-2 0 7,1-2 128-7,-3 6-128 9,-1-1 0-9,3-3 0 6,-4 0 0-6,1 2 0 9,1-1 0-9,-3 1 0 7,7 2 128-7,-1-2-128 7,-3-4 0-7,1 5 0 6,5-5 0-5,-3 0 0 7,-3 2 0-8,3-3 0 7,1 3 0-7,-1-2 0 8,-1 3 0-8,3-1 0 7,-2-4 0-7,3 4 0 8,-1-1 0-8,1 1 0 7,-7 2 0-7,5-3 128 8,1 1-128-8,-2-4 0 7,1 2 0-7,3 5 0 8,-1-3 0-8,-1 0 0 8,0 2 0-8,-1-5 0 7,-3 3 0-7,3-4 0 7,1 5 128-7,1 3-128 9,1-6 0-9,-2 2 0 6,-1 0 0-6,1-3 0 8,1 5 0-8,-3-4 0 7,3 3 0-7,-1-1 0 9,-3-4 0-8,1 6 0 4,0-3 0-5,3-3 0 9,-3 2 128-9,-3 1-128 7,-1 3 128-7,-1-6-128 9,2 2 0-9,1-3 0 5,-1 3 0-5,1 0 0 9,3-1 0-9,-3 3 0 6,-1-6 0-5,1 5 0 7,3-5 0-8,-3 4 0 7,3-3 0-7,-3 3 0 8,3-3 0-8,-5 1 0 7,5-4 128-7,1 1-128 7,0 3 0-7,-3-3 0 8,-3 1 0-8,3-2 0 7,-3 3 0-7,-1 1 0 7,4 4 128-6,-3-7-128 7,1-1 0-8,1 3 0 6,-3-1 0-6,-1 4 0 9,-1-5 0-9,-2 3 0 6,-1-3 0-6,5 5 0 8,-6-4 0-8,5 5 0 8,-5-5 0-8,6 4 0 9,-3-3 0-9,3 3 0 5,-6-6 0-4,5 3 0 8,-1-1 0-9,4-5 0 5,-3 1 0-5,3 3 0 10,-5-3 0-10,-1-3 0 5,4 1 0-5,-3 5 0 9,5-3 0-9,-4-3 0 7,1-2 128-7,-3 3-128 8,5 3 0-7,-1-1 0 6,0-1 0-7,1 3 0 7,-5-1 0-7,4-1 128 7,-5 5-128-7,7-5 128 8,-7-1-128-8,5 1 0 6,-4 3 0-6,3-5 0 9,-5 3 0-9,6 1 0 6,-3-1 0-6,3-3 0 9,-4 3 0-9,1 3 0 7,-3-4 0-7,0 1 0 9,4-1 0-9,-5-1 0 5,5-4 0-5,-4 1 0 9,-3 5 0-8,5-1 0 4,-4-5 0-5,4 2 0 9,1 1 0-9,-1 3 0 7,4 1 0-7,-5-3 0 8,3 1 0-8,-4 4 0 7,5-3 0-7,-7 1 0 8,2 3 0-8,2-5 0 7,-7 3 0-7,3 1 0 8,2-3-128-8,-2 5 128 7,0-4 0-7,1 5 0 8,-3-5 0-8,0-1 0 7,0 3 0-7,4-1 0 8,-4 1 0-8,-1 2 0 7,1 1 0-7,4-1 0 8,0-4 0-8,-2 3 0 7,1-5 0-7,1 3 0 8,0 1 0-8,2-3 0 7,-5-3 0-7,3 5 0 9,2-5 0-9,-2-1 0 6,3-1 0-6,-3 1 0 9,0-2 0-9,1 3 0 6,-3-1 0-6,2-3 0 9,2 1 0-9,-3-4 0 7,5-4 0-7,-4 0 0 8,3 3 0-8,-1 3 0 5,-4 0 0-5,6-3 0 9,-5 5 0-9,5-2 0 7,-6-2 0-7,4 3 0 8,1 3 0-8,-3-3 0 7,4 3 0-7,-5 0 0 9,3-9 0-9,0 3 0 7,-2 2 0-7,3 0 0 7,-5 1 0-7,4 1 0 6,-1-2 0-5,-1 1 0 7,4-1 0-8,-4 0 0 8,3-3 0-8,-1 1 0 7,0 0 0-7,1 0 0 7,-5-1 0-7,6 3 0 9,-3-2 0-9,3 1 0 6,-6 1 0-6,2-4 0 9,3 0 0-9,-3-4 0 5,6 3 0-5,-5 1 0 9,3 2 0-9,-2 0 0 7,5-8 0-7,-5 2 0 9,4 1 0-9,-7 1 0 6,3 0 0-6,0 2 0 9,-1 2 0-9,3-3 0 7,-4 3 0-7,5 0 0 7,-1 0 0-7,4-2 0 7,-7 1 0-7,5-3 0 8,-8 0 0-8,5 2 0 8,-3 1 0-8,6 3 0 7,-6-2 0-7,1 0 0 7,5-1 0-7,-6 1 0 8,1 0 0-8,-1 2 0 7,6 1 0-7,-7 1 0 8,3 0 0-8,2-3 0 7,-6 1 0-7,3 2 0 9,-3-1 0-9,2 5 0 6,2-3 0-6,-5 3 0 9,3-1 0-9,4-1 0 6,-5 0 0-6,7 1 0 8,-8 5 0-8,4-5 0 7,-1-1 0-7,3 1 0 9,0 5 0-9,-5-3 0 7,1-1 0-7,-2-1 0 7,4-3 0-7,1 4 0 8,-5-5 0-7,6 5 0 6,-1-3 0-7,5 5 0 6,-4 1 0-6,3-3 0 8,-3-6 0-8,1 1 0 7,3 5 0-7,-4 1 0 8,7-3 0-7,-5-1 0 4,1-3 0-5,5 2 0 9,-3-1 0-9,1 1 0 7,-1-2 0-6,3 0 0 7,-7 1 0-8,3 3 0 5,1 3 0-5,-1-1 0 9,1-5 0-9,1 1 0 7,-6 0 0-7,5 1 0 8,2-1 0-8,-3 2 0 7,0 1 0-7,-1-1 0 9,-5-1 0-9,5-1 0 7,-1 0 0-7,2-1 0 8,1 1 0-8,-3 2 0 6,1 3 0-6,-3-3 0 9,3-3 0-8,3 3 0 4,-3 1 0-5,3 3 0 8,0-3 0-8,-3-1 0 8,3 2 0-8,1 1 0 7,-1 4 0-7,-3-3 0 7,5-8 0-7,1 3 0 8,-4 7 0-8,-1-3 0 7,2-1 0-7,-3-1 0 8,-1 3 0-8,3-1 0 7,-5 1 0-7,3 5 0 8,3-5 0-8,-3 1 0 7,3 3 0-7,1-5 0 9,-5 4 0-9,2-3 0 7,3-3 0-7,-3 5 0 8,-1 3 0-8,5-5 0 6,-3 3 0-5,1-3 0 7,-3 3-128-8,5 2 128 6,-3-5 0-6,3 3 0 9,-3-5 0-9,4 3 0 6,-5 7 0-6,3-5 0 9,-1 4 0-9,3-3 0 6,-5 1 0-6,3-2 0 9,1 7 0-9,1-3 0 7,1 2 0-7,-1 2 0 8,-3-5 0-8,3 5 0 6,2 0 0-5,3-2 0 7,-3 3 0-8,0 1 0 6,-3-6 0-6,-3 4 0 9,3 2-128-9,3-1 128 7,-1-3 0-7,3 4 0 8,-4 2 0-8,3-2 0 6,-1-2 0-6,-4 1 0 9,5 1 0-9,-1 0 0 6,1 0 0-6,-3 2 0 9,0 0 0-9,1 0 0 6,3 2 0-6,-2 1 0 8,-5 1 0-8,3 0 0 7,1-2 0-7,-1 2 0 9,1 3 0-9,-1 1 0 7,2-2 0-7,3 0 0 8,-5 0 0-8,4 0 0 7,1 0 0-7,1 4 0 8,2-4 0-8,-2 2 0 7,-1-2 0-7,1 0 0 8,-2 4 0-8,4-3 0 7,-1-3 0-7,1 6 0 8,-2 0 0-8,0-2 0 6,3-2 0-6,1 2 0 9,-4 0 0-9,4 0 0 6,0 2 0-5,2-1 0 7,-3-3 0-8,-1 2 0 7,-2 2 0-7,2 4 0 7,1-2 0-7,-1-1 0 8,2 3 0-8,2 0 0 8,-2 0 0-8,-2 3 0 6,1-3 0-6,1 4 0 9,-2-3 0-9,4 3 0 7,-2-4 0-7,-2-2 0 8,5 5 0-8,1-3 0 7,-4 2 0-7,0 3 0 8,0 7 0-8,2-5 0 8,-2 1 0-8,-1 3 0 7,-3-1 0-7,2-3 0 7,4 3 0-7,0-1 0 8,0-1 0-8,-1 3 0 7,-1 5 0-7,2-5 0 7,-2-3 0-6,-2 1 0 5,4 1 0-6,0 1 0 9,-3 1 0-9,1 1 0 6,0-3 0-6,0 5 0 8,2 0 0-8,-2 1 0 7,-1-7 0-7,3 3 0 9,-2-3 0-9,2 1 0 7,-2-1 0-7,-2 1 0 8,2-1 0-8,1-3 0 6,1 3 0-5,-4 5 0 7,-2-5 0-8,2 1 0 7,1 1 0-7,1 3 0 9,4 1 0-9,-6-2 0 6,2 1 0-6,-2-1 0 9,1 2 0-9,-1 1 0 6,-2-1 0-6,2 0 0 9,0 3 0-9,-1-1 0 7,1-2 0-7,0 3 0 7,-2-3 0-7,3 0 0 7,1-3 0-7,-2 1 0 8,-2 1 0-8,1 1 0 7,1 4 0-7,0-3 0 8,-2-3 0-8,0-1 0 6,1 3 0-6,-1-4 0 9,-2-1 0-9,4 3 0 7,-3 5 0-7,-1-3 0 8,0-2 0-8,3 1 0 7,-3-3 0-7,0 1 0 9,-5 1 0-9,1 0 0 6,2 3 0-6,1-1 0 8,-3 2 0-8,3 1 0 7,1-1 0-7,-2 0 0 9,1 1 0-9,-1-1 0 6,0-2 0-6,-1 3 0 8,-3-1 0-8,5 0 0 7,-1-3 0-7,0 3 0 8,1 0 0-8,1 2 0 7,-4 3 0-7,1-3 0 8,-3-2 0-8,3 1 0 7,-1 1 0-7,-2 0 0 9,3 2 0-9,-1-2 0 6,-3 1 0-6,1-1 0 8,1 4 0-8,1 0 0 9,-3-2 0-9,3 5 0 7,0 3 0-7,1-4 0 7,-1 4 0-7,-1 2 0 8,-5-6 0-8,3 4 0 6,1-2 0-6,-3-2 0 9,-1-2 0-9,3 6 0 6,-5-4 0-6,5 4 0 8,-1-6 0-8,-1 0 0 7,0-3 0-6,1 3 0 6,-1 4 0-7,-1-2 0 7,3-4 0-7,-7 4 0 8,5 2 0-8,-4-1 0 8,1-3 0-8,-1 0 0 8,3 0 0-8,3-4 0 6,-6-1 0-6,1 1 0 8,-7 4 0-7,8-4 0 7,-5-1 128-8,5 3-128 7,-4 4 0-7,1 6 0 7,-5-8 0-7,6 0 0 7,-1-4 0-7,-1 4 0 7,2 3 0-7,-5-5 0 9,5-2 0-9,-2 2 0 6,1 0 0-6,-1 5 0 9,4-3 128-8,-5 0-128 4,1 4 0-5,2 0 128 9,-1-2-128-9,1 0 0 6,0 0 0-6,1-2 0 9,5 1 0-9,-6-5 0 6,1 2 0-5,-3 0 0 7,3 0 0-8,-1 1 0 6,2-1 0-6,-5 0 0 9,5 0 0-9,-2-1 0 7,-1-3 0-6,1 0 0 6,2 6 0-7,3 0 0 6,-5 1 0-6,3-7 0 8,-5-6 0-7,4 3 0 6,-5 3 0-7,7 0 0 7,-5 3 0-7,3-3 0 7,0-4 0-7,-1 3 0 8,3-3 0-8,-5 4 0 7,7-3 0-7,-6-1 0 9,1-3 0-9,-1 1 0 6,3 3 0-6,1 1 0 10,-6-4 0-10,5 5 0 5,-3-7 0-4,3 3 0 7,1-1 0-8,-2 2 0 6,1-1 0-6,-3-1 0 8,3-3 0-8,3 3 0 7,-4 1 0-7,3-3 0 8,-3 3 0-8,1 3 0 7,5-1 0-7,-1-3 0 8,-1-3 0-8,1 3 0 8,1 4 128-7,1-5-128 5,-6-6 0-6,3 3 0 8,1-1 0-8,-1 3 0 7,-4 1 0-7,3-3 0 7,3 3 0-6,-7-1 0 7,3-5 0-8,1 1 0 6,-3 3 0-6,3-6 0 9,-5 3 0-9,2-3 128 6,1-4-128-5,-3 5 0 7,3-3 0-8,-3 2 128 7,4-2-128-6,-5-4 0 7,3-1 0-8,1 3 128 6,-3-2-128-6,-14-6 0 7,21 8 0-7,-5 0 128 7,2-1-128-6,-1-1 0 7,-17-6 0-8,16 8 0 6,1 2 128-6,-3-2-128 9,2-4 0-9,1-2 0 7,-17-2 0-7,18 5 0 8,1 3 0-8,3-2 0 7,-9 0 0-7,5-2 0 7,1 2 0-7,-3 1 0 7,3-3 128-7,1 2-128 9,-2-2 0-9,1 2 0 7,2 4 0-7,-3-6 0 8,0-1 0-8,1-1 0 7,-3 2 0-7,3 0 0 8,3 0 0-8,-7 2 0 7,-15-6 0-7,20 4 0 7,-1 0 0-7,-3 2 0 8,1-2 0-8,1-1 0 8,-4 3 0-8,3 0 0 6,-3 0 128-6,3-2-128 9,-3-2 0-9,2 0 0 6,1 0 0-5,-17-2 128 6,16 4-128-6,3-4 0 6,3 0 0-7,-5 0 0 7,-1 0 0-6,0 0 0 5,-1-4 128-6,5 4-128 8,-3-2 0-8,1 2 0 8,-1 0 0-8,-1 2 0 8,3-4 0-8,-1-2 128 7,-2 6-128-7,3-2 0 8,-3-2 0-8,3-2 0 8,3 0 0-8,-3 2 0 6,-1 0 0-5,1 0 0 6,1-2 128-7,-3-2-128 8,5 3 0-8,-1 1 0 7,3 0 0-7,-7 2 0 8,1-4 0-8,1 0 0 7,-5 2 0-7,3 0 0 8,-3 0 0-8,2-2 0 6,1-2 0-6,-3 4 0 9,3 0 0-9,-3-2 0 7,4 3 128-7,-3-3-128 9,1 0 0-9,1 0 0 6,-17 4 0-6,18-4 0 8,0-2 0-8,-1 2 0 7,-3 2 0-7,3-2 0 7,-3 0 0-7,4-1 0 8,-7-1 0-8,3 2 0 7,-14 4 0-7,15-2 0 8,1-2 0-8,-16 4 0 7,16-8 0-7,-1 2 0 8,-15 6 0-8,20-6 0 7,-7 3 0-7,-13 3 0 7,16-6 0-7,-4 0 0 9,3-2 0-9,-15 8 0 7,14-6 0-7,0 2 0 8,-14 4 0-8,13-7 0 6,-13 7 0-6,16-10 0 9,-16 10 0-9,12-6 0 7,-12 6 128-7,15-6-128 8,-15 6 0-8,10-8 0 6,-10 8 0-6,14-9 0 10,-14 9 0-10,0 0 0 5,9-6 0-5,-9 6 0 8,0 0 0-7,0 0 0 6,14-4 0-7,-14 4 0 8,0 0 0-8,0 0 0 7,0 0 0-7,0 0 0 7,0 0 0-7,0 0-224 8,0 0 48-8,0 0 16 22,0 0-1376-21,0 0-256-1,0 0-64 0,-18 8-10560 9,3 3-2096-7</inkml:trace>
    </iact:actionData>
  </iact:action>
  <iact:action type="add" startTime="93450">
    <iact:property name="dataType" value="strokeEraser"/>
    <iact:actionData xml:id="d55">
      <inkml:trace xmlns:inkml="http://www.w3.org/2003/InkML" xml:id="stk55" contextRef="#ctx0" brushRef="#br3">28043 19190 40639 0,'208'-96'0'3,"-98"18"0"-3,-26-19 0 1,-18 9 0 4,-11 16 0-4,-9 17 0 0,-3 18-160-1</inkml:trace>
    </iact:actionData>
  </iact:action>
  <iact:action type="remove" startTime="93569">
    <iact:property name="style" value="instant"/>
    <iact:actionData xml:id="d56" ref="#d54"/>
  </iact:action>
  <iact:action type="add" startTime="93594">
    <iact:property name="dataType" value="strokeEraser"/>
    <iact:actionData xml:id="d57">
      <inkml:trace xmlns:inkml="http://www.w3.org/2003/InkML" xml:id="stk56" contextRef="#ctx0" brushRef="#br3">27992 19471 40639 0,'-66'146'0'28,"27"-58"0"-28,-2-8 0 1,-6-8 0-1,-6-17 0 1,-13-5 0-1,-12-11-160 0,-8-2 160 0,-6-5 0 0,16-5 128 0,20-4-128 0,13-5 0 35,14-1 0-34,11-7 0-1,4 0 0 0,14-10-256 0,0 0-112 0,0 0-16 0,20-8-16 0,17 0 400 6,25-7 0-5,11 1 0-1,7-7 0 0,-2-1 256 30,-6 1 144-25,-6-7 32-5,-11-5 0 0,-1-10-688 0,3-15-144 0,48-30-32 1,45-27 0-1,1 8 432 10,-21 17 0-9,-9 14 0-1,-15 12 0 0,42-7 0 13,59-3 0-12,-36-31 0-1,-42-32 0 0,13 19 0 15,24 22 0-14,-4 24 0-1,-12 21 0 0,-29 10 0 12,-35 14 0-11,-24 7 0-1,-11 9 0 0,-16 3 256 31,-8 2 128-27,-7 6 16-4,-20 0 16 0,0 0-672 0,0 0-128 0,0 0-16 0,-8 18-16 0,-5 1 672 11,-5-1 128-10,-5 7 16-1,-11 4 16 0,-14 18-416 13,-26 15 0-13,-32 16 0 0,-34 18 0 1,21-8 0 15,17-8 0-16,7-12 0 1,-3-11 0-1,-50 1-128 11,-49 1-16-10,25 26 0-1,42 30 0 0,-44 14 144 16,-52 0 0-16,39-18 0 0,48-23-128 0,-3 0 288 14,-14 5 64-13,-8 30 16-1,-2 23 0 0,33-15-240 15,42-32 0-14,13-9 0-1,13-20-160 0,-5 6 160 12,-6 8 0-11,-12 20-144-1,-13 13 144 0,9-14 272 31,14-19 128-26,18-14 32-5,15-17 0 0,12-10-800 0,9-10-144 0,11-6-48 0,1-6 0 0,8-1 560 9,4-20 0-8,6 14 0-1,-6-14 0 0,21 5 192 15,7-1-16-14,20-8 0-1,19-1 0 1</inkml:trace>
    </iact:actionData>
  </iact:action>
  <iact:action type="add" startTime="95684">
    <iact:property name="dataType"/>
    <iact:actionData xml:id="d58">
      <inkml:trace xmlns:inkml="http://www.w3.org/2003/InkML" xml:id="stk57" contextRef="#ctx0" brushRef="#br0">11373 16298 1839 0,'0'0'160'1,"0"0"-160"2,0-11 0-3,0 11 0 7,-4-16 2192-6,2 6 416 6,0-3 80-7,0 5 0 8,2 8-1600-8,-8-10-320 7,8 10-64-7,-6-14 0 9,1 7 80-9,5 7 32 6,0 0 0-6,-8-12 0 9,0 4 0-9,8 8 0 6,0 0 0-6,-4-8 0 8,4 8-64-7,0 0-16 5,-4-13 0-6,4 13 0 10,0 0 32-10,0 0 16 5,0 0 0-4,0 0 0 6,0 0-176-7,0 0-32 7,0 0-16-7,0 0 0 8,0 0-112-8,0 0 0 7,0 0-16-7,20 9 0 8,-20-9 80-8,15 8 0 7,-15-8 16-6,18 12 0 6,-8 1-32-7,1 1-16 7,-3 4 0-6,2-3 0 6,2-1-64-7,-5 5-16 7,3-3 0-7,2 4 0 8,-2-3-160-8,3-1-48 11,-3 1 0-11,0-1 0 7,0 3 0-7,-1 1 0 4,7-7 0-3,-4 5 0 7,1 4 32-8,-1-5 0 7,4-1 0-6,-7 3 0 6,1-5-32-7,2 3 0 7,-4-3 0-7,3 2 0 7,3-5 0-7,-4 5-16 7,3-6 0-7,-1 7 0 8,6-3-32-8,-7 1 0 7,5 3 0-7,-2-6 0 8,1-3-16-8,-1 7 0 7,-1 2 0-7,-1-5 0 8,4 1 16-8,-3-4 0 7,1 1 0-7,0 3 0 8,-1-4 16-8,-1 3 0 8,2-1 0-8,-3 4 0 8,3-7-160-7,-4 5 192 4,-10-14-192-5,19 14 192 9,-5 3-192-9,2-1 128 6,-7 2-128-6,5-9 128 8,-14-9-128-8,12 16 0 7,3-6 144-7,-5 3-144 8,4-3 144-8,-5 4-144 6,1-3 192-6,4 1-192 10,-2 0 192-10,3-2-192 6,-5 1 192-6,4-1-192 9,-3 0 160-9,5 3-160 6,-4-5 128-6,3 4-128 9,-3-4 0-9,2 1 128 6,-3 3-128-6,5-2 0 8,-4 0 0-8,1 1 128 7,-1-1-128-7,0 4 0 9,1-3 0-9,-1 5 0 7,2-6 128-7,-1 3-128 7,5 1 0-7,-4 4 0 6,-1-5 0-5,-3 1 0 8,-10-14 0-9,16 12 0 7,-7-1 0-7,7 3 0 7,-4-6 0-7,1 3 0 7,-13-11 128-7,16 10-128 7,3 2 0-7,-5 2 0 8,-14-14 0-8,20 11 128 9,-1 3-128-8,-5-6 0 4,1 0 0-5,-3 1 0 8,-12-9 144-8,18 8-144 7,-1 2 160-7,-3 0-160 8,-14-10 144-8,21 5-144 7,-3 3 128-7,-5 0-128 9,5-4 160-9,-4 2-160 6,-14-6 192-6,21 6-192 8,1 1 144-8,-5 1-144 7,1-2 0-7,-1-4 144 8,-3 2-144-8,3 0 0 7,-1 0 144-7,2 2-144 8,-18-6 0-8,25 4 128 7,-4-3-128-6,-1 3 0 6,-1-2 0-7,3 0 128 8,-5 0-128-7,-1 0 0 5,4 0 0-6,-1 0 0 7,-3 0 0-7,5 4 128 9,1-6-128-9,-5 4 0 6,5 0 0-6,-1-4 0 8,2 2 0-8,-5 0 0 8,0-4 0-8,3 2 128 8,0 0-128-8,-1 0 0 7,1 0 0-6,3 0 128 6,1-2-128-7,1 2 0 6,-1-4 128-6,0 2-128 9,1 0 128-9,-3 0-128 7,0-2 128-7,3 2-128 7,-1-2 0-7,-1 0 128 7,1 0-128-7,-2 4 0 8,-3-2 0-7,1 0 0 5,1-1 0-6,3 1 128 9,-2-2-128-9,-1 2 0 6,-5-2 0-5,5 2 0 7,-1-2 0-8,-3 2 0 7,-1 0 0-7,3-2 0 7,-2-2 0-7,1 1 0 8,3 1 0-8,-3 0 128 8,-1 0-128-8,1 0 144 7,1-2-144-7,-5-2 160 7,3 2-32-7,1 3-128 7,-1-5 192-6,3 0-64 6,3 0-128-6,-1 4 0 6,0-4 0-7,-1-1 0 8,-1 1 160-8,1 0-160 6,1-2 192-6,1 3-192 9,1 1 176-9,-2-2-176 7,1-2 160-7,-3 4-160 7,1-2 128-7,-1 1-128 7,-1 1 0-7,1-2 144 10,1 0-144-10,3-4 160 5,-4 5-160-5,-1-7 160 9,-1 0-160-9,5 5 192 7,-5-7-192-7,-1 6 192 8,1-3-64-8,5 1 0 7,-1-4 0-7,-1 5 0 8,-1-5-128-8,1 4 192 7,1-5-192-7,-2 5 192 7,-1-4-192-7,3 5 0 8,-1-5 0-8,3 4 0 7,-1-3 0-7,-1 3 0 7,-2-3 0-7,3 1 0 8,-1-4 0-8,1 9 0 7,-1-3 128-7,0 0-128 8,-1-9 0-7,1 1 0 6,-1 5 0-7,1-3 0 8,1 4 0-8,-1-3 0 7,-3 1 128-7,3 5-128 7,0-5 0-7,1 4 0 8,1-5 0-8,-2 3 0 9,-1-3 0-9,3 5 0 6,-5-6 0-6,1 1 0 8,-1-1 0-8,-3-1 0 7,3 3 0-7,1-1 0 7,-5-3 0-7,3 6 0 8,5-1 0-8,-1 3 0 7,-5-5 0-6,1 3 0 5,1-2 0-6,-3 1 0 9,3 3 0-9,1-6 0 7,-1 5 0-7,-3-7 0 7,1 7 0-7,3-5 0 7,-5 0 0-7,2 5 0 8,1-5 0-8,-3 7 0 8,5-5 0-8,-3 4 0 7,-1-3 0-6,3 1 0 6,-1-4 128-7,-1 5-128 8,1-5 0-8,1-1 0 7,-7 3 0-7,7-3 0 8,-6 1 0-8,3 3 0 7,3-7 0-7,-5 3 0 8,3 3 0-8,3-4 0 7,-3 3 0-7,1 3 0 9,3-3 0-9,-7 3 0 6,3-2 0-6,-1 3 0 8,-3-5 0-8,4 7 0 7,-3-7 0-7,1 4 0 9,-4 1 0-9,1-1 0 6,-3 0 0-6,6-1 0 9,-7 3 0-9,7 2 0 6,-2-1 0-6,3 1 0 7,-9-4-144-6,4 4 144 6,-5-1 0-6,5-3 0 6,2 4 0-7,-4-5 0 6,3 3 0-6,-5-5 0 9,4 9 0-9,1-2 0 6,-3-2 0-6,4 1 0 9,-4-5 0-9,3 6-128 7,-5 0 128-7,2 3 0 7,1-5 0-7,-3-4 0 7,4 9 0-7,2-7 0 10,-7 4 0-10,7-5 0 6,-6 5 0-6,4 0 0 9,1-2-128-9,-3 5 128 6,4-5 0-6,-3 2 0 8,5 0 0-8,-6-1-128 7,3 1 128-7,-1 2 0 8,0-8 0-7,1 7 0 6,-5-5 0-7,4 4 0 7,-4-3 0-7,1 3 0 7,3 0 0-7,-4-2 0 8,2 5 0-8,1-3 0 7,-1-4 0-7,4 1 0 8,-4-3 0-8,3 8-128 6,1-3 128-6,0 1 0 9,1 2 0-8,1-4 0 4,-6 4 0-5,3-1 0 9,1-7 0-9,0 8 0 7,-3-3 0-7,1 1 0 8,2 4 0-8,-3-4-128 6,7 2 128-4,-8 3 0 5,3-3 0-7,-13 8 0 7,12-10 0-7,5 2 0 9,-3 0 0-9,4-1 0 6,-1 3 0-5,-3 0 0 7,5 2 0-8,-5-6-128 6,2 3 128-6,-3 1 0 8,3 0 0-8,3-4 0 7,-5 0 0-7,6 5 0 9,-7 1 0-9,5-2 0 7,1 2 0-7,-3 0 0 7,1-2 0-7,-1 0 0 7,4 2 0-7,1-1 0 8,-1 1 0-8,-3-2 0 7,3 0 0-7,-1 2 0 9,-3 4 0-9,1-2 0 6,5-6 0-6,-7 6 0 9,3-2 0-9,1 0 0 6,-1 4 0-6,-1-5 0 9,3-5 0-9,-2 6 0 6,1 2 0-6,3-2 0 9,-7-2 0-9,3 0 0 7,-1-1 0-7,-3 1 0 8,5 2 0-8,-5 0 0 6,2-4 0-6,-3 0 0 9,3 6 0-9,-2 0 0 7,-1 4 0-7,5-4 0 7,-5-1 0-7,7 1-128 7,3 0 128-7,-5 0 0 8,-1 0 0-8,1-6 0 7,-2 0 0-7,3 4 0 9,-3 6 0-9,1-2 0 6,3-4 0-6,-5 2 0 8,5 2 0-8,1 2 0 7,-3-2 0-7,3 0 0 8,-3-2 0-8,3 0 0 7,-3 2 0-6,3 0 0 7,1-2 0-8,1-1 0 6,-5-3 0-6,1 4 0 9,5 2 0-9,-3-2 0 6,-3 2 0-6,3 0 0 9,1 0 0-9,1 0 0 7,-5 4 0-7,3-4 0 8,-1-2 0-8,1 0 0 6,-3 4 0-6,1-2 0 9,3 0 0-9,-5 0-128 6,3-2 128-6,-1 4 0 8,1 6 0-8,-3-5 0 7,3-3 0-7,-1 4 0 9,-5 0 0-9,7 2 0 7,-3 4 0-7,-3-4 0 8,5 0 0-8,-4-1 0 6,-1 5 0-6,3-4 0 9,-5-2 0-9,7 0 0 6,-5 2 0-6,5 1 0 9,-2 1 0-9,-3-2 0 6,3 0 0-6,1 4 0 9,-3-2 0-9,1-1 0 6,5 7 0-6,-5-6 0 9,3 2 0-9,1 1 0 6,-5-1 0-6,3 0 0 9,1 0 0-9,-3-7 0 6,5 5 0-6,-1 4 0 8,5-4 0-7,-3 1 0 5,1 3 0-5,-5-4 0 7,1 0 0-8,3 3 0 8,-4-3 0-8,-1 0 0 6,2 2 0-6,1-2 0 8,-3-1 0-8,1 5 0 8,1-4 0-8,-3-2 0 6,3 2 0-6,1 3 0 8,-3-3 0-8,-1 4 0 7,3-2 0-7,1-3 0 8,-5 5 0-8,3-2 0 8,1 1 0-8,-3 3 0 8,3-6 0-8,1 6 0 6,-1-5 0-6,-3 5 0 10,3-4 0-10,-1-1 0 6,-1 3 0-6,3-2 0 8,3 6 0-8,-3-3 0 6,-3 5 0-6,1-7 0 9,3 3 0-9,-5-4 0 7,5 2 0-7,-1 1 0 7,3-1 0-7,-3 2 0 8,1-5 0-8,-1 5 0 8,0-4 0-8,3 5 0 7,-5-1 0-6,1 4 0 5,-1-3 0-6,5 3 0 8,-7-7 0-8,7 5 0 7,-5 0 0-7,5-3 0 8,-3 1 0-8,-1-2 0 7,1-3 0-7,0 7 128 8,3-2-128-8,-3 1 0 8,-3-5 0-8,1 4 0 7,3-3 0-7,-5 7 0 8,5-5 0-8,-1 3 0 6,-3-4 0-6,-2 3 0 9,5 3 0-9,-2-4 0 6,-1 3 0-6,3-5 0 9,1 2 0-9,-5-3 0 7,1 5 0-7,3-4 0 8,-1 1 128-8,-2-1-128 7,1 3 0-7,4-5 0 8,-1-2 0-8,-3 6 0 6,3-5 0-5,1 9 0 7,-1-4 0-8,-3 1 0 8,1-7 0-8,1 2 0 6,-1 3 0-5,-3-3 0 7,3 2 0-8,1-2 0 7,-5-3 0-7,3 5 0 7,5-4 0-7,-5 6 0 8,-3-5 0-8,3-1 0 6,1 0 0-6,-3 2 0 9,3-3 0-9,-3 3 0 7,-1 4 0-7,4-6 0 8,-5 1 0-8,5 1 0 7,1-4 0-7,-1 8 0 8,-5-7 0-8,5 3 0 7,1-6 0-7,-1 8 0 8,1 0 0-8,3 1 0 6,-3-7 0-5,1 4 0 6,-3 3 0-6,2-3 0 5,1 2 0-5,-3-4 0 7,-3 0 0-8,4 3 0 7,3-1 0-7,-4-4 0 8,3 4 0-8,-1-3 128 7,1-1-128-7,-5 2 0 7,1 0 0-7,3-2 0 8,-1-2 0-8,-5 1 0 8,3 1 0-8,-2 2 0 7,1-4 0-7,9 2 0 7,-5 2 0-7,-1 1 0 8,-1-3 0-8,2-2 0 8,1 2 0-8,-3 2 0 7,1 0 0-7,1-3 0 8,1 5 0-8,-3 2 0 7,3-8 0-7,-1 4 0 8,3 3 0-8,-3-3 0 7,-1 0 0-7,3 2 0 9,2-3 0-9,1-1 0 6,-1 0 0-6,-3 4 0 8,-3-2 0-8,3-2 0 8,-1-1 0-8,4 1 0 7,-1 0 0-7,1-2 0 7,0 2 0-7,-3 0 0 8,-1 0 0-8,1-3 0 7,1 1 0-6,-1-2 0 6,-5 2 0-7,3 0 0 8,-1-2 0-8,-1 6 0 7,1-4 0-7,5-2 0 7,-3 2 0-7,-1-1 0 9,-3 3 0-9,3 2 0 5,-5-4 0-4,3 0 0 7,1-4 0-8,-1 0 128 7,0-2-128-7,3 2 0 9,-5 0 0-9,3 0 0 6,-1-2 0-6,-1 2 0 8,3 2 0-8,1-2 0 7,-3 0 0-7,3 0 0 8,1-2 0-8,3 2 0 7,-4 2 0-7,-1-2 0 10,-1-2 0-10,3 0 0 5,-5-4 0-5,3 4 0 9,1 0 0-9,3-2 0 7,-1-1 0-7,-3 3 0 8,1 0 0-8,1-2 128 6,-1-2-128-6,-1 2 0 8,1 0 0-8,1 0 0 7,1 2 0-7,-2-4 0 8,-3 3 0-8,3-5 0 7,3 2 0-7,-1 2 0 8,-5-2 0-8,1-2 0 7,3 2 0-7,-3 3 0 9,-1-1 0-9,1 2 0 6,1-4 0-6,-5 0 0 8,3 2 0-8,1 0 0 6,-3 0 0-6,4 0 0 10,-5-3 0-10,5-1 0 6,-1 6 0-6,1-2 0 9,-5 0 0-9,7-2 0 6,-5-4 0-5,-3 3 0 7,4 3 0-8,-5-4 128 6,3-4-128-6,-3 4 0 8,5 5 0-8,-6-5 0 7,3-2 0-7,-3 4 0 8,4-2 0-8,-3 4 0 7,5-5 0-7,-1 3 0 8,-3-4 0-8,2-2 0 8,-3 3 0-8,3 1 0 7,-6-4 0-7,5 2 0 7,-3-5 0-7,2 3 0 8,-5-3 0-8,7 3 0 7,-4-6 0-7,3 7 0 8,-5-3 0-7,2 2 0 5,1-3 0-6,-1 5 0 8,4-8 0-8,-3 7 128 7,5-3-128-6,-1 2 0 7,-5-3 0-8,6 1 0 6,-5-6 0-6,5 7 0 9,-6-5 0-9,5 1 0 6,-5-1 0-6,3-1 0 9,-1-1 0-9,2 3 0 6,1-9 0-6,-3 5 0 8,3-3 0-7,-3 3 128 5,4 1-128-6,-5 1 0 8,3-2 0-8,3 1 0 7,-3 4 0-7,4-5 0 9,-1-2 0-9,-3 1 0 6,-1 3 0-6,-1-1 0 8,3 1 0-8,-3 3 0 8,0-4 0-8,-1 5 0 7,1 1 0-7,0-3 0 8,1 1 0-8,3-1 0 8,-4-3 0-8,3 1 0 7,-3-3 0-7,3-1 0 8,-5-1 0-8,4 3 0 6,-1 1 0-6,-1 1 0 9,-2 1 0-9,1 5 0 7,3-7 0-7,-1 3 0 9,3-1 0-9,-4-2 0 5,1 3 0-5,-1 1 0 10,3-3 0-10,-1 3 0 5,4-1 0-5,1-1 0 9,-3 3 0-9,-3-7 0 6,5 6 0-6,-5 1 0 9,3-7 0-9,1 5 0 7,-3 3 0-7,3-3 0 9,1 3 0-9,-2-2 0 6,1 9 0-6,3-3 0 8,-3-6 0-8,1 8 0 7,3-1 0-7,0 1 0 8,3 0 0-8,-1-4 0 7,-5 1 0-7,-3 3 0 8,5-2 0-8,1 6 0 7,0-2 0-7,1-1 0 8,-3-5 0-8,3 4 0 7,-3 0 0-7,3-1 0 9,-7-1 0-9,3 2 0 6,1-4 0-6,0 4 0 9,-5 5 0-9,4-3 0 6,1-4 0-6,-5 6 0 9,1 2 0-9,5 0-128 6,-1 2 128-6,-3-4 0 8,1 0 0-8,1 2 0 8,-5 0 0-8,5-3 0 7,-1 1 0-7,-1 0 0 7,1 2 0-7,1 2 0 7,-5 0 0-6,3-2 0 6,2 0 0-7,-3 2 0 7,3 2 0-7,5 0 0 8,-4 0 0-8,1 0 0 7,-1 0 0-7,1 2 0 7,1 1 0-7,1-3 0 8,-5-2 0-7,4 2 0 6,-1 2 0-7,1 0 0 8,3 0 0-8,-3-2 0 6,1-2 0-6,-3 4 0 9,0 6 0-9,1-4 0 6,1-6 0-6,-3 1 0 10,1 5 0-10,1 0 0 6,-1 2 0-6,3-2 0 9,3-4 0-9,0 4 0 6,-1 0 0-6,-5 1 0 8,4-1 0-8,1 0-128 7,-1 2 128-7,2 2 0 8,1-5 0-8,-1 1 0 7,0-2 0-7,3 8 0 8,1 0 0-8,0 3 0 7,0-3 0-7,-2 2 0 9,1-9 0-9,-3 1 0 7,0 4 0-7,-1 2 0 8,-5-5 0-8,4 5 0 6,3-2 0-6,-3-2 0 8,-1 5 0-8,-3-1 0 7,2 6 0-7,1-7 0 8,-3 7 0-8,3-4 0 7,-3 3 0-7,3-1 0 9,3-3 0-9,-4 5 0 6,-3-6 0-6,1 5 0 8,3-3 0-8,-1 3 0 7,2-1 0-7,-1 1 144 8,1 3-144-8,1-4 0 7,1-1 0-7,-2 5 0 8,6-7 0-8,-1 7 0 7,-3-5-176-7,0 7 176 8,1-1 0-8,-3 5 0 8,-2-3 0-8,3-1 0 7,-1-3 0-7,4 1 0 7,1-9 0-6,-3 7 0 5,-2 3 0-5,3-1 0 6,-3-3 0-7,0 5 0 7,1 1 0-7,1 1 0 8,0-3 0-8,2 2 0 8,-1-3 0-8,1 3 0 7,-2-3 0-7,3-1 0 9,-1 1 0-9,0 3 0 6,-2 1 0-5,7-5 0 7,-1 3 0-8,-2-1 0 5,2 1 0-5,0 1 0 9,0 4 0-9,-1-1 0 7,-1-5 0-6,-2 0 0 6,2 1 0-7,2-3 0 7,-1 1 0-7,1 3 0 8,-4 1 0-8,2-1 0 7,-1-1 0-7,3-1 0 8,0 2 0-8,2 5 0 7,-2-5 0-7,2 1 0 8,2-3 0-8,4 2 0 8,-6 5 0-8,8-3 0 8,-2-3 0-8,4 3 0 7,-2 0 0-7,2 1 0 7,2-3 0-7,-2-4 0 7,1-5 0-6,1 8 0 6,-6 3 0-7,4-2 0 7,4-3 0-7,-4-1 0 9,1 1 0-9,7-5 0 6,0 3 0-6,3 3 0 9,5-5 0-9,5 0 0 6,-3 1 0-6,1-5 0 9,2-2 0-9,-5-1 0 7,1-7 0-7,1-4 0 9,1 2 0-9,-2 0 0 5,3-5 0-5,1-7 0 8,-2-2 0-8,5-3 128 8,-3-5-128-8,4 1 0 8,-3-3 0-8,-1-3 128 6,0-4-128-6,-5 0 0 9,1-8 0-9,-1-4 0 7,-3 4 0-7,-1-2 128 7,-5 4-128-7,1 2 0 7,-4-4 0-7,1 2-128 22,-1 0-608-22,-4-4-112 1,-10 0-32 0,-8-4-12624 7,-1 0-2544-8</inkml:trace>
    </iact:actionData>
  </iact:action>
  <iact:action type="add" startTime="100625">
    <iact:property name="dataType"/>
    <iact:actionData xml:id="d59">
      <inkml:trace xmlns:inkml="http://www.w3.org/2003/InkML" xml:id="stk58" contextRef="#ctx0" brushRef="#br0">5673 14293 11055 0,'0'0'480'2,"0"0"112"-2,0 0-464 0,0 0-128 1,-13 0 0-1,13 0 0 8,0 0 1296-8,0 0 240 6,0 0 64-5,0 0 0 7,0 0-864-8,0 0-160 6,0 0-48-6,0 0 0 11,0 0 336-11,0 0 64 4,0 0 16-3,0 0 0 5,17-3 80-6,3 1 32 7,3 0 0-6,1-4 0 8,3 0 16-9,4 2 0 6,2 0 0-6,6 2 0 10,4-4-400-10,2-1-80 5,-6 1-16-5,6 2 0 8,-4 2-208 0,6-2-48-8,-6-2-16 0,0-2 0 10,6 8 80-10,-8-2 32 6,0-2 0-6,0 1 0 7,-8-3-32-7,2-4 0 6,-2 4 0-6,-2 0 0 9,-5 0-128-9,-5-1-48 6,-1 3 0-5,-18 4 0 7,0 0-80-8,0 0-128 7,0 0 176-6,0 0-176 7,0 0 208-8,0 0-64 6,0 0-16-6,0 0 0 8,0 0 64-8,-18 4 0 8,-3 3 0-8,-6-1 0 7,-5 0-192-7,-1 2 128 7,-6 2-128-7,0-6 128 8,-6 1-128-8,2 1 0 7,-7 0 0-7,7 0 128 7,2-2-128-7,6 2 0 7,-2 1 0-7,9 1 0 8,5-2 0-8,7-4 0 7,16-2 0-7,0 0 0 9,-13 0 0-9,13 0 0 6,0 0 0-6,0 0 0 8,15-2 0-7,9 2 0 6,5-4 0-7,6-2 0 7,10-1 0-7,4 3 0 8,1 2 0-8,9-2 0 7,-6 2 0-6,5-4 160 5,1-2-160-5,-5 2 160 6,-7 1-160-7,0-3 128 7,-4 0-128-6,-4 2 128 7,4 0 16-8,-10 0 0 7,-6-3 0-7,-2 3 0 8,-7 4-144-8,-2 0 160 6,-16 2-160-6,0 0 160 8,0 0-160-8,0 0-192 6,0 0 32-6,0 0 16 24,-12 8-2880-23,-10 3-576 1</inkml:trace>
    </iact:actionData>
  </iact:action>
  <iact:action type="add" startTime="101421">
    <iact:property name="dataType"/>
    <iact:actionData xml:id="d60">
      <inkml:trace xmlns:inkml="http://www.w3.org/2003/InkML" xml:id="stk59" contextRef="#ctx0" brushRef="#br0">4499 13728 16127 0,'0'0'704'3,"0"0"160"-3,6-12-688 0,-4-3-176 1,-2 15 0-1,4-14 0 5,-4-2 736-4,0 16 112 7,0 0 32-8,2-11 0 8,-2 11 16-8,0-16 0 6,-2 4 0-6,2 12 0 9,0 0-192-9,0 0-16 7,0 0-16-7,0 0 0 8,0 0-160-7,0 0-48 4,0 0 0-4,6 22 0 7,0-1 112-8,-2 7 0 7,1 3 16-7,-3 2 0 7,-2 2 48-7,0 8 16 8,0-2 0-8,0 8 0 8,0-1-336-3,-2-3-80-3,-3 2-16-2,1-10 0 8,0-2 48-8,0-6 16 6,0-7 0-6,-2-1 0 10,-2-3 336-10,4-6 64 6,4-12 16-6,0 0 0 8,0 0 80-7,0 0 32 5,0 0 0-6,0 0 0 8,0 0-112-8,2-18 0 8,2-7-16-8,4-5 0 8,0 1-416-8,-2 0-80 6,5-2 0-6,-3-1-16 8,-2 1-176-8,2 0 0 6,2 2 144-6,-5 2-144 8,-5-1 0-8,2 7 0 7,0 5 0-7,0 1 128 9,-2 15-128-9,0 0 0 6,0 0 0-6,0 0 0 8,-6 15-160-8,3 3 160 7,-7 5-192-7,2 4 192 24,0 3-1472-22,0 9-176-1,-1 2-32 0,3 7-14976-1</inkml:trace>
    </iact:actionData>
  </iact:action>
  <iact:action type="add" startTime="102305">
    <iact:property name="dataType"/>
    <iact:actionData xml:id="d61">
      <inkml:trace xmlns:inkml="http://www.w3.org/2003/InkML" xml:id="stk60" contextRef="#ctx0" brushRef="#br0">5742 17669 6447 0,'0'0'576'3,"0"0"-576"-1,0 0 0-2,-16 6 0 6,16-6 1856-6,-12 10 272 8,12-10 48-8,-11 10 16 8,11-10-912-7,0 0-176 5,0 0-32-6,0 0-16 10,0 19-48-10,6-7-16 5,-6-12 0-5,19 13 0 9,3-5 224-9,5-4 32 5,4 0 16-5,10-2 0 8,2-2-16-7,6-2 0 4,3-2 0-4,5 2 0 7,1-2-480-8,9-5-80 7,3 1-32-7,4 2 0 9,-4-2-80-5,1 0-32 1,-9 4 0-5,-2 0 0 6,-3 1-32-5,-2-3 0 6,-3-4 0-6,-1 4 0 6,-2 2-256-7,-8 2-64 6,2 2-16-5,-10 0 0 22,-4 0-944-22,-6 2-192-1,-1 2-48 0,-22-4-9504 8,0 0-1904-8</inkml:trace>
    </iact:actionData>
  </iact:action>
  <iact:action type="add" startTime="102789">
    <iact:property name="dataType"/>
    <iact:actionData xml:id="d62">
      <inkml:trace xmlns:inkml="http://www.w3.org/2003/InkML" xml:id="stk61" contextRef="#ctx0" brushRef="#br0">3491 18059 6447 0,'0'0'272'1,"0"0"80"-1,-14 10-352 0,14-10 0 0,-10 6 0 0,10-6 0 7,-15 4 2224-7,15-4 368 8,-12 2 80-8,12-2 16 7,0 0-1088-7,0 0-192 7,0 0-64-7,0 0 0 8,0 0 176-8,0 0 16 8,0 0 16-8,0 0 0 7,0 0-320-7,23-2-64 7,5 0-16-7,1-4 0 8,0-4-224-8,4 2-48 8,6 5-16-8,4-5 0 6,6-4-272-6,-2 6-48 10,6-2-16-10,1-1 0 9,1 3-80-9,-1 2-32 6,-1-4 0-6,-4 0 0 8,-4 4-192-8,-8 2-32 7,0 0-16-7,-6 2 0 7,-4-1-176-7,-1 1 128 7,-3 0-128-7,-5 0 128 8,-18 0-352-8,15 0-80 7,-15 0-16-7,0 0 0 22,0 0-2608-21,0 0-528 3</inkml:trace>
    </iact:actionData>
  </iact:action>
  <iact:action type="add" startTime="103236">
    <iact:property name="dataType"/>
    <iact:actionData xml:id="d63">
      <inkml:trace xmlns:inkml="http://www.w3.org/2003/InkML" xml:id="stk62" contextRef="#ctx0" brushRef="#br0">5047 17305 12895 0,'0'0'1152'13,"0"0"-928"-12,2-16-224-1,-2 16 0 0,6-12 1152 0,-6 12 176 5,6-13 32-4,-6 13 16 7,0 0-240-8,0 0-48 6,0 0-16-6,0 0 0 8,0 0-64-8,0 0-16 7,0 0 0-7,0 0 0 8,0 0-240-8,2 17-48 7,-2-1-16-7,0 3 0 8,0 3 96-8,0 3 32 7,0-2 0-6,0 9 0 6,0 3-96-6,0 6-16 5,0-4 0-6,0 10 0 8,0-3-128-8,0 5-16 10,-6 0-16-10,0 0 0 4,-2-1-192-4,5-1-32 8,-1-6-16-8,4-4 0 8,-4-4-32-8,4-3 0 7,0-7 0-7,0 0 0 8,0-3 96-8,0-6 16 7,0-14 0-7,0 0 0 7,0 0-64-7,0 0 0 8,0 0 0-8,0 0 0 8,0 0 128-7,6-16 32 5,-1-7 0-6,-1-3 0 8,0-1-160-8,2-2-16 7,-4-4-16-7,-4-4 0 8,0-1-80-8,-2-4-16 6,2 1 0-6,0-6 0 9,-2 0-192-9,1 2 176 7,-1-4-176-6,-2 5 160 6,-4 1-160-7,4 2 0 7,0 8 0-7,0 5 0 8,-1 7 0-8,3 3 0 7,2 1 0-6,0 9 0 6,2 8 0-7,0 0 0 6,0 0 0-6,0 0 0 8,0 0-192-8,-4 15 192 8,2 9-192-8,0 3 192 8,2 4-160-8,2 8 160 7,-2 2 0-7,0 10-144 8,0 4 144-8,-2 7 0 7,-2 8 0-7,0-2 0 8,-2 5 0-8,3-7 0 6,-1 2 0-6,0-9 0 9,4-7 0-9,-2-1 0 7,0-8 0-7,2-2 0 8,0-10 0-8,2 0 0 7,0-3 0-7,2-5 128 8,0-1-128-8,1-7 0 7,3 3 0-7,0-1 0 24,-8-17-960-22,18 12-256-1,-3 0-48-1,3-1-16592 0</inkml:trace>
    </iact:actionData>
  </iact:action>
</iact:actions>
</file>

<file path=ppt/ink/inkAction3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00:09:39.68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</inkml:definitions>
  <iact:action type="add" startTime="2582">
    <iact:property name="dataType"/>
    <iact:actionData xml:id="d0">
      <inkml:trace xmlns:inkml="http://www.w3.org/2003/InkML" xml:id="stk0" contextRef="#ctx0" brushRef="#br0">4839 1676 11167 0,'0'0'496'4,"0"0"96"-4,0 0-464 0,0 0-128 1,0 0 0-1,0 0 0 23,0 0 608-22,0 0 96-1,-18 0 32 0,18 0 0 0,0 0-128 0,0 0-32 10,-10-4 0-10,10 4 0 4,0 0-128-4,0 0-16 10,-13 6-16-9,13-6 0 3,0 0-80-3,0 0-16 5,-8 11 0-6,8-11 0 9,0 0 0-9,0 0 0 7,0 0 0-7,-2 16 0 3,2-16 192-2,0 0 48 6,0 0 0-7,6 17 0 8,-6-17 64-8,19 10 16 8,-5-2 0-7,3 0 0 5,3-4-192-6,-2 0-48 11,3-1 0-11,2-3 0 4,3 0-112-3,1 0-32 16,0-2 0-17,3 1 0 1,-3-1-80-1,0 2-32 10,6-2 0-10,4 2 0 4,2-2-144-4,0 2 160 7,2 0-160-7,0 2 160 6,4 0-32-6,4 1-128 8,-4 1 192-8,0 2-64 9,0-2-128-9,-6 0 160 10,0-2-160-10,2 0 160 5,-4-2-160-4,-2 2 0 8,-6 2 144-9,-2-2-144 5,-1 0 0-5,-5 2 144 11,1-1-144-11,-1 3 0 3,1-2 144-2,-7 0-144 5,3 0 0-6,-18-4 144 9,0 0-144-9,15 2 192 7,-15-2-192-7,0 0 192 7,0 0-48-6,0 0 0 10,0 0 0-11,0 0 0 5,0 0 224-5,0 0 32 6,0 0 16-6,0 0 0 9,0 0 32-9,0 0 16 7,0 0 0-7,-11-2 0 7,-1-2-224-7,-6 0-48 13,1 0-16-13,-1-2 0 4,-3 1-176-4,1 1 160 11,-3 2-160-11,1-2 160 4,-3 2-160-3,0-2 0 9,-5-2 0-10,1 2 128 4,-4-2-128-3,4 4 0 4,-1-1 0-4,1-1 0 8,-2-2 0-9,0 2 128 9,0 0-128-9,-3 0 0 5,-1 0 0-4,2 0 0 12,2 2 0-12,2-3 0 0,-3 5 0 0,5 0 0 8,2 3 0-9,-2-3 0 4,-1-3 128-4,3-1-128 7,-2 2 0-7,3 2 128 8,1 0-128-8,1 0 0 7,3-2 0-7,-1 2 0 8,3 2 0-8,5 0 0 10,-4-2 0-10,16 0 0 4,-11 0-144-3,11 0 144 9,0 0 0-9,0 0 0 3,0 0 0-4,0 0 0 6,0 0 0-6,0 0 0 9,0 0 0-9,0 0 0 14,0 0 0-14,0 0 0 0,0 0 0 0,0 0 176 12,0 0-176-12,21-2 160 4,-1 0-160-4,3 0 0 10,0 0 144-10,7-2-144 5,-1 0 128-5,2 0-128 6,2-2 128-5,1 2-128 7,-1-1 0-8,2 1 128 10,-4-2-128-10,6 0 0 5,-4 2 0-5,2 0 0 11,0 0 0-11,-1 0 0 4,-3 0 0-3,-2 1 0 8,-4-5 128-9,-3 2-128 4,-5 2 144-4,1 0-144 10,0 0 192-10,-18 4-192 6,0 0 128-6,0 0-128 10,0 0 0-10,0 0 0 5,0 0 224-5,0 0-64 11,0 0-16-11,0 0 0 4,0 0 256-4,0 0 48 8,-18-2 16-8,0 2 0 5,1 0-304-5,-7 0-160 5,-1 0 160-5,-2 0-160 8,-2 0 0-8,-3 2 128 6,1 0-128-6,0 2 0 9,4 0 0-9,3 2 0 7,-1-2 0-7,1 3 0 8,1-1 0-8,5 0 0 7,5 2 0-6,13-8 0 20,0 0-992-20,0 0-240-1,-2 18-48 0,2-18-16 13,15 9-1536-12,11-3-304 1</inkml:trace>
    </iact:actionData>
  </iact:action>
  <iact:action type="add" startTime="4066">
    <iact:property name="dataType"/>
    <iact:actionData xml:id="d1">
      <inkml:trace xmlns:inkml="http://www.w3.org/2003/InkML" xml:id="stk1" contextRef="#ctx0" brushRef="#br0">5118 3136 8287 0,'0'0'736'2,"0"0"-592"1,0 0-144-3,0 0 0 6,0 0 976-5,-6 0 176 5,-6-2 16-5,4 2 16 7,8 0-288-8,-8 0-64 6,8 0-16-6,0 0 0 10,-11-2-96-10,11 2-16 9,0 0 0-9,0 0 0 4,-10 0-64-4,10 0-32 7,0 0 0-7,0 0 0 9,0 0-96-9,0 0 0 6,0 0-16-5,0 0 0 6,0 0 336-7,0 0 64 7,0 0 0-7,0 0 16 8,0 0-336-8,12-4-64 11,3-1 0-11,5-1-16 5,1 2-240-5,7 0-64 7,7-2 0-7,2-2 0 8,9 4-48-5,5-1-16 2,6-1 0-5,1 2 0 8,1-4-128-8,-1-2 0 7,3 2 0-7,3 3 0 9,-5-7 128-9,-1 4-128 11,-1 2 0-11,1 0 128 4,-1-1-128-3,-1 5 0 9,1-2 144-10,-2 0-144 4,-3 2 208-4,-1 2-16 11,-2 2-16-11,-4-2 0 4,1 0-16-4,-1 0 0 11,-6 0 0-11,2 2 0 4,-6 0-32-4,-2 0 0 9,-3 0 0-9,-1 0 0 5,-4 2 0-5,-1-1-128 6,-1-1 192-6,-1 2-64 8,-9-2 0-8,3-2 0 8,-16 0 0-8,0 0 0 7,0 0 848-7,0 0 176 11,0 0 16-11,0 0 16 21,0 0-1440-20,0 0-272-1,0 0-64 0,0 0-16 0,-16 6 736 0,3 0 128 6,-7 0 48-6,-1 0 0 7,-5-2-144-7,-3-3-32 11,-6 5 0-11,-2-4 0 5,-8 0-128-5,-4 2 160 6,-3-2-160-6,-5-2 160 8,-5 0-160-7,-1 0 128 8,-3 0-128-9,2 2 128 6,-11 2-128-6,5 0 0 5,-4 0 144-5,4 0-144 10,4-2 0-9,-3 0 0 4,3-2 0-5,7 0 128 8,3 0-128-8,3-2 144 7,4 2-144-7,7 0 160 7,-1 2-160-7,7 1 0 11,1 1 0-11,4 2-176 6,2-2 176-6,4 2 0 6,5-2 0-6,1-2 0 8,3 2 0-8,4-2 0 7,12-2 0-7,0 0 0 7,0 0 0-7,0 0 0 8,10-6 0-8,8 0 128 8,9-2-128-8,8 2 128 12,14-3-128-12,29-3 128 3,4 4-128-3,3-4 0 8,-1 1 0-8,2-3 0 7,6 4 0-7,-6-1 0 7,-6-3 0-7,-2 6 0 8,-4-2 0-8,0 4 0 8,-8 1 0-8,1 1 0 8,-9-4 0-8,-1 0 0 9,-1 2 0-9,-5 4 0 6,-10-2 0-6,0-1 0 7,-8-5 0-7,-8 4 0 8,-9 2 0-8,0 0 0 11,-16 4 128-11,0 0-128 3,0 0 128-2,0 0-128 5,0 0 128-6,0 0-128 8,0 0 224-8,-22-2-32 11,-5 4 0-10,-8 2 0 3,-14 0-192-4,-4 2 0 7,-3 2 0-7,-5-1 0 7,-15-1 0-7,-4 8 128 8,-6-2-128-8,-3-1 0 8,-13 5 0-8,1 3 128 7,-1-1-128-7,26-4 0 8,-6-7 0-8,-35 11 0 10,12-6 0-10,11 3 0 5,12-5 0-5,14 0 0 7,12 1 0-7,7-5 0 8,10 2 0-7,8 0 0 5,7-6 0-6,9-2 0 8,15 0 0-8,0 0 0 6,0 0 0-5,21-4 0 6,6-4-176-7,9 2 32 11,8 2 0-11,5-1 0 4,6-3 144-3,5 2 0 5,1 2-144-5,1 2 144 7,1 2 0-8,-3 0 0 7,-2-2 0-7,-3 2 0 7,-4-2 0-7,-4 0 0 7,-1-2 0-6,-3 2 0 6,-9 0 0-7,-3 2 0 12,-2 2 0-12,-6-2 0 3,-1 0-160-2,-8 2 160 9,-14-2 0-10,0 0-144 18,13 8-1568-16,-13-8-304-1,0 0-64-1</inkml:trace>
    </iact:actionData>
  </iact:action>
  <iact:action type="add" startTime="6633">
    <iact:property name="dataType"/>
    <iact:actionData xml:id="d2">
      <inkml:trace xmlns:inkml="http://www.w3.org/2003/InkML" xml:id="stk2" contextRef="#ctx0" brushRef="#br0">16093 3678 4607 0,'0'0'400'1,"0"0"-400"6,0 0 0-7,0 0 0 5,12-2 1680-5,-12 2 256 11,14-1 48-11,-14 1 16 5,7 0-864-5,-7 0-176 14,0 0-48-14,12-2 0 2,-12 2-128-2,0 0-16 10,0 0-16-10,0 0 0 4,8-2-64-4,-8 2-16 12,0 0 0-12,0 0 0 4,0 0-48-3,0 0-16 4,0 0 0-5,0 0 0 10,0 0 48-10,0 0 16 6,0 0 0-6,2 9 0 9,0 1-32-9,-4 6 0 11,0-7 0-11,-4 7 0 5,-4-2-208-5,0 7-48 6,3 6-16-6,-7 1 0 8,6 1 16-8,-7 4 0 11,1 8 0-11,-6-6 0 5,1 4-80-5,1 0-16 7,-3 8 0-7,3-2 0 8,3 2-64-8,-5 1-16 7,9 1 0-7,-7 0 0 9,0 6-208-9,5-3 176 11,-3 3-176-11,5-2 160 4,-3-5-160-4,4 1 128 7,2-4-128-7,-1-2 128 4,1 0 64-4,2-2 0 6,6 2 0-6,-2-4 0 9,2 0 0-9,2 0 0 10,-2-4 0-10,6 4 0 5,2-4-32-5,1-4 0 10,-3 2 0-10,4-4 0 5,4-1-160-5,-3-1 160 6,7-2-160-6,-5 1 160 8,5-3-32-7,2-3 0 8,-1-5 0-9,3 5 0 6,-1-3 32-6,4-5 0 6,-5-4 0-6,-1 3 0 8,5-3 16-8,-1 2 0 12,1 0 0-12,3-6 0 3,0-4-32-3,-1 0 0 7,-3-2 0-7,-2 0 0 9,3-2-144-9,-3-2 192 6,1 0-192-6,-3 0 192 8,-3 2-192-8,-1-1 0 7,-5-3 0-6,8 0 0 21,-9 0-400-21,-3 0-112-1,2 1-32 1,-8 7 0 11,4-8-1440-10,-4 8-272-2,0 0-64 1,2-18-10880 1</inkml:trace>
    </iact:actionData>
  </iact:action>
  <iact:action type="add" startTime="7356">
    <iact:property name="dataType"/>
    <iact:actionData xml:id="d3">
      <inkml:trace xmlns:inkml="http://www.w3.org/2003/InkML" xml:id="stk3" contextRef="#ctx0" brushRef="#br0">15336 4338 3679 0,'0'0'160'1,"0"0"32"-1,0 0-192 1,0 0 0 5,0 0 0-6,0 0 0 5,-7 0 3264-5,7 0 624 6,0 0 112-5,0 0 32 7,0 0-2176-8,0 0-416 7,0 0-96-7,0 0 0 8,17-10-320-8,1 0-48 6,3 2-16-5,5 2 0 7,1-5 0-8,4 1-16 10,6 2 0-10,0-4 0 6,10 3-96-6,-2-5-16 10,6 2 0-10,1 5 0 4,5-7-112-3,1 8-16 9,3 0-16-8,1 2 0 1,-3-2-128-3,-3 3-32 13,-3-1 0-13,-2 0 0 3,-8 2-208-3,-1-2-64 10,-8 2 0-10,1 0 0 4,-4 2-128-4,-6 0-128 11,-5 4 144-11,-1-2-144 5,-7 0 144-5,2-2-144 6,-14 0 128-6,9 6-128 7,-9-6-160-7,0 0-112 13,0 0-32-13,6 17 0 18,-6-17-2640-17,-6 16-544 0,-11 5-96-1,-1 3-32 0</inkml:trace>
    </iact:actionData>
  </iact:action>
  <iact:action type="add" startTime="8918">
    <iact:property name="dataType"/>
    <iact:actionData xml:id="d4">
      <inkml:trace xmlns:inkml="http://www.w3.org/2003/InkML" xml:id="stk4" contextRef="#ctx0" brushRef="#br0">17913 4180 2751 0,'0'0'128'1,"0"0"16"-1,0 0-144 0,0 0 0 6,0 0 0-5,0 0 0 3,0 0 2368-4,0 0 448 7,0 0 96-7,0 0 16 7,0 0-1584-7,0 0-320 13,0 0-64-13,0 0-16 2,0 0 16-2,0 0 16 10,0 0 0-10,0 0 0 5,0 0-160-4,0 0-48 10,0 0 0-11,0 0 0 4,-6 17-96-4,2-1-32 5,2 5 0-5,-2 5 0 10,2 1 112-10,1 6 16 7,-3 8 0-7,2-4 0 7,0 4-144-7,-2 0-32 16,0 8 0-16,0-2 0 1,0-3-144-1,-4 3-16 11,1 0-16-11,-1-4 0 5,-6 2-64-4,4-8-16 7,3 2 0-8,-5-6 0 4,2-4-80-3,2-1-32 9,-2-7 0-10,5-3 0 4,-1-1-96-4,4 1 0 10,2-9-128-9,0-9 192 3,0 0-192-4,0 0-288 10,0 0 64-10,0 0 16 18,19-4-1808-16,-5-7-352-1,-2-1-80 0,-4 4-16-1</inkml:trace>
    </iact:actionData>
  </iact:action>
  <iact:action type="add" startTime="9294">
    <iact:property name="dataType"/>
    <iact:actionData xml:id="d5">
      <inkml:trace xmlns:inkml="http://www.w3.org/2003/InkML" xml:id="stk5" contextRef="#ctx0" brushRef="#br0">17264 4693 19343 0,'0'0'848'1,"0"0"192"-1,0 0-832 0,11-4-208 4,-1-8 0-4,6 8 0 7,3 4 1536-7,1 0 256 11,3 2 48-11,8-2 16 4,4-4-448-4,2 0-96 10,10 0-16-9,0-2 0 4,2-1-192-5,5-1-32 6,3 4-16-6,-1-2 0 9,1-2-352-9,-2 4-64 7,-3-1 0-7,-1 1-16 4,-2 4-368-4,-2 0-80 8,-8 0-16-8,2 4 0 6,-6 3-160-6,-6 3 0 12,-2-2 144-12,-1-2-144 18,-5 0-832-17,-7 3-224-1,-5-3-48 0,1 12-14448 13</inkml:trace>
    </iact:actionData>
  </iact:action>
  <iact:action type="add" startTime="11665">
    <iact:property name="dataType"/>
    <iact:actionData xml:id="d6">
      <inkml:trace xmlns:inkml="http://www.w3.org/2003/InkML" xml:id="stk6" contextRef="#ctx0" brushRef="#br1">19255 4029 8287 0,'0'0'736'1,"0"0"-592"2,0 0-144-2,0 0 0 6,0 0 1248-6,0 0 224 10,0 0 32-11,0 0 16 5,0 0-416-5,0 0-80 10,0 0 0-9,0 0-16 4,0 0-240-5,0 0-32 9,0 0-16-9,0 0 0 5,-8 12-16-5,0 6 0 10,-3-5 0-10,3 5 0 4,0 1-48-4,-4 1-16 11,3 5 0-11,-5 6 0 4,4 8 0-4,4-9-16 12,-5 3 0-12,1 12 0 4,2 0-320-4,-7 31-64 12,5-2-16-12,-4-6 0 5,2 2-48-4,10-25-16 3,-3 4 0-4,-1-2 0 9,2-1 16-9,2-5 0 7,2 2 0-7,2-6 0 9,2-2 96-9,4-1 32 6,-3-9 0-6,3-6 0 4,6 1 160-4,-2-4 48 10,5-5 0-10,-1-5 0 5,5 0-96-5,12 0-16 11,2-6 0-11,-15-6 0 5,3 0-80-4,5-2 0 9,1-9-16-10,2 1 0 4,2-5-144-4,8-12-32 11,-4-3 0-11,0 1 0 5,-7 2-128-5,-13 6 128 11,3-4-128-11,11-14 128 4,-2 8-128-4,-9 11 0 7,3-1 144-7,-1-4-144 8,-5-6 0-6,3 2 0 6,-1 0 0-8,-3-4 0 6,-1 0 0-6,-1 2 0 10,0-2 0-10,-7 4 128 5,3 3-128-5,-2-1 0 7,-4-4 0-7,2 2 0 7,0 6 0-6,-1 1 0 6,-1 3 0-7,0-2 0 7,0 1 0-7,0 3 0 11,-2 2 0-11,0 3 0 4,-2 0 0-4,0 9 0 8,0-5 0-8,0 6-128 8,0 8 128-8,0 0 0 11,-2-8 0-11,2 8-128 4,0 0 128-3,0 0 0 9,-6 10 0-10,2 6 0 5,-2-3 0-5,-1 9 0 9,1 3 0-7,0 3-128 2,2 3 128-4,-2 4 0 11,-4 6 0-11,5-2 0 5,-1 6 0-5,-2 3 0 5,-4-1 0-5,4 2 128 9,-3 2-128-9,3-1 128 6,2-1-128-6,-2-4 128 9,-2 2-128-9,5-6 128 11,3 2-128-11,0-6 128 4,2 0-128-4,2-4 0 7,0-4 0-7,3-1 128 3,5-3-128-3,-2-4 0 8,2-5 128-8,5 1-128 8,-1-5 336-8,4 0 0 12,1-4 0-12,-1-2 0 4,1-1-16-4,3 1-16 13,-3-4 0-13,-1 0 0 3,3-2-176-3,4 0-128 6,-5-2 192-6,-4 0-192 9,3-4 128-9,-3 4-128 7,-1 0 0-7,1 1 0 23,-16 1-592-21,8 1-240-2,-8-1-32 0,0 0-10080 10,0 0-2032-8</inkml:trace>
    </iact:actionData>
  </iact:action>
  <iact:action type="add" startTime="13149">
    <iact:property name="dataType"/>
    <iact:actionData xml:id="d7">
      <inkml:trace xmlns:inkml="http://www.w3.org/2003/InkML" xml:id="stk7" contextRef="#ctx0" brushRef="#br1">12908 621 8287 0,'0'0'736'1,"0"0"-592"2,-2-14-144-3,-2-4 0 8,-4 5 1024-8,2-3 192 8,1 2 16-8,-1-1 16 8,-4 5-544-8,0-4-96 6,-1 3-32-5,-5-5 0 8,4 2-16-9,-3-1-16 6,-1 3 0-6,0-2 0 9,-1 5 144-9,1 1 16 11,-1-4 16-11,1 4 0 4,1-1 16-4,-1-1 0 10,4 4 0-10,-3 2 0 5,3-4-288-5,-6 1-48 11,3 3-16-11,-5 2 0 5,1 0-64-4,-1 2-32 4,-1 2 0-4,-3 2 0 7,3 3 16-8,-4-1 0 11,-5 0 0-6,-1 4 0-3,0 5-112-2,0-1 0 9,-6 4-16-9,3 3 0 4,-1 1-32-4,2-1 0 11,-6 0 0-11,4 3 0 6,6 1 80-5,-2 3 16 8,-1 3 0-8,-3 2 0 2,0 6 0-2,2-6 0 10,6 2 0-9,-1 4 0-2,1 2-48 1,0 8-16 10,3 0 0-10,3-3 0 3,5 3-176-3,-1 0 128 8,3 0-128-9,0-6 128 5,7 0-128-5,1-6 0 6,-2 4 144-6,6-8-144 4,4-2 208-4,6 2-16 7,0 0-16-7,3 0 0 8,7-1 16-8,3-3 16 8,-3 0 0-8,7-6 0 8,4-1 16-8,3-5 0 11,3 3 0-11,0 1 0 4,4-9 32-4,2 4 0 6,4-8 0-6,0 1 0 8,5-1 16-8,3-6 16 8,0-4 0-8,1 0 0 8,1 2-16-8,1-4 0 6,-1-2 0-6,2-1 0 8,-1-9-32-8,3 4-16 7,-1-5 0-7,-1 1 0 9,-3-5 32-9,-13 1 16 6,8-1 0-6,-4-7 0 8,2-5 48-8,2-2 16 13,-1 0 0-13,-3-4 0 4,2 4 48-4,-10-8 16 11,2 0 0-11,-6-8 0 5,-4 1 16-5,-1-3 0 9,-7 2 0-9,-7-1 0 5,-2-1-32-5,-8 0-16 11,-6 3 0-11,-6-1 0 4,-2 0-176-3,-2 4-16 6,-5 7-16-7,-5-1 0 8,-3 5-160-8,-4 5 192 12,-3 2-192-12,-1 4 192 4,-6 3-192-4,-17-1 0 6,1 9 0-6,-1 6 0 9,-1 4-128-9,-2 10-64 7,5 4-16-7,1 2 0 22,1 3-1328-20,7 5-272-1,-2-5-48-1,8 5-9472 8,0-1-1904-6</inkml:trace>
    </iact:actionData>
  </iact:action>
  <iact:action type="add" startTime="13990">
    <iact:property name="dataType"/>
    <iact:actionData xml:id="d8">
      <inkml:trace xmlns:inkml="http://www.w3.org/2003/InkML" xml:id="stk8" contextRef="#ctx0" brushRef="#br1">10560 1894 5519 0,'0'0'496'1,"13"-12"-496"7,-3 3 0-7,-10 9 0 4,16-8 1472-5,-16 8 192 10,11-16 32-10,3 6 16 4,-6-3-832-4,-8 13-176 7,8-12-16-7,-8 12-16 8,3-18 160-7,1 9 16 10,-4 9 16-11,0-18 0 5,-2 3 288-5,-2-3 48 9,1 4 16-9,-1 1 0 5,4 13-256-5,-10-8-64 7,-6-4 0-7,1 4 0 9,-1 1-96-9,-3-1-32 7,-5-2 0-7,3 4 0 4,-5 4-224-3,1 0-48 6,0 0-16-7,-5 2 0 8,-5 0-80-7,-2 2-16 15,-2 0 0-16,-4 4 0 2,2 10-64-2,-4-1-32 7,1 5 0-7,1 3 0 5,-4 1-128-5,2-1-32 9,2 0 0-9,-2 11 0 6,2 3-128-6,-2-4 128 11,3 2-128-10,1 6 128 2,2-2 0-2,2 4 0 6,5-2 0-7,5 4 0 8,4 3 32-8,1 1 0 11,7-4 0-10,1 4 0 1,6 3-160-2,6-1 160 12,4-2-160-12,4-6 160 4,6 0-160-4,-1-2 128 6,11 5-128-6,-1-5 128 10,3 2-128-10,3-6 128 6,2 2-128-6,2-8 128 8,1-3 0-8,7-7-128 7,4-3 192-7,3 1-64 9,-1-1 128-9,2-4 32 12,0 1 0-12,0-7 0 3,3 0 0-3,1 1 0 13,0-1 0-13,3-6 0 2,1 2 0-2,-4-4 0 7,-6-2 0-7,1-2 0 6,5-5-160-6,-4-5-128 10,-6 2 192-10,4-5-192 4,-6-1 320-4,4 0-64 11,-6-3 0-11,-4-6 0 4,-4-1 32-4,-1 1 0 11,-1 0 0-11,0-4 0 4,-2-6-32-3,-1-2 0 7,-3 2 0-8,-1-2 0 8,-5 3-96-8,5 3-32 10,-1-6 0-10,-7 2 0 5,-2 0 64-5,0-4 16 11,-6 2 0-11,-4-6 0 4,-2-1 16-4,-4-1 0 9,-6 0 0-9,0-2 0 5,-7 0-64-5,-1-1-16 12,-1-3 0-12,-3 6 0 4,1 4-144-4,-2 6 192 10,1 8-192-10,1 2 192 5,-2-1-192-4,-3 9 160 9,-1 5-160-10,-2 1 160 4,-2 7-160-4,3 4 0 10,-3 2 0-10,-2 4 0 5,0 0 0-4,4 5 0 10,0 1 0-11,-1-2 0 4,-1 8-240-3,6-1-80 4,3 3 0-4,3 3-16 21,2 1-1584-21,7 1-320-1,-4 4-64 1,10 4-14464 2</inkml:trace>
    </iact:actionData>
  </iact:action>
  <iact:action type="add" startTime="15387">
    <iact:property name="dataType"/>
    <iact:actionData xml:id="d9">
      <inkml:trace xmlns:inkml="http://www.w3.org/2003/InkML" xml:id="stk9" contextRef="#ctx0" brushRef="#br1">20451 5069 10127 0,'0'0'896'1,"0"0"-704"8,0 0-192-9,0 0 0 5,0 0 1536-5,0 0 288 7,0 0 48-7,0 0 16 9,0 0-592-9,0 0-112 10,0 0-32-10,0 0 0 7,-6 6-160-7,-4 0-32 8,0 1-16-8,4 3 0 4,-3-2-80-4,1 0-16 12,0 3 0-12,-4-1 0 4,3 0-48-4,1 6-16 6,-6-5 0-5,4 5 0 5,-3 3-192-6,3-1-32 8,2 1-16-7,-3 3 0 5,1-6-128-5,2 3-32 10,-2 2 0-11,2-1 0 3,3-2-144-3,-1 1-48 8,0 1 0-8,4-3 0 9,0-1 0-9,2-5 0 7,2 3 0-7,6-6 0 5,-8-8 112-5,9 6 16 11,5-2 0-11,2-1 0 4,3-1 16-4,-1-2 16 10,3-2 0-10,3-3 0 5,1-1-128-4,2 0-32 9,1 2 0-10,-1 0 0 5,0-2-192-5,-1 4 0 6,-1 2 0-6,-2 0 0 8,-3 0-144-8,1 0 144 11,3 0 0-11,-3 6-144 18,-3 0-1056-16,-1-2-208-2,-1 2-32 0,-6 2-8896 12,-10-8-1776-10</inkml:trace>
    </iact:actionData>
  </iact:action>
  <iact:action type="add" startTime="15796">
    <iact:property name="dataType"/>
    <iact:actionData xml:id="d10">
      <inkml:trace xmlns:inkml="http://www.w3.org/2003/InkML" xml:id="stk10" contextRef="#ctx0" brushRef="#br1">20825 5114 3679 0,'12'-16'160'1,"-12"16"32"-1,6-12-192 0,2 5 0 3,3-1 0-2,-5 0 0 2,-6 8 4416-2,0 0 832 5,0 0 160-6,0 0 32 9,0 0-3360-9,0 0-672 6,0 0-144-6,-2 16-32 8,0 1-128-8,-4 3-16 11,-3 3-16-11,-1 4 0 4,2 3-48-4,-6 7-16 11,3-2 0-10,-5 4 0 3,4 10-304-4,-3 3-64 9,-1 5-16-8,-3 1 0 3,-1-3-304-4,5 1-48 8,-3 1-16-8,6 0 0 11,-3-1-80-11,5-5-32 12,-6-2 0-11,7-1 0-1,-7-5-144 0,6 0 192 11,0-8-192-11,3 2 192 3,-1-2-192-3,0-3 160 8,0-1-160-8,2-6 160 8,2-1-160-8,4-7 0 7,0-17 0-7,0 10 0 22,0-10-1600-22,0 0-368 1,0 0-64-1,0 0-8464 6,12-10-1680-3</inkml:trace>
    </iact:actionData>
  </iact:action>
  <iact:action type="add" startTime="16366">
    <iact:property name="dataType"/>
    <iact:actionData xml:id="d11">
      <inkml:trace xmlns:inkml="http://www.w3.org/2003/InkML" xml:id="stk11" contextRef="#ctx0" brushRef="#br1">21584 3556 9215 0,'0'0'400'3,"0"0"96"-3,0 0-496 0,0 0 0 0,0 0 0 0,0 0 0 8,0 0 1488-7,0 0 208 10,0 0 32-11,0 0 16 5,0 0-704-5,0 0-144 8,0 13-16-7,-2-3-16 5,0 4 48-6,0-3 16 5,0 5 0-5,-4-2 0 8,-2 3 96-8,1 1 32 12,1-1 0-11,-2 5 0 2,-4 3-48-3,5 4-16 10,-7 6 0-10,2 6 0 4,2-2-256-4,-3 10-48 11,1 4-16-11,-4 3 0 9,3 3-240-9,-3 3-48 8,1 3-16-8,1-3 0 5,-8-4-160-4,7 3-16 4,-5 1-16-5,5-1 0 7,3-3 16-5,-2-1 16 4,5-6 0-6,3-3 0 8,0-1-48-8,0 0-16 6,4-2 0-6,4-8 0 9,4-2-144-9,0 0 192 11,2-6-192-11,7 1 192 4,-1-3-64-4,3-4-128 11,-3-5 192-10,4 1-64 1,1-1-128-1,-1-6 0 10,-1-3 0-11,3 3 0 17,-5-4-1584-16,5 0-240-1,-6 1-48 1,5-3-12064 1</inkml:trace>
    </iact:actionData>
  </iact:action>
  <iact:action type="add" startTime="16830">
    <iact:property name="dataType"/>
    <iact:actionData xml:id="d12">
      <inkml:trace xmlns:inkml="http://www.w3.org/2003/InkML" xml:id="stk12" contextRef="#ctx0" brushRef="#br1">22191 3801 17791 0,'0'0'784'1,"0"0"176"-1,0 0-768 0,0 0-192 6,0 0 0-6,0 0 0 3,0 0 544-3,-8 10 80 7,6 0 16-6,-6 3 0 6,-4-1 32-6,4 6 16 10,-5-3 0-11,1 5 0 5,-2 7 224-5,3 2 48 10,3 5 16-10,-4 6 0 5,3-1-32-5,1 8-16 6,-2 2 0-6,2 0 0 9,4 1-416-9,0-1-64 7,0 2-32-7,3-4 0 9,-3-2-176-9,4-1-48 11,0 3 0-11,4-8 0 8,-3 0-64-7,3 0 0 6,0-8-128-7,0-1 192 4,2-3-192-4,0-2 176 12,2-3-176-11,-4-5 160 1,3 3-160-2,1-1 0 7,2-5 144-7,-2 0-144 8,5-8 0-8,-13-6 0 8,10 3 0-8,2-1-128 19,-12-2-1680-18,13-3-336 1,-1-3-64-2</inkml:trace>
    </iact:actionData>
  </iact:action>
  <iact:action type="add" startTime="17194">
    <iact:property name="dataType"/>
    <iact:actionData xml:id="d13">
      <inkml:trace xmlns:inkml="http://www.w3.org/2003/InkML" xml:id="stk13" contextRef="#ctx0" brushRef="#br1">21886 4369 20271 0,'0'0'896'1,"0"0"192"0,0 0-880-1,0 0-208 5,0 0 0-5,16 6 0 0,-4-4 976 0,3 3 160 10,-1-3 16-10,5 2 16 5,1-2-208-5,-1 0-32 11,5-2-16-11,3 2 0 4,2-2-272-4,3 2-48 11,-3 0-16-10,4 0 0 2,-2-2-320-3,0 0-80 11,3 0-16-11,-1 0 0 6,0 0-160-6,0-2 0 7,-2 2 0-7,-2 0 0 21,3 0-1520-21,-3-2-336 0,-4-2-64 1</inkml:trace>
    </iact:actionData>
  </iact:action>
  <iact:action type="add" startTime="17610">
    <iact:property name="dataType"/>
    <iact:actionData xml:id="d14">
      <inkml:trace xmlns:inkml="http://www.w3.org/2003/InkML" xml:id="stk14" contextRef="#ctx0" brushRef="#br1">22657 3431 1839 0,'0'0'160'1,"0"0"-160"8,0 0 0-9,0 0 0 2,-10-2 2720-2,2-2 512 11,8 4 96-11,-12-4 32 4,12 4-1824-3,0 0-384 9,-7-6-64-8,7 6 0 0,0 0-208-2,0 0-48 10,0 0 0-10,0 0 0 4,0 0-240-4,0 0-48 10,0 0-16-10,0 0 0 6,0 0 16-6,0 0 0 9,0 18 0-9,6-3 0 5,-1-3 128-4,7 6 32 9,-2-3 0-10,7 7 0 5,-1 1-128-5,3 0-32 9,5-1 0-9,-3 5 0 5,1 4-160-5,1 1-48 16,1-1 0-16,-1 4 0 1,2 4-16-1,1 0-16 11,-3 0 0-11,-3 4 0 3,-3 6-96-2,1-7-16 11,-5 5 0-11,5 2 0 2,-6-6 32-3,3 4 0 9,-7-10 0-9,6 4 0 5,-3-4 128-5,-1 2 32 11,2-4 0-11,-6 2 0 5,0 4 48-5,-3-4 16 6,3 8 0-6,-4-6 0 8,-2 12-128-8,-2-3 0 10,-4-17-16-10,3 5 0 3,-5 1 16-3,2 0 0 12,-8-2 0-12,5 6 0 5,-9-4 0-5,4 0 0 12,-3 0 0-12,-5 6 0 4,-1 0 0-4,1-8 16 8,-1 2 0-8,-2-4 0 6,-1-2-48-5,3-2-16 6,1-7 0-7,3-3 0 7,-4 5-96-7,-3-3-32 9,1 3 0-9,-2-5 0 8,1 1-144-8,3-1 0 10,-1 3 144-10,-1-1-144 5,6-5 0-5,-3 1 128 10,1-3-128-10,3 0 0 4,4-9 0-4,5 1 128 11,-3 2-128-11,12-8 0 4,0 0 0-3,0 0 128 9,0 0-128-10,0 0 0 5,0 0 0-5,0 0 0 12,0 0 0-12,0 0 0 5,0 0 0-5,0 0 0 5,0 0 0-5,0 0 0 5,0 0 0-5,12 8-128 10,-12-8 128-10,7 6-128 20,3 2-320-19,-10-8-64 0,0 0-16-1,0 0 0 12,12 9-2176-12,-12-9-432 0</inkml:trace>
    </iact:actionData>
  </iact:action>
  <iact:action type="add" startTime="24398">
    <iact:property name="dataType"/>
    <iact:actionData xml:id="d15">
      <inkml:trace xmlns:inkml="http://www.w3.org/2003/InkML" xml:id="stk15" contextRef="#ctx0" brushRef="#br2">24945 2912 11055 0,'0'0'976'1,"0"0"-784"6,0 0-192-7,0 0 0 5,0 0 576-5,0 0 64 10,0 0 0-10,0 0 16 5,0 0 176-4,0 0 16 5,0 0 16-6,-12-2 0 8,0 2 96-8,-7 0 32 9,-3 2 0-9,-3 2 0 5,-6-2-192-5,-2 4-32 10,-4 5-16-10,-24 3 0 6,1 2-80-6,-1 1-16 6,3 3 0-6,-7 3 0 8,-5 2-208-8,4-1-64 8,-4-7 0-8,5-3 0 5,-3 4-64-4,5-7-32 5,7-1 0-6,3 2 0 9,3-6-80-9,10 1-16 10,1 1 0-10,8-4 0 5,2 0 0-5,4-2 0 12,3 2 0-12,9-2 0 4,13-2-48-3,-14 0-16 4,14 0 0-5,0 0 0 9,0 0-128-8,0 0 128 8,0 0-128-9,0 0 128 7,0 0 0-7,0 0 0 6,0 0 0-6,12 19 0 7,-3-7-128-7,9 6 0 11,-1 7 0-11,-1 0 0 6,-4 1 0-6,1 5 0 11,-3 4 0-11,4 10 0 4,-6 2 0-3,-1 1 0 5,3 5 0-6,-4 4 0 3,0 1-144-2,-2 8 144 5,0 5 0-6,-2-1 0 9,-2-2 0-9,-2 6 0 11,-2 6 0-11,0-2 0 5,-2-4 0-5,4-27 0 10,-4 4 0-9,-5 27 0 3,1-6 0-4,-2-8 0 11,2-3 0-11,1-1 0 5,-9 1 0-5,10-24 0 9,-5 8 0-9,-3 19 144 4,-2-6-16-4,5 1-128 10,-5-6 192-9,10-18-64 3,-5 6 32-4,1-4 0 10,-4 0 0-10,-3 17 0 5,3-3-16-5,3-16 0 7,3-6 0-7,-6 12 0 8,3-2 0-8,3-5 0 8,-6-5 0-8,9-2 0 7,-1-5 0-7,4-9 0 12,0 5 0-12,0 1 0 5,0-5-144-5,4-14 160 10,0 21-160-10,0-7 160 5,0-14-160-4,0 0 192 9,0 0-192-10,0 0 192 4,10 16 48-4,4-9 16 7,-3-1 0-6,9 2 0 7,-5-8-16-7,3 2 0 4,5 2 0-5,10-2 0 8,6-4-112-8,-1 2 0 11,2 4-128-11,3 0 192 4,2-2-192-3,-16 0 144 8,3 0-144-9,18-2 128 6,-3 0-128-6,-12-2 0 6,0 2 0-6,20-2 0 9,-4 0 176-9,-20 0-48 11,4 0-128-11,14-2 192 4,-8-2-192-4,-4-4 176 11,-10 4-176-11,-1 3 160 5,-7 1-160-4,1 2-272 9,-3-4 64-9,-17 4-10480 10,0 0-2112-10</inkml:trace>
    </iact:actionData>
  </iact:action>
  <iact:action type="add" startTime="25703">
    <iact:property name="dataType"/>
    <iact:actionData xml:id="d16">
      <inkml:trace xmlns:inkml="http://www.w3.org/2003/InkML" xml:id="stk16" contextRef="#ctx0" brushRef="#br2">24660 5244 7359 0,'0'0'320'2,"0"0"80"-2,-8 16-400 0,2-6 0 6,-3 0 0-6,9-10 0 4,-8 13 2112-3,2-3 352 8,4 6 64-8,2-16 16 4,0 0-1152-5,0 0-240 6,2 11-32-6,-2-11-16 8,0 0-96-8,0 0-32 10,15 0 0-9,5 0 0 3,-1-2-208-4,-5 0-32 7,0-2-16-7,1-3 0 8,3-5-208-7,9-4-32 9,-1-5-16-10,1-3 0 6,4-3-32-5,0-6-16 9,-3-6 0-10,3 2 0 3,6 2-96-3,-2-6-32 11,2 2 0-11,2-8 0 4,-8-2-160-4,1-5-128 13,-1-3 144-11,-2-1-144-1,-2-1 0 0,3 1 0 6,5 5 0-7,-6-2 0 4,-2 1 0-4,-1-3 0 7,-5-3 0-7,0 1 0 8,-1-3 0-8,-8 19 128 10,1-10-128-10,-5 1 0 4,2-1 0-4,0 0 0 10,-5-3 0-9,1 1 0 4,0 1-128-5,0 5 128 11,-4 6-192-11,0-4 192 5,-2 4-144-5,0 4 144 10,-2 4 0-9,0-2-144 2,-4 8 144-2,2 3 0 9,-2 5-144-10,1 0 144 4,1-1 0-4,-6-1-144 11,0 13 144-11,10 10 0 5,-8-10 0-5,8 10 0 10,-15 4 0-10,3 6 0 6,-4 3-144-6,5 7 144 12,-5 5 0-11,4 5-144 2,-1-1 144-3,3 10-128 5,-6 0 128-5,5 10-128 9,-7-1 128-9,6 3 0 9,-3 10-144-9,1 3 144 5,-3 6 0-5,1 6 0 11,-1 8 0-10,1 0 0 3,0 2 144-4,-1-4-144 6,3-4 160-5,-1-2-160 7,5 0 128-8,-2-8-128 10,2-2 0-10,6-7 0 4,2-5 240-4,0-1-48 11,2-10-16-11,4-2 0 5,-2-4-48-5,4-2 0 11,0-8 0-11,4-5 0 5,-2-5 96-5,1 1 16 5,3-6 0-4,-2-3 0 7,7-1 224-8,-3-10 48 9,4-6 16-9,-3-1 0 6,3-11-160-6,3 3-48 9,1-3 0-9,-1-5 0 6,4-3-160-6,1-1-32 8,-3 0-128-8,-3 8 192 7,-1 1-192-7,1 1 176 11,1-5-176-11,3 1 160 4,1 1-160-4,0 5 0 11,-1-3 0-10,-1 1 0 2,2 7 0-3,-1 2 0 10,-3 6 0-10,-1 2 0 5,-6 4-176-5,1 4 176 10,-3 4-128-10,3 0 128 5,-7 5-144-5,0 1 144 6,0 3-160-5,-4 7 160 7,-4 1 0-8,0 0-144 12,-4 3 144-12,-4-3 0 4,2-4 0-4,0 1 0 11,-1-5 0-11,-3 1 0 5,4-5 0-5,2-5 0 10,4-10 192-10,0 0-64 6,0 0 64-6,0 0 32 6,0 0 0-6,6-6 0 8,6-7 64-8,-1-1 16 7,5-6 0-7,-1 1 0 8,5-3-176-8,1-3-128 12,-1-4 192-12,1 4-192 4,1 3 0-3,1 1 0 4,-3 7 0-5,1-2 0 4,1 5 0-4,1-1 0 8,-3 6 0-8,-3 6 0 8,1 4 0-8,-5 10-144 12,1-1 144-11,-4 11-128 2,3 3 128-3,-5 2 0 7,0 4 0-7,0 6 0 8,-8-2 0-8,0 2 0 11,0 0 0-11,-6-5 0 5,0-1 0-5,0-2 0 11,4-4 160-11,-2-1-160 4,1-3 0-4,-3-2-160 7,4-3 0-7,0-8 0 22,2-10-2512-21,0 0-496 1</inkml:trace>
    </iact:actionData>
  </iact:action>
  <iact:action type="add" startTime="26979">
    <iact:property name="dataType"/>
    <iact:actionData xml:id="d17">
      <inkml:trace xmlns:inkml="http://www.w3.org/2003/InkML" xml:id="stk17" contextRef="#ctx0" brushRef="#br2">26985 3458 9215 0,'0'0'816'2,"0"0"-656"0,0 0-160-1,10-8 0 6,-1-3 1424-7,-9 11 256 12,0 0 48-12,0 0 16 4,0 0-640-4,0 0-128 11,0 0-16-10,0 0-16 4,0 0-240-4,0 0-32 3,0 0-16-4,-7 9 0 5,-1 3-64-5,0 4-16 9,-6 1 0-9,3 7 0 7,-7 1 144-7,3 2 32 11,-9 8 0-11,1 8 0 5,-3 2-112-4,3 10-32 5,-2 11 0-6,-1 2 0 8,-1 6-240-3,4 6-48 3,-3 2-16-8,5 0 0 3,-1 2-144-3,5-4-32 8,3-2 0-8,0-4 0 7,7-4 0-7,1-3-128 10,4-3 192-10,-2-4-64 7,4-7 0-7,2-4-128 10,2-10 192-9,-2-2-64 2,4-2 64-2,-1-4 16 10,3-2 0-11,-2-3 0 4,4-5 0-4,2-5 0 8,-3-1 0-8,5-7 0 5,-4-2-208-5,3-2-208 9,1 0 32-9,0-10 16 24,-1 0-1792-23,3-2-352 1,-2-7-80 0</inkml:trace>
    </iact:actionData>
  </iact:action>
  <iact:action type="add" startTime="27356">
    <iact:property name="dataType"/>
    <iact:actionData xml:id="d18">
      <inkml:trace xmlns:inkml="http://www.w3.org/2003/InkML" xml:id="stk18" contextRef="#ctx0" brushRef="#br2">27582 3634 12895 0,'-4'-26'576'1,"4"16"112"-1,2 3-560 0,0-5-128 4,-2 12 0-4,0 0 0 4,0 0 2608-4,0 0 480 8,0 0 112-8,0 0 0 7,-10 10-2480-7,0 1-496 11,-1 11-96-11,-7 1-128 5,-1 7 560-5,1 3 16 10,-2 13 0-10,-1 5 0 4,0 4 64-3,-1 5 32 6,-1 5 0-7,-1 3 0 8,1 2-176-8,3 8-48 10,3-6 0-10,-1-2 0 5,7 1-240-5,-1-7-48 11,4 4-16-6,4-3 0-4,0-9 16-1,0-3 0 5,4-4 0-4,6-3 0 6,0-3 0-6,0-2 0 6,8-2 0-7,-3-6 0 8,7-5-16-7,-3-3 0 9,5-2 0-10,-2-7 0 4,1 0-144-4,-1-9-176 11,1 3 48-11,-3-8 0 21,3-2-656-20,-5-4-128 0,1-4-32-1,1 1-8160 10,-6-5-1648-8</inkml:trace>
    </iact:actionData>
  </iact:action>
  <iact:action type="add" startTime="27654">
    <iact:property name="dataType"/>
    <iact:actionData xml:id="d19">
      <inkml:trace xmlns:inkml="http://www.w3.org/2003/InkML" xml:id="stk19" contextRef="#ctx0" brushRef="#br2">27040 4363 29487 0,'0'0'1296'1,"0"0"288"-1,0 0-1264 0,15-6-320 6,1 4 0-6,5 2 0 5,7 2 0-5,-1 0 128 6,8 0-128-5,6 0 0 7,2 0 128-8,4-2-128 10,3 2 0-10,3-2 0 5,-2 0 144-5,-3 0-144 10,1-2 0-10,0 2 144 5,-6 0-144-5,-4 0 0 7,-6-2-192-7,-2 0 192 25,-3 0-1920-24,-5-2-256 5,-2-4-48-6</inkml:trace>
    </iact:actionData>
  </iact:action>
  <iact:action type="add" startTime="28000">
    <iact:property name="dataType"/>
    <iact:actionData xml:id="d20">
      <inkml:trace xmlns:inkml="http://www.w3.org/2003/InkML" xml:id="stk20" contextRef="#ctx0" brushRef="#br2">27861 2939 14735 0,'0'0'1312'1,"0"0"-1056"6,0 0-256-7,-4-6 0 5,0-5 400-5,-2 3 32 10,6 8 0-10,0 0 0 5,-4-8 128-5,2-2 16 13,2 10 16-13,0-9 0 3,0 9-144-3,0 0-16 6,2-6-16-6,-2 6 0 4,0 0 0-3,0 0 0 6,0 0 0-7,0 0 0 8,14-2 96-8,-4 2 0 11,3 4 16-11,-1 4 0 6,6 7 80-6,-3-1 16 6,5 5 0-6,3 5 0 8,4 7-208-7,3 2-32 9,1 8-16-10,2 4 0 9,4 4-48-9,-4 3 0 8,-4 3 0-8,1 3 0 4,-3 5 16-4,-2 3 0 6,-1-2 0-6,-7 9 0 9,1-7 32-9,-1 6 0 11,-7-4 0-11,2 4 0 5,0-5 160-5,-7 3 48 11,1-6 0-11,2 5 0 3,-6-7 16-3,0 2 16 13,-2 1 0-13,-2-7 0 4,0-1-112-4,-2-3-32 7,0 1 0-7,-2-2 0 7,3-1-16-6,-7-1-16 10,-4-2 0-11,0 0 0 3,-3-3-48-2,-5-3 0 11,3 2 0-10,1 2 0-1,-5-6-16-1,0 4-16 7,-1-6 0-7,1 4 0 7,-3-8-32-7,3 0-16 8,-4 0 0-8,-1-4 0 3,1-2-48-2,2 1-16 6,-1-1 0-7,3-2 0 8,-2-3-32-8,3-1 0 12,1-9 0-9,3 5 0-2,-1-3 0-1,5-3 0 11,-4 5 0-9,3-6 0-2,1-1-80 0,-1-1 0 13,3-4-128-13,-2 2 192 4,4 0-192-4,5-5 176 5,5-3-176-5,0 0 160 10,0 0-16-10,0 0 0 11,-12 4 0-11,12-4 0 4,0 0 0-4,0 0 0 9,0 0 0-9,0 0 0 6,0 0-144-6,0 0 128 10,0 0-128-10,0 0 128 5,0 0-128-5,0 0 128 10,0 0-128-10,0 0 128 5,0 0-128-5,0 0 0 10,0 0 144-10,0 0-144 5,0 0 0-5,0 0 128 9,0 0-128-9,2 6 0 6,-2-6 0-6,0 0 128 8,0 0-128-8,0 0 0 7,0 0 0-7,0 0 0 8,0 0 0-8,0 0 0 8,0 0 0-8,0 0-192 7,0 0 32-7,12 0 0 23,-12 0-1888-21,0 0-384-2,0 0-80 0,0 0-15488 3</inkml:trace>
    </iact:actionData>
  </iact:action>
  <iact:action type="add" startTime="29895">
    <iact:property name="dataType"/>
    <iact:actionData xml:id="d21">
      <inkml:trace xmlns:inkml="http://www.w3.org/2003/InkML" xml:id="stk21" contextRef="#ctx0" brushRef="#br0">28992 4392 12895 0,'0'0'576'1,"-8"2"112"-1,-3-4-560 0,-1 2-128 4,2 0 0-4,-4 0 0 5,7 0 1152-4,-5 2 192 9,12-2 32-10,0 0 16 4,0 0-352-3,0 0-64 9,0 0-16-10,0 0 0 7,0 0-192-7,0 0-64 5,0 0 0-5,10 8 0 4,1 0 0-4,7-2 0 7,3-2 0-7,5 1 0 8,3-1-128-8,4 0-16 11,0-4-16-11,8 0 0 5,0-2-128-5,6 2-32 10,-2 0 0-10,2 2 0 10,0-4-64-10,-5 0 0 7,1 0-16-7,2 2 0 7,-4-2 96-6,4 2 32 3,-8 0 0-4,0 0 0 8,-2-2-112-8,-5 2 0 6,-7 0-16-5,-5 0 0 8,-1 0-112-9,-7 0-32 11,-10 0 0-10,0 0 0 2,0 0 32-3,0 0 0 11,0 0 0-11,0 0 0 5,-12 2 64-5,-9 2 0 6,-3 0 16-6,-7 2 0 4,-2-4-112-4,-6 2-32 7,0-2 0-7,0 0 0 9,-6 4-128-9,0-1 160 11,0 5-160-11,-4-4 160 4,-5 2-160-4,3 4 160 12,2-7-160-12,5 5 160 4,-1-6 0-4,8 2 0 10,0-4 0-10,7 2 0 5,5-2-160-5,9-2 128 7,3 2-128-7,13-2 128 9,0 0-128-9,0 0 0 10,0 0 0-10,17-2 128 5,9 2-128-4,3-4 192 6,10 0-192-7,8-4 192 8,5 0-192-8,5-1 0 6,-1-3 0-5,3 2 128 6,1 6-128-7,7-2 0 8,-5-3 0-7,1 3 128 6,-1 2-128-7,-5-2 192 7,-9-4-192-7,-1 2 192 4,-4 3-192-4,-10-5 0 13,-4 4 0-13,-3 0 0 4,-9 2 160-3,-5 0-160 10,-12 4 192-11,0 0-192 3,0 0 224-2,0 0-64 7,-8-4-16-8,-9-1 0 6,-7 3-16-6,-5 0 0 10,-6 0 0-10,0 2 0 6,-12-2-128-6,-6 2 192 10,-1 0-192-10,-1-2 192 5,1 0-64-5,-1 2 0 7,-2 2 0-7,3 0 0 7,-1 2 64-7,4 2 0 11,3-1 0-11,7-3 0 4,2-2-16-4,7 0 0 12,7 0 0-12,10 2 0 4,-1 0-176-4,16-2 0 6,0 0 0-6,0 0 0 7,0 0 0-6,0 0 0 6,19-2 128-7,7 0-128 9,5-2 0-8,12-1 0 7,4 1 0-8,5 2 128 6,5 0-128-6,1 2 0 10,7 0 0-10,1 2 0 5,4 0 0-5,-9-2 0 7,-5 0 0-7,-3 2 0 7,-6-2 0-7,-6 0 0 11,-4 0 0-11,-2 0 0 5,-10 0 0-5,-5 0 0 10,-3-2 0-9,-1 2 0 2,-16 0-240-3,0 0-80 11,0 0 0-11,0 0-16 18,0 0-2192-17,0 0-432 1,-14-2-96-1</inkml:trace>
    </iact:actionData>
  </iact:action>
  <iact:action type="add" startTime="30734">
    <iact:property name="dataType"/>
    <iact:actionData xml:id="d22">
      <inkml:trace xmlns:inkml="http://www.w3.org/2003/InkML" xml:id="stk22" contextRef="#ctx0" brushRef="#br0">31173 3093 17503 0,'2'-19'1552'1,"-2"19"-1232"5,4-8-320-6,-4 8 0 4,2-10 656-3,-2 10 80 9,0 0 16-10,0 0 0 5,0 0 192-5,0 0 32 10,0 0 16-10,0 0 0 5,0 0-288-5,0 0-64 10,1 14-16-10,-2-2 0 5,-1 5 96-5,-4-1 32 11,-2 3 0-11,0 5 0 3,0 3-176-2,-3 8-16 9,-1 6-16-10,-2 6 0 6,1 11-48-6,-3 7-16 6,2 3 0-6,-3 10 0 8,-1 8-176-3,-1 5-48-2,7-26 0-3,-2 7 0 7,3 0-32-7,-7 4-16 7,3 2 0-7,3-4 0 5,-4-3 96-5,5 1 16 12,3-6 0-12,-6 22 0 3,8-14 0-3,2-6 0 7,4-11 0-7,4-7 0 8,2-3 32-8,6 0 16 7,-1-10 0-7,7 2 0 8,0-8-48-8,1-5-16 12,4-5 0-12,1-3 0 4,3-3-64-4,2-7-16 13,-1-2 0-13,1-6 0 4,0-4-224-4,-1-2 176 10,-5-8-176-10,2 3 160 18,-3 1-544-16,1-4-96-1,-3 5-32-1,-1-9 0 14,-3-1-1728-13,-1-1-336 0,-7-3-80 1</inkml:trace>
    </iact:actionData>
  </iact:action>
  <iact:action type="add" startTime="31112">
    <iact:property name="dataType"/>
    <iact:actionData xml:id="d23">
      <inkml:trace xmlns:inkml="http://www.w3.org/2003/InkML" xml:id="stk23" contextRef="#ctx0" brushRef="#br0">30246 4248 33919 0,'0'0'1504'3,"6"-12"304"-3,10 4-1440 0,-3 1-368 0,7-3 0 0,3 4 0 7,5 2 304-5,5 4-16 4,8 0 0-6,7-2 0 3,5-4 352-3,2-2 80 10,3 3 16-10,1-1 0 4,-12 4-48-3,3-2-16 5,-1 0 0-5,2-4 0 6,-4 2-352-7,1 1-64 11,3 1 0-11,-2 0-16 6,9 2-240-6,-5 2 0 10,-8 0 0-6,-2 2 0 12,-8 0-1216-16,2 2-224 1,-8-2-48-1,-3 1-9712 11,-7 1-1920-9</inkml:trace>
    </iact:actionData>
  </iact:action>
  <iact:action type="add" startTime="31907">
    <iact:property name="dataType"/>
    <iact:actionData xml:id="d24">
      <inkml:trace xmlns:inkml="http://www.w3.org/2003/InkML" xml:id="stk24" contextRef="#ctx0" brushRef="#br0">31257 1988 13295 0,'0'0'576'1,"0"0"144"-1,-10-4-576 0,10 4-144 6,-8-4 0-6,8 4 0 4,0 0 1152-4,0 0 192 7,0 0 32-7,0 0 16 7,0 0-176-7,4-8-48 7,6-2 0-7,-1 2 0 5,11 3-272-5,5-1-64 6,7 0-16-6,1 0 0 8,6-2-64-8,6 4-16 7,7-2 0-6,1-1 0 8,0-1-288-9,1 4-64 10,1-2-16-10,-3-2 0 4,1 2-144-3,-2 3-32 10,0 1 0-11,-3-2 0 8,1 2 144-8,-8 2 32 7,0 0 0-7,-8 4 0 5,-4 0-64-5,-5 3-16 11,-3 5 0-10,-5-2 0 4,-1 0-288-5,-7 3 128 9,0 7-128-9,-2-3 0 4,-4 5 160-4,-2 1-160 12,0 6 128-12,-2-1-128 3,0-1 128-2,-2 4-128 8,2 2 0-9,0 10 128 5,0 6-128-4,0 0 0 9,0 3 0-10,2 9 0 5,-2-1 0-5,0 5 0 6,0 9 0-6,-1-2 0 10,1 4 0-10,0 4 0 6,-2 6 0-6,2 0 0 8,0-1-128-8,2 1 128 11,2 0 0-10,4 2 0 3,0-2 0-4,-1 1 0 11,3 3 0-10,2-2 0 3,-4 0 0-4,0-5 0 10,-1-1 128-10,1 4-128 5,0-4 192-5,0 0-32 6,-4 0-16-6,0-2 0 8,-2 0-144-8,0-8 192 10,0-4-192-10,-2 6 192 5,0 2-192-5,2-5 128 7,0-1-128-7,0-6 128 4,0 2-128-4,-2-1 128 8,0-5-128-8,2 1 128 7,0-3 32-7,0 1 0 8,2 5 0-8,0-5 0 8,-2-3-32-8,4-3 0 12,0-4 0-12,0-3 0 5,-2 3 16-4,4-2 0 5,-3-4 0-6,1-2 0 8,0-4 48-7,0-2 0 8,-2-4 0-9,0-4 0 5,0-1 0-4,-2-1 0 6,0-5 0-7,2-1 0 8,-2-3 16-8,4-5 16 6,-2-3 0-6,-2-8 0 9,0 12 0-9,0-12 0 6,0 0 0-6,0 0 0 8,0 0 96-8,0 8 32 7,0-8 0-7,0 0 0 10,0 0 48-10,0 0 16 8,0 0 0-8,0 0 0 3,0 0-96-3,-8 6-32 8,8-6 0-7,-10 4 0 5,2-1-288-5,-3 3 0 6,-1 0 0-7,0-4 0 9,-1 2 192-9,1 2-64 10,-6 4 0-10,-1-3-128 5,1-5 192-5,-3 2-64 11,-2 0 0-11,-5 4-128 4,1-4 288-4,-2 2-48 12,-5-2-16-12,-3 1 0 4,0 5 32-4,2-2 0 7,-6-4 0-7,4 4 0 7,-6 1-64-7,6-1-16 8,-6 2 0-8,4 2 0 4,-4-6-48-4,4 1 0 6,4 5 0-6,-2-6 0 9,4-2-128-8,4 0 0 10,0-2 0-11,3 0 0 4,3 3 0-4,1-3 0 12,5 0 0-12,-1-2 0 3,8 0 0-2,-1 0-272 5,11 0 64-6,0 0 16 23,0 0-2192-21,0 0-432-1,-2 10-96 1</inkml:trace>
    </iact:actionData>
  </iact:action>
  <iact:action type="add" startTime="38870">
    <iact:property name="dataType"/>
    <iact:actionData xml:id="d25">
      <inkml:trace xmlns:inkml="http://www.w3.org/2003/InkML" xml:id="stk25" contextRef="#ctx0" brushRef="#br0">6473 16741 3679 0,'0'0'320'1,"0"0"-320"7,0 0 0-8,0 0 0 4,0 0 1040-3,0 0 144 9,0 0 32-9,0 0 0 3,0 0-528-4,8 17-112 12,-8-17 0-12,0 0-16 2,0 0 240-2,0 0 48 7,0 0 16-7,0 0 0 7,0 0 96-6,0 0 0 10,0 0 16-10,0 0 0 4,0 0-80-5,0 0-32 5,0 0 0-5,0 0 0 9,0 0-224-9,0 0-32 6,0 0-16-6,0 0 0 5,0 0-80-5,0 0 0 6,0 0-16-6,0 0 0 8,0 0-96-8,0 0-16 8,0 0 0-8,0 0 0 8,0 0-16-8,0 0-16 10,0 0 0-10,0 0 0 6,10-13-96-6,-10 13 0 10,8-14-16-10,1 1 0 4,-9 13-48-3,10-10 0 5,-10 10 0-6,10-16 0 8,1 3 32-8,-5 5 0 12,-6 8 0-12,14-14 0 4,0 4-16-4,3-5 0 12,-5-1 0-12,5-1 0 3,-3 1 32-2,4 2 0 6,-3-5 0-4,1 5 0 1,-2-5-48-3,3-1 0 11,3 1 0-12,-3-5 0 4,5-3-64-3,3-2 0 7,2-4-128-7,3-3 192 4,-1 1-16-5,4-8-16 10,2 2 0-10,-2-3 0 6,4 3 16-6,4-4 0 5,-4 0 0-4,6 4 0 9,-4-2-16-10,2 2 0 9,-6-4 0-9,2 4 0 4,0-5 0-3,0-1 0 9,1-2 0-10,1 2 0 5,-4 0 0-5,2 4 0 7,0-3 0-7,-2-3 0 9,2 2 0-9,2 4 0 6,-4-2 0-5,4 4 0 2,0-3-32-3,-2 5 0 7,4 1 0-7,-4 1 0 8,0-9-128-8,4 3 160 13,-4-4-160-13,4 2 160 4,-4 4-160-4,6-6 128 10,-4 0-128-10,20-21 128 4,-7 10-128-3,-3 3 0 10,0 0 0-11,-2 5 0 5,1 1 0-5,1 6 0 9,0-2 128-9,-6 8-128 5,2-2 0-5,2 4 160 11,-6-6-160-11,1 0 160 3,-4 2-160-2,1-4 0 10,0 4 0-11,-2-4 0 3,4 4 0-2,-4-4 0 5,4 1 0-6,-4-3 0 7,0-4 0-7,2 4 0 13,2 4 0-13,5-4 0 4,-3 2 0-3,2-1 0 8,2 5 0-9,-4-2 0 5,0 4 0-5,-2-6 0 6,4 0 0-6,0-2 0 8,-6 6 0-8,3-6 0 7,-1 0 0-7,4 4 0 9,-4-4 0-9,2 4 0 10,-6-5 0-10,6 1 0 5,-6 2 0-5,8-4 0 12,-4 4 0-12,4 2 0 5,-4 4 0-5,0 0 0 9,0 4 0-9,0 0 0 5,-2 2 0-5,2-7 0 11,-4 1 0-11,6 4 0 4,-8-2 0-4,4-2 0 12,0 0 0-11,-4 2 0-1,2-4 0 0,2 6 0 7,-8-2 0-7,2-2 0 8,1 0 0-8,1 3 0 7,-2-3 0-7,0 6 0 7,2 2 0-7,0 0 0 6,-4-4 128-5,-1 3-128 7,-3 1 0-8,4 0 0 6,-5 3 0-6,-1-1 0 9,0-2 0-9,3 2 0 7,-5-1 0-7,2 1 0 8,-3 0 0-8,1-1 0 6,1 1 0-6,1 2 0 8,2-1 0-7,-1-1 0 5,1 0 0-6,-2-1 0 10,1 3 0-10,-1 0 0 6,-4-1 0-6,5 1 0 8,-3 0 0-8,-1-3 0 6,-3 7 0-6,-1-1 0 9,-1-1 0-9,3 5 0 7,-7 1 0-6,5-1 0 6,1 3 0-7,-5 1 0 7,4 4 0-7,-5-7 0 8,5 1 0-8,-4 5 0 7,1 3 0-7,-1-4 0 8,-1 0 0-8,-1-1 0 7,0 3 0-7,-4 2 0 9,1-4 0-9,3 5 0 5,-6-5 0-4,4 0 0 7,3 2 0-8,-5 1 0 6,4-1 0-6,-4 2 0 10,-1-4 0-10,1 3 0 6,2 1 0-6,-4-4 0 9,2 1 0-9,1-3 0 5,-3 4 0-5,-6 10 0 9,6-12 0-9,0-1 0 7,-2 3 0-7,4-4 0 7,-8 14 0-7,6-11 0 7,1-3 0-6,3 4 0 7,-10 10 0-8,8-9 0 7,-2-3 0-7,0 4 0 8,3 0 0-8,-9 8 0 6,0 0 0-6,0 0 0 9,8-12 0-9,-8 12 0 7,0 0 0-7,0 0 0 8,0 0-128-8,0 0 128 7,0 0 0-7,0 0 0 8,0 0 0-8,0 0-176 7,0 0 176-7,0 0-128 8,0 0 128-8,0 0 0 6,0 0 0-6,0 0 0 9,0 0 0-9,-13 20-128 8,-1-8 128-8,0 5 0 8,1 1 0-8,-3-3 0 5,0 7 0-5,-5-1-128 10,-1 5 128-10,-1-5 0 6,-2 4 0-6,-1 3 0 9,-7 1 0-9,-2 4 0 6,0 0 0-6,-4 2 0 8,2 1 0-7,2 6 0 5,-4 3 0-6,0-2 0 9,-8 4 0-9,4 0 0 6,-4 4 0-6,0-1 0 8,-1-1 0-8,3 4 0 8,-4 1 0-8,2-1 0 7,-4-6 0-7,3 0 0 6,-3-1 0-5,-2 7 0 8,5-2 0-9,5 1 0 6,0 3 0-6,0 0 0 9,0-3 0-9,-2-1 0 6,6 2 0-6,-4-1 0 9,4 1 0-9,-2-2 0 5,4-1 0-4,0-3 0 9,-6-6 0-10,2 6 0 5,-4-2 0-5,-1 0 0 10,3-1 0-10,-4 1 0 5,-2 2 0-5,4 4 0 9,0-4 0-9,4-3 0 6,0 3 0-6,0 0 0 9,0-4 0-9,-3 4 0 7,5 0 0-7,-6-5 0 8,4 3 0-8,-4-6 0 7,6 2 0-7,-8 0 0 8,-2 4 0-8,4-4 0 6,-1-2 0-6,-5 2 0 9,6 6 0-9,4-2 0 6,-4-6 0-6,8 4 0 9,0-6 0-9,-2 4 0 6,2 0 0-6,-4-1 0 9,4-1 0-9,2-3 0 6,-2 5 0-5,2-4 0 7,2-4 0-8,-4-2 0 7,1 0 0-7,1 6 128 8,0-2-128-8,-2 0 0 6,2-1 0-6,2-3 0 9,-4 0 0-9,2 0 0 7,0 4 0-7,3 0 0 8,-5-3 0-8,8-1 0 6,2 0 0-6,-1-2 0 9,-1 2 0-9,0-1 0 6,-4-3 0-6,4 2 128 10,1 2-128-10,-1 1 0 6,0-5 0-6,1 2 0 9,1 2 0-9,0 3 0 5,-2-5 0-5,-1 0 128 8,1 0-128-8,0 1 0 7,-4 1 0-7,3 2 0 9,1-10 0-9,0 5 0 7,0 3 0-7,1-2 0 8,1 0 0-8,0 3 0 7,-3-3 0-7,5-2 0 7,0-2 0-7,1 1 0 8,5-3 0-8,-3-3 0 8,-3 1 0-8,3 3 0 9,3 1 0-9,-1 0 0 6,-5 1 0-6,2-1 0 7,-5 0 0-7,7 3 0 9,-2-5 0-9,3 2 0 5,-3 1 0-5,-1-1 0 9,-3-3 0-9,0 5 0 7,-1 0 0-7,3-3 0 7,0-7 0-7,-1 7 0 7,3 1 0-7,-1 0 0 9,1-3 0-9,-4-1 0 7,-1-3 0-7,3 5 128 8,2 4-128-8,-1 1 0 6,1-3 0-6,-1 2 0 8,1-1 0-8,2-1 0 8,-1 2 0-8,-1-5 0 8,-3-5 0-8,5 7 0 6,3 1 0-6,-1 2 0 9,-5 1 0-9,-1-3 0 6,2-2 0-6,-1 5 0 9,3 3 0-9,-1-4 0 6,-1-3 0-6,3-1 128 9,3 2-128-9,-3-1 0 6,-1-5 0-6,-1 3 0 8,-3 1 0-8,4 1 128 8,-1 1-128-8,-1 2 0 8,-1-7 0-8,5 1 128 7,1 1-128-7,-3 1 0 8,3-1 0-8,3-3 128 6,-5 1-128-6,5-1 0 9,-3-7 128-9,4-1-128 7,3-1 128-7,3-4-128 8,8-6 128-8,-12 12-128 6,12-12 160-6,-8 10-160 8,8-10 0-8,-6 7 128 7,6-7-128-7,0 0 0 8,0 0 0-8,0 0 0 7,0 0 0-7,0 0 0 8,0 0 0-8,0 0 0 7,0 0 0-7,0 0 0 9,0 0 0-9,0 0 0 6,0 0 0-6,0 0 0 9,14-15 0-9,4-5 0 7,1 1 0-7,1 1 0 8,-1-3 0-8,5-7 128 7,1-3-128-7,2-2 0 8,3 0 128-8,-1 0-128 7,4 3 0-7,0-3 144 8,2-6-144-8,-2 2 0 7,2 2 0-7,6-6 0 8,-3-2 0-8,4-4 0 7,-3 3 0-7,10-3 0 9,-2-6 0-9,2-1 0 6,-2-5 128-6,5 1-128 22,1 7 0-21,0 0 0-1,-1 2 0 0,-1-1 0 0,4-3 0 0,-5 2 128 8,3 5-128-8,2-5 0 7,-1-4 0-7,-1 3 0 7,-2-1 0-7,1 4 0 7,3-2 0-7,-1 3 0 8,-3-1 0-8,-4 0 0 7,2 4 0-7,0 2 0 8,-1-1 0-8,-3 3 0 9,2-6 0-9,2 2 0 6,-6 4 128-6,3-8-128 9,3-3 0-9,-2-1 0 6,-4 0 0-6,6 1 0 8,3-5 0-8,3 2 0 7,-6-1 0-7,3 3 0 8,5 4 0-8,-4 1 0 6,-5-1 0-5,1 2 0 7,0 2 0-8,4-1 0 7,-5-3 128-7,-1 4-128 7,2-4 0-7,0 0 0 7,-8 5 0-7,4 1 0 8,-1-8 0-7,1 4 0 5,0 2 0-6,4 0 128 9,-6 1-128-9,4 3 0 7,-1-4 0-7,-3 4 0 8,2-6 0-8,-2 4 0 6,0 2 0-6,4-4 0 9,-6 2 0-9,6-3 0 7,-1 1 0-7,-3 2 0 9,-2-4 0-9,-2 6 128 6,6-6-128-6,-2 2 0 8,4 2 0-8,0-1 0 7,-8 5 128-7,2-2-128 8,-4 6 0-8,2-1 0 7,0 1 0-7,-2 2 0 7,2 0 0-7,-2-2 0 8,-4-4 0-8,2 4 0 7,4 0 0-7,-2-6 0 8,4 0 0-8,-6 0 128 8,-2 4-128-8,1-2 0 7,3 2 0-7,-4 2 0 10,0-8 0-10,0 8 0 4,0-2 0-3,-3 0 0 8,-1 3 0-9,-2 5 0 5,-2-2 128-5,-1 4-128 10,-1 1 0-10,3 1 0 6,-3-2 0-6,-2 3 0 8,1 1 0-8,-3-4 0 6,3-1 0-6,3 1 0 9,-1-2 0-9,1-3 0 7,-2 1 0-7,3 0 0 7,-1-2 0-7,-1 0 0 8,-1 0 0-8,2 1 0 8,3 3 0-8,-1 0 0 7,0 0 0-7,-3-1 0 8,-3 1 0-8,1 0 0 8,-3 0 0-8,4 1 0 7,-1 1 0-6,1 4 0 4,-1 1 0-5,-3-3 0 10,5-1 0-10,-1 1 0 6,1 0 0-6,-3 5 0 8,-3 1 0-8,3-3 0 7,0 1 0-7,-3 1 0 8,1-1 0-8,1-3 0 7,1 5 0-7,-1 1 0 8,-1-3 0-8,3 0 0 7,-6 3 0-7,3 2 0 9,2-5 0-9,1 3 0 6,-5 3 0-6,1-5 0 8,2 7 0-7,-5-5 0 5,3 4 0-6,1 1 0 8,-5 1 0-8,3-4 0 8,-5 5 0-8,2-1 0 8,-4 6 0-8,-1-2 128 7,3-3-128-7,-6 5 0 6,-6 6 0-6,10-10 0 8,-3 0 128-8,-7 10-128 7,6-9 0-6,-6 9 0 7,6-10 0-8,-6 10 128 7,8-10-128-7,-8 10 160 6,0 0-160-6,0 0 160 9,14-8-160-9,-14 8 128 6,5-8-128-6,-5 8 128 9,0 0-128-9,0 0 0 6,0 0 0-6,0 0 128 9,8-9-128-9,-8 9 0 7,0 0 0-7,0 0 0 8,0 0 0-7,0 0 0 5,0 0 0-6,0 0 0 8,0 0 128-8,0 0-128 7,0 0 0-7,0 0 128 9,0 0-128-9,0 0 0 7,0 0 0-7,0 19 0 8,2 1 0-8,-2-20-176 6,0 0 16-6,4 23 0 24,0-5-2512-22,-4-18-496-1</inkml:trace>
    </iact:actionData>
  </iact:action>
  <iact:action type="add" startTime="42051">
    <iact:property name="dataType"/>
    <iact:actionData xml:id="d26">
      <inkml:trace xmlns:inkml="http://www.w3.org/2003/InkML" xml:id="stk26" contextRef="#ctx0" brushRef="#br0">13245 9708 10127 0,'0'0'896'2,"0"0"-704"4,-2-9-192-5,1 3 0 2,1 6 912-2,0 0 160 9,0 0 16-10,0 0 16 5,-4-8-128-5,4 8-16 6,-12-4-16-6,2-2 0 8,0-1 16-8,-3 3 16 13,3 4 0-13,-4 0 0 4,1-2-160-4,-1 2-48 10,0 2 0-10,-5 2 0 4,5-1-112-4,-5 5-16 10,-1-2-16-10,1-2 0 5,-7 4-160-5,1 2-16 10,-2-3-16-10,-3 3 0 5,-5 4-96-4,2-3-16 9,0 5 0-10,2-2 0 8,-2 3 32-8,-1 5 0 8,1-5 0-7,4 3 0 2,2 3-32-2,1-1 0 9,3 1 0-10,3-3 0 3,-1 7-128-2,0 0-48 9,1-2 0-10,4 3 0 4,-1 1 752-4,5 2 160 11,2 4 32-11,-1 8 0 20,-5-6-1696-19,4-2-336 2,7 0-64-3,1-9-16 0,-2 1 880 0,4 4 144 7,0 3 0-6,6 3 128 2,2-4 16-2,0 2 16 10,-5 2 0-11,7-4 0 3,6-2 160-2,-4-3 48 5,5-1 0-6,-1 0 0 8,5 0-48-8,-1 1 0 8,3-5 0-8,3-1 0 7,1-1-160-7,1-3-32 11,-1-1-128-11,0-3 192 4,1 1-16-3,1-5-16 11,2 0 0-12,0 0 0 3,-1-6 32-3,1-4 16 7,-2 2 0-7,5-4 0 9,3 0 32-9,0-6 0 5,-2-4 0-5,-2 2 0 8,0-1-80-8,3-1-16 13,3-6 0-13,-4 3 0 4,-4-5-16-3,-2 1-128 10,3-1 192-11,-1-1-64 3,0-3 16-3,0-1 0 11,3 0 0-11,-3-3 0 4,0-3 48-4,2 2 0 7,-1 0 0-7,-5-1 0 8,2 1-16-8,-3-2 0 12,-3-6 0-12,-1 4 0 4,-7 2 32-3,1-3 16 5,-4-1 0-6,-5 2 0 4,1-2 96-4,-6-2 0 6,-6 0 16-6,1 4 0 8,-5 4-32-8,-2-3-16 13,-3 1 0-13,-5 4 0 4,1 3-64-4,1 1-16 10,-3 2 0-9,1 7 0 3,-1-2-208-4,-5 9 0 6,-3-1 0-6,-4 2 0 8,2 4 128-8,-3 4-128 7,1 0 0-7,-6 6 144 9,2-1-368-9,2 7-80 11,-4 2-16-11,-10 11 0 20,4-2-1424-20,10 1-304 3,-2-5-48-3,20-3-9488 9,-3 7-1920-8</inkml:trace>
    </iact:actionData>
  </iact:action>
  <iact:action type="add" startTime="43264">
    <iact:property name="dataType"/>
    <iact:actionData xml:id="d27">
      <inkml:trace xmlns:inkml="http://www.w3.org/2003/InkML" xml:id="stk27" contextRef="#ctx0" brushRef="#br0">13124 15859 10127 0,'0'0'896'1,"-1"-11"-704"4,-1-5-192-5,2 8 0 8,0 8 1696-8,0 0 304 7,0 0 64-7,3-15 16 9,-1 3-736-9,-2 12-128 6,0 0-48-6,0 0 0 10,0 0-96-10,0 0-32 6,0 0 0-6,0 0 0 8,0 0-272-8,0 0-64 7,0 0-16-7,0 0 0 6,0 0-80-5,0 0-16 5,0 0 0-6,6 12 0 9,0 5 32-8,0 5 0 5,0-1 0-6,0 8 0 8,-2 3-160-8,1 3-16 7,-1 0-16-7,2 14 0 12,0 3 0-12,-4 3 0 4,-2-1 0-4,-2 1 0 7,0 0 0-7,0-1 0 7,0 1 0-7,-4-4 0 9,2-7-112-9,1 3 0 6,1 0-16-6,0-8 0 9,0 0-48-9,2-4 0 7,0-4 0-6,-2 1 0 6,0-3-96-7,2 0-32 7,-2 0 0-7,2-3 0 8,-2-5-128-7,2 1 0 5,0-7 144-6,0-15-144 8,2 18 0-8,-2-18 144 8,0 0-144-8,4 15 0 21,-4-15-928-20,0 0-288 0,0 0-64 0,0 0-16 11,0 0-1392-11,13 4-256 2</inkml:trace>
    </iact:actionData>
  </iact:action>
  <iact:action type="add" startTime="43822">
    <iact:property name="dataType"/>
    <iact:actionData xml:id="d28">
      <inkml:trace xmlns:inkml="http://www.w3.org/2003/InkML" xml:id="stk28" contextRef="#ctx0" brushRef="#br0">12826 18051 11967 0,'0'0'1072'1,"10"-9"-864"3,2-7-208-3,-3 4 0 5,1-3 1120-6,2 5 176 7,-6-6 48-7,-6 16 0 7,5-13-128-6,-5 13 0 6,6-18-16-7,2 7 0 7,-8 11 160-7,4-16 48 7,-4 16 0-7,2-10 0 8,-2 10-192-8,0 0-48 7,0 0 0-7,0 0 0 9,0 0-256-9,0 0-48 7,0 0-16-7,0 0 0 8,0 0-336-8,0 0-64 6,0 0 0-5,-4 20-16 5,-8 1-48-5,6 5 0 6,5 1 0-7,-3 4 0 8,0 2 0-8,0 2 0 11,4 0 0-11,-2-3 0 5,-4 1-80-5,4 2-32 7,2 0 0-7,0-2 0 8,0-2-64-8,0-3-16 7,4-3 0-7,4-2 0 8,-2 3 0-8,3-7 0 7,5-3 0-7,-4-1 0 8,5-5 96-8,-1 0 16 7,6 2 0-7,-3-7 0 8,-1 1-32-8,5-2 0 7,3 0 0-7,-3-8 0 8,-3 0-80-8,3 0-32 6,4-1 0-6,1-1 0 9,1-8-160-9,-4 4 0 6,-5-5 144-6,2 3-144 9,-1-4 0-9,-1 5-192 6,-1-7 32-6,3 8 0 27,-5-3-544-27,3 3-128 1,-7 2 0-1,3 2-16 11,-4-5-1600-10,-10 11-320-1,14-8-64 1,-14 8-11808-1</inkml:trace>
    </iact:actionData>
  </iact:action>
  <iact:action type="add" startTime="44274">
    <iact:property name="dataType"/>
    <iact:actionData xml:id="d29">
      <inkml:trace xmlns:inkml="http://www.w3.org/2003/InkML" xml:id="stk29" contextRef="#ctx0" brushRef="#br0">13610 17942 16415 0,'0'0'720'2,"0"0"160"-2,6-17-704 0,0 7-176 1,-6 10 0-1,6-16 0 7,2 5 1296-6,-8 11 240 5,9-10 32-5,-9 10 16 6,0 0-176-7,0 0-48 6,0 0 0-5,0 0 0 7,0 0-224-8,0 0-48 8,4 14-16-8,-2 3 0 6,-2-1-96-5,-2 7-16 6,0 4 0-7,0 5 0 9,-2 5-80-9,-1-2-32 6,-1 4 0-6,0 4 0 8,2 5-144-8,-2 3-48 6,-4-4 0-5,3 4 0 10,1-1-144-11,-4 5-48 4,2 3 0-4,2 1 0 8,-2-1-176-8,-1 3-32 8,1-3-16-8,2-1 0 7,-4 0-48-6,1-5-16 5,1-5 0-6,-4 2 0 8,2 1-32-8,1 3 0 7,-7-2 0-7,4 0 0 9,-3-1-144-8,5-1 0 4,-6 2 144-5,5-1-144 8,-7-3 0-8,6-4 128 7,-3 4-128-7,5-4 0 9,-4-4 0-9,6-2 0 6,-1 0 0-6,1-2 0 24,2-2-1968-22,2 2-304 1,4 0-64-2</inkml:trace>
    </iact:actionData>
  </iact:action>
  <iact:action type="add" startTime="46539">
    <iact:property name="dataType"/>
    <iact:actionData xml:id="d30">
      <inkml:trace xmlns:inkml="http://www.w3.org/2003/InkML" xml:id="stk30" contextRef="#ctx0" brushRef="#br0">5356 10678 17503 0,'0'0'1552'1,"-16"0"-1232"2,16 0-320-3,0 0 0 8,0 0 704-8,0 0 64 8,0 0 32-8,0 0 0 7,0 0-352-6,25 4-80 5,6-4-16-6,7-2 0 9,4-4 176-9,11 2 48 6,2-10 0-6,1 5 0 8,5-1 48-8,5-2 16 7,-2 4 0-7,3-5 0 9,1 1-64-9,-4 0-16 7,7 2 0-7,-1 5 0 7,4 1-144-6,2 0-32 9,-4 0 0-10,0 4 0 6,-1 0 0-5,-9 0-16 4,-3 0 0-5,-1 2 0 9,-1 2-128-9,-3 0-32 5,-1 0 0-4,-2 1 0 7,-10-1-80-8,1 4-128 7,-3 0 176-6,0-4-176 22,-9 0-224-21,-1 4-160 1,-2-3-16-3</inkml:trace>
    </iact:actionData>
  </iact:action>
  <iact:action type="add" startTime="47095">
    <iact:property name="dataType"/>
    <iact:actionData xml:id="d31">
      <inkml:trace xmlns:inkml="http://www.w3.org/2003/InkML" xml:id="stk31" contextRef="#ctx0" brushRef="#br0">3479 9666 16575 0,'0'0'736'2,"4"-12"160"-2,6-6-720 0,-4 5-176 3,-4-1 0-3,-2 14 0 7,0 0 1088-7,0 0 192 7,0 0 48-7,0 0 0 9,0 0-320-9,0 0-64 6,0 0-16-6,0 0 0 8,0 0-288-6,-2 18-64 3,-2 3-16-4,-4 2 0 5,0 9 0-6,0 1 0 7,4 4 0-6,-3 4 0 6,-3-4-96-7,4 2-16 8,-2 2 0-8,0-6 0 8,6 0-48-8,2 0-16 6,0-2 0-6,4-5 0 11,4-1 0-11,2-2-16 8,2-1 0-8,3-7 0 7,7 1 80-7,-1-7 0 6,-1-1 16-6,5-4 0 7,2 2-48-7,3-4-16 7,5 0 0-7,-2-8 0 9,0-2-208-9,6 0-32 6,2 2-16-6,-2-4 0 7,0-7-144-6,-4 3 0 6,2-4-160-7,0 7 160 23,-6-5-640-21,-1 4-16-2,-1-3-16 0,-2 3 0 12,-1 0-1680-11,-5-4-336 2,-7 5-64-3</inkml:trace>
    </iact:actionData>
  </iact:action>
  <iact:action type="add" startTime="47426">
    <iact:property name="dataType"/>
    <iact:actionData xml:id="d32">
      <inkml:trace xmlns:inkml="http://www.w3.org/2003/InkML" xml:id="stk32" contextRef="#ctx0" brushRef="#br0">4308 9621 30399 0,'0'0'2704'12,"0"0"-2160"-11,-4 11-544-1,2 13 0 0,0 3 176 0,2 4-176 5,0 12 160-4,2 2-160 7,0 6 176-7,-2 5-176 4,-2 1 192-5,-2 11-192 7,0 2 512-7,-7 6 0 12,-1-1 0-12,2 4 0 5,-3 3-80-5,3 2-32 5,-8 2 0 0,7-2 0 1,-3-2-272-6,4-4-128 6,-2-4 128-6,5 0-128 24,-1-2-1328-23,4-4-336 3,0 3-80-3</inkml:trace>
    </iact:actionData>
  </iact:action>
  <iact:action type="add" startTime="55533">
    <iact:property name="dataType"/>
    <iact:actionData xml:id="d33">
      <inkml:trace xmlns:inkml="http://www.w3.org/2003/InkML" xml:id="stk33" contextRef="#ctx0" brushRef="#br0">24795 5592 9951 0,'0'0'448'3,"0"0"80"-3,0 0-528 0,0 0 0 1,0 0 0-1,0 0 0 7,0 0 448-7,0 0-32 8,0 0 0-8,0 0 0 7,0 0-32-7,0 0 0 7,0 0 0-7,0 0 0 9,0 0 144-9,15 11 32 7,-5 3 0-7,-10-14 0 8,15 10 16-8,-5-3 0 6,-10-7 0-6,22 14 0 9,-7-4-64-9,3 0-16 6,-1-1 0-6,-3-3 0 9,6 2-64-9,1 0-16 7,-1-2 0-7,5-2 0 8,2-2-96-8,2-1-32 7,1 1 0-7,3-2 0 14,0 0 48-14,2-2 16 2,2 1 0-2,4 1 0 8,6 0-144-8,-2 0-16 7,4-2-16-7,1 2 0 8,5 0 0-8,5 3 0 7,9 3 0-7,-5-2 0 7,-7-4-176-7,-1 0 160 8,-3-2-160-8,-1 2 160 8,-3-2-160-8,-2 0 160 9,2 0-160-9,0 0 160 7,1 2-32-7,-1 2 0 6,-2-2 0-6,4 4 0 7,-1 0-128-7,3 0 160 7,-2 0-160-7,-5-2 160 8,3-2-160-8,-2 0 0 7,-2 0 144-7,-6 0-144 8,0 0 0-8,2 0 0 7,-6 2 0-7,0 0 0 7,2 2 0-7,-6-2 128 7,3 0-128-7,-1 0 0 10,6 0 144-10,-6 3-144 5,0-1 192-5,0 2-192 9,2-4 224-9,-2 2-64 6,1-2-16-6,-1 2 0 9,-4-2-16-9,-2 2 0 6,-1-4 0-6,-3 0 0 9,-1 0 48-9,1 0 0 6,-2 0 0-5,-3 0 0 7,1 0 16-8,-5 0 16 6,2 0 0-5,-1 0 0 6,-15 0 16-7,16-4 0 9,-16 4 0-9,18-2 0 7,-18 2-16-7,13-2 0 6,-13 2 0-6,16-4 0 9,-16 4 0-9,0 0 0 6,10-6 0-6,-10 6 0 8,0 0-16-8,0 0 0 7,15-6 0-7,-15 6 0 8,8-11 0-8,-8 11-16 6,0 0 0-6,0 0 0 10,0 0 16-10,10-8 0 5,-10 8 0-5,0 0 0 9,0 0 48-9,0 0 16 7,0 0 0-7,7-8 0 8,-7 8-112-8,0 0-16 7,0 0 0-7,0 0 0 8,0 0-128-8,0 0 192 8,0-16-192-8,0 16 192 8,0 0-192-8,0 0 0 6,0 0 0-5,0 0 0 6,0 0 0-7,0 0 0 7,0 0 0-7,0 0 0 9,-13-5 0-9,13 5 0 6,0 0 0-6,0 0 0 9,-12-2-256-9,12 2-64 6,0 0-32-6,-14 4 0 25,14-4-2016-24,-13 7-416 0,-11 1-80-1,24-8-16 0</inkml:trace>
    </iact:actionData>
  </iact:action>
  <iact:action type="add" startTime="56855">
    <iact:property name="dataType"/>
    <iact:actionData xml:id="d34">
      <inkml:trace xmlns:inkml="http://www.w3.org/2003/InkML" xml:id="stk34" contextRef="#ctx0" brushRef="#br0">15110 5568 7359 0,'0'0'656'2,"0"0"-528"-2,0 0-128 0,0 0 0 9,0 0 528-9,0 0 80 6,8-12 16-5,-8 12 0 6,0 0-48-7,0 0 0 8,0 0 0-8,0 0 0 8,0 0-128-8,0 0-16 7,0 0-16-7,6 16 0 8,-6-16 16-8,-2 23 0 7,-4 1 0-7,2 3 0 6,-4 0-112-6,4 3-32 7,-5-3 0-7,3 0 0 9,0 5-112-9,2-3-32 7,-2-2 0-7,-2 0 0 8,3 1-16-8,1-3-128 7,2-3 192-7,0-3-64 9,0 1 64-9,2 1 16 8,0-5 0-8,0-1 0 8,0-15-208-7,4 18 128 4,-4-18-128-5,0 0 0 8,7 13 272-8,-7-13-32 6,14 10-16-6,-14-10 0 9,12 10 192-9,5-6 32 7,-1-2 16-7,2-2 0 7,1-2-208-7,-1 2-64 7,1-2 0-7,3-2 0 9,-3 0-192-9,3-4 128 8,1 2-128-8,0 2 0 7,3-1 128-7,1 3-128 8,2-2 0-8,1 0 0 8,-1 0 0-8,2 2 128 8,0 0-128-8,6 0 0 7,0 0 0-7,2 2 0 6,-4-2 0-5,1 2 0 7,4 2 0-7,-1-2 0 6,4 2 0-6,0 2 0 6,6 0 0-7,-8 2 0 6,0 0 0-6,0-1 0 8,0-3 0-8,2 4 0 7,-4 4 0-7,-2-4 0 9,2-2 0-9,-6 0 0 6,0 2 0-6,-2 1 0 7,-1-3 0-7,-1 2 0 7,0-2 0-7,-1 2 0 9,-1-2 0-9,-2 2 0 7,-1-3 0-7,-3-1 0 8,2-2 0-8,-1 0 0 7,-6-2 0-7,3 1 0 8,-3-1 0-8,-16 2 0 6,15-2 0-6,3-2 0 8,-7 0 0-8,-11 4 0 6,18-6 0-6,-6 2 0 8,-12 4 0-7,15-6 0 6,-15 6 128-7,12-11-128 8,2 1 0-8,-6 2 0 7,-1-6 0-7,3 1 0 9,0-7 320-9,-2-1 32 6,1-5 0-5,1-3 0 6,-4-4 32-7,2 0 0 7,2 0 0-7,-3-4 0 8,1 3-176-8,2 5-16 7,-4-4-16-7,-2 6 0 8,1-1-16-8,3 5 0 7,-2 2 0-7,0 5 0 8,2-2-160-8,2 3 160 6,-3 5-160-6,-7 10 160 9,0 0-320-9,0 0-64 7,12 10-16-7,2 3-10816 11</inkml:trace>
    </iact:actionData>
  </iact:action>
  <iact:action type="add" startTime="58040">
    <iact:property name="dataType"/>
    <iact:actionData xml:id="d35">
      <inkml:trace xmlns:inkml="http://www.w3.org/2003/InkML" xml:id="stk35" contextRef="#ctx0" brushRef="#br0">30018 5176 14047 0,'0'0'624'4,"0"0"128"-4,0 0-608 1,0 0-144 0,0 0 0-1,0 0 0 5,0 0 0-5,6 16 160 7,-2 3-160-7,0-3 160 9,3 1-32-9,3 5-128 7,-4-6 192-7,4 5-64 8,2 4 16-8,-7 5 0 6,-1 1 0-6,0 0 0 10,2 0-16-10,0-2-128 6,-2-1 192-5,-2-1-64 7,-2-2 144-8,2-1 32 7,2 1 0-7,0-1 0 7,-3-3 112-7,3-3 32 6,-4-18 0-5,10 19 0 7,-6 1 144-8,4-3 48 7,-8-17 0-7,13 12 0 7,-13-12-96-7,16 10-16 7,2 1 0-7,-7-7 0 8,-11-4-128-7,18 0-16 5,-1 0-16-6,-3 0 0 8,4-2-96-8,-5 2-16 7,5-6 0-7,-4 4 0 13,3 0-256-13,3-1 0 4,-5 1 0-4,7-2 0 7,1-4 160-7,4 4-32 6,3 0 0-6,1-2 0 9,0 2-128-8,4 0 0 5,-4 1 0-6,1 1 0 8,-3 0 0-8,4-2 0 7,0-4-176-7,2 2 176 8,-2 0 0-8,1 4 0 6,3-2 0-6,0-1 128 9,-6-5-128-8,2 6 0 5,4 0 0-6,2 4 0 8,-4-4 0-8,6 2 0 7,-6 2 0-7,2 0 0 7,2 0 0-7,-4 2 0 8,3 0 0-8,-3 0 0 8,-4 4 0-8,-4-2 0 7,-3 0 0-7,-5-4 0 9,1 0 0-9,-1 0 0 5,-5 5 0-4,-14-5 0 7,15-5 0-8,-15 5 0 6,0 0 0-6,14-2 0 10,-14 2 0-10,0 0 128 5,0 0-128-5,16-8 0 11,-7 2 240-11,-9 6-32 6,0 0 0-6,0 0 0 8,8-16 80-7,-8 16 16 4,0 0 0-5,4-15 0 8,-8-7 16-8,2 5 16 7,2 3 0-6,-2-5 0 6,0-3-48-7,0-3-16 7,-4-4 0-7,5 1 0 9,2 3-112-9,-1 4-32 6,-1-3 0-6,-1 3 0 9,2 3 112-9,0 6 16 6,0 12 0-6,2-17 0 8,-2 5-256-8,0 12 0 6,0 0 128-5,0 0-128 7,1-15 0-8,-1 15 0 7,0 0 128-7,0 0-128 23,14 0-1792-22,0 7-384 1,-2 1-96 0</inkml:trace>
    </iact:actionData>
  </iact:action>
  <iact:action type="add" startTime="60399">
    <iact:property name="dataType"/>
    <iact:actionData xml:id="d36">
      <inkml:trace xmlns:inkml="http://www.w3.org/2003/InkML" xml:id="stk36" contextRef="#ctx0" brushRef="#br0">13142 14381 13823 0,'0'0'1216'3,"0"0"-960"-3,-12 8-256 1,12-8 0 5,-13 4 480-6,13-4 48 6,-14 4 16-5,14-4 0 7,0 0 336-7,0 0 64 4,-12-8 16-5,-1 0 0 8,3 0 0-8,10 8 0 9,-10-17 0-9,4 1 0 7,0-3-128-7,6 1 0 6,0 3-16-6,0-7 0 9,2-1-192-9,2-1-48 8,2-3 0-8,2 2 0 7,0-1-224-7,0 5-48 7,3-5-16-7,-3 3 0 8,4 4-144-8,1 3-16 6,-1-2-128-6,6 1 192 10,-5 5-64-10,1-1-128 6,0 3 176-6,-1 2-176 7,-13 8 176-7,10-12-176 7,4 3 160-7,-14 9-160 9,11-4 0-9,-11 4 0 7,20 0 0-3,-20 0 0 1,16 4 0-5,-16-4 0 6,15 9 0-6,-15-9 0 9,16 18 0-9,-7-5 0 6,-9-13 0-6,6 18 0 9,-6-18 0-9,4 20 128 7,-6-7-128-7,-2 5 144 9,0-5 112-9,4-13 0 6,-15 16 16-6,1-4 0 7,-5 3 160-7,5 1 16 7,-3-8 16-7,-1-2 0 8,2-1 32-7,-5-1 0 6,-1-4 0-6,7-2 0 5,-3-3 64-6,7 1 16 8,11 4 0-8,-16-18 0 9,8 2-208-9,2-3-48 6,2-1 0-6,8 3 0 8,0-5-192-8,2-1-128 8,6 0 160-8,3-1-160 7,1 3 0-7,2-1 0 6,3-1 0-5,-2 3 0 7,1 7 0-7,1-1 0 5,1 4 0-6,-1 3 0 8,-1-1 0-7,-1 6 0 5,1 4 0-6,-3 2-160 8,1 3 160-8,2-1 0 6,-20-6 0-5,15 18-128 6,-1-1 128-7,-8 7 0 7,-4 3 0-7,-4 0-128 9,-2 1 128-8,-6-1 0 5,-8 0 0-6,-1 1 0 8,-5-3 0-8,-3 0 0 7,-4-3 0-6,0-3 0 6,2-1 0-7,-3-1 128 7,-1-9-128-7,0 0 0 8,4-2 160-8,1-6-32 8,5-2-128-8,2-6 192 7,1 0 128-7,6-9 0 7,-1-1 16-7,7-1 0 7,0-5-160-7,8-3-48 7,6 2 0-7,0-1 0 8,0 1-128-7,3 0 0 4,5-5 0-5,4 3 0 9,-3 2 0-9,7 5 0 6,-5 1 0-6,3-1 0 9,1 5 0-9,3-1 0 6,-1 8 0-6,-5 4 0 11,-1 4 0-11,1 6-176 4,-18-6 176-4,17 12-128 11,-1 1 128-11,-2 1 0 5,-3 6 0-5,-7 5-128 9,0 2 128-9,-2 1 0 6,-2-5-144-6,-6 0 144 9,0-3 0-9,-7 1 0 6,-1 1 0-6,-4-3 0 10,1-3 0-10,-3 1 0 6,-9-5 0-6,0 4 0 8,2-3 0-8,3-3 0 6,-1-6 0-6,1-2 0 8,3-2 176-8,5-4-48 7,-1-6-128-7,7 1 192 8,0-1-32-8,6-6-16 7,4 16 0-7,4-19 0 8,6-1-144-8,0-1 0 6,5-3 144-6,1 5-144 9,5 3 0-9,1-5 0 7,3-1 0-7,-1 7 0 9,3-1 0-9,-4 8 0 6,-1-1 0-6,1 5 0 8,3 2 0-8,-5 6-128 7,-1 5 128-7,-1 1 0 8,1 6 0-8,-11-1-128 8,-1 5 128-8,-2-1 0 7,-6 1 0-7,-6 1-128 7,-4 1 128-7,-1-3 0 9,-9 3 0-9,-5-1 0 7,-2 3 0-7,-5-5 0 8,-3-1 0-8,-4-1 0 6,4 3 0-6,6-11 128 8,-2-5 64-8,1-2 0 7,3-4 16-7,4-2 0 8,1 1-32-8,7-9-16 7,5 2 0-7,6 0 0 9,0-5-160-9,8 1 128 6,2-5-128-6,9 1 128 8,3 0-128-8,5-1-192 7,3-4 32-7,3 3 16 25,2 3-1968-23,4-5-384-1,-2 1-64 0,-3 3-32 0</inkml:trace>
    </iact:actionData>
  </iact:action>
  <iact:action type="add" startTime="61989">
    <iact:property name="dataType"/>
    <iact:actionData xml:id="d37">
      <inkml:trace xmlns:inkml="http://www.w3.org/2003/InkML" xml:id="stk37" contextRef="#ctx0" brushRef="#br0">13216 13989 6383 0,'0'0'272'3,"0"0"80"-3,0 0-352 0,0 0 0 0,0 0 0 1,0 0 0 5,0 0 976-6,0 0 128 9,0 0 32-9,0 0 0 6,0 14-176-5,0-14-16 6,0 0-16-7,-2 15 0 9,2-15-224-8,0 0-32 5,-2 12-16-6,2-12 0 7,0 0-176-7,0 0-32 6,0 0-16-6,0 0 0 9,0 0 96-8,0 0 32 6,0 0 0-7,0 0 0 7,0 0 32-7,0 0 16 7,0 0 0-7,0 0 0 10,0 0 48-10,0 0 16 4,0 0 0-4,0 0 0 9,0 0-224-9,0 0-64 7,18-10 0-7,-6 3 0 8,-3-5-128-8,5 2-16 8,-6-5-16-8,3 3 0 7,-1-4 0-6,0 5 0 5,2-7 0-6,-3 2 0 8,7-3 16-8,-4 3 0 6,1 3 0-5,1-7 0 7,4-1-64-4,-3-1-16 0,3-5 0-3,1 0 0 6,-1 1-160-7,3 1 0 7,3 0 144-7,-1-1-144 8,0 1 0-8,-1-1 144 7,1-3-144-7,3 0 0 8,-1 0 144-8,2 1-144 6,3 1 0-5,-1-6 144 7,0-4 0-8,0 2 0 7,1 0 0-7,1 0 0 8,-2-2-144-8,2 3 160 7,1 1-160-7,-5 0 160 7,0 0-160-7,-2 0 0 8,3 0 0-8,1-4 0 9,-2-2 0-9,3 5 128 7,3 1-128-7,6 0 0 8,-4-2 0-8,0 2 0 6,4 2 128-6,-2-2-128 10,2-5 0-10,4 5 0 5,-4-4 144-4,4-2-144 5,0 2 0-5,0 2 0 5,0-6 0-5,-2 6 128 7,2-2-128-8,-4-4 0 6,0 6 128-6,2 0-128 8,-2 0 0-8,1 2 0 7,-1 1 0-7,2 5 0 8,-3-2 0-8,2 1 0 7,-4 1 0-7,1 0 0 9,2-2 0-9,-4-1 0 6,4 1 0-6,2 0 0 8,-2 0 0-8,0-3 0 7,-4 3 0-7,4 0 0 9,4-2 0-8,0-1 128 4,-6 3-128-5,4 0 0 9,4 2 0-9,1-1 0 6,-3 1 0-6,4-4 0 10,0 2 0-10,-4 1 0 6,2 1 0-5,0 0 0 6,1-1 0-7,1 1 0 6,2 0 0-6,-4-2 0 10,2-5 0-9,1 5 0 4,1 2 0-5,-2 0 0 8,-2-3 0-8,2 1 0 7,-2-2 0-7,-1 2 0 8,7 5 0-8,0 1 0 6,-6 1 0-6,1-1 0 8,1 0 0-8,-6-3 0 7,4 3 0-6,-4-1 0 6,4 1 0-7,0 2 0 8,-6-3 0-8,4 1 0 7,-4-3 0-7,0 3 0 7,0-2 0-7,-2-1 0 9,4 3 0-9,-2-1 0 6,6-1 0-6,-2 0 0 8,3-3 0-8,3 1 0 7,0-2 0-7,0 2 0 9,3-1 0-9,1-5 0 6,-2 2 0-5,-1 0 128 7,1-1-128-8,2 3 0 6,1 2 0-6,-1 0 128 9,-6-1-128-9,4 1 0 6,1-2 0-6,3 1 0 9,-2 1 0-9,1 2 0 7,-1-1 0-7,-1 1 0 8,3 0 0-8,0-1 0 6,-3 1 0-6,3 0 0 9,-6-5 0-9,1 5 0 7,-1 0 0-7,2-1 0 8,0 3 0-8,-1-2 0 7,5-3 0-7,0 1 0 9,-1 4 0-9,3-1 0 5,-1 3 0-5,3-1 0 10,-3-5 0-10,1 2 0 5,-2 3 0-5,-1-1 0 9,-1 1 0-9,0 1 0 7,-3 1 0-7,-1-1 0 8,0 5 0-8,2 3 128 7,1-7-128-7,1 5 128 8,-4-5-128-8,-1-1 0 7,3-1 0-7,8 3 0 8,-1-5 0-8,1 1 0 6,-1-1 0-6,-1 5-128 9,1-1 128-9,1-1 0 7,1 0 0-7,1 1 0 8,-1 3 0-8,-1-3 0 7,-1 2 0-7,1 3 128 8,3-9-128-8,-1 5 0 6,-3 1 0-6,-1 1-128 9,-3-9 128-9,1 5 0 6,1 2 0-6,-1-3 0 9,0-1 0-9,1-1 0 7,1 3 0-7,3 7 128 8,-3-1-128-8,-1 3 0 6,-1-6 0-5,2 3 0 8,-3-5 0-9,-1 1 0 5,-2 5 0-5,-1-3 0 9,3 1 0-9,-2 2 0 7,-5 5 0-7,1-3 0 8,0 4 0-8,4 0 0 7,-6-2 0-7,3 3 0 9,1 1 0-9,-2-4 0 6,-4 2 0-6,2 2 0 8,-6-1 0-8,4-5 0 7,-4 2 0-7,2-3 0 9,-6 1 0-8,4-2 0 4,2 6 0-5,4 2 0 9,-8-3 0-9,0-1 128 6,0 2-128-6,-2-2 0 9,4 3 0-9,2 3 0 6,-4 0 0-6,4 2 0 10,-4-2 0-10,2 0 0 6,-2-4 0-6,-2 2 0 8,2 1 0-8,4-3 0 6,0-2 0-6,0 2 0 9,2 0 0-9,-2-3 0 5,0 1 0-4,0 0 0 8,-2-1 0-9,2 3 0 6,-4-4 0-6,6 2 0 8,-4 1 0-8,4-3 0 6,-2 2 0-5,4 4 0 7,-4-4 0-7,1 3 0 5,-1-1 0-6,6-4 0 8,2 0 0-8,0 5 0 10,3-5 0-10,-1 4 0 5,4-2 0-5,-3 1 0 7,-1 1 0-7,0-2 0 9,0-4 0-9,1 7 0 6,-3-5 0-6,2 4 0 9,1 2 0-9,-1-1 0 6,-4-5 0-5,6 6 0 7,-5-2 0-8,-3-2 0 6,0 3 0-6,-4 1 0 8,2-2 0-8,-2-2 0 6,0 4 0-6,-6-1 128 9,4-1 704-9,-4 2 160 6,-2 0 32-5,0-2 0 22,1 0-1648-21,-1 3-320-1,-2 1-64 0,2 0-16-1,-2 2 832 0,0-2 192 4,3-4 0-4,-5 2 0 8,2 0 0-8,-4 4 0 7,-1-1 0-7,1-1 0 8,0-4 0-8,3 2 0 7,-5 2 0-7,0 2 0 8,-3-6 0-8,1 1 0 6,1 1 0-6,-1 0 0 9,2 0 0-9,-3-2 0 6,-3 0 128-6,1 3-128 9,1 1 0-9,-5-2 0 7,1-2 0-7,1 4 0 8,-18 4 0-8,14-6 0 6,3 2 0-6,-17 4 0 9,12-9 0-9,0 3 0 6,-12 6 0-6,7-8 0 9,-7 8 0-9,0 0 0 6,0 0 0-6,0 0 0 8,0 0 0-8,0 0 0 7,0 0 0-7,0 0 0 8,0 0 0-8,0 0 0 8,-17-6 0-8,3 2 0 8,14 4 0-8,-23 0 0 7,1 2 0-7,5 2-144 8,-5 0 144-8,-1-2 0 6,-6 2 0-6,1 2 0 8,-1 3 0-8,-4-3 0 8,-6 0 0-8,0 2 0 7,-6 2 0-7,2-4 0 7,-8 1 0-7,-3 3 0 8,-3-2 0-8,-3 0 0 7,-1 5 0-7,1-3 0 8,-3 0 0-8,-5 3 0 7,2 1 0-7,-8 4 0 9,-2 1 0-9,-2-3 0 6,-14 1 0-6,0 1 0 9,-5-1 0-9,-1 7 0 6,-7 1 0-6,-4 1 0 9,-1-1 0-9,3-2 0 6,-2 3 0-6,4-1 0 8,7-2 0-8,-1 3 0 7,3-1 0-7,0 0 0 8,5-1 0-8,-3-1-128 7,3 3 128-6,5-3 0 6,-2 2 0-6,0 3 0 5,0 3 0-6,-1 2 0 8,-1-6 0-7,-2 1 0 5,3-3 0-5,1-4 0 6,-8-1 0-7,3 3 0 8,-5-1 0-8,2 3 0 8,1 2 0-8,1 1 0 6,3-1 0-6,-5-2 0 8,4-1 0-8,8 1 0 7,4 1 0-7,2 1 0 8,4 0 0-8,6-3 0 7,-4-1 0-7,6 4 0 9,-5 4 0-8,7 3 0 4,0-11 0-5,-3 2 0 9,5-1 0-9,-2 3 0 6,-5-4 0-6,7 5 0 10,-6 1 0-10,3 4 0 5,3-4 0-5,-6-1 0 9,-1-5 0-9,-3 2 0 6,8-1 0-5,-10-1-128 7,1-7 128-8,3 0 0 7,-2 5 0-7,6 4 0 8,-6 3 0-8,7-1 0 6,-3-4 0-6,2 1 0 8,-7 1 0-8,7 2 0 7,-2 7 0-7,2-5 0 8,1-2 0-8,-3 2 0 7,4 1 0-7,-7-1 0 8,9 0 0-8,-6 0 0 7,-3-1 0-7,1-1 0 9,2 2 0-9,-6 0 0 6,0-1 0-6,3-1 0 9,-3 2 0-9,0-1 0 6,4-1 0-6,-2 0 0 9,2 2 0-9,-5 3 0 7,3 3 0-7,4-4 0 7,0-4 0-7,3 1 0 8,1-3 0-8,2 2 0 8,5 3 0-8,2-1 0 7,1 0 0-7,1 0 0 7,2 1 0-7,3 1 0 8,-3 2 0-8,0 0 0 7,1-2 0-7,-3 2 0 8,0-1 0-8,2 3 0 7,-3 0 0-7,-1-2 0 7,-1-2 0-7,1-2 0 9,0 3 0-9,3-1 0 6,-1-2 0-6,2 0 0 8,5 3 0-7,1-3 0 5,-2 0 0-6,0-2 0 9,4-5 0-9,-2 3 0 6,4 2 0-6,0 1 128 9,0-5-128-9,2 3 144 7,2-3-144-7,-6 4 160 8,6 1-160-8,-5-1 0 7,1-2 0-7,-2 2 128 8,6 1-128-8,-6-1 0 7,6 0 0-7,-2 1 0 8,2-1 0-8,1 2 0 7,-5 0 0-7,4-1 0 7,4-3 0-6,-6-1 128 6,2-1-128-7,4 2 0 7,-4 3 0-7,2-5 128 8,0 2-128-8,4 1 0 8,-7 1 144-8,5 0-144 6,-2-1 160-6,0 1-160 9,-2 2 0-8,4 0 128 5,2 1-128-6,-3-1 0 8,-3-2 0-8,6 1 0 7,4 3 128-7,-2 0-128 9,-4 0 0-9,1 0 144 5,3-3-144-5,0 3 128 10,1 4-128-10,1 2 128 6,2-4-128-6,-1-2 128 8,-3-1 16-8,4 1 0 7,-1 0 0-7,-1 2 0 8,0-2-144-8,2 1 0 6,-3-3 0-6,3 2 0 9,-2-2 0-9,1 5 0 8,-1 3 0-8,0-4 0 7,3 0 0-7,3 0 128 7,-3 0-128-7,1-2 0 8,-1-1 128-8,3 1-128 7,0-2 128-7,3 0-128 8,-3-1 144-8,1 1-144 7,4 0 160-6,-1 2-160 6,5-1 128-7,-5-3-128 7,-1-4 0-7,1 3 0 8,-3-1 0-8,4 2 0 6,1 1 0-6,1-1 0 9,1-4 0-9,-7 1 0 7,6-1 0-7,-3-1 0 8,3-1 0-8,-3 1 128 6,-1 1-128-6,2-2 0 10,-1-3 0-10,5 1 128 6,-3 1-128-6,3-4 0 8,-6 3 128-8,9-7-128 15,-5 3 0-15,6-1 144 0,-4 0-144 1,3 3 0 5,3-5 144-5,-2 3-144 6,-4-3 0-7,6 0 128 7,3 2-128-7,-3-5 0 11,-4 1 0-11,10-10 128 4,-6 10-128-4,6-10 0 8,-6 11 0-8,6-11 128 8,-6 12-128-8,6-12 0 7,-9 8 0-7,9-8 128 7,-6 8-128-7,6-8 0 10,0 0 0-10,0 0 128 5,0 0-128-5,0 0 0 9,-6 10 128-9,6-10-128 5,0 0 128-4,0 0-128 7,0 0 128-8,0 0-128 7,0 0 160-7,0 0-160 7,0 0 128-7,0 0-128 8,0 0 0-8,0 0 144 8,2-18-144-8,0 6 0 7,-2 12 0-7,6-17 0 9,-6 17 0-9,7-14 0 7,3-3 0-7,-4-3 0 7,2 4 0-7,2-3 128 7,-5-1-128-6,5 3 0 7,2-3 0-7,0-1 0 5,3-1 0-6,1-3 0 8,1-4 0-8,5 0 0 6,-1-1 128-6,5-1-128 9,-1 0 0-9,2-10 0 6,3-2 0-6,7-6 0 8,-2 3 0-8,12-1 0 7,1-10 0-7,11-3 0 8,3-3 0-8,3 5 0 8,5-3 0-8,2-5 0 8,4 0 0-8,6 1 0 6,0-3 0-6,0 8 0 9,2-3 0-9,2-3 0 6,7 2 128-6,-5-3-128 8,4 5 0-7,7-1 0 5,-1-9 0-6,3 2 0 9,2-6 0-9,5 6 0 7,3 4 0-7,0-5 0 7,-2 5 0-7,2-6 0 8,5 2 0-8,-3-4 0 8,0 3 0-8,-2 1 0 7,6-2 0-7,-2 4 0 8,4-4 0-8,0 5 0 6,-6-5 160-6,2 6-160 8,2-2 0-8,-2 5 0 7,-3 5 0-7,-3-3-192 9,-4-3 192-9,-1 3 0 7,-3 5 0-7,-2 1 0 8,3 1 0-7,3-1 0 5,-3 4 0-6,-5 6 0 7,-1 1 0-7,-5-5 0 7,3 0 0-7,2 2 0 9,-3-2 0-9,5 3 0 6,-5 7 0-5,5-8 0 6,-3 0 0-7,1 2 0 7,-4-2 0-7,-3 6 0 8,1-1 0-8,-2-1 0 8,-4 4 0-8,-2 5 0 7,0 5 0-7,-2 0 0 7,-8-4 0-7,0 2 0 9,0-1 0-9,-4 5 0 7,3 4 0-7,-1 3 0 7,2-1 0-7,-4-5 0 8,1-3 0-8,-5 0 0 9,6 2 0-9,-4-1 0 6,1 1 0-6,-5 0 0 9,1-1 0-8,-1 3 0 3,2 0 0-4,-1-3 0 10,-1 3 0-10,3 0 0 5,-5-1 0-5,2-1 0 9,1-2 0-9,1 1 0 6,-1 1 0-6,-1-2 0 9,1 0 0-9,-5-1 0 7,-1 3 0-7,-1 0 0 8,1 3 0-8,-1 3 0 7,1 1 0-7,-1 1 0 8,1-1 0-8,0 5 0 7,-3-3 0-7,1 1 0 8,-1-3 0-8,1-3 0 7,-2-1 0-7,1-1 0 8,1 4 0-8,-2-1 0 7,-1 3 0-7,1-1 0 8,0 1 0-8,-3 1 0 7,-1-1 0-7,0-1 0 7,-4 4 0-7,-4-3 0 8,2-1 0-8,-4 3 0 8,3-1 0-8,-3-1 0 7,2 5 0-7,-3-5 0 8,1-1 0-8,-2 5 0 7,-2-5 0-6,4 1 0 7,-8 3 0-8,0-5 0 6,-2 1 0-6,5 3 0 8,-1-3 0-8,4 1 0 7,-4 5 0-6,6-4 0 6,4 5 0-7,-2-3 0 8,2 0 0-8,2 3 0 7,-1-3 0-7,3 3 0 7,2-9 0-7,-2 8 0 8,0-3 0-8,1 3 0 7,3 1 0-7,-2-1 0 8,2 0 0-8,-1 1 0 7,3-1 0-7,4 4 0 7,1-5 0-7,3 3-144 8,-13-2 144-8,7 3 0 8,5-5 0-8,-3 2 0 6,-1-3 0-5,-1 5 0 7,0-2 0-8,1 5 0 6,3-5 0-6,1 6 0 10,3 0 0-10,3-1 0 5,-6 1 0-5,-1 2 0 11,-4-6 0-11,-5 3 0 5,1 1 0-5,-8-2 0 8,0 0 0-8,-2 2 0 7,0-3 0-7,-4 3-128 8,-4 2 128-8,2-4 0 7,-2 3 0-7,-3 1 0 8,3 2 0-8,-2-2 0 7,-2-2 0-6,2 4 0 6,-3-2 0-7,-1 2 0 7,-4 1 0-7,1-3 0 8,-1 2 0-8,-1 0 0 7,-3-2 0-7,-3 4 0 8,-1 0 0-8,-15 2 0 6,14-2 0-6,-14 2 0 8,0 0 0-8,0 0-160 7,0 0 160-7,0 0-160 9,0 0-96-9,0 0 0 6,0 0-16-6,0 0 0 24,-18 8-416-23,-1 2-80 1,-6 1 0-1,1-1-16 11,3 4-2224-11,-5-6-448 1</inkml:trace>
    </iact:actionData>
  </iact:action>
  <iact:action type="add" startTime="65491">
    <iact:property name="dataType"/>
    <iact:actionData xml:id="d38">
      <inkml:trace xmlns:inkml="http://www.w3.org/2003/InkML" xml:id="stk38" contextRef="#ctx0" brushRef="#br0">23819 8414 6447 0,'0'0'576'2,"-15"0"-576"-2,15 0 0 0,0 0 0 6,0 0 1632-6,0 0 224 7,0 0 32-7,11-14 16 8,7 2-944-8,5-5-192 7,5-3-48-7,3 1 0 7,2-5-64-7,8-1-16 8,2 0 0-8,6-3 0 8,5 1 304-8,14-2 48 7,9-3 16-7,12-3 0 7,3 0 32-6,11 4 16 5,5 2 0-6,3 3 0 13,2 3-272-13,-4 0-48 3,-4-1-16-3,-1 5 0 9,1-3-272-9,4 7-48 5,7-1-16-5,-3-3 0 10,-10 1-96-10,2 0-32 6,-3-3 0-6,-5 2 0 7,-1 5-80-7,-2-4-32 7,3 5 0-7,-11-3 0 9,-6 6-144-9,-8-3 160 6,-6 1-160-6,-1-4 160 9,-3 3-160-9,-7-3 0 6,-7 6 144-6,-5-1-144 9,-4 1 912-9,-5 4 112 6,-11 0 32-6,-4 0 0 24,-1 2-1632-23,-18 4-336 0,0 0-64-1,0 0-16 12,0 0-544-10,0 0-96-2,-23-7-32 1,-3 3-6736 8,-3 0-1360-9</inkml:trace>
    </iact:actionData>
  </iact:action>
  <iact:action type="add" startTime="65895">
    <iact:property name="dataType"/>
    <iact:actionData xml:id="d39">
      <inkml:trace xmlns:inkml="http://www.w3.org/2003/InkML" xml:id="stk39" contextRef="#ctx0" brushRef="#br0">25639 7171 15663 0,'-14'-9'1392'2,"3"3"-1120"-2,11 6-272 0,0 0 0 7,0 0 1200-7,0 0 176 7,9-14 32-7,11 6 16 8,7 2-656-8,5-3-128 7,1 1-16-7,8 4-16 8,7 2-288-8,5-2-48 7,4-4-16-7,3 2 0 8,2-1 224-8,11 5 32 6,-3 0 16-6,10 0 0 9,6-2-64-9,3 0-16 6,-5 2 0-5,0 0 0 14,0 0-16-15,2 0-16 2,2 2 0-2,-1 2 0 6,-3 0-144-6,-4 2-16 7,-6 0-16-7,-3 0 0 10,-11 2 64-10,-1-1 16 5,-7 3 0-5,-3 2 0 10,-2-6-112-10,-4 6-16 5,-10 3 0-5,-2 1 0 8,-4 4-192-8,-5-1 0 7,-3-1 0-7,-9 7 0 8,-4 6 176-8,-6 4-176 7,-6 5 192-6,-6-1-192 6,-9 4 496-6,-8 5-16 5,-10 7 0-6,-8 0 0 9,-12 1-16-9,-11 1 0 8,-8 3 0-8,-6-1 0 6,-4-4-256-5,3-3-48 5,-1 3-16-6,2-2 0 8,-2-1-144-8,4 1 0 7,2 2 0-7,-6-1 128 25,-1-1-672-24,1 2-144 2,2-1-16-3</inkml:trace>
    </iact:actionData>
  </iact:action>
</iact:actions>
</file>

<file path=ppt/ink/inkAction3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00:09:39.687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92D050"/>
    </inkml:brush>
    <inkml:brush xml:id="br3">
      <inkml:brushProperty name="width" value="0.05292" units="cm"/>
      <inkml:brushProperty name="height" value="0.05292" units="cm"/>
      <inkml:brushProperty name="color" value="#FF0000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5249">
    <iact:property name="dataType"/>
    <iact:actionData xml:id="d0">
      <inkml:trace xmlns:inkml="http://www.w3.org/2003/InkML" xml:id="stk0" contextRef="#ctx0" brushRef="#br0">10111 1286 10127 0,'0'0'896'2,"0"0"-704"5,0 0-192-7,0 0 0 4,0 0 640-3,0 0 80 10,0 0 32-11,-10-12 0 4,10 12 160-4,0 0 48 10,-12-8 0-10,12 8 0 5,0 0-112-5,0 0-16 10,0 0 0-10,-9-10 0 5,9 10-96-5,0 0-32 6,-14-9 0-5,14 9 0 8,0 0-128-9,0 0-16 6,0 0-16-6,0 0 0 4,-12-8-64-4,12 8-16 12,0 0 0-12,0 0 0 3,0 0-128-2,0 0-16 8,0 0-16-9,0 0 0 6,0 0-112-5,0 0 0 5,0 0-16-6,0 0 0 8,0 0 160-8,0 0 48 7,0 0 0-6,0 0 0 6,12 2 0-7,4 2 16 10,-1-2 0-10,3-1 0 5,5 1-16-5,3-2-16 8,-1 0 0-8,4 4 0 9,0-4-16-6,5 0 0 3,-1 0 0-6,-10 0 0 6,3-4-160-6,14 1-48 6,-2-3 0-6,1 4 0 10,0-2-16-10,-4 2-128 10,0 0 192-10,0 0-64 5,-4 0 32-5,-2-2 0 12,-1 2 0-12,-1 2 0 5,-2 0-160-5,-1 2 192 6,-3 4-192-6,-1-2 192 4,1 0-192-4,-5-2 160 6,-1-2-160-6,-15 0 160 8,18 8-160-8,-6 1 0 12,-12-9 0-12,15 8 0 4,-15-8 0-3,10 8 0 6,-10-8 0-6,0 0 0 5,8 14 128-6,-8-14-128 11,0 0 0-11,0 0 128 4,0 0-400-3,0 0-96 10,0 0-16-11,0 0 0 17,0 0-512-16,0 0-96 0,0 0-32-1,0 0 0 14,0 0-1328-13,0 0-272-1,0 0-48 1,0 0-7920 2</inkml:trace>
    </iact:actionData>
  </iact:action>
  <iact:action type="add" startTime="5759">
    <iact:property name="dataType"/>
    <iact:actionData xml:id="d1">
      <inkml:trace xmlns:inkml="http://www.w3.org/2003/InkML" xml:id="stk1" contextRef="#ctx0" brushRef="#br0">10632 907 9215 0,'0'0'816'0,"0"0"-656"8,-14 4-160-8,0-4 0 5,1-2 1232-5,13 2 224 11,-14 0 32-11,14 0 16 4,0 0-208-4,0 0-32 6,-14 2-16-6,14-2 0 8,0 0-352-8,0 0-80 7,0 0-16-7,0 0 0 9,0 0-32-9,0 0-16 7,0 0 0-7,18 8 0 8,5 0 96-8,3-2 32 11,1-3 0-11,2 1 0 5,1 0-368-5,3 0-64 9,2 4 0-9,2 0-16 6,-6 1-208-6,2 7-32 11,-2-2-16-11,-1 3 0 9,-3 5-176-9,0-1 192 7,-1-1-192-7,-3 5 192 4,-1 0 128-4,-3 1 48 7,-1-3 0-7,-1 4 0 8,-9 1-80-8,0-3-16 10,2 0 0-10,-9-3 0 5,-1-5 0-5,-1 5 0 11,-9-1 0-11,0 1 0 4,0-3 32-4,-7 5 0 8,-3-1 0-8,-1 4 0 4,-7-3 80-3,1-1 32 4,-2 3 0-5,-2-5 0 9,-1 1-48-9,-1-1-16 10,0 2 0-10,0-1 0 5,-2-3-144-5,2 3-16 10,2 1-16-10,-1-3 0 5,5-7-176-5,0 3 128 11,1-6-128-11,5 3 128 5,1-3-128-5,5 0 0 10,5 2 0-10,10-12 0 17,0 0-784-15,0 0-240-2,0 0-64 0,0 0 0 14,0 0-1696-12,18 7-352-1</inkml:trace>
    </iact:actionData>
  </iact:action>
  <iact:action type="add" startTime="6753">
    <iact:property name="dataType"/>
    <iact:actionData xml:id="d2">
      <inkml:trace xmlns:inkml="http://www.w3.org/2003/InkML" xml:id="stk2" contextRef="#ctx0" brushRef="#br0">6750 7559 7359 0,'2'-13'656'2,"2"5"-528"1,0-6-128-1,0 4 0-2,-2-5 1632 0,0 3 288 8,-2-5 64-8,0 3 16 8,0-4-480-8,-2-1-112 11,0 1 0-11,0-1-16 5,-8 3-256-5,2 3-48 10,0-7-16-10,1 5 0 4,-5-3-208-3,4 0-32 8,-5 7-16-9,1-5 0 6,-4 4-160-6,3-1-16 10,-7 1-16-10,3 2 0 5,-5-1-176-4,-1 3-16 8,-5-2-16-9,3 0 0 4,0 4-96-4,-1 5-32 12,1-1 0-12,0 0 0 4,1-2-80-4,1 2-16 17,-5 4 0-17,1 2 0 1,2 0-192-1,-1 3 176 9,1 5-176-9,0 0 160 4,-3 9-160-4,1 5 0 8,2 5 0-8,-1 0 128 7,1 2 64-7,2 8 0 8,-1 0 0-8,3 8 0 8,-3 3 128-8,1 1 16 7,1 2 16-7,3 3 0 8,3 3-64-8,-1 7-16 13,7-2 0-13,-6 8 0 3,5-4-96-2,-3 1-32 5,6-5 0-6,2 4 0 8,1-7-144-8,-3-3 192 7,4 1-192-7,2-3 192 8,0-7-48-8,2-4 0 11,0-1 0-10,0-1 0 3,0-4-144-4,0 6 192 11,2-8-192-11,0 0 192 5,0-6-192-5,4-2 0 6,-2 1 0-6,-1-5 128 8,1-4-128-8,2 1 0 9,4-11-160-8,-2 5 160 17,-2-6-864-16,-6-12-80-2,0 0-16 1,0 0 0 10,0 0-1504-9,9-14-304-1,1-8-64 1</inkml:trace>
    </iact:actionData>
  </iact:action>
  <iact:action type="add" startTime="7188">
    <iact:property name="dataType"/>
    <iact:actionData xml:id="d3">
      <inkml:trace xmlns:inkml="http://www.w3.org/2003/InkML" xml:id="stk3" contextRef="#ctx0" brushRef="#br0">5276 8437 19343 0,'-22'-6'1728'3,"22"6"-1392"-2,-6-8-336-1,6 8 0 7,0 0 2048-7,0 0 352 8,0 0 64-7,10 0 16 3,6-2-1744-4,-1 0-352 6,7 0-64-6,5 2 0 8,0-2 112-8,3-3 16 11,5-1 16-11,6 0 0 4,0 0 48-3,9-4 16 4,3 1 0-5,4 1 0 10,-3-4-208-10,-1 2-32 10,-1 3-16-10,-1-1 0 5,-6 2-272-5,-2 2 0 10,-4 0 0-10,14-2 0 21,-12 2-608-21,-18 4-176 0,-4 2-48 0,5 0-8704 18,-3 0-1760-18</inkml:trace>
    </iact:actionData>
  </iact:action>
  <iact:action type="add" startTime="7455">
    <iact:property name="dataType"/>
    <iact:actionData xml:id="d4">
      <inkml:trace xmlns:inkml="http://www.w3.org/2003/InkML" xml:id="stk4" contextRef="#ctx0" brushRef="#br0">6735 8460 22575 0,'0'0'992'1,"0"0"224"0,7 18-976-1,3-1-240 6,2 3 0-6,-2 7 0 4,-1 3 1088-4,-3 5 160 11,-4 0 32-11,2 2 16 4,-4 6 0-3,-2 0 0 9,0 3 0-9,-4 5 0 2,-3 6-80 0,1-1 0 5,2-3-16-8,-4 0 0 5,0-5-528-5,1-3-96 9,-5 0-32-8,4-6 0 4,2-2-288-4,-1-4-64 8,1-2-16-8,4-3 0 3,0-7-176-4,2-1 160 10,0-5-160-9,4 7 160 15,-2-22-1104-15,0 0-208-1,0 0-64 0,0 0-14944 5</inkml:trace>
    </iact:actionData>
  </iact:action>
  <iact:action type="add" startTime="8071">
    <iact:property name="dataType"/>
    <iact:actionData xml:id="d5">
      <inkml:trace xmlns:inkml="http://www.w3.org/2003/InkML" xml:id="stk5" contextRef="#ctx0" brushRef="#br0">8439 7651 13823 0,'0'0'1216'3,"0"-14"-960"-3,2 5-256 0,0-7 0 8,0 4 1360-8,-2-1 240 12,0 3 32-12,2 2 16 3,-2 8-176-2,0 0-16 7,0 0-16-8,0 0 0 7,0 0-544-7,0 0-96 11,0 0-32-11,0 0 0 5,-6 12-368-5,2 9-80 10,2 7 0-10,0 1-16 4,1 8 272-4,1 6 64 12,0 7 16-12,0 3 0 3,0 4-32-3,-2 3-16 8,-4 6 0-8,2 3 0 7,0-3-160-5,0-2-16 5,2-1-16-7,-4-3 0 8,-2 3-64-8,3-9-16 10,-3-1 0-10,4-2 0 5,0-5-176-5,-4-5-32 6,0 0-128-6,4-8 192 10,4 1-192-10,-2-5 0 10,1-2 128-9,1-3-128 4,1-3-128-5,1-5-80 5,0-7-16-5,-2-9 0 27,0 0-1984-27,0 0-400 0,0 0-80 0,0 0 0 0</inkml:trace>
    </iact:actionData>
  </iact:action>
  <iact:action type="add" startTime="8386">
    <iact:property name="dataType"/>
    <iact:actionData xml:id="d6">
      <inkml:trace xmlns:inkml="http://www.w3.org/2003/InkML" xml:id="stk6" contextRef="#ctx0" brushRef="#br0">7835 8326 35935 0,'0'0'3200'1,"0"0"-2560"6,11-4-512-7,11 2-128 18,3 6-976-16,-3 0-224-1,1 2-32-1,8-3-16 0,4-1 1536 0,12 0 304 10,6-2 64-10,3 0 16 4,3 0 112-3,5 0 32 8,3-2 0-9,-5 0 0 5,4 1-464-5,3-1-96 10,-5 0 0-10,2 2-16 5,-5 0-240-5,-5 0 128 17,1 2-128-17,-4-2 0 2,-3-2 0-2,-7 2 0 3,-2 2 0-2,8 1 0 22,-8 1-2560-21,-14 4-416-1,-3 6-80-1,-24-14-16 1</inkml:trace>
    </iact:actionData>
  </iact:action>
  <iact:action type="add" startTime="10249">
    <iact:property name="dataType"/>
    <iact:actionData xml:id="d7">
      <inkml:trace xmlns:inkml="http://www.w3.org/2003/InkML" xml:id="stk7" contextRef="#ctx0" brushRef="#br1">17537 581 12431 0,'0'0'544'2,"0"0"128"-2,0 0-544 0,7-3-128 5,-7 3 0-4,6-6 0 2,2-4 1008-2,2 2 160 9,-10 8 48-10,6-6 0 4,-6 6-144-4,4-7-32 11,-4 7 0-11,0 0 0 6,3-12-224-6,-1 4-48 8,-2-6-16-8,-2 5 0 5,0 1-112-4,-1-4-32 8,1 4 0-8,-4-1 0 3,-2-5 16-4,0 6 0 10,0-6 0-9,1 5 0 3,-5-1-144-4,2-4-32 11,-5 5 0-11,3-5 0 5,-6 4-160-5,3-3-32 11,-5 1-16-11,-3 2 0 4,-1-4-64-4,-3 5-16 10,-2-7 0-2,-2 6 0-8,1-1-160 0,-1 3 192 8,-2 2-192-8,-4 0 192 3,2-4-64-3,-6 5-128 12,-2 1 192-12,0 2-64 5,2 2-128-5,-6 4 128 11,-2-1-128-11,3 7 128 3,-5 0-128-2,0 2 0 4,-1 3 0-5,3 3 128 9,4-3-128-9,-2 7 0 11,2-3 144-11,4 1-144 4,-6 1 160-4,7 3-32 12,-3 3-128-12,7-2 192 5,-3 1-32-5,6-1-16 6,4 0 0-6,2 3 0 9,-1 3-144-9,5 0 160 6,0-2-160-5,5 5 160 5,-1-1-160-5,3 4 128 8,2-2-128-9,-1 2 128 5,5 0-128-5,4-2 0 11,-4 6 144-11,6 0-144 5,3 6 0-4,1-4 128 10,1 2-128-9,7 3 0-1,2-3 176-1,0 2-48 11,5 4 0-11,-1-6 0 3,4-3 64-2,7 3 16 10,-2-8 0-11,1 0 0 3,-1-1-48-2,8-5-16 6,1 0 0-7,1 0 0 7,2-6 0-7,4 1 0 7,-2-3 0-7,8 1 0 9,-4-7 0-9,6 3 0 12,-1-1 0-12,-1-3 0 4,4 1-144-4,2-5 160 10,-1 2-160-9,3-7 160 3,-6-1-160-3,6 2 0 5,-1-4 144-5,3-4-144 7,-1-2 128-8,-3-6-128 7,2-1 160-7,-2-1-160 4,1-8 176-4,-5 1-176 8,0-3 192-8,2-3-192 7,-1-3 160-7,-1 3-160 11,0 0 128-11,-2-3-128 5,-6-1 128-5,2-2-128 11,-4-1 128-10,-2-3-128 1,-2 0 176-2,0 0-48 11,-3-2-128-11,-3 0 192 3,-6 0-192-2,-1-4 176 11,-1 2-176-12,-5-6 160 4,0 2-160-3,-5-6 160 9,1 4-160-10,-4-2 160 5,-4 2-160-5,-2 4 0 10,-4 2 0-10,-4-2 0 4,0 4 0-4,1 0 128 12,-9-2-128-12,2 6 0 4,-7 0 0-3,-1-1 0 5,-1 3 0-6,-2 0 0 9,-1 0 0-9,-5 1 0 6,0 1 128-6,-2 0-128 9,-2-1 0-9,-6 3 0 6,2 0 0-6,-4-1 0 9,2 7 0-9,-2 3 0 12,2-3 0-12,-4 3 0 3,2 2 0-2,-4-1 0 10,-3 3 0-11,1-1 0 4,0 3 0-4,2 4 0 11,-3 0 0-11,-1 0 0 4,0 2-128-4,0 0 128 7,3 4 0-7,-3 4 0 8,0 6 0-8,-1-2 0 12,3 2 0-12,0 3 0 3,4-1-128-2,-4 6 128 10,3-5 0-10,3 7 0 0,-2 5 0-1,4 0-144 12,-2 1 144-12,6 1 0 5,-2 0 0-5,2 5-128 6,4 1 128-6,-4 6 0 8,3-2 0-8,1 4 0 6,2 0 0-6,2 4 0 5,3-3 0-5,3 7 0 8,0 2 0-8,3 0 0 7,7-5 0-7,-1 3 0 9,4 0 0-9,6 0 0 7,4-3 0-7,6 3 0 7,4 0 0-7,5-4 0 8,7-2 0-8,1 2 0 12,5-6 128-12,3 4-128 4,2-6 0-4,6-2 0 10,2 0 0-10,2-6 0 5,4-2 0-5,-1-7 128 11,5-1-128-11,2 1 0 4,0-8 0-4,1 3 144 11,1-7-144-11,1 0 128 4,1 0-128-3,1-5 0 9,-1-1 0-10,3-2 128 4,1-4-128-4,1-3 128 9,-1-1-128-9,-3 2 128 8,1-4-128-8,-3-3 0 7,1 1 0-7,-2-6 128 8,-3-3-128-8,1 1 0 7,0-3 144-7,-3 2-144 3,-3-1 0-3,0 3 128 8,0 1-128-8,-6-5 0 7,0-5 0-7,-4 1 128 12,2 0-128-12,-4-3 0 4,-6 3 0-3,0-2 144 5,-3 0-144-6,-1-1 0 8,-4-1 128-8,-3-4-128 11,0 2 0-11,-5 0 0 6,-1-8 160-6,-6 2-160 10,0-2 128-10,-2 2-128 4,-6 4 0-3,0-4 128 5,-2 2-128-6,-2 2 0 9,-2-2 0-8,-6 1 0 5,1 5 128-6,-7-2-128 8,1-6 0-8,-5 4 0 11,-3 2 0-11,0 0 0 4,-3-2 0-4,-1 1 0 7,-2 1 0-7,0 0 0 9,-6 2 0-9,0 4 0 8,2 1 0-8,-2 5 0 8,2 1 0-8,-2 5 0 7,0-1 0-7,0 6 0 8,-6-1 0-7,0 3 0 6,2 2 0-7,-6-2 0 7,1 2 0-7,-1 2 0 12,0 4 0-12,0 0 0 4,-1 0 0-4,-1 4 0 6,2 2 0-6,2 0 0 4,-3 2 0-3,-1 0-144 6,2 5 144-7,0-1 0 8,5 2 0-7,-3-3-128 6,2 7 128-7,2-2 0 9,-4 5 0-9,4 2 0 9,-2-1 0-9,4-3 0 4,0 3 0-4,4 1-128 11,-2 4 128-11,4-1 0 5,0 1 0-5,-2 2 0 10,6 1 0-10,2 1 0 4,1 0 0-3,1 6 0 9,4 2 0-10,5 6 0 4,-1-4 0-4,3 6 0 11,4 5 0-11,1-1 0 4,3 0 0-4,4-4 0 11,2 1 0-10,4-1 0 4,4-6 0-5,7 2 0 11,3-4 0-9,5 2 0-1,5-4 0-1,5 4 0 6,4-4 0-6,4-4 0 9,-2-2 0-9,8-1 0 10,-2-3 0-10,4-2 0 5,1-1 0-5,5-3 0 11,-2-3 0-10,-2-5 0 2,3 3 0-2,5-4 0 7,1 1 0-7,-1-5 0 4,3-4 0-5,-1 0 0 11,3-2 0-11,5-2 0 4,-5-2 128-4,2-2-128 10,1 0 0-10,-3-4 144 5,-3-1-144-5,-1-1 0 11,1-8 0-11,-3 3 0 5,1-3 0-5,3-3 128 10,-1 3-128-10,-3-1 0 4,-3-9 128-4,0 1-128 7,-1-2 0-7,-5 0 128 8,0-7-128-8,-2 5 0 10,-6 0 0-10,-4-2 128 5,-4-4 64-5,0-6 0 10,-3-2 0-10,-9-4 0 5,-1-7 96-5,-8-5 32 10,-1 5 0-10,-5-3 0 5,-6 1-128-5,-2 1 0 10,-3 3-16-10,-1 5 0 5,0 0-176-5,-4 8 192 10,3 4-192-10,-1 4 192 4,-6 4-192-4,4 5 0 12,-3 7 0-12,3-3 0 5,-3 8-176-5,3-1 48 10,-4 7 0-10,5 2 0 19,-5 4-1280-19,6 4-240 0,-3 4-48 0,5 3-16 14,-4-3-1728-12,4 4-336 0</inkml:trace>
    </iact:actionData>
  </iact:action>
  <iact:action type="add" startTime="12440">
    <iact:property name="dataType"/>
    <iact:actionData xml:id="d8">
      <inkml:trace xmlns:inkml="http://www.w3.org/2003/InkML" xml:id="stk8" contextRef="#ctx0" brushRef="#br1">10407 7438 12031 0,'0'0'528'1,"0"0"112"-1,-2-11-512 0,-3-5-128 5,-1 4 0-4,6 12 0 4,-6-15 896-5,4 7 128 10,2 8 48-10,0 0 0 6,-6-12 48-6,6 12 16 10,0 0 0-8,-12-4 0 0,12 4-144-2,-11-2-32 10,11 2 0-10,-18 8 0 6,6 2-496-6,-3 0-96 10,3 7-32-10,-2 3 0 4,3 7 48-4,-1 6 16 12,0 0 0-12,3 3 0 4,-7 8 48-4,4 1 0 9,-5 6 0-8,1 6 0 7,1 5-96-8,-1 6-16 8,4 6 0-8,-1-2 0 3,1 1-144-2,6-21-48 9,0 1 0-10,-2 3 0 5,4-3 112-5,3 0 0 10,-1-1 16-10,2-1 0 4,2-4-32-4,1-2-16 12,1-10 0-12,6 4 0 3,-2-4-32-2,2-6 0 9,3-1 0-10,-1-3 0 5,6-6 176-5,-3-3 16 11,3 0 16-11,3-9 0 4,-1-1-48-4,1-6-16 7,4-4 0-6,3-1 0 5,-1-11-64-5,2 2-16 11,4-7 0-12,-1-3 0 4,-1-3-80-4,-2-4-32 9,2-2 0-8,-1-6 0 2,-1 0-144-3,0 0 128 12,-2-6-128-12,14-23 128 4,-7 5-128-4,-11 22 0 12,-2-7 0-12,-1-5 0 4,1-4 128-4,1 3-128 6,-8 1 0-5,1 0 128 7,-5 7-128-8,4 3 0 10,-7-2 0-10,1 10 128 5,2 2-128-5,-4 5 0 10,-2 5 0-10,0 1 0 4,-3 9 0-4,-1 1 0 7,0 12 0-7,0 0 0 7,0 0 0-7,0 0 0 8,-9 14 0-8,-5 3 0 8,2 11-176-8,-5 18 176 10,1 1-128-9,-5 8 128 4,-1 3 0-5,1 7 0 11,1 9 0-11,5-24 0 4,1 5 0-4,-2 0 0 6,3-1 0-6,-1 1 0 9,6-1 0-9,-1-5 0 13,3 0 0-13,2-2 0 3,2-8 0-3,6 2 0 11,0-2 0-11,4-2 0 20,-3-4-1024-20,1-4-112 0,2-5-16 0,8 7-8864 12,-5-6-1760-10</inkml:trace>
    </iact:actionData>
  </iact:action>
  <iact:action type="add" startTime="13209">
    <iact:property name="dataType"/>
    <iact:actionData xml:id="d9">
      <inkml:trace xmlns:inkml="http://www.w3.org/2003/InkML" xml:id="stk9" contextRef="#ctx0" brushRef="#br1">11168 8989 11967 0,'0'0'528'1,"0"0"112"-1,0 0-512 0,0 0-128 7,-4-10 0-7,4 10 0 4,0 0 2352-4,0 0 432 6,0 0 96-6,0 0 0 8,0 0-1408-8,-10 20-272 8,1-3-64-8,-1-3-16 6,2 5-336-5,2 5-64 10,-5-1-16-11,3 4 0 5,2 1 64-5,0 3 0 7,-4-2 0-7,6 0 0 4,1 1 0-4,1-1 0 6,2-2 0-6,2-1 0 9,-1-5-464-8,3-3-96 8,0 1-16-9,4-1 0 5,0-5 96-4,2 3 16 8,3-6 0-9,-1-5 0 5,6-1 48-5,9-2 16 11,0-2 0-11,-9-2 0 9,3-2-208-9,5-1-32 8,3 3-128-8,-2-4 192 18,0-8-640-17,10 1-144 0,-7-3-32-1,-9 4 0 13,-1-3-784-12,1 3-176-1,-5-4-16 0,-3 5-8032 8,-3-5-1600-7</inkml:trace>
    </iact:actionData>
  </iact:action>
  <iact:action type="add" startTime="13494">
    <iact:property name="dataType"/>
    <iact:actionData xml:id="d10">
      <inkml:trace xmlns:inkml="http://www.w3.org/2003/InkML" xml:id="stk10" contextRef="#ctx0" brushRef="#br1">11640 8989 7359 0,'0'0'320'1,"0"0"80"-1,0 0-400 0,0 0 0 6,0 0 0-5,0 0 0 3,0 0 3632-4,0 0 640 6,-10 19 128-6,5-1 16 6,-1 1-2624-6,-2 3-544 6,-4 3-96-6,4 6-32 8,-3 3-128-8,-1 1-32 11,2 4 0-11,-3 4 0 5,3 3 16-5,-10 21 0 10,3-7 0-10,5-15 0 4,2 8-400-4,-7 23-96 7,1-10-16-7,6-21 0 9,3-2-304-9,-7 21-160 6,6-13 160-6,2-4-160 13,-2-10 208-13,5-14-48 9,6-1-16-9,1 5 0 17,0-4-528-15,0-9-96-2,-4-14-32 1,0 0-10080 9,22 4-2016-8</inkml:trace>
    </iact:actionData>
  </iact:action>
  <iact:action type="add" startTime="14093">
    <iact:property name="dataType"/>
    <iact:actionData xml:id="d11">
      <inkml:trace xmlns:inkml="http://www.w3.org/2003/InkML" xml:id="stk11" contextRef="#ctx0" brushRef="#br1">12260 6978 14223 0,'0'0'624'1,"0"0"144"-1,0 0-624 0,0 0-144 6,0 0 0-6,0 0 0 5,0 0 768-5,0 0 112 6,0 0 16-5,0 0 16 7,0 0-208-8,-7 20-64 12,-1-3 0-12,-4 1 0 4,2 1 96-2,1 5 16 3,-5 1 0-5,4 6 0 7,-2 2 208-7,3 8 64 10,-7 0 0-10,4 12 0 7,-3 2-256-7,3 9-64 6,-5 6 0-6,5 0 0 7,-4 1-192-6,3 5-64 10,-5-2 0-4,4 2 0-6,-3-2-192-1,1 4-64 4,1-2 0-4,-3-2 0 5,6 0 0-5,1-8 0 5,3-3 0-5,6-24 0 9,0 8 64-9,0 19 0 11,2-9 0-11,0-9 0 4,4-9-32-4,4-2 0 11,1-5 0-11,1-1 0 5,6-4-80-5,-8-7-16 12,1-5 0-12,11 7 0 3,1-5-128-3,-3-9 0 11,-1-2 0-11,5-2 128 19,-1 0-864-18,1-8-176-1,5-4-48 0,-2-4-13200 2</inkml:trace>
    </iact:actionData>
  </iact:action>
  <iact:action type="add" startTime="14470">
    <iact:property name="dataType"/>
    <iact:actionData xml:id="d12">
      <inkml:trace xmlns:inkml="http://www.w3.org/2003/InkML" xml:id="stk12" contextRef="#ctx0" brushRef="#br1">12840 7552 6447 0,'-8'-16'272'4,"6"6"80"-4,0 2-352 0,2 1 0 0,-2-3 0 0,2 10 0 7,0 0 3824-7,0 0 688 11,0 0 144-11,-6 10 16 5,-6-3-3264-5,3 7-640 6,-7 2-144-5,4 7-32 2,-3 2-48-3,3 7-16 9,-3 1 0-8,3 10 0 5,-4 2 176-6,5 5 16 10,-3 5 16-10,2 7 0 5,2 6-288-4,-1 7-64 9,3-5-16-10,2 0 0 4,-2-10-224-4,6-5-144 10,0-4 192-10,6-2-192 10,6-5 192-10,-2-1-64 4,2-10 0-4,3 1-128 7,1-1 256-7,1-6-64 11,7-2-16-11,-5-3 0 5,3-3-176-5,1-7 0 6,-1 0 0-6,-4-4 0 23,1-6-736-22,-3-1-80 0,-1 1-16-1,-13-2-12816 2</inkml:trace>
    </iact:actionData>
  </iact:action>
  <iact:action type="add" startTime="14737">
    <iact:property name="dataType"/>
    <iact:actionData xml:id="d13">
      <inkml:trace xmlns:inkml="http://www.w3.org/2003/InkML" xml:id="stk13" contextRef="#ctx0" brushRef="#br1">12266 8181 26719 0,'0'0'2368'1,"8"-11"-1888"5,0-7-480-6,9 10 0 5,3 5 1152-5,7-3 144 7,2 4 32-7,-5-2 0 8,3-2-1008-8,8 2-320 10,0-2 160-8,2-2-160 1,8 5 256-3,2 1-48 11,0 0 0-11,4 0 0 6,1-4-32-6,5 0-16 6,-1-4 0-6,-1 4 0 8,-4 4-288-8,-2-2-64 6,-10 1-16-5,0-3 0 22,-8 0-1808-22,-4 0-352-1,-4 2-80 0,5-2-9456 4</inkml:trace>
    </iact:actionData>
  </iact:action>
  <iact:action type="add" startTime="15053">
    <iact:property name="dataType"/>
    <iact:actionData xml:id="d14">
      <inkml:trace xmlns:inkml="http://www.w3.org/2003/InkML" xml:id="stk14" contextRef="#ctx0" brushRef="#br1">13027 6824 15663 0,'-10'-10'1392'2,"-5"5"-1120"2,1-1-272-4,0-2 0 5,3-2 1072-5,-3 4 144 11,4 4 48-11,2-2 0 5,-1-1-320-5,9 5-64 9,0 0-16-9,0 0 0 7,0 0-400-7,0 0-80 8,0 0 0-8,0 0-16 5,15 7 240-4,3 1 48 9,1 4 16-9,7 0 0 4,5 7-96-5,6-1 0 10,0 5-16-10,6 4 0 3,0 6-288-2,4 10-48 5,3-2-16-6,-5 8 0 8,0 0-208-8,0 4 176 12,-4 1-176-12,2 5 160 5,-8 3 96-5,-4 0 32 14,-2-3 0-13,-1-1 0-1,-5-1 160 0,-1 0 16 10,-9 1 16-10,3 1 0 5,-8-3 144-5,-1 3 16 9,-1 1 16-9,-6-1 0 5,-6-7-224-5,1 3-48 12,-1 1-16-12,0-1 0 3,-8 0 16-2,2-5 16 9,-1-5 0-10,-1 4 0 3,-3-2 32-3,1-2 0 13,-5 1 0-13,1 1 0 5,-1-4-112-5,1 4 0 5,-5 2-16-5,-1-4 0 10,-1-1-80-10,0 3-16 7,-1-4 0-7,3 2 0 9,-2-6 48-9,1 0 0 10,-1-4 0-10,0-2 0 4,0 2 0-4,3-5 16 12,-1-5 0-12,1 2 0 4,3-7-112-4,1-1-32 11,1 1 0-11,5-9 0 3,1 5-128-2,5-8 192 6,0 0-192-6,8-8 192 5,0 0-192-6,0 0 0 10,0 0 144-10,0 0-144 6,0 0 0-6,0 0 128 6,0 0-128-6,0 0 0 5,0 0 0-4,12-4 0 4,1-2 0-4,-1 4 0 7,2-4-144-8,-1 0 0 12,5 2 0-11,-6 0 0 18,3-1-1376-18,-5 3-272 1,-10 2-48-2,17-2-15760 0</inkml:trace>
    </iact:actionData>
  </iact:action>
  <iact:action type="add" startTime="18912">
    <iact:property name="dataType"/>
    <iact:actionData xml:id="d15">
      <inkml:trace xmlns:inkml="http://www.w3.org/2003/InkML" xml:id="stk15" contextRef="#ctx0" brushRef="#br0">15514 6723 11967 0,'0'0'528'1,"0"0"112"-1,0 0-512 0,0 0-128 7,0 0 0-7,0 0 0 3,0 0 960-2,0 0 176 6,6-8 16-7,-6 8 16 7,0 0-208-7,0 0-64 7,0 0 0-7,0 0 0 9,-4-10-256-9,-4 4-64 7,-8 2-16-7,5 1 0 9,-9-1 16-9,-3-2 16 10,-3 2 0-10,-1 4 0 5,-2 4 16-5,-4 2 0 7,-2-2 0-7,-4-3 0 5,3-1-16-5,-1 0 0 6,-4 2 0-6,6-2 0 8,-4 2 32-8,4 0 0 17,2 0 0-17,0 0 0 2,-2 0-240-2,6 2-32 9,3 2-16-8,7-2 0 3,-3-2-112-4,7 0-32 6,3-2 0-5,4 0 0 7,-2 2-192-7,10-2 0 9,0 0 128-10,0 0-128 4,0 0 0-4,-4 9 0 10,1 5 0-10,3-4 0 4,2 3 0-4,1 1 0 12,3 6 128-11,4 1-128 3,-2 6 0-3,4 7 0 9,-1 5 0-10,-3 5 0 3,6 7 0-3,-8 6 0 12,-1 1 0-12,-1 12 0 3,-2 6 0-3,2 4 0 10,2 2 0-10,-4 0 0 6,-4 0 0-6,-4 0 0 11,2-4 0-11,-2 2 0 11,-1-2 0-10,-5-2 0-1,2-2 0 0,0-2 0 7,-5-5 0-7,3-3 256 7,-4-6-64-7,5 1 0 8,-7-4 48-8,5 1 0 11,-5-1 0-10,4-6 0 3,1-7-32-4,-7 3 0 11,3 0 0-11,-1-6 0 5,-3-2 0-5,1 2 0 6,3-10 0-6,-3 3 0 8,6-3-48-8,-1 2-16 8,3-4 0-8,-2-3 0 4,7-5-16-4,-3-5 0 10,2 0 0-10,2-7 0 5,4 3-128-5,2-10 192 11,0 0-192-11,0 0 192 4,0 0-64-3,0 14 0 10,4-6 0-11,2 3 0 4,6-1 96-4,-1-2 16 12,9 4 0-12,1-5 0 3,3 1-80-2,7 2-16 8,4 0 0-9,0-4 0 8,8-6-16-8,-4 0 0 8,4 0 0-8,-2 1 0 3,6 1-128-2,17 2 128 11,-3 2-128-11,-20-4 128 2,4 0-128-3,-5 0 0 7,3 0 0-7,10 0 0 9,-14-2 0-9,-14 0 0 11,3 0-144-11,-5 0 144 14,-5-2-1920-12,7 2-288 1,-5-4-48-3</inkml:trace>
    </iact:actionData>
  </iact:action>
  <iact:action type="add" startTime="19693">
    <iact:property name="dataType"/>
    <iact:actionData xml:id="d16">
      <inkml:trace xmlns:inkml="http://www.w3.org/2003/InkML" xml:id="stk16" contextRef="#ctx0" brushRef="#br0">16934 7089 10127 0,'0'0'448'1,"0"0"96"-1,4-11-544 1,0-7 0 3,-2 2 0-3,2-1 0 1,1 5 1104-2,-1-3 112 11,2-1 32-10,-4 2 0 3,-2 1-288-4,0-1-64 11,-2-2-16-11,0 3 0 5,-2-5 32-5,0 7 16 7,0-5 0-7,-1 4 0 8,1-5 0-8,-4 5 0 9,-2-2 0-9,2 5 0 5,-5-5-176-5,-1 6-48 10,-4 4 0-10,3-2 0 5,-7-5-176-5,1 7-32 11,0 2-16-11,-1 2 0 5,-5 2-160-4,-1 4-16 8,1 1-16-8,0 1 0 5,0 0-16-5,-1 6 0 7,1-3 0-8,2 7 0 4,1 1-16-3,3-1 0 8,1 3 0-9,1 7 0 6,-5-1 32-6,1 4 0 9,-2 2 0-7,3 8 0 2,1 0 32-4,1 8 16 11,3-2 0-11,3-2 0 4,-4 7-64-4,1 5-16 7,1 3 0-7,-1 3 0 7,5-3-96-7,-4 5-32 10,7 3 0-10,-5-8 0 6,4 18-128-6,-2-9 160 6,5-1-160-6,1-6 160 9,4-1-32-9,-2-3-128 7,2-3 192-7,2-8-64 9,0-1 0-9,2-7-128 11,0 0 192-11,0-5-64 5,2-3-128-4,0-2 160 7,0 0-160-8,3-3 160 5,-1-5-160-5,-4 1 0 7,2-9 0-7,0 3-176 19,0-4-576-18,-2 1-112-1,0-3-32 0,-2-10 0 14,0 0-1856-12,0 0-368-2</inkml:trace>
    </iact:actionData>
  </iact:action>
  <iact:action type="add" startTime="20114">
    <iact:property name="dataType"/>
    <iact:actionData xml:id="d17">
      <inkml:trace xmlns:inkml="http://www.w3.org/2003/InkML" xml:id="stk17" contextRef="#ctx0" brushRef="#br0">15584 8180 24879 0,'0'0'2208'1,"0"0"-1760"6,14-12-448-7,7-2 0 4,-1 4 752-3,-3 1 64 8,7 3 16-9,1 0 0 5,4 2-176-5,4-2-16 7,8 0-16-7,2-1 0 8,8-1 128-7,2-6 16 5,1 4 16-6,5 1 0 7,-3-5-224-7,-1 4-48 12,0 0-16-12,-3 1 0 4,1 1-336-4,-4-4-160 7,-6 0 160-7,-2 7-160 19,-8-3-432-18,-4 2-176-1,-2 6-32 0,-1-2-9344 11,-3-2-1872-10</inkml:trace>
    </iact:actionData>
  </iact:action>
  <iact:action type="add" startTime="20398">
    <iact:property name="dataType"/>
    <iact:actionData xml:id="d18">
      <inkml:trace xmlns:inkml="http://www.w3.org/2003/InkML" xml:id="stk18" contextRef="#ctx0" brushRef="#br0">16823 8408 10127 0,'0'0'896'1,"0"0"-704"4,0 0-192-4,0 0 0 2,0 0 2816-3,0 0 544 12,0 0 96-11,0 0 32 3,0 0-1568-4,9-2-304 11,5 0-64-11,0-2-16 5,3 0-320-5,1-2-80 5,1-4-16-5,5 6 0 9,-1 3-192-8,1-1-32 6,1 2-16-7,0 2 0 8,-1-1-192-7,-1 5-48 4,1 4 0-5,-1-2 0 9,-6 2-240-9,1 3-48 10,0 5-16-10,-7-3 0 6,-1 7 80-6,0-1 16 9,-6 3 0-9,-4-1 0 5,0 10-112-5,-6-1-32 17,-4-1 0-17,-2-2 0 1,-3-2 16-1,-1 1 0 9,-7-1 0-8,-1 0 0 3,-1 0 32-3,-2 3 16 8,-1-3 0-9,3 0 0 4,2 1-64-4,3-5-16 8,-1 0 0-8,1 1 0 7,7-7-80-7,-3 3-32 8,6-3 0-8,0-5 0 7,5 2-160-6,5-1 128 6,0-5-128-7,3 4 128 8,5-2 0-8,0-1 0 6,6 3 0-6,3-2 0 8,7 2 96-8,3-3 16 8,2 5 0-8,8 2 0 7,6-1-112-7,0-1 0 12,6 3-128-11,-2-3 192 3,-6 0-192-3,4-1 0 4,-1 1 128-4,-5-4-128 3,2-2 0-4,-6 5 0 5,1-7 128-4,-7 2-128 7,-4-2 0-8,-1 0 144 10,-1-4-144-9,-3-2 128 4,-7-4-128-5,3 2 0 9,-16 2-160-9,0 0 160 19,0 0-1536-17,0 0-224-2,0 0-32 1,0 0-11216 5,-10-8-2240-5</inkml:trace>
    </iact:actionData>
  </iact:action>
  <iact:action type="add" startTime="22035">
    <iact:property name="dataType"/>
    <iact:actionData xml:id="d19">
      <inkml:trace xmlns:inkml="http://www.w3.org/2003/InkML" xml:id="stk19" contextRef="#ctx0" brushRef="#br0">18270 7633 3679 0,'0'0'160'1,"0"0"32"-1,0 0-192 2,0 0 0-1,0 0 0-1,0 0 0 8,0 0 2624-7,0 0 464 10,0 0 112-11,0 0 0 5,0 0-1568-5,0 0-320 10,0 0-64-10,0 0-16 6,0 0-80-6,0 0 0 9,-14 2-16-9,14-2 0 5,-15 6-176-5,15-6-16 11,-10 8-16-11,10-8 0 3,0 0-304-3,-10 8-64 7,10-8-16-4,0 0 0-1,0 0-112-2,0 0-32 6,0 0 0-6,0 0 0 9,0 0 64-9,0 0 16 6,0 0 0-6,12 10 0 8,7-5 192-8,3-3 32 11,9-2 16-11,4 2 0 5,4-4-208-5,6-3-32 17,4-1-16-17,5 0 0 1,7 0-192-1,1-4-32 10,5 1-16-9,-5 3 0 1,-1-2-96-2,-17 2 0 12,-1 0-128-12,6 2 192 4,2 0-64-4,0 0-128 11,-1 1 176-11,-3-1-176 3,-2 0 256-2,-4 2-64 11,0 0-16-12,-8 2 0 4,-2 2 48-4,-2-2 16 9,-5 0 0-9,-5 0 0 4,-1 0-240-3,-6 0 0 11,-3 2 0-12,-9-2 0 3,0 0 160-3,0 0-160 10,0 0 160-10,0 0-160 5,0 0 144-5,0 0-144 10,0 0 128-10,-11 9-128 6,-7-3 128-6,2-2-128 10,-5 0 128-9,-2 2-128 3,-3 2 128-3,-1-2-128 3,-4-2 0-3,2-1 128 8,-9 1-128-9,-4 0 0 6,-1 0 144-5,-22-2-144 7,5 4 0-8,3-2 128 11,3-2-128-11,-3 2 0 4,-3-2 128-3,-1 0-128 6,3-2 160-7,1 2-160 7,4 1 128-7,7-1-128 7,-1-4 0-7,2 2 0 8,8 2 0-8,4 2 128 11,-2-2-128-11,5 0 0 5,7-2 0-5,5 0 0 11,1 0 0-11,17 0 0 4,0 0 0-4,0 0 128 6,0 0-128-6,0 0 0 8,0 0 0-8,19-8 144 11,9-1-144-11,5 3 128 4,10 0-128-4,2 0 192 10,5-2-192-9,9 2 192 3,3 1-192-4,3-3 0 12,5-2 0-12,-4 4 0 5,-5 2 0-5,-17 0 0 9,1 0 0-9,4-1 0 4,2-1 0-3,1 2 0 10,1 0 0-11,-4 0 128 3,-4-2-128-2,0 2 160 9,-6 2-160-10,0 0 160 5,-8 2-160-5,-4 0 0 6,-4 2 144-5,-7 0-144 7,0 2 0-8,-16-4 0 12,0 0 0-12,0 0 128 3,0 0-128-3,0 0 0 11,2 10-128-11,-4 0 128 18,2-10-512-17,-8 13-32-1,-4-5 0 1,4 0 0 12,-3 2-2928-11,1-6-592-1</inkml:trace>
    </iact:actionData>
  </iact:action>
  <iact:action type="add" startTime="22892">
    <iact:property name="dataType"/>
    <iact:actionData xml:id="d20">
      <inkml:trace xmlns:inkml="http://www.w3.org/2003/InkML" xml:id="stk20" contextRef="#ctx0" brushRef="#br0">21734 6842 5519 0,'0'0'496'1,"10"-8"-496"3,4-2 0-3,-1-4 0 3,5 5 1920-4,-7-5 272 11,1 2 64-11,2-3 16 3,-2 3-1040-3,-1-5-208 7,-5 3-32-7,2-2-16 10,0 5 224-10,-4-7 32 7,-2 0 16-7,-4 5 0 9,-2-5-128-8,-2 5-32 5,0-5 0-6,0 4 0 4,0-5-192-4,-5 1-64 6,1 3 0-6,-4-5 0 9,2 9-144-9,1-5-48 10,-9 6 0-10,1-5 0 6,-3 1-176-6,1-4-32 11,-5 1-16-11,1 7 0 4,0 2-64-4,-3 0-16 10,-1 7 0-4,0-1 0-6,0 0-16 1,-4 2-16 9,1 4 0-10,1 3 0 4,2 1-48-3,0 0-16 9,-3 8 0-10,3-3 0 4,-2 7 0-3,2 5 0 9,-3 0 0-9,7 5 0 3,-2 3-32-3,1 10 0 9,3-2 0-10,0 5 0 3,1 3-32-3,7 4-16 7,-3 3 0-7,0 3 0 8,3 1 16-8,-3 3 0 11,5 7 0-11,-5-6 0 5,1 3 80-4,3-3 0 9,-6-2 16-10,7 5 0 3,-5-5-80-2,4-3-32 5,1 1 0-6,3-3 0 8,-4-3-32-7,7-3-128 5,-7 0 192-6,4-3-64 9,4-3-128-9,-5 0 0 11,1 0 0-11,4-6 128 5,0-2-128-5,0 2 160 7,2-8-160-6,3 2 160 7,1-1-160-8,0-5 0 10,0-4 0-10,1 1 0 5,3-3-256-5,2-7-96 10,-2 1-16-10,-4-15 0 18,4 8-1952-15,-4-8-400-2,0 0-80 2</inkml:trace>
    </iact:actionData>
  </iact:action>
  <iact:action type="add" startTime="23344">
    <iact:property name="dataType"/>
    <iact:actionData xml:id="d21">
      <inkml:trace xmlns:inkml="http://www.w3.org/2003/InkML" xml:id="stk21" contextRef="#ctx0" brushRef="#br0">20429 7879 33167 0,'0'0'2944'0,"0"0"-2352"5,8-12-464-4,6 1-128 3,1 3 0-4,9 4 0 11,5 0 0-11,-6 4 0 5,7 2 240-5,7 2-32 9,0-2 0-9,10 0 0 8,-1-2 320-8,5 0 64 6,0 0 16-6,3-2 0 6,3 0 0-6,1 0 0 10,1-2 0-10,1 2 0 5,-3-4-352-5,-6 2-64 10,-4-1 0-9,-5 3-16 4,-6 4-320-5,-3 2-64 11,-4-3-16-11,-2-1 0 19,-3-1-2336-19,-3-1-448 0</inkml:trace>
    </iact:actionData>
  </iact:action>
  <iact:action type="add" startTime="23627">
    <iact:property name="dataType"/>
    <iact:actionData xml:id="d22">
      <inkml:trace xmlns:inkml="http://www.w3.org/2003/InkML" xml:id="stk22" contextRef="#ctx0" brushRef="#br0">22155 8224 13823 0,'0'0'1216'1,"0"0"-960"6,0 14-256-6,0 4 0 3,0-5 3104-4,0 7 576 8,0 3 112-8,0 2 32 3,-2 3-1712-2,1 1-352 5,-5 4-64-6,-2 0-16 8,0 4-464-8,4 0-80 8,-2-1-32-8,-1 5 0 7,1-6-400-7,2 4-64 10,4 2-32-10,-2-4 0 5,0-2-288-5,2-6-48 7,2-2-16-7,0 3 0 8,2-1-256-8,0-2 160 12,3-2-160-11,1-1 128 3,-2-9-128-4,2 3 0 5,2-6 0-4,-1-1 0 23,5-5-2144-24,-2-4-304 1,5-4-64 0</inkml:trace>
    </iact:actionData>
  </iact:action>
  <iact:action type="add" startTime="24499">
    <iact:property name="dataType"/>
    <iact:actionData xml:id="d23">
      <inkml:trace xmlns:inkml="http://www.w3.org/2003/InkML" xml:id="stk23" contextRef="#ctx0" brushRef="#br0">23178 5976 1839 0,'0'0'0'2,"0"0"160"-1,0 0-160 0,0 0 0 0,0 0 0-1,0 0 0 7,0 0 3456-7,-8-4 640 7,2 0 144-6,6 4 32 2,-10-4-2400-2,10 4-464 4,0 0-112-4,0 0-16 7,0 0 0-8,0 0-16 11,0 0 0-11,0 0 0 4,10-8-288-4,0 4-48 11,7-1-16-11,3-1 0 6,7 2-192-6,8 2-32 11,-2 0-16-11,4 0 0 5,10 0-224-5,4-2-64 9,0 0 0-8,1 0 0 6,5-2-144-7,-3 4-48 5,-1-1 0-5,-4 1 0 9,2 0 0-9,-1 2-16 11,1-2 0-11,0 0 0 4,-5-2 0-4,-1 0 0 7,-2-2 0-7,-6 4 0 8,0 0-32-8,0 2 0 11,-3 0 0-11,-7-2 0 3,-2 0 16-3,-3 2 0 13,-5 0 0-13,1 2 0 4,-5 2 0-4,1 0 0 10,-6 4 0-10,0 0 0 5,0 1-160-5,-3 7 0 6,-3-2 0-6,0 5 0 8,-2 5 0-8,-2 5 0 6,0 6 0-6,-2 10 0 8,-5 9 0-8,1 5 0 11,2 9 0-11,-4 2 0 5,-1 4 0-5,3 6 0 7,-6 4 0-7,2 2 0 5,-1 0 0-5,3 0 0 10,0 3 0-10,-3 5 0 6,3-10 0-6,-2 2 0 10,2 1 0-10,5-1 0 5,-3 2 0-5,0-6 0 9,4-4 0-9,0 2 128 4,0-2 32-4,2 2 0 11,0-4 0-11,0 0 0 5,2-4-32-5,-2 4-128 7,2-4 192-7,2-5-64 8,2-3 0-8,-2 4 0 12,4-7 0-12,2-3 0 4,2-1 0-4,-4-5 0 12,1 1 0-12,3-2 0 2,-2 1 16-1,-2-5 0 10,4-6 0-11,-1 6 0 4,-3-8-144-3,0 2 160 10,0-8-160-11,2 4 160 4,-4-2-160-4,1-5 0 11,-1-5 144-11,0-4-144 3,2 3 128-3,-2-1-128 12,0-1 160-12,-2-9-160 5,0 3 192-4,0-6-48 4,-2 1-16-5,0-3 0 9,0-8 0-9,0 12-128 6,0-12 192-6,0 0-64 7,0 0 0-7,0 0 0 11,0 0 0-11,0 0 0 6,-6 10 144-6,0-5 32 10,-6-3 0-10,3 2 0 5,-3-2-48-4,0 2 0 10,0 2 0-11,-3-4 0 4,-3 0-16-3,3 0-16 9,-9 0 0-10,1 0 0 3,-6-2-16-2,-3 6 0 9,1-3 0-10,-6 3 0 4,-2-2-16-4,2 2-16 11,-6-2 0-11,2 2 0 4,-6-4 0-4,2 6 0 10,3-3 0-10,-1-1 0 6,4-2-176-6,0 4 128 10,4 2-128-10,3-4 128 5,1 0-128-5,4-2 0 7,3 0 0-7,7-2 0 7,3 0-208-6,1 0-80 9,13 0-16-10,0 0 0 13,0 0-3280-11,0 0-640-1</inkml:trace>
    </iact:actionData>
  </iact:action>
  <iact:action type="add" startTime="31596">
    <iact:property name="dataType"/>
    <iact:actionData xml:id="d24">
      <inkml:trace xmlns:inkml="http://www.w3.org/2003/InkML" xml:id="stk24" contextRef="#ctx0" brushRef="#br0">9969 2713 6447 0,'0'0'272'2,"0"0"80"-2,0 0-352 0,0 0 0 2,0 0 0-2,0 0 0 8,0 0 1520-6,0 0 224 4,0 0 48-6,0 0 16 7,0 0-880-7,0 0-176 8,0 0-48-8,0 0 0 8,0 0-16-8,0 0-16 10,0 0 0-9,0 0 0 2,0 0-32-2,0 0 0 6,0 0 0-7,0 0 0 7,7-8-96-7,3 2-32 9,-10 6 0-9,14-7 0 6,-3 1-16-6,7-2-16 11,1 2 0-10,-1 0 0 2,5 0-128-2,3-1-32 5,1-3 0-6,2 4 0 13,5 4 32-13,1 0 0 9,0 0 0-9,-2 0 0 2,0-2-160-2,2 0-48 12,-2 2 0-11,-1 1 0 3,-1-1 48-3,0 0 0 8,0-2 0-8,-2 2 0 3,-1-2 0-4,-1 0 0 6,-2-2 0-6,-1 2 0 8,-3 2-16-8,3 0 0 11,-7 2 0-11,1 0 0 6,-1 0-176-6,-5 0 0 10,-12 0 144-10,0 0-144 3,12 6 0-3,-12-6 144 11,8 14-144-10,-7-6 0 3,-1-8 0-4,0 13 0 11,0-3 0-11,-1 0 0 4,-5 1-144-4,-2-3-144 7,8-8-32-7,-8 18 0 25,0-6-688-23,-3-3-144-2,-1 1-16 0,12-10-6400 10,-10 4-1280-9</inkml:trace>
    </iact:actionData>
  </iact:action>
  <iact:action type="add" startTime="32003">
    <iact:property name="dataType"/>
    <iact:actionData xml:id="d25">
      <inkml:trace xmlns:inkml="http://www.w3.org/2003/InkML" xml:id="stk25" contextRef="#ctx0" brushRef="#br0">10261 2501 8287 0,'0'0'368'2,"-2"-8"80"-2,0-4-448 0,0 4 0 3,2 8 0-3,2-8 0 7,-2-3 896-7,0 1 80 8,2 0 32-7,0-2 0 6,0 5-432-6,-2 7-96 6,4-12-16-7,-4 12 0 9,0 0 240-9,6-8 32 5,-6 8 16-5,8-6 0 6,5 4-64-6,-3-2-16 6,2 3 0-6,1 1 0 8,-1 0-96-7,4 3-32 6,-5 1 0-7,7 2 0 8,-4-4 96-8,3 0 0 6,3 2 16-6,-3 2 0 10,5 0-80-10,1-2-32 6,2 1 0-5,1 1 0 5,1 2-80-2,-2-2-16 0,3 0 0-4,-3 0 0 9,-1 1-112-9,-5-1-16 11,2 2-16-11,3 4 0 6,-5 0-48-5,-3-1-16 9,0 5 0-10,-7-1 0 4,5-1 0-4,-6 6 0 11,-2-3 0-11,-2 3 0 3,-4 1 16-3,0 2 0 7,-2 1 0-7,-6-1 0 9,-2 3 96-9,-8-1 32 11,-3 2 0-11,-4 1 0 5,-7-1-16-5,-1 0 0 8,-2 0 0-4,-6-1 0-4,0 1-144 0,-4 0-32 7,3-1 0-7,-1-3 0 7,-4 1-64-7,4-3 0 8,-2-5-128-7,10 1 192 5,-2-5-192-6,6 2 144 8,1-7-144-8,-3 11 128 22,8-6-432-20,7 5-80-2,7-5-32 1,7 0-9520 9,4-12-1904-8</inkml:trace>
    </iact:actionData>
  </iact:action>
  <iact:action type="add" startTime="35968">
    <iact:property name="dataType"/>
    <iact:actionData xml:id="d26">
      <inkml:trace xmlns:inkml="http://www.w3.org/2003/InkML" xml:id="stk26" contextRef="#ctx0" brushRef="#br2">19117 1962 10943 0,'0'0'240'1,"0"0"48"0,0 0 16-1,7-4 0 0,-7 4-304 0,10-7 0 4,-6 1 0-4,-4 6 0 5,0 0 416-5,0 0 32 10,6-12 0-10,0 2 0 5,-6 10-64-5,0 0 0 10,0 0 0-10,0 0 0 7,9-4-48-7,-9 4-16 8,0 0 0-8,0 0 0 5,0 0-128-5,0 0-48 11,0 0 0-11,0 0 0 4,0 0-144-4,0 0 0 11,0 0 0-11,0 0 0 3,0 0 0-3,0 0 0 11,0 0 0-11,0 0 0 5,0 0 0-5,0 0 0 10,0 0 0-10,0 0 0 6,0 0 0-6,0 0 0 5,0 0 0-5,0 0 0 9,0 0 0-9,0 0-224 7,0 0 32-7</inkml:trace>
    </iact:actionData>
  </iact:action>
  <iact:action type="add" startTime="38174">
    <iact:property name="dataType"/>
    <iact:actionData xml:id="d27">
      <inkml:trace xmlns:inkml="http://www.w3.org/2003/InkML" xml:id="stk27" contextRef="#ctx0" brushRef="#br2">15071 3152 13295 0,'0'0'576'1,"0"0"144"-1,0 0-576 0,0 0-144 5,0 0 0-5,0 0 0 4,4-14 672-3,-2 6 96 6,-2 8 32-7,0 0 0 7,2-9-288-7,0-3-48 12,-2 6-16-12,0 6 0 4,0 0 288-2,0 0 48 5,0 0 16-7,-4-8 0 6,4 8-160-6,-10-4-48 6,-1-1 0-6,-3 3 0 9,-6 0-80-9,-1 4-32 7,-3 5 0-7,-3-1 0 7,-2 0-16-7,-4 0 0 13,-2 2 0-13,-22 5 0 3,2 1-32 2,1 2-16 4,-1 1 0-8,1-3 0 0,1 1-96-1,-2-1 0 11,-3 6-16-11,-1-3 0 5,-1-1-112-5,1 7 0 9,1 4-16-9,1 7 0 6,5 5 48-6,-1-2 16 10,0 8 0-10,3-1 0 4,7 5-16-3,0 2 0 9,6-2 0-10,7 3 0 5,5 5-96-5,6-3 0 8,7-1-128-8,2-2 192 7,8 1-192-7,10-1 0 11,2-2 128-11,11 2-128 3,4 1 192-3,9-1-16 12,3-4 0-12,8 0 0 4,5-8 96-4,5 0 32 6,1-8 0-6,1-4 0 7,2-5-48-6,3-5 0 11,4 1 0-12,-3-7 0 2,-3-1-16-2,-13-6-16 14,4-4 0-14,3 0 0 3,3-4 64-3,1-2 16 12,3-5 0-12,1 1 0 3,1-8-16-2,-3 5 0 4,3-9 0-5,-1-3 0 11,-2-6-96-11,-1-3 0 10,-2-5-16-9,-5 0 0 4,-1-3 16-4,-6-1 0 3,-2-4 0-4,-8-4 0 8,-4 0 80-8,-8-1 32 7,-1-5 0-6,-12-1 0 6,-1-1 0-6,-9-3 0 6,-9-6 0-7,-3 1 0 7,-11-3-64-7,-5 8-16 8,-5 3 0-7,-10 4 0 5,0 3-48-6,-7-1-16 8,-7 10 0-8,-5 6 0 8,-1 6-160-8,1 8 0 10,-5 5 0-10,-24 4 0 1,5 11 0 0,10 6 0 5,4 3 0-6,3 8 0 24,9 0-1024-23,5 7-256-1,3 6-32 0,15 5-10368 6,3 1-2080-5</inkml:trace>
    </iact:actionData>
  </iact:action>
  <iact:action type="add" startTime="39975">
    <iact:property name="dataType"/>
    <iact:actionData xml:id="d28">
      <inkml:trace xmlns:inkml="http://www.w3.org/2003/InkML" xml:id="stk28" contextRef="#ctx0" brushRef="#br1">16979 318 10127 0,'0'0'896'11,"0"0"-704"-10,0 0-192-1,13-2 0 1,-13 2 496-1,10-2 64 9,-10 2 16-8,0 0 0 3,0 0-160-3,0 0-32 8,0 0 0-9,0 0 0 7,0 0 48-7,0 0 0 8,0 0 0-8,0 0 0 6,0 0 176-6,0 0 32 5,-6 12 16-4,-7-4 0 7,-1 2-32-8,-2 3-16 7,1-5 0-7,-9 8 0 7,1-5-80-7,-6 7-16 7,-3-6 0-6,-3 5 0 7,-6-3-16-7,2 3-16 5,-5 1 0-5,-1-4 0 11,0 5-64-12,-6-3-16 5,2 5 0-5,-5 1 0 8,-3 1 16-8,-1 2 0 9,-1 1 0-9,-5 1 0 5,-3-2-32-5,1-1-16 12,-4 1 0-12,4 2 0 4,-3 7-128-4,-22 10-32 8,5 1 0-8,6-4 0 11,0 2-16-11,2-4-16 0,6 2 0 0,3-2 0 8,-5 6 16-7,6-4 0 10,-6 2 0-10,10-2 0 0,-1 2 16 0,5 3 16 9,-1-1 0-10,3 0 0 6,-3 2-16-6,-1-4 0 6,1 2 0-6,5-6 0 9,-1 0-32-9,3-4-16 7,-1 0 0-7,4 4 0 8,3-4-16-8,3 2 0 12,0 0 0-12,4-2 0 3,-4-4-16-3,8 1 0 10,-2-3 0-9,4 0 0 3,-6 4 16-3,6-3 0 9,0-3 0-10,1 4 0 5,1-2 48-5,6 1 0 11,4-3 0-11,1 0 0 4,3-1-64-4,1-3 0 7,2-2 0-7,5 3 0 9,3-3-128-9,4 3 128 10,2-5-128-10,2-1 128 4,4 5-128-4,2 1 0 6,6-7 0-6,-1-1 128 9,9 1-128-9,1-5 0 11,7 7 0-11,1-3 128 6,0-2-128-6,2 3 0 10,0-1 0-10,1 1 128 4,-1-5-128-3,0 4 0 8,2-5 0-9,0 7 0 5,-5-6 0-5,3 3 0 7,0-5 128-7,2 4-128 9,4-5 0-9,-3 3 0 5,1-4 0-4,6-2 0 3,-2 0 0-3,4 1 0 5,-8-3 0-6,9-2 128 9,1-4-128-9,4-2 128 11,2-1-128-10,0-1 128 2,-1 0-128-3,1 0 0 13,4-8 0-13,-1 5 128 4,1-9-128-4,5 2 0 11,-1-5 144-10,1 0-144 1,1 3 0-1,5 0 128 6,-2-5-128-7,-17 5 0 8,4 3 0-8,7-7 128 11,1 1-128-11,1 0 0 6,1-1 128-6,3 1-128 7,3-3 128-7,-5 3-128 3,6 3 0-2,-3-1 128 5,-3-1-128-6,2-1 0 9,-5-5 128-9,-1-1-128 10,-1-2 160-10,2 0-160 5,-3-1 128-4,1-1-128 9,-1 0 0-10,-1 0 144 5,1-8-144-4,-1 2 128 8,0 0-128-9,-3-8 128 4,1-2-128-4,-2 2 0 11,1-4 0-11,-3 3 128 5,-4-1-128-5,0-2 0 10,0 0 144-10,-6-1-144 4,0-3 0-4,0 0 0 12,-6 2 0-12,-2 3 128 4,-2-3-128-3,-1 0 128 9,-3-1-128-10,-4 1 128 4,1 0 0-4,-8 4 0 11,-1 1 0-11,-5-1 0 4,-2 4 0-4,-4 0 0 10,-2 8 0-10,-6-4 0 5,-4 6 64-5,-7 2 32 12,-3-1 0-12,-1 5 0 5,-9 0-32-5,-5 1-16 6,-2 5 0-6,-10 5 0 9,3 1-176-9,-7 7 0 6,0 2 0-6,0-2 128 8,5 4-128-8,5 4 0 11,-2 4 0-11,6 4 0 4,2 2-304-4,0 2-32 13,3 3-16-13,7 7 0 13,2-3-1952-12,5 5-400-1,0 1-80 1,7 0-11616 2</inkml:trace>
    </iact:actionData>
  </iact:action>
  <iact:action type="add" startTime="42530">
    <iact:property name="dataType"/>
    <iact:actionData xml:id="d29">
      <inkml:trace xmlns:inkml="http://www.w3.org/2003/InkML" xml:id="stk29" contextRef="#ctx0" brushRef="#br2">19275 1590 13823 0,'0'0'1216'1,"11"-2"-960"3,-11 2-256-4,14 0 0 5,-14 0-240-4,10 0-80 9,-10 0-32-10,0 0 0 3,0 0 608-2,0 0 128 8,0 0 32-8,0 0 0 5,0 0-16-6,0 0 0 10,0 0 0-10,-8 10 0 5,0 3 48-5,-8-3 0 10,-1 2 0-10,-1 1 0 4,-5-5 32-4,-1 4 16 10,-1 0 0-10,-2-3 0 6,-4 7 16-6,-1-6 16 8,3 5 0-8,-6-3 0 7,-4 5-16-7,2 1-16 9,-6 0 0-9,0 3 0 9,-4 0-64-9,-1 3-16 9,-7-3 0-8,2 3 0 1,6-1-64-2,-3 2-16 12,-3 1 0-12,-2 1 0 3,1-1-160-3,-1-3-48 9,-1 0 0-9,-1-1 0 4,-5 1-128-4,1 3 160 13,1-3-160-13,-26 10 160 3,2-2-160-2,4-1 128 4,-2-3-128-4,4-4 128 7,-2-3-128-8,0 1 192 12,0-1-192-12,0 5 192 2,2 2 48-2,-4 1 16 12,-5-3 0-12,3-4 0 4,-2 3-80-4,2-3-16 10,-2 3 0-10,2-3 0 5,0 3-160-5,2-1 160 11,1 2-160-11,-1 1 160 5,-4-5-160-5,0 1 192 7,0-1-192-7,-2 0 192 8,6 3 32-8,3-1 16 9,2 3 0-9,1-1 0 4,6-2-16-4,2 9 0 13,-6-1 0-13,7 0 0 3,1-2-80-3,4 1-16 12,3-3 0-12,1 0 0 4,3-5-128-3,2 1 0 9,1 0 0-10,3 3 0 4,2-3 128-3,4 2-128 8,2 1 0-9,0-1 128 4,-2-1-128-3,2-3 0 10,-3-3 0-11,5 1 0 4,-2 3 0-4,2-5 0 11,0 3 0-11,0 1 0 3,0-1 0-3,-4-1 128 6,6 1-128-6,-6 3 0 6,6-4 128-6,-2 1-128 7,2-1 0-6,3 3 128 7,-3-1-128-8,2 1 0 6,2-3 0-5,0 3 0 7,-4-3 0-8,2-1 128 6,2 1-128-6,-1 5 0 10,-5-1 0-10,2-3 0 12,4-1 128-12,10-1-128 4,-3-5 0-4,1 7 0 11,-2-6 0-11,1 1 0 4,3 3 0-3,2-5 128 8,3 3-128-9,-3 0 0 5,7 3 0-5,-2-1 0 10,7-3 128-10,-1 7-128 5,4-5 0-5,4-1 0 11,0 3 0-11,6-3 0 5,2 1 0-5,4 5 0 11,-3-3 0-10,7-3 0 3,2 2 0-4,5-3 0 6,-3 3 0-6,15 7 0 7,-6-5 0-7,2-3 0 10,-1 1 144-10,3-7-144 4,0 5 0-4,0-6 0 11,2 1 0-11,6-3 128 6,-3-4-128-6,6 0 0 9,-4 0 128-9,4-4-128 4,3-2 144-3,4 0-144 11,2 0 192-12,1-4-192 4,3 0 0-4,2-3 0 9,-3 1 0-8,5 4 0 3,-3-4 128-4,3-4-128 11,1 1 0-11,7-5 0 6,-5 2 0-6,2-7 0 10,5 0 128-9,-3-1-128 2,8 1 0-3,0 1 0 7,0-1 0-7,6 1 0 7,2-1 0-7,-4-1 0 10,2-1 0-10,2 3 0 4,-2 1 160-4,0-1-160 8,2 3 128-7,-2 5-128 7,0-3 0-8,-4 3 0 11,0-6 0-11,0 7 0 4,-6-7 0-4,3 2 0 11,-1-1 0-11,-4-5 0 3,2 1 0-2,-3 3 0 9,5-1 0-10,-6-3 0 3,0 5 0-2,-3-1 0 10,3-1 0-10,2 3 0 3,-5-5 0-4,5-1 0 9,-4 3 0-9,-1 1 0 6,3-3 144-6,-2-1 0 10,5 1 0-10,-1 1 0 4,-2-1-144-3,5-2 0 9,-5 1 0-10,4-1-176 4,-4 1 176-4,5-1 0 11,-7-1 128-11,4-1-128 5,-5-2 0-5,-1 1 0 10,-1 3 0-10,3 0 0 4,-2 1 0-4,3-5 0 12,3-8 0-12,-4 2 128 3,3 1-128-2,-3-3 0 10,2-4 0-11,3 4 0 3,-7-2 224-2,4 0-32 4,-3 2 0-5,3 2 0 8,4-4-192-8,-5 2 0 6,3 2 128-5,-6-3-128 8,1 1 0-9,-7 2 0 5,-3 0 128-4,-4 2-128 8,-2-4 0-9,-8 0 144 6,0 1-144-6,-6 3 128 8,-4-2 0-8,-4-2 0 7,-3 2 0-7,-7-2 0 8,1 0 128-8,-10-2 0 7,0 5 16-7,-2 3 0 9,-4 4-32-9,-4-1-16 6,-2 1 0-6,-8 4 0 9,1-1-64-9,-5-1-16 6,0 3 0-6,-1 5 0 9,-4-5-144-9,-3 5 0 6,1 3 144-5,-4-2-144 6,-3 2 0-7,1 7 0 7,2-5 0-7,-4 4 0 8,-2 0 0-8,2 4-240 7,-1 2 48-7,3 4 0 24,0 2-2144-23,2 4-416-1</inkml:trace>
    </iact:actionData>
  </iact:action>
  <iact:action type="add" startTime="44115">
    <iact:property name="dataType"/>
    <iact:actionData xml:id="d30">
      <inkml:trace xmlns:inkml="http://www.w3.org/2003/InkML" xml:id="stk30" contextRef="#ctx0" brushRef="#br2">9639 3990 10127 0,'0'0'896'0,"-10"-9"-704"10,-2-9-192-10,7 8 0 4,-7 3 912-4,12 7 160 13,-12-12 16-13,0 8 16 2,12 4-160-2,-11 0-48 10,1 0 0-10,10 0 0 5,0 0-64-5,0 0-32 11,0 0 0-11,0 0 0 4,0 0 176-4,0 0 48 10,0 0 0-10,0 0 0 5,14-4-384-5,7 2-64 7,6-2 0-7,9 0-16 8,8 2 32-8,1-3 16 12,6 1 0-12,2 0 0 5,3 2-224-5,-1 0-32 11,-3-2-16-11,1 2 0 4,0 0-192-3,-2 2-144 8,-1 2 192-9,-5 0-192 5,0 0 144-5,-2 2-144 10,-6-2 0-10,-6 2 144 6,0 0-144-6,-1 1 0 11,-3-3 0-11,-10 0 128 3,1 2-128-3,-4-2 0 12,1-2 144-12,-1 2-144 4,-14-2 0-4,0 0-128 10,0 0 0-10,0 0 0 18,0 0-1680-16,0 0-336-1,0 0-64 1</inkml:trace>
    </iact:actionData>
  </iact:action>
  <iact:action type="add" startTime="44461">
    <iact:property name="dataType"/>
    <iact:actionData xml:id="d31">
      <inkml:trace xmlns:inkml="http://www.w3.org/2003/InkML" xml:id="stk31" contextRef="#ctx0" brushRef="#br2">10160 3661 11967 0,'0'0'528'1,"-16"-8"112"-1,16 8-512 0,-8-6-128 10,8 6 0-10,0 0 0 4,0 0 1136-4,0 0 192 9,0 0 32-9,0 0 16 5,0 0-816-5,0 0-176 10,0 0-16-10,22-6-16 6,-1 1 176-6,6 5 48 10,3 1 0-10,5 3 0 5,0 0 112-5,4 2 16 11,2-2 16-11,0 2 0 3,2 6-16-3,-14-7 0 11,2 1 0-11,2 6 0 5,4-4-80-5,-3 0-32 11,-3 5 0-11,-2-1 0 4,-2 5-192-4,-1 1-32 14,-5 0-16-14,7 9 0 2,-9-4-96-2,-5 1-32 11,-5-7 0-11,1 3 0 3,-6-1 32-3,-2-3 0 10,-4 1 0-10,-2 5 0 6,-9-5 288-6,-1 5 64 12,-8-1 16-12,-3 5 0 3,-6-1 32-3,-2 2 16 11,-10 1 0-10,0 1 0 2,-6 0-288-3,10-7-64 6,0 3-16-6,-23 12 0 10,-5-6-160-10,7 0-16 10,3 3-128-10,3-3 192 6,3-8-192-5,8 1-160 8,4-3 32-8,6 2 0 17,4-1-2672-17,5-5-528 3</inkml:trace>
    </iact:actionData>
  </iact:action>
  <iact:action type="add" startTime="49434">
    <iact:property name="dataType"/>
    <iact:actionData xml:id="d32">
      <inkml:trace xmlns:inkml="http://www.w3.org/2003/InkML" xml:id="stk32" contextRef="#ctx0" brushRef="#br2">4932 11975 11055 0,'0'0'976'1,"0"-12"-784"6,-2 0-192-7,0-3 0 4,0 5 976-4,0-4 160 10,0 3 16-10,1-5 16 5,-1 6-80-5,0-3 0 11,-4 3-16-10,4-4 0 3,0 2 0-4,0 5 0 10,0-5 0-10,0 4 0 4,0 4-144-4,2 4-32 11,-6-12 0-11,6 12 0 5,0 0-336-5,0 0-80 9,0 0-16-9,-8 12 0 6,3 0-256-6,-1 7-48 6,4 7-16-6,-2 3 0 9,-2 2 240-9,-2 10 64 11,2 2 0-11,2 8 0 10,-1 5-80-10,-3 5-16 7,2 7 0-6,2-2 0 2,2 7-176-3,2-11-48 6,2-4 0-6,2-5 0 9,2-4-128-9,4-4 160 8,-3-8-160-8,9-4 160 7,-2-10 32-7,5-1 0 10,1-11 0-9,-1-5 0-1,3-10 352 0,3-3 80 7,4-5 16-7,4-8 0 9,6-5-208-9,-2-2-48 6,2-8 0-6,2-6 0 8,0 2-256-8,0-4-128 11,-2 2 0-11,2-6 128 5,-6 2-128-4,-1 2 0 8,-3-5 0-8,-4-3 0 4,-2 0 0-5,-3 4 0 10,-5-5 0-10,-5 1 0 4,0 0 0-3,-6-1 0 4,0 3 0-5,-3 6 0 8,-1 0 0-8,-4 10 0 12,4 4 0-12,-4 3 0 4,-1 7 0-4,-3 7 0 12,4 2 0-12,2 10 0 5,0 0-144-5,-12 14 144 10,2 7 0-10,3 9 0 4,-3 5-176-3,2 12 176 9,2 3-160-10,-2 9 160 4,-1 3 0-4,3 8 0 10,2 3 0-10,2 3 0 5,0 0 0-5,2 0 0 10,2-4 0-10,2-2 160 4,2-8-160-4,1-1 128 7,5-5-128-7,-2-3 128 10,5-4-128-10,-1-6 128 12,2-4-128-12,11 10 128 18,-2-12-1728-16,-9-16-336 0,5-5-80-2</inkml:trace>
    </iact:actionData>
  </iact:action>
  <iact:action type="add" startTime="50114">
    <iact:property name="dataType"/>
    <iact:actionData xml:id="d33">
      <inkml:trace xmlns:inkml="http://www.w3.org/2003/InkML" xml:id="stk33" contextRef="#ctx0" brushRef="#br2">6023 12813 18303 0,'0'0'816'1,"0"0"160"-1,0 0-784 0,0 0-192 7,0 0 0-7,0 0 0 3,0 0 800-2,13 4 112 4,1-2 32-5,2-2 0 6,1-4 144-6,6 2 16 5,1-4 16-5,5-3 0 8,2-1-384-8,6-2-80 11,4-5-16-11,-4 5 0 4,4-2-384-4,-4 5-64 12,1-7-32-12,-3 6 0 3,-6-4-160-3,-2 7 0 7,-3-1 0-7,5-8 128 23,-12 8-544-22,-3 1-112 0,-14 7-32-1,0 0-11664 3</inkml:trace>
    </iact:actionData>
  </iact:action>
  <iact:action type="add" startTime="50291">
    <iact:property name="dataType"/>
    <iact:actionData xml:id="d34">
      <inkml:trace xmlns:inkml="http://www.w3.org/2003/InkML" xml:id="stk34" contextRef="#ctx0" brushRef="#br2">6136 12737 20207 0,'-22'2'896'2,"13"6"192"-2,-5-2-880 0,2 0-208 5,4 1 0-5,-3 3 0 4,1-2 1280-4,2 0 192 10,-2 5 64-9,4 1 0 3,-1 2-576-4,3-3-96 7,-2 5-32-7,8-1 0 7,-2-1-128-7,8 5-16 8,-2-1-16-8,5-1 0 8,3 3-64-8,2 1-16 10,3-1 0-10,2-3 0 4,7 5-32-4,-1-1-16 11,0 0 0-11,1 3 0 5,1-3 32-4,0 3 0 5,-1 1 0-6,-3-2 0 8,0 1 48-7,-3-3 16 10,-5 6 0-7,1 2 0-3,-1-1-128-1,-9-1-32 10,-2-2 0-10,-2 1 0 6,-6 1 32-6,-4-2 0 9,-2 0 0-9,-7 1 0 7,-5-3 0-7,-5 2 16 6,-6 1 0-6,-4-1 0 3,-1 0-128-2,-5-1-16 6,2-3-16-7,-5 2 0 8,1-7-224-8,-2 0-144 12,0-9 192-12,2 1-192 3,-2-2 0-2,6-6 0 5,-2-4-240-6,6-6 80 23,6-2-1872-22,-12-7-368 0,14-3-80-1,13 3-9728 13,4-3-1936-12</inkml:trace>
    </iact:actionData>
  </iact:action>
  <iact:action type="add" startTime="50830">
    <iact:property name="dataType"/>
    <iact:actionData xml:id="d35">
      <inkml:trace xmlns:inkml="http://www.w3.org/2003/InkML" xml:id="stk35" contextRef="#ctx0" brushRef="#br2">7495 11062 17327 0,'2'-25'768'1,"0"17"160"0,2-2-736-1,-2-2-192 6,0 5 0-5,0-1 0 3,-2 8 1344-4,0 0 256 7,0 0 32-7,0 0 16 8,0 0-416-7,0 0-80 6,-6 9 0-7,-2 3-16 10,-2 4-400-10,3 3-80 7,-7 3-16-7,0 11 0 6,-1 2 32-6,1 4 0 11,-5 8 0-11,-1 5 0 5,1 9 0-4,-3 9 0 4,3 0 0-5,3 8 0 4,-3 8-272-4,3 0-48 7,2 2-16-2,-1-2 0 0,3-1-144-5,4-5-16 11,-4 0-16-11,5-6 0 4,3-1-32-4,0-1 0 6,0-8 0-6,8 2 0 8,0-3 0-8,2-7 0 12,3-9 0-12,5-2 0 4,-2-2-128-4,5-6 192 11,7-6-192-9,-1 0 192 0,1-9-192-2,7 1-256 8,-2-7 64-8,0-3 16 23,0-5-2224-21,1-6-448-2</inkml:trace>
    </iact:actionData>
  </iact:action>
  <iact:action type="add" startTime="51177">
    <iact:property name="dataType"/>
    <iact:actionData xml:id="d36">
      <inkml:trace xmlns:inkml="http://www.w3.org/2003/InkML" xml:id="stk36" contextRef="#ctx0" brushRef="#br2">8219 11458 21183 0,'0'0'944'1,"-2"-12"192"-1,0-2-912 0,0 3-224 6,2 11 0-6,0 0 0 5,0 0 1024-5,0 0 176 9,-12 10 16-9,1 1 16 5,-9 9-464-5,1 3-112 7,-3 8-16-7,-1 4 0 8,-1 2 496-7,5 12 80 8,1 6 32-9,-1 3 0 5,3 1-464-5,4 7-80 10,-1 4-32-10,5 3 0 5,2 5-400-5,6-2-80 8,0-2 0-8,4 0-16 6,2 2-176-6,6-10 0 8,-3-9 0-4,7-3 128 2,-2-5-128-5,7-4 0 9,-1-12 0-10,-1-4 128 4,3-5-256-4,1-7-64 11,0 1-16-11,-1-3 0 19,-3-7-1776-18,1-6-368 2,-1-2-64-3</inkml:trace>
    </iact:actionData>
  </iact:action>
  <iact:action type="add" startTime="51435">
    <iact:property name="dataType"/>
    <iact:actionData xml:id="d37">
      <inkml:trace xmlns:inkml="http://www.w3.org/2003/InkML" xml:id="stk37" contextRef="#ctx0" brushRef="#br2">7565 12261 24879 0,'0'0'2208'3,"12"-6"-1760"1,0 1-448-4,11 1 0 5,5-2 1344-5,5 2 192 9,6-2 48-8,8-6 0 2,5 3-1264-3,7 3-320 9,1-4 0-9,5 2 0 6,-5 0 0-6,2-5 128 10,3 3-128-10,-3-4 0 5,-1 3 0-5,-1 3-144 6,-3-4-16-6,-5 4-13344 12</inkml:trace>
    </iact:actionData>
  </iact:action>
  <iact:action type="add" startTime="52004">
    <iact:property name="dataType"/>
    <iact:actionData xml:id="d38">
      <inkml:trace xmlns:inkml="http://www.w3.org/2003/InkML" xml:id="stk38" contextRef="#ctx0" brushRef="#br2">8586 10723 8287 0,'0'0'736'1,"0"0"-592"4,0 0-144-5,0 0 0 4,0 0 1072-4,0 0 176 9,0 0 32-9,0 0 16 5,0 0-144-4,0 0-48 8,15 2 0-8,7-1 0 5,-3 1 80-6,5 2 16 9,5 2 0-9,8 4 0 5,-2-2-112-5,4 3 0 11,6 5-16-11,4 2 0 3,-5-1-384-3,5 10-80 10,0 7-16-10,4 7 0 5,-1 0-64-5,1 9-16 10,-2 7 0-10,-4 7 0 6,1 0-64-3,1 14-32 5,-8 4 0-8,2 4 0 4,-8 4 32-3,-2 2 16 8,-7-1 0-9,-7-3 0 5,-1 0 128-4,-11-4 32 5,-5-2 0-6,-2 5 0 7,-2-3-80-7,-3-4-16 12,-7-4 0-12,2-4 0 5,-7-5 112-5,1 3 32 7,-5-8 0-6,-5 5 0 6,1-3-80-7,-1-2-16 12,-1-3 0-12,0 3 0 4,-2-5-128-4,-1-3-48 11,-1 1 0-11,4-8 0 4,-2 2-80-4,-1-1-32 12,1-7 0-12,0 0 0 3,-1-4-32-2,7 2-16 6,-2-6 0-7,1-3 0 4,3-3-32-4,-1 0 0 11,3-3 0-11,-3-5 0 4,3-5-208-4,-1 1 176 11,5-5-176-11,-3 0 160 5,5 0-160-5,-1-4 128 9,4-4-128-9,2-2 128 6,8 0-128-6,0 0 0 11,0 0 0-10,0 0 0 3,0 0-224-4,0 0-80 10,0 0-16-10,0 0 0 17,0 0-2000-15,22 3-416-1,1-1-80 0,-5 2 0-1</inkml:trace>
    </iact:actionData>
  </iact:action>
  <iact:action type="add" startTime="54946">
    <iact:property name="dataType"/>
    <iact:actionData xml:id="d39">
      <inkml:trace xmlns:inkml="http://www.w3.org/2003/InkML" xml:id="stk39" contextRef="#ctx0" brushRef="#br0">13128 10516 13823 0,'-11'-8'608'2,"11"8"128"-2,-8-4-592 0,-2-2-144 5,-4-1 0-5,1 1 0 3,-11 2 352-3,-1 4 32 7,-6-2 16-7,-10 2 0 8,-4-2 368-8,-8 4 64 7,1 0 0-7,1 2 16 9,0-2 368-9,-1 3 64 12,-3 5 0-12,0-4 16 3,1 2 16-2,-1 4 0 6,-1-3 0-7,-1 3 0 9,-3 0-480-9,-1-3-112 10,-1 5-16-6,-1 0 0-2,5 7-224-2,3-3-48 9,4-7-16-9,7 5 0 7,-3-4-64-7,8 3-16 5,2-5 0-4,5 2 0 6,3 1-80-7,4-3-32 7,1 4 0-7,3-6 0 3,3 1-48-3,1 3-16 8,5-4 0-8,0 6 0 7,5-5-160-7,7-9 160 11,-4 10-160-11,2 4 160 4,2-3-160-4,2 5 128 7,0-2-128-7,2 1 128 8,-1 5-128-8,3-5 128 12,4 5-128-12,-6-1 128 4,2-1-128-4,0 1 0 12,2 5 0-12,-5 1 128 12,1-7-128-9,-2 7 0-3,0 2 0 0,0 3 0 3,-2-1 0-2,-2 4 0 11,-2 0 0-12,2 2 0 5,-3 8 0-5,-5-4 0 10,0 2 0-10,0-2 0 4,-5 6 0-4,3-4 0 11,-6 4 128-10,3-2-128 3,-1 4 0-3,-3 3 128 8,-1 1-128-9,1 4 128 4,-5-1 0-4,-1 3-128 11,1-3 192-11,-1 7-64 5,-4-3-128-5,-2 7 128 7,-1-1-128-7,-1-3 128 9,-2-3-128-9,4-1 0 10,0-3 0-10,2-1 128 5,1-4-128-5,3-7 160 11,-1 3-160-11,3-2 160 4,0-6 128-4,5-5 32 10,-1 3 0-10,5 2 0 6,-4-4-96-6,5-2-16 10,1 0 0-9,2-2 0 3,-1-5-48-4,3-1-16 10,0 1 0-10,2-5 0 5,4-3-144-5,2 3 128 10,0-5-128-10,6 2 128 5,2-5 16-4,0 3 0 8,5-6 0-8,3 3 0 3,5-3 48-4,7 0 16 11,3 4 0-11,8-3 0 3,2-1-80-2,10 4-128 7,3-2 176-8,3-1-176 6,-3 1 160-6,3-2-160 9,-2-4 128-9,-1 2-128 6,-1 2 240-6,1-3-48 12,-1-1 0-12,-2 0 0 3,-4 2 64-3,-1 2 16 12,1-2 0-10,-6-2 0-1,2 3-144-1,-6 3-128 7,2-4 192-7,-4-2-192 8,-5-2 0-8,-1 2 0 10,-4 0 0-9,6 3-192 14,-7-1-2560-13,-7-4-496-1</inkml:trace>
    </iact:actionData>
  </iact:action>
  <iact:action type="add" startTime="56088">
    <iact:property name="dataType"/>
    <iact:actionData xml:id="d40">
      <inkml:trace xmlns:inkml="http://www.w3.org/2003/InkML" xml:id="stk40" contextRef="#ctx0" brushRef="#br0">14669 11243 10127 0,'-2'-9'896'3,"0"-1"-704"-1,2-2-192-2,0-4 0 4,0 5 1488-3,-2-5 272 4,2 4 48-4,-3-1 16 7,-5 1-416-8,0-5-64 11,2 3-32-11,-8-4 0 4,5-3-128-4,-3 1-32 6,-4 1 0-6,5-3 0 9,-7 1-128-9,3-2-48 12,-1 3 0-12,-4 1 0 2,5-1-208-1,-7 6-32 10,-1-1-16-11,1 5 0 4,-1-2-144-4,2 5-16 7,-3 3-16-7,-1 0 0 9,-2 4-144-8,-1 4-16 8,1 0-16-9,-4 5 0 7,-4 5-112-5,1 2 0 2,-1 5-16-3,4 6 0 4,0 5 64-5,-2 5 16 5,2 0 0-5,-1 11 0 9,1 7 32-9,0 7 16 11,0 13 0-11,1 3 0 5,1 7-176-5,4 3-48 6,1 0 0-6,1 2 0 8,4 3-144-8,3-7 0 11,-2-4 0-11,3-4 128 5,5-6-128-5,4-2 160 11,0-3-160-11,0-5 160 3,3-5-32-3,1-3-128 11,2 1 192-10,2-8-64 3,0-5-128-4,3 1 160 11,-1-6-160-11,0-7 160 4,0-3-160-4,4 0 0 11,2-5 0-10,-3 5-176 17,1-9-400-16,-8-18-64-1,0 0-32-1,0 0 0 11,0 0-2192-11,0 0-432 0,0 0-96 3,-10-12 0-3</inkml:trace>
    </iact:actionData>
  </iact:action>
  <iact:action type="add" startTime="56461">
    <iact:property name="dataType"/>
    <iact:actionData xml:id="d41">
      <inkml:trace xmlns:inkml="http://www.w3.org/2003/InkML" xml:id="stk41" contextRef="#ctx0" brushRef="#br0">12996 12369 21183 0,'0'0'1888'1,"0"0"-1504"2,13-12-384-3,5 2 0 8,7 2 2720-7,8-3 480 9,10 3 80-10,0 4 32 5,6-4-2544-5,4-4-496 10,5 5-96-10,9-5-32 6,-3 0 80-6,8 4 16 6,0-5 0-5,0 5 0 3,-3 2-48-4,-1 2 0 11,-10-2 0-11,-1 4 0 9,-6 0-384-6,-2 0-96-2,-9 1-16-1,-1 1-9936 17,-5 0-2000-17</inkml:trace>
    </iact:actionData>
  </iact:action>
  <iact:action type="add" startTime="56895">
    <iact:property name="dataType"/>
    <iact:actionData xml:id="d42">
      <inkml:trace xmlns:inkml="http://www.w3.org/2003/InkML" xml:id="stk42" contextRef="#ctx0" brushRef="#br0">14880 12630 11055 0,'0'0'480'1,"0"0"112"-1,0 0-464 0,0 0-128 3,0 0 0-3,0 0 0 8,-10-4 2048-7,10 4 400 5,0 0 80-6,0 0 16 7,-10-6-672-7,5-2-128 8,-1-3-16-8,0 5-16 8,6 6-288-6,0 0-48 6,-4-6-16-8,2-4 0 7,2 10-352-7,0 0-80 9,6-8-16-9,6 3 0 5,-3-3-416-5,9 0-96 10,-2 4-16-10,7 0 0 4,-2 0-224-4,5 0-160 8,1 2 192-8,4 0-192 9,2 2 128-9,3 2-128 10,-3 0 0-3,-2 2 0-5,0 6 128-2,-2 4-128 5,-3-7 0-4,-3 11 0 2,-3-4 0-2,-7 5 0 5,1 1 0-6,-6-3 0 8,-4 1 208-8,-2-1-64 12,-4-1-16-11,-2 3 0 1,0-3 64-2,-6 0 16 12,0-1 0-12,1-3 0 5,-7 4 16-5,4-5 0 7,-3-3 0-7,5 4 0 8,-2-6-32-8,12-6 0 9,0 0 0-9,0 0 0 5,0 0-192-5,0 0 128 10,10 7-128-10,0 5 0 8,9-2 0-7,1 0 0 2,5 7 0-2,2 1 0 7,3-3 0-8,1 7 0 7,-8 5 0-7,1 4 0 10,-3 0 0-10,-1 3 0 10,-11 1 0-10,3 0 0 4,-6-2 208-4,-6 4 0 11,-4 0 0-11,-6-2 0 4,-1 0 320-3,-9 4 64 10,-7-9 16-11,-2 1 0 4,-3 2 48-4,-5-2 16 7,-10 2 0-6,1-5 0 6,-5-1-192-7,2-8-32 6,-2 1-16-6,-5 1 0 8,-1-11-176-8,3 2-16 11,1-2-16-11,4-7 0 4,2 1-224-4,8 0 0 12,0 0 0-12,-5-2 0 18,6 0-944-17,13-2-176 0,10-2-32-1,15 2-16 11,0 0-1840-9,0 0-384-1</inkml:trace>
    </iact:actionData>
  </iact:action>
  <iact:action type="add" startTime="57843">
    <iact:property name="dataType"/>
    <iact:actionData xml:id="d43">
      <inkml:trace xmlns:inkml="http://www.w3.org/2003/InkML" xml:id="stk43" contextRef="#ctx0" brushRef="#br0">16786 11793 6447 0,'0'0'576'1,"0"0"-576"4,-8 6 0-5,0 4 0 5,-2 5 2416-5,6-7 368 11,-1 2 80-11,5-10 16 4,-4 8-592-4,4-8-112 10,-4 10-32-10,4 1 0 4,0-11-160-2,8 8-48 7,5-2 0-8,7 0 0 2,5 2-512-3,6-5-96 11,8 1-32-11,2-2 0 5,8-2-416-5,6 0-96 10,3-2-16-9,5 0 0 4,3 0-368-5,-2 2-80 7,4 2 0-7,-1 0-16 6,1-2-112-1,0 0 0-1,-1 0-16-4,-3 0 0 8,-4-2-48-8,-5-1 0 12,-2-1 0-12,-4 0 0 4,-9 0-128-3,3 0 0 5,-7 0 144-6,-5 4-144 8,0 0 0-8,-6-2-160 10,-3 0 16-9,-3 0 0 18,-5 0-2320-18,0 2-464 3,-14 0-80-4</inkml:trace>
    </iact:actionData>
  </iact:action>
  <iact:action type="add" startTime="58351">
    <iact:property name="dataType"/>
    <iact:actionData xml:id="d44">
      <inkml:trace xmlns:inkml="http://www.w3.org/2003/InkML" xml:id="stk44" contextRef="#ctx0" brushRef="#br0">20913 10801 15663 0,'0'0'1392'1,"6"-14"-1120"7,2 2-272-7,-1-3 0 2,3 1 800-3,-6-4 96 7,0 3 32-7,0 1 0 9,-2-5 208-9,0 3 32 10,0-1 16-9,-2-3 0 2,-4 6-96-2,-2-3-32 10,0 1 0-11,-2-1 0 4,-3 3-160-4,1 0-48 11,-4 5 0-11,1-5 0 5,-9 4-144-5,3-3-16 10,-1 5-16-10,-3 0 0 5,-5-8-208-5,1 11-32 6,-2 1-16-6,-2 2 0 9,-6 4-16-9,1 2 0 7,3-1 0-7,-6 13 0 11,2 2-96-11,2 5-32 13,-6 4 0-13,4 4 0 0,-4 7 144 0,2 1 32 7,2 11 0-6,-2 5 0 3,6 7-32-3,0 7 0 7,-2-1 0-8,1 10 0 5,5 2-416-5,2 6 0 11,2 3 128-11,3 3-128 4,4 2 128-4,1 3-128 12,5-3 192-12,-1 1-64 4,3-1 0-4,4-8-128 11,-2-3 192-11,4-1-64 4,0-6-128-4,2-7 160 6,0-1-160-6,2-8 160 8,0-3-160-8,2-2 0 7,0-7 0-7,0-9 128 8,-2 4-128-8,2-6-176 10,0-4 48-10,0-7 0 21,-2-7-1568-20,0-9-304 2,0-10-64-3,0 0-13808 0</inkml:trace>
    </iact:actionData>
  </iact:action>
  <iact:action type="add" startTime="58744">
    <iact:property name="dataType"/>
    <iact:actionData xml:id="d45">
      <inkml:trace xmlns:inkml="http://www.w3.org/2003/InkML" xml:id="stk45" contextRef="#ctx0" brushRef="#br0">19120 12037 33055 0,'0'0'1472'3,"0"0"288"-3,4-12-1408 0,8 5-352 0,0 1 0 1,9 0 0 6,6 0 688-6,9 4 64 6,5-6 16-7,1 4 0 8,9 0-112-8,2-3-16 11,0 1 0-11,3 0 0 4,3 4-192-4,-3-2-64 7,1 2 0-7,3 2 0 9,1-2-256-9,-3 2-128 7,1-2 0-7,-3-2 128 18,-1 4-448-17,-4-2-80 4,1 0-32-5,-7 2 0 11,-8 0-1968-10,-2 0-400 2,2 0-80-3</inkml:trace>
    </iact:actionData>
  </iact:action>
  <iact:action type="add" startTime="59151">
    <iact:property name="dataType"/>
    <iact:actionData xml:id="d46">
      <inkml:trace xmlns:inkml="http://www.w3.org/2003/InkML" xml:id="stk46" contextRef="#ctx0" brushRef="#br0">20659 12491 19807 0,'0'0'880'1,"0"0"176"-1,4-7-848 1,2-1-208 4,2 0 0-5,2 0 0 3,3 0 1296-3,1-3 224 12,4 1 32-12,5 0 16 3,2-1-288-2,5 3-64 9,-1 0-16-10,2-2 0 4,0 4-304-4,0 2-64 12,5 4-16-12,-1 0 0 4,-4 0-80-3,-2 6-16 5,-2 6 0-6,-1 0 0 4,-3 7-288-4,-1 5-64 12,-7-1-16-12,-1 10 0 4,-8 2 32-4,-2 2 16 11,-4 4 0-11,-6 0 0 4,-4 6-80 1,-7 6-32 3,-7-3 0-8,-5 1 0 2,-4 0 96-1,0-4 0 11,-6-3 16-12,3-5 0 3,-3 0 144-2,2-3 32 7,4-7 0-8,6-2 0 8,2-5-32-8,5-7 0 11,8-1 0-11,5-6 0 6,7-8-208-6,0 0-32 9,0 0-16-8,15 4 0 3,9-4-128-4,3-2-32 11,6 0 0-11,6-2 0 4,0 2-128-4,6-4 0 12,-2-2 0-12,4 2 0 3,-6 0 0-3,5 3 0 7,3-3 0-7,-2 0 0 5,-2 4 0-5,0 2 0 6,1 0 0-5,-3 2 0 7,2 2-160-8,-4 0-16 11,4 0 0-11,-6-1 0 18,2 3-2000-16,-6 0-384-1,0 2-96 2</inkml:trace>
    </iact:actionData>
  </iact:action>
  <iact:action type="add" startTime="59991">
    <iact:property name="dataType"/>
    <iact:actionData xml:id="d47">
      <inkml:trace xmlns:inkml="http://www.w3.org/2003/InkML" xml:id="stk47" contextRef="#ctx0" brushRef="#br0">22364 10071 5519 0,'0'0'240'3,"0"0"64"-3,0 0-304 0,0 0 0 1,0 0 0-1,-4-4 0 7,0-3 1712-7,4 7 272 12,-7-8 64-12,1 4 16 3,6 4-816-3,-12-4-160 10,0 0-48-9,6 0 0 4,-5 2-16-5,3 2 0 10,-4 0 0-10,-3 0 0 5,3 0-176-5,-6 0-32 7,1 2-16-7,1 0 0 7,-3 0-80-7,3-2-16 8,0-2 0-8,1 2 0 3,-1 0 176-3,1-2 16 8,7-2 16-8,0-2 0 9,8 6-64-9,0 0-16 10,0 0 0-10,8-7 0 6,2 1-272-6,7-2-64 10,10-2-16-10,3 4 0 3,5 4-256-3,8-3-48 11,2-5-16-11,5 4 0 9,3 0-32-9,4 0-128 8,-1-4 192-8,1 5-64 4,-5-1 0-3,1 2 0 9,-2-2 0-10,-1-2 0 4,-1 2 64-4,-2 2 0 8,-2 1 0-8,0 1 0 8,-6 0 16-8,4 2 16 8,-6 0 0-8,2 2 0 9,0-2-64-9,-6 2-16 9,0-1 0-9,2 3 0 5,-6 2-144-5,-1 4 128 7,-7-2-128-7,3-2 128 8,-3 1-128-7,1 5 0 4,-7-4 0-5,1 2 0 8,-3 3 128-8,-1-5-128 12,-2 8 0-12,0-3 128 4,-5 5-128-4,-1 0 0 7,0-3 0-7,-2 16 0 5,0 8 0-5,-2-15 0 6,-2-1 0-6,-2 8 0 8,0 1 0-8,1 3 0 7,-5 2 0-7,2 8 0 8,-2 1 0-7,-2 46 0 6,-1-6 128-7,3-4-128 8,0-2 0-8,2 0 0 7,4-2 0-7,0-2 0 8,2-8 128-8,2 2-128 7,2-5 0-6,6 3 128 6,-6-2 48-7,2-33 0 12,-1 10 0-12,5-2 0 4,-4 8 96-4,2 0 32 11,2 3 0-11,-3-1 0 4,-1 2-80-3,10 44-16 9,-6-17 0-10,-1-6 0 4,3-7-208-4,-6-5 176 11,0 4-176-11,-2-3 160 4,2-3-160-4,-3 1 0 11,1 3 0-11,0-6 0 5,2 1 0-5,0-3 0 9,0-3 128-9,-2 0-128 7,0-2 0-7,-1 1 0 8,3-5 0-7,2 0 128 4,-4 0-128-5,2-8 0 11,-2 0 0-10,2-6 128 2,1-2-128-3,-3-2 0 9,2 2 0-9,-6-1 128 4,2-7 16-3,0 0 0 5,-2-3 0-6,0-2 0 8,4 1 32-8,0 1 0 7,-2-5 0-7,-2 5 0 8,0-3-176-8,-2 1 160 8,2 1-160-8,-2-1 160 6,0-5-160-6,0 7 0 7,2-6 0-7,-2 3 128 8,0-3-128-7,2-14 0 5,-4 17 0-6,-2 1 0 9,-1-6 0-9,7-12 0 6,0 0 0-5,-10 19 128 7,2-5-128-8,-2-1 192 6,10-13-192-5,-8 10 192 7,1 2-64-8,-5-2 0 7,2-3 0-7,10-7 0 6,-11 10 0-6,-5-2-128 8,4-4 192-8,-3 4-64 9,-1 1-128-9,0-1 192 7,1-4-192-7,-1 4 192 9,-3 0-48-9,1-2 0 7,1-3 0-7,-7 5 0 7,-1 2-144-7,-4-2 160 6,-3-2-160-5,-5 3 160 7,-2-1-160-8,2-2 160 6,-6 4-160-6,2 3 160 8,-4-5-16-8,3 8 0 6,-5-4 0-6,-2 1 0 9,-2-1-144-9,1 4 0 6,-1-5 144-6,-2 5-144 10,-3-3 0-10,-3 5 0 5,-3-4 0-5,1 7 0 24,-3 3-960-23,1-1-272 1,3-2-48-1,-4 3-18016-1</inkml:trace>
    </iact:actionData>
  </iact:action>
  <iact:action type="add" startTime="66429">
    <iact:property name="dataType"/>
    <iact:actionData xml:id="d48">
      <inkml:trace xmlns:inkml="http://www.w3.org/2003/InkML" xml:id="stk48" contextRef="#ctx0" brushRef="#br3">19932 3086 8287 0,'12'-8'736'3,"3"4"-592"-3,-1-2-144 1,3-2 0 4,1 0 640-4,-4 3 112 6,1-3 16-7,-5 0 0 8,-10 8-224-8,14-6-32 7,-14 6-16-7,0 0 0 8,0 0 208-7,0 0 64 5,0 0 0-6,0 0 0 9,0 0-144-9,-16-6-32 6,0 2 0-6,-1 0 0 8,-7-1-128-7,1 3-16 5,-2 2-16-6,-3 0 0 8,-1 0-128-8,0 2-32 7,-2-2 0-7,-5 4 0 8,-3-1 128-8,4 3 32 6,-2 0 0-6,-6 6 0 15,-1-2-112-15,-1-1-32 1,-6 3 0-1,-4-2 0 8,1 3 0-8,-1-1 0 7,1-4 0-7,-3 4 0 8,2-5-288-8,-1-1 0 6,-3 2 0-6,1 6 0 9,-5-3 128-9,3 7-128 8,-1 5 144-8,-1 1-144 8,-6-5 176-8,3 5-176 7,-1-1 192-7,4 0-192 6,3 3 208-5,-1 1-64 6,-3 2-16-7,7 5 0 8,1-1 0-7,-2 4-128 5,-1-2 192-6,-1 0-64 8,1 4-128-8,-1-6 0 6,-5 0 0-6,2 0 0 10,1 3 0-10,3-3 128 6,-9-2-128-6,5 0 0 8,-1 0 128-7,5-1-128 5,-3-1 0-6,3 4 128 9,3-2-128-9,5 2 160 5,-3-1-160-5,2-3 160 10,1-2-16-10,3 0 0 6,4 3 0-6,-2-5 0 9,4 2 16-9,-2 3 0 6,4 1 0-6,-2-2 0 9,4 2-160-9,-4-2 0 6,4-1 0-6,-2-1 0 9,4 2 0-9,0 1 0 7,-2-1 0-7,-4 0 0 6,4 0 0-5,0 1 0 6,3-1 0-7,1 0 0 8,4 0 0-8,2-3 208 7,-1-3-48-7,1 4-16 8,0-1-144-8,3-1 0 7,3 0-192-7,3 1 192 8,-1-5 0-8,-1 3 0 6,3-3 0-5,-3 3 0 7,1 1 0-8,3 0 0 7,-1 1 0-6,1-1 0 7,4-4 0-8,-1 3 0 6,1-3 0-6,2 5 0 10,1-5 0-10,3 0 0 5,2-1 0-5,0 1 128 9,0 1-128-9,4-5 0 6,0 5 0-6,4-1 0 9,0 3 128-8,-2-1-128 4,4 1 0-5,3-3 128 10,-1 0-128-10,0 1 0 6,0-1 0-6,3-3 128 8,-1 3-128-8,8 1 0 6,-5-3 144-6,5-1-144 9,3 1 144-9,-3-1-144 7,1-4 192-7,5 3-192 8,1-5 192-8,3 1-64 7,3-5 0-7,4 2-128 8,6 0 256-8,-4-4-64 7,4-2-16-7,-2-1 0 8,4-1-32-7,-2 0 0 5,4 0 0-6,-2-2 0 8,1 0-144-7,9 0 128 4,0-2-128-5,5 0 128 10,-1 2 16-10,3-2 0 5,1-1 0-5,3-1 0 10,-5-4-144-10,-1-2 128 6,3 2-128-6,-1 0 128 8,2-1-128-8,-1 3 128 7,1 2-128-7,7 0 128 8,-3-4-128-8,4-3 0 6,-5 1 144-5,1-6-144 7,2 3 160-8,0-5-32 8,1 0-128-8,-5 5 192 7,4-7-64-7,-1 7-128 6,3-7 176-6,-4 3-176 9,4 1 160-9,-5-5-160 6,1 1 128-6,0 1-128 9,-3-5 128-9,-1 3-128 6,1 3 0-6,-3 1 128 9,-3-5-128-9,-1-1 0 7,-3 1 144-7,1 5-144 8,-3-5 128-8,0-1-128 8,-2 1 128-7,-1-1-128 6,-1-2 144-7,2 1-144 6,0 1 192-6,1-1-192 8,-1-3 176-8,0 0-176 7,-4 0 160-7,0-1-160 8,2-1 208-8,-5 0-48 7,3-2-16-7,0-1 0 8,-6 9-144-8,2-2 0 7,-4-3 0-7,2-3 0 7,2-6 0-7,-4 4 0 8,-2-2 0-8,0-2 128 7,-3 0-128-7,-1-2 0 7,6-6 144-6,0-4-144 7,-4 4 128-8,-2-4-128 6,-1-3 128-6,-3-1-128 8,-2-1 256-7,-1 1 0 5,-5 0-16-6,-7 3 0 8,-2 3 144-8,-1 0 48 7,-5 0 0-7,0 6 0 9,-2-2-80-9,-4 4-16 7,-2-4 0-7,-2 6 0 7,-7-6-144-7,-1 6-16 8,-7-4-16-8,-7 2 0 10,1-2-160-10,-2 6 192 5,-6 4-192-5,-2 2 192 9,2 0-192-9,-3 3 0 6,-2 1 144-6,2 3-144 9,-4-1 0-9,4 5 0 6,-4 3 0-6,5 5 0 8,-6 0 0-8,4 5 0 7,2 1 0-7,-6 4 0 7,-2 2-176-7,4 5-48 7,-2 7-16-7,4 6 0 25,0-3-1632-24,2 8-336 2,0 7-64-3</inkml:trace>
    </iact:actionData>
  </iact:action>
  <iact:action type="add" startTime="70636">
    <iact:property name="dataType"/>
    <iact:actionData xml:id="d49">
      <inkml:trace xmlns:inkml="http://www.w3.org/2003/InkML" xml:id="stk49" contextRef="#ctx0" brushRef="#br2">2853 11711 17503 0,'6'-15'1552'1,"-2"3"-1232"5,0-4-320-6,0 5 0 5,1-3 1376-5,-5 14 224 6,6-10 32-6,-6 10 16 8,0 0-528-7,0 0-96 5,0 0-32-6,0 0 0 5,0 0-544-5,14 14-128 11,-6 4 0-11,-2 5-16 4,1 6 96-3,-3 4 32 8,-2 6 0-9,-2 0 0 6,0 4 16-6,-2 4 16 7,0 6 0-6,0 5 0 6,0 3-144-7,-2-1-48 7,3-1 0-7,1-5 0 8,0 1-144-8,0-4-128 12,-2-7 144-12,2 1-144 6,-2 0 0-6,0-6 0 11,-2 2 0-11,4-12 0 20,-4-11-1216-19,4-1-256 1,-2 3-32-2,2-20-11424 0</inkml:trace>
    </iact:actionData>
  </iact:action>
  <iact:action type="add" startTime="70890">
    <iact:property name="dataType"/>
    <iact:actionData xml:id="d50">
      <inkml:trace xmlns:inkml="http://www.w3.org/2003/InkML" xml:id="stk50" contextRef="#ctx0" brushRef="#br2">2352 12400 31327 0,'0'0'2784'2,"0"0"-2224"2,23 0-560-4,8 0 0 4,10-2 416-4,0 0-32 5,8-2 0-4,2-2 0 7,1 2 0-7,7 2-16 9,1 0 0-10,3 2 0 4,7 0-192-4,0 4-48 7,6 0 0-7,2 2 0 8,4-4-128-8,-6 2-176 8,-5 0 48-5,-23 4 0 18,5 3-2400-20,2 1-480 0</inkml:trace>
    </iact:actionData>
  </iact:action>
  <iact:action type="add" startTime="72631">
    <iact:property name="dataType"/>
    <iact:actionData xml:id="d51">
      <inkml:trace xmlns:inkml="http://www.w3.org/2003/InkML" xml:id="stk51" contextRef="#ctx0" brushRef="#br3">2672 16224 11967 0,'0'0'528'1,"0"0"112"0,-8-10-512-1,2-7-128 5,4 1 0-5,-2-3 0 4,2 5 2448-4,2-2 464 10,-2 7 96-10,2 9 0 6,0 0-1216-6,0 0-240 7,-4-14-48-7,4 14-16 7,0 0-336-6,0 0-64 5,-4 14 0-6,0 3-16 9,3 3-448-9,1 7-96 11,-2 4-16-11,0 10 0 5,2 2-96-5,-2 10-32 7,0 5 0-7,-2 7 0 4,0-1-80-3,-2 2-32 6,-2 6 0-6,0 5 0 6,1-3-128-7,-3-2-16 7,4-4-128-7,-2-7 192 9,2-5-192-9,-1-5 0 11,1-8 128-11,2 0-128 3,0-8 0-2,2-2 0 4,0-6 128-5,0-3-128 25,0-3-320-24,2-3-128 0,0-18 0-1,0 0-16 12,0 0-1968-10,0 0-400-2,0 0-80 2</inkml:trace>
    </iact:actionData>
  </iact:action>
  <iact:action type="add" startTime="72904">
    <iact:property name="dataType"/>
    <iact:actionData xml:id="d52">
      <inkml:trace xmlns:inkml="http://www.w3.org/2003/InkML" xml:id="stk52" contextRef="#ctx0" brushRef="#br3">1882 17063 29487 0,'-20'-6'2624'1,"20"6"-2112"-1,0 0-512 0,0 0 0 7,2-16 768-6,12 8 64 11,7-3 0-12,8 1 0 3,7 2-576-3,12-7-128 13,7-3 0-13,7-1-128 3,12-1 208-3,6 8-64 6,4-1-16-6,0 3 0 8,-4-4 0-8,2 3-128 10,-4 1 192-10,4-2-64 9,0 6-128-8,0 4 0 7,0-2 0-8,-2 2 128 19,-4-3-1072-18,-8 3-208 1,-9 2-64-1</inkml:trace>
    </iact:actionData>
  </iact:action>
  <iact:action type="add" startTime="73499">
    <iact:property name="dataType"/>
    <iact:actionData xml:id="d53">
      <inkml:trace xmlns:inkml="http://www.w3.org/2003/InkML" xml:id="stk53" contextRef="#ctx0" brushRef="#br3">4735 16378 16527 0,'6'-17'720'2,"-6"17"176"-2,0 0-720 0,6-14-176 3,2-4 0-3,-2 7 0 6,-6 11 608-6,0 0 96 7,4-16 0-6,-4 16 16 7,0 0 32-8,0 0 0 7,0 0 0-7,0 0 0 7,-2 20-112-7,0 3 0 7,-4 6-16-7,-4 8 0 9,4 12 96-9,0 6 32 7,-2-5 0-7,-1 11 0 8,1 11-128-8,2 0-32 8,-4 4 0-8,3 6 0 6,-1 4-96-6,2 0-32 7,0-2 0-2,6-6 0-1,6-12-160-4,0-10-48 7,0-9 0-7,3-4 0 7,5-12 256-7,2-3 32 8,1-5 16-8,7-11 0 9,3 0 16-9,4-11 16 6,2-4 0-6,8-13 0 8,-2-7-272-8,8-5-48 6,6-7-16-6,-1-4 0 8,1-8-112-8,0-3-16 7,-3-1-128-7,-1 2 192 8,-2 4-192-8,0-5 0 7,-8-3 0-7,-4-2 0 8,0 1 0-8,-6 1 0 8,-7 0 0-7,-3 3 0 7,-3-1 0-8,-4 8 0 5,-1-2 0-4,-3 10 0 7,-2 4 0-8,0 8 0 6,-6 23 0-6,0 0 0 7,0 0 0-7,0 0 0 8,0 0 0-8,-4 23-160 9,-2 6 160-9,0 6-128 6,-4 10 128-6,-1 0-128 8,-3 2 128-8,0 9 0 7,1 11 0-7,1-3 0 9,0 2 0-9,-3 5 0 7,3-7 0-7,0 2 0 9,6-7 0-9,4-7 0 6,1-1 0-5,1-8 0 7,0 0 0-8,1-8-208 6,5-2 48-6,4-4 16 25,2-5-1888-24,7-3-368 0,-1 1-80 0</inkml:trace>
    </iact:actionData>
  </iact:action>
  <iact:action type="add" startTime="74010">
    <iact:property name="dataType"/>
    <iact:actionData xml:id="d54">
      <inkml:trace xmlns:inkml="http://www.w3.org/2003/InkML" xml:id="stk54" contextRef="#ctx0" brushRef="#br3">6056 17700 29487 0,'0'0'2624'2,"0"0"-2112"-1,0 0-512-1,8 18 0 7,-3-2 128-7,-1 1-128 7,0 3 0-7,-2-1 0 8,-2 5 320-7,-2 3-32 6,-2 2-16-7,-5 4 0 7,-1-2 256-7,0 5 48 7,-6-1 16-7,5 4 0 8,-7-2-16-7,8 2 0 5,-3-4 0-6,5-2 0 10,-4-2-368-10,6-4-80 6,1-1 0-6,1-3-128 7,0-1 0-7,2-9 0 7,2-13 0-7,6 16 0 23,-6-16-1328-22,9 8-160-1,-9-8-48 1,18 0-12464 0</inkml:trace>
    </iact:actionData>
  </iact:action>
  <iact:action type="add" startTime="74250">
    <iact:property name="dataType"/>
    <iact:actionData xml:id="d55">
      <inkml:trace xmlns:inkml="http://www.w3.org/2003/InkML" xml:id="stk55" contextRef="#ctx0" brushRef="#br3">6647 17776 27647 0,'0'0'2448'2,"0"0"-1952"-2,0 0-496 1,0 0 0 6,0 0 512-7,0 0 0 8,0 0 0-7,0 0 0 6,0 0-512-7,2 22 0 8,-2-5 0-8,-2 5 0 6,-6 1 304-4,0 5-48 3,2-1 0-5,-5 4 0 9,-1 0 352-9,2 6 64 7,-2 2 16-7,3 0 0 8,-3 0-32-8,4-3 0 7,2 4 0-7,4-4 0 7,2-7-304-7,2-2-64 7,2 0-16-7,4-5 0 8,6-8 32-8,-1 1 0 7,7-7 0-7,3 4 0 9,5-10-80-9,5-4-16 6,6-6 0-2,-2 0 0 2,-2-8 0-6,6 1 0 6,-4-9 0-6,0-3 0 8,0 0 48-8,-4 0 0 8,-5-3 0-8,-1-1 0 9,-2 0 208-9,-9 4 48 5,-6-9 16-5,-7 5 0 8,-6 0 176-8,-9 0 48 8,0 4 0-8,-9-3 0 8,-3-1-240-8,-1 4-32 7,-4 1-16-6,-1 7 0 6,-3 3-304-7,4 3-160 7,0 7 160-7,1 2-160 8,1 2 0-8,2 0-320 6,-1-2 64-6,7 4 0 24,3 0-1664-23,1 6-336-1,15-6-64 0,0 0-9728 9,0 0-1952-9</inkml:trace>
    </iact:actionData>
  </iact:action>
  <iact:action type="add" startTime="74793">
    <iact:property name="dataType"/>
    <iact:actionData xml:id="d56">
      <inkml:trace xmlns:inkml="http://www.w3.org/2003/InkML" xml:id="stk56" contextRef="#ctx0" brushRef="#br3">8502 15731 23039 0,'-8'-16'2048'1,"8"16"-1648"-1,-4-15-400 0,4 15 0 7,-6-10 720-7,6 10 64 8,0 0 16-8,0 0 0 8,0 0-208-7,-15 4-32 5,3 5-16-6,-4 9 0 8,-1 7-48-8,1 5-16 7,-7 1 0-7,-1 14 0 7,-1 5 416-7,0 13 96 7,-3 1 16-7,1 12 0 9,0 8-128-9,-3 8-32 6,1 5 0-6,-4 10 0 9,2 1-336-9,0-3-80 11,-3-4-16-11,5 3 0 5,6-3-256-4,-1-9-160 4,3-6 192-5,1-6-192 9,11-4 304-9,-3-8-48 5,4-2-16-5,8-7 0 9,6-9-96-9,4-1-16 7,-2-6 0-7,9 0 0 7,1-8-128-7,7 0 0 8,2-4 0-8,4-3 0 8,7-3-288-8,-3-7-32 7,4-3-16-7,2-5 0 23,-4-8-2048-22,8-2-416 1,-6 0-80-2,2-8 0 0</inkml:trace>
    </iact:actionData>
  </iact:action>
  <iact:action type="add" startTime="75140">
    <iact:property name="dataType"/>
    <iact:actionData xml:id="d57">
      <inkml:trace xmlns:inkml="http://www.w3.org/2003/InkML" xml:id="stk57" contextRef="#ctx0" brushRef="#br3">9019 16427 32255 0,'-14'-14'1424'2,"14"14"304"-2,0 0-1392 0,0 0-336 2,-14 6 0-2,7 8 0 5,-5 3 176-4,2 11-48 4,0 9 0-5,-7 4 0 8,-1 2 112-7,3 3 16 4,-7 9 0-5,5 2 0 8,1-3 208-8,0 5 48 7,7 1 16-7,3 8 0 8,2-1-208-8,4 5-32 7,2-4-16-7,6 4 0 8,1-9-272-7,9-7 0 9,-2-3 0-10,5-6 0 7,0-10 0-6,5-4 0 3,1-4 0-4,0-4 0 9,-1-5 0-9,3-1 0 6,-2-7 0-6,3-4 0 8,-3 0 0-8,-2-8-352 6,1-6 48-6,-5 0-10368 17,-3-2-2064-16</inkml:trace>
    </iact:actionData>
  </iact:action>
  <iact:action type="add" startTime="75375">
    <iact:property name="dataType"/>
    <iact:actionData xml:id="d58">
      <inkml:trace xmlns:inkml="http://www.w3.org/2003/InkML" xml:id="stk58" contextRef="#ctx0" brushRef="#br3">8463 17053 35007 0,'0'0'3120'1,"0"0"-2496"2,4-14-496-3,9 7-128 8,7-3 288-8,9 4 32 7,10 0 16-7,4 2 0 8,6-2-336-7,5-3 0 4,7-1 0-4,3 0 0 11,1-2 0-11,-3 5 0 2,-2-7 0-3,1 6-192 23,-3 2-1632-22,-1 0-336 0,-2-5-64-1</inkml:trace>
    </iact:actionData>
  </iact:action>
  <iact:action type="add" startTime="75647">
    <iact:property name="dataType"/>
    <iact:actionData xml:id="d59">
      <inkml:trace xmlns:inkml="http://www.w3.org/2003/InkML" xml:id="stk59" contextRef="#ctx0" brushRef="#br3">9481 15664 24015 0,'0'0'1056'2,"0"0"224"-1,0 0-1024-1,0 0-256 1,0 0 0-1,14-7 0 6,1-3 672-6,5 6 80 8,-5 4 16-8,5 8 0 7,3 9-176-6,3 3-16 5,1-3-16-5,4 11 0 9,6 9 80-10,4-2 0 4,-6 8 16-3,4 2 0 7,2 9 96-8,6 11 16 7,0 3 0-7,3 12 0 8,1 11-224-8,0 11-32 5,-8 9-16-5,4 8 0 10,-3 6-64-10,-8 3-16 12,-3-1 0-12,-4 0 0 6,-4-6-96-6,-1-10 0 9,-7-8-16-9,-7-5 0 5,-2-10 400-5,-4-4 64 5,-10-3 32-5,0-6 0 8,-6-5 0-8,-9-2 0 8,-4-6 0-8,-5 1 0 7,-5-3-288-7,-2-1-64 8,-2-8-16-8,-6-1 0 7,2-3-224-7,-5 2-32 8,-3-4-16-8,0-2 0 6,2-12-160-6,1-2 0 8,-1 0 0-8,-2-5 0 23,4-3-1088-22,2-7-320 0,-1 1-48-1,9-7-16 15,2-2-2128-14,7 0-432 1</inkml:trace>
    </iact:actionData>
  </iact:action>
  <iact:action type="add" startTime="77853">
    <iact:property name="dataType"/>
    <iact:actionData xml:id="d60">
      <inkml:trace xmlns:inkml="http://www.w3.org/2003/InkML" xml:id="stk60" contextRef="#ctx0" brushRef="#br0">12890 15198 19343 0,'0'0'1728'1,"0"0"-1392"2,0 0-336-3,0 0 0 7,0 0 960-7,0 0 112 7,0 0 16-7,0 0 16 9,0 0-624-9,-25-2-128 6,-2 0-32-6,-6 4 0 9,-8 0-144-8,-6 2-48 5,-4 4 0-6,-4 0 0 8,-1-2 448-7,-6 0 64 5,-9 3 32-6,3 1 0 8,-4-6 256-8,4 2 48 7,-8-2 16-7,1 0 0 7,1 3-144-7,6-3-16 8,9-4-16-8,5 2 0 8,3 0-352-8,8-2-64 9,8 0-16-9,4 0 0 7,4 0-192-7,3 0-64 6,13 0 0-6,11 0 0 8,0 0-128-8,0 0 0 7,0 0 0-7,0 0 128 7,-12 10-128-7,12-10 0 8,6 17-160-8,5 1 160 9,1-2-144-9,6 5 144 6,3 2-128-5,-1 7 128 6,1 1 0-7,0 12-128 7,3 4 128-7,-1 11 0 8,-3 8 0-8,1 5-160 7,-1 7 160-7,-7 9 0 8,1 9 0-8,-4 0 0 7,-4 5 0-7,0 6 0 8,-6 6 0-8,-2 0 0 8,-8 1 0-8,0-5 0 7,-4 0 0-7,1-2 0 7,-7 2 0-7,-1-5 0 7,-1-3 0-6,-1-3 0 4,0-3 0-5,-3-7 0 9,3-2 0-9,-3-2 0 6,1 2 0-6,2-3 0 9,-5 1 0-9,5 0 0 7,-2-8 0-7,-1 0 144 9,1-4-144-9,0-7 0 8,-3-1 0-8,1 0 128 6,3-7-128-6,3-4 0 7,3-7 0-7,1-1 128 9,9-8 48-9,0 2 0 6,4-7 0-6,4-3 0 9,4 0 64-9,8-4 16 6,-2-3 0-5,9-3 0 6,9-1-32-7,1 1 0 9,4-1 0-9,8-2 0 6,0-1-64-6,8-1-16 8,7 1 0-8,5-3 0 7,5 4-144-7,2-5 160 8,8 5-160-8,4-4 160 7,2-6-160-7,-2 1 0 8,-6-3 0-8,4 0 0 23,-3-2-736-21,1-2-224-1,-6-4-64-1,2 4-9840 6,-6-2-1968-5</inkml:trace>
    </iact:actionData>
  </iact:action>
  <iact:action type="add" startTime="78739">
    <iact:property name="dataType"/>
    <iact:actionData xml:id="d61">
      <inkml:trace xmlns:inkml="http://www.w3.org/2003/InkML" xml:id="stk61" contextRef="#ctx0" brushRef="#br0">15100 15797 1839 0,'0'0'160'4,"4"-23"-160"-4,-4-3 0 0,0-1 0 7,-2-2 4832-7,0-2 928 6,0 3 192-6,-1 1 48 9,-7-2-4416-9,2-1-880 6,-8 3-192-5,3-2-16 7,-9 2 16-8,-1 1 16 9,-3 1 0-9,-1 1 0 6,-2 1 0-6,0 4 0 7,-6 3 0-7,-4 0 0 8,5 5 240-8,3 1 32 7,0 8 16-7,0 2 0 8,-4 2-112-8,-4 8-32 7,0 3 0-7,-4 9 0 8,4 5-368-7,-8 4-80 5,0 6-16-3,2 2 0 3,-4 10-64-6,1 4-16 6,-1 9 0-6,4 1 0 8,-2 7 64-8,4 2 0 7,2 10 0-7,6 8 0 8,2 1-192-8,10 7 160 7,1-1-160-7,5 8 160 9,9 3-160-9,4 1 160 7,4-4-160-7,4-3 160 7,0 1-160-7,6-5-144 8,3-9 144-8,-1-7-208 8,4-4 208-8,3-8-144 6,-3 1 144-6,5-11-128 8,4-3 128-8,-1-3-192 7,-7 1 192-7,5-6-192 23,-1-5-320-23,5-3-64 1,-3 0 0-1,0-9-9680 9,-1-1-1936-8</inkml:trace>
    </iact:actionData>
  </iact:action>
  <iact:action type="add" startTime="79101">
    <iact:property name="dataType"/>
    <iact:actionData xml:id="d62">
      <inkml:trace xmlns:inkml="http://www.w3.org/2003/InkML" xml:id="stk62" contextRef="#ctx0" brushRef="#br0">13540 17464 35935 0,'-20'-23'3200'1,"17"9"-2560"0,3 14-512-1,15-13-128 8,7-7 0-8,13 5 0 6,4 1 0-6,9-2 0 8,9 1-176-7,2-5 176 5,1 3-208-6,4 3 80 13,-1 4 128-13,3-3 0 2,2 5 0-2,-1 4-128 9,5 2 128-9,-6 4 0 6,2 2 0-6,-3 0 0 24,-3-2-1984-16,-5 4-352-8,-8-1-80 0</inkml:trace>
    </iact:actionData>
  </iact:action>
  <iact:action type="add" startTime="79385">
    <iact:property name="dataType"/>
    <iact:actionData xml:id="d63">
      <inkml:trace xmlns:inkml="http://www.w3.org/2003/InkML" xml:id="stk63" contextRef="#ctx0" brushRef="#br0">15684 17412 26719 0,'0'0'2368'2,"-8"-8"-1888"-1,-4 2-480-1,12 6 0 7,0 0 1424-7,0 0 192 8,0 0 48-8,0 0 0 8,-6 14-960-8,2 1-192 6,2 7-48-6,0 3 0 8,-3 3-64-8,-3-1-16 7,2 2 0-6,0 6 0 6,0 4 48-7,-2 0 0 6,5 4 0-6,-1-4 0 9,0-2 16-9,4 2 0 7,2-6 0-6,2-1 0 6,-1-5-192-6,7-2-48 5,-2-1 0-6,8 1 0 9,-5-6-80-9,9-5 0 6,-5 0-128-6,5-5 192 8,3 1-192-8,1 0 0 7,3-8 128-7,2-2-128 13,1-4 0-13,1-2 0 3,-2 0 0-3,4 0-160 24,6-7-480-23,-4 1-112 0,-3 2-16-1,-3-3 0 11,-2 1-2304-9,0-6-448 0</inkml:trace>
    </iact:actionData>
  </iact:action>
  <iact:action type="add" startTime="79700">
    <iact:property name="dataType"/>
    <iact:actionData xml:id="d64">
      <inkml:trace xmlns:inkml="http://www.w3.org/2003/InkML" xml:id="stk64" contextRef="#ctx0" brushRef="#br0">16423 17420 30399 0,'0'0'2704'3,"0"0"-2160"-3,0 0-544 0,0 0 0 0,-6 21 704 0,0 4 48 1,2 7 0-1,-2 1 0 6,1 0-144-6,-3 14-32 8,-4 3 0-8,2 5 0 8,-5 2 256-7,3 1 64 5,-6 1 0-5,7 5 0 5,-5 6 0-5,4-2 0 6,-3 1 0-7,1-1 0 7,-5 2-432-7,1-4-80 8,2 5 0-6,-3-7-16 5,3 4-368-7,-1-7 0 6,3-3 0-6,0 1 0 22,1-3-320-21,1-1-144 0,2-2-32-1,3-5 0 13,5-9-2800-11,-2-2-560 0</inkml:trace>
    </iact:actionData>
  </iact:action>
  <iact:action type="add" startTime="80361">
    <iact:property name="dataType"/>
    <iact:actionData xml:id="d65">
      <inkml:trace xmlns:inkml="http://www.w3.org/2003/InkML" xml:id="stk65" contextRef="#ctx0" brushRef="#br0">17921 17090 22111 0,'0'0'976'3,"0"0"208"-2,0 0-944-1,0 0-240 0,0 0 0 0,0 0 0 6,13 0 1600-6,9 0 288 7,5-2 48-7,3 0 16 10,1-4-1008-10,10-2-208 5,0 1-32-4,9 3-16 7,3-2-32-7,4-2 0 5,9 4 0-6,6 2 0 7,6 0-256-7,-6 0-48 8,-3 2-16-8,-1 0 0 8,0 0-208-8,-6 0-128 8,-1 4 160-5,1-2-160 1,-7-4 0-3,2 4-240 7,1 0 32-8,-1-2-10176 15,-3 0-2032-14</inkml:trace>
    </iact:actionData>
  </iact:action>
  <iact:action type="add" startTime="80766">
    <iact:property name="dataType"/>
    <iact:actionData xml:id="d66">
      <inkml:trace xmlns:inkml="http://www.w3.org/2003/InkML" xml:id="stk66" contextRef="#ctx0" brushRef="#br0">22737 16322 14735 0,'-4'-20'1312'1,"2"6"-1056"1,-2-3-256-2,0 3 0 8,-4-3 1984-8,4-5 352 7,-2-1 64-7,1 3 16 8,-7-3-1200-8,0-2-256 9,-1-1-32-9,-3 1-16 7,-4-2-48-7,-1 1-16 5,0 1 0-5,-5-4 0 9,-1-1 16-9,-6 1 0 8,-2 0 0-8,3 4 0 8,3 1-128-8,0 7-32 5,0 1 0-4,-1 0 0 7,-1 9-320-8,-2 3-64 7,0 6 0-7,-2 2-16 9,0 3-112-8,-2 9-32 4,1 3 0-5,3 7 0 12,0 3 32-12,-2 6 16 5,0 2 0-5,0 8 0 7,-10 2 96-7,8 7 16 6,0 11 0-6,2 3 0 9,0 4-128-9,3 8-32 6,1 2 0-6,2 6 0 7,4 2-160-6,3 5 0 6,1-3 0-7,7 5 0 8,-2-3 0-8,7 1 0 7,-3-5 0-7,4-4 0 7,4-4 0-6,0-4 0 7,2-10 0-8,-1 2 128 7,3-3 0-7,0-5-128 7,3-9 192-7,1-6-64 8,0-1-128-8,-2-1 128 7,2-8-128-7,0-6 128 8,2-1-128-8,2-3 0 7,-3-6 0-7,-3-1-176 26,-2-20-1104-25,0 0-208 4,0 0-48-5,0 0-9408 0,0 0-1888 1</inkml:trace>
    </iact:actionData>
  </iact:action>
  <iact:action type="add" startTime="81157">
    <iact:property name="dataType"/>
    <iact:actionData xml:id="d67">
      <inkml:trace xmlns:inkml="http://www.w3.org/2003/InkML" xml:id="stk67" contextRef="#ctx0" brushRef="#br0">20901 17509 35583 0,'16'-15'1584'2,"-1"3"320"-2,11 4-1520 0,13-2-384 1,4-1 0-1,9 3 0 7,9-4 192-7,7 3-16 8,10 1-16-8,4-2 0 7,2 4-160-6,4 2 128 6,3 2-128-7,1-2 128 8,-6 0-128-6,-6 1 0 10,-6-5 0-12,-4 4 0 16,-3 2-2224-14,-3 2-368-2,16 0-80 0,-14 0-16 0</inkml:trace>
    </iact:actionData>
  </iact:action>
  <iact:action type="add" startTime="81832">
    <iact:property name="dataType"/>
    <iact:actionData xml:id="d68">
      <inkml:trace xmlns:inkml="http://www.w3.org/2003/InkML" xml:id="stk68" contextRef="#ctx0" brushRef="#br0">22616 17933 26543 0,'-29'-10'1168'3,"11"4"256"-3,2 2-1136 0,7-4-288 1,9 8 0-1,-6-11 0 6,6 11 576-5,4-12 64 7,5 0 16-8,7 2 0 6,4 3-272-6,1-5-64 8,12 4-16-8,0 2 0 8,-2 0 32-8,8 2 16 8,2 4 0-7,10 6 0 6,2-2-32-7,1 2 0 5,1 6 0-5,0 3 0 9,-1 7-96-9,-5-1-32 7,2 1 0-7,-6 5 0 9,-10-2-192-9,-6 3 128 6,-8 1-128-6,-3 2 0 7,-10 4 176-7,-8-2-176 11,-4-3 192-11,-12-1-192 6,-3-2 320-6,-9-1-64 6,-5 1 0-6,2-4 0 7,2-3 128-6,2-5 0 6,3 3 16-6,7-6 0 7,1-1 160-8,16-11 16 6,-4 10 16-6,4-10 0 8,8 12-272-8,9 3-48 8,3 3-16-8,11-2 0 9,6 5-256-9,10 2 0 5,2 5 0-5,0 1 0 8,1 0 0-8,-1 2 0 8,-2 4 0-8,-8 3 0 8,-4-7 0-8,-6 2 0 7,-3-2 0-7,-9 2 0 7,-5 4 320-7,-2-4-32 7,-12-3-16-7,-8-3 0 8,-4 0 400-8,-7 3 80 7,-7-3 16-7,-3-2 0 8,-12 3-240-8,-1-7-32 7,-9-7-16-7,-2-1 0 8,-3-7-288-7,1-2-48 5,3-2-16-6,1-2 0 8,4-6-128-8,2-4 0 7,8-5 0-6,0-3 0 21,6 1-1088-20,6-7-240-1,7-3-48-1,7-2-11136 6,9-12-2224-5</inkml:trace>
    </iact:actionData>
  </iact:action>
  <iact:action type="add" startTime="82566">
    <iact:property name="dataType"/>
    <iact:actionData xml:id="d69">
      <inkml:trace xmlns:inkml="http://www.w3.org/2003/InkML" xml:id="stk69" contextRef="#ctx0" brushRef="#br0">24110 14633 17503 0,'-14'-6'1552'1,"-1"2"-1232"3,15 4-320-3,0 0 0 6,-6-10 976-7,6 10 144 6,0 0 32-6,13-9 0 9,5 1-448-9,5 2-96 6,3-4-16-5,3 0 0 7,2 1-160-8,6-3-48 6,4 4 0-6,6 0 0 9,-2-1 112-9,6 1 16 6,5 0 0-6,5-4 0 10,3 2 0-10,2 3 16 5,10-5 0-5,2 4 0 8,0 2 0-7,-3-5 0 4,-1 1 0-4,0 0 0 8,-10 0-128-5,1 5-16-1,-5-1-16-3,-5 2 0 7,-7 4 96-7,-3 2 32 7,-4 2 0-7,-2 0 0 9,-8-1-176-9,1 7-16 7,-5-2-16-7,-4 0 0 8,1 3-32-7,-9 1-16 6,-1 6 0-7,-6-3 0 7,2 7 16-7,-5 5 16 7,-1 0 0-7,-4 10 0 8,-2 6-272-8,-2 4 0 6,1 0 128-6,-5 10-128 10,0 5 0-10,0 6 128 6,-5 8-128-6,5 2 0 9,-6 2 272-9,4 4-48 6,4 6-16-6,1-1 0 9,-3 5 32-8,4-4 0 4,0 0 0-5,2 3 0 9,2-1 128-9,2-3 16 6,0-1 16-6,4 2 0 9,0-6 64-9,-2 0 16 5,-1 0 0-5,1-3 0 9,0-6-96-9,0-3 0 7,0 4-16-7,4 0 0 8,-2-2-48-8,-4 4-16 7,2-4 0-7,1 2 0 8,1-4-64-8,-2 2-16 7,0 2 0-7,-2-5 0 7,2-5-64-7,-2-4-16 9,0-1 0-9,0 5 0 7,2-5-144-7,0-1 160 6,-2 0-160-5,-1 3 160 7,1-5-160-8,2 3 160 7,-2-5-160-7,0 3 160 7,-2-4-160-7,2 1 192 7,0-3-192-6,0-3 192 6,0 3-192-7,4 0 128 7,-2-3-128-6,0-1 128 7,-2-6-128-8,0 0 0 6,3-4 144-5,1 0-144 8,0-2 128-9,2-4-128 6,-2-5 128-6,2 1-128 8,1 2 128-8,-3-2-128 7,0-3 128-7,4-3-128 7,0 2 0-7,-5-3 144 9,1-5-144-9,4 1 0 7,-4 1 128-7,2-5-128 7,-1 2 0-7,3-3 0 8,-6 5 144-8,2-4-144 7,-6-14 0-7,8 17 144 10,0-1-144-9,-8-16 0 2,3 17 144-3,-1 1-144 9,-2-18 0-9,0 0 128 6,4 13-128-5,-4-13 0 7,0 0 0-8,0 0 144 6,0 0-144-6,0 0 0 9,0 0 192-9,0 0-64 7,0 0 0-7,-7 14-128 8,7-14 288-8,-18 4-48 7,4-4-16-7,-5 0 0 8,-1-2-32-8,1 2 0 7,-7-4 0-7,-3 0 0 8,-6-4 0-8,-2 3-16 7,-6-1 0-7,0 2 0 8,-8-2-48-8,1-2-128 7,-5 2 192-7,-3 2-64 8,-7 4-128-8,-3 0 128 7,4 0-128-7,-9 0 128 8,-1 0-128-8,0 0 0 7,-4 2 0-7,0 2 0 8,4 0 0-8,4 6-256 7,-2-4 48-7,7 2 0 25,-1 7-2720-24,-2-1-528 2</inkml:trace>
    </iact:actionData>
  </iact:action>
  <iact:action type="add" startTime="88813">
    <iact:property name="dataType"/>
    <iact:actionData xml:id="d70">
      <inkml:trace xmlns:inkml="http://www.w3.org/2003/InkML" xml:id="stk70" contextRef="#ctx0" brushRef="#br4">21291 96 23727 0,'0'0'1040'2,"0"0"240"-1,0 0-1024-1,0 0-256 1,12-10 0-1,-12 10 0 7,0 0 0-7,12-8 0 7,-12 8 0-7,13-9 0 9,-13 9 144-9,0 0 144 6,0 0 32-6,0 0 0 9,0 0 480-7,0 0 96 2,4-10 32-4,-4 10 0 10,0 0-96-10,0 0-32 5,-7-6 0-5,-9 2 0 8,2 2-400-8,-5 2-80 7,-7 0 0-7,1 2-16 8,-4 2-144-8,-2 0-32 8,-8-2 0-8,-4 0 0 6,-10 4 96-1,-6-2 16 0,-9-6 0-5,4 2 0 7,1 5 144-7,-3-1 16 7,2 0 16-7,-6 0 0 8,-1-2-16-8,-3 2 0 8,0 2 0-8,-4 4 0 8,-10-5-112-8,-1 1-32 7,1 0 0-7,-2 2 0 7,-2-4-112-7,3 0-16 7,1 4-128-7,-12 1 192 8,-7-3-192-8,2-2 176 7,3-4-176-7,-3 2 160 7,4-2-32-6,1 2-128 5,-1 0 192-6,-9 0-64 9,-9-2-128-9,-1 0 0 6,3-2 144-6,3 0-144 9,-1 0 128-9,-8 4-128 6,-3 2 128-6,1-4-128 10,-6-6 192-10,6 4-48 5,-2 0 0-5,3 2 0 9,-1 2-16-9,-6-2 0 6,0-4 0-6,7 0 0 8,-5-2-128-8,8 6 192 7,-6 6-192-7,-2-8 192 8,-9-6-192-8,3 3 0 8,5 1 0-8,-1 4 128 8,-2 0-128-8,-1-2 128 7,-7-2-128-7,5 2 128 7,1 0-128-7,3 2 160 8,3 0-160-8,-6 2 160 7,-3-2-160-7,1 0 128 7,3 2-128-6,-1 4 128 7,2 0 0-8,-3 1-128 6,-3 1 192-6,3-2-64 9,1 2-128-9,3 6 160 7,-1-3-160-7,0 5 160 9,-5-6-160-9,5 3 0 6,3-3 0-6,5 2 128 8,4 1-128-8,-2-3 0 6,-8 0 0-6,1-2 0 9,5-3 0-9,6 3 0 6,4 2 0-6,-4-2 0 9,-10 2 0-9,4 1 0 7,2-5 128-7,6 2-128 7,2 4 0-7,0-3 0 8,-2 5 0-8,2-2 0 7,-6-3 0-7,8 3 160 8,2-4-160-8,5 2 160 7,7 1-160-7,-7-3 0 7,-3 0 0-7,2 2 0 8,-2-4 0-8,3 1 128 7,3 3-128-6,7-2 128 6,1-2-128-7,1 2 0 8,1-1 0-8,-5-1 0 7,6-2 0-7,-1 4 0 8,3 2 0-8,4-2 0 8,4-5 0-8,2 3 0 7,4 2 0-7,-2-2 0 8,-6-2 0-8,2 2 0 7,1 0 0-7,1-1 0 8,7 1 0-8,-1-2 0 7,6 2 0-7,0-2 0 7,5 0 0-7,-3 2 0 7,0-2 0-7,-1-2 0 9,-5-1 0-9,0-1 0 7,4 2 0-7,0-2 0 8,5 0 0-8,5-2 0 7,1 2 0-7,2 0 0 7,1 0 176-7,5 0-48 7,2-5-128-7,2 3 192 8,-5 0-192-8,-1-2 128 8,2 2-128-8,4 0 0 7,-2-2 0-7,5 0 128 7,1 0-128-7,0 0 0 8,0 0 0-8,6-3 0 8,-4 1 0-8,3 2 0 7,-1-2 0-6,0-2 0 5,2 0 0-6,6 3 0 9,-2-3 0-9,2-4 0 6,3 4 0-6,1-2 0 9,-1-1 0-9,1 3 0 6,4-2 0-6,-1 0 0 9,3 3 0-9,-3-3 0 7,1-2 0-7,5 6 0 8,-1-1 0-8,1 1 0 7,4 2 0-7,3 0 0 7,9 4 0-7,0 0 0 8,-18-4 0-8,18 4 0 7,0 0 0-7,0 0 0 7,0 0 0-7,0 0 0 8,0 0 0-8,0 0 0 8,0 0 0-8,0 0-160 7,0 0 160-7,0 0 0 7,0 0 0-6,4 23-128 7,0-3 128-8,6-4 0 7,-3 7 0-7,1-2-128 8,4-1 128-8,-2 5 0 6,-1 5 0-6,5 3 0 10,-2-2 0-10,3 4 0 6,-5 2 0-6,4 6 0 8,-5 0 0-8,3 2 0 7,0 3 0-7,-4 5 0 8,-1-4 0-8,5 4 0 7,-6 1 0-7,2 5 128 8,2-1-128-8,-5 1 0 7,1 5 0-7,0 2 0 7,2-5 0-7,-2 5 0 8,-2 4 0-8,2-3 0 8,-3 3 0-8,7-4 0 7,-6 4 0-7,0-3 0 8,0 3 0-8,2-4 0 7,2 2 0-7,-5-1 0 8,1 3 0-8,0-4 0 6,2 4 0-6,-2-1 0 9,2-1 0-9,0-2 0 7,-2 8 0-7,1-3 0 8,-1 1 0-8,4 0 0 7,-2-6 0-7,-2 4 0 10,0-3 0-10,0 5 0 5,0-4 0-5,1 6 128 9,-1-6-128-9,-2 5 0 5,0-5 0-5,0 0 0 9,2-7 0-8,0 5 0 5,-2-2 0-6,0-1 0 8,0-1 0-8,4 2 128 7,-6-5-128-7,0 1 128 8,0 1-128-8,0 1 0 7,-2-5 0-7,-2-1-128 8,0-3 128-8,0 2 0 7,-2-3 0-7,0-1 0 8,2 2 0-8,-3-3 0 7,-1-1 0-7,0 6 0 8,-6-3 0-8,5 1 0 7,-3-4 0-6,2-2 128 6,2 1-128-7,-3 1 0 7,1-6 0-7,2 0 128 9,-4 2-128-9,3-4 0 6,3 2 0-6,-4-6 0 9,0 0 0-9,4 2 0 6,-5-6 0-6,3 4 0 8,0 2 0-8,0-6 0 6,-1 0 0-6,1 0 0 9,-2 2 0-9,-4-3 0 7,3-3 0-7,-5 0 0 8,4-1 0-8,1-1 0 7,3 0 0-7,-2-2 128 8,0-3-128-8,3-1 0 7,3 1 0-7,-6-1 0 8,6-5 0-8,0-2 0 8,2 3 0-8,2-17 0 7,0 18 0-6,0-1 0 5,0-17 0-6,6 22 0 8,-6-22 0-8,10 13 0 7,-10-13 0-7,12 20 0 8,-12-20 0-8,19 17 0 7,-5-7 0-7,3 2 0 8,1-1 0-8,-3-3 0 7,-15-8 0-7,24 8 0 9,1 2 0-9,-1-4 0 7,-1-4 0-7,4 0 0 7,3 1 0-7,-3 3 0 7,2 2 0-7,2-4 0 9,2-6 0-9,5 0-128 6,2 0 128-6,-1 2 0 8,4-2 0-8,6-2 0 8,2 2 0-8,-2 2 0 8,7 2 0-8,1-4 0 7,1-3 0-7,-3 1 0 8,-4 2 0-8,1 2 0 6,1-2 0-6,2 0 0 8,1 0 0-8,1 0 0 7,-1-4 0-6,5 2 0 8,1 2 0-9,1 2 0 6,5-2 0-6,-6 2-128 8,-1 0 128-8,-3 0 0 6,-1 0 0-6,3 2 0 9,-1 0 0-9,1 2 0 6,1 2 0-6,3-2 0 9,2-2 0-9,-1 0 0 7,5-2 0-7,-4 4 0 7,3-1 0-7,-9 1 0 7,0-2 0-6,-1 4 0 7,0 0 0-8,3 0 0 6,-2 0 0-5,3 2 0 7,1-5 0-8,4 3 0 6,-3-2 0-5,7 2 0 6,0-4 0-7,-6 4 0 8,-3-4 0-8,1 2 0 7,-1-2 0-7,-1-2 0 7,6 0 0-7,-1 0 0 9,5 2 0-9,2-2 0 6,6 0 0-6,0 0 0 9,-4 0 0-9,-2 0 0 6,-6 0 0-6,6 0 0 9,1-2 0-9,-1 0 0 7,2-2 0-7,4 2 0 8,2-4 0-8,2 2 0 7,-1-2 0-7,-3 2 0 9,-2 2 0-8,0-1 0 3,2-5 0-3,2 2 0 7,0 0 0-8,4 0 0 8,4-4 0-8,2 5 0 7,-3-1 0-7,-3 0 0 7,-2-4 0-7,-2 4 0 8,2 0 0-8,2 2 0 8,-1-5 0-8,5-1 0 7,6 6 0-7,-9-4 0 8,-3-1 0-8,0-1 0 7,0 2 0-7,2-4 0 7,0 4 0-7,5-3 0 8,-3-3 0-8,6 4 0 7,1-3 0-7,-1 3 128 8,-2 2-128-8,-5-4 0 8,-1 1 0-8,4-3 0 8,4 2 0-8,-3-1 0 6,5 3 0-6,-3-6 0 8,-5 5 0-7,2-5 0 5,-2 4 0-6,-2 3 0 8,1-7 0-8,1 6 0 8,10-1 0-8,-7 3 0 8,1-6 0-8,0 4 0 6,-7-1 0-6,1-3 0 8,-2 2 0-8,4 3 0 7,0 3 0-7,3 0 0 9,1-4 0-9,-2-4 0 6,0 5 0-5,-5-3 0 7,-3 2 0-8,0 2 0 6,0-1 0-6,4 3 0 8,0 2 0-8,4 2 0 8,1-4 0-8,-5-4 0 7,-10 1 0-7,2 5 0 7,0-2 0-7,0-2 0 8,0 2 0-8,2 2 0 6,2 4 0-6,2-2 0 10,2-3 0-10,-4-3 0 6,-6 0 0-6,-4 4 0 9,2 0 0-9,2 0 0 6,-4 2 0-6,4 0 0 8,0-3 0-8,4 3 0 6,0-2 0-6,-2 2 128 9,-4 0-128-9,1 2 0 6,-3-4 0-6,-4 0 0 9,4 0 0-9,-4 0 0 7,3 2 0-7,-3 2 0 9,4 2 0-9,4-2 0 6,-4-2 0-6,1 0 0 8,-7-2 0-8,2 2 0 7,-5 0 0-7,3 2 0 10,-4-1 0-9,-3-1 0 4,1-2 0-5,5 2 0 7,-1 0 0-7,-2-2 0 7,7 2 128-6,-7 0-128 6,2-2 0-7,-1 0 0 6,-7 4 0-6,1-2 0 9,-2 0 0-9,-1 0 128 7,1 0-128-7,-2 0 0 9,-3 0 0-9,3 2 0 6,0 2 0-6,-1 0 0 9,1-2 0-9,0-2 0 7,1 2 128-7,-3 2-128 7,-10-2 0-7,2 0 0 7,-8 2 0-7,4 2-192 9,-4-2 192-9,0-2 0 6,0 0 0-6,4 2 0 8,-8 2 0-8,3 0 0 7,-3-2 0-7,-2 2 0 8,-2-4 0-8,1 4 128 7,-1 2-128-7,-2-5 128 8,1-1-128-8,-3 2 0 8,1 4 0-8,1-2 0 7,-2 4 0-7,-3-4 0 7,3-2 0-7,-3 0 0 8,1 2 0-8,-3 0 0 7,1-1 0-7,1 1 0 8,-7-8 0-8,3 4 0 7,-2 0 0-7,-14 0 0 8,13-1 0-8,5-1 128 7,-18 2-128-7,13-4 0 9,-13 4 128-9,16-4-128 6,-6-4 160-6,-10 8-160 8,12-14 0-8,-1 5 128 7,-5-5-128-7,2 2 0 9,0-7 0-9,-2 3 128 6,-4-3-128-6,1-3 0 9,1-1 128-8,2-5-128 4,0-3 0-5,0-2 144 9,-4-2-144-9,2-8 0 6,2 0 144-6,-3-4-144 9,-1-3 0-9,4-1 0 6,-4-2 0-6,0-5 128 9,0-3-128-9,-2-3 0 6,0-4 0-6,0 3 0 8,-2-5 0-8,-2 2 0 7,-2-6 0-7,3-2 128 9,-1 4-128-9,-2-3 0 6,2-1 0-6,-4 2 0 8,-4 0 0-8,5-2 0 9,-5 0 0-9,2 2 0 6,2-2 0-6,-5 2 0 7,3 0 0-7,0 2 128 9,-2-5-128-9,5 1 0 6,-5 0 0-6,0 2 0 8,1 0 0-7,-3 0 0 5,2 2 0-5,-1-2 0 6,3-6 0-6,-2 8 0 5,2 1 0-5,4-3 0 7,-5 2 0-8,3 4 0 6,2-2 0-6,-2 5 0 8,-1 1 0-8,5-2 0 8,0-1 0-8,2-1 0 7,2 4 0-7,-2 1 0 7,2-3 0-7,0 4 0 9,0 3 0-9,0-1 0 6,2-5 0-6,-2 5 0 8,2-1 0-8,-2 3 0 7,0-1 0-7,2 3 0 9,2-1 0-9,0 3 0 5,-3 1 0-4,1 4-128 7,-2 1 128-8,4 3 0 7,-4 2 0-7,0-2 0 9,0 4 0-9,0 0 0 7,0 6 0-7,0 2 0 7,0 0 0-7,0 1 0 7,0 5 0-6,2 6 0 6,-2-1 0-7,0 1 0 8,0 1 0-8,2 3 0 7,0-3 0-7,-2 7 0 7,0-3 0-6,2-2 0 6,-2 7 0-7,0-5 0 8,2 6 0-8,-2 10 0 6,2-11 0-5,-2 11 0 6,0-16 0-7,0 16 0 8,2-12 0-8,-2 12 0 7,0-13 0-7,0 13-128 9,0 0 128-9,4-10 0 6,-4 10 0-6,0 0 0 8,0-14 0-8,0 14 0 6,0 0 0-6,0 0 0 10,0-11 0-10,0 11 0 6,2-16 0-6,-2 16 0 8,0 0 0-8,4-12 0 7,2-1 0-7,-6 13 0 7,0 0 0-7,0 0 0 8,3-14 0-8,-3 14 0 8,0 0 0-8,0 0 0 8,0 0 0-8,6-16 0 7,-6 16 0-7,6-11 0 8,-6 11 0-8,0 0 0 8,0 0 0-8,0 0 0 6,10-16 0-6,-10 16-128 8,0 0 128-8,0 0 0 7,8-12 0-7,-8 12 0 8,6-15 0-8,-6 15 0 7,7-10 0-7,-7 10 0 8,12-16 0-8,-12 16 0 7,0 0 0-7,0 0 0 8,8-13 0-8,-8 13 0 7,8-18 0-7,-8 18 0 8,0 0 0-8,9-10 0 8,-3-3 0-8,-6 13 0 8,4-10 0-8,-4 10 0 6,0 0 0-6,4-16 0 9,-4 16 0-9,4-13 0 6,-4 13 0-6,0-18 0 8,-2 7 0-8,2 11 0 8,-4-18 0-8,4 18-128 6,0 0 128-5,-10-10 0 8,-5-1 0-9,3 3-128 6,-4 4 128-6,7-2 0 8,-7 2 0-8,4-2 0 8,-7 0 0-8,-1 4 0 7,3 4 0-7,-9-2-128 7,-1-2 128-7,0 0 0 7,-2 1 0-7,-3 1 0 9,1 1 0-9,-4 3 0 6,-2 0 0-6,-6 2-128 9,2-2 128-9,-8 2 0 7,1 0 0-7,-3 2 0 8,2 3 0-8,-9 1 0 6,-9 4 0-5,1-9-128 6,-10-3 128-7,0 0 0 7,2-2-144-7,2 6 144 8,-8-2 0-8,2 0-144 8,0 5 144-8,-6-1 0 7,-6 0-160-7,-2 0 160 8,-7-5-128-8,-3-3 128 7,7 2 0-7,-5 2-128 8,3 2 128-8,-7 0 0 7,-5-2 0-7,-2-3 0 8,0-1 0-8,0 0-128 7,-4 0 128-7,7 6 0 8,-1-4 0-8,-10-2 0 7,-4 0 0-7,-4 0 0 8,8-2 0-8,-2 0-128 8,4 0 128-8,-2 2 0 7,-11 0 0-7,3-2 0 8,4-2 0-8,-4 2 0 7,6 0 0-7,-3 4-128 8,-1 0 128-8,-6 0 0 7,0-3 0-7,5 1 0 8,-3 0 0-8,4 2 0 7,2-2 0-7,-4 0 0 8,-1 0 0-8,-1 0 0 6,2 2 0-6,4 2 0 9,-2-2 0-9,1 0 0 7,-9-2 0-7,2 0 0 7,8 1 0-7,0 1 0 8,6 0 0-8,-5 4 0 8,-7-4 0-8,0 0 0 7,6 0 0-7,-2 0 0 8,6 0 0-8,-7 1 0 7,-5-1 0-7,-2 0 0 8,8-2 0-8,-1 0-128 7,7-4 128-7,-4 4 0 8,0 2 0-8,-2-2 0 7,0-4 0-7,-2 2-128 8,5-2 128-8,-3 0 0 7,4 6 0-7,-6-2 0 9,-6-2 0-9,7 0 0 6,-3 4 0-6,6 2 0 8,0 0 0-8,-4-3 0 6,-3 1 0-5,-1 2 0 6,6 2 0-6,4 0 0 5,4-2 0-5,-8 1 0 7,-5 1 0-8,1-2 0 7,2 0 0-7,8 2 0 8,0 0 0-8,4-1 0 7,0-1 0-7,0 4 0 8,-6-2 0-8,6-4 0 7,4 3 0-7,5 3-128 8,9-2 128-7,-8-2-160 5,-3 0 160-6,3 1-160 8,5-1 160-8,1-2 0 8,7 2-144-8,1 0 144 7,5 0 0-7,2-2-144 7,-2 0 144-7,2-2 0 8,-4-2 0-8,7 1 0 8,1 1 0-8,3 2 0 7,3 0 0-7,6 2-128 7,-2-4 128-7,7 0 0 8,7-2 0-8,-3 0 0 7,1 0 0-7,-3 2 0 8,1 0 0-8,3 0 0 7,5-2 0-6,1 0 0 6,8-2-144-7,-2 0 144 7,6 0 0-7,-2 0-144 8,4 0 144-8,2-2 0 7,-4 2 0-7,6 0 0 8,2 0 0-8,3 0 0 8,-1-2 0-8,4 3 0 7,-1 1 0-7,5-2 0 7,-1 0 0-7,3 0-128 8,-2 0 128-8,-1 0 0 7,6-4 0-6,-1 4 0 6,-1-2 0-7,5 2 0 7,-1-2 0-7,14 4 0 8,-12 0 0-8,12 0 0 7,-11-4 0-7,11 4 0 8,-12-4 0-8,12 4 0 7,0 0 0-7,0 0 0 8,0 0 0-8,0 0 0 7,0 0 0-7,0 0 0 8,0 0 0-8,0 0 0 7,0 0 0-7,0 0-128 8,0 0 128-8,0 0 0 7,0 0-144-7,0 0 144 9,4 16 0-9,0 4 0 7,0-3-144-7,1 1 144 7,1 5 0-7,0 2 0 8,2 3 0-8,4 3 0 7,-8 4 0-7,0 4-128 7,3-4 128-7,3 8 0 8,-4 0 0-8,4 4 0 7,1 1 0-7,-3-1 0 8,-2 8 0-8,0 0 0 7,2 3 0-7,-2 1 0 9,-1-1 0-9,3 1 0 6,2 5 0-6,-4 4 0 8,0 0 0-8,3 1-128 8,-1-3 128-8,-2 4 0 8,0-2 0-8,4 5 0 6,-3-7 0-6,-1 4 0 9,2-4 0-9,2 3 0 6,-4-5 0-6,3 4 0 9,3-1 0-9,-6 5 0 6,2-4 0-6,2 8 0 8,-3-8 0-8,-3 4 0 8,2 3 0-8,4-5 0 7,-2 4 0-7,-2-2 0 8,-1-4 0-8,3 4 0 7,-2-7 0-7,-2 5 0 7,0-6 0-7,-2 7 0 9,-2-5 0-9,-2 0 0 5,0 1 0-4,-2-3 0 7,0 4 0-8,-4-4 0 6,2-5 0-6,-1 3 0 10,3 5 0-10,-6-7 0 6,0 1 0-6,2 3 0 9,-5-4 0-9,1 1 0 6,0-3 0-6,-1 1 0 10,-3-1 0-10,2 3 0 5,1-1 0-4,-1-3 0 7,0-4 0-8,3-1 0 6,1 1 0-6,-8-6 0 8,-1-1 0-8,1 3 0 8,-1-4 0-8,-3 0 0 7,3 0 0-7,5-4 0 8,-3 2 0-8,5-4 0 8,-4 2 0-8,3-6 0 8,-3 2 0-8,6 0 0 6,3-4 0-6,-1-2 0 8,0-2 0-8,2 3 0 8,-4-1 0-8,5-4 0 7,-1-3 0-7,2-1 0 8,2 0 0-8,-2-1 0 7,-2-5 0-7,4 1 0 8,0-1 0-8,2-1 0 8,0-16 0-8,-2 20 0 8,0-7 0-7,0 3 0 3,2-16 0-3,0 21 0 8,4-7 0-9,0 2 0 6,-4-16 0-6,6 15 0 8,-2 3 0-7,-4-18 0 5,6 15 0-6,2-3 0 9,-8-12 0-9,15 18 0 6,-15-18-128-6,14 13 128 7,-14-13 0-7,15 22 0 8,-1-9 0-8,2 3 0 8,1-1 0-8,-5-3 0 7,4-4 0-7,-5 8 0 8,5-5 0-8,-4 5-128 7,-1-6 128-7,5 5 0 8,3-7 0-8,-3 4 0 8,2 1 0-8,1-1 0 8,-5 4 0-8,5 1 0 6,-3-7 0-6,3 2 0 9,3 1 0-9,5-3 0 6,-2 2 0-6,3-4 0 10,-1 3 0-10,2 5 0 5,2-8 0-5,5 3 0 9,3-5 0-9,-2 0 0 6,6 4 0-6,0 2 0 9,3-5 0-9,3 1 0 6,0 2 0-5,4-4 0 6,1 0 0-7,1-2 0 7,-3-4 0-7,1 5 0 8,2 5 0-8,3-6-128 6,1 0 128-6,7 0 0 9,-2-2 0-9,11 2 0 8,3-4 0-8,0 0 0 7,-2-6 0-7,0 2 0 7,0-2 0-7,2 2 0 8,0-2 0-8,0-1 0 7,2 3 0-7,8 2 0 9,3 4 0-9,-1-2 0 5,-2-4 0-5,0 2 0 10,-5-4 0-10,1 0 0 5,0 0 0-5,2 4 0 10,4 0 0-10,5 0 0 6,-1 0 0-6,0 0 0 9,-5-3 0-9,-1-1 0 5,0-2 0-5,5 4 0 10,-1 2 0-10,6 2 0 6,7-2 0-6,-6 0 0 8,-9-6 0-8,4 1 0 7,-3 1 0-7,3 0 0 8,4 0 0-7,-1-2 0 6,10 0 0-7,-3 3 0 7,-3-3 0-7,-5-4 0 7,1 2 0-7,-1-1 0 11,1 5 0-11,9-2 0 5,3 0 0-5,-2-4 0 8,-5 5 0-8,-1 1 0 6,-1-6 0-6,-1 2 0 8,2 1 0-8,7-3 0 7,3 4 0-7,-2-4 0 8,-5 1 0-7,-5-1 0 5,-1-4 0-5,3 7 0 6,-2-7 0-7,9 6 0 7,3-5 0-7,-4 5 0 9,-1 2 0-9,-7-4 0 7,-3 5 0-7,5-5 0 8,-2 2 0-8,5 2 0 6,1-3 0-6,-3 1 0 9,-11 2 0-8,3-4 0 5,2 5 0-6,-5 1 0 8,3 0 0-8,-3-2 0 6,9 6 0-6,-6-4 0 8,-1 2 0-8,1-1 0 7,-8-5 0-7,-1 4 0 9,-1 2 0-9,2 0 0 6,0 0 0-6,4-2 0 10,-3 1 0-10,1-1 0 5,-6 2 0-5,0-2 0 9,-4 0 0-9,4 2 0 6,-2 4 0-6,2-2 0 8,0 0 0-8,2 0 0 8,0 0 0-8,-2 1 0 9,-6 1 0-9,0-2 0 5,0-2 0-5,0 2 0 9,0 0 0-9,-6-2 0 6,6 2 0-6,2 2 0 9,4 0 0-9,0 0 0 6,-6-2 0-6,-4-2 0 8,2 2 0-8,1 0 0 7,-5 2 0-7,2 0 0 9,2-2 0-9,-2 2 0 7,4 0 0-7,2 0 0 8,-2 0 0-8,-5 0 0 7,-3-2 0-7,-2-2 0 7,6 4 0-7,-5-2 0 7,1 0 0-7,-4-1 0 9,1 3 128-9,3 0-128 7,2-2 0-7,2 0 144 8,2-2-144-8,-5-2 0 6,-3-2 0-6,-4-2 0 8,3 3 0-8,3 1 0 8,-5 0 0-8,1-2 0 7,0 2 0-7,1 2 0 7,7 0 128-7,-2-5-128 8,4-3 0-8,-10 4 0 7,1-4 0-7,-3 3 0 8,1-1 0-8,-3-4 0 7,3 5 0-7,-5 3 0 9,1 0 0-9,-1 2 0 6,3-2 0-6,-3 0 0 9,6 0 0-9,-3-1 0 6,-3 1 0-5,-1 2 0 6,-4-2 0-7,-1 2 0 9,1 0 0-9,-2 0 0 7,-4-2 0-7,1 4 0 6,1-1 0-6,0 3 0 8,-6 2 0-8,4-1 0 7,1-2 128-7,-3 1-128 8,2 0 0-8,0 0 0 7,-6 0 0-7,2 0 0 9,-6 0 0-9,2 0 0 6,-6 1 0-6,-2-1 0 8,-2-1 0-8,1-1 0 7,-3 0 0-7,0 4 0 9,-1 1 0-9,-3-3 0 6,0 2 0-6,-5-2 0 10,1-2 0-10,-1 2 0 5,-4 0 128-5,-14 0-128 9,15-1 0-9,-15 1 128 7,10-8-128-7,-10 8 128 7,0 0-128-6,10-14 192 5,-4 2-192-6,-4-1 192 8,-2 13-192-8,-2-16 160 7,-2-5-160-7,-2-3 160 8,0 3-160-8,0-1 0 7,0-1 0-7,-3-8 128 9,-3 0-128-9,2-5 0 6,-5-1 0-6,3-6 0 9,-4 1 0-9,3-3 0 6,-7-8 0-4,4 0 0 5,1-3 0-7,-5-1 0 7,3-5 0-7,1-2 0 9,-3-1-144-9,5-5 144 5,-4-2 0-5,7-6 0 9,-5-4-128-9,6 0 128 7,-1-10 0-7,1-3 0 8,-6-7-144-8,5 5 144 6,-1-8 0-6,2-1-144 9,2-1 144-9,-1-2 0 7,3-4 0-7,-2 0 0 8,0 3 0-8,-2 3 0 7,1-2 0-6,1 2 0 6,-4 7 0-7,4-1 0 7,1-5 0-7,-3 9 0 8,2-1 0-8,4 3 0 7,-4-3 0-7,1 7 0 7,1 1 0-7,2 4 0 8,2 2 0-8,2 2 128 8,0 4-128-8,2 4 0 6,0 0 128-6,2 2-128 9,0 4 0-9,3-1 0 7,-1 5 0-7,0 4 0 7,0-1 0-6,4 1 0 5,-1 3 0-6,-1 3 0 9,2-3 0-9,-2 2 0 7,-4 5 0-7,3 5 0 8,3-2-160-8,-2 6 160 7,-2-4-192-7,2 0 192 7,1 6-176-7,-1 2 176 8,0-2-160-8,2 6 160 7,-4 0-144-7,1 2 144 9,5 0-128-9,-4 3 128 7,-4 5-128-7,2-2 128 7,1 1-128-7,-3 1 128 8,0 3 0-8,-2 3 0 8,-2-5 0-8,0 3-128 7,0 5 128-7,2-2 0 7,-2 16 0-7,2-17 0 8,-2 1 0-8,0 1 0 7,0 7 0-7,0 8 0 7,0 0 0-7,-2-12 0 7,0-1 0-7,2 13 0 9,0 0 128-9,0 0-128 6,0 0 160-5,-10-4-160 6,10 4 128-6,0 0-128 6,-17-2 0-7,17 2 0 9,-18 0 0-9,3 4 0 5,-7 0 0-5,1 1 0 9,-1 5 0-9,-3-2 0 7,4-4 0-7,-9 4 0 9,-3 1 0-9,0-3 0 5,-2 0 0-4,2-2 0 7,-4 2 0-8,2-4 128 8,-1-2-128-8,-3 0 0 7,0-2 0-7,-5 2 0 7,-1 2 0-7,-4-2 0 8,0 0 0-8,-5 0 0 7,-5 0 0-7,-3 0 0 9,-11 0 0-9,-1 0 0 6,-2 0 0-6,-4 0 0 9,-4-6 0-9,-3 10 0 7,-3-2 0-7,-6 2 0 8,-9-2 0-8,-4 0 0 6,-4-2 0-6,0 2 0 8,-6 1 0-8,0 1 0 7,-8 4 0-6,-2-2 0 7,-9-2 0-8,-3-2-128 6,5 2 128-6,-3 4 0 7,-3 1 0-7,-5-3 0 9,-5-6-128-9,2 2 128 7,6 4 0-7,-12 2-160 7,-4 0 160-6,0-5-128 6,0-3 128-7,4 2-160 6,-4 6 160-6,-4-4-160 9,-6 2 160-9,3-2 0 7,3 0 0-7,-8 2 0 8,-5-3 0-8,7 1 0 7,4 0 0-7,0 2 0 8,-1 0 0-8,-3 0 0 7,2-4 0-7,6 0 0 8,8 6 0-8,-10-5 0 7,-9-4 0-7,7-1-128 8,6 2 128-7,-4 3-160 5,-6 3 160-6,5-2-160 8,-1-6 160-8,8 6 0 7,2 6 0-7,-8-4-128 8,-4-4 128-8,4 0 0 7,2 5 0-7,-1 5 0 8,-3-4 0-8,2-2 0 7,-2 2 0-7,6 3-128 8,2-1 128-8,-2 2 0 7,-2-4 0-7,2 1-128 8,4 1 128-8,2 0 0 7,0 5 0-7,-6-3 0 8,0 4 0-8,10-1 0 8,2 5 0-8,2-5 0 7,-12-1 0-7,7 4 0 7,3-3 0-7,10 5 0 8,5-5 0-8,-3 3 0 7,-11-3 0-7,7-1-128 8,7 2 128-7,8-5 0 4,4 3 0-4,-1-2 0 7,-11-2 0-8,8 3 0 6,10-5 0-5,6 4 0 8,3-3 0-9,7 1 0 6,-4 2 0-6,1-6 0 8,-3 2 0-8,5 1 0 7,7-3 0-7,7-2 0 8,4 0 0-7,4 0 0 6,8 0 0-7,0 4 0 7,3-1 0-7,1-3 0 8,2 2 0-8,3 2 0 7,6-4 0-7,3 0-128 8,11-2 128-8,6 4-128 22,2 1-288-21,3 5-48-1,3-4-16 0,2 9-10912 8,-1 5-2192-8</inkml:trace>
    </iact:actionData>
  </iact:action>
  <iact:action type="add" startTime="99112">
    <iact:property name="dataType"/>
    <iact:actionData xml:id="d71">
      <inkml:trace xmlns:inkml="http://www.w3.org/2003/InkML" xml:id="stk71" contextRef="#ctx0" brushRef="#br4">24681 4880 5519 0,'-7'-10'496'2,"-5"4"-496"1,12 6 0-2,-12-4 0 7,4 0 1344-8,8 4 192 5,-13-2 16-4,13 2 16 6,0 0-1024-7,0 0-208 7,-12-2-32-7,12 2-16 8,0 0-32-8,0 0-16 6,0 0 0-6,0 0 0 9,0 0 608-9,0 0 128 7,0 0 32-7,0 0 0 8,8-9-240-8,9 3-64 7,-1 0 0-7,5 4 0 8,7-2-272-8,3 0-64 7,2 0-16-7,8 2 0 8,-2 10-144-8,4-4-16 8,-4-2-16-5,8-2 0 2,4-2 32-5,-5 2 16 7,1 2 0-7,0 0 0 6,2-2 64-6,-1 4 16 7,11 0 0-7,0 6 0 9,1-1-32-9,4 3 0 6,7 4 0-6,-7 1 0 10,-2-1-144-10,-1 5-128 6,-5 5 192-6,-3 1-192 9,-8 2 192-9,0 4-192 7,-4 8 192-7,0-4-192 8,-2 0 176-8,0 6-176 8,-6-2 160-8,-4 8-160 7,4 4 160-7,-3 1-160 8,-3-1 160-8,-2 1-160 7,-5 1 128-6,-1 4-128 5,-5 1 0-5,3 2 144 7,-7 1 144-8,0-1 32 7,2 7 0-6,-7-5 0 4,3-6-80-5,4 11-16 7,-6-5 0-6,0 4 0 8,-2 2-80-9,-2-5-16 6,-2 1 0-6,-2-2 0 9,-2 9-128-9,-2-3 192 7,0 4-192-7,-4 0 192 8,2 0-48-8,1-2 0 6,-1 0 0-5,-2-1 0 6,0 3 32-7,3 0 0 7,-5 0 0-7,4 6 0 8,-4-2-16-8,3 0 0 6,1-2 0-6,0 2 0 8,0 0 0-8,2 2 0 6,2 4 0-5,1-2 0 7,-1 2-160-8,2-2 192 7,2-6-192-7,2 2 192 8,2 2-64-8,-1 0-128 7,1-4 192-7,4 0-64 8,2 2-128-8,-2 4 192 7,-1 1-192-7,7 1 192 8,-2-2-192-7,3-4 128 4,-3-2-128-5,8 4 128 9,-1-4-128-9,-1 0 128 8,-1 2-128-8,5-2 128 9,-3 0-128-9,3 2 0 6,-1 4 144-6,4-4-144 8,-1-2 0-8,-1-1 144 6,1-1-144-6,3-2 0 10,4 2 160-10,-2 0-160 4,-1-6 128-4,-1 4-128 10,-3-3 160-10,7 1-160 5,-2-8 192-4,4 9-192 7,0-9 288-8,2 0-48 7,1-3-16-7,-3 1 0 9,0-1-32-9,8-1 0 6,-4-1 0-6,10-3 0 9,-2 1-32-9,1 0-16 6,3 1 0-6,-2-3 0 8,0-4-144-8,1-3 160 8,-1 5-160-8,-2-2 160 8,0-8-160-8,4 0 128 6,-2-4-128-6,1 0 128 9,-1-4-128-9,0-2 128 6,0 2-128-5,4 1 128 7,1 1-128-8,3-6 160 6,-1-2-160-6,-3-1 160 8,0-7-160-8,-4 3 128 6,1-1-128-5,1 0 128 8,0-5-128-9,-6 2 160 6,0-7-160-6,-2 3 160 7,0-8-160-7,0 2 192 8,2-1-192-8,-4-3 192 8,0-2-192-8,-4-2 160 7,0 0-160-6,4 0 160 6,-4-2-160-7,-2 2 160 8,-6-4-160-8,-1-1 160 7,-5 3-32-6,1-2-128 5,-9-4 192-6,3 4-64 8,-16 4 0-8,12-4-128 7,-12 4 192-7,0 0-64 7,9-12-128-7,-9 12 128 8,0 0-128-8,0 0 128 8,0 0-128-8,0 0 160 6,0 0-160-5,-15-5 160 7,-1 3-160-8,1 2 128 7,-5 5-128-7,4 3 128 8,-7 4-128-8,-4-4 0 7,-4 5 0-7,-3-1 0 9,5 6 0-9,-2-3 0 6,-2 5 0-6,0 5 0 8,-4 1 0-8,1-1 0 7,1 2 0-7,-4 0 0 9,4 3 0-9,0 1 0 7,0 4 0-7,0 2 0 7,6-4 0-7,-1-2 0 7,-1-1 0-7,2 7 0 8,0 6 0-8,1-2 0 7,-1 2 0-7,0 3 0 8,0-3 0-8,-1 6 0 7,1 6 0-7,-2-1 0 8,3-1 0-8,5 3 0 7,-2 7 0-7,1-3 0 8,-1 1 0-8,5-3 0 7,5 1 0-7,-3 5 0 9,3 6 0-9,3-3 0 6,4 3-144-6,0-4 144 9,4 4 0-9,3-1 0 7,2 5 0-7,3 0 0 8,4-8 0-8,-2 8-128 6,0-6 128-6,6 7 0 9,-3 3 0-9,3-2 0 7,2-4 0-7,-3 4 0 8,7 2 0-8,-4 0 0 7,-1-8 0-7,7 8 0 7,-3 4 0-7,5 2 0 8,1 0 0-8,1 2 0 7,-1-3 0-7,0 5 0 7,5 0 0-6,-3-4 0 6,0-4 0-7,-1 0 0 7,3 0 0-7,2 4 0 8,-1 3 0-8,-1-1 0 7,0 0 0-7,1 0 0 7,-3-1 0-6,-2-1 0 7,1 2 0-7,-1 0 0 6,-1-2 0-7,-1 0 0 6,-1 2 0-6,3-3 0 9,-5-3 0-9,3 0 0 7,-1 0 0-7,1 2 0 8,-3 0 0-8,1 0 0 6,1 0 0-6,-3-2 0 9,5 2 0-9,-3-8 0 6,1 0 0-6,-5 2 0 8,5-4 0-8,-3 0 0 7,-7 0 128-6,0-5-128 6,1-3 0-7,-5 2 0 8,0-1 0-8,0 1 0 8,-2-5 0-8,-4-3 0 6,-2 1 128-6,-2 1-128 9,-2 2 0-9,-2-5 128 6,-5-8-128-6,-1 5 0 8,-5-3 192-8,-1 0-64 7,1-1-128-7,-5 1 192 8,-1 0 80-8,-1-2 16 7,-1-1 0-7,-4 1 0 8,2-8-64-8,-3 2-16 7,-5 2 0-7,4-2 0 8,0 6-16-7,-4-5 0 5,4-3 0-5,-4 4 0 6,-4-6-16-7,-2 4-16 7,-6-6 0-7,0 0 0 8,-1 0-160-8,-1-4 160 7,-4 1-160-6,3 3 160 7,1-4-160-8,-2 0 192 7,3-2-192-7,1 0 192 7,-2-1-64-7,4-1-128 8,-3-2 192-8,-1 2-64 7,-2-1 16-7,1-3 0 8,-3-3 0-8,0 1 0 7,-3-4 0-7,1-3 0 7,3 2 0-7,1-1 0 8,2-1 16-8,1 1 0 8,3-5 0-8,-2 2 0 7,2-5 0-7,6 1 0 8,-2 2 0-8,6-4 0 7,-4 1-16-7,4 1 0 7,2-6 0-7,-2-2 0 9,6 2-144-9,0-2 192 7,1-4-192-7,3 2 192 8,6 0-192-8,-1-2 0 6,5-2 144-6,-3-2-144 8,6 2 0-8,-1-2 128 8,5 1-128-8,10 5 0 7,-12-6 0-7,12 6 0 7,0 0 0-7,0 0 128 8,0 0-128-8,4-12-208 8,6-4 48-8,2 11 16 23,7 1-1328-21,9 2-256-2,1-2-48 0,6 8-10960 6,4 0-2176-5</inkml:trace>
    </iact:actionData>
  </iact:action>
  <iact:action type="add" startTime="101634">
    <iact:property name="dataType"/>
    <iact:actionData xml:id="d72">
      <inkml:trace xmlns:inkml="http://www.w3.org/2003/InkML" xml:id="stk72" contextRef="#ctx0" brushRef="#br4">23864 5135 13823 0,'-12'-10'1216'4,"-1"-1"-960"-4,3 3-256 0,6-2 0 8,-2-5 1472-8,6 5 240 8,0 10 48-8,0 0 16 7,10-18-1344-7,4 9-272 7,3-3-160-7,5 2 192 8,3-4-192-8,0 1 0 6,3-1-160-5,5 1 160 7,8-1 0-8,0 0 0 7,-4-7 0-7,6 1 0 9,-2 3 0-9,4-7 160 5,-1 3 0-5,-3-3 0 8,0-1 288-8,-2 4 48 8,0-3 16-7,4 3 0 7,4 1 192-8,-2 5 64 9,4-9 0-9,1 5 0 7,5 5-144-7,4-5-32 5,1 3 0-5,4 4 0 9,-1-1-240-9,-7 1-48 7,3 2-16-7,-4 0 0 8,-7 7-128-8,5 1-32 6,-2 0 0-6,-5 4 0 8,1 2-128-8,0 5 160 7,-6-1-160-7,4 2 160 10,-6 5-160-10,4 1 0 6,-4 4 0-6,4 3 0 8,-8 0 0-8,0 1 0 7,-2-3 0-7,-4 5 0 8,-1-1 128-7,-3 0-128 6,-5 3 0-7,1 1 128 8,0 2 0-8,-5 4-128 6,2-2 192-6,-1 2-64 9,-5 6 0-9,3 0-128 6,-3 4 192-6,2-2-64 8,-4 2 0-8,-1 2 0 6,3-4 0-6,-6 5 0 9,0 5-128-9,0-6 160 6,3-6-160-6,-1 8 160 9,0-1-160-9,4 3 0 7,-6-2 0-7,1 3 128 8,3 7-128-8,-4-3 0 7,-4 3 144-7,0-2-144 8,-2-5 128-8,0 7-128 6,0-1 128-6,-2 1-128 9,0-1 176-9,-4 3-48 7,-6 1 0-7,5 0 0 9,-3 5-128-9,0 3 160 6,4-4-160-6,0 5 160 8,-5-7-160-8,3 4 0 6,2-4 144-6,-2 5-144 9,-2-1 144-9,5-2-144 6,1 5 192-6,4 3-192 10,-4-6 176-10,2 6-176 5,2-6 160-5,0 2-160 9,0-7 128-9,2 5-128 6,-2-2 0-6,2 1 0 9,0-1 128-9,-2-4-128 7,0 7 0-7,4-3 0 7,-4 4 128-6,2-3-128 5,-1 3 0-5,3-6 0 7,-2-2 0-8,4 7 0 6,-4-5 0-6,0 0 0 9,0-1 0-9,2-1 0 6,0 1 128-6,0 5-128 9,0-4 0-9,3 5 0 6,1-3 128-6,0-2-128 8,2 1 176-8,0-3-16 7,-1-4 0-7,3 3 0 9,-4-3-32-9,2 1 0 6,3-6 0-6,-1 1 0 9,4 7-128-9,-5 1 128 7,7 0-128-7,-5 3 128 8,5-7-128-8,2 1 160 7,-5-6-160-7,5-3 160 9,1-1-160-9,1 4 160 6,-3-1-160-6,2 3 160 8,1-2-32-8,3-3 0 7,-1-1 0-7,-3-4 0 8,5 2-128-8,-1 3 128 7,-2-1-128-7,3-2 128 8,3 2-128-8,0-1 160 7,2-3-160-7,3-4 160 7,-3 0-160-6,0-2 192 6,0 4-192-7,2-4 192 8,-1-2-192-8,5 2 0 8,-2-4 0-8,4 2 128 7,4 4-128-7,-4-4 0 6,4 2 144-6,1-4-144 8,1-3 0-8,6 3 144 8,0 0-144-8,3 0 0 8,-5-4 192-7,-4 2-192 4,2-1 192-5,0 1-192 9,-6-4 192-9,3-2-192 7,-3-1 192-7,2 1-192 8,4 4 192-8,-4-2-64 7,4 1 0-7,0-3-128 9,-3-2 160-9,5 3-160 6,2-1 128-6,-2-2-128 8,-6-5 0-8,3 1 128 7,-5 1-128-6,2-1 0 6,-4 1 0-7,0-7 128 7,-7-1-128-7,1-3 0 8,-2 3 0-8,0-2 0 6,2-2 128-6,-3 3-128 9,-1-5 0-9,0 2 0 7,-2 1 0-7,1-5 128 8,-1 2-128-7,-2 0 0 4,-1-4 144-5,-3 0-144 9,1-4 0-9,-1 0 144 6,1 0-144-6,-5 0 0 8,3 0 160-7,1 0-160 5,-5 0 128-6,-1-2-128 9,-15 2 0-9,18-2 128 6,-18 2-128-6,13-4 0 9,-13 4 128-9,0 0-128 6,16-6 0-6,-16 6 128 9,0 0-128-9,10-8 0 6,-10 8 0-5,0 0 128 7,0 0-128-8,0 0 0 6,0 0 0-6,0 0 0 8,0 0 0-8,0 0 0 8,0 0 128-8,0 0-128 8,-4-11 0-8,4 11 0 6,-14-12 0-6,1 6 128 8,-3 2-128-8,0 2 0 7,-5-4 0-7,1 6 0 8,5 4 0-8,-7 0 0 7,1-2 0-7,-1 6 0 9,1 2-144-9,-2-1 144 6,-3 7 0-6,-1-4 0 9,0 3 0-9,-1 1 0 6,1 5 0-6,0 1 0 10,-4-7 0-10,-3 7-128 5,3 1 128-5,0 3 0 9,-4 1 0-9,2 0 0 6,-6 1 0-6,2-1 0 10,-4 0 0-10,2 4 0 6,0 1 0-5,-2-1 0 6,4-2 0-7,-2 2 0 7,5 6 0-7,5-6 0 9,2-3-128-9,2 1 128 6,1 0 0-5,7 6 0 6,-3 6 0-7,2-4-128 7,5 4 128-7,-3-4 0 8,5 2 0-8,-3 2 0 7,6 0 0-7,0 0 0 8,-5 0 0-8,5 2 0 7,6 0 0-7,-4-2 0 8,-2 4 0-8,4-4 0 7,2 2 0-7,2-2 0 9,2 5 0-9,4 3 0 5,2-8 0-5,-2 6 0 10,-2 0 0-10,4 0 0 6,3 3 0-6,-3 1 0 9,2 0 0-9,3-3 0 6,-1-1 0-6,4 2 0 8,-5 2 0-8,5-5 0 7,-4-3 0-7,3 4 0 8,3 6 0-8,-4-4 0 7,3-3 0-7,-1 1 0 7,3 2 0-7,5 0 0 7,-1-1 0-7,-2 3 0 9,5 0 0-9,-1 0 0 7,1-1 0-7,-1 1 0 7,-2-4 0-7,3 2 0 7,-7 1 0-7,1 1 0 9,1 0 0-9,1-4 0 6,-1 1 0-5,-3 1 0 6,-3 2 0-7,3-3 0 8,-7 1 0-8,5 2 0 9,-4 2 0-9,3-3 0 5,-5 1 0-5,4-2 0 9,-1-2 0-9,1 3 0 7,0-1 0-7,-4 2 0 8,1 1 0-8,-1 1 0 6,2-2 0-6,-1 3 0 8,-1 7 0-7,4-3 0 6,-4-3 0-7,-1 1 0 8,-1 1 0-8,-4 0 0 6,2 3 0-5,0-3 0 7,-2-5 0-8,1 1 0 7,-1 2 0-7,0 1 0 8,-4 1 0-8,4-1 0 6,-2 3 0-6,-2 1 144 8,0-1-144-8,0-3 128 8,0 1-128-8,2-3 128 9,-2-1-128-9,0 2 192 5,0 1-192-4,0-3 192 7,0-2-192-8,0-1 192 7,-2 1-192-7,0 0 192 8,0 5-192-8,0-1 128 7,0-3-128-7,-2 1 128 8,-3 0-128-8,3-1 0 6,0-3 144-6,-2-2-144 9,0 4 0-9,-4-1 0 7,3-3 0-7,1-4 128 7,-8 2-128-7,4 0 0 8,1-4 128-7,-5 2-128 6,4-6 0-7,-4 2 128 8,3 4-128-8,-1-6 0 7,-4 4 0-7,1-4 144 7,1 6-144-7,-5-6 0 8,3 4 192-8,-1-2-192 7,-1-4 192-7,2 10-192 8,-1-1 160-8,3-3-160 6,-3 2 128-5,-3-4-128 8,4 4 176-9,-1-4-48 6,-1 4-128-6,3-6 192 8,-7-6-192-8,1 1 0 7,-3 5 0-7,5-4-160 8,-2 0 160-8,-5 0 0 7,1-2 128-7,1 1-128 8,1 3 0-8,2-4 0 7,-3-2 0-7,1-2 0 8,-3 1 128-8,-1-1-128 7,0 0 160-7,-1 3-160 9,-3-3 192-9,0 2-64 7,-2-2-128-7,2 1 192 7,-1-3-64-7,-3 4-128 7,2-3 176-7,-6 1-176 8,2 0 208-8,-8 1-64 7,2-1-16-7,-5-4 0 8,-7-1 32-8,0-1 0 7,3 3 0-7,-1 1 0 9,-2 0-16-9,1 1 0 7,-3-1 0-7,5-4 0 7,-1-5-16-7,2 4 0 7,-1 1 0-7,1-3 0 8,-4 1-128-8,1 3 128 7,-1-9-128-7,2 3 128 8,1-3-128-8,1 1 0 7,6-2 0-7,6-1 128 8,6-5-128-8,4 4 0 7,3 4 0-7,5-6 0 22,-1-1-880-21,11 3-144 0,11-10-48 0,-10 10 0 12,10-10-1744-11,-6 15-368 0,6-15-64-2</inkml:trace>
    </iact:actionData>
  </iact:action>
</iact:actions>
</file>

<file path=ppt/ink/inkAction3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8T00:09:39.68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FF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0000"/>
    </inkml:brush>
    <inkml:brush xml:id="br5">
      <inkml:brushProperty name="width" value="0.05292" units="cm"/>
      <inkml:brushProperty name="height" value="0.05292" units="cm"/>
      <inkml:brushProperty name="color" value="#7030A0"/>
    </inkml:brush>
    <inkml:brush xml:id="br6">
      <inkml:brushProperty name="width" value="0.055" units="cm"/>
      <inkml:brushProperty name="height" value="0.055" units="cm"/>
    </inkml:brush>
  </inkml:definitions>
  <iact:action type="add" startTime="3014">
    <iact:property name="dataType"/>
    <iact:actionData xml:id="d0">
      <inkml:trace xmlns:inkml="http://www.w3.org/2003/InkML" xml:id="stk0" contextRef="#ctx0" brushRef="#br0">8184 9238 3679 0,'0'0'160'1,"0"0"32"-1,0 0-192 0,0 0 0 3,0 0 0-3,0 0 0 3,0 0 1968-3,0 0 336 7,0 0 80-7,0 0 16 8,0 0-1264-8,0 0-256 8,-10 8-48-8,10-8-16 8,-8 0 0-8,8 0 0 11,0 0 0-11,-8 6 0 4,8-6-112-3,0 0 0 10,-11 2-16-10,11-2 0 1,0 0-32-2,0 0 0 8,0 0 0-8,0 0 0 7,0 0-16-7,0 0-16 12,0 0 0-12,0 0 0 4,0 0-112-4,0 0-32 11,0 0 0-11,0 0 0 5,0 0-64-5,0 0-16 6,0 0 0-6,13 2 0 9,-5 0-64-9,-8-2-16 11,14 2 0-11,-4 2 0 6,1 0-128-6,3 0-16 6,-4-2-16-6,5 1 0 8,-5 1 0-7,6 0 0 5,-5 4 0-6,9-2 0 8,-6-2 0-8,3 0 0 18,5-2 0-18,-7 7 0 1,7-1-16 0,-1-2 0 5,1 0 0-6,3 4 0 3,2-3 16-3,2 1 0 6,1 6 0-6,1-6 0 8,6 0-16-8,4 3 0 12,-4-1 0-12,6 4 0 4,-4-5 0-4,6-1 0 10,-4-2 0-9,4 2 0 2,-8-2-16-3,6-4-128 12,-4 2 192-12,2-1-64 4,-6 1 0-4,2 4-128 10,2 0 192-10,-4-4-64 6,0 0 16-6,2 0 0 10,-2 2 0-9,-2-5 0 2,0 3 0-3,4 0 0 11,-3-2 0-10,-1 2 0 1,-4-2-144-2,0 0 160 13,-1-2-160-12,-3-2 160 3,-2 0-160-4,3 0 128 8,-5 0-128-7,-1 2 128 3,-1-2-128-4,1-2 128 12,-7 2-128-12,3 0 128 4,-16 2 64-4,10-7 16 11,1 1 0-10,-11 6 0 2,0 0-208-2,0 0 0 5,0 0 0-6,0 0 0 9,0 0 0-9,0 0 176 7,0 0-176-7,0 0 160 7,0 0 16-7,0 0 0 12,0 0 0-12,0 0 0 4,-15-2-48-4,1 2-128 11,-5-2 192-10,-1 6-64 2,-1 0 0-3,-3 4-128 11,-3-3 192-10,-6-1-64 3,-2 2 16-3,0 0 0 4,-6 2 0-5,2-4 0 4,-4-2 32-3,4 0 0 5,-6 0 0-6,2-1 0 9,-4-1-48-9,2 2 0 11,2 0 0-10,-3 2 0 2,-1 2 0-2,0-2-128 11,-2-4 192-10,-2-2-64 0,3-4-128-2,3 0 160 11,-2-1-160-11,4-1 160 3,4-4-160-3,-2 2 128 8,2-1-128-8,6-1 128 9,2 0-128-9,-2-3 0 10,5 5 0-9,5-4 0 3,-4 2 0-4,1-3 0 12,3 5 128-12,-1-4-128 4,3 5 0-4,3-3 0 12,1-2 0-12,-1 5 0 3,9-5 0-3,-5 4 0 12,2 2 0-12,4-1 0 4,-1 1 0-4,1 2 0 6,4-4 0-6,-2 4 0 4,6 6 0-3,0 0 0 6,-8-5 0-7,2-1 0 7,6 6 0-7,0 0 0 7,0 0 0-7,0 0 0 8,0 0 0-8,0 0 0 10,0 0 0-10,0 0 0 6,0 0 0-6,0 0-144 7,0 0 144-7,0 0 0 7,14 6-128-6,-2 3 128 10,5 5 0-11,-1-2 0 4,5 5 0-4,3-1-128 11,1-1 128-11,4 5 0 4,3-3 0-4,1 3-128 10,4-1 128-10,-2-3 0 4,4 0 0-4,4-3 0 12,4 3 0-12,-4-2 0 6,3-1 0-6,1-1 0 9,0 0 0-9,2-6 0 5,0 1 0-5,-3 1 0 7,-3-4 0-7,2-4 144 8,-6 0-16-8,2 0-128 11,-6 0 192-11,0-2-64 4,0-6-128-3,-5 2 192 8,-3 1-192-8,-4-1 192 3,1-6-192-4,-3 4 160 7,-1 0-160-6,-7-1 160 6,3 3-160-7,-6 0 192 8,-10 6-192-7,0 0 192 6,0 0-192-7,0 0 192 9,0 0-192-9,0 0 192 5,0-6-192-5,0 6 192 10,-10-6-192-10,-4 2 192 6,-1 0-192-6,-11 4 192 11,-1 2-192-11,-2 4 192 3,-6-2-192-2,-4 2 192 10,0 0-192-11,-6 2 192 4,-2-2-48-4,0-1 0 10,-5-1 0-10,-1 0 0 5,-2-4-16-5,1 0 0 11,-3-2 0-11,2 0 0 5,5-6 0-5,-1-1-128 5,6-1 192-5,4 4-64 11,6 0-128-11,-2-4 128 10,4 3-128-10,4-7 128 6,3 2-128-6,5 6 0 8,3 1 0-7,-3-5 0 17,5 2-448-17,16 8-160 0,0 0-32-1,0 0-12384 7,0 0-2464-6</inkml:trace>
    </iact:actionData>
  </iact:action>
  <iact:action type="add" startTime="4527">
    <iact:property name="dataType"/>
    <iact:actionData xml:id="d1">
      <inkml:trace xmlns:inkml="http://www.w3.org/2003/InkML" xml:id="stk1" contextRef="#ctx0" brushRef="#br0">18508 9147 10127 0,'-12'0'896'1,"-3"2"-704"7,-1-4-192-8,2 4 0 6,-1 0 1200-6,3 2 208 5,-4-4 32-4,5 4 16 6,-3-4-160-7,14 0-16 8,-14 1-16-8,14-1 0 10,0 0-32-10,0 0 0 8,-9-1 0-7,9 1 0 4,0 0-208-5,0 0-32 9,0 0-16-9,0 0 0 5,0 0-416-5,0 0-96 7,0 0-16-7,17 3 0 8,5-1 0-8,3 2-16 7,0 0 0-7,9 2 0 8,10 0-64-8,7-2-16 12,0-2 0-8,5-2 0-2,3 0-64-2,-2 0-16 9,1 0 0-9,1 0 0 5,-5 0 0-4,1 0 0 4,-1 0 0-5,3 0 0 8,0-2 64-7,-3 0 16 5,-1 0 0-6,-2 0 0 8,-1-4-80-8,-5 2-16 11,0-2 0-11,-8 4 0 4,-6-2-96-4,-7 1-32 12,-1-3 0-12,-1 2 0 4,-1 0-128-3,-5 0 192 4,3 0-192-5,-5 0 192 8,-1 0-32-8,-13 4 0 7,0 0 0-7,0 0 0 7,0 0 0-7,0 0 0 12,0 0 0-12,0 0 0 4,0 0 0-4,0 0 0 12,-9 8 0-12,-11 4 0 4,-5 5-160-4,1-3 192 11,-1 0-192-11,-2-1 192 3,-3 1-64-3,-3 0 0 12,2-1 0-12,-10 5 0 4,0-8 64-4,-6 1 0 10,2 1 0-10,1-2 0 4,-7 1 32-3,2-1 16 9,-2-6 0-10,3 2 0 7,-1 2-32-7,-2-4 0 9,4-4 0-9,2-2 0 4,3-4-16-3,3 0-16 10,-2 2 0-10,6 0 0 0,1-9-176-1,1 1 192 12,2 2-192-12,4-2 192 4,3 3-192-4,5-7 160 11,-3 0-160-10,5-5 160 3,3-2-160-3,-2-3 0 5,5 1 144-6,-3 0-144 4,6-1 0-4,2 1 0 10,1 3 0-10,-3 3 128 5,2 1-128-5,2 7 0 6,4-7 0-6,0 18 0 8,0 0 0-8,0 0 0 11,0 0 0-10,0 0-128 3,-2-10 128-4,2 10 0 10,0 0 0-10,0 0 0 5,0 0 0-5,0 0-128 10,0 0 128-10,0 0 0 5,0 0 0-4,10 14 0 5,0 2 0-6,-1 1-128 9,9-7 128-9,-2 7-128 11,5 1 128-11,6 3-128 4,5 5 128-4,8-1 0 11,-1-1-144-11,10 1 144 4,-2-6 0-4,4 3 0 7,5-1 0-6,1-1 0 6,1-5 0-7,3 5 0 11,1-3 0-11,5-5 0 4,1 0 0-4,6-2 0 10,-6-10 0-10,4 3 128 5,-5-1 64-5,-18 0 16 10,3 0 0-10,1 0 0 5,-2-6-16-5,-5 2-16 7,-3-1 0-7,-2-1 0 8,0-6-176-8,-8 4 192 6,1 2-192-6,-5 2 192 8,-4-4-192-7,-3 2 0 5,-5-1 0-6,-7 3-176 24,-10 2-1760-23,0 0-368 2,0 0-64-3</inkml:trace>
    </iact:actionData>
  </iact:action>
  <iact:action type="add" startTime="5986">
    <iact:property name="dataType"/>
    <iact:actionData xml:id="d2">
      <inkml:trace xmlns:inkml="http://www.w3.org/2003/InkML" xml:id="stk2" contextRef="#ctx0" brushRef="#br0">14381 11228 11567 0,'-16'-8'512'2,"16"8"112"-2,0 0-496 0,0 0-128 3,0 0 0-3,-8-16 0 4,-2 7 1024-4,3 1 192 6,7 8 48-6,-8-14 0 9,-2 4-112-8,2-1 0 9,2 1-16-9,-1 2 0 2,-3-4-48-3,10 12-16 11,-8-11 0-11,2 1 0 4,6 10-176-4,-11-12-16 11,1 2-16-11,10 10 0 5,0 0-176-5,0 0-48 8,0 0 0-8,0 0 0 7,-10-11-128-7,10 11-48 8,0 0 0-8,0 0 0 7,0 0-240-7,0 0-48 10,16 13-16-10,9 1 0 5,8 4-160-5,10 5 192 11,-4 2-192-11,14 1 192 9,11-5-16-9,0 3 0 11,5-1 0-10,3-2 0-1,2 3 96 0,-4-3 32 11,2-3 0-11,3 1 0 4,-5-7-16-4,2 0 0 10,-8-6 0-10,3 1 0 5,-7 3 176-4,-3-4 48 3,-3-4 0-3,-3 0 0 8,-4-2-48-9,-4 0 0 7,-8-2 0-7,-2 0 0 9,-2-2-128-9,-4-4-16 10,-7 1-16-10,-1 1 0 5,1-2-112-4,-6-2 0 10,-3 0-16-9,-11 10 0-2,0 0-16 0,0 0 0 7,4-13 0-6,-4 13 0 6,0 0 0-7,-13-8 0 8,-1 2 0-8,-9 6 0 7,-5 2-32-7,-3 4-128 4,-10 6 192-4,-2-5-64 8,-8 1-128-8,-3 8 0 12,-9-3 0-11,-3 5 128 3,2-8-128-4,-8 5 0 11,1-3 0-11,-3 4 128 5,4-7 0-5,0 3 0 6,0-4 0-6,1-4 0 9,-3 0-128-9,4-4 0 6,-4-2 0-5,5-2 0 8,-1-2 128-9,6-4-128 7,1 0 192-7,3 1-64 8,3-9-128-8,6 5 160 11,4-5-160-11,10-5 160 4,6 3-160-4,0 3 0 11,2-1 144-11,5 4-144 4,8-1 0-4,7 7 0 11,7 8 0-11,0 0 128 5,0-20-128-5,0 20 0 7,23-5 0-7,0 3 0 7,3 0 0-7,19 2-160 8,9 2 160-8,13 1-160 3,3 3 160-3,6 4 0 7,4 2-144-7,4-2 144 9,0 5 0-9,-1-3 0 10,-1 2 0-10,-4-5 0 5,-2 7-128-5,-25-6 128 7,4 1 0-7,23 7 0 10,-12-3 0-10,-3-1 0 9,-7 2 0-9,-5-3 0 4,-4 7-224-4,-10-1-32 9,0-1 0-9,-10 1 0 22,-5-3-3152-21,-7-4-640 0</inkml:trace>
    </iact:actionData>
  </iact:action>
  <iact:action type="add" startTime="7216">
    <iact:property name="dataType"/>
    <iact:actionData xml:id="d3">
      <inkml:trace xmlns:inkml="http://www.w3.org/2003/InkML" xml:id="stk3" contextRef="#ctx0" brushRef="#br0">17197 607 11967 0,'0'0'1072'1,"0"0"-864"4,0 0-208-5,0 0 0 4,0 0 592-4,0 0 80 6,0 0 16-5,0 0 0 6,0 0-288-6,0 0-48 9,0 0-16-10,0 0 0 7,-12-6-144-7,-5 2-48 9,3 0 0-9,-5 8 0 5,-3 0 240-5,-3 0 32 9,-4 0 16-8,-4 4 0 4,-5 3 64-4,-6-1 16 9,-1 0 0-10,-2 3 0 5,-6 5 0-5,-1-4 0 10,-5 3 0-10,-1-1 0 5,-3 3-64-5,3 7-16 10,-8-1 0-10,-1 2 0 6,-7-1-64-6,-4 1-16 6,-4 2 0-5,0 2 0 7,-3-1-112-8,3 5-32 7,-2 10 0-7,-4 0 0 9,1-3-80-9,-1 7 0 11,2 6-128-11,-2-6 192 5,3-5-192-5,1 5 128 10,2 2-128-10,2 1 0 4,2-1 128-4,4 4-128 12,4-3 0-11,-6 5 144 1,-2 0-144-2,2-1 0 11,2 3 0-11,3-3 0 4,-1 5 256-4,8-1-16 7,-4 1-16-7,9-1 0 8,1-1-224-8,5 1 128 8,3-3-128-8,1-1 0 7,-2 1 192-7,4-3-64 10,5-3-128-10,-1-2 192 5,10 1-192-5,-2-1 144 8,1-4-144-8,7 2 128 4,6-8-128-4,7 2 0 6,-1-8 0-5,11 0 128 8,2 2-128-9,6-4 0 10,4-1 0-10,5-3 0 4,9-2 0-4,7-7 128 11,2-1-128-11,9-5 0 4,2 2 0-4,11-8 0 10,4-1 128-9,5-3-128 4,1-5 0-5,9-1 160 10,0 0-160-9,8 4 160 2,4-2-160-3,4-2 0 12,6-4 144-12,-1-6-144 3,5-9 0-3,1-6 144 12,-1 0-144-12,5-5 0 3,5 3 320-3,5-8-64 12,2-6 0-12,4-7 0 4,2-9 80-3,-2 1 16 9,2-5 0-9,6-3 0 1,-2 0-128-1,0-6-32 6,-8 4 0-7,-4-5 0 9,-6-1 192-9,-1-2 48 10,-15-7 0-10,1 1 0 5,-2-2 176-5,-6 0 32 10,-4-6 16-9,-6-3 0 3,-12-1-112-4,-5 3-32 11,-6 5 0-11,-12 6 0 4,-4-2-192-4,-10 10-32 10,-5 12-16-10,-12 7 0 5,-8 8-80-5,-4 10 0 9,-10 6-16-9,-1 8 0 5,-12 3-176-4,-8 10 0 10,-2 3 0-11,-8 3 0 18,-4 11-352-16,0 3-160-1,1 6-16-1,-5-1-10608 6,0 5-2128-5</inkml:trace>
    </iact:actionData>
  </iact:action>
  <iact:action type="add" startTime="7981">
    <iact:property name="dataType"/>
    <iact:actionData xml:id="d4">
      <inkml:trace xmlns:inkml="http://www.w3.org/2003/InkML" xml:id="stk4" contextRef="#ctx0" brushRef="#br0">19105 2042 12431 0,'0'0'544'1,"12"-10"128"-1,1 3-544 0,-3-5-128 4,0 4 0-3,1-6 0 6,-5 3 176-7,2-1 0 11,2-4 0-10,-4 5 0 4,-4-7-176-5,-2 8 128 9,0 10-128-8,-2-17 128 3,0 1 0-4,-8 5 0 10,-2 3 0-10,1-4 0 4,-7 4 352-3,0 2 64 9,1 3 16-10,-5-3 0 5,-1 0 144-4,-2 2 16 6,-5 2 16-7,-1 2 0 4,0 2-128-4,-8 2-32 6,0 0 0-6,-4 0 0 13,2 5-128-13,-8-3-16 8,-1 2-16-8,-3 2 0 4,0-2 64-4,-1-1 16 10,-5 11 0-9,1 1 0 3,-1 3-128-4,1 3-32 7,1 1 0-6,-5 1 0 6,-9 0-96-7,5 1-32 11,-2-3 0-11,-6 0 0 2,-6 3-64 0,-4-1-16 5,-4-2 0-7,2 3 0 7,0-1 16-7,1 4 0 12,-9 0 0-12,-2 2 0 4,-3 2-144-4,1-5 192 11,-5-9-192-10,4 3 192 3,3 7-48-4,0 2 0 11,7 0 0-11,-1-2 0 3,-4 1 48-2,5-1 0 10,-1 2 0-11,2 0 0 3,-6-2-64-2,7 2 0 8,1-1 0-9,2-1 0 6,-2 2-128-6,0-2 0 11,-3 2 144-11,-1-3-144 4,2 1 0-3,-2 0 0 9,-1-2 0-10,3 2 128 5,2 1-128-5,2-1 0 10,4 0 0-10,2 0 128 4,0-3-128-3,6-1 0 8,-2-2 0-9,4 1 0 5,3 1 0-5,7 0 0 11,1 6 128-11,3 2-128 4,1 2 144-3,3-3-144 5,-5-1 192-6,4 6-192 8,-1-2 128-8,-1-2-128 7,0-2 0-7,3 4 0 9,-1-2 0-9,4 2 0 11,1 2 128-11,5-8-128 5,-4-1 0-5,6-1 0 11,0-4 128-11,8 5-128 4,0 1 0-4,3 2 0 11,-1 4 0-11,8-6 0 4,-1-5 0-3,5 1 0 10,7 2 0-9,2 0 0-1,7 1 0-1,3-1 0 11,5-6 0-11,7 3 0 5,2-5 0-5,5-1 0 11,5-1 128-11,3 3-128 5,4-7 0-5,10 3 0 9,8-3 0-9,4-1 0 4,3 4 0-4,5-5 0 7,7 1 0-7,-2-6 0 8,6-4 0-8,6-4 0 10,2-2 0-10,0 0 0 5,-2-2 128-5,10 0-128 8,6-8 192-7,5 0-192 3,1-5 192-4,5-3-192 10,2-7 192-10,1-4-192 4,-1-2 288-4,4-2-48 13,6-2-16-12,4-4 0 0,-4 2-32 0,8-4-16 10,2 4 0-11,5-6 0 4,1 0 16-4,0-4 16 7,-5-5 0-6,-1 1 0 6,-2 0 16-7,0 3 0 11,-6 3 0-11,8 0 0 5,-5-6 112-5,-1-3 32 10,-9 1 0-10,-5-1 0 4,-8-3-48-4,3 8 0 12,1 1 0-12,-5-5 0 4,-3-7-80-4,-5-5-32 6,-8-5 0-6,-6 0 0 8,-2-8-16-8,-10-6 0 10,-3-9 0-10,-7 1 0 4,-5-1 48-4,-4 3 0 11,-10 2 0-11,-7 6 0 6,-13 8-48-6,-3 2-16 6,-12 10 0-5,-4 3 0 7,-12 7-48-8,-5 7 0 7,-6 4 0-7,-9 6 0 9,-5 10-128-9,-5 5 0 6,-9 9 0-6,-3 3 0 23,-7 8-1200-22,1 8-272 0,1 2-48-1,-3 3-16 16,2 7-1328-14,5-1-272-2</inkml:trace>
    </iact:actionData>
  </iact:action>
  <iact:action type="add" startTime="9046">
    <iact:property name="dataType"/>
    <iact:actionData xml:id="d5">
      <inkml:trace xmlns:inkml="http://www.w3.org/2003/InkML" xml:id="stk5" contextRef="#ctx0" brushRef="#br0">19959 3049 5519 0,'0'0'496'1,"0"0"-496"4,0 0 0-5,0-10 0 5,-4-6 2080-5,0 6 320 6,-2-3 64-5,1 3 16 6,-1-2-1136-7,2 5-208 10,-2 3-48-10,6 4-16 6,-12-6-240-6,3 2-32 6,-7-2-16-6,4 6 0 8,-7 4-208-8,-1 2-32 7,-1 0-16-7,-22 9 0 9,2-3-96-9,-4 7-32 6,-4-1 0-6,-3 7 0 9,-5 1-16-9,-5-1-16 10,-7 0 0-10,1 1 0 5,-6-3 16-2,2 1 16 1,-2-5 0-4,-4 6 0 10,-2 10 0-10,-4-1 0 9,-4-1 0-9,2 0 0 5,-9-6-112-5,3 3-32 6,-7 9 0-5,3-2 0 7,-4 0 0-8,7 4-16 10,-5-2 0-10,1 2 0 6,-7-6-48-6,3 2-16 11,2 0 0-11,-3-2 0 4,5 6 720-4,3-2 128 10,-2 6 48-10,1-6 0 20,-9 0-1648-20,5-2-320 2,-3-6-64-2,5 0 0 1,5 4 768-1,5 2 192 9,-5-4 0-9,0-1 0 3,2-1 0-2,3 2 0 9,-1 0 0-10,6-2 0 4,6-3 128-4,2-1-128 10,4 0 0-10,1 1 0 5,1 1 0-5,4 0 0 12,3 0 0-12,-1-1 0 5,-3-1 128-5,7-2-128 10,3-3 0-10,3-5 0 4,-3 3 0-4,0-1 0 11,3-5 0-11,5 5 0 4,-2-1 128-4,2-2-128 9,2 1 0-9,5-1 0 5,2 3 0-5,-3 3 0 10,6-7 128-10,0 5-128 5,0-3 0-5,2-7 0 8,2 6 0-8,-2-3 0 8,1 7 0-8,1-5 0 13,4 3 0-13,0 0 0 4,3-9 0-4,-7 9 0 10,6-1 0-10,-1 3 0 5,5 1 0-5,-3 1 0 6,5-3 128-6,3 3-128 9,-3 1 0-9,3-3 0 7,3-5 0-7,-3 5 0 4,4 3 0-4,6-9 0 7,-5 3 0-7,1-3 0 8,2 2 0-8,-6 3 0 8,5-3 0-8,-5 1 0 8,2 3 0-8,1-3 0 6,-1 3 0-5,2 1 0 8,-3-7 0-9,3 4 0 6,-6-7 0-6,4 7 0 8,-3-3 0-8,5-1 0 8,-2 4 0-8,5-5 0 8,-1 3 0-8,0-6 0 10,-2 1 0-10,1-1 0 5,3-2 0-5,-4 4 0 8,2-3 0-8,2 1 0 9,-5 0 0-9,1-4 0 6,2-1 0-6,-4 3 0 8,3 2 0-8,1-4 0 13,-2 2 0-13,0 1 0 4,2-1 0-4,-3-4 0 11,3 2 0-11,2 4 0 3,-4-2 0-3,3-5 0 10,1 3 0-10,6-6 0 6,0 0 0-6,-6 12 0 5,6-12 0-5,-8 8 0 9,8-8 0-9,-4 10 0 11,2 3 0-10,2-13 0 2,4 12 0-3,-2 2 0 7,4-5 0-7,-6-9 0 7,8 10-128-7,1 0 128 9,3-4-208-9,4-4 80 21,1 0-2080-19,1-4-416-1</inkml:trace>
    </iact:actionData>
  </iact:action>
  <iact:action type="add" startTime="10008">
    <iact:property name="dataType"/>
    <iact:actionData xml:id="d6">
      <inkml:trace xmlns:inkml="http://www.w3.org/2003/InkML" xml:id="stk6" contextRef="#ctx0" brushRef="#br0">19825 2949 8287 0,'0'0'736'0,"0"0"-592"7,0 0-144-7,-2-10 0 5,-4 4 896-5,-6-3 160 7,2-1 32-7,-5 4 0 8,1 0-128-8,-9 4 0 9,-7-2-16-8,-1 8 0 3,-6 0-32-2,-4 2 0 6,-6 0 0-8,-5 6 0 6,-7-1-112-6,-3 5-32 10,-3 0 0-10,-5 5 0 5,4 0-144-5,-8 5-48 7,-2 1 0-7,-2 4 0 7,0-1-32-7,-6 1-16 17,-4 4 0-17,-2 2 0 1,2-4-144 0,-3 2-16 6,3 2-16-7,-2 6 0 5,1 2-144-5,-5 0-16 11,2 2-16-11,-1-1 0 5,3-5 16-5,2 4 16 11,2-4 0-11,0 6 0 3,1 2 64-2,3-1 16 8,4-1 0-9,0 4 0 6,0 0-32-6,2 1-16 10,5-5 0-10,-1 0 0 4,8 4-64-4,-2-1-16 12,1-1 0-12,7-4 0 4,-1 2-160-4,1 2 192 12,3-7-192-12,0 5 192 3,1 2-192-3,-1 2 192 6,1-3-192-6,1-3 192 8,2 2-192-8,0-6 128 11,3 2-128-11,1 4 128 4,2 0-128-4,0-1 128 12,8 1-128-12,0-4 128 4,2 2-128-4,4-2 160 8,1-2-160-8,5 4 160 7,0-8-160-7,3 6 128 8,5-2-128-8,-3 0 128 7,7-6-128-7,-1-4 0 10,6 2 0-9,4 0 0 3,2-2 0-4,4-1 128 10,4-3-128-10,4 0 0 4,3 2 144-4,1-3-144 7,4-7 160-7,5 5-160 10,4 1 144-10,5-1-144 10,-3-7 128-10,10-1-128 5,4 1 128-5,6-3-128 11,-3 3 128-11,9-5-128 4,3 2 144-4,1-8-144 11,1-1 160-10,3-1-160 4,5 2 160-5,0-4-160 10,7-6 160-10,-3-5-160 5,14-1 192-5,1-6-64 5,3 6-128-5,6-3 192 8,-5-3-192-8,1-3 176 11,5-3-176-11,-1 5 160 4,5-5-32-4,5-3 0 10,-1-4 0-8,-1-1 0 1,-1-5 64-2,0-2 16 9,3 2 0-10,-1 2 0 5,-2-8 32-5,5 4 0 10,1-6 0-10,-2 0 0 4,-4-8-48-4,-1 1 0 10,-8-3 0-10,1-2 0 5,-3-3 32-5,3 1 0 10,1-3 0-10,27-28 0 6,-18 8 64-6,-7 2 16 9,-11 0 0-9,-5-2 0 5,-4 4-48-5,-9-6 0 10,-1-7 0-10,-8-3 0 6,-5-10 64-6,-2-1 16 11,-1-4 0-11,-11-2 0 5,-4-1-80-5,-5 1 0 9,-7 0-16-9,-11 15 0 5,-5 11-16-5,-13 3 0 10,-3 7 0-9,-5 9 0 2,-11 6-32-2,-9 3-16 11,-7 2 0-11,-2 5 0 0,-11 7-176-1,-5 2 0 10,-13 5 0-10,-2 9 128 5,-6 6-256-4,-4 9-64 9,-10 8-16-10,-2 6 0 17,-5 4-1456-15,1 9-304-1,-5 12-48 0,2 6-15104 0</inkml:trace>
    </iact:actionData>
  </iact:action>
  <iact:action type="add" startTime="14740">
    <iact:property name="dataType"/>
    <iact:actionData xml:id="d7">
      <inkml:trace xmlns:inkml="http://www.w3.org/2003/InkML" xml:id="stk7" contextRef="#ctx0" brushRef="#br1">10643 2089 9839 0,'0'0'432'1,"0"0"96"-1,-7-10-528 0,7 10 0 6,-6-13 0-6,6 13 0 3,-12-6 768-2,12 6 32 9,0 0 16-10,-8-10 0 5,8 10-336-5,-8-10-64 11,8 10-16-11,-11-6 0 5,11 6 48-4,0 0 16 4,-10-5 0-5,10 5 0 7,0 0 16-7,0 0 0 8,0 0 0-8,0 0 0 8,0 0-16-8,0 0 0 10,0 0 0-10,0 0 0 5,0 0-128-5,0 0-16 10,0 0-16-10,0 0 0 6,0 0 32-6,0 0 16 8,21 3 0-8,-5 1 0 6,0 4 32-6,5 2 0 7,-1-4 0-7,1 0 0 8,1-1-48-8,3 5 0 10,6-4 0-2,4-2 0-7,6 4-64-1,-2 2-16 9,6-3 0-8,0-1 0 2,-2 0 0-3,6 0 0 10,1-2 0-10,-3 0 0 4,-2-2-80-4,4 0-32 11,-1-4 0-10,-3 2 0 2,0-4 96-2,-4 0 16 8,0-4 0-9,0 2 0 5,0 0 64-5,-2-1 0 10,-4-3 16-10,-2 2 0 6,-1 4-64-6,1-2-16 7,-2-5 0-7,0 3 0 9,2 2-96-9,-5-6-32 9,-5 2 0-9,2 3 0 4,3-5 192-4,-5 4 16 11,-3 2 16-11,-1 0 0 4,-5-1-352-4,-14 7-288 11,15-6 48-11,-15 6 16 5,0 0 224-5,0 0 160 9,0 0-32-9,0 0 0 6,0 0 0-6,0 0 0 10,0 0 0-10,-2 17 0 4,2-17 48-4,-13 16 0 10,-1 1 0-10,-7-5 0 4,-3 2-48-3,1-6 0 10,-3 3 0-11,1-1 0 5,-2 0-128-5,-2 3 192 10,-5-3-192-9,9-2 192 4,-4 2-64-4,-2-2-128 7,-5 1 192-8,-5 5-64 4,2-6 64-4,-5 3 0 10,-1-1 0-10,0-4 0 4,-8 4-192-3,2-4 0 10,1-2 144-11,-3-2-144 4,-1-2 192-4,-1-2-48 11,0-2 0-11,5-2 0 3,1-2-144-2,-2 2 192 11,-2-2-192-12,5-1 192 3,1-1-192-3,4 4 0 10,-2-2 144-10,6-3-144 5,-4 1 0-5,6-4 0 12,4 2 0-12,2-3 128 3,3 3-128-2,5-5 0 6,2 5 128-6,-1-4-128 3,6 7 0-4,-1-5 0 5,3 4 0-5,3 4 128 9,3-4-128-9,0 5 0 7,8 5 0-7,0 0 0 8,0 0 0-8,0 0 0 8,0 0 0-8,0 0 0 7,0 0 0-7,0 0-160 7,0 0 160-7,14 9 0 9,3-1-144-9,-1 0 144 7,5 6 0-7,3-5-144 8,5 3 144-8,2 2 0 11,4-4 0-11,6 3 0 5,-4-3 0-5,10 4 0 6,-2-5 0-6,6-3-128 9,3 0 128-9,5 2 0 7,3-6 0-7,1 0 0 8,3-2 0-8,2-2 0 8,2 0 128-8,1-6-128 7,-1 0 0-7,-4 0 128 7,2-7-128-7,3 5 0 9,-5 0 400-9,0-1 16 6,-9 3 0-6,23-6 0 23,-16 6-1008-21,-7 4-208-2,-10 4-32 0,-10 2-14688 4</inkml:trace>
    </iact:actionData>
  </iact:action>
  <iact:action type="add" startTime="16056">
    <iact:property name="dataType"/>
    <iact:actionData xml:id="d8">
      <inkml:trace xmlns:inkml="http://www.w3.org/2003/InkML" xml:id="stk8" contextRef="#ctx0" brushRef="#br1">4185 9301 9951 0,'0'0'448'1,"0"0"80"0,0 0-528-1,0 0 0 3,-6-6 0-2,6 6 0 5,0 0 1024-5,-7-4 112 11,-1-4 16-12,8 8 0 3,-8-6-64-3,0 3 0 7,8 3 0-7,0 0 0 9,0 0-64-9,0 0 0 10,-10-2-16-10,10 2 0 4,0 0-384-4,0 0-80 11,0 0-16-11,0 0 0 4,0 0-304-4,0 0-64 11,0 0-16-11,0 0 0 4,0 0 160-4,16 7 16 6,0 7 16-6,3-6 0 9,3 2-16-9,3 3 0 12,6-3 0-12,0 6 0 4,4-3 0 1,4 5-16 1,-1-6 0-6,6 5 0 3,-1 3-96-3,4-5-16 9,6 5 0-9,-3-7 0 7,1 1 128-7,0-4 32 12,4 1 0-12,-3-3 0 4,-1-2-16-3,0 0 0 10,-1 0 0-11,-1-2 0 3,-6 2-16-3,2-1 0 7,-4-1 0-7,2 0 0 9,2 2-32-9,-4-4-16 11,5-2 0-10,-5-2 0 3,0-6 32-3,-6 2 0 4,4 1 0-5,0-1 0 5,-2-6-64-5,2 0-16 6,-3-3 0-6,-7 3 0 9,-2-6-96-9,-1 7-128 13,-1-5 176-13,-6 6-176 3,-3-3 192-3,2 3-192 11,-9 2 192-10,5-2-192 3,-8 1 128-4,-6 9-128 7,0 0 0-7,0 0 0 7,0 0 176-7,0 0-176 10,0 0 160-10,0 0-160 4,0 0 128-4,0 0-128 11,-14-2 0-11,2 6 0 5,-1 3 0-5,-1 3 128 13,-3-4-128-13,-1 4 0 4,-3 3 0-4,-5-3 0 7,1 6 0-7,-2-6 0 7,-3 3 128-7,1-3-128 12,0 4 0-12,-8-1 0 4,-2 5 128-4,2-6-128 9,-6 3 0-8,4-3 0 4,-6 5 160-5,0-3-160 9,2 4 160-9,-6-7-160 7,3 3 208-7,-1-4-48 6,-6 3-16-6,0-3 0 8,-1-4 32-8,1-2 0 6,0-2 0-6,3 0 0 8,-3-2-16-7,0-2 0 8,7-4 0-9,-1 0 0 4,0-4-160-4,8-1 128 11,-2 3-128-11,4-4 128 6,2 0-128-6,-2 3 128 6,4-5-128-6,3-2 128 8,-1-7-128-7,2 0 128 5,0-1-128-6,1 3 128 10,3-3-128-10,0 3 0 10,1-3 0-9,5 1 0 3,5 0 0-4,-2 3 0 11,7 5 128-11,-1-5-128 5,0 6 0-5,6-1 0 6,0 7 0-6,4-4 0 9,-2 5 0-9,2 7 0 5,0 0 0-5,0 0 0 8,0 0-176-8,0 0 176 12,12 5-128-12,6 5 128 4,-1 0-128-4,1 7 128 8,3-1-128-8,7 5 128 4,1 1 0-3,8-3-160 6,6 5 160-7,6-5 0 7,-3-1 0-7,7-4 0 13,4 5 0-12,3-5 0 0,2 1 0-1,-3-3 0 13,3 2 0-13,1-7 0 4,-1-1 0-3,-5-2 0 9,-3-4 0-10,1 0 0 3,-4 0-128-3,-4 0 128 11,-1-2 0-11,11 2 0 18,-10 0-1568-16,-12 8-208-1,-8 0-32 0,-13 0-16-1</inkml:trace>
    </iact:actionData>
  </iact:action>
  <iact:action type="add" startTime="21434">
    <iact:property name="dataType"/>
    <iact:actionData xml:id="d9">
      <inkml:trace xmlns:inkml="http://www.w3.org/2003/InkML" xml:id="stk9" contextRef="#ctx0" brushRef="#br2">12141 2210 3679 0,'0'0'160'1,"0"0"32"-1,0 0-192 0,6 0 0 7,-6 0 0-7,8 0 0 4,-8 0 2304-3,12 0 400 5,-12 0 96-6,0 0 16 8,0 0-1856-8,0 0-384 7,0 0-64-7,0 0 0 11,0 0 256-11,0 0 48 8,0 0 16-8,0 0 0 5,-14-6-16-5,14 6 0 12,-12-4 0-12,-5 0 0 4,3-4 16-4,-1-1 0 9,1 1 0-8,-6 4 0 3,5-2-112-4,-1-2-16 10,-5 1 0-10,1 1 0 4,-1 2-288-4,-5-6-64 11,-1 2-16-11,2 2 0 6,-6-1-144-4,-3-3-48 7,1 4 0-9,-2 2 0 4,-2-2-144-4,-2 0 192 7,4 3-192-7,-6 1 192 4,2 0-192-4,2 2 160 7,-4 0-160-7,2 0 160 9,-6 2-160-8,6 0 192 5,0-1-192-6,0 5 192 8,-6-2-32-7,4 0 0 10,-4 0 0-11,2 0 0 3,1 2-160-2,-5 4 0 9,4-3 0-10,-4 9 0 4,4-4 0-3,2-1 0 9,-6 5 144-10,6 0-144 4,-2-1 0-3,6 5 0 10,-4-5 0-11,4 7 128 4,4 1-128-4,2 2 176 11,-2-1-176-11,6-1 192 4,1-3-48-4,5 3 0 10,-1 1 0-10,1 3 0 5,3 0-144-5,5 4 0 11,-1 1 144-11,6 3-144 4,2 0 0-4,6 0 0 11,0 6 0-11,2-2 0 5,4 4 0-5,4-6 0 6,0 2 0-5,-1 2 0 7,7-2 0-8,-4 6 0 11,5-2 0-11,1-3 128 4,-3 1-128-4,7-2 0 7,5-3 128-7,0 3-128 7,1-4 128-4,-1 0-128 2,4 2 128-5,1-4-128 9,1 0 240-9,4-6-32 7,-4-1 0-7,6-3 0 9,4-1 80-9,-2-5 16 6,4 3 0-6,3-5 0 7,1 1-64-6,0 1-16 11,2-3 0-12,-1 2 0 4,1-5-96-4,2-3-128 7,-1 0 176-7,-1-4-176 4,-2-2 160-3,2-2-160 5,-1-4 128-6,3-2-128 8,0-4 192-8,1 1-32 12,-1-9-16-12,2 0 0 4,1-7 32-4,-1 0 0 11,-1 3 0-11,1-3 0 4,0-2 32-4,-3-1 16 11,-3 1 0-11,-4 0 0 5,-2-1-224-4,-6-1 0 8,-2 0 128-8,0 2-128 2,-4-1 144-2,-2 1-16 9,-5-2 0-10,-5 0 0 4,1-5-128-4,-3-3 192 10,-5 0-192-9,2 0 192 3,-6-4-192-4,-3 2 192 11,-1-4-192-11,-4 4 192 5,-2-4-192-5,0 4 160 6,-3-5-160-5,-1 3 160 5,-6-4-160-6,2 2 128 12,3 6-128-12,-11 0 128 4,0-2-128-3,1 4 0 8,-9 1 0-8,3-1 0 8,-2 2 0-9,-3 2 128 7,-1 0-128-7,-2 4 0 4,0 1 0-4,-8 1 0 11,0-1 128-11,2 1-128 4,-6-2 0-3,0 1 0 9,-2 1 0-10,-6 4 0 4,2-3 0-4,1 1 0 9,1 3 0-9,-2 3 0 5,-2-1 0-5,3 5 0 10,1 1 0-10,-2 2 0 5,-2-2 0-5,3 7 0 10,-1 3 0-10,4 2 0 5,-4 0 0-5,0 4 0 12,-3 1 0-12,-1 7 0 3,-1 0-128-2,-1 5 128 10,-2-1 0-11,3 3 0 4,1 3 0-4,6 1 0 11,-2 1 0-11,1-1 0 3,5 2-128-2,-2 3 128 8,2-1 0-9,4 6 0 5,4-5 0-4,0 3 0 9,4 2-144-10,1-2 144 4,1 2 0-4,2 0 0 11,-1 4 0-11,5-1 0 4,4 4 0-4,-1 0-128 11,3 4 128-11,5-1 0 5,0 4 0-5,6 0 0 10,4-4 0-10,4 2 0 6,2-8-128-6,8 2 128 9,-2-2 0-9,7-2 0 5,1 4 0-5,5-2 0 10,1 0 0-10,3 0 0 5,2-4 0-5,6-4-128 11,4-1 128-11,-4-1 0 4,6 0 0-4,0 1 0 6,6-1 0-5,-2-4 0 7,2-1 0-8,1-5 0 7,5 3 0-7,2-7 0 9,-1 3 0-9,3 2 0 10,1-5 0-10,3 3 0 4,-3-8 0-4,5 1 0 12,-3 3 0-12,-3-6 0 5,-1 2 128-5,-1-6-128 7,-2-4 0-7,-1-2 0 4,-3 0 128-4,-2-4-128 6,0-5 0-6,4 1 144 9,-3-6-144-9,-1 3 160 11,0-5-160-11,2-1 160 5,-6-3-160-5,1 1 192 8,1 1-192-8,-6-3 192 7,4 0-192-7,-8-1 128 12,-3-1-128-12,-3 2 128 4,-2-3-128-4,-2-1 160 7,-1-2-160-7,-3 0 160 8,-5-4-160-8,0 0 160 6,-9-1-160-5,1-3 160 7,0 0-160-8,-2-3 160 12,-4-1-160-12,-2-2 160 4,-2 6-160-4,-4-4 0 11,-4 6 0-11,0-2 128 4,-3 4-128-3,-1 4 0 6,-1-3 0-7,1 3 128 8,-8 0-128-8,1 0 0 7,-4 0 144-7,-1-1-144 8,-3 1 0-8,-2 0 0 7,-2 0 0-7,1-2 128 9,-3 1-128-9,-4 1 0 6,0 0 0-6,-4 2 0 4,4 1 0-4,-4 5 0 7,4 2 0-6,-2 5 0 6,1-2 0-7,-5 9 0 8,4-3 0-8,-6 4 0 9,0 6 0-9,0 0 0 6,-2 4 0-6,-1 0-128 8,-1 2 128-8,0 4 0 10,1 2 0-10,1-3 0 4,-2 3 0-3,-2 4 0 10,1-4 0-11,3 3 0 4,0-3 0-4,4 6 0 11,-1-3 0-10,-1 5-128 2,2-3 128-2,-4 3 0 6,4 0 0-7,2-3 0 8,-3 7 0-8,3 3 0 12,2 0 0-12,4 1 0 3,0-1 0-3,1 0 0 12,3 1 0-12,0-3 0 4,-2 4 0-4,6 5-128 12,2-1 128-12,3 2 0 4,-1 2 0-4,5 6-128 7,-1 0 128-7,5 4 0 8,3-4 0-8,1 2 0 6,0-4 0-6,6 4-128 8,0-6 128-8,1 2 0 10,1-6 0-10,4-2 0 6,0 4 0-6,2 4-128 10,3-4 128-10,1 2 0 5,0 0 0-5,4-2 0 9,4-1 0-9,-3 5 0 6,7-2 0-6,3-4-128 10,-3 2 128-10,3 2 0 4,3-4 0-4,1-2 0 12,2 2 0-12,1 1 0 3,-3-5 0-2,2-2 0 10,1-3 0-11,1-1 0 4,0-2 0-4,-2 1 0 6,3-10 0-6,-1 1 0 8,2-3 0-8,-2 2 0 7,1-6 0-7,-1-3 0 9,4 1 0-9,-4 0-240 9,-1 0 64-9,9 2 16 20,-4-2-2400-19,-2 2-464 0,-4-2-112 0,-3-2 0-1</inkml:trace>
    </iact:actionData>
  </iact:action>
  <iact:action type="add" startTime="23702">
    <iact:property name="dataType"/>
    <iact:actionData xml:id="d10">
      <inkml:trace xmlns:inkml="http://www.w3.org/2003/InkML" xml:id="stk10" contextRef="#ctx0" brushRef="#br2">11193 9486 5519 0,'0'0'496'2,"0"0"-496"4,0 0 0-6,0 0 0 5,0 0 1856-5,0 0 288 6,-3-10 48-5,3 10 16 2,-8-2-1280-3,8 2-256 7,-8-3-48-6,-4 1-16 6,4 2 80-7,8 0 16 8,-7 3 0-8,-3-1 0 7,2-4 128-7,8 2 48 12,-6 6 0-12,6-6 0 4,-11-2-112-3,3 2 0 5,2-2-16-6,6 2 0 8,0 0 16-8,-8 2 16 8,-2-2 0-8,10 0 0 7,0 0-112-7,0 0-32 11,0 0 0-11,0 0 0 6,0 0-256-6,0 0-48 5,0 0-16-5,0 0 0 9,0 0 64-9,0 0 0 11,16-2 0-11,0 0 0 4,3 2-64-4,2 2-16 10,-1-2 0-10,0-2 0 4,3 1-48-4,0-1-16 12,3 0 0-5,3 2 0-7,4-2-32 0,0 0 0 9,2 0 0-9,-1-2 0 5,-5-2 32-4,4 2 0 4,2 0 0-4,2 0 0 6,-4 4 16-7,2-2 0 8,2 2 0-8,-1 0 0 7,-3 0 16-7,2 0 16 10,2 0 0-10,-2 2 0 5,0-2-128-4,2 2-32 9,-6 2 0-9,-1-2 0 3,-1-2 32-4,2 0 0 11,-2 2 0-11,1 0 0 3,-1 2 48-3,-2-2 16 13,0-2 0-13,1 0 0 2,-3 0-224-2,0 2 0 11,1 0 0-11,1 0 0 6,-1-2 144-6,1 0-16 6,0 2 0-6,0 0 0 9,1-2-128-9,-1 0 192 12,-2 0-192-12,1 0 192 3,-1 0-64-2,0 0-128 9,-3 0 192-9,1 0-64 3,1 0 0-4,-1 0 0 9,3 0 0-8,5 0 0 3,-2 0-128-4,-2 0 192 12,-5 0-192-12,1 0 192 4,-3-2-192-4,-1 0 0 11,3 2 144-10,1 0-144 1,-2 0 0-2,-1 0 128 12,-1-2-128-12,3 0 0 3,-5 0 0-3,3 2 128 10,1 2-128-9,-9-2 0 3,4-2 0-4,1 0 128 7,-1-2-128-7,3 2 0 9,-5 0 128-9,4 0-128 7,3-2 128-7,-3 2-128 4,1 2 0-4,1-2 0 10,-5 0 0-10,3 2 0 6,1 0 176-6,-3 0-48 10,1 2 0-9,-3-2 0 3,4 0-128-4,1 0 0 5,-5 2 0-5,3-2 0 10,1-2 0-10,-4 2 0 10,5 0 0-9,-1 0 0 3,-1 0 0-3,3 0 0 8,-5 0-160-8,3 0 160 1,1 0 0-2,-3 0 0 14,2 0 0-14,-3 2 0 3,1-4 0-3,3 4 0 11,-5 2 0-11,9-4 0 5,-1-2 0-5,-1 0 0 11,1-4 0-11,-1 6 0 3,3 2 128-3,-1-2-128 8,-2-2 0-8,-7 2 0 9,4 0 0-9,-3 2 0 11,5 2 0-11,1-4 0 5,-1 0 128-5,-1 0-128 10,5 2 0-10,-1-2 0 5,0-2 128-5,3 2-128 10,-3 0 192-10,-1 0-192 5,3 0 0-4,0 0 0 10,1 0 0-11,-1 0 0 2,2 2 0-2,-1 2 0 7,-1 2 0-7,0 2 0 5,3-10 128-5,-3 0-128 7,0 8 0-7,-1-2 0 7,-5-2 128-7,3-2-128 8,-1 0 0-8,3-2 0 8,-5 2 0-8,3 0 0 11,-1 0 0-11,1 0 0 5,-7 2 0-5,3-2 0 6,3 0 0-6,-5 0 0 8,1-2 128-8,3 0-128 12,-5 2 0-12,3 0 0 3,2-2 0-3,-5 0 0 12,5 0 128-12,1 0-128 3,1-2 0-3,-1 2 0 11,0 0 0-11,3 2 0 5,-3 2 0-4,1 0 0 8,1-2 0-8,1 0 0 3,-3 0 0-4,6 4 0 11,-3-2 0-11,1 0 0 4,-1-2 0-4,-1 0 0 8,2 0 0-8,1 2 0 8,-3 0 0-8,0-2 0 10,1-2 0-10,-1 2 0 5,-1 2 0-5,1 0 0 11,1-2 0-11,-1 0 0 4,2 0 0-3,1 0 0 5,1 0 0-6,-4-2 0 7,1 0 0-6,-3-2 0 6,3 2 0-7,-1 2 0 7,0 0 0-7,3 0 0 11,-1 0 0-11,-1 0 0 4,-5 2 0-4,3 0 0 11,1 0 0-11,2 0 0 5,-3-2 0-5,-1 2 0 6,5 0 0-6,-3 2 0 9,-2-3 128-9,5 1-128 6,-5-2 0-6,-1 2 0 11,1 0 0-11,1 2 0 9,1-4 0-9,-1 2 0 5,-5 0 0-5,1 2 0 11,-1 0 0-10,-3-4 0 3,1 0 128-3,-1 0-128 9,4 4 0-10,-5-4 0 4,5-2 0-3,-4 0 0 4,-1-2 0-5,1 2 0 8,-1 2 128-8,-3-2-128 11,4-2 0-11,-4 0 0 5,3 2 0-5,-3 0 0 7,2 0 0-7,1 1 0 3,-3-3 128-3,4 4-128 7,-14 0 0-6,11-2 0 7,3-2 0-8,-4 0 0 12,6 2 0-12,-7-2 0 4,3 4 0-4,2 0 0 7,-7-2 0-7,-7 2 0 9,14-2 0-9,-4 2 0 10,2 2 0-10,3 0 0 6,-15-2 0-6,18 0 0 10,-7 6 0-10,-11-6 0 4,0 0 0-4,0 0 0 6,0 0 0-6,0 0 0 8,0 0 0-7,0 0 0 5,0 0 0-5,0 0 0 7,0 0 128-8,0 0-128 12,-11 10 0-12,-9-1 0 4,1 1 0-4,-9 0-256 10,-5 6 32-10,-14-5 0 20,-11 5-2112-19,-12-6-416 0,-12-1-96 0,-12 7-16-1</inkml:trace>
    </iact:actionData>
  </iact:action>
  <iact:action type="add" startTime="29721">
    <iact:property name="dataType"/>
    <iact:actionData xml:id="d11">
      <inkml:trace xmlns:inkml="http://www.w3.org/2003/InkML" xml:id="stk11" contextRef="#ctx0" brushRef="#br3">10376 3714 8287 0,'0'0'736'1,"0"0"-592"6,0 0-144-7,0 0 0 5,0 0 736-4,0 0 112 5,0 0 32-6,10 11 0 8,-10-11-64-8,0 0-16 8,0 0 0-8,0 0 0 7,0 0 32-6,10 8 0 9,-10-8 0-10,9 8 0 4,-9-8-32-4,0 0 0 9,6 10 0-9,-2-3 0 3,2-1-128-3,-2 4-32 7,2 2 0-7,-4-1 0 9,0 9-64-9,-2-1 0 11,0 7-16-11,-2 1 0 3,0 2-144-2,-4 6-32 6,2 2 0-6,-2 6 0 12,0 0-48-13,-5 8-16 6,-1 4 0-5,-4 1 0 2,3 5-112-2,-5-7-16 10,4-5-16-11,-1 0 0 4,5-1-176-3,-4-7 192 8,3 0-192-9,3-7 192 5,-2-5 192-5,2-2 64 10,3-4 0-10,-3 3 0 5,4-5-80-5,2-3-16 11,0-1 0-11,2 1 0 4,0-8-128-4,2 1-32 11,0 1 0-11,-2-12 0 3,0 0-48-3,0 0-16 6,0 0 0-6,0 0 0 10,12 8 96-10,-12-8 16 10,7 10 0-10,-7-10 0 6,0 0-16-5,12 7 0 5,0-3 0-6,-1-2 0 7,-11-2-48-6,16 0-16 10,-6 2 0-11,5-2 0 4,-3-2-32-3,6 2-128 12,-5-2 192-11,5 2-64 0,5 0 0-2,3-2 0 5,3 0 0-5,0 1 0 5,4-1-128-5,2 2 0 6,4 0 0-6,-1 0 0 9,2-6 0-9,-1 4 0 11,4 0 128-10,-2 2-128 0,6-2 0-1,2 0 0 12,-2 0 0-12,5 2 128 5,3 2-128-5,0 0 0 10,-1-4 0-10,5 0 0 5,-3 0 0-4,3-2 0 9,-5 0 128-10,-3-4-128 4,2 1 0-4,-1 3 128 8,-1 0-128-8,0-2 128 6,2-4-128-6,-5 4 128 12,-3 2-128-12,4 1 128 5,0-1-128-5,-6-2 0 10,0 4 0-10,-2-2 0 4,3 2 0-4,-3 0 128 12,-6 0-128-12,12 0 0 9,-10 0 0-9,-2 2 0 4,-5 0 0-2,-5 2 0 3,-3-2 0-5,1 2 0 10,-2-2 128-10,-3 4-128 4,-1 0 0-4,-17-4 0 10,14 4 0-9,-14-4 0 3,16 10 0-3,-16-10 0 8,13 5 0-9,-13-5 0 5,0 0 0-5,0 0 128 7,14 8-128-7,-14-8 0 7,0 0 160-7,0 0-160 11,0 0 192-11,0 0-192 5,0 0 352-5,0 0-32 6,0 0-16-6,0 0 0 9,0 0 80-8,8-10 32 10,-2-5 0-11,0 5 0 5,-4-7-16-5,-2-1 0 11,0-5 0-11,1-5 0 3,-1-3-80-2,2-4 0 9,0-2-16-10,0 0 0 4,2-6-144-4,0 0-32 12,-2-6 0-12,0-1 0 5,4 3-128-5,-2 4 0 10,-2-4 0-10,0 8 0 5,4-2 176-5,-3 12-48 10,1 4-128-10,2 3 192 5,-2 5-192-5,0 1 0 7,-4 16 0-7,0 0 0 4,0 0 0-3,0 0-128 4,0 0 128-5,0 0-208 22,12 19-1840-20,1 3-384 2,-7-1-64-4</inkml:trace>
    </iact:actionData>
  </iact:action>
  <iact:action type="add" startTime="31266">
    <iact:property name="dataType"/>
    <iact:actionData xml:id="d12">
      <inkml:trace xmlns:inkml="http://www.w3.org/2003/InkML" xml:id="stk12" contextRef="#ctx0" brushRef="#br3">21172 8685 10943 0,'0'0'480'3,"0"0"96"-3,0 0-448 0,8-14-128 0,0-6 0 1,-2 9 0 5,-6 11 896-6,0 0 144 8,8-18 48-8,3 7 0 10,-11 11-128-10,8-14-32 6,-8 14 0-5,0 0 0 4,8-10-96-5,-8 10 0 7,0 0-16-7,0 0 0 9,0 0-272-9,17-4-48 7,-17 4-16-7,0 0 0 9,0 0-96-8,14 8 0 4,-2 6-16-5,-4-3 0 8,-1 5 112-7,3-2 32 5,-4 5 0-6,-2-1 0 8,0 1-48-8,0 5 0 7,0-1 0-7,0 2 0 9,-2 3-64-6,-2 1-16 1,0 2 0-4,0-2 0 8,-2 4-64-8,-2 5 0 6,2-1-16-6,0-2 0 9,0-2-32-9,-2 2 0 8,0 0 0-8,2-4 0 7,-4 0-16-6,-2-1-16 5,3-1 0-5,-1-2 0 7,4-3-48-8,-4-1 0 6,-4 2 0-5,4-1 0 7,2-3 16-8,2-3 0 6,-3-3 0-6,-1-1 0 8,2 2-16-8,0-3 0 7,0 3 0-7,0-2 0 8,4-14-48-8,0 0-16 6,0 21 0-6,-2-3 0 9,2-18-128-8,0 0 192 5,0 0-192-5,0 0 192 6,0 0-48-7,0 0 0 6,2 13 0-5,-2-13 0 7,0 0 288-8,0 0 48 6,0 0 16-5,0 0 0 6,0 0-288-7,0 0-48 8,0 0-16-8,0 0 0 8,0 0-144-8,0 0 192 6,0 0-192-6,16 0 192 9,-16 0-64-9,15 2 0 8,-15-2 0-8,20 4 0 7,-20-4-128-7,17 0 0 8,1 2 0-8,0-2 0 8,-5 0 0-8,7 0 0 5,-5-2 0-5,5 2 0 10,1 0 0-10,1 0 0 7,-5 0 128-7,9 2-128 8,1 2 128-8,2 0-128 7,0-4 0-7,5 2 128 8,-3 2-128-7,0 0 160 4,-2-2-160-4,4 0 160 5,6-6-160-6,-3 4 128 7,1 0-128-7,4-2 128 9,-6 0-128-9,4 2 128 7,0 0-128-7,-2 2 128 8,4-2-128-8,-6 0 0 8,0-2 0-8,2 2 0 7,-2 2 0-7,0 4 0 7,0 1 128-6,4-3-128 6,-6-4 0-7,5 0 0 6,3 2 0-6,-6 0 128 9,-2 0-128-9,6-2 0 7,-4-2 0-7,6 2 0 8,-4 0 0-8,2 0 128 5,2-2-128-4,-4 0 0 7,2 0 0-8,-2 2 128 7,8 4-128-7,-4-4 0 8,2-4 128-8,-4 2-128 7,6 2 128-7,-4 0-128 8,5 0 128-8,1 0-128 7,-2 0 128-7,0-2-128 8,2 2 128-8,-2-2-128 7,1-1 0-7,5 1 128 9,-6 0-128-9,0 2 128 6,0-2-128-6,0 0 128 9,1 0-128-9,3 2 0 6,-8 2 0-6,2 0 0 9,0-2 0-9,2 0 128 7,2 0-128-7,-4 4 0 8,1 5 0-8,3-3 0 6,-4-6 128-6,2 0-128 9,4 4 0-9,-6 0 0 6,0-2 0-6,-4 0 128 9,5 0-128-9,-5 4 0 6,2-2 0-6,-4-1 0 10,4-1 0-10,-3 0 0 7,-1-2 0-7,2 4 128 8,-4 2-128-7,2 2 0 6,0-2 0-7,-2-2 0 7,4-2 0-7,-2 0 0 7,-6 0 0-6,-2-2 128 5,5 0-128-6,5 0 128 6,-4 0-128-6,-2-2 128 9,0-2-128-9,2 0 160 8,-2 0-160-8,-1 0 160 7,1 2-160-7,2-4 0 6,2 2 144-6,-4 0-144 9,2 2 128-9,2 0-128 7,-2 1 160-7,0-1-160 8,4-4 128-8,-3 2-128 7,-1 12 0-6,0-8 0 6,0-4 0-7,-4-2 128 6,-4 0-128-6,1 2 0 9,-3 6 0-9,2-4 0 6,-1 0 0-6,-1-2 0 9,-3 2 0-9,3 0 0 6,-2 2 0-6,1-5 0 9,-1-1 0-8,2 2 0 5,-1 2 0-6,-3 0 0 8,3-4 0-8,-1 2 128 8,1-2-128-8,3 4 0 9,0 0 0-9,-2 0 0 5,3-1 0-5,-1 1 0 8,0 2 0-8,1 0 0 7,-1 0 0-7,2 0 0 7,1 0 0-7,-1 0 0 8,0 0 0-7,2 0 0 7,0 0 0-8,3-2 0 7,-5 2 0-7,2 0 0 6,-2 2 0-6,3-2 0 7,-1-2 0-7,0 2 0 9,0 0 0-9,2 0 0 6,-3 0 0-6,1 0 0 8,-2-2 0-8,2 4 0 7,0 0 0-7,7 0 0 9,-7-4 0-9,2 2 0 7,-2 0 0-7,4 3 0 8,2 1 0-8,-4 0 0 6,5 4 0-6,1-2 0 9,-6-2 0-9,0 2 0 6,0 0 0-6,4 1 0 8,-4-5 0-8,-4 0 128 7,3 4-128-7,-3-2 0 8,0-6 0-8,-1 2 0 8,-3 2 0-8,0 2 0 7,-1 2 0-7,1-2 0 7,-2-2 0-7,-1 1 0 8,-3-1 0-7,3 4 128 6,1 0-128-7,-1 2 0 8,-5-8 128-8,3 4-128 7,-7 0 0-7,3 0 144 7,2 0-144-7,-3-1 0 8,-15-3 0-8,20 6 128 8,-20-6-128-8,17 4 128 7,-17-4-128-7,14 2 128 8,-14-2 0-8,17 0-128 7,-17 0 192-7,0 0-64 9,0 0-128-9,14-2 128 5,-14 2-128-5,0 0 128 9,16-6-128-9,-16 6 160 6,0 0-160-6,9-7 160 10,-9 7-160-10,0 0 192 5,0 0-192-5,10-10 192 9,-10 10-192-9,12-8 128 6,-12 8-128-6,0 0 128 9,4-20-128-9,0 7 192 6,-4 13-192-6,0-14 192 9,0-3-64-9,0 3-128 7,-2-4 192-6,0 5-64 6,2-3-128-7,-2 3 192 7,0-9-192-7,-2-1 192 8,0 1-64-8,-4-3-128 6,2-2 192-6,1-3-64 9,-1 1-128-9,-2-2 160 7,0 2-160-7,2-3 160 9,0-1-160-9,-1-4 0 6,1 2 144-6,0-2-144 9,4-4 0-9,0 4 128 6,-2-6-128-5,0 6 0 7,-2-4 0-8,2 8 128 5,1 4-128-5,1 1 0 11,0 3 0-11,2 2 0 5,-2 3 0-5,0 1 128 9,2-1-128-9,2 6 0 6,-4-3 0-6,2 7 0 8,0 10 0-8,0 0 0 6,-2-17 0-6,2 17 0 9,0-12 0-9,0 12 0 7,0 0 0-7,0 0-128 8,0 0 128-8,0 0 0 7,0 0 0-7,0 0 0 9,0 0-128-9,0 0 0 6,0 0 0-6,0 0 0 23,0 0-432-22,4 17-80 0,-2 3 0-1,0 3-16 13,0 5-2544-11,-2-1-496-1</inkml:trace>
    </iact:actionData>
  </iact:action>
  <iact:action type="add" startTime="36491">
    <iact:property name="dataType"/>
    <iact:actionData xml:id="d13">
      <inkml:trace xmlns:inkml="http://www.w3.org/2003/InkML" xml:id="stk13" contextRef="#ctx0" brushRef="#br4">10177 6112 3679 0,'0'0'160'2,"0"0"32"-1,0 0-192-1,0 0 0 0,0 0 0 1,0 0 0 5,0 0 2080-5,0 0 368 6,0 0 80-7,0 0 16 7,0 0-1648-6,0 0-336 7,2 10-64-8,-2-10-16 7,0 0-32-7,0 0 0 7,0 0 0-7,16 0 0 8,1-2 256-8,-3-2 32 6,4-6 16-6,-3 3 0 9,3 1-208-9,1 0-32 6,-3-8-16-6,3 5 0 8,5-7-208-8,-7 6-32 8,-1-2-16-8,1 3 0 7,-1 3-240-7,2 0 176 6,-7 2-176-5,-11 4 160 7,20-2-160-8,-1 4 0 7,-5 4 0-3,2 2 0 2,-5 7 0-6,5-1 0 5,-2 6 0-5,-1-1 0 8,-5-1 0-8,4 3 0 7,-1 4 0-7,1 1 0 9,0-7 0-9,-2-3 0 6,3 1 144-6,-1-7-144 8,4 2 320-8,-1-4 0 7,3-6 0-7,-5-2 0 9,5 2 464-9,1-4 96 7,3 0 16-7,1-6 0 7,1-8-336-7,1 7-64 8,2-5-16-8,1 2 0 8,-1-5-288-8,0 3-48 6,-1-4-16-6,-1 1 0 8,2 5-128-8,-3-3 0 8,-1 3 144-8,-1 0-144 8,1 8 0-8,-4 0 0 6,1 2 0-6,-6 2 0 8,-14 0 0-8,21 8 0 7,-9 4 0-7,3-4 0 10,-15-8 0-10,14 17 0 5,0-3 0-5,-3 3 0 10,1-3 0-10,-4 0 0 5,-8-14 0-4,17 8 0 7,-7-1 0-8,-10-7 0 7,20 8 0-7,-5-4 0 8,-15-4 0-8,18 0 0 7,-1-2 192-7,-3-2-64 8,4-6 144-8,-3 3 48 7,3-1 0-7,1-2 0 7,-5 2-160-6,5 0-32 7,1-5 0-8,-4 3 0 7,1 4-128-7,-3-4 0 7,5 3 0-7,-1 3 128 8,-18 4-128-8,15 0 0 7,5 0 144-7,-3 4-144 7,-3 2 912-7,4 3 112 8,-5-1 32-8,5 4 0 25,-4 1-1696-24,3-5-320 1,1 0-80-2,-3 6-16 0,5-3 864 1,-1 1 192 1,-1-8 0-2,1 2 0 7,5-2 0-7,-1-4 176 7,4-4-176-6,1-2 160 8,-1 0 240-9,0-6 48 5,-1 3 16-5,1-5 0 7,4 2-112-7,-1 1-32 9,-1-7 0-9,-2 8 0 8,-2 1-48-8,-1 3-16 7,-5 0 0-6,1 0 0 6,1 0 32-6,-5 2 0 5,1 8 0-6,3 2 0 9,-4-2-160-9,1 2-128 6,1 4 192-6,-5 3-192 9,1-1 0-9,-2 5 0 6,5-5 0-6,-3 8 0 24,3 7-2240-23,-5 2-448 2</inkml:trace>
    </iact:actionData>
  </iact:action>
  <iact:action type="add" startTime="37992">
    <iact:property name="dataType"/>
    <iact:actionData xml:id="d14">
      <inkml:trace xmlns:inkml="http://www.w3.org/2003/InkML" xml:id="stk14" contextRef="#ctx0" brushRef="#br4">17217 11760 3679 0,'0'0'160'1,"0"0"32"-1,0 0-192 0,0 0 0 3,0 0 0-3,-6 12 0 6,6-12 2528-5,0 0 464 5,0 0 80-6,0 0 32 10,0 0-1648-10,0 0-336 5,0 0-64-5,0 0-16 9,0 0 176-9,0 0 48 6,0 0 0-5,0 0 0 7,0 0-112-8,0 0-32 6,4-12 0-5,2-4 0 7,3-1-416-8,5-1-96 6,4-3-16-6,-5-2 0 9,5 1-256-9,-5-1-48 8,7 1-16-8,-1-3 0 7,-1-2-272-7,3-1 160 6,1 5-160-6,-1 1 128 9,-1 3-128-2,1 1 160-7,1-5-160 0,-3 7 160 8,-3 7-160-8,3 1 0 7,1-2-160-7,-5 4 160 9,3 2 0-9,-18 4-144 7,16 0 144-7,-16 0 0 7,17 4 0-6,-17-4 0 5,20 16 0-6,-7-1-128 7,1 3 128-6,-6 3 0 6,0-5 0-7,-1 4 0 10,-1-1 0-8,0-1 0 2,0-1 0-4,4-1 0 7,-10-16 0-7,8 11 0 6,-8-11 0-6,9 12 0 8,-9-12 0-8,18 10 0 8,-18-10 0-7,19 2 176 6,-3-4 144-7,5-2 48 7,-1-6 0-7,-1 2 0 9,5-7-48-9,3 1 0 7,0-3 0-7,3 3 0 7,-1-6-160-7,0 1-32 7,0 1-128-7,3-3 192 9,-5-4-64-9,0 3-128 6,-3 1 176-6,1 1-176 8,0-1 0-8,-1 5 0 7,-3 2 0-7,1 7 0 8,-7-1 0-7,-15 8 0 4,18 2 0-5,-18-2 0 9,15 10 0-9,-3 1-176 6,-4 9 176-6,0-5-160 9,2 3 160-9,-5 3 0 7,-1-1 0-7,0-1-128 9,4 1 128-9,-2-1 0 5,-6-19 0-5,4 16 0 10,4 0 0-10,-8-16 0 6,13 13 0-6,-13-13 0 8,14 12 0-8,3-6 0 7,-17-6 160-7,22 0-160 8,-3-4 336-8,3-2-16 7,1-6-16-7,3 7 0 9,1-3-112-9,0-2 0 7,1 0-16-7,-3 2 0 8,-2-3-176-8,-1 1 0 6,-1 4 144-6,-1-2-144 9,-1 2 0-9,-5 3 0 6,1-1 0-6,-15 4 0 8,16 0 0-7,2 0 0 5,-5 6 0-6,1-1 0 9,-14-5 0-9,10 14 0 6,1-4 0-6,-11-10 0 9,6 15 0-9,-6-15 0 6,8 14 0-6,-8-14-128 8,14 14 128-8,-5-5 0 7,-9-9 0-7,16 14 0 9,-16-14 0-9,14 8 0 7,-14-8 0-7,19 4 0 7,-5 0 0-7,1-2 144 8,-15-2-144-8,22-2 160 8,-5-2-32-8,3 2 0 6,1 2 0-5,-3 0 0 6,2-4-128-7,1 2 128 7,2 0-128-7,-1 0 128 9,-1 0-128-9,1-2 160 6,-3 2-160-6,5 2 160 9,-5 0-160-9,1 0 160 6,1 0-160-6,-1 0 160 8,-3 0-160-8,3 0 0 7,1 0 144-7,-3 0-144 9,-1 0 128-9,3 2-128 6,-7 2 160-6,5 0-160 9,-4-2 192-9,3 4-48 6,1-6-16-6,-5 2 0 9,-13-2-128-9,20 4 0 6,-6 0 144-5,-14-4-144 7,17 5 0-8,3-1 128 6,-5 2-128-6,1-4 0 8,-16-2 0-8,15 4 0 7,-15-4 0-7,18 4 128 9,-2 0-128-9,-16-4 0 7,13 6 0-7,1 0 0 8,-14-6 0-7,0 0 0 5,14 1 0-6,-14-1 0 6,0 0 0-5,17 0 144 6,-17 0-144-7,0 0 0 8,14-1 128-8,-14 1-128 7,0 0 0-7,17-6 0 9,-17 6 128-9,12-6-128 6,-12 6 0-6,0 0 0 8,0 0 0-8,0 0 0 8,16-6 0-8,-16 6 0 8,9-6 128-8,-9 6-128 6,16-4 0-6,-16 4 0 9,12-6 0-8,3-1 0 5,-15 7 0-6,14-6 0 8,2 0 0-8,-5 0 0 6,3-4 0-6,-14 10 0 8,12-4 128-8,-12 4-128 7,17-5 0-7,-3 3 0 9,-14 2 0-9,17-2 0 7,1 0 0-6,-18 2 0 6,16-2 0-7,1 2 0 6,-17 0 0-6,16 2 0 9,-16-2 0-9,17 4 0 7,3-2 0-7,-9 3 0 7,-11-5 0-7,20 12 0 8,-1-4 0-8,-5-4 0 8,-14-4 0-8,22 8 0 6,-5 1 0-6,-3-1 0 9,-1-4 0-9,-1 4 0 6,0 0 0-6,-12-8 0 9,13 7 0-9,-1 3 0 6,-12-10 0-6,14 16 0 9,-14-16 0-9,12 8 0 6,-12-8 0-6,15 13 0 10,-3-5 0-10,-12-8 0 5,0 0 0-4,17 6 0 7,-1-2 0-8,-16-4 0 6,18 0 0-6,-1-2 0 10,-3-2 0-10,3 0 0 7,-1 0 0-6,3-2 0 5,1-3 0-6,-1 1 0 7,-3-2 128-7,4 0-128 8,-1-1 0-8,-5-1 128 6,3 0-128-6,-3 6 0 9,2-5 128-9,-3 3-128 6,5 2 0-5,-7 0 0 7,-11 6 0-8,16-6 0 7,-16 6 0-7,0 0 0 8,18 4 0-8,-18-4 0 6,0 0 0-6,11 12-144 10,-1 0 144-10,0 3 0 6,-10-15 0-6,6 20 0 8,0-3 0-8,-1 1 0 6,3-1 0-6,-8-17-128 9,6 16 128-9,0 1 0 7,2-5 0-7,1 2 0 7,-9-14 0-7,12 8 0 8,4-1 0-8,-3-3 0 8,5 0 0-8,-4-4 0 6,3-10 0-6,3 7 0 9,-1-1 0-9,1-2 128 7,1-4-128-7,3 2 0 8,-5 0 0-8,2-3 144 6,1 3-144-6,1-2 0 10,-7-5 144-10,1 5-144 6,1-2 0-6,-4 4 144 8,1 2-144-8,-3 1 0 7,2-3 0-7,-14 8 0 8,13-6 0-8,-13 6 0 6,18-2 0-6,-18 2 0 10,14 6 0-10,-14-6 0 6,13 12 0-6,-5-5 0 9,-8-7-128-9,14 16 128 6,-5-6 0-6,1 1 0 8,-10-11 0-8,14 16 0 6,-4-4 0-6,-10-12 0 8,17 15 0-7,-5-7 0 6,-12-8 0-7,17 10 0 8,-3-6 0-8,2-2 0 7,1-4 0-7,-3 0 0 7,1-6 0-6,-1 2 0 6,6 0 0-7,-5 4 0 8,3-5 0-8,3-5 0 7,-1 2 0-7,-3-5 0 8,3 5 0-8,3-4 0 6,-5 2 128-6,3 3-128 9,1-5 0-9,-1 6 0 7,-5-3 0-7,1 5 0 8,1 2 0-8,-6 2 0 7,-12 2 0-7,19 2 0 9,-19-2 0-9,14 8 0 6,3 1 0-6,-17-9 0 9,14 10-128-9,0 4 128 5,-14-14 0-4,13 11 0 8,1-1 0-9,-4 2 0 6,1-4 0-6,-1 1 0 9,2 3 0-9,1-6 0 6,1 2 0-6,2-4 0 9,1-4 0-9,-1 0 0 6,3-2 0-6,3-2 0 9,-5 0 0-8,5 0 0 4,-1 0 0-5,5-2 0 8,-3-2 0-8,-2 3 0 7,1 1 0-7,-1-2 0 9,3 2 0-9,-5 2 0 6,-3-2 0-6,1 4 0 9,-3 0 0-9,-14 0 0 6,18 6 0-6,-18-6 0 8,13 10 0-8,1 5 0 7,-14-15 0-7,10 14 0 9,1 2 0-9,-5-5 0 6,0 5 0-6,0-6 0 9,-6-10 0-9,0 0 0 6,12 13 0-6,-12-13 0 8,0 0 0-8,11 12 0 8,-11-12 0-8,18 4 0 7,-6 0 192-7,5-4-64 7,-5-4 0-7,4 2 0 8,3-2 48-8,-3-2 0 7,3-4 0-7,-3 3 0 8,-1 3-176-8,3-2 0 8,-4-4 0-8,3 4 128 8,-3-2-128-8,1-1 0 6,1 1 0-6,-2 4 128 8,-14 4-128-8,19-6 0 7,-3 2 0-7,1 2 0 9,-17 2 0-9,14 0 0 6,2 0 0-6,-16 0 0 8,17 4 0-8,-17-4 0 6,16 6 0-6,-1-2 0 9,-15-4 0-9,14 8 0 7,4 0 0-7,-5-3 0 9,3-1 0-9,-16-4 0 6,19 0 0-6,-1 2 0 9,5-2 0-9,1 0 0 6,1-2 0-6,2 2 0 9,1-2 0-9,1-2 0 7,0 1 0-7,2-1 0 8,-1-4 0-8,-1 2 0 6,0 0 0-5,4 0 0 6,-2-1 0-7,1 1 0 7,-3 2 0-7,-4 0 0 9,1 0 0-9,-9 2 128 6,1-2-128-6,3 4 128 8,-5 0 16-8,1 4 0 7,-17-4 0-7,20 6 0 8,-5-2-144-8,1 0 160 7,-16-4-160-7,20 7 160 8,-9 1-160-8,1 0 0 7,-12-8 0-7,18 4 0 10,-1 0 0-10,-5 0 0 6,-12-4 144-6,17 2-144 9,-17-2 0-9,14 2 128 5,-14-2-128-5,16 4 0 25,-16-4-672-24,0 0-208-1,0 0-32 1,7 13-10928 5,-5 5-2192-5</inkml:trace>
    </iact:actionData>
  </iact:action>
  <iact:action type="add" startTime="43232">
    <iact:property name="dataType"/>
    <iact:actionData xml:id="d15">
      <inkml:trace xmlns:inkml="http://www.w3.org/2003/InkML" xml:id="stk15" contextRef="#ctx0" brushRef="#br1">1113 13135 13823 0,'0'0'1216'3,"0"0"-960"-3,20 2-256 0,-1 0 0 7,5-2-192-7,3 2-64 7,2 0-32-7,8-2 0 9,2 0 1056-8,10 0 224 6,0 0 32-7,1 0 16 7,11 0-80-6,-1 0 0 5,-1 0-16-6,3-2 0 8,-1 0-48-8,3 0 0 7,-3 0 0-7,5-2 0 8,2-2-64-8,6 2-32 11,0-2 0-11,8 3 0 5,8-3-96-5,0-2-32 7,-4 2 0-7,1 0 0 8,-3-4-112-8,2 1-32 8,2 1 0-7,0 6 0 6,-1-4-144-7,7 4-16 6,2 2-16-6,-7 0 0 7,1-4-160-7,2 2-16 8,-5-2-16-7,5 2 0 7,4-1-160-8,-5 1 128 6,1 0-128-6,2-4 128 7,-5 0 192-7,-1 0 16 7,-2-2 16-7,0-5 0 10,-2-1 96-10,2 4 32 5,-1-1 0-5,3 3 0 10,0-4-192-10,-2 4-32 5,-4 2-16-5,0-3 0 8,-2-5-96-8,1 8-16 7,3 2 0-7,0-2 0 9,-2-3-128-9,0 3 192 6,0 4-192-6,6-4 192 8,-10-10-64-8,-2 5 0 7,-2 3 0-7,-4 0 0 8,0 2 16-8,3 0 0 7,-7 3 0-7,4-5 0 8,-6 0-16-8,1 2-128 8,-3-4 192-8,-5 4-64 7,-4 1 32-7,-5 3 0 7,5 0 0-7,-2 2 0 9,-3 2-160-9,-5-2 192 5,0-2-192-5,2 2 192 10,-6 2-192-10,2 0 0 6,-4-2 144-6,-4 4-144 8,-5-1 0-8,-5 1 0 6,-2-4 0-6,-7 6 0 9,0 0-192-9,-14-6-96 6,0 0-32-6,0 0 0 24,-20 12-2688-21,-9 1-528-3</inkml:trace>
    </iact:actionData>
  </iact:action>
  <iact:action type="add" startTime="44027">
    <iact:property name="dataType"/>
    <iact:actionData xml:id="d16">
      <inkml:trace xmlns:inkml="http://www.w3.org/2003/InkML" xml:id="stk16" contextRef="#ctx0" brushRef="#br1">5051 13609 11967 0,'0'0'1072'3,"0"0"-864"-2,0 0-208-1,18-10 0 8,-5-5 800-8,-1 9 112 5,4 2 32-4,-16 4 0 8,10-18-560-9,-1 7-96 7,1-3-32-7,-10 14 0 8,0 0 576-8,4-10 128 6,-4-7 0-6,0 17 16 9,0 0 256-9,-10-10 48 6,0-6 16-5,3 5 0 7,-7-3-416-8,2 4-96 6,-7 4-16-6,3-3 0 8,-5 1-336-8,-5 4-80 7,-1-6-16-7,-2 0 0 8,-10 3-112-7,2 1-32 5,0-8 0-6,-6 2 0 13,0 1 48-13,-4 1 0 4,-2 0 0-4,0 0 0 7,-3-1 32-7,-3 3 16 6,-3-2 0-6,-3 6 0 10,1-2-96-10,-7 1-32 5,-1-3 0-5,-2 2 0 10,2 0-160-10,-5 0 160 6,7-4-160-6,-2 3 160 9,9 1-160-9,5 0 0 6,3-2 0-5,2 4 128 7,-3 0-128-8,-1 2 0 6,0 2 0-6,-1 0 128 9,-1 2-128-9,-1 2 0 6,-3-2 144-5,-3 6-144 6,-1-2 0-7,1 0 0 6,-5 3 0-6,3 5 0 8,4-2 0-8,-5 5 0 8,-3-1 0-8,6 0 0 8,-3 5 0-8,1-2 0 6,3-1 0-6,5 2 0 9,1-7 0-9,2 1 0 6,5-6 0-6,5 5 0 9,0 3 0-9,8 1 0 6,-2 3 0-6,6-1 0 8,1 5 0-7,5 3 144 5,2 2-144-6,1 6 0 9,-1 1 0-9,1 1 0 6,3 6 0-6,3-4 0 9,-3 2 0-9,3-2 0 6,2 5 0-6,-1-3 0 9,3 2 0-9,2-2 160 7,-1 2-160-7,5-6 128 8,-2 2-128-8,0-2 0 8,4-2 0-8,2-2 0 7,2 1 0-7,2-5 0 7,0 0 0-7,6 0 0 9,0 1 176-9,1-1-48 6,9 4-128-6,-6 0 192 8,5 2-64-8,1-4 0 6,-3-1-128-6,7-3 192 9,-3 0-32-9,3 1-16 6,5-3 0-6,4 0 0 8,3-1 96-8,3-1 16 7,7 3 0-7,1-3 0 9,2-2-96-7,4-1-16 3,0-3 0-5,5 3 0 8,7-1 48-8,5-7 16 6,-4-2 0-6,3-2 0 9,-1-2 16-9,0 1 0 7,8 1 0-7,0-4 0 8,1 0-16-7,1-2 0 5,2-4 0-6,-2-4 0 8,-4-8-16-8,2 7-16 8,0-3 0-8,-6-6 0 7,3 5 0-7,-5-5 0 6,8-2 0-6,-6 3 0 9,1 1-32-9,-3 2 0 7,0-3 0-7,-1 1 0 7,5-3-144-7,-6 1 192 7,-1-1-192-7,-5-3 192 9,-1-1-64-9,-3 1-128 7,1-1 192-7,-2-5-64 8,3 1 0-8,-1 2-128 6,-5-1 192-5,1 3-64 7,0-5 0-8,0 1-128 7,-3 0 192-7,-3-1-64 9,2-1-128-9,-8 0 0 6,2 1 144-6,-4-1-144 9,2-2 0-9,-4 1 128 5,-4 1-128-5,-1 0 0 9,-3 1 128-9,-2-3-128 7,-1 0 128-7,-5-4-128 7,-3-2 144-6,1 3-144 6,-7 3 192-7,-2-2-192 8,-2 0 240-8,-4 0-64 7,-4-3-16-7,-4 1 0 8,-2 4-160-8,-2 0 192 7,-5-2-192-7,1-1 192 8,-5 3-192-8,-1-2 0 6,-3-6 0-6,1 6 0 9,-3 3 0-9,-2 1 0 8,-5-2 0-8,-3 2 0 8,2-3 0-8,0 5 0 5,0 2 0-5,-4-3 0 10,0-3 0-10,0 0 0 6,-6-1 0-6,4 3 0 8,-4 0 0-8,-2 3 0 7,-2 5 0-7,-4-4 0 8,1-1-160-8,-1 3 160 6,0 5 0-6,-1-2-144 9,-3 3 144-9,4 1-192 7,-1 4 192-7,-3 1-192 8,-6 1 192-8,1 2-192 7,0 2 192-6,1 0-192 7,-3 2 64-7,-5 4 0 5,3 6 0-6,2-4 0 8,-3 2 128-8,1 4-192 7,-1 1 192-7,-5 1-192 7,4 6 192-7,-2-1-192 7,3-1 192-7,-1 5-192 8,0-9 192-8,3 5-160 7,-1 5 160-7,5-1-160 7,5 1 160-7,1 1 0 8,6 3 0-8,2 1-128 9,-1 0 128-9,5 0 0 6,-2 3-144-5,6 1 144 6,-6 0 0-7,6 2 0 8,-4-2-144-8,4-1 144 8,3-3 0-8,1 2 0 6,-2 1 0-5,6 5 0 6,2 4-144-7,3-2 144 7,7-2 0-7,-1 4-144 9,4-2 144-9,-1 0 0 7,5 2 0-7,0-4-128 8,4 6 128-8,1 0 0 7,3 8 0-7,0-8-128 8,0 2 128-8,2-4 0 6,-2 5-144-6,6 3 144 8,-2-6 0-8,4 8 0 8,1-2 0-8,7-2 0 8,-2-1-176-8,3-3 176 6,1 2-128-6,1 0 128 9,3-6 0-9,-2 2-128 6,1 2 128-6,4-6 0 10,3-4 0-10,3 5 0 6,2-9 0-6,2-4-128 8,4-3 128-8,1-1 0 7,1-5 0-7,0 3 0 8,3 1 0-8,5-4 0 6,2 1 0-6,6-3 0 9,-1 2 0-9,3-5 0 6,1 1 0-6,5-2 0 9,3-4 0-9,-2-2 0 6,9-4 0-6,-5-6 128 9,2-6-128-9,0-1 0 6,3 1 0-6,5-5 128 9,-2 7-128-9,0-6 0 6,2 1 128-6,2-1-128 8,0-5 0-8,-2-1 144 7,-4 1-144-7,-6-4 0 10,0-2 144-10,-5 1-144 5,-7-1 0-5,1 2 144 8,-3-1-144-8,-1-3 192 7,0-2-192-7,-10-6 192 9,-2 2 0-8,-8 2 0 5,-4-6 0-6,-2 4 0 9,-5-6 16-9,-1-2 16 5,-7-6 0-5,-2-1 0 9,-8-3-64-9,-4-3-16 6,-6-11 0-6,-4 13 0 9,0 9-272-9,-3 4-64 6,-1 6-16-6,-4 10 0 22,3 5-1904-21,-7 9-368 0,-5 7-80 1</inkml:trace>
    </iact:actionData>
  </iact:action>
  <iact:action type="add" startTime="49553">
    <iact:property name="dataType"/>
    <iact:actionData xml:id="d17">
      <inkml:trace xmlns:inkml="http://www.w3.org/2003/InkML" xml:id="stk17" contextRef="#ctx0" brushRef="#br1">5151 13270 10703 0,'0'0'464'3,"0"0"112"-3,0 0-448 0,0 0-128 1,0 0 0-1,0 0 0 6,0 0 208-6,0 0 32 7,0 0 0-7,0 0 0 9,0 0 208-9,0 0 64 6,0 0 0-5,0 0 0 7,0 0 688-8,0 0 144 7,4-14 16-7,-4 14 16 7,0 0-416-7,4-14-64 9,-4-1-32-9,0 15 0 6,-6-12-320-6,0-4-64 8,2 3-16-8,-6-3 0 8,0 4-48-8,3-3-16 6,-9-5 0-5,4 5 0 6,-5-7-272-6,1 3-128 6,-3 3 128-7,-5-3-128 7,-1-3 368-7,-2 7-16 8,-5-3 0-4,-3-1 0 1,-8 5 16-5,0-4 0 5,-3 9 0-5,-7-3 0 9,-2 4-144-9,1 4-32 7,-3-2 0-7,1 4 0 8,-7 2-192-8,-3 4 0 6,1 2 128-6,-7-2-128 9,-4 0 0-9,0 6 0 7,-4-1 0-7,2 1 0 9,-2 2 0-9,6-4 0 7,6-1 0-7,0 5 0 7,5-4 0-7,5 2 0 6,-1 1 0-6,3-5 0 9,-1 2 0-8,2 4 0 5,3-1 0-6,-1 7 0 9,2-4 0-9,-1 3 0 6,-1 5 0-6,2-3 0 9,1 3 0-9,5 3 0 7,-2 4 0-7,0 4 0 6,-6 3 0-5,3-1 0 6,-3 2 0-7,-2 4 0 7,-5-4-128-7,3 4 128 7,-1-6 0-7,3 2 0 9,1 2 0-9,1-2 0 6,0 4 0-6,6 0 0 9,1 6 0-9,7-6-128 6,2 1 128-6,3-3 0 9,3 4 0-9,2-2 0 6,4 2 0-6,-1-2 0 10,7 4 0-10,7-6 0 6,0 0 0-6,6-4 0 8,3 8 0-8,3-6 0 6,3 2 0-6,3 2 0 10,2-6 0-10,4 6 0 6,5-2 0-6,1 4 0 7,7-4 128-7,3 4-128 7,-1-6 0-6,8 2 144 7,2 0-144-8,10-4 128 8,0 4-128-8,5-2 128 8,7-2-128-8,3 2 0 5,-1-7 144-5,5-9-144 9,4-2 0-9,-3 1 144 6,3-4-144-6,0-1 0 9,2-9 144-9,2 2-144 7,4 2 0-7,0-5 144 9,2 1-144-9,0-4 0 6,-2-2 144-6,0 0-144 9,2 0 0-8,-4-2 128 5,-3-2-128-5,1 2 0 6,2 0 128-7,-4 2-128 6,4-3 128-6,0-9-128 8,4-2 128-8,-6-7-128 7,-6 1 160-7,3 1-160 9,-5-9 144-9,0-1-144 6,1-4 128-6,-5 2-128 9,4 2 160-9,-5 1-160 7,-3-5 192-7,1 2-192 7,-3-2 192-6,-3-4-192 5,0 2 192-6,-6 0-192 10,-6-8 192-10,1 6-192 5,-6-2 192-4,-3 2-192 6,-4-2 256-7,0-6-64 7,-3 2-16-7,-1 2 0 8,0-8 64-8,-1 4 16 6,-7-4 0-6,-5 1 0 9,-2-5-16-9,-2 2 0 7,-5-1 0-7,-1-1 0 8,-4 0 16-8,-3 5 0 7,-5-3 0-7,-2 0 0 8,-5 4 96-8,1 8 32 6,-4-2 0-6,-5 10 0 11,-4 4-64-11,-4 2 0 5,-6 1 0-5,2 3 0 9,-4-1-160-9,2 1-32 6,0 3-128-6,-4 5 192 10,0-3-192-10,2 6 0 5,0 4 0-5,2 3 0 23,4 1-1152-22,-4 4-192-1,2 3-16 0,7 1-8832 8,1 12-1776-7</inkml:trace>
    </iact:actionData>
  </iact:action>
  <iact:action type="add" startTime="52209">
    <iact:property name="dataType"/>
    <iact:actionData xml:id="d18">
      <inkml:trace xmlns:inkml="http://www.w3.org/2003/InkML" xml:id="stk18" contextRef="#ctx0" brushRef="#br1">8966 14783 10703 0,'0'0'464'1,"0"0"112"0,0 0-448 0,0 0-128 1,0 0 0-2,0 0 0 6,0 0 624-5,0 0 96 6,0 0 32-7,0 0 0 8,0 0 176-8,0 0 32 7,0 0 16-7,0 0 0 7,19 0-16-7,-3-2 0 7,4 0 0-7,3 0 0 9,2-6-272-8,3 4-64 4,1-1-16-5,2 1 0 11,0-2-128-11,6 0-32 5,0 2 0-5,8 0 0 8,0 0-80-8,6 0-32 6,2 0 0-5,1-1 0 12,1 1 96-13,1-2 16 2,5 0 0-2,-1-2 0 9,1-2 16-9,-1 3 16 6,-1 3 0-6,1-6 0 8,-1 2-32-8,1 2 0 7,1 2 0-7,-3 1 0 9,3-3-176-9,-3 6-32 8,-1 0-16-8,-1 4 0 7,-3-2-64-7,0 1-16 6,-5 1 0-6,3-2 0 9,-2 0 32-9,-8 0 0 5,0-2 0-5,-4 2 0 10,-2 0 80-10,6-2 32 7,-6 0 0-7,2 0 0 9,-2-2 0-9,-4 0 0 5,1 0 0-5,-3 0 0 9,0 0-32-8,-2 2 0 3,-1-2 0-4,-1 0 0 9,-1 0-48-9,-1 1-16 7,-2-1 0-7,3-2 0 9,-3 2-48-9,3 0-16 5,-9 2 0-5,3 0 0 10,-1-2-128-10,-5 2 192 6,-12 0-192-6,18 0 192 8,-18 0-64-8,13 0 0 7,-13 0 0-7,0 0 0 8,0 0-128-8,0 0 192 6,0 0-192-6,16 0 192 10,-16 0-64-10,0 0-128 7,0 0 192-7,0 0-64 7,0 0-128-7,0 0 160 7,0 0-160-7,0 0 160 8,0 0-160-8,0 0 0 7,0 0 144-7,0 0-144 8,0 0 0-8,0 0 0 7,0 0 0-7,0 0 128 9,0 0-128-9,0 0 0 5,0 0 128-5,0 0-128 9,0 0 160-9,0 0-32 6,0 0-128-6,0 0 192 9,0 0-192-8,0 0 0 4,0 0 0-5,0 0 0 9,0 0-208-9,0 0 64 7,0 0 16-7,0 0 0 23,0 0-1424-20,0 0-288-3,0 0-48 0,0 0-8368 5,0 0-1680-3</inkml:trace>
    </iact:actionData>
  </iact:action>
  <iact:action type="add" startTime="53863">
    <iact:property name="dataType"/>
    <iact:actionData xml:id="d19">
      <inkml:trace xmlns:inkml="http://www.w3.org/2003/InkML" xml:id="stk19" contextRef="#ctx0" brushRef="#br1">13877 14886 4607 0,'0'0'400'2,"0"0"-400"3,0 0 0-5,0 0 0 3,0 0 1584-2,0 0 224 5,0 0 48-6,0 0 16 7,0 0-976-7,0 0-192 8,0 0-32-8,0 0-16 8,0 0 16-8,0 0 0 11,0 0 0-11,0 0 0 5,0 0-160-5,18-9-48 6,-4 3 0-6,1 2 0 9,-3-8 16-9,5 4 0 7,7 2 0-7,-3-1 0 7,-1-3-96-6,3 4 0 5,5 0-16-6,1 0 0 9,4-3 80-8,6 3 0 9,-2 2 16-9,10-2 0 7,4-2-96-8,-1 2-32 8,-1 0 0-8,6 3 0 3,1-5 144-3,3-2 32 10,-3 2 0-10,3 0 0 5,-1-3-96-5,-1 3-16 12,-1 0 0-12,3-2 0 4,-1 5-80-4,5 1-32 7,-3 2 0-6,-1 0 0 5,-6-2-112-6,3 2-32 7,-1-2 0-7,-1 0 0 11,-1 0 0-11,-4 0 0 11,-2 2 0-11,-1 0 0 3,-1-2 48-3,-6 1 16 7,4-3 0-7,-8 2 0 8,0 0 0-8,-3 2 0 12,-5 0 0-12,-2 2 0 3,-3-2-64-2,-1 0-16 10,-5 0 0-11,1 2 0 3,-1 0-128-2,-16 0 160 4,0 0-160-5,12 0 160 7,-12 0-160-6,0 0 160 6,0 0-160-7,0 0 160 8,0 0-160-8,0 0 0 7,-10 8 0-7,-6 2 0 24,3-1-1856-22,-5-3-448-1,-7 2-80 0,25-8-32-1</inkml:trace>
    </iact:actionData>
  </iact:action>
  <iact:action type="add" startTime="54659">
    <iact:property name="dataType"/>
    <iact:actionData xml:id="d20">
      <inkml:trace xmlns:inkml="http://www.w3.org/2003/InkML" xml:id="stk20" contextRef="#ctx0" brushRef="#br1">17876 14738 2751 0,'0'0'256'3,"0"0"-256"-2,0 0 0-1,0 0 0 8,0 0 2000-7,0 0 368 10,0 0 64-10,0 0 0 2,0 0-1280-2,18-6-256 9,-18 6-48-9,13-4-16 3,-13 4-128-4,20-6-48 5,-5-1 0-5,3 1 0 10,-1 2 48-10,1 0 16 6,5 0 0-6,3-2 0 9,1 4-128-9,0 0-16 6,3-2-16-6,1 3 0 8,6-1-32-8,-2 2 0 8,4 0 0-8,6 0 0 3,6 0-144-3,-1-2-48 11,-1 2 0-11,6 0 0 5,3-4 112-5,-1 2 32 8,-7-2 0-8,5 0 0 7,0 2-16-7,-3 0 0 13,-5 2 0-13,4-4 0 3,-2-2-80-2,-3 4-32 5,3-2 0-6,0-3 0 7,4 3-64-6,-3 0-16 5,-3-2 0-6,4 4 0 9,0 0-48-9,-3 0-16 10,1-2 0-10,-8-2 0 5,0 1-16-5,-6 1-16 12,2 0 0-12,-2-2 0 5,-3-2-176-4,-1 4 192 2,-4 0-192-2,-4 2 192 7,-3 0-192-8,-1 0 160 12,1 0-160-12,-6 1 160 2,-14 1-32-1,15 0-128 9,-15 0 192-9,18-2-64 3,-18 2-128-4,0 0 128 11,0 0-128-11,0 0 128 4,0 0-128-4,0 0 0 10,0 0 144-9,0 0-144 3,0 0 0-4,0 0 0 6,0 0 0-6,0 0 0 22,0 0-1152-20,0 0-320-2,0 0-48 1,0 0-11664 2</inkml:trace>
    </iact:actionData>
  </iact:action>
  <iact:action type="add" startTime="55618">
    <iact:property name="dataType"/>
    <iact:actionData xml:id="d21">
      <inkml:trace xmlns:inkml="http://www.w3.org/2003/InkML" xml:id="stk21" contextRef="#ctx0" brushRef="#br1">9313 16821 6447 0,'0'0'272'1,"0"0"80"-1,0 0-352 2,16 2 0-1,-1-2 0-1,5 0 0 7,-5 0 1920-6,7 0 304 6,1 0 64-7,7 0 16 6,5 2-960-5,4 0-192 7,0-4-48-8,9 2 0 7,3-2-208-7,-2 2-64 12,0-4 0-12,3 0 0 5,1-4-304-5,4-2-64 10,1 5-16-10,5 3 0 5,1-6-80-5,2 0-32 6,8 2 0-6,2 0 0 13,-3 1-128-13,1-9-16 11,-4 2-16-10,-6 0 0-1,1 7-48 0,-1-1-128 11,-4 2 192-11,-3 2-64 3,2-2-128-2,1 2 0 5,4 6 0-6,-5-2-7552 18,-3-2-1536-18</inkml:trace>
    </iact:actionData>
  </iact:action>
  <iact:action type="add" startTime="56117">
    <iact:property name="dataType"/>
    <iact:actionData xml:id="d22">
      <inkml:trace xmlns:inkml="http://www.w3.org/2003/InkML" xml:id="stk22" contextRef="#ctx0" brushRef="#br1">13961 16844 14735 0,'0'0'1312'1,"0"0"-1056"6,-4-9-256-7,4 9 0 3,0 0 1984-3,0 0 352 10,20-12 64-10,1 6 16 5,1 2-1552-5,5 0-304 11,6-2-64-11,2 0-16 5,0 1-288-4,6 1-64 8,-4 2-128-9,10 0 192 5,0 2-192-5,4-4 0 10,1-4 0-10,1 2 0 4,0 4 128-4,-1 0-128 10,-3-2 0-10,-2-1 0 5,0-3 0-5,2 4 0 6,1 2-128-6,-3 0 128 26,2-2-880-24,-2 4-64-1,1 4-16-1,-1 2-9360 0</inkml:trace>
    </iact:actionData>
  </iact:action>
  <iact:action type="add" startTime="58025">
    <iact:property name="dataType"/>
    <iact:actionData xml:id="d23">
      <inkml:trace xmlns:inkml="http://www.w3.org/2003/InkML" xml:id="stk23" contextRef="#ctx0" brushRef="#br1">12430 8314 9215 0,'0'0'816'1,"0"0"-656"4,0 0-160-5,0 0 0 4,0 0 720-4,0 0 112 7,14-6 32-7,-1-4 0 8,5 1-352-8,5 1-80 12,-1-4-16-12,3 4 0 3,2 3-128-1,3-1-32 8,-1 0 0-10,0 2 0 4,-1 0 32-4,-1 4 0 7,0 2 0-7,-3 4 0 7,-5 8-112-6,1-3-32 9,-3 5 0-10,-5-1 0 4,0 5-144-4,-5 1 0 8,-7 5 0-8,-4-1 128 4,-5-2-128-4,-5 3 160 6,-4-5-160-6,-5 3 160 8,-4-3 32-8,-2 1 0 12,-3-7 0-12,3 5 0 5,0 1 112-4,5-5 16 8,7-1 16-9,-1-3 0 4,5 0 48-3,13-12 0 10,-6 11 0-11,6-11 0 4,0 0-256-4,15 20-128 6,1-8 160-6,5 3-160 9,7 3 0-8,1-3 0 9,2 5 0-10,6-1 0 4,-4-1 0-4,3 1 0 10,3 1 0-10,-4-1 0 4,-2 7 0-4,-2 1 0 7,-6 2 0-7,-3-1 0 8,-5-1 0-8,-7-2 0 12,-6-1 0-12,-2-1 0 3,-4 3 160-2,-6-1-160 10,-11-8 160-11,-5 3-160 4,-5 1 400-4,-2-3-16 10,-2-2 0-10,-4 1 0 5,-2-7-128-4,4 2-48 9,-3-5 0-9,7-1 0 3,0 0-384-4,0-2-80 11,2 2 0-11,-1-2-16 2</inkml:trace>
    </iact:actionData>
  </iact:action>
  <iact:action type="add" startTime="58729">
    <iact:property name="dataType"/>
    <iact:actionData xml:id="d24">
      <inkml:trace xmlns:inkml="http://www.w3.org/2003/InkML" xml:id="stk24" contextRef="#ctx0" brushRef="#br1">9883 8314 13295 0,'0'0'576'1,"0"0"144"-1,-14-4-576 0,14 4-144 7,0 0 0-7,0 0 0 3,0 0 240-3,0 0 16 12,0 0 0-12,0 0 0 3,0 0-256-2,16-12 0 10,-5 5 0-10,7 1 0 1,-2-2 128-2,5-2 0 7,2 4-128-7,-1 4 192 8,-5 1 16-8,3 1 0 7,1 1 0-7,-1 3 0 8,-3 2 16-8,3 6 0 12,-6-4 0-12,-1 3 0 4,1 3-96-4,0 0-128 6,-7-1 176-6,5 1-176 5,-4 0 176-5,-4 3-176 6,2-3 160-6,-6-14-160 8,0 0 304-8,5 17-48 8,-5-17 0-8,0 0 0 7,8 16 64-7,-4 0 0 8,-4-16 0-8,8 13 0 8,0 3-80-8,3-6-16 11,-1 3 0-11,8-3 0 6,-5 4-96-6,7-3 0 11,-1 5-128-11,-5-2 192 3,2-1-192-3,-7 1 0 7,5 4 128-6,-6-5-128 6,0 5 0-7,-4-5 176 12,-4-13-176-12,-2 24 160 4,-4-1 64-3,-4 1 16 9,-9-1 0-10,-7-2 0 4,-5-3 96-4,-4 5 32 6,-10 5 0-6,0-3 0 8,0 0-48-8,-2-1-16 6,1 1 0-6,3 0 0 8,-4-5 64-8,8-1 16 12,-2 1 0-11,8-6 0 3,4 1-192-4,5-5-16 11,7 2-16-11,5-4 0 4,12-8-160-3,0 0 0 9,0 0 144-10,0 0-144 18,0 0-272-17,21 3-128 0,3-1-32-1,3-4-10656 4</inkml:trace>
    </iact:actionData>
  </iact:action>
  <iact:action type="add" startTime="59482">
    <iact:property name="dataType"/>
    <iact:actionData xml:id="d25">
      <inkml:trace xmlns:inkml="http://www.w3.org/2003/InkML" xml:id="stk25" contextRef="#ctx0" brushRef="#br1">15859 7957 2751 0,'0'0'256'1,"0"0"-256"2,0 0 0-2,0 0 0 5,14-2 2240-6,-1 2 384 5,3 2 96-5,5-2 16 8,1-2-1696-8,1 2-336 10,9 0-64-10,-3 0 0 5,0-4-16-5,4 0 0 11,2-1 0-11,0 3 0 6,1 6-80-6,-5 1-16 5,2-1 0-5,-2 0 0 4,-4-4-16-4,-1 6-16 7,-5 2 0-7,1 5 0 9,-9-1-176-9,1 8-16 12,-8 5-16-12,-4-4 0 3,-4-3-288-3,2 2 128 11,-2-1-128-11,-2 1 0 4,-4-5 240-3,2 3-64 6,1-7-16-7,5-11 0 7,-2 14 128-4,2-14 32 6,-6 12 0-9,6-12 0 4,-2 17-144-4,2-3-32 12,2 2 0-12,-2-16 0 3,6 15-144-3,-3 1 0 8,3 1 0-8,4-5 128 8,-10-12 0-8,8 20 0 11,2-5 0-11,-3 5 0 4,-3 3 64-4,-4-2 16 11,-4-1 0-11,-5 3 0 3,-3 5 48-3,-8 3 16 13,-1 2 0-13,-4-2 0 4,-5-1 16-4,-5-5 0 10,-4-6 0-9,-6 5 0 3,-1 1 32-4,-5 0 0 7,-4-1 0-7,-1-3 0 8,-5-7-64-8,1 5 0 8,-3 3 0-8,-1 3 0 8,2 5-256-8,1-3 160 7,1 6-160-7,-5-4 128 23,1 0-1536-22,0 1-304 0,-1 1-64 0</inkml:trace>
    </iact:actionData>
  </iact:action>
  <iact:action type="add" startTime="61849">
    <iact:property name="dataType"/>
    <iact:actionData xml:id="d26">
      <inkml:trace xmlns:inkml="http://www.w3.org/2003/InkML" xml:id="stk26" contextRef="#ctx0" brushRef="#br1">9705 8250 6447 0,'0'0'576'1,"0"0"-576"6,-6 9 0-6,6-9 0 1,0 0 1248-1,-15 8 144 10,3-2 16-11,12-6 16 4,-10 8-464-4,10-8-80 11,-15 6-32-11,15-6 0 5,0 0-128-5,-12 2-16 11,12-2-16-11,0 0 0 3,0 0-160-2,0 0-16 10,0 0-16-11,0 0 0 4,0 0-160-3,0 0-16 4,0 0-16-4,0 0 0 6,-8-12-96-6,10-4-16 9,6 5 0-10,0-3 0 5,1 6-48-5,9-3-16 7,0 3 0-7,-1-2 0 9,3-9 0-9,3 5-128 10,2-2 192-10,3 5-64 9,1-5-128-9,2 4 160 8,-2-3-160-7,5 3 160 2,-1-2-160-2,2 8 0 4,-6-1 0-5,2-1 128 8,1 2 32-8,-1 6 0 8,0 4 0-8,0 0 0 8,2 2-160-8,-5-1 0 8,-7 1-160-8,3 2 160 8,-1 2 0-8,0 0 0 7,-5-1 0-7,-4 5 0 4,-14-14 0-4,13 14 0 7,-5 3 0-7,-4-1 160 8,-2-2 80-7,-4 5 16 9,-2-3 0-9,-10 3 0 4,-1 3 16-4,-9-1 16 8,-5-3 0-9,0 3 0 3,-10 0 16-3,2-3 0 7,0 0 0-7,-2-1 0 8,2-5-96-8,7 1-16 10,1-1 0-10,0-2 0 5,2 2-32-5,3-7-16 7,1 3 0-7,5 0 0 9,6-2-144-9,12-6 0 11,-13 4 0-11,13-4 128 4,0 0-128-4,0 0 0 11,0 0 0-11,0 0 128 4,0 0-128-4,0 0 0 9,0 0 0-8,17 2 0 3,3-2 0-3,-3 0 0 10,7-2 0-10,-1 2 0 1,-1 0 0-2,5 0 0 8,0 4 128-8,1 0-128 9,1-2 0-9,-2 5 0 11,0 1 0-11,1-2 0 4,-1 0 0-4,-2 2 0 10,-3-2 0-10,-3 1 0 5,7 7 0-4,-5-4 0 9,-1 1 0-10,-5 5-176 5,1 0 176-5,1-5 0 6,-7 7 0-6,2-6 0 9,-12-12 0-9,16 19 144 6,-9-3-144-6,3 1 0 8,-10-17 192-8,8 14-192 10,-6 2 192-10,-2 3-192 5,-2-3 384-5,-4 1-48 11,-4-3 0-11,-1 1 0 4,-9 5 272-3,-3-3 48 9,-7 3 16-10,-5 1 0 3,-2-7-144-3,-8 6-16 12,-1 5-16-12,-3-2 0 3,0-3-192-3,-4-1-48 11,-5 5 0-11,-6-1 0 5,-3-5-256-5,1-1 160 10,-2 3-160-10,1 1 128 5,-3-3-128-5,6 1 0 10,-3 1 0-10,7-3 128 5,3 3-384-5,9 1-96 11,7 3-16-11,0-1-9552 15,6-3-1904-14</inkml:trace>
    </iact:actionData>
  </iact:action>
  <iact:action type="add" startTime="63353">
    <iact:property name="dataType"/>
    <iact:actionData xml:id="d27">
      <inkml:trace xmlns:inkml="http://www.w3.org/2003/InkML" xml:id="stk27" contextRef="#ctx0" brushRef="#br1">19971 8201 10079 0,'0'0'448'1,"0"0"80"-1,0 0-528 0,0 0 0 6,0 0 0-5,0 0 0 4,0 0 688-5,0 0 16 10,0 0 16-10,0 0 0 4,12-4-336-4,5 2-64 6,5 0 0-5,7-6-16 8,-2 1-48-9,6-1 0 10,10-6 0-10,0 4 0 3,-6-5 0-2,2 3 0 9,4-2 0-9,-10 7 0 3,-2 1-64-4,-1 0-32 6,-1 0 0-6,-6 4 0 10,-1 8 352-10,-3 0 80 5,-9 2 16-5,0 5 0 9,-4 1-224-9,-8 5-64 10,-8 3 0-10,-4-1 0 5,-9 3 96-4,-2 1 16 11,-9-2 0-9,-5 3 0-3,0-3-112 3,-2-3-32-3,0 1 0 0,4-3 0 8,0-7 32-8,10 1 16 8,-2-4 0-8,9 0 0 7,5 1-64-7,15-9-16 11,0 0 0-11,0 0 0 5,0 0-112-5,9 10-16 11,9-2-128-10,5 0 192 2,7-2 0-3,3-2-16 12,6 1 0-11,2 1 0 2,-2 2-176-3,4 0 0 11,-8 0 144-11,4 5-144 3,-4-1 0-3,-2 8 128 11,-2-1-128-11,-3 3 0 4,-7 3 192-3,1 2-16 8,-9 0-16-9,1 5 0 6,-8-5-32-6,-2-2-128 9,-6-1 192-9,-2 1-64 5,-4 0 160-5,-6 3 32 11,3-3 0-11,-9 0 0 5,-3-5 128-5,-3-3 16 10,1 5 16-10,-2-3 0 5,-1-3-176-5,-1 4-48 11,0-3 0-11,0-1 0 4,-3 5-64-4,3-1-32 10,-2-3 0-10,0 5 0 5,-4 1-160-5,3-3 0 6,1-3 0-6,0 1 128 9,-4 1-416-9,-4-5-96 10,2 3 0-10,-2 1-8576 18,0 1-1728-16</inkml:trace>
    </iact:actionData>
  </iact:action>
  <iact:action type="add" startTime="64342">
    <iact:property name="dataType"/>
    <iact:actionData xml:id="d28">
      <inkml:trace xmlns:inkml="http://www.w3.org/2003/InkML" xml:id="stk28" contextRef="#ctx0" brushRef="#br1">16308 10081 8287 0,'0'0'736'1,"0"0"-592"7,0 0-144-8,0 0 0 6,0 0 976-6,0 0 176 10,0 0 16-10,0 0 16 5,0 0-288-4,0 0-64 4,0 0-16-5,11-10 0 4,7 2-320-3,2-1-64 6,1 1-16-7,8 2 0 7,8-6-80-7,-2 5-16 11,6 1 0-11,-4 0 0 5,10-4-320-5,-4 4 144 8,2 0-144-8,-4 6 0 8,2 0 128-8,-8 2-128 10,-4 6 0-10,-5 2 0 5,-5-2 0-5,-1 5 0 7,-9 5 0-7,-3 5 0 8,-4-1 352-8,-10 7-32 12,-6 2-16-12,-5 2 0 8,-7-5 160-8,-5-3 48 7,-6-2 0-7,-2-1 0 6,-6-3-64-6,2 1 0 5,-4-1 0-4,8-5 0 7,-4 2-208-7,8-5-48 5,6 3-16-6,1-6 0 9,5-2 0-9,9 1 0 6,12-7 0-6,0 0 0 4,0 0-176-4,0 0 128 8,0 0-128-8,0 0 128 7,16 4-128-7,5-2 0 8,3 0 144-8,1 0-144 7,4 4 0-7,3 2 144 8,1 4-144-8,0-3 0 8,-2 7 128-8,0-2-128 12,-1 3 0-12,-3 5 0 4,-2-5 0-4,-5 5 0 11,-9 1 0-11,1 0 0 4,-2-3 160-4,-6-3-160 6,-4 5 128-6,0 3-128 8,-6-3 464-8,-2-3 16 11,-2 1 0-11,1-1 0 5,-9-5-16-5,0-1 0 12,1-3 0-12,-5 6 0 4,1-3-128-3,-2 5-16 3,-3-4-16-3,3 3 0 7,-4 5-144-8,-1-1-32 11,-3-1 0-11,2 1 0 4,1 2-128-4,-3 3 0 10,-4-1 144-10,2 1-144 4,-4 1 0-4,0 4-240 12,2 4 48-12,-10 2-13088 6</inkml:trace>
    </iact:actionData>
  </iact:action>
  <iact:action type="add" startTime="66775">
    <iact:property name="dataType"/>
    <iact:actionData xml:id="d29">
      <inkml:trace xmlns:inkml="http://www.w3.org/2003/InkML" xml:id="stk29" contextRef="#ctx0" brushRef="#br1">13403 13197 15599 0,'0'0'688'1,"0"0"144"-1,0 0-656 0,4-11-176 4,2-3 0-4,-2 2 0 9,2-3 208-9,-2 3 16 7,-2-4 0-7,-2 7 0 3,0-7 480-3,0 16 112 8,-6-14 16-8,-2 1 0 8,8 13 224-8,-8-8 48 11,8 8 16-11,-9-12 0 5,-3-1-304-5,2 7-64 10,10 6-16-10,-16-4 0 5,5 0-272-5,-5 4-48 11,3 6-16-11,-5 0 0 4,4-2-192-4,-3 1-32 7,5 1-16-7,-5 2 0 9,-1-2 64-9,0 4 16 11,-5 5 0-10,3 1 0 4,-1 1 128-5,2 5 16 11,-3-3 16-7,-1 1 0-2,5 1-80-2,3 5 0 9,-5-1-16-9,0 4 0 4,-1 3-160-4,-2 5-16 7,-3 4-128-7,3-2 192 8,-4 3-32-8,3-1-16 9,1 6 0-9,-3 4 0 3,1-2-144-3,4 3 0 6,-3 1 0-5,1 2 0 6,5-1 0-7,5-7 128 13,-5-2-128-13,8 2 0 3,-3-4 0-2,7 3 0 9,0-5 0-10,6 0 0 4,0-8 0-4,6 1 128 12,2-3-128-12,5 2 0 4,1-4 256-3,7-2-48 8,7-3 0-9,1-5 0 4,4 1 0-4,4-5 0 7,-2-3 0-7,8 4 0 7,-6-6 48-6,2-5 16 11,-2 1 0-12,-2 0 0 4,0-4-16-4,6-4-16 10,-2-4 0-10,4-2 0 5,-8 1 64-5,3-7 16 11,2 2 0-11,1-5 0 4,2-1-64-4,4-3-16 7,-6-3 0-7,6 1 0 8,-6-4-48-8,0-3-16 11,0-1 0-11,0-4 0 4,-6-8 80-4,-4 4 0 12,-6-6 16-12,-3 6 0 4,-3-8 112-4,-7-1 32 6,-4-1 0-6,0 2 0 9,-8-11-16-9,-4 9 0 7,-6 0 0-7,0 2 0 10,-7 8-80-10,-5 0-32 10,-5 4 0-10,-4 4 0 4,-2 0-96-4,-4 4-32 11,-10 3 0-11,0 1 0 5,0 3-160-5,-2 7 0 7,-3-1 0-7,-1 6 0 18,0 4-400-16,1 4-16-1,-3 2 0-1,4 10 0 16,5 3-2464-15,-1 7-512 0</inkml:trace>
    </iact:actionData>
  </iact:action>
  <iact:action type="add" startTime="67918">
    <iact:property name="dataType"/>
    <iact:actionData xml:id="d30">
      <inkml:trace xmlns:inkml="http://www.w3.org/2003/InkML" xml:id="stk30" contextRef="#ctx0" brushRef="#br1">9063 15352 13823 0,'0'0'608'1,"-1"-15"128"-1,-1-5-592 0,2 7-144 3,0-3 0-3,0 16 0 8,0-14 384-7,0 1 32 4,-4-1 16-5,4 14 0 4,0 0 128-4,-8-14 16 7,2 3 16-7,-2-1 0 8,-3 2 208-7,1 2 32 7,2-5 16-8,-6 5 0 6,1-2 48-6,-5 1 0 7,2 5 0-7,1 0 0 10,-7-2-208-10,1-2-48 10,-2 0 0-10,-1 4 0 5,-1 4-288-4,-3 4-64 8,-1 0-16-9,-2 4 0 3,2 0-144-3,-2 2-128 9,-1 7 192-5,-1-1-192 1,2 3 176-5,-4 7-176 10,2 3 160-10,2 6-160 4,1 8 288-4,-1 4-32 10,-2-1-16-10,-2 9 0 6,2 7-64-6,1 5-16 5,3 9 0-5,2 0 0 9,0-2-160-9,1 2 0 7,1 0 0-7,3-2 128 7,3-4-128-7,-1 1 0 12,7-9 0-12,3-5 0 4,4-3 0-4,4-1 128 11,0-2-128-10,8-9 128 2,12 3 144-2,-3-10 32 10,5 0 0-11,7-5 0 2,0-3 0-1,6-6 0 12,3-3 0-13,7 2 0 2,1-11-32-2,3 1 0 11,6-2 0-11,5-4 0 6,7-6-16-6,-1-4-16 11,8-8 0-11,-2 1 0 4,3-9-64-4,-7-3-16 11,0-6 0-11,-5-1 0 4,-1-3 32-3,3 0 16 9,1 0 0-10,-4-6 0 3,3 2-16-2,-3-4-16 8,-3 4 0-9,-4-4 0 6,-7 2 32-6,-5-3 16 10,-11 3 0-9,-9 0 0 3,-5 6 208-3,-7-3 32 9,-7-4 16-10,-7 5 0 3,-5-4 32-2,-14 5 16 10,-5 1 0-11,-6 0 0 3,-10 6-352-2,0 6-176 9,-2 3 160-9,-3 1-160 3,-5 7 0-4,2 0-240 10,5 8 32-10,5 2 0 19,-2 4-1488-18,14 0-288 0,5 2-64-1,7 6-13440 3</inkml:trace>
    </iact:actionData>
  </iact:action>
  <iact:action type="add" startTime="70020">
    <iact:property name="dataType"/>
    <iact:actionData xml:id="d31">
      <inkml:trace xmlns:inkml="http://www.w3.org/2003/InkML" xml:id="stk31" contextRef="#ctx0" brushRef="#br1">26051 11770 13183 0,'0'0'576'1,"0"0"128"-1,5-16-560 0,-1 5-144 6,0-7 0-6,-4 18 0 5,4-12 832-5,-4 12 144 6,6-15 32-6,-6 15 0 8,0 0-176-8,0 0-16 6,0 0-16-5,0 0 0 9,6-10-80-10,-6 10-16 9,0 0 0-9,0 0 0 5,0 0-192-5,0 0-32 6,0 0-16-6,0 0 0 6,-4 17 16-6,-2 5 0 7,-4 5 0-7,3 6 0 6,-3 1 80-5,-4 5 16 7,4 9 0-7,-3 3 0 6,1 4-144-3,-4 3-32 4,5 5 0-8,3-15 0 4,-4 9-160-3,4-3-48 7,5-1 0-8,-5 2 0 7,2-3-192-6,4-3 128 9,2-8-128-10,2 0 0 5,2-6 256-5,6-8-32 8,-5 1-16-8,5-3 0 7,4-5 48-7,-2-7 16 7,5 5 0-7,-3-6 0 8,3-5 48-8,1-1 16 6,-5-4 0-5,5-6 0 7,-2 0 32-8,1-3 0 7,1-1 0-7,-5-10 0 5,5 6-96-5,-2-5-16 10,1 1 0-10,3-3 0 6,-5-5-128-6,3-1-128 9,1-2 192-9,-3-3-192 5,3 1 144-5,-1-2-144 10,-4-2 0-10,3-4 144 6,-3 0-144-6,3 0 0 11,-3-2 0-11,2 4 0 3,3-4 0-3,-3 2 0 10,-1 3 128-10,-1-1-128 6,2 0 0-6,-5 2 0 11,3 0 0-11,-4 0 0 4,3 2 0-4,-3-3 0 12,2 5 0-12,0 2 0 4,-5 1 0-4,7 5 0 11,-4 0 0-11,-2 1 0 3,1 8 0-3,-1-1 0 10,-4 7 0-10,-4 6 0 5,0 0 0-5,0 0 0 11,0 0-144-10,0 0 144 4,0 13 0-5,0 7 0 10,-2 3-128-10,-4 7 128 4,-4 5 0-3,1 6 0 9,1 0 0-10,-6 7 0 4,3 5 0-4,-7 2 0 9,2 5 0-9,-1-1 0 6,-3-5 0-5,5-1 0 7,-3-2 0-8,8-1 144 6,-1-5-144-6,3-8 0 6,6-4 0-6,0-1 128 10,4-3-128-10,2-2 0 7,4-3 0-7,7-3 128 7,-1 0-128-7,5-5 0 10,5 0 0-10,7 1 0 21,0-7-1264-19,0-4-272-1,5-2-64 2</inkml:trace>
    </iact:actionData>
  </iact:action>
  <iact:action type="add" startTime="70963">
    <iact:property name="dataType"/>
    <iact:actionData xml:id="d32">
      <inkml:trace xmlns:inkml="http://www.w3.org/2003/InkML" xml:id="stk32" contextRef="#ctx0" brushRef="#br1">27114 12782 4607 0,'0'0'192'1,"0"0"64"-1,0 0-256 0,0 0 0 4,0 0 0-3,0 0 0 5,7-6 2624-6,-7 6 464 11,0 0 112-11,0 0 0 4,0 0-1456-4,0 0-288 13,0 0-64-13,0 0-16 2,0 0-112-2,0 0-32 10,0 0 0-10,0 0 0 6,0 0-304-6,-5 6-64 6,-9-4-16-6,4 2 0 8,-5 4-144-8,3 3-16 11,-4 1-16-11,1 4 0 3,-7-5-144-2,5 9-16 9,1 1-16-10,-5-1 0 5,1 1-48-5,5 3-16 7,-3 1 0-7,8-4 0 9,-3-3-192-9,5 0-48 16,4 1 0-16,2-1 0 1,4 1 0-1,2 1-16 7,6-9 0-7,5 5 0 8,-1-8 96-8,5 1 32 11,7 3 0-11,5-8 0 5,4 2 144-5,6-2 16 10,-2-4 16-10,6 0 0 4,7-2-192-4,-1 2-32 8,-6-4-16-8,2 0 0 8,2 0-240-8,-10-2 144 7,0-3-144-7,-6 1 128 7,-2-2-128-7,-2-2 0 7,-1 5 0-6,5-7-176 16,-10 4-1584-15,-3 2-320-1,-7 2-64 0,-13 6-16-1</inkml:trace>
    </iact:actionData>
  </iact:action>
  <iact:action type="add" startTime="71593">
    <iact:property name="dataType"/>
    <iact:actionData xml:id="d33">
      <inkml:trace xmlns:inkml="http://www.w3.org/2003/InkML" xml:id="stk33" contextRef="#ctx0" brushRef="#br1">28580 11040 1839 0,'0'0'160'2,"0"0"-160"1,0 0 0-3,0 0 0 9,0 0 2944-9,0 0 576 7,0 0 96-7,0 0 32 8,0 0-1968-8,0 0-384 11,-3-7-80-11,3 7 0 5,-6-2-416-5,6 2-80 10,-12 2-16-10,2 4 0 6,1 1-64-6,-5 3-32 7,4 0 0-7,-4 9 0 4,3 1 208-4,-5 3 32 5,3 1 16-4,-5 9 0 7,2 2-80-8,-1 6-16 10,-1 8 0-10,1 5 0 6,-5 5-256-6,1 7-64 18,-1-2-16-18,5 9 0 1,-3-3-160-1,5 2-16 8,1-8-16-8,4 3 0 5,-1-5 80-5,5-5 0 11,4-1 16-11,0-3 0 4,4-3 48-4,0-5 16 10,4 0 0-10,5-2 0 4,1-6-208-3,5-4-32 10,-1-2-16-11,4 3 0 4,3-5-144-4,2 0 128 10,5 0-128-9,1-9 128 16,-2-3-1024-16,6 3-224 0,6-8-32-1,-6 1-13568 4</inkml:trace>
    </iact:actionData>
  </iact:action>
  <iact:action type="add" startTime="72496">
    <iact:property name="dataType"/>
    <iact:actionData xml:id="d34">
      <inkml:trace xmlns:inkml="http://www.w3.org/2003/InkML" xml:id="stk34" contextRef="#ctx0" brushRef="#br1">29129 11454 11055 0,'-10'4'976'1,"-6"0"-784"7,5 0-192-8,-5 0 0 5,2-3 1456-5,-1 5 240 7,1 2 48-7,-7-2 16 3,5-2-272-3,16-4-48 6,-12 2-16-6,12-2 0 9,0 0-320-9,0 0-64 11,0 0-16-11,0 0 0 5,14-10-272-5,5-2-64 9,5 5-16-9,5-3 0 6,6 0-160-6,2 4-16 6,-4 0-16-6,3 1 0 8,4-1-272-8,-2 2-48 11,2 0-16-11,-12 0 0 5,-1 6 144-5,0 2 32 11,1 0 0-11,-3 5 0 6,-2-1-64-4,-3 0-16 5,-2 4 0-7,-9-1 0 5,1 5-112-5,-2 0-128 10,-8 3 176-10,-4 1-176 5,-2-1 256-5,-2 3-48 12,-5-1-16-12,-9 6 0 4,-1 1-48-4,-3-5-16 11,7-3 0-11,-1-3 0 5,1 1-128-5,-1-5 128 9,5 1-128-9,7-4 128 5,8-10-128-5,0 0 0 9,0 0 0-9,0 0 128 6,14 15-128-6,-1-5 0 10,7 0 0-9,-7 2 0 2,7-5 0-3,3 7 0 12,5-2 0-12,3 7 0 4,2-1 0-3,2 3 0 9,0 3 0-10,-5 1 0 3,-1-4 0-3,-4 3 0 11,0-3 0-11,-7 3 0 5,-4-1 144-5,-5 2 0 7,-1-1 0-7,-6-1 0 9,-4 5 320-9,-6-3 64 6,-3-4 16-6,-7 1 0 10,-1 1 48-10,-7 3 16 9,-3-3 0-8,-6-2 0 4,0-3-256-4,2 1-48 4,-6-1-16-5,2-4 0 10,2 1-160-10,-3-5-128 6,5-2 144-6,4 0-144 3,2-4 0-3,1-3 0 11,5-1-128-11,7-5 128 21,1-7-2336-20,7 0-352 1,6-7-80-1</inkml:trace>
    </iact:actionData>
  </iact:action>
  <iact:action type="add" startTime="73142">
    <iact:property name="dataType"/>
    <iact:actionData xml:id="d35">
      <inkml:trace xmlns:inkml="http://www.w3.org/2003/InkML" xml:id="stk35" contextRef="#ctx0" brushRef="#br1">29640 10295 1839 0,'-14'-17'0'0,"14"17"160"1,0 0-160-1,-4-10 0 6,-2 2 0-6,2 1 0 5,4 7 3200-4,0 0 624 9,0 0 112-10,0 0 32 5,0 0-2544-5,0 0-496 6,8-8-96-6,6 6-32 8,-1 0-160-8,9 2-48 10,-3 2 0-10,3 6 0 5,5-1 64-5,2-1 16 10,7 0 0-10,-3 6 0 5,2-2-112-5,6 5-32 11,-4-1 0-11,6 7 0 4,-2 1 0-4,4 3 0 10,-4 4 0-10,3 6 0 7,-3 12-64-4,4 2-16 3,4 6 0-5,-4 7 0 2,6 0-160-2,-5 7-32 9,-1 5-16-10,-6 2 0 4,-2 0 80-4,-2-4 0 7,-3 0 16-7,-3 4 0 10,-6-6 240-9,-5 3 64 5,-1-5 0-6,-3 2 0 3,-2-4 176-2,-4 1 32 6,-5-7 16-7,-1 5 0 8,-4-1-144-8,-3-4-16 12,-3-3-16-12,-8-2 0 4,3 5-144-3,-9-3-32 3,-1-3 0-4,-5-1 0 9,-3-1-128-8,2 1-48 9,-8-2 0-10,-4 0 0 5,4-3-160-5,-4 1-48 11,2-2 0-11,0 2 0 4,2-5-128-4,2 1 0 11,-2-6 0-10,-8 20 128 17,4-12-1168-17,8-1-240 2,5-9-64-3,7-7-16224 0</inkml:trace>
    </iact:actionData>
  </iact:action>
  <iact:action type="add" startTime="74283">
    <iact:property name="dataType"/>
    <iact:actionData xml:id="d36">
      <inkml:trace xmlns:inkml="http://www.w3.org/2003/InkML" xml:id="stk36" contextRef="#ctx0" brushRef="#br1">31108 11313 15663 0,'0'0'688'1,"0"0"144"-1,4-7-656 1,4 1-176 2,-2-4 0-3,4 2 0 6,3 2 1728-5,-1-3 320 6,6 3 64-5,-3 2 16 4,7 0-976-6,-1 0-208 7,3 2-48-7,1 0 0 10,2 2-480-9,-1 2-96 3,-3 0-32-4,-2 4 0 8,1-2-288-8,-3 0 0 12,-5 2 0-12,2 1 0 14,-7-1-1152-13,1 6-304-1,-4-2-48 0,-6-10-9248 4</inkml:trace>
    </iact:actionData>
  </iact:action>
  <iact:action type="add" startTime="74454">
    <iact:property name="dataType"/>
    <iact:actionData xml:id="d37">
      <inkml:trace xmlns:inkml="http://www.w3.org/2003/InkML" xml:id="stk37" contextRef="#ctx0" brushRef="#br1">31069 11618 18431 0,'0'0'816'3,"0"0"160"-3,0 0-784 0,0 0-192 0,0 0 0 0,0 0 0 1,12 0 1392-1,4 0 224 10,-3-2 48-10,5 0 16 4,5-2-576-4,1 0-112 12,1 2-32-11,4-4 0 3,4-2-416-4,3 3-96 9,3-1 0-9,-2-2-16 6,6-2-208-6,-4 2-32 10,0 1-16-10,0-3 0 5,-6 2-368-5,-2 4-80 9,-4-4-16-9</inkml:trace>
    </iact:actionData>
  </iact:action>
  <iact:action type="add" startTime="74734">
    <iact:property name="dataType"/>
    <iact:actionData xml:id="d38">
      <inkml:trace xmlns:inkml="http://www.w3.org/2003/InkML" xml:id="stk38" contextRef="#ctx0" brushRef="#br1">32203 10816 15263 0,'0'0'672'4,"0"0"144"-4,4-8-656 1,-4 8-160-1,0 0 0 0,0-13 0 4,-2 1 1168-4,0 4 208 6,-2-3 32-6,4 11 16 7,-6-8-80-6,-2 2-32 10,-2 2 0-11,10 4 0 5,-9 0-544-5,-5 4-128 5,2 2 0-5,2 2-16 9,-5 3-160-9,3-1-16 11,-2 2-16-11,3 1 0 4,-7 5 96-4,3-1 32 12,1 9 0-12,-4 5 0 3,5 4-48-3,-3 0-16 12,3 0 0-12,-3 8 0 5,6 0-224-2,0 6-32 6,1 4-16-9,3 1 0 3,0-3-224-3,0-6 128 12,4-2-128-11,4-4 0 1,4 0 192-2,0-8-64 7,4-2-128-7,3-2 192 9,-1 1 144-9,7-3 32 6,-3-5 0-5,5-5 0 7,1 5 32-8,3-7 16 11,3 1 0-11,-1-4 0 6,0-1-64-6,1-3-16 6,-3-4 0-5,0-2 0 6,-1-4 0-6,-3-2 0 5,4-5 0-5,-1 1 0 5,-3-8 0-6,3 3 0 8,-7-5 0-8,3-3 0 4,-1-2 96-3,-5-5 16 10,0 1 0-11,-3-6 0 5,-1-8-32-5,-4 4 0 9,-6-2 0-8,-2 4 0 3,-2-4-176-4,-4 6-48 11,-2 4 0-11,-1 2 0 3,-7 3-192-2,-1 1 176 5,-5 3-176-6,-1 7 160 9,-2-3-160-9,-3 7 0 12,-5-3 0-12,0 6 0 17,-6 2-1104-15,2 0-112-1,-2 4 0-1,0 4-11216 9,0-2-2240-6</inkml:trace>
    </iact:actionData>
  </iact:action>
  <iact:action type="add" startTime="76022">
    <iact:property name="dataType"/>
    <iact:actionData xml:id="d39">
      <inkml:trace xmlns:inkml="http://www.w3.org/2003/InkML" xml:id="stk39" contextRef="#ctx0" brushRef="#br1">29938 10803 2751 0,'0'0'256'2,"0"0"-256"3,0 0 0-5,0 0 0 4,0 0 1952-3,0 0 352 7,-8-14 64-8,2 6 0 7,1 0-1456-7,1-1-288 11,4 9-64-10,-10-8-16 5,2-2-112-6,0 0-32 8,4 2 0-8,4 8 0 4,-9-5-32-4,1-5-16 11,0 4 0-11,-2 0 0 4,10 6 32-3,-9-4 0 8,1-2 0-8,-4-1 0 4,4 1 112-5,2 2 16 7,-5-2 16-7,-1 2 0 8,-4-4-80-8,1 2-32 12,-1 3 0-12,1 1 0 4,-9-2-96-4,3 0-32 7,-1-2 0-7,1 4 0 8,-3 2-144-3,1 2-16 3,-2 4-128-8,-1-2 192 2,1 0-192-1,-2-2 176 6,-1 1-176-7,3 1 160 9,0 0-160-8,-1 2 192 4,-1-2-192-5,2 2 192 9,-1-2 64-9,3 4 32 12,-3 1 0-12,3-1 0 4,-2 6-32-4,-1-3 0 6,-1 1 0-4,2 4 0 1,-1-3 64-2,3 5 16 3,-1 1 0-4,3-1 0 8,-2 3-32-8,-3 3-16 11,-1 5 0-11,0 0 0 5,3 3-48-5,1 3-16 10,-1-2 0-10,5 0 0 6,-3 8-48-6,-1-2-16 9,4 6 0-9,3-2 0 6,-2 3-160-6,7 1 192 10,-3 0-192-10,6 0 192 4,-3 2-192-3,3-4 0 9,2-1 144-10,4 5-144 5,-2-4 0-5,2 4 144 10,2-2-144-10,2-7 0 5,0 3 224-5,2 2-64 5,-2-4-16-5,2 4 0 9,2-4 80-9,1 6 16 7,1-2 0-7,0-4 0 8,6 2-240-8,-5-3 144 10,5 3-144-10,-2-4 128 5,3 2 0-5,-3-4 0 10,4 0 0-10,-3 2 0 5,9-1-128-5,-3 2 0 7,1-6 0-7,1-3 0 8,3 2 192-7,-3 0-64 9,1-4 0-10,1 3 0 4,0-9 16-4,1 2 0 7,1-1 0-7,0-3 0 7,1-3 32-7,-3-5 0 11,-1 3 0-11,1-6 0 5,-1-2 64-5,1 1 16 7,0-3 0-7,3-4 0 8,1 0 64-8,0 0 0 12,1-4 16-12,1 0 0 3,-2-4-112-3,2-3-32 13,1-1 0-13,-1 0 0 2,6-8-192-2,2 5 176 11,0-5-176-11,0-1 160 4,8-3-160-4,-6 1 160 11,2-4-160-10,-4-3 160 3,2-1-16-4,-4-6 0 11,-5 0 0-11,-1 0 0 4,-2-6 48-3,0 4 16 6,-1-6 0-7,-1 2 0 7,-3-6 0-7,-3 2 0 10,-1-6 0-10,-1-3 0 5,-5 1-16-5,0 0 0 12,-1-1 0-12,1-1 0 4,0 1 32-4,-8-1 0 11,1 0 0-11,-3 5 0 3,-2-1-16-2,-2 6 0 5,-1-2 0-6,1 1 0 8,-4 1 0-8,-4 2 0 11,0 6 0-11,1-4 0 5,-7 6 0-4,2 0 0 8,-3-1 0-8,-3 3 0 4,5 8-32-5,-5 2-16 5,1 3 0-4,1 1 0 8,-1-1-160-9,-3 6 0 12,3-1 0-12,-1 7 128 4,-1-4-128-3,-3 5 0 7,3 1 0-7,-1 2 0 3,3 2 0-4,-3 0 0 7,-1 0 0-7,0-4 0 8,-1 8-192-8,5 2-32 8,-3-2 0-7,5 0 0 17,1-2-960-16,0 4-192-2,5 0-32 0,-3 1-10144 11,6 1-2016-9</inkml:trace>
    </iact:actionData>
  </iact:action>
  <iact:action type="add" startTime="77660">
    <iact:property name="dataType"/>
    <iact:actionData xml:id="d40">
      <inkml:trace xmlns:inkml="http://www.w3.org/2003/InkML" xml:id="stk40" contextRef="#ctx0" brushRef="#br1">27024 12868 3679 0,'0'0'160'1,"0"0"32"-1,0 0-192 0,0 0 0 8,-10 2 0-8,10-2 0 4,-6 4 2496-4,6-4 464 7,0 0 96-7,0 0 16 8,0 0-1792-8,-11 4-368 10,11-4-64-10,0 0-16 7,-10-4 48-7,10 4 0 5,0 0 0-5,0 0 0 7,0 0 16-7,-4-6 0 12,4-4 0-12,0 0 0 5,0 10-192-5,8-9-16 7,-2-7-16-6,3 6 0 1,-1-5-288-1,2 3-48 5,4 0-16-6,-3-1 0 9,5-1-96-9,-2-2-32 11,3 7 0-10,3-3 0 2,-3 4 48-3,7-2 0 9,1-3 0-8,2 5 0 8,3-2 64-9,1 4 16 6,-2-2 0-5,2 5 0 3,-3-1-32-4,1-2 0 12,-2 4 0-11,0-2 0 2,-1-2-144-2,-5 4-16 5,1 0-128-6,-3 0 192 8,-5 0-48-7,1 2-16 8,-15 0 0-8,0 0 0 4,0 0 32-5,6 6 0 11,-6-6 0-11,0 0 0 5,0 0 32-4,2 12 16 8,-4 1 0-9,-2-3 0 4,-1 2-208-3,-7-4-128 6,0 1 128-7,2 3-208 20,-5-4-1968-18,3 0-400-1</inkml:trace>
    </iact:actionData>
  </iact:action>
  <iact:action type="add" startTime="78935">
    <iact:property name="dataType"/>
    <iact:actionData xml:id="d41">
      <inkml:trace xmlns:inkml="http://www.w3.org/2003/InkML" xml:id="stk41" contextRef="#ctx0" brushRef="#br1">27541 13976 8287 0,'0'0'368'1,"0"0"80"13,0 0-448-14,0 0 0 0,0 0 0 1,8-8 0-1,-8 8 2176 0,0 0 368 8,0 0 64-8,0 0 16 5,2-8-832-5,-2-4-176 12,-2 2-16-11,2 10-16 1,-8-3-448-1,0-1-96 5,0 0-16-6,-5 4 0 8,1 2-416-7,-6 2-96 6,-1 0 0-7,-1 1-16 4,-5 3 16-4,0 4 0 6,-7-4 0-6,5 3 0 9,0-1-256-9,3 0-32 11,5 4-16-11,7-7 0 4,-1 3 96-4,7 2 16 7,6-12 0-7,0 0 0 8,4 11-64-8,7 3-16 7,3-6 0-7,5 2 0 8,3 1-96-8,-1-1-16 8,3 4 0-8,1-2 0 8,0 3-128-4,1 1 0 4,-3-1 0-8,-3-3 128 3,-5 6-128-2,1-7 0 9,-6 3 0-10,-3-4 0 5,1 3 0-4,-4-1 160 5,-4 4-160-6,-4-5 160 8,-7 7 208-8,-1-3 32 7,-8 3 16-7,-1-6 0 9,-4 1-96-8,-5-5 0 9,-5 4-16-10,2-4 0 5,-4-4-304-5,6-1 0 7,2-3 128-7,-5-5-128 22,9 1-272-21,11-10-112 0,3 0-32-1,11-7 0 9,5 3-2288-7,9 1-464 0,10-12-96-2,5 1 0 0</inkml:trace>
    </iact:actionData>
  </iact:action>
  <iact:action type="add" startTime="79311">
    <iact:property name="dataType"/>
    <iact:actionData xml:id="d42">
      <inkml:trace xmlns:inkml="http://www.w3.org/2003/InkML" xml:id="stk42" contextRef="#ctx0" brushRef="#br1">27970 13860 13823 0,'0'0'608'1,"0"0"128"0,-6 6-592-1,-4 6-144 6,3-4 0-6,1 7 0 4,-6-3 2112-4,2 8 384 9,1-3 64-9,-5 3 32 8,2 3-1216-8,-3-1-240 5,3-1-48-5,-4 0-16 11,5 3-432-11,-3-1-64 8,4 3-32-8,0-5 0 5,-1-1-336-5,5-3-64 11,4 1-16-11,2-9 0 18,0-9-656-17,6 14-144 0,2-4-32-1,7-4-11664 3</inkml:trace>
    </iact:actionData>
  </iact:action>
  <iact:action type="add" startTime="79538">
    <iact:property name="dataType"/>
    <iact:actionData xml:id="d43">
      <inkml:trace xmlns:inkml="http://www.w3.org/2003/InkML" xml:id="stk43" contextRef="#ctx0" brushRef="#br1">28280 13921 11055 0,'0'0'480'0,"-6"12"112"0,0-3-464 1,-3 7-128 4,1-4 0-4,2 5 0 2,0-3 2320-3,-4 3 448 10,3 1 96-10,1-2 16 5,-2 1-1232-5,-2-5-240 9,2 1-64-8,4-3 0 4,-1-2-192-5,5-8-64 6,0 0 0-6,0 0 0 10,0 0-128-10,0 0-16 7,0 0-16-7,7-6 0 8,1-2-288-8,6-3-64 10,-4-1-16-10,7-6 0 6,-3 3-304-6,5-5-48 6,-3 3-16-6,2 1 0 8,-1-3-192-8,-3 5 128 11,3-4-128-11,-3 7 0 5,2-5 0-5,-5 8 0 7,3-1 0-6,-4 7 0 6,-10 2 0-7,13 9 0 3,-5 1-160-3,0 8 160 8,-2-1 0-8,0 7 0 13,-6 3 0-13,-2 2-128 4,2 4 128-4,-6 2 0 10,0-1 0-10,-2-5 0 5,2 0 0-5,-2-2 0 11,3-1 0-11,1-7 128 5,2-1-304-5,2-3-48 5,2-7-16-5,-2-8 0 22,0 0-1568-18,15-4-320-4,-1 0-64 1</inkml:trace>
    </iact:actionData>
  </iact:action>
  <iact:action type="add" startTime="79900">
    <iact:property name="dataType"/>
    <iact:actionData xml:id="d44">
      <inkml:trace xmlns:inkml="http://www.w3.org/2003/InkML" xml:id="stk44" contextRef="#ctx0" brushRef="#br1">29025 13831 18431 0,'0'0'1632'0,"0"0"-1312"0,0 0-320 0,0 0 0 0,0 0 1120 0,-10-2 160 5,3 4 16-4,-7 2 16 4,2 0 160-5,-5 6 16 10,-3-2 16-9,1 3 0 2,-5 7-352-3,1 1-64 7,0-1 0-6,-1 1-16 6,-1 3-288-5,3-1-48 6,3 3-16-8,-1-5 0 5,9 3-304-5,-1 1-64 7,6-5-16-6,2-3 0 2,4 5-336-3,4-5 0 7,4 1 0-7,4-6 0 8,-3-1 0-7,11-1 0 12,-3 0 0-13,1-2-192 18,3 0-352-18,5-4-80 0,1 0-16 0,2-4-9616 15,1-6-1936-15</inkml:trace>
    </iact:actionData>
  </iact:action>
  <iact:action type="add" startTime="80169">
    <iact:property name="dataType"/>
    <iact:actionData xml:id="d45">
      <inkml:trace xmlns:inkml="http://www.w3.org/2003/InkML" xml:id="stk45" contextRef="#ctx0" brushRef="#br1">29236 14048 11967 0,'0'0'528'1,"0"0"112"-1,14-8-512 0,-3-2-128 6,7 2 0-6,-3 1 0 4,7-7 2608-4,1 4 480 9,-1-5 112-9,-5 3 0 4,1-4-1792-4,-5 5-352 6,1-3-80-6,0 2-16 7,-1 2-288-6,-5-3-64 7,4 5-16-8,-6-4 0 7,-2 1-80-7,-4 3-32 10,0 8 0-10,-4-12 0 5,-6 4 48-5,0 6 16 6,1 0 0-6,-9 4 0 9,-2 2-128-9,3 4-32 11,-7 6 0-11,1-5 0 5,-2 11 0-5,1-3-16 10,5 1 0-10,-1 2 0 4,1 1-112 1,7-3 0 2,-2 1-16-7,9 2 0 3,3-5 0-3,2 2 0 11,4-3 0-10,3-1 0 3,9 1-240-4,2-7 144 11,-1-2-144-11,10 0 128 4,7 0-304-4,1-4-64 7,-2-4-16-7,0 0 0 23,4-6-2576-22,2 2-528 1</inkml:trace>
    </iact:actionData>
  </iact:action>
  <iact:action type="add" startTime="80562">
    <iact:property name="dataType"/>
    <iact:actionData xml:id="d46">
      <inkml:trace xmlns:inkml="http://www.w3.org/2003/InkML" xml:id="stk46" contextRef="#ctx0" brushRef="#br1">30094 13630 18431 0,'-16'-13'1632'2,"11"9"-1312"-1,-3 0-320-1,2-2 0 0,2 0 1424 0,4 6 224 2,0-13 32-2,0 7 16 0,0 6-608 0,0 0-112 11,6-12-16-11,6 4-16 5,-3 2-336-5,5 2-64 7,0-1-16-7,7-3 0 8,1 4-16-8,3 2-16 7,0 2 0-7,5 2 0 7,-1 2-176-7,2 4-48 8,-4-3 0-8,1 1 0 7,-5 10-272-7,-1-2 160 8,-3 5-160-8,-7-1 128 8,-1 1-128-8,-7 5 0 11,0-1 0-11,-6 2 128 4,-2 1 128-4,-7-5 32 10,-3 2 0-10,0-1 0 7,-1 1 48-7,-3-3 16 7,5-7 0-7,-5 3 0 7,6-6 16-7,-1 3 0 7,5-3 0-7,2 0 0 9,6-10-48-9,0 0 0 6,2 14 0-6,2-7 0 9,4 3-80-9,5 4-32 7,1-4 0-7,7 5 0 9,3-3-208-9,-1 5 0 6,3 1 0-6,-3 0 0 8,0 3 0-8,-1 6 0 12,-3-3 0-12,-5-1 0 4,-4-1 128-3,-6 1-128 5,-4 2 0-6,-6-3 144 8,-8-1 240-8,1-5 64 11,-9-1 0-10,-3 5 0 2,-7-3 16-3,-3 1 16 12,0-6 0-12,0-1 0 4,-6 1-224-4,2 0-64 11,4-6 0-10,-2-4 0 2,2 0-192-3,4-2 0 6,5-2 0-6,3-4 0 21,3-8-1184-20,9 4-288 0,7-1-48-1,4-1-10208 10,4 0-2048-9</inkml:trace>
    </iact:actionData>
  </iact:action>
  <iact:action type="add" startTime="81232">
    <iact:property name="dataType"/>
    <iact:actionData xml:id="d47">
      <inkml:trace xmlns:inkml="http://www.w3.org/2003/InkML" xml:id="stk47" contextRef="#ctx0" brushRef="#br1">31239 13455 16703 0,'0'0'736'1,"0"0"160"-1,0 0-720 0,0 0-176 7,0 0 0-7,0 0 0 4,0 0 1360-3,0 0 240 9,0 0 64-10,0 0 0 4,0 0-368-4,0 0-64 11,0 0-16-11,0 0 0 4,-6 10-272-4,-5-5-64 7,-1 5-16-7,2 2 0 9,-4-2-96-9,3 5 0 6,-5-3-16-6,2 5 0 10,-3-3-48-10,1 4 0 10,1-5 0-9,-5 5 0 2,-1-3-192-2,3-3-64 10,-3 6 0-11,1-7 0 4,5 5-48-4,-3-4-16 7,4 1 0-7,-1-1 0 8,3-2 32-8,-2 4 0 8,7-7 0-8,-3-1 0 8,2 2-160-8,8-8-16 3,-6 8-16-3,6-8 0 7,0 0-96-6,0 0-128 5,0 0 176-6,0 0-176 9,0 0 192-9,0 0-192 11,0 0 192-11,0 0-192 4,6 10 176-4,6 1-176 13,-2-3 160-13,1-4-160 4,3 2 128-4,-2 2-128 10,5-5 0-10,1 3 0 5,-3-2 0-5,7 2 0 6,-1-2 0-6,1 2 0 9,-1-2 0-9,3 0 0 10,1 1 0-9,2 1 0 4,0 0 0-5,1-2 0 9,1 0 0-8,0-2 0 3,1 4 0-3,-3-2 0 9,-4 0 0-9,1 1 0 17,-3-3-992-18,-5 0-240 0,1-4-48 1,-5 2-10320 10,-12 0-2064-10</inkml:trace>
    </iact:actionData>
  </iact:action>
  <iact:action type="add" startTime="81770">
    <iact:property name="dataType"/>
    <iact:actionData xml:id="d48">
      <inkml:trace xmlns:inkml="http://www.w3.org/2003/InkML" xml:id="stk48" contextRef="#ctx0" brushRef="#br1">32320 13387 17391 0,'0'0'768'2,"0"0"160"-2,0 0-736 0,0 0-192 3,7-8 0-3,-7 8 0 8,0 0 928-8,0-10 160 11,-1-2 16-10,-5 1 16 3,2 3 32-4,4 8 16 9,0 0 0-9,-10-4 0 5,0-2-192-5,-5 2-32 12,3 0-16-12,-6 4 0 5,-1 0-272-5,-1 6-48 9,-3-2-16-9,-2 0 0 5,1 4 32-5,-3 3 0 5,2 1 0-4,-3 2 0 7,1-3-80-8,0 5-16 11,1-2 0-11,3 7 0 4,-2-5-208-4,1 1-32 7,3 5-16-6,-1-1 0 11,-1 5 0-12,3-5 0 12,7 0 0-12,-3 3 0 0,6-1-64 0,4-1-16 11,-1-3 0-11,5 3 0 4,2 1 48-4,6 1 0 10,1-3 0-10,3-2 0 5,6-1-80-4,-3 2-16 8,5-7 0-9,1 3 0 5,1-5-16-5,3 5 0 8,3-6 0-8,1 0 0 6,2-3 0-6,2-1 0 11,1-2 0-11,3 0 0 5,-2-2 16-5,-2 0 0 10,2-2 0-10,-2-2 0 4,1 0-16-3,-3-2 0 10,0 0 0-11,-1 2 0 4,-1-4 0-4,0-1-128 6,-2 3 192-6,-1-2-64 8,-1 0-128-8,-1 0 0 12,1-2 144-10,-3 3-144-1,-5-1 0-1,3 0 128 11,-5 0-128-11,3 2 0 4,-8-2 0-3,-8 6 128 9,14-4-128-10,-14 4 0 5,0 0 0-5,0 0 0 11,0 0 0-11,0 0 128 4,0 0-128-4,0 0 0 10,0 0 0-10,0 0 0 4,0 0 0-4,0 0 0 10,0 0 0-10,-12 0 0 4,2 0 0-4,-6 2 0 12,3 2 0-12,-7 0 0 5,1-2 0-5,-1 4 0 6,-5 0 0-6,-2-2 0 9,-5-2 0-9,-3 1 0 6,0 1 0-6,0 0 0 8,-8 2 0-8,4-4 0 11,-6 0 0-11,4 2 0 5,-4-2 0-5,8 0 0 6,-4-2 0-6,6-2 128 9,4 0-128-9,0 0 0 11,2-2 0-11,3 0 0 4,3-4 0-3,0 1 0 9,3-1 0-10,6-4 0 4,-1 2 0-4,5-5 0 9,-2 3 0-9,6-6 128 5,3 5-128-5,1-7 0 12,0 5 0-12,4-3 0 5,1-1 0-5,3 3 0 11,4-3 0-11,-2-5-128 3,8 7 128-3,-3-1-128 11,7-3 128-11,-3 1-128 3,3 1 128-2,1-1-160 11,1 1 160-12,-3 5-160 4,5-6 160-4,1 3-160 12,0-1 160-12,1-1-160 4,1 3 160-3,2 5 0 9,0-7 0-10,1 6-128 3,-1-1 128-3,0 3 0 7,-3 4 0-7,-1-4 0 8,-2 1 0-8,1 5 0 12,-9 0 0-12,1 0-128 4,0 0 128-3,-7 0 0 7,1 2 0-8,-10 2-128 6,14 0 128-6,-14 0 0 4,0 0 0-4,9 0 0 10,-9 0 0-10,0 0 0 10,0 0 0-10,0 0 0 4,0 0 0-4,0 0 0 10,0 0 0-10,0 0 0 5,0 0 0-5,0 0 0 11,0 0 0-11,0 0 128 5,-7 8-128-5,-7-2 0 10,2-2 0-10,3 0 128 4,-7-1-128-4,4 1 0 12,-3 2 0-12,3-2 128 3,-6 0-128-2,3-2 0 10,-1 4 128-11,-5 0-128 4,1 1 0-4,1-1 0 12,-3 2 0-12,-1 4 128 4,-1-2-128-3,3-1 0 4,0 5 0-5,-1-4 0 9,1 3 0-9,3-3 0 7,2 2 0-7,1 1-128 9,3-3-16-9,-1 4 0 10,3-2 0-10,4 1 0 20,-2-5-1520-18,2 4-320 0,2 1-48-2,-2 5-14096 0</inkml:trace>
    </iact:actionData>
  </iact:action>
  <iact:action type="add" startTime="83050">
    <iact:property name="dataType"/>
    <iact:actionData xml:id="d49">
      <inkml:trace xmlns:inkml="http://www.w3.org/2003/InkML" xml:id="stk49" contextRef="#ctx0" brushRef="#br1">32257 10890 8287 0,'0'0'736'1,"0"0"-592"6,12-6-144-7,-4-3 0 5,-2 1 1808-5,1 2 336 11,-7 6 64-10,12-12 16 2,-6 5-624-3,0 1-112 6,-6 6-16-6,4-14-16 9,-2 6-176-9,-2 0-16 11,-2-3-16-11,-2 1 0 5,0 2-272-5,0-4-48 6,0 3-16-6,-2 3 0 4,-4-6-144-4,3 4-48 6,-1 3 0-5,-4-3 0 7,2 0-80-8,3 4 0 7,-5 0-16-7,2 4 0 8,-5 0-192-8,3 0-48 11,-8 2 0-11,7 2 0 4,-5 2-112-4,3 2-16 7,1-1-16-7,-4 5 0 9,5 2 16-9,-5-1 0 10,3 3 0-9,-3 5 0 7,0 3-32-8,7-3 0 5,-7 7 0-5,6 5 0 7,-3 4-32-7,3-4-16 10,-1 6 0-9,1 0 0 3,-2 0-176-4,2 4 160 10,3-4-160-10,-1 4 160 7,4-4-160-7,2 2 128 10,-2-6-128-10,0 4 128 4,3-6 0-3,1-2-128 5,2-3 192-6,0-1-64 8,2-2-128-8,0-1 128 10,-1-5-128-10,7 3 128 5,0-1 0-5,4-3 0 10,-1-3 0-9,5 1 0 4,0-6 16-5,5-1 0 6,3 3 0-6,1-4 0 9,-2-2-16-9,9-1-128 6,-3-3 192-5,2-2-64 7,0-2-128-8,-2-3 128 10,1 1-128-10,-1-2 128 5,0 2-128-5,-1-4 0 11,-1-4 144-11,0 3-144 5,-1-5 0-5,-1 2 128 7,0-5-128-7,1 3 0 8,-3-3 0-8,-3 3 0 7,-1-4 0-7,2-3 128 8,-3 3-128-8,-4-1 0 10,1-4 128-9,-5-3-128 2,0-1 0-2,0 0 128 6,-5-1-128-7,3 1 0 5,-2-4 0-5,0 0 128 11,-2-3-128-11,-2-1 0 4,-4 0 0-4,0 2 0 11,0-8 0-11,0 4 128 3,-4 2-128 1,2-2 0 5,0 4 0-8,0 2 0 1,0 3 0-2,1 1 0 7,-3 0 0-7,0 1 0 7,-2 3 0-7,2 1 0 13,-5 3 0-13,1-1 0 4,0 7 0-3,-6-3 0 9,1 4 0-10,1-1 0 2,-3 5 0-1,1-4 0 7,-4 3 0-8,3 1 0 8,-1 4 0-8,-3 4 0 7,-1 2 0-7,1 2-128 8,2 0 128-8,-3-1 0 6,1 3 0-6,1 4 0 10,1-2 0-10,-3 2 0 14,1 5 0-13,1-1-128 0,1 3 128-1,-3 1 0 10,3-2-144-10,1 5 144 4,-1 0 0-4,-3 3 0 10,5-1 0-10,1 5 0 6,-3-1 0-6,5 6 0 5,-4-2 0-5,7 0 0 10,-3-1 0-10,6-3 0 12,-4 4 0-12,5-2 0 4,1 1 0-3,2 1 0 4,-4 2 0-4,4-2 0 6,2-1 0-7,0-1 0 7,2 0 0-7,0-2 0 4,2-1 0-4,2-3 0 6,2-3 0-6,0 1 0 9,-2 1 0-9,4-3 0 10,3-5 0-10,-3 1 0 6,4-3 0-6,1 4 0 6,3-5 0-6,2 5 0 8,1-6 0-8,-3 3 0 12,1-3 0-12,5-2 128 4,-1 2-128-4,-1-3 0 11,1-1 0-11,3 0 0 5,-1-2 0-5,-6 0 0 9,3-4 0-9,1-4 128 5,1 0-128-5,-3 0 0 7,3 0 144-7,-1 0-144 8,3-3 0-8,-3-3 144 8,-3 2-144-8,1-2 0 7,3-3 128-7,-5 3-128 12,3-4 0-12,-1 3 0 4,-3-5 0-4,1 4 0 10,1-3 128-10,-4 3-128 5,1-6 0-5,-3 5 0 11,4-7 0-11,-5 1 0 4,3 3 0-4,-6-3 0 11,-4-1 0-11,1 3 0 4,5-5 0-3,-4-3 0 9,0 3 0-10,0-3 0 5,-2-2 128-5,0-3-128 9,-2-1 0-9,-1 2 0 5,-1-2 0-5,-1 0 0 11,-1-5 0-11,-4 5 0 5,0 0 0-5,2 4 0 6,2-1 0-6,0 1 0 9,-6 6 0-9,-2 1 0 6,1 1 0-6,-5-1 0 9,2 5 0-9,-1-3 0 11,-1 2 0-11,-2 3 0 5,1 3 0-5,-5-2 0 10,3 4 0-10,-1 1 0 5,-3-1 0-5,1 2 0 10,5 2 0-10,-7 4 0 5,1-2 0-5,-1 2 0 11,3 0-128-11,-3 2 128 3,-1-2 0-2,0 2 0 9,-3 2 0-10,1 2 0 4,-1 4 0-4,3-3 0 12,-2 3 0-12,-1 4 0 4,1-3 0-4,0 5 0 7,-1-4 0-7,1 5 0 7,3-3 0-7,1 5 0 7,3 3 0-6,-3 3 0 7,3-1 0-8,3 1-144 10,-3 4 144-10,7 1 0 5,-3-3 0-5,4 4 0 11,2 0 0-11,-1 2 0 5,1 4 0-4,4 1 0 7,-2-3 0-8,4 4-128 4,2-4 128-4,4-4 0 6,2 2 0-6,-2 2 0 10,2-7 0-10,5-1 0 10,-1-4 0-10,6 1 0 5,-5-1 0-4,7 0 0 9,-4-1 0-10,5-5 0 4,1 3 0-3,-1 1 0 8,5-5 0-9,1 2 0 5,0-1 0-5,3-3 0 11,1 5 0-11,0-5 128 3,-2 0-128-3,3-5 0 11,-3 1 0-11,0-2 0 4,1-6 0-4,-1 0 0 11,-2-4 0-11,1 0 128 5,-1-4-128-5,0-4 0 10,3 0 128-9,-3 1-128 3,-2-7 0-4,-1 4 144 10,-1-3-144-10,1-3 0 5,-1 1 144-5,-3-5-144 10,-3 1 0-10,3-3 144 4,-3 3-144-4,3-4 0 8,-6-1 0-7,1-1 128 6,-3-4-128-7,4-4 0 6,-6-4 0-6,1 4 0 9,1-4 0-9,-4 3 0 6,-2-1 0-6,0-6 0 8,-2 4 0-7,0-3 0 10,-2 1 0-11,0-2 0 4,-2 4 0-4,-2-4 0 7,0 8 0-7,-2 0 0 5,-2 5 0-5,0 3 0 6,1 2 0-6,-7 3 0 10,2 3 0-10,-1-3 0 11,1 7 0-11,2-3 0 3,-5 3 0-3,3 3 0 7,-6 0 0-7,1 0 0 9,1 7 0-9,-5-3 0 11,-1 2-144-11,1 2 144 5,5 2 0-5,-5 4 0 9,1 0 0-9,1 4 0 5,-5-2 0-5,-1 2-128 12,2-3 128-12,-1 5 0 3,1 4 0-3,-1-2 0 11,3 5-128-11,-10 5 128 4,-1 3 0-4,5 1 0 12,4 1 0-12,-1 2 0 4,3 4 0-4,-1 3 0 11,7 3 0-11,-3-4 0 3,1 4 0-3,5 2-128 7,-4-4 128-7,5 2 0 10,-1 4 0-10,2-4 0 12,4 4 0-12,1-6 0 5,-3 2 0-5,6 2 0 5,0-6 0-5,2 2 0 10,2-1 0-10,6-1 0 8,-1-6 0-8,1 0 0 5,4 1 0-5,-2-3 0 11,3-4 0-11,3 1 0 4,5-1 0-4,1-1 0 8,-3-3 0-8,7 1 0 4,-1-6 0-4,2 1 0 7,1-7 0-7,-1 2 0 8,0 0 0-8,1-6 0 13,-3-2 128-13,0-2-128 3,1-2 0-3,-1 2 0 11,-2-4 128-10,-1 0-128 2,1-4 0-3,1-1 0 7,-3 1 128-7,3-6-128 8,-3 3 0-8,-3-7 128 13,1 1-128-13,-1 1 0 3,-5-1 128-3,1-7-128 10,-6 3 0-10,-4-4 144 5,1-5-144-5,-1 3 0 9,-2-2 144-8,2 0-144 3,0 0 0-3,-4 3 0 10,-2 3 0-11,-4 0 0 18,-1-1-880-17,-1 3-192 0,-6 1-32 1,-5-1-17184 0</inkml:trace>
    </iact:actionData>
  </iact:action>
  <iact:action type="add" startTime="85108">
    <iact:property name="dataType"/>
    <iact:actionData xml:id="d50">
      <inkml:trace xmlns:inkml="http://www.w3.org/2003/InkML" xml:id="stk50" contextRef="#ctx0" brushRef="#br1">29156 11594 2751 0,'0'0'256'2,"0"0"-256"-1,0 0 0-1,0 0 0 9,0 0 2368-9,0 0 416 8,0 0 96-7,0 0 0 2,0 0-1664-3,0 0-352 7,0 0-64-7,0 0-16 8,0 0-16-8,0 0-16 7,-8 2 0-7,8-2 0 7,0 0 112-7,-12 4 32 11,3 0 0-11,1-2 0 5,-4 0-64-5,12-2 0 10,-10 4 0-9,3 0 0 3,-5 0-128-3,2 2-16 5,4-3-16-6,-3 1 0 7,-1 0 16-7,4 0 0 12,-6-2 0-11,12-2 0 4,-8 4-48-5,8-4 0 6,-7 4 0-6,7-4 0 9,0 0 0-9,0 0 0 6,0 0 0-6,0 0 0 9,0 0-128-9,0 0-16 7,0 0-16-7,0 0 0 7,0 0-160-6,4-14-16 6,1 4-16-7,7-3 0 8,-4 3-48-8,4-4-16 8,1 3 0-8,1-5 0 7,3 4-32-7,1-3-16 7,-4 3 0-7,5-3 0 8,-1 3-176-8,3 0 160 12,1-2-160-12,1 5 160 4,-2-7-160 0,-1 4 0 0,1-7 0-4,3 7 128 4,1 1-128-4,-1 3 0 6,-5 0 144-6,3 0-144 9,-1 2 0-9,0 6 128 7,-5 0-128-7,2 0 0 8,1 2 0-8,-5 2 0 11,3 0 0-11,-3 6 128 5,2-4-128-5,-7 5 0 10,3 3 0-10,-4-2 0 6,0 1 0-6,-1-1 0 10,-3 6 128-9,-2-1-128 2,0-3 176-2,-2 5-48 9,-2-3 0-10,0 1 0 3,0 3 96-2,-5 3 16 9,-1-3 0-10,4-3 0 5,-4-3 16-5,-4 2 0 12,3 1 0-11,-5-3 0 2,2 5-48-2,4-1 0 9,-7-3 0-10,1 3 0 5,-3-2-80-5,-3 3-128 11,5-1 176-11,-5-7-176 4,3 1 144-4,1 2-144 10,-4-4 0-10,5 3 144 5,-1-5-144-5,3 0 0 6,-1-2 0-5,0-1 128 6,3 1-128-7,3-4 0 7,-4 0 0-7,12-2 0 9,0 0 0-9,0 0 0 10,0 0 128-10,0 0-128 5,-8 0 0-4,8 0 0 8,0 0 0-9,0 0 0 6,0 0 0-6,0 0 0 10,0 0 0-10,12-4 0 5,2 2 0-5,-3-2 0 10,5 1 0-9,-1-3 0 3,7 2 0-3,-1 2 0 9,1 0 0-9,-1 2 0 2,-3-2 0-3,1 2 0 11,3 2 0-11,-3 2 0 4,3 0 0-4,-3 2 0 12,3-4 0-12,-5 3 0 4,3 5 0-4,3 2 0 7,-3-2 0-7,-3 3 0 5,1-3 0-5,1 0 0 5,-5 5 0-5,2-3 0 9,-7 2 0-9,1-5 0 11,0 7 176-11,-4-4-176 4,0 1 128-4,-1-1-128 7,-5-12 0-7,6 16 0 7,-6-5 256-6,0 7-32 7,-4-4-16-8,2 1 0 8,-1-3 32-8,-5 5 0 8,-2-3 0-8,-6 4 0 6,3 1-16-5,-5-3 0 10,-3 3 0-11,-1-1 0 5,1-1-16-5,-5 5 0 11,-1-3 0-8,-2 1 0-3,-2 1-48 0,-1 1-16 11,1 1 0-11,0-3 0 3,0-3 0-3,-2 5 0 8,-2-1 0-8,3-7 0 9,3 1-144-8,4-5 0 4,7-2 144-5,-1 0-144 9,1-4 0-9,4-2 128 7,-1-2-128-6,5 0 0 7,2 0 0-8,0-2-128 8,8 2 0-8,0 0 0 21,0 0-1344-20,0 0-272 0,0 0-48-1,12-18-17600 3</inkml:trace>
    </iact:actionData>
  </iact:action>
  <iact:action type="add" startTime="86281">
    <iact:property name="dataType"/>
    <iact:actionData xml:id="d51">
      <inkml:trace xmlns:inkml="http://www.w3.org/2003/InkML" xml:id="stk51" contextRef="#ctx0" brushRef="#br1">27453 12620 1839 0,'23'2'0'1,"-3"-4"160"-1,-4-6-160 0,3 1 0 5,-5 1 0-5,1 0 0 4,1-2 3360-4,-4-2 640 11,1 1 128-11,-1 3 32 5,-12 6-2192-5,14-10-432 9,-1-2-96-9,-13 12-16 5,0 0-192-5,0 0-32 11,0 0-16-11,0 0 0 4,0 0-224-4,0 0-64 8,0 0 0-8,0 0 0 7,0 0 0-7,0 0-16 7,0 0 0-7,0 0 0 8,0 0-160-7,0 0-16 6,0 0-16-7,0 0 0 7,-17 0-112-6,3 0 0 6,-3 0-16-7,1 0 0 3,-4 0-96-3,-3 4-16 11,0 2 0-10,-1 2 0 2,-5 0-128-3,0-5-16 19,-4 5-16-19,-3 4 0 1,-3 0-96-1,2 1 0 6,2-5-16-6,-2 2 0 6,4 4-32-5,2-1 0 9,2 5 0-10,1-1 0 3,3-3 0-2,0 5 0 6,5-3 0-7,6 2 0 7,5-1-144-7,1-3 192 12,2 5-192-12,6-19 192 4,-2 20-192-4,2-3 0 11,0-17 0-11,4 24 128 3,6-1 0-3,5-1 0 12,-1-3 0-12,5-1 0 5,3-3 0-5,1-1-128 5,3 2 192-5,3-5-64 8,2 5-128-8,-5-8 0 13,3-3 0-13,20 7 0 3,-9-6 0-3,-10-2 0 10,3 4 0-9,0-2 0 3,-2-1 0-4,8-3 128 6,0-4-128-6,-17 2 0 8,3-2 160-8,10-3-160 11,-7-1 192-11,-1 0-192 4,-4-2 192-4,3-4-64 13,-1 5 0-13,-4-7-128 4,-1 6 128-4,-4 2-128 11,-1-1 0-11,3-1 0 4,-18 8 0-4,13-8 0 10,-13 8 128-10,14-4-128 6,-14 4 0-6,0 0 0 9,0 0 0-9,0 0 0 5,0 0 160-5,0 0-160 11,0 0 128-11,0 0-128 4,0 0 128-3,0 0-128 9,0 0 128-10,-18-2-128 5,3 4 176-5,3 4-48 5,-2-4-128-4,1 0 192 8,-7 2-64-9,5 2-128 11,-7-1 176-11,-3-1-176 5,0 0 160-5,-1 2-160 12,-1 4 128-12,5-4-128 3,-5-4 128-2,-4 3-128 8,-4 5 128-9,0-2-128 5,-8-6 128-5,2 4-128 10,-8 0 128-10,0 1-128 5,4-1 128-5,4-4-128 11,-3 2 128-11,5 0-128 4,-2-2 0-3,4 0 128 4,5-2-128-4,-14-2 0 6,8-6 0-7,17 4 128 11,3-2-128-11,-3-7 0 5,2 3 128-5,3-6-128 7,6 1 0-7,6-3 128 3,2 7-128-3,4-7 0 8,0-1 0-8,6 3 0 9,8-4 0-9,-3 3 0 11,5 1 0-11,1-3 0 4,-1-1 0-4,3 3 0 12,3-3 0-12,3 1 0 5,2 3-128-5,1-3 128 10,3-3 0-10,6 7 0 5,-2-5 0-5,4 1 0 9,2 5 0-9,2-4 0 5,-5 5 0-5,3-5 0 7,-4-1 0-6,0 7 0 7,-5-4 0-8,-3 5 0 12,-4-5 0-12,-2 8 0 3,-3 2-128-3,-5-1 128 7,1 1 0-7,-2 2 0 9,-16 4 0-9,15-2 0 12,-15 2 0-12,20-2 0 3,-20 2 0-2,0 0 0 7,0 0 0-7,0 0 0 4,0 0 0-5,0 0 0 11,0 0 0-11,0 0 0 4,0 0 0-3,0 0 0 5,0 0 0-6,0 0 0 8,0 0-128-8,0 0 128 8,-20 10 0-8,5-1 0 8,-1-1 0-8,-3-2 0 12,3 0 0-12,-6 4 0 4,-3-3 0-4,0 3 0 6,-3 2 0-6,1-2 0 5,-2 5 0-5,-2-3 0 5,-10 0 0-5,4-3 0 9,2 3 0-9,-4 4 0 10,1 5 0-10,5-5 0 5,-2 3 0-5,2 1 0 10,0-1 0-10,4 3 0 5,1-1-128-5,3-1 128 10,0-1 0-10,1 5 0 5,7 1 0-5,-1 2 0 11,4 1 0-11,5-5 0 5,1 0 0-5,4-9 0 11,2 4 0-11,4 1 0 3,2-5 0-3,2 3 0 12,3-3 0-12,5 3 0 3,2 3 0-2,3-6 0 9,5-1 0-10,1-3 0 6,2 4 0-6,5-5 0 5,3-1 0-5,4 4 0 9,-2-4 0-9,6-4 0 7,-4 3 0-7,4-1 0 10,-6-2 0-10,15 0 0 10,-3-4 0-10,-22-2 0 5,3 0 0-5,7-2 0 12,-6-3 0-12,-12 3 0 4,3 0 0-3,-5 0 0 5,3-2 128-6,5-2-128 3,-3 2 0-2,-13 2 0 6,3 2 0-6,-12 2 0 5,0 0 0-6,0 0 0 12,0 0 0-12,0 0 0 5,0 0 0-5,0 0 0 6,0 0 128-6,0 0-128 9,0 0 0-9,0 0 0 11,0 0 0-11,-14 2 0 4,3-2 0-4,-7 4 0 8,-1 0 0-8,1 4 0 8,-5-4 0-8,-3 0 0 6,-3 0 0-6,-4 2 0 9,-2-3 0-8,-2 3 0 9,-2-4 128-10,-6 0-128 6,2 0 0-6,2-2 0 5,-2 0 0-5,4-2 0 8,-2 0 0-8,6-4 0 13,2 3 128-13,2-3-128 4,-2-2 0-3,-1-4 0 4,7 0 0-5,2-5 0 8,1-1 0-8,1 1 128 11,0-3-128-10,3 5 0 2,1-7 0-3,3 3 0 11,2 1 0-11,4 1 0 5,5-3 0-5,1 8 0 9,2-1 0-9,2 3 0 6,4-4-240-6,0 3 80 7,1 1 16-7,3-2 0 4,4 4-160-4,-2-1-16 7,3-3-16-7,-1 6 0 23,6 4-1392-22,-18 2-256 0,17 2-64-1,-1 4-15744 3</inkml:trace>
    </iact:actionData>
  </iact:action>
  <iact:action type="add" startTime="92206">
    <iact:property name="dataType"/>
    <iact:actionData xml:id="d52">
      <inkml:trace xmlns:inkml="http://www.w3.org/2003/InkML" xml:id="stk52" contextRef="#ctx0" brushRef="#br0">8192 9283 6447 0,'0'0'576'2,"0"0"-576"5,0 0 0-7,0 0 0 5,0 18 1216-5,5 1 144 6,3-1 32-6,2 1 0 9,-2-3-192-9,7-4-48 12,-3 3 0-12,10-3 0 4,-1-4-64-3,6 0-32 8,1-3 0-9,7 1 0 4,2 2 16-4,10 4 0 13,5-4 0-13,9-3 0 2,9-1-272-2,0 4-48 11,4 0-16-10,0-6 0 3,-1-2-416-4,-1-2-64 10,-2 2-32-10,0 0 0 8,0-2-224-7,-3 4 176 3,1 0-176-3,0 6 160 5,6 3-160-6,-3-3 128 7,3-4-128-7,-8 0-7968 17,-2-6-1680-15</inkml:trace>
    </iact:actionData>
  </iact:action>
  <iact:action type="add" startTime="92780">
    <iact:property name="dataType"/>
    <iact:actionData xml:id="d53">
      <inkml:trace xmlns:inkml="http://www.w3.org/2003/InkML" xml:id="stk53" contextRef="#ctx0" brushRef="#br0">18828 9018 2751 0,'0'0'256'1,"0"0"-256"5,0 0 0-6,0 0 0 3,-14-10 2224-3,14 10 400 12,-12-2 64-12,12 2 32 3,0 0-1776-3,-15 0-368 7,15 0-64-7,0 0 0 8,0 0-160-6,0 0-32 4,-4 20 0-6,6-3 0 8,4-3 128-8,7 8 32 10,3-5 0-10,9 7 0 6,7-3 64-6,7 2 16 6,2-5 0-6,7-1 0 8,7 3-48-8,7-1 0 8,7-7 0-8,7-2 0 7,0-2-256-3,0-6-64 0,-2-4-16-4,2-2 0 8,-4-6-32-8,0 2 0 7,1 2 0-7,-7-7 0 8,0-1-144-7,-5-3 0 11,-11-1 0-12,-7 2-6528 13,-6-5-1392-12</inkml:trace>
    </iact:actionData>
  </iact:action>
  <iact:action type="add" startTime="93393">
    <iact:property name="dataType"/>
    <iact:actionData xml:id="d54">
      <inkml:trace xmlns:inkml="http://www.w3.org/2003/InkML" xml:id="stk54" contextRef="#ctx0" brushRef="#br0">14369 11317 15663 0,'0'0'688'1,"0"0"144"-1,19 10-656 1,-1-6-176 5,5 2 0-6,12-2 0 5,6 8 1152-5,4-5 192 9,0 5 32-8,6 0 16 3,2-6-608-3,3-1-112 9,1 3-32-8,3-4 0 0,6-4-320-2,1 0-80 11,5-2-16-11,6 0 0 19,-2-2-544-18,-2 0-128-1</inkml:trace>
    </iact:actionData>
  </iact:action>
  <iact:action type="add" startTime="95779">
    <iact:property name="dataType"/>
    <iact:actionData xml:id="d55">
      <inkml:trace xmlns:inkml="http://www.w3.org/2003/InkML" xml:id="stk55" contextRef="#ctx0" brushRef="#br0">12453 14999 9215 0,'0'0'816'2,"0"0"-656"0,0 0-160-1,0 0 0 6,0 0 896-6,0 0 128 4,18-15 48-5,-4 7 0 8,3-4-576-8,5 3-112 7,1 3-32-7,4-6 0 8,5-2-32-8,3-1 0 7,8 3 0-7,3-6 0 9,9 5 160-9,8-9 32 11,1 1 0-11,2-1 0 5,2 3 64-5,9-4 32 6,-3-5 0-6,13 1 0 8,7-2-16-8,9-1 0 11,5 1 0-11,-1 2 0 6,-2 0-80-6,5 1 0 10,-1 1-16-10,8 1 0 4,2 5-160-4,2-1-16 11,2-3-16-11,-2 0 0 4,-1-1 0-4,5 5 0 7,6 1 0-7,4-1 0 8,-3-3-16-8,1 1 0 12,-4 1 0-12,5-1 0 3,7-3-288-3,-3 1 0 14,-3 0 0-13,-3-5 0 2,1-3 208-3,0 4-16 8,-1 1 0-7,1 1 0 2,1 0 16-2,-7-3 0 9,-4-1 0-10,2 2 0 4,4 0 128-4,-6 1 32 12,1 5 0-12,-5-3 0 3,-4-3-112-3,-1 0-32 12,-9 0 0-12,0 1 0 3,1 1-96-2,-3-1-128 6,-6 3 176-7,-1 0-176 9,-10-3 240-9,-6 5-64 12,-8-3-16-12,-2 3 0 4,-7 5 32-3,-5 3 0 4,-5 5 0-5,-2-4 0 9,-3 1 16-9,-5 1 16 10,-4 4 0-10,-8-2 0 4,-1 2-224-4,-7-2-128 11,-1 3 128-11,-9 3-208 21,3 0-272-21,-16 2-48 0,0 0-16 0,0 0 0 13,0 0-544-11,0 0-96-2,-20 4-32 1,3 0 0 11,-3-4-1648-10,-1 1-336-1</inkml:trace>
    </iact:actionData>
  </iact:action>
  <iact:action type="add" startTime="96774">
    <iact:property name="dataType"/>
    <iact:actionData xml:id="d56">
      <inkml:trace xmlns:inkml="http://www.w3.org/2003/InkML" xml:id="stk56" contextRef="#ctx0" brushRef="#br0">7759 16813 3679 0,'0'0'160'1,"0"0"32"-1,0 0-192 0,-10-2 0 6,10 2 0-6,0 0 0 5,0 0 1776-5,0 0 304 10,0 0 64-10,0 0 16 4,0 0-1232-4,0 0-240 7,0 0-48-7,0 0-16 7,0 0-128-7,10-10-32 11,7 1 0-11,1 3 0 6,3 0-16-6,6 0 0 6,5 4 0-6,7-2 0 8,-2-2 128-8,11-1 0 7,5-7 16-7,0 6 0 9,-1-9 0-9,7 3 0 9,1-4 0-9,7 5 0 9,3-3-112-9,8 4-32 8,6-3 0-8,4 5 0 4,7-4-64-4,-1 3 0 11,-1-7-16-11,5 5 0 5,3-3-128-4,7 4-32 8,7-7 0-9,0 1 0 4,6 3 48-3,2-7 16 5,-6 5 0-6,11 1 0 7,7-2-32-7,4 1-16 8,3-3 0-7,0-3 0 7,-1-2-32-8,7-3 0 7,4 1 0-7,4-4 0 3,4 0 0-3,-2-5 0 7,4-1 0-7,2 2 0 9,4-4-48-9,-5 0-16 6,-8 2 0-6,4 0 0 9,7 4-128-9,-2 2 128 7,-2-6-128-7,-4 4 128 8,-6 7 0-8,6 3 0 11,-2-8 0-11,-8 3 0 5,-7 7 0-5,1-1-128 6,-3 1 192-6,-1 2-64 9,-3 1-128-9,-8-3 192 12,-8-3-192-11,-8 5 192 1,-10 1-192-2,-5 0 192 11,-3 5-192-11,-9-5 192 4,-6 5-192-3,-7 1 192 8,-5 2-192-9,-10 0 192 6,-11 5-192-6,-4 1 0 10,-10 4 144-10,-5-2-144 20,-9 2-272-19,-17 0-128 0,0 0-32-1,0 0-8464 8,0 0-1680-7</inkml:trace>
    </iact:actionData>
  </iact:action>
  <iact:action type="add" startTime="97657">
    <iact:property name="dataType"/>
    <iact:actionData xml:id="d57">
      <inkml:trace xmlns:inkml="http://www.w3.org/2003/InkML" xml:id="stk57" contextRef="#ctx0" brushRef="#br0">16871 16850 7359 0,'-25'4'320'2,"11"-2"80"-2,1-2-400 0,-1 0 0 5,14 0 0-5,0 0 0 5,0 0 1488-5,0 0 224 10,0 0 32-10,0 0 16 5,0 0-976-5,0 0-192 10,20-6-32-10,1 0-16 5,6 2 160-5,7-5 16 9,1-1 16-9,2 0 0 6,6-5 96-6,2-1 0 10,7-7 16-10,5-1 0 4,9-1 32-4,8 1 0 11,10 1 0-11,8 0 0 4,11-1-208-4,4-3-32 18,-1-4-16-18,9-2 0 1,0-3-176-1,4 3-16 8,10-2-16-8,-1 4 0 5,1 0-160-5,0 1-16 10,0-1-16-10,-1 2 0 5,5-2-96-5,3 2-128 11,3-1 176-11,-3-3-176 4,-1 0 208-4,4 4-64 11,1 3-16-11,-2-1 0 3,1-2 48-3,-3-2 0 10,-1 1 0-10,2 3 0 6,1 0-32-6,-1-1 0 11,-5 1 0-11,-1 0 0 5,-6 3-144-5,0-1 128 11,-2-2-128-11,-1 1 128 4,-5 1-128-4,0 6 0 10,-1-7 144-10,-3 3-144 5,0-2 192-5,0 3-16 10,4 1-16-10,-4-1 0 5,-4-5 32-5,-1 3 0 11,-1 1 0-11,0-2 0 5,0-3-64-5,-1 3-128 9,-9 2 192-8,-1 1-64 4,-8 3-128-4,-3-3 128 3,-5-1-128-4,-3 1 128 8,-3 5 0-8,-8-3 0 9,-2 5 0-9,-1 1 0 6,-9-5-128-6,-9 5 0 11,0 0 144-11,-12 6-144 5,-4 1 144-5,-5-1-144 7,-5 2 192-7,-19 6-192 8,0 0 128-8,0 0-128 6,0 0 0-5,0 0 0 6,-23 10-240-6,-4 3-96 9,-5-1-32-9,-8 4 0 16,-5-7-2160-15,-4 7-432-2,-25-2-96 1,13 3-16-1</inkml:trace>
    </iact:actionData>
  </iact:action>
  <iact:action type="add" startTime="98707">
    <iact:property name="dataType"/>
    <iact:actionData xml:id="d58">
      <inkml:trace xmlns:inkml="http://www.w3.org/2003/InkML" xml:id="stk58" contextRef="#ctx0" brushRef="#br0">25690 15949 10127 0,'0'0'896'2,"2"-10"-704"6,-4-9-192-8,4 7 0 5,-2 12 1088-5,0 0 176 10,0 0 32-9,2-15 16 4,2 1-672-5,-4 14-128 11,0 0-16-11,0 0-16 3,5-14-176-3,-5 14-48 11,2-8 0-11,-2 8 0 5,0 0 0-5,0 0 0 9,0 0 0-9,0 0 0 5,0 0 272-5,0 0 48 7,0 0 16-7,0 0 0 9,0 0 336-9,0 0 64 6,8 18 16-6,-2 0 0 4,-2 1-240-3,2 3-64 5,0-5 0-5,1 8 0 6,-1 5-224-7,-2 7-48 12,0-2-16-12,-2 2 0 5,0 2-96-5,-2 0-32 6,0 8 0-6,-2-2 0 9,-2-4 64-9,0 5 16 8,2-3 0-8,-4 2 0 7,3-10-16-7,-5-2 0 8,0-1 0-8,4-5 0 8,-2 0 160-8,-2 0 48 11,1-5 0-11,1-1 0 4,-2-1-128-4,-2-5-32 10,2 5 0-10,4-2 0 5,4-18-160-5,-5 13-48 6,5-13 0-5,-4 20 0 6,4-20-32-7,6 13-16 13,-6-13 0-12,0 0 0 2,7 14 48-3,-7-14 0 6,0 0 0-6,24 2 0 8,-7 0 48-7,5-2 16 10,1-2 0-11,3 0 0 5,1-4-96-5,2 2-16 9,2-2 0-8,1 2 0 2,-1-1-144-2,8 3 0 10,-2-2 0-11,6 0 128 4,-6 2-128-3,10-2 0 5,1 2 0-6,7 2 0 8,4 2 0-8,1 2 128 11,6-2-128-11,5 0 0 5,-5-2 144-5,4-2-144 7,-4 0 160-6,5-2-160 6,-1 2 176-7,2-2-176 11,0-4 192-11,-2 6-192 4,4 0 144-4,3 1-144 12,-9-1 0-12,4 0 144 2,-4-4-144-1,-1 2 0 10,-9 0 0-11,1 2 0 5,-7 0 0-5,1-2 0 10,2 2 0-10,-5 2 0 4,-3 0 128-3,2 2-128 9,-2 0 128-10,-1 0-128 5,-3-2 0-4,0 0 0 9,-8 0 0-10,1-2 0 10,-5 0 0-10,2 2 0 5,-2-4 0-5,-2 2 0 5,1 2 0-5,-3 0 0 4,-4 0 0-3,3 0 0 6,-3-4 0-7,-1 2 0 12,-1-3 0-12,0 3 0 3,-5 2 0-2,4 0 0 9,1 0 0-10,0-2 0 5,-7 0 0-5,4 2 0 12,-5 0 128-12,1-2-128 3,-14 2 0-3,16-2 128 12,-16 2-128-10,15-2 128-1,-15 2-128-1,0 0 0 11,0 0 0-11,0 0 0 4,16-4 192-4,-16 4-64 10,0 0 0-10,0 0 0 5,0 0 0-5,10-10 0 6,-10 10 0-6,0 0 0 8,0 0-128-8,0 0 128 7,9-9-128-7,-9 9 128 8,10-10-128-7,-10 10 0 10,8-16 0-11,-2 6 0 4,-6 10 128-3,8-17-128 8,-1 1 0-9,-1 1 128 5,0-7-128-4,0 1 128 5,0-5-128-6,0-1 128 8,-3-4-128-8,3-4 128 8,6 0-128-8,-4-6 128 7,-2-2-128-7,1-6 0 12,3-4 144-12,-2-3-144 4,2-3 128-4,3 1-128 6,-5-5 128-6,4 9-128 4,-2 7 0-4,-1 2 0 7,-1 8 0-7,-2-2 0 8,-2 6 0-8,2 4 144 7,0 1-144-7,-2 9 0 7,1 3 0-6,-1 3 0 6,-4 13-192-7,0 0 48 8,0 0 144-8,0 0 0 12,0 0-144-12,0 0 144 5,0 0-160-5,0 0 160 10,2 19-208-10,0 1 80 4,0-1 128-4,0 5-128 8,0 1 128-8,0 2-128 7,0 2 128-7,-2 3 0 10,-2 5-144-10,2 0 144 5,0 10 0-5,0-3 0 11,-2 3-144-11,2 6 144 5,-2-2 0-5,-2 1 0 11,2 1 0-11,-4 0 0 2,-1-7 0-1,1 1 0 6,0 0 0-7,2-6 0 8,-4 2 0-7,-1-6 0 9,1-4 0-10,0 2 0 5,0 0 0-5,0-4 0 7,2 1 0-7,-1-1 0 7,-3 0 0-7,2-2 0 12,2-3 0-12,-4-1 0 4,3-2 0-4,3-1 0 10,-4-1 0-10,-2-5 0 4,4 0 0-3,2-7 0 8,-3 5 0-9,7-14 0 5,-12 10 0-5,12-10 0 11,-10 13 0-11,10-13 0 5,0 0 144-5,-13 6-144 9,13-6 128-9,0 0-128 5,-14-2 128-5,-2 0-128 7,16 2 128-7,-13-6-128 8,-3 1 128-8,6-1-128 11,-1 0 128-11,-3-4-128 4,-2 2 0-3,1 3 0 11,-7-5 128-12,1 0-128 3,-5 2 0-3,-1 2 0 6,-4-3 0-5,-4 1 0 7,-2 2 0-8,-8-2 0 11,-2-2 0-11,-8 3 0 4,-7-3 0-4,0-2-144 10,-9 6 144-10,1-3 0 5,-2-1 0-5,0 4-128 11,2 2 128-11,-6 0 0 5,-2 0 0-5,-4 0 0 10,-4 0-128-10,-4 4 128 4,-5 2 0-4,3 4 0 11,4 0 0-11,-2-2 0 4,3 0 0-4,-3-2-128 9,0 0 128-8,-4 0 0 4,3 0 0-5,7-4-160 6,4 0 160-6,8 2-128 8,5 2 128-8,9 0 0 13,1 0 0-13,5-2 0 3,-1-2 0-3,4 2 0 8,3 2 0-8,5-2 0 8,0-8 0-8,2 2 0 10,0 4 0-10,0-2 0 5,5 0 0-5,3-2 0 10,2 1 0-10,2-1 0 5,1 4 0-5,3 0 0 9,1 0 0-9,3 2 0 6,3-8 0-6,1 6 0 11,3 2 0-11,12 0-128 4,-16-2 128-4,16 2 0 10,0 0 0-10,0 0 0 4,0 0 0-3,0 0 0 9,-9-4 0-10,9 4 0 6,0 0 0-6,0 0 0 9,0 0 0-9,0 0-128 4,0 0 128-4,0 0 0 11,0 0 0-11,0 0 0 5,-2-19 0-4,2 3 0 9,0-3 0-10,2 3 0 4,2-2 0-4,-1-5 128 11,5-2-128-11,0 1 0 4,-2 5 0-4,2-7 144 7,-1-3-144-7,1-4 0 8,-4-2 128-8,4 2-128 12,0-2 0-12,0-4 0 2,-5 0 128-1,5-4-128 9,2 6 0-10,-2-6 0 5,2 2 0-5,5-4 0 11,-3 2 0-10,4 2 0 3,-3 8 0-4,3-2 0 10,3-2 0-9,-3 6 0 3,1 1 0-4,-7 7 0 7,4 5 0-7,-6 1 0 8,1 5 0-8,-9 12 0 10,14-13 0-10,-14 13 0 4,0 0 0-3,0 0 0 8,0 0-160-9,0 0 160 6,0 0-128-6,4 23 128 12,0 0-160-12,-2 3 160 3,-2-1-144-2,-2 4 144 5,-2 2-128-5,2 5 128 7,-2 5 0-8,-6 3-128 9,3 7 128-9,1 2 0 5,-2 3 0-4,-4-3-128 10,4 0 128-11,-1-1 0 4,-3 5 0-4,6-4-128 8,-2-11 128-8,0 3 0 3,5-6 0-3,1 4 0 7,2-4 0-7,2 0 0 8,1-8 0-7,5 1 0 10,0-3 0-11,4 0 0 4,3-2 0-4,5-3 0 6,-6-1 0-6,5-9 0 8,-5 0 0-8,3-9 128 12,5 1-128-12,1 0 0 4,2-6 128-4,-1 0-128 11,1-4 160-11,3 0-160 5,1-2 128-5,4 3-128 11,0-5 0-10,2-2 144 1,2 2-144-2,2 2 0 7,-4-9 0-7,12 3 0 9,4-4 0-9,6 5 0 5,5-5 128-5,8 4-128 9,-2-3 0-9,8 5 0 12,-1-2 0-12,3-1 0 3,4-1 0-3,1 2 0 11,3 3 0-11,4-3 0 5,4 8 0-4,3-4 0 8,-5-7 0-9,1 7 0 6,-9 0 0-6,2-2 0 10,0 2 0-10,0 3 0 4,2-3 0-4,-1 2 0 12,1 6 0-12,-4-2 0 4,-8-8 0-4,-2-5 0 6,-4-1 0-6,-7 2 0 9,-3 7 0-9,-3-3 0 7,-6-8 0-7,-1 10 128 8,1 1-128-8,-2 3 0 12,-6 0 0-12,1 2 0 4,-4-2 0-4,-1 0 0 11,-8 2 0-11,-4 0 0 4,-7-4 0-4,-3 2 0 7,3 3 0-7,-20 1 0 7,0 0 0-7,0 0 0 7,0 0 128-6,0 0-128 7,0 0 0-8,0 0 0 6,0 0 0-6,0 0 0 9,0 0 128-9,0 0-128 11,0 0 0-10,0 0 128 3,0 0-128-4,0 0 0 7,-10-8 0-7,10 8 128 4,0 0-128-4,0 0 0 6,-12-6 0-6,12 6 0 7,0 0 0-7,0 0 0 7,0 0 0-7,0 0 0 8,0 0 0-8,-15-2-144 8,15 2 144-8,-16 0-208 23,0-2-1472-22,3 2-304-1,-3 0-48 1,16 0-14400 1</inkml:trace>
    </iact:actionData>
  </iact:action>
  <iact:action type="add" startTime="102210">
    <iact:property name="dataType"/>
    <iact:actionData xml:id="d59">
      <inkml:trace xmlns:inkml="http://www.w3.org/2003/InkML" xml:id="stk59" contextRef="#ctx0" brushRef="#br0">1891 15239 16927 0,'-13'-13'752'1,"13"13"144"-1,0 0-704 0,0 0-192 3,0 0 0 0,4-18 0-3,-4 18 608 0,19-14 96 6,-3-3 0-6,5 5 16 9,8-7-208-9,9 1-64 6,2 4 0-6,9-1 0 9,8 5 192-9,5-5 48 11,10 3 0-11,4 2 0 4,10-4-112-4,2 5-32 11,0-3 0-11,5 4 0 4,5 4-32-4,-1 4-16 15,1 2 0-15,0 2 0 3,-7 0-176-3,-3 2-16 6,0 4-16-5,-6-5 0 5,-8 5-112-6,2 2-32 11,-8-4 0-11,2 1 0 5,-7 5 16-5,-5-4 0 9,-3 0 0-9,-4-5 0 5,-3-3 144-5,-9 0 16 11,-3-2 16-11,-9 0 0 5,-8-2 80-5,-1 2 16 11,-18 0 0-10,0 0 0 1,0 0 80-2,0 0 0 6,0-15 16-6,0 15 0 10,-18-6 112-10,-11 2 0 10,-10 2 16-10,-12 0 0 4,-3 2-464-4,-11 0-192 12,-9-2 176-12,0 0-176 6,-4 0 128-6,-4 6-128 7,-6 0 0-7,-3 4 0 5,-11-2 128-5,1 0-128 11,-2-6 0-11,-1 2 0 3,5 3 128-2,5 5-128 9,-5 0 0-10,7-4 144 4,6-2-144-4,6 0 0 11,8-2 144-11,9-4-144 5,9-4 0-4,9 4 128 9,10-2-128-10,11 2 0 5,11 2 0-5,13 0 0 10,0 0 0-10,0 0 0 4,0 0 0-4,29-8 0 11,10-4-144-11,14 5 144 5,9-5 0-5,12 2-176 6,10-2 176-5,12 1-128 8,3-1 128-9,7-2 0 7,3 9 0-7,2-3 0 9,-2-4 0-9,-2 4 0 11,1-2 0-10,-11 1 0 2,-1 3 0-3,-8 4 0 10,-4-2 0-9,-5 2 0 3,-2 0 0-3,-9 2 0 5,-6 2 0-6,-9-2 0 8,-12-2 0-8,-8 2 0 7,-10 0 0-6,-5 0 0 6,-18 0 0-7,0 0 0 7,0 0 128-6,-16 4-128 5,-11 6 208-6,-10 3-16 11,-16-3-16-11,-11-2 0 4,-14 4-16-3,-6-3 0 9,-8 3 0-10,-3 2 0 5,-12-6 96-5,-9 5 32 11,-10-3 0-11,1 4 0 3,-6-5 96-3,0 1 0 12,3 4 16-12,3-2 0 3,-2 3-64-3,12-3-16 11,6 1 0-10,15-3 0 2,12 4-176-3,10-4-144 11,16-5 192-11,11 3-192 5,10 0 144-5,9-2-144 12,13-4 0-11,13-2 144 1,0 0-144-2,0 0-224 6,19-2 48-6,12-2 16 25,8-2-736-25,10-6-128 1,12 1-48-1,9-5 0 12,10 6-2192-10,4-5-448-1</inkml:trace>
    </iact:actionData>
  </iact:action>
  <iact:action type="add" startTime="105313">
    <iact:property name="dataType"/>
    <iact:actionData xml:id="d60">
      <inkml:trace xmlns:inkml="http://www.w3.org/2003/InkML" xml:id="stk60" contextRef="#ctx0" brushRef="#br1">19557 777 3679 0,'0'0'320'1,"0"0"-320"6,0 0 0-7,0 0 0 3,16-8 1968-2,-6 0 320 6,-10 8 64-7,0 0 16 8,0 0-1680-7,0 0-336 8,15-8-64-9,-15 8-16 6,0 0-272-5,0 0 160 8,0 0-160-9,0 0 128 5,0 0 496-5,0 0 80 9,-19 14 32-9,-3-4 0 5,-5 3-64-4,-4-1-16 9,-4 3 0-10,-6-5 0 3,0 2-144-2,-6 2-48 9,0-7 0-10,-2 7 0 5,-3 2-48-5,-3 3-16 17,-1 3 0-17,-3 1 0 1,-3 0-96-1,-1 9-32 9,1-3 0-9,-6-2 0 3,-1-7-96-2,-1 3-32 11,8 0 0-12,-1 1 0 3,1-3 0-2,5-3 0 8,6-1 0-9,9 3 0 5,3-6 32-5,5 3 0 11,3-3 0-11,6 3 0 4,3-5-176-3,7 2 0 9,-3-7 144-6,7 7-144-4,-1-4 0 0,12-10 0 12,0 0 0-12,2 21 0 4,6-7 176-4,-8-14-48 9,9 18 0-8,9-7 0 4,-1 3 384-5,5-4 80 11,1 1 16-11,7-1 0 5,3 6-336-5,6-5-64 11,-4 7-16-10,10-6 0 1,-2 3-192-2,5-3 144 10,3 2-144-10,2-5 128 5,1 1-128-4,3 4 0 9,0-10 144-10,-1 3-144 4,5 5 0-4,-3-4 0 11,3-2 0-11,5 2 0 4,-4 3 0-4,7-1 144 11,-5 4-144-11,4-6 0 4,0-3 144-4,1-1-144 11,-3 2 0-11,-7-4 144 4,-3 0-144-3,-3 0 0 8,-4 0 144-9,-9 2-144 6,1 4 0-5,-7 1 128 8,-3-1-128-9,-4-2 0 6,-3-2 0-6,-7 4 0 5,-17-8 0-4,0 0 128 6,0 0-384-7,0 0-64 7,0 0 0-7,-12 11-16 24,-3 1-848-23,-7 0-160 0,-5-6-48-1,-4 0-5952 10,-6-3-1184-9</inkml:trace>
    </iact:actionData>
  </iact:action>
  <iact:action type="add" startTime="105918">
    <iact:property name="dataType"/>
    <iact:actionData xml:id="d61">
      <inkml:trace xmlns:inkml="http://www.w3.org/2003/InkML" xml:id="stk61" contextRef="#ctx0" brushRef="#br1">18405 1276 5519 0,'0'0'496'1,"0"0"-496"4,0 0 0-4,-12 2 0-1,12-2 448 0,0 0-16 7,0 0 0-7,-16 6 0 8,16-6 512-8,0 0 96 12,0 0 32-12,0 0 0 4,0 0 192-4,0 0 32 10,0 0 16-10,0 0 0 5,0 0-160-5,24 5-16 7,1-1-16-7,4-4 0 7,4 2-512-7,8-2-96 11,2-2-32-10,6 2 0 3,4-2-32-4,5 0 0 8,9-1 0-8,-3-1 0 7,-2 0-16-2,12 2-16 2,6 2 0-7,4-2 0 4,8 0 0-3,9-2 0 10,9-4 0-11,1-4 0 6,0 5 0-6,4 1 0 10,4-6 0-10,0 2 0 4,0 3-208-4,0-5-32 9,-4 2-16-9,-2 2 0 6,0-7-160-6,1 5 0 10,1-4 144-10,-4 5-144 6,-4-7 0-6,-2 4 144 7,-1 3-144-7,1-5 0 7,-5 4 288-6,-3-2-48 10,-3 3-16-11,-5 5 0 4,-5-2 64-4,-2 2 16 10,-2 4 0-10,-10-2 0 4,-5-2-160-4,-3 4-16 8,-5 0-128-8,-7 2 192 7,-5 0-192-7,-2 4 176 10,-6-2-176-10,-9 0 160 5,-9-2-160-5,-3 3 0 11,-16-5 0-11,0 0 0 5,0 0 0-5,0 0 0 11,0 0-160-10,-12 20 160 16,-9-4-528-16,-9-1-16-1,-5 3 0 0,-2-3-8240 12,-8 5-1648-10</inkml:trace>
    </iact:actionData>
  </iact:action>
  <iact:action type="add" startTime="111348">
    <iact:property name="dataType"/>
    <iact:actionData xml:id="d62">
      <inkml:trace xmlns:inkml="http://www.w3.org/2003/InkML" xml:id="stk62" contextRef="#ctx0" brushRef="#br4">2010 19161 12895 0,'0'0'576'3,"0"0"112"-2,0 0-560-1,-15 4-128 0,15-4 0 0,0 0 0 7,0 0 1024-7,0 0 160 7,0 0 32-7,0 0 16 9,0 0-336-9,0 0-80 6,0 0-16-6,0 0 0 8,0 0 352-7,0 0 64 6,0 0 0-7,0 0 16 7,0 0-176-7,0 0-32 6,10-16-16-6,-10 16 0 8,15-9-304-8,5-1-48 7,-5 2-16-6,7 4 0 8,1-4-256-9,6 1-48 5,3 1-16-4,9 2 0 6,-1 0-96-7,11-2-32 11,2-2 0-11,1 2 0 6,3 3-48-5,2 1-16 4,5 0 0-5,2 0 0 8,-1 0 112-8,3 4 16 7,2 2 0-7,4-2 0 8,0 3-48-8,-2 1 0 7,3 0 0-6,-3-2 0 6,-8-4-80-7,4 0 0 8,1 0-128-8,-7 2 192 7,-1 2 16-7,3-2 0 7,-4 4 0-7,7 0 0 8,1-1-16-8,-4 1 0 7,5 0 0-7,-7 0 0 8,-5-2-64-8,-3 2-128 7,-1 0 176-7,-2-3-176 9,-5 5 128-9,-1 0-128 6,-4-2 0-6,-4-2 0 10,2-2 192-10,-2 4-32 6,-5 3 0-6,-3-3 0 8,-6-4 32-8,-1 2 16 7,-5-2 0-7,1 2 0 8,-6-2-16-8,-12-2-16 6,17 0 0-6,-17 0 0 9,0 0 80-9,0 0 0 7,0 0 16-7,0 0 0 7,0 0 48-7,0 0 16 7,0 0 0-7,0 0 0 8,-19-6-96-8,3 4-32 7,-4 0 0-6,-7 0 0 7,0-2-80-8,-4 2 0 7,-6 0-128-7,0-2 192 8,-1 2-192-8,-3 1 0 6,-1 1 0-6,-7 0 0 8,-2-2 128-8,-5 0-128 7,-7 2 0-7,-5-2 144 9,-2 0-16-9,-4-2 0 7,-3 0 0-7,5 0 0 7,-4-2-128-7,0 4 0 8,0 2 0-8,-4 0 0 7,-2 0 0-7,-2-2 0 7,-2-2 0-7,-1 2 0 8,1 2 0-8,0 0 0 8,4 0 0-8,4 2 0 7,2 0 0-7,4 0 0 8,2 0 0-7,-3-2 0 5,9-2 0-6,6-2 0 8,1 2 0-8,6 2 0 7,3 0-128-7,9 0 128 8,-2-3 0-8,11 3 0 7,5 0 0-7,7 0-144 8,3-2 144-8,15 2 0 7,0 0-144-7,0 0 144 6,0 0 0-5,0 0-144 7,21-2-32-8,10 2 0 7,10-4 0-7,16 4 0 9,11 0 176-9,16-6-208 6,16 2 80-6,3-2 128 9,6 2-176-9,14 0 176 6,6 0-128-6,0-3 128 9,-1 1 0-9,-5 4 0 6,-4 0 0-6,-6 4-128 8,-3-4 128-8,-5 2 0 8,-2 2 0-8,-5 0 0 7,-9-4 0-7,-5 2 0 8,-8-4 0-8,-5 0 0 7,-11-4 0-7,-5 6 0 8,-3-2 0-8,-9 0 0 7,0 1 0-7,-12 1 0 8,-3-2 128-8,-7 2-128 8,-21 2 0-8,0 0 144 6,0 0-144-6,0 0 0 8,0 0 288-8,-15-6-48 7,-5 4-16-7,-13 2 0 8,-6 2-64-8,-8 4-16 8,-9-2 0-8,-7 2 0 8,-5 1-144-8,-6 3 0 6,-12-4 0-6,-2-2 0 10,-5 2 0-10,-3 0 128 6,-2 3-128-6,1-1 0 9,1 6 0-9,-3-3 0 5,-1-1 128-5,-3 2-128 8,0-6 0-7,11 2 0 6,8 3 0-6,6-3 0 5,4-2 0-6,13 0 0 8,5 2 144-8,5-5-144 8,6-1 128-8,8 0-128 7,6-2 128-7,8 0-128 7,3 0 0-7,8-2 0 8,12 2 0-8,0 0 0 22,0 0-1824-21,18-5-288 1,5-3-48-1</inkml:trace>
    </iact:actionData>
  </iact:action>
  <iact:action type="add" startTime="118029">
    <iact:property name="dataType"/>
    <iact:actionData xml:id="d63">
      <inkml:trace xmlns:inkml="http://www.w3.org/2003/InkML" xml:id="stk63" contextRef="#ctx0" brushRef="#br4">10928 8041 3679 0,'0'0'160'1,"0"0"32"-1,0 0-192 0,0 0 0 3,0 0 0-2,-2-16 0 5,2 16 2560-6,0 0 448 7,-8-13 112-7,3-3 16 9,-1 6-2064-9,-2 3-416 6,8 7-80-6,-12-16 0 11,2 4-144-11,-1-1-32 4,1 3 0-4,0-4 0 8,-7 3 32-8,3-5 0 7,-4 2 0-7,-1-1 0 8,3 3 112-8,-1-6 32 8,-1 1 0-7,3-1 0 5,-7 3-128-5,3 3-32 5,1-4 0-6,-3 5 0 9,-7-5-160-9,1 4-16 7,0 5-16-7,-2-5 0 12,-5 4-80-12,-5 0-16 4,0-3 0-4,-6 3 0 9,-1 2-128-9,1-4 160 5,-8 2-160-4,2 5 160 7,1 3-160-8,-3 2 160 6,-4 1-160-6,1 1 160 9,-1 4-160-9,-1 0 128 6,-3-2-128-6,-1 5 128 8,1-1-128-8,-1-2 0 7,2 2 144-7,-1 0-144 7,1 1 0-7,3 3 128 7,2-4-128-6,1 5 0 7,-1 1 0-8,1 3 0 6,-3 3 0-6,-1-5 0 8,-3 1 0-8,3 1 0 9,-1-3 0-9,-5 2 0 7,-3 1 0-7,7-3 0 7,-3 3 0-7,7 6 0 7,3-1 0-6,6 1 0 6,-3 1 0-7,5-1 0 8,6-2 0-7,0 5 144 4,6 5-144-4,0 0 0 7,1 0 144-8,3 6-144 6,2 2 0-6,1 0 144 9,1 0-144-9,4 8 0 6,-3 1 0-6,5-1 128 9,-1 2-128-9,-1 0 0 6,-1-1 0-6,7-1 0 9,-1-2 0-9,6 4 0 6,-1 1 0-6,3 1 0 9,4 0 0-9,2-1 160 6,2-3-160-6,0-6 160 9,4 0-160-9,0-4 0 6,6 4 0-6,1-6 0 8,11 2 192-8,-5-6-64 8,1-4 0-8,5 0 0 8,1 3 32-8,1 3 0 7,2-4 0-7,3-4 0 8,-1-3 16-8,2-1 0 6,2 0 0-6,6 1 0 9,-2-9-32-9,4 3 0 6,2 0 0-6,2-5 0 8,-2 5 48-8,6-7 16 7,3 1 0-7,7-4 0 9,1-6 64-9,1 0 16 6,3-2 0-6,-1 0 0 9,7 0 0-9,-2 0 0 7,4-4 0-7,-2 0 0 8,3-8-128-8,-1 3-32 6,0-1 0-6,6-4 0 9,2 2 64-9,2-5 0 6,-4-3 0-6,-4 1 0 9,0-3 32-9,0-3 16 7,0 0 0-7,-3 1 0 7,-3 1-32-6,0 3 0 5,8 1 0-5,-10-1 0 8,1-7 16-9,-7-2 0 6,3-4 0-6,-3 2 0 8,-3-5 32-8,-5-1 16 7,-1 2 0-7,-4 2 0 8,-2-4 48-8,-8-2 16 6,0-4 0-6,-2-2 0 9,-4-7 112-9,-2 1 32 7,-3-2 0-7,-5-1 0 8,1-3-128-8,-5-1-32 7,-1-1 0-7,-2 1 0 8,-7 1-48-8,-3-3-16 6,-4 1 0-6,-2 1 0 9,-4 3-16-9,1 2-16 7,-9 1 0-7,0 7 0 9,-7 0-64-9,-3 6-16 5,-3 0 0-4,-2 6 0 7,-6 4-144-8,0 1 0 7,-6 3 0-7,2 5 128 9,-6 7-128-9,0-3 0 6,0 6 0-6,-6 5 0 8,1 1 0-8,1 4 0 7,2 4 0-7,-2-1 0 8,-3 1-256-8,3 2 32 7,0 8 0-7,6-1 0 23,0 7-1504-22,6 3-320 0,8 7-48 0,4 3-9024 5,3-2-1808-5</inkml:trace>
    </iact:actionData>
  </iact:action>
  <iact:action type="add" startTime="119410">
    <iact:property name="dataType"/>
    <iact:actionData xml:id="d64">
      <inkml:trace xmlns:inkml="http://www.w3.org/2003/InkML" xml:id="stk64" contextRef="#ctx0" brushRef="#br4">12896 18110 1839 0,'0'0'160'3,"0"0"-160"-2,0 0 0-1,-11 6 0 7,11-6 2880-7,0 0 560 7,0 0 96-7,0 0 32 8,-10 12-2144-7,10-12-416 5,0 0-96-5,0 0-16 5,-12 9-128-5,12-9-48 7,0 0 0-8,0 0 0 7,0 0 320-7,0 0 64 7,0 0 16-7,0 0 0 8,4-9 208-8,4-9 32 7,0-3 16-7,11-3 0 9,-3-3-448-9,3 0-96 6,3-3 0-5,1-1-16 7,-1 0-336-8,3-2-64 8,2-4-16-8,-1-2 0 12,-3 2-144-12,2-2-48 2,-1 2 0-2,-1 3 0 9,-3 3-16-9,-1-2-16 5,-1 4 0-5,-7 7 0 10,3 1-48-10,-6-1 0 5,4 11 0-5,1-3 0 9,-5 6 64-9,-8 8 0 6,0 0 0-6,0 0 0 8,0 0-192-7,0 0 0 6,18 6 0-7,-11 8 128 9,-7-14-128-9,8 21 0 7,-2 8 0-6,-2 7 0 5,-4 3 0-5,-2 9 0 5,-4 1 0-6,0 4 0 8,0-3 0-7,3 11 0 5,-5 3 0-6,-4-1 0 8,2-3 304-8,-3 6-32 7,1 1 0-7,-2 3 0 8,3-6 64-8,-3 5 16 6,-2-5 0-6,1-6 0 9,-1-3 80-9,-1 0 16 7,5-5 0-7,-4-3 0 9,6-6-176-9,1 0-16 6,1-4-16-6,2-4 0 8,0-3-112-8,-2-5-128 7,5-4 176-7,1 3-176 8,0-5 144-8,2-5-144 6,0-14 0-6,2 17 144 8,1-5-144-8,-3-12 0 7,0 0 0-7,0 0 0 23,0 0-448-22,16 0-112-1,-16 0-16 0,16-6-16 14,-5-7-2192-12,-11 13-432-1,6-14-96 0</inkml:trace>
    </iact:actionData>
  </iact:action>
  <iact:action type="add" startTime="119906">
    <iact:property name="dataType"/>
    <iact:actionData xml:id="d65">
      <inkml:trace xmlns:inkml="http://www.w3.org/2003/InkML" xml:id="stk65" contextRef="#ctx0" brushRef="#br4">12356 19048 32255 0,'0'0'2864'3,"0"0"-2288"-3,0 0-576 0,14-4 0 8,3 0 896-8,10 4 80 8,9 2 16-8,8-2 0 6,5-2-528-5,10 0-96 6,3 2-32-7,10 0 0 8,2-4 128-7,4-1 32 4,-1-5 0-5,-1 4 0 9,-6 0-112-9,2 0-32 6,-2 0 0-6,-2 4 0 13,-9 2-96-13,0 0-32 4,-7 0 0-4,-3 0 0 9,-10 4-224-9,4-4 0 6,-12 0 0-6,-2-2-160 23,-5-2-1040-22,-3 4-208 0,-7 0-32-1,-14 0-9728 7,0 0-1952-6</inkml:trace>
    </iact:actionData>
  </iact:action>
  <iact:action type="add" startTime="121257">
    <iact:property name="dataType"/>
    <iact:actionData xml:id="d66">
      <inkml:trace xmlns:inkml="http://www.w3.org/2003/InkML" xml:id="stk66" contextRef="#ctx0" brushRef="#br4">21252 7961 3679 0,'0'0'160'3,"0"0"32"-2,0 0-192-1,0 0 0 1,18-2 0-1,-18 2 0 6,10-6 2464-6,-10 6 448 7,7-11 96-7,-7 11 0 8,8-12-1568-7,-4-4-320 6,-4 5-64-7,0 3-16 9,-4-6-272-9,-2 4-64 4,3-5-16-3,-3 3 0 8,0-5-160-9,0 3-16 7,-4-6-16-7,0 3 0 8,-5 1 16-8,1-3 16 8,-7-3 0-8,-1 7 0 8,-3-3-144-8,-2 1-16 5,-5 1-16-5,-1-4 0 9,2-1-80-9,-4 1-16 5,-2-1 0 2,0-2 0-2,-8 1-96-4,2 5-32 8,-6-1 0-9,2-1 0 3,3 3 32-3,-7-2 0 7,-6 7 0-7,1-3 0 9,-3 4-16-9,-3-1 0 8,-3 1 0-8,-3 6 0 6,2 2-144-6,-10 2 0 6,-2 4 144-6,0 0-144 9,4 4 0-9,0 3 0 6,5-1 0-6,-3 6 0 9,4-3 0-9,3 7 0 6,5-7 0-6,1 5 128 9,5 3 0-9,1 3 16 6,-1 1 0-6,-1 3 0 9,0-5-144-9,1 4 0 6,3 4 144-6,0 1-144 9,-1 7 0-9,-1 4 128 7,0-4-128-7,5 7 0 8,-3 5 0-7,-2-2 0 4,0 2 0-5,5 1 0 10,7 3 0-10,-2 1 0 6,4 1 0-6,2-1 0 9,6 1 0-9,5-2 0 5,3-1 0-5,5 5 128 9,1-5 0-9,7 3 0 6,-2 1 0-6,6 1 0 8,4-6-128-8,2 3 176 7,2 3-176-7,2-5 192 9,6 3-192-9,-2-3 128 7,2 1-128-7,5-4 128 8,1-10-128-7,5 4 128 4,5 3-128-5,3-7 128 8,2 0 64-7,6-8 0 6,-2-1 0-7,8 3 0 9,0 2 0-9,6-4 16 5,-2-2 0-5,-1-2 0 9,7-3-64-9,-2-1-16 6,2 4 0-6,3-3 0 9,3-9 96-9,1-1 16 6,6 1 0-6,1-9 0 9,3-2 112-9,2 0 32 6,8-4 0-6,0-4 0 9,-2-6-48-9,2 0 0 6,0-7 0-6,2-3 0 8,0-5-80-7,-2-1-32 5,-2 5 0-6,-2-3 0 9,2-9-64-9,0-2-16 8,-2-2 0-8,-6 4 0 7,-2 1 48-7,-3-3 16 7,3-8 0-7,-5 2 0 8,-1-6 64-8,-4-5 16 7,-5-1 0-7,0-9 0 8,-2-7 96-8,-3-7 32 7,-7-4 0-6,-2 0 0 6,-9 4-32-7,-3-2-16 6,-12-2 0-6,-3 8 0 8,-10 5-80-8,-6 5-16 7,-11-6 0-7,-5 3 0 9,-7 3-32-9,-8 5-16 6,-2 1 0-6,-8 7 0 9,0 4-96-9,-6 4-128 6,-3 6 176-6,-7 1-176 10,-5 3 0-10,1 4 0 5,-7 1 0-5,2 11 0 10,-8-1 0-9,-4 6 0 4,-2 3-144-5,-2 1 144 24,-1 4-576-23,-1 5-48 0,4 3 0-1,4 0 0 12,2 8-1792-11,10-1-352 1,5 11-80-2</inkml:trace>
    </iact:actionData>
  </iact:action>
  <iact:action type="add" startTime="123105">
    <iact:property name="dataType"/>
    <iact:actionData xml:id="d67">
      <inkml:trace xmlns:inkml="http://www.w3.org/2003/InkML" xml:id="stk67" contextRef="#ctx0" brushRef="#br4">8285 20136 17903 0,'0'0'784'2,"-11"8"176"-1,11-8-768-1,0 0-192 0,-10 10 0 0,10-10 0 6,0 0 656-6,-12 10 96 7,12-10 16-7,0 0 0 9,0 0-192-9,0 0-48 7,0 0 0-7,0 0 0 7,0 0 304-4,0 0 48 2,0 0 16-5,0 0 0 9,8-16-112-9,4 0-16 5,-3-7 0-5,5 0 0 8,-6-5-176-7,9 1-32 6,1 0-16-7,1-1 0 7,-1-3-80-7,-2 2-16 7,3 2 0-7,1-1 0 9,-5 1-80-9,5 2-32 7,1 3 0-7,-3 1 0 12,1 1-128-12,3-1-16 3,-7 3-16-3,3 5 0 8,3-5-48-8,-5 6-128 7,-1-5 192-7,-3 9-64 8,2-4-128-8,-14 12 192 7,13-6-192-7,3 1 192 8,-16 5-192-8,14-4 160 7,-14 4-160-7,0 0 160 7,0 0-32-6,0 0-128 5,0 0 192-6,15 4-64 9,-15-4-128-9,12 19 160 7,-2-1-160-7,-6 7 160 8,0 2-160-8,-2 4 0 7,-2 5 0-7,0 1 128 8,-2 7 0-8,-2 1 0 7,0 6 0-7,0 0 0 8,-4 3 80-8,2 5 16 7,0 1 0-7,-1-1 0 8,-3-1 160-8,4-1 48 7,2-4 0-7,-2-7 0 8,-2-3-16-8,5-8 0 7,1-2 0-7,0 5 0 8,-2-9-112-8,2-2-32 8,2-2 0-8,0-3 0 7,0-3-272-7,0 1 160 7,0-20-160-7,0 0 128 7,0 16-128-7,0-16 0 8,0 0 144-8,6 13-144 7,-6-13 0-7,0 0-192 7,0 0 32-7,0 0 0 24,0 0-560-22,0 0-112-2,0 0-32 0,0 0 0 13,0 0-1312-12,0 0-272-1,0 0-48 1,2-8-16 14,-2 8-480-15,0 0-80 1</inkml:trace>
    </iact:actionData>
  </iact:action>
  <iact:action type="add" startTime="123614">
    <iact:property name="dataType"/>
    <iact:actionData xml:id="d68">
      <inkml:trace xmlns:inkml="http://www.w3.org/2003/InkML" xml:id="stk68" contextRef="#ctx0" brushRef="#br4">8145 20831 21999 0,'0'0'960'3,"0"0"224"-3,-12-2-944 0,12 2-240 0,0 0 0 0,0 0 0 8,0 0 1072-8,0 0 160 7,0 0 48-6,0 0 0 6,18-2-384-6,3 0-80 4,2 0-16-4,7-2 0 8,1-2 160-9,6-2 48 7,0 2 0-7,6 0 0 7,-2 1-176-7,10-3-48 7,-1 0 0-7,3 2 0 8,2 4-208-8,-3-2-32 7,-5-3-16-7,2 3 0 8,0 2-208-8,-8 0-32 7,2-2-16-7,-10 2 0 9,-4 2-272-4,-4 2 0-3,-3 2-208-2,-3 0-11248 16,-19-4-2256-15</inkml:trace>
    </iact:actionData>
  </iact:action>
  <iact:action type="add" startTime="125657">
    <iact:property name="dataType"/>
    <iact:actionData xml:id="d69">
      <inkml:trace xmlns:inkml="http://www.w3.org/2003/InkML" xml:id="stk69" contextRef="#ctx0" brushRef="#br4">16265 10613 11055 0,'0'0'480'3,"0"0"112"-3,0 0-464 0,0 0-128 0,0 0 0 1,0 0 0 5,15-9 864-6,-5 1 160 7,2 0 16-6,-12 8 16 7,8-16-432-8,-2 5-96 6,-1-5-16-5,3 2 0 6,-4-3 256-6,-2-3 64 5,-2 5 0-6,2-7 0 8,-2 1-48-8,0 1 0 7,0 1 0-7,0-1 0 9,-2-3-48-9,-2 3-16 5,-4-3 0-5,2 0 0 8,1 1-112-8,-3 1-32 7,-4-5 0-6,2 5 0 7,-5 0-160-8,1-5-32 6,-7-1-16-6,1 2 0 9,-3 1-160-6,3 3-16 1,-1 1-16-3,1-3 0 8,-3-1 0-9,1-3 0 7,1 0 0-7,-4-1 0 8,-1 3-48-8,1 2-128 5,-2-1 192-4,1 5-64 7,-1-3 0-8,0-1-128 6,-3 1 192-6,1 5-64 8,0-1 0-8,0 1 0 8,-7 5 0-8,-3-5 0 7,4 1-128-7,-6 0 0 7,2 11 0-7,2-3 128 9,-6-2-128-9,2 4 0 6,-5 0 0-6,-3 4 0 9,4 4 0-9,0-2 0 6,-8-2 0-6,3 2 0 8,-1 2 0-8,2 2 0 7,2 4 0-7,-3 2 0 8,-5-4 0-8,6-1 0 8,1 11 0-8,3-4 0 9,-4-1 0-9,-4 3 0 5,1 0 0-5,3-1 0 10,4 5 0-10,-4-2 0 5,1 3 0-4,-1 1 0 8,2-3 0-9,0 5 0 6,2 1 0-6,6 0 0 8,-4-3 0-8,4 3 0 7,-6 1-144-7,6-1 144 8,-3 4 0-8,5-1 0 8,-1-7 0-8,1 5 0 8,4 7 0-8,4 0 0 7,0 0 128-7,1 0-128 8,3 1 0-8,0 3 0 6,3 2 128-6,5-4-128 8,-3 0 0-8,1 6 0 7,3-2 0-7,-1 2 0 8,1 4 0-8,4-2 0 6,2 4 0-6,1 0 0 9,5 2 0-9,0-5 0 6,2-5 0-6,2 4 0 9,0-4 0-9,4 4 128 6,0-2-128-6,2-1 0 9,3-3 192-9,-1 0-48 6,4-4-16-6,2 4 0 9,-1 2 64-9,3-4 0 7,1-4 0-7,-3 3 0 8,5 1-16-8,1 2 0 6,-1-2 0-6,7 0 0 9,1 2-48-9,0 2 0 6,3-1 0-6,1-7 0 9,2-2 0-9,-2-2 0 8,1-3 0-8,5-5 0 7,2 1 64-7,-2 0 0 6,2-5 0-6,2 5 0 9,5-5 32-9,-3 5 16 6,2-6 0-6,2 3 0 10,0-3-32-10,2 4 0 5,-1-5 0-5,1 1 0 9,-2-8-64-9,2 4-16 6,1-4 0-6,-1 1 0 9,-4-1-128-9,2-4 0 6,0-2 144-6,-4 0-144 9,1-2 160-9,3 1-32 6,-2-3-128-6,2 2 192 10,4-10-32-10,-5 2-16 5,-5 1 0-4,6-7 0 7,-6 1 32-8,8-1 0 7,2-3 0-7,-3-3 0 8,-1 3-48-8,2-3-128 7,0 1 192-7,-2-2-64 8,-6-3 0-8,1-1-128 7,-5-2 192-7,3 0-64 9,-1-2 0-9,0 1 0 6,0-1 0-6,-6 2 0 8,2-2-128-8,-4 2 160 6,2-1-160-6,-4 1 160 9,-5 2-160-9,-1-2 160 7,-1-6-160-7,-1-2 160 8,3 4-160-8,-9-8 128 6,1 2-128-6,-3-4 128 9,-1 0-128-9,-4 0 128 6,0-4-128-6,0-3 128 9,-5-3-128-9,1 6 0 7,-4 5 144-7,0-3-144 9,0 6 0-9,-4 0 0 5,-1-2 0-5,-5 8 128 9,0 4-128-9,-2-1 0 7,-1-7 0-7,-3 4 0 8,-1 2 0-8,-5 0 0 7,3 2 0-7,1-4 0 8,-3 0 0-8,-3 1 0 7,1-6 0-7,-3 4 0 7,-3 3 0-6,0 2-128 6,0 0 128-7,-1 4 0 7,-3-1 0-6,-2 5-160 5,0-3 160-6,0 5 0 9,-6 3-176-9,0 5 176 7,-6-3-160-7,-2 6 160 9,-1-3-160-9,-9 7 160 7,-1 2-160-7,-3 4 160 8,3 0-144-8,-6 0 144 5,-1 0-128-5,-3 6 128 9,4 4-144-8,1-1 144 5,-3 1-160-6,6 6 160 8,-5 1-160-8,3-1 160 7,0 5-160-7,-1-1 160 8,7-1-128-8,-1 3 128 7,-1 1 0-7,5 5-144 8,-2-3 144-8,5 2 0 6,-1 2 0-6,2 3-128 8,-1 3 128-7,1 4 0 6,2-2 0-7,-1 10-128 8,-1 1 128-8,6-3 0 7,4 2-144-7,2-2 144 8,4-8 0-8,6 2 0 7,3 4-144-7,5-2 144 9,3 2 0-9,-1 4-128 5,1-3 128-5,7 7 0 9,5 2 0-9,0-3-128 7,6 1 128-7,6 0 0 8,0 2 0-8,5-3 0 7,5 1 0-7,-1 0 0 8,5-3 0-8,5-3 0 7,3-2 0-7,5 4 0 8,4-4 0-8,-2 0 0 6,4-4 0-5,4 0 0 7,-4-4 0-8,4 0 0 7,0-2 0-7,2-4 0 8,3 1 0-8,3-3 128 7,2-4-128-7,1-3 0 8,3 1 0-8,-1 1 0 8,1-7 128-8,2 1-128 8,3-2 0-8,4-1 128 6,-3-7-128-6,1 2 0 8,2 4 128-8,-1-9-128 7,5-1 0-7,-2-2 0 9,6-3 160-9,-5-1-160 6,1-6 160-6,-2-2-160 9,6-5 208-9,4-1-48 6,-2-3-16-6,-2-1 0 9,-1-1-16-9,1-3 0 6,-4 3 0-6,2-8 0 9,-4 0 0-9,1-3 0 6,-9 1 0-5,-1-6 0 7,-5-2 16-7,-3 0 0 4,-2-2 0-4,-8-5 0 7,0-5 0-8,-6 0 0 7,-4-1 0-7,-4-3 0 8,-5-5 64-8,-5-2 16 7,-9-7 0-7,-6-1 0 7,-4 2 16-7,-2-2 0 7,-7 5 0-7,-3 7 0 9,-10 7-80-9,1 7-16 6,-6 8 0-6,-4 1 0 8,-12 6-144-8,-4 2 0 7,-2 4 144-7,-7-1-144 8,-1 3 0-8,-5 7 0 7,-8 1 0-7,1 7 0 9,-3 8-352-9,6 0-32 7,-4 0-16-7,6 10 0 23,-3 7-1264-22,7 1-240 0,1-1-48 0,7 7-9504 4,5-1-1920-4</inkml:trace>
    </iact:actionData>
  </iact:action>
  <iact:action type="add" startTime="127879">
    <iact:property name="dataType"/>
    <iact:actionData xml:id="d70">
      <inkml:trace xmlns:inkml="http://www.w3.org/2003/InkML" xml:id="stk70" contextRef="#ctx0" brushRef="#br4">17544 19842 2751 0,'0'0'256'2,"0"0"-256"-2,2-12 0 0,6-2 0 7,-8 14 2560-6,16-9 448 6,-7-5 112-7,-9 14 16 8,14-14-1792-8,-6 5-336 8,-8 9-80-8,10-14-16 7,-10 14-16-7,0 0-16 7,8-12 0-7,-8 12 0 8,1-17 80-8,-1 17 32 8,0 0 0-8,0-18 0 8,-5 3 96-8,1-1 0 6,0 4 16-5,-2-1 0 6,-2-1-272-7,-4 2-64 8,1 2-16-8,-1 5 0 6,2-3-272-6,2-2-48 8,-7 4-16-8,3 0 0 7,-3 2-144-7,3 3-16 8,-4-3-16-8,5 4 0 8,-5 0-16-8,16 0 0 7,-14 7 0-7,-3-1 0 8,1-2-80-8,1 2-16 11,-1 2 0-11,2 0 0 6,-1-4 0-5,3 5 0 3,-4 1 0-4,3 0 0 9,-9 5 0-9,5-1-128 7,3 4 192-6,-4-5-64 6,5 7 64-6,-5-1 0 4,7-1 0-5,-5 5 0 8,6 1-32-8,0 3 0 7,3 4 0-6,3 0 0 7,-4 4-160-7,0 2 128 4,2 2-128-5,2 4 128 8,2-6-128-8,1 6 0 7,1-4 144-7,0 4-144 8,0-4 0-8,0 2 144 8,0-4-144-8,1 4 0 7,3-4 272-7,2-4-48 7,4 1-16-7,-2-1 0 9,0-6-16-9,3 2 0 7,-3-5 0-7,4 1 0 7,1 8 0-7,1-5 0 7,2-7 0-7,1 0 0 8,-1 1-48-8,1 1-16 7,-5-5 0-7,4 1 0 9,-5 1 0-9,5-7 0 7,-2 3 0-7,3-6 0 8,-3 0 80-7,1-5 16 5,-15-5 0-6,22 4 0 8,-6-4 112-8,1-2 32 6,3-2 0-6,-3-1 0 9,3-7-80-9,3 2-16 6,-1-5 0-6,-1 3 0 8,2-6-128-8,-1 3-16 7,1-1-128-7,-1 1 192 8,-5-1-192-8,3-6 128 8,-1 1-128-8,-3 2 0 8,-1-3 0-8,3-1 128 7,-4-5-128-7,1 5 0 7,-5 0 0-7,0-1 128 7,2 3-128-7,-7-3 0 8,1-3 0-8,0-2 128 7,0-1-128-6,-4 1 0 6,-2-2 0-7,-6 0 0 7,0-4 128-7,2 2-128 8,0-1 0-8,2-5 0 8,-5 2 0-8,-1-2 0 8,0 2 0-8,2 4 128 6,-2 0-128-6,-1 0 0 9,1 0 0-9,2 1 0 6,-4 3 0-6,2 2 0 8,1 2 0-8,1-1 0 8,-6 1 0-8,2 3 0 8,-5 3 0-8,3-5 0 7,-4-1 0-7,3 4 0 7,-5 3 0-7,1 1 0 8,-1-3 0-8,-3 8 0 7,1-1 0-7,4 5 0 7,-5 2 0-7,2 0 0 8,1-2 0-8,-2 5 0 8,-1-1 144-8,1 4-144 7,3 2 0-6,-5 1 0 5,5 1-144-6,1 4 144 8,-5-2-128-8,3 0 128 7,5 4 0-7,-5 3 0 8,3-3 0-8,-5 6-128 8,4-5 128-8,3 7 0 8,-5-4 0-8,5 3 0 6,-3 3-128-6,4-1 128 10,-5 3 0-10,3 1 0 5,-2 0 0-5,7 3 0 9,-3 1 0-9,2 2 0 6,4-1 0-6,-3 3 0 8,3 0 0-8,0 6 0 8,2 0 0-8,0-2 0 7,-4 4 0-7,6-2 0 8,-2 4 0-8,4 0 0 7,4-6 0-7,0 2-128 9,2-4 128-8,0-1 0 4,0 1 0-5,4-2 0 8,-1 4 0-8,-1-6 0 7,4-7 0-7,0 1 0 8,1 3 0-8,3-3 0 7,1-2 0-7,-3 1 0 7,5-3 0-7,-3 3 0 8,0-5 0-8,3-3 0 8,-3 2 0-8,3-5 0 7,-5 3 0-6,4-4 128 5,1 3-128-6,2-3 0 9,-1-4 128-9,1 2-128 6,3 2 0-6,-1-5 0 8,-3-1 0-8,3-2 0 7,-1-4 0-7,-1 2 0 9,1 0 0-9,-3 0 128 6,2-2-128-5,1 0 0 6,-1 0 0-7,-3-3 0 7,1-5 128-7,1 0-128 8,-8 0 0-7,5-1 128 5,-3 3-128-5,1 0 0 6,3-8 128-7,-6 5-128 8,-1-9 0-8,3 3 0 8,-4 1 128-8,4-5-128 7,-7 1 0-7,1-1 0 8,2-1 128-8,-4-3-128 7,-2-4 0-7,0-6 144 8,-3-3-144-8,-1 3 0 7,0-4 0-7,0 2 0 8,0-2 0-8,0-2 128 7,-1 4-128-7,-1-6 0 9,0 2 0-9,0-3 0 6,0 5 0-6,0-4 0 8,-8 6 0-8,2-4 0 7,2 6 0-7,1-1 0 8,-9-1 0-8,4 6 0 7,-4 4 0-7,3 0 0 8,-1-3 0-8,-4 5 0 7,5 0 0-7,-5 5 0 8,1 1 0-8,1-1 0 7,-6 5 0-7,3-1 0 8,-5 8-160-8,-1-2 160 7,3 6 0-7,-1 3-144 8,0 1 144-8,-5 3-128 7,3 1 128-7,-5 4-128 8,3-2 128-8,0 0 0 6,-1 6-144-5,3-1 144 7,-2-1 0-8,5 6 0 7,-1-3 0-7,-3 5 128 8,1 1-128-8,-1-1 0 8,-1 3-192-8,4 1 192 7,-1 1-144-7,-1 3 144 7,1 1 0-7,3 2 0 8,3 2 0-8,-1 0-128 7,5 3 128-7,-4 5 0 9,5-2 0-9,-3 6 0 7,4-2-128-7,4 1 128 6,2-3 0-6,1 2 0 9,3-4 0-9,3 2 0 7,1 2 0-7,0-4 0 8,2 4 0-8,4-5 0 7,2-3 0-7,-3-2 0 7,5-2 0-7,0 0 0 8,3 3 0-8,-3-5 0 8,1 0 0-8,5-3 0 7,-4-1 0-7,3-2 0 7,-1 3 0-7,-1-7 0 8,5-3 0-8,1 6 0 7,-3-5 0-7,-1 3 0 8,3-9 0-8,1 5 0 7,-2-6 0-7,-1 0 0 9,3-2 0-9,1-3 0 6,-3-1 0-6,3-5 144 8,-5-5-144-8,3 0 0 7,-3 0 0-7,4-4 0 8,1 3 0-8,-5-3 160 7,1-6-32-7,1 3-128 9,1 1 0-9,-5-3 0 6,1-3 0-5,-1-1 0 6,-3-3 0-7,2-3 0 7,-7 0 0-7,3-3 0 8,2 1 128-8,-3-6-128 7,3-6 0-7,-6 2 0 8,-2-6 192-8,4-2-64 8,-5 5 0-8,-1-7-128 7,0 2 128-6,-2-2-128 5,0 0 0-6,-2 3 0 8,-4-3 0-8,0 6 0 7,0-2 0-6,-3 2 0 6,-7 4 0-7,4 2 0 7,-5-4-128-7,3 6 128 9,-8-4 0-9,3 4 0 6,1 2 0-6,-5 4 0 9,-1-1 0-9,-1 5 0 6,0 0-160-6,-3 5 160 8,-1 3 0-8,0-1-144 7,-3 8 144-7,-1-1 0 8,2 3-128-8,1 4 128 8,1 0 0-8,0 4 0 7,0 2-160-6,5 4 160 6,1 5-128-7,-1 3 128 7,1-6-128-7,3 6 128 7,-1-1-128-7,-3 7 128 8,3-1 0-7,3 3 0 6,-1 1 0-7,3 6 0 7,-2 6 0-7,5 2-160 7,-3-1 160-7,4 5-208 8,2 0 208-8,-3 7 0 7,3-1 0-6,0 2-144 7,0 2 144-8,4-3 0 6,2 5 0-6,4-2 0 9,2-1 0-9,4-3 0 6,0-2 0-5,0 2-128 6,5-2 128-7,-1-2 0 7,4-8 0-7,-3 4 0 9,5-4 0-9,-4-4 0 6,3 2 0-6,1-4 0 8,-5-3 0-7,7-3 0 5,-3 1 0-5,3-3 0 7,-3-1 0-8,-3-1 0 6,4 1 0-6,3-7 0 8,-1 1 0-8,3-6 0 7,0-4 0-6,3-4 0 6,-1-2 0-7,2 0 0 7,3-2 0-7,-1 0 0 8,0-8 0-8,2 0 0 7,-1 1 0-7,-1-5 0 8,2 1 0-8,-2-3 0 7,1-5 0-6,-1-3 0 6,-2 3 0-7,-1-1 128 8,-7-1-128-8,1 0 0 8,-1 1 0-8,-5-3 0 7,1-6 0-7,-5 2 128 8,2-4-128-8,-6 1 0 6,1-5 128-6,-3 2-128 9,-4-2 0-9,-2-2 144 6,0 6-144-6,-1-6 0 10,-3-2 128-10,-4 0-128 5,0 3 0-4,0-1 0 6,-3 5 128-7,1 1-128 8,-5-4 0-7,1 6 0 6,-4 0 0-7,-1-4 0 7,-1 6 0-7,3-2 0 7,-2-2 0-6,-3 3 0 6,1 3 0-7,-1 4 0 7,-1 1 0-6,0 3 0 5,1-1 0-6,1 9 0 8,-3-3 0-8,1 8 0 8,4 1 0-8,-3-1 0 8,-1 2-128-8,1 4 128 7,3 4 0-7,0 4-144 8,-5 2 144-7,5-1 0 4,3 3 0-5,-1 8-128 9,-5-5 128-9,3 3 0 7,-1 5 0-7,5-3-128 8,-5 1 128-8,5 5 0 7,1-1 0-7,-1 1-128 7,5-3 128-6,-2 4 0 6,5 3 0-7,3 1 0 8,-4 4 0-8,6 2 0 7,2 4 0-7,0 6-128 8,0 0 128-8,2 0 0 7,0 4 0-7,2 3-128 7,0 3 128-7,2 1 0 8,0 3 0-8,4-6 0 7,-2-1 0-7,-1-5 0 8,5-8 0-8,0 4 0 8,-4-8 0-8,5 0 0 7,3-2 0-7,4 0 0 8,-5-5 0-8,7-3 0 7,-3-3 0-7,5 1-128 8,-1-2 128-8,3-1 0 7,-1-6 0-7,0-1 0 8,-1-5 0-8,3 0 0 7,3 0 0-6,-1-4 0 5,-2-3 0-6,1-2 0 8,-1-7 0-8,2 0 0 7,-1 0 0-6,1-6 0 6,0 3 0-7,3-7 0 7,-3 5 0-7,-2-7 0 9,1 3 0-9,-1-5 128 7,2-5-128-7,-7-1 0 7,-3-1 0-7,1 2 128 11,-10-4-128-11,1 1 128 3,1 1-128-2,-6 2 128 7,-2 0-128-8,-2 5 0 7,0-1 0-7,-2 1 128 8,0 1-128-8,-4 7 0 7,-2-1 0-7,3 5 0 23,-1-2-1600-21,-6 4-272-1,-2 2-64 0,1 1-15536-1</inkml:trace>
    </iact:actionData>
  </iact:action>
  <iact:action type="add" startTime="130774">
    <iact:property name="dataType"/>
    <iact:actionData xml:id="d71">
      <inkml:trace xmlns:inkml="http://www.w3.org/2003/InkML" xml:id="stk71" contextRef="#ctx0" brushRef="#br4">13948 11296 14735 0,'0'0'1312'1,"0"0"-1056"4,0 0-256-5,0 0 0 7,0 0 832-6,0 0 96 5,19 12 32-5,3-3 0 6,3 1 64-7,4-6 32 8,2-4 0-8,8 0 0 7,0 0-80-7,8 0-16 6,6 0 0-5,3 2 0 8,11 2-256-9,3 2-64 7,4 2-16-7,-2-3 0 7,2-1-32-7,4 0 0 7,-3 0 0-7,1 0 0 13,-2 2 144-13,2-2 32 3,-4-4 0-3,0 4 0 9,-4-2-240-9,-1 3-32 6,-7-1-16-6,1-2 0 9,-5-2-96-9,-3 4-32 6,-4-2 0-6,-3-2 0 9,-7 0-64-9,0 0-16 5,-7 2 0-5,-5-2 0 8,-4 0-80-8,-7 0-32 7,0 2 0-7,-16-2 0 9,0 0-160-9,0 0 128 7,0 0-128-7,0 0 128 7,0 0 16-6,0 0 0 8,-22 4 0-9,-5 4 0 6,-4-2-144-6,-8 3 160 7,0-3-160-7,-4-4 160 8,-2 0-160-8,-6 0 0 6,-2-2 144-6,-3 0-144 8,-1 0 0-8,-3-2 128 7,-6-2-128-7,1 2 0 9,-7-4 128-9,6-1-128 6,-5-1 160-6,5 2-160 8,-6-4 240-8,8-1-48 7,3 1-16-7,5-4 0 10,5 4-176-10,6 1 192 5,10-1-192-5,6 2 192 9,3 2-192-8,5-2 0 4,7 3 0-5,14 5 0 8,-15-6 0-8,15 6 0 7,0 0 0-7,0 0 0 24,0 0-2256-21,17 4-384-2</inkml:trace>
    </iact:actionData>
  </iact:action>
  <iact:action type="add" startTime="138103">
    <iact:property name="dataType"/>
    <iact:actionData xml:id="d72">
      <inkml:trace xmlns:inkml="http://www.w3.org/2003/InkML" xml:id="stk72" contextRef="#ctx0" brushRef="#br0">9237 18853 9215 0,'0'0'816'2,"0"0"-656"-2,-10 12-160 0,-1-3 0 8,11-9 1216-8,-8 10 224 8,2 4 32-8,-4-4 16 7,2 3-448-7,8-13-80 7,-3 14-32-7,1 2 0 8,2-16-160-7,0 0-48 6,-6 13 0-7,6-13 0 7,-12 14 160-7,12-14 16 7,0 0 16-7,0 0 0 8,0 0 64-8,0 0 16 7,0 0 0-7,0 0 0 8,0 0-80-8,0 0-16 7,20-8 0-7,5 0 0 10,2-2-240-10,4-5-48 5,6 1-16-5,4-5 0 12,8-1-256-12,4-3-48 5,7-1-16-4,1-1 0 6,3 2-144-7,2-5-128 6,-3-3 144-6,3-4-144 8,4-2 144-8,5 2-144 7,-3-6 128-7,6 4-128 7,2 2 320-7,4-4 0 8,1 4-16-7,-3-4 0 7,-4-2-48-8,-2 4 0 7,-1-4 0-7,-1 8 0 6,6 3-128-6,-4 3-128 9,0 0 192-9,-6-3-192 7,-2 1 128-7,-5 2-128 7,-1 2 0-7,-5-1 0 8,-7 1 128-8,-3 1-128 8,-6 3 0-8,0 3 0 7,-6-3 144-7,-4 3-144 6,-5 5 0-5,-5-5 144 7,-1 5-144-8,-9-1 192 7,3 8-192-7,-6-2 192 8,-2-3 0-8,-6 11 0 6,0 0 0-6,0 0 0 9,0 0 80-9,0 0 32 6,0 0 0-6,0 0 0 8,0 0-112-7,0 0 0 5,-16-6-16-5,-3 2 0 7,1 4-176-8,-1 0 160 7,-7 8-160-7,-3 3 160 8,-4-1-160-8,4 2 0 7,-7 3 144-7,-1 7-144 8,-6-9 0-7,-3 7 144 5,-3 1-144-6,-6 3 0 7,-1 1 128-7,-11-1-128 8,1 1 0-8,-6 4 0 7,2 4 176-7,-6 0-176 8,-4-1 160-8,-2 3-160 8,-4 2 160-8,-8-2-160 7,3-4 160-7,-1 4-160 8,-2 4 128-8,5 0-128 6,1 8 0-5,2-10 0 7,-2-2 128-8,4 2-128 7,8-4 0-7,0 1 144 8,2-3-144-8,10-2 128 6,5-4-128-6,6 1 128 9,5-5-128-8,13 1 128 4,5-7-128-5,5 3 128 9,2-5-128-9,3-3 0 7,8-4 0-7,12-6 0 7,0 0 0-7,0 0 128 8,0 0-128-8,0 0 0 7,0 0 0-7,0 0 128 7,8-10-128-7,8-3 0 9,-3 1 0-9,11-8 0 6,7 7 128-6,10-7-128 9,2-5 0-9,8-2 0 7,3-3 0-7,9-1 0 7,5 2 0-7,2-8 0 8,6-2 0-8,2-4 0 7,4 4 0-7,0-8 0 8,2 2 0-8,6 0 0 8,3 1 0-8,-1 7 0 7,4-8 0-7,-3 2 0 9,-5-6 176-9,0 4-48 6,-2 4-128-6,3-2 192 8,-3 6-192-8,-2-2 144 6,-4-2-144-5,-2 8 128 7,-8 2-128-8,-2 4 0 7,-7-1 144-7,-10 3-144 8,-10 2 0-8,0-1 0 7,-8 12 0-7,-8 1 128 8,-11 3-128-8,-1 2 0 7,-13 6 128-7,0 0-128 7,0 0 128-7,0 0-128 7,0 0 128-6,0 0-128 7,0 0 128-8,-23 8-128 7,0 2 128-7,-5 5-128 8,-5-1 0-8,-2 2 0 7,-8 1 0-7,2 1 128 8,-6 3-128-8,-5 4 0 7,-7 1 0-7,-7 3 0 9,-2 4 0-9,-3 4 0 6,-1-2 0-6,-8 4 0 8,-6 8 0-8,-5 2 0 6,-3-6 0-6,2 2 0 9,-3-6 0-9,3 6 0 7,0-3 0-7,7-1-128 8,7 2 128-8,7-2 0 8,1 8 0-8,6-8 0 8,3 0-320-8,5-4 0 6,3 4 16-5,6-6 0 21,12-4-1408-20,4-3-272-1,4-5-64-1,5-2-16 12,7 1-960-10,5-5-192-1</inkml:trace>
    </iact:actionData>
  </iact:action>
  <iact:action type="add" startTime="139636">
    <iact:property name="dataType"/>
    <iact:actionData xml:id="d73">
      <inkml:trace xmlns:inkml="http://www.w3.org/2003/InkML" xml:id="stk73" contextRef="#ctx0" brushRef="#br0">17960 18888 3679 0,'0'0'320'1,"-12"12"-320"-1,-3-6 0 1,15-6 0 6,-16 6 1728-6,2 1 288 5,14-7 48-6,-13 8 16 7,-1-4-1312-7,14-4-256 7,-14 6-48-7,3 4-16 9,-1-5 224-9,12-5 32 7,-16 6 16-7,5 2 0 8,-5-4 560-8,16-4 128 6,-10 10 0-6,10-10 16 9,-17 4-144-9,17-4-16 6,0 0-16-6,0 0 0 9,0 0-384-9,0 0-80 6,0 0-16-6,0 0 0 9,0 0-240-9,0 0-48 6,0 0-16-6,0 0 0 8,0 0-160-8,0 0-48 8,19 0 0-8,-5 0 0 7,3-6 0-7,-1-2 0 8,2 0 0-8,3 0 0 7,4-5 96-7,5 1 16 7,1-7 0-3,6 3 0 1,2-4 16-5,0 1 16 7,6-6 0-7,4-1 0 8,5 3-240-8,5-8-160 8,1-1 192-8,8-3-192 6,5-2 240-6,1-6-64 8,6 4-16-8,-4-5 0 8,2-3 0-8,4 4 0 6,4-6 0-6,5 6 0 9,-1 6-16-9,4 0 0 6,1-8 0-6,-5 0 0 10,0 2-16-9,-1 1 0 3,-5 3 0-3,-2-4 0 9,-2 8-128-10,0 1 0 5,-6-1 144-5,-2 0-144 8,-3 8 0-8,-5 0 0 6,-9-1 0-6,-7 1 128 8,-7 0-128-8,-2 3 0 7,0 7 0-7,-9-3 0 10,-5 7 0-10,-6-1 144 6,-5 8-144-6,-14 6 0 9,10-12 192-9,-10 12-192 6,0 0 192-6,0 0-192 8,0 0 320-8,0 0-32 7,0 0-16-7,-20 6 0 9,-7 2-272-8,2 0 128 4,-3 7-128-5,-3-3 0 8,-4 4 128-8,0-3-128 7,-2 5 0-7,-6-4 0 9,0 1 0-9,-4 5 128 6,-5-3-128-5,-1 7 0 7,-2-1 192-8,-3 2-192 6,-1 3 192-6,-7-1-192 9,0 6 224-9,1 6-64 6,-5-4-16-6,-4 2 0 8,-4 6-144-8,-8-4 192 7,2 2-192-7,-4-4 192 8,-1 4-192-7,3-2 0 5,-6 0 144-6,2 4-144 8,1 4 160-8,1-6-32 8,-2 0-128-8,6-4 192 7,4 0-64-6,8 0-128 6,2-4 176-7,10-4-176 8,7 1 240-8,4-1-64 7,2-2-16-7,2-1 0 7,8-1-160-7,8-2 0 8,2-7 144-8,5 3-144 8,3-3 0-8,9-8 0 6,10-8 0-6,0 0 128 9,0 0-128-9,0 0 0 6,0 0 0-5,0 0 128 6,16-2-128-7,5-10 0 7,6-2 0-7,11-7 0 8,8-4 0-8,7-5 0 8,6-1 0-8,7-2 0 7,4-8 0-7,8 2 0 7,4-6 0-6,4 4 0 6,4-6 0-7,-1 3 0 7,-3-1 0-7,0-6 0 9,10 6 0-9,-1 6 0 7,-1-4 0-6,3 4 0 5,1-6 0-6,-1 3 0 8,-1-5 0-8,-1 2 0 7,-1 4 0-7,0-4 0 7,-7 6 0-7,-3-4 128 8,-4 8-128-8,-4 2 0 7,-7 2 0-7,-3 1 128 8,-9 3-128-8,-11 4 0 7,-5 1 0-7,-8 7 0 8,-5 3 0-8,-7 6 0 7,-5-2 0-7,-16 8 0 7,0 0 0-6,0 0 0 5,0 0 0-5,0 0 128 7,-14 12-128-7,-3 0 0 5,-7 5 0-6,-5 3 0 9,-6-1 0-9,-2 3 0 6,-14 1 0-6,-4 4 128 9,-3 5-128-9,-10 1 0 6,-1 2 0-6,-9 0 0 9,-2 0 0-9,-1 8 0 7,-3-2 0-7,0 6 128 7,0-2-128-7,-4-2 0 7,-4-3 0-7,5-2 128 8,1 1-128-8,4 1 0 8,2-2 128-8,4 1-128 7,10 0 0-7,1-2 144 8,3-2-144-8,9-4 0 7,10-8 128-7,2-5-128 7,8-1 0-7,8-1 0 8,7-6 128-8,3-4-128 7,15-6 192-7,0 0-192 8,0 0 224-7,19-10-64 5,6-10-16-6,11-3 0 9,6-4-144-9,11-6 192 6,11-5-192-5,5-4 192 7,7 1-192-8,6 0 0 6,4 4 0-6,1-4 128 9,5 4-128-9,-4-6 0 6,-4 2 0-6,1-4 0 9,-1 4 0-9,2 0 0 7,-2 6 0-7,-2-2 0 8,-4 0 0-8,0 4 0 7,-2 1 0-7,-6 5 0 7,-3 2 0-7,-11 7-272 8,-9 3 64-8,-6-1 16 25,-10 6-2352-24,-7-1-464 0,-7 7-80 3</inkml:trace>
    </iact:actionData>
  </iact:action>
  <iact:action type="add" startTime="142470">
    <iact:property name="dataType"/>
    <iact:actionData xml:id="d74">
      <inkml:trace xmlns:inkml="http://www.w3.org/2003/InkML" xml:id="stk74" contextRef="#ctx0" brushRef="#br5">13840 17849 15663 0,'-21'-22'688'2,"13"9"144"-2,-4 1-656 0,3-4-176 3,-1 3 0-3,-4-5 0 7,4-1 1424-7,-3 5 256 8,3-2 48-8,-4 5 16 8,5 3-464-8,1-2-112 7,-4 2-16-7,12 8 0 7,-10-8 80-7,10 8 16 8,0 0 0-8,0 0 0 8,0 0-256-8,0 0-48 6,0 0-16-6,0 0 0 8,0 0-480-8,0 0-112 7,22 0-16-7,3 6 0 9,4 2-96-8,3 8-32 5,5-1 0-6,6 7 0 8,3-1 112-4,5 3 16-2,10 3 0-2,1 0 0 9,0 4-48-9,11 1 0 7,-3 1 0-7,2 4 0 8,2 0-128-8,-6 0-16 7,3 6-128-7,-7-6 192 8,0 0 16-8,5 0 0 8,-5 8 0-8,4-4 0 7,-5 2 48-7,3-2 16 7,4 4 0-7,4-5 0 8,-5 3-64-8,1-8-16 7,-6-1 0-7,4-3 0 8,-3 2-48-8,-1-2-16 6,3-2 0-6,-3-1 0 10,2-1-128-10,1 0 192 5,-1 1-192-5,4-1 192 9,-8-4-192-9,-1-3 0 6,-3-1 144-6,1 5-144 9,-10-11 0-9,-1 1 144 6,1-4-144-6,-4 0 0 9,-8-3 176-9,-6-1-176 7,1-2 160-7,-9-2-160 7,0-2 256-7,-3 2-32 7,-20-2-16-7,0 0 0 8,0 0-16-8,0 0 0 7,0 0 0-7,0 0 0 8,0 0 160-7,0 0 32 5,0 0 0-5,-20-8 0 7,-5 0-160-8,2-5-32 6,-7 1 0-6,-1-4 0 9,0 3-192-9,-6-5 176 6,-4 3-176-6,-6-5 160 8,-7-1-160-8,-3-3 128 8,-5 3-128-8,-1-3 128 8,-9-7-128-8,2-2 0 6,0 2 0-6,-5 0 0 9,1-1 0-9,4 3 128 6,-2-6-128-6,0-4 0 9,-6 4 0-9,-2-8 0 7,-4 6 128-7,4-2-128 8,2-4 0-8,2 0 0 7,2 4 0-7,0 0 0 8,5-4 0-8,1 0 0 7,-2 2 0-7,3 4 0 7,3-4 0-7,-2 4 0 8,3-2 0-8,3 4 0 8,3 2 0-8,5 2 0 7,3 2 0-7,0 1 0 8,2 1 0-8,6 2 0 7,8 3 0-7,2 3 0 8,4 3 0-8,1 1 0 7,5 7 0-7,-1-2 0 7,9 4-160-7,13 6 160 7,-16-4 0-7,16 4-144 9,0 0 144-9,0 0-208 6,-4 16 80-6,4-16 128 9,0 19-256-9,8 5 80 8,6 5 16-8,1 2 0 8,9 4 160-8,3-2-160 6,2 1 160-6,12 7-160 8,2 0 160-8,8 7 0 7,4-1-144-7,7 4 144 8,8 3 0-8,4 5 0 7,2-4 0-7,6-1 0 9,6-3 0-9,0 7 0 6,-2 1 0-6,3-3 0 9,5-3 0-9,-2 2 0 5,3-1 0-5,1-5 0 9,-1 2 0-9,3-4 0 7,-6-8 0-7,-1 3 0 8,-1-3 0-8,-2 2 0 7,-2-5 0-7,-3-3 0 8,-3 0 0-8,-5-6 0 7,-11-3 0-7,-6-5 0 8,-5 1 0-8,-6-7 0 7,-4 3 0-7,-8-8 0 8,-6 1 0-8,-7-3 0 7,-5-2 0-7,-17-4 0 8,0 0 128-8,0 0-128 6,0 0 0-6,0 0 128 9,-10-19 0-9,-5 5 0 7,-7-4 0-7,-7 5 0 7,-6-7 0-7,-4-1 0 8,-10-1 0-8,-5 3 0 8,-7-5-128-8,-1-1 0 6,-8-4 144-6,-3 0-144 9,1-5 0-9,-6 1 0 7,2-2 0-7,-2 0 128 9,-2-4-128-9,-4 2 0 6,-4-10 0-6,-1 4 0 9,-7-4 0-9,6 1 0 6,3 1 0-6,3 0 0 7,0 2 0-6,0 4 0 6,0-4 0-7,2 4 0 8,0 4 0-8,4-2 0 7,0 2 0-7,12 4 0 8,0-2 0-8,7 1 0 7,5 5 0-7,7 2 0 8,6 1 0-8,2 3-128 7,8 1 128-7,3 9 0 9,9-5 0-9,1 6-128 6,10 2 128-5,8 8 0 6,0 0-192-7,0 0 64 7,0 0 0-7,0 0 0 9,18-3-32-9,5 3 0 6,9 3 0-6,5 5 0 9,0 4 160-9,9 4-160 7,5 9 160-7,8 2-160 7,3 2 160-7,12 3 0 7,0 1-144-7,6 4 144 8,0-2 0-8,4 10 0 7,2-4-144-7,4 6 144 8,-3-3 0-8,5 7 0 8,6 6 0-8,-3-5 0 8,3-1 0-8,-8 0 0 6,-3 1 0-6,-1-3 0 9,2-4 0-9,-4 4 0 6,-4 0 0-6,-2-7 0 8,0 1 0-8,-4-6 0 7,-2 0 0-7,-10-3 0 9,-7-5 0-9,-4-2 0 6,-8 0 0-6,0-3 0 9,-8-7 0-9,-6 3 0 6,-8-1 0-5,-1-9 0 6,-6-4 0-7,-14-6 128 7,0 0-128-7,0 0 144 8,0 0-16-8,0 0-128 7,-12-2 192-7,-10-4-64 8,-5-2 64-8,-2-7 16 7,-8 1 0-7,-8-5 0 8,-8-1-208-8,-3 1 144 7,-5-3-144-7,-7-5 128 8,-2-6-128-8,-4-2 0 7,-2 0 144-7,-2-1-144 8,-4-6 0-8,0 3 0 7,-2-4 0-7,-4 0 128 8,-2-6-128-8,-5-4 0 7,-1 3 0-7,5-5 0 8,-3-5 0-7,4 1 0 5,0 1 0-6,1 3 0 9,3 4 0-9,2-1 0 7,0-3 0-7,6 2 0 7,8 7 0-7,4 5 0 7,7-4 0-7,8 10 128 9,6 0-128-9,5 1 0 6,6 7 0-6,9 6-128 9,4 1 128-9,7 3 0 6,2 5 0-6,12 12 0 8,0 0 0-8,0 0-160 7,0 0 160-7,16-2 0 7,5 2-256-7,9 6 64 8,3 11 16-8,12 1 0 9,-1 7 176-9,9 4-192 6,6 7 192-6,9 3-192 8,4-4-32-8,8 8-16 7,2-4 0-7,2 5 0 25,4-3-336-24,-1 4-64 0,-1 4 0-1,8 0-16 12,7-2-944-10,5 1-192-2,-3 5-48 1,-6-2-9392 5,-3-6-1888-5</inkml:trace>
    </iact:actionData>
  </iact:action>
  <iact:action type="add" startTime="144844">
    <iact:property name="dataType"/>
    <iact:actionData xml:id="d75">
      <inkml:trace xmlns:inkml="http://www.w3.org/2003/InkML" xml:id="stk75" contextRef="#ctx0" brushRef="#br5">12793 19826 4607 0,'0'0'400'3,"0"0"-400"-3,-10-15 0 0,6 7 0 7,4 8 3488-7,0 0 608 7,0 0 128-6,6-16 32 6,-6 16-2832-7,12-10-560 8,-12 10-112-8,13-7-32 7,3-3-96-7,4 2-32 8,-5 8 0-8,7-2 0 8,-1 0 32-8,-1 0 0 8,3-2 0-8,0 6 0 7,1 4 16-7,3 0 16 6,0 0 0-6,3 6 0 8,-1-5-64-8,6 5-16 8,6 2 0-8,0 3 0 8,6-3-64-7,3 7 0 8,3 1-16-9,4-1 0 6,5 5-144-6,6-1-32 6,-1-2 0-6,5 3 0 8,-6-1-128-7,2 4-16 5,-3 4-16-6,1 3 0 8,2-5 16-8,3 2 0 7,-1 0 0-6,6 4 0 6,2 0-176-7,-2-2 192 7,4 0-192-7,-6 4 192 9,-4-2-64-8,-5 2 0 4,1-3 0-5,0-3 0 9,-5 4 80-9,-1 2 16 7,-3-8 0-7,-1 4 0 6,1-2 0-5,-2-2 0 6,-7-7 0-7,1 1 0 7,0-1-96-7,-10-3 0 8,-4-3-128-8,-2-3 192 8,-11 5-192-8,-1-7 144 6,-1 1-144-5,-11-6 128 6,-9-8 16-7,0 0 0 6,0 0 0-5,0 0 0 8,0 0 272-9,0 0 48 7,0 0 16-7,-11-6 0 8,-9-2-48-8,-3-6-16 7,-5 3 0-7,-5-7 0 7,-4 5-240-7,-10-5-48 8,-1 0-128-8,-5-1 192 8,0-4-192-8,1-1 128 7,-5-3-128-6,-3 0 0 7,-3-5 128-7,-5 1-128 4,0 2 0-5,-3-6 0 8,-3-2 128-8,-6-6-128 7,-4 0 0-6,1-4 0 6,-1 6 128-7,2-6-128 7,0-3 0-7,4 1 0 8,0 2 0-8,0 2 0 6,-4 6 0-6,0-4 0 9,0 0 0-9,8 2 0 7,4-3 0-7,-1 5 0 8,7-4 0-8,6 6 0 7,1 4 0-7,4-3 0 8,3 3 0-8,5 4 0 7,6 2 0-7,-2 3 0 8,4 9 0-8,6-3 0 6,5 4 0-6,5 1 0 9,5 7-128-9,1 0 128 7,15 6 0-7,0 0 0 7,0 0-128-7,0 0 128 8,0 0 0-8,0 0 0 7,27 8-192-6,2 8 192 6,6-7-192-7,6 9 192 9,-4 1-144-9,8 7 144 6,6 3 0-6,3 2-144 8,3 4 144-8,3 0 0 7,7 10 0-7,5-4 0 7,6 4 0-7,4-2 0 7,0 4 0-7,0 0-128 10,-4-1 128-10,4 3 0 5,2 0 0-5,1 0 0 9,1-3 0-9,6 3 0 7,5 4 0-7,-7-2 0 8,-2-1 0-8,2-7 0 6,-5 0 0-5,-3 2 0 7,-2-6 0-8,-4 4 0 7,0-6 0-7,-1-4 0 8,-1-2 0-8,-8-3 0 7,-2-5 0-7,-7 2 0 8,-8 1 0-8,-6-7 0 6,-10-7 0-6,-4 0 128 9,-6-3-128-9,-5-3 0 7,-6 0 0-6,-12-6 0 5,0 0 128-6,0 0-128 8,0 0 160-8,0 0-160 7,-12-8 336-7,-6-4-16 8,-5-7-16-8,-6-4 0 8,-6-1-176-8,-10 3-128 6,-4 1 192-5,-9-3-192 7,-7-3 0-7,-5-5 0 5,4-6 0-6,-8 2 0 8,-3 0 0-8,3-6 0 7,-4 2 0-7,-4-6 0 8,-3 2 0-8,-7-4 0 7,-2 3 0-7,5 1 0 8,-1-6 0-8,6 4 0 6,2 2 0-5,6-4 0 8,0 3 0-9,0 1 0 6,2 9 0-6,3-5 0 8,-1 2 0-8,8 0 0 7,3 0 128-7,7 6-128 8,5 2 0-8,4 4 0 7,10-1 0-7,4 9-144 8,4-1 144-8,3-1 0 7,3 5 0-7,7 0-128 8,-2 6 128-8,16 8-192 7,0 0 192-7,0 0-192 7,0 0 192-7,0 0 0 8,22 4-144-8,1 4 144 8,5 4-176-8,5 2 48 7,2 3 0-7,12 10 0 8,1 3 0-8,9 7 0 7,4 4 0-7,5-2 0 8,4 2 128-8,-2 3-128 7,1 7 128-7,-1 0-128 8,6 0 128-8,2-1 0 7,0 1 128-7,4-2-128 8,4 3 0-8,2-1 0 7,0-2 0-7,-6-2 0 8,-8-8 0-7,2 4 0 5,2-3 0-6,-2 5-128 8,-8-10 128-8,1 1 0 8,-1-3 0-8,-6-4 0 7,-1-4 0-7,-4-3 0 8,-9-1 0-8,-3 1 0 7,-4-9 0-7,-7 3 0 7,-7-6 0-7,-8-3 128 7,-17-7-128-6,0 0 0 6,0 0 0-7,0 0 128 8,0 0 64-8,-11-9 32 7,-9-3 0-7,-7-4 0 8,-6 1-32-8,-8-5-16 7,-10 3 0-7,-5-1 0 8,-7-5-176-7,-3-3 0 5,-1 1 0-6,-5 0 0 9,-4-4 0-9,-4-1 128 6,-4 1-128-6,-5-6 0 8,-3-6 0-8,-4 2 0 7,5-6 128-7,1 6-128 8,-4-6 0-8,9 2 0 7,1 4 0-7,2 2 0 8,-2-4 0-8,4 6 0 7,0 2 128-6,10-2-128 7,1 6 0-8,11 3 0 8,5 3 0-8,6 1 0 7,7 1 0-7,1 3 0 6,5 5 0-6,9-1 0 8,7 4 0-8,1 3 0 7,5-3 0-7,12 10 0 8,0 0-320-8,0 0 48 7,0 0 16-7,0 0 0 24,0 0-2240-23,22 6-432 1,7 0-80 1</inkml:trace>
    </iact:actionData>
  </iact:action>
  <iact:action type="add" startTime="151089">
    <iact:property name="dataType"/>
    <iact:actionData xml:id="d76">
      <inkml:trace xmlns:inkml="http://www.w3.org/2003/InkML" xml:id="stk76" contextRef="#ctx0" brushRef="#br3">11543 19643 1839 0,'0'0'0'3,"0"0"160"-3,0 0-160 1,17 10 0-1,-3 3 0 0,-1-3 0 6,-3 2 2000-5,-10-12 368 7,16 11 80-8,-6 5 16 7,-1-6-1440-7,3 0-304 7,-12-10-48-7,10 15-16 7,1-5-64-6,-11-10-16 6,0 0 0-7,10 15 0 9,-10-15 224-9,8 10 32 6,-8-10 16-6,0 0 0 8,0 0-96-8,0 0-32 7,0 0 0-7,0 0 0 8,0 0 16-8,0 0 0 6,0 0 0-6,0 0 0 9,18-2-16-9,-18 2 0 7,0 0 0-6,7-8 0 5,-7 8-48-6,8-15-16 8,-8 15 0-8,4-18 0 7,-8-1-16-7,-2-1 0 7,0 5 0-7,1-3 0 8,-7-3-32-7,2 3-16 6,-2-1 0-7,-3-3 0 13,-1 5 0-13,1 3 0 2,-9-6 0-2,3 3 0 8,-5-3-192-8,-1 1-32 8,2-1-16-8,-4 5 0 8,-3-7-96-8,-3 9-32 6,-2-5 0-6,-6 5 0 8,0-1-80-8,0 0-16 8,-5 4 0-8,-1 5 0 8,2-1 0-8,-2 0-128 7,-3 4 192-7,1 2-64 7,0 8-128-7,-1-2 0 7,-3-1 144-7,-2 3-144 8,-1 2 0-8,-1 0 0 7,-3 5 0-7,-4-3 128 8,1 6-128-7,3-7 0 6,-3 9 128-7,1-5-128 7,6 5 0-6,1 1 0 6,2-3 0-7,3-1 0 7,1 5 0-7,6 1 128 8,4 3-128-8,-4-1 0 7,0 0 0-7,1 3 128 8,5-1-128-8,-2 0 0 7,6-3 128-7,-3 3-128 7,3-2 128-7,6 3-128 8,4 1 128-7,1 2-128 5,-1-4 128-6,9 3-128 8,-1 1 0-8,7 2 0 7,0-2 0-7,4 8 128 9,5-2-128-9,-1-2 0 6,5 8 0-6,7-6 0 9,0 0 0-9,8 2 0 6,-1-3 0-6,3 3 0 9,7-4 0-9,0 0 0 6,4 0 0-6,3 2 0 8,1-4 0-8,0 4 0 7,2-2 0-6,2-4 0 6,-4-1 0-7,-2-5 0 8,2-2 0-8,6-5 0 7,-4 1 0-7,8-1 0 8,2-6 0-8,2-3 0 7,3 1 0-7,7-4 0 7,3-4 128-7,1 0-128 8,3-2 0-8,4 0 144 8,-3 0-144-8,-1-2 0 7,-8 0 128-7,3-4-128 7,-1-2 0-7,7 1 0 8,-5-3 0-8,2-6 0 8,3 3 0-8,-1-5 0 8,8 4 0-8,-4-5 0 6,3-6 128-6,-5-3-128 9,-6 1 0-9,-5 0 0 7,1-1 128-7,-1 5-128 7,-2-4 0-7,-3 1 0 7,-1 1 0-7,-10 0 0 9,2 3 144-9,-8-5-144 7,-4 1 0-7,-2 1 144 8,-1 2-144-8,-7-3 0 8,-1-1 144-8,-5-2-144 7,-1-2 160-7,-6-1-32 8,-6-1-128-8,-2 0 192 7,-2 0-48-7,-2 4-16 7,-2 1 0-7,-10-3 0 8,1-6 48-8,-7 0 0 7,-1 2 0-7,-1-4 0 7,-1 2 80-7,-2 2 32 7,-2-6 0-7,-1 4 0 8,-1 0-96-8,0 0-32 7,0 5 0-7,-8 5 0 9,4 2-160-9,1 1 160 7,-5 1-160-7,0 5 160 8,2-3-160-8,-6 3 0 6,-3 5 144-6,-1-3-144 9,-8 3 0-9,-1 1 0 6,-9 4 0-6,5 4 128 9,-1 0-128-9,5 2 0 6,-3 2 0-5,-3 4 0 6,-1 0 0-7,3 4 0 8,3 6 0-8,-1-1 0 9,-9 5 0-9,3 3 0 7,2-1 0-7,-5 3-128 7,1-1 128-7,-2 5 0 7,3 2 0-7,3 4 0 7,-2 6 0-7,3-2 0 8,3 4 0-8,-1 2-128 8,1 6 128-8,-1 0 0 6,-5-4 0-6,1 5 0 8,1 3 0-8,3 2 0 7,3 3 0-6,3 1-128 7,4 1 128-8,6-1 0 6,8-3 0-6,8-3-128 10,4 1 128-10,7-7 0 6,2 0 0-6,12 0-128 8,6-6 128-8,6 2 0 7,0-6 0-7,9 4-128 8,9-4 128-8,7 0 0 7,8 2 0-7,9-6 0 8,13-2 0-7,1-2 0 6,10 1 0-7,4-5-128 7,-2-4 128-7,6-1 0 7,4-6 0-7,7 3-128 23,9-5-368-22,9 3-64 0,10-3-16-1,-10 2-11728 6,-6-4-2352-4</inkml:trace>
    </iact:actionData>
  </iact:action>
  <iact:action type="add" startTime="152903">
    <iact:property name="dataType"/>
    <iact:actionData xml:id="d77">
      <inkml:trace xmlns:inkml="http://www.w3.org/2003/InkML" xml:id="stk77" contextRef="#ctx0" brushRef="#br3">24057 19774 14735 0,'0'0'1312'1,"0"0"-1056"4,0 0-256-5,0 0 0 7,0 0 672-7,18 0 80 8,-18 0 16-8,0 0 0 7,17 0-16-6,-17 0 0 5,12-12 0-6,-12 12 0 11,12-6 112-11,1 2 32 4,-3-4 0-4,-10 8 0 9,12-17-192-9,-6 5-48 7,1 0 0-7,-1 3 0 8,0-7-64-8,-4 8-16 7,-2 8 0-7,0-17 0 7,-2 3-64-7,-4-2 0 8,-1 7-16-8,1-1 0 7,-4-2 80-7,-4 0 32 7,3-3 0-6,-7 5 0 7,-1-2-96-8,-1 3 0 6,-3-1-16-6,-1-6 0 9,-1 5-80-9,-2-5-16 10,-1-2 0-10,-1 5 0 7,0-3-96-6,-3 4-32 5,-5 3 0-5,0-5 0 3,-6 2-80-3,1-3 0 6,-5 3-16-7,-4-2 0 8,-4 5-176-8,-3-1 0 7,-5 2 0-7,-3 2 0 10,-2 0 128-10,4 4-128 6,-5 6 128-6,5 0-128 7,-6 2 0-7,5-2 128 8,-3 6-128-8,4-2 0 7,-5 1 0-6,-3 5 0 6,2-2 0-7,2 5 0 7,-4-3 128-7,5 1-128 7,1 7 128-7,4-5-128 8,-1 5 192-8,7 1-32 7,-1 1-16-7,2 1 0 8,1 4-144-8,1 1 160 8,0-3-160-8,3 4 160 7,3 4-160-7,6 2 160 8,-4-2-160-8,8 0 160 8,4 8-160-8,4-4 128 6,3 6-128-6,5-4 128 10,5 4-128-10,6 2 0 6,7 0 0-6,-1 1 0 8,8 1 0-8,1-2 0 7,9-10 0-7,2 2 0 7,5 0 0-7,6-2 0 7,7 2 0-7,3-4 0 8,2-2 0-7,7-3 0 5,1-3 0-5,2-2 0 6,2 1 0-7,-1-3 0 7,3-3 128-7,4-1-128 9,-1 2 0-9,1 3 0 6,1-5 144-6,5-3-144 8,3 3 0-8,-2-5 0 7,3 2 0-7,-1-5 128 8,0 1-128-8,-1-4 128 8,-3 0-128-8,1 0 128 7,5-8 0-7,-4-2 0 7,1-4 0-7,3 0 0 8,-4-2 0-8,4-6 0 7,-1 3 0-6,1-1 0 6,-6-4-128-7,-1 1 144 7,-3-1-144-7,1-5 160 8,-2 1-160-8,-3 1 0 7,-3-5 0-7,0 1 128 8,-3 0-128-8,-5 1 0 7,-2 5 144-7,0-7-144 8,0-3 0-8,-4-2 144 7,-2-5-144-7,-7-1 0 8,-1 4 192-8,-6-2-192 7,-1-4 192-7,-1-4-192 9,-9 2 176-9,0-4-176 6,0 2 160-6,-8 0-160 8,-2 6 208-8,0 0-48 7,-6 2-16-7,-4 5 0 8,0-3 16-8,-3-2 0 7,-3 2 0-7,-2 0 0 8,-1 1-160-8,-3 1 0 8,-5-6 144-8,-2 6-144 7,-6 0 0-7,2 1 0 7,-2 3 0-7,-1 0 128 8,-6-1-128-8,1 3 0 8,-6-3 0-8,-4 5 128 7,0 2-128-7,1 5 0 7,-3-6 0-7,-4 7 0 8,-7-1 0-8,0 4 0 7,-9 1 0-7,5 1 0 8,-2 8 0-8,0 0 0 8,0 2 0-8,-3 6 0 7,3 3 0-7,-2-1 0 7,4 6 0-7,-4-5 0 9,-5 5 0-9,7-4 0 6,-4 5 0-6,10-1 0 8,-3 5 0-8,7 5 0 7,5-3 0-7,-1 2-128 8,3 5 128-7,8-1 0 6,6 0 0-7,2 6 0 7,0 4 0-6,6-2-128 6,4 6 128-7,1-4 0 7,3 0 0-7,5 4 0 7,-1 6 0-7,3 0-128 8,4-1 128-8,7-1 0 7,1 2-144-7,4-6 144 8,2 0 0-8,4-2 0 7,1 2-144-6,11-4 144 6,-1 0 0-6,7-6 0 5,3 0-128-6,4 0 128 9,4-2 0-9,1-2 0 6,3-1 0-6,4-1 0 9,5-2 0-9,-1-1 0 6,4-1 0-6,3-3 0 8,5-1 0-8,5-3 0 7,1 3 0-7,5-7 0 9,-4 2 0-9,4-7 0 6,-3 5 0-6,3-4 0 9,-2-6 0-9,2-2 0 8,-3 0 0-8,3-4 0 6,-4-2 0-5,5-2 0 6,-9 1 0-7,2 1 0 8,3-6 0-8,-9 2 0 7,-5 1 0-6,-2-5 0 6,-7 2 0-7,3-3 128 6,-6 3-128-6,0-2 0 9,-2 3 0-9,-2-5 0 6,-4 4 0-6,-5-3 0 9,-1 5 0-9,-4-4 0 6,-5 3 0-6,-2 3 0 9,-16 8 0-9,0 0 0 6,11-14 0-6,-11 14 0 9,6-12-224-9,-6 12-32 6,0 0-16-6,0 0 0 24,0 0-304-23,-12-13-48 0,3 5-16-1,9 8 0 12,-20-2-896-11,6 2-192 0,-3 4-48 0,1 2-8720 5,3 3-1760-4</inkml:trace>
    </iact:actionData>
  </iact:action>
  <iact:action type="remove" startTime="156318">
    <iact:property name="style" value="instant"/>
    <iact:actionData xml:id="d78" ref="#d77"/>
  </iact:action>
  <iact:action type="add" startTime="156353">
    <iact:property name="dataType" value="strokeEraser"/>
    <iact:actionData xml:id="d79">
      <inkml:trace xmlns:inkml="http://www.w3.org/2003/InkML" xml:id="stk78" contextRef="#ctx0" brushRef="#br6">30709 27467 40639 0,'-35'-39'0'40,"25"13"0"-40,6-1 0 0,10-2 0 0,4 2 0 1,11-3 0-1,11-3 0 0</inkml:trace>
    </iact:actionData>
  </iact:action>
  <iact:action type="add" startTime="156574">
    <iact:property name="dataType" value="strokeEraser"/>
    <iact:actionData xml:id="d80">
      <inkml:trace xmlns:inkml="http://www.w3.org/2003/InkML" xml:id="stk79" contextRef="#ctx0" brushRef="#br6">30483 27186 41663 0,'-35'-27'0'1,"17"-3"0"-1,10-14 0 1,5-25-240 4,-3-22-32-4,6-7-16 0,6 8 0-1,15 10 544 28,12 10 128-24,26 8 0-4,25 5 16 0,3-27-656 0,1-29-128 0,-8-19-16 1,-10-9-16-1,-1 20 416 11,7 28 0-11,33 7 0 0,35-4 0 1,-11-11 0 13,-22-16 0-14,-17 11 144 0,-24 19-144 1,-4 18 0 11,-5 27 0-9,3 8 0-3,10 15 0 0,14 7 0 15,15 10 0-14,-17 8 0-1,-16 8 0 0</inkml:trace>
    </iact:actionData>
  </iact:action>
  <iact:action type="remove" startTime="157532">
    <iact:property name="style" value="instant"/>
    <iact:actionData xml:id="d81" ref="#d76"/>
  </iact:action>
  <iact:action type="add" startTime="157531">
    <iact:property name="dataType" value="strokeEraser"/>
    <iact:actionData xml:id="d82">
      <inkml:trace xmlns:inkml="http://www.w3.org/2003/InkML" xml:id="stk80" contextRef="#ctx0" brushRef="#br6">18159 27369 40703 0,'-2'-45'0'42,"4"18"0"-40,2-2 0-2</inkml:trace>
    </iact:actionData>
  </iact:action>
  <iact:action type="add" startTime="157577">
    <iact:property name="dataType" value="strokeEraser"/>
    <iact:actionData xml:id="d83">
      <inkml:trace xmlns:inkml="http://www.w3.org/2003/InkML" xml:id="stk81" contextRef="#ctx0" brushRef="#br6">18651 26472 40703 0,'101'-41'0'0,"-42"2"0"0,-6-12 0 0,1-13 0 17,5-16 0-17,13-2 0 1,22 0-160-1</inkml:trace>
    </iact:actionData>
  </iact:action>
  <iact:action type="add" startTime="157637">
    <iact:property name="dataType" value="strokeEraser"/>
    <iact:actionData xml:id="d84">
      <inkml:trace xmlns:inkml="http://www.w3.org/2003/InkML" xml:id="stk82" contextRef="#ctx0" brushRef="#br6">19774 25959 40703 0,'12'98'0'2,"-2"-34"0"-2,-4 8 0 0,-6-3 0 7,-4-3 0-6,-6-4 0-1,-2 5 0 0</inkml:trace>
    </iact:actionData>
  </iact:action>
  <iact:action type="add" startTime="157770">
    <iact:property name="dataType" value="strokeEraser"/>
    <iact:actionData xml:id="d85">
      <inkml:trace xmlns:inkml="http://www.w3.org/2003/InkML" xml:id="stk83" contextRef="#ctx0" brushRef="#br6">18040 27670 40703 0,'10'-125'0'1,"6"60"0"-1,-3 5 0 0,11 3 0 24,1 3 0-23,6-9 0-1,7-1-16272 0</inkml:trace>
    </iact:actionData>
  </iact:action>
  <iact:action type="add" startTime="159451">
    <iact:property name="dataType"/>
    <iact:actionData xml:id="d86">
      <inkml:trace xmlns:inkml="http://www.w3.org/2003/InkML" xml:id="stk84" contextRef="#ctx0" brushRef="#br3">26168 20983 5519 0,'0'0'496'1,"0"0"-496"2,-6-16 0-2,4 6 0 6,2 10 1600-7,-4-17 240 7,-6 5 32-7,2-2 16 7,3 5-1088-7,-3 1-224 8,-4-4-32-8,4 2-16 8,-1-3 64-8,-1 3 16 6,10 10 0-6,0 0 0 9,0 0 32-9,0 0 0 6,-8-6 0-6,8 6 0 9,0 0-272-9,0 0-48 7,0 0-16-7,0 0 0 9,0 0-112-9,0 0-32 6,0 0 0-6,0 0 0 7,-16 6 480-6,16-6 112 5,-9 10 16-6,9-10 0 8,-12 9 384-8,-2-3 96 7,14-6 16-7,-11 8 0 8,-3 2-224-8,14-10-32 7,-14 10-16-7,-1-3 0 7,15-7-208-6,0 0-32 7,-14 10-16-8,14-10 0 8,0 0-160-8,0 0-48 6,0 0 0-6,0 0 0 8,0 0-80-8,0 0 0 7,0 0-16-7,14 6 0 9,9-4 80-9,6 0 32 6,4-2 0-6,10 0 0 8,2 0-224-8,8-2-32 7,9 0-16-4,7 0 0 3,11 0-272-6,3 0 128 6,5 0-128-5,4 2 0 7,-2 0 128-8,1 2-128 7,3-4 0-7,1 2 0 9,9 0 0-9,1 2 160 6,-5 2-160-6,-3 0 128 8,-5-2 0-8,0 0 0 7,-5-4 0-7,-1 2 0 7,-2 4-128-7,-2 0 160 8,-2 4-160-8,-6-5 160 9,-10-1-160-9,-7 2 0 6,-4-2 0-6,-3 0 128 8,-9-2-128-8,-2-2 0 8,-7 2 0-8,-5-2 128 8,-4 0-128-8,-3-2 0 6,-7-3 0-6,-13 7 128 8,0 0 0-8,0 0 0 6,0 0 0-6,0 0 0 8,0 0 16-8,0 0 0 8,-17-6 0-8,-1 2 0 8,-5 2-144-8,-4 2 192 7,-5 0-192-7,-7 0 192 8,-2 0-192-8,-7-2 0 7,-7 2 144-7,-9 0-144 8,-10 2 176-8,-6-2-48 7,-4 2 0-7,-2-2 0 8,-6 0 0-8,-3 2 0 7,-7 2 0-7,-3 4 0 10,-8-3-128-10,2 1 0 5,-3 0 144-5,5 4-144 8,0 0 0-8,2-1 128 7,5 5-128-7,3-4 0 7,7-2 0-6,10 1 0 6,8-3 0-7,19 4 0 8,5 4 0-8,13-5 0 7,5 3 0-7,9-4 0 9,5-4 0-9,18-4 0 5,0 0 0-5,0 0 0 8,26 4 0-8,11-2 0 8,10-4 0-8,11 0 0 8,16 0 0-8,8 0 0 7,4-4 0-7,8-4-128 9,3 0 128-9,9 5 0 7,3-5 0-7,6 4 0 7,8 2 0-7,0 0 0 7,3-2 0-7,-7-2 0 9,-5 1 0-9,-1 1 128 6,-2 4-128-6,-4 0 128 9,-3 0-128-8,-13-2 0 5,-7-4 0-6,-10 6 0 7,-8 0 0-7,-11 4 0 7,-8-2 160-7,-10 0-160 10,-12 0 128-10,-7 2-128 6,-18-2 0-6,0 0 0 7,0 0 192-7,0 0-48 6,-22 0-16-5,-9 4 0 8,-10 4-128-9,-11-2 0 6,-13 4 0-6,-5 1 0 9,-10-5 0-9,-10 2 0 6,-11-2 144-6,-8 5-144 9,-1 1 0-9,-1 4 144 6,-6-4-144-6,-4 3 0 9,0-5 176-9,0 4-176 6,8-5 160-6,8 5-160 8,9-6 304-8,13-2-48 7,3-1 0-7,17 3 0 8,12-2-64-8,8-2 0 7,12-4-16-7,16 0 0 8,15 0-176-8,0 0 128 7,0 0-128-7,0 0 128 8,17-6-128-8,20-2-224 7,10 2 48-6,12 1 16 22,7-1-1200-22,4-4-240 0,10 4-64-1,2 4 0 12,0 4-1952-10,-2 4-400 0</inkml:trace>
    </iact:actionData>
  </iact:action>
  <iact:action type="add" startTime="160773">
    <iact:property name="dataType"/>
    <iact:actionData xml:id="d87">
      <inkml:trace xmlns:inkml="http://www.w3.org/2003/InkML" xml:id="stk85" contextRef="#ctx0" brushRef="#br3">9294 21065 15663 0,'-12'-4'1392'0,"-6"-4"-1120"4,5 0-272-3,-5 2 0 5,3 0 976-6,3-1 144 7,-6-1 32-7,5 4 0 7,-7-2 0-6,6-2 16 5,-1 4 0-5,3-2 0 9,-3 3-64-10,15 3-16 5,0 0 0-5,0 0 0 8,0 0-32-8,0 0-16 7,0 0 0-7,0 0 0 8,0 0-272-8,0 0-64 6,0 0-16-6,17-8 0 10,3-2-160-10,3 6-16 5,6 0-16-5,10 2 0 9,6-2 80-9,14 2 32 6,9 0 0-1,12 0 0 0,4 1-160-5,7-5-16 7,11 2-16-7,3 0 0 8,1 2-144-8,-5 2-16 7,2-2-16-7,1 0 0 7,-1 2-112-7,-7 0 0 7,-5 0-128-7,1 2 192 8,-10 0 0-8,-4-2-16 8,-8 0 0-8,2 0 0 8,-7 0-16-8,-5 4 0 7,-5-2 0-7,-6 0 0 7,-8 2-160-7,-8 1 160 7,-4-1-160-7,-10 2 160 8,-19-6-16-7,0 0 0 5,8 6 0-6,-8-6 0 8,0 0 112-8,-19 14 0 7,-7-6 16-7,-9-1 0 8,-8 3-16-8,-5-4-16 7,-13-2 0-7,-3-2 0 9,-4 2-64-9,-7 0-16 6,-7-1 0-6,-5 5 0 8,-11-2-160-8,1-2 0 7,-7 0 0-7,-1-2 128 9,4-2-128-9,3 2 0 7,0 4 0-7,7 0 128 7,-3-3-128-7,10 1 0 7,8-4 0-7,6 0 0 9,12 0 0-9,3 0 0 6,10-2 0-6,10 0 0 8,10 2 0-8,11-2 0 8,14 2 0-8,0 0 0 7,0 0 0-7,16-5 0 8,13-1 0-8,12 2-176 7,9 0 48-7,15 0 0 8,9 2 0-8,8-2 0 7,6 0 128-7,3 4 0 7,9 0 0-7,-1 2 0 8,7 2 0-8,-1-2 0 7,0 0 0-7,-9 0-192 8,-3-2 192-8,-9 0 0 7,-6 2 0-6,-7 2 0 6,-3 4 0-7,-10-2 0 7,-5-3 0-7,-8 3 0 8,-4-2 0-8,-8 4 0 7,-6-4 0-7,-5 0 0 8,-9-2 0-8,-13-2 0 6,0 0 0-6,0 0 128 10,0 0-128-10,-17 6 128 6,-10-2-128-6,-7-3 128 8,-10 1 0-8,-5-2 0 7,-8 0 0-7,-3 0 0 8,-10 4-128-8,-3-2 128 8,-7-2-128-8,-7 2 128 8,-13-2-128-8,-1 2 128 6,-5-2-128-6,9 0 128 8,-5-2-128-8,11 2 0 8,1 0 0-8,8 0 128 7,6 0-128-7,8-2 0 7,9-4 0-7,10 3 0 8,10 1 0-8,10 0 0 8,8 0 0-8,11 0 0 8,10 2 0-8,0 0 0 6,0 0 0-6,21-2 0 9,11-6 0-9,5 2 0 6,10 0-176-6,5 0 176 10,9 2-208-10,3-3 48 5,6-3 16-5,-3 2 0 24,1 4-1088-22,-6 2-224-1,1 0-32-1,-3 2-11040 5,-1 2-2192-4</inkml:trace>
    </iact:actionData>
  </iact:action>
  <iact:action type="add" startTime="165306">
    <iact:property name="dataType"/>
    <iact:actionData xml:id="d88">
      <inkml:trace xmlns:inkml="http://www.w3.org/2003/InkML" xml:id="stk86" contextRef="#ctx0" brushRef="#br4">18085 21156 13823 0,'0'0'608'3,"0"0"128"-2,0 0-592-1,0 0-144 1,0 0 0-1,0 0 0 7,0 0 944-7,0 0 144 6,0 0 48-5,0 0 0 7,0 0-352-8,0 0-64 7,0 0-16-7,0 0 0 7,0 0 0-6,0 0 0 6,0 0 0-7,0 0 0 7,0 0-48-6,15-6-16 6,1-1 0-7,-2 1 0 8,3 4-48-7,-3 0-16 4,3 0 0-4,7 0 0 7,-1 2-96-8,6 0-32 6,5 2 0-5,6 0 0 7,7-2-32-1,6 0-16-7,5 0 0 0,3 2 0 9,1-4-48-9,1 0-16 6,3-4 0-6,2 4 0 9,-1 0 16-9,5 2 0 6,-4 0 0-6,6-2 0 8,2 2-64-8,6 2-16 8,-2 0 0-8,-8-2 0 7,-3 0 0-6,-9 0 0 6,1 0 0-6,-5 0 0 5,-1 0 0-6,-5-2 0 8,-3 0 0-8,-2 0 0 8,-6 2-16-8,0 0 0 7,0-2 0-7,-10 2 0 8,-1 0-32-8,-1 2-16 7,-7 2 0-6,-7-2 0 5,-13-2-16-6,16-2 0 6,-16 2 0-6,0 0 0 8,0 0 48-7,0 0 0 6,0 0 0-7,0 0 0 8,0 0 16-8,0 0 0 7,0 0 0-7,0 0 0 8,0 0-128-8,0 0-128 6,-16 4 176-6,3 2-176 10,-7-4 192-10,-1 0-64 6,-5 0 0-6,-3 4-128 8,-2-3 256-8,-4-1-48 7,-8 0-16-7,2 0 0 8,-6 2-192-8,-4 0 0 7,-7-4 128-7,-3 4-128 8,-5 2 128-8,-6-2-128 8,-8 0 176-8,-2 0-176 7,-2-4 144-6,0 0-144 5,0 3 0-6,0 1 144 8,-3 2-144-8,1 0 0 8,2-2 0-8,0 0 0 7,2 2 0-7,4-2 0 7,6 1 0-7,4-5 0 9,9 2 0-9,8-2 128 6,11 0-128-6,2 0 0 9,9 0 0-9,12 0 0 7,17 0 0-7,0 0 0 7,0 0 0-7,0 0 0 7,0 0 0-7,13-3 0 9,9-1 0-9,11 2 0 6,10-2 0-6,9 0 0 8,11 2 0-8,7 0 0 7,10 2 0-7,4-4 0 8,6-2 0-8,-3 0 0 7,3 2 0-7,6 3 0 8,-5-3-144-8,3 2 144 8,2-4 0-8,-3 2 0 7,3 0 0-7,-6 2 0 8,-7-2 0-8,-1 0 0 7,-4 2 0-7,-5 2 0 8,-9 4 0-8,-2 0 144 7,-3-2-144-7,-8 4 0 8,-7-2 0-8,-8 2 128 7,-5-4-128-7,-4-2 0 7,-7 2 0-7,-20-2 128 8,0 0 0-8,0 0-128 7,0 0 192-7,0 0-64 9,-10 9 96-9,-8 5 16 6,-3-8 0-6,-7 0 0 8,-5-4-80-8,-4 3-16 8,-10-1 0-8,1 0 0 7,-5-2-16-7,-2 0 0 7,-1-2 0-7,-5 2 0 8,-5 2 0-8,-5-2 0 7,-1-2 0-7,-6 0 0 9,0-2-128-9,6-2 160 6,-6 0-160-6,4 0 160 9,1-7-160-9,3 1 0 7,8 2 0-7,5-4 0 7,4 5 0-7,10-1 0 8,4-8 128-8,10 8-128 8,11 3 0-8,3-3 0 7,13 8 0-7,0 0 0 7,12-10 0-6,5 4 0 7,16 0-160-8,6 0 160 8,12 1-192-7,4-1 48 4,9 4 16-5,8 2 0 8,10 0 128-8,4 2 0 7,6 0-144-7,1 2 144 8,-7-2 0-8,-2 1 0 6,0 1 0-6,-4 0 0 10,-2 2 0-10,-6 0 0 6,-4 6 0-5,-3-5 0 6,-9-3 0-7,-1 2 0 7,-7 0 0-7,-10 0 0 10,-7-6 0-10,-10 0 0 6,-3 0 0-6,-18 0 0 6,0 0 144-6,0 0-144 7,0 0 160-6,0 0-160 6,0 0 192-7,0 0-64 7,0 0-128-7,-20 0 192 8,1-2-192-8,-3-2 144 8,-1 2-144-8,-1 2 128 8,-1 0-128-8,-2-2 0 8,1-2 0-8,1 0 128 7,-2 2-128-7,-1 2 0 6,1-2 0-6,0 0 0 9,1 2-384-9,5 2 32 6,2 0 16-6,-5-2 0 25,5 0-1216-24,3 0-240-1,-2 0-64 0,7 0 0 12,-5 0-1248-10,4-2-256 0</inkml:trace>
    </iact:actionData>
  </iact:action>
  <iact:action type="add" startTime="166838">
    <iact:property name="dataType"/>
    <iact:actionData xml:id="d89">
      <inkml:trace xmlns:inkml="http://www.w3.org/2003/InkML" xml:id="stk87" contextRef="#ctx0" brushRef="#br4">17492 20218 11055 0,'0'0'976'1,"0"0"-784"3,0 0-192-4,0 0 0 6,-6 14 1456-6,-4-1 240 7,0-5 48-7,3 4 16 9,-5-4-896-9,0 3-176 6,-2 3-48-6,1-2 0 9,-1-2-640-9,2-3 0 6,1 5-176-6</inkml:trace>
    </iact:actionData>
  </iact:action>
  <iact:action type="add" startTime="174870">
    <iact:property name="dataType"/>
    <iact:actionData xml:id="d90">
      <inkml:trace xmlns:inkml="http://www.w3.org/2003/InkML" xml:id="stk88" contextRef="#ctx0" brushRef="#br4">21960 2933 19007 0,'8'-21'832'1,"0"11"192"-1,2-5-832 0,-2 5-192 4,1-4 0-4,3 6 0 7,-4-1 352-7,4-1 32 7,-12 10 0-6,0 0 0 7,9-8 240-8,-9 8 48 6,0 0 16-6,0 0 0 9,0 0-288-9,0 0-48 6,10-4-16-6,-10 4 0 7,0 0-16-7,0 0-16 8,0 0 0-8,0 0 0 8,0 0 192-8,0 0 32 8,-12 2 16-8,-5 0 0 9,-1 2-144-9,-5 2-16 5,-5 4-16-5,-7-3 0 8,-6 3 48-8,-3 2 16 11,-3-4 0-11,-4 1 0 6,-4 3 144-5,1-4 16 3,1 6 16-4,-1-3 0 10,-3-1-128-10,0 6-32 5,-1-7 0-5,-3 7 0 8,1-2-64-8,-2 3-32 7,-11-5 0-6,1 4 0 6,-6-5-112-7,2 3-32 7,2-6 0-7,2 5 0 8,-4-3-32-8,-2 2-16 7,4 1 0-7,-6-3 0 10,-4 6 16-10,-4-5 0 5,-2 3 0-4,1-4 0 7,-1 2-16-8,0-3 0 8,2-1 0-8,-3 6 0 7,-3 1-160-7,0 3 160 6,-9-8-160-5,4-1 160 7,1-3-160-8,0-2 0 6,5 2 144-6,-3 0-144 8,3 4 128-8,-5-5-128 8,-5 1 128-8,1-2-128 8,1 2 192-8,5-2-48 6,-1 0 0-6,7 0 0 8,2 2 16-8,-7-1 0 7,-5-1 0-7,-1 0 0 8,-3-4-160-8,7 0 160 7,-1 0-160-7,7 2 160 8,-3 0-160-8,2 2 0 6,-7 0 0-5,1-2 0 7,-3-6 128-7,7 2-128 5,3-2 0-6,3 2 128 9,0 0-128-9,4 2 0 6,-2-2 144-6,-5 2-144 8,-5-2 128-8,4-2-128 7,1-1 128-7,3-1-128 9,2 2 0-9,2 0 128 6,2 4-128-5,-3 0 0 6,-7 0 0-6,-2 0 0 6,-1-4 0-7,5 0 128 8,4 4-128-7,2 0 176 4,-2-2-176-5,5 4 192 9,-3 4-192-9,-4-2 160 6,-6-2-160-6,5-2 160 8,1 0-160-8,4-2 0 7,4 0 144-7,0 2-144 9,-2 2 0-9,0 0 128 7,0 2-128-7,-2-4 0 9,-3 0 144-9,3-2-144 5,2 0 192-5,2-2-192 9,2 0 176-9,0 4-176 6,2 4 160-6,0 0-160 8,1-4 128-8,-3 0-128 7,-3 0 0-7,-1 0 0 8,2-4 0-8,4 2 128 7,5 0-128-7,-1-2 0 9,6 0 0-9,-4-2 0 6,7 3 0-5,-3 1 0 7,2 0 0-8,1 2 128 7,-5-2-128-7,3 0 0 8,-5-8 0-8,6 4 0 6,5 4 0-6,1 0 0 8,1-6 144-8,3 3-144 7,1 3 128-7,2 0-128 8,-1 0 0-8,1 0 0 7,-2 0 0-7,-1 0 0 9,1 0 0-9,0-2 0 6,3-2 0-6,1 0 0 8,0 2 0-8,6 1 0 8,2 1 0-8,4 0 0 8,-4-2 0-8,6 0 0 6,-4-4 0-6,4 4 0 9,2 4 0-9,4 0 0 5,-3 0 0-4,1 0 0 8,-4-2 0-9,6 0 0 7,0 2 0-7,-1-2 0 7,-1-2 0-7,2 0 0 7,0 3 0-7,-1-1 0 8,3-6 0-8,0 4 0 8,-1 0 0-8,3 0 0 8,0 2 0-8,3-2 0 6,1-7 128-6,1 7-128 8,1 2 0-8,1 4 0 8,4-4 0-8,-1 0 0 7,3 2 0-7,-1-2 0 7,13 2 0-7,-12 0 0 9,12 0 0-9,-16-2 0 6,5 2 0-6,11 0 0 8,-12 2 0-8,12-2 0 7,-12 6 0-7,12-6 0 8,-8 5 0-8,8-5-144 7,-11 12 144-7,1 0 0 9,4 7-144-9,-4 3 144 6,2-1 0-6,3 7-144 8,-3 5 144-8,0 0 0 7,2 0 0-7,0 8-128 9,-7 0 128-9,1 8 0 7,0-6 0-7,-5 1 0 7,3 3 0-6,2-2 0 6,3 6 0-7,-5 0 0 8,4 1 0-8,-3 1 0 7,1 0 0-7,-2-1 0 8,2 1 0-8,-1-6 0 6,1-1 0-5,2 5 0 6,-3-2 0-7,3-2 0 7,-2-4 0-7,4 1 128 9,3-3-128-9,-7 2 0 6,2-6 0-6,4 0 128 9,0 2-128-9,1-2 0 6,1-1 0-6,2-1 0 10,-2-6 0-10,2-2 144 5,2-3-144-5,0-3 0 9,0 4 128-9,4-5-128 6,0-1 0-6,0-7 0 8,1 6 0-8,-5-18 0 8,6 15 0-8,4 1 0 9,-10-16 128-9,14 14-128 6,-5-1 0-6,5-5 0 8,-14-8 128-8,18 10-128 7,1-2 0-7,1-5 0 9,-1 1 160-9,5 0-160 7,-1 0 128-7,4 2-128 7,3-4 0-7,1 0 0 6,4-2 128-6,2 0-128 9,-2 0 0-9,8 2 0 6,0-2 0-6,6 0 128 9,1 0-128-9,5-2 0 7,0-2 0-7,3-6 128 9,1 4-128-8,-1 3 0 4,1-5 0-5,3-2 0 9,-2 2 0-9,3 4 0 5,3-2 128-5,1 1-128 9,5-1 0-9,-2 4 0 7,4 4 0-7,-2-6 0 8,-4-2 0-8,7-2 0 7,-5 0 0-6,2 3 0 6,4 1 0-7,-2 0 0 7,4-2 0-7,4 0 0 9,2 4 0-8,2-2 0 5,0-2 0-6,-2 2 0 8,-3-5 0-8,1 3 0 6,0 0 0-6,2 4 0 8,2 2 0-8,0-2 0 6,4-2 0-6,-1 2 0 9,-1-4 0-9,-2 2 0 6,0 1 0-6,-2 1 0 9,-1 2 0-9,5 2 0 6,4 0 0-6,0-1 0 9,-5-1 0-9,1 0 0 7,-6 0 0-7,2 2 0 8,2-2 0-8,3 6 0 6,-3-2 0-5,2 0 0 7,10 0 0-8,-7 0 0 6,-1-4 0-6,2 2 0 9,-5 0 0-9,-1 0 0 6,0 4 0-6,2-3 0 10,4 1 0-10,-1-2 0 6,5-2 0-6,-5 0 0 8,-5 0 0-8,-2-2 0 7,4 0 0-7,0 0 0 9,-2 1 0-9,5-1 0 6,-1 2 0-6,2-4 0 8,-3 0 0-8,-1 0 0 7,-4 0 0-7,-2 2 0 8,-2 0 0-8,-2 2 0 8,4 0 0-8,2 0 0 8,0-4 0-7,-1 0 0 4,-1-4 0-5,0 3 0 8,-4-1 0-8,-4 0 0 7,2 2 0-7,2 0 0 9,2 2 0-9,2 0 0 6,2 0 0-6,-2-2 0 8,0 0 0-8,-2 1 0 7,-4 1 0-7,0-2 0 9,0-2 0-9,0 4 0 6,2 0 0-6,0 2 0 9,0 2 0-9,2-2 0 5,0-2 0-4,-4 0 0 8,-1 2 0-9,-3 0 0 6,2 0 0-6,2 2 0 8,-6 2 0-8,4 4 0 8,2-1 0-8,6-5 0 8,-2-2 0-8,-2 0 0 6,-6-2 0-5,3 2 0 7,-1 2 0-8,-6-2 0 6,4 0 0-5,-2 4 0 7,1 2 0-8,3 0 0 6,-2-2 0-6,2 0 0 9,-2-2 0-9,-8-2 0 6,-3 0 0-6,-1 2 0 8,3-2 0-8,-5 0 0 7,-1 2 0-7,-2 4 0 8,-3 3 0-8,3-1 0 7,-3-4 128-7,3 2-128 8,-6 0 0-8,0 1 0 7,-1-1 0-7,-1-2 0 9,-10 0 0-9,0 2 0 7,0 2 0-7,-3-2 0 8,-7-6 0-8,2 2 0 6,-4 1 0-6,3-1 0 9,-5 4 0-9,-3 2 0 7,-1-2 0-7,1-2 0 8,-7-2 0-8,-13-2 128 5,16 4-128-5,-2-2 0 9,-14-2 0-9,0 0 0 6,15 2 0-6,-15-2 0 9,0 0 128-9,0 0-128 7,0 0 0-7,16-4 128 9,-16 4-128-9,0 0 128 5,10-10-128-5,-5 2 128 10,-5 8-128-10,6-15 128 6,0 3-128-6,-2-6 128 8,0 3-128-8,-2 1 128 7,0-4-128-7,4 3 128 8,-4-11-128-8,2-1 0 7,1-2 0-7,-1-2 128 9,0-4-128-9,0 1 0 6,4 1 0-6,2-8 128 9,-5-2-128-9,5-5 0 7,2-1 0-7,0 2 0 8,5-2 0-7,-5-1 0 4,3-1 128-5,-1-2-128 8,2-5 0-8,-5 1 0 8,5 1 0-8,-6-3 0 7,3-1 0-7,-3-1 0 7,2 3 0-7,0-3 0 8,-7-1 0-8,1 3 0 7,2 5 128-7,-4 1-128 9,0 2 0-9,-2-1 0 7,-2 1 0-7,0-2 128 8,-2-1-128-8,2 9 160 6,-4 0-160-6,0 8 160 8,-2-6-160-8,0 10 0 7,1 4 144-7,1 1-144 8,-2 1 0-8,-2 2 144 7,2 3-144-7,0 9 0 9,0-3 0-9,-3 10 0 6,1-5 0-6,8 11 0 8,-12-4 0-8,12 4 0 7,-15 5-144-7,5 7 144 24,-4-2-448-23,4 7 0 0,-3-1 0-1,3 4 0 12,-2 1-2512-10,1 0-512-2,1 9-112 1,10-1 0-1</inkml:trace>
    </iact:actionData>
  </iact:action>
  <iact:action type="add" startTime="178775">
    <iact:property name="dataType"/>
    <iact:actionData xml:id="d91">
      <inkml:trace xmlns:inkml="http://www.w3.org/2003/InkML" xml:id="stk89" contextRef="#ctx0" brushRef="#br4">23956 3575 9263 0,'0'0'400'1,"0"0"112"-1,0 0-512 0,0 0 0 7,0 0 0-7,0 0 0 5,10-6 640-5,-10 6 16 11,5-8 16-11,1-1 0 4,-4-1 0-4,-2 10 0 10,0 0 0-10,6-10 0 5,-4-5 16-4,-2 7 0 8,-2-4 0-9,0 4 0 6,2 8-48-6,-6-8-16 10,-2-3 0-10,3 1 0 4,-3 2-96-4,-4-5-16 10,4 1 0-10,-7-4 0 5,1 5-144-5,-4-3-48 7,3 2 0-7,-5-3 0 7,-1 1-96-7,-1-2-32 11,-1 7 0-11,2-3 0 6,-5-2-48-6,3 4-16 11,-3 3 0-11,3 3 0 6,0 4 64-6,-1 0 16 11,1 4 0-11,-3 5 0 3,-3 3-208-3,-2 6 176 12,0-5-176-12,0 5 160 4,-1-3-160-4,1 5 192 12,2 5-192-12,-2 5 192 3,-1 3-192-3,-1 6 0 7,2 0 0-6,2 6 0 2,2-4 0-2,1 5 240 10,3 5-48-11,3 0 0 4,1 3-192-4,-1 1 0 11,9-2 128-11,-5-3-128 4,6 1 128-4,-1 0-128 13,3-2 176-11,2-1-176-2,2-7 144 0,0 4-144 11,-2-8 0-11,4 0 144 5,0-4-16-5,0-3 0 11,2-3 0-11,0-4 0 4,0-3-128-4,2-1 0 10,0 3 144-10,0-9-144 5,2 3 0-5,-2-6-128 10,0 1 0-9,-2-11-7568 15,0 0-1520-14</inkml:trace>
    </iact:actionData>
  </iact:action>
  <iact:action type="add" startTime="179215">
    <iact:property name="dataType"/>
    <iact:actionData xml:id="d92">
      <inkml:trace xmlns:inkml="http://www.w3.org/2003/InkML" xml:id="stk90" contextRef="#ctx0" brushRef="#br4">22672 4340 15663 0,'0'0'688'1,"0"0"144"-1,0 0-656 0,0 0-176 4,0 0 0-3,12-2 0 5,4-2 1808-6,-3 2 336 8,5 0 64-8,3 2 16 6,-1-2-1600-6,3-4-320 9,1 0-64-9,3 2-16 5,2 2 32-5,4-2 0 10,2 0 0-10,-1 1 0 6,-1-5-496-6,2 4-80 6,0 0-32-6,0 0-10592 11</inkml:trace>
    </iact:actionData>
  </iact:action>
  <iact:action type="add" startTime="179420">
    <iact:property name="dataType"/>
    <iact:actionData xml:id="d93">
      <inkml:trace xmlns:inkml="http://www.w3.org/2003/InkML" xml:id="stk91" contextRef="#ctx0" brushRef="#br4">23774 4392 16575 0,'0'0'1472'1,"0"0"-1168"7,0 0-304-8,0 0 0 4,0 0 1104-4,0 0 176 6,0 0 16-6,0 0 16 8,0 0-1040-8,0 0-272 10,0 0 0-10,0 0 0 6,8 12 192-5,2 0-64 8,-2-7-128-9,1 3 192 4,-9-8-192-4,14 14 128 12,-6-4-128-12,0 1 0 5,-8-11 0-5,8 12 0 6,-7 4 0-6,-1-5 0 8,-1 5 0-8,-3-4 0 7,0 3 0-6,0-1 0 6,-2 3 560-7,2-3 16 6,-2 2 0-5,-2-5 0 8,3 3-80-9,1-2-16 7,2 5 0-7,0-5 0 8,2 0 64-8,0-12 16 12,0 0 0-12,4 11 0 4,3 5-272 1,3-4-48 3,-2 1-16-6,2-1 0 0,3 4-64-2,-3-5-16 10,0 5 0-10,2-4 0 6,-6-1-144-6,-6-11 0 4,5 16 144-3,-1-4-144 6,-4 3 0-6,-4-3 144 5,-1 2-144-6,-1-5 0 9,-8 5 256-9,0-4-64 7,-3 0-16-7,-1-1 0 8,-5-1 0-7,-1 0 0 6,-3 2 0-7,2-6 0 8,1-2-176-8,1-2 0 7,0 0-160-7,5 0 160 19,-3-4-2128-18,3 0-336 1,6-6-64-1</inkml:trace>
    </iact:actionData>
  </iact:action>
  <iact:action type="add" startTime="179990">
    <iact:property name="dataType"/>
    <iact:actionData xml:id="d94">
      <inkml:trace xmlns:inkml="http://www.w3.org/2003/InkML" xml:id="stk92" contextRef="#ctx0" brushRef="#br4">25249 3130 11055 0,'-14'-21'480'2,"10"13"112"-2,1-5-464 0,1 1-128 3,-2 4 0-3,-4-4 0 8,2 5 1120-7,-2 1 208 5,2 0 32-6,-5 0 16 8,-1 6-720-8,0 2-144 6,-1 6-16-6,-3-2-16 9,-2-4-48-9,-3 7-16 9,1 9 0-9,3 1 0 6,-5 1 192-5,-1 3 32 9,0 5 16-10,-3 3 0 3,-1 6-32-3,-2 2-16 12,-1 6 0-12,3 3 0 4,0 7-304-4,0 4-64 11,1 3-16-3,1-2 0-8,1 1 0 0,5 1 0 9,-3 1 0-9,7-5 0 3,3-3-224-3,8-3 144 7,-4-5-144-7,8-4 128 9,6 0-128-9,0-8 192 7,2-2-192-7,8 2 192 9,-3-3 224-9,5-5 48 7,3-2 16-6,-1-5 0 22,3-3-992-22,6-1-208 1,3-4-48-2,3-7 0 0</inkml:trace>
    </iact:actionData>
  </iact:action>
  <iact:action type="add" startTime="180337">
    <iact:property name="dataType"/>
    <iact:actionData xml:id="d95">
      <inkml:trace xmlns:inkml="http://www.w3.org/2003/InkML" xml:id="stk93" contextRef="#ctx0" brushRef="#br4">26049 3522 18431 0,'0'0'1632'2,"0"0"-1312"0,-6-11-320-2,0-3 0 7,0 4 320-6,6 10-16 9,-10-9 0-10,-3-5 0 5,-1 4 224-5,0-2 48 10,1 3 16-10,-3 3 0 5,-1 0-96-5,-7 2-32 6,-3 4 0-5,-2 0 0 7,-5 0-112-8,-3 6-32 8,0 2 0-8,-6 0 0 8,1 3-128-8,-5 1-48 11,4 6 0-10,2-3 0 2,4 5-144-2,-2 1 160 5,4-1-160-6,5 1 160 9,-1 0-160-9,6 3 192 8,5-1-192-8,13-3 192 6,-3 3-192-6,8-7 0 8,4-6-192-2,8 5 192-3,-1-5 0-2,9 4 0 8,-1-5 0-9,5 1 192 6,3 2-32-6,3-6 0 8,-1-1 0-8,2 5 0 2,2-8-32-1,4-2 0 6,1 0 0-7,-3-2 0 7,2-4-128-7,0 2 0 13,-4 1 0-12,-2-1 0 1,-3-2 256-2,-3-2 32 12,-1 4 0-11,-3 2 0 3,1 2-288-4,-7 2 0 10,3 6 0-10,-6 2 0 4,-1 3 0-3,-3 7 0 9,-4 5 0-10,2 2 0 4,-2-1 288-3,0 1 96 5,-2 2 32-6,-2 1 0 9,-2 1-288-9,2 0-128 11,-2-4 0-10,0-1 128 4,-1 1-128-5,1-4 128 5,0-1-128-4,2-5 128 8,0-1-128-9,2 2 0 6,0-18-160-6,0 9 160 22,0-9-1872-20,0 0-288-1,0 0-48 0,0 0-16-1</inkml:trace>
    </iact:actionData>
  </iact:action>
  <iact:action type="add" startTime="180880">
    <iact:property name="dataType"/>
    <iact:actionData xml:id="d96">
      <inkml:trace xmlns:inkml="http://www.w3.org/2003/InkML" xml:id="stk94" contextRef="#ctx0" brushRef="#br4">26294 2754 14847 0,'0'0'656'1,"0"0"144"-1,2-14-640 0,0-1-160 5,-2 15 0-4,8-10 0 4,4-2 512-5,-12 12 64 10,10-7 0-9,1 3 16 3,5 0-272-4,1 4-48 6,-1 4-16-6,4 0 0 10,5 3 48-10,0 9 0 5,5 5 0-5,-1 7 0 8,-2 3 128-8,-2-6 16 11,1 6 16-11,1 5 0 6,2 8-16-6,-1 7 0 9,-3 4 0-9,-2 1 0 6,-3 9 112-5,-2 3 16 8,-5 0 0 0,-1 8 0-8,-2 2-144-1,-1-2-32 0,-3 0 0 0,-4 2 0 9,0 0-32-8,-2-4-16 9,-2-1 0-10,-4-1 0 5,-3-6 48-5,-3 2 16 7,-4-3 0-7,-1 1 0 8,-7-4 16-8,-3-3 0 8,-2-6 0-8,0-3 0 4,-3-3-96-4,-3 0-16 11,0 2 0-11,0-8 0 4,-4-2-112-3,2-6-16 7,2 0-16-8,-2-2 0 6,2-2-176-6,3-3 192 10,1-5-192-10,2-1 192 19,2-7-1984-18,1 1-384 2</inkml:trace>
    </iact:actionData>
  </iact:action>
  <iact:action type="add" startTime="181808">
    <iact:property name="dataType"/>
    <iact:actionData xml:id="d97">
      <inkml:trace xmlns:inkml="http://www.w3.org/2003/InkML" xml:id="stk95" contextRef="#ctx0" brushRef="#br4">28774 3103 13823 0,'0'0'608'1,"-2"-8"128"0,2 8-592-1,0 0-144 3,-2-11 0-3,2 11 0 7,0 0 736-7,0 0 112 7,0 0 32-6,0 0 0 8,-8 11-400-9,-6-1-80 9,3 10-16-9,-5-1 0 7,2 6 112-7,-1 5 16 8,3 5 0-8,-4 2 0 5,3 10-224-5,-3 1-32 6,4 3-16-5,-3 2 0 8,3-3 16-9,-4-1 16 8,7 0 0-8,-3-4 0 7,2-2-144-7,2-2-128 11,-1 0 192-11,5-6-192 5,-2-2 176-2,4 0-176 6,2-8 160-9,0-3-160 3,2-1 128-2,2-1-128 9,4-8 0-10,3 1 144 18,-3-5-496-17,4 0-96-1,-12-8-32 0,12 10-9200 3</inkml:trace>
    </iact:actionData>
  </iact:action>
  <iact:action type="add" startTime="182095">
    <iact:property name="dataType"/>
    <iact:actionData xml:id="d98">
      <inkml:trace xmlns:inkml="http://www.w3.org/2003/InkML" xml:id="stk96" contextRef="#ctx0" brushRef="#br4">27911 3719 24239 0,'0'0'1072'1,"0"0"224"-1,0 0-1040 0,0 0-256 6,14-4 0-6,4 3 0 4,3-1 0-3,4 0 0 5,7 0 0-6,1 0 0 9,6 0 144-9,6-2-16 10,7-4-128-10,1 0 192 5,0-1-192-4,1-3 128 9,3 2-128-10,-2 2 0 20,-3-5-1248-19,-1 5-352 1</inkml:trace>
    </iact:actionData>
  </iact:action>
  <iact:action type="add" startTime="182276">
    <iact:property name="dataType"/>
    <iact:actionData xml:id="d99">
      <inkml:trace xmlns:inkml="http://www.w3.org/2003/InkML" xml:id="stk97" contextRef="#ctx0" brushRef="#br4">29177 3554 4607 0,'0'0'400'1,"0"0"-400"3,0 0 0-3,0 0 0 3,0 0 2976-4,0 0 512 6,0 0 96-6,8 7 32 8,6-3-2320-8,-2-2-464 7,5-2-80-7,1 0-32 7,1 0-240-7,5-4-48 11,5 0-16-11,0-3 0 5,0 1-160-4,1 2-48 10,-1 2 0-11,10-4 0 18,-10-2-656-17,-6 4-144-1,-7 2-32 1,-16 2 0-1</inkml:trace>
    </iact:actionData>
  </iact:action>
  <iact:action type="add" startTime="182461">
    <iact:property name="dataType"/>
    <iact:actionData xml:id="d100">
      <inkml:trace xmlns:inkml="http://www.w3.org/2003/InkML" xml:id="stk98" contextRef="#ctx0" brushRef="#br4">29236 3717 4607 0,'0'0'400'1,"-6"10"-400"-1,0-4 0 0,6-6 0 0,0 0 2432 0,-2 12 384 0,4 1 96 0,4-5 16 0,0 0-1648 1,9 0-320 0,1-4-64-1,9 0 0 0,7-4-576 0,7 0-96 8,0 0-32-8,9-2 0 7,9 0-432-7,5-2-80 12,11-4-32-12,1 0 0 3</inkml:trace>
    </iact:actionData>
  </iact:action>
  <iact:action type="add" startTime="182668">
    <iact:property name="dataType"/>
    <iact:actionData xml:id="d101">
      <inkml:trace xmlns:inkml="http://www.w3.org/2003/InkML" xml:id="stk99" contextRef="#ctx0" brushRef="#br4">31007 3220 12895 0,'0'0'1152'1,"2"-10"-928"4,0-5-224-5,-2 3 0 3,-4-7 640-2,-6 3 96 9,0-2 16-10,-3 1 0 5,-1-1-176-5,-3-1-48 12,-1-5 0-12,-7 9 0 5,-5-1 64-5,-7 5 16 5,-4-3 0-5,-7 8 0 5,-5 0 32-5,-4 0 16 6,-1 10 0-6,1 4 0 8,1 0-16-8,3 9 0 12,2 7 0-12,5-3 0 3,1 5-304-2,0-1-64 9,10 2-16-10,4 2 0 4,3 1-112-4,7-1-16 7,3-2-128-7,8-1 192 8,5-5-16-3,5 1-16 2,5-1 0-7,5-7 0 4,8-1 192-3,3-5 32 10,7-2 16-11,5-6 0 3,4-4-208-2,8-2-32 5,-1-6-16-6,7 1 0 8,4-5-16-8,-3 1 0 7,-1-7 0-7,0 1 0 9,-4-5-128-9,-6 1 160 12,2 4-160-12,-8-5 160 3,-2-1-32-3,-2 3 0 7,-6 1 0-7,-1 6 0 9,-3 3 320-9,-7 0 48 11,2 6 16-11,-7 6 0 5,-9 2-240-5,10 10-32 8,-4 6-16-8,-4 3 0 5,-2 3-224-5,0 13 0 12,-6 2 0-12,-4 14 0 4,-1 5 160-4,-3 10-160 11,-2 9 160-11,-3 5-160 3,-1 5 144-3,3 9-144 13,-7-4 128-13,3-5-128 4,-1-3 176-4,5 0-48 11,-3-6-128-11,3-5 192 4,3 3-64-3,-1-12 0 9,3-1-128-10,4-1 192 18,-2-3-688-16,6 1-144-1,4-1-16-1,4-1-16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FFFFFF"/>
    </inkml:brush>
    <inkml:brush xml:id="br3">
      <inkml:brushProperty name="width" value="0.05292" units="cm"/>
      <inkml:brushProperty name="height" value="0.05292" units="cm"/>
      <inkml:brushProperty name="color" value="#00B0F0"/>
    </inkml:brush>
    <inkml:brush xml:id="br4">
      <inkml:brushProperty name="width" value="0.055" units="cm"/>
      <inkml:brushProperty name="height" value="0.055" units="cm"/>
    </inkml:brush>
  </inkml:definitions>
  <iact:action type="add" startTime="1548">
    <iact:property name="dataType"/>
    <iact:actionData xml:id="d0">
      <inkml:trace xmlns:inkml="http://www.w3.org/2003/InkML" xml:id="stk0" contextRef="#ctx0" brushRef="#br0">1640 3926 3679 0,'0'0'160'3,"0"0"32"-3,0 0-192 0,6-12 0 0,-2-3 0 0,-4 15 0 22,0 0 2352-20,0 0 416-2,0 0 96 0,0 0 16 0,0 0-1536 0,0 0-320 14,0 0-48-14,0 0-16 2,0 0-80-2,0 0-32 8,-4-12 0-8,4 12 0 5,-12-14-32-4,-2 7-16 10,1-7 0-11,-1 6 0 5,2 6-112-5,1-2-32 6,-7-5 0-6,0 5 0 8,1 0-128-7,-5 2-16 5,-3 0-16-5,0 2 0 6,-1-4-96-7,-3 2-16 11,-2 2 0-11,0 4 0 8,1 0-64-8,1 4-32 9,-4 3 0-8,6-1 0-1,-1 2-32 0,-1-1 0 10,-4-1 0-9,0 8 0 4,2-1-128-4,-1 1-128 8,-1 1 192-8,2 1-192 1,0-4 192-2,2 5-64 7,-1 4 0-7,1 3-128 9,0-9 192-9,0 1-192 11,3 3 192-11,1 4-192 5,1 3 176-4,3 5-176 7,-1 2 160-8,3-2-160 5,1 4 176-5,11-12-176 11,-7 4 192-11,2 4-192 4,3 3 160-4,-3 2-160 10,4-1 128-10,0 6-128 5,-2-4 128-5,5 2-128 8,1-4 0-8,2 4 128 8,0 0-128-8,2-4 0 7,2 2 0-7,0 2 0 7,6 4 0-7,1-8 128 7,1 2-128-7,0-2 0 9,3 4 144-9,1-6-144 11,4 0 160-11,-1 2-160 5,1-6 192-5,3-6-64 7,3 0-128-7,-3 1 192 8,1-1-64-8,1 0 0 12,2-5-128-12,3-3 192 3,-1-3 16-3,2-4 0 13,0-3 0-13,3-3 0 3,3-2 80-3,-2-2 16 11,4-2 0-10,2-2 0 2,-6-2-64-3,4 0-16 6,4-4 0-6,-2-1 0 10,2 1-96-10,-6 0 0 6,0-6-128-6,4 3 192 7,-2-7 0-7,0 1-16 7,1 1 0-7,-5-7 0 9,-2-1 128-9,0-1 16 7,0-4 16-7,4-3 0 4,-3 1-48-4,-1-2-16 6,-2-4 0-6,0 0 0 9,-3 2-64-9,1-2-16 6,-2 4 0-6,-1 0 0 9,-9-5 0-9,3 1-16 11,-4 2 0-11,-1 2 0 5,-1-4 16-5,-2 2 16 11,-4 2 0-11,-3 0 0 5,-1-8 48-5,-2 6 0 8,-2-8 0-7,-1 4 0 4,-3 2-16-5,-2-4 0 11,0 4 0-10,2-4 0 2,-7 4-240-3,-1-6 144 10,-4 2-144-10,3 0 128 5,-7 2 0-5,3 6-128 9,-3-2 192-9,1 3-64 7,-3 3 32-7,-1 2 0 9,-2 0 0-9,0 3 0 4,-1 5 32-4,-1-1 0 11,-2-1 0-11,0 5 0 4,-3 0-192-4,1 7 160 11,0-5-160-11,4 6 160 3,-2 0-160-2,1 1 0 10,1 1 0-10,2 4 0 3,3 2 0-3,1 4 0 4,1 2 0-5,-3 7 0 23,6-5-640-22,3 10-176 0,2 1-16-1,10-5-12368 9,3 7-2480-6</inkml:trace>
    </iact:actionData>
  </iact:action>
  <iact:action type="add" startTime="2763">
    <iact:property name="dataType"/>
    <iact:actionData xml:id="d1">
      <inkml:trace xmlns:inkml="http://www.w3.org/2003/InkML" xml:id="stk1" contextRef="#ctx0" brushRef="#br0">897 6779 4607 0,'0'0'400'3,"-6"8"-400"-2,-6 2 0-1,2 0 0 8,2-1 2880-7,-3 7 512 7,1-6 80-8,2 5 32 4,-2-3-2064-4,5 4-416 12,-1-3-64-12,6 5-32 6,-4 3-272-6,4-1-48 9,2 3-16-9,2-1 0 5,5 1-208-5,7-5-32 9,0-5-16-9,3 3 0 4,1-3 16-3,3-1 0 10,1-4 0-11,3-4 0 4,0 0 0-4,4-4 0 10,2 0 0-9,-1-4 0 3,1-2 48-4,2-6 16 11,-2 1 0-11,0-5 0 8,2 4 32-8,2-7 16 5,-3-3 0-5,-5 3 0 7,0-5-112-7,2-1-32 11,-1-2 0-10,-3 1 0 2,-4-3-128-2,1 2-16 8,-3-2-16-9,-5 1 0 5,1 3-32-5,-7-4-128 12,2 1 192-12,-4 1-64 4,-6 0-128-4,-1 1 192 10,-1 1-192-9,-1 4 192 3,-1 5-192-4,-2 0 0 6,0 7 144-6,-4-1-144 7,8 10 0-7,-8-4 0 12,0 4 0-12,-3 8 0 3,-1 4 0-2,4 11 0 10,-5 4 0-11,3 2 0 4,-4 7 0-4,4 10 0 10,-5 5 160-10,1 10-160 4,-3 11 144-4,1 6-144 10,-4 9 128-10,-3 3-128 5,0 10 0-5,-1-7 0 12,7 3 128-11,-7-3-128 5,-1-5 0-5,1 0 192 6,1-6-192-7,-2-4 192 5,-5 0 336-5,1-2 80 11,-2-2 16-11,0-4 0 4,-2-5-64-4,-2-7-16 7,-1-3 0-6,3-3 0 6,2-7-192-7,-2-2-32 7,-2-8-16-7,4-4 0 9,-1-7-48-9,3-3-16 11,2-7 0-11,1-2 0 5,1-8-64-5,2-4-16 6,3-8 0-6,-1-4 0 4,-3-4-160-3,5-3 160 5,3-8-160-6,1-5 160 8,7-5-160-8,4 2 0 7,6-2 0-6,4-2 0 7,5 6 0-8,5 0 0 6,5 2-160-6,5 5 160 9,3 5-144-9,2 3 144 11,0 9-128-11,5 1 128 5,3 6-128-4,-2 8 128 4,0 3-128-5,4 15 128 7,-4 3 0-7,6 2 0 13,-4 3 0-12,2 3-128 2,-8 4 128-2,0-2 0 8,0 4 0-9,0-6 0 6,-2 2 0-5,-1-2 0 8,-5-2 0-9,0-2 0 5,-3-3 0-5,-1-3 0 7,1 0 0-7,-1-7 128 8,-3-1-128-8,-1 1 0 7,1-8 0-7,3 5 0 23,1-7-1584-21,-1-8-336-2,3-4-64 1,-13 0-13552 1</inkml:trace>
    </iact:actionData>
  </iact:action>
  <iact:action type="add" startTime="3723">
    <iact:property name="dataType"/>
    <iact:actionData xml:id="d2">
      <inkml:trace xmlns:inkml="http://www.w3.org/2003/InkML" xml:id="stk2" contextRef="#ctx0" brushRef="#br0">2718 6559 7359 0,'0'0'320'1,"0"0"80"-1,0 0-400 0,6-8 0 5,-4-4 0-5,0 5 0 8,-2 7 1984-8,0 0 304 10,0-10 64-10,0 10 16 6,-6-12-944-6,-2 6-176 6,8 6-32-6,-9-4-16 9,-5 2-288-9,2 6-48 7,-3 0-16-7,-1 4 0 7,-5 4-192-7,1-3-32 7,3 7-16-7,-9 2 0 9,-1 5-32-9,-2 6 0 7,-2 8 0-7,-3 2 0 5,3 10 128-5,2 6 0 5,-2 5 16-5,1 8 0 12,3 12-176-12,2 12-32 10,-1 4-16-7,3 7 0-3,4 6-240 0,-1 0-32 12,-1 1-16-12,7-3 0 3,0-4-16-3,8-3-16 11,2 1 0-11,6-11 0 4,0-4 80-3,8-6 32 9,6-6 0-10,1-2 0 4,9-8-288-4,7-5 0 12,4-7 0-11,19 17 0 15,3-15-2016-14,-1-7-464 0</inkml:trace>
    </iact:actionData>
  </iact:action>
  <iact:action type="add" startTime="4351">
    <iact:property name="dataType"/>
    <iact:actionData xml:id="d3">
      <inkml:trace xmlns:inkml="http://www.w3.org/2003/InkML" xml:id="stk3" contextRef="#ctx0" brushRef="#br0">2923 7881 13823 0,'0'0'1216'1,"0"0"-960"3,0 0-256-4,-2 12 0 7,2-12 448-6,0 10 32 7,0 1 16-8,2 1 0 7,-2-12 480-6,0 0 112 9,0 0 0-10,8 8 16 8,6 0-112-8,-3 1-32 6,5-3 0-5,0-2 0 4,5-4-192-5,2 0-64 10,3-2 0-10,1-2 0 5,2-2-32-4,1-5-16 8,1 1 0-9,-2-6 0 4,2 3-144-4,-5-5-16 12,-5 4-16-11,1-5 0 2,-7 1-112-2,1 1-32 4,-3-3 0-5,1 1 0 8,-6 3-80-8,-2-3-32 11,2 3 0-11,-7 3 0 5,1-3-32-5,-5 4-16 16,-5 4 0-16,0-3 0 1,0 3 80-1,-6 0 0 9,1-2 16-8,-7 10 0 4,-3 4-32-5,-2 6-16 6,-3 0 0-6,-3 9 0 7,-2 1-224-7,2 3 144 7,-4 12-144-7,-3 0 128 8,5 6-128-8,2 4 0 11,2 6 0-10,2 2 128 3,3-5-128-4,7 1 192 11,3 4-192-11,0-3 192 4,8-1-192-3,4-2 160 5,6-6-160-6,6 0 160 9,0-6-160-9,2 0 0 9,7-4 144-9,3-3-144 6,-1-5 0-6,6-2 0 10,5-5 0-10,3-4 128 4,8-1-128-3,1-3 0 9,5-8-176-10,17-4 176 20,-5-7-1488-19,-10-1-208 1,-3-8-32-2,-1 9-12096 0</inkml:trace>
    </iact:actionData>
  </iact:action>
  <iact:action type="add" startTime="4970">
    <iact:property name="dataType"/>
    <iact:actionData xml:id="d4">
      <inkml:trace xmlns:inkml="http://www.w3.org/2003/InkML" xml:id="stk4" contextRef="#ctx0" brushRef="#br0">4068 6725 9215 0,'0'0'816'1,"-10"-4"-656"3,1-2-160-4,1 0 0 7,-2 4 1872-7,2 0 352 7,0-2 64-7,-7 4 16 8,-1 0-1040-7,-3 2-208 6,-7 4-32-7,1 4-16 11,-2-4-432-11,-4 5-96 7,1 5-16-7,-1 0 0 5,-2 1-16-5,4 5-16 12,5 3 0-12,3-2 0 5,-1 1 32-5,11-3 16 8,-3 1 0-8,10-1 0 5,0-7-176-5,4-1-48 10,2-1 0-10,-2-12 0 5,8 10 0-5,6-4 0 11,-3-2 0-11,9-4 0 4,-5-4 288-4,5-2 48 10,1-8 16-10,-5 4 0 6,2-5-32-6,-1 3-16 6,-5-5 0-6,3 3 0 13,-1-4-272-13,2 5-48 9,-9-3-16-7,1 4 0-2,0-5-32 0,-4 5-16 11,-2-1 0-10,-2 13 0 2,0 0 32-2,0 0 16 6,0 0 0-7,-10 3 0 4,2 7-224-4,3 2 0 7,1 0 0-7,0 3-160 8,-2 3 160-8,4-3 0 13,2 3 128-13,2-4-128 3,8 1 0-2,-1-1 0 4,9 1 0-4,-4-3-192 7,1-2 192-8,1-4 0 7,3 0 0-7,3-3 0 8,1-1-256-8,1-2-32 6,-3-4 0-6,12-3 0 23,-4-7-2160-23,-1 0-432 1</inkml:trace>
    </iact:actionData>
  </iact:action>
  <iact:action type="add" startTime="5359">
    <iact:property name="dataType"/>
    <iact:actionData xml:id="d5">
      <inkml:trace xmlns:inkml="http://www.w3.org/2003/InkML" xml:id="stk5" contextRef="#ctx0" brushRef="#br0">4569 6284 12895 0,'0'0'1152'1,"0"0"-928"6,0 0-224-7,0 0 0 4,0 0 2176-3,0 0 400 8,0 0 80-9,0 10 16 6,-3 3-1344-6,-3 1-272 6,-6 7-48-6,4 7-16 7,-5 5-272-4,1 8-48 6,2 2-16-9,-2 5 0 3,5 3-400-3,-1 4-96 10,-2-3-16-10,4 1 0 5,4 2-144-4,2-1 0 5,2 3 0-6,2-6 0 10,2-10 0-10,2-1-144 10,0-4 144-10,-3-5-208 17,7-2-176-16,-2-2-16 0,-2-1-16-1,3-5 0 14,-3-11-304-7,2 0-64-7,-10-10-16 0,0 0-10432 0</inkml:trace>
    </iact:actionData>
  </iact:action>
  <iact:action type="add" startTime="5584">
    <iact:property name="dataType"/>
    <iact:actionData xml:id="d6">
      <inkml:trace xmlns:inkml="http://www.w3.org/2003/InkML" xml:id="stk6" contextRef="#ctx0" brushRef="#br0">4376 6842 23903 0,'0'0'1056'1,"0"0"224"-1,0 0-1024 0,0 0-256 3,0 0 0-2,12 0 0 5,6 0 608-6,-1 0 80 8,-1-2 16-8,7 0 0 7,3 2-384-6,3-2-80 5,4 0-16-6,8 2 0 10,-4-2-224-10,6 0 128 5,-4-2-128-5,21-6 0 24,-3 4-880-23,-6 3-272-1,-5-3-48 0,-16 4-16 1</inkml:trace>
    </iact:actionData>
  </iact:action>
  <iact:action type="add" startTime="5977">
    <iact:property name="dataType"/>
    <iact:actionData xml:id="d7">
      <inkml:trace xmlns:inkml="http://www.w3.org/2003/InkML" xml:id="stk7" contextRef="#ctx0" brushRef="#br0">5231 6282 13695 0,'0'0'608'1,"-2"-6"128"-1,-2-4-592 0,0 3-144 6,4 7 0-6,-6-6 0 3,2-4 1056-3,4 10 176 8,0 0 48-8,0 0 0 7,0 0-256-7,0 0-32 11,0 0-16-11,0 0 0 4,0 0-320-4,0 0-64 11,0 0-16-11,10 14 0 4,-2 5 160-3,1 1 32 5,5 5 0-6,-2 6 0 9,3 4-304-9,-1 4-48 12,2 8-16-12,-3 8 0 3,5 3-160-3,-1 8-48 12,-3 5 0-7,4 9 0-4,-3 5 0 0,3 5 0 7,-3 10 0-7,-5-3 0 3,-6 3 96-3,-2 1 16 9,-2-3 0-10,-4 1 0 4,0-5 320-4,-7 1 64 6,-3-5 16-6,-4 2 0 9,3-1 32-9,-7-5 16 11,-3-4 0-11,0 0 0 4,-1-6-208-3,3-6-32 5,-3 0-16-6,-1-7 0 8,0-3-240-8,-2-1-32 7,-1 1-16-7,3-9 0 5,-2-4-208-5,1-4 176 7,-1-8-176-7,-2-2 160 8,0-2-160-8,-2-2 0 10,-3-7 144-9,-6 1-144 18,3-7-704-18,7-10-224 1,3-8-32-2,2-10-15328 0</inkml:trace>
    </iact:actionData>
  </iact:action>
  <iact:action type="add" startTime="6559">
    <iact:property name="dataType"/>
    <iact:actionData xml:id="d8">
      <inkml:trace xmlns:inkml="http://www.w3.org/2003/InkML" xml:id="stk8" contextRef="#ctx0" brushRef="#br0">6184 7791 21183 0,'-1'-15'944'1,"2"11"192"-1,3 0-912 0,0 2-224 4,12 0 0-4,0-2 0 8,5 2 784-8,6 0 112 11,3 4 32-11,5-4 0 5,4 0-320-5,-2-3-64 7,10 3-16-7,-5-4 0 7,3 4-240-7,4-4-48 11,-6 2-16-11,0-4 0 4,-2 4-224-3,-4 0 176 9,-6 4-176-9,-2 2 160 3,-3-2-416-4,-11 6-64 7,-1 2-32-7</inkml:trace>
    </iact:actionData>
  </iact:action>
  <iact:action type="add" startTime="6711">
    <iact:property name="dataType"/>
    <iact:actionData xml:id="d9">
      <inkml:trace xmlns:inkml="http://www.w3.org/2003/InkML" xml:id="stk9" contextRef="#ctx0" brushRef="#br0">6487 8061 16575 0,'0'0'736'1,"0"0"160"7,0 0-720-5,0 0-176-3,0 0 0 0,0 0 0 1,12 5 3056-1,7-1 576 5,-1 2 112-5,1-4 32 7,4-2-2096-7,5 0-400 11,1 0-96-11,8 0-16 4,0-2-624-3,2 0-128 9,4-2-32-10,6 0 0 5,-4-1-384-5,5-3 0 11,3 2 128-11,0 0-10720 15,-1-4-2144-14</inkml:trace>
    </iact:actionData>
  </iact:action>
  <iact:action type="add" startTime="7133">
    <iact:property name="dataType"/>
    <iact:actionData xml:id="d10">
      <inkml:trace xmlns:inkml="http://www.w3.org/2003/InkML" xml:id="stk10" contextRef="#ctx0" brushRef="#br0">9188 6588 8975 0,'0'0'384'3,"4"-10"112"-3,2-3-496 0,-2 1 0 0,0-4 0 0,-2 5 0 9,0-7 1152-9,0 3 144 10,0-3 32-10,-2-1 0 5,-2 7-144-4,0-2-32 9,-2 6 0-9,2-3 0 5,-4-3-224-6,-4 6-48 8,3 2-16-8,-1-1 0 5,-6 3-256-5,2 4-48 6,-7 6-16-6,-1 1 0 8,1-1-128-8,-7 2-32 6,-3 8 0-6,-6 1 0 8,0 8-16-8,-2 3-16 12,-6 1 0-12,2 0 0 5,-6 8 192-2,4 0 32 6,2 10 16-9,0-4 0 3,2 6-128-2,6 2-16 6,2 3-16-7,4 1 0 8,3-1-224-8,3 7-32 8,5-1-16-8,5 3 0 8,3-1-160-8,0 1 128 6,6 3-128-6,8-4 128 4,0-5-128-3,2 3 128 4,7 3-128-5,3 1 128 9,5-2 128-9,4 3 0 10,7 1 16-10,-1-2 0 5,0-3-16-5,-2 1 0 12,-2-3 0-12,3 1 0 3,-5-1-48-2,0-3-16 8,-1-1 0-9,-3-2 0 4,0-3 256-3,-3 3 32 12,-5-2 16-12,1-1 0 2,-6-5 112-3,-2 2 32 9,-5-4 0-9,-3 4 0 4,-3-2 0-3,-3-4 0 6,-2 1 0-7,-6-3 0 8,1 6-128-8,-7-4-32 11,-1-2 0-11,-5-4 0 4,-3 2-96-4,-4 0-32 7,0-5 0-7,-6-1 0 8,0-2-176-8,2 2-48 11,-4-1 0-11,6-5 0 5,1-6-128-5,-1 1-176 11,2-6 48-11,-8 3 0 18,6-11-1952-17,12-6-384 0,5-6-80 0,12-8-16-1</inkml:trace>
    </iact:actionData>
  </iact:action>
  <iact:action type="add" startTime="7689">
    <iact:property name="dataType"/>
    <iact:actionData xml:id="d11">
      <inkml:trace xmlns:inkml="http://www.w3.org/2003/InkML" xml:id="stk11" contextRef="#ctx0" brushRef="#br0">9707 8807 16927 0,'-17'0'752'1,"7"0"144"0,2 2-704-1,-2 0-192 6,-1 0 0-5,3-2 0 2,-4 0 0-3,2 2 0 10,1-4 0-10,-7 4 0 5,2 2 192-5,-5 2-32 7,1 0-16-7,1-2 0 4,-3 0 528-4,-1 0 96 8,1 5 32-8,3 1 0 7,-7 0 224-7,3 7 32 10,-1 3 16-10,3-1 0 6,-3 5-48-6,3 3 0 7,3 4 0-7,1 4 0 7,3 1-288-7,0-1-64 11,6 8-16-11,4-4 0 8,2 1-320-7,6-2-64 7,2 1-16-8,6 0 0 4,-1-8-128-4,7-2-128 9,1-4 144-9,5-1-144 5,1-9 336-4,2 3-16 9,-1-6-16-10,5-3 0 5,2-7 208-5,2-6 32 11,-4-5 16-11,-2-3 0 4,2-6 80-3,-1-1 0 9,-3-5 16-10,8-16 0 4,-10 1-16-4,-5-4-16 10,-9 4 0-10,-5 7 0 5,-2-5 80-5,-4-2 0 11,-4-13 16-11,-6 3 0 5,0-2-256-4,-1 4-48 9,-7 1-16-10,2-3 0 4,-5 4-400-4,1 0 0 10,3 10 0-9,-5-4 0 4,3 8-160-5,1 4-112 7,-3 1-32-7,-5-7 0 21,1 6-2192-20,5 3-448 3,-5 3-96-4</inkml:trace>
    </iact:actionData>
  </iact:action>
  <iact:action type="add" startTime="8228">
    <iact:property name="dataType"/>
    <iact:actionData xml:id="d12">
      <inkml:trace xmlns:inkml="http://www.w3.org/2003/InkML" xml:id="stk12" contextRef="#ctx0" brushRef="#br0">10037 6504 12831 0,'0'0'576'0,"0"0"112"0,0 0-560 11,0 0-128-10,0 0 0 0,0 0 0 1,0 0 960-2,0 0 144 4,0 0 48-4,0 0 0 8,0 0-256-8,4 12-64 10,-4-12 0-10,0 16 0 4,-2-3-160-4,-2 7-32 7,0 1-16-7,-4 3 0 8,-9-3 64-8,3-1 16 7,-4 3 0-7,1 0 0 9,-1 3-192-9,-1-3-48 12,-7 1 0-12,3-5 0 3,-2 1 48-3,-5 1 0 12,-1-5 0-11,0-1 0 2,2-5 96-3,-1 2 32 11,1-7 0-10,2-1 0 3,0-2-96-4,1-4-16 8,3-2 0-7,1-3 0 2,9-3-80-3,-1 0 0 6,6-7-16-5,2 1 0 7,-1-5-144-8,7-3-32 7,0-1 0-7,7-1 0 8,1 3-256-8,2 2 0 11,6-1 128-11,-3 1-128 5,3 3 0-5,3 3 160 7,-1-3-160-7,1 8 128 7,5 2-128-7,-1 3-176 13,3 3 48-13,1 4 0 3,-4 3 128-3,5 3 0 12,-3 2 0-12,2 8 0 3,-1 1 0-2,1 1-208 9,0 3 80-10,1-2 128 4,1-1-128-4,-2-4 128 11,0-1 0-11,3-5 0 4,1-2 0-4,0-1 0 10,2-3 0-9,0-4 0 3,4-4 0-3,2-3 0 10,0-1 0-11,2 0 0 5,-5-8 0-4,1 5 0 7,0-7 0-8,-4 3 128 4,-2-5 0-3,-2-1 0 9,-5-1 0-9,-1 5 0 3,-7-3 240-4,-3 1 32 11,-5-5 16-11,-4 7 0 3,-4-3 192-3,-4 5 32 7,-4-1 16-7,-1-2 0 7,-11 5-144-6,-1-3-16 9,-7 8-16-10,-5 1 0 5,-4-1-192-5,-8 6-32 11,-2 4-16-11,3 6 0 5,-5-1-240-5,0 1 0 12,6 4 128-12,4-4-128 3,8 1-160-2,4 5-80 5,1-2-16-6,9-1 0 23,5-3-2400-22,12-8-480 2,0 0-112-3</inkml:trace>
    </iact:actionData>
  </iact:action>
  <iact:action type="add" startTime="9144">
    <iact:property name="dataType"/>
    <iact:actionData xml:id="d13">
      <inkml:trace xmlns:inkml="http://www.w3.org/2003/InkML" xml:id="stk13" contextRef="#ctx0" brushRef="#br0">11398 7665 3679 0,'-13'11'320'1,"-1"-3"-320"3,-6-2 0-3,1 4 0 6,1 1 2256-7,-3-3 384 9,1 4 80-9,3-4 16 6,-3 2-1248-5,1 3-240 6,5-3-48-7,-1 4-16 5,3-3-240-5,-2 5-48 7,6-2-16-7,6 1 0 7,1-3-224-7,2 5-32 12,5-7-16-12,10 6 0 3,0-5-48-3,7 5-16 8,6-6 0-8,10 0 0 8,0-3-16-7,8-3 0 5,0-4 0-6,4 0 0 9,3-2-176-9,1 2-32 10,-1-4-16-10,1-3 0 7,0-1 96-7,-3 0 32 11,-3-6 0-11,4 5 0 5,-4-5 96-5,-7 0 32 9,-3-5 0-9,-5 1 0 5,-3-3-144-5,-4-3-32 7,-3 5 0-7,-7 1 0 4,-1-1-112-3,-5-3-16 5,-1 3-16-6,-6 1 0 9,-2-3-48-9,-4-3 0 10,-6 5 0-9,-5-1 0 3,-3-1 0-4,-4 3-16 11,-3 3 0-11,-2-1 0 4,-7 6-48-3,-3 1 0 5,-8 7 0-6,-1 10 0 9,-1 1-128-9,-4 11 128 12,0-1-128-12,-1 13 128 4,-1 5-128-4,-2 4 0 10,2 7 0-10,-1 7 128 4,1 1-128-3,4 5 128 8,4 3-128-9,4-5 128 6,8-3 16-5,6 1 0 8,9-2 0-9,4-1 0 4,9-1 48-3,6-8 0 9,9-8 0-10,2 2 0 4,9 0 0-4,4-8 0 10,7-6 0-9,3-1 0 2,0-5-64-2,8-3 0 10,1-6 0-11,7-1 0 4,4-3-128-3,5-4 0 8,2-2 0-9,1-6 128 5,3-5-128-5,-2 1-224 11,3 0 48-11,-7-4 16 17,-3 3-1632-15,-3-5-336-1,-3 4-64-1,13-7-12576 4</inkml:trace>
    </iact:actionData>
  </iact:action>
  <iact:action type="add" startTime="9819">
    <iact:property name="dataType"/>
    <iact:actionData xml:id="d14">
      <inkml:trace xmlns:inkml="http://www.w3.org/2003/InkML" xml:id="stk14" contextRef="#ctx0" brushRef="#br0">12469 6814 5519 0,'0'0'496'3,"0"0"-496"-3,0 0 0 0,0 0 0 8,0 16 2912-8,0-16 480 12,0 10 112-12,2 1 16 3,-2-11-1920-3,6 10-368 10,6-4-80-10,-1 4 0 6,5-4 16-6,0-1 16 9,5-3 0-9,2 0 0 5,1-2-224-4,3 0-64 8,0 2 0-8,5-2 0 2,-1-2-432-2,2 0-80 10,0 0-32-11,-2 1 0 4,1-3-192-4,-3 0-32 10,0-4-128-10,-2 4 192 5,-3 0 704-5,-5 2 144 7,1-4 32-6,5-3 0 21,-3 3-2832-22,-9 0-560 0,3-4-112 6,-16 10-10800-6</inkml:trace>
    </iact:actionData>
  </iact:action>
  <iact:action type="add" startTime="10103">
    <iact:property name="dataType"/>
    <iact:actionData xml:id="d15">
      <inkml:trace xmlns:inkml="http://www.w3.org/2003/InkML" xml:id="stk15" contextRef="#ctx0" brushRef="#br0">13766 6424 11055 0,'0'0'976'1,"0"0"-784"3,-4-6-192-4,4 6 0 8,-6-1 2208-8,-5 1 400 6,-1 0 80-6,-6 1 0 9,1-1-1664-9,-5 4-320 6,-5 0-80-6,0 4-16 11,-2 2-224-11,-1-2-32 8,1 5-16-8,4-1 0 5,1-4-48-5,3 3-16 11,5-1 0-11,1 6 0 5,5-4 96-5,0 5 16 6,6-5 0-6,2 5 0 8,4-5 0-8,4 4 0 7,6-3 0-7,-2 5 0 10,5-3 64-10,-1 5 0 10,5 1 16-10,1-1 0 5,-3-3-160-5,5 5-48 10,-1 1 0-10,-5-1 0 9,0-3 864-9,-3 1 160 8,-1-1 48-8,-2 1 0 18,-5-3-1584-17,1 5-320 1,-6-3-64-2,-6 1-16 0,1-3 1024 0,-5 3 208 10,-6-7 32-10,1 5 16 3,-7-4-48-3,1 1-16 11,-5-5 0-11,-1 4 0 3,0-8-208-3,-1 1-32 8,1-3-16-8,0 2 0 8,0-6-304-8,3-2 0 7,5-4 128-7,-3 0-128 17,3-3-976-15,5-9-256-1,-2 4-48-1,9-5-16 14,1-1-1456-12,4 3-304 1</inkml:trace>
    </iact:actionData>
  </iact:action>
  <iact:action type="add" startTime="10543">
    <iact:property name="dataType"/>
    <iact:actionData xml:id="d16">
      <inkml:trace xmlns:inkml="http://www.w3.org/2003/InkML" xml:id="stk16" contextRef="#ctx0" brushRef="#br0">14488 6048 8287 0,'0'0'368'2,"0"0"80"-1,0 0-448-1,0 0 0 0,0 0 0 0,0 0 0 7,0 0 2496-7,0 0 400 11,-8 12 96-11,0-5 16 5,-5 3-1392-5,-1 6-272 7,-4 1-48-6,3-1-16 2,-5 5-176-3,1 3-32 6,1 5-16-6,-1 0 0 9,1 4-208-9,5 8-32 10,-7 2-16-10,6 4 0 7,-1-2-256-7,7 0-48 9,-2 4-16-8,6-3 0 2,2-5-224-3,2 4-32 8,2-8-16-8,2 2 0 8,4-4-80-3,0-3-128 1,-2-1 176-6,1-2-176 3,3-4 0-2,-2-1 0 11,0-1 0-12,2-5 0 3,-5 1 0-2,1-1-224 9,0-8 16-10,0 1 0 17,-6-11-1712-14,0 0-352-1,0 0-64-2</inkml:trace>
    </iact:actionData>
  </iact:action>
  <iact:action type="add" startTime="10782">
    <iact:property name="dataType"/>
    <iact:actionData xml:id="d17">
      <inkml:trace xmlns:inkml="http://www.w3.org/2003/InkML" xml:id="stk17" contextRef="#ctx0" brushRef="#br0">14030 6686 18431 0,'0'0'816'1,"9"-10"160"-1,5 2-784 0,0-2-192 6,5-3 0-6,-1 7 0 5,3-2 2336-5,3 0 416 11,1 0 96-11,4 3 16 3,4-5-1552-2,8 2-304 8,4 2-64-8,6 0-16 5,1 2-512-6,5-3-96 6,2-1-32-6,-3 2 0 21,-1 0-848-20,3-2-160-1,-1 2-48 0,15 1-13184 4</inkml:trace>
    </iact:actionData>
  </iact:action>
  <iact:action type="add" startTime="11352">
    <iact:property name="dataType"/>
    <iact:actionData xml:id="d18">
      <inkml:trace xmlns:inkml="http://www.w3.org/2003/InkML" xml:id="stk18" contextRef="#ctx0" brushRef="#br0">19493 7768 7359 0,'0'0'656'1,"0"0"-528"6,0 0-128-7,0 0 0 4,0 0 1984-4,0 0 352 10,-6-6 80-10,-4 0 16 5,3-1-1264-5,-1 3-240 11,-8 0-48-11,4 2-16 4,-5-4 80-3,1 0 16 9,-3-4 0-10,-5 4 0 3,1 3-96-3,-2-3-16 8,-5 0 0-7,-1 2 0 5,0 0-336-5,2 4-80 9,-4 2-16-10,-14 4 0 5,0 4-224-5,8-1-32 8,-2 7-16-7,4 2 0 2,-6 5 0-3,6 6 0 12,6 2 0-8,3 6 0-3,1 0 192-1,8 4 48 9,3-4 0-9,2 8 0 5,8-2-208-4,5 2-48 9,1-6 0-10,5 2 0 5,7-6-128-5,6-4 0 11,3-7 0-11,2-1 0 5,3-7 0-5,3-1 0 10,4-7 0-10,-9-2 0 4,1-2 256-4,4-8-48 7,2-2 0-7,1-2 0 10,3-1 176-10,4-9 48 6,-2-1 0-6,6-5 0 8,-4-1-176-7,4-4-16 9,-4-5-16-10,4 1 0 4,-8-2-96-3,0-4 0 8,-2 0-128-9,2-6 192 5,-6-5 16-5,1-3 0 13,-1-6 0-13,-2-1 0 4,4 0 0-4,-1-13 0 10,-3-1 0-10,0-12 0 5,-1-3-208-5,1-1 176 9,0-6-176-9,1 5 160 5,-1 5-160-4,0 4 0 5,0 2 0-6,-1 8 0 7,1 4 0-7,-3 5 0 10,-5 7 0-10,3 5 0 6,-5 6 0-6,-3 8 0 12,-1 4 0-12,-5 6 0 3,0 7-144-3,0 3 144 6,-4 7 0-6,-4 10 0 8,0 0-128-8,0 0 128 11,-6 15 0-11,-2 9 0 4,-2 7-128-4,1 8 128 11,-9 4 0-11,0 12 0 6,1 13-128-6,-5 6 128 10,-1 8 0-10,0 8 0 5,-1 3 0-5,3 9-128 6,1 5 128-6,-1-4 0 7,7-5 0-7,2-1 0 13,5-7 0-13,7-8 0 3,0-6 0-3,4-8 0 11,3 0 144-11,7-11-144 4,-2-12 256-3,5-4-48 5,-3-8 0-6,1-4 0 7,5-3 32-7,-4-5 0 7,3-9 0-7,4-3 0 9,1-9 128-9,1-7 16 6,3-5 16-6,1-9 0 9,0-7-128-9,2-1-16 12,-1-4-16-12,-3-4 0 4,0-8-240-4,0-6 0 6,1-1 128-6,1-3-128 4,0-2 0-4,1-1 0 12,-1-1 128-12,0-9-128 4,0 2 0-4,1-6 0 12,-1 3 0-12,-2-3 0 3,-1 0 0-3,-3 0 0 11,0-2 0-11,1 7 0 4,-5-1 0-3,-3 4 0 5,1-8 0-6,-3 7 0 8,2 7 0-8,-7 1 0 13,5 1 0-11,-6 7 0-1,2 14 0-1,1 4 0 11,-5 5 0-11,2 5 0 4,0 1 0-4,-4 11-128 10,-4 9 128-10,0 0 0 4,0 0 0-3,-4 9 0 10,-4 15 0-11,0 5 0 6,0 12-144-5,-3 6 144 4,-1 13 0-5,-2 10-144 7,1 10 144-7,-1 6 0 12,2 12 0-12,1-3 0 3,-5 7 0-2,8-5 0 8,-2 3 0-9,5-7 0 6,-1-1 0-6,4-10 0 11,0-10 0-11,4-2 0 4,0-5 0-4,0-1 0 10,5-9 0-10,3-7 128 5,-4-3-128-5,0-2 0 6,2-6 0-6,1-8 128 8,-3-1-128-8,2-3 0 10,2-5 0-10,-2-11 0 20,-8-9-976-19,0 0-176-1,11-4-16 0,1-7-9680 8,-6-1-1936-7</inkml:trace>
    </iact:actionData>
  </iact:action>
  <iact:action type="add" startTime="12222">
    <iact:property name="dataType"/>
    <iact:actionData xml:id="d19">
      <inkml:trace xmlns:inkml="http://www.w3.org/2003/InkML" xml:id="stk19" contextRef="#ctx0" brushRef="#br0">20164 7222 36863 0,'14'-16'1632'1,"-5"9"336"-1,13 1-1584 1,7 0-384 7,8-8 0-8,6 6 0 2,6 5 880-1,3-3 80 9,5-2 32-10,2 4 0 5,1 0-64-5,10 0-16 10,-1 2 0-10,7-2 0 7,-2-2-608-7,0-3-128 8,2-1-32-7,0-2 0 4,-8 2-144-1,-1 7-176 3,-11-3 48-7,-5-4 0 20,-10 0-2160-19,-6 2-416 2,-4-3-96-3</inkml:trace>
    </iact:actionData>
  </iact:action>
  <iact:action type="add" startTime="14021">
    <iact:property name="dataType"/>
    <iact:actionData xml:id="d20">
      <inkml:trace xmlns:inkml="http://www.w3.org/2003/InkML" xml:id="stk20" contextRef="#ctx0" brushRef="#br1">4478 839 25791 0,'0'0'2304'0,"0"0"-1856"7,0 0-448-6,0 0 0 3,0 0 720-4,0 0 48 12,0 0 16-12,0 0 0 4,0 0-272-4,0 0-64 10,0 0-16-10,-14-4 0 5,14 4-48-5,-14-6-16 11,-3 2 0-11,-3 0 0 4,5-1-176-4,-9-1-48 10,-3 4 0-10,-4 0 0 5,-8 0-144-5,2 0 0 11,-6 0 0-11,-6 2 128 5,-11-2 0-5,-5 0 0 10,-5-2 0-10,0 0 0 8,4-2 160-7,-3 1 32 6,-1-1 0-6,2 0 0 3,3-4 112-4,-3 4 16 10,6 0 16-10,-7 4 0 5,1-1-80-4,-6-1 0 8,0 0-16-8,4 2 0 3,0 0-128-4,3 2-32 7,3 2 0-7,-1 6 0 9,7-1-208-9,1-1 0 7,5 2 0-7,1 2 0 9,0-4 0-9,4 1 0 9,-1 1 0-9,1 0 0 6,4-4 0-6,0 2 0 10,6 5 0-10,2-5 0 5,6-4 0-5,1 0 0 10,3-2 0-10,2 4 0 4,1 0 0-4,3 0 0 7,1 2 0-6,4-2 0 6,14-4 0-6,-11 4 0 7,11-4 0-8,0 0 144 5,-8 9-144-5,4 9 0 7,4-1 0-7,4 1 128 9,0 1-128-9,6 3 0 7,-3-1 0-7,3 11 0 8,2 1 0-8,-2 0 0 7,3 6 0-7,-3 2 0 8,0 4 0-8,3 0 0 11,-3 3 0-11,4 5 0 5,-4-2 0-5,3 1 0 12,-5 5 0-12,2 1 0 4,1-3 0-3,-3 4 0 4,0 1 0-3,2 8 0 1,-2-3 0-3,-4 7 0 7,-1-2 0-7,-1 6 0 7,0-4 0-7,0 2 0 12,0 4 0-12,-4-2 0 4,-2 2 0-4,-1-5 0 7,-1-1 0-7,-4 0 0 8,4-4 0-8,-2 0 0 12,0-5 0-12,-5-1 0 3,3-1 0-3,-2-3 0 11,3-7 0-11,3 0 0 4,-6-1 160-3,4-3-160 10,2-8 192-11,1 2-192 4,-3-6 192-4,4-6-64 11,0-1 0-11,2-3-128 4,0-4 160-4,0-5-160 11,2 2 128-11,0-18-128 3,0 0 128-3,0 0-128 11,0 0 0-11,0 0 128 5,0 17-128-5,0-17 0 6,0 0 0-6,0 0 128 9,0 0-128-9,0 0 0 12,14-17 0-12,3-1 0 4,1 2 0-3,-3-3 128 8,3 5-128-9,5-1 0 5,3-5 0-5,3 3 0 12,4-3 0-12,4-1 0 5,0 5 0-5,0-1 0 10,6-3 0-10,-4 2 0 3,2-5 0-2,2 0 0 6,6-3 0-7,0 5 0 7,-3-4 0-7,5-3 0 8,4 5 0-8,-1 3 0 7,1 3 0-7,4 3 0 11,1-1 0-11,4 3 0 5,-5-2 0-5,-1 8 0 6,-3 0 0-6,2 1 0 8,-1 3 0-8,1 4 0 7,-1 3 0-7,1 1 0 8,-3 0-128-8,1 2 128 13,-2 6 0-13,-1-1 0 3,5 7 0-3,-2-1 0 12,-5-5-144-11,1 3 144 2,-2-3 0-3,-6 2 0 7,2-3 0-7,-8 3 0 3,2 2 0-2,-4-5 0 4,0 7 0-4,-2-7 0 7,-6 3 0-8,1-2 0 7,-1 1 0-6,-4 3 0 6,-3-10 0-7,-1 3 0 7,-7 5 0-7,-12-16 0 7,18 6 176-7,-18-6-176 13,0 0 192-13,0 0-192 5,0 0 208-5,0 0-64 6,0 0-16-6,0 0 0 6,0 0 160-5,4-12 32 12,-3-8 0-13,-2 1 0 3,-1-1-64-3,-4-5 0 11,-4-4 0-11,2-8 0 5,2-2 0-5,-5-10 0 10,-1 0 0-10,-2-7 0 5,1-7-48-5,-3-17-16 10,2-3 0-9,-3-9 0 3,-1-8-192-4,-1-3 144 11,-3-2-144-10,3-4 128 2,3-7-128-3,-3 5 192 10,1 6-192-10,4 11 192 4,5 5-48-4,-3 5 0 11,4 4 0-11,0 6 0 5,-3 15 176-5,3 3 48 11,4 3 0-11,-2 2 0 3,0 3-208-3,2 9-32 11,0 2-128-11,3 7 192 5,-1 5-192-5,0 5 0 10,0-1 0-10,2 5 0 19,0 5-992-18,0 11-96 0,2-16 0-1,-2 16-16 13,0 0-2096-11,0 0-400-1</inkml:trace>
    </iact:actionData>
  </iact:action>
  <iact:action type="add" startTime="15467">
    <iact:property name="dataType"/>
    <iact:actionData xml:id="d21">
      <inkml:trace xmlns:inkml="http://www.w3.org/2003/InkML" xml:id="stk21" contextRef="#ctx0" brushRef="#br1">12633 849 11967 0,'0'0'1072'3,"4"-14"-864"-2,2 6-208-1,-6 8 0 3,0 0 1456-2,0 0 240 10,17-6 48-11,-17 6 16 4,10-11-992-4,2 1-192 10,-12 10-32-10,8-10-16 4,-8 10 160-3,0 0 16 9,0-15 16-9,0 15 0 4,-4-12-16-5,-6 0-16 9,0 4 0-9,-2-1 0 5,-3-1-192-5,-3 2-48 7,1 6 0-6,-7-2 0 6,-3 0-128-7,-2 0-48 9,-4 4 0-9,-6-3 0 6,-2-1 16-6,-8-2 0 11,0 6 0-6,-6 0 0-3,-3 0 0-2,-4 2 0 10,-13-2 0-10,7 0 0 4,-4-2 144-4,2 2 16 7,1-2 16-7,-3 0 0 7,6 2-16-6,0 4 0 8,5-2 0-9,-1 2 0 5,-1-2-144-5,-1-2-48 12,2 0 0-12,3 2 0 4,4-4-64-4,5 4-32 11,5-2 0-11,4 1 0 4,4 5-160-4,0-2 192 11,6 2-192-11,5-4 192 3,5 0-192-3,3 2 192 12,-1 0-192-12,5 2 192 3,-2-1 0-3,16-5 16 12,-7 8 0-12,7-8 0 4,-10 18-80-4,4-3-128 10,2 5 176-10,4 5-176 6,4 6 176-6,0 12-176 9,-2 2 160-9,6 10-160 5,-4-1 144-5,-1 15-144 10,3 3 128-9,0 6-128 4,-4 2 0-5,2 4 0 10,-2 1 128-10,2 1-128 5,0-4 0-4,0-6 0 8,-6-2 0-9,2-3 128 4,2-1-128-3,-4-4 0 9,-2-3 0-10,-4-5 0 4,-6-1 0-4,5-3 128 10,-7-1-128-10,4-1 0 5,-1 1 128-5,1-4-128 10,-2 0 128-10,3-1-128 4,-7-9 128-4,4 4-128 12,-3-6 0-12,3 4 128 4,-5-6-128-4,-1 2 128 7,1 1-128-7,1-7 128 8,-3-4-128-8,3 2 0 12,3-1 0-12,-3-3 128 5,4-7-128-5,-1-5 0 6,7 3 144-6,-4-6-144 9,4 1 0-9,8-11 144 10,0 0-144-10,0 0 0 4,0 0 160-4,0 0-160 12,0 0 128-12,0 0-128 3,0 0 224-2,0 0-32 9,22 0-16-10,1-2 0 5,-5-6-48-4,7 1-128 9,4-5 192-10,1 0-64 4,3-5-128-4,0 5 0 11,2-7 144-11,8 7-144 4,2-6 0-4,6 5 0 11,-1-5 0-11,5 4 128 4,0 1-128-4,5-1 0 10,8 2 0-10,-3 5 0 6,3-3 0-6,-4 4 0 11,-3 2 0-11,3 2 0 5,2 2 0-5,1 0 0 9,-3 4 0-9,-1 4-128 3,-3 4 128-3,6 1 0 12,-1 5 0-11,-7 1 0 4,1-3 0-5,-5 3 0 8,-1-1 0-8,-2-1 0 5,-10 5 0-5,0-3 0 12,-8 1 0-12,0-1-128 3,4 1 128-2,-6-6 0 9,-3 1 0-10,-5-1 0 4,-2 3 0-4,1 1 0 11,-3-10 0-11,3 1 0 4,-9 1 0-4,5-2 0 10,-8 6 0-10,3-3 0 5,-13-11 0-5,14 2 144 11,-14-2-144-11,18 4 0 5,-18-4 0-5,13 2 0 8,-13-2 0-7,0 0 0 0,16-8 160-1,-4-7-160 7,-1-3 128-7,-3-7-128 9,2-2 288-9,4-10-32 11,-5-4 0-7,5-12 0-3,-4-4 160-1,5-7 32 6,-5-8 0-5,2-6 0 6,-1-8-112-7,1-6-16 11,-2-11 0-11,-2-4 0 3,-1-4-128-3,-1-4-48 12,4-6 0-12,-6 6 0 4,2 3-144-4,0 9 0 11,2 9 0-11,-5 7 0 4,-1 5 240-4,0 8-48 8,-2 7 0-7,-2 7 0 7,2 11 64-8,-2 0 16 5,0 3 0-5,-1 8 0 7,-5 7-272-7,2 6 0 12,0 5 0-12,-2 5 0 22,-5 3-1440-22,1 4-240 0,-6 6-48 0,-1 6-16992 0</inkml:trace>
    </iact:actionData>
  </iact:action>
  <iact:action type="add" startTime="16830">
    <iact:property name="dataType"/>
    <iact:actionData xml:id="d22">
      <inkml:trace xmlns:inkml="http://www.w3.org/2003/InkML" xml:id="stk22" contextRef="#ctx0" brushRef="#br1">5100 6147 23039 0,'0'0'1024'0,"0"0"192"1,0 0-960-1,0 0-256 7,0 0 0-7,0 0 0 3,0 0 544-2,0 0 64 6,0 0 16-7,0 0 0 8,0 0 128-8,0 0 16 11,0 0 16-11,0 0 0 6,0 0-80-6,0 0 0 9,0 0-16-9,0 0 0 4,0 0-176-4,-14 8-48 11,-5-2 0-11,-3 4 0 3,-3-2-128-3,-2-3-16 12,-4-1-16-12,-5 0 0 5,-8-2 80-5,-1-2 0 6,-8-2 16-6,-4-2 0 10,-5 2 0-6,2-2 0 2,-3 3 0-6,3-1 0 6,-5-2-16-6,7-2-16 6,-1-4 0-6,1 4 0 8,1 0-112-8,-1 2 0 12,-7-7-16-12,3 1 0 3,-1 0-240-2,1-5 176 8,0 1-176-9,3-2 160 5,3-1-160-5,1 3 0 11,0-3 0-11,3 5 128 4,3-2-128-3,4 3 0 9,-2-3 0-10,2 2 0 5,1 1 0-5,-5-3 0 12,2 6 0-12,8-2 0 3,-2 3 0-3,4 3 0 7,4 0 0-6,5 2 0 3,1 0 0-4,0 2 0 6,7 0 0-5,5 2 0 6,-3 0 0-7,4 2 0 7,1 3 0-7,3 5 0 7,-2-4 0-7,5 0 0 8,7-8 0-8,-10 17 0 7,-2-5 0-7,6 6 0 8,2-3 0-8,-1 1 0 8,-1 7 0-8,2 1 0 7,-2 3 0-7,4 2 0 7,-2 0 0-7,0 5 0 8,-2 7 0-8,0 1 0 7,1 7 0-7,1 6 0 8,-4 1 0-8,-2 9 0 8,2 5 0-8,1 2 0 13,-3-2 0-13,0 6 0 3,-8-2 0-3,5 2 0 6,-7 4 0-6,9 2 128 9,-7-4-128-9,2 2 0 7,1 2 0-7,-1 2 128 8,3 4 0-8,-5 2-128 11,6-7 192-11,-3 3-64 5,5 2-128-5,-6-2 160 10,5-2-160-10,-7-2 160 6,4-4-160-6,1-4 128 9,3-2-128-9,-2 0 128 4,1-8-128-4,5 7 0 10,2-5 0-10,-2-2 128 5,2-5-128-5,2-3 0 10,0 1 0-10,0-3 0 4,-2-1 0-4,4 2 0 12,-2-7 128-11,-1-1-128 2,-1 2 0-2,0-2 0 10,2-8 0-9,2 2 128 0,0-8-128-2,0-2 0 10,-2-4 0-10,2 1 0 3,0-7 128-2,2-3-128 10,0-3 0-11,2 3 128 4,-4-18-128-3,4 14 0 9,-4-14 144-10,5 17-144 5,3-7 0-5,-8-10 0 10,18 14 0-10,-7-9 0 5,-11-5 0-5,18 2 0 10,-2-4 0-10,1-2 0 4,1-5 0-4,-3 1 0 11,1 2 0-11,0-2 0 6,3-5 0-6,3 3 0 10,3-2 0-10,4 4 0 5,0-3 0-4,5-5 0 9,3-3 0-10,0 3 128 4,8-4-128-4,-1 1 0 11,5 3 0-11,6-3 0 3,5 3 0-2,1 1 0 8,1-5 0-8,-1 5 0 3,-5-3 0-4,5-2 0 12,1 7 0-12,4-3 0 3,-5 5 0-2,-1-1 0 6,1 2 0-7,3 6 0 7,-1 0 0-7,1 2 0 7,6-2 0-6,-4 4 0 6,-3-3 0-7,-7 1 0 11,-5 2 0-11,-4 2 0 5,0-2 0-5,-2 1 0 11,-8 5 0-11,2-2 0 6,0-2 0-6,-8 2 0 5,2-2 0-5,-2 2 0 8,-3 0 0-8,-1 4 0 10,-4-3 0-9,3-1 0 3,-3 0 0-4,4 0 0 10,1 0 0-10,-5-2 0 4,-5-2 0-4,-1-2 0 10,1 2 0-10,-5-4 0 6,5-4 0-6,-4 1 0 11,3-7 0-11,-5 4 0 4,0-7 0-4,-5-3 144 7,1-1-144-7,2-9 160 7,-4-7-160-7,4 0 192 12,5-10-192-12,-7 5 192 4,0-5-64-4,1-6-128 11,-5-3 192-11,4-3-64 4,2-9-128-4,-2-2 128 11,0-6-128-11,3-4 128 4,-3-2-128-4,-2-4 0 6,2 0 0-6,0-10 0 8,-7-1 144-8,3-6-144 11,-2 3 160-10,0 1-160 2,-2-7 320-2,0-1-48 10,0 2 0-11,2 9 0 4,-2 3 48-3,4 7 0 5,0 6 0-6,4 6 0 8,-2 0 0-8,-4 3 16 7,3 7 0-7,3 2 0 7,0-1-144-7,-2 7-16 11,-2 1-16-11,2 10 0 4,-2 2-160-4,-2 6 128 11,1-4-128-11,-1 6 128 5,0 6-128-4,0 0 0 8,0 1 0-9,0 1 0 4,0 2 0-4,0 3 0 12,0 7 0-12,0-3 0 3,0 3-192-3,-2 15-32 10,4-10 0-10,-4 10 0 19,0 0-1280-18,0 0-256 0,0 0-48-1,17 17-10624 11,-3 3-2128-10</inkml:trace>
    </iact:actionData>
  </iact:action>
  <iact:action type="add" startTime="18600">
    <iact:property name="dataType"/>
    <iact:actionData xml:id="d23">
      <inkml:trace xmlns:inkml="http://www.w3.org/2003/InkML" xml:id="stk23" contextRef="#ctx0" brushRef="#br1">14855 7910 13823 0,'0'0'1216'2,"-10"16"-960"1,4-2-256-3,0 3 0 7,2-3 800-7,0 3 112 8,4 7 32-8,2-3 0 8,0-7 224-8,4 3 48 6,4-5 16-6,4 2 0 10,7-6-208-10,4 1-32 4,8-1-16-3,5-2 0 7,8-4-80-8,7-2-32 8,4 0 0-8,3-6 0 7,4-4-416-7,1-1-96 12,-9-5-16-11,1 2 0 4,-6-5-80-5,-3 3 0 6,-1-1-16-6,0-3 0 8,0 1 208-7,-8-3 32 16,2-1 16-17,-4 3 0 1,-2 3-96-1,-4-3-16 10,-2-3 0-10,-3 0 0 4,-5-1-128-3,-1 5-16 8,-7-3-16-9,-1 1 0 4,-8 1-64-3,-2 5-16 5,-4-3 0-6,-2 2 0 9,-11-1 80-9,-1-3 16 6,-4 3 0-6,-3 1 0 8,-4 1-96-8,-3 3-16 12,-1 4 0-12,-2 0 0 4,-4 6-128-4,-2 2 0 11,-10 6 0-11,0 4 0 4,-3 8 0-4,-3-1 0 6,-3 7 0-6,-3 1 0 9,1 2 0-9,1 6 0 11,-5 4 0-11,3 2 0 4,3 2 160-4,3 6 0 11,5 2 0-10,7 5 0 3,0 3 160-3,10 2 16 8,1 7 16-8,7-4 0 3,4-3-144-4,7-1-16 7,0 5-16-7,10-7 0 8,4-7-176-8,4 0 192 6,2-6-192-5,10-4 192 5,3 0-64-6,1-2 0 11,5-4 0-11,6-4 0 5,4-4 64-5,4-1 16 9,10-9 0-9,6 3 0 3,3 2-16-3,5-9 0 6,7 1 0-6,-2-8 0 8,4-6-64-8,2-4 0 7,-5-2-128-7,-1 2 192 9,-8-3-192-9,-3-3 0 11,-2-4 0-11,-3 1 0 19,-1 5-1344-18,-2-4-320 1,3 5-64-1,-1-11-14896-1</inkml:trace>
    </iact:actionData>
  </iact:action>
  <iact:action type="add" startTime="19369">
    <iact:property name="dataType"/>
    <iact:actionData xml:id="d24">
      <inkml:trace xmlns:inkml="http://www.w3.org/2003/InkML" xml:id="stk24" contextRef="#ctx0" brushRef="#br1">16538 6970 11055 0,'0'0'976'1,"0"0"-784"4,0 0-192-5,0 0 0 4,2-7 1408-3,-2-3 256 10,-2 2 32-11,0 4 16 4,2 4-128-4,-6-6-32 10,2-2 0-9,-6 3 0 3,1 1-400-4,-1 2-64 9,-6-2-32-9,3 2 0 6,-7 2-288-6,1 2-64 9,-3 2-16-9,-7 2 0 6,2 5-352-6,-1-1-64 10,3 2-16-10,2 5 0 5,-5 9 80-5,3 3 16 10,2 0 0-10,1 0 0 4,5-1-48-3,3-1-16 9,0 0 0-10,6-1 0 4,3-1-48 1,5-2-16 2,0-1 0-6,5-6 0 2,5-3-16-2,2-5 0 10,3 0 0-11,5 0 0 4,-1-5 48-3,5-3 0 5,-7-1 0-6,-1-7 0 8,4-2 192-8,-3-2 64 6,5-3 0-6,1-3 0 8,-4 1-256-8,1-3-64 10,1-1 0-10,1 3 0 6,-5-1 0-6,-3-3 0 11,2 3 0-11,-7 3 0 5,1-2 16-5,0 5 0 6,-4-3 0-6,-4 8 0 7,-2 8-16-6,0 0 0 9,0 0 0-10,0 0 0 4,0 0-192-4,0 0 0 10,0 10 128-10,0 6-128 5,0-5 0-5,2 7 0 11,0-4 0-10,2 3 0 4,-1-3 0-5,5 1 0 5,-4 1 0-5,4-2 0 9,2 1 0-9,1-1 0 12,3 4 0-12,6-5 0 3,-1-3 0-2,-1-6 0 11,-1-2 0-11,5-4 0 15,-3 2-1088-15,1 0-128 0,1-4 0-1,3-6-16 9,3 2-2032-9,0-7-416 0</inkml:trace>
    </iact:actionData>
  </iact:action>
  <iact:action type="add" startTime="19867">
    <iact:property name="dataType"/>
    <iact:actionData xml:id="d25">
      <inkml:trace xmlns:inkml="http://www.w3.org/2003/InkML" xml:id="stk25" contextRef="#ctx0" brushRef="#br1">17226 6208 18431 0,'0'0'816'1,"4"-6"160"-1,4-2-784 0,-8 8-192 4,0 0 0-4,0 0 0 5,0 0 1232-5,0 0 208 10,0 0 32-9,0 0 16 3,0 0-464-4,0 0-80 11,-4 8-32-10,-6 12 0 1,3-5-272 1,-3 7-48 2,-2 3-16-5,2 6 0 5,-3 4 128-5,3 8 0 10,-4 6 16-9,5 4 0 3,-1 3-80-4,0 5-32 11,4-5 0-11,2 3 0 5,1-1-224-5,3-1-64 9,0-3 0-9,0 1 0 9,1-4-112-9,3-1-16 8,0-5-16-8,2-6 0 5,4-6-176-5,-4-1 128 11,3-5-128-11,5-4 128 3,-4-1-128-3,2-7 0 7,-5-3 0-7,5-2 0 8,4-4-256-8,-3-6-96 11,3-4-16-10,0-2 0 18,-7 0-2640-18,3-2-544 2,0-5-96-3</inkml:trace>
    </iact:actionData>
  </iact:action>
  <iact:action type="add" startTime="20165">
    <iact:property name="dataType"/>
    <iact:actionData xml:id="d26">
      <inkml:trace xmlns:inkml="http://www.w3.org/2003/InkML" xml:id="stk26" contextRef="#ctx0" brushRef="#br1">16665 6744 27871 0,'0'0'1232'1,"0"0"256"-1,23-2-1184 0,6 0-304 7,5-2 0-6,6 2 0 2,5 0 976-3,6 1 144 7,8-1 32-7,1 0 0 8,6-2-144-8,-19-2-32 10,6-4 0-9,5 0 0 5,5 3-464-6,-1-7-112 6,4 4-16-6,1-4 0 3,-9 3-256-3,1 1-128 8,1-2 0-5,-7 6 128 19,-6 3-848-22,-6 1-176 0,-4 0-48 0,0 4-14608 3</inkml:trace>
    </iact:actionData>
  </iact:action>
  <iact:action type="add" startTime="23724">
    <iact:property name="dataType"/>
    <iact:actionData xml:id="d27">
      <inkml:trace xmlns:inkml="http://www.w3.org/2003/InkML" xml:id="stk27" contextRef="#ctx0" brushRef="#br0">21910 7388 5519 0,'0'0'240'3,"0"0"64"-3,0 0-304 0,0 0 0 0,0 0 0 0,0 0 0 9,7 11 3488-8,5-5 640 5,-2-2 128-6,7 0 32 7,1 2-2512-7,3-4-496 11,3-2-112-11,1 0-16 4,5 0-480-3,-1 0-96 8,2-2-32-9,2 0 0 6,2 0-320-6,-2 2-64 5,-3 2-16-4,-3-2 0 8,-4-2-144-9,-5 2-144 6,-4 4 144-6,-14-4-12256 12</inkml:trace>
    </iact:actionData>
  </iact:action>
  <iact:action type="add" startTime="23903">
    <iact:property name="dataType"/>
    <iact:actionData xml:id="d28">
      <inkml:trace xmlns:inkml="http://www.w3.org/2003/InkML" xml:id="stk28" contextRef="#ctx0" brushRef="#br0">21785 7930 19343 0,'0'0'1728'3,"12"-2"-1392"-3,1-2-336 0,7 2 0 8,3 0 2400-8,4-2 416 6,1 2 64-6,3 0 32 8,2 0-1792-7,6-2-352 9,-2 1-80-10,8 1-16 4,-2-4-224-3,2-2-64 8,2 2 0-9,-4 2 0 21,1 2-1120-20,-5 2-224 0,0-2-64 0</inkml:trace>
    </iact:actionData>
  </iact:action>
  <iact:action type="add" startTime="25271">
    <iact:property name="dataType"/>
    <iact:actionData xml:id="d29">
      <inkml:trace xmlns:inkml="http://www.w3.org/2003/InkML" xml:id="stk29" contextRef="#ctx0" brushRef="#br0">22684 8456 5519 0,'0'0'496'2,"0"0"-496"0,0 0 0-2,0 0 0 3,0 0 1888-2,0 0 288 6,0 0 48-7,0 0 16 7,0 0-784-6,0 0-160 6,0 0-16-7,0 0-16 8,0 0-48-8,20 0 0 11,-7-2 0-10,3-1 0 2,1-11-256-2,1 0-48 9,3-7-16-9,7-3 0 3,1-3-256-3,2-4-64 4,2-2-16-5,4-8 0 10,-2-2-160-10,6-8-16 7,-4 1-16-7,10-1 0 9,0 4 0-9,4-4 0 18,0-3 0-18,1-1 0 4,1-3-192-4,0-1-48 0,-11-5 0 0,1 3 0 9,-4 3-128-9,0-1 0 11,-7 1 0-11,-9 13 0 4,-2-2 0-3,-1 2 128 5,-2 0-128-6,1-3 0 7,-7 9 0-7,3-4 0 7,-7 8 0-7,0-2 0 5,-2-2 0-5,0 5-176 11,-4 3 176-11,-2 4-192 5,-6 3 192-5,2 1 0 11,-4 4-144-11,4 3 144 4,-2 0 0-4,-3 7 0 12,-1-1 0-12,-6 0 0 4,3 8-160-4,-5 6 160 12,4 6 0-12,-7 2-144 3,-1 7 144-3,-1 2-128 11,2 3 128-11,-1 7-128 4,-1 2 128-4,-1 4 144 10,-1 6-16-9,0 2-128 4,-1 6 208-4,1 7-64 8,-1 7-16-9,5 3 0 5,-4 10 112-4,1 2 16 4,-3 0 0-5,4-2 0 9,1-2 64-9,5-2 0 7,-1 0 16-7,8-8 0 9,-1-5-112-9,3-1-32 10,4-5 0-9,2 1 0 3,0 1-192-4,4-6 0 7,0-8 128-7,2-4-128 9,-2-6 0-9,4-4 176 7,3-4-176-3,1-7 160-4,-2-4-368 0,7-7-80 6,-15-7-16-6,22 2-9600 19,-5-4-1920-18</inkml:trace>
    </iact:actionData>
  </iact:action>
  <iact:action type="add" startTime="25824">
    <iact:property name="dataType"/>
    <iact:actionData xml:id="d30">
      <inkml:trace xmlns:inkml="http://www.w3.org/2003/InkML" xml:id="stk30" contextRef="#ctx0" brushRef="#br0">24096 7862 16575 0,'0'0'1472'1,"0"0"-1168"7,0 0-304-8,0 0 0 6,-2 15 1056-6,-6 3 160 8,-1-3 16-8,-1 5 16 6,-6-1-64-6,5-1-16 10,-7 1 0-10,2 7 0 6,1-1-320-6,-5 0-64 6,7 1-16-6,-5 1 0 7,6 2-400-7,-1-1-96 8,5-1-16-8,-2-4 0 4,4-5-256-4,3 0 0 12,1-7 0-12,2 3 0 18,0-14-400-18,0 0-144 0,0 0-32 0,0 0 0 16,15 2-1744-15,-3-4-368 0</inkml:trace>
    </iact:actionData>
  </iact:action>
  <iact:action type="add" startTime="26049">
    <iact:property name="dataType"/>
    <iact:actionData xml:id="d31">
      <inkml:trace xmlns:inkml="http://www.w3.org/2003/InkML" xml:id="stk31" contextRef="#ctx0" brushRef="#br0">24555 7823 13823 0,'0'0'1216'1,"0"0"-960"2,0 0-256-3,3 15 0 8,-1-5 1088-7,-2 4 192 7,-2-1 16-8,-5 5 16 7,3-1 64-7,-2 3 16 8,-4 1 0-8,-2 3 0 7,3 3-112-6,-5 0-32 9,2 1 0-10,-3-1 0 5,1 0-368-5,-3 1-80 7,5-5-16-7,-4 0 0 9,6-3-272-9,-1-1-64 10,5-7-16-10,6-12 0 3,-4 10-112-3,4-10 0 6,0 0-16-6,0 0 0 9,10-6 128-9,5-4 16 6,-1-7 16-6,4 1 0 9,3-5-144-9,2-5-16 6,3 3-16-5,1-4 0 9,0-3-160-7,1 3-128 0,-1 0 144-3,-4 3-144 8,9 7 0-8,-5-1 0 8,0 1 0-8,1 7 0 7,-1 2 0-7,-4 2 0 8,1 4 0-8,-3 10 0 3,-1-2 0-2,-7 2 0 5,3 9 0-6,-8 1-160 8,-2 5 160-8,-1 3 0 13,-5-1 0-13,-3 2 0 3,-3 3 0-2,-2 1 0 9,-2 2 0-10,-4-6 0 5,5-3 0-4,-3-3 0 10,2-1 128-11,4-9-128 5,-1 3 0-5,7-14 128 5,0 0-128-5,0 0 0 10,0 0 192-10,15-10-48 11,5-4 0-11,-3-1 0 4,5-1-144-3,-1-5 160 8,3-1-160-8,-1 3 160 3,2-3-160-4,-1-1 0 11,1-4 144-11,-1 1-144 6,-1 1 0-6,0 5 0 6,3 5 0-6,-3-1 0 8,-3 7 0-8,1 1 0 7,-1 4 0-7,-5 10 0 7,1 1 0-7,1 13-128 11,-3 1 128-11,4 11 0 5,-7 3 0-5,3 4 0 7,-6 8 0-7,0-3 0 4,1-3 0-3,-1 6 0 4,-2-4 0-5,2 2 0 10,3-6 0-10,-5-2 0 10,2-6 0-9,2-4 128 3,-4-1-128-4,1-3 0 8,-1-7 0-7,2-1 0 21,-4-7-960-22,-4-8-224 0,0 0-32 0,0 0-14224 4</inkml:trace>
    </iact:actionData>
  </iact:action>
  <iact:action type="add" startTime="26592">
    <iact:property name="dataType"/>
    <iact:actionData xml:id="d32">
      <inkml:trace xmlns:inkml="http://www.w3.org/2003/InkML" xml:id="stk32" contextRef="#ctx0" brushRef="#br0">24455 7238 35007 0,'-19'-18'1552'1,"19"18"320"-1,0-12-1488 0,5-3-384 6,5 3 0-6,-2-2 0 4,-4 9 512-4,-4 5 16 7,4-10 16-7,-4 10 0 10,0 0-544-10,0 0 0 9,12-6 0-9,-12 6 0 15,0 0-2400-15,0 0-384 0,13 16-80 3,-13-16-16-3</inkml:trace>
    </iact:actionData>
  </iact:action>
  <iact:action type="add" startTime="27191">
    <iact:property name="dataType"/>
    <iact:actionData xml:id="d33">
      <inkml:trace xmlns:inkml="http://www.w3.org/2003/InkML" xml:id="stk33" contextRef="#ctx0" brushRef="#br0">22530 9900 11967 0,'0'0'1072'2,"0"0"-864"4,0 0-208-5,0 0 0 3,0 0 1664-4,0 0 304 7,0 0 48-7,0 0 16 7,0 0-464-7,0 0-96 8,0 0 0-8,0 0-16 7,0 0-336-7,8-18-64 8,0-3-16-8,5-5 0 5,-1 3-160-5,7-3-48 10,-1 1 0-10,1-2 0 5,1-4-192-4,3-6-64 6,-5-2 0-7,-1-2 0 8,1 6-192-8,-2 1-64 10,3-7 0-10,-1 2 0 4,-5-5-144-4,5 8-48 11,-8 3 0-11,3 4 0 10,-1 2-128-10,0 5 0 8,-3 1 0-5,-3 9-176-3,-6 12 176 0,0 0-128 10,0 0 128-10,0 0-128 4,16 6 128-4,-6 8-128 12,-4 7 128-12,1 10-128 4,3 8 128-4,-6-6 0 10,2 10 0-10,-2 0 0 5,-2 6 0-5,2 4 0 11,1 3-144-11,1 1 144 5,-4 1 0-5,2-5 0 6,-2-2 0-6,2-5 0 8,0-5 0-8,2-2 0 7,-2-2 0-7,-2-7 128 9,2-1-128-9,-3-2 0 11,1-1 0-11,0-7 0 20,-2-5-528-19,0-1-48 1,0-13 0-2,0 0-9216 7,0 0-1840-5</inkml:trace>
    </iact:actionData>
  </iact:action>
  <iact:action type="add" startTime="27537">
    <iact:property name="dataType"/>
    <iact:actionData xml:id="d34">
      <inkml:trace xmlns:inkml="http://www.w3.org/2003/InkML" xml:id="stk34" contextRef="#ctx0" brushRef="#br0">22499 9855 24351 0,'0'0'1088'1,"0"0"208"-1,0 0-1040 0,19-4-256 6,3 0 0-6,5 0 0 5,4 0 832-5,4-2 128 10,6 2 0-10,0-1 16 5,6 1-320-5,-10-2-64 6,4-4-16-6,4 2 0 8,-2-3-208-8,4-1-48 12,-6 6-16-12,2 0 0 5,-6-2-304-5,4 4-224 7,-4 1 32-7,-2-1 16 16,-2 2-1920-16,-6-2-384 0</inkml:trace>
    </iact:actionData>
  </iact:action>
  <iact:action type="add" startTime="27775">
    <iact:property name="dataType"/>
    <iact:actionData xml:id="d35">
      <inkml:trace xmlns:inkml="http://www.w3.org/2003/InkML" xml:id="stk35" contextRef="#ctx0" brushRef="#br0">23603 9625 17503 0,'0'0'1552'0,"0"0"-1232"7,0 0-320-7,0 0 0 4,0 0 848-3,0 0 112 8,0 0 32-9,0 0 0 6,0 0 32-6,0 0 16 11,11 2 0-10,5-4 0 2,-2 0-288-3,5-4-64 7,3 2-16-7,-3 0 0 9,3-2-96-9,1 4 0 11,2-2-16-11,1 0 0 5,1-3-224-5,0 3-32 9,-1 2-16-8,-1 2 0 3,-2-2-288-3,-3 2 0 10,-2-2 0-11,1 2 0 4,-3 0 0-3,1 0-224 8,-5 2 16-9,2 0 0 18,-7 2-1648-16,-7-4-336-2,0 0-64 6</inkml:trace>
    </iact:actionData>
  </iact:action>
  <iact:action type="add" startTime="28031">
    <iact:property name="dataType"/>
    <iact:actionData xml:id="d36">
      <inkml:trace xmlns:inkml="http://www.w3.org/2003/InkML" xml:id="stk36" contextRef="#ctx0" brushRef="#br0">23794 9412 21935 0,'0'0'960'1,"0"0"224"-1,6-6-944 0,3-4-240 7,3 5 0-7,-4-1 0 5,4 0 784-5,1 0 112 11,-1-2 32-11,6 2 0 4,3 2-48-4,-1 1-16 7,3-3 0-7,4 2 0 5,4 4-176-5,5 4-48 7,-3 0 0-7,-2 1 0 8,0-1-368-8,-2 4-80 10,1 4 0-10,-5-2-16 5,-3 3-176-4,-1-1 0 10,-5 4 0-11,-3-3 128 4,-1 5-128-3,0-5 0 10,-7 1 144-11,-1 2-144 3,-4 5 208-2,-2 5-16 5,-1 1-16-6,-3 2 0 9,-10-2 128-3,-1 3 16 0,-3-1 16-6,-3 0 0 4,-5 0 64-4,-1 1 16 12,-4 1 0-12,-2-2 0 4,2-2-208-4,-1-1-32 12,3-5-16-12,2 1 0 4,4-3-160-4,1-5 0 6,1 1 144-5,5-9-144 6,3 0-240-7,3-2-112 12,2 0-32-12,10-4-9968 10,-4-10-2000-8</inkml:trace>
    </iact:actionData>
  </iact:action>
  <iact:action type="add" startTime="28419">
    <iact:property name="dataType"/>
    <iact:actionData xml:id="d37">
      <inkml:trace xmlns:inkml="http://www.w3.org/2003/InkML" xml:id="stk37" contextRef="#ctx0" brushRef="#br0">25128 9478 16287 0,'0'0'720'1,"0"0"160"-1,0 0-704 0,0 0-176 8,0 0 0-7,-6 14 0 3,0-4 1072-4,-1 5 176 7,-3-5 32-7,0 4 16 9,-2-4-80-9,1 5 0 7,1-1-16-7,-8 3 0 8,5-3-112-8,-5 4 0 7,-3-5-16-7,1 3 0 8,3 1-192-7,-7-3-48 6,1 4 0-7,-1-9 0 7,3 7-304-7,1-4-64 8,-3 5-16-8,-2-3 0 4,1 5-192-4,1-1-64 8,-1-5 0-8,3 5 0 9,-2-6-192-9,-1-1 176 7,3-3-176-7,3-4 160 8,3 2-160-7,-1-2 0 9,2-2 0-10,-1-2 128 7,5-2-128-7,-4-2 192 10,3-2-192-10,3-4 192 5,-4-3-192-5,6 1 0 11,2-6 0-11,2 1 128 4,0-3-128-4,2 1 0 6,2-3 0-6,0 5 0 8,2-1 0-8,2-1 0 8,4 3 0-8,0-3 0 8,5 1 0-8,-3 5 0 7,3-3-128-6,-1 6 128 7,4 2 0-8,-3 3-176 7,5 5 176-7,3 5-128 5,1-5 128-5,1 4 0 10,2 2 0-10,3 4-128 3,-1 0 128-2,2-3 0 11,-2 3-144-12,4 0 144 4,-1-2 0-3,-1-2 0 9,0 1 0-9,0 1 0 2,2-6 0-3,-3 0 0 11,-3-2 0-11,-2-2 0 3,1 0 144-2,-1-2-144 10,0-3 160-11,-3-1-160 3,-3 0 304-2,3-6-48 6,-1 1 0-7,-3-3 0 9,-1 8 32-9,1 0 0 12,-6-3 0-11,1 3 0 1,-3-6 80-2,-6 3 16 10,-4 11 0-9,0-16 0 4,-2 2 128-5,-2-1 48 10,-10 3 0-9,3-4 0 3,-7 7-112-4,3-7-32 12,-7 4 0-12,-1 6 0 3,-1 1-224-3,1-1-64 7,1 2 0-7,-1 2 0 7,-2-2-128-7,-1 4-256 8,-1 0 64-8,2 0 16 20,1 0-2192-18,3-2-448 0,5 0-96-2</inkml:trace>
    </iact:actionData>
  </iact:action>
  <iact:action type="add" startTime="29215">
    <iact:property name="dataType"/>
    <iact:actionData xml:id="d38">
      <inkml:trace xmlns:inkml="http://www.w3.org/2003/InkML" xml:id="stk38" contextRef="#ctx0" brushRef="#br0">26829 6206 5519 0,'4'-14'240'2,"0"4"64"8,-4 10-304-9,0-7 0 0,0-7 0-1,-4 6 0 0,2 2 1984 0,2 6 352 9,-6-4 64-9,6 4 16 5,-8-9-1120-5,2 5-208 10,-5 2-64-10,1 0 0 5,-6 2-288-5,5 4-64 12,-7 4-16-12,4-1 0 4,-5-3-48-3,1 6-16 4,3 2 0-4,-7 1 0 7,3 5-80-7,1 7 0 9,-3-1-16-10,-3-1 0 5,-1-3-16-5,0 5 0 10,-1 4 0-10,3 6 0 6,3 4-96-6,-3 4-32 13,3 0 0-13,5 6 0 1,-3 0-128-1,9-1-32 8,-3 3 0-8,4 2 0 6,6-1-192-6,0 1 144 10,2 4-144-9,2-1 128 2,0 3-128-2,6 3 0 6,0-1 144-7,3-1-144 8,1 1 128-8,4-1-128 11,-5 2 160-11,5-3-160 5,-4-1 144-5,3-3-144 6,-5 2 128-6,4-3-128 7,-7 1 192-7,1-1-64 7,0 1 0-7,-4-4 0 10,0-1 256-10,-4-1 64 13,-4 4 0-13,0-1 0 3,-4 3-96-3,0-4-16 6,-1-1 0-5,-5 1 0 9,2-8-32-10,-3 2-16 5,3 2 0-4,-6-4 0 6,5 0 16-7,-5-6 0 13,3 2 0-13,1-4 0 3,-4-6-112-3,7 0-32 7,-5-1 0-6,6-3 0 2,-3-2-160-3,3-5 160 12,4-1-160-12,0-1 160 4,0-6-160-4,6-10 0 9,0 0-192-9,0 0 192 19,0 0-2720-19,0 0-416 2</inkml:trace>
    </iact:actionData>
  </iact:action>
  <iact:action type="add" startTime="29669">
    <iact:property name="dataType"/>
    <iact:actionData xml:id="d39">
      <inkml:trace xmlns:inkml="http://www.w3.org/2003/InkML" xml:id="stk39" contextRef="#ctx0" brushRef="#br0">26884 8484 13823 0,'0'0'1216'4,"0"0"-960"-4,-6 15-256 0,0 1 0 8,2 7 2288-8,-6 3 400 8,2 1 96-8,3 4 16 4,-7-2-1344-4,2 1-272 7,2-1-48-7,-1 0-16 8,3 2-480-8,2-1-112 11,2-3-16-11,4-6 0 4,2-1-256-4,2-1-64 11,3-5-16-11,-1 2 0 6,6-7 320-5,-3 1 64 8,7-4 16-9,-4-2 0 4,5-6 256-4,1 0 64 7,-1-6 16-7,3-2 0 8,-3 3-160-8,-3-7-48 11,-1 2 0-11,3-5 0 7,-6-1-128-7,-1-3-48 5,-1-3 0-5,-6 3 0 8,-2 1 16-8,-4-1 0 11,-2-6 0-6,-8-3 0-3,1-1-224-2,-3-4-64 10,0 2 0-10,-3 2 0 5,1 3-256-4,-1 3 0 8,3 2 0-9,-2-1 0 18,7 5-352-18,-5-3-128 0,4 1-32 0,-3 3 0 13,1 3-2432-12,4-5-512 1,-4 5-80-2,5-17-11232 4</inkml:trace>
    </iact:actionData>
  </iact:action>
  <iact:action type="add" startTime="30239">
    <iact:property name="dataType"/>
    <iact:actionData xml:id="d40">
      <inkml:trace xmlns:inkml="http://www.w3.org/2003/InkML" xml:id="stk40" contextRef="#ctx0" brushRef="#br0">27190 6457 11455 0,'-12'18'512'3,"12"-18"96"-3,-4 10-480 0,-2 0-128 0,-5-5 0 0,3 3 0 8,2 6 1328-8,-4-4 240 9,2 3 48-9,3-1 16 7,-1-4-144-7,-2 0-16 7,0 5-16-7,2-5 0 7,2 4-288-6,4-12-48 9,0 0-16-10,0 0 0 6,0 0-192-6,0 0-32 7,0 0-16-7,0 0 0 5,0 0-32-5,0 0-16 10,0 0 0-10,2-16 0 5,0-1-160-5,4-1-16 11,2-3-16-11,2-1 0 4,-3-1-256-4,3-1-48 7,2-7-16-7,-2 2 0 11,3-2-64-8,-3-3-16 4,2-5 0-7,-1-1 0 5,1 2-80-4,4-3-16 9,-6-1 0-8,5-3 0 0,-3 0-128-2,3 4 0 12,-3-4 0-12,2 8 128 4,-4 0-128-3,3 2 0 5,-3 4 0-6,-2 7 0 8,2 7 0-8,-5-1 0 7,-1 3 0-7,2 5 0 8,-6 10 0-8,0 0 0 7,0 0-160-7,0 0 160 9,0 0-144-9,0 0 144 10,14 13-128-9,-6 3 128 1,-1 7 0-2,-1 5 0 5,0 3 0-5,0 2 0 8,-2 4 0-8,0-2 0 7,0 2 0-7,3 6 0 9,-1 0 0-9,-2 2 0 12,2 2 0-11,6-6 0 1,-6 2-192-2,-3-4 64 11,5 4 0-11,-2-6 0 5,0 0 128-4,-2-6 0 9,0-2 0-10,-2-2 0 5,0-1 0-5,0-1 0 7,2-3 0-7,-3-3 0 7,-1-3 0-7,0-7 0 8,2 9 0-8,2-8 0 20,-4-10-1216-19,0 0-192 0,0 0-64-1,0 0-8400 12,0 0-1696-10</inkml:trace>
    </iact:actionData>
  </iact:action>
  <iact:action type="add" startTime="30688">
    <iact:property name="dataType"/>
    <iact:actionData xml:id="d41">
      <inkml:trace xmlns:inkml="http://www.w3.org/2003/InkML" xml:id="stk41" contextRef="#ctx0" brushRef="#br0">26975 6481 29487 0,'0'0'1296'1,"12"0"288"-1,7-4-1264 0,5 4-320 3,5 0 0-3,4-2 0 7,0-2 752-6,8-2 80 5,2-3 32-6,4 3 0 9,2 6-304-9,-2-4-64 7,1-2-16-7,1-4 0 9,-8 2-352-9,0 3-128 7,-8-1 0-7,-2 0 0 26,-3 4-1520-24,-7 0-400-1</inkml:trace>
    </iact:actionData>
  </iact:action>
  <iact:action type="add" startTime="33885">
    <iact:property name="dataType"/>
    <iact:actionData xml:id="d42">
      <inkml:trace xmlns:inkml="http://www.w3.org/2003/InkML" xml:id="stk42" contextRef="#ctx0" brushRef="#br0">27995 7472 6447 0,'0'0'272'1,"0"0"80"0,0 0-352-1,0 0 0 6,0 0 0-6,0 0 0 3,0 0 1472-3,0 0 240 8,-7-4 32-7,-3 2 16 6,10 2-800-6,-8 0-176 6,-2 0-16-7,10 0-16 8,-11 4 16-8,5 1 16 6,-2 3 0-5,-2 0 0 8,2 0-144-9,4 4-16 11,1-5-16-11,-1 5 0 4,0 2-32-3,4-3 0 9,4 5 0-10,1-4 0 4,3 3 16-4,8-5 0 6,-2 4 0-5,7-4 0 8,6-1 48-9,1 1 0 6,5-4 0-6,2 0 0 13,6-2-96-13,-4-2-16 9,6 1 0-6,-4-6 0-3,2-1-176 0,-2-2-32 8,4 2-16-5,-6-4 0-2,-2-2-160-1,0 3-16 6,-2-1-128-6,-2-6 192 7,2 4-192-7,-1-3 176 12,-3 1-176-11,-2-4 160 2,-3 3-160-3,-1-3 128 11,-1 2-128-11,-7-3 128 5,1 3-128-5,-1-3 0 10,-5 1 144-10,-4 2-144 5,-2-3 128-4,-2 3-128 8,-2-3 128-9,-4 5-128 4,-2-4 320-4,0 5-16 12,-4-5 0-12,1 4 0 5,-3-3-304-5,-4 5-272 11,3-2 48-11,-5 3 16 5,-5 3 208-5,1-2 0 5,-1 0 0-5,-1 4 0 9,-3 4 0-9,-4 2 0 6,0 4 0-6,-2 4 0 9,-1-4 0-9,-3 3 0 12,-4 7 0-12,6-2 0 4,-6 1 0-4,2 7 160 11,-7 1-160-10,3 4 192 2,-4 3 32-3,4 1 16 7,2 2 0-6,0 6 0 7,6 2 80-8,-6 18 0 7,4-3 16-7,10-3 0 5,5-1-128-5,8 1-16 10,5-4-16-10,9-6 0 4,2 2-176-4,3-16 0 12,5 0 144-12,10 0-144 5,1 4 240-5,8-1-32 11,5-1 0-11,9-4 0 4,1-5 176-4,5-3 48 9,2 1 0-8,0-7 0 4,1 1-112-5,-1-8 0 10,2 0-16-10,-1-2 0 5,-1-1-144-4,-2 1-32 9,-6-4 0-10,0-4 0 4,-4 2-128-4,0-1 128 7,-6-1-128-7,0 0 128 9,-4 4-304-9,-2-2-64 7,-1 0-16-7,-5 0-11152 16,-1 2-2240-15</inkml:trace>
    </iact:actionData>
  </iact:action>
  <iact:action type="add" startTime="36348">
    <iact:property name="dataType"/>
    <iact:actionData xml:id="d43">
      <inkml:trace xmlns:inkml="http://www.w3.org/2003/InkML" xml:id="stk43" contextRef="#ctx0" brushRef="#br0">29306 5728 6447 0,'0'0'576'1,"0"0"-576"5,4-14 0-6,-4 14 0 7,0 0 1792-7,0 0 256 10,0 0 64-10,0 0 0 5,0 0-960-5,0 0-192 10,-16 0-48-10,5 2 0 4,-7 4-288-4,4 4-64 10,-5-2-16-10,5 2 0 5,1 5 32-4,-15 11 16 8,1 1 0-9,8-8 0 5,-3 11 112-5,-9 12 0 11,2 3 16-10,1 0 0 3,3-4-272-4,0 8-48 10,-1 2-16-10,7-5 0 4,-1-3-144-4,5 2-48 12,-1-6 0-12,8 4 0 5,2-4-16-4,4 0-16 9,4 0 0-10,4-16 0 4,0-3-160-4,2 1 128 8,7 3-128-8,5 5 128 4,-1-6 64-3,3-1 0 3,-1-8 0-4,-1 1 0 10,-1-5-192-10,3 2 0 11,-3-5 0-11,-7-3 0 4,6 2 0-4,1 0-192 11,-1 0 32-11,-7-6-7936 16,-11 0-1584-14</inkml:trace>
    </iact:actionData>
  </iact:action>
  <iact:action type="add" startTime="36694">
    <iact:property name="dataType"/>
    <iact:actionData xml:id="d44">
      <inkml:trace xmlns:inkml="http://www.w3.org/2003/InkML" xml:id="stk44" contextRef="#ctx0" brushRef="#br0">29433 6264 3679 0,'-4'-17'320'1,"2"3"-320"5,-2 3 0-6,2-3 0 4,-2 4 2464-3,4 10 416 5,-2-16 96-6,-4 9 16 8,-1 1-1264-8,7 6-256 10,-12-4-64-10,-4 4 0 7,5 4-512-7,-3 0-128 4,4 4 0-4,0 3-16 8,3-3-176-8,-3 12-16 13,-6-1-16-12,7-1 0 2,1-1 112-3,-8 12 32 6,4 1 0-5,3-11 0 8,1 7-304-9,0 13-64 6,0-8-16-6,4-4 0 9,4-7-96-9,2-3-16 6,4 3 0-5,2-3 0 6,-8-17-48-7,12 12-16 11,5 0 0-11,-3-5 0 4,-14-7 320-3,19-7 48 9,3-3 16-10,-7 0 0 6,3-2-48-6,2 3 0 10,-3-11 0-10,-1 4 0 8,-5-3-208-8,1-2-64 6,0 3 0-6,0-2 0 5,-7-3-64-5,3 2-128 13,-2 3 176-13,0 4-176 4,-4 5 160-4,2-9-160 8,-2 6 128-8,-2 12-128 3,0 0 0-2,0 0 0 5,0 0 0-6,0 0 0 8,0 0 0-8,0 0 0 11,0 0 0-11,6 14 0 5,-6-14-144-4,7 23 144 8,3-3 0-9,-2-2 0 5,2-1 0-5,-1-5 0 12,-1 1 0-12,2-1 0 6,4 4 0-6,-5-5 0 4,3 3 0-4,-2-4 0 9,3 3-304-9,-3-3 48 11,2 2 16-11,2 0 0 21,-5-7-2000-21,5 3-416 3</inkml:trace>
    </iact:actionData>
  </iact:action>
  <iact:action type="add" startTime="37189">
    <iact:property name="dataType"/>
    <iact:actionData xml:id="d45">
      <inkml:trace xmlns:inkml="http://www.w3.org/2003/InkML" xml:id="stk45" contextRef="#ctx0" brushRef="#br0">29866 6374 14735 0,'0'0'1312'2,"0"0"-1056"5,0 0-256-6,0 0 0 3,0 0 1408-4,0 0 240 10,0 0 32-10,0 0 16 4,0 0-368-4,0 0-80 12,10 11-16-12,-10-11 0 6,13 0-512-6,-3 0-96 8,4 0-32-8,-5-2 0 5,5-3-208-5,-2-1-32 5,0 2-16-5,1-2 0 9,1 2-192-9,-1-4-144 10,-1 0 192-10,4 3-192 5,-6-3 0-5,5-2 0 11,-3 4 0-11,1 2 0 12,-3-4-2304-11,2 1-352-1</inkml:trace>
    </iact:actionData>
  </iact:action>
  <iact:action type="add" startTime="37496">
    <iact:property name="dataType"/>
    <iact:actionData xml:id="d46">
      <inkml:trace xmlns:inkml="http://www.w3.org/2003/InkML" xml:id="stk46" contextRef="#ctx0" brushRef="#br0">30435 5982 2751 0,'0'0'256'1,"0"0"-256"2,0 0 0-3,0 0 0 4,-13 2 2896-4,1 1 544 6,-4 3 96-5,3 4 32 7,-5-2-1792-8,5-2-368 11,-5 3-64-11,2 1 0 4,3-2-272-4,-1 4-48 11,1-3-16-11,3 3 0 5,-2 0-240-5,4-2-64 6,4 1 0-6,0-1 0 6,4 2-304-5,2 3-64 6,2-5-16-7,0 6 0 8,4-3-96-8,4 3-32 10,-3-4 0-10,7 1 0 6,-4-5 0-6,3 6 0 11,-1-2 0-11,4 1 0 4,-7-3 16-4,5 0 0 11,-4 1 0-11,1-3 0 4,-3 4 64-3,0 2 16 7,-1-5 0-8,-3 5 0 6,-4-2 32-6,0 5 16 10,-2-3 0-9,-4 3 0 2,0-7 48-3,-5 6 0 12,-1-3 0-12,0 1 0 6,-5-8 80-6,3 2 32 4,-6 3 0-4,1-7 0 10,1 4-80-10,-5 4-16 6,1-4 0-6,3-6 0 8,-3-2-240-8,5 0-160 11,-1 0 192-11,0-2-192 5,5-4 0-5,-3-2 0 6,4 0 0-6,4 2 0 18,2-3-1408-16,3-3-352-2,1 2-64 1,3-6-12768 1</inkml:trace>
    </iact:actionData>
  </iact:action>
  <iact:action type="add" startTime="37983">
    <iact:property name="dataType"/>
    <iact:actionData xml:id="d47">
      <inkml:trace xmlns:inkml="http://www.w3.org/2003/InkML" xml:id="stk47" contextRef="#ctx0" brushRef="#br0">30320 5420 8287 0,'0'0'736'1,"0"0"-592"6,0 0-144-7,0 0 0 6,0 0 1264-6,0 0 208 11,0 0 64-11,0 0 0 5,0 0-656-5,0 0-128 11,0 0-32-11,0 0 0 2,10-2-32-2,-10 2-16 7,10-4 0-7,-10 4 0 9,15 2 64-9,-3 2 16 11,4 2 0-11,-3 2 0 4,5-1 48-4,3 9 16 11,-3-2 0-11,3 5 0 5,3-1-160-4,-1 1-16 8,1 5-16-9,-7 1 0 5,1 2-192-5,1 3-48 11,-5 1 0-11,2 4 0 5,-7 2-144-2,3 8-48 5,-4-6 0-7,-4 6 0 2,0-4 144-3,0 3 32 11,-3-7 0-11,1 6 0 4,-2-6 144-3,-2 2 48 5,1 2 0-6,-1-6 0 4,-2-1 0-4,-2 1 0 7,0-6 0-7,-4 0 0 9,0-1-48-9,3-1-16 10,-7-4 0-10,2 1 0 5,-5-5-176-5,3 1-48 13,-5-1 0-13,1-1 0 4,2-1-272-3,-3-3 128 4,1 0-128-5,3-3 0 7,-3 3 144-7,5-6-144 7,-3 0 0-7,6-1 144 9,-3-3-144-8,13-4 0 10,-8 2 0-11,8-2-176 19,0 0-1056-18,0 0-224-1,0 0-32 1,0-13-13472 1</inkml:trace>
    </iact:actionData>
  </iact:action>
  <iact:action type="add" startTime="38584">
    <iact:property name="dataType"/>
    <iact:actionData xml:id="d48">
      <inkml:trace xmlns:inkml="http://www.w3.org/2003/InkML" xml:id="stk48" contextRef="#ctx0" brushRef="#br0">31206 5408 5519 0,'-2'-17'240'1,"2"9"64"0,2 4-304 0,0 0 0 0,-2 0 0-1,2-4 0 8,-2 8 2544-8,0 0 448 11,0 0 80-11,0 0 32 3,0 0-1760-2,0 0-336 9,0 0-80-10,0 0-16 7,0 0-144-7,0 0-48 10,-10 12 0-10,-2-2 0 5,5 9 144-5,1 1 32 6,-6 1 0-6,2 9 0 8,4 3-112-8,-5 2-16 7,1 2 0-7,2 10 0 7,-6 1-256-7,7-3-48 11,-5 4-16-11,2 0 0 8,4-4-96-8,1-4-32 9,-3-6 0-9,4 2 0 3,2-4-32-2,2-4-16 6,4-2 0-7,4 1 0 7,-3-5-96-7,3-1-32 7,2-5 0-7,2 3 0 9,-1-9-16-9,5 5-128 11,-4-6 192-11,3 1-64 4,1-5-128-3,-2-4 0 10,-3 0 0-11,3-2 0 4,-4-2-192-3,1 0-128 4,-3-5-32-5,-4-3 0 21,0 0-2480-19,-2 0-496-1</inkml:trace>
    </iact:actionData>
  </iact:action>
  <iact:action type="add" startTime="38869">
    <iact:property name="dataType"/>
    <iact:actionData xml:id="d49">
      <inkml:trace xmlns:inkml="http://www.w3.org/2003/InkML" xml:id="stk49" contextRef="#ctx0" brushRef="#br0">30906 5927 22111 0,'0'0'1968'1,"9"-4"-1584"3,7 0-384-3,-1-2 0 7,5 2 640-8,1 3 64 10,3-3 0-9,1 2 0 2,3 0 0-2,3-2 0 6,0 0 0-7,6-2 0 8,4 2-176-8,-2 0-16 11,4 0-16-11,-4 2 0 5,2-3-336-5,-4 3-160 7,0 2 160-7,0 2-8784 15,-6-2-1744-14</inkml:trace>
    </iact:actionData>
  </iact:action>
  <iact:action type="add" startTime="39399">
    <iact:property name="dataType"/>
    <iact:actionData xml:id="d50">
      <inkml:trace xmlns:inkml="http://www.w3.org/2003/InkML" xml:id="stk50" contextRef="#ctx0" brushRef="#br0">31454 8016 3679 0,'0'0'320'0,"0"0"-320"4,0-8 0-4,2-4 0 3,-2 12 2608-2,0-10 448 5,2 3 80-5,-2-3 32 7,-2 0-1504-8,0 2-320 8,-2-3-48-8,-4 1-16 6,0 4-80-6,0-4-32 10,2 1 0-10,-3 3 0 5,-1-4-304-5,0 2-64 11,-5 2-16-10,1 4 0 2,-4-4-288-3,1 1-64 13,1 3-16-13,-3 2 0 4,-1 2-128-3,3 2-32 4,-3-3 0-5,-3 5 0 9,1 0 32-8,-1 2 0 5,-1 2 0-6,1-1 0 9,0 5-16-9,1 0 0 11,-1 3 0-7,5 1 0-2,-1 1-96-2,3 5-32 11,4-3 0-11,3-1 0 4,-1 5-144-3,6 2 0 8,0 3 0-8,4-3 0 3,2-2 0-4,2 1 128 10,2-3-128-10,4 0 0 4,-3-5 128-3,5-2-128 5,2-1 128-5,-1-5-128 6,1 0 320-7,0-1-32 12,1-5 0-12,5-4 0 3,-3-4 96-2,3-5 32 6,1-1 0-6,3 0 0 4,-3-7-128-5,5-3-32 10,1 1 0-10,2-5 0 4,4-1-256-4,-3-2 160 10,-3-3-160-9,-2-3 128 5,1-4-128-6,-3 2 128 9,2-4-128-9,1-6 128 5,1 0-128-5,-2 0 0 11,-1-3 0-11,1-5 0 4,2-2 0-4,-1 1 128 7,-3-5-128-7,1-1 0 9,-5-6 0-9,4 3 0 6,1 3 128-6,1-1-128 7,-5-1 0-7,-5 3 0 11,3 3 0-11,-4 5 0 5,1 6-144-5,-1 2 144 11,-1 6 0-11,-5-2 0 5,4 8-144-5,-4 4 144 7,-4 3 0-7,2 5-144 9,-3-1 144-9,3 1 0 10,-4 3-144-10,-2 1 144 5,-2 5 0-4,-2-2 0 7,4 12 0-8,0 0 0 5,0 0 0-5,-9 4-144 6,-1 4 144-6,-4 0 0 10,3 5-144-10,-5 5 144 8,4 5 0-8,-5 5-144 3,-1 3 144-2,1 12 0 10,-1 2 0-11,4 7 0 4,-5 3 0-4,5 3 0 11,-3 5 0-11,7 1 0 4,-4 0 0-3,6 1 0 10,-1-5 0-10,3-1 0 2,2-3 0-3,4-3 0 11,2-6 0-11,2-8 0 5,4-2 0-4,1 0 0 4,-1-4 0-4,6-6 0 7,-4-5 0-8,7-7 128 7,-1 1-128-6,1-8 128 6,5 0 80-6,-5-3 32 9,5-10 0-9,-1-1 0 2,3-2-48-2,-5-6-16 10,5 1 0-11,1-9 0 3,0-1-176-3,3 1 160 12,-1-3-160-12,2-4 160 4,2-6-160-4,2 0 0 7,-3-4 144-6,-3-6-144 3,0-4 0-4,1-4 0 5,1-3 0-4,-2-5 128 7,1-1-128-8,-3-4 0 12,-6 1-128-12,1 7 128 3,-1 3-192-2,-5 2 32 9,2 5 16-10,-7 7 0 5,3 2 144-5,-4 8-128 12,-2 1 128-12,0 7-128 5,-2 3 128-5,-1 7 0 6,-3-1 0-6,-3 8-128 8,3 6 128-8,0 0 0 10,-14 12 0-10,0 2 0 6,1 9 0-6,-3 6 0 9,2 4 0-9,-5 10 0 6,3 4 0-6,-1 4 0 10,-1 3 0-10,4 9 176 5,-3 1-16-4,5 8 0 5,-2 0 0-6,5 3 0 9,3-1-32-9,-2-10 0 11,4-2 0-10,2 1 0 4,4-3-128-5,2-1 0 8,4-7 144-8,-2-3-144 5,-2-8 128-5,3 2-128 9,3-6 128-9,-2 0-128 5,0-4 0-5,4-5-208 12,-5-9 16-11,3 1 16 16,0-13-2592-15,-10-7-528-2</inkml:trace>
    </iact:actionData>
  </iact:action>
  <iact:action type="add" startTime="40284">
    <iact:property name="dataType"/>
    <iact:actionData xml:id="d51">
      <inkml:trace xmlns:inkml="http://www.w3.org/2003/InkML" xml:id="stk51" contextRef="#ctx0" brushRef="#br0">31742 7427 38127 0,'0'0'1680'1,"14"-8"368"-1,5 4-1648 0,9 2-400 7,5 0 0-7,4 2 0 3,10 0 0-3,7 0 0 11,7 0-144-11,7-2 144 5,-2 2 0-5,9-2 0 6,-5 0 0-6,2 0 0 22,-6 2-1072-20,3 4-144-2,-11 0-48 4</inkml:trace>
    </iact:actionData>
  </iact:action>
  <iact:action type="add" startTime="42414">
    <iact:property name="dataType"/>
    <iact:actionData xml:id="d52">
      <inkml:trace xmlns:inkml="http://www.w3.org/2003/InkML" xml:id="stk52" contextRef="#ctx0" brushRef="#br0">858 13829 16127 0,'0'0'704'1,"0"0"160"-1,0 0-688 0,0 0-176 5,0 0 0-5,0 0 0 6,0 0 1360-6,0 0 240 10,0 0 64-9,0 0 0 3,0 0-384-4,13-2-80 11,7-2-16-10,-3 1 0 2,5-3-256-2,5-2-48 8,2 2-16-9,6-2 0 6,2-3-208-6,1 3-32 6,3 2-16-6,-2-4 0 8,3 0-320-7,-5 6-64 10,6 1-16-11,-6-1 0 6,2 2-208-6,-1 2 0 6,-7 2 0-6,-4 2 0 4,-4-4 0-4,-5 3 0 7,-2 1-208-3,-1 8 64 17,-15-12-2224-20,-4 20-432 0,-9 1-80 0,-15 2-32-1</inkml:trace>
    </iact:actionData>
  </iact:action>
  <iact:action type="add" startTime="42625">
    <iact:property name="dataType"/>
    <iact:actionData xml:id="d53">
      <inkml:trace xmlns:inkml="http://www.w3.org/2003/InkML" xml:id="stk53" contextRef="#ctx0" brushRef="#br0">1037 14210 13823 0,'0'0'608'2,"0"0"128"-1,0 0-592-1,16 7-144 1,-5-3 0-1,9 4 0 9,1-4 3072-8,1 0 592 8,3-2 112-9,4-2 32 5,1 2-2016-5,5 0-416 9,-4 0-80-9,6 2-16 6,4-6-624-6,-4 2-128 7,-2-2-16-7,20 0-16 4,-5 0-304-4,-3 0-48 6,-6-4-16-6,-2-2-10240 20,-9 4-2064-19</inkml:trace>
    </iact:actionData>
  </iact:action>
  <iact:action type="add" startTime="43240">
    <iact:property name="dataType"/>
    <iact:actionData xml:id="d54">
      <inkml:trace xmlns:inkml="http://www.w3.org/2003/InkML" xml:id="stk54" contextRef="#ctx0" brushRef="#br0">2617 13728 6447 0,'0'0'576'1,"0"0"-576"2,0 0 0-2,0 0 0 5,0 0 3072-6,0 0 496 8,0 0 96-8,0 0 32 8,8-10-1776-8,3-2-336 11,5-5-80-11,6-5-16 6,-1-3-384-6,2-2-80 6,3-6 0-6,3-3-16 8,4-4-432-8,2-1-96 7,4-8-16-7,4 2 0 9,6-4-80-9,-2 3 0 9,2-3-16-9,-1-4 0 3,1-3-128-3,-6 1-32 10,2 5 0-9,-6-3 0 4,-2-2-80-5,-4-3 0 17,-6-1-128-17,1 1 192 1,-7 3-192-1,-3 3 144 7,1-3-144-6,1-1 128 3,-5-1-128-4,1 5 0 10,-8-1 0-10,0 0 0 4,-5 1 0-4,-1 1 0 12,-2 2 0-12,0 3-176 5,0 5 176-5,-2 2-128 10,-5 6 128-10,1 6-128 4,-2 7 128-3,-4 3 0 10,1 5 0-11,-3 4 0 3,0 6 0-2,-1 6-192 5,-3 6 192-6,-3 2-192 9,-3 7 192-9,1 5 0 12,-3 7-144-12,1 6 144 4,-2 2 0-4,3 8 0 11,-7 0 0-10,8 13 0 2,-5 11 256-2,3 9 0 8,2 4 16-9,-3 3 0 5,1 1 0-5,2 4 0 10,3 2 0-10,6-3 0 5,1-3 256-4,7-2 48 8,2-4 16-8,4-4 0 4,4-10-96-4,2-1-32 8,4-9 0-9,-1-5 0 5,9 0-224-5,-1-7-48 6,1-7-16-6,3 1 0 8,-3-9-176-8,5-4 160 9,1-7-160-8,3 1 160 4,2-11-160-5,1 2 0 10,-1-6 0-9,2-4-176 17,2-6-1424-16,-4-6-272-2,-1 0-64 0,-3-7-13312 3</inkml:trace>
    </iact:actionData>
  </iact:action>
  <iact:action type="add" startTime="43738">
    <iact:property name="dataType"/>
    <iact:actionData xml:id="d55">
      <inkml:trace xmlns:inkml="http://www.w3.org/2003/InkML" xml:id="stk55" contextRef="#ctx0" brushRef="#br0">4294 12839 18431 0,'0'0'1632'1,"0"0"-1312"2,0 0-320-3,0 0 0 3,0 0 1840-2,0 0 288 4,0 0 64-4,0 13 16 8,-5 3-880-9,-5 5-176 6,0 5-48-6,-4 5 0 8,-1 0-272-8,-5 6-48 8,5-2-16-7,-5 0 0 5,5 0-256-6,3-1-48 12,2-1-16-12,-4 0 0 6,5-4-320-6,1 0-128 5,6-3 0-5,2-1 0 10,2-5 0-10,6-5-128 11,-8-15-16-11,0 0 0 19,13 12-560-19,5-4-96 0,-18-8-32 0,21-10-8832 8,-3 0-1792-7</inkml:trace>
    </iact:actionData>
  </iact:action>
  <iact:action type="add" startTime="43990">
    <iact:property name="dataType"/>
    <iact:actionData xml:id="d56">
      <inkml:trace xmlns:inkml="http://www.w3.org/2003/InkML" xml:id="stk56" contextRef="#ctx0" brushRef="#br0">5049 12696 18719 0,'0'0'832'0,"0"0"160"0,0 0-800 1,8 18-192 5,-2 3 0-6,-4 3 0 3,2-7 1280-3,-2 1 192 8,0 1 64-8,-2 9 0 8,-4-3-224-8,0 4-32 10,-2 0-16-9,-4 3 0 3,1-3-272-3,1-2-48 9,-4-2-16-10,2-1 0 5,2 1-32-4,-1-5-16 10,1-7 0-11,4 3 0 3,-2-8-144-2,6-8-32 9,0 0 0-10,0 0 0 4,0 0-240-4,0 0-48 11,0 0-16-11,8-10 0 6,4-8-48-6,1 3-16 5,3-3 0-5,1-5 0 9,3 0-192-9,1-1-144 8,1 3 192-8,3-1-192 8,-1-3 128-3,1 3-128 1,0 1 0-6,1 5 0 4,1-1 0-4,0 5 0 11,1-2 0-11,-3 13 0 5,0 1 0-5,-1 1 0 9,-3 9 0-8,-1 4 0 3,-1 0-128-4,-7 3 128 12,4 5 0-12,-7 1-144 3,-1-2 144-3,-2 3 0 7,-4-3 0-7,-2 3 0 11,0-7 0-11,0-3 128 10,0 1-128-7,0-15 0-3,0 0 0 0,0 0 128 6,0 0-128-6,0 0 0 4,0 0 144-4,12-5-144 7,5-3 192-7,-3-2-192 9,3-11 144-9,5 3-144 11,-5 2 0-10,5-3 144 2,-1-1-144-3,5 5 0 12,-3-5 0-12,-3 7 128 4,1-3-128-4,0 8 0 6,5 2 0-6,-3 3 0 9,1 3 0-9,-3 7 0 11,4 3-144-11,1 12 144 3,-1-1 0-3,1 0 0 13,-3 7-128-12,0 1 128 0,-1 2 0-1,-5 0 0 8,1 1 0-8,1-1 0 8,-3-4 0-7,2 4 0 8,-5 1 0-9,5-3 0 4,-5-6-336-4,1-1-16 11,-2-1 0-10,-1-9-11632 16,-11-12-2336-17</inkml:trace>
    </iact:actionData>
  </iact:action>
  <iact:action type="add" startTime="44488">
    <iact:property name="dataType"/>
    <iact:actionData xml:id="d57">
      <inkml:trace xmlns:inkml="http://www.w3.org/2003/InkML" xml:id="stk57" contextRef="#ctx0" brushRef="#br0">5238 12084 44639 0,'-44'-26'976'4,"24"17"208"-4,5 1 32 1,3 0 48-1,6-2-1008 0,2 5-256 0,-2 1 0 0,6 4 0 6,0 0 0-6,0 0 0 8,-8-2-144-8,8 2 144 17,0 0-2272-15,-11 6-352-1,11-6-80 0</inkml:trace>
    </iact:actionData>
  </iact:action>
  <iact:action type="add" startTime="44830">
    <iact:property name="dataType"/>
    <iact:actionData xml:id="d58">
      <inkml:trace xmlns:inkml="http://www.w3.org/2003/InkML" xml:id="stk58" contextRef="#ctx0" brushRef="#br0">2794 14925 8287 0,'0'0'736'0,"0"0"-592"5,0 0-144-5,-9 6 0 9,9-6 2192-9,0 0 416 11,0 0 80-11,0 0 0 4,0 0-368-4,0 0-80 7,-14-8 0-7,8-7-16 9,2 1-320-9,2-5-64 9,2 3-16-9,4-7 0 5,2-5-656-5,6-3-128 12,-4-2-16-12,3 4-16 3,3-6-496-2,-2 1-112 9,3-8-16-9,3 2 0 2,-5-6-128-2,5 7-48 6,-4-2 0-7,3 6 0 7,-1 1-80-7,-1 7-128 7,3 4 176-7,-6 5-176 7,-1 10 0-6,3 3 0 11,-14 5 0-12,23 5 0 5,-1 9 0-5,-3 9 0 11,1 7 0-11,1 9 0 1,-3 0 0-1,1 8 0 5,1 1 0-5,-4 7 0 8,-1 1 0-8,1-3 0 13,-5-6 0-13,1-2 0 3,0-6 0-2,-4 2 0 8,-1-6-128-8,3-2 128 4,-6-10-256-5,4-3 0 11,-2-3 0-11,-6-17 0 17,6 10-1072-16,-6-10-208 0,0 0-64-1,0 0-8544 12,0 0-1712-11</inkml:trace>
    </iact:actionData>
  </iact:action>
  <iact:action type="add" startTime="45146">
    <iact:property name="dataType"/>
    <iact:actionData xml:id="d59">
      <inkml:trace xmlns:inkml="http://www.w3.org/2003/InkML" xml:id="stk59" contextRef="#ctx0" brushRef="#br0">2765 14726 17503 0,'0'0'1552'2,"0"0"-1232"4,0 0-320-6,0 0 0 5,0 0 3216-5,0 0 592 6,12-7 112-6,-2 3 32 8,3 0-2496-8,5-2-496 7,5 2-112-7,3-2-16 10,3-4-128-10,2 5-16 9,6-1-16-8,2 0 0 3,-4-2-528-3,2 2-144 9,0 2 0-10,-1 2 0 6,-1-2-128-6,2 1-112 8,-4-1-16-8,6 0 0 17,-2 0-1728-16,-6 4-336 0,-4-2-80 0</inkml:trace>
    </iact:actionData>
  </iact:action>
  <iact:action type="add" startTime="45414">
    <iact:property name="dataType"/>
    <iact:actionData xml:id="d60">
      <inkml:trace xmlns:inkml="http://www.w3.org/2003/InkML" xml:id="stk60" contextRef="#ctx0" brushRef="#br0">3805 14488 22111 0,'0'0'976'1,"0"0"208"10,0 0-944-9,0 0-240-2,0 0 0 1,0 0 0-1,0 0 1792 0,15 6 304 9,-1 2 64-9,6-4 16 4,-3 0-832-4,7-2-144 7,-1 0-48-6,6-2 0 6,8 0-480-7,-4-2-96 11,-1 0-32-11,-1 0 0 5,0 0-320-5,-2 0-64 10,1 0-16-10,-3-2 0 4,0 2-144-4,1 0 0 8,-1 2 0-8,0-2 128 24,-5 2-848-24,-1 0-176 0,-7 0-48 0,1 0-9360 13,-5-2-1856-13</inkml:trace>
    </iact:actionData>
  </iact:action>
  <iact:action type="add" startTime="45629">
    <iact:property name="dataType"/>
    <iact:actionData xml:id="d61">
      <inkml:trace xmlns:inkml="http://www.w3.org/2003/InkML" xml:id="stk61" contextRef="#ctx0" brushRef="#br0">4179 14262 21183 0,'0'0'1888'0,"0"0"-1504"4,6-10-384-3,2 3 0 5,4 1 1296-6,-3 0 192 8,5-4 48-8,2 4 0 7,-1 1-432-7,3 1-80 10,5-6 0-10,1 6-16 5,1 2-176-4,-2 2-16 8,3 4-16-9,1 6 0 6,0-4-480-6,1 1-80 6,-3 5-32-6,-2-2 0 8,3 7-64-8,-3-1-16 7,-3 3 0-7,-1 1 0 8,-5 1 80-8,2 3 16 10,-7-1 0-10,-1 1 0 6,-4 1 160-6,-4 0 48 10,-2 1 0-10,-4-1 0 5,-2 0 64-5,-5 1 16 11,-1-3 0-11,-7 2 0 5,-1 3-192-5,3-3-48 5,-5-1 0-5,1-1 0 9,-4 2-128-9,3-3-16 10,3-7-128-10,1 3 192 4,1-4-192-4,-3-1 0 11,5-5-192-11,-5-2 192 15,1-6-1792-15,1-4-240 1,9 0-48-1,1 0-16 0</inkml:trace>
    </iact:actionData>
  </iact:action>
  <iact:action type="add" startTime="45976">
    <iact:property name="dataType"/>
    <iact:actionData xml:id="d62">
      <inkml:trace xmlns:inkml="http://www.w3.org/2003/InkML" xml:id="stk62" contextRef="#ctx0" brushRef="#br0">5790 14321 11967 0,'0'0'528'2,"0"0"112"-2,6 9-512 0,-2 3-128 4,-2-2 0-4,0 4 0 4,-2-5 1568-4,0 5 288 6,-2 2 48-6,-4-1 16 8,-3-3-16-8,-1 3 0 8,0-1 0-8,-6 4 0 7,1-5-368-7,-1 7-80 6,-5-1-16-5,3-3 0 4,-5 3-384-4,1-5-80 8,-1 2-16-9,2-7 0 5,-3 5-256-4,1-4-48 9,-1 4-16-10,1-5 0 4,-1 1-192-4,3 0-32 12,0-4-16-12,1-1 0 3,1-1-128-3,-3 0-16 8,1 0-16-8,3-8 0 7,-3 2 16-7,1-2 16 18,3-1 0-18,-3-1 0 1,-1-8-16-1,1 4-16 10,1 4 0-10,-3-5 0 4,3 1-64-4,3-4-16 10,-1 3 0-10,3 3 0 4,2-4-160-4,6 4 0 11,0 2 0-11,1-1 0 5,5 7-144-4,0 0 144 9,0 0 0-10,7-12 0 4,-1 4 0-4,2 0-128 11,6-1 128-11,-1 5 0 4,7 2 0-3,-1 2-128 8,1-4 128-9,1 4 0 6,9 2 0-6,-1 0-128 6,4-2 128-6,4 2 0 10,-2 0 0-9,6 0 0 7,0 0 0-8,4-2 0 5,-6 0 0-5,6 0 0 10,-4 2 0-10,4-2 0 5,-10-2 0-5,0-2 0 10,2 0 0-10,-6-2 0 5,-4-4 0-5,1 0 0 11,-1 5 0-11,-2-7 144 4,-3 0 32-3,-5 4 0 6,5-1 0-6,-5 1 0 6,-5 2-16-7,2-2 0 11,-14 8 0-10,8-8 0 2,-8 8-32-3,0 0-128 10,0 0 192-10,2-9-64 4,-2 9 48-3,-2-10 0 9,-6-4 0-10,-2 6 0 4,0 3 32-3,-3-1 16 9,-5 0 0-10,-3 2 0 4,-1 2-224-4,-1 2 128 11,-3 4-128-11,3 2 0 4,-2 2 0-4,-1-5-336 10,1 1 48-10,2-2 16 20,1 2-1920-19,6-2-384 0,1-2-80 1</inkml:trace>
    </iact:actionData>
  </iact:action>
  <iact:action type="add" startTime="47217">
    <iact:property name="dataType"/>
    <iact:actionData xml:id="d63">
      <inkml:trace xmlns:inkml="http://www.w3.org/2003/InkML" xml:id="stk63" contextRef="#ctx0" brushRef="#br0">7491 10847 10127 0,'0'0'448'1,"0"0"96"-1,0 0-544 1,0 0 0 3,0 0 0-3,0 0 0 4,-2-11 1840-4,2 11 256 8,0 0 48-9,0 0 16 5,-7-14-608-5,7 14-112 12,-6-8-32-12,6 8 0 6,-12-4-512-6,12 4-96 5,-14-4-32-5,14 4 0 7,-15 4-96-7,1 4-32 11,-3 2 0-11,3 0 0 5,-6 7-16-5,1 5-16 10,1 11 0-10,-3 4 0 5,-1 2 0-4,1 8 0 8,1 5 0-8,1 7 0 8,-2 5-32-9,1 10 0 6,2 8 0-6,-3 6 0 4,-2 6-384-3,-1 1-192 9,-1 7 160-10,-1-1-160 4,5-2 208-3,-2 7-48 8,-1 3-16-9,-1-4 0 5,3-9 96-5,5 1 16 7,-1-7 0-7,5-2 0 9,-1 0 224-9,6-3 48 7,0 3 16-7,6-4 0 10,2-2-128-10,4 0-32 10,4-2 0-10,-2-4 0 5,4 0-160-5,3-2-32 6,-1 2-16-6,4-2 0 5,-5-2-176-5,7 2 192 6,-2-5-192-6,3-1 192 9,3-2-64-9,3 1-128 12,2-7 192-12,-5-13-64 3,3-4-128-3,2 5 0 12,-1 1 0-12,7-8 0 4,-4 2 0-4,0-6 0 12,1 2 0-12,-1-4 0 3,-2-6-224-3,0-1-80 10,1-3-16-10,5 2-17552 8</inkml:trace>
    </iact:actionData>
  </iact:action>
  <iact:action type="add" startTime="49679">
    <iact:property name="dataType"/>
    <iact:actionData xml:id="d64">
      <inkml:trace xmlns:inkml="http://www.w3.org/2003/InkML" xml:id="stk64" contextRef="#ctx0" brushRef="#br0">9477 11994 4607 0,'0'0'400'2,"0"0"-400"2,0 0 0-3,0 0 0 6,0 0 2592-7,0 0 432 8,-12 12 96-8,12-12 16 7,0 0-1488-6,0 0-304 10,0 0-48-11,8 15-16 5,0 1-224-5,11-6-48 7,1 1-16-7,5 1 0 4,3-8-144-3,3 2-16 5,6-2-16-6,0 2 0 7,6-2-80-7,-2-2-16 11,2-2 0-11,-2 0 0 6,2-2-144-6,-4 0-48 9,3-4 0-9,-3 2 0 6,2-4-16-5,-2 4 0 5,2-4 0-3,-4-1 0 3,1 3-96-6,1 0-32 11,-6-2 0-11,0-6 0 3,-4-3-128-3,-2 3-48 7,-3-3 0-7,-3 3 0 9,-5-3-80-9,-1 3-128 8,-3-4 176-8,0 3-176 7,-6 1 192-7,2-3-192 12,-6 3 192-11,-4-6-192 1,-2 1 128-1,-2 1-128 10,0-3 0-10,-6 3 0 2,1 3 128-3,-5-5-128 10,-2 3 0-10,-5 3 0 5,-4 0 0-5,-5 7 0 7,-3 1 0-7,0 2 0 8,-2 4 0-8,-4 4-144 12,2 2 144-12,-2 7-128 4,0-1 128-4,-6 9 0 5,5 5-144-5,-5 3 144 9,-2 0 0-9,0 0 0 11,-3 5-144-11,3 5 144 5,-2 4 0-4,-2 3 0 10,1-3-128-11,3 8 128 4,6 5 0-4,2 1 0 6,8-2 0-6,6-5 0 8,3-1 144-8,7 2-16 8,5 0 0-8,8-9 0 7,6 1-128-7,6-10 192 11,5-3-192-11,5-1 192 6,7 0 0-5,12-5 0 3,4-1 0-3,10 0 0 6,4-1 16-7,5-6 16 11,7-1 0-11,-5-7 0 4,4-6-80-4,3 2-16 12,-5 0 0-12,2-4 0 3,-1-4-128-2,-3 2 0 5,6 0 144-6,-5 0-144 8,-3 2-224-8,1-4-112 6,-5-2-32-6,-5-4-10864 16,-6 3-2176-16</inkml:trace>
    </iact:actionData>
  </iact:action>
  <iact:action type="add" startTime="50761">
    <iact:property name="dataType"/>
    <iact:actionData xml:id="d65">
      <inkml:trace xmlns:inkml="http://www.w3.org/2003/InkML" xml:id="stk65" contextRef="#ctx0" brushRef="#br0">11094 10570 6447 0,'0'0'576'1,"0"0"-576"6,0 0 0-6,0 0 0 4,0 0 1632-5,0 0 224 5,0 0 32-5,-16 12 16 9,7-4-704-9,-7 2-144 7,4 5-32-7,-5-3 0 8,3 4 48-8,-5-5 0 10,-1 3 0-10,3 2 0 5,-3 3 0-4,-3 4 0 6,-1 1 0-7,7 1 0 8,-3 4-160-7,-1 5-16 6,-3 3-16-7,3 8 0 3,1 3-240-2,-1-1-32 6,-3 2-16-7,5 2 0 7,3 1-224-7,-1-3-48 13,9-4-16-13,0 2 0 5,0-2-128-5,5-10-32 11,3-4 0-11,3-4 0 5,5-2-144-5,0-1 160 10,4-5-160-9,3-5 160 2,1 0-32-3,3-5-128 7,3-5 192-7,5 0-64 9,0-2-128-9,5-4 0 10,1-2 144-9,4 0-144 18,-2-5-1472-17,-2-5-352-1,0 2-80 0,-1-5-16-1</inkml:trace>
    </iact:actionData>
  </iact:action>
  <iact:action type="add" startTime="51076">
    <iact:property name="dataType"/>
    <iact:actionData xml:id="d66">
      <inkml:trace xmlns:inkml="http://www.w3.org/2003/InkML" xml:id="stk66" contextRef="#ctx0" brushRef="#br0">11679 11052 6447 0,'0'0'576'1,"0"0"-576"6,6-19 0-6,-6 19 0 2,8-14 2592-2,-8 14 416 9,0-18 64-10,-6 5 32 4,-2 3-2016-4,-2 2-416 11,-5-1-80-9,-1 3-16 0,-3 2 176-2,-3 4 16 11,1 2 16-11,1 2 0 4,-5 3 96-3,1 3 16 9,-1 2 0-10,2 3 0 4,-3 7-176-4,1-6-16 11,-2 1-16-11,1 5 0 4,1 5-176-4,5 0-48 7,1 0 0-7,3 1 0 8,5-1-272-8,3-2-48 8,0-1-16-8,8-3 0 8,8-1 80-8,0-3 16 12,-8-17 0-12,19 12 0 6,-3-4 32-6,5 0 0 10,5-4 0-10,-3-4 0 4,0 0 64-4,-1-4 0 11,1-6 16-11,-1 0 0 6,-1-6 16-5,-3 5 0 3,1-3 0-4,1 2 0 8,-12-5-32-8,5 5-16 7,-3-3 0-7,0 5 0 7,-10 10-64-7,9-14-16 12,-9 14 0-12,0 0 0 3,0 0-96-3,0 0-128 8,0 0 176-8,0 0-176 4,0 0 0-4,6 20 0 7,0-1 0-6,0 5 0 6,4-1 0-7,-2-2 0 13,1 1 0-12,5-1 0 1,-4-1 0-2,9-5 0 13,1 1 0-13,-7-8 0 3,5 0-176-3,0 1-80 11,1-3-32-11,2-2 0 19,5-2-1952-18,-3-2-384 2,-1-4-64-3</inkml:trace>
    </iact:actionData>
  </iact:action>
  <iact:action type="add" startTime="51526">
    <iact:property name="dataType"/>
    <iact:actionData xml:id="d67">
      <inkml:trace xmlns:inkml="http://www.w3.org/2003/InkML" xml:id="stk67" contextRef="#ctx0" brushRef="#br0">12241 11163 14735 0,'0'0'1312'1,"0"0"-1056"3,0 0-256-4,0 0 0 9,0 0 2320-9,0 0 416 6,0 0 80-5,0 0 0 8,0 0-960-9,10 4-192 9,1 2-32-9,5-2-16 6,-2-2-480-6,1-4-112 10,5 0 0-10,-3-2-16 6,3 0-448-6,3 4-96 7,-1-2-16-7,-1-2 0 7,2-1-256-7,1-5-48 7,-1 6-16-7,1 0 0 4,-5-4-128-4,-1-2 0 6,1 5 0-6,-5 1-176 23,2 0-1520-22,-1 0-304-1,-5-2-64 0,4-2-11952 3</inkml:trace>
    </iact:actionData>
  </iact:action>
  <iact:action type="add" startTime="51827">
    <iact:property name="dataType"/>
    <iact:actionData xml:id="d68">
      <inkml:trace xmlns:inkml="http://www.w3.org/2003/InkML" xml:id="stk68" contextRef="#ctx0" brushRef="#br0">13448 10795 16415 0,'0'0'720'1,"-6"-6"160"-1,6 6-704 0,0 0-176 7,-9-6 0-7,-1 4 0 5,-6-2 768-5,3 4 112 9,-5 0 16-9,-3 4 16 5,-1 0 80-5,3 4 16 10,-5 2 0-10,-1-3 0 5,-2 5 48-4,3 2 16 6,1-5 0-7,1 9 0 7,5-4-288-7,-1 1-48 7,8 5-16-7,-1-5 0 9,5 7-272-9,2-1-48 10,4-5-16-9,6-1 0 3,2-1-80-4,3 2-32 8,3 3 0-8,2-5 0 7,5 3 96-6,-1-3 16 7,1 4 0-8,1-3 0 3,1 1-48-3,0 3 0 10,-3-3 0-10,-1 1 0 7,-1 1-144-7,-6-4-16 11,-1 7-16-11,-3 3 0 4,-4-7 96-4,-2 5 0 6,-2-1 16-5,-4 2 0 8,0-3 48-9,-4-3 16 6,-5 3 0-6,1-1 0 8,-8-5-32-8,1 2-16 12,-4-5 0-11,1 5 0 1,-3-6-144-2,-1 3-16 12,1-3-128-12,0-4 192 4,-3 0-192-4,5 0-128 11,2-6 128-11,3 0-208 18,-2-6-1728-16,7 0-352-1,5 0-64 1</inkml:trace>
    </iact:actionData>
  </iact:action>
  <iact:action type="add" startTime="52535">
    <iact:property name="dataType"/>
    <iact:actionData xml:id="d69">
      <inkml:trace xmlns:inkml="http://www.w3.org/2003/InkML" xml:id="stk69" contextRef="#ctx0" brushRef="#br0">13624 10151 9215 0,'0'0'816'1,"0"0"-656"2,2-10-160-3,-2 10 0 7,0 0 1744-7,0 0 320 8,0 0 64-8,11-5 16 4,-11 5-816-4,14 0-176 7,0 2-16-7,1 5-16 8,5-1-64-8,-3 6-16 12,5 3 0-12,1 3 0 5,3 0-160-5,3 3-48 9,0 4 0-9,0 3 0 7,-1 3-240-7,-1 6-48 9,-4 4-16-8,3 6 0 3,-5 1-128-4,-3 7-16 6,-3 0-16-5,-1 5 0 8,-2-3-48-9,-6 1 0 17,-2 1 0-17,-1-3 0 1,-3-1 112-1,-2-2 16 8,-1-3 0-7,-3 1 0 3,-6-2 128-4,0 1 48 10,3-1 0-10,-5 0 0 6,2-8-96-6,-5 6-16 10,-1-8 0-10,3 2 0 5,-5-6-192-5,4-2-64 7,-3 0 0-7,-1-2 0 8,3-5-128-8,-3-3-128 11,-1-2 192-11,1-1-192 4,3-1 176-4,-5-5-176 8,5 0 160-5,1-6-160-3,-1-1 0 0,5 3 0 7,-4-8 0-7,9-4-160 22,-5-6-1344-21,6 0-272 0,4 1-48-1,2-13-13696 4</inkml:trace>
    </iact:actionData>
  </iact:action>
  <iact:action type="add" startTime="53088">
    <iact:property name="dataType"/>
    <iact:actionData xml:id="d70">
      <inkml:trace xmlns:inkml="http://www.w3.org/2003/InkML" xml:id="stk70" contextRef="#ctx0" brushRef="#br0">15233 9960 15999 0,'0'0'704'1,"0"0"160"-1,0 0-688 0,4-8-176 7,0-1 0-7,-4 9 0 5,0 0 1328-5,0 0 224 10,0 0 48-9,0 0 16 2,0 0-320-3,0 0-64 10,-8 3-16-10,-4 7 0 5,3 0-512-5,-7 9-128 11,4-5 0-11,-3 9-16 4,3 5 144-4,-4 11 48 10,3-2 0-9,-5 10 0 2,4-1-48-2,-3 9 0 10,1 7 0-11,3 3 0 4,-5 7-192-4,6-2-64 9,-1 4 0 0,3-2 0-9,2-1-192 0,-2-1-64 4,5-8 0-4,1-1 0 9,2-5 0-9,2-3 0 7,4-4 0-7,1-4 0 9,3-6 16-9,0 0 0 12,0 0 0-12,7-6 0 4,-1-4-32-3,6-4-16 7,-1-1 0-8,3-9 0 6,1 1-160-6,2-4 160 10,1-5-160-10,1-3 160 6,-2-2-288-6,-1-4-64 6,-1-9-16-5,-3 1 0 20,-1 2-1744-20,1-6-352-1,-7 5-64 0,5-15-11840 3</inkml:trace>
    </iact:actionData>
  </iact:action>
  <iact:action type="add" startTime="53403">
    <iact:property name="dataType"/>
    <iact:actionData xml:id="d71">
      <inkml:trace xmlns:inkml="http://www.w3.org/2003/InkML" xml:id="stk71" contextRef="#ctx0" brushRef="#br0">14632 10713 35935 0,'0'0'3200'1,"10"-6"-2560"5,6 0-512-6,-1 0-128 3,7 2 384-2,3-1 64 11,2 1 16-12,6 0 0 5,5 0-144-5,1 0-16 7,2-2-16-7,1-4 0 8,5 3-288-8,-2-3 128 11,4-4-128-11,2 6 0 19,1-3-560-19,-1 3-208 0,-2 4-64 0,-1 2-10176 8,-3-2-2032-7</inkml:trace>
    </iact:actionData>
  </iact:action>
  <iact:action type="add" startTime="57967">
    <iact:property name="dataType"/>
    <iact:actionData xml:id="d72">
      <inkml:trace xmlns:inkml="http://www.w3.org/2003/InkML" xml:id="stk72" contextRef="#ctx0" brushRef="#br0">8529 13365 3679 0,'0'0'160'4,"0"0"32"-4,0 0-192 0,-10-4 0 1,10 4 0-1,0 0 0 5,-15-2 2384-4,15 2 432 5,0 0 96-6,0 0 16 9,0 0-1648-9,0 0-320 6,0 0-64-6,0 0 0 9,0 0-160-9,0 0-32 6,0 0 0-6,19 4 0 8,5-2 192-8,5 2 16 6,4 0 16-6,8-4 0 9,2-2-176-9,10 0-48 6,7 4 0-6,6-4 0 9,-1-2-176-9,5 0-32 7,0 4-16-6,8 0 0 6,6-2-80-6,2 2-16 5,6 0 0-6,-1 0 0 10,-1 2-80-10,4 0-32 5,-5-4 0-5,9 2 0 9,-3-2 96-9,9 0 16 7,3 0 0-7,4 0 0 8,2-3-80-8,-1 1-16 5,-3 0 0-4,2 0 0 8,0 2-64-9,2 2-16 6,0 0 0-6,-3 0 0 9,-7 0 16-9,4-2 0 7,-9-2 0-6,3 2 0 6,5 2 32-7,-5 0 0 6,-4 0 0-6,1-2 0 9,-10-8-64-9,-4 3 0 6,0-3 0-6,-4-2 0 8,-2 2 144-8,-6 3 32 7,2-3 0-7,0 4 0 9,-4-2-144-9,0 0-32 6,3 1 0-5,-9 1 0 6,-8 0-192-6,-3-2 176 6,0 2-176-7,-4 2 160 8,-3 2 0-8,-1 2 0 6,-4-3 0-6,0 1 0 10,-8 2 96-10,6 0 0 5,-4 0 16-5,1 0 0 10,-1 0 0-10,4 0 0 5,-6 0 0-5,4 0 0 9,2-2-96-9,-4 0-32 6,0 0 0-6,2 2 0 10,0-4-144-10,-2 2 160 6,0 0-160-6,-1 0 160 8,-3 0-160-8,4 2 0 6,4 0 0-6,-2 0 128 9,-2-2-128-9,2 2 0 6,-2 0 0-5,4 0 128 7,4 0-128-8,-4 0 0 7,4 0 0-7,-2 0 0 9,2-2 144-9,2 2-144 5,-4-2 160-5,2 0-160 9,-4 0 208-9,4 0-48 6,-6 0-16-6,0 0 0 9,0-2-144-9,-4 1 192 6,2-1-192-6,2 2 192 9,-4 0-192-9,-1 2 160 6,-3-4-160-6,0 2 160 10,0 0-16-10,1 0 0 5,-3 0 0-5,2-2 0 10,-3-2 0-10,-3 2 0 5,2 1 0-5,-1 3 0 10,-3-2 0-10,-1 0 0 5,-3-2 0-4,-3 2 0 6,-1 2 48-7,-13 0 0 8,18 0 0-8,-6 0 0 8,-12 0-192-8,13 2 0 5,-13-2 0-4,18 2 0 7,-18-2 0-8,16 0 0 7,-16 0 144-7,11 0-144 8,-11 0 0-8,18 4 128 6,-18-4-128-6,12 2 0 8,-12-2 0-7,15 1 0 6,-15-1 0-6,0 0 0 6,10 4 0-6,-10-4 0 4,0 0 0-5,0 0 0 9,0 0 0-9,0 0-320 7,0 0 64-7,-8 14 16 24,-9-4-3008-22,-7-4-592-1</inkml:trace>
    </iact:actionData>
  </iact:action>
  <iact:action type="add" startTime="61902">
    <iact:property name="dataType"/>
    <iact:actionData xml:id="d73">
      <inkml:trace xmlns:inkml="http://www.w3.org/2003/InkML" xml:id="stk73" contextRef="#ctx0" brushRef="#br2">32528 6522 9215 0,'0'0'816'1,"0"0"-656"4,-4-10-160-5,1 2 0 5,-7 0 1008-5,6-3 160 10,-2-3 48-10,2 0 0 5,0 7 0-5,0-1 16 9,-3 0 0-8,1 0 0 3,2 2-144-4,4 6-16 11,0 0-16-10,-2-9 0 4,-2-1-160-5,4 10-16 6,0 0-16-6,0 0 0 8,0 0-192-8,0 0-32 10,-4-6-16-10,4 6 0 5,0 0-256-4,0 0-48 9,-12 6-16-10,5 4 0 6,1-1 96-6,-2 3 32 5,2 6 0-5,0 5 0 9,2 0 144-9,-2 7 16 10,-5 3 16-9,5 6 0 9,0 4-64-10,-4 6-16 5,2-3 0-4,1 7 0 4,-1 4-144-5,-4 5-16 12,4-2-16-12,-3 1 0 5,1 1-96-5,2 5-32 10,-6-3 0-10,3 6 0 3,3-5-16-3,-4-1 0 11,2 0 0-11,-1-3 0 4,3-5 32-4,2-1 0 10,-2-6 0-10,1-6 0 5,3 1 112-5,2-7 32 8,2 0 0-8,2-3 0 5,2-5-48-5,3-2 0 6,1 0 0-5,0-3 0 6,4-3-112-7,-3-3-32 12,7 1 0-12,-4-5 0 3,5 2-64-3,-1-1 0 8,3-5-128-8,-3-2 192 8,2 4-64-8,1-7-128 10,-3-1 176-9,1-2-176 4,5 0 160-5,-5-2-160 10,1 0 128-10,1 0-128 3,-3-2 128-3,1 0-128 9,1 2 128-8,-4-2-128 4,-1 0 0-5,-3 0 0 13,2 0 128-10,1 1-128-3,-13 1 0 0,0 0 0 11,0 0 0-11,0 0 128 3,0 0-128-2,0 0 0 9,0 0 0-9,0 0 128 3,0 0-128-4,0 0 0 6,0 0 144-5,0 0-144 8,0 0 0-9,-7-10 128 6,-3 2-128-6,0 4 0 9,2-2 0-9,-3-2 128 13,1 3-128-12,-4-1 0 0,2-8 0-1,-3 2 128 11,1 3-128-11,-3-7 0 5,3 4 0-5,-4-5 144 10,5-1-144-10,-7 3 0 6,1-7 144-6,3-1-144 10,-1-3 0-10,1-3 144 5,2-2-144-5,-1 0 0 10,3-4 0-10,4-4 0 1,-3 2 0-1,5-8 128 6,2 4-128-6,0-6 0 9,2-2 0-9,2 4 0 12,2 0 128-12,2-1-128 4,0 1 0-4,3 0 0 7,3 2 0-7,-2 2 0 8,2-4 0-8,3 4 0 8,-1-6 0-8,4 7 0 6,-5-5 0-6,7 2 0 8,-6 4 0-8,5 0 0 9,-3 0 0-8,3 6 0 8,3-4 0-9,-4 0 0 5,1 1 0-5,-5 5 0 7,3-6 0-7,-5 8 0 9,2 2 0-9,-4 1 0 7,0 3 0-6,1-1 0 7,-1 5 0-8,-4 5 0 5,2-1 0-5,-2 5 0 8,2-4 0-8,-4 6 0 10,-2 8 0-10,0 0 0 5,0 0 0-5,0 0 0 12,0 0 0-12,0 0 0 4,-8 8-176-4,2 8 176 10,-2-2-128-10,0 7 128 5,-3 6 0-4,1 4 0 8,-6 3 0-9,3 7-128 5,-9 1 128-5,3 7 0 10,-1 2 0-9,-1 6 0 2,-5 7 0-2,3 4 0 11,-1-2 0-12,3 7 0 3,3 3 0-3,-1-2 0 7,3 2 0-7,3-2 0 7,3-6 0-7,-2-2 0 12,4-7 0-12,5-2 0 4,-1-3 0-4,4-3 0 10,2-8 0-9,1 0 0 3,1-10 0-4,4-2 0 6,6-4 0-6,-2-1 0 10,5-3 0-10,-1-1 0 6,5-7 0-6,1-1 128 4,1-3-288-4,-2-3-48 8,-1-4-16-8,1-6 0 23,1-6-2608-22,-3 1-528 2,-3 1-96-3</inkml:trace>
    </iact:actionData>
  </iact:action>
  <iact:action type="add" startTime="62862">
    <iact:property name="dataType"/>
    <iact:actionData xml:id="d74">
      <inkml:trace xmlns:inkml="http://www.w3.org/2003/InkML" xml:id="stk74" contextRef="#ctx0" brushRef="#br2">31974 7228 3679 0,'-7'-6'320'1,"-5"2"-320"7,12 4 0-8,-8-2 0 4,-4-6 4000-4,5 2 736 7,7 6 128-7,0 0 48 7,0 0-2288-7,0 0-464 7,0 0-96-6,0 0-16 6,0 0-528-6,19-1-112 7,8 1-32-8,1 0 0 5,7 0-416-5,6 5-64 11,0-1-32-11,6-2 0 6,-1-2 128-5,1 0 32 4,4 0 0-5,0 0 0 8,1-2-880-8,-1 0-144 7,0-4 0-7,-3 1 0 7,3 1-144-6,-2 4 144 15,-2-2 0-16,-6 2 0 1,0 0 0-1,-6 0 0 10,0 0 0-10,-4 0 0 18,-4 0-1664-17,-3-2-320-1,-5 0-64 0,-9-2-13776 4</inkml:trace>
    </iact:actionData>
  </iact:action>
  <iact:action type="add" startTime="63417">
    <iact:property name="dataType"/>
    <iact:actionData xml:id="d75">
      <inkml:trace xmlns:inkml="http://www.w3.org/2003/InkML" xml:id="stk75" contextRef="#ctx0" brushRef="#br2">31266 5219 2751 0,'0'0'128'1,"0"0"16"-1,14-6-144 0,-4 0 0 6,-6-3 0-6,2 1 0 4,1 2 3392-3,-7 6 656 6,2-8 128-7,0-2 32 8,-2 5-2352-8,0 5-448 7,-4-10-112-7,4 10-16 10,0 0-320-9,-7-8-80 7,7 8-16-8,0 0 0 5,0 0-224-5,0 0-32 6,-10 0-16-6,0 2 0 10,-2 2 16-10,5 2 0 7,-5 0 0-7,2 3 0 8,2 5-16-8,-3 0 0 11,-1 3 0-11,2 7 0 5,-4 1-48-5,5 4-16 10,-3 2 0-10,4 6 0 9,0 4-128-9,-3-4-16 5,1 6-16-5,2-4 0 6,-2 6-176-6,1-2-48 7,1 2 0-7,-4 2 0 5,4-8-16-5,4 4 0 6,-1-6 0-5,-1-2 0 6,4 0 112-7,2-4 16 12,4-5 0-12,3-1 0 3,-3-2 0-2,4 1 0 10,4-1 0-10,-2 0 0 2,-1-3-64-3,5-2 0 11,-4-1 0-11,3-3 0 5,-3 1-192-4,6 5 176 8,-5-7-176-9,5 1 160 5,-6-6-160-5,4 0 128 10,-1 2-128-10,1-5 128 5,-1-3 32-5,-1-2 0 10,4 0 0-10,3 0 0 6,-3-2 16-6,3-2 0 10,-5-3 0-10,0 1 0 5,-1 2-176-4,1 0 0 9,-2 2 144-9,1-2-144 2,-5 0 0-3,-8 4 0 10,0 0 0-10,0 0 128 4,14-6-128-3,-14 6 0 6,0 0 0-7,8-4 0 8,-8 4 0-8,0 0 0 12,0 0 0-12,0 0 0 4,0 0 0-4,0 0 0 10,0 0 0-10,0 0 0 5,0 0 0-5,0 0 0 11,0 0 0-11,0 0 0 4,0 0 0-3,-12 4 0 9,0-2 0-10,2 2 0 5,-5-4 0-5,1 0 0 12,-5-4 0-12,1 2 128 2,3 0-128-2,-5-1 0 8,1-3 128-8,3-2-128 4,-4-8 0-4,5 7 128 12,1-7-128-12,-3 4 0 4,1-9 0-4,-2 1 128 11,7-3-128-10,-5 3 0 2,4-5 0-3,-1-2 0 11,3-3 0-11,-2-1 128 4,3-2-128-4,3 2 0 12,0 0 0-12,0 0 0 3,4-3 0-3,2-1 0 8,0 4 0-8,4 2 0 9,4 0 0-9,-4 1 0 8,3-1 0-8,5 2 0 8,-4-1 0-8,4 1 0 7,1 0 0-7,-1 1 0 7,4 1 0-6,-3 0 0 6,5 3 0-7,-4-1 0 7,1-1 0-7,3-1 0 7,-5 2 0-7,5 1 0 8,-6 3 0-8,5-1 0 9,-3-3 0-9,1 3 0 3,-1 5 0-2,0-3 0 5,-3 6 0-5,1-1 0 6,-4 3 0-7,2-2 0 11,-1 5 0-10,-9 7 0 2,4-6-208-3,-4 6-16 10,6-10 0-10,-6 10 0 6,0 0 352-6,0 0 64 5,0 0 0-5,0 0 16 9,0 0-208-9,0 0 0 12,0 0 0-12,0 0 0 5,-6 10 0-5,0-1 0 10,-7 7 0-10,3-2 0 5,-6 5 0-5,3 5 0 10,-7-1 0-10,3 4 0 5,-1 3-192-5,-5 1 0 9,-1 0 16-9,1 4 0 5,-2 6 176-5,5-6 256 12,1 0-64-12,-1 2-16 4,6 2-176-4,1 4 0 11,5-2 0-11,2 4 0 4,0-4 0-4,6 2 0 9,4 6 128-9,2-8-128 5,0 3 0-5,4-5 0 10,1 2 0-10,1-5 128 5,4-3 176-5,-3-2 16 11,3-2 16-11,-2 2 0 4,3-1-528-4,5-3-96 12,-5 0-32-12,7-5 0 3,-1-3 320-2,0 3 0 9,1-5 0-10,-3-5 0 4,-1-4 128-3,1-1-128 9,-1-3 0-10,-5 0 144 5,1-2-144-5,1-2 0 6,-3-4 0-6,2-2 0 24,-7-3-1168-23,-1 1-176 0,0-8-16-1,-4 3-10160 10,-4-7-2016-8</inkml:trace>
    </iact:actionData>
  </iact:action>
  <iact:action type="add" startTime="64410">
    <iact:property name="dataType"/>
    <iact:actionData xml:id="d76">
      <inkml:trace xmlns:inkml="http://www.w3.org/2003/InkML" xml:id="stk76" contextRef="#ctx0" brushRef="#br2">30931 5824 21247 0,'0'0'944'2,"0"0"192"-2,0 0-912 0,0 0-224 1,0 0 0-1,0 0 0 8,0 0 1408-8,0 0 256 11,0 0 32-11,0 0 16 5,12-4-480-5,5 2-80 7,5 0-32-7,-3-2 0 9,5 0-192-9,3-2-32 6,4-4-16-6,6 5 0 4,2-7-176-4,8 4-16 8,2 2-16-8,-4-5 0 8,-1 3-208-8,3 2-32 7,-4-2-16-6,2-2 0 6,-8 1-48-7,-2 3-16 11,-4-2 0-10,-9 4 0 3,-3 0-160-4,1 2-16 7,-8 0-16-2,-12 2 0-2,0 0-160-2,0 0 0 9,0 0 0-10,0 0 128 5,0 0-128-5,-8 10 128 12,-8 2-128-12,1-5 128 3,-9 1-128-2,1 0 0 5,-5-2 0-6,1-2 0 9,2 0 0-8,-3 0 0 9,-1 0 0-10,0 1-176 5,0 1-64-5,3-4-16 10,3-2 0-9,5 2 0 18,1-2-992-18,1 2-208 0,4-2-32-1,12 0-9328 10,0 0-1872-9</inkml:trace>
    </iact:actionData>
  </iact:action>
  <iact:action type="add" startTime="66482">
    <iact:property name="dataType"/>
    <iact:actionData xml:id="d77">
      <inkml:trace xmlns:inkml="http://www.w3.org/2003/InkML" xml:id="stk77" contextRef="#ctx0" brushRef="#br0">10388 14022 3679 0,'0'0'160'1,"12"-11"32"-1,-1-1-192 0,-5 4 0 4,-6 8 0-4,8-15 0 4,-8 15 2688-4,6-12 512 7,-4 2 80-7,-2 10 32 8,0 0-1568-8,-2-16-304 10,-2 5-64-10,4 11-16 6,-6-12-224-6,-2 6-48 6,2-4-16-5,-5 1 0 7,1 3-272-8,-6 4-48 11,3-4-16-11,-7-2 0 3,1 4-160-2,-1 4-16 10,-5 4-16-11,-1 2 0 4,-1-2-160-4,0 2-48 11,-4 4 0-11,-1 5 0 4,-3-3-112-4,2 5-32 7,0 5 0-2,2-1 0-1,-2-1 0-3,-2 5-16 9,1 1 0-10,1 3 0 4,4 4 16-4,0 2 16 7,-1-4 0-6,5 1 0 7,0 1 32-8,5 8 0 12,5-6 0-12,-1 2 0 4,10-2-48-4,2-2-16 10,4-4 0-10,8 1 0 5,2-3-48-4,7-2-128 4,7-3 192-5,-1-7-64 9,1 1 32-8,7-8 0 4,0-2 0-5,0-3 0 8,6-3 48-8,4-3 16 7,-8-3 0-6,-1 0 0 3,1-8-64-4,2-1-16 11,-2-3 0-10,-2 2 0 3,-3-3-144-4,-1-1 192 11,-2 5-192-11,-1-3 192 4,-5-3-192-4,1 5 192 11,-3-1-192-10,-5 3 192 2,2 0-192-3,-14 14 0 12,0 0 144-12,0 0-144 5,11-2 0-5,-11 2 0 10,14 8 0-10,-4 10 0 5,-5-5 144-5,3 7-144 5,0 5 192-5,-2 1-192 9,4 1 160-9,3 0-160 9,-3-3 128-9,8-5-128 7,-1-1 0-7,3 3 0 6,3-3 128-6,1-1-128 8,-1 1 0-8,-2-8 0 8,3-1 0-8,3-1 0 24,2-8-1728-23,5-2-320 0,-3-6-64-1</inkml:trace>
    </iact:actionData>
  </iact:action>
  <iact:action type="add" startTime="67040">
    <iact:property name="dataType"/>
    <iact:actionData xml:id="d78">
      <inkml:trace xmlns:inkml="http://www.w3.org/2003/InkML" xml:id="stk78" contextRef="#ctx0" brushRef="#br0">11184 14274 25567 0,'0'0'1136'1,"0"0"224"0,0 0-1088-1,0 0-272 1,0 0 0-1,0 0 0 4,0 0 1296-4,0 0 208 6,21 2 32-6,-3-2 16 9,-1 0-416-9,7 0-96 6,1 0-16-6,4-2 0 8,1-2-432-8,1 0-80 11,0 2-32-11,0-2 0 4,-2-4-256-3,7 3-48 9,-5 3-16-10,-6 2 0 6,-1 0-336-6,1 2-64 6,-4 0-16-6,5 0-10592 16,-5-2-2128-16</inkml:trace>
    </iact:actionData>
  </iact:action>
  <iact:action type="add" startTime="67370">
    <iact:property name="dataType"/>
    <iact:actionData xml:id="d79">
      <inkml:trace xmlns:inkml="http://www.w3.org/2003/InkML" xml:id="stk79" contextRef="#ctx0" brushRef="#br0">13150 13899 17327 0,'0'0'768'1,"0"0"160"-1,0 0-736 0,0 0-192 6,2-9 0-6,-2 9 0 4,0 0 1200-4,-4-8 208 9,-8 0 32-9,2 0 16 6,-5 4-112-6,1 2 0 9,-9 1-16-8,-1 1 0 5,-7 0-496-5,0 1-80 8,-2 3-32-9,-6 4 0 4,0 0 64-3,-4 0 16 8,4 3 0-9,-2-1 0 4,4 2-160-4,2 2-48 10,0-5 0-10,5 7 0 5,3-4-176-5,8 3-32 11,1-3-16-11,2 4 0 4,5-5-192-3,5 5-48 8,2-6 0-8,4 3 0 2,6-3-128-3,2 2 0 11,5 3 144-10,3 3-144 3,5-3 144 0,7 5-144 4,1-6 192-8,4 7-192 3,6 4 192-2,-4-1-192 11,0 1 192-12,0 1-192 3,0-1 400-3,-3 0-16 7,-3 1-16-7,-4-3 0 4,-1 2 144-4,-7 1 16 8,-1-3 16-8,-8 2 0 7,1 3-64-7,-5-1-16 11,-6-2 0-11,-5 3 0 5,-5-5 48-5,-4 1 0 7,-1-5 0-7,-7 2 0 9,-5 1-16-9,-8-1 0 12,0-7 0-11,0 2 0 1,-8-9-160-2,0 1-16 7,2 2-16-6,-19-6 0 7,9-6-304-8,4-2 160 8,1-4-160-8,7-2 128 22,-2 1-960-21,10-7-192 0,1 2-32-1,11 1-18992 2</inkml:trace>
    </iact:actionData>
  </iact:action>
  <iact:action type="add" startTime="69361">
    <iact:property name="dataType"/>
    <iact:actionData xml:id="d80">
      <inkml:trace xmlns:inkml="http://www.w3.org/2003/InkML" xml:id="stk80" contextRef="#ctx0" brushRef="#br0">16173 9966 5519 0,'0'0'496'3,"0"0"-496"-2,-4-10 0-1,-4-2 0 8,1 5 1632-8,7 7 224 6,-8-6 64-6,0-2 0 9,-4-2-480-9,5 2-96 6,7 8 0-6,0 0-16 8,-6-5-256-8,6 5-48 7,0 0-16-7,0 0 0 8,0 0-336-8,0 0-64 8,0 0-16-8,0 0 0 7,0 0-272-6,6 19-48 5,1 3-16-6,7 3 0 8,-2 2 0-7,7 4 0 5,-1 6 0-6,3 2 0 8,1 12-32-8,1 0-16 11,2 0 0-9,1 7 0 2,-1 4-208-4,2 13 144 5,1 5-144-5,-1 1 128 10,-2 1-128-10,-1 6 128 5,1 6-128-5,1 1 128 9,-5-3-128-9,2 5 0 6,-7-3 144-6,2 4-144 9,-3-5 160-9,-1 7-32 6,-2-5-128-6,-5 3 192 8,-3-7 192-8,-2 9 16 7,-2-5 16-7,-2 3 0 8,-2-4 48-7,-2 7 16 5,-5-4 0-6,1 3 0 9,-6-6 32-9,1 3 16 7,-9-3 0-7,5 1 0 9,3-9-64-9,-5-2-16 6,-5-2 0-5,3 0 0 6,0-6-112-7,1-4-16 6,5 4-16-6,-7-2 0 10,3-10-16-10,-1 5 0 6,3-3 0-6,-3 2 0 8,-3-3 16-8,2-1 0 7,-3-6 0-7,-1 5 0 8,0-1 16-8,-1-5 16 6,3-1 0-6,-2-3 0 9,-3-2-80-9,3-8 0 6,2-2-16-6,-1-2 0 10,1 0 112-10,2-4 32 5,-1 6 0-5,3-6 0 9,-1-6-160-9,3-4-32 6,1-3 0-6,-1-3 0 10,5 1-192-10,-3-1 0 6,3-5 0-6,4 0 0 8,2-7 0-8,8-7 128 7,-11 12-128-7,11-12 0 8,0 0 0-8,0 0-240 6,0 0 48-5,0 0 16 21,0 0-1872-20,13-19-384-1,1-9-80 0</inkml:trace>
    </iact:actionData>
  </iact:action>
  <iact:action type="add" startTime="70054">
    <iact:property name="dataType"/>
    <iact:actionData xml:id="d81">
      <inkml:trace xmlns:inkml="http://www.w3.org/2003/InkML" xml:id="stk81" contextRef="#ctx0" brushRef="#br0">17457 9931 2751 0,'0'0'256'0,"0"0"-256"5,0 0 0-5,7-14 0 4,1 4 2448-4,-8 10 448 7,0 0 96-7,0 0 16 9,0 0-1632-8,0 0-320 4,0 0-64-5,0 0-16 9,0 0 48-9,0 0 0 5,0 0 0-4,0 0 0 7,2 20-272-8,-2-3-48 7,-2 3-16-7,0 5 0 8,0 5-48-8,0 11 0 7,0 3 0-7,0 9 0 8,1 6-64-8,-3 9 0 7,2 4-16-7,-6 10 0 8,0 10-32-2,2 3 0-4,-4 8 0-2,3 3 0 8,-1 1-80-8,-6 6 0 6,2 0-16-6,1 2 0 10,-5-2-176-10,4-1-16 7,-3-1-16-7,5 0 0 7,-4 4 0-7,5-4 0 7,-7 0 0-7,4-3 0 7,-3-1 48-7,5-6 16 7,2 1 0-7,-3-1 0 9,3-7 64-9,-4 3 16 6,2-3 0-6,2-3 0 9,-5-3 80-9,3 0 0 6,2 0 16-6,-3-4 0 8,3-1-144-8,-2-1-16 7,-2-2-16-7,5 2 0 9,-5-2-48-9,2-4-16 5,4-6 0-5,-2 5 0 10,-1-7-32-10,1-2 0 5,4-5 0-5,-6-1 0 10,0 4-48-10,5-5-16 7,-7-6 0-7,2-7 0 8,0 1 16-8,-1 2 0 6,1-2 0-6,2-4 0 9,-2 1 16-9,3-6 0 6,3-3 0-6,-2-6 0 9,-2-4-32-9,4-5 0 6,2-3 0-6,0-5 0 8,2 6-128-8,0-18 0 6,0 0 0-6,0 0 128 9,0 0-128-9,0 0 0 6,0 0 0-6,0 0 0 24,0 0-1072-23,0 0-80 0,0 0-32 0,6-20-10304 6,0-3-2064-7</inkml:trace>
    </iact:actionData>
  </iact:action>
  <iact:action type="add" startTime="70698">
    <iact:property name="dataType"/>
    <iact:actionData xml:id="d82">
      <inkml:trace xmlns:inkml="http://www.w3.org/2003/InkML" xml:id="stk82" contextRef="#ctx0" brushRef="#br0">17931 13956 3679 0,'-2'-14'320'0,"2"5"-320"4,0-7 0-3,-2 6 0 4,-2-5 3136-3,-4 5 576 3,2 0 96-4,-2-2 32 7,8 12-1728-7,-13-5-320 4,-1-1-80-4,0 4-16 9,1 0-320-10,-5 2-64 5,3 2-16-5,-7 4 0 7,-1 1-352-7,1 9-80 7,3-2-16-7,-5 5 0 9,3 7-160-8,-3-1-48 5,1 0 0-6,6 5 0 8,-3 3-80-8,2 2-32 6,9 4 0-6,-3-2 0 9,4 0-208-9,4 6-32 7,2-6-16-4,4 6 0 2,2-8-112-5,4-2-32 8,4 0 0-8,-1-6 0 8,7-5 80-8,5-3 16 6,1 1 0-6,-3-12 0 9,3 0 32-9,3-3 0 6,2-3 0-6,0-8 0 9,5 3 64-9,-3-7 32 6,0-8 0-6,-2 3 0 11,2-9-80-11,-1-1-16 6,-5-4 0-6,0-1 0 7,1 1-64-7,-3-6 0 5,-7 0-16-5,-1 2 0 9,-7-8 160-9,-2 4 48 7,-6 0 0-7,-2-2 0 8,-2 4 64-8,-4 1 32 7,-9-1 0-6,1 2 0 7,-5 6-160-8,-5 5-48 6,1 1 0-6,-4 0 0 9,-2 1-80-9,1 4-32 6,-3-1 0-5,-4 7 0 7,0-2-160-8,2 9 0 6,2 1-160-5,4-2 160 22,-1 2-1408-22,5 0-176 0,4 0-32-1,3 0-11008 6,18 2-2208-4</inkml:trace>
    </iact:actionData>
  </iact:action>
  <iact:action type="add" startTime="72078">
    <iact:property name="dataType"/>
    <iact:actionData xml:id="d83">
      <inkml:trace xmlns:inkml="http://www.w3.org/2003/InkML" xml:id="stk83" contextRef="#ctx0" brushRef="#br0">17897 11144 11167 0,'0'0'496'1,"0"0"96"0,0 0-464-1,-2 17-128 2,1-7 0-1,1-10 0 7,0 0 1024-8,-8 18 176 6,4-5 32-6,4-13 16 8,-4 14-16-8,4-14 0 7,0 0 0-7,0 0 0 8,-6 10-96-6,6-10-32 3,0 0 0-4,0 0 0 5,0 0-64-6,0 0-16 7,0 0 0-6,0 0 0 7,-2-12-80-8,4-4-32 8,0 3 0-8,4-7 0 7,0-5-304-7,5-2-64 7,-3-1-16-7,4-5 0 8,0-6-160-8,1 0-48 10,1-4 0-9,2 2 0 5,-3-2-48-6,1 2-16 5,1-7 0-5,5-1 0 10,-4 2-112-9,1-6-16 4,-3-1-128-5,1 1 192 8,3 1-192-8,-2-3 0 6,3 0 128-6,-1 1-128 10,-5 1 0-10,5 0 0 6,-3-1 0-6,3 5 0 8,3-2 0-8,-3 8 0 7,0-7 0-7,3 7 0 8,-5 4 0-8,1 4 0 7,3 4 0-6,-5 3 0 6,3 3 0-7,-6 5 0 7,1 1 0-7,-3 7 0 8,2 0 128-8,-12 12-128 7,7-9 0-7,-7 9 144 7,0 0-16-7,0 0 0 6,0 0 0-6,0 0 0 9,0 0-128-9,0 0 128 6,0 0-128-6,0 0 128 8,8 17-128-8,-8-17 128 7,8 18-128-6,0 1 128 8,-2 1-128-9,-4-1 0 6,2 5 0-6,1 5 128 8,3 4-128-8,-2 4 0 8,-2 4 0-8,2 2 0 7,0-6 0-7,1 8 0 7,-1 8 0-7,-2-3 0 8,2-3 0-8,2 2 0 8,-2-2 144-8,-2-1-144 7,1-1 128-7,1 0-128 7,2-8 160-7,-2 4-160 8,0-4 208-7,0 0-48 5,-2 2-16-6,3-4 0 9,-3-1 48-9,0 3 0 5,0-8 0-4,2-4 0 7,2-5-64-8,-2-1 0 8,-3-1 0-8,1-3 0 7,-2 3-128-7,2 0 0 7,-4-18 144-7,0 0-144 8,8 11 128-8,-8-11-128 6,0 0 128-6,0 0-128 9,0 0 128-9,0 0-128 7,0 0 128-7,0 0-128 23,0 0-1472-22,0 0-352-1,0 0-80 2,0 0-13760-2</inkml:trace>
    </iact:actionData>
  </iact:action>
  <iact:action type="add" startTime="72754">
    <iact:property name="dataType"/>
    <iact:actionData xml:id="d84">
      <inkml:trace xmlns:inkml="http://www.w3.org/2003/InkML" xml:id="stk84" contextRef="#ctx0" brushRef="#br0">18104 10572 2751 0,'0'0'128'2,"0"0"16"-2,-13-3-144 0,13 3 0 3,0 0 0-3,0 0 0 7,0 0 5008-7,0 0 976 7,0 0 192-7,0 0 32 8,0 0-3968-8,9-8-816 7,-9 8-144-7,22-8-48 8,-3-4-16-8,1 6-16 6,3-1 0-6,4 1 0 9,1-4-368-9,3 6-80 7,0 0-16-7,6 2 0 8,-2-9-192-8,2 5-32 6,0 2-16-6,-5 0 0 9,1 2-176-9,0-2-48 6,2-6 0-6,-4 4 0 8,-1 4-144-7,-5-1-128 10,-6 1 144-11,1 0-144 3,-1-4 0-3,-5 2 0 8,-14 4 0-8,16 4-11664 18,-16-4-2400-18</inkml:trace>
    </iact:actionData>
  </iact:action>
  <iact:action type="add" startTime="77682">
    <iact:property name="dataType"/>
    <iact:actionData xml:id="d85">
      <inkml:trace xmlns:inkml="http://www.w3.org/2003/InkML" xml:id="stk85" contextRef="#ctx0" brushRef="#br2">19220 12374 7359 0,'0'0'656'1,"0"0"-528"6,-10-5-128-6,10 5 0 2,-15-6 1904-2,15 6 336 6,-12-8 80-7,12 8 16 7,-16-4-736-6,16 4-160 6,0 0-32-7,0 0 0 8,-11-4-160-8,11 4-32 6,0 0-16-6,0 0 0 8,0 0-48-8,0 0-16 7,0 0 0-7,0 0 0 8,13 0-272-8,9 0-48 7,1 0-16-7,4 0 0 4,3 0-96-4,1 0 0 8,8 0-16-8,2 0 0 7,-4 0-240-7,6 0-64 13,-4 0 0-6,4 0 0-7,-4 2-144 0,4 2-48 8,-8 0 0-8,0 4 0 4,0-1-192-4,-4-1 144 12,-2 2-144-11,-1 4 128 3,-1-4-128-3,-4 3 0 8,-5-1 0-9,0 0 0 18,1 2-1040-17,-19-12-304 0,14 7-48-1,-14-7-8720 9,6 20-1728-7</inkml:trace>
    </iact:actionData>
  </iact:action>
  <iact:action type="add" startTime="77969">
    <iact:property name="dataType"/>
    <iact:actionData xml:id="d86">
      <inkml:trace xmlns:inkml="http://www.w3.org/2003/InkML" xml:id="stk86" contextRef="#ctx0" brushRef="#br2">19148 12852 28559 0,'0'0'2544'2,"-12"8"-2032"-2,-6-6-512 0,18-2 0 7,0 0 256-6,0 0-32 9,0 0-16-9,0 0 0 5,18 10 768-6,3 1 160 11,7 1 16-11,3-8 16 2,2 0-272-1,6 0-64 8,4 2-16-9,6-6 0 5,-4-4-352-5,2 2-64 13,1 2-16-13,-1 0 0 2,-4 0-256-2,4 0-128 10,-6-2 128-10,4 0-128 6,-1 0-224-6,-1 0-128 10,2 2-32-10,-2 0-10656 17,2-4-2144-16</inkml:trace>
    </iact:actionData>
  </iact:action>
  <iact:action type="add" startTime="78403">
    <iact:property name="dataType"/>
    <iact:actionData xml:id="d87">
      <inkml:trace xmlns:inkml="http://www.w3.org/2003/InkML" xml:id="stk87" contextRef="#ctx0" brushRef="#br2">20480 13135 15263 0,'0'0'672'1,"-6"16"144"-1,-4 1-656 0,4-5-160 6,6-12 0-6,-5 17 0 5,-1-1 1328-5,6-16 224 6,0 0 48-5,0 0 16 7,0 0-192-8,0 0-32 7,0 0-16-7,13 8 0 9,7-6-16-9,-4-4 0 9,1-4 0-9,1-2 0 5,-3 0-272-5,7-1-48 8,1-9-16-8,4 0 0 3,1 1-448-3,-1-6-80 8,4-5-32-8,2-3 0 7,6-2-192-7,-2-2-32 11,2 0-16-11,2-2 0 6,0-8-32-3,0 0 0 4,-2-2 0-6,2-2 0 2,-6-1-64-3,1-1-128 11,-1-2 176-11,-4 3-176 5,-2 1 144-4,-2 0-144 10,1-4 0-11,-5 1 144 3,-5-3-144-2,-1 1 0 9,1-1 0-10,-8 0 0 4,-1 1-176-3,1 3-64 9,-4 0-16-10,-4 10 0 3,-2 0 32-3,0 6 0 12,-2 4 0-12,2 4 0 4,-4 3 224-4,0 5 0 13,-4 5-160-13,-1 1 160 3,-1 3 0-3,-6 10-144 10,5 8 144-10,-3 5 0 4,2 1 0-3,-5 7 0 9,3 3 0-10,-6 7 0 6,1 4 0-6,-3 8 192 10,3 10 0-10,-4 3 0 5,-5 5 176-4,-1 11 16 4,0 4 16-4,1 2 0 7,1 4-48-8,4 0-16 10,1-4 0-10,5-2 0 5,3-2-80-5,4-12 0 11,1 1-16-10,3-5 0 2,4-3-48-3,2-3-16 12,2-3 0-12,4-2 0 4,3-12-176-3,1-2 0 6,4-2 0-7,3-7 0 6,3-5-256-6,-3-7-64 9,3 2-32-9,7-8-11616 11,-3-2-2304-10</inkml:trace>
    </iact:actionData>
  </iact:action>
  <iact:action type="add" startTime="78926">
    <iact:property name="dataType"/>
    <iact:actionData xml:id="d88">
      <inkml:trace xmlns:inkml="http://www.w3.org/2003/InkML" xml:id="stk88" contextRef="#ctx0" brushRef="#br2">21719 12821 26255 0,'0'0'1152'1,"-4"12"256"-1,-2-4-1120 0,-4 7-288 7,0-1 0-7,1 1 0 3,-7 1 1136-3,4 5 160 8,-5 5 48-8,5-3 0 8,-2-3-144-8,5 1-32 11,-5-1 0-11,6 1 0 5,0-1-720-5,0-1-160 9,5 1-32-9,-1-7 0 5,2 3-256-5,2-6 128 11,0-10-128-11,0 0 0 5,9 9 0-5,7-3 0 7,-4-4 0-7,5-4 0 22,7-4-2144-21,-1-5-384-1,-1-1-80 6</inkml:trace>
    </iact:actionData>
  </iact:action>
  <iact:action type="add" startTime="79169">
    <iact:property name="dataType"/>
    <iact:actionData xml:id="d89">
      <inkml:trace xmlns:inkml="http://www.w3.org/2003/InkML" xml:id="stk89" contextRef="#ctx0" brushRef="#br2">22204 12802 16575 0,'0'0'1472'0,"-4"11"-1168"5,-2 7-304-5,1-3 0 4,-3 7 1968-4,2-1 336 6,-6-1 64-6,2 3 0 8,-1-1-336-7,1-1-80 5,2-5-16-6,-2 3 0 10,3 1-784-10,1-7-144 9,2 1-48-9,2-6 0 8,2-8-384-8,0 0-96 4,0 0-16-4,0 0 0 10,10 0 16-10,5-4 0 11,-3-2 0-11,8-8 0 4,-3 1-160-4,3-9-16 8,1-1-16-8,2-1 0 7,-1 1-288-7,-3 4 0 8,3-3 128-8,1 1-128 4,-1 3 0-4,-3-1 0 11,3-1 0-7,-1 8 0-2,5 3 0-2,-5 3 0 10,-5 2 0-10,1 8 0 4,-1 8 0-4,-3-1 0 12,-1 5 128-11,0-1-128 3,-6 7 0-4,-2-1-144 12,-3-1 16-12,-2 3 0 3,-3 3 128-2,0-1 0 9,2-2 0-10,-2-1 128 4,2-7-128-3,-2 1 176 7,4-16-176-8,0 0 192 6,0 0-48-6,0 0 0 9,0 0 0-9,0 0 0 5,12-8 16-5,1-7 0 12,3 3 0-12,4-6 0 5,-5-3-160-5,5-1 128 11,3 3-128-11,-5-3 128 2,-1-3-128-1,5 0 0 10,-3-4 0-11,-1 3 0 3,1 9 0-2,1 3 0 10,-5-4 0-10,5 11 0 2,-3 1 0-2,1 6 0 5,1 6-128-6,3 1 128 9,-7 9 0-9,3 0 0 12,2 5 0-12,-5 4 0 4,3 5 0-3,-3 1 0 9,-1-2 192-10,0 4-64 4,-1-2-128-4,1 1 0 10,0-3 144-10,-1-2-144 4,3 1 0-4,1-5 0 12,-3-2 0-12,2-7 0 4,-7 0-224-4,3-6-112 10,-12-8-32-10,0 0-11856 16,0 0-2368-15</inkml:trace>
    </iact:actionData>
  </iact:action>
  <iact:action type="add" startTime="79679">
    <iact:property name="dataType"/>
    <iact:actionData xml:id="d90">
      <inkml:trace xmlns:inkml="http://www.w3.org/2003/InkML" xml:id="stk90" contextRef="#ctx0" brushRef="#br2">22072 11945 38415 0,'0'0'832'1,"0"0"192"-1,0 0 16 0,9-4 48 0,-9 4-864 0,0 0-224 4,0 0 0-4,6-5 0 5,2-3 0-5,-8 8 0 11,0 0 0-10,0 0 0 17,0 0-1248-17,0 0-352-1,0 0-64 1,0 0-13760 2</inkml:trace>
    </iact:actionData>
  </iact:action>
  <iact:action type="add" startTime="80056">
    <iact:property name="dataType"/>
    <iact:actionData xml:id="d91">
      <inkml:trace xmlns:inkml="http://www.w3.org/2003/InkML" xml:id="stk91" contextRef="#ctx0" brushRef="#br2">20308 14467 19343 0,'0'0'848'1,"0"0"192"-1,0 0-832 0,0 0-208 5,0 0 0-5,4-14 0 5,-2-5 2320-5,0 1 432 7,4 3 64-7,2-9 32 7,3-3-1184-7,-1 0-256 10,6-5-32-10,-3-1-16 7,5-4-704-7,3 0-144 9,-1 0-16-9,3-2-16 5,1 4-160-4,3-2-16 7,0-2-16-8,3 6 0 5,-5 6-160-5,0-1-128 10,-1 5 144-10,-11 11-144 5,3-2 0-5,-2 7 128 10,-1 1-128-10,-1 4 0 5,4 4 0-5,-5 6 0 7,5 3 0-7,-6 11 0 7,3 7 0-7,-3 8 0 8,0 2 0-8,2 6 0 8,-7 2 0-7,1 3 0 8,2 3 0-9,-4 2 144 3,0-3-144-3,-4 1 0 7,0-6 144-7,2-6-144 8,0 0 0-8,2-6 144 8,0-6-144-8,-1-2 0 8,1 1 0-8,0-9 0 12,0-5 0-12,0 0 0 18,-4-14-1152-17,0 0-272-1,0 0-64 1,0 0-13904 2</inkml:trace>
    </iact:actionData>
  </iact:action>
  <iact:action type="add" startTime="80352">
    <iact:property name="dataType"/>
    <iact:actionData xml:id="d92">
      <inkml:trace xmlns:inkml="http://www.w3.org/2003/InkML" xml:id="stk92" contextRef="#ctx0" brushRef="#br2">20435 14350 18431 0,'0'0'816'2,"0"0"160"-2,0 0-784 0,0 0-192 5,22-2 0-5,1-4 0 5,0 2 3040-5,5-2 560 9,1 3 112-8,-4 1 32 3,6-4-2192-4,3 4-432 11,7 0-96-11,0-2 0 7,5 4-480-6,-5-2-96 6,0-4 0-6,-4 6-16 3,0 0-432-4,0 0-144 10,-5-2 0-10,-1 0 0 17,-2 0-2464-16,-4-4-480-1</inkml:trace>
    </iact:actionData>
  </iact:action>
  <iact:action type="add" startTime="80579">
    <iact:property name="dataType"/>
    <iact:actionData xml:id="d93">
      <inkml:trace xmlns:inkml="http://www.w3.org/2003/InkML" xml:id="stk93" contextRef="#ctx0" brushRef="#br2">21317 14124 23951 0,'-20'-12'1056'2,"20"12"224"-2,0 0-1024 1,0 0-256-1,0 0 0 0,0 0 0 9,0 0 1808-9,0 0 304 11,12 2 64-11,4-2 16 5,-1-2-1184-5,7 0-240 9,3 0-64-9,0 0 0 7,3-2-240-7,1 4-48 9,2-6-16-8,4 6 0 4,2 4-192-5,-4-2-32 9,2 2-16-8,-1 0 0 3,-1 0-160-4,-4 2 0 8,0-2 0-8,1 2 0 21,-5-2-1072-21,-2 1-240 0,-3 3-48 0,5-2-13440 5</inkml:trace>
    </iact:actionData>
  </iact:action>
  <iact:action type="add" startTime="80804">
    <iact:property name="dataType"/>
    <iact:actionData xml:id="d94">
      <inkml:trace xmlns:inkml="http://www.w3.org/2003/InkML" xml:id="stk94" contextRef="#ctx0" brushRef="#br2">21582 13894 26431 0,'0'0'1168'1,"0"0"240"-1,0 0-1120 0,16-6-288 5,1 2 0-4,3 2 0 4,1 0 848-5,3 0 112 10,3-2 32-9,6-2 0 3,2 4 192-4,6 0 32 6,-4 2 16-6,2 4 0 10,2 4-592-10,-4-2-112 6,2 4-16-6,-6 3-16 8,-3 1-352-8,-1 4-144 7,-4 3 128-7,-1 2-128 9,-9 5 0-9,1 3 128 6,-8 4-128-6,-3-2 0 10,-3 6 192-10,-2-2-32 11,-4 8-16-11,-3-8 0 4,-3 0 112 4,-6 2 0-8,-1-6 16 0,1-1 0 4,-3 1 96-4,-1-2 16 7,1-4 0-7,-5-1 0 8,3-5-128-8,5 0 0 12,-3-7-16-10,-1 2 0-2,7-8-240 0,-3 1 0 11,6-3 0-11,10-6 0 18,-12-10-2528-16,7-1-400-1</inkml:trace>
    </iact:actionData>
  </iact:action>
  <iact:action type="add" startTime="81134">
    <iact:property name="dataType"/>
    <iact:actionData xml:id="d95">
      <inkml:trace xmlns:inkml="http://www.w3.org/2003/InkML" xml:id="stk95" contextRef="#ctx0" brushRef="#br2">23137 14130 22575 0,'0'0'992'1,"0"0"224"-1,-10 11-976 1,2 3-240 6,4-2 0-7,-6 3 0 3,-3-5 1376-2,1 6 224 9,-6-7 64-10,3 7 0 6,-3 0-208-5,-3 1-48 8,-1-3 0-8,-1 1 0 3,2 3-384-4,-3-2-64 5,1 3-32-5,-3-1 0 9,3-5-240-9,1 3-48 11,3-4-16-11,-2 1 0 5,-1-3-256-5,3-4-48 7,1 2-16-7,-3-1 0 5,-1-1-112-5,3-4 0 6,3-2-16-6,-2 0 0 8,5-2-48-8,-3-2 0 10,6 2 0-10,-1-5 0 5,1-1-128-5,4 0 192 12,0-4-192-12,0-1 192 4,2-3-192-4,3 0 0 8,-1-5 0-8,2 3 0 7,0 1 0-7,2-5-176 11,1 3 48-11,1 5 0 4,2-1-16 1,0 5 0-1,-2-2 0-4,4 4 0 8,-8 8 144-8,13-3-192 11,-3-1 192-11,6 4-192 5,-3-10 192-5,5 10-128 6,3 6 128-6,-1-2-128 10,1 0 128-10,3-3 0 6,3-1 0-6,0 4-128 4,1 0 128-4,1 0 0 7,4 0 0-7,-2-2 0 9,4-2 0-9,-1 0 0 7,-5 0 0-7,2-2 0 8,0-4 0-8,0 0 144 13,3 2-144-13,-3-1 160 3,0-11-16-3,-2 6 0 12,1-5 0-11,-5 5 0 1,0-2-16-2,-3-3-128 10,-7 3 192-10,3-2-64 5,-8 6 64-5,-3-3 0 10,1 1 0-10,-8 10 0 5,-2-10 256-5,-5-3 48 12,-3 5 16-12,-6 0 0 3,-3-2 16-3,-7 4 16 12,-3 2 0-12,-2 1 0 4,-4 1-176-4,0 4-48 9,0 1 0-9,-5 3 0 4,1 4-192-4,4 2-128 11,-4-4 128-11,4 3-128 6,6 1 0-6,2-2-208 11,-1 3 16-11,7-5 16 18,7 4-2080-16,3-4-432 1,11-8-64-3</inkml:trace>
    </iact:actionData>
  </iact:action>
  <iact:action type="add" startTime="82994">
    <iact:property name="dataType"/>
    <iact:actionData xml:id="d96">
      <inkml:trace xmlns:inkml="http://www.w3.org/2003/InkML" xml:id="stk96" contextRef="#ctx0" brushRef="#br2">24568 10806 10127 0,'0'0'896'1,"0"0"-704"7,14-11-192-8,0 1 0 4,-5 2 1536-3,3-4 288 5,-4 3 48-6,2 1 16 9,-10 8-528-9,9-10-96 13,-3 4-32-13,-6 6 0 2,0 0-176 0,0 0-32 3,0 0-16-5,0 0 0 9,0 0-112-9,0 0-32 7,0 0 0-7,0 0 0 8,0 0-176-8,0 0-48 7,-15 8 0-7,3 4 0 9,-2-2-16-9,1 3-16 7,-3-3 0-7,2 8 0 3,-5-3-192-3,3 5-32 8,-3 5-16-8,-5 2 0 8,3 3-64-8,-1 3-16 17,1 8 0-17,-3-2 0 1,1 6-160-1,0 1-128 9,1 5 192-9,5 2-192 4,-5 1 192-4,3 5-64 11,5 3 0-11,-2 5-128 4,5-3 208-4,-3 8-64 9,6 6-16-9,2 0 0 6,-1-6-128-6,3 2 0 10,2 2 0-10,0-5 0 6,0 1 160-5,0 2-160 8,2-2 192-9,0 2-192 4,2-8 272-4,-2 3-48 9,-2-5-16-9,2 4 0 7,0-7 0-7,-2-3 0 10,0 3 0-9,-2 1 0 1,0 1-80-1,0-1 0 5,2 2-128-6,0 3 192 8,0-7-16-8,1 1-16 11,1 1 0-11,0-4 0 5,-2-1 32-5,4 0 16 11,1-7 0-11,5-3 0 5,-2-4-80-5,0-6 0 10,4 2-128-9,5-4 192 2,1-2-192-3,1 0 144 7,3-5-144-7,-2-1 128 8,1-2-128-8,2 1 128 10,3-3-128-10,-3 1 128 6,-1-7-128-6,3-1 0 10,-1-3 0-10,3-3 0 6,0-4 0-6,1 4 0 10,-3-6 128-10,1-2-128 4,-3-1-160-4,-1-2-64 11,-1-5-16-11,-9-2 0 18,3 4-2560-17,-1-4-512 0</inkml:trace>
    </iact:actionData>
  </iact:action>
  <iact:action type="add" startTime="85759">
    <iact:property name="dataType"/>
    <iact:actionData xml:id="d97">
      <inkml:trace xmlns:inkml="http://www.w3.org/2003/InkML" xml:id="stk97" contextRef="#ctx0" brushRef="#br2">24787 11596 13823 0,'0'0'1216'2,"0"0"-960"2,0 0-256-3,-6 10 0 2,4 0 512-3,-4 1 48 7,6-11 16-6,-2 12 0 6,0 4 512-7,4-3 96 11,2 5 32-11,4-4 0 4,-4 1-176-4,4-3-16 11,5 2-16-11,1-5 0 6,7 3-96-6,5-4-16 10,-3 0 0-10,2-3 0 3,3 1-144-2,-1-4-48 6,2-4 0-7,1-4 0 7,-1 3-64-7,0-3 0 11,-2 0-16-11,-1-6 0 5,-1 2-176-5,0 1-48 11,-5-7 0-11,3 4 0 3,1-5-64-2,-1 5-16 15,2-3 0-16,-3 3 0 1,-6-4-128-1,1 5-48 10,-5-5 0-10,5 2 0 2,-9-1-144-2,2 3 160 12,-4-2-160-12,-6 14 160 4,4-11-160-3,-4 11 128 9,0 0-128-10,-4-18 128 5,0 8-128-5,-4-1 128 11,-2 3-128-11,3 2 128 3,-5-4-128-3,0 4 128 12,-7 2-128-12,3 3 128 3,-2 1-128-3,-3 3 128 11,-4-1-128-11,-1 4 128 5,1 6-128-5,-4 0 0 11,-3 5 144-11,-1 3-144 4,0-1 0-4,-4 3 0 7,0 1 0-7,4 2 0 8,0 5 160-8,0 1-32 6,1 2-128-6,7 2 192 10,5 0 64-10,1 0 0 11,5 4 0-11,8-4 0 5,5-3-112-5,2 3-16 7,5 0 0-7,8-4 0 4,4-4 48-4,1-1 0 8,6-7 0-8,-5-1 0 7,3-5 144-7,3 1 48 12,1-2 0-12,12 3 0 3,2-5-80-3,-4 0-16 8,2-6 0-8,0-2 0 7,-2-6-96-7,2 0-32 13,-6-4 0-13,-2 0 0 3,1 2-144-3,-3-5 0 10,-2-1 0-10,-7 4 128 20,-5-5-1584-19,1 3-320-1,0-2-64 0,-1-3-14864 3</inkml:trace>
    </iact:actionData>
  </iact:action>
  <iact:action type="add" startTime="86476">
    <iact:property name="dataType"/>
    <iact:actionData xml:id="d98">
      <inkml:trace xmlns:inkml="http://www.w3.org/2003/InkML" xml:id="stk98" contextRef="#ctx0" brushRef="#br2">26096 10483 12207 0,'0'0'528'2,"0"0"128"-2,0 0-528 0,0 0-128 7,0 0 0-7,0 0 0 4,0 0 1344-4,0 0 256 8,0 0 32-8,0 0 16 8,0 0-336-8,0 0-64 11,0 0-16-11,0 0 0 6,-12 6-272-6,4-3-64 9,-4 5-16-9,3 0 0 6,-1 4-112-6,-6 3 0 6,4 5-16-6,-3-1 0 9,1 5-64-9,-5 3-16 9,-1 6 0-9,3 2 0 6,-3 0-16-6,-1 4 0 11,5 2 0-11,-1-2 0 6,-1 6-208-4,6-6-64 1,-1 2 0-2,3-6 0 6,4 4-160-7,0-6-32 8,0-3-16-8,6-3 0 8,2 0-176-8,4-1 160 8,0-7-160-8,2 1 160 4,5-3-32-3,-1-5-128 9,4 2 192-10,-1-7-64 5,5-1-128-5,-1-2-272 7,-1-2 64-7,-1-2-10336 19,3-2-2064-17</inkml:trace>
    </iact:actionData>
  </iact:action>
  <iact:action type="add" startTime="86809">
    <iact:property name="dataType"/>
    <iact:actionData xml:id="d99">
      <inkml:trace xmlns:inkml="http://www.w3.org/2003/InkML" xml:id="stk99" contextRef="#ctx0" brushRef="#br2">26359 10830 3679 0,'0'0'320'1,"0"0"-320"8,0 0 0-9,-6-6 0 3,2 0 3344-3,-6 0 608 11,-1 2 112-10,1 0 32 2,-4 3-2032-2,3 1-400 9,-7 1-64-10,4 3-32 5,-5 0-480-5,-1 4-112 10,-1 4-16-10,1-2 0 5,-1 5-256-5,-3 1-48 10,3 5-16-10,3 5 0 4,-1-5-80-4,5 2-32 6,1-1 0-6,5-1 0 9,0 3-208-8,4-5-64 9,4-3 0-10,2 1 0 5,6 3-16-5,0-6-16 10,-2-1 0-9,3-5 0 3,-9-8 112-4,14 4 32 6,4 0 0-5,-3-4 0 9,3-4 32-10,-5 0 16 10,5-2 0-8,-4-4 0-2,1 1-160 0,3-1-16 7,-7-4-16-4,5 6 0 2,-6-3-96-4,0 1 0 8,1 4-128-9,-11 6 192 5,0 0-192-5,0 0 0 10,0 0 0-10,0 0 0 4,0 0 0-4,0 0 0 11,6 8-144-11,0 8 144 4,0-3-128-3,2 5 128 10,-5-7 0-11,1 9-144 3,2-3 144-2,4-1 0 10,-2 2 0-11,0-5 0 4,1 1 0-4,3-6 0 11,0 1-176-11,3 1 176 18,-1-6-2000-16,4-2-304 1,1-2-64-2</inkml:trace>
    </iact:actionData>
  </iact:action>
  <iact:action type="add" startTime="87232">
    <iact:property name="dataType"/>
    <iact:actionData xml:id="d100">
      <inkml:trace xmlns:inkml="http://www.w3.org/2003/InkML" xml:id="stk100" contextRef="#ctx0" brushRef="#br2">26636 10920 20271 0,'0'0'896'1,"0"0"192"-1,0 0-880 0,0 0-208 5,0 11 0-5,2 1 0 6,-2-12 1536-5,10 6 272 7,-3 4 48-7,5-1 16 3,2-3-448-4,-1-4-80 8,3 0-32-8,1 0 0 3,-3 0-496-3,6-2-112 9,-5-2 0-9,5 0-16 6,1-2-304-6,-1 2-64 12,-3-2-16-12,1 0 0 4,-3-5-160-4,1 3-16 10,2 2-128-10,-7-2 192 20,-1-4-1328-20,2 4-272 1,-4 1-48-1,3-9-12944 3</inkml:trace>
    </iact:actionData>
  </iact:action>
  <iact:action type="add" startTime="87519">
    <iact:property name="dataType"/>
    <iact:actionData xml:id="d101">
      <inkml:trace xmlns:inkml="http://www.w3.org/2003/InkML" xml:id="stk101" contextRef="#ctx0" brushRef="#br2">27498 10623 11055 0,'0'0'976'1,"0"0"-784"2,0 0-192-2,0 0 0 4,-14 0 1232-5,5 2 208 10,-9 2 32-10,2 2 16 4,-3 0 16-4,-6 0 0 7,-5 3 0-7,3 5 0 9,-2-4-96-9,1 3-32 6,1-1 0-6,4 6 0 8,3-7-288-8,7 5-64 7,-1-4-16-7,6 3 0 8,4-1-432-8,4 1-96 10,2-1-16-10,4 2 0 5,6-7-64-5,-3 7-16 8,5-4 0-7,2 3 0 3,1-3-16-4,-1 4-16 9,3-5 0-9,1 7 0 5,-7-4-128-4,3 1-32 8,-6 5 0-9,0-9 0 5,-1 5 16-5,-5-4 0 10,0 5 0-3,-2-5 0-6,-4 2 32-1,-2-5 0 9,-2 7 0-9,-5-4 0 5,-1-1 80-5,-6 3 32 12,3-6 0-12,-5 3 0 3,1-1-48-3,1-4-16 12,-1 4 0-12,-3-4 0 4,5-2-128-3,1-2-32 6,1-2 0-7,3 1 0 6,2-2-128-6,0-3 0 10,4-8 0-10,5 0 0 19,1 2-2224-17,1-5-464-1</inkml:trace>
    </iact:actionData>
  </iact:action>
  <iact:action type="add" startTime="87950">
    <iact:property name="dataType"/>
    <iact:actionData xml:id="d102">
      <inkml:trace xmlns:inkml="http://www.w3.org/2003/InkML" xml:id="stk102" contextRef="#ctx0" brushRef="#br2">27402 10217 11967 0,'-7'-15'528'2,"7"15"112"-2,-2-10-512 0,2 10-128 5,0 0 0-4,0 0 0 4,2-10 1872-5,-2 10 352 7,0 0 64-7,9-4 16 9,3 1-896-9,-12 3-192 7,12 2-16-7,3-1-16 9,-1 3-48-9,5 6-16 9,-1 4 0-8,-2-1 0 3,3 3-416-4,1 5-96 6,-5 1-16-6,7-1 0 8,-7 5-32-8,3 3-16 8,1 2 0-8,-5 6 0 8,2 0-64-8,-7 6-16 6,3 0 0-6,-6 4 0 8,-2-2-64-4,-4-2-16 5,-2 2 0-9,0-5 0 4,-4 5 48-4,-4 0 0 7,1-6 0-7,1 0 0 3,-6-2 48-2,4-6 16 5,-5 3 0-6,3-5 0 10,-4-6-160-10,5 3-16 10,-7-5-16-10,7-3 0 4,-5 5-160-4,4-3-16 11,-1-11-128-11,3 3 192 4,4-4-192-4,6-8 0 12,0 0 0-12,0 0 0 18,0 0-1424-17,0 0-336-1,6-6-64 1,11-12-14368 6</inkml:trace>
    </iact:actionData>
  </iact:action>
  <iact:action type="add" startTime="88404">
    <iact:property name="dataType"/>
    <iact:actionData xml:id="d103">
      <inkml:trace xmlns:inkml="http://www.w3.org/2003/InkML" xml:id="stk103" contextRef="#ctx0" brushRef="#br2">27888 11115 1839 0,'0'0'0'1,"0"0"160"-1,0 0-160 0,0 13 0 5,0-13 0-4,-6 10 0 2,2 2 3360-3,-2-1 640 11,6-11 128-11,0 0 32 3,-5 10-2192-2,1 4-432 10,2-4-96-10,0-1-16 3,2-9-176-2,0 0-32 3,-4 14-16-5,4-14 0 4,0 0-48-4,0 0-16 6,0 0 0-6,0 0 0 8,0 0-128-7,0 0-32 10,0 0 0-11,0 0 0 5,0 0-144-5,0 0-48 6,0 0 0-6,0 0 0 9,8-18-304-9,1 3-64 11,3-5-16-11,-4-3 0 4,6-1-176-4,-5-1-32 7,3-2-16-7,2-2 0 9,-5-3-176-6,7 1 128 6,-6-4-128-9,5-4 128 5,-3 0-128-5,4-6 0 7,-7 2 0-7,7-4 128 8,-2-3-128-8,5 3 0 7,-3 6 144-7,1-2-144 7,3 6 0-7,-6 2 0 8,3 2 0-7,-3 9 0 3,1 1 0-4,-3 2 0 6,2 3-128-6,-6 8 128 8,3 0 0-8,-11 10 0 11,0 0 0-11,0 0 0 5,0 0 0-5,0 0-256 12,10 6 64-12,0 2 0 4,-2 6 192-4,-3-1 0 10,-1 9 0-10,2-1-128 5,-2 1 128-5,0 5 0 11,0 6 0-11,-2 0 0 4,0 3 208-3,0 4-16 5,0 1-16-6,0 2 0 7,2-6-176-7,-3 2 128 12,-1-2-128-11,0-3 128 2,0-1 0-3,0 0 0 12,-1-2 0-12,1-2 0 4,0 1-128-4,0-5 192 7,0-6-192-7,0 1 192 8,1 1-192-8,1-1 160 7,0-8-160-7,-2-12 160 8,0 0-160-8,0 0 0 7,8 9 0-7,-8-9 128 23,0 0-496-22,0 0-96-1,0 0-32 1,0 0-11216 5,0 0-2256-5</inkml:trace>
    </iact:actionData>
  </iact:action>
  <iact:action type="add" startTime="88941">
    <iact:property name="dataType"/>
    <iact:actionData xml:id="d104">
      <inkml:trace xmlns:inkml="http://www.w3.org/2003/InkML" xml:id="stk104" contextRef="#ctx0" brushRef="#br2">27945 10900 24815 0,'0'0'1088'0,"0"0"256"1,0 0-1088-1,0 0-256 6,0 0 0-5,0 0 0 3,0 0 1760-4,0 0 288 7,9-2 64-6,5 0 16 6,-2 2-512-7,5 0-96 7,5 0-32-6,3-2 0 7,4 0-560-8,3 0-112 10,-1-2-32-10,2 1 0 6,0-3-272-6,2 2-48 5,0 0-16-5,-3 0 0 11,-1 0-128-11,0 0-48 6,-2 2 0-6,-2-4 0 4,-3 2-272-4,-3 1 160 7,-1-1-160-7,-6 4 128 8,-1-2-352-8,-13 2-80 11,0 0-16-11,0 0-12368 17,0 0-2480-16</inkml:trace>
    </iact:actionData>
  </iact:action>
  <iact:action type="add" startTime="89659">
    <iact:property name="dataType"/>
    <iact:actionData xml:id="d105">
      <inkml:trace xmlns:inkml="http://www.w3.org/2003/InkML" xml:id="stk105" contextRef="#ctx0" brushRef="#br2">24652 12538 9215 0,'0'0'400'2,"0"0"96"-2,0 0-496 0,0 0 0 3,0 0 0-3,0 0 0 7,14 8 3152-7,1-4 544 11,5-2 96-11,5 2 32 5,6 0-1328-5,8-2-272 7,10-2-48-7,10 0-16 7,7-6-464-7,4-2-96 12,10 0 0-12,6 0-16 3,10-5-448-2,-24 5-96 5,19 0-16-6,5-4 0 10,7 3-432-7,-1-7-80 5,-3 2-32-8,3-1 0 4,-1 3-208-4,-1-3-32 12,5 3-16-12,-2-6 0 4,-5 5-224-3,-4-7 176 4,-9 3-176-3,-1 1 160 6,0-2-160-8,-6 7 160 10,-4-5-160-9,-5 6 160 3,1-3-160-4,-8 3 0 9,-7 4 0-8,-5-2 128 4,-9 4-128-5,-2 0 0 10,-5 3 0-9,-9 1 0 2,-7 1 0-2,-1 3 0 6,-1 4-144-7,-5-2 144 21,-11-6-496-19,0 0 16-2,10 4 0 1,-10-4 0 11,0 0-1424-11,0 0-272-1,0 0-64 1,-4 21-13888 3</inkml:trace>
    </iact:actionData>
  </iact:action>
  <iact:action type="add" startTime="90247">
    <iact:property name="dataType"/>
    <iact:actionData xml:id="d106">
      <inkml:trace xmlns:inkml="http://www.w3.org/2003/InkML" xml:id="stk106" contextRef="#ctx0" brushRef="#br2">25366 13125 14335 0,'0'0'640'1,"0"0"128"-1,0 0-624 0,-2-8-144 3,2 8 0-3,-4-5 0 7,-6-3 1408-7,1 0 256 10,-1 4 64-10,-6 0 0 6,3 2-128-6,-5 0 0 10,1 0-16-10,1 2 0 6,-6 2-368-6,1 0-80 6,0 4-16-6,-1 6 0 7,-3-2-368-7,1 3-80 12,1 3-16-12,1-1 0 3,1-1-144-2,5 6-16 9,-3-3-16-10,7 5 0 5,-1 1-208-5,5 0-32 10,4-3-16-10,4-3 0 6,2 5-32-6,6-3-16 5,3-7 0-5,1 2 0 9,9-6 96-9,1-5 32 8,-3 5 0-8,5-6 0 9,1-4 112-9,1-4 32 9,-3 1 0-2,4-5 0-7,-3-2-64 0,-1 2 0 10,-1-5 0-10,-1 5 0 5,0-2-192-4,-3 4-32 9,-4 3-16-10,-1 3 0 4,-13 2-144-3,0 0 0 4,10 2 0-5,0 7 0 8,-2 5 0-7,-3 0 0 9,-1 5 0-10,2 7 0 6,-2-5 0-6,0 2 0 7,2-3 0-7,0 1 0 4,0 3 0-4,3-3-144 7,3-5 144-7,-2 1 0 23,3-5-1264-23,-1 2-144 0,6-8-16 0,1 1-14976 3</inkml:trace>
    </iact:actionData>
  </iact:action>
  <iact:action type="add" startTime="90625">
    <iact:property name="dataType"/>
    <iact:actionData xml:id="d107">
      <inkml:trace xmlns:inkml="http://www.w3.org/2003/InkML" xml:id="stk107" contextRef="#ctx0" brushRef="#br2">25926 13236 13823 0,'0'0'1216'2,"0"0"-960"2,0 0-256-4,0 0 0 6,0 0 3184-6,0 0 592 6,0 0 112-6,0 0 16 5,6 16-1504-5,1-6-304 6,1 0-64-6,8-3-16 9,-2-3-720-9,3 0-144 9,6 0-16-9,-3-4-16 6,3-2-624-6,1-2-128 6,1 2-32-6,2-2 0 9,1 2-192-9,-3-3-144 10,0-3 192-10,1 0-192 6,-3 4 0-6,-3 2 0 10,-3-2-160-10,3 0 160 19,-7-4-1952-18,3 5-272-1,-4 1-48 1</inkml:trace>
    </iact:actionData>
  </iact:action>
  <iact:action type="add" startTime="90924">
    <iact:property name="dataType"/>
    <iact:actionData xml:id="d108">
      <inkml:trace xmlns:inkml="http://www.w3.org/2003/InkML" xml:id="stk108" contextRef="#ctx0" brushRef="#br2">27494 12924 19007 0,'0'0'832'1,"0"0"192"-1,0 0-832 0,0 0-192 5,0 0 0-5,0 0 0 5,0 0 1280-5,-12-2 192 6,3-1 64-6,-7-1 0 8,0 2-16-8,-5 2 0 8,-6 0 0-8,-5 4 0 10,1 1-368-10,-4 1-64 7,2 8 0-7,0-6-16 6,2 1-304-6,-3 7-48 9,-1-2-16-8,6 1 0 4,4-3-192-4,-1 4-64 5,5-3 0-6,1 3 0 8,3-1-176-8,5-3-32 6,-2 4-16-6,9-5 0 10,1 5-224-10,6-4 144 10,3-1-144-10,7 3 128 5,-2-4-128-5,8 6 192 11,-1-3-192-11,6 3 192 4,3-3 96-4,3 3 32 14,0 0 0-14,4-1 0 0,3 7 128 1,-3-3 16 3,2-1 16-3,-2 1 0 6,-6 5 16-7,-1-7 0 12,-3 3 0-12,-1 1 0 4,-5-7-112-4,-7 3-32 6,0 3 0-6,-3-5 0 9,-3 3-32-9,-6 0 0 11,-3-5 0-11,-5 5 0 5,-2-5 32-5,-7 3 0 9,-11-4 0-9,-1 3 0 4,-6-5-144-3,0 4-16 11,-2-5-16-12,-6 1 0 5,0 0-176-5,2-6 160 10,-5 0-160-10,1-2 160 5,2-2-160-5,-2 0-144 11,6-2 144-11,0 0-208 19,0 2-1792-18,4-4-368 2,4 0-64-3</inkml:trace>
    </iact:actionData>
  </iact:action>
  <iact:action type="add" startTime="92380">
    <iact:property name="dataType"/>
    <iact:actionData xml:id="d109">
      <inkml:trace xmlns:inkml="http://www.w3.org/2003/InkML" xml:id="stk109" contextRef="#ctx0" brushRef="#br2">29351 12133 15663 0,'0'0'688'1,"-6"2"144"-1,0-4-656 0,-7 2-176 3,3 2 0-3,2-4 0 8,-6 0 1488-8,5 0 272 8,-7 2 48-7,6-2 16 2,-3 2-32-3,5-2-16 6,8 2 0-5,0 0 0 7,0 0-352-8,0 0-64 11,0 0-16-11,0 0 0 5,19-4-464-5,3 2-112 10,1-4 0-10,8 2-16 4,3 0-160-4,3 0-16 6,6 0-16-5,-3 1 0 7,7 3-240-8,-2-2-64 11,0-4 0-11,2 6 0 8,-6-2 32-7,0 0 0 6,-4 0 0-7,-4 0 0 5,-6 0-16-5,-3 0 0 6,-3 0 0-6,-3 2 0 8,-18 0-144-8,0 0-128 6,0 0 144-6,0 0-144 8,0 0 176-7,-14 8-176 11,-2 4 192-12,-11-5-192 3,-10 3 176-3,-4 4-176 12,-8-4 160-12,1 5-160 5,1-3 160-5,-2 2-160 7,0-7 160-7,6 1-160 10,6 2 304-10,6-2-48 8,6-4 0-8,5 1 0 5,8-1 112-5,5-2 16 8,7-2 0-8,0 0 0 7,0 0-80-7,15-2-16 8,11-2 0-8,9 1 0 8,8-1-64-8,3-2-16 7,7-2 0-7,2 2 0 9,1-2-208-9,1 2 0 7,-2-3 128-7,-3 3-128 4,-5 0 0-4,-2 0 0 7,-6-2 0-7,-2 3 0 23,-6 1-592-22,-6 0-224-1,-7 4-32 1,-4-2-12448 7,-14 2-2480-8</inkml:trace>
    </iact:actionData>
  </iact:action>
  <iact:action type="add" startTime="93325">
    <iact:property name="dataType"/>
    <iact:actionData xml:id="d110">
      <inkml:trace xmlns:inkml="http://www.w3.org/2003/InkML" xml:id="stk110" contextRef="#ctx0" brushRef="#br2">15102 9989 7359 0,'0'0'656'2,"4"-17"-528"4,2-1-128-6,4-1 0 4,-2-1 1696-3,-3 7 304 5,5-1 64-6,2 0 16 8,-4-7-832-8,3 3-160 12,-1 5-48-12,-2-1 0 5,-8 14 144-5,14-12 32 8,-5 1 0-8,1-1 0 6,-10 12-224-6,0 0-32 7,0 0-16-7,0 0 0 10,12-12-240-10,-12 12-64 6,0 0 0-6,0 0 0 8,0 0-160-8,0 0-32 7,0 0-16-7,0 0 0 4,0 0-48-3,-8 14 0 9,-4 5 0-10,5 3 0 6,-5-3 128-6,0 5 32 10,0 1 0-10,-3 6 0 5,3 4-256-1,-3 2-48 3,-1 4-16-7,2 8 0 4,-7 2-32-3,1 1 0 9,-1 3 0-9,-3 0 0 3,1 5 96-4,2 1 16 10,1 1 0-10,4-4 0 5,1-1 64-5,3-2 16 6,0-9 0-6,5-1 0 10,1 0-128-10,4-6-32 10,4 4 0-10,2-8 0 5,2 0-64-5,3-2-16 12,1-3 0-12,8-3 0 4,-3-2-144-3,3-3 0 9,1-3 144-10,-1 3-144 4,1-3 128-4,3 1-128 6,-7 1 160-6,3 3-160 8,0-11 0-8,-5 3 128 10,3 1-128-10,-3-3 0 6,5 4 0-6,-6-7 176 7,1 3-176-7,-3-4 160 4,-10-10-32-4,14 11 0 11,-14-11 0-11,13 12 0 4,3-8 48-4,-16-4 0 10,16 4 0-10,1-4 0 6,-17 0-48-6,18-4 0 12,-1 2 0-12,3 0 0 4,-5-2-128-4,3 0 160 12,1-5-160-11,-3 1 160 0,0 2-160-1,-1-4 0 12,-1 2 0-11,-14 8 128 0,14-4-128 0,-14 4 0 6,0 0 0-7,13-7 128 9,-13 7-128-9,0 0 0 12,0 0 0-11,0 0 128 2,0 0-128-3,0 0 0 10,0 0 0-10,0 0 0 5,0 0 0-5,0 0 0 10,0 0 0-10,-4 11 128 6,-7 3-128-6,-1-4 0 9,-6 1 144-9,3 1-144 6,-7-6 128-6,3 0-128 9,-3-2 128-9,5 2-128 5,-3-4 144-5,1-2-144 8,1-6 192-7,-1 0-192 2,1-2 256-3,3-8-48 7,-7 3-16-7,5-9 0 8,-1 1-48-8,-2-3-16 10,3-3 0-10,3-4 0 6,-5-6-128-6,5 2 128 11,-3-4-128-11,3 2 128 3,-2-10-128-2,7 4 0 5,-5-4 0-5,8 0 0 8,4 6 0-9,0-3 0 9,2-3 0-9,4 6 0 5,-2-6 0-5,4 4 0 11,0-4 0-11,3-1 0 4,-1 5 0-4,2-2 0 11,4 12-144-11,-3-6 144 5,3 4 0-5,-2-1 0 10,3-3 0-10,-1 2 0 4,2 2 0-4,5 0 0 12,-5 2-128-12,3 2 128 4,3 0 0-4,-7 3 0 11,1-5 0-11,-1 6 0 3,-1 0 0-2,-2 1-128 10,1-1 128-11,-3 4 0 4,2 3 0-3,-4 4 0 9,-1-1 0-10,-1 3 0 3,0-1 0-3,-2-1 0 13,-2 4 0-13,-2 12 0 3,0 0 0-3,0 0 0 9,0 0 0-9,0 0 0 6,0 0 0-6,0 0 0 10,0 0 0-10,-16 8 0 6,5 2-144-6,-1 0 144 5,-2 5 0-5,-1 1-144 9,1 7 144-9,-1 1 0 11,1 1 0-11,-6 4 0 5,1 2 0-5,-1 7 0 11,-3 1 0-11,-2-4 0 4,-1 9 0-4,1 1 0 7,0 4 0-7,1 4 0 10,1-1 0-10,3 3 0 6,-3 2 0-6,7 7 0 4,4 6 0-4,-1-4 0 7,1 3 0-6,6-5 128 7,-2 4-128-8,5-3 0 11,1 3 0-11,2-6 0 3,0-5 0-3,4-4 0 7,3-1 0-7,-1-5 0 9,4-2 0-9,6-6 0 11,-3 0 0-11,7-4 0 5,5 0 0-5,2-2 0 10,1-4 0-10,5-3 0 5,6-9 160-4,-2 5-32 9,4-5-128-10,0-1 192 5,-4-4-192-5,6-5 144 8,-4-5-144-8,0 0 128 8,-6-4-128-8,-4 0 128 11,0-5-128-11,-3-3 128 4,-3 2-128-4,-5 0-144 11,-1-3 144-11,1 3-208 19,-8-8-1216-18,-3 5-240 0,-7 11-64-1,0-22 0 12,-3-1-1536-10,-5-3-320-1,-16-15-64 0,11 14-16-1</inkml:trace>
    </iact:actionData>
  </iact:action>
  <iact:action type="add" startTime="94424">
    <iact:property name="dataType"/>
    <iact:actionData xml:id="d111">
      <inkml:trace xmlns:inkml="http://www.w3.org/2003/InkML" xml:id="stk111" contextRef="#ctx0" brushRef="#br2">14671 10580 13695 0,'-21'-4'608'2,"7"4"128"-2,-9 0-592 0,-3 4-144 0,-1-2 0 0,2 2 0 7,-1 0 1328-7,1-2 224 7,2 4 48-7,3 0 16 8,-3 1-144-8,1 1-48 11,3-6 0-10,5 4 0 5,14-6-272-6,0 0-64 4,0 0-16-4,0 0 0 9,0 0-336-9,0 0-64 8,23-4-16-8,7 0 0 3,1 0 176-2,10-3 16 6,10-5 16-7,5 6 0 8,5-2-96-8,-1-2 0 11,-1 1-16-11,3 1 0 9,4-4-304-9,-3 4-64 7,3 3-16-7,-2-3 0 6,-5 4-48-6,-6 2-16 10,-8 0 0-9,-3 2 0 3,-6-4-48-4,-7 2 0 7,-6 2 0-7,-3 0 0 9,-20 0-112-9,0 0-16 7,0 0-128-7,0 0 192 7,0 0 16-6,0 0 0 9,0 0 0-10,-18 6 0 6,-5 0 48-6,-5 2 0 6,-1-5 0-6,-6 1 0 8,-4-4-256-8,-6 4 144 7,0 0-144-7,0-2 128 9,-3-2 0-9,-1 0 0 7,2 0 0-7,4 0 0 5,0 0-128-5,6-2 0 10,0 0 0-9,6 2 0 2,8 0 0-3,3 0 0 11,3-2 0-11,17 2 0 5,0 0 0-5,0 0 0 9,0 0 0-8,0 0 0 3,0 0 0-3,0 0 0 6,13-8 0-7,-1-3 0 9,7 3 0-9,3 2 0 7,3-6 0-7,1 7 0 9,5 1 0-9,0 0 0 8,-2 4 0-8,0 0 0 8,1-4 0-8,-3 4 0 10,0 4 0-10,1-2 0 4,-5 0 0-3,-7 2 0 10,-16-4 0-11,0 0 0 4,15 13 0-3,-15-13 0 7,2 14 0-8,-4 5 0 6,-4 1 128-6,-9-3 0 11,-5 3 0-11,-1-1 0 4,-6-1-128-4,-3 1 0 10,-5-1 0-10,2-4 0 4,0 1 0-4,2-3 0 10,-4 0 0-10,3-3 0 21,3-1-1104-20,6 4-256 0,5-6-48-1,3-2-10560 7,15-4-2096-6</inkml:trace>
    </iact:actionData>
  </iact:action>
  <iact:action type="add" startTime="95339">
    <iact:property name="dataType"/>
    <iact:actionData xml:id="d112">
      <inkml:trace xmlns:inkml="http://www.w3.org/2003/InkML" xml:id="stk112" contextRef="#ctx0" brushRef="#br2">17847 11118 5519 0,'0'0'496'1,"0"0"-496"5,0 0 0-6,0 0 0 5,4 20 1168-5,-4-20 144 10,0 0 32-10,0 0 0 5,2 19 0-5,0-5 16 11,-2-14 0-11,0 0 0 6,0 0 48-6,0 0 16 4,0 22 0-3,0-22 0 3,0 0-144-4,0 0-48 7,0 0 0-7,0 0 0 8,0 0 96-8,0 0 16 11,0 0 0-10,0 0 0 2,0 0-48-2,0 0 0 8,0 0 0-9,0 0 0 5,0-10-416-5,1-6-96 11,1 1-16-11,2-1 0 4,2-7-224-4,-2-5-48 11,0 1-16-11,4 0 0 6,2-8-128-3,-3-6-32 7,1 4 0-8,8-4 0-2,-5 2-128 0,7 2-16 10,-2-6-16-10,1-4 0 5,1-8-32-5,-3 3-128 11,5 3 192-11,-3-4-64 6,-3-1-128-6,2-1 0 5,-3 0 144-4,5 3-144 8,-6-5 0-9,3 3 144 7,-3-1-144-7,3 4 0 8,-5-1 0-8,6 3 0 10,-4 4 0-10,5 0 0 5,-3 2 0-5,1 4 0 10,-3 4 0-10,4 6 0 6,-11 2 0-5,5 7 0 7,0 3 0-7,-4 5 0 3,0 0 0-4,-6 12 0 11,6-12 0-11,-6 12 0 4,0 0 0-3,0 0 0 7,0 0 0-8,0 0 0 6,11 18-128-6,-5-2 128 12,0 5 0-12,4 4-144 4,-2 5 144-3,3 3 0 9,3 8 0-10,-2-2 0 4,5 11 0-3,-3-1 0 4,1-2 0-5,-3 6 0 8,4 7 0-8,-5-1 0 11,5-3 0-11,-6 3 128 5,1-1 0-5,-5 5 0 10,2-7 0-10,2 1 0 5,-4 1 128-5,-2-1 16 7,1-3 16-7,1-5 0 7,2-4 16-7,-2-2 0 7,-4-6 0-7,2 4 0 8,2 0-144-7,-2-6-32 8,-1-6 0-9,1-1 0 5,2-3-128-5,-4 0 0 11,-2-1 0-11,2-3 128 4,-2-21-128-4,4 16 0 10,-2-1 144-10,-2-15-144 4,0 0 128-4,0 0-128 12,0 0 128-12,0 0-128 4,0 0 0-4,0 0-256 9,0 0 32-8,0 0 16 18,14-8-1408-18,-14 8-288 0,0-15-48-1,-6 3-16 12,-6-3-1552-10,-2-3-320-1</inkml:trace>
    </iact:actionData>
  </iact:action>
  <iact:action type="add" startTime="95924">
    <iact:property name="dataType"/>
    <iact:actionData xml:id="d113">
      <inkml:trace xmlns:inkml="http://www.w3.org/2003/InkML" xml:id="stk113" contextRef="#ctx0" brushRef="#br2">17858 10738 30399 0,'0'0'2704'1,"-3"-12"-2160"5,3 12-544-6,0 0 0 4,17-15 880-3,5 5 64 4,5 4 16-5,8 0 0 8,6 1-128-8,8-1 0 6,1 0-16-6,7-4 0 10,3-4-224-10,9 3-32 10,-3-7-16-10,6 8 0 6,-2 1-288-6,1 3-64 6,-11 4-16-6,-17 2 0 23,-4 2-816-23,4 2-176 1,-6 2-16-1,14 5-15840 10</inkml:trace>
    </iact:actionData>
  </iact:action>
  <iact:action type="add" startTime="96539">
    <iact:property name="dataType"/>
    <iact:actionData xml:id="d114">
      <inkml:trace xmlns:inkml="http://www.w3.org/2003/InkML" xml:id="stk114" contextRef="#ctx0" brushRef="#br2">17942 13868 13647 0,'0'0'592'1,"0"0"144"-1,0 0-592 0,0 0-144 8,0 0 0-8,0 0 0 3,0-13 624-3,0 13 80 11,0-14 32-11,2 0 0 5,-2-1 16-4,0 15 0 9,6-14 0-10,-2 0 0 4,-4 14-176-4,4-11-16 6,-4 11-16-6,4-16 0 8,-4 16-96-8,0 0 0 10,6-12-16-10,-6 12 0 6,4-9 16-6,-4 9 16 10,0 0 0-10,0 0 0 5,0 0 256-5,0 0 48 10,7-12 16-9,-7 12 0 3,0 0-16-4,0 0 0 11,0 0 0-11,0 0 0 4,0 0-64-4,0 0 0 9,0 0-16-8,0 0 0 3,0 0-176-4,0 0-48 11,-17 0 0-10,3 4 0 3,-5 4-80-4,1-1 0 7,1-3-16-7,-7 8 0 3,-5 4-80-3,0 1-16 7,-5-5 0-2,3 4 0 1,2-3 16-6,-2 5 0 10,-2-3 0-10,1 5 0 5,1 1 0-5,4-5 0 12,0-1 0-12,1 5 0 4,3-1-64-4,-1 5-16 10,3 1 0-10,5 3 0 4,-1-1-48-4,3 4-16 6,2 2 0-6,9-2 0 10,-5 3-144-10,2-1 0 8,4 0 144-8,4-10-144 7,4 1 0-6,2 1 144 9,-3-2-144-10,9-1 0 5,-4-3 160-5,7 3-160 7,-1-1 128-7,3-5-128 7,7-1 256-7,-1 1-16 12,2-4-16-12,12 5 0 3,2-9-16-2,-3 0 0 11,-1 4 0-12,0-7 0 2,-4-5-48-1,-2-1-16 5,0-1 0-6,0-2 0 8,-1-6-16-8,-1 2 0 11,2-6 0-11,-4 3 0 4,-5-1 16-4,3-4 0 12,1-5 0-12,-3 5 0 6,-2-3-144-6,-9 1 128 8,6 3-128-8,-1-7 128 6,-5-1-128-6,4 0 0 6,-7-1 144-6,3 3-144 9,2-3 128-9,-6 3-128 6,-3-6 128-6,3-1-128 7,-4 1 128-7,0 4-128 8,-4-5 128-8,0 1-128 9,-2 0 0-9,-2-1 144 7,-4-1-144-7,1 0 0 3,-1 0 128-3,-8-14-128 7,1 8 0-6,-5 3 0 7,0 5 0-8,5-2 0 10,-5 1 0-10,3 5 0 5,-1 6 144-5,-1 5-144 10,-1 2 0-9,3 0 144 3,-3 4-144-4,-3 3-144 6,1 3 144-6,3 2-208 9,-7-1 208-9,-1 7 0 11,0 6 0-11,-2-2-144 4,-1 5 144-4,3 1 0 12,0-5-144-12,-1 11 144 4,-3 5 0-4,2 0 0 9,-2 2 0-9,1 3 0 5,1-1 0-5,4 0 0 11,1 0 0-11,7-4 0 4,-3 1 0-4,5 3 0 12,1 4 0-12,6-4 0 4,1-4 0-4,3 4 0 10,0-1 0-10,4-1 0 5,4 2 0-5,1-4 0 10,7-3 0-10,-2-5 0 4,8 0 0-4,-3 1 0 12,5-1 0-12,3-3 0 5,2-1 0-5,5 1 0 9,1-8 0-9,0-1 0 5,0 1 0-5,4-4 0 11,-1-4 0-10,-1-2 0 2,4-2 144-3,0-4-144 10,-6-5 160-10,2 1-160 5,-2-6 192-5,3 4-64 12,-1-5-128-12,-2 3 192 4,-4-9-64-4,1-1-128 7,-3 9 176-7,-11-3-176 7,5-1 160-7,-5-3-160 8,1 3 128-8,1-3-128 7,-4 1 160-7,-1 0-160 8,1 1 192-7,-8-3-192 6,0-5 192-7,-4 3-192 8,-4-2 192-8,-2-3-192 8,-6-1 208-8,-5-12-64 7,-5 8-16-7,1 4 0 4,-1 6-128-3,1 1 0 5,-6 7 0-5,-1 3 128 7,5 0-128-8,-4 7 0 10,-3 3 0-10,3 2 0 6,0 4-320-6,-1 2-64 6,3 3 0-6,2 5 0 24,-5 0-2144-23,11 5-432 0,3-3-96 0,2 0-16-1</inkml:trace>
    </iact:actionData>
  </iact:action>
  <iact:action type="add" startTime="99736">
    <iact:property name="dataType"/>
    <iact:actionData xml:id="d115">
      <inkml:trace xmlns:inkml="http://www.w3.org/2003/InkML" xml:id="stk115" contextRef="#ctx0" brushRef="#br2">30753 11074 3679 0,'0'0'160'1,"0"0"32"-1,0 0-192 0,0 0 0 6,0 0 0-6,0 0 0 4,-7 2 3296-3,7-2 608 9,-10 3 128-10,10-3 32 4,0 0-2016-3,-10 6-384 5,10-6-96-6,0 0-16 9,0 0-192-9,0 0-32 7,2 12-16-6,6 2 0 6,-2-7-192-7,5 3-32 10,5-6-16-10,-2 0 0 6,3 0-240-6,7-2-64 10,-3-4 0-10,2 4 0 5,-1 0-288-5,3-2-64 7,3-2-16-6,-1 2 0 6,-2-2-224-7,3 2-48 6,-1-2-128 0,0-4 192-3,0-6-48-3,-1 5-16 12,-1-3 0-12,1-2 0 5,-5 4-128-5,-1-1 160 6,-1-5-160-6,1 2 160 3,-9-5-160-2,3 1 160 6,-6 2-160-7,-1-3 160 8,1 1-160-8,-6-1 160 13,-4 3-160-12,0-3 160 1,-5 1-160-2,-1 2 0 11,0-1 0-11,-4 5 0 5,2-4 0-5,-7 5 0 8,1 1 0-8,-5-2 0 7,-1 6 0-6,1 2 0 9,-1 2 0-10,-3 6 0 5,0 4 0-5,-3-1-144 7,-3 9 144-7,0 0-160 8,0 7 160-7,2 2 0 9,-3 3 0-10,3 5 0 5,2 0 0-5,3-2 0 6,1 4 0-6,3-2 176 5,1-4-48-5,1 2-128 6,7 1 192-6,-1 1-64 9,4-4-128-8,4-2 192 9,4 0-192-9,4-3 192 3,2-5-192-4,6-3 192 10,-2 1-192-9,7-3 192 3,-1-3-48-4,3 1 0 12,5-4 0-12,3-4 0 3,4 2-144-3,2-1 128 8,-2-3-128-8,5-2 128 8,-3-4-128-8,4 0-176 10,0-2 48-10,-4-1 0 20,-2-1-2560-19,-2 0-496 1</inkml:trace>
    </iact:actionData>
  </iact:action>
  <iact:action type="add" startTime="100308">
    <iact:property name="dataType"/>
    <iact:actionData xml:id="d116">
      <inkml:trace xmlns:inkml="http://www.w3.org/2003/InkML" xml:id="stk116" contextRef="#ctx0" brushRef="#br2">31803 9954 21935 0,'0'0'960'1,"0"0"224"-1,0 0-944 0,0 0-240 7,0 0 0-7,-10-2 0 4,0 2 896-3,-3 2 128 5,-1 2 16-6,-4 2 16 4,1 8 32-4,-5-1 0 7,-3 5 0-7,0 1 0 8,-1 9-80-8,1 7-16 7,2 0 0-7,3 10 0 8,1-6-352-8,5 6-80 11,2-5-16-11,6 5 0 6,4-6-304-6,4 4-64 9,2-6-16-9,2 2 0 5,8-7 32-5,-1-3 0 8,9-2 0-8,-1-4 0 7,-1-5 80-7,3 0 32 11,3-7 0-11,-1 1 0 9,2-6 144-9,2-6 48 7,1 2 0-7,-1-4 0 5,-2-8 16-5,1-4 16 11,-3 1 0-11,0-7 0 5,1-3-96-5,-3-2-32 6,1-5 0-6,-7 1 0 8,-1 2-16-8,-3-3-16 12,-1-3 0-12,-6-4 0 3,-2 2-48-3,-4 2-16 10,-4-8 0-10,-2 2 0 5,-8 4-176-5,3 0-128 10,-3 6 192-10,0 3-192 5,1 5 0-4,-3 1 0 4,-1 5 0-4,-1 3 0 7,-2 6-240-8,-3 4-96 7,0 4-32-7,1 2 0 23,5 0-2144-22,-3 6-432 0,7 5-96 1</inkml:trace>
    </iact:actionData>
  </iact:action>
  <iact:action type="add" startTime="101101">
    <iact:property name="dataType"/>
    <iact:actionData xml:id="d117">
      <inkml:trace xmlns:inkml="http://www.w3.org/2003/InkML" xml:id="stk117" contextRef="#ctx0" brushRef="#br2">30549 12320 15087 0,'0'0'656'0,"0"0"160"1,-14-2-656 0,4 0-160 1,10 2 0-1,0 0 0 5,0 0 1616-6,0 0 304 10,0 0 48-10,0 0 16 5,0 0-336-5,0 0-64 7,0 0-16-7,0 0 0 9,18-6-320-9,-3-2-64 10,3 4-16-10,5 0 0 5,3 1-64-5,5-1-16 12,2 0 0-12,10-2 0 2,2 2-128-2,7 2-16 10,7 0-16-9,9 2 0 4,2 0-208-5,10 0-32 10,6 2-16-2,-2-2 0-8,-4 0-192 0,-4 2-32 8,-4 0-16-8,-7 0 0 4,-3 2-144-3,-5-2-32 5,-7-2 0-6,-5 2 0 7,-8 2-256-7,-4 0 0 11,-5-4 128-11,-5 1-128 21,-5 1-736-20,-5 0-208-1,-13-2-32 0,0 0-11568 10,0 0-2320-8</inkml:trace>
    </iact:actionData>
  </iact:action>
  <iact:action type="add" startTime="101627">
    <iact:property name="dataType"/>
    <iact:actionData xml:id="d118">
      <inkml:trace xmlns:inkml="http://www.w3.org/2003/InkML" xml:id="stk118" contextRef="#ctx0" brushRef="#br2">30822 13248 14447 0,'0'0'640'1,"0"0"128"-1,0 0-608 0,0 0-160 5,0 0 0-5,-12 2 0 4,2-6 896-4,0 4 128 11,-3 2 48-11,1-2 0 4,-5-2 192-3,3 2 32 5,-6 0 16-6,1 0 0 10,1 0-256-10,-1 2-48 10,-3 0-16-10,3 0 0 4,-3 4-288-4,-1 4-48 12,0-1-16-12,-1 1 0 3,1 2-16-3,5 0-16 10,1 7 0-10,-1-3 0 5,4 1-96-5,1 3 0 11,3-5-16-11,6 3 0 6,2 1-112-6,2-3-32 6,4 1 0-6,2-3 0 8,8 2-96-8,1-5 0 11,7 3-16-7,1-6 0-3,2 0 144-1,3-2 48 10,-1-5 0-10,0-1 0 4,-5-3 0-4,1-5 0 7,-1 0 0-7,-1 0 0 9,1-4-160-9,-7 3-16 7,3-5-16-7,-7 2 0 9,3 1-96-9,-6-3-16 7,-2 4 0-7,2-1 0 7,-8 11 0-6,0 0 0 9,0 0 0-10,0 0 0 4,0 0-128-4,0 0 160 7,0 0-160-7,-8 13 160 11,2 1-160-11,2 3 0 6,2-5 0-6,2 8 0 4,0 3 0-4,2-2 0 7,4-3 0-7,2 2 0 8,3-3 0-8,-1-3 0 7,4 1 0-7,-3-3 0 8,7 2-368-8,-2-6 48 12,1-7 16-12,3 3-11376 18,-7-2-2272-16</inkml:trace>
    </iact:actionData>
  </iact:action>
  <iact:action type="add" startTime="102051">
    <iact:property name="dataType"/>
    <iact:actionData xml:id="d119">
      <inkml:trace xmlns:inkml="http://www.w3.org/2003/InkML" xml:id="stk119" contextRef="#ctx0" brushRef="#br2">31042 13365 28911 0,'0'0'1280'1,"0"0"256"-1,0 0-1216 0,0 0-320 1,0 0 0-1,0 0 0 7,4 10 1312-7,-4-10 208 11,12 12 32-11,1-9 16 5,7 3-320-5,-3-2-64 7,5-4-16-7,1 0 0 4,3 0-592-3,-1 0-112 5,2-4-16-6,3 2-16 8,-1 2-304-8,-4 0-128 11,-1-2 0-11,-1 0 128 5,-4 1-288-5,1 1-64 7,-1-2-16-7,-3 0 0 21,2 0-1920-21,-5-2-384 0,1-2-80 1,7-4-12352 3</inkml:trace>
    </iact:actionData>
  </iact:action>
  <iact:action type="add" startTime="102303">
    <iact:property name="dataType"/>
    <iact:actionData xml:id="d120">
      <inkml:trace xmlns:inkml="http://www.w3.org/2003/InkML" xml:id="stk120" contextRef="#ctx0" brushRef="#br2">32021 13125 17503 0,'0'0'1552'1,"0"0"-1232"5,0 0-320-4,0 0 0 2,-8-10 1344-4,1 5 224 9,-3-5 32-8,-6 4 16 2,3 2-80-3,-7 2 0 8,-1 2-16-8,-3 2 0 8,1 2-320-8,-3 2-64 9,3 4-16-9,0-3 0 6,-1 3-288-6,1 4-48 11,3-4-16-11,5 3 0 4,-1-3-176-3,6 4-32 4,3-5-16-5,-1 3 0 9,4 0-288-9,4-12-64 6,0 0-16-6,8 13 0 9,3 5 48-8,1-2 16 9,6-5 0-9,1 7 0 3,3-6 64-4,3 5 16 7,0-1 0-7,1 1 0 9,-1-3-32-6,-2 2 0 2,-1 1 0-5,-6-1 0 3,-1 5 32-2,-3-3 0 6,-2-7 0-6,-7 11 0 6,-3-1 0-7,-3-1 0 12,-9 1 0-12,0 1 0 4,-7-7 0-4,-1 3 16 8,-5 1 0-8,-3-7 0 8,-3 2-112-8,0-6-32 7,0-1 0-7,0 1 0 9,1-4-64-9,1-2 0 6,0-4-128-6,2 0 192 8,-1-4-192-8,5 0-208 12,5 1 32-12,5-5 16 19,-1-2-2336-18,6 2-448 0</inkml:trace>
    </iact:actionData>
  </iact:action>
  <iact:action type="add" startTime="103248">
    <iact:property name="dataType"/>
    <iact:actionData xml:id="d121">
      <inkml:trace xmlns:inkml="http://www.w3.org/2003/InkML" xml:id="stk121" contextRef="#ctx0" brushRef="#br2">31746 9141 8287 0,'0'0'736'1,"0"0"-592"4,0 0-144-5,0 0 0 6,-8-6 1584-6,8 6 272 10,-5-8 64-10,5 8 16 4,0 0-272-4,0 0-48 12,0 0-16-11,0 0 0 2,-2-13-256-2,2 13-48 9,0 0-16-10,0 0 0 5,0 0-320-5,11-4-64 8,3 2 0-7,0 2-16 6,5 4-64-7,3 4-16 9,3 1 0-9,2 1 0 6,2 6-224-6,7 1-64 9,5 7 0-9,-2 5 0 4,5 4-80-3,-3 6-32 9,4 2 0-6,-8 6 0-2,0 1-16-2,-3 3 0 7,-3-2 0-7,-4 6 0 6,0 5-80-5,-1 0-32 11,-5 1 0-12,-3-3 0 4,1 5-64-3,1 1-16 9,-5 1 0-10,3-5 0 3,-4-1 96-3,1-1 16 7,-3-3 0-7,2-1 0 9,-5-1 64-9,5 5 16 12,-6 1 0-12,1-1 0 3,1-1-144-2,-4-2-32 11,2 1 0-12,2 20 0 3,-6-10-208-2,1 1 176 9,-1-5-176-9,0-3 160 4,-2-5-160-5,0 1 192 10,4 0-192-9,-4 1 192 3,0 3-192-3,2-3 0 8,-2-1 0-9,2-5 0 5,-1 1 128-5,1-2 0 5,2 0 0-4,-4 3 0 6,-2 1-128-7,2-2 0 11,2-1 0-11,-2 1 0 4,2-4 0-4,0-2 128 9,0 0-128-9,2-2 128 3,-3 3 64-2,-1 1 0 5,0-6 0-6,-2 2 0 7,-2-8-192-6,0 6 0 5,1-2 0-6,-7 8 0 10,2-8 0-10,2 4 128 11,2-2-128-10,-6 4 0 1,-5-8 0-2,3 4 128 12,-2-2-128-10,0 2 0 0,3-4 128-2,-3 2-128 6,4 2 0-5,-6-4 128 6,3 4-128-7,-3-4 160 7,2 4-160-7,3-4 160 9,-5-2-160-9,4 4 0 10,-3-2 144-10,3 2-144 6,-4 0 176-6,2-2-48 9,1 4 0-9,-5 0 0 4,1 2-128-4,-1-4 0 12,-4 2 0-12,5-4 0 4,-5 6 128-4,5-4 0 11,1-2 0-11,-3 2 0 5,1-4-128-4,-2 2 0 8,1 4 0-9,3-4 0 5,-5-6 128-4,3 4 0 9,-3-2 0-10,-1-2 0 5,4 1-128-5,-1-1 128 7,-3-2-128-7,7 0 128 8,-5 6-128-8,6-5 128 11,-3-1-128-11,3 0 128 4,-3-3-128-4,5-5 0 12,-6-3 0-12,6 3 0 4,-5 1 0-4,5-7 0 10,-4 1 0-10,3 1 128 5,3-3-128-4,-4 2 160 4,2-7-160-5,-1 3 160 8,-1 0-160-8,12-12 0 11,-8 11 144-10,-3 1-144 3,-1-2 0-4,4 3 0 7,-2-1 0-7,4-6 128 4,6-6-128-3,-5 12 0 6,5-12 0-7,-8 11 0 7,-2 3 128-7,4-2-128 11,4-2 128-11,-2 1-128 5,4-11 0-5,-5 8 0 11,-3 2 0-11,4 1 0 4,4-11 0-3,-6 8 128 7,2 0-128-7,4-8 0 3,0 0 128-3,-10 10-128 10,10-10 128-11,-6 8-128 4,6-8 0-4,-5 7 144 10,5-7-144-10,-4 10 0 6,4-10 192-6,0 0-192 8,0 0 192-8,0 0-192 7,0 0 160-7,0 0-160 9,-6 8 128-9,6-8-128 5,0 0 128-5,0 0-128 11,0 0 0-11,0 0 128 4,0 0-128-3,0 0 160 8,0 0-160-9,0 0 160 5,0 0-160-5,0 0 0 10,0 0 0-9,0 0 128 3,0 0-128-3,0 0 0 6,0 0 0-7,0 0 128 22,0 0-656-22,-8-6-144 2,2-6-32-2,2 1 0 15,2-3-2384-14,-2 2-496 0</inkml:trace>
    </iact:actionData>
  </iact:action>
  <iact:action type="add" startTime="111279">
    <iact:property name="dataType"/>
    <iact:actionData xml:id="d122">
      <inkml:trace xmlns:inkml="http://www.w3.org/2003/InkML" xml:id="stk122" contextRef="#ctx0" brushRef="#br2">2939 18264 4607 0,'-18'-2'400'2,"5"0"-400"0,-1-4 0-1,0 4 0 5,3 0 3344-6,5-2 592 7,-4 3 112-7,2-3 32 9,8 4-1904-9,0 0-368 7,0 0-80-7,0 0 0 7,4-18-288-7,-4 18-48 9,18-12-16-9,-3-1 0 6,7 3-368-6,5 2-80 8,0-5-16-8,14 7 0 6,2-2-432-6,6-2-96 8,4 0 0-8,1-3-16 8,1 1-176-8,1 2-48 6,-1 1 0-6,0 1 0 9,-1 0-144-8,1-2 128 9,-1 8-128-10,-3-2 128 5,-2 0-128-5,-6 2 0 6,2 2 0-5,-6 0 0 22,0 4-272-21,-8 0-144-1,-6 0-32-1,-7 2 0 13,-1 4-2800-12,-17-10-560 0</inkml:trace>
    </iact:actionData>
  </iact:action>
  <iact:action type="add" startTime="111535">
    <iact:property name="dataType"/>
    <iact:actionData xml:id="d123">
      <inkml:trace xmlns:inkml="http://www.w3.org/2003/InkML" xml:id="stk123" contextRef="#ctx0" brushRef="#br2">2892 18584 28559 0,'0'0'2544'11,"0"0"-2032"-11,0 0-512 0,0 0 0 0,18 8 1200 0,15-2 144 6,6-5 16-6,9-1 16 8,3-3-768-7,8-3-160 7,1-4-16-8,5 2-16 7,1 0-128-7,-2-5-32 6,4 1 0-6,1-4 0 8,3 1-128-8,-2-3-128 7,2 3 192-7,2 3-192 25,-7 2-2224-20,-1-3-544-5</inkml:trace>
    </iact:actionData>
  </iact:action>
  <iact:action type="add" startTime="115603">
    <iact:property name="dataType"/>
    <iact:actionData xml:id="d124">
      <inkml:trace xmlns:inkml="http://www.w3.org/2003/InkML" xml:id="stk124" contextRef="#ctx0" brushRef="#br2">5794 16673 7359 0,'0'0'320'2,"0"0"80"-2,0 0-400 1,0 0 0 0,6-16 0-1,-6 16 0 7,0 0 1232-7,0 0 176 7,0 0 16-7,0 0 16 8,0 0-480-8,0 0-80 8,0 0-32-8,0 0 0 10,0 0-16-10,-13 2 0 4,-1-4 0-4,-4 6 0 8,3 6-32-8,-3-2-16 7,-7-3 0-7,3 9 0 8,-1 0-144-7,-2 3-16 5,-3-1-16-6,1 3 0 10,-6 5-96-10,2 1 0 5,-3 4-16-4,-1 4 0 7,0 10-48-8,2 2 0 10,0 4 0-10,4 4 0 6,1 1-240-6,3 1-48 5,7 5-16-5,7 3 0 10,-1-3-144-10,8-3 0 6,2-1 0-6,8-5 0 9,6-6 0-9,1 0 0 6,5-6 144-6,7-2-144 7,1-6 240-7,3-6-32 9,6-9 0-9,6-2 0 6,0-9 176-6,6-1 16 7,4-6 16-7,-1-2 0 8,5-9 256-8,1-1 48 7,-7-7 16-7,0-1 0 8,0-7-176-8,-1-2-48 7,-7-2 0-7,2 0 0 8,-4-8-240-8,0 5-48 8,-5-1-16-8,-5-4 0 8,-2 2 224-8,-4-7 32 6,-7-1 16-6,-2 2 0 9,-10-2 96-9,-2 0 0 6,-6 3 16-6,-4-3 0 8,-12-2-224-8,-1 6-48 7,-4-2-16-7,-3 8 0 9,-1 0-176-9,0 10-128 6,-1 5 144-5,-1 7-144 7,-2-1 0-8,-2 8 0 6,2 6 0-6,2 4-160 24,-1 6-944-24,5 8-192 0,-2-3-48 0,2 5 0 15,1-1-1456-13,7-1-288-1</inkml:trace>
    </iact:actionData>
  </iact:action>
  <iact:action type="add" startTime="116187">
    <iact:property name="dataType"/>
    <iact:actionData xml:id="d125">
      <inkml:trace xmlns:inkml="http://www.w3.org/2003/InkML" xml:id="stk125" contextRef="#ctx0" brushRef="#br2">4710 18291 14735 0,'0'0'1312'13,"0"0"-1056"-13,0 0-256 0,17-7 0 0,-1 1 544 0,4 0 48 7,3-6 16-7,4 0 0 7,4 7 304-7,8-5 64 7,4-4 16-7,8 4 0 9,8-9 160-9,7 3 48 6,12 3 0-6,16-3 0 8,5 2-208-8,8-3-32 7,5 3-16-6,-1-1 0 11,-4 5-336-12,2-2-64 4,-2 4-16-4,1 4 0 8,1 4-256-7,-8 0-48 5,-7 0-16-6,-4 2 0 8,-8 4-208-7,-10 6 176 5,-8 2-176-6,-7 3 160 8,-8-3-160-8,-7 3 0 6,-8-3 0-5,-9 4 0 23,-9 3-1968-22,-7-5-320-2,-9-16-64 0,-13 33-16 0</inkml:trace>
    </iact:actionData>
  </iact:action>
  <iact:action type="add" startTime="116609">
    <iact:property name="dataType"/>
    <iact:actionData xml:id="d126">
      <inkml:trace xmlns:inkml="http://www.w3.org/2003/InkML" xml:id="stk126" contextRef="#ctx0" brushRef="#br2">5301 19107 10127 0,'0'0'448'1,"-8"-12"96"-1,0-4-544 2,2 1 0-1,1-7 0-1,-3 5 0 7,6 3 2528-7,-2-2 400 8,0 5 80-8,-2-5 0 7,-2 4-1664-7,1-3-320 7,-1 3-80-7,-4-4-16 7,0 5-224-7,5 3-64 9,7 8 0-9,-18-8 0 8,0 4-160-8,3 2-32 7,-7 2-16-7,3 6 0 8,3 6-96-8,-3 0-16 8,-1 5 0-8,3 5 0 6,-5-1-192-6,3 6-128 7,-1 5 128-6,-1-1-128 8,-3 4 224-9,-1 2-32 10,2 6 0-10,-1-2 0 5,7 6 16-5,-3-1 0 6,5-5 0-6,5 4 0 8,6-4-208-8,2-2 0 7,6-10 0-6,0-1 0 6,2-1 144-7,5-6-144 7,-1-7 128-7,6-2-128 9,-3-4 320-9,7-6 0 7,-1-4-16-7,3-8 0 7,-1-6 288-7,3-5 64 7,1-5 16-6,2-3 0 6,-1-4-160-7,1 2-16 7,-2-4-16-7,1-2 0 7,-7 2-288-7,1-2-48 8,-1-2-16-8,-5 5 0 8,1 7 16-8,-5 4 0 6,2 7 0-6,-4 0 0 8,1 9 112-8,-9 7 0 7,0 0 16-7,0 0 0 7,18 7-144-7,-6 13-128 8,1-1 144-7,-5 15-144 6,4 3 0-7,-2 0 0 7,-4 4 0-7,1-4 0 8,3 4 0-8,-2-4 0 8,2 2 0-8,1 0 0 7,-3-6 128-7,6 0-128 7,-3-2 0-7,7 0 0 8,-2-11-192-8,3-1-144 7,6-7-32-7,3 0 0 23,-1-8-2976-21,2-4-608 0</inkml:trace>
    </iact:actionData>
  </iact:action>
  <iact:action type="add" startTime="117122">
    <iact:property name="dataType"/>
    <iact:actionData xml:id="d127">
      <inkml:trace xmlns:inkml="http://www.w3.org/2003/InkML" xml:id="stk127" contextRef="#ctx0" brushRef="#br2">5808 19391 26719 0,'0'0'1184'1,"0"0"240"-1,0 0-1136 1,0 0-288-1,0 0 0 0,0 0 0 6,0 0 912-6,0 0 128 7,20 2 32-7,-3-6 0 9,3-3-16-9,3 1 0 7,8 0 0-6,-2 2 0 6,1-4-320-7,3-2-64 6,2 1-16-6,0-3 0 8,4 0-336-8,2 6-80 7,-4-3-16-7,4 1 0 10,-4 2-224-10,0-2-288 6,-2 0 64-6,-3 3 16 20,-5 1-2768-20,0 2-544 0</inkml:trace>
    </iact:actionData>
  </iact:action>
  <iact:action type="add" startTime="117450">
    <iact:property name="dataType"/>
    <iact:actionData xml:id="d128">
      <inkml:trace xmlns:inkml="http://www.w3.org/2003/InkML" xml:id="stk128" contextRef="#ctx0" brushRef="#br2">7470 18927 14735 0,'0'0'640'1,"0"0"160"10,-6-12-640-11,2 3-160 0,4 9 0 0,-4-8 0 0,-2-4 2304 0,6 12 416 5,-4-10 96-5,-5 3 0 8,-1-1-1392-7,-2 2-272 5,-3 0-64-6,1 4-16 9,-4 2-240-7,-5 0-32 3,-2 4-16-5,-1 4 0 7,-1 2-80-7,0-3 0 7,-3 9-16-7,1-2 0 9,0 1-304-9,0-1-64 6,-1 2-16-6,3-3 0 9,4 7-128-9,3-3-32 7,5-1 0-7,-1 5 0 7,6-3 64-7,-1-1 16 7,5 5 0-7,4-3 0 7,4-3-96-6,4 3 0 10,3 3-128-11,-1-5 192 6,6 1-64-6,-3 3 0 6,7-1-128-6,-4-4 192 8,3 1-64-8,1-1 0 7,3 7-128-7,1-1 192 8,1-3-192-8,-1-1 176 7,-5 5-176-7,3-2 160 9,1 5-16-9,-5-5 0 6,1-1 0-6,3 1 0 8,-5 1 160-8,3-1 16 7,-6-1 16-7,1 1 0 8,-7 2 48-8,0 3 0 7,-2-3 0-7,-2 1 0 8,-2-7 64-7,-6 7 0 4,-4-3 16-5,-9-1 0 9,-3-3 112-9,-3 1 32 7,-2 1 0-7,-9-1 0 8,-3-3-96-8,-7-5-32 7,1 2 0-7,0-4 0 8,-6-1-224-8,2-3-64 7,1-6 0-7,3 0 0 8,-4-3-192-8,8 1 0 7,6 0-144-7,6-10 144 23,5-2-2000-22,13-3-304 1,3-2-64-2,12-5-16192 0</inkml:trace>
    </iact:actionData>
  </iact:action>
  <iact:action type="add" startTime="118921">
    <iact:property name="dataType"/>
    <iact:actionData xml:id="d129">
      <inkml:trace xmlns:inkml="http://www.w3.org/2003/InkML" xml:id="stk129" contextRef="#ctx0" brushRef="#br2">8260 17934 13823 0,'0'0'1216'4,"0"0"-960"-4,0 0-256 0,0 0 0 6,0 0 1376-5,-10 8 224 7,10-8 64-8,0 0 0 6,0 0-528-6,0 0-112 7,0 0 0-7,0 0-16 9,0 0-112-9,0 0-32 7,0 0 0-6,18 4 0 6,-5-2 32-7,7-4 0 6,1-2 0-5,5 0 0 8,3 0-32-9,4-3 0 6,0-3 0-5,10 4 0 6,2 0-224-7,6-2-64 7,1 1 0-7,1 3 0 8,0-4-128-8,-1 0-16 10,-1 2-16-10,-4 2 0 7,-2-2-48-7,-2 3-16 6,-6-3 0-6,0 2 0 7,-2 2-128-7,-4 2-32 7,-4 0 0-7,-3 0 0 8,-7-2 48-8,3 0 0 8,-6 0 0-8,-14 2 0 7,0 0 80-7,0 0 32 7,0 0 0-7,0 0 0 8,0 0 16-8,0 0 0 8,0 0 0-8,0 0 0 6,0 0 16-5,0 0 0 6,0 0 0-7,0 0 0 7,0 0-256-7,0 0-128 8,0 0 160-8,0 0-160 8,0 0 128-8,0 0-128 7,0 0 0-7,0 0 144 9,0 0-144-9,0 0 0 6,-14 2 0-6,14-2 0 9,-18-2-304-9,18 2-32 5,0 0-16-4,0 0 0 23,0 0-2864-23,-13-2-576 0</inkml:trace>
    </iact:actionData>
  </iact:action>
  <iact:action type="add" startTime="119837">
    <iact:property name="dataType"/>
    <iact:actionData xml:id="d130">
      <inkml:trace xmlns:inkml="http://www.w3.org/2003/InkML" xml:id="stk130" contextRef="#ctx0" brushRef="#br2">11406 16220 11967 0,'0'0'528'1,"0"0"112"-1,0 0-512 0,-4-11-128 2,2-3 0-2,2 14 0 8,0-12 1648-8,0-1 288 7,0 13 64-7,0 0 16 8,-2-16-608-8,2 16-128 7,0 0-32-7,0 0 0 8,-13-6-256-8,13 6-48 7,0 0-16-7,-12 8 0 7,-4 0-176-7,5 5-48 7,5-1 0-7,-6 9 0 10,2 3 48-10,2 5 0 6,-3 4 0-6,3 2 0 9,2 10-128-9,-4 6-32 5,3 7 0-5,-1 1 0 13,-4 3-64-13,0 5-16 4,3-3 0-3,-3 0 0 7,4 5-160-8,0-11-32 5,-3-1-16-5,5-5 0 8,-2-7-48-8,0-6 0 8,2 4 0-8,0-6 0 8,4-6-64-8,1 1 0 6,-1-5-16-6,2-4 0 8,-2 1-176-8,2-7 192 7,0-17-192-7,0 0 192 8,2 20-192-8,1-3 0 8,-3-17 0-8,0 0 0 23,0 0-1440-22,4 14-368-1,-4-14-80 0,0 0-8624 8,0 0-1728-7</inkml:trace>
    </iact:actionData>
  </iact:action>
  <iact:action type="add" startTime="120213">
    <iact:property name="dataType"/>
    <iact:actionData xml:id="d131">
      <inkml:trace xmlns:inkml="http://www.w3.org/2003/InkML" xml:id="stk131" contextRef="#ctx0" brushRef="#br2">10214 17899 18431 0,'0'0'1632'3,"0"0"-1312"-3,0 0-320 1,0 0 0 6,0 0 960-7,0 0 112 6,12 12 16-6,9-8 16 8,3 0-64-8,5-4-16 7,4-4 0-7,10 0 0 7,2-2 80-6,8-4 16 5,5 3 0-6,7-5 0 9,-3-2-128-9,6 6-32 8,4 3 0-8,6-5 0 6,0 4-224-6,6 0-48 10,4 0-16-10,0 0 0 11,0 3-96-11,-1 1 0 4,-1 0-16-4,-6 0 0 8,-8 0-304-8,3 2-64 6,-9 0-16-6,4 2 0 7,-6 4-176-7,-5-4 0 7,-8-2 144-7,-5 3-144 8,-7 5 0-8,-1-4 0 8,-9-2-192-8,-6 0 64 23,-7 2-2080-22,1 8-416 2,-7-3-64-3</inkml:trace>
    </iact:actionData>
  </iact:action>
  <iact:action type="add" startTime="121458">
    <iact:property name="dataType"/>
    <iact:actionData xml:id="d132">
      <inkml:trace xmlns:inkml="http://www.w3.org/2003/InkML" xml:id="stk132" contextRef="#ctx0" brushRef="#br2">10505 19105 12207 0,'0'0'528'3,"10"-10"128"-2,-10 10-528-1,9-18-128 0,7 7 0 1,-8-5 0 5,-4 4 912-6,2-3 160 9,-4 1 16-9,1-2 16 6,-3 16 272-5,0-13 48 5,-2-3 16-6,2 16 0 8,-1-13-352-8,-3-1-64 8,4 14 0-8,-6-12-16 7,-2-3-240-7,-2 7-32 7,10 8-16-6,-13-6 0 6,-5-4-112-7,2 6-32 7,-1 4 0-7,-5 4 0 9,-1 2-128-9,-4 0-48 6,-3 2 0-6,1 5 0 8,0 3-64-8,-2 3-16 6,1 1 0-1,1-1 0-1,0 5-64-3,2 3-32 6,-1 4 0-7,5 4 0 8,1 1-32-8,7 1-16 7,-3 5 0-7,10-4 0 9,3-5-48-9,3-2 0 6,2-6 0-6,6-3 0 7,1-3-128-7,3-5 160 7,8 1-160-7,1-7 160 9,1-2 16-9,3-2 0 7,2-8 0-7,3-2 0 8,-1-2 64-8,2 1 16 7,3-9 0-7,-1 2 0 8,-4-3 0-8,0-1 0 7,-1-5 0-7,-3 1 0 8,-1 3-128-8,-5-1-128 7,-5 7 176-7,0-3-176 7,-12 16 160-7,11-10-160 7,-11 10 128-7,0 0-128 9,0 0 0-9,0 0 0 6,0 0 0-6,14 6 0 9,0 10 0-9,-7 0 0 7,-1 5-128-7,2 2 128 8,0 1 0-8,-2 1 0 7,1 2-144-7,5-3 144 8,-4 3 0-8,2-5 0 7,-1-3 0-7,1-1 0 22,4-9-1424-21,0-1-240 0,3-2-32-1,-1-2-13088 5</inkml:trace>
    </iact:actionData>
  </iact:action>
  <iact:action type="add" startTime="122044">
    <iact:property name="dataType"/>
    <iact:actionData xml:id="d133">
      <inkml:trace xmlns:inkml="http://www.w3.org/2003/InkML" xml:id="stk133" contextRef="#ctx0" brushRef="#br2">10879 19175 24239 0,'0'0'1072'3,"0"0"224"-3,0 0-1040 0,0 0-256 1,0 0 0-1,0 0 0 7,0 0 960-6,0 0 128 5,0 0 16-6,0 0 16 7,0 0-176-7,14 2-48 8,4 2 0-8,3-2 0 8,-1-2-112-8,1-2-16 7,6 0-16-7,5 0 0 8,3 2-176-8,-2-2-16 8,4 0-16-8,2 0 0 7,-6 2-304-7,-2 0-64 8,4-2-16-8,0 0 0 6,-5 0-160-5,-3-2-176 6,-7 2 48-7,-1-2 0 21,-1 0-2112-20,-5 2-400 0,3 0-96-1</inkml:trace>
    </iact:actionData>
  </iact:action>
  <iact:action type="add" startTime="122374">
    <iact:property name="dataType"/>
    <iact:actionData xml:id="d134">
      <inkml:trace xmlns:inkml="http://www.w3.org/2003/InkML" xml:id="stk134" contextRef="#ctx0" brushRef="#br2">12366 18701 22047 0,'0'0'976'4,"0"0"208"-4,-6-10-944 0,6 10-240 1,-16-8 0-1,5 6 0 6,11 2 688-6,-18-2 80 7,-3 0 32-7,-1 2 0 9,-3 0 256-9,-5 4 48 6,-1 0 16-6,-4 2 0 8,2 4-64-8,2 0-16 7,0-3 0-7,-1 5 0 8,-1-4-208-8,10 2-64 7,3 1 0-7,3-3 0 9,5 2-384-9,0 2-64 6,12-12-32-6,-6 13 0 8,5 5-96-8,4 1-32 7,9-3 0-7,0 3 0 8,7 5-32-8,3-1-128 6,-1-1 192-6,7 3-64 10,-1-2-128-7,2 3 0 0,2-1 0-2,-1 2 128 7,-3 3-128-8,-2-3 0 7,-7-2 0-7,1 3 128 8,1 1-128-8,-8 2 160 7,-3 0-160-7,1 3 160 7,-6-5-160-6,-2 0 0 5,-4 2 0-6,0-2 128 9,-2-1 256-9,-6-1 32 7,1-4 16-7,-3-1 0 8,-6-3 80-8,-1 1 32 7,-7-4 0-7,-3-3 0 7,-2 9-80-7,-2-9-16 7,-6-1 0-7,0-4 0 9,0-2-128-9,-4-2-48 6,8-1 0-6,-4-3 0 8,2-7-112-8,4-1-32 7,1-2 0-7,5-6 0 8,6 3-128-8,-1-3-272 8,5-3 64-8,7 1 16 23,4-1-2336-22,6-5-464 0,4-3-80-1,13 0-32 0</inkml:trace>
    </iact:actionData>
  </iact:action>
  <iact:action type="add" startTime="123124">
    <iact:property name="dataType"/>
    <iact:actionData xml:id="d135">
      <inkml:trace xmlns:inkml="http://www.w3.org/2003/InkML" xml:id="stk135" contextRef="#ctx0" brushRef="#br2">13456 17667 6447 0,'0'0'576'1,"-8"8"-576"2,8-8 0-3,0 0 0 8,0 0 4144-8,0 0 720 7,0 0 128-6,12 12 48 6,7-4-3280-7,9-6-656 7,5-2-128-7,4-2-16 10,8 2-240-10,8-2-32 5,3 0-16-5,-1-2 0 7,1-6-352-7,-1 2-64 8,1 0 0-8,1 1-16 8,-4-3-240-8,-1 4 144 7,-1 0-144-7,-6 4 128 7,-2-2-304-7,-4 4-64 7,-2 6-16-7,-8-2-13488 11</inkml:trace>
    </iact:actionData>
  </iact:action>
  <iact:action type="add" startTime="123320">
    <iact:property name="dataType"/>
    <iact:actionData xml:id="d136">
      <inkml:trace xmlns:inkml="http://www.w3.org/2003/InkML" xml:id="stk136" contextRef="#ctx0" brushRef="#br2">13676 18184 33519 0,'0'0'1472'3,"0"0"320"-3,14 4-1424 0,10-2-368 0,9 2 0 0,6 0 0 9,2-2 704-8,4-2 80 4,3-2 16-5,3 2 0 8,4 0-432-8,1 0-96 7,-1-4-16-7,1 4 0 9,3 2-112-9,-3 0-16 5,3 0-128-5,-4-2 192 24,-5 0-896-24,-1 7-192 2,-6-3-48 4</inkml:trace>
    </iact:actionData>
  </iact:action>
  <iact:action type="add" startTime="125692">
    <iact:property name="dataType"/>
    <iact:actionData xml:id="d137">
      <inkml:trace xmlns:inkml="http://www.w3.org/2003/InkML" xml:id="stk137" contextRef="#ctx0" brushRef="#br2">4708 20382 9215 0,'0'0'816'3,"0"0"-656"-3,0 0-160 0,0 0 0 8,0 0 1216-8,0 0 224 6,0 0 32-5,4-18 16 7,-4 18-528-7,8-15-128 5,1-5 0-6,-1 3-16 8,4 1-256-7,4-7-48 5,1-5-16-5,3-3 0 6,1-8 0-7,6 4 0 6,1-2 0-5,1-8 0 7,0 2-80-7,6-7-16 5,0-5 0-6,2-2 0 8,4 1-176-8,2-8-32 7,2-5-16-7,8-7 0 8,-2-6-176 0,1-2 160-8,5-3-160 0,1-9 160 8,1-3-160-8,-1-7 0 7,1-7 144-7,-1 0-144 8,-3-4 0-8,0 4 128 7,-1 2-128-6,-1 2 0 7,-4 3 0-8,1 11 0 6,-5-5 0-6,2 11 0 8,0 1 0-8,-4 6 0 7,2 6 0-7,1 4 0 9,-3 3 0-9,0 3 0 6,-4 4 0-6,-2 1 0 9,-4-3 0-8,-5 3 0 5,-5 9 0-6,-3 1 128 9,-1-2-128-9,-1 5 144 5,-7 1-144-5,3 10 160 9,-6 2-160-9,2 2 0 7,-1 5 0-7,-3 3 128 8,-2 7-128-8,2 1 0 6,-6 17 0-6,0 0 0 8,8-8-304-8,-8 8 16 6,0 0 0-6,0 0-6672 17,0 0-1328-16</inkml:trace>
    </iact:actionData>
  </iact:action>
  <iact:action type="add" startTime="126158">
    <iact:property name="dataType"/>
    <iact:actionData xml:id="d138">
      <inkml:trace xmlns:inkml="http://www.w3.org/2003/InkML" xml:id="stk138" contextRef="#ctx0" brushRef="#br2">5991 16924 8287 0,'0'0'368'1,"0"0"80"-1,-17-6-448 0,17 6 0 3,0 0 0-3,0 0 0 7,0 0 928-6,-6-15 96 5,6 15 32-6,0 0 0 8,2-18-1056-8,6 5 0 7,3 3-208-7,1-2 16 23,4 6-816-22,-3-2-160-1,3-1-48 2</inkml:trace>
    </iact:actionData>
  </iact:action>
  <iact:action type="add" startTime="126522">
    <iact:property name="dataType"/>
    <iact:actionData xml:id="d139">
      <inkml:trace xmlns:inkml="http://www.w3.org/2003/InkML" xml:id="stk139" contextRef="#ctx0" brushRef="#br2">6052 16515 15663 0,'0'0'688'2,"-14"4"144"-2,4 5-656 0,10-9-176 0,0 0 0 0,0 0 0 6,0 0 688-6,0 0 96 6,0 12 32-6,0-12 0 9,0 0-224-9,20-2-32 7,-2-2-16-7,5-6 0 8,4 1 272-8,4-9 48 6,5-5 16-6,-1 7 0 8,8-5-176-8,-6 3-48 8,4 1 0-8,-2-3 0 9,-4 3-272-9,0 3-48 7,0-2-16-7,-4 5 0 8,0 1 0-8,1 2 0 6,-3 6 0-6,-2 4 0 9,-2 10-128-9,-1-1-48 5,-1 9 0-5,-5 7 0 10,-1 6-144-10,-1 10 0 6,-8-2 144-6,-4 6-144 8,0 0 0-8,-2 4 144 6,0 9-144-5,-4-1 0 8,0-1 160-9,-2-1-160 6,0-5 128-6,-2-3-128 8,-4-8 144-8,0 0-144 7,3-6 160-7,-3-6-160 8,2-1 192-8,4-5-64 7,0 0-128-7,-2-9 192 8,6-14-192-8,0 0-256 6,0 0 48-6,0 0-13024 10</inkml:trace>
    </iact:actionData>
  </iact:action>
  <iact:action type="add" startTime="126893">
    <iact:property name="dataType"/>
    <iact:actionData xml:id="d140">
      <inkml:trace xmlns:inkml="http://www.w3.org/2003/InkML" xml:id="stk140" contextRef="#ctx0" brushRef="#br2">7333 15826 20959 0,'0'0'928'2,"8"-13"192"-2,-8 13-896 0,0 0-224 3,0 0 0-3,0 0 0 7,0 0 592-7,0 0 80 6,-8 13 16-6,-9 3 0 9,-7 7-272-9,-3 7-48 6,-4 5-16-6,0 2 0 12,-2 0 64-12,-3 8 16 4,3-1 0-4,6 1 0 8,4 2 64-8,9-8 16 6,6 4 0-6,8-12 0 8,6-2-192-8,4-3-16 8,7-3-16-8,7-3 0 8,5-5 208-8,4-3 32 7,4-8 16-7,8-4 0 9,6-4 240-7,-1-8 48 3,5-1 16-4,0-7 0 7,-1-3-144-8,1-3-48 6,-4-3 0-6,-3 2 0 8,-1 0-96-8,-4-3-32 6,-4-1 0-6,-10-2 0 9,-1-2 208-9,-9 0 32 6,-9 2 16-6,-4-2 0 9,-8 1-144-9,-4 3-48 7,-10 0 0-7,-3 2 0 8,-8-1-336-8,-9 7-64 7,-3 7 0-7,2 1-16 8,-6 3-176-8,1 2-224 7,-3 5 48-7,0 3 16 24,8 4-1408-23,4 1-288 0,3 3-48-1,5 6-15472 0</inkml:trace>
    </iact:actionData>
  </iact:action>
  <iact:action type="add" startTime="129357">
    <iact:property name="dataType"/>
    <iact:actionData xml:id="d141">
      <inkml:trace xmlns:inkml="http://www.w3.org/2003/InkML" xml:id="stk141" contextRef="#ctx0" brushRef="#br2">16571 16000 12895 0,'0'0'1152'3,"0"0"-928"-3,0 0-224 0,0 0 0 7,0 0 720-7,0 0 112 8,0 0 0-8,0 0 16 6,10-12-144-6,-10 12-16 7,0 0-16-7,0 0 0 9,0 0-32-9,0 0 0 6,0 0 0-6,0 0 0 8,0 0 208-8,0 0 48 7,0 0 0-7,0 0 0 9,8 8-32-9,-1 8 0 7,3-1 0-7,-6 11 0 8,-2 3-160-8,-2 4-16 6,0 6-16-6,2 2 0 9,-2 6-48-9,0 7-16 7,-2-1 0-3,0 3 0 1,-2 3 48-4,2 3 16 3,-4 5 0-4,2-7 0 9,1-9-208-9,1 0-32 6,0 1-16-6,0-3 0 10,0 0 16-10,0-6 0 6,-2-8 0-6,0-2 0 8,2 0-144-8,2-2-32 7,0-7 0-7,2-1 0 8,2 0-128-8,-2-3-128 8,2-8 144-8,-4-12-144 7,4 19 192-6,2-1-64 5,-3-9-128-6,-3-9 192 7,0 0-192-7,0 0-128 8,0 0 128-8,16 4-208 24,-16-4-1680-22,0 0-336-2,12-5-64 0,-12 5-7680 7,0 0-1536-6</inkml:trace>
    </iact:actionData>
  </iact:action>
  <iact:action type="add" startTime="129731">
    <iact:property name="dataType"/>
    <iact:actionData xml:id="d142">
      <inkml:trace xmlns:inkml="http://www.w3.org/2003/InkML" xml:id="stk142" contextRef="#ctx0" brushRef="#br2">15715 17511 19343 0,'0'0'848'3,"0"0"192"-3,0 0-832 0,0 0-208 1,8 8 0-1,5-2 0 7,9-4 1024-7,3-2 176 6,6 0 16-6,6-2 16 10,10-4-352-10,6-2-80 5,7 0-16-5,10-1 0 9,-1-5 160-9,7 4 16 7,-4-7 16-7,6 3 0 8,4-3 48-8,6 7 0 6,5-2 0-5,1 6 0 10,5-4-288-11,-3-1-48 6,0 3-16-6,-7 4 0 7,-1-2-320-7,0 2-64 8,-4 4-16-8,0 6 0 6,-2 2-272-5,-8 0 0 5,-4 2-208-6,-14-3 80 25,-5-1-2352-24,-12 4-464 3,-10 6-80-4</inkml:trace>
    </iact:actionData>
  </iact:action>
  <iact:action type="add" startTime="130150">
    <iact:property name="dataType"/>
    <iact:actionData xml:id="d143">
      <inkml:trace xmlns:inkml="http://www.w3.org/2003/InkML" xml:id="stk143" contextRef="#ctx0" brushRef="#br2">16085 18488 14735 0,'0'0'1312'1,"0"0"-1056"4,8-15-256-5,-8 15 0 7,6-14 1344-7,-6 14 192 6,0 0 64-6,-2-17 0 8,2 17-352-8,-8-12-64 8,-7-6-16-8,1 10 0 7,-9 1-64-5,-1 1-16 3,-1 4 0-5,-2 2 0 9,-1 2 16-9,-1 4 0 6,-2 0 0-6,2 1 0 8,-3 11-400-8,1-3-64 8,-2 5-32-8,2 3 0 8,-4 1-272-8,5-3-48 6,5-1-16-6,4 1 0 8,-1 1-112-8,6-3-32 8,-1 3 0-8,9-3 0 7,6 3-128-7,2-5 128 8,4 1-128-1,6 1 128-6,5-3 80-1,5 5 16 8,-1 3 0-7,9 1 0 6,3 0-80-7,4 1-16 7,-4-1 0-7,2-2 0 6,1 5 0-6,-3-1 0 8,0 0 0-8,-8 1 0 7,-1-1-128-7,-3-2 128 7,-5 1-128-6,-2-1 128 6,-6-6 16-7,-4 1 0 8,-6-1 0-8,0 1 0 8,-10-2 320-8,0-3 64 7,-9 5 16-7,-2-3 0 8,-3-3-32-8,-1 3-16 6,-2-3 0-6,0-2 0 9,-8-4-240-9,2-5-32 7,3 1-16-7,-3-4 0 8,4-2-208-8,2-1 144 6,0-1-144-6,2-4 128 8,-1-6-128-8,3 6-176 7,2-3 48-7,3 1 0 24,5 2-752-24,5-4-144 1,6 3-16-1,6 9-16 13,2-10-2080-13,6-4-400 2</inkml:trace>
    </iact:actionData>
  </iact:action>
  <iact:action type="add" startTime="130631">
    <iact:property name="dataType"/>
    <iact:actionData xml:id="d144">
      <inkml:trace xmlns:inkml="http://www.w3.org/2003/InkML" xml:id="stk144" contextRef="#ctx0" brushRef="#br2">16386 18958 27759 0,'0'0'1216'3,"0"0"272"-2,0 0-1184-1,0 0-304 1,11-6 0-1,9-3 0 7,-2 1 1056-7,5 2 160 7,0 2 16-7,3-6 16 7,-1 1-224-7,2 1-32 7,3-4-16-7,-1 4 0 8,0 3-464-8,0-3-80 8,-1-2-32-8,-1 2 0 7,0 2-400-6,1 0 128 5,-5-1-128-6,0 1 0 22,1 2-256-22,-7-2-144 1,3-4-32-1,1 4-10368 8,-7 3-2064-7</inkml:trace>
    </iact:actionData>
  </iact:action>
  <iact:action type="add" startTime="130872">
    <iact:property name="dataType"/>
    <iact:actionData xml:id="d145">
      <inkml:trace xmlns:inkml="http://www.w3.org/2003/InkML" xml:id="stk145" contextRef="#ctx0" brushRef="#br2">17661 18611 27871 0,'0'0'1232'3,"12"-12"256"-3,-2-3-1184 0,4 1-304 0,1-3 0 1,-3 5 0 6,-4-8 592-7,-4 9 64 7,-4 11 16-7,-6-20 0 7,-8 5 256-7,-2 1 48 8,-5-4 16-8,-6 9 0 9,-5-7-144-9,-1 8-16 5,-2 4-16-5,0 1 0 9,2 3-320-9,-4 5-64 6,2 5-16-6,4 8 0 10,-1-5-96-10,3 7-32 6,0 5 0-6,3 2 0 7,3 3-144-6,0 1-16 6,3 6-128-7,6-2 192 8,-1 4-192-8,7 2 144 11,2-4-144-11,2 4 128 6,4-4-128-5,4-2 192 3,2-6-192-4,2-3 192 9,6-7-192-9,-1 1 0 7,7-7 144-7,-1 3-144 7,3-10 144-7,1-2-144 9,2-4 192-9,3-2-192 7,1-2 304-7,0-4-48 6,0-5-16-6,-1 3 0 9,-1-6-48-8,0 4 0 5,-1 1 0-6,-5-1 0 7,-1-4-64-7,-9 7 0 7,-11 9-128-7,20-2 192 9,-20 2 80-9,18 4 16 6,-7 5 0-6,1 5 0 8,2 6-160-8,-3-1-128 8,5 3 144-8,-2-1-144 7,3 2 0-7,5 3 128 7,-3-7-128-7,2 1 0 9,5-3 0-9,3-5 0 6,2 4 0-6,4-11 0 9,-3-1 0-9,5-4-128 6,2-4-16-6,-2 1 0 25,0-9-3056-24,0 0-624 0</inkml:trace>
    </iact:actionData>
  </iact:action>
  <iact:action type="add" startTime="131757">
    <iact:property name="dataType"/>
    <iact:actionData xml:id="d146">
      <inkml:trace xmlns:inkml="http://www.w3.org/2003/InkML" xml:id="stk146" contextRef="#ctx0" brushRef="#br2">20240 17301 23551 0,'0'0'1040'2,"0"0"224"-2,0 0-1008 0,0 0-256 3,8-16 0-3,-8 16 0 7,0 0 1088-7,0 0 192 7,0 0 16-7,15 20 16 8,-7-1-208-7,-4 8-32 5,4 8-16-6,-4 4 0 9,-2 4-144-9,-2 0-16 5,0 4-16-4,0 4 0 7,-2-2-96-8,0-3-16 7,0 1 0-7,0 0 0 7,2-8-256-7,0 0-48 7,0-6-16-7,0-2 0 8,-2-5-256-8,2-3-64 7,2-5-128-7,2-1 192 9,-4-17-192-9,0 0 128 7,0 0-128-7,0 0 0 21,17 0-1152-20,1-8-336-1,0-9-64 0,-5-3-9424 9,3-1-1888-5</inkml:trace>
    </iact:actionData>
  </iact:action>
  <iact:action type="add" startTime="132013">
    <iact:property name="dataType"/>
    <iact:actionData xml:id="d147">
      <inkml:trace xmlns:inkml="http://www.w3.org/2003/InkML" xml:id="stk147" contextRef="#ctx0" brushRef="#br2">20103 16926 18431 0,'-25'-8'816'0,"11"-3"160"1,-5-3-784-1,9-2-192 3,0 5 0-2,10 11 0 5,0-14 4784-6,0 14 912 7,0 0 176-7,0 0 32 8,4-14-4576-7,-4 14-928 5,8-13-176-6,-8 13-32 8,0 0-192-8,10-10 0 6,-4-2 0-6,-6 12-176 25,0 0-1280-25,19-4-256 0,1 2-48 0,-5 2-16 15,5 2-1248-15,5 2-256 1,3 4-48 5</inkml:trace>
    </iact:actionData>
  </iact:action>
  <iact:action type="add" startTime="132282">
    <iact:property name="dataType"/>
    <iact:actionData xml:id="d148">
      <inkml:trace xmlns:inkml="http://www.w3.org/2003/InkML" xml:id="stk148" contextRef="#ctx0" brushRef="#br2">22327 16682 21183 0,'-2'-9'1888'1,"0"-7"-1504"4,2 2-384-5,0-3 0 6,0 5 1360-6,-2-7 208 7,0-5 32-7,2-1 16 8,-4 0-416-8,-1-3-96 6,-5 3-16-5,2 0 0 8,-6 1-64-9,1 1 0 6,-3-5-16-5,0 3 0 7,-5 0-240-8,-2-1-64 6,-1 1 0-6,-1 0 0 8,-2 3-128-8,-1 7-48 7,1-1 0-7,-2 8 0 8,-3-3-192-8,-1 7-32 6,2 6-16-6,-2 5 0 10,-4 3-288-10,2 2 128 6,4 3-128-6,-1 5 0 8,3 5 144-2,0 5-144-3,-4-1 0-3,5 6 144 7,7 4-144-7,-3 8 0 6,3 3 0-6,3 9 0 9,5 13 0-9,1 10 0 6,8 2 0-6,2 4 0 9,4 5-128-9,2 3 128 6,2-5 0-6,-4 3 0 8,0-10 0-8,0-4 0 8,-2-8 160-8,2 2-160 8,0-10 256-8,0-3-64 6,0-6-16-6,2-7 0 9,3-3-16-9,-3-8 0 6,-2 0 0-6,2-7 0 9,-2-5-160-9,2-8 160 6,0 3-160-6,4-12 160 8,-8-8-160-8,0 0 0 7,0 0-160-6,17-8 160 23,3-8-2240-24,-9 3-336 2,-1-11-80-2,-8-3-13216 0</inkml:trace>
    </iact:actionData>
  </iact:action>
  <iact:action type="add" startTime="132660">
    <iact:property name="dataType"/>
    <iact:actionData xml:id="d149">
      <inkml:trace xmlns:inkml="http://www.w3.org/2003/InkML" xml:id="stk149" contextRef="#ctx0" brushRef="#br2">20823 17595 33167 0,'0'0'2944'2,"0"0"-2352"-1,8-10-464-1,10 5-128 7,11-7 1136-7,12 4 208 6,2 4 32-5,5-4 16 7,5-3-688-8,4 3-144 7,3-6-32-7,8 2 0 7,-1 1-32-7,5-3-16 7,4 6 0-6,2-1 0 7,0 1-176-8,0-2-48 7,-4-4 0-7,-7 5 0 12,-7-1-256-12,-11 0 0 4,-4 4 0-3,-2 4 0 21,-6-2-2112-21,-8 4-448 0,-4 4-64-1,-9 0-32 0</inkml:trace>
    </iact:actionData>
  </iact:action>
  <iact:action type="add" startTime="135934">
    <iact:property name="dataType"/>
    <iact:actionData xml:id="d150">
      <inkml:trace xmlns:inkml="http://www.w3.org/2003/InkML" xml:id="stk150" contextRef="#ctx0" brushRef="#br3">26113 11522 2751 0,'0'0'256'2,"0"0"-256"-2,0 0 0 0,0 0 0 7,0 0 1648-7,0 0 272 6,0 0 64-5,0 0 16 7,0 0-528-8,0 0-128 6,0 0 0-6,0 0-16 9,0 0-336-8,0 0-64 6,0 0-16-7,0 0 0 6,0 0-160-6,0 0-48 7,0 0 0-7,0 0 0 10,-14-2-128-10,14 2-16 6,0 0-16-6,-15 0 0 8,3 0-128-8,12 0-32 7,-17 4 0-7,17-4 0 9,-14 2 144-9,14-2 32 6,-14 4 0-6,14-4 0 8,-11 4 0-8,11-4 0 7,0 0 0-7,0 0 0 9,0 0 80-9,0 0 32 5,0 0 0-4,0 0 0 7,0 0-288-8,0 0-48 7,0 0-16-7,0 0 0 8,0 0-64-8,0 0-32 7,0 0 0-7,13 10 0 8,5-3 48-8,-3-7 16 8,5 0 0-8,3-3 0 7,3-1-48-7,1 0-16 8,0-2 0-8,2 2 0 8,-1 0-48-8,5 0-16 10,6-4 0-10,0-1 0 6,6 1-160-6,0 2 128 6,3-4-128-6,3 2 128 9,-2 3-128-9,-2-5 0 6,2-4 0-6,-1 6 0 9,-1-3 0-8,-4 3 0 4,4 2 128-5,-4-2-128 8,2-3 0-8,-1 5 0 8,-5-2 0-8,4-2 128 8,-6 2-128-8,4 2 160 6,-4 1-160-6,1-1 160 8,2 2-160-8,-6 0 0 8,-3 0 0-8,-2 4 0 7,2-2 128-7,-3 0-128 8,-3 2 0-8,0-2 128 7,-1 0-128-7,1 2 0 7,-5 0 0-7,-5 0 0 8,3-2 0-8,-5-2 0 7,3 4 128-7,-16 0-128 7,16 0 0-7,-16 0 0 7,17 0 0-7,-17 0 128 7,20 0-128-6,-7 6 0 5,-13-6 0-6,18 4 0 9,-18-4 0-9,0 0 0 7,17-2 128-7,-17 2-128 9,14 0 0-9,-14 0 0 5,0 0 0-5,0 0 128 9,0 0-128-9,18 0 0 6,-18 0 0-6,0 0 0 8,0 0 0-8,0 0 0 8,0 0 128-8,0 0-128 8,0 0 0-8,0 0 0 7,0 0 144-7,0 0-144 7,0 0 0-7,0 0 0 8,0 0 0-8,0 0 128 8,0 0-128-8,0 0 0 7,-18 0 0-7,4 2 0 9,-3 0 0-9,1 0 128 6,1-2-128-6,-3 2 0 8,4 0 0-8,-5 0 128 7,-2 0-128-7,-5 2 0 9,-3-2 0-9,2-2 0 7,-3 6 0-7,1-3 0 8,-2-1 0-7,-6 0 128 4,-8 2-128-5,0 2 0 9,2-6 0-9,-4 4 0 6,2 6 0-6,5-6 0 9,-5 0 0-9,2 1 0 6,-4-1 0-6,2 2 128 9,2 2-128-9,-4-4 0 6,6-2 0-6,-3 0 128 9,5-2-128-9,-4 2 0 6,8 0 0-6,-5 4 128 9,3-1-128-9,2 1 0 7,-4 2 0-7,4 2 0 7,4-6 0-7,0 2 0 8,-4-5 0-8,3 5 0 8,3-2 0-8,2 4 0 6,0-2 0-6,-1-4 0 8,-1 2 0-8,0 0 0 7,1 3 0-7,1-1 0 8,0-2 0-8,1-2 0 7,1 2 0-7,2 0 0 8,5 0 0-8,-3 2 0 7,3-2 0-7,5-1 0 9,-5-1 0-9,6 0 0 6,-3 0 0-6,15-2 0 8,-10 2 0-8,10-2 0 6,0 0 0-6,0 0 0 10,0 0 0-10,0 0 0 5,0 0 0-5,0 0 128 10,0 0-128-10,0 0 0 7,0 0 128-7,0 0-128 8,0 0 0-8,14-4 0 6,3 2 0-6,5-1 0 9,-5-1 0-9,5 0 0 7,3-4 0-7,4 2 128 8,2 2-128-8,5-2 0 6,1-1 128-6,0 1-128 9,4 0 0-9,0 0 0 6,3 0 0-6,5-4 128 10,6 3-128-10,1-3 0 5,1-4 0-5,1 4 0 9,1-7 0-9,1 9 0 6,-1-2 0-6,3 4 0 9,-1-3 128-9,3-3-128 6,3 2 128-6,-3 1-128 9,2-5 192-9,4 6-16 7,6 2-16-7,-3-2 0 9,-1 3-160-9,-2-1 0 5,-6 2 0-5,-1-2 0 10,3 0 0-10,-3 2 0 6,-5-2 0-6,1 2 0 8,-3 2 0-8,3 1 0 7,-1 2 0-7,-3-2 0 8,-6-3 0-8,-3 2 0 7,-7-2 0-7,0 4 0 7,-5 0 0-7,-3-2 0 8,-4-4 128-8,-2 4-128 7,-1 2 0-7,-5 0 0 7,-3-2 0-6,2 2 0 7,-7-2 0-8,-11 2 0 5,18 0 0-4,-18 0 0 7,0 0 0-8,11 0 0 7,-11 0 0-7,0 0 0 9,0 0 176-9,0 0-48 6,0 0-128-6,0 0 192 9,0 0 0-9,0 0 0 6,0 0 0-6,0 0 0 9,0 0-192-9,0 0 128 6,-13-2-128-6,-3 2 0 9,3-2 128-9,-5 2-128 6,4-2 0-6,-5 2 0 10,-1 2 0-10,-1 0 0 5,-3-4 0-5,-1 4 0 11,-4 0 128-11,-2 2-128 6,-1 0 0-6,-5-2 0 8,-4-2 0-8,0 2 0 5,4 4 0-5,-7-2 0 8,-1-2 128-8,2-1-128 8,-6 1 0-8,-2 2 144 8,-3 2-144-7,-1 2 0 4,0-2 0-5,-3-2 0 9,-4 2 0-9,-9 1 0 6,1 3 0-6,-6-6 0 9,0 0 0-9,4 4 0 6,2 2 0-6,5-3 0 9,-3 1 0-9,7 2 0 6,3-8 0-6,3 4 0 9,3-2 0-9,1 1 0 6,6 3 0-6,2-2 0 9,-4 0 0-9,2 2 0 6,5 0 0-6,-3-1 0 9,2-3 0-9,2 4 0 6,0 0 0-6,4-2 0 9,-4-2 0-8,1-1 0 5,5 5 0-6,-6 0 0 9,0-2 0-9,4-2 0 6,-2 2 0-6,2-2 0 8,2 3 0-8,2-1 0 6,1-2 0-6,5 2 0 8,2-2 0-7,1 2 0 5,5-4 0-5,17-2 0 6,0 0-144-7,0 0 144 6,0 0 0-5,0 0 0 7,0 0 0-8,0 0 0 8,17-8 0-8,7 2 0 8,3 2-144-8,2 0 144 7,2-2 0-7,6-1-144 8,2 1 144-8,4 2 0 6,4-4 0-6,4 0-128 8,1 0 128-8,7 3 0 8,5-9 0-8,9 2-128 9,5 2 128-9,2-3 0 6,0 5 0-6,-2-4 0 7,-4 3 0-7,4 1 0 8,4-2 0-8,3 0 0 8,3 1 0-8,4-1 0 7,-2 6 0-7,1 0 176 8,-1 0-176-8,-6-2 0 7,-4 2 0-7,-6 0 0 8,-2 4 0-8,0 0-176 6,-5-2 176-6,3 0-128 9,-4-1 128-9,-5-1 128 7,-7 4-128-7,-3-2 176 8,0-4-176-8,-8 2 0 6,-2-2-160-6,-10 0 160 9,-2 0 0-9,-2 1 0 7,-3 1 0-7,-3 0 0 10,-7 0 0-10,-14 4 0 4,17-2 0-4,-17 2 0 9,0 0 0-8,0 0 0 5,0 0 0-6,0 0 0 8,0 0 0-8,0 0 0 6,-17-2 0-5,-1 2 160 7,-7 2-160-8,-4-2 0 7,-8 0 0-7,0 4 0 8,-4 2 0-8,-2-2 0 7,-6-1 0-7,-4-1 0 8,-5-2 128-8,-1 2 0 7,-1 4 0-7,-7 0 0 8,3 0-128-8,-4 0-176 6,1-2 48-6,-3 2 0 9,-2 3 128-9,-8-3 176 7,-2-2-48-7,-4 2 0 9,1 2-128-9,-3 1 0 6,2-1 0-6,2 0 0 9,2 0 0-9,2-2 0 6,-2-2 0-6,0 3 0 8,0 1 0-8,6 0-144 7,0-4 144-7,8 4-208 8,4 1 208-8,7-3 0 6,4-2 0-5,7 0 0 7,7 2 0-8,2 2 0 7,1-4 0-7,7-2 0 8,4 2 0-8,7-4 0 8,1 0 0-8,17 0 0 8,-12-2 0-8,12 2 0 6,0 0 0-6,0 0 0 9,0 0 0-9,0 0 0 6,0 0 0-6,0 0 0 9,14-4 0-9,7 0 0 6,4-4 0-6,5 4 0 8,-1-2 0-8,6 2 0 7,4-3 0-7,2-1 0 8,8 0 0-8,5 4 0 7,3-2 0-7,5-4 0 8,7 3 0-8,-5 1 0 7,4-4 0-7,-1 4 0 9,5 0 0-9,-4 2 0 5,2-1 0-4,0-3 0 7,7 0 0-8,4 4 0 7,5-2 0-7,-2-2 0 9,-6 3 0-9,2 1 0 6,0 2 0-6,-4 0 0 8,-4-8 0-8,1 0 0 8,-5 2 0-7,0 5 0 6,-5-7 0-7,3 4 0 6,-2-2 0-6,-7 6 0 9,-3-2 0-9,-5 0 0 6,-4-3 0-6,-4-1 0 8,-10 2 0-8,-2 0 0 7,-3 2 208-7,-3 2-64 9,-7-2-144-9,-16 4-144 6,13-6 144-6,-13 6-208 8,0 0 208-8,0 0 0 6,0 0 0-6,0 0 0 9,0 0 0-9,0 0-192 6,0 0 0-6,-17 16-11632 17,-7-2-2320-16</inkml:trace>
    </iact:actionData>
  </iact:action>
  <iact:action type="add" startTime="138814">
    <iact:property name="dataType"/>
    <iact:actionData xml:id="d151">
      <inkml:trace xmlns:inkml="http://www.w3.org/2003/InkML" xml:id="stk151" contextRef="#ctx0" brushRef="#br3">20221 14828 13471 0,'0'0'592'1,"0"0"128"0,0 0-576 0,0 0-144 0,0 0 0-1,0 0 0 7,0 0 704-7,0 0 128 8,0 0 0-8,0 0 16 8,0 0-256-8,0 0-48 6,0 0-16-6,0 0 0 8,0 0 208-8,0 0 32 7,0 0 16-7,-8 15 0 8,2-5 144-8,6-10 32 7,0 0 0-7,0 0 0 8,0 0-192-8,0 0-16 7,2 18-16-7,-2-18 0 8,0 0-128-7,19 7-32 5,-3 3 0-6,3-6 0 8,5-6 64-8,1 0 0 7,4-4 0-7,3 2 0 10,3-1-32-5,8-1 0-5,2-6 0 0,7 4 0 9,5 0-160-9,7 1-16 6,2-5-16-6,9 4 0 9,5-5 0-8,0 1 0 6,1 2 0-7,5-6 0 7,-2 1-80-7,4 1-16 7,-2 4 0-7,5-3 0 9,1 3-160-9,4-2-32 7,-1 5-128-7,-5 1 192 7,-4-4-64-7,4 2-128 7,-1 2 176-7,1 2-176 8,7 2 208-8,-7 1-64 6,-2-1-16-6,0-2 0 9,-4 4 16-9,-4 0 0 8,-8 4 0-8,0-4 0 7,-8 0-16-7,3-4-128 6,-1 2 192-6,-4 0-64 10,3 0-128-10,-3 0 160 6,-5-2-160-6,-1 2 160 8,-1-2-32-8,-4 0 0 7,-5 2 0-7,-1-4 0 9,-8 1 48-9,4 1 0 6,-6 2 0-6,1-2 0 8,-5 0 0-8,0 2 0 7,-10-4 0-7,3 2 0 8,-3 0 32-8,3 2 16 6,-11 2 0-6,1-2 0 9,-14 2-48-9,14-2-16 6,-14 2 0-6,0 0 0 8,0 0-32-8,15-5 0 8,-15 5 0-8,0 0 0 8,0 0 0-8,0 0-128 6,0 0 192-6,0 0-64 9,0 0 16-9,0 0 0 6,0 0 0-5,0 0 0 7,0 0-144-8,0 0 128 7,0 0-128-7,0 0 128 9,0 0-128-9,0 0 0 5,0 0 0-5,0 0 0 9,0 0 0-9,0 0 0 7,0 0-192-7,-19 3 192 26,3-1-2048-25,-1 2-304 0,-3 2-48 0</inkml:trace>
    </iact:actionData>
  </iact:action>
  <iact:action type="add" startTime="143573">
    <iact:property name="dataType"/>
    <iact:actionData xml:id="d152">
      <inkml:trace xmlns:inkml="http://www.w3.org/2003/InkML" xml:id="stk152" contextRef="#ctx0" brushRef="#br2">23964 16944 16991 0,'0'0'752'3,"0"0"144"-2,-2-16-704-1,2 16-192 0,-2-15 0 0,0 1 0 7,2 14 880-7,0 0 144 7,-2-16 16-6,2 16 16 7,-6-13-80-8,6 13-16 6,0 0 0-5,-10-16 0 8,2 6-32-7,-3 2-16 2,-1 3 0-4,-4-1 0 7,3 0-64-7,-7 4-16 7,3-2 0-7,-1 2 0 9,-5 0-304-9,-1 4-64 7,-3 4-16-7,-2 0 0 8,-2 2-192-8,3 5-64 7,1-1 0-7,-2 7 0 8,-3 1-32-8,1 1-16 7,-6 3 0-4,6 1 0 3,2 1 208-5,-1 1 32 4,7 4 16-4,5 0 0 9,3-1-160-10,7-3-48 5,2 0 0-5,6-3 0 8,8 1-192-8,0-4 0 6,4 1 0-6,5-9 0 8,5 1 0-8,1-6 128 8,2 4-128-8,-1-9 0 9,-1-4 176-9,4-7-16 5,3-2 0-5,-3-2 0 8,0-5 0-8,3-1 0 8,1 3 0-7,-4-7 0 5,-4 1-160-6,-1 3 192 7,-3-3-192-7,-5 1 192 8,-2-1-192-8,-4 7 160 8,-3-2-160-8,-5 16 160 6,2-9-160-6,-2 9 128 7,0 0-128-7,0 0 128 8,0 0 96-8,-4 13 16 8,1 7 0-8,-1 3 0 8,2 5-240-8,0 3 144 6,4 0-144-6,-2 6 128 9,4-6-128-9,1 0 0 7,7-1 0-7,-2-3 128 9,2 2-128-9,3-7 0 5,3-5 0-5,-3 1 128 8,3 1-128-8,3-7 0 8,-3-2 0-8,3-4 0 24,3-8-448-23,5 0 16 0,2 0 16-1,2-8-10816 7,5-6-2160-6</inkml:trace>
    </iact:actionData>
  </iact:action>
  <iact:action type="add" startTime="144253">
    <iact:property name="dataType"/>
    <iact:actionData xml:id="d153">
      <inkml:trace xmlns:inkml="http://www.w3.org/2003/InkML" xml:id="stk153" contextRef="#ctx0" brushRef="#br2">24638 16983 14735 0,'-17'6'1312'1,"17"-6"-1056"-1,-20 11-256 0,20-11 0 5,-11 8 2224-5,11-8 384 8,-12 8 80-8,12-8 0 8,0 0-768-7,0 0-144 5,0 0-48-6,0 0 0 8,0 0-304-8,16 10-64 7,-3-4-16-6,7-6 0 6,3-4-208-7,6-2-48 7,1 0-16-6,5 0 0 8,8-2-336-9,-4-1-64 5,6-1-16-5,3 0 0 9,-7-4-288-9,2 9-64 6,-6-1-16-5,-2-2 0 5,-1 2-160-6,-7 0-128 8,-6 2 144-8,1-2-144 12,-3-3 0-12,1 3 0 5,-20 6-208-5,13-4 64 24,-13 4-1536-23,0 0-304-1,0 0-64 0,0 0-14848 0</inkml:trace>
    </iact:actionData>
  </iact:action>
  <iact:action type="add" startTime="144594">
    <iact:property name="dataType"/>
    <iact:actionData xml:id="d154">
      <inkml:trace xmlns:inkml="http://www.w3.org/2003/InkML" xml:id="stk154" contextRef="#ctx0" brushRef="#br2">26605 16446 15663 0,'0'0'1392'4,"0"0"-1120"-3,5-9-272-1,-5 9 0 7,0 0 1216-7,0 0 176 6,0 0 32-6,0 0 16 8,-7-10-416-7,-1 0-64 6,-8 6-32-7,-1 2 0 8,-7 2 0-8,-3 2 0 6,-4 2 0-5,-4 6 0 7,0-6 64-8,1 2 16 6,-7 3 0-5,4 5 0 6,2-2-112-7,-4 1 0 8,0-3-16-8,0 6 0 7,4-4-128-6,6 5-32 7,5-1 0-8,3-1 0 7,3-3-304-7,1 2-64 7,7-5-16-7,0 7 0 7,10-16-144-6,-4 12-16 5,4-12-16-6,0 0 0 9,14 17 80-9,0-3 16 5,7 1 0-4,5-7 0 8,3 6 80-9,4 0 32 7,6 9 0-2,-2-2 0 0,4-5-160-5,-4 4-16 5,0 1-16-5,0 2 0 9,-6 5-32-9,-1-3 0 6,-5-7 0-6,0 7 0 8,-7 2 32-8,0 1 0 8,-11-5 0-8,-3 0 0 7,-6 3 80-7,-6-5 0 6,-3 5 16-6,-9-7 0 9,-3-1-16-9,-4 1-16 7,-5-5 0-7,-1 1 0 9,-6-3 96-9,2 0 32 7,-4-4 0-7,2-3 0 7,0 1-64-7,-2-2-16 7,4 0 0-7,-2-4 0 7,4-4-160-7,2 2-128 7,-4-2 144-7,8-2-144 8,1 1 0-7,9-5 0 5,-1 2 0-5,10 2-160 23,1-7-1184-23,9 13-224-1,2-14-48 0,9 0-16 14,5 1-1616-13,9-3-320 0</inkml:trace>
    </iact:actionData>
  </iact:action>
  <iact:action type="add" startTime="145285">
    <iact:property name="dataType"/>
    <iact:actionData xml:id="d155">
      <inkml:trace xmlns:inkml="http://www.w3.org/2003/InkML" xml:id="stk155" contextRef="#ctx0" brushRef="#br2">28044 16351 14111 0,'0'0'624'1,"0"0"128"-1,0 0-608 0,12-6-144 3,-12 6 0-3,17-4 0 7,-3-4 960-7,-14 8 176 7,18-6 16-6,-18 6 16 6,13-3 240-7,3-1 32 8,-16 4 16-8,13-4 0 10,-13 4-160-10,16-2-16 4,-16 2-16-3,0 0 0 7,0 0-496-8,0 0-112 6,0 0-16-6,0 0 0 9,0 0 96-9,0 0 16 6,6 12 0-5,-6-1 0 7,0-11-112-8,-8 14-32 6,-7-4 0-6,-1 3 0 9,-6-5 64-9,3 8 16 7,-4-9 0-6,-3 11 0 5,1 2-48-6,-2-1 0 7,-7 3 0-3,3-5 0 2,-2 3-176-6,2 3-32 6,-4 2-16-5,-2-1 0 7,2-1-96-8,1 2 0 6,-1-3-16-6,0 1 0 8,0 1-48-8,0 1-16 6,-2-5 0-5,6-7 0 7,1 7 16-8,3-7 16 6,2 3 0-6,1-6 0 10,7 1-96-10,-3-3-32 6,3 0 0-6,7 2 0 7,10-10-144-7,0 0 128 6,0 0-128-6,0 0 128 9,0 0 0-9,12 8-128 7,5-3 192-7,9-1-64 9,-5 0 0-8,6 2 0 4,3-6 0-5,-1 4 0 9,0 0-128-9,0 0 0 7,1 4 144-7,1 3-144 7,0-3 0-7,4 2 144 7,-2 2-144-7,-1-3 0 9,1 3 192-9,0-2-64 7,2 1 0-7,-2 1-128 8,0-6 208-8,0 2-64 7,3 4-16-7,-3-7 0 7,-2 1-128-7,-4 0 160 7,1 4-160-7,-5-4 160 8,-7-4-160-7,-16-2 0 5,15 5 0-6,-15-5 128 7,0 0-320-7,0 0-80 7,0 0-16-7,0 0 0 23,0 0-1920-21,-14 2-384-1,-1-2-80 1</inkml:trace>
    </iact:actionData>
  </iact:action>
  <iact:action type="add" startTime="146099">
    <iact:property name="dataType"/>
    <iact:actionData xml:id="d156">
      <inkml:trace xmlns:inkml="http://www.w3.org/2003/InkML" xml:id="stk156" contextRef="#ctx0" brushRef="#br2">29928 16021 17503 0,'0'0'768'1,"-4"-15"176"-1,0 1-752 0,3-2-192 0,-5 7 0 0,2-5 0 6,-4 0 1872-6,2 5 352 8,0-3 64-8,-5 6 16 9,-3 0-1152-9,-4 2-208 6,1-2-48-6,-7 5-16 8,-3 2-112-7,-4 7-32 5,-6 0 0-6,0 0 0 7,2 2 208-7,-4 1 32 8,2 7 16-8,3-1 0 8,-5 3-160-8,4 9-48 7,0 8 0-6,-2 4 0 6,2 6-336-7,2 2-64 7,4 5 0-6,1 3-16 9,3 1-128-10,2 1-32 6,5 1 0-6,6-3 0 6,6-4 16-6,4-3 0 7,4-1 0-7,2-4 0 8,4-2 64-8,8-6 16 8,-1 0 0-8,9-2 0 8,1-6 48-8,6-3 16 6,8-9 0-6,0 1 0 8,8-7-16-7,2-1 0 5,2-8 0-6,7-4 0 9,3-2-112-9,-3-5-32 6,3-1 0-6,-5-6 0 9,-1 3-64-9,-5-5-16 7,-1 0 0-7,-4-5 0 7,-2-4 0-7,0-3-128 6,-4 3 192-6,-2-8-64 9,-2-2 96-9,-4 2 16 7,-1-6 0-7,-5 2 0 8,-6-8-48-8,-1 0 0 7,-4 1 0-6,-7-3 0 5,-5-2 64-6,0 6 0 9,-4 4 0-9,-3-2 0 7,-11 4 80-7,0 4 32 7,-7-2 0-7,-4 4 0 9,-10 2-96-9,0 4-16 6,-2 3 0-6,-8 3 0 9,0 5-256-9,-2 0 128 6,-2 9-128-6,-7-1 0 8,-3-4 0-8,-1 4 0 7,2 4 0-7,1 1 0 25,2 5-928-25,9 3-144 1,1 9-16-1,10 2-16 13,-2 5-2192-12,8-3-432 1</inkml:trace>
    </iact:actionData>
  </iact:action>
  <iact:action type="add" startTime="152116">
    <iact:property name="dataType"/>
    <iact:actionData xml:id="d157">
      <inkml:trace xmlns:inkml="http://www.w3.org/2003/InkML" xml:id="stk157" contextRef="#ctx0" brushRef="#br2">26185 19011 11967 0,'0'0'1072'3,"0"0"-864"-2,0 0-208-1,0 0 0 7,14-8 1024-7,-14 8 176 8,15-8 16-8,-15 8 16 7,0 0-80-7,0 0 0 8,14-7-16-8,-14 7 0 7,0 0-48-7,0 0-16 7,0 0 0-6,0 0 0 6,0 0-160-7,0 0-16 8,0 0-16-8,0 0 0 7,0 0-160-7,0 0-16 7,0 0-16-7,0 0 0 8,0 0-96-8,-12-4-16 7,3 0 0-7,-9 2 0 9,-3 2-128-9,-1 4-48 5,1 0 0-4,-5 1 0 7,-3 1-176-8,-4 6-32 6,2-2-16-1,-2 3 0 1,-2-5-176-5,-3 0 160 4,3 8-160-5,2-5 160 7,0 3 64-7,0-4 16 7,0 3 0-7,5-3 0 8,3 0-32-8,7 2 0 7,1-5 0-7,17-7 0 7,-8 10 0-7,8-10 0 9,0 0 0-9,2 16 0 8,6 1-208-8,9-5 128 7,5 2-128-7,5-1 0 7,4 5 256-7,3-3-32 7,1 5-16-7,4 3 0 9,-4 3-208-9,2-1 128 6,-2-3-128-6,-4 3 0 9,0-2 128-9,-3 1-128 6,-3-1 0-5,-2-1 0 6,-3-3 128-7,-1 4-128 7,3 3 0-7,-8-3 144 8,-5 1 32-8,-3-3 0 7,0-1 0-6,-2 1 0 6,-4 4 224-7,0-1 48 8,-2-5 16-8,-4-1 0 8,-4 1 32-8,-5 3 0 6,-3-1 0-6,3-3 0 9,-7 1-112-9,-1 1 0 7,-3-5-16-7,1 5 0 8,0-8-32-8,-3 3 0 6,-3-7 0-6,-4 2 0 8,2-6-48-8,-8-4-16 8,2-2 0-8,-8-4 0 7,2 2-64-7,0-2-16 8,8-2 0-8,-2-3 0 7,6 1-192-7,6 4 144 8,3-4-144-8,5 2 128 7,3 3-128-7,1-9 0 7,5 0 0-6,10 14-176 21,0 0-400-21,0 0-96 0,0-13-16 0,4 1 0 11,6 0-2016-10,7-1-416-1,7 7-80-1,5-8 0 0</inkml:trace>
    </iact:actionData>
  </iact:action>
  <iact:action type="add" startTime="152837">
    <iact:property name="dataType"/>
    <iact:actionData xml:id="d158">
      <inkml:trace xmlns:inkml="http://www.w3.org/2003/InkML" xml:id="stk158" contextRef="#ctx0" brushRef="#br2">27121 18958 17791 0,'-19'-2'784'2,"19"2"176"-2,-14 0-768 0,-1 0-192 1,3 2 0-1,12-2 0 8,-18 0 832-7,7 0 128 5,11 0 16-6,-16 4 16 8,4-2 288-7,12-2 64 5,-13 4 16-6,13-4 0 8,-14 2-144-8,14-2-48 6,0 0 0-6,0 0 0 9,0 0-144-9,0 0-16 8,0 0-16-8,0 0 0 6,0 0-192-5,0 0-32 5,14 10-16-6,5-4 0 8,-1-1-208-8,-1 1-32 8,5 2-16-7,3-2 0 6,6 0-144-7,5 2-32 7,3 1 0-3,3 1 0 1,11 6-64-5,0-5 0 6,-1 7-16-6,1-4 0 10,0 1 48-10,-4-1 16 6,-8 3 0-6,3-1 0 7,-7-2-32-7,4 5 0 8,-4-1 0-8,1 1 0 8,1-1-144-8,-8-3-128 6,-2 3 192-6,-2-4-192 8,-1 1 128-8,-5 1-128 7,-3-6 0-7,-1 1 0 9,-1 3 144-9,-6-6-144 6,-10-8 0-6,0 0 144 7,9 13 48-7,-9-13 16 7,0 0 0-7,0 14 0 10,0-14 16-10,-6 18 0 6,-1-9 0-6,-9 3 0 8,2-4 80-8,-7 0 16 7,0 5 0-7,-5-5 0 9,-3 2-176-9,0 2-16 6,-1-5-128-6,1 5 192 8,0 4-64-8,-2-7 0 7,-1 3-128-7,-1-2 192 8,0 2-192-8,2-3 176 7,2-3-176-7,-1 2 160 9,1 2-160-9,0-4 0 6,2 1 0-6,3 3 0 9,5-4 0-9,3-2 0 6,-3 4 128-6,5-4-128 8,14-4 0-7,0 0 0 4,0 0 0-4,0 0 0 7,0 0-320-8,0 0 16 7,0 0 0-7,14-6 0 26,7 0-1968-25,6 0-400-1,6-6-80 0,1 3-14912 0</inkml:trace>
    </iact:actionData>
  </iact:action>
  <iact:action type="add" startTime="153422">
    <iact:property name="dataType"/>
    <iact:actionData xml:id="d159">
      <inkml:trace xmlns:inkml="http://www.w3.org/2003/InkML" xml:id="stk159" contextRef="#ctx0" brushRef="#br2">29478 18986 19343 0,'0'0'1728'1,"0"0"-1392"1,4-12-336-2,1-2 0 8,-5 14 1328-8,12-13 192 8,-6-1 32-8,-6 14 16 8,2-14-448-7,-2-1-96 5,-2 3 0-6,-4-4-16 7,-2 5 416-7,1-1 96 8,-3 4 16-8,-2 0 0 8,2-1-368-8,1 3-64 6,-9 4-16-6,2-2 0 8,-1 6-384-7,-5 0-96 6,3 2-16-7,1 2 0 7,-3 3-240-7,-4 1-48 7,-1 8-16-7,1-1 0 9,-2 5-32-9,-1 3 0 6,-1 4 0-5,0 1 0 10,1 3-16-10,-1 6-16 4,0-2 0-5,2 6 0 6,-1-4-96-5,5 5-128 5,5-3 176-6,7 2-176 9,-3-9 192-9,10 1-192 6,4-4 192-6,6 4-192 8,6-6 304-7,1-3-48 5,7-9-16-6,3 1 0 8,3-1-80-8,1-3-16 7,2-6 0-7,2-1 0 8,6-3 0-8,2-4 0 7,-3-2 0-7,4-2 0 8,-1-5-16-8,4-1 0 7,-4-4 0-6,-2 3 0 6,-1-13-128-7,-5 5 0 7,-2 1 0-7,0-5 0 8,-3-1 0-7,-3-1 0 6,-5 0 0-7,-1-3 0 7,1-5 128-7,-7 4-128 7,3 4 0-7,-4 3 128 8,-6 5-128-8,2-1 0 6,-6 18 0-6,0 0 0 8,3-19 0-8,1 9 0 7,-4 10 0-7,0 0 0 8,0 0 0-7,0 0 0 5,0 0 0-5,-13 11 0 6,7 7 0-7,0 2 0 8,-2-1 0-8,6 4 0 8,2 3-128-8,8-3 128 7,0 3 0-7,2-3 0 8,5 2 0-7,-1 1 0 4,3-1 0-5,7-4 0 9,-1 1 0-9,1-1 0 6,1 1 0-6,4-7 0 8,2 3 0-8,3-6 0 7,-3 1 128-7,2-3-128 8,0 0 272-8,4-4-16 8,-4-2-16-8,4-2 0 7,2-2 0-7,-1 0 0 8,-1-4 0-8,2 2 0 7,-6-2-112-7,2-4-128 8,0 0 176-8,-6 4-176 7,-3 0 0-7,-7 2 0 8,-1-1 0-8,-18 3 0 22,0 0-1072-21,0 0-272 0,0 0-48 0,0 0-18672 0</inkml:trace>
    </iact:actionData>
  </iact:action>
  <iact:action type="add" startTime="154640">
    <iact:property name="dataType"/>
    <iact:actionData xml:id="d160">
      <inkml:trace xmlns:inkml="http://www.w3.org/2003/InkML" xml:id="stk160" contextRef="#ctx0" brushRef="#br2">30907 18061 11967 0,'0'0'528'2,"0"0"112"-2,0 0-512 0,0 0-128 1,0 0 0-1,0 0-3520 15,0 0-720-15</inkml:trace>
    </iact:actionData>
  </iact:action>
  <iact:action type="add" startTime="156590">
    <iact:property name="dataType"/>
    <iact:actionData xml:id="d161">
      <inkml:trace xmlns:inkml="http://www.w3.org/2003/InkML" xml:id="stk161" contextRef="#ctx0" brushRef="#br0">30697 18133 17103 0,'0'0'752'4,"0"0"160"-4,0 0-720 0,0 0-192 0,15-2 0 1,-15 2 0 5,16-3 0-6,0 1 128 7,-16 2-128-7,19 0 128 9,-19 0-128-9,16-2 0 6,1-2 0-6,-17 4 0 9,0 0 128-9,0 0 0 6,0 0 0-6,0 0 0 8,0 0 448-8,0 0 64 7,0 0 32-7,0 0 0 9,0 0 240-9,0 0 48 6,0 0 16-6,0 0 0 8,0 0-144-7,-21 6-48 4,-5-3 0-5,-3 1 0 10,-2-2-176-10,-4 4-32 6,-8 0-16-6,2 0 0 12,-8 0-112-12,2-4 0 4,-3 2-16-4,1-2 0 7,-4-1 816-7,1 1 160 8,-3-2 48-8,0 0 0 23,-1 0-1680-22,-7 2-336 2,-1-2-64-3,-8 0-16 0,-6 0 640 0,-4-2 320 4,-2-1-48-4,-4 1 0 6,1 2-144-6,-3 2-128 7,2 1 192-7,-13-1-192 9,-11 0 320-9,1-2-64 8,-2 0 0-8,4 6 0 8,2-2-256-8,-3 0 0 7,1 2 128-7,-6-2-128 7,-8 0 192-7,4 1 0 8,4-1-16-8,6 0 0 8,4 6 48-8,-5 2 16 6,-7-3 0-6,0-1 0 8,2 0-16-8,6 0 0 7,2 2 0-7,7 5 0 10,-1-5-48-10,-1 6-16 5,-5-7 0-5,4 5 0 8,1-6-160-8,7 0 128 6,5 1-128-6,6 1 128 9,6-2-128-9,0 4 160 7,-2-5-160-7,2-1 160 8,-6-2-32-8,4 6-128 7,6-6 192-7,2 2-64 7,6-4 32-6,1 3 0 6,3-3 0-7,5 2 0 8,3 4 16-8,3-4 0 7,2-2 0-7,0-2 0 8,-1 2 16-8,1 0 0 7,0 0 0-7,6-2 0 7,-4-2-64-7,8 0-128 7,-2 2 192-7,6-2-64 9,4 2-128-9,0-2 0 6,2 0 144-6,3 0-144 8,1 0 0-8,2 0 144 7,1-2-144-7,3 2 0 10,5 0 160-10,-2 0-160 6,5 2 128-6,11 0-128 7,0 0 192-7,-16-3-64 7,4-1 0-7,12 4 0 9,0 0-128-9,0 0 192 6,0 0-192-6,0 0 192 9,0 0-192-9,0 0 160 7,0 0-160-7,0 0 160 7,0 0-160-7,0 0 160 8,0 0-160-8,0 0 160 7,0 0-160-7,0 0 0 8,0 0 144-8,0 0-144 7,0 0 0-7,-6 19 0 8,3-1 0-8,-3 3 128 8,2 5-128-8,-2 3 0 6,4 2 0-6,0 10 0 9,-4 0 0-9,-2 8 0 7,1-1 0-7,-3 9 0 8,-6 1 0-8,5 11 0 7,-7-1 0-7,0 0 0 8,-1 2 0-8,-4 3 0 7,-5-7 0-7,5 6 128 8,-3-6-128-8,3 3 0 6,0-5 128-6,3-2-128 9,-1 5 0-9,-1-7 128 7,7-1-128-7,-3-3 0 7,2-3 0-6,5-4 0 6,5-5 0-7,2 3 128 8,0-2-128-8,10-8 0 7,0-2 0-7,2-3 0 7,5 3 0-6,-1-8 128 6,6-8-128-7,-3 1 0 8,3-1 0-8,3-5 128 7,-3 2-128-7,5-7 0 7,1 3 0-7,5-6 144 8,0-4-144-8,2 4 0 8,-2-2 192-8,7 2-192 7,-1-6 192-7,4 0-192 7,4 0 144-7,7 0-144 8,1-4 0-8,4 2 144 8,3-2-16-8,7 0-128 7,9 0 192-7,2-2-64 8,-2-4-128-8,2 5 0 6,2-1 0-6,2 0-176 9,4-2 176-9,2 4 0 7,5 0 0-7,7 0 0 8,3 2 0-8,-3 2 0 7,-3-2 0-7,1 0 0 9,5-1 0-9,5-3 0 7,5 2 0-7,4 2 0 7,6 0 0-7,-2 0 0 7,-6 0 0-7,2 0 0 8,6 2 0-8,8-2 0 7,5 2 0-7,-1 0 0 8,-14-2 0-8,8 2 0 7,-2-2 128-7,7 2-128 8,5-2 0-8,-5-4 0 7,-3 1 0-7,-4 1 0 8,4 0 0-8,5 0 0 7,1 0 0-7,-8-4 0 8,-1 2 0-8,-7 0 128 7,2 1-128-7,0-3 0 8,6 0 0-8,-10 2 0 7,-4 2 0-7,-7 0 128 8,-7-1-128-8,-5-1 0 6,-1-2 0-5,3 4 0 7,-6-2 0-8,-3-2 0 7,-5 0 0-7,-6 3 0 8,-3-5 0-8,-13 6 0 7,-5 0 0-7,-5 2 128 8,-5-2-128-8,0 4 0 7,-2-2 0-7,-6 0 0 8,-2-2 0-8,-2 2 0 8,-2 1 0-8,-7-3 0 6,-3 0 0-6,-1 4 0 8,-20 0 0-8,0 0 0 7,0 0 0-7,0 0 0 8,0 0 0-8,0 0 128 7,0 0-128-7,0 0 0 7,0 0 128-7,0 0-128 10,0 0 0-10,-16-12 0 6,3-6 0-6,-5 5 128 8,4-5-128-8,-3 1 0 6,-1-1 128-6,3-5-128 9,-5-5 144-9,5-3-144 7,-1-10 192-7,0 2-192 9,1-7 304-9,-3-5-48 6,6-8-16-6,-1-3 0 8,1-8 32-8,4-2 16 7,-1-8 0-7,1-2 0 8,0-4-80-8,-4 4-16 8,3 2 0-8,3 2 0 7,-6 4 16-7,2 4 0 8,2 3 0-8,-3 7 0 7,1 3 16-7,-2 5 0 7,1 1 0-7,1 6 0 8,-6 2-224-8,6 6 144 7,-3-4-144-7,5 8 128 8,-6 4-128-8,3 1-144 7,1 3 144-7,0 8-208 26,4-3-1136-26,0 3-240 0,1 1-32 0,-5 2-12416 5,10 14-2480-4</inkml:trace>
    </iact:actionData>
  </iact:action>
  <iact:action type="add" startTime="159022">
    <iact:property name="dataType"/>
    <iact:actionData xml:id="d162">
      <inkml:trace xmlns:inkml="http://www.w3.org/2003/InkML" xml:id="stk162" contextRef="#ctx0" brushRef="#br3">18627 3825 13823 0,'-20'-6'608'2,"5"2"128"-2,1-6-592 0,-1-2-144 3,15 12 0-3,-10-3 0 6,10 3 1184-6,0 0 208 8,-14-2 32-7,14 2 16 6,0 0-528-7,0 0-96 7,0 0-32-7,0 0 0 8,-6 17 16-6,6-1 0 2,0 3 0-4,0 1 0 8,2-3-16-8,0 5 0 7,-2 1 0-7,0 1 0 9,2-3-112-8,-2 6-32 5,-2 5 0-6,-2 5 0 9,0 11 48-9,-5 3 0 6,-5 4 0-6,0 7 0 12,1 4 16-12,-5 9 0 3,3-3 0-3,-7 0 0 8,1 4-144-8,-3 2-32 8,-1-2 0-8,3-6 0 8,-1 0-144-8,0-3-48 5,-1-1 0-5,5-4 0 9,1-3-16-9,-1-5-16 7,1-1 0-7,2-4 0 8,-3-2-48-8,7-4-16 7,-3-4 0-7,5-2 0 8,-4-8-240-8,6 0 144 7,5-3-144-7,-1-9 128 8,4-17-128-8,0 0 128 6,0 0-128-6,0 0 128 9,5 18-128-9,-5-18 160 6,0 0-160-6,0 0 160 9,14 0-32-9,2-2-128 6,3-4 192-6,-3-4-64 9,3 0 64-9,5 1 0 7,-1-5 0-7,6 4 0 8,3-3-192-8,-1 3 0 7,4-2 0-7,8-4 128 8,2 1-128-8,7-1 0 6,5-3 0-6,3 3 128 9,1-1-128-9,-1-3 0 7,7 5 0-7,1-3 0 8,0 2 0-7,4 3 0 5,3-1 0-6,-3 2 128 9,2 5-128-9,6-1 0 6,0 2 0-6,0 2 0 9,-4 0 0-9,-2 2 0 7,2 0-144-7,2 2 144 7,-4 4 0-7,0 0 0 6,2 4 0-6,0 4 0 9,4-5 0-9,-9 3 0 7,-1 0 0-7,-4 0 0 7,2 3 0-7,-3-3 0 8,1 0 0-8,-2 3 0 8,-5-1 0-8,1 4 0 6,-1-5 0-6,-3 5 0 9,-1-6 0-9,-4 3 0 6,-2-5 0-6,-3 0 0 9,-7-4 0-9,2 2 0 6,-7-2 0-5,-5 1 0 8,-2 3 0-9,0 2 0 5,-1-2 0-5,-1-2 0 9,-7-2 0-9,-1-1 0 8,1-3 0-8,-18 0 0 7,13 12 0-7,3-6 0 7,-16-6 0-6,10 4 0 6,-10-4 128-7,0 0-128 7,0 0 0-7,0 0 0 7,0 0 144-7,0 0-144 7,13-6 128-7,-13 6-128 8,6-17 160-8,-4 1-160 7,2-6 192-7,0-3-192 9,-4 0 176-9,0-3-176 6,0-1 160-6,4-2-160 9,2-4 128-9,-2-6-128 7,-2 0 0-7,2-6 144 8,-1-2-144-8,5-3 0 6,2-3 0-5,-2 1 0 7,2-1 0-8,1 0 0 7,-1 1 128-7,6 5-128 9,-3 0 0-8,7 0 0 4,-1 1 0-4,-1 3 0 7,5-2 0-8,1-2 0 6,1-1 0-6,0 1 0 8,1 2 0-8,1-2 0 7,0 1 0-7,-1 7 0 7,-1-2 0-7,-3 6 0 8,-1-6 0-8,0 8 0 8,-3 0 0-8,-4 1 0 7,3 5-144-7,-7 2 144 8,0 3 0-8,1 3 0 7,-5-1 0-7,0 1 0 8,-2 3 0-8,0 1 0 6,-8-1 0-5,2 11 0 7,2 7 0-8,0 0 0 7,-12-12 0-7,3 2 0 10,-7 4 0-10,4 4 0 5,-5 0 0-5,-1 2 0 9,-1 2 0-9,-5 0 0 6,-3 2 0-6,-4 4 0 9,-6 0 0-9,0-2 0 7,-12-4 0-7,0 3 0 8,2 7 0-8,-7-2 0 6,-7 2 0-6,-3 3 0 10,-2 1 0-10,-9-1 0 5,1 7 0-4,-6-5 0 7,-6-3 0-8,-3 4 0 6,-3-9 0-6,-3 7 0 8,-1-4 0-8,-4 5 144 7,3-1-144-7,-3 3 128 8,-7-5 32-8,-4 0 0 8,0-3 0-8,0 5 0 8,-3 3-16-8,-3-3 0 6,-2 2 0-5,6-7 0 6,-2 3 0-7,6-4 0 6,2 1 0-6,3-1 0 9,9-2-144-8,-3 6 0 5,5-7 144-6,1 1-144 8,8 0 0-8,6-2 0 6,6 0 0-6,4 0 0 25,9 5-1248-24,5 1-272 1,5 7-48-2,6-3-16928 0</inkml:trace>
    </iact:actionData>
  </iact:action>
  <iact:action type="add" startTime="167401">
    <iact:property name="dataType"/>
    <iact:actionData xml:id="d163">
      <inkml:trace xmlns:inkml="http://www.w3.org/2003/InkML" xml:id="stk163" contextRef="#ctx0" brushRef="#br3">16031 544 13071 0,'0'0'576'1,"-8"-11"128"-1,8 11-576 0,-12-8-128 9,1-4 0-9,-1 2 0 5,12 10 384-5,0 0 32 7,-12-5 16-7,12 5 0 5,-13-2 304-5,13 2 64 6,0 0 16-5,-12 6 0 5,12-6-16-5,-14 17 0 11,4 1 0-12,3 5 0 4,-5 6-432-4,4 10-96 9,-2 6-16-8,-1 8 0 3,5 5 256-4,-4 13 64 7,-4 3 0-7,5 8 0 8,-3 3-32-8,2 1 0 8,0-2 0-4,-3-2 0 1,5 0-288-5,-4-4-48 11,1 2-16-11,3-10 0 4,-6 0 64-4,6-5 16 6,0 1 0-6,-1-8 0 8,1-5-64-8,2-6-16 12,-6-2 0-12,5-2 0 4,3-6-48-3,2-6-16 9,0 4 0-10,2-6 0 4,0-3-128-4,2-5 192 11,0-3-192-11,-2-18 192 4,6 11-464-4,-6-11-96 10,0 0-16-10,21 0-7840 16,-2-6-1568-14</inkml:trace>
    </iact:actionData>
  </iact:action>
  <iact:action type="add" startTime="167823">
    <iact:property name="dataType"/>
    <iact:actionData xml:id="d164">
      <inkml:trace xmlns:inkml="http://www.w3.org/2003/InkML" xml:id="stk164" contextRef="#ctx0" brushRef="#br3">15535 792 20031 0,'0'0'896'1,"0"0"176"-1,8-12-864 0,4 3-208 5,3-9 0-5,7 4 0 4,1-3 0-3,5 3 128 5,3-3-128-5,4 1 0 7,6 1 432-8,8-3-16 10,7 4 0-10,3-1 0 5,1 3 208-5,1-2 32 11,-1 5 16-11,3-5 0 4,-5 4-672-4,1 4-224 11,-5-5 0-11,-5 5 0 5,-4 4 224-5,-2 4 240 6,-8-4-48-2,-6 6-10752 4</inkml:trace>
    </iact:actionData>
  </iact:action>
  <iact:action type="add" startTime="168048">
    <iact:property name="dataType"/>
    <iact:actionData xml:id="d165">
      <inkml:trace xmlns:inkml="http://www.w3.org/2003/InkML" xml:id="stk165" contextRef="#ctx0" brushRef="#br3">15709 1272 23951 0,'0'0'2128'1,"0"0"-1696"5,0 0-432-6,0 0 0 3,0 0 1248-3,14-2 160 12,1 0 48-12,9 0 0 3,-1 2-1200-3,6 0-256 11,4 0 0-10,12-2 0 5,2-2 0-6,8 0 0 8,1-4 0-8,1 3 0 4,1 1 0-4,1-4 0 11,-1-2 0-11,-1 4 0 5,0 0 0-4,-1 3 0 10,-3-3 0-11,-3-2-12912 6</inkml:trace>
    </iact:actionData>
  </iact:action>
  <iact:action type="add" startTime="169202">
    <iact:property name="dataType"/>
    <iact:actionData xml:id="d166">
      <inkml:trace xmlns:inkml="http://www.w3.org/2003/InkML" xml:id="stk166" contextRef="#ctx0" brushRef="#br3">17648 291 15375 0,'0'0'672'3,"0"0"160"-3,0 0-672 0,0 0-160 0,0 0 0 1,0 0 0 6,0 0 288-7,0 0 32 7,0 0 0-7,0 0 0 8,0 0-112-8,0 0-16 6,0 0 0-6,0 0 0 11,0 0-192-11,0 0 128 5,-18-2-128-5,-1 2 0 8,-1 6 192-8,-3 2-64 7,-3 1-128-7,1 9 192 7,-4-2 96-7,0 3 16 7,-3 6 0-7,-1 3 0 8,0 1 128-8,2 4 16 6,0 4 16-6,-1 2 0 9,1 12-64-4,2 2-16-1,2 1 0-4,3 3 0 8,3 7 32-8,-1 4 0 6,9-1 0-6,-5 7 0 8,6 0-160-8,1-4-16 7,3 0-16-7,6-2 0 9,0 3-96-9,4-7 0 6,0-2-128-6,6 1 192 8,0-10-64-8,3-5-128 7,1-3 176-7,4 0-176 8,3-4 176-8,-1 2-176 7,1-4 160-7,6-2-160 8,3-2 176-8,-1-2-176 7,0-4 192-7,3 1-192 8,-1-1 0-7,4-6 0 5,6-1-240-6,-2-7-7280 16,2 3-1456-15</inkml:trace>
    </iact:actionData>
  </iact:action>
  <iact:action type="add" startTime="170567">
    <iact:property name="dataType"/>
    <iact:actionData xml:id="d167">
      <inkml:trace xmlns:inkml="http://www.w3.org/2003/InkML" xml:id="stk167" contextRef="#ctx0" brushRef="#br3">18387 1209 4607 0,'0'0'400'4,"0"0"-400"-4,16-3 0 1,-16 3 0 6,15-10 800-7,-15 10 80 7,14-6 16-6,-14 6 0 6,15-8-544-7,-15 8-96 7,8-10-32-7,-8 10 0 8,10-13 528-8,-10 13 96 8,6-12 32-8,-6-2 0 6,0 14 16-6,-6-11 16 7,-2-1 0-7,-2 4 0 8,-7 2-160-8,1-3-48 7,-5-1 0-7,-4 2 0 9,-3-2-160-9,-3 4-32 7,-6 3-16-7,0-1 0 8,2 4 16-8,-6 0 0 7,0 4 0-7,-4 1 0 11,4 5-32-11,0-2 0 5,6 2 0-5,0 3 0 7,0-1-112-7,7 4-32 7,5-5 0-7,5 7 0 9,-1-2-80-9,9 1-32 6,0 5 0-6,8-3 0 8,10 1-224-8,0 1 0 6,8-2 0-6,3-3 0 10,3 2 0-10,5-3 0 6,2-3 128-6,0 0-128 9,3 3 0-9,1-3 128 6,4 4-128-5,-2 1 0 7,0-3 128-8,0 7-128 6,-4-5 0-6,-1 1 0 9,-3 5 0-9,-4-3 128 6,-3-1-128-6,-1-1 0 9,1-3 192-9,-6 4-16 6,-3 1 0-6,-5-3 0 8,-2 1 80-8,-4-17 32 7,0 18 0-7,-4-3 0 8,-2 3 16-8,-7-4 0 7,-3-1 0-7,-5-3 0 8,-1 4 112-8,-5-5 32 7,-2 3 0-7,-3 2 0 8,-1-6-208-8,-6 5-48 8,2-5 0-8,0 0 0 7,-4-4-64-7,8 2-128 7,0-4 176-7,0-2-176 9,3 0 0-9,3-2-224 6,8-2 16-6,-1 2 0 24,8-2-1488-22,12 4-288-2,0 0-64 1,-6-12-9280-1</inkml:trace>
    </iact:actionData>
  </iact:action>
  <iact:action type="add" startTime="171258">
    <iact:property name="dataType"/>
    <iact:actionData xml:id="d168">
      <inkml:trace xmlns:inkml="http://www.w3.org/2003/InkML" xml:id="stk168" contextRef="#ctx0" brushRef="#br3">18446 472 15663 0,'0'0'688'1,"0"0"144"-1,15-4-656 1,3 0-176 0,-1 1 0-1,-1 3 0 8,5 0 240-8,3 2 16 8,1-2 0-8,2 3 0 7,3 1 48-6,-3 4 16 6,0 4 0-7,1-2 0 9,-1 7-128-9,-2 1-32 6,-3 3 0-6,5 6 0 7,4 7-32-7,-2 9 0 7,-3-4 0-7,-5 9 0 10,1 5 48-10,-1 2 0 5,-1-1 0-5,-5 5 0 8,3 5 224-8,-6 2 48 11,1 1 16-9,-5-1 0 2,0-6 64-3,0 5 16 5,-4 5 0-6,-4-6 0 7,0-1 128-7,-4-1 32 7,-4-1 0-7,0-1 0 8,0 2-128-8,-5 3 0 6,-1-7-16-5,-4-3 0 8,-1-4 64-9,-1-5 16 7,-1 1 0-6,-6 4 0 6,-3-2-192-7,-1-6-16 7,0-1-16-7,-2-3 0 8,2 4-176-8,3-6-48 7,-3 2 0-7,2-7 0 9,-1-5-192-9,1-4 0 6,2-5 0-6,4-1-9440 15,3-5-1968-14</inkml:trace>
    </iact:actionData>
  </iact:action>
  <iact:action type="add" startTime="173091">
    <iact:property name="dataType"/>
    <iact:actionData xml:id="d169">
      <inkml:trace xmlns:inkml="http://www.w3.org/2003/InkML" xml:id="stk169" contextRef="#ctx0" brushRef="#br3">19409 1211 8287 0,'0'0'736'3,"0"0"-592"-3,0 0-144 0,0 0 0 8,0 0 896-8,0 0 160 6,0 0 32-6,0 0 0 8,0 0 80-7,0 0 32 6,0 0 0-7,20-2 0 7,1 2-352-7,4-1-64 7,-1 1-16-7,5-2 0 9,-2 0-336-9,3 2-80 5,3 0-16-5,6 0 0 10,-2-2-336-9,6 2 144 4,-2-2-144-4,4 2 0 7,-4-4 0-8,1 4-272 6,3 4 16-6</inkml:trace>
    </iact:actionData>
  </iact:action>
  <iact:action type="add" startTime="173332">
    <iact:property name="dataType"/>
    <iact:actionData xml:id="d170">
      <inkml:trace xmlns:inkml="http://www.w3.org/2003/InkML" xml:id="stk170" contextRef="#ctx0" brushRef="#br3">19540 1557 21135 0,'0'0'928'1,"0"0"208"-1,0 0-912 0,0 0-224 1,8-14 0-1,-8 14 0 7,19-10 384-6,1-2 48 6,5 3 0-7,6-1 0 7,8-4-272-7,0 5-160 8,6-7 192-8,2 6-192 8,0-3-192-8,5 3-128 7,5 2-48-7,1-6-9504 10</inkml:trace>
    </iact:actionData>
  </iact:action>
  <iact:action type="add" startTime="173603">
    <iact:property name="dataType"/>
    <iact:actionData xml:id="d171">
      <inkml:trace xmlns:inkml="http://www.w3.org/2003/InkML" xml:id="stk171" contextRef="#ctx0" brushRef="#br3">21541 229 10127 0,'0'0'896'2,"4"-12"-704"-2,-2-6-192 0,2 5 0 7,-2-5 432-7,-2 18 48 7,0 0 16-7,4-16 0 9,0 1 304-9,-4 15 64 6,0 0 16-6,0 0 0 8,0 0-208-8,0 0-32 7,0 0-16-7,0 0 0 8,0 0-176-8,-10 8-16 7,-4 9-16-7,2 1 0 7,5 3 144-7,-5 8 16 9,2 9 16-9,0 1 0 6,-3 9-144-6,3 3-48 7,-4 2 0-7,7-3 0 8,-3 3-80-8,0-2-32 12,2-3 0-12,4-1 0 4,-2-8-96-3,1 2-32 6,3-4 0-7,0-4 0 7,0 1-16-7,0 1 0 7,0 0 0-7,2-6 0 7,0-4-144-7,2-1 0 8,0-5 144-8,2 1-144 24,0-1-576-22,-1-5-176 3,-3-14-32-5</inkml:trace>
    </iact:actionData>
  </iact:action>
  <iact:action type="add" startTime="173933">
    <iact:property name="dataType"/>
    <iact:actionData xml:id="d172">
      <inkml:trace xmlns:inkml="http://www.w3.org/2003/InkML" xml:id="stk172" contextRef="#ctx0" brushRef="#br3">20671 1326 21183 0,'0'0'1888'1,"0"0"-1504"0,14-5-384-1,5 3 0 7,5 0 240-7,7 0-32 8,8 0 0-8,4 2 0 7,7-2-80-7,5 0-128 7,8-2 176-7,3-2-176 10,-4 0 128-10,3 2-128 6,5-1 0-6,-4-1 0 6,2 4 128-6,1 0-128 8,5 0 0-8,-6 0 0 9,2 0 0-6,-5 2 0 2,3-2 0-5,-8 2 0 21,-7 0-256-20,-6 2-176 0,-6 0-16-1,-4-2-16 0</inkml:trace>
    </iact:actionData>
  </iact:action>
  <iact:action type="add" startTime="174232">
    <iact:property name="dataType"/>
    <iact:actionData xml:id="d173">
      <inkml:trace xmlns:inkml="http://www.w3.org/2003/InkML" xml:id="stk173" contextRef="#ctx0" brushRef="#br3">21112 1791 21183 0,'-2'-16'1888'2,"2"16"-1504"-2,0 0-384 0,0 0 0 23,0 0-416-22,0 0-160 0,-12-10-16-1,12 10-16 1,-15-2 608-1,-5 2 208 4,-1 2 0-3,1 2 0 5,-5 4-208-6,-1-2 0 8,-3 0 0-8,-2 1-160 8,-8 3 160-8,4-2 0 7,2 2 0-7,-4 3 0 7,2-5 160-6,5 6 16 7,3-4 0-8,6 1 0 6,7 3-48-6,0-6 0 8,14-8 0-8,-8 15 0 8,8-15-128-8,0 0 0 6,2 16 0-6,6 2 0 8,6-7 448-7,-1 3 48 5,5-4 16-5,3 3 0 6,3-1-80-6,3 4-16 5,1-3 0-6,3 5 0 13,2-6-128-13,-4 5-32 3,0-3 0-2,-3 1 0 8,-1 3 80-9,-3-3 16 7,-5 7 0-7,1-1 0 8,-9-3-352-8,3 3 144 6,-6 3-144-6,-6 1 0 8,0 0 256-7,-8-3-48 5,-7-5-16-6,1 3 0 8,-4-1 256-8,-5-3 64 6,-4 2 0-5,-3-7 0 6,-1 1-96-7,-4-6-16 7,-2 2 0-7,6-1 0 8,0-3-224-8,-1 0-48 8,1-4-128-8,2 0 192 7,0 0-192-7,3-2-240 8,5-4 48-8,1-3 16 22,7 3-1344-21,1 0-272 2,6-8-48-3</inkml:trace>
    </iact:actionData>
  </iact:action>
  <iact:action type="add" startTime="174697">
    <iact:property name="dataType"/>
    <iact:actionData xml:id="d174">
      <inkml:trace xmlns:inkml="http://www.w3.org/2003/InkML" xml:id="stk174" contextRef="#ctx0" brushRef="#br3">21408 2017 23039 0,'-23'-10'2048'2,"9"8"-1648"-1,14 2-400-1,0 0 0 8,-11 0 272-8,11 0-16 8,0 0-16-8,0 0 0 6,0 0-240-6,0 0 0 7,5 14-144-6,-5-14 144 7,20 13 0-8,-4-7 240 8,1-2-32-8,5-2 0 6,-1-2 32-6,-1-2 0 9,3 0 0-9,2-2 0 6,3 0-240-6,1 3 0 7,0-3 0-7,0 0 0 22,-1-2-288-22,1 0-160 0,4 0-16 0,-2 2-6736 10,1-2-1344-7</inkml:trace>
    </iact:actionData>
  </iact:action>
  <iact:action type="add" startTime="174938">
    <iact:property name="dataType"/>
    <iact:actionData xml:id="d175">
      <inkml:trace xmlns:inkml="http://www.w3.org/2003/InkML" xml:id="stk175" contextRef="#ctx0" brushRef="#br3">22372 1695 21359 0,'-23'-16'944'2,"11"13"208"-2,-6-1-928 1,3 2-224-1,-1 0 0 0,-5 2 0 6,-3 2 608-6,1 2 80 7,-1 0 16-6,3 3 0 7,-4 3-496-8,1 0-80 7,-1 0-128-7,1 7 176 7,1 1-176-7,4-1 0 7,-3 5 0-7,1 1 128 8,3-3-128-8,4-3 0 7,-1 3 0-7,5 5 0 9,4 2 0-9,2-1 0 8,4-3 0-8,4-3 0 6,2-1 0-6,2 1 0 8,5-7 0-8,1 3 128 7,6-10 192-7,-3 0 16 8,1-5 16-8,1-1 0 9,5-3 32-9,-1-3 16 6,4 0 0-3,1-4 0 2,-1 0 80-5,0 1 16 8,1-5 0-8,-7 4 0 8,1-3-176-8,-1 1-16 7,-3 4-16-7,-5-4 0 8,3 5 0-8,-16 7 0 6,0 0 0-6,0 0 0 8,13 0-32-7,-13 0-16 5,0 0 0-6,12 17 0 10,-6-3-240-10,-2 5 128 6,-2-1-128-6,2 3 0 9,0-1 0-9,0 1 128 7,3-3-128-7,1-1 0 8,4-1 0-8,3-4 176 7,3 3-176-7,0-3 160 8,3-2-160-8,2 1-224 6,3-5 48-5,1 0 16 23,2-2-2272-23,5-4-448 0</inkml:trace>
    </iact:actionData>
  </iact:action>
  <iact:action type="add" startTime="176873">
    <iact:property name="dataType"/>
    <iact:actionData xml:id="d176">
      <inkml:trace xmlns:inkml="http://www.w3.org/2003/InkML" xml:id="stk176" contextRef="#ctx0" brushRef="#br3">23642 1180 12319 0,'0'0'544'4,"0"0"112"-4,0 0-528 0,0 0-128 0,0 0 0 0,0 0 0 7,8-15 592-7,-8 15 96 8,0 0 16-7,0 0 0 6,0 0-400-7,21 7-80 6,0 1-16-6,1 4 0 9,-6 5 48-8,1 5 0 5,3-3 0-6,-3 7 0 7,3 3 80-7,1 8 32 7,-5-2 0-7,1 4 0 8,3 4-16-7,-7 2 0 5,3-2 0-6,-6 2 0 8,1-6 96-8,-3 4 0 7,-4-6 16-7,0 2 0 9,-4-2 96-6,-2-6 16 1,-2 0 0-4,-2-2 0 8,-5-1 96-8,-1-3 32 7,-8 0 0-7,-1 1 0 8,-4-3-48-8,-3-3 0 7,1-5 0-7,-2 3 0 9,-4-6-272-9,1 1-48 9,1-7-16-9,4-2 0 6,0 0-320-5,-1-6 0 4,5-2 0-5,1-2 128 23,5-8-1536-21,1 1-288 2,10-9-64-4</inkml:trace>
    </iact:actionData>
  </iact:action>
  <iact:action type="add" startTime="177447">
    <iact:property name="dataType"/>
    <iact:actionData xml:id="d177">
      <inkml:trace xmlns:inkml="http://www.w3.org/2003/InkML" xml:id="stk177" contextRef="#ctx0" brushRef="#br3">25514 554 14847 0,'0'0'656'0,"0"0"144"0,0 0-640 0,-4-10-160 0,4 10 0 1,0 0 0 6,0 0 640-7,0 0 112 7,0 0 16-7,0 0 0 9,0 0-496-8,-11 12-80 4,-1 6-32-4,4 1 0 6,2 9 16-7,0 7 0 6,-3 4 0-5,1 9 0 7,2-1 48-8,-2 6 16 7,-3 5 0-7,3 5 0 8,-4 1-16-8,2 4 0 8,1-5 0-8,-3-5 0 7,2-5-224-7,6-2 0 7,-6-1 0-7,5-7 0 12,-1-4 176-12,2-8-176 5,-2-1 192-5,0-3-192 6,4-2 192-6,0-5-192 7,2-20 192-7,0 17-192 8,-2 1 192-8,2-18-192 6,0 0 192-5,0 0-192 7,0 0 0-8,16 6-352 7,-16-6 48-7,14-4 16 24,-1-4-352-23,-3-4-80 2,4 3-16-2</inkml:trace>
    </iact:actionData>
  </iact:action>
  <iact:action type="add" startTime="177807">
    <iact:property name="dataType"/>
    <iact:actionData xml:id="d178">
      <inkml:trace xmlns:inkml="http://www.w3.org/2003/InkML" xml:id="stk178" contextRef="#ctx0" brushRef="#br3">25255 697 21135 0,'0'0'928'1,"12"-14"208"-1,1-6-912 0,1 3-224 0,3 5 0 0,7-1 0 8,-1 3 240-8,5 2 0 7,1-6 0-7,4 6 0 7,8 3-80-7,6-1-16 8,3-4 0-8,3 2 0 8,2 0-144-8,-1-3 0 7,3 3 0-7,-6-2 0 22,-8 0-336-22,-3 3-160 0,-8 3-16 1,-5 0-9008 1</inkml:trace>
    </iact:actionData>
  </iact:action>
  <iact:action type="add" startTime="177989">
    <iact:property name="dataType"/>
    <iact:actionData xml:id="d179">
      <inkml:trace xmlns:inkml="http://www.w3.org/2003/InkML" xml:id="stk179" contextRef="#ctx0" brushRef="#br3">25510 1073 10127 0,'0'0'896'1,"-11"2"-704"-1,11-2-192 0,0 0 0 6,-14 4 1312-6,14-4 224 6,0 0 64-6,0 0 0 8,0 0-224-8,0 0-32 7,0 0-16-7,0 0 0 9,0 0-592-9,18-6-112 6,3 0-32-6,-1-4 0 9,1 4-336-9,6 1-64 6,6-5 0-6,4-2-16 9,-3 4-176-9,5-5 0 6,2 1 0-6,0-2 128 8,3 1-128-8,1 1-192 7,-8-4 32-7,-3 5 16 24,-5-5-1616-22,-2 8-320 3</inkml:trace>
    </iact:actionData>
  </iact:action>
  <iact:action type="add" startTime="178285">
    <iact:property name="dataType"/>
    <iact:actionData xml:id="d180">
      <inkml:trace xmlns:inkml="http://www.w3.org/2003/InkML" xml:id="stk180" contextRef="#ctx0" brushRef="#br3">26618 851 24479 0,'0'0'1088'1,"0"0"208"0,2-20-1040 0,-2 20-256 0,2-12 0-1,-2 12 0 6,0 0 0-5,0 0 0 6,12-7 0-7,5 3 0 24,-3 2-336-23,2 2-176 3,3 0-48-3</inkml:trace>
    </iact:actionData>
  </iact:action>
  <iact:action type="add" startTime="178451">
    <iact:property name="dataType"/>
    <iact:actionData xml:id="d181">
      <inkml:trace xmlns:inkml="http://www.w3.org/2003/InkML" xml:id="stk181" contextRef="#ctx0" brushRef="#br3">26577 1568 8287 0,'-6'-19'736'3,"6"19"-592"-3,-3-14-144 0,3 14 0 7,1-17 4864-7,-1 17 928 7,2-12 192-7,-2 12 32 8,0 0-4432-8,14-12-896 7,0 2-176-7,-3 5-48 11,5-3-320-11,4 2-144 4,-3-2 128-4,3 4-128 23,3-6-928-21,-2 7-272-2,-5-1-48 5</inkml:trace>
    </iact:actionData>
  </iact:action>
  <iact:action type="add" startTime="179710">
    <iact:property name="dataType"/>
    <iact:actionData xml:id="d182">
      <inkml:trace xmlns:inkml="http://www.w3.org/2003/InkML" xml:id="stk182" contextRef="#ctx0" brushRef="#br3">27500 433 9215 0,'0'0'816'1,"0"0"-656"3,0 0-160-4,0 0 0 7,0 0 656-7,0 0 112 7,0 0 0-7,0 0 16 8,0 0-80-8,0 0-32 6,-2 14 0-5,2-14 0 10,-4 17-128-11,4-17-32 5,-10 10 0-5,2 2 0 8,1-2 0-8,-7-3 0 6,2 7 0-6,-3-4 0 8,1 4 0-8,-5-1 0 8,1 7 0-8,-1-1 0 7,-5 12 0-7,-1 1 0 8,-5 1 0-8,1 6 0 7,-4 4-48-7,4 5-16 10,0-1 0-8,1 8 0 3,3 5-272-5,1 1-176 6,1-1 192-6,2 3-192 8,1-5 208-8,6 1-64 7,1-9-16-6,5 1 0 5,0 0 64-6,2-4 16 7,2-12 0-7,6 6 0 8,6-8 16-8,0-2 0 8,0 0 0-8,5-2 0 7,1-3 16-7,6-1 0 7,-1-3 0-7,1-1 0 8,3-3-80-8,4 1-16 7,3-5 0-7,3 1 0 9,2-5 0-9,-2 2 0 6,0-4 0-6,-2-3 0 9,1-1-400-9,3 4-64 6,-6-4-32-6,-2-4-11616 12</inkml:trace>
    </iact:actionData>
  </iact:action>
  <iact:action type="add" startTime="180447">
    <iact:property name="dataType"/>
    <iact:actionData xml:id="d183">
      <inkml:trace xmlns:inkml="http://www.w3.org/2003/InkML" xml:id="stk183" contextRef="#ctx0" brushRef="#br3">27954 981 5519 0,'0'0'496'2,"0"0"-496"-1,0 0 0-1,0 0 0 8,0 0 1968-8,0 0 288 7,-2-15 64-7,2 15 16 8,0 0-1200-8,-7-8-240 7,1-4-64-7,-6 6 0 9,12 6-288-9,-16 0-64 6,-3 4-16-6,-1 0 0 7,3 4-128-7,-5 0-16 8,-3 5-16-7,2 5 0 5,-1 3 64-6,-1 3 16 8,-2 5 0-8,-1 2 0 8,1-1 64-8,0 5 32 7,1 6 0-7,5-4 0 8,-1 4-160-8,5-8-48 7,5-2 0-3,4 0 0 2,2-2-272-6,8 1 160 6,6-5-160-6,0 0 128 7,8-3-128-7,1-9 192 7,9-1-192-7,3-6 192 9,6-4 80-9,2-4 32 6,-4-4 0-6,6-6 0 9,4 1-64-9,4-3-16 7,-6-2 0-7,4-3 0 8,-6-1-80-8,2 3-16 8,-10-5 0-8,-2 5 0 7,-3 1-128-7,-5-3 0 7,-5 5 144-7,-1-3-144 9,-7 1 128-9,-2 2-128 6,-6-3 160-6,-2 5-160 7,0-3 320-7,2 15-16 8,-8-10-16-7,-6 2 0 5,1 0-112-6,-3 6-32 8,1 2 0-8,-7 4 0 8,3 2-144-8,1 0 0 7,-1-2 0-7,3 5 0 7,4 5 0-7,-1-2 0 8,3 1 0-8,10-13 0 7,-6 16 0-7,2 2 0 8,4-18 0-8,2 17 0 8,2-1-144-8,2 1 144 6,7-1 0-6,-3 0 0 9,6 1 0-9,-4-3 0 6,5 1 0-6,-3-3 0 9,5 4 0-9,-3-3 0 6,3 3 0-6,3-4 0 8,-7 1-432-8,3-3 32 7,1 0 0-7,-1 1-7792 16,3-7-1568-15</inkml:trace>
    </iact:actionData>
  </iact:action>
  <iact:action type="add" startTime="181514">
    <iact:property name="dataType"/>
    <iact:actionData xml:id="d184">
      <inkml:trace xmlns:inkml="http://www.w3.org/2003/InkML" xml:id="stk184" contextRef="#ctx0" brushRef="#br3">28518 1440 7359 0,'0'0'320'2,"0"0"80"-2,0 0-400 1,0 0 0-1,0 0 0 0,12 11 0 7,-12-11 1808-6,13 10 288 5,-13-10 48-6,10 18 16 7,-2-7-1136-6,-8-11-240 6,6 20-32-7,-2-5-16 10,-2 3 32-10,-2 3 0 5,2-1 0-5,0-1 0 8,0 5-16-8,-2 1 0 6,-4 2 0-6,2 3 0 9,2 1-240-9,-6 4-32 7,-8-2-16-7,2 0 0 8,-5-3-32-7,3-1-16 5,-3 0 0-6,-1-2 0 8,1 1-80-8,-5-3-16 7,3-2 0-2,3 1 0 0,-3-9-96-5,3 3-32 6,4-8 0-6,2 1 0 8,-1-3-192-8,11-8 176 5,0 0-176-5,0 0 160 24,0 0-1328-22,0 0-272-1,6-23-48 2</inkml:trace>
    </iact:actionData>
  </iact:action>
  <iact:action type="add" startTime="181857">
    <iact:property name="dataType"/>
    <iact:actionData xml:id="d185">
      <inkml:trace xmlns:inkml="http://www.w3.org/2003/InkML" xml:id="stk185" contextRef="#ctx0" brushRef="#br3">29470 958 4607 0,'0'0'400'2,"0"0"-400"0,8-12 0-1,-8 12 0 5,0 0 2016-5,0 0 320 6,0 0 64-7,13-6 16 8,-13 6-1760-8,0 0-336 7,0 0-80-7,0 0-16 11,0 0 16-11,14 14 0 4,-14-14 0-4,2 16 0 8,-2 3 304-7,-4-3 64 5,-2 3 16-6,-4 5 0 8,3 3 160-8,-3 2 48 7,-8 2 0-7,3 1 0 8,-1 1-192-7,-3 0-16 5,5 0-16-6,-6 0 0 9,-3 0 32-9,0 2 0 6,-1-1 0-6,-1-3 0 13,-2 0-128-13,-1 0-32 2,5-4 0-2,-2 1 0 8,-1-5-64-8,1 1-16 8,1-5 0-8,1-5 0 7,2-1-160-7,3-5-48 7,-3 2 0-7,7-4 0 9,0-10-32-9,1 2-16 7,-1-2 0-7,14 4 0 8,-12-12 48-8,2-5 0 7,5 1 0-7,-1-3 0 8,0-3 16-8,4-1 16 6,4-6 0-6,6-1 0 9,-2 3-96-9,3-2-128 6,5 0 176-6,-2 1-176 9,3 3 0-9,-1 0 0 6,4 1 0-6,1 7 0 9,-3-3 0-9,3 4 0 6,3 7 0-6,-5 1 0 8,1 0-160-8,1 6 160 7,-3 8-160-7,3 2 160 8,1 0-144-8,-5 5 144 8,3 1-128-8,1 5 128 7,-5-5 0-7,4 4-160 8,-3 1 160-8,3-1 0 8,3-1 0-8,-5 1 0 6,-1-8 0-6,5 7 0 8,-2-5 0-8,3-1 0 7,2 1 0-6,3-6 0 6,1 0 0-7,2-2 0 7,1 0 0-7,5-2 0 8,4-8 0-8,-4 0 0 7,2-2 0-6,2 0 0 7,-6-7 0-8,2 1 0 6,0-3 144-6,0-3-144 9,-3 2 160-9,-3-5-160 6,2-2 192-6,-2-1-192 9,-1-1 208-9,-3 0-64 6,-2-4-16-6,-3-1 0 8,-4-5 64-8,-1 4 0 7,-7 2 0-7,-2 4 0 8,-4-3-16-7,-4 1 0 5,-4 6 0-6,-2 1 0 9,-7 9 80-8,1-3 32 6,-8 6 0-7,-5 1 0 6,0 5-96-5,-8 4-32 6,-4 4 0-7,0 1 0 7,-6-3-160-7,2 4 0 8,-4 0 0-8,0 0 0 8,-3 0-160-8,9 0-64 6,2-3-16-6,11 1 0 24,9 2-1632-23,19-6-336 1,0 0-64-2</inkml:trace>
    </iact:actionData>
  </iact:action>
  <iact:action type="add" startTime="182627">
    <iact:property name="dataType"/>
    <iact:actionData xml:id="d186">
      <inkml:trace xmlns:inkml="http://www.w3.org/2003/InkML" xml:id="stk186" contextRef="#ctx0" brushRef="#br3">30088 90 7359 0,'0'0'656'1,"0"0"-528"0,0 0-128-1,0 0 0 5,0 0 1088-4,0 0 176 6,0 0 32-7,0 0 16 7,0 0-752-7,6 18-160 9,-6-18-16-9,16 15-16 7,-5 3 320-7,7 1 64 7,5-1 16-7,-1 7 0 8,-3 2-144-8,9 7-32 7,1 7 0-7,0 5 0 7,4 1-192-7,-1 6-32 7,-3 1-16-7,0 11 0 8,-2 1-128-8,1 6-32 8,-3-9 0-8,-9 3 0 7,-3 8 64-4,-5 2 16 2,2-4 0-5,-6 0 0 8,-6-3 336-8,-4-7 64 7,-2-3 16-7,-4-5 0 8,-9-1 80-8,-4-4 0 7,-5-5 16-7,-5 3 0 8,-6-2-256-8,2-6-48 7,-6 2-16-7,1-2 0 8,-3-4-208-8,-2 4-64 7,4-6 0-7,2-5-8656 17,-4-7-1744-17</inkml:trace>
    </iact:actionData>
  </iact:action>
  <iact:action type="add" startTime="183168">
    <iact:property name="dataType"/>
    <iact:actionData xml:id="d187">
      <inkml:trace xmlns:inkml="http://www.w3.org/2003/InkML" xml:id="stk187" contextRef="#ctx0" brushRef="#br3">27755 1075 11231 0,'0'0'496'1,"8"-4"96"-1,2-2-464 0,-2 0-128 8,2 2 0-7,1 0 0 1,-3-1 128-2,2 1 0 10,1-6 0-10,-3 4 0 5,4-2 32-4,-2 2 16 5,-2-3 0-6,9-3 0 3,-5-4 416-3,1 5 96 9,-7-1 16-9,2 0 0 6,0 1 128-6,-8 11 48 8,6-18 0-8,-2 6 0 8,0-5-128-8,-4 17-32 11,2-12 0-11,-2 12 0 4,0 0-240-4,0 0-48 12,0-15-16-12,0 15 0 3,0 0-32-3,0 0-16 7,0 0 0-7,0 0 0 8,0 0-192-8,-14 1-48 7,-6 5 0-7,5 2 0 9,1-4 0-9,-3 2 0 11,3 2 0-11,-4 3 0 6,5-1 48-5,-5-2 0 4,3 4 0-5,3-3 0 8,-4 5 96-7,3-2 32 16,-3 1 0-17,2 3 0 1,-3 0-144-1,3-1-32 9,-2 7 0-8,7-1 0 3,-7-5 32-4,4 3 0 9,-5 3 0-9,7-1 0 5,-2-3-160-4,3 3 128 5,1 3-128-6,-2-3 128 8,2-2-128-7,4 1 128 5,4 3-128-6,0-5 128 7,0-2 0-7,4 3-128 8,-2-3 192-8,4 1-64 4,2 1-128-4,0-5 0 7,-2 5 0-7,3-6 0 8,3 3 192-8,0-7-32 7,-12-8-16-7,17 10 0 9,-3 3 16-9,2-7 0 5,1-2 0-4,-3 0 0 8,3 0 64-9,-17-4 16 5,14 0 0-4,-14 0 0 6,18-8 16-7,1 2 0 8,-5 2 0-8,1-1 0 8,-3-5-128-8,2 0-128 7,-5 0 176-7,1-1-176 9,4 3 208-9,-4-2-64 6,1-6-16-6,-1 5 0 7,2-5 0-7,1 4-128 8,-5-3 192-8,4 3-64 7,-4-3 0-7,-2 1 0 7,1-4 0-7,3 1 0 10,-4 3-128-10,0-3 0 6,0 5 0-6,-1-6 128 9,-1 1-128-9,0 3 192 5,-4-3-192-4,4 3 192 7,0-4-48-8,-2 3 0 7,-2-1 0-7,0 5 0 7,0-7-144-7,0 2 0 7,0 16 0-7,-2-11 0 9,2 11 0-9,0-16 0 6,0 4 0-6,0 12 0 9,0 0 0-9,0 0 0 7,-2-9 0-7,2 9 0 8,0 0 0-8,0 0 0 7,0 0 0-6,0 0 0 5,0 0 0-6,0 0-176 7,0 0 48-7,0 0 0 8,0 0 128-7,0 0 0 5,0 0-144-5,0 0 144 6,0 0 0-7,0 0 0 7,0 0 0-7,-6 13 0 9,2 5-128-9,2-3 128 7,-1 7 0-7,-1 1 0 7,0-3 0-7,2-1 0 8,0 3-144-8,0-1 144 8,0 3 0-8,2-1 0 7,-2 2 0-7,2 3 0 8,2-5 0-8,-2-2 0 7,0 1 0-7,4-1 0 8,0-3 0-8,4 1-128 7,-1 3 128-7,-1-7 0 7,4 1 0-7,2 2 0 8,-5-9 0-8,7 3 0 7,-4 0 0-7,2-4 0 8,-12-8 0-8,15 5 0 9,-15-5 0-9,18 6 176 7,-18-6-48-7,13 0-128 7,-13 0 304-7,18-6-48 7,-18 6-16-7,14-5 0 9,-1-3-80-8,-3-4-16 3,-10 12 0-4,14-14 0 8,-5 5-144-8,-3-5 0 8,-6 14 144-8,12-12-144 8,-12 12 0-8,12-13 0 7,-1 3 0-7,3 0 0 23,-14 10-320-22,14-6-144 0,-14 6-32-1,17-4 0 12,1 1-1888-10,-18 3-384-2</inkml:trace>
    </iact:actionData>
  </iact:action>
  <iact:action type="add" startTime="184412">
    <iact:property name="dataType"/>
    <iact:actionData xml:id="d188">
      <inkml:trace xmlns:inkml="http://www.w3.org/2003/InkML" xml:id="stk188" contextRef="#ctx0" brushRef="#br3">30742 1100 16927 0,'0'0'752'2,"0"0"144"-2,0 0-704 0,0 0-192 1,0 0 0-1,0 0 0 6,17 8 624-6,-3-2 80 8,5 2 32-8,-3-4 0 8,2-4-176-8,1 0-48 6,-5 0 0-5,5 0 0 8,-1 0-272-9,-1-2-64 5,3 0-16-5,1-2 0 9,-5-2-160-9,3 2 128 6,5 0-128-6,-1 0 128 8,-1 0-128-8,1-1 0 8,0-1 144-8,1 4-144 7,-1-2 0-7,1 2 0 8,-9 2-192-8,3 0-6400 14,-1-4-1280-13</inkml:trace>
    </iact:actionData>
  </iact:action>
  <iact:action type="add" startTime="184696">
    <iact:property name="dataType"/>
    <iact:actionData xml:id="d189">
      <inkml:trace xmlns:inkml="http://www.w3.org/2003/InkML" xml:id="stk189" contextRef="#ctx0" brushRef="#br3">31042 784 15135 0,'0'0'672'3,"0"0"144"-3,0 0-656 0,20-4-160 1,-7 4 0-1,-13 0 0 7,20 0 336-7,-5 2 48 7,-15-2 0-7,20 8 0 7,-1 0-32-7,-3-2 0 7,1 2 0-6,3 1 0 7,-2-1 16-8,1 6 0 7,-1-1 0-7,-3 7 0 8,3-2 16-8,-1 1 16 6,-7 2 0-6,0 1 0 9,0-3-32-9,-7 3-16 6,1 1 0-5,-4 1 0 6,0-5 80-7,-2 1 16 7,-3 3 0-7,-7 1 0 8,0-1-32-8,-3-4 0 7,1-3 0-7,-6 5 0 8,1-1-48-8,1-4-16 11,-1 1 0-11,1-3 0 6,3 1-192-5,-7-5-32 5,1 2-128-5,-1-4 192 5,3-1-192-6,-3 3-208 7,1-6 32-7,7-2 16 23,14-2-1632-22,0 0-320 0</inkml:trace>
    </iact:actionData>
  </iact:action>
  <iact:action type="add" startTime="185041">
    <iact:property name="dataType"/>
    <iact:actionData xml:id="d190">
      <inkml:trace xmlns:inkml="http://www.w3.org/2003/InkML" xml:id="stk190" contextRef="#ctx0" brushRef="#br3">32271 338 7359 0,'-14'-16'320'3,"14"16"80"-3,0 0-400 0,0 0 0 1,-8-10 0-1,8 10 0 8,0 0 2096-8,0 0 336 5,-13 0 64-4,13 0 0 7,-12 18-1696-8,4 3-352 6,-5 5-64-5,5 3 0 7,-2 4 240-8,-2 2 48 7,5 4 16-7,-9 4 0 7,0 8-32-7,-5 2 0 8,-3 3 0-8,-1 1 0 7,-6 5-48-7,0 6-16 9,1 1 0-9,-1-1 0 6,2-6-256-6,4-3-48 7,1-9-16-7,-1-1 0 9,0-10-112-2,3 0-32-6,5-4 0-1,-1-4 0 7,2 3-128-6,5-7 0 5,5-4 0-5,-2-1 0 7,4-11-224-8,4-11-128 5,0 0-32-4,0 0-10880 9</inkml:trace>
    </iact:actionData>
  </iact:action>
  <iact:action type="add" startTime="185343">
    <iact:property name="dataType"/>
    <iact:actionData xml:id="d191">
      <inkml:trace xmlns:inkml="http://www.w3.org/2003/InkML" xml:id="stk191" contextRef="#ctx0" brushRef="#br3">32579 305 18431 0,'-6'-20'1632'2,"6"20"-1312"-2,0 0-320 0,0 0 0 8,0 0 672-7,0 0 64 5,-10 20 16-6,1-1 0 7,1 3-480-7,-4 5-80 7,4 6-32-7,1 4 0 8,-9 2 96-8,4 6 0 10,-1 4 16-10,1 3 0 5,-6 5-16-5,3 1-16 7,-5-1 0-7,1-1 0 7,-5-1 16-7,-1-2 16 7,0-1 0-6,1-3 0 7,1-2-48-8,-1 0-16 7,-3-2 0-7,2-6 0 7,-1-4-64-6,1-4-16 7,-2-8 0-8,1-1 0 6,3-1-128 0,5 1 192-2,-1-5-192-4,3-3 192 6,5-8-192-5,11-6 0 5,-10 8 0-6,10-8 128 24,0 0-608-24,0 0-128 0,0 0-32 0,0 0-10368 3</inkml:trace>
    </iact:actionData>
  </iact:action>
  <iact:action type="add" startTime="185686">
    <iact:property name="dataType"/>
    <iact:actionData xml:id="d192">
      <inkml:trace xmlns:inkml="http://www.w3.org/2003/InkML" xml:id="stk192" contextRef="#ctx0" brushRef="#br3">32203 443 18767 0,'0'-21'832'2,"2"9"176"-2,1-8-816 0,3 1-192 1,0 1 0 0,0-1 0 7,2 7 576-8,4-3 64 7,-3 5 0-6,9-6 16 6,-3-1-336-7,5 5-64 7,3 4 0-7,1-4-16 7,-5 3 112-7,7-1 32 9,1-4 0-9,0 6 0 6,3-3 128-6,3 3 48 7,0 4 0-7,-4 2 0 8,-2 4-64-8,-1 4-16 7,-3 6 0-7,-3 1 0 7,1 7-480-7,-1 1 0 8,-7 8 0-8,-1 5 0 8,-6-3 0-7,-2 6 0 6,-4 4 0-4,-4-4 0 1,-2 6 160-4,-8-6-16 7,3-2 0-7,-9 2 0 9,3-4 32-8,-3-2 0 5,-1 3 0-6,-3-7 0 8,-5-2 128-8,0-3 16 8,-1 1 16-8,1-3 0 7,-6-7 48-7,0 5 16 7,0-7 0-7,2 5 0 8,-6-8-80-8,5 2-32 7,3-3 0-7,2-1 0 8,0-2-64-8,3 0-16 7,3-2 0-6,5 2 0 6,1 2-208-7,17-6 0 6,-10 6 0-6,10-6 0 8,0 0 0-8,0 0 128 8,10 21-128-8,9 0 0 7,1 5 192-6,7 1-48 6,6 2-16-7,2 3 0 8,3 5 192-8,4-2 16 7,-3 2 16-7,6 2 0 8,-2-6 48-8,4-2 16 7,4-2 0-6,-2 1 0 5,-3-3 0-5,3-2 0 7,0-1 0-8,2-1 0 6,-3 2-160-6,-3-5-48 7,0-6 0-7,-6 1 0 9,4-5-80-9,-2-2-128 7,2 0 176-7,0-4-176 24,-2-4-576-23,-2-2-240 0,0-4-32-1,-6 2-10096 5,-2-2-2000-4</inkml:trace>
    </iact:actionData>
  </iact:action>
  <iact:action type="add" startTime="187553">
    <iact:property name="dataType" value="strokeEraser"/>
    <iact:actionData xml:id="d193">
      <inkml:trace xmlns:inkml="http://www.w3.org/2003/InkML" xml:id="stk193" contextRef="#ctx0" brushRef="#br4">37163 7463 41407 0,'0'0'0'3,"-11"2"-464"-2,1 0-96-1,-8-2-16 0,1 0 0 0</inkml:trace>
    </iact:actionData>
  </iact:action>
  <iact:action type="remove" startTime="187606">
    <iact:property name="style" value="instant"/>
    <iact:actionData xml:id="d194" ref="#d187"/>
  </iact:action>
  <iact:action type="remove" startTime="187666">
    <iact:property name="style" value="instant"/>
    <iact:actionData xml:id="d195" ref="#d183"/>
  </iact:action>
  <iact:action type="add" startTime="187598">
    <iact:property name="dataType" value="strokeEraser"/>
    <iact:actionData xml:id="d196">
      <inkml:trace xmlns:inkml="http://www.w3.org/2003/InkML" xml:id="stk194" contextRef="#ctx0" brushRef="#br4">36863 7538 40575 0,'-14'27'0'2,"9"0"0"-2,-1 6 0 0,-2 26 0 6,-2 23 0 50,2 0 0-16,1-4 0-40,-5-12-256 0,4-6-112 0,-2-11-16 0,-3-4 0 0,3-6 624 1,-4 2 112-1,3-2 32 0,-5 4 0 0,4 6-384 0,-1 7 128 0,3 11-128 0,-4 11 0 0,2-8 0 0,1-8 0 0,-3-11 0 0,4-14 0 0,-1-6 0 1,3-9 0-1,4-3 0 0,4-19 0 0,0 0 0 0,0 0 0 0,0 0 0 0,0 0 0 0,0 0 0 14,6-16 0-14,4-5 0 0,1-8 0 0,-3-22 176 10,4-17 64-10,-2-4 16 0,-3 7 0 1,5 3-256 11,-4-1-160-12,0 15 32 1,1 3 0-1,1 6 128 14,-4 0-160-13,6 2 160-1,-5-10-160 1,-1-8 160 12,2-9 0-11,2-12 0-2,-4-8 0 1,-2 12 0 26,2 19 0-23,-3 14 0-3,3 8 0-1,-2 8-384 0,-2 7-32 0,-2 16-16 1,0 0 0-1,0 0 432 8,0 0 0-7,0 0 0-1,2 16 0 0,-2 17 0 16,0 19 0-15,0 17 0-1,0 5 0 0,-2 0 240 14,-2-8 128-13,0-5 16-1,0-16 16 0,1-3-400 14,-1-6 0-13,0-3 0-1,2-2 0 0,-2 0-240 14,2-2-128-13,0-1-16-1,0-5-16 1,-2-1 656 12,2-3 144-13,2-19 32 1,0 0 0-1,0 0-432 13,0 0 0-12,0 0 128-1,0 0-128 0,6-23 288 30,-2-1 32-26,0-1 0-3,-2 0 0-1,4 1-880 0,-1-3-160 0,3 0-48 0,-2-1 0 0,-2-5 624 9,2-4 144-8,4-8 0-1,-3-11 0 0,-1-13 320 16,4-16 80-15,2 10 32-1,-6 13 0 1,1 13-432 10,1 14 0-10,-4 10 128-1,-2 3-128 0,-2 22 0 12,0 0 0-12,0 0 0 1,0 0 0-1,0 0-448 15,-14 22 48-15,3 17 0 1,1 21 0-1,-2 14 672 15,2 12 144-14,-1-10 32-1,-1-11 0 0,2-9-448 14,-1-9 0-13,3-2 0-1,-4-8 0 0,4 6 192 15,2-4-64-14,1 10 0-1,-3-1 0 0,4 17-128 13,-2 11-176-11,2-8 48-2,4-10 0 0,-2-11 128 15,0-14 0-14,-2-9 0-1,-7-11-128 0,3-30 128 12,4-30 0-10,0-19 0-2,2-22 0 0</inkml:trace>
    </iact:actionData>
  </iact:action>
  <iact:action type="add" startTime="189923">
    <iact:property name="dataType"/>
    <iact:actionData xml:id="d197">
      <inkml:trace xmlns:inkml="http://www.w3.org/2003/InkML" xml:id="stk195" contextRef="#ctx0" brushRef="#br3">27777 1016 4607 0,'0'0'400'2,"0"0"-400"5,0 0 0-7,0 0 0 5,0 0 2160-5,0 0 336 7,0 0 80-7,0 0 16 4,0 0-1232-4,0 0-240 6,0 0-48-5,0 0-16 6,0 0-224-7,0 0-64 8,0 0 0-8,0 0 0 7,0 0-128-7,0 0-16 6,0 0-16-6,0 0 0 8,0 0-144-8,0 0-16 7,0 0-16-7,0 0 0 9,-4-13-16-9,4 13 0 6,0 0 0-6,0 0 0 9,0 0-48-9,-14-8-16 6,5 4 0-6,-7 4 0 8,4 2-160-8,-3 2-16 6,3 2-16-5,-4 2 0 7,3-3-160-8,-3 1 0 7,4 4 144-7,-3 2-144 8,3-5 128-8,-4 9-128 7,5-4 160-7,-3 3-160 13,2-7 176-13,-1 8-176 5,-1-1 192-5,4 5-192 7,-3-6 160-7,5 1-160 7,-2-5 128-7,2 7-128 7,2 1 0-7,3 0 128 8,-1 1-128-8,2 1 0 8,4-5 0-8,0 5 0 7,-2-3 0-7,4-3 0 7,-1 3 0-7,-3-17 0 7,10 12 128-7,2 4-128 8,-4-5 0-8,1 3 0 7,3-4 0-7,-2 0 128 7,-10-10 0-7,17 15-128 8,-5-3 192-8,4 0-64 8,-16-12 80-7,15 9 16 5,1-1 0-6,2 0 0 7,-18-8-80-7,15 4-16 8,3 0 0-8,-5-4 0 8,-13 0 16-8,18 0 0 8,-18 0 0-8,19-4 0 7,-19 4 48-7,12-6 16 7,-12 6 0-7,0 0 0 7,10-16 176-7,0 5 16 8,-5-5 16-8,1 6 0 9,0-5-128-8,2 5-32 4,-4-6 0-4,0 5 0 7,0-5-256-8,0 4 160 6,-1-5-160-6,1 5 128 8,-2-5-128-8,0 3 128 7,0-2-128-7,2-1 128 8,-2 5-128-8,2-4 0 7,-2 5 0-7,2-7 0 7,-2 7 128-7,2-7-128 7,-2 2 128-7,0-1-128 10,0-1 0-10,1 3 0 6,-1-9 128-6,2 5-128 8,0 3 0-8,0-3 0 6,2 3 0-6,-2 4 128 9,0-1-128-9,-4 13 0 6,0 0 0-6,0 0 0 8,2-16 0-8,-2 16 0 7,0 0 0-7,0 0 0 10,0 0 0-10,0 0 0 6,0 0 0-6,0 0 128 8,0 0-128-7,-10 10 160 5,-2 7-160-6,4-1 160 8,-1 3-32-8,-3 3-128 8,4 3 192-8,0 1-64 6,-1 1-128-6,3 0 128 8,4-1-128-8,0-7 128 8,0 1-128-8,2 1 0 7,2-1 0-7,0-3 0 7,4 3 0-7,1 1 0 7,3-5 0-7,0 1 0 9,4-1 0-8,-3-4 0 5,7-1 0-6,-6 3 0 9,5-4 0-9,-3 1 0 6,3-5 0-6,1-2 0 9,-2 2 0-9,5-2 0 6,-2-2 144-6,1-4-144 9,1-2 128-9,3-2-128 7,1 2 160-7,-1-8-160 7,-1 1 160-7,-2 3-160 7,1-4 160-7,-1 3-160 9,1-7 0-9,-7 4 0 7,3 4 0-7,0-1-160 23,-9-1-1904-21,-9 10-384 0,12-8-80-2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FFFFFF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490">
    <iact:property name="dataType"/>
    <iact:actionData xml:id="d0">
      <inkml:trace xmlns:inkml="http://www.w3.org/2003/InkML" xml:id="stk0" contextRef="#ctx0" brushRef="#br0">2001 4080 4607 0,'0'20'192'3,"0"-20"64"-3,0 0-256 0,-2 13 0 0,0-3 0 0,2-10 0 30,0 0 1696-29,-4 14 288-1,4-14 64 0,-2 9 16 0,2-9-912 0,0 16-176 4,-2-6-32-4,2-10-16 6,0 0-64-6,0 0-16 4,-2 10 0-4,2-10 0 3,0 0 48-3,0 0 16 7,-4 13 0-7,4-13 0 8,-8 8 32-8,8-8 0 12,-10 8 0-12,10-8 0 4,-7 8-96-4,-5-4-16 10,2-4 0-10,-3 0 0 5,1 0-64-5,4 0-32 10,-8 1 0-9,5-1 0 3,-7-3-160-3,5-1-16 10,-5-2-16-11,2 2 0 3,1 0-144-2,-5 2-16 15,1-4-16-16,-1 2 0 1,-3 2-208-1,-2-2-32 12,-3 3-128-11,1-1 192-1,-2 0 0 0,-3-2-16 12,-3 0 0-12,2 4 0 5,-2-2-48-5,2 0 0 7,-6-2 0-7,2-2 0 8,4 2 16-8,-4 0 0 12,1-1 0-12,3 3 0 4,2-4-16-4,-2 0-128 11,0-2 192-11,2 2-64 10,3 0-128-9,1-1 160 3,0 3-160-3,1 0 160 3,1-2-160-3,0-2 0 4,1-2 144-4,-1 3-144 6,1 3 0-7,-1 0 0 7,4-6 0-7,-1 4 128 8,5 0-128-8,-5 4 0 10,5-2 0-10,3 3 0 6,-4-9 0-6,5 6 0 6,-5 2 0-6,6 2 128 5,-3-4-128-5,5 4 0 6,-2-4 0-6,5 2 0 9,-3 6 0-9,10-4 0 11,-12 0 0-11,12 0 0 5,0 0 0-5,-6 2 0 10,6-2 0-9,0 0 0 2,-9 2 0-3,9-2 0 7,-10 8 0-7,10-8 0 9,0 0 0-9,-8 10 0 12,4-3 0-12,4-7 128 2,-4 12-128-2,-2 2 0 11,6-14 0-10,-2 11 0 2,2 7 0-3,2-6 0 13,2 3 0-13,-2 5 0 4,0-5 0-4,2 9 0 7,-2 1 0-7,2 4 0 8,0 3 0-8,0 5 0 7,-2 2 0-7,2 0 0 7,-2 4 0-7,-1 1 0 8,-1-3 0-8,0 8 0 9,0-2 0-9,0 0 0 11,-1-1 0-10,1 1 128 3,-2-2-128-3,2 4 0 6,-4 2 128-7,4-3-128 9,0 3 144-8,4-4-144-1,-2 0 192 0,-1 1-192 8,1-5 176-8,0 2-176 8,0 0 160-8,-2-4-160 9,2 4 144-9,0-6-144 5,0 4 128-5,0-4-128 9,0 0 0-9,0-2 0 12,0-2 128-12,2 4-128 5,-2-4 0-5,2-2 0 9,0 0 0-9,0-1 128 5,-1-5-128-5,1 4 0 10,2-2 0-10,0-1 128 5,0-7-128-5,2 1 0 11,-1-1 0-11,-1-5 128 4,-2-5-128-3,2 1 0 5,-6-12 144-6,12 12-144 9,-2-8 144-9,-1-2-144 7,-9-2 192-6,18-4-192 6,-4-2 192-7,3-2-64 11,5 0 0-11,-1 0-128 5,0-3 128-5,3 1-128 11,1 2 0-11,3-4 0 4,1 3 0-3,2-1 0 8,4 0 0-9,0 2 0 4,-2 3 0-3,6-5 0 11,-2 2 0-11,-1 2 0 0,4-2 0-1,-2 1 0 11,1 1 0-11,3 0 0 5,5 2 0-5,-6 0 0 11,2 2 0-11,-2-2 0 5,4 2 0-5,-6 0 0 10,4 2 0-10,-6 0 0 4,4-2 0-4,-6 0 0 9,-2 0 0-8,0 2 0 4,2 0 0-5,-5 0 0 10,-3-2 0-10,-2 1 0 5,-1 1 0-5,-3 0 0 10,5 0 0-10,-5-2 0 4,1 0 0-4,-7 2 0 7,3 0 0-7,-1 0 0 9,-3 2 128-9,1 0-128 7,-3-2 0-7,2 1 0 10,-4-1 128-9,-10 0-128 5,11 2 0-6,-11-2 0 5,12 2 0-4,-12-2 0 10,0 0 128-11,0 0-128 4,0 0 0-3,0 0 0 4,0 0 128-5,0 0-128 4,0 0 128-4,0 0-128 7,0 0 144-7,0 0-144 8,0 0 192-8,0 0-48 8,0 0-16-8,8-4 0 8,-8 4 0-8,8-7-128 13,1-5 192-12,-7 2-64 0,0-7 16-1,-2 1 0 8,-2-5 0-8,2-7 0 7,-2-1 48-7,0-4 0 8,0-6 0-8,-3 0 0 7,1-8-192-7,0-2 192 12,0-3-192-12,0-5 192 6,2-5-192-6,0-1 0 10,0-7 144-10,0 0-144 5,2-6 0-4,0 2 128 4,0 4-128-4,2-5 0 7,-2 3 0-8,0 4 128 11,0 0-128-11,0 5 0 5,0 7 224-5,0 3-32 10,0 0 0-10,-6 9 0 5,2 1-16-5,0 10-16 7,-1-1 0-7,1 7 0 9,-2 4-160-9,-4 1 160 6,4 1-160-6,0 7 160 8,-3 0-160-8,1 7 0 12,0-1 0-11,2 2 0 1,-5 6-144-2,1 6-64 8,-2 0-16-8,-5 5 0 17,-3 7-1920-16,6 3-384 3,-3 7-80-3,5-7-16-1</inkml:trace>
    </iact:actionData>
  </iact:action>
  <iact:action type="add" startTime="6152">
    <iact:property name="dataType"/>
    <iact:actionData xml:id="d1">
      <inkml:trace xmlns:inkml="http://www.w3.org/2003/InkML" xml:id="stk1" contextRef="#ctx0" brushRef="#br0">1195 7109 11679 0,'0'0'512'2,"0"0"128"-2,0 0-512 0,0 0-128 2,2-6 0-1,-2 6 0 5,0 0 896-5,0 0 176 7,2-10 16-8,0 0 16 3,-2 5-80-2,0 5-32 6,0 0 0-7,-2-12 0 12,0 2-80-12,2 10-16 8,0-8 0-8,0 8 0 4,0 0-352-4,0 0-80 10,-2-9-16-10,2 9 0 5,0 0 80-4,0 0 16 8,0 0 0-9,0 0 0 7,0 0-240-7,0 0-48 5,-8 9-16-5,0-1 0 10,1 8 32-10,3-3 16 7,-2 7 0-7,2 3 0 8,-2 7-32-8,2 3-16 13,-2 0 0-7,2 8 0-6,-1 0-48 0,-1 4 0 6,2-2 0-4,0-1 0-2,0-3-64 1,2-1-128 10,2-5 176-10,2-6-176 7,2 2 144-8,0-5-144 5,4-3 0-4,-2-5 144 3,-3-1-144-3,7-7 192 7,2-2-192-8,-4-2 192 5,3 0 416-4,3-10 96 9,0-2 0-10,1-2 16 5,5-5-224-5,-3-1-48 12,3-3-16-12,3-5 0 4,-3 1-240-4,-3-4-64 11,3-5 0-11,3 3 0 4,-1-4-128-4,-5-2 0 10,3 2 0-10,-3 0 128 6,-3-1-128-6,4 1 0 10,-7 0 0-10,3 4 128 4,-6 0-128-4,-1 5 0 12,5 5 0-12,-4 1 0 3,-4 6 0-3,2 1 0 11,2 3 0-10,-8 8 0 1,0 0 0-1,0 0-176 8,7 14 176-9,-3 5-128 6,0 4 128-6,0 9-128 11,-2 7 128-11,0 2-128 6,-4 9 128-5,-2 7 0 4,-4 9 0-5,2 6 0 9,-5 4 0-9,1 4 128 11,-4 2-128-10,1 2 176 2,-1-2-176-2,0-8 0 8,-5-4 0-9,5 1 0 5,-3-5 0-5,3-6 0 10,-4-5 0-9,-1-4 0 3,3-7 368-3,-5-6-16 10,1-3 0-10,-1 0 0 1,-1-6 0-2,3 0 0 8,-1-9 0-8,1-1 0 7,3 3-64-7,-3-9-16 10,5-1 0-9,-5-8 0 4,-1 0-32-5,5-2-16 7,-5-6 0-7,4-4 0 3,3-7-48-2,-3-1-16 5,4-4 0-6,5-5 0 8,-5-4-32-8,6-2 0 11,4-1 0-11,2 3 0 5,2-2-128-5,6 8 0 7,6 1 0-7,-1 1 0 8,7 1 0-8,5 6 0 7,-1 1 0-7,3 5 0 9,0 4 0-9,4 2 0 11,-3 4-128-11,3 0 128 3,0 4 0-2,0 2-144 9,-3 3 144-9,1 3 0 3,4 4-192-4,-2 3 64 7,-2-3 128-7,-1 1-208 24,-1 3-1360-23,0-3-272 0,1-3-48 1</inkml:trace>
    </iact:actionData>
  </iact:action>
  <iact:action type="add" startTime="7036">
    <iact:property name="dataType"/>
    <iact:actionData xml:id="d2">
      <inkml:trace xmlns:inkml="http://www.w3.org/2003/InkML" xml:id="stk2" contextRef="#ctx0" brushRef="#br0">2209 7372 17727 0,'0'0'784'1,"0"0"176"-1,0 0-768 9,0 0-192-6,0 0 0-3,0 0 0 1,0 0 1200-1,0 0 208 5,0 0 32-4,0 0 16 8,14 10-688-9,5-4-128 6,5-2-16-6,-3-4-16 11,-1-2-288-10,3 2-48 3,1 0-16-4,-1 0 0 7,2-2-256-7,3 0 0 10,-3 2 0-10,-2 0 0 5,-5 0-192-5,0 0-112 10,-18 0-16-9,17 2-7216 11,-17-2-1440-10</inkml:trace>
    </iact:actionData>
  </iact:action>
  <iact:action type="add" startTime="7224">
    <iact:property name="dataType"/>
    <iact:actionData xml:id="d3">
      <inkml:trace xmlns:inkml="http://www.w3.org/2003/InkML" xml:id="stk3" contextRef="#ctx0" brushRef="#br0">2223 7669 19983 0,'0'0'880'2,"0"0"192"-2,16 3-864 1,1-1-208 1,-1-2 0-2,5 0 0 0,1 0 816 0,1-2 112 5,4-1 32-5,3 1 0 9,5 0-592-9,-2-2-112 10,4 0-32-10,-2 0 0 4,-4-2-32-3,-1-2 0 10,-1 2 0-11,0 3-7488 17,-2-3-1488-15</inkml:trace>
    </iact:actionData>
  </iact:action>
  <iact:action type="add" startTime="7532">
    <iact:property name="dataType"/>
    <iact:actionData xml:id="d4">
      <inkml:trace xmlns:inkml="http://www.w3.org/2003/InkML" xml:id="stk4" contextRef="#ctx0" brushRef="#br0">3939 7064 3679 0,'0'0'320'3,"2"-8"-320"-2,-2-4 0-1,0-1 0 9,0 3 2672-9,-2-4 464 10,-1 5 80-10,-7-1 32 7,-2-6-1616-7,2 1-320 8,-5 1-64-8,3 4-16 7,-6-1-144-7,-5 1-16 9,-2-6-16-9,1 8 0 5,3 5-304-5,-3-1-64 7,1 2-16-7,-4 4 0 8,1 4-192-8,1 1-32 7,0 9-16-7,-1 0 0 4,1 3-80-4,2 6-16 7,3 7 0-7,1 1 0 8,-1 4-32-8,4 0-16 10,-1 8 0-4,3 0 0-5,-3 5-64-1,7 3-16 11,-2 0 0-11,4-1 0 3,3 1-64-3,-3 0-16 7,2-1 0-7,2-5 0 8,2 0-128-7,0 2 0 11,0-3 0-12,0-5 0 4,0 2 0-4,2-6 128 6,0 0-128-6,0-2 128 10,0-5-128-10,0-3 0 7,0-2 0-7,4-5 0 25,-2-1-352-24,2-1-96-1,-4-18-32 0,0 0-8496 8,0 0-1712-8</inkml:trace>
    </iact:actionData>
  </iact:action>
  <iact:action type="add" startTime="7847">
    <iact:property name="dataType"/>
    <iact:actionData xml:id="d5">
      <inkml:trace xmlns:inkml="http://www.w3.org/2003/InkML" xml:id="stk5" contextRef="#ctx0" brushRef="#br0">3188 7694 19343 0,'0'0'848'1,"0"0"192"-1,0 0-832 0,0 0-208 7,16-2 0-7,6 0 0 5,-1 2 848-5,-2-2 128 7,5 0 32-6,1 0 0 6,1-4-608-7,3 0-112 8,2 1-32-8,0 1 0 8,2-2-64-8,1 2-32 5,-1-4 0-4,2 0 0 7,0 4-160-8,-4 3 0 10,-3-1 0-9,-7 2-7200 11,-2-4-1504-8</inkml:trace>
    </iact:actionData>
  </iact:action>
  <iact:action type="add" startTime="8089">
    <iact:property name="dataType"/>
    <iact:actionData xml:id="d6">
      <inkml:trace xmlns:inkml="http://www.w3.org/2003/InkML" xml:id="stk6" contextRef="#ctx0" brushRef="#br0">4573 6705 18543 0,'0'0'816'1,"0"0"176"-1,0 0-800 0,0 0-192 7,0 0 0-7,-7 8 0 5,-11-2 1168-5,4 0 192 6,-5 11 48-6,-3-1 0 8,-3 5-256-8,-2 7-64 11,-1-1 0-11,-1 10 0 5,-2 8-192-5,0 4-64 10,-2 3 0-10,-3 7 0 5,3 3-304-5,2 2-64 9,0 3-16-9,2-9 0 4,3 3-320-3,5-5-128 6,7-1 0-7,-1-6 144 8,7-3-144-8,-2-7 0 6,6 2 0-6,2-4 0 9,4-1 0-5,6-3-192 3,2-6 64-7,-1-4 128 22,7-3-960-22,0-3-80 1,3-7-16-1,3-4-7744 9,1-4-1552-8</inkml:trace>
    </iact:actionData>
  </iact:action>
  <iact:action type="add" startTime="8371">
    <iact:property name="dataType"/>
    <iact:actionData xml:id="d7">
      <inkml:trace xmlns:inkml="http://www.w3.org/2003/InkML" xml:id="stk7" contextRef="#ctx0" brushRef="#br0">4993 6863 14735 0,'0'0'640'1,"0"0"160"-1,0 0-640 0,0 0-160 6,0 0 0-6,0 0 0 5,0 0 2400-5,-12 10 448 10,-4 5 96-9,1 7 0 4,-7 1-1376-5,1 9-288 11,-1 5-48-11,-1 5-16 5,-2-1-560-5,-1 8-112 6,-1 0-32-6,4 4 0 9,1 1-192-9,5 1-32 9,3-4-16-9,6-1 0 4,-2 1-272-3,6-2 0 10,3-10 0-11,2-2 0 4,3-6 0-4,4-2 0 11,2-1 0-11,4-5 0 5,-1-6-256-5,5 1-16 10,-5-2 0-10,5-7 0 17,-2-5-544-11,1-2-96-6,1-6-32 0,-5 0-7824 7,3-1-1552-6</inkml:trace>
    </iact:actionData>
  </iact:action>
  <iact:action type="add" startTime="8599">
    <iact:property name="dataType"/>
    <iact:actionData xml:id="d8">
      <inkml:trace xmlns:inkml="http://www.w3.org/2003/InkML" xml:id="stk8" contextRef="#ctx0" brushRef="#br0">4480 7491 17503 0,'0'0'768'1,"0"0"176"-1,0 0-752 0,0 0-192 6,0 0 0-6,11 0 0 5,11 0 1264-5,-3 0 208 10,1 0 64-9,5 0 0 4,6-4-768-5,7 0-128 10,-3-2-48-10,4 4 0 4,2-1-208-4,5 3-32 11,1 0-16-11,2 0 0 4,0-4-336-3,-6 0 0 6,0 2 0-7,-4 0 128 21,-2 0-1936-20,-6-6-384-1</inkml:trace>
    </iact:actionData>
  </iact:action>
  <iact:action type="add" startTime="8822">
    <iact:property name="dataType"/>
    <iact:actionData xml:id="d9">
      <inkml:trace xmlns:inkml="http://www.w3.org/2003/InkML" xml:id="stk9" contextRef="#ctx0" brushRef="#br0">5279 6397 19343 0,'0'0'848'1,"0"0"192"-1,0 0-832 0,14 6-208 6,10 6 0-6,-3-1 0 4,2 9 816-3,1-1 112 9,1 3 32-10,2 7 0 4,3 6 16-4,1 4 16 7,0 10 0-7,-2 4 0 10,1 5-64-8,-1 6-16 4,-2 10 0-6,-3 10 0 5,-7 4-64-4,-7 6-16 9,-4-1 0-10,-2-1 0 5,-4-2-256-2,-2-8-64 5,-4-8-16-8,0-2 0 4,-6-6 144-4,1-3 48 10,-11-11 0-10,7-5 0 6,-5 0-112-6,-3-2 0 11,-1-10-16-11,1-4 0 3,-4-4-352-2,-1-1-64 9,-1-1-16-10,0-2 0 19,-3-5-1808-18,1-2-368 0</inkml:trace>
    </iact:actionData>
  </iact:action>
  <iact:action type="add" startTime="10146">
    <iact:property name="dataType"/>
    <iact:actionData xml:id="d10">
      <inkml:trace xmlns:inkml="http://www.w3.org/2003/InkML" xml:id="stk10" contextRef="#ctx0" brushRef="#br0">1105 9716 12671 0,'0'0'560'1,"0"0"112"-1,0 0-544 1,0 0-128 1,0 0 0-1,0 0 0 6,0 0 896-6,0 0 128 5,0 0 48-6,0 0 0 8,-11 6-288-8,3 2-48 7,2 0-16-7,-4 1 0 4,2 5-80-4,1-2 0 10,-5 5-16-10,0 1 0 6,8 3 48-6,-5 7 16 11,-1 3 0-11,2 4 0 5,-6-2-128-5,5 4-32 11,3 6 0-11,-2 0 0 4,2 6-208-4,2 0-64 10,2-3 0-10,2-5 0 9,0 2-256-9,4-6 0 12,2-6 0-11,2-1 0-1,0-3 0 0,1-6 128 5,5-1-128-5,-4-8 160 10,3-5 128-10,1-1 32 11,6-6 0-11,-5-6 0 4,5-1 176-3,1-3 32 9,-1-6 16-10,-3-3 0 5,3-5-176-5,-1-3-48 11,-5-4 0-11,3 2 0 5,-5-1-128-4,4-1-16 8,-7-2-16-9,5 4 0 3,-6-2-160-2,2 1 0 10,-1 1 0-10,-3 2 0 1,0-1 0-2,0 9 128 11,2-1-128-10,-2 9 128 4,-4-1-128-4,-2 12 0 7,0 0 0-7,0 0-176 3,0 0 176-3,2 16 0 9,-4-3 0-10,2 11 0 4,0 11 0-4,0 2 0 10,0 4 0-9,-2 11 176 2,-4 9-48-2,-4 5 0 8,2 8 0-8,2 0 0 4,-5 4 0-5,1 2 0 11,2 0 0-11,-4 0 0 4,3-4 0-4,-7-5 0 11,2-3 0-11,-3-6 0 4,1-1 400-4,-3-7 80 6,-1 1 16-6,-1-6 0 8,1-4-176-8,-1-10-16 12,-3-2-16-9,5-2 0-1,1-8-224-1,-1-1-64 4,3-8 0-5,3-3 0 4,-7-7-128-3,6-6 0 9,-3-6 0-9,-1-9 0 17,5-7-1952-16,7-3-368 1,6-4-80-3</inkml:trace>
    </iact:actionData>
  </iact:action>
  <iact:action type="add" startTime="10761">
    <iact:property name="dataType"/>
    <iact:actionData xml:id="d11">
      <inkml:trace xmlns:inkml="http://www.w3.org/2003/InkML" xml:id="stk11" contextRef="#ctx0" brushRef="#br0">1872 9219 19343 0,'0'0'1728'3,"0"0"-1392"-3,0 0-336 0,0 0 0 9,0 0 128-9,-12 2-128 10,4 2 128-10,-3 2-128 6,1 3 832-6,2 1 80 10,-6 8 32-8,5-1 0 1,-7 9-128-3,4 3-32 6,-1 6 0-6,1 0 0 8,4 2-32-8,-3 6-16 11,1-2 0-11,4 4 0 5,-4-6-368-5,4 0-80 7,0-6-16-7,5 0 0 3,-1-2-272-3,2-1 0 7,0-5 0-7,2-2 0 8,-1-1 0-7,3-5 0 10,2-5-176-10,-6-12 176 17,16 16-1888-17,-16-16-272 0,15 2-48 3</inkml:trace>
    </iact:actionData>
  </iact:action>
  <iact:action type="add" startTime="11027">
    <iact:property name="dataType"/>
    <iact:actionData xml:id="d12">
      <inkml:trace xmlns:inkml="http://www.w3.org/2003/InkML" xml:id="stk12" contextRef="#ctx0" brushRef="#br0">1872 9720 19407 0,'0'0'848'1,"0"0"192"-1,0 0-832 0,0 0-208 4,0 0 0-3,10-4 0 5,1 0 672-6,1 0 96 11,-4-5 0-10,2-1 16 3,-1 0-80-4,-1-3-32 10,2 3 0-10,4-4 0 6,-7-3-400-6,7-3-80 9,-4 8 0-8,0-3-16 4,1-1-176-5,-5 5 192 7,2 7-192-7,-8 4 192 7,0 0-16-7,0 0 0 11,0 0 0-10,0 0 0 3,0 0 64-4,12 9 16 11,-9 9 0-11,1-2 0 5,-2 1 16-5,-2 6 16 7,-2 1 0-7,-2-1 0 7,3-5-32-7,-3 3-16 12,-4 5 0-8,4-5 0-3,-2-5 16-1,2 1 0 6,2-7 0-6,2-10 0 8,0 0 192-7,0 0 64 10,0 0 0-11,0 0 0 4,0 0 32-3,0 0 16 10,4-10 0-11,4 0 0 4,4-9-256-3,-5-1-48 10,3 5-16-11,4-3 0 3,-4 3-240-2,5 1 0 8,-5 0 0-9,6 3 0 4,-5 3 0-2,5 0 0 8,-6 6 0-10,1 8 0 5,1 0 0-4,0 2 0 4,1 9 0-5,-3-1 0 8,4 3 0-8,-4 5 0 11,-1-1 0-11,-1 1 0 4,-4-1 0-4,-2 2 0 10,0-1 0-10,-2-3 0 5,0 4 0-5,0-5 0 13,0-6 128-13,0 1-128 2,0-15 0-2,0 0 0 8,0 0 0-8,0 0 0 18,0 0-1648-17,10-2-320 0,5-7-64 0,5-7-11376 1</inkml:trace>
    </iact:actionData>
  </iact:action>
  <iact:action type="add" startTime="11494">
    <iact:property name="dataType"/>
    <iact:actionData xml:id="d13">
      <inkml:trace xmlns:inkml="http://www.w3.org/2003/InkML" xml:id="stk13" contextRef="#ctx0" brushRef="#br0">2320 8967 11055 0,'0'0'976'1,"0"0"-784"2,10-5-192-3,-10 5 0 8,12-8 1856-8,-4 4 336 10,-8 4 64-9,15 2 16 3,-1 2-880-3,2 7-176 8,-5-3-48-9,7 10 0 5,-4-1-224-5,5 9-48 7,1 3-16-6,-3 8 0 7,1 0 0-8,1 10 0 10,-3 0 0-10,3 3 0 4,-7 3-80-3,2 4-16 9,-7 1 0-10,-1 3 0 5,-2-3-192-5,0-1-32 10,-4-1-16-10,-6-3 0 6,0-4-32-6,-1-5 0 16,-5 3 0-16,0-8 0 2,2 2-208-2,-5-8-48 7,5 0-16-7,-6-3 0 18,5-7-688-16,-3-1-144-1,4-1-32-1,-7-3-15312 2</inkml:trace>
    </iact:actionData>
  </iact:action>
  <iact:action type="add" startTime="12335">
    <iact:property name="dataType"/>
    <iact:actionData xml:id="d14">
      <inkml:trace xmlns:inkml="http://www.w3.org/2003/InkML" xml:id="stk14" contextRef="#ctx0" brushRef="#br0">2662 10553 15887 0,'0'0'704'2,"0"0"144"-2,0 0-672 0,0 0-176 3,0 0 0-3,13-8 0 9,-5 0 528-9,8 2 80 11,-2-5 16-10,5 3 0 3,-1 2 64-4,-1 0 16 7,5-2 0-7,1 3 0 7,0 5-128-7,3-2 0 10,1-2-16-10,2 4 0 5,3 0-240-5,-1 0-64 7,4 0 0-7,-4 4 0 8,-4-2-256-8,-3 2 0 12,-3-1 0-12,5 5-10496 6</inkml:trace>
    </iact:actionData>
  </iact:action>
  <iact:action type="add" startTime="12534">
    <iact:property name="dataType"/>
    <iact:actionData xml:id="d15">
      <inkml:trace xmlns:inkml="http://www.w3.org/2003/InkML" xml:id="stk15" contextRef="#ctx0" brushRef="#br0">2849 10695 20271 0,'0'0'896'1,"14"-2"192"-1,-5-5-880 1,11 3-208 4,-4 0 0-5,5 0 0 4,2 0 656-4,5-2 96 7,1-2 16-7,2 2 0 9,2 1-368-9,6-3-64 7,-2-2-16-7,4 2 0 19,-4 2-1008-17,-1-3-208-1</inkml:trace>
    </iact:actionData>
  </iact:action>
  <iact:action type="add" startTime="12848">
    <iact:property name="dataType"/>
    <iact:actionData xml:id="d16">
      <inkml:trace xmlns:inkml="http://www.w3.org/2003/InkML" xml:id="stk16" contextRef="#ctx0" brushRef="#br0">4413 9691 12319 0,'0'0'544'1,"0"0"112"-1,-7-4-528 1,-1 2-128 2,-6-4 0-3,2-2 0 7,-5 6 912-7,-1 1 160 8,3 1 16-8,-5 0 16 7,5-2-192-7,-5 2-32 11,1 3-16-11,-1 5 0 4,1-4-112-4,-5 2-32 8,-5 4 0-8,0 3 0 4,-3-3-128-4,3 8-16 7,2 1-16-7,0 3 0 7,1 3 80-7,-1 6 32 12,0 8 0-12,3-2 0 4,3 4-256-4,3 6-48 8,5 10-16-8,-3 1 0 12,4-1-224-12,4-1-128 8,-1 3 128-7,3 1-128 2,2-1 0-2,4-1 128 9,0-1-128-9,2-1 0 3,2-3 128-4,2-2-128 6,5-5 128-6,-3-3-128 10,0-2 0-10,6-2 144 6,-5 2-144-6,7-8 0 8,-6-3 0-8,3-5 0 12,-3-2 0-12,2 5 0 20,-2-7-1520-19,-7-7-256 0,-3-14-48-1,0 0-16 0</inkml:trace>
    </iact:actionData>
  </iact:action>
  <iact:action type="add" startTime="13132">
    <iact:property name="dataType"/>
    <iact:actionData xml:id="d17">
      <inkml:trace xmlns:inkml="http://www.w3.org/2003/InkML" xml:id="stk17" contextRef="#ctx0" brushRef="#br0">3579 10797 21183 0,'0'0'1888'1,"0"0"-1504"3,5-8-384-4,5 2 0 5,6-2 848-5,-3-2 112 11,5 3 0-11,5 1 16 4,5-6 0-3,-1 2 0 7,6 1 0-7,8-7 0 5,2 0-352-6,4 1-80 5,2-3-16-5,-3 5 0 9,1-5-352-9,0 4-176 11,-10 1 160-11,14 1-160 20,-10-4-1872-19,-8 7-480-1,-14-3-80 1</inkml:trace>
    </iact:actionData>
  </iact:action>
  <iact:action type="add" startTime="13941">
    <iact:property name="dataType"/>
    <iact:actionData xml:id="d18">
      <inkml:trace xmlns:inkml="http://www.w3.org/2003/InkML" xml:id="stk18" contextRef="#ctx0" brushRef="#br0">4766 9408 7359 0,'0'0'656'1,"4"-8"-528"4,-4 8-128-5,0 0 0 8,0 0 2192-7,0 0 416 6,0 0 80-7,0 0 0 8,0 0-1328-8,-9 6-272 10,-3 2-48-10,2 6-16 6,2-3-144-6,-5 1-48 6,1 6 0-6,-4 3 0 9,5 2 64-9,-5 3 0 6,4 3 0-6,-1 2 0 4,-1 0-288-4,6 3-48 11,-1 1-16-11,1 0 0 5,4-2-288-5,0-4-48 11,4-3-16-11,2-1 0 4,2 0-64-3,-2-3-128 6,4-5 176-7,1 3-176 8,5-8 128-8,-4 1-128 11,4-7 0-11,-1 0 0 24,9-4-320-24,-5-4-160 0,3-2-32 0,7-4-12352 1</inkml:trace>
    </iact:actionData>
  </iact:action>
  <iact:action type="add" startTime="14195">
    <iact:property name="dataType"/>
    <iact:actionData xml:id="d19">
      <inkml:trace xmlns:inkml="http://www.w3.org/2003/InkML" xml:id="stk19" contextRef="#ctx0" brushRef="#br0">4776 9808 17503 0,'0'0'1552'1,"0"0"-1232"6,0 0-320-7,10-6 0 5,-4 0 1504-4,4 0 240 9,1-9 48-10,1 7 16 5,2-2-656-5,-3-3-144 12,7 1-32-10,-4-2 0 0,1 3-592-2,-3-5-112 11,1 2-16-11,-3 1-16 3,-2 5-240-3,2 0 0 11,-4-4 0-11,-6 12 0 5,0 0 128-5,0 0-128 6,0 0 0-6,0 0 144 8,4 16 0-7,-2 0 0 5,-2 5 0-6,0 2 0 10,-2-3 48-10,0 7 0 5,-2 4 0-5,4-1 0 9,-6-7 0-8,-2 0 0 15,2-3 0-16,0-1 0 2,4-1 192-2,-2-6 64 6,4-12 0-6,0 0 0 8,0 0 80-8,0 0 32 6,0 0 0-6,0 0 0 4,10-8-144-3,4-4-32 6,-4 2 0-7,1-7 0 7,3-1-240-6,-2-1-144 10,3-3 160-11,-1 7-160 4,0-3 128-4,-3-1-128 7,3 3 0-7,-4 1 0 7,3 9 160-7,-5 2-160 12,-8 4 160-12,12 4-160 4,2 2 0-3,-7 7 128 8,1 7-128-8,0 1 0 3,-4 3 0-4,-2 3 0 11,0 0 0-11,-2 0 0 5,-2 3 0-4,0-1 0 8,-2-2 0-9,0-3 0 6,-2 3 0-5,4-6-208 8,0-3 32-9,2-2 16 20,0-16-640-20,0 0-128 1,2 9-32-1,-2-9-9040 8,10-7-1824-8</inkml:trace>
    </iact:actionData>
  </iact:action>
  <iact:action type="add" startTime="14675">
    <iact:property name="dataType"/>
    <iact:actionData xml:id="d20">
      <inkml:trace xmlns:inkml="http://www.w3.org/2003/InkML" xml:id="stk20" contextRef="#ctx0" brushRef="#br0">5198 9410 2751 0,'1'-14'256'1,"-1"3"-256"7,0 1 0-8,0-4 0 5,0 7 3712-5,0 7 704 12,0-8 144-12,0 8 32 3,0 0-2544-3,0 0-512 6,0 0-112-6,10 11-16 9,2 5-192-9,-4 2-32 11,3 5-16-11,3 2 0 6,-4 3-272-6,3 3-64 9,-1 10-16-9,4 0 0 5,-6 6-400-5,5 1-80 10,-3 1-16-10,3 8 0 5,-5 1-192-5,0-3-128 7,0-6 160-6,-4-1-160 5,-4 1 0-6,1-6 0 13,-3 0 0-13,0-4 0 4,-2-2-176-4,1-6-128 11,-1-4-16-11,-4-3-9248 13,-2-3-1840-13</inkml:trace>
    </iact:actionData>
  </iact:action>
  <iact:action type="add" startTime="15607">
    <iact:property name="dataType"/>
    <iact:actionData xml:id="d21">
      <inkml:trace xmlns:inkml="http://www.w3.org/2003/InkML" xml:id="stk21" contextRef="#ctx0" brushRef="#br0">5982 9798 6447 0,'0'0'576'1,"0"0"-576"7,9-6 0-8,-9 6 0 4,0 0 2416-4,4-7 368 7,-4 7 80-7,0 0 16 7,4-12-1472-6,-4 12-304 10,0 0-48-11,0 0-16 4,0 0-128-3,-8 4-16 8,-5 4-16-9,3 3 0 6,-4 5-224-6,1-1-32 9,-3 7-16-9,0 1 0 6,-7 5 144-6,0 3 16 11,-5 2 16-11,1 14 0 4,-4 5 32-4,4 9 0 11,-3 3 0-11,-1 10 0 4,-4 4-432 1,4 6-64 1,1 2-32-5,5 2 0 2,6-8-288-2,-1-2 160 9,6-6-160-10,7-8 128 5,5-9-128-5,4-2 160 6,4-11-160-6,7 1 160 9,-1-6-160-9,5-2 0 5,5-7 0-5,3-7 0 11,4-1 0-11,5-3 0 10,-3-9-144-10,2 0 144 20,0-6-1856-19,2-4-256 2,-4-4-48-3</inkml:trace>
    </iact:actionData>
  </iact:action>
  <iact:action type="add" startTime="15970">
    <iact:property name="dataType"/>
    <iact:actionData xml:id="d22">
      <inkml:trace xmlns:inkml="http://www.w3.org/2003/InkML" xml:id="stk22" contextRef="#ctx0" brushRef="#br0">6469 10071 21535 0,'0'0'960'1,"0"0"192"-1,0 0-928 0,0 0-224 6,0 0 0-6,0 0 0 4,-6 8 576-4,1 6 64 10,-7 1 0-8,0 11 16 1,-3 3 176-3,-1 6 48 7,-6 0 0-7,3 4 0 9,1 8-112-9,-1 6 0 7,-1-3-16-7,7 5 0 8,-3 3-304-8,6-1-48 11,-1 1-16-11,7-3 0 6,0-4-256-6,2-1-128 9,2-5 0-8,2-2 128 2,2-6-128-2,6-2 0 9,-3-7 0-10,3-3 0 5,6-4 0-5,-5-1-176 11,7-4 48-5,-4-7 0 8,1-3-1456-13,1 0-272 1,-3 0-64-2,7-8-9872 0</inkml:trace>
    </iact:actionData>
  </iact:action>
  <iact:action type="add" startTime="16195">
    <iact:property name="dataType"/>
    <iact:actionData xml:id="d23">
      <inkml:trace xmlns:inkml="http://www.w3.org/2003/InkML" xml:id="stk23" contextRef="#ctx0" brushRef="#br0">6026 10806 13823 0,'0'0'1216'1,"0"0"-960"4,0 0-256-5,0 0 0 6,16-5 2560-6,-2-3 448 6,7 2 112-6,1 2 16 9,3 2-1968-9,4-4-384 11,4-4-80-11,3 3 0 2,6 1-240-2,1-6-32 11,4 2-16-11,2 1 0 4,4-5-416-4,-5 4 0 11,-1-3 128-10,-2 3-8736 15,-8-2-1744-15</inkml:trace>
    </iact:actionData>
  </iact:action>
  <iact:action type="add" startTime="16406">
    <iact:property name="dataType"/>
    <iact:actionData xml:id="d24">
      <inkml:trace xmlns:inkml="http://www.w3.org/2003/InkML" xml:id="stk24" contextRef="#ctx0" brushRef="#br0">6859 9761 28559 0,'10'8'2544'1,"-2"4"-2032"6,8 3-512-7,-1 5 0 5,7 5 0-5,1 8 0 10,2 4-208-10,3 12 64 5,1 4 864-5,0 3 176 10,0 9 48-9,3 5 0 3,-3 0-368-4,-4 6-64 5,-3 6 0-5,-9 2-16 8,-1 4-240-8,-8 3-64 8,-4 1 0-4,-6-4 0 1,-8-2-16-5,3-7-16 11,-11-4 0-11,-1-5 0 4,-2-6-32-3,-3-5 0 4,-3-7 0-5,0-1 0 5,-4-10-128-5,-2 2 160 6,0-10-160-6,1-2-10352 22,-4-7-2160-20</inkml:trace>
    </iact:actionData>
  </iact:action>
  <iact:action type="add" startTime="17487">
    <iact:property name="dataType"/>
    <iact:actionData xml:id="d25">
      <inkml:trace xmlns:inkml="http://www.w3.org/2003/InkML" xml:id="stk25" contextRef="#ctx0" brushRef="#br0">6036 4743 13583 0,'0'0'592'1,"0"0"144"-1,0 0-592 0,0 0-144 7,0 0 0-7,0 0 0 4,0 0 1264-3,0 0 208 9,0 0 64-9,0 0 0 3,0 0-336-4,0 0-64 10,0 0-16-10,16-4 0 7,3 2-256-7,3-3-48 5,3-3-16-5,10 4 0 7,2 0-80-7,8 0-16 12,0-4 0-12,4 4 0 4,2-3-256-4,-1-3-64 11,-3-2-16-11,-2 6 0 4,-2 0-240-4,-6-1-128 7,-2 3 128-7,0 2-128 4,-4-2 0-4,-3 2 0 10,-7 4 0-10,1 0 0 22,-5 2-1984-19,-3 3-352-3</inkml:trace>
    </iact:actionData>
  </iact:action>
  <iact:action type="add" startTime="17726">
    <iact:property name="dataType"/>
    <iact:actionData xml:id="d26">
      <inkml:trace xmlns:inkml="http://www.w3.org/2003/InkML" xml:id="stk26" contextRef="#ctx0" brushRef="#br0">6237 4966 20271 0,'0'0'896'1,"0"0"192"-1,0 0-880 0,0 0-208 6,0 0 0-5,12 0 0 2,7 2 1776-3,-3-2 304 10,5 0 64-10,3 0 16 5,1 0-960-5,4-2-192 10,5 0-48-10,3 0 0 7,0-2-352-6,0 0-80 7,4 2-16-8,-2 0 0 5,8 0-512-5,-8 0 0 6,0 0 0-6,-4 2 0 21,-2 2-2496-19,-2 0-512-1</inkml:trace>
    </iact:actionData>
  </iact:action>
  <iact:action type="add" startTime="18162">
    <iact:property name="dataType"/>
    <iact:actionData xml:id="d27">
      <inkml:trace xmlns:inkml="http://www.w3.org/2003/InkML" xml:id="stk27" contextRef="#ctx0" brushRef="#br0">7956 4521 10127 0,'-6'-16'448'1,"6"12"96"-1,4-5-544 0,-2-1 0 5,-4 2 0-5,2 2 0 5,0-3 1776-5,0 3 240 7,-2 0 48-7,-4 2 16 8,4 0-880-8,-6 2-176 10,-4-2-48-9,5 8 0 3,-7 0-224-3,4 0-48 7,2 0-16-7,-5 2 0 4,3 3-304-5,-4 1-64 9,3 4-16-8,1 3 0 5,-4 7 64-6,4-1 16 11,-1 6 0-11,3 3 0 4,4 3-176-4,0 2-16 10,4 0-16-10,4-4 0 4,0-2-48-4,6-2 0 17,3-3 0-17,9-5 0 0,1-3 256 0,5-8 32 6,1-1 16-6,4-1 0 8,-2-6-112-8,6-4 0 7,2-8-16-6,-4 1 0 5,0-3-48-6,2-6-16 12,-3 1 0-12,-5-1 0 3,0-3-80-3,0-3-16 10,-1 3 0-9,-1-3 0 2,-4 3-144-2,-3-2 128 11,-4-3-128-12,1 3 128 3,-5 1-128-2,1 5 0 10,-5-3 144-11,0 1-144 4,0 5 0-4,-2 1 0 11,-4 3 0-11,-2 10 128 4,2-10-128-4,-2 10 0 9,0 0 0-9,0 0 0 6,0 0 0-6,0 0-160 5,-2 14 160-5,-2 5-208 10,0 1 208-10,-2 7 0 7,-2 6 0-7,2 4-144 8,-1 4 144-8,-5 10 0 7,4 9 0-7,-6 7 0 9,1 1 0-9,-1 6 0 11,0 6 0-11,-1 2 0 4,-1 4 0-3,1 0 128 4,1-3-128-4,-6-5 176 8,3 0 64-9,1-2 16 6,-5-7 0-6,-1 3 0 4,-1-12 352-4,-2-3 80 8,1-4 16-8,-1-3 0 8,1-7-224-7,-1 2-32 9,-2 0-16-10,-1-10 0 6,1-2-160-6,0-8-16 11,0-3-16-11,-1-8 0 4,3-1 16-3,1-5 0 6,1-6 0-7,4-4 0 7,-3-4-48-7,-1-4 0 7,3-7 0-7,7-5 0 9,-5-7 32-9,6-4 0 7,1-4 0-7,7-6 0 8,4 4-240-8,4-4 0 12,5 4 128-12,3-2-128 3,8 4 0-3,-3-2 0 12,8 8-192-12,5 6 192 4,7 5-160-3,0 3 160 6,6 7-128-6,0-4 128 6,5 10 0-6,1 2-160 5,-4 4 160-6,0 2 0 7,0 4 0-7,-4 6-128 8,2-3 128-8,-6 5 0 7,-4-2 0-7,-2 3 0 7,-4 3-128-6,-3-7 128 21,-3 3-2192-20,1-6-384 0,-9 1-80-2,-13-11-16 0</inkml:trace>
    </iact:actionData>
  </iact:action>
  <iact:action type="add" startTime="19050">
    <iact:property name="dataType"/>
    <iact:actionData xml:id="d28">
      <inkml:trace xmlns:inkml="http://www.w3.org/2003/InkML" xml:id="stk28" contextRef="#ctx0" brushRef="#br0">9015 3714 16287 0,'0'0'720'2,"0"0"160"-2,0 0-704 0,0 0-176 1,9-12 0-1,-9 12 0 9,0 0 896-9,0 0 160 6,0 0 32-6,0 0 0 8,0 0-304-8,0 0-48 10,0 0-16-9,0 0 0 2,-9 10-208-2,1 9-32 6,-6 4-16-7,3 9 0 4,-7-1 64-3,4 8 16 5,-3 4 0-6,3 2 0 8,0-4 48-8,1 3 16 11,-1-1 0-11,4 2 0 4,-1-6-336-4,3-2-64 10,4-7-16-9,0-1 0 3,-2 2-192-3,4-6 176 15,4-5-176-16,4-5 160 1,-2 3-160-1,-4-18 0 5,10 4 0-5,11 2 0 23,5-6-688-22,1-4-16 0,0 0 0 1,1-10-11664-2</inkml:trace>
    </iact:actionData>
  </iact:action>
  <iact:action type="add" startTime="19349">
    <iact:property name="dataType"/>
    <iact:actionData xml:id="d29">
      <inkml:trace xmlns:inkml="http://www.w3.org/2003/InkML" xml:id="stk29" contextRef="#ctx0" brushRef="#br0">9099 4217 12895 0,'0'0'1152'1,"0"0"-928"4,0 0-224-3,0 0 0-2,0 0 1648 0,0 0 272 8,0 0 64-8,11-8 16 9,-1 0-672-8,-2-8-144 8,5 3-32-9,-3-7 0 5,0 3-512-5,2-1-96 8,-3 1-32-8,5-1 0 6,-4-1-128-6,2-1-16 12,3 5-16-11,-5-5 0 2,4 4-96-3,-7 3 0 10,3-3-16-10,2 6 0 5,-6 5-64-5,-6 5-16 10,0 0 0-10,0 0 0 5,9 5-160-4,1 7 160 5,-6 4-160-6,0 1 160 9,-4 5-16-9,-2 5 0 11,0 2 0-11,-4 4 0 8,-4-3-144-7,3-1 192 6,-1 0-192-7,-4-2 192 4,2-3-64-4,3-7-128 12,-3 1 192-12,4-6-64 7,6-12 256-6,0 0 32 6,0 0 16-7,0 0 0 3,0 0 144-3,0 0 48 6,12-12 0-6,-3-4 0 9,5 1-256-9,2-7-48 7,3 1-16-7,-1 1 0 9,1-1-304-9,3-2 128 7,-1-3-128-7,-1 5 0 7,1 5 0-7,3-1 0 8,1 5 0-8,-4 0 0 9,-1 6 0-9,-1 4 0 7,1 6 0-7,-4 6 0 9,-1 6 0-9,3 3 0 10,-7 3 0-9,-1 5 0-1,2 8 0 1,-6 0 0 10,-2-2 160-11,-2 6-160 3,-1-2 0-2,-2-2 0 4,-1 2 128-5,0-5-128 10,0-5 0-10,2-4 0 11,0-7-192-11,2 2 192 20,2-9-1488-20,-4-9-176 0,0 0-48 1,17 0-7696 7,-3-6-1552-8</inkml:trace>
    </iact:actionData>
  </iact:action>
  <iact:action type="add" startTime="19919">
    <iact:property name="dataType"/>
    <iact:actionData xml:id="d30">
      <inkml:trace xmlns:inkml="http://www.w3.org/2003/InkML" xml:id="stk30" contextRef="#ctx0" brushRef="#br0">9797 3624 9215 0,'0'0'816'0,"0"0"-656"4,0 0-160-3,0 0 0 3,0 0 1872-3,0 0 352 5,0 0 64-6,0 0 16 9,0 0-976-8,0 0-192 7,0 0-48-8,4 12 0 5,-4-12-64-5,6 15-32 10,-1-5 0-10,7 5 0 8,4-3-80-8,3 4-16 8,-1-5 0-8,5 7 0 4,3 5-272-3,1 5-64 8,2 3-16-9,2 0 0 5,3 6 32-5,-1 6 0 10,-2 4 0-10,0 0 0 5,-2 3 80-5,-1 3 32 17,-3 0 0-17,-2-1 0 1,-1-1 0-1,-6-2 0 10,1-2 0-10,-9-1 0 3,-4-1-48-2,-4-4-16 10,-4 4 0-11,-4-6 0 4,-6 0-144-3,-1-4-32 9,-7-4 0-10,-1 5 0 4,-2 1-208-4,-1-4-48 9,-1-2-16-9,-2 2 0 21,-3-2-880-20,-1 2-192 0,2-1-16 0,-22 5-16688-1</inkml:trace>
    </iact:actionData>
  </iact:action>
  <iact:action type="add" startTime="29601">
    <iact:property name="dataType"/>
    <iact:actionData xml:id="d31">
      <inkml:trace xmlns:inkml="http://www.w3.org/2003/InkML" xml:id="stk31" contextRef="#ctx0" brushRef="#br0">12089 5129 10943 0,'0'0'480'1,"-8"6"96"-1,-6 0-448 0,14-6-128 6,-11 8 0-6,-3-2 0 5,14-6 960-5,-12 6 160 10,-3-3 32-9,15-3 16 3,-12 12-80-4,12-12 0 12,-14 10-16-12,14-10 0 2,0 0-192-2,0 0-48 11,-9 8 0-11,9-8 0 5,0 0-64-5,0 0-32 11,0 0 0-11,0 0 0 5,0 0 32-5,0 0 0 11,0 0 0-11,0 0 0 3,15 11-128-3,-15-11-32 12,16 4 0-12,5 0 0 3,-1-2-192-3,-3-2-32 11,3 0-16-11,5 0 0 4,2 0-80-4,5 0-16 17,-3 0 0-17,4 0 0 2,4-2-16-2,0 0 0 9,8 0 0-9,0 2 0 4,0-2 48-4,5 2 0 11,1 0 0-11,6 0 0 4,3 2-304-4,-17-2 160 10,6 0-160-10,29 0 128 4,0-2-128-3,-4 0 128 10,-10 0-128-11,3-1 128 4,-1 1 0-4,-4-2-128 7,3 0 192-7,3 2-64 8,-2-4 16-8,3 0 0 12,-5-2 0-12,2 3 0 4,-3 1 48-4,-16 0 0 11,-3 0 0-11,7 2 0 5,0-4-32-5,2 4 0 11,-5 2 0-11,21-2 0 5,-7-4-160-5,0 4 192 9,-3-2-192-9,-3 2 192 5,1-1-192-4,-4-3 0 7,-1 2 144-8,1 2-144 6,-4 0 0-6,-10 2 144 10,-4 2-144-10,8-2 0 4,-4-2 128-4,4 0-128 11,-6 2 0-11,6-2 0 4,-4 2 160-4,4-2-160 11,-6-2 128-11,4 0-128 4,0-2 176-3,4 4-48 5,-5 1-128-6,3-1 192 8,-4-2-192-8,6 4 128 11,-4-2-128-11,4 0 0 4,-6-2 160-3,6 0-160 10,-8-4 160-11,4 4-160 4,-2 2 160-3,4 0-160 4,-6-3 160-4,0-1-160 3,0-2 144-3,-6 4-144 4,2-2 128-5,-1 4-128 8,-1-4 144-8,2 0-144 12,0 3 160-12,-2-1-160 5,-1-2 192-4,-1 2-64 5,0 2-128-6,-2-2 192 8,-1-4-192-8,1 2 176 7,2 3-176-7,-3-3 160 10,-3 2-160-10,1-2 128 8,-7 0-128-8,1 2 128 8,-1 2-128-8,-3 0 0 7,1 2 144-7,-1 0-144 7,0-2 0-7,-4 2 0 7,-1 0 0-7,-9 0 128 7,12-2-128-7,-12 2 0 12,8 0 0-12,-8 0 0 4,0 0 0-4,12 4 0 12,-12-4 0-12,0 0 0 3,0 0 0-3,0 0 144 7,3 10-144-7,-3 4 0 5,0-14 0-5,-2 9 0 6,-5 1 0-6,-1 2 0 9,2-6 0-9,-6 2-192 11,3-1 48-11,1-1 16 19,-6-2-1168-18,4-2-240 0,1-2-32-1,-5 0-16 12,4 0-1296-11,-2 0-256 0</inkml:trace>
    </iact:actionData>
  </iact:action>
  <iact:action type="add" startTime="30352">
    <iact:property name="dataType"/>
    <iact:actionData xml:id="d32">
      <inkml:trace xmlns:inkml="http://www.w3.org/2003/InkML" xml:id="stk32" contextRef="#ctx0" brushRef="#br0">15758 4622 15775 0,'0'0'704'2,"0"0"128"-2,0 0-656 0,0 0-176 5,9 8 0-5,5-4 0 5,-4 0 928-5,2 0 160 11,3 2 16-11,-1 1 16 5,-1-1-288-5,5 0-64 6,-4 2-16-6,7 2 0 10,1-2 48-10,3-3 16 5,4 3 0-5,4 4 0 9,-1 2 80-9,7 1 32 11,2-3 0-11,1 5 0 5,-1 1-240-5,-2-2-48 11,0 5-16-11,-5-3 0 4,-1-3-160-3,0 7-16 5,0-1-16-6,-6-3 0 4,-1-1-48-4,-5 3 0 12,1-3 0-12,-3 3 0 4,-5-1 80-3,1-3 16 8,-3 3 0-9,2 3 0 6,-8-3-48-6,1-3-16 7,1 3 0-7,-6 1 0 9,-2-3 32-8,-2 5 0 9,-6-3 0-10,-1 1 0 5,-1 5 64-5,-8-1 0 6,1-1 16-6,-5 4 0 9,-13 1-80-9,0-1-32 11,2 0 0-11,-8 3 0 5,0 3-112-5,-8-2-32 7,-1 0 0-7,-3-4 0 7,-4 1-272-6,1-1 160 5,1 2-160-6,3-5 128 8,-1-1-128-8,2 0-224 12,6-1 48-12,-4 5 16 14,5-3-2688-12,3-3-544-1</inkml:trace>
    </iact:actionData>
  </iact:action>
  <iact:action type="add" startTime="38596">
    <iact:property name="dataType"/>
    <iact:actionData xml:id="d33">
      <inkml:trace xmlns:inkml="http://www.w3.org/2003/InkML" xml:id="stk33" contextRef="#ctx0" brushRef="#br0">16128 390 11455 0,'0'0'512'3,"0"0"96"-3,0 0-480 0,0 0-128 0,0 0 0 0,0 0 0 8,0 0 896-8,0 0 144 7,0 0 48-7,-2 20 0 8,2-20 0-8,-2 14 0 12,2-14 0-11,0 19 0 2,-2-1-80-2,2-5-16 9,0 5 0-10,0-5 0 5,-2 5-160-5,1 0-16 7,1-1-16-7,-2 6 0 3,-2 5-96-3,-2 5 0 7,2 12-16-7,0-6 0 9,0 4-80-9,0-2-16 11,-2 5 0-11,-3 5 0 9,1 0-96-8,0-4-32 7,-6-1 0-8,5 3 0 3,-1-4-128-3,-2-4-16 12,2 2-16-12,-1-8 0 4,5-8-112-3,0-3-32 9,2-3 0-10,0-3 0 4,2 1-32-4,-4-5-128 6,6-14 192-6,-3 16-64 8,3-16-128-8,0 0 0 7,0 0 0-7,0 0 128 8,0 0-336-8,0 0-80 7,0 0-16-6,0 0 0 20,9-16-1328-20,1 4-272 0,0-5-48 0,3 1-6688 10,-3-5-1328-10</inkml:trace>
    </iact:actionData>
  </iact:action>
  <iact:action type="add" startTime="38969">
    <iact:property name="dataType"/>
    <iact:actionData xml:id="d34">
      <inkml:trace xmlns:inkml="http://www.w3.org/2003/InkML" xml:id="stk34" contextRef="#ctx0" brushRef="#br0">15996 587 13823 0,'0'0'1216'1,"0"0"-960"5,-6-9-256-6,6 9 0 6,0 0 1376-6,10-16 224 10,-1 6 64-10,1 0 0 6,6 1-368-6,-1 1-64 6,7-8-16-6,5 5 0 8,2-7-368-8,4 4-80 11,5-1 0-11,-1 3-16 4,5-5-240-4,1 1-32 10,4-2-16-10,0 1 0 4,-6 5-160-4,-10 2-48 11,4-1 0-11,-3 1 0 5,-1 0-256-5,0 4 128 6,-2 2-128-6,-2 3 0 9,-1 1 0-9,-1 1 0 8,-3 1-240-8,-5 4 80 21,-1 2-2496-19,-4 0-496-1</inkml:trace>
    </iact:actionData>
  </iact:action>
  <iact:action type="add" startTime="39212">
    <iact:property name="dataType"/>
    <iact:actionData xml:id="d35">
      <inkml:trace xmlns:inkml="http://www.w3.org/2003/InkML" xml:id="stk35" contextRef="#ctx0" brushRef="#br0">16023 938 24879 0,'0'0'1088'3,"0"0"256"-3,0 0-1088 0,0 0-256 0,0 0 0 0,16 2 0 9,5 0 768-9,0-2 112 7,3-2 16-7,9-2 0 7,4 1-128-6,4-1-32 9,0 0 0-10,6-4 0 6,-2 0-176-5,2 6-48 3,3-2 0-4,-17 2 0 9,3 0-320-9,-1 2-192 7,0 2 192-7,-4 2-192 4,-2 0 0-4,-2-2-256 7,-1 0 32-7,-1 6 0 22,-3 5-2688-20,-5-3-544-2</inkml:trace>
    </iact:actionData>
  </iact:action>
  <iact:action type="add" startTime="39513">
    <iact:property name="dataType"/>
    <iact:actionData xml:id="d36">
      <inkml:trace xmlns:inkml="http://www.w3.org/2003/InkML" xml:id="stk36" contextRef="#ctx0" brushRef="#br0">17390 285 11055 0,'0'0'976'2,"0"0"-784"4,0 0-192-6,0 0 0 3,0 0 1600-3,0 0 256 11,0 0 64-11,0 0 16 4,-8 10-368-3,1-2-80 5,-7-1-16-6,2 7 0 9,-5-2-448-9,1 7-80 9,-3 3-32-9,-3 5 0 5,1 2 32-4,-3 4 0 5,1 3 0-6,-2 8 0 6,1 1-240-6,1 6-64 9,-1 0 0-9,3 1 0 5,3 3-304-4,-1 0-64 8,5-1-16-9,2-3 0 5,7-8-256-5,-1 2 160 12,0-1-160-12,6-5 128 6,2 2-128-6,6-5 0 6,-1-7 0-6,5-4 0 22,2-3-448-20,5-5-128-1,-1-3-32-1,3-8 0 16,3-2-1872-16,3-6-368 3,-2-2-80-3</inkml:trace>
    </iact:actionData>
  </iact:action>
  <iact:action type="add" startTime="39795">
    <iact:property name="dataType"/>
    <iact:actionData xml:id="d37">
      <inkml:trace xmlns:inkml="http://www.w3.org/2003/InkML" xml:id="stk37" contextRef="#ctx0" brushRef="#br0">17899 765 16575 0,'0'0'1472'1,"0"0"-1168"5,0 0-304-5,0 0 0 4,0-14 960-5,-2 6 144 9,-1 1 32-8,3 7 0 2,-12-6 256-2,0 4 48 5,-7 0 16-6,-1 6 0 8,3 7-768-8,-5-1-160 11,-3 4-16-11,1-6-16 5,1 1-112-5,3 3-32 11,1-4 0-11,-1 6 0 5,9-3 64-4,-1-1 16 9,4 2 0-10,8-12 0 3,0 0-80-2,4 11-16 6,2 5 0-7,4-6 0 9,-2 7 32-9,3-3 0 10,5 5 0-10,1-1 0 6,-5-4-176-6,6 3-16 10,-5-3-16-10,3 5 0 6,-4 1-160-6,1-3 160 11,-7 3-160-11,2 3 160 4,-2-3 80-4,-4-1 16 6,-4 1 0-6,-2 1 0 8,-2-3 256-8,0 1 48 10,-8 1 16-10,3-5 0 5,-9 1-192-4,5 0-16 10,-5-5-16-11,-3-1 0 4,-3 2-160-4,1-6-16 7,0-1-16-6,1-1 0 5,3-4-160-6,-1-2 0 7,3-5 0-7,5-3 0 22,-1-4-1792-21,7 3-272-1,2-5-64 1,2-4-12912 2</inkml:trace>
    </iact:actionData>
  </iact:action>
  <iact:action type="add" startTime="40306">
    <iact:property name="dataType"/>
    <iact:actionData xml:id="d38">
      <inkml:trace xmlns:inkml="http://www.w3.org/2003/InkML" xml:id="stk38" contextRef="#ctx0" brushRef="#br0">18321 90 16575 0,'-16'-2'736'1,"16"2"160"-1,0 0-720 0,0 0-176 6,0 0 0-6,0 0 0 4,-12 16 688-4,7-3 96 11,5-13 32-10,-2 14 0 4,2-14-176-5,3 10-48 6,3 3 0-6,4 3 0 10,0 4 160-10,3-1 16 10,3 6 16-10,6 3 0 4,-1 7-240-4,0 0-48 10,5 0-16-10,-1 8 0 6,2-2-48-6,1 6-16 6,-3-3 0-6,-1 3 0 9,-1 6-128-9,-4 0-32 7,-7-3 0-7,-2 5 0 8,0-4 384-8,-6-5 80 8,-6-3 16-8,-2 2 0 4,-6-6 0-4,0 4 0 7,-5-6 0-7,3 0 0 8,-6 0-256-8,3-4-48 13,-7-3-16-13,3-3 0 2,-7-2-160-1,3-3-48 10,2-7 0-11,-1 1 0 4,-3-4-208-3,5-3 0 5,5-7-192-6,-1-2 192 24,6-2-2624-23,1-5-400 1</inkml:trace>
    </iact:actionData>
  </iact:action>
  <iact:action type="add" startTime="40665">
    <iact:property name="dataType"/>
    <iact:actionData xml:id="d39">
      <inkml:trace xmlns:inkml="http://www.w3.org/2003/InkML" xml:id="stk39" contextRef="#ctx0" brushRef="#br0">19083 634 17503 0,'0'0'768'0,"0"0"176"0,10-8-752 1,4-1-192 1,-3 1 0-1,7 4 0 7,-4-2 2096-8,3 0 384 7,5 0 80-7,1 2 0 7,2 1-1600-6,-1-3-336 5,3-4-64-5,0 4-16 7,-1 0-320-7,-1 0-64 8,1 1-16-9,-3-1 0 5,-2 2-144-4,-5 2 0 4,-2 0 0-5,-14 2 0 23,0 0-1360-23,0 0-304 0,0 0-64 1,-4 10-9536 2</inkml:trace>
    </iact:actionData>
  </iact:action>
  <iact:action type="add" startTime="40825">
    <iact:property name="dataType"/>
    <iact:actionData xml:id="d40">
      <inkml:trace xmlns:inkml="http://www.w3.org/2003/InkML" xml:id="stk40" contextRef="#ctx0" brushRef="#br0">18976 985 8287 0,'0'0'736'2,"0"0"-592"-2,6 8-144 0,4 4 0 3,-1 1 3104-3,9-3 592 8,-2 2 112-7,7-6 32 3,6-2-1984-3,6-3-400 9,6 1-80-10,6-2-16 5,0-3-848-5,4-1-192 7,3-4-16-6,-1-2-16 6,-2 0-464-7,-1 4-80 7,-7-3-32-7</inkml:trace>
    </iact:actionData>
  </iact:action>
  <iact:action type="add" startTime="41555">
    <iact:property name="dataType"/>
    <iact:actionData xml:id="d41">
      <inkml:trace xmlns:inkml="http://www.w3.org/2003/InkML" xml:id="stk41" contextRef="#ctx0" brushRef="#br0">20585 305 7359 0,'-13'-14'656'1,"13"14"-528"4,0 0-128-5,-12-4 0 5,-4 2 1600-5,16 2 304 11,-11 6 48-11,-5 2 16 5,2-4-752-4,1 1-128 6,3 5-48-7,10-10 0 3,-8 16-448-3,0 1-80 6,2-1-32-5,6 3 0 7,2-1 144-8,6-2 16 11,6 3 16-11,5-3 0 6,-3 1 176-6,5 1 48 7,5-5 0-7,1 3 0 7,4-4-272-7,6 1-48 7,4-5-16-6,0 0 0 7,4-2-176-8,2-2-48 12,-4-4 0-5,2-4 0-7,4-2-96 0,-9-2-32 9,3 0 0-9,-8-7 0 4,1 1-64-4,-1-3 0 11,-6-3-128-11,-2 5 192 4,-7-5-48-4,-1 2-16 7,3 1 0-7,-9-3 0 8,1-1-128-8,-4 3 128 7,-4-1-128-6,0-3 128 7,-1 3-128-8,-5 1 0 6,-2-3 144-6,-1 3-144 4,-5 3 144-3,2 1-144 5,-2 6 192-6,8 8-192 8,0 0 128-8,-14 4-128 8,14-4 0-8,-13 18 0 8,-1-5 0-8,0 9 0 11,1 7-176-11,-1 8 176 4,-1 4-144-4,1 10 144 11,-4 3 0-11,3 5-144 3,-7 3 144-3,-1 9 0 7,-1 1 0-7,-5 4-128 8,-2 2 128-8,-2 0 0 12,-4-6 0-12,4 0 0 4,-1 0 0-4,3-9 0 10,-6-9 0-9,2-3 0 3,0 0 176-4,0-6 16 7,-2 1 0-6,2-3 0 5,2-4 112-6,-1-4 16 12,-1-3 16-12,2-1 0 5,2-4-80-5,2-3-32 11,-3-1 0-11,3-4 0 4,2-1-96-4,1-8 0 10,3-2-128-10,0-5 192 4,3-6 0-4,7-5-16 12,-5-8 0-12,8 1 0 4,2-9 48-4,5-5 16 11,6-6 0-11,3-6 0 3,2 0-240-3,8-4 144 12,-1 2-144-12,5 6 128 3,3 6-128-2,3 4 0 9,-1 3 0-10,4 9-176 5,2-1 176-5,1 10-192 11,3 0 192-11,6 10-192 6,-4 4 192-6,6 11-192 4,-6 5 192-2,6 7-192 6,-4 4 192-7,0 2 0 5,0 4 0-6,-6-2-128 9,-2 2 128-9,-2-4 0 10,-1 4 0-10,-3-4 0 5,-2-6 0-5,1 1 176 10,-9-3-176-10,3-4 192 6,-1-1-192-6,-3-1 160 9,0-4-160-9,-5-3 160 6,5 0-160-6,-4-7 0 11,-10-9 144-11,21 6-144 18,-3-10-2224-17,1-1-512 1,5-19-96-2,1 3-32 0</inkml:trace>
    </iact:actionData>
  </iact:action>
  <iact:action type="add" startTime="42561">
    <iact:property name="dataType"/>
    <iact:actionData xml:id="d42">
      <inkml:trace xmlns:inkml="http://www.w3.org/2003/InkML" xml:id="stk42" contextRef="#ctx0" brushRef="#br0">22228 186 6447 0,'0'0'272'1,"0"0"80"-1,0 0-352 0,0 0 0 5,0 0 0-5,0 0 0 5,0 0 2144-5,0 0 352 11,0 0 80-10,0 0 16 2,0 0-1264-3,-16 4-256 10,4-1-48-10,-3 3-16 5,-1 4-80-5,2 4-16 10,1 3 0-10,-3 3 0 5,-3 5-128-5,-1 4-16 11,3 3-16-11,-9 8 0 5,-1-2-160-5,0 8-16 10,-1 1-16-10,-1 8 0 4,-4 3-112-3,-2 3-32 8,2 3 0-8,1 6 0 4,3-3-160-4,2 3-48 8,0-6 0-9,1 8 0 4,1-1-16-4,5-1-16 11,7-12 0-11,-3 1 0 5,4-5 16-4,7-3 16 5,1 0 0-6,0-1 0 7,8-9-32-7,1 2-16 9,1-4 0-9,10 0 0 6,0-7-160-6,5-5 128 11,2-4-128-11,5-3 128 6,1-1-128-6,4 1 0 10,10-9 0-10,-2-1 0 17,0-4-1328-14,-4-6-336 0,2-4-80-3</inkml:trace>
    </iact:actionData>
  </iact:action>
  <iact:action type="add" startTime="43129">
    <iact:property name="dataType"/>
    <iact:actionData xml:id="d43">
      <inkml:trace xmlns:inkml="http://www.w3.org/2003/InkML" xml:id="stk43" contextRef="#ctx0" brushRef="#br0">23187 652 9215 0,'0'0'816'0,"0"0"-656"7,-4-10-160-7,4 10 0 3,-4-8 1376-2,1 2 240 6,-1-1 48-7,2 1 16 9,-2-2-480-9,-2 2-112 7,-2-2 0-6,0 2-16 6,3-1-112-6,-7 1 0 6,0-2-16-7,-2 0 0 8,1 2-240-8,-1-4-64 10,-1-3 0-9,-3 5 0 2,-3 0-128-2,1 0-16 9,-3 3-16-9,1 3 0 4,1 0-48-5,1 4-16 11,-1 0 0-11,-3 5 0 4,1 5-288-4,1-2-128 10,3 5 0-10,-2 1 128 4,-3 7 32-4,3 7 0 10,-1 5 0-2,3 4 0-8,-5-2-32 0,1 6 0 9,5-2 0-9,5 7 0 6,-5 5-128-6,6 2 192 11,-3-1-192-8,5 5 192-3,-4-1-192 0,3-1 192 11,1-4-192-11,-2-1 192 4,4-1-192-4,-3 0 128 10,1-8-128-10,4-1 128 4,-2-3-128-4,1 0 0 12,1-7 144-12,2-5-144 4,2-2-176-4,2-3-96 7,2-3-32-7,2-1 0 19,2-3-1824-17,-6-15-368 1,9 10-80-3</inkml:trace>
    </iact:actionData>
  </iact:action>
  <iact:action type="add" startTime="43472">
    <iact:property name="dataType"/>
    <iact:actionData xml:id="d44">
      <inkml:trace xmlns:inkml="http://www.w3.org/2003/InkML" xml:id="stk44" contextRef="#ctx0" brushRef="#br0">22247 1301 14735 0,'0'0'1312'13,"0"0"-1056"-12,0 0-256-1,0 0 0 0,20-2 2224 0,-3 2 384 6,-1 0 80-6,5 2 0 8,5-2-1856-7,5 0-384 13,4-2-80-13,4 0-16-1,0 0-32 0,8 0 0 9,0-2 0-9,-3 1 0 5,3-1-144-5,-6-2-48 11,0 2 0-11,-8 0 0 21,-1 2-1424-20,-3-2-304 0,-4-2-48 5</inkml:trace>
    </iact:actionData>
  </iact:action>
  <iact:action type="add" startTime="43776">
    <iact:property name="dataType"/>
    <iact:actionData xml:id="d45">
      <inkml:trace xmlns:inkml="http://www.w3.org/2003/InkML" xml:id="stk45" contextRef="#ctx0" brushRef="#br0">23730 328 14335 0,'0'0'640'1,"0"0"128"-1,0 0-624 0,0 0-144 5,0 0 0-5,0 0 0 6,0 0 1184-6,0 12 208 6,-6 3 32-6,0 1 16 9,-2 3-256-9,-4 5-48 7,1 1-16-7,-7 4 0 10,2 3-224-9,-5 10-64 7,-2 1 0-8,-1 6 0 4,-1 6-160-3,-2 5-32 8,-3 7-16-9,3 3 0 5,0 2-352-4,1 0-64 9,1 2-16-10,3-2 0 5,7-9-192-5,-3-3 176 7,5-5-176 0,1-5 160-7,6 1-160 0,4-4 128 9,2-4-128-9,2-4 128 3,4-8-128-2,4-4 0 10,-2-3 144-11,5-7-144 3,3 3 0-2,3-8-320 6,-1 1 64-6,3-9 16 20,3-8-1600-19,1-4-320 1,0-5-64-3</inkml:trace>
    </iact:actionData>
  </iact:action>
  <iact:action type="add" startTime="44079">
    <iact:property name="dataType"/>
    <iact:actionData xml:id="d46">
      <inkml:trace xmlns:inkml="http://www.w3.org/2003/InkML" xml:id="stk46" contextRef="#ctx0" brushRef="#br0">24231 667 15663 0,'0'0'1392'1,"0"0"-1120"4,0 0-272-5,0 0 0 4,0 0 912-4,0 0 128 11,-14 8 32-11,4 6 0 3,-5-1-32-2,1 7 0 5,-5 1 0-6,-1 7 0 8,1 1-208-8,-3 2-32 12,-1 8-16-12,1 0 0 5,1 8-144-5,5 0-48 6,-3 5 0-6,7 3 0 3,-2-2-336-3,7-5-80 7,-1-1-16-7,2-4 0 8,4 4-160-8,2-8 160 8,0 0-160-8,4-8 160 7,2-2-160-7,0-1 0 11,-1-3 144-10,5-3-144 7,2-3 0-8,-2-1-128 5,3-3 0-5,-5-7 0 22,2-2-512-21,-10-6-80 0,0 0-32 0</inkml:trace>
    </iact:actionData>
  </iact:action>
  <iact:action type="add" startTime="44330">
    <iact:property name="dataType"/>
    <iact:actionData xml:id="d47">
      <inkml:trace xmlns:inkml="http://www.w3.org/2003/InkML" xml:id="stk47" contextRef="#ctx0" brushRef="#br0">23724 1313 22575 0,'0'0'992'1,"0"0"224"2,15-2-976-3,-1 0-240 0,5-2 0 0,1 4 0 8,-3 0 272-8,7 0 16 7,3 0 0-6,2 0 0 6,5 0 288-7,5-2 48 12,-2 0 16-12,6 2 0 4,-4-4-112-4,5 0-16 10,1 2 0-10,0-2 0 6,0-1-288-6,-6-1-64 9,2 0-16-8,-6 2 0 19,-6-4-480-20,1 0-112 0,-3 3 0 0,6-5-11664 3</inkml:trace>
    </iact:actionData>
  </iact:action>
  <iact:action type="add" startTime="44589">
    <iact:property name="dataType"/>
    <iact:actionData xml:id="d48">
      <inkml:trace xmlns:inkml="http://www.w3.org/2003/InkML" xml:id="stk48" contextRef="#ctx0" brushRef="#br0">24660 330 18431 0,'0'0'1632'1,"0"0"-1312"-1,0 0-320 0,0 0 0 8,0 0 416-8,0 0 16 11,0 0 0-11,16 2 0 5,-5 2 448-5,5 6 80 6,-3 5 32-5,5 7 0 7,2 1-112-8,-1 8-32 8,3 6 0-8,3 10 0 2,0 4-128-1,1 5-16 6,1 5-16-7,-4 11 0 7,-1 2 80-7,-7 6 0 8,1 6 16-8,-8-2 0 8,-2-2-304-8,-4-2-64 12,-4-1-16-12,-2-4 0 8,-2-13 96-8,-6-2 16 8,0 1 0-8,-3-12 0 4,-3-3-112-4,-3-1-16 10,-1-8 0-10,5 0 0 5,-3 2-192-5,1-7-32 10,3-7-16-9,1-4 0 19,3-5-992-18,0-2-208 2,4-8-32-3,8-6-9248 0,-4-6-1840-1</inkml:trace>
    </iact:actionData>
  </iact:action>
  <iact:action type="add" startTime="45081">
    <iact:property name="dataType"/>
    <iact:actionData xml:id="d49">
      <inkml:trace xmlns:inkml="http://www.w3.org/2003/InkML" xml:id="stk49" contextRef="#ctx0" brushRef="#br0">24873 213 11055 0,'0'0'976'1,"0"0"-784"6,0 0-192-7,0 0 0 4,0 0 960-4,15 6 128 7,-3 0 48-7,5-2 0 7,1-3-144-6,3 1-32 6,3 2 0-7,3 4 0 8,6-2-256-8,4 4-64 8,2 1-16-7,4 1 0 5,2 6-64-6,4 3-16 8,2 3 0-8,-1 3 0 8,-3 6-48-8,4 4-16 10,-2 2 0-10,-1 10 0 5,-5 9 96-5,0 7 32 10,-8-3 0-9,-2 10 0 6,-5 0-112-6,-7 8-32 4,-3 4 0-4,-8 2 0 3,-3 4-48-4,1-3-16 5,-10 1 0-4,-4-6 0 7,-1-4 176-8,-5 0 48 11,-8-8 0-11,1 3 0 5,-3-5 144-5,3 0 48 9,-5-9 0-9,-1-3 0 4,-4-3-320-4,2-4-64 11,-1-10-16-11,3 1 0 6,1-2-208-6,3-7-32 10,1-6-16-9,1 0 0 3,3-5-160-4,5-6-144 7,3-1 144-7,-6-5-16480 11</inkml:trace>
    </iact:actionData>
  </iact:action>
  <iact:action type="add" startTime="45861">
    <iact:property name="dataType"/>
    <iact:actionData xml:id="d50">
      <inkml:trace xmlns:inkml="http://www.w3.org/2003/InkML" xml:id="stk50" contextRef="#ctx0" brushRef="#br0">26636 938 14223 0,'0'0'624'1,"0"0"144"-1,0 0-624 0,0 0-144 6,0 0 0-6,0 0 0 4,0 0 1504-4,0 0 272 10,0 0 48-10,17-2 16 5,1-1-624-5,-1-5-112 7,5-2-16-7,3 4-16 9,5-2-432-8,1-3-96 5,4 3-16-6,6 2 0 9,2-4-176-9,4 0-32 6,1 3-16-6,3-5 0 8,-2 10-176-7,-4 0-128 8,0 2 192-8,-8 0-192 3,-2-2 0-4,-4 2-320 8,-10 0 32-8,-1 4 16 22,-3 4-2272-20,-9 0-448-2</inkml:trace>
    </iact:actionData>
  </iact:action>
  <iact:action type="add" startTime="46075">
    <iact:property name="dataType"/>
    <iact:actionData xml:id="d51">
      <inkml:trace xmlns:inkml="http://www.w3.org/2003/InkML" xml:id="stk51" contextRef="#ctx0" brushRef="#br0">26802 1348 21535 0,'0'0'960'1,"0"0"192"-1,0 0-928 0,0 0-224 6,11 6 0-5,1 0 0 1,4-1 1296-1,-1-1 224 5,3 0 32-6,7-2 16 8,2-2-400-8,3 2-80 10,5-4 0-10,8 2-16 7,0-4-176-7,7 0-48 8,5-3 0-8,0-1 0 5,-1 2-416-5,-1-2-96 10,3-4-16-10,-7 5 0 7,-2-7-192-7,-8 4-128 9,2 2 128-9,-6-1-128 17,-6 1-1472-15,-3 4-352-2,-3-2-80 1</inkml:trace>
    </iact:actionData>
  </iact:action>
  <iact:action type="add" startTime="46791">
    <iact:property name="dataType"/>
    <iact:actionData xml:id="d52">
      <inkml:trace xmlns:inkml="http://www.w3.org/2003/InkML" xml:id="stk52" contextRef="#ctx0" brushRef="#br0">28452 193 4607 0,'0'0'400'2,"0"0"-400"4,0 0 0-6,0 0 0 4,-2-13 2080-4,0 1 336 12,0 4 64-11,2 8 16 2,0 0-992-3,0 0-192 11,0 0-32-11,0 0-16 6,0 0-256-5,0 0-48 3,0 0-16-4,0 0 0 8,0 0-160-8,0 0-16 8,0 0-16-8,0 0 0 7,0 0-96-7,0 0-16 7,0 0 0-7,-6 8 0 9,2 6-208-9,2 3-48 10,2 7-16-9,2 1 0 5,2 4-112-6,2 6 0 5,0 2-16-5,4 0 0 13,-5 1 64-13,3 1 16 8,2-4 0-8,-2 0 0 4,1-4 0-3,3-2 0 9,-6 2 0-9,6-3 0 2,3-1 144-3,3-6 48 11,-4-1 0-10,7-1 0 2,0-5 128-3,1 4 16 11,1-11 16-11,3 3 0 4,1-4-256-4,2-2-48 6,0-2-16-6,7 0 0 7,-3-4-144-7,-2 2-16 14,0-6-16-14,-2-4 0 3,-1 3-48-2,-1-3-128 5,-2-6 192-5,1 1-64 2,-1-7 16-2,-1-1 0 5,-3-1 0-5,-3-1 0 6,1 0-16-7,2-3-128 8,-3-3 192-7,2-2-64 5,1-2 16-6,-1-4 0 10,-5 2 0-8,7 0 0 1,-3 0-144-3,-3 4 0 8,-1 1 144-8,-3 3-144 8,2 4 0-8,-7 1 0 12,3 5 0-11,0 3 0 2,-6-1 0-3,-2 5 0 11,0-2 0-11,-2 14 0 16,0-11-480-15,0 11-16-1,0 0 0 0,0 0 0 14,-8-10-640-12,8 10-128-1,0 0-16-1,-16 12-16 14,7-3-1408-13,-3 7-288 1,4-2-48-2,4-1-16 0</inkml:trace>
    </iact:actionData>
  </iact:action>
  <iact:action type="add" startTime="47379">
    <iact:property name="dataType"/>
    <iact:actionData xml:id="d53">
      <inkml:trace xmlns:inkml="http://www.w3.org/2003/InkML" xml:id="stk53" contextRef="#ctx0" brushRef="#br0">28705 874 9215 0,'0'0'816'1,"0"0"-656"3,0 0-160-3,0 0 0 1,0 0 2176-1,0 0 384 5,0 0 96-5,0 0 16 8,0 0-912-9,0 0-176 10,0 0-48-10,0 0 0 5,4 14-320-5,-2 3-64 7,-2-1 0-7,0 5-16 7,-2 3-144-7,-2 3-32 12,0 6 0-12,-3 4 0 3,1 0-80-3,0 0-32 11,-2 6 0-11,-2-4 0 4,3 6-160-4,-3-6-48 12,-2 2 0-12,4-6 0 4,-5 2-192-4,3 2-64 11,2-8 0-4,-2 1 0-5,1-3-128-2,3-4-16 7,-4-1-16-7,2 1 0 3,2-4-80-2,4-3-16 11,-3 0 0-12,3-1 0 4,2-17-128-4,0 0 0 10,0 0 144-10,0 0-144 4,0 0 0-3,0 0-240 9,9-2 48-10,5-6 0 18,0-1-1680-16,3-9-336-2,-1 2-64 1,11-9-12960 1</inkml:trace>
    </iact:actionData>
  </iact:action>
  <iact:action type="add" startTime="47832">
    <iact:property name="dataType"/>
    <iact:actionData xml:id="d54">
      <inkml:trace xmlns:inkml="http://www.w3.org/2003/InkML" xml:id="stk54" contextRef="#ctx0" brushRef="#br0">30223 213 15999 0,'0'0'704'2,"0"0"160"-2,0 0-688 0,0 0-176 1,0 0 0-1,0 0 0 3,0 0 1008-3,0 0 160 7,0 0 48-7,0 0 0 9,0 0-464-9,-8 6-96 11,-4 5-16-11,1 5 0 4,-3-2 144-4,0 5 32 9,-1 7 0-9,-3 3 0 5,-3 4-48-5,-5 8 0 7,3 0 0-7,-2 8 0 9,1 5 0-9,-1 1 0 6,-2 5 0-5,-1 7 0 6,1-1-384-7,3 0-96 8,-1 2-16-4,4-5 0 2,-3-1-144-5,7 1-128 8,3-7 144-9,6-1-144 5,-1-10 144-5,5-2-144 11,2 0 128-11,6-6-128 4,1-2 0-4,5-6 0 11,-2-2 0-11,4-5 0 18,3-3-624-16,7-5-144 1,-1-4-48-3,10-6-12864 0</inkml:trace>
    </iact:actionData>
  </iact:action>
  <iact:action type="add" startTime="48130">
    <iact:property name="dataType"/>
    <iact:actionData xml:id="d55">
      <inkml:trace xmlns:inkml="http://www.w3.org/2003/InkML" xml:id="stk55" contextRef="#ctx0" brushRef="#br0">30609 983 15663 0,'-2'-19'1392'1,"2"19"-1120"4,2-8-272-3,-2-4 0-1,0 4 1296-1,-2 1 208 7,-2-1 32-7,0 2 16 7,-5 2-272-6,-3 2-64 9,0-2-16-10,-5 0 0 5,-1 4-560-5,-1 2-128 10,-5 2 0-10,-1 0-16 5,-1 2-112-4,1 4-32 10,-2-1 0-11,3 1 0 4,3 4 48-4,3-1 16 6,1 5 0-5,7 0 0 6,-2-3-160-6,6 7-16 9,3-3-16-10,3-1 0 6,3-1-16-6,3 3 0 10,6-3 0-10,-2 1 0 5,1-1 64-5,5-1 16 7,4 2 0-7,-3-3 0 7,3 3-96-3,3-1 0 1,-2-1-16-5,-1 5 0 7,-1-1-32-7,1-3 0 10,-6 3 0-9,1 3 0 2,-7-1 80-3,-2-3 16 12,-2 5 0-12,-8-1 0 5,-4 4 288-5,-2-1 64 6,-7-1 16-6,-3-2 0 8,-1-5-176-7,-5 2-48 6,-3 1 0-7,-4 0 0 8,0-1-192-8,2 1-64 10,0-1 0-10,1-6 0 4,3-1-128-3,4-5 0 9,-1-4 0-10,5-2 0 21,3-4-1712-20,6-2-368 3,-1-2-80-4</inkml:trace>
    </iact:actionData>
  </iact:action>
  <iact:action type="add" startTime="48656">
    <iact:property name="dataType"/>
    <iact:actionData xml:id="d56">
      <inkml:trace xmlns:inkml="http://www.w3.org/2003/InkML" xml:id="stk56" contextRef="#ctx0" brushRef="#br0">30931 12 13823 0,'0'0'1216'1,"0"0"-960"5,0 0-256-6,0 0 0 5,0 0 832-5,0 0 128 10,0 0 32-10,0 0 0 6,0 0 64-6,-2 14 16 8,4-5 0-8,0 7 0 5,4-2 0-4,5 3 0 8,1-3 0-9,8 5 0 6,-3 3-112-6,7 3-32 7,3 8 0-7,2 2 0 8,2 8-400-8,2 2-80 7,1 6 0-6,-3 5-16 2,2 7 64-3,-2 3 16 6,-3 10 0-6,-3 4 0 9,-2 4-64-4,-5 6 0 2,-8 3 0-7,-5 1 0 4,-3-8-256-3,-5-2-48 4,-5 0-16-5,-10-6 0 10,1-4 368-10,-7-4 64 6,-3 2 16-6,-2-8 0 8,-3 3-64-8,-3-7-16 12,0-3 0-12,4-3 0 3,-4-1-256-2,-2-2-48 9,2-5-16-10,0 1 0 5,-4 0-176-5,2-4-256 11,1 2 64-11,-3-6-11072 13,2 0-2240-13</inkml:trace>
    </iact:actionData>
  </iact:action>
  <iact:action type="add" startTime="52932">
    <iact:property name="dataType"/>
    <iact:actionData xml:id="d57">
      <inkml:trace xmlns:inkml="http://www.w3.org/2003/InkML" xml:id="stk57" contextRef="#ctx0" brushRef="#br0">17423 6374 5519 0,'0'0'240'2,"0"0"64"-2,0 0-304 0,0 0 0 2,0 0 0-1,0 0 0 7,0 0 2128-8,0 0 368 11,0 0 80-11,-2-6 16 5,2 6-1056-4,-3-10-224 8,-1 0-32-9,4 10-16 6,-8-8-144-6,-4 5-32 6,2-1 0-6,1 2 0 8,-7 2-256-8,6-2-64 7,-5 2-16-7,1 0 0 9,-5 2-256-9,-1 2-48 11,3 0-16-11,-3-1 0 3,-1 7-96-3,1 2-16 11,2-4 0-11,-1 3 0 4,5 1-48-4,-1-2-16 8,5 3 0-8,0-5 0 9,10-8 0-9,0 0-16 5,-2 14 0-5,4-4 0 5,6 1 16-5,2 3 0 6,1-6 0-6,5 5 0 8,2-1-48-8,-1 4 0 19,7-5 0-19,-1 9 0 1,0-4-208-1,-5 3 144 8,1 3-144-8,1-1 128 4,-6-2-128-4,1 3 0 12,-7 1 144-12,2 3-144 4,-6-3 352-4,-4-1 0 7,-2-3 0-7,-6 4 0 8,-2 1 144-8,0 3 16 7,-5-1 16-7,-3-1 0 8,-1-2-96-8,-5-1-32 11,-1 3 0-11,-2-3 0 4,-5-1-160-4,1 0-48 11,-4-7 0-11,2 4 0 5,0-11-192-5,4-1 176 9,-1-4-176-9,5-4 160 5,-2-2-160-5,7-3 0 11,5-9-192-11,1 0 192 19,8-5-2624-18,6-2-384 1,6-3-96-1</inkml:trace>
    </iact:actionData>
  </iact:action>
  <iact:action type="add" startTime="53429">
    <iact:property name="dataType"/>
    <iact:actionData xml:id="d58">
      <inkml:trace xmlns:inkml="http://www.w3.org/2003/InkML" xml:id="stk58" contextRef="#ctx0" brushRef="#br0">17576 5956 12895 0,'0'0'576'1,"0"0"112"-1,0 0-560 1,0 0-128 4,-4 8 0-5,-10 4 0 5,0-4 1696-5,3-1 304 10,11-7 64-10,-14 10 16 3,14-10-480-2,-10 8-80 10,10-8-32-11,0 0 0 6,0 0-368-6,0 0-80 8,0 0-16-8,0 0 0 5,0 0-240-5,0 0-48 7,16-16-16-7,-1 7 0 6,-1 1-384-6,6-8-80 13,5-3 0-13,-2 3-16 4,-3-3-240-4,1 3 0 7,1-2 0-7,-1 9 0 10,-5-5 128-10,-1 6-128 10,-1 2 0-10,0 1 0 4,-4 1 0-4,-10 4 128 10,0 0-128-10,9 11 0 5,-5 1 128-5,-4 8-128 8,-2 1 176-8,-2 0-176 7,-5 1 256-7,1 1-64 10,-6 1-16-9,2-3 0 3,3-3-48-4,-3 1 0 11,4-7 0-11,4 0 0 4,4-12 0-4,0 0 0 6,0 0 0-5,0 0 0 7,0 0 192-8,0 0 16 12,4-16 16-12,0 2 0 4,4-7-112-4,6 1-32 7,-3 1 0-7,7-3 0 4,-5 1-208-4,5-2 128 7,2 3-128-4,-7 4 0 3,5-1 0-5,-5 7 0 10,1-2 0-11,0 7 0 3,-1 3 0-3,-1 6 0 12,2 5 0-12,-7 5 0 4,1 7 0-4,0 5 0 7,-4 1 0-7,-2 0 0 8,0 3 0-8,-2-1 0 13,-2 2 128-13,-2-2-128 3,0-1 160-3,0-3-160 10,0-2 160-10,0 1-160 4,1-9 160-4,1 1-160 11,2-8 160-11,0-8-160 4,0 0 0-4,0 0-336 11,0 0 48-10,0 0-10784 10,13-8-2144-10</inkml:trace>
    </iact:actionData>
  </iact:action>
  <iact:action type="add" startTime="54236">
    <iact:property name="dataType"/>
    <iact:actionData xml:id="d59">
      <inkml:trace xmlns:inkml="http://www.w3.org/2003/InkML" xml:id="stk59" contextRef="#ctx0" brushRef="#br0">18397 5720 12831 0,'0'0'576'2,"0"0"112"-2,0 0-560 0,-4-6-128 4,-2 1 0-3,6 5 0 5,0 0 976-5,0 0 176 9,0 0 16-9,0 0 16 2,-10 5-304-3,10-5-64 12,-6 14-16-12,3-2 0 5,3 5-80-4,0 1-16 8,1 1 0-9,5 5 0 4,2-1-112-4,4 5-16 11,3-1-16-11,3 2 0 6,1-2-112-6,-1 1 0 5,3-3-16-4,3-2 0 7,-1-5-176-8,3 1-16 12,-3-5-16-12,0 0 0 5,1-8 48-5,-1-1 16 7,1 1 0-7,5-2 0 11,-6-4 64-11,1-2 16 5,-1-6 0-5,-7 3 0 4,-1-1-112-3,-5-4 0 4,4-6-16-4,-6 7 0 7,1-7-96-8,1 6-16 8,-4-5 0-8,-2 3 0 8,0-4-128-8,-2 5 192 11,-4-5-192-10,2 4 192 2,0-3-192-3,0 15 0 7,-4-16 0-7,4 16 128 7,0 0-128-7,0 0 0 11,0 0 0-11,0 0 0 6,0 0 0-6,-8 10 0 11,-2 2 0-10,2 5 0 3,3 7 0-4,-3-1 0 11,-2 8 0-10,0 4 0 1,-3 12 0-2,1 0 0 10,0 2 0-10,-3 7 0 5,-3 7 0-5,3-1 0 10,-9 2 0-10,1 3 0 5,-3-7 0-5,1-1 160 10,-2-7-160-10,11-15 160 4,-5 6 160-3,-1-4 16 7,-1 2 16-8,-10 14 0 7,1-6 16-7,3-6 0 11,-2-4 0-11,4-6 0 5,1-4-16-4,3-2 0 7,-1 1 0-8,5-7 0 5,1-7-112-5,-1 3-32 11,5-1 0-11,-3-3 0 4,1-9-80-3,2 2-128 4,-1-2 176-5,15-4-176 8,-12-6 208-8,12 6-64 8,-12-9-16-8,7-9 0 9,1-3-128-9,4 1 128 11,0-3-128-11,4-1 128 5,5-1-128-5,1 1 0 9,2 3 0-8,3 3 0 4,3 1 0-5,-4 7 0 6,5-2-176-6,-1 9 176 8,3 3 0-8,2 5-160 7,1 7 160-7,-3-2 0 8,1 7-128-8,3 1 128 11,1 1 0-11,14 11 0 4,-8-3 0-4,-1 0 0 12,-2 3 0-12,-3-3 0 4,-3-2 0-4,0 1 0 6,-5-3 0-5,-4-7 0 3,-3-3 0-4,5 5 0 7,-6-7 0-7,3 5 0 7,-3-6-400-7,4 0 16 12,-5-1 16-12,3-5-10192 14,2-6-2048-13</inkml:trace>
    </iact:actionData>
  </iact:action>
  <iact:action type="add" startTime="55561">
    <iact:property name="dataType"/>
    <iact:actionData xml:id="d60">
      <inkml:trace xmlns:inkml="http://www.w3.org/2003/InkML" xml:id="stk60" contextRef="#ctx0" brushRef="#br0">19739 5941 8287 0,'0'0'368'1,"0"0"80"-1,0 0-448 0,0 0 0 4,0 0 0-4,0 0 0 7,0 0 1360-7,0 0 192 10,0 0 48-10,0 0 0 4,0 0-464-4,0 0-96 10,0 0-16-10,0 0 0 5,0 0-192-5,0 0-32 10,0 0-16-10,0 0 0 6,-20 4-80-5,9-1-32 4,11-3 0-5,-16 4 0 9,2 0-96-9,-1 4 0 11,15-8-16-11,-14 14 0 5,-5-6 0-5,1 5 0 9,2-1 0-8,-3 7 0 3,1-3-64-4,3 5-16 10,-7 3 0-9,3 3 0 4,1 2-32-5,-3 5 0 11,-3 10 0-11,5 5 0 6,3-2-160-6,-1 6-32 5,3 3-16-5,-4 3 0 8,3 3-80-8,3 0-16 11,2 1 0-11,1 3 0 4,1-3 16-4,2-5 0 11,-6 1 0-11,6-5 0 5,3-3 32-4,1-2 16 8,-4-10 0-8,4 2 0 3,6-4-32-4,0-2-16 6,-1 0 0-6,5-6 0 8,6-2-160-8,0-3 192 10,3-5-192-10,7 1 192 6,-1-6-192-6,4-1 0 6,4-3 0-6,1 2-176 19,-3-7-1712-18,0-1-352 1</inkml:trace>
    </iact:actionData>
  </iact:action>
  <iact:action type="add" startTime="58233">
    <iact:property name="dataType"/>
    <iact:actionData xml:id="d61">
      <inkml:trace xmlns:inkml="http://www.w3.org/2003/InkML" xml:id="stk61" contextRef="#ctx0" brushRef="#br0">20347 2801 5519 0,'0'0'496'3,"0"0"-496"-3,-6-14 0 0,1 1 0 7,-3-3 2448-7,4 6 400 7,4 10 80-7,0 0 16 8,-6-10-1440-8,6 10-288 7,0 0-48-7,0 0-16 8,0 0-528-8,0 0-112 10,0 0-32-10,0 0 0 6,8 16-272-6,2 5-48 10,-3 5-16-10,5 1 0 6,4 0 96-6,7 5 16 4,-5-3 0-4,7 2 0 9,6 0 0-9,6 2 0 7,-6-3 0-7,-3-13 0 8,-1 1 192-8,4 1 64 10,4-1 0-9,4-1 0 9,-1-7-160-10,2 0-32 5,-2-6 0-4,1 0 0 3,0-4 16-3,-2 0 0 10,2-4 0-11,-4-8 0 4,-6 0 0-4,-2-5 0 10,1-1 0-10,-5-3 0 4,-2-4-96-4,-3 3-32 10,2 5 0-10,-7-3 0 5,1-3-80-5,-4 1 0 8,-1 1-128-8,-3-1 192 9,-2 1-64-9,0-3-128 6,-2 5 176-6,0 3-176 9,-2-3 160-9,0 7-160 11,0 0 128-11,-2 7-128 5,2 5 0-4,0 0 0 7,0 0 0-8,0 0 0 5,-8 13 0-5,0 7-144 7,-3 3 144-7,3 4 0 9,-6 5-128-9,2 3 128 7,1 12 0-7,-5 3 0 3,-1 5 0-2,-1 5 0 7,-5 9 0-8,-5-3 0 7,-1 6 0-7,0-2 0 12,-2 4 0-12,-4 0 0 4,-1-5 0-4,-1-1 128 7,-4-6-128-7,6-1 192 8,-2-9 208-8,-12 21 48 11,5-19 0-10,8-13 0 3,3-6 48-4,0-4 16 10,4-13 0-10,4-2 0 5,5-11-96-5,2-1-16 11,18-4 0-10,-11-5 0 3,-7-5-160-4,10-8-48 11,-1-5 0-10,5-4 0 2,0-3-64-3,6 1 0 10,2-6-128-10,5-2 192 5,-3 2-192-5,6 4 0 7,4-1 0-7,5 7 0 8,-1 2 0-8,5 3 0 7,2 8 0-7,-5 7 0 8,1 3-176-8,4 4 176 12,1 3-160-12,7 5 160 4,4 8-144-3,-2 1 144 5,4 3-128-5,0 3 128 5,0 2 0-6,0 1 0 11,0-1 0-11,0 2 0 4,-8-2 0-3,-2 1 0 10,-2-1 0-10,-3-2 0 3,-3-1-304-4,-1-3 32 6,-1-5 0-6,-5-1 0 23,1 1-2064-22,-3-6-416 1</inkml:trace>
    </iact:actionData>
  </iact:action>
  <iact:action type="add" startTime="59029">
    <iact:property name="dataType"/>
    <iact:actionData xml:id="d62">
      <inkml:trace xmlns:inkml="http://www.w3.org/2003/InkML" xml:id="stk62" contextRef="#ctx0" brushRef="#br0">22702 2417 11967 0,'0'0'1072'1,"-12"5"-864"6,0 1-208-6,2 2 0 3,-3 0 688-4,1-2 80 10,-5 7 32-10,3-1 0 6,-4 6 96-5,1-3 0 7,1 7 16-8,-7 3 0 6,-1-1 192-6,-1 5 48 9,2 4 0-9,-1 10 0 4,3 2-80-4,-3 5-16 12,-1 5 0-12,-10 25 0 3,2 0-480-3,5-8-80 11,7-8-32-11,-1-1 0 5,-1 1-208-4,5-7-64 8,5-9 0-9,-1 3 0 6,4 0-64-6,5-4-128 12,1-10 176-12,0-2-176 2,8-2 144-2,0-6-144 9,-1-9 0-9,7-1 144 4,4 1-144-4,1-8 0 11,3-1 0-11,0-5 0 19,-3 0-1456-17,7-8-160 1,3-1-48-3</inkml:trace>
    </iact:actionData>
  </iact:action>
  <iact:action type="add" startTime="59327">
    <iact:property name="dataType"/>
    <iact:actionData xml:id="d63">
      <inkml:trace xmlns:inkml="http://www.w3.org/2003/InkML" xml:id="stk63" contextRef="#ctx0" brushRef="#br0">22955 3021 11967 0,'0'0'528'2,"0"0"112"-2,0 0-512 0,0 0-128 5,-6 8 0-4,-1 8 0 4,-5-1 1712-5,2 11 304 10,-4-1 64-9,3 4 16 4,3 2-768-5,-2 4-160 5,0-1-16-5,6-1-16 9,1 2-464-9,1 2-96 11,-2-4 0-11,8-2-16 5,1 1-288-5,1-5-48 9,2-4-16-8,6-1 0 4,-1-11-48-5,5 1-16 10,3-6 0-10,-1-6 0 4,3-6 464-4,3-4 96 7,1-1 0-6,2-9 16 7,1 1-208-8,-1-3-32 11,0-1-16-5,2-1 0-5,-1 1-80-1,-5 1-32 9,-4 1 0-9,3 0 0 3,-3-3-48-3,1 3-16 12,-9-1 0-12,5 7 0 4,-6-1-112-4,1 6-32 6,-13 10 0-6,8 0 0 10,-8 0-144-10,0 0 0 9,8 14 0-8,0 5 0 5,-4 5 0-6,-3 3 0 9,-1 2 0-8,-1 7 0 3,-3 3 0-3,-4 3 0 9,0 9 0-10,0 6 128 5,-5-1-128-4,-3 3 192 7,-5 3-192-7,-1-1 192 0,-1-9 0-1,1-3 16 8,-3-6 0-8,-1 2 0 8,3-8 224-8,-2-2 32 11,1-8 16-11,3-3 0 4,1-3-32-3,1-3 0 3,-3-11 0-4,3-1 0 9,-1-4-144-9,-1-4-48 11,-4 0 0-10,3-5 0 3,3-11-128-4,3 2-128 11,-2-3 144-11,9-3-144 6,-1 3 0-6,0 3 0 5,4-5 0-5,4 3 0 7,4 5-336-7,6-5-16 10,4 5 0-10,0-3 0 20,5 6-496-19,-1 0-112 0,3 1 0-1,5 3-9808 10,3-2-1968-8</inkml:trace>
    </iact:actionData>
  </iact:action>
  <iact:action type="add" startTime="59992">
    <iact:property name="dataType"/>
    <iact:actionData xml:id="d64">
      <inkml:trace xmlns:inkml="http://www.w3.org/2003/InkML" xml:id="stk64" contextRef="#ctx0" brushRef="#br0">23702 2282 11967 0,'0'0'528'2,"0"0"112"-2,0 0-512 0,0 0-128 5,0 0 0-4,0 0 0 3,0 0 1104-3,0 0 192 7,16-2 48-8,-3 4 0 5,5 2-256-5,3 4-64 11,1 5 0-11,1 1 0 3,9 4-256-2,-1 7-64 9,0 0-16-10,6 7 0 4,4 3-144-4,-4 6-32 6,0-4 0-6,0 9 0 9,-6 3 64-9,-3 6 0 9,-1 5 0-9,-4 1 0 3,-3 3-96-3,-3 6-16 7,-3 6 0-3,-6-3 0 1,0-1-16-5,-4 0 0 11,-6-6 0-11,0 4 0 5,-2-3 384-5,0 1 64 10,-4-6 0-10,-4-3 16 5,1-3-48-5,-7-1-16 11,1 2 0-11,-3-5 0 4,-3-5-272-3,-5-2-48 9,1 2-16-10,-2-4 0 4,-2-6-208-4,-1-4-48 12,-1 0-16-12,2 0 0 4,2-2-112-3,1-3-128 4,1-5 176-5,2-5-176 8,1-1 0-8,5-5-352 10,-3 1 48-10,-1-7-16992 9</inkml:trace>
    </iact:actionData>
  </iact:action>
  <iact:action type="add" startTime="63592">
    <iact:property name="dataType"/>
    <iact:actionData xml:id="d65">
      <inkml:trace xmlns:inkml="http://www.w3.org/2003/InkML" xml:id="stk65" contextRef="#ctx0" brushRef="#br0">19856 6502 4607 0,'0'0'400'1,"0"0"-400"5,0 0 0-6,0 0 0 6,0 0 2384-6,0 0 400 10,0 0 80-9,6-7 16 4,-1-5-1408-5,-3 4-288 8,-2-2-48-7,0 10-16 3,0 0-144-4,0 0-16 10,0 0-16-10,0 0 0 6,0 0-368-5,0 0-64 7,-9 6 0-8,1 4-16 5,0 9-48-4,-2-1-16 5,1 3 0-6,3 5 0 8,-4 3-112-8,4 4-32 12,0 2 0-12,4-2 0 3,-2 4-288-3,4 1 160 11,0-5-160-6,2-4 128-4,0-2-128-1,4-1 0 10,2-5 0-9,4-3 0 3,-5-1 192-3,7-3-64 4,-4 1 0-5,7-7 0 10,-5-4 320-10,6-2 64 9,-5-2 16-8,5 0 0 4,-4-4-160-4,1-2-48 9,5-2 0-10,-5-5 0 6,5 3-128-6,-7-4-48 5,3 1 0-4,2-3 0 3,-7 3 144-3,5-5 32 5,-6 2 0-6,-1-3 0 9,3 1-320-9,-4 3-272 11,0-3 48-11,5 6 16 4,-5-1 208-4,0 5 0 12,2 0 0-12,-10 8 0 5,0 0 0-5,0 0 0 6,0 0 0-6,0 0 0 9,0 0 0-9,0 0-144 6,6 10 144-6,-4 6 0 9,1-3 0-8,-1 9 0 10,0-3 0-11,-2 5-128 2,0 3 128-1,0 10 0 6,0 2 0-7,0 8 0 8,0-4 0-8,-2 3 0 7,-3 3 0-7,1 4 0 5,-4-2 176-5,-2 1 16 10,2 5 0-10,-2-1 0 5,-5-1 32-5,3-2 16 10,-5-7 0-10,1 1 0 4,0 0 48-3,-3-4 16 9,1 4 0-9,3-2 0 4,-5-8 0-5,5-2 0 11,-5 0 0-11,-1-2 0 4,1-2-48-4,3-4 0 5,-5 3 0-5,3-5 0 10,-1-3-64-10,-1-7-32 9,-3 3 0-9,-3-1 0 4,0-3-32-3,1-4 0 11,1-4 0-11,2-8 0 3,5-6 0-3,-1-2 0 8,-1-9 0-9,6-3 0 5,-1 3 16-4,9-7 0 8,0-3 0-9,0 0 0 5,4 1-144-5,4 3 0 10,4 2 0-10,0-1 128 3,0 5-128-2,7 3 0 5,-3-3 0-6,8 7 0 9,-3 0-176-9,1 8 48 11,-2 2 0-11,5 2 0 19,1 0-1168-18,-5 6-240 0,5 2-32-1,3 4-13536 3</inkml:trace>
    </iact:actionData>
  </iact:action>
  <iact:action type="add" startTime="64403">
    <iact:property name="dataType"/>
    <iact:actionData xml:id="d66">
      <inkml:trace xmlns:inkml="http://www.w3.org/2003/InkML" xml:id="stk66" contextRef="#ctx0" brushRef="#br0">20306 5882 11967 0,'0'0'1072'2,"0"0"-864"3,0 0-208-4,0-8 0 4,0 8 1280-5,0 0 192 6,0 0 64-6,0 0 0 9,0 0-576-8,0 0-96 9,0 0-32-10,0 0 0 6,0 0-128-6,14 8-48 8,4 2 0-8,-3 0 0 6,3 5 160-6,5-1 16 10,2 7 16-10,3-1 0 4,3 1-272-3,-2 7-64 4,4 1-16-5,1 10 0 10,3 4-112-10,-2 6-32 11,-4 1 0-11,2 7 0 4,-2 5-32-4,2 6 0 14,-3-1 0-14,-5 5 0 2,-7 4 272-2,-1-6 48 11,-5 2 16-11,0-3 0 4,-9 1 160-4,-3-6 16 6,0 1 16-6,-1-3 0 9,-9-5-144-9,0-1-48 8,-2-5 0-5,-5-1 0-3,-1-3-208 0,1 0-32 7,-7-2-16-7,1-8 0 7,-1 4-144-7,1-8-16 7,2-2-16-7,-5-1 0 8,3-3-64-7,-1-2-16 10,-1-3 0-10,0-5 0 3,-3 1-144-4,5-7 0 11,5 1 144-11,-1-6-144 18,-1 0-880-16,7-2-240-1,-3-6-48 0,6-2-15792 0</inkml:trace>
    </iact:actionData>
  </iact:action>
  <iact:action type="add" startTime="65590">
    <iact:property name="dataType"/>
    <iact:actionData xml:id="d67">
      <inkml:trace xmlns:inkml="http://www.w3.org/2003/InkML" xml:id="stk67" contextRef="#ctx0" brushRef="#br0">15572 1502 3679 0,'0'0'320'1,"0"0"-320"5,0 0 0-5,-15-10 0 3,1 6 704-4,14 4 64 9,-14 0 0-8,14 0 16 3,-13-4 368-4,13 4 64 10,-18 0 0-10,18 0 16 7,0 0-144-7,0 0-16 8,-11 6-16-8,11-6 0 5,0 0-384-4,0 0-80 5,0 0-16-6,0 0 0 9,0 0-144-9,0 0-48 8,0 0 0-7,21 2 0 4,0 0 208-5,13 0 48 11,1-2 0-11,0-2 0 5,6-4-64-5,0 2-16 11,8 2 0-6,7 1 0-4,5 2-240-1,5 1-64 6,-2-2 0-6,8-2 0 8,1 1-128-8,1-5-128 7,4-2 144-7,-2 2-144 8,-4 2 240-8,2 4-48 11,4-2-16-11,0 2 0 5,-2 0-16-5,2 2 0 11,0-2 0-11,-2 0 0 4,-7 0-160-4,-1 0 128 10,-6-2-128-10,3 2 128 4,-5 2-128-4,-3 2 128 10,-3-2-128-10,3-2 128 5,-1-2 80-5,1-2 16 10,0-2 0-10,-3-3 0 6,3-1 96-5,-5 2 0 9,-1-6 16-10,-6 7 0 4,-2-3-80-4,-4 0-32 7,0 2 0-7,-6 4 0 7,-2-2 32-7,-1 1 0 7,-7-1 0-7,0 2 0 8,-1 2 96-8,-5 0 32 12,1 0 0-12,-1 0 0 4,-17 2-64-4,16 0 0 7,4 0 0-6,-20 0 0 2,0 0-128-2,0 0-16 5,0 0-16-6,0 0 0 8,11 4-32-8,-11-4 0 11,0 0 0-11,0 0 0 5,0 0 0-5,0 0-128 11,0 0 192-11,0 0-64 4,0 0-128-4,-2 18 128 6,2-18-128-5,-7 13 128 7,1 3-128-8,6-16 0 6,-14 11 0-5,4 5 0 22,-3-2-1920-22,1 3-432 1</inkml:trace>
    </iact:actionData>
  </iact:action>
  <iact:action type="add" startTime="67164">
    <iact:property name="dataType"/>
    <iact:actionData xml:id="d68">
      <inkml:trace xmlns:inkml="http://www.w3.org/2003/InkML" xml:id="stk68" contextRef="#ctx0" brushRef="#br0">20453 4345 6447 0,'0'0'576'2,"0"0"-576"5,0 0 0-7,0 0 0 5,11 0 704-5,3-2 16 7,-4 0 16-7,5 1 0 7,-1-1-112-7,5 2-32 12,5 2 0-11,1-2 0 3,5-2-208-4,1 2-32 8,8 0-16-8,6 0 0 6,5 0-128-6,7 0-16 10,1 0-16-10,5-2 0 6,1 0 32-6,-1 0 16 5,3-2 0-4,4-2 0 7,-2-2 64-8,7 4 16 12,3 0 0-12,0 0 0 5,-2 1-48-1,0-3 0 3,2 2 0-7,-2 0 0 5,-4 2 48-5,-4-4 0 6,2-4 0-6,-5 5 0 9,-1-1 176-9,4 2 32 7,-3 0 16-7,5-6 0 4,-8 2-80-4,3 2-32 6,1-1 0-6,-7-3 0 8,-3 2-112-8,1 0-32 12,-1 1 0-12,-1-1 0 5,-2 0-16-4,-1-4-16 5,1 2 0-5,-2 5 0 7,-3 1-48-8,5-2-16 7,-2 2 0-7,-2 0 0 8,1 2-48-8,-1-2-128 7,-2 0 192-7,19 0-64 9,-13-3 16-9,-6 1 0 10,-1 0 0-10,3 2 0 6,-2 2-16-6,-6 0-128 10,2-4 192-10,-4 6-64 4,0 4-128-4,0 0 192 7,0 0-192-6,2-2 192 6,-4-6-64-7,4 2 0 8,-6 0 0-8,-4 4 0 7,2 2 192-7,-1-2 16 7,-3-4 16-7,-2 0 0 3,-1-2 16-3,-3-2 0 8,-4 2 0-8,3 2 0 8,-8 2-112-8,3 0 0 7,-17 0-16-7,16 0 0 8,-16 0-240-8,15 0 176 7,-15 0-176-7,0 0 160 8,0 0-160-8,0 0 0 12,0 0 0-12,0 0-8480 16,0 0-1728-14</inkml:trace>
    </iact:actionData>
  </iact:action>
  <iact:action type="add" startTime="68711">
    <iact:property name="dataType"/>
    <iact:actionData xml:id="d69">
      <inkml:trace xmlns:inkml="http://www.w3.org/2003/InkML" xml:id="stk69" contextRef="#ctx0" brushRef="#br0">21362 6645 3679 0,'0'0'320'1,"0"0"-320"6,0 0 0-7,-4 13 0 4,-2-3 2496-3,0 2 416 10,2 0 96-11,-2-5 0 4,0 3-1360-3,6-10-288 5,-4 14-48-6,1-6-16 7,3-8-128-6,0 0-16 8,0 0-16-9,-4 13 0 6,4-13-80-6,0 10-16 9,0-10 0-8,0 0 0 4,11 8-144-5,3-2-16 7,2-4-16-7,5-2 0 9,2-2-128-9,1-2-32 10,3-2 0-10,6 2 0 3,2 2-224-2,3-2-48 10,2-2-16-6,-1 0 0-4,4 2-144-1,-2 3-16 10,4-1-16-10,-2 0 0 4,-2 0-96-4,-2 0-16 12,-2 2 0-12,-4 2 0 4,-5-2-128-4,-1 2 0 10,-2 0 0-10,-3 1 0 4,-7 1 0-4,3 2 0 9,-6 0 0-9,1-2 0 21,-13-4-560-20,10 6-144-1,-10-6-16 1,0 0-9376 5,10 6-1872-6</inkml:trace>
    </iact:actionData>
  </iact:action>
  <iact:action type="add" startTime="69222">
    <iact:property name="dataType"/>
    <iact:actionData xml:id="d70">
      <inkml:trace xmlns:inkml="http://www.w3.org/2003/InkML" xml:id="stk70" contextRef="#ctx0" brushRef="#br0">23396 6413 13823 0,'0'0'1216'0,"0"0"-960"6,0 0-256-5,0 0 0 3,0 0 656-4,0 0 96 11,0 0 16-10,-10 5 0 4,-5-1-16-5,3 0 0 10,-6 0 0-10,3 0 0 5,-5 2-128-5,-1 0-32 5,-7 0 0-4,1 3 0 7,-2-1-16-8,2 0-16 11,-1-4 0-11,3 4 0 5,3 1-208-5,5-3-32 10,-3 2-16-10,5 4 0 4,1-4-48-3,6 1-16 9,8-9 0-10,-7 16 0 5,7-16-240-5,-2 19 144 10,2-3-144-10,7 0 128 4,-7-16 64-3,16 9 16 9,5 5 0-10,7-4 0 4,1 1-16-4,6 5 0 8,6 4 0-8,-2-1 0 12,4 6-48-12,-6 1-16 10,-2-1 0-10,2 2 0 4,-6 1 0-4,-3 1-128 9,-5 0 192-8,-5 2-64 3,-5-1 128-3,-7 3 32 8,-2 0 0-9,-4-4 0 5,-4 1 208-5,-4-3 32 11,-7 0 16-11,-3-1 0 4,-7 3 160-4,-2-2 48 11,-7 0 0-10,3-1 0 2,-2-7-240-3,0-3-64 6,-8 1 0-6,4-5 0 9,4 0-320-9,2-4-128 10,-1-5 0-10,1-1 144 7,8-4-144-7,-1 2 0 6,1-3 0-5,5-3 0 17,7-12-1472-17,1-1-336 2,8-1-64-3,8-7-11984 0</inkml:trace>
    </iact:actionData>
  </iact:action>
  <iact:action type="add" startTime="69732">
    <iact:property name="dataType"/>
    <iact:actionData xml:id="d71">
      <inkml:trace xmlns:inkml="http://www.w3.org/2003/InkML" xml:id="stk71" contextRef="#ctx0" brushRef="#br0">23531 6028 13823 0,'0'0'1216'1,"0"0"-960"7,0 0-256-8,-12 2 0 5,12-2 1152-5,0 0 192 9,0 0 48-9,0 0 0 5,0-15-432-5,6 1-64 12,2-3-32-12,7-1 0 3,-1 4-528-3,5-3-96 7,-1 1-32-7,-3-3 0 8,5-5-208-8,-8 11 176 7,5-5-176-7,1-1 160 9,-3 3-160-9,3 0 192 11,-4 7-192-11,1-3 192 4,-7 2-32-4,-2 2 0 10,-6 8 0-10,0 0 0 6,0 0-160-6,0 0 192 6,4 16-192-6,-4 4 192 8,-4-1 0-8,0 1 16 11,0 1 0-11,-2 2 0 4,-7 3 48-4,-3 3 0 16,-4-6 0-16,9-1 0 2,1-7-64-2,2 3 0 5,2-6 0-5,6-12 0 8,0 0 112-8,0 0 16 7,0 0 0-7,0 0 0 5,0 0 304-5,0 0 64 5,0 0 16-5,6-10 0 9,6-6-256-9,2 5-32 7,5-7-16-7,-3 2 0 8,1-3-400-8,-3 1 128 7,1 1-128-6,1-3 0 6,0 5 0-7,1 3 0 11,-5 6 0-11,3 0 0 5,-5-1 0-5,2 7 0 11,0 7 0-11,-5 3 0 4,5 4-160-4,-4 3 160 7,-4 3 0-7,0 1-144 8,-2 1 144-8,0 3 0 7,-2 0 0-7,0 1 0 9,-2-3 0-9,2-1 128 5,-4-7-128-4,2 3 128 7,2-8-128-8,0 3 0 12,0-13 128-12,0 0-128 4,0 0 0-4,0 0-208 12,0 0 16-12,0 0-9152 15,10-4-1856-14</inkml:trace>
    </iact:actionData>
  </iact:action>
  <iact:action type="add" startTime="70201">
    <iact:property name="dataType"/>
    <iact:actionData xml:id="d72">
      <inkml:trace xmlns:inkml="http://www.w3.org/2003/InkML" xml:id="stk72" contextRef="#ctx0" brushRef="#br0">23993 6032 7359 0,'0'0'656'0,"0"0"-528"3,0 0-128-3,13 0 0 7,3 0 2864-6,4 0 528 10,-7-2 128-11,5 0 0 4,-3-3-2032-4,5 1-400 10,1-2-96-9,3 0-16 3,-3-2-384-4,1-2-80 6,1 3 0-6,1-1-16 9,-5-2-256-9,-3 2-48 7,-1 2-16-7,-1-3 0 7,0-1-176-7,-7 2 0 13,1-4 144-13,2 5-144 18,-10 7-1408-17,4-8-336 0,0-4-80 4</inkml:trace>
    </iact:actionData>
  </iact:action>
  <iact:action type="add" startTime="70456">
    <iact:property name="dataType"/>
    <iact:actionData xml:id="d73">
      <inkml:trace xmlns:inkml="http://www.w3.org/2003/InkML" xml:id="stk73" contextRef="#ctx0" brushRef="#br0">24658 5498 17503 0,'0'0'1552'1,"0"0"-1232"5,0 0-320-6,0 0 0 4,0 0 1056-4,4 14 160 11,0-1 16-10,-4 5 16 3,-2-5 16-4,-4 5 0 6,-2 7 0-6,2 3 0 7,-3-1-336-7,1 6-64 11,0 2-16-11,-4 4 0 4,4-6-336-4,3 3-80 10,-1-3-16-10,-2-2 0 6,0 0-256-6,4-4-160 11,0-1 192-11,2-3-192 4,0-5 0-3,2 1-224 5,2-3 16-5,2-5-8992 14,-4-11-1792-14</inkml:trace>
    </iact:actionData>
  </iact:action>
  <iact:action type="add" startTime="72271">
    <iact:property name="dataType"/>
    <iact:actionData xml:id="d74">
      <inkml:trace xmlns:inkml="http://www.w3.org/2003/InkML" xml:id="stk74" contextRef="#ctx0" brushRef="#br0">24467 6573 12831 0,'0'0'576'1,"0"0"112"0,0 0-560-1,0 0-128 6,12-8 0-6,-7 2 0 3,-1-4 1088-3,-4 10 176 7,0 0 32-7,4-12 16 8,-2 7-160-8,-2 5-48 9,0 0 0-9,0 0 0 5,0 0-400-5,0 0-96 11,-8 7-16-11,1 9 0 5,-3-4-144-5,4 7-48 10,2 3 0-10,0 5 0 5,0 4 16-5,2-2 0 7,-2-1 0-7,4-1 0 7,4-4-128-7,4-1-32 11,0-5 0-11,4-3 0 4,-3-6 0-4,5 0-16 11,2-1 0-11,3-3 0 5,-3 0 80-5,3-4 32 11,3-4 0-11,-3-3 0 7,3-1 112-5,-1 0 32 1,2-8 0-3,-1 3 0 7,-5-5-224-7,1 5-32 11,2-5-16-11,-5-2 0 4,-1 1-96-4,-4 1-128 12,-3-1 176-12,5 7-176 4,-6-1 128-4,4 5-128 7,-10 8 0-6,0 0 0 7,0 0 0-8,0 0 0 10,0 0 0-10,0 11 0 5,-2 5 0-5,0 7 0 10,-2 3 0-10,0 5 0 4,0 2 0-3,-2 8 0 9,-4 2 208-10,3 8-64 5,-3 5 112-5,-6 9 0 6,1 3 16-5,-1 0 0 6,-5 2 48-7,3 3 0 11,-3-9 0-11,-3 2 0 3,-1-3 32-3,-12 13 16 11,0-10 0-11,7-11 0 5,5-7 160-5,4-9 48 10,-1-6 0-10,3-3 0 4,1-5-320-3,6-2-64 6,1-3-16-7,3-12 0 8,8-8-176-8,0 0-144 6,0 0 144-6,0 0-208 23,0 0-1168-22,4-12-224 0,6-5-64 0,-3 1-8800 10,3-4-1760-10</inkml:trace>
    </iact:actionData>
  </iact:action>
  <iact:action type="add" startTime="73019">
    <iact:property name="dataType"/>
    <iact:actionData xml:id="d75">
      <inkml:trace xmlns:inkml="http://www.w3.org/2003/InkML" xml:id="stk75" contextRef="#ctx0" brushRef="#br0">25432 6011 7359 0,'0'0'656'1,"0"0"-528"8,0 0-128-9,0 0 0 5,0 0 1840-5,0 0 336 10,0 0 64-9,0 0 0 1,0 0-1184-1,-7 10-240 10,-1-1-48-11,-8 7-16 5,6 3 144-4,1 5 16 7,-3 3 16-8,-2 4 0 4,-5 4 96-3,1 8 0 9,5-2 16-10,-5 10 0 6,2 6-288-6,-1 1-64 7,1-1-16-7,3-3 0 7,-3-3-368-7,4-2-80 10,4-2-16-10,1-6 0 6,1 3-208-6,2-9 176 11,0-1-176-6,2-1 160-5,2-12-160 1,4 1 128 5,-2-1-128-6,4-5 128 9,0-1-128-9,1 1-144 7,-7-16 144-6,10 10-208 18,-10-10-496-19,22 2-112 2,-22-2-16-2,15-4-11024 0</inkml:trace>
    </iact:actionData>
  </iact:action>
  <iact:action type="add" startTime="73322">
    <iact:property name="dataType"/>
    <iact:actionData xml:id="d76">
      <inkml:trace xmlns:inkml="http://www.w3.org/2003/InkML" xml:id="stk76" contextRef="#ctx0" brushRef="#br0">25811 6290 17503 0,'0'0'1552'2,"0"0"-1232"5,0 0-320-7,0 0 0 4,-8 6 608-4,-6 5 64 11,1-1 16-11,-5 8 0 3,-1-1 272-3,-5 7 64 7,-3 1 16-6,0 4 0 9,-3 2-192-10,3 6-32 4,0 0-16-4,3 4 0 6,1-2-272-6,5-2-48 5,7 1-16-5,3-5 0 9,2-4-208-9,6-4-64 12,6-3 0-12,2-5 0 3,-1 1 128-3,9-6 0 11,0-1 16-11,5-7 0 4,4 0 304-4,3-6 48 7,3-2 16-7,0-6 0 8,-2-5 48-8,5-3 16 18,-3-1 0-18,-2-5 0 1,-2-1-288-1,-1 0-48 5,-1-3-16-4,-5 3 0 5,-3 2-160-6,-3-1-16 11,-3-1-16-11,-5 0 0 6,-2 1-32-6,-2-1 0 11,-4-3 0-11,0 1 0 5,-2 0-192-5,0 2 176 6,-7 3-176-6,1 3 160 23,2 7-1216-22,-3 0-240 0,-1 2-48-1,4 5-16 12,-4-1-1296-10,3-2-256-1,1-4-48 2</inkml:trace>
    </iact:actionData>
  </iact:action>
  <iact:action type="add" startTime="73717">
    <iact:property name="dataType"/>
    <iact:actionData xml:id="d77">
      <inkml:trace xmlns:inkml="http://www.w3.org/2003/InkML" xml:id="stk77" contextRef="#ctx0" brushRef="#br0">25932 5711 15663 0,'0'0'1392'0,"0"0"-1120"1,0 0-272-1,0 0 0 7,0 0 640-7,0 0 80 7,2 11 16-7,2 3 0 8,-4-14 384-8,3 14 80 7,3 5 16-7,6 3 0 8,-2 5-256-6,3 4-64 7,3 2 0-9,3 4 0 4,-3 0-48-4,4 2-16 11,3 6 0-11,-2 8 0 4,-1 1-32-4,1 5-16 7,1 3 0-7,1 5 0 9,-5-1-96-9,-1 2-32 6,-1-2 0-5,-6 3 0 7,-2-9 128-4,1-1 32 2,-5-3 0-5,-2-1 0 3,-2-2 0-4,-4-3 0 7,-5-7 0-7,-1 2 0 4,-2 0-352-4,-4-6-64 6,1 6-16-6,-1-8 0 9,-7-8-192-8,1 2-32 9,1-5-16-10,3-3 0 4,-1 0-144-4,1-7 0 10,3 0-160-10,1-11 160 21,2-1-2208-20,5-2-352 2,-5-4-64-3</inkml:trace>
    </iact:actionData>
  </iact:action>
  <iact:action type="add" startTime="74763">
    <iact:property name="dataType"/>
    <iact:actionData xml:id="d78">
      <inkml:trace xmlns:inkml="http://www.w3.org/2003/InkML" xml:id="stk78" contextRef="#ctx0" brushRef="#br0">26562 6688 11055 0,'0'0'976'1,"0"0"-784"7,0 0-192-8,0 0 0 6,0 0 1472-6,0 0 256 5,0 0 64-5,0 0 0 7,0 0-256-6,0 0-32 9,0 0-16-10,0 0 0 5,13 7-96-5,3-3-32 10,-2 0 0-10,3-2 0 6,-1-2-384-6,3-2-80 10,5 0 0-10,-3 2-16 5,-3-4-368-5,3 2-80 6,1 2-16-6,-3 0 0 8,-1 2-240-8,1 2-48 7,1-2-128-7,-5 0 192 8,3-2-192-8,-5 0 0 11,1 0 128-11,0 0-128 5,-14 0-192-5,13 2-64 6,-3 0-32-5,-10-2 0 18,0 0-2032-19,12-2-416 2</inkml:trace>
    </iact:actionData>
  </iact:action>
  <iact:action type="add" startTime="75077">
    <iact:property name="dataType"/>
    <iact:actionData xml:id="d79">
      <inkml:trace xmlns:inkml="http://www.w3.org/2003/InkML" xml:id="stk79" contextRef="#ctx0" brushRef="#br0">27147 6877 5519 0,'0'0'496'1,"0"0"-496"6,0 0 0-7,0 0 0 5,0 0 3216-5,0 0 560 9,0 0 96-9,0 0 32 5,12 8-2608-4,-12-8-512 9,15 3-96-10,-5-3-32 4,-10 0-528-4,14 0-128 12,-5-3 0-12,5-1 0 17,-6 0-864-16,2-4-208 0,-1 2-32-1</inkml:trace>
    </iact:actionData>
  </iact:action>
  <iact:action type="add" startTime="75279">
    <iact:property name="dataType"/>
    <iact:actionData xml:id="d80">
      <inkml:trace xmlns:inkml="http://www.w3.org/2003/InkML" xml:id="stk80" contextRef="#ctx0" brushRef="#br0">27488 6865 13583 0,'0'0'592'1,"0"0"144"-1,0 0-592 2,0 0-144-2,0 0 0 0,0 0 0 6,0 0 704-6,0 0 96 9,0 0 32-8,0 0 0 4,0 0-528-5,0 0-112 5,10 12 0-4,-4-4-16 7,-6-8-176-8,0 0-256 7,0 0 64-7,0 0 16 22,0 0-720-21,10 3-160 0,-10-3-32 0,0 0 0 10,13 4 64-10,-3-2 0-1</inkml:trace>
    </iact:actionData>
  </iact:action>
  <iact:action type="add" startTime="75451">
    <iact:property name="dataType"/>
    <iact:actionData xml:id="d81">
      <inkml:trace xmlns:inkml="http://www.w3.org/2003/InkML" xml:id="stk81" contextRef="#ctx0" brushRef="#br0">27808 6879 14735 0,'0'0'640'1,"0"0"160"10,0 0-640-9,0 0-160-1,0 0 0-1,0 0 0 0,0 0 944 1,0 0 144 8,0 0 48-9,0 0 0 4,0 0-816-4,0 0-144 11,0 0-48-9,0 0-5776 7,0 0-1168-7</inkml:trace>
    </iact:actionData>
  </iact:action>
  <iact:action type="add" startTime="75785">
    <iact:property name="dataType"/>
    <iact:actionData xml:id="d82">
      <inkml:trace xmlns:inkml="http://www.w3.org/2003/InkML" xml:id="stk82" contextRef="#ctx0" brushRef="#br0">28161 6530 17503 0,'0'0'1552'1,"0"0"-1232"4,0 0-320-5,0 0 0 5,0 0 976-5,0 0 144 11,0 0 32-10,0 0 0 2,0 0 48-2,0 0 16 8,0 0 0-8,12 5 0 4,7 1-336-5,3-2-64 6,-5-6-16-5,7 2 0 6,1 0-416-7,2 0-64 7,-1-2-32-7,1 0 0 10,0-5-160-10,1-1-128 9,-1-4 144-7,0 4-144 2,1 4 0-4,-1 0 0 7,-2-3 0-6,-1 3-8960 14,-1 0-1744-14</inkml:trace>
    </iact:actionData>
  </iact:action>
  <iact:action type="add" startTime="76324">
    <iact:property name="dataType"/>
    <iact:actionData xml:id="d83">
      <inkml:trace xmlns:inkml="http://www.w3.org/2003/InkML" xml:id="stk83" contextRef="#ctx0" brushRef="#br0">29125 6251 12207 0,'0'0'528'2,"0"0"128"-2,-2-12-528 0,2 4-128 4,0 8 0-4,0 0 0 6,-4-6 784-6,4 6 128 10,0 0 32-10,0 0 0 3,0 0-176-3,0 0-48 12,0 0 0-11,-12 6 0 4,2 2-64-5,3 4-16 9,-5-2 0-9,4 5 0 4,2 1 64-4,-4 7 0 10,5 2 0-10,-1 3 0 6,2-7-304-6,4 1-48 10,0-3-16-10,0 3 0 3,4 1-80-3,2-5 0 12,5-3-16-11,1 1 0 2,6-8 64-2,-3-3 16 9,3-1 0-10,1-4 0 4,-3 0-16-4,3-4 0 11,1-1 0-11,-3-5 0 8,3-8 16-8,1-1 16 4,-5-1 0-3,2-1 0 6,-1-1-176-6,-3 1-32 10,3 3-128-11,-5-1 192 5,2-1-192-5,-7 7 0 10,3-7 128-10,0 7-128 3,-4 1 0-3,-6 12 0 9,0 0 0-9,0 0 0 7,0 0 0-7,0 0-128 6,0 0 128-6,2 12 0 9,-4 5 0-9,2 8 0 7,-6 1 0-7,4 7 0 9,-2 10 0-9,2 2 0 10,-2 9 128-10,0 5-128 7,-2 7 272-7,3-1-32 10,-9 7-16-10,0-4 0 5,0 4 32-5,-1-6 16 7,-3 5 0-7,3-7 0 3,-7-2 112-3,4-3 32 8,-3-5 0-8,-2-9 0 7,1-2 48-7,0-12 16 12,-3 1 0-12,0-7 0 4,3-2-208-4,5-9-32 6,-5 0-16-6,4-8 0 7,1-6-448-6,1-4-96 11,1-2 0-12,1-12-9840 16,2-3-1952-13</inkml:trace>
    </iact:actionData>
  </iact:action>
  <iact:action type="add" startTime="76957">
    <iact:property name="dataType"/>
    <iact:actionData xml:id="d84">
      <inkml:trace xmlns:inkml="http://www.w3.org/2003/InkML" xml:id="stk84" contextRef="#ctx0" brushRef="#br0">29571 5512 14623 0,'0'0'640'1,"0"0"144"-1,0 0-624 0,0 0-160 5,0 0 0-4,-7 7 0 3,3 3 640-3,-4 4 80 10,-2-4 32-11,2 5 0 4,2 1 16-4,-5 5 0 10,1 3 0-10,2 1 0 4,-4 2-48-4,5 4 0 10,-3 3 0-10,0 5 0 6,2-6-272-6,6-2-48 8,-1-2-16-7,1-1 0 4,2-1-192-5,2-4-64 11,-1 1 0-11,1-5 0 5,2-3-128-5,2 3 0 10,0-7 0-9,4 2 0 15,-2-7-320-15,7 1-80-1,-3 0-32 0,9-4-10048 5</inkml:trace>
    </iact:actionData>
  </iact:action>
  <iact:action type="add" startTime="77228">
    <iact:property name="dataType"/>
    <iact:actionData xml:id="d85">
      <inkml:trace xmlns:inkml="http://www.w3.org/2003/InkML" xml:id="stk85" contextRef="#ctx0" brushRef="#br0">29614 5902 14735 0,'0'0'1312'1,"0"0"-1056"4,0 0-256-5,0 0 0 5,0 0 640-5,0 0 80 10,0 0 16-9,0 0 0 3,2-12-32-4,4 0 0 10,-6 12 0-10,8-9 0 6,2-7-256-5,-5 4-64 6,3-7-16-7,2 7 0 7,-2-2-144-7,0 7-32 6,3-5 0-6,-3 6 0 7,-8 6 48-7,0 0 0 12,0 0 0-12,0 0 0 4,0 0 16-4,0 0 0 8,0 0 0-8,8 10 0 3,-2 0-256-3,0 7 176 7,-6 1-176-7,0 1 160 8,0-5 80-8,-6 1 16 10,0 3 0-9,2-4 0 4,0 3 128-5,0-7 16 10,-2-2 16-10,6-8 0 4,0 0-48-3,0 0-16 9,0 0 0-9,0 0 0 2,0 0 272-2,0 0 48 10,0 0 16-11,10-10 0 3,2-2-272-2,3-5-48 9,1-1-16-10,0 4 0 5,1-3-352-5,-3 3 144 10,1-3-144-9,-3 3 0 2,2-2 0-3,-4 5 0 12,1-3 0-12,1 8 0 5,-12 6 0-5,0 0 0 10,0 0 0-10,0 0 0 6,6 10-128-6,-2 8 128 9,-2-3-208 0,-2 9 80-9,-2 3 912 0,-2 0 192 7,-2 0 48-7,2 1 0 19,-4 1-1680-18,0-4-336 0,1-3-64-1,1 1-16 12,-2-5 288-10,2-5 48-1,0-1 16-1,6-12 0 12,0 0-1824-11,0 0-352 0</inkml:trace>
    </iact:actionData>
  </iact:action>
  <iact:action type="add" startTime="77664">
    <iact:property name="dataType"/>
    <iact:actionData xml:id="d86">
      <inkml:trace xmlns:inkml="http://www.w3.org/2003/InkML" xml:id="stk86" contextRef="#ctx0" brushRef="#br0">30034 5826 16575 0,'0'0'1472'1,"0"0"-1168"-1,0 0-304 0,0 0 0 8,0 0 1472-8,0 0 256 11,0 0 32-10,0 0 16 3,0 0-624-3,0 0-112 5,5 11-16-6,-5-11-16 9,0 0-512-8,14 8-112 8,-2-6 0-9,3-2-16 5,-5-2-224-5,4 2-144 6,-4-2 192-6,5 0-192 8,-5-2 0-7,2-2 0 9,-12 6 0-10,13-5 0 18,1-1-816-18,0 4-112 1,-7-2-32 1,1 0 0-2</inkml:trace>
    </iact:actionData>
  </iact:action>
  <iact:action type="add" startTime="77952">
    <iact:property name="dataType"/>
    <iact:actionData xml:id="d87">
      <inkml:trace xmlns:inkml="http://www.w3.org/2003/InkML" xml:id="stk87" contextRef="#ctx0" brushRef="#br0">30556 5541 18431 0,'0'0'1632'0,"0"0"-1312"1,0 0-320-1,-2 12 0 7,-3 3 1024-7,-1 1 128 11,-6 3 16-10,2 5 16 2,-7-1-32-3,5 0-16 6,-4 3 0-6,5 1 0 9,-5 4-560-9,4 3-96 10,-1-3-32-10,3 0 0 5,4-2-288-5,0 2-160 10,-2 1 160-10,5-5-160 20,1-4-1360-16,2-1-368-4,2-1-80 1</inkml:trace>
    </iact:actionData>
  </iact:action>
  <iact:action type="add" startTime="78351">
    <iact:property name="dataType"/>
    <iact:actionData xml:id="d88">
      <inkml:trace xmlns:inkml="http://www.w3.org/2003/InkML" xml:id="stk88" contextRef="#ctx0" brushRef="#br0">30576 5408 15599 0,'0'0'688'1,"0"0"144"-1,0 0-656 0,0 0-176 6,12-2 0-6,1 2 0 6,1 4 512-6,1 2 64 9,-1 4 0-9,2-2 16 4,3 3 160-4,-1 7 16 7,3 3 16-7,1 1 0 7,1 1-336-6,1 10-80 10,-3 2-16-11,2 2 0 4,-1 6-192-4,-3 0-32 10,-5 8-128-10,0 2 192 5,-8 1 224-5,-1 1 32 11,-5-2 16-11,-2 5 0 5,-1 2 256-5,-3 1 48 11,-8-4 16-11,2 1 0 8,-7-5-352-8,1-7-80 8,3-3-16-8,-7 0 0 4,1-4-80-4,1-8-32 7,-1-1 0-7,-1-7 0 9,5 1-416-9,3-5-64 11,-3-7-32-11</inkml:trace>
    </iact:actionData>
  </iact:action>
  <iact:action type="add" startTime="78757">
    <iact:property name="dataType"/>
    <iact:actionData xml:id="d89">
      <inkml:trace xmlns:inkml="http://www.w3.org/2003/InkML" xml:id="stk89" contextRef="#ctx0" brushRef="#br0">31399 5611 20271 0,'0'0'896'1,"-4"12"192"-1,4-12-880 0,-6 11-208 5,-5 7 0-5,1-2 0 5,-8 3 912-5,5 5 144 10,-5 1 32-10,2 4 0 6,1 4-304-6,-7 8-48 8,1 0-16-8,1 8 0 6,-3 0-288-6,0 7-64 10,-3 7-16-10,1 5 0 5,0-4-128-5,1 8-32 10,3-1 0-10,5 1 0 5,-1-6-192-4,7 2 0 15,-4-7 0-16,6-5 0 1,2-1 128-1,3-4-128 10,1-6 0-10,2-3 0 3,3-1 128-2,-1 0-128 4,6-7 0-4,0-1 144 8,2-6-144-9,-2-2 0 11,1-3-192-11,3-3-8384 12,0-9-1680-11</inkml:trace>
    </iact:actionData>
  </iact:action>
  <iact:action type="add" startTime="79044">
    <iact:property name="dataType"/>
    <iact:actionData xml:id="d90">
      <inkml:trace xmlns:inkml="http://www.w3.org/2003/InkML" xml:id="stk90" contextRef="#ctx0" brushRef="#br0">31775 6042 13823 0,'0'0'1216'3,"0"0"-960"-1,0 0-256-2,0 0 0 4,0 0 2384-4,0 0 432 6,0 0 96-6,-11 12 16 8,3-1-1968-8,-6 7-384 9,1 0-64-8,-5 7-32 5,1 6-48-6,-3 8-16 9,-3 0 0-9,3 10 0 6,5 6-160-6,-3-3-16 9,2 1-16-9,1-2 0 5,5-5-224-5,0 3 0 11,4 0 0-11,6-6 0 5,4-2 160-5,6-4-16 5,0-6 0-4,3-4 0 6,1-1 320-6,6-5 64 10,-3-3 16-11,5-9 0 3,1-3 208-3,-2 0 32 11,-1-10 16-11,3 0 0 10,1-4-144-10,1-1-16 7,-1-7-16-7,1 4 0 5,-4-5-224-5,-5-5-32 11,2-3-16-11,-7-2 0 3,3-6 160-2,-6-2 48 9,-2-6 0-10,-4 0 0 3,-2-8-176-3,-4 4-16 12,-2 6-16-12,0 2 0 6,-4-2-224-6,0 6-128 11,1 5 128-11,-7 3-128 5,4 6 0-4,-5 5-208 7,3-4 16-8,-3 11 16 20,-3-1-1808-20,4-2-384 0,-1 4-64 0,-3 0-12960 2</inkml:trace>
    </iact:actionData>
  </iact:action>
  <iact:action type="add" startTime="79450">
    <iact:property name="dataType"/>
    <iact:actionData xml:id="d91">
      <inkml:trace xmlns:inkml="http://www.w3.org/2003/InkML" xml:id="stk91" contextRef="#ctx0" brushRef="#br0">32052 5400 16575 0,'-7'-21'736'2,"7"21"160"-2,0 0-720 0,0 0-176 5,0 0 0-4,9-6 0 1,-9 6 1472-1,10-8 256 9,4 6 48-10,-3 4 16 4,7 8-768-4,0 2-128 8,3 7-48-8,2 7 0 5,3-1-80-5,1 6 0 6,0 2-16-6,7 10 0 8,-1 4 112-8,4 8 32 11,-2 9 0-11,2 2 0 4,0 7-320-4,-4 5-48 8,-4 1-16-8,1-1 0 8,-7 2 0-8,-9 2 0 11,-4 4 0-1,-5 2 0-9,-5-4 144 0,0-4 32 0,-5-8 0-1,-5 2 0 8,-2-6-48-8,-5 1-16 11,-1-9 0-11,-3-2 0 4,-5-3-128-4,-1-2-32 11,-2-3 0-10,-1-3 0 1,-3-8-256-1,-2 2-48 10,2-4-16-11,0-6 0 18,-4-3-1024-16,-4-5-208 0,4 1-32-2,-16 1-16688 0</inkml:trace>
    </iact:actionData>
  </iact:action>
  <iact:action type="add" startTime="81068">
    <iact:property name="dataType"/>
    <iact:actionData xml:id="d92">
      <inkml:trace xmlns:inkml="http://www.w3.org/2003/InkML" xml:id="stk92" contextRef="#ctx0" brushRef="#br1">28023 2633 15487 0,'-20'-12'688'1,"20"12"144"-1,-12-9-672 0,-3 3-160 6,3-2 0-5,-3-2 0 4,5 2 528-4,-2-1 80 4,2-3 16-5,10 12 0 9,-6-8-160-9,6 8-16 7,0 0-16-7,0 0 0 11,4-17 128-11,2 7 16 4,6-2 16-4,2 4 0 8,5 3-128-8,4-1-16 10,7-2-16-9,3 4 0 3,2-2-144-4,6 2-32 8,-2-2 0-8,8-1 0 7,2 3 224-7,-3 2 32 7,5-4 16-7,4 0 0 12,3-8 48-12,9 5 16 11,1-5 0-9,10 8 0-2,6 2-144 0,5 0-16 10,5 0-16-10,-2-7 0 5,-3-1-96-5,5-4 0 15,-4 3-16-15,7-1 0 1,-1 4 16-1,7 5 0 8,-1-5 0-7,-9 0 0 0,-3 2-80-1,-2-2-16 6,-2 5 0-6,-6-1 0 8,2 4-224-7,3 0 144 12,5 0-144-11,-8 2 128-2,-6 2-128 0,-4-2 0 9,-2-2 0-9,-11 0 128 7,-4 0-128-7,-3 2 128 11,-1 0-128-10,-6 0 128 3,-2 0-128-4,-6 0 0 12,-4 0 0-11,0 4 0 0,-8 0 0-1,-7-4 0 12,2 2 0-12,-20-2 0 4,0 0 128-4,0 0-128 11,0 0 128-11,0 0-128 4,0 0 192-4,-26 0-64 12,-1 0 0-12,-6 0 0 4,-8-2-128-4,-2 0 0 6,-6 2 0-6,-4 0 128 9,-5 2-128-8,-5-2 128 9,-11 0-128-10,-8 0 128 5,-9-4-128-5,-7 0 192 10,3 0-192-10,-3 0 192 5,5 4-192-5,-13 4 192 6,-13-8-192-5,-4 0 192 6,-5-2-192-6,5 3 128 11,0-1-128-12,2 2 128 3,-6 4 48-2,0-2 0 5,-5-2 0-5,5 2 0 1,10 2-48-1,6 2 0 5,1-2 0-6,1 1 0 9,4 3-128-9,5 2 0 7,7-2 0-7,9-2 0 8,10-2 0-8,11 2 0 7,9 0 0-7,9 5 0 9,6-1 0-9,12 0 0 12,5 2 0-12,10-3 0 4,12-7 0-4,0 0 0 9,0 0 0-9,6 14 0 5,8 2 0-4,7 1-144 6,9-3 144-7,11 2-208 8,2-7 208-7,9 7 0 9,11-2 0-10,5 7 0 6,12-2 0-6,4-1 0 9,3 2 0-9,1-9 0 4,4-1 0-4,2-2 0 10,7-2 0-10,10 5 0 5,4-1 0-4,4-6 160 9,0-2-160-10,-4-2 192 4,2-2-192-4,6 0 128 9,2 2-128-9,2-2 128 6,-8 0-128-5,0-4 0 10,-8-1 0-11,-4 1 0 3,-5 2 0-2,1 2 0 9,4 0 128-10,-11 0-128 4,-2 2 0-4,-14-2 128 11,-14-2-128-11,-6-4 128 4,-3 2-128-4,-10 3 192 10,-6 1-192-10,-10 0 192 5,-8-2-64-5,-9 0-128 10,-14 4 192-9,0 0-64 4,0 0 0-5,0 0-128 9,0 0 192-9,-25 0-64 6,-11 2 16-6,-1 0 0 11,-7 2 0-11,-13 0 0 3,-15-4-144-3,-8-2 128 10,-14-2-128-10,-3-2 128 5,-3-4-128-5,-3 4 192 11,1 4-192-11,-5 2 192 4,-8 0-64-4,-8-2-128 10,-11-4 192-10,1 4-64 5,2 6-128-4,2 0 160 9,1-2-160-10,-5 0 160 4,0-4-160-4,11 2 0 11,1 2 0-11,9 2 128 4,7-4-128-4,6 0 0 12,-1 0 0-12,12 0 0 4,7 0 0-4,8 0 0 11,11 0 0-11,13-4 128 4,10 2-128-4,12 0 0 10,7 4 0-10,20-2 0 5,0 0 0-5,0 0 0 9,0 0 0-9,32 0 0 7,10 0-208-6,15 0 80 4,9 0 128-5,16 0-208 10,10 0 208-10,4 0-144 6,7-4 144-6,8 0-128 8,8 2 128-8,14 2 0 6,9-3 0-5,4 1 0 7,-1-4 0-8,3 4 0 10,10 2 0-10,4-2 0 5,-10-2 0-5,-2 0 0 6,-5 0 0-5,3 6 128 7,-2 4-128-8,-6-2 0 8,-7 0 0-8,-10-4 128 7,-4-2-128-7,-4 6 0 7,-6 2 0-7,-3-1 0 8,-11-3 0-8,-9 0 144 11,-10 0-144-11,-12-4 0 5,-13-4 128-5,-10 1-128 8,-12 5 0-8,-9 2 0 4,-20-2 160-4,0 0-160 6,0 0 128-6,-27 5-128 7,-14-1 0-7,-14 0 128 8,-17-4-128-8,-14 0 0 8,-15-2 0-8,-11 2 0 11,-9 2 128-11,-1 2-128 5,-13 0 144-5,-15-4 0 6,-12-4 0-6,2 4 0 8,0 8-144-8,-8-2 0 11,-13-2 0-11,11 0 128 5,4 0-128-5,4-3 0 12,1 5 0-12,14 2 0 3,1-6 0-3,21 2 0 11,14 2 128-11,15-2-128 4,16 0 0-4,16 0 0 7,13-4 0-7,20 0 0 9,16 0-320-9,15 0-64 6,21-2 0-6,22-4 0 22,15-2-656-21,24-4-144-1,28 4-32 2,26 5 0 14,26-1-960-15,14 0-192 2,11 6-32-3</inkml:trace>
    </iact:actionData>
  </iact:action>
  <iact:action type="add" startTime="83316">
    <iact:property name="dataType"/>
    <iact:actionData xml:id="d93">
      <inkml:trace xmlns:inkml="http://www.w3.org/2003/InkML" xml:id="stk93" contextRef="#ctx0" brushRef="#br1">16663 1492 21183 0,'-10'-13'1888'1,"0"-5"-1504"4,2 6-384-4,-3-1 0 19,1 3-1280-18,4-2-320-1,-4 2-64-1,10 10 0 0,-7-7 1216 1,7 7 256 4,-10-14 64-5,-2 6 0 22,0 4-320-22,1-2-48 1,-1-1-16-1,2 1 0 14,-9 2 16-13,-1 2 0 0,1 0 0 0,-3 0 0-1,-1 0 176 0,-1 0 48 5,1 0 0-5,0 2 0 8,1 0 272-8,-1 0-160 11,1-4 160-11,-5 2-128 5,-2 2 384-5,1 0 96 6,-1 2 16-6,0-2 0 8,0 0 384-4,-3-2 80 4,-5 4 0-8,4 2 16 4,2-2-208-4,0 2-64 11,0-2 0-11,-1 2 0 3,3-4-208-2,2 2-48 6,0 0-16-7,-1-2 0 8,3 0-32-8,1 2 0 12,1-2 0-12,0 0 0 4,-5 0-16-3,9 0-16 5,3 0 0-6,-1 2 0 8,5 0 96-8,12-2 32 12,-16 0 0-12,16 0 0 3,0 0-48-3,0 0-16 10,0 0 0-10,0 0 0 6,0 0-304-6,0 0 128 9,0 0-128-9,12 17 0 7,6-7 384-7,7 4-48 10,6-7 0-10,10 3 0 5,2 2 160-5,10-4 16 10,7 3 16-9,12-1 0 2,10 4-32-3,0-3-16 11,6-7 0-11,4 0 0 3,1-2-80-3,-1 4-16 12,4 6 0-12,1-6 0 4,8 1-32-3,3-1-16 9,1-2 0-10,0-4 0 5,-2 2-16-5,1 2-16 11,-1 4 0-11,0-2 0 3,-5 2-80-3,-1-7-16 12,1-2 0-12,-9-1 0 4,3 0 752-3,-10 2 128 5,-6 4 48-6,-6-3 0 24,-2 1-1696-23,-6 0-336 0,-5 0-64 1,-11 2 0-2,-3 0 800 0,-4 0 160 8,-8 0 0-8,-6 0 0 4,-7 2 144-3,-10 0-144 3,-12-6 160-3,0 0-160 7,0 0 272-8,-12 15-32 12,-13-5-16-12,-11 4 0 3,-8-3-16-2,-13-5 0 5,-11-2 0-6,-4 2 0 4,-10 0-80-4,-8 1 0 7,-12 7-128-7,-11-2 192 8,-15-6-192-8,-3 3 0 7,-6-3 128-7,1 0-128 7,-1 0 0-7,-1 4 128 8,-7-2-128-8,7-3 0 8,5 1 128-8,10 2-128 12,5 0 0-12,6 0 0 4,3-1 0-4,12 3 0 6,3-4 0-6,14-4 0 8,12 2 0-8,11 0 0 7,8 0 0-7,16 0 0 9,8-2 0-9,11 1 0 9,14-3 0-9,0 0 0 5,16 4 0-5,11 2 0 7,12-2-160-7,14-2 160 9,17 0 0-9,12-2-160 11,8-4 160-11,9 0 0 3,5-2 0-2,5 0 0 11,4 3 0-12,10-5 0 3,11-2 0-3,1 0 0 10,0-5 0-10,-1 9 0 5,1-2 0-5,-1 0 0 12,3 2 0-12,-10-1 0 3,-3-9 0-3,-10 6 0 12,-9-1 0-12,-8 5 0 3,-1 4 0-3,-14 0 0 11,-14 0 0-11,-7 2 0 5,-13-4 128-4,-9 0-128 7,-17 0 0-8,-22 4 0 5,0 0 128-4,-18 8-128 11,-21 2 0-12,-19-1 0 5,-20-5 128-5,-18 2-128 5,-13 0 0-5,-20 10 0 8,-17-1-144-8,-18 5-128 9,-19-5-32-8,-18 3 0 18,-20 7-656-17,-11 6-128-1,0 10-16 1,-16-4-12656-2</inkml:trace>
    </iact:actionData>
  </iact:action>
  <iact:action type="add" startTime="93077">
    <iact:property name="dataType"/>
    <iact:actionData xml:id="d94">
      <inkml:trace xmlns:inkml="http://www.w3.org/2003/InkML" xml:id="stk94" contextRef="#ctx0" brushRef="#br2">6237 7195 8287 0,'-4'-8'736'2,"-4"-8"-592"0,3 5-144-1,5 11 0 5,0 0 2368-6,0 0 448 7,0 0 96-6,-6-8 16 7,-8 2-1776-8,14 6-336 6,0 0-80-6,-12 8-16 9,12-8-192-8,0 0-32 4,-13 6-16-4,5 1 0 8,2 9-32-9,0-2-16 5,-2 3 0-5,3-1 0 9,-3 3 48-9,2 5 16 6,-6 3 0-6,4 0 0 8,-3-1-112-8,-5 3-32 7,-1 6 0-7,1 6 0 9,-7 6 64-9,1 3 16 10,1 1 0-10,-1 2 0 7,-5-1-112-7,2 3-32 4,-1 0 0-3,1-1 0 7,-1 1-16-8,-1 1 0 7,2 1 0-7,1-2 0 8,-3-5 48-8,0 1 0 6,-2 4 0-6,-1 1 0 9,5 1-64-9,1-5-16 10,3-7 0-10,0 2 0 5,-3 2-240-5,1-2 176 6,3-4-176-6,5 1 160 9,-3-7-160-9,6 4 0 7,-1-2 0-7,5-5 0 8,0-9 128-8,-2-2-128 6,3 3 0-6,1-5 128 9,-4-3-128-9,2-1 192 7,2-1-192-7,0-3 192 9,-1 5-16-9,3-4 0 6,0 5 0-6,4-19 0 8,-4 14 48-8,4-14 16 6,0 17 0-6,0-17 0 8,0 0-64-8,0 0-16 7,0 0 0-7,8 20 0 9,2-8-160-9,-10-12 160 6,0 0-160-6,15 17 160 9,3-7-160-9,-3 2 128 6,3-5-128-6,-1 3 128 8,-1 2-128-8,5-4 0 8,5-1 0-8,1 5 128 8,-2-6-128-8,3 4 0 8,1 3 0-8,2-7 128 7,2 2-128-7,-1 2 0 8,-3-4 0-8,2-1 0 7,0 5 0-7,0 2 0 7,-1-6 0-7,3 4 0 7,0-1 0-7,6-1 0 8,-2 0 0-8,4 2 0 8,-2-3 128-8,6-1 0 7,-2 4 0-7,6-4 0 8,3-2 0-8,3 0-128 7,0 0 192-7,-1-1-64 9,-1-1-128-9,-2 4 128 6,-3 0-128-6,3 0 128 9,0 0-128-9,1 4 0 6,5-3 144-6,0 1-144 8,-1 4 0-7,5-2 0 4,3 5 0-4,-2-3 0 6,5 2 0-7,-1-1 0 9,0-5 0-9,1 4 0 7,-7-4 0-7,1 3 0 7,1 5 0-7,6-2 128 9,-1-1-128-9,3 5 0 6,-2-5 0-6,4 3 0 8,2-6 0-8,-7 1 0 7,1 1 0-7,-4-4 0 8,1-2 0-8,3 4 0 7,-8-3 0-7,7 9 0 8,1-4 0-8,2 3 0 6,2-3 0-6,2 0 0 9,-3 3 0-9,-1 5 0 6,-2-5 0-6,0 5 0 9,3 3 0-9,-3-1 0 6,-2-5 0-6,4 3 0 10,-3 1 0-10,5-3 0 6,6 1 0-6,-2 3 0 9,-4-7 0-9,2 3 0 5,-7 1 0-5,3-3 0 9,-6 0 0-8,6 1 128 5,-1-3-128-5,5 3 128 6,2-3-128-7,-2 5 0 7,2-1-128-7,0-4 128 8,2 1 0-8,-6-5 0 7,1 2 0-7,1 3 176 8,-4-3-176-8,6 4 0 7,0-1 0-7,4-1 0 8,2 3 0-8,0-3 0 6,-2 0 0-6,-6-5 0 9,0 1 0-9,4 2 0 6,2-4 144-6,0 5-144 9,0-1 128-9,2 0-128 7,6 1 128-7,-4-5-128 9,-1 4 0-9,1-4 144 6,-6-6-144-6,4 4 0 9,-2-1 128-9,2 5-128 5,0-4 0-4,4 2 0 8,2 2 160-9,1-3-160 6,3-3 128-6,-6 0-128 8,-4 0 0-8,0 4 0 7,-2-2 128-7,2-4-128 8,3 2 0-8,1-1 0 8,2-1 0-7,-2 2 0 5,-4 4 0-6,0-4 0 8,0-4 128-8,2 0-128 8,-1 4 0-8,5-4 0 6,2 0 0-6,0 2 0 8,1 0 128-8,-1 0-128 7,-6 2 128-7,2 2-128 9,-4-5 0-9,3 1 128 6,1-4-128-6,4 6 0 8,2 0 0-8,-5-2 0 7,1 2 128-7,-2 2-128 8,-2-6 0-8,4 2 0 7,-2-2 0-7,1 0 128 9,1 4-128-9,2-2 0 6,3-2 0-6,-5 0 128 9,-4 0-128-9,2 0 0 5,-2-2 0-5,-2 2 128 11,-2 2-128-11,2 2 128 5,1 0-128-5,3-2 128 9,0-2-128-8,0 0 0 4,-8 0 0-5,2 1 128 8,0 3-128-8,0-2 0 7,2-4 144-7,2 0-144 9,3 2 0-9,5 0 0 6,-4-2 0-6,-2 1 128 9,-4 1-128-9,0-2 0 6,3 2 0-6,-1 0 128 8,0 0-128-8,4 0 0 7,4 2 0-7,-7-1 0 8,1 1 0-8,-2 2 0 6,-2 4 0-5,0-4 128 8,-2-2-128-9,0-2 0 5,2 0 0-4,0 2 0 8,4-2 0-9,1 0 0 6,1 0 0-6,0 2 0 10,-4 0 0-10,-2-2 0 5,0 0 0-5,-1 0 0 9,3 0 0-9,2 2 0 7,0 2 0-7,-2 0 0 8,2-2 0-8,-4 1 0 6,0-1 0-5,-1 2 0 6,1-2 0-7,2 0 0 8,4-2 0-8,4 0 0 7,-3 2 0-7,-1-2 0 7,-4 0 0-7,0 0 0 9,4 0 0-9,1 0 0 6,-3 0 0-6,0 0 0 8,4-2 0-8,2 2 0 7,-5 0 0-7,-3 0 0 8,-2-2 0-8,2 2 128 7,0 0-128-7,4 0 0 9,-5 0 0-9,1 2 0 6,8 0 0-6,-6-2 128 8,-2 0-128-8,0 0 0 7,-1 0 0-7,-1 0 0 9,2-2 0-8,2 0 0 4,2 0 0-5,2 0 0 9,1-2 0-9,-5 1 0 7,-2 3 0-7,-2 0 128 8,0-2-128-8,-2 0 0 6,0 0 0-6,2 2 0 9,2 0 0-9,3 2 0 6,1-6 0-6,-4 4 0 9,-4 0 0-9,0 0 0 7,2-4 0-7,2 2 0 7,2-2 0-7,3 2 0 7,1-2 0-7,-4-2 128 9,4 2-128-9,-7 0 0 6,-3 1 0-6,0-1 0 9,4 0 0-9,0-2 0 7,2 4 0-7,6 0 0 8,-5 0 0-8,1 0 0 6,-4 0 0-6,0 0 0 9,-2 0 0-9,0-2 0 6,-2-1 0-6,4-1 0 9,3 2 0-9,5 0 0 9,-4 0 0-9,0 0 0 6,-5-2 0-6,1-2 128 6,0 3-128-6,6 1 0 9,-2 4 0-9,1-2 0 7,9 0 0-7,-6 0 128 8,-1 0-128-8,-1 0 0 6,-4-4 0-5,-2 2 0 7,0 0 0-8,3 2 0 7,1 2 0-7,4-2 0 8,-2 2 0-8,-5-2 0 7,-3-1 0-7,-2 1 128 8,-2-4-128-8,0 4 0 6,-4 2 0-6,6 0 0 8,0 6 0-8,0-6 0 7,-2 0 128-6,2 2-128 7,-4-2 0-8,-3 0 0 7,-3 0 0-7,0 0 0 8,4-2 0-8,2-2 0 7,0 4 0-7,2 4 0 8,4-2 0-8,0 0 0 6,-6 1 0-6,-2-1 128 9,-11-2-128-9,-1 0 0 6,4 0 0-6,-7 2 0 9,-1 0 0-9,3 2 0 7,1 2 0-7,3 2 0 8,-3-6 0-8,4 2 128 8,-5-4-128-8,-5 6 0 7,1 1 0-7,-4 3 0 7,-3-2 0-7,-5 2 128 7,-2-1-128-7,2-1 0 7,-4 2 0-7,4 4 0 9,-4-1 0-9,0 3 0 7,-6-6 0-7,2 3 0 8,-2-3 0-8,-2 4 128 6,-2-5-128-6,-3 5 0 9,-1-2 160-9,-2-1-32 7,-1 3-128-7,-5-4 192 8,3 2-32-8,-1-5-16 6,-1 1 0-6,-5 2 0 10,3-2 32-10,-18-8 0 5,14 6 0-5,-1-1 0 9,-13-5-176-9,14 8 192 8,-14-8-192-8,0 0 192 7,15 0-192-7,-15 0 160 7,14-4-160-6,-14 4 160 6,12-9-32-7,-2-3-128 6,1-8 192-6,-3-3-64 9,4-6-128-9,1-3 160 7,-3-8-160-7,6-1 160 9,-4-6-160-9,5-4 192 6,-5-5-192-6,3-7 192 8,-5-1-192-8,4-5 0 7,-3-1 0-7,5-6 0 8,-2-6 0-8,3 0 0 7,-1-5 0-7,1 1 0 8,1-2-128-8,-4 4 128 7,3 2 0-7,-3 2 0 9,1 4 0-9,1-2 0 6,-2 0 0-6,-1-4 0 9,3-3 0-9,0-1 0 5,-3 0 0-4,3 0 0 7,-4 8 0-7,1 0-144 5,-3 2 144-6,0-4 0 8,1 0-160-8,-3 4 160 7,0 6-128-7,0-2 128 8,0 7 0-8,-4-1-128 8,1 4 128-8,-1 3 0 7,2 8 0-7,-4 5 0 7,0 5 0-7,-2 0-128 7,0 4 128-7,-2 2 0 8,0-1 0-8,-4 1 0 8,2 4 0-8,2 4-128 7,-1 3 128-7,1-1 0 7,0-4 0-7,0 3-160 9,-2 5 160-9,2 2 0 8,-2-1 0-8,2 4-128 6,0-3 128-6,0 1 0 9,2 7 0-9,2-7 0 6,-4 4 0-6,2 14 0 9,0-17 0-9,0 5 0 5,0 12 0-5,-2-17 0 11,0 1 0-11,2 16-128 5,-2-14 128-5,2 14 0 8,0 0 0-8,0 0 0 6,0 0 0-6,0 0 0 9,-4-15 0-8,4 15 0 6,0 0-128-7,0 0 128 7,-15-8 0-7,1 6 0 7,-3 0-128-7,1 2 128 8,-4-2 0-8,1 2 0 8,-3 2-128-8,1 0 128 8,-6 2 0-8,-5 0 0 6,1 0-128-6,-2 2 128 8,0-1 0-8,-2-1 0 7,-4 0 0-7,4 4 0 8,-2-2 0-8,-6-2 0 7,-4-2 0-7,0 2 0 8,-6-2 0-8,-1 2-128 7,-3-1 128-7,1-1 0 9,-5 2 0-9,3-4 0 6,-1 0 0-6,1 2 0 9,1 8 0-9,-1-2 0 6,-9 5 0-6,1-7 0 8,-6-6 0-7,0 0 0 5,-8 0 0-6,2 0 0 9,0 0 0-8,5 2 0 5,3-2 0-6,2-2 0 9,0 2 0-9,-3-2 0 7,1 0 0-7,-10-2 0 7,-2-3 0-7,2 1 0 7,2 0 0-7,2 2 0 8,2 0 0-8,0-4 0 7,10 1 0-7,-5 3 0 9,5 4 0-9,-6-4 0 6,0-2 0-6,-3-6 0 10,3 1 0-10,4-7 0 5,2 4 0-4,-3 1 0 5,5 3 0-6,3-2 0 7,3 6 0-7,-1 1 0 10,-1-5 0-10,-5 0 0 6,1 2 0-6,-3 2 0 8,-9-3 0-8,4 3 0 7,2 0 0-7,3 4 0 8,-1-4 0-8,4 0 0 7,-3 4 0-7,3 0 0 7,3 0 0-7,-1 0 0 7,0-1 0-7,-9 1 0 8,1 0 0-8,-6 4-128 7,8 0 128-7,-5-1 0 8,5-2 0-7,-2 1 0 5,3 1 0-6,3 5 0 9,-2 2 0-9,-1-2 0 6,-1-2 0-6,-4-2 0 9,-3 0 0-9,3 0 0 7,-2-2 0-7,6 4 0 9,-4 0 0-9,7 1 0 5,1 1 0-5,-1-4 0 9,5 0 0-9,-1 0 0 7,1-2 0-7,-5 2 0 8,-1 10 0-8,0-4 0 6,-1-6 0-6,-1 1 0 10,4-1 0-10,-1 2 0 6,1 0 0-5,3 4 0 6,3 0 0-7,1 0 0 6,0 3 0-5,-1-3 0 6,-1-2 0-7,-1 0 0 7,-3 2 0-7,-3-3 0 8,0-3 0-7,1 2 0 5,-1 0 0-6,1 4 0 8,3 2 0-7,-1 1 0 6,3 7 0-7,-1-6 0 7,1-3 0-7,-3-1 0 7,1 2-128-7,-6 4 128 8,1-5 0-8,5 7 0 8,-3-6 0-8,1-2 0 8,1 1 0-8,1-1 0 6,0 2 0-6,-5 0 0 9,1-7 0-9,-1 5 0 6,-7 2 0-6,0-2 0 10,0-2 0-10,-2 0 0 5,6 3 0-5,-3 1 0 9,5 0 0-9,-4 3 0 6,3-7 0-6,-3 2 0 10,6 0 0-10,-8 0 0 6,1-1 0-6,-3 5 0 8,-4-4 0-8,4-2 0 6,4 2 0-6,-4 1 0 9,2-3 0-9,1 2 0 6,5 0 0-5,-2 0 0 7,-4-2 0-8,0-1 0 8,-6-1 0-8,3 2 0 7,-1-2 0-7,4 0 0 7,-2-2 0-7,0 0 0 8,2 0 0-8,-4 2 0 7,2 0 0-7,-4 1 0 8,0-1 0-8,-4 0 0 7,-4-2 0-7,4 0 0 8,4-2 0-8,0 2 0 7,-2 2 0-7,-2 0 0 8,2-4 0-8,-4 0 128 6,-2 0-128-6,-2 0 0 8,-3 0 0-8,5 0 0 8,2 0 0-8,0-2 0 8,0-2 0-8,-1 0 0 7,-3 2 0-7,-4-2 0 7,0 0 0-7,5-3 0 9,1 1 0-9,-2 0 0 8,2-2 0-8,2 0 0 6,2 2 0-6,-3 1 0 8,-5-5 0-8,0-2 0 7,-3 4 0-7,5 0 0 8,2-1 0-8,0 3 0 7,0 0 0-7,-3 0 0 7,1-7 192-7,0 7-64 7,-2-4-128-7,-1-2 192 9,-1 2-192-9,6-3 0 6,-2 1 0-5,1-2 0 7,3 3 0-8,-2 1 0 6,-2-2-192-6,0 5 192 11,-5-7 0-11,3 0 0 5,4 1 0-5,0 1 0 8,1 2 0-8,-1 0 0 8,2 5 0-8,-6 1 0 8,-4-4 0-8,-3-2 0 7,3 2 0-7,-3-1 0 8,3-3 0-8,6 6 0 6,1 2 0-6,-5 0 0 9,-2 2 0-9,-3-4 0 6,1 1 0-6,-1-1 0 8,5-4 0-7,-2-2 0 5,3 4 0-6,-1 5 0 8,-4 1 0-8,-1 0 0 7,-8 0 0-7,3-4 0 8,7-4 0-8,-3 6 0 6,4 0 0-6,-3 2 0 10,3 2 0-10,-5 0 0 6,-3-2 0-6,5-5 0 8,-3-1 0-8,7 4 0 7,-3-2 0-7,3 0 0 9,-3 2 0-9,0-2 0 6,-3-1 0-6,1-5 0 8,3 4 0-8,3 4 0 7,0-4 0-7,3-3 0 8,5 1 0-8,-2-4 0 7,-2 3 0-7,1 3 0 8,-7-4 0-8,6 4 0 7,2-5 0-7,2 3 0 8,1 0 0-8,3-4 0 7,5 3 0-7,-3-1 0 8,-5 4 0-8,-1 0 0 7,0-3 0-7,2 3 0 8,2 2 0-6,6-2 0 3,-4-1 0-5,4 3 0 8,3 0 0-8,-3-2 0 7,-4-4 0-7,0 7 0 10,0-3 0-10,6 0 0 5,-4 0 0-5,4 0 0 10,2-3 0-10,-3 3 0 5,5 2 0-4,0 0 0 7,4-2 0-8,-9 4 0 6,3-1 0-6,-4 1 0 9,-4 0 0-9,4 2 0 6,0 0 0-6,0-2 0 9,1 2 0-9,5 0 0 6,0-2 0-6,2 4 0 9,-8 2 0-9,3 0 0 6,-5 0 176-6,0 0-176 9,2 4 0-9,4-2 0 6,0 0 0-6,3 1 0 8,-1 1 0-8,4 2 0 8,1-4-176-8,-3 2 176 8,0 0 0-8,-3 3 0 6,-1-3 0-6,0 0 0 8,6 2 0-8,1 2-128 7,-1-4 128-7,1-3 0 9,3 3 0-9,3 4 0 6,1-2 0-6,1 0 0 10,2 1 0-10,1 3 0 5,-3-6 0-5,-1 2 0 9,1 3 0-9,-2-7 0 6,3-2 0-6,1 6 0 9,6 4 0-9,2 0 0 6,-1 3 0-6,-1-5 0 8,4-2 0-8,-2 3 0 8,4-5 0-8,0 6 0 7,2 2 0-6,-4-1 128 6,4 3-128-7,-4-1 0 8,-4-5 0-8,8-2 0 7,-3 4 0-7,3-4 0 7,-4 3 0-7,4 5 0 8,-4-6 0-8,4 5 0 7,4-5 0-7,-4 6 0 7,3-5 0-7,1 7 0 9,-4-3 0-9,2 3 0 6,8-1 0-6,-4 1 0 9,-4 0 0-9,6-5 0 6,-1 5 0-6,1 1 0 8,-2-3 0-8,-2 3-160 8,2 5 160-8,0 3-128 23,1-2-464-22,1 3-96 0,-4-1-16-1,2 0 0 12,2 3-2144-11,1-1-432 0,1 2-96 0</inkml:trace>
    </iact:actionData>
  </iact:action>
  <iact:action type="add" startTime="107314">
    <iact:property name="dataType"/>
    <iact:actionData xml:id="d95">
      <inkml:trace xmlns:inkml="http://www.w3.org/2003/InkML" xml:id="stk95" contextRef="#ctx0" brushRef="#br2">10158 6173 8399 0,'0'0'368'1,"0"0"80"-1,-10 9-448 0,2 3 0 6,4-4 0-6,-4 2 0 5,-1 1 768-5,3-3 64 7,0 2 16-7,-4 2 0 7,2-4-16-7,8-8 0 8,-5 9 0-8,5-9 0 4,-6 10-16-3,6-10-16 6,0 0 0-7,0 0 0 7,0 0 208-7,0 0 32 11,0 0 16-10,0 0 0 2,0 0-256-2,6-14-48 9,-1 3-16-10,3-7 0 4,4 1-432-4,-2-1-96 11,3-3-16-10,-3 5 0 4,2-2-192-5,1 1 144 11,1 5-144-11,2-3 128 3,1 5-128-3,-5 6 0 7,2 0 0-7,-5-2 128 10,3 4-128-10,-12 2 0 5,0 0 0-5,14 8 0 10,-14-8 0-10,8 8-144 19,-1 5 144-19,1 5 0 0,-6 3 0 0,0 5 0 9,-2 1 0-9,-2 2 144 4,-2-1-144-4,-4 3 0 7,3 4 144-7,-1 2-144 10,2-8 304-10,-2 2-16 8,-2 1 0-7,4-5 0 0,-2 0 96-1,2-5 32 10,-1-5 0-10,-3 1 0 5,4-1 144-5,0-7 16 10,4-10 16-10,0 0 0 6,0 0-16-6,0 0 0 10,0 0 0-10,0 0 0 5,-2-8-64-5,4-5-32 6,2 1 0-6,4-8 0 10,1-1-288-10,1-4-48 11,6-3-16-11,-2 1 0 4,3 4-128-4,-3-3 0 12,3 1 144-12,3 0-144 4,-5-3 0-4,5 3 0 12,-1 0 0-12,-1-1 128 3,3 3-128-3,1 3 0 11,1 5 0-11,1 1 0 3,-5 2 0-3,3 3 0 11,-1-1 0-11,-1 10-128 5,-3 2 128-5,3 6 0 8,-1 1 0-8,-3 5-128 11,1 6 128-10,-3 15 0 0,0 4-192 10,-9-8 192-11,3 4 0 6,0 2 0-6,-4-2 0 3,-4-2 0-2,2 0 0 11,-2 3 0-12,0-3 0 4,-2-2 0-3,2 0 0 9,-2-2 128-10,0-1-128 4,0-3 192-4,-2-2-48 6,4 1 0-5,0-7 0 8,-2 1-144-9,2-1 192 12,2-5-192-12,2 4 192 4,-2-6-192-4,-2-10 0 9,0 0 144-9,0 0-144 6,4 9 0-6,-4-9 0 6,0 0-192-6,0 0 64 23,0 0-1024-22,16 8-208-1,-16-8-48 1,15-4-7984 10,-5-4-1600-9</inkml:trace>
    </iact:actionData>
  </iact:action>
  <iact:action type="add" startTime="108018">
    <iact:property name="dataType"/>
    <iact:actionData xml:id="d96">
      <inkml:trace xmlns:inkml="http://www.w3.org/2003/InkML" xml:id="stk96" contextRef="#ctx0" brushRef="#br2">11238 6311 13823 0,'0'0'1216'1,"0"0"-960"2,0 0-256-3,0 0 0 7,0 0 1408-7,0 0 224 11,0 0 48-11,0 0 16 4,0 0-576-4,0 0-112 11,18 0-32-11,-6 0 0 7,5-4-192-7,-1 0-32 9,5 2-16-9,3-1 0 4,-3 1-352-4,-1 0-64 6,1-2 0-6,0 0-16 8,1 2-304-8,-3 0 160 11,3-2-160-11,-3 2 128 5,-1-4-128-5,-2 4 0 6,3 2 0-6,-3 0 128 9,-1-2-128-9,1 2 0 11,-16 0-160-11,0 0 160 20,0 0-1856-20,0 0-288 0,0 0-48 1,-8 14-16-1</inkml:trace>
    </iact:actionData>
  </iact:action>
  <iact:action type="add" startTime="108243">
    <iact:property name="dataType"/>
    <iact:actionData xml:id="d97">
      <inkml:trace xmlns:inkml="http://www.w3.org/2003/InkML" xml:id="stk97" contextRef="#ctx0" brushRef="#br2">11309 6479 5519 0,'0'0'496'1,"0"0"-496"-1,0 0 0 0,0 0 0 1,0 0 2688-1,0 0 448 5,0 0 96-4,0 0 16 2,0 0-1744-3,9 6-352 8,5-2-64-8,2 2 0 6,3-1-128-6,-3-1 0 11,3 2-16-10,3-2 0 4,-3-4-304-5,3 2-48 6,-1 4-16-6,2-2 0 8,-1-2-160-7,-1-2-32 6,5 0-16-7,-3 2 0 8,-1 0-176-7,3-2-48 10,-4-4 0-11,11 4 0 4,-5 2-144-4,-4 0 0 11,-3 0 144-11,-1-1-144 5,1 1 0-5,-7 2 0 15,3 4 0-15,-2-4 0 16,-14-4-1856-14,19-2-304-2</inkml:trace>
    </iact:actionData>
  </iact:action>
  <iact:action type="add" startTime="108526">
    <iact:property name="dataType"/>
    <iact:actionData xml:id="d98">
      <inkml:trace xmlns:inkml="http://www.w3.org/2003/InkML" xml:id="stk98" contextRef="#ctx0" brushRef="#br2">12504 6026 5519 0,'0'0'496'14,"0"0"-496"-13,0 0 0-1,0 0 0 0,6-9 1824 0,-6 9 272 9,0 0 48-9,0 0 16 5,0 0-832-4,0 0-176 7,0 0-16-8,-8 11-16 5,0-1-32-5,-3 8 0 8,1-5 0-8,-8 17 0 7,-1 1 64-6,-3 8 0 6,7 0 0-7,-1 2 0 8,-5-4-192-8,1 6-16 11,3 0-16-10,-3 5 0 3,5 1-400-4,1-2-80 10,-2 0 0-10,7-2-16 5,-5-6-432-4,6 2 128 9,2-6-128-10,2-2 0 6,1-4 0-6,1-5 128 6,-2-3-128-6,8-2 0 8,-1-5-192-8,-3-14-128 6,6 18-32-6,-6-18-12864 12</inkml:trace>
    </iact:actionData>
  </iact:action>
  <iact:action type="add" startTime="109037">
    <iact:property name="dataType"/>
    <iact:actionData xml:id="d99">
      <inkml:trace xmlns:inkml="http://www.w3.org/2003/InkML" xml:id="stk99" contextRef="#ctx0" brushRef="#br2">9569 6976 11967 0,'0'0'1072'1,"0"0"-864"2,0 0-208-3,0 0 0 6,0 0 736-5,0 0 96 6,0 0 32-7,0 0 0 9,0 0-336-9,0 0-64 6,0 0-16-6,0 0 0 9,0 0 96-9,0 0 16 6,0 0 0-6,0 0 0 7,0 0 272-6,0-11 64 5,-2-5 16-6,2 4 0 10,0-3-96-10,0 3-32 6,0-8 0-6,2 3 0 9,-2-3-80-9,0-5-32 5,0-6 0-5,2-2 0 9,0 0 32-9,0-3 0 7,-1-1 0-7,3-2 0 13,-2 4-160-13,2-6-32 3,-2 2 0-3,0 2 0 7,-2-2-192-7,4 6-32 8,-2-2-16-8,0-4 0 8,0 0-144-8,2 0-128 7,0 0 144-7,0 6-144 8,-2 0 0-8,1-1 128 7,-3 3-128-7,4 0 0 8,-2 0 0-7,0 0 0 5,0 3 128-6,0 1-128 8,0 4 0-8,2 1 0 6,-2 7 0-5,0-3 0 8,0 2 0-9,0 3 0 7,0 3 0-7,-2 10 0 7,0-14 0-7,0 14 0 7,0 0 0-7,0 0 0 9,0 0 0-9,0 0-128 6,0 0 128-6,0 0 0 8,0 0 0-8,0 0 0 7,0 0-128-7,17-3 128 8,-5-3 0-8,-12 6 0 6,18-4 0-6,-7 0 0 10,7 2 0-10,-5 2 0 7,5 0 0-7,-4-2 0 7,3-2 0-7,3 0 0 7,-5-4 0-7,7 4 0 8,1 1 0-8,-1-1 0 7,-3 0 0-7,5 0 0 7,3 2 0-7,0-2 0 7,0 0 0-7,5-2 0 9,3 2 0-9,0 2 0 7,4 0 0-7,4 0 0 8,6 1 0-8,-1-1 0 7,5-2 0-7,4 0 0 9,1-2 0-9,1-2 0 6,1 0 0-6,4-5 0 8,3 1 0-8,-5 6 0 7,3-4 0-7,3 5 0 7,-4-1 144-7,6 2-144 7,1 0 128-7,3-4-128 9,-2 2 0-9,0 0 0 11,2-3 0-11,0-3 0 4,-5 6 0-4,5-2 0 7,-6-3 0-7,4 3 0 8,4 2 0-8,-6 0 0 7,3-2 0-7,-5 0 0 8,2-1 128-8,-2-5-128 7,-1 4 128-7,-5-3-128 8,2 5 128-8,-3 0-128 6,-4-6 0-6,-5 7 128 9,1 3 16-9,-4 0 0 6,1-2 0-6,-1 4 0 9,0-4-144-9,-4 0 0 6,0 4-192-6,5-2 192 9,-7-3 0-9,0 3 0 6,0 2 0-6,-6 0 0 10,-6-2 0-10,2 2 0 5,-1 0 0-5,1 0 0 10,-4 2 0-10,-2 0 0 6,-1 0 0-6,-5 0 0 8,1-2 0-8,-1 2 0 6,-7 0 0-6,1 2 0 9,3 0 192-9,-18-2-64 7,14 4 0-7,-14-4 0 7,15 6-128-6,-5 0 0 5,-10-6 0-6,14 13 0 9,-5 5 0-9,-5-3 0 7,0 3 0-7,0-2 0 8,-2 3 0-8,-2 6 0 6,0 3 0-6,0 5 0 9,-2 6 0-9,0 6 0 7,0 7 0-7,-2 9 0 9,0 5 128-9,-3 1 0 5,-5 7 0-5,4 2 0 10,-6 4 64-10,3-4 16 5,-1-2 0-5,-2 4 0 9,5-2 208-9,-5-2 32 6,4-2 16-6,-4-6 0 8,3-3-16-7,-5-5-16 6,3-3 0-7,-3 0 0 8,6-3-144-8,-3-1-32 6,-3-8 0-6,-4 4 0 9,5-6-256-9,-3 2 160 7,5-3-160-7,1 3 128 8,0 2-128-8,-1-6 0 8,7-2 0-8,-2-2 0 22,-2-3-1200-20,2-3-320-1,2-2-64-1,-5-2-14608 0</inkml:trace>
    </iact:actionData>
  </iact:action>
  <iact:action type="add" startTime="110374">
    <iact:property name="dataType"/>
    <iact:actionData xml:id="d100">
      <inkml:trace xmlns:inkml="http://www.w3.org/2003/InkML" xml:id="stk100" contextRef="#ctx0" brushRef="#br2">8658 7869 13935 0,'0'0'608'2,"0"0"144"-2,0 0-608 0,0 0-144 1,8-13 0-1,-8 13 0 7,0 0 320-7,9-8 48 7,-9 8 0-7,2-16 0 8,-2 5 112-8,0 11 32 7,0 0 0-7,-9-10 0 8,-1-4 128-8,-4 8 48 7,2 1 0-6,3-1 0 6,-5 2-176-7,2 2-48 6,-7 2 0-6,1 0 0 9,1 0-80-9,-5 2-32 8,3 0 0-8,1 0 0 8,-3 2-208-8,-3 0-144 7,3-1 192-7,-3-1-192 7,3 0 320-7,-2 2-64 7,-1 0 0-7,-1 0 0 8,1 4 64-2,-1-2 0-4,0 0 0-2,-1 1 0 8,1 3-80-7,-2-4-16 5,-1 4 0-6,1-1 0 8,2-5 16-8,1 2 0 7,-1 4 0-7,3 2 0 8,-1-5 16-8,-2 7 16 6,-5-2 0-6,3 5 0 9,0-3-64-9,0 5-16 6,-3-1 0-6,3 0 0 9,2 1 0-9,1 4-16 6,1 5 0-6,5 1 0 8,-3 0-48-8,3 1-128 8,5 3 192-8,-5 0-64 8,4 4-128-8,-3-4 160 6,3-4-160-6,-3 3 160 9,3 1-160-9,2 2 0 6,6-6 144-6,1 0-144 10,-5 1 0-10,4-3 144 5,2 0-144-5,0-3 0 9,2-5 192-9,0 3-64 6,2-1 0-6,2 2-128 9,2-5 192-9,0 1-192 7,-4-19 192-6,12 22-192 6,1-1 256-7,1-5-64 7,4-2-16-7,1-5 0 8,-3 5 32-8,3-4 16 7,3 1 0-7,-3 1 0 7,5-8-32-7,-1 2 0 8,2 0 0-8,3 2 0 8,1-5-32-8,0 1-16 6,0-2 0-6,3 0 0 8,3 0-16-7,-4-2-128 5,-2-2 192-6,0 0-64 8,3 0-128-8,-1-2 192 7,0-1-192-7,4-3 192 9,-2-2-192-9,-3 0 160 6,1-3-160-6,0 1 160 9,0-6-32-9,4-1-128 6,-2 1 192-6,-3-3-64 9,-1 3 0-9,0 3-128 6,-1-7 192-6,1 3-64 9,-2 1-128-9,2-5 160 6,-1-4-160-6,-1-1 160 8,-2-5-32-8,1 0 0 8,-1 6 0-8,-3-7 0 8,-5-1 80-8,1-8 16 6,-3-1 0-6,-5-3 0 9,-2-4 0-9,2 2 0 6,-7 4 0-6,-1-1 0 9,-2-3 64-9,-2 8 16 7,-1 2 0-7,-5 4 0 7,0 2 0-7,-2 1 0 7,-7-1 0-7,1 4 0 9,2 4-176-9,-3 5-128 6,3-1 144-6,-3 5-144 9,3 4 0-9,-4 3 0 6,1-1 0-6,3 6 0 10,-3 2-272-10,5 2-112 5,12 0 0-5,-16 4-16 25,16-4-1696-23,0 0-336-2,0 0-64 1,0 0-12112-1</inkml:trace>
    </iact:actionData>
  </iact:action>
  <iact:action type="add" startTime="111396">
    <iact:property name="dataType"/>
    <iact:actionData xml:id="d101">
      <inkml:trace xmlns:inkml="http://www.w3.org/2003/InkML" xml:id="stk101" contextRef="#ctx0" brushRef="#br2">9834 6729 12543 0,'0'0'560'1,"4"-10"112"-1,4-4-544 0,1 4-128 5,-1 1 0-4,0-3 0 3,4 4 576-4,-3 0 64 11,-3-1 32-11,2 1 0 4,2 0-336-4,-4-2-64 11,-6 10-16-10,0 0 0 3,0 0 320-4,0 0 48 10,0 0 16-10,0 0 0 5,0 0-64-5,0 0-16 9,0 0 0-9,0 0 0 6,-2 18-176-6,-2-1-48 10,0 1 0-10,-6 3 0 6,0 5-80-6,1 1-32 10,-7 2 0-10,0 1 0 3,1 1-16-3,-7 2 0 18,1 4 0-18,-2 2 0 1,-5 8 16-1,1-10 0 8,2-4 0-8,-3 2 0 4,1-4 128-4,0-1 32 10,-5-3 0-10,1-2 0 5,0 1 192-5,0-1 32 11,0 2 16-11,-1-1 0 5,-3-7-176-5,4 2-16 11,0 3-16-10,2-3 0 1,-1-1-80-2,3 1-16 11,0 1 0-11,-1-1 0 4,1-5-128-4,2 1-48 11,1 3 0-11,7-5 0 4,-3 3-144-3,1-4 160 10,5-1-160-10,1-3 160 2,3 2-160-3,-2-4 0 12,2 1 144-12,3 1-144 3,-5-2 0-3,12-8 0 4,-14 6 0-3,6 3 128 6,8-9-128-7,-15 8 0 6,7 0 0-6,8-8 0 9,-12 8 0-9,12-8 0 7,-10 12 0-7,10-12 0 8,-7 7 0-8,7-7 0 6,0 0 0-6,0 0 0 9,-12 12 0-9,12-12 0 6,0 0 0-6,0 0 0 9,0 0 0-9,0 0 0 7,0 0 0-6,0 0 0 5,0 0-304-6,0 0-16 8,0 0-16-8,18 4 0 23,-18-4-672-23,19 2-128 0,-19-2-16 1,16-2-6992 7,-16 2-1392-7</inkml:trace>
    </iact:actionData>
  </iact:action>
  <iact:action type="add" startTime="111889">
    <iact:property name="dataType"/>
    <iact:actionData xml:id="d102">
      <inkml:trace xmlns:inkml="http://www.w3.org/2003/InkML" xml:id="stk102" contextRef="#ctx0" brushRef="#br2">8999 7318 14735 0,'0'0'1312'1,"0"0"-1056"1,0 0-256-2,0 0 0 9,0 0 512-9,0 0 64 7,-12 3 0-6,12-3 0 6,-15 6-256-7,1 0-64 7,0 4 0-7,1 0 0 7,-1-1 384-7,1 9 80 9,1-2 16-9,2 3 0 7,2 2 128-7,-3 5 32 7,3-1 0-7,2 2 0 9,0 3-64-9,2-1-16 5,-2-4 0-5,2-1 0 9,1-5-320-8,1 1-64 4,0 3-16-4,2-5 0 7,0-3-144-8,0 5-16 7,0-20-16-7,4 17 0 7,1-1-32-7,-5-16 0 8,14 10 0-8,0-1 0 7,3-5 112-6,-1 0 32 5,3-4 0-6,3 0 0 9,1-4-16-9,3-3 0 6,1-3 0-3,0 0 0 3,0 2-160-6,1-3-48 6,-1 1 0-6,2 0 0 9,-1-4-128-9,3 7 0 7,-2-3 0-7,4 4 0 8,0 0 0-7,3 4 0 4,-7-2-144-5,0 2-9488 18,0 2-1888-17</inkml:trace>
    </iact:actionData>
  </iact:action>
  <iact:action type="add" startTime="129185">
    <iact:property name="dataType"/>
    <iact:actionData xml:id="d103">
      <inkml:trace xmlns:inkml="http://www.w3.org/2003/InkML" xml:id="stk103" contextRef="#ctx0" brushRef="#br3">4521 773 9215 0,'0'0'816'3,"0"0"-656"-3,21 4-160 0,-3-4 0 8,-18 0 832-8,13 0 128 7,-13 0 16-7,0 0 16 7,20 11-96-7,-10-1-32 8,-10-10 0-8,9 12 0 8,-9-12-64-8,0 0-16 6,4 17 0-6,-4 1 0 8,0-18-80-8,-8 13-32 8,1 1 0-8,-1-2 0 10,-4 5-128-10,0-7-32 7,-1 0 0-7,-1 2 0 6,-3-5-160-6,-1 1-32 8,-3-2-16-8,-5 0 0 7,1-2-80-7,-2 2-16 7,-1-3 0-7,-3 1 0 8,-2 2 80-2,-6-2 16-4,0 0 0-2,-10-4 0 8,-4 0 128-8,-3-2 16 7,-3-2 16-7,-5 0 0 8,-4-2 16-8,5 1 0 8,-3-1 0-8,6 0 0 6,1-4-80-6,2 4-16 9,1 2 0-9,3 0 0 7,2-5-192-7,1-3-64 7,-1 6 0-7,-2 0 0 8,-5-5 16-8,3 3 0 6,1 2 0-6,7-8 0 10,0 3 48-10,8-3 16 7,-2 4 0-7,6 2 0 7,0-5-16-7,2 3-16 7,1-4 0-7,5 5 0 8,4 3 16-8,3-4 16 7,1 2 0-7,-1 2 0 9,7-1-48-9,-3-3-16 6,6 2 0-6,10 8 0 8,-11-6 32-8,11 6 0 7,0 0 0-7,0 0 0 7,-14-4-176-6,14 4 192 6,0 0-192-7,0 0 192 7,0 0-192-6,0 0 0 5,0 16 0-5,0 5 0 7,2 5 0-8,2-3-176 6,0-1 176-6,5 1-128 9,-1 10 128-9,-2 4 0 7,2 0 0-7,2 8 0 7,-5 0 0-7,3 2 0 6,2 5 0-5,-2 5 0 7,-2 1 0-7,1 3 0 5,1-3 0-6,-4 1 0 9,-2-3 0-9,0 1 0 6,-2-4 0-6,0 5 0 8,-2 7 0-8,2 1 0 7,-4-4 0-7,-4 1 0 9,-1-1 0-9,3-3 0 6,-6-3 0-6,4 1 0 9,2-1 0-9,-1 1 0 6,-3 1 128-6,4-5-128 8,0-2 0-7,-2-7 128 5,-1-3-128-6,3 4 0 9,2-6 0-9,-2 2 144 7,-2-8-144-7,2-1 0 7,2 3 160-6,1-4-160 5,1-4 128-5,-2 1-128 7,-2-5 0-8,4 0 128 6,-2 1-128-6,2-7 0 9,2-17 128-9,0 14-128 7,0-14 128-7,0 0-128 8,0 17 128-8,0-17-128 6,0 0 0-6,0 0 128 8,0 0 0-7,0 0 0 4,0 0 0-4,0 0 0 7,0 0 80-8,0 0 16 7,0 0 0-7,20-7 0 10,-7-1-224-10,1 0 176 5,-2-6-176-5,3 3 160 10,-1 1-160-10,5-4 0 6,5 5 0-6,-3-7 0 8,-3 4 0-8,5-1 0 7,4 3 0-7,3-4 0 7,5 3 0-7,0-3 0 7,-2 6 0-6,6 2 0 6,0 2 0-7,2-2 0 8,2 1-128-8,2 3 128 7,-4 6 0-7,4 1 0 8,-6 1 0-8,4 2 0 7,-6 8 0-7,0-7 0 8,0 5 0-8,-2-4 0 7,4 2-144-7,0 3 144 7,-6-3 0-7,4 3 0 8,2-3 0-8,-6 4 0 8,0-7 0-8,-1 5 0 8,-3-8 0-8,2 2 0 8,-2 2 0-8,1-3 0 7,-3-3 0-7,-2 2 0 6,-3 2 0-6,-1-2 0 9,1 0 0-9,-1-2 0 6,-3 3 0-6,1 1 0 9,1-2 0-9,-5-2 0 7,3 2 0-7,-1-2 0 7,-17-4 0-7,14 4 0 7,-14-4 0-6,20 3 0 7,-20-3 0-8,17 8 0 7,-5-4 0-7,-12-4 0 7,0 0 0-7,17-2 0 8,-17 2 0-8,0 0 0 8,14-4 128-8,2-4-128 7,-7-5 0-7,1 5 0 7,0-6 128-7,-4 1-128 8,4-11 0-8,1-3 144 9,-5-2-16-9,4-8-128 6,2-8 192-6,-1-2-64 8,7 2-128-8,-5-4 128 6,1-1-128-5,-2-5 128 7,3-1-128-8,-1-3 0 6,4-1 0-6,-5-3 128 8,1 1-128-8,0-1 0 7,-1-7 0-7,1 0 128 10,0-4-128-10,-5-4 192 7,3 2-192-7,-4 2 192 6,0-2 80-6,-1 0 32 8,-1 1 0-8,-2 9 0 8,-4 2 128-8,0-1 16 7,-2 3 16-7,2 5 0 8,-2 9-64-8,0 7-16 8,0-4 0-8,0 8 0 6,-2-2-176-5,3 6-32 6,-3 3-16-7,0 3 0 8,2 6-160-8,0 7 0 6,2 14 0-5,0 0 0 7,-2-16 0-8,2 16 0 6,0 0 0-6,0 0-176 26,0 0-208-26,0 0-32 0,0 0-16 0,-6 22 0 12,4 1-1312-10,-4 7-272-2,2 1-48 2,2 4-14544-2</inkml:trace>
    </iact:actionData>
  </iact:action>
  <iact:action type="add" startTime="130688">
    <iact:property name="dataType"/>
    <iact:actionData xml:id="d104">
      <inkml:trace xmlns:inkml="http://www.w3.org/2003/InkML" xml:id="stk104" contextRef="#ctx0" brushRef="#br3">12530 603 25103 0,'0'0'1104'2,"0"0"240"-2,0 0-1072 0,0 0-272 0,0 0 0 0,0 0 0 7,0 0 0-7,0 0 0 8,-14 4 0-8,-2 2 0 8,1 0 0-8,-1 1 0 6,-7-5 0-6,-1 2 0 8,-1 0 0-8,-2 4 128 7,-3 0-128-7,-5-2 0 9,-10-1 144-9,-1 3-144 6,-13 2 0-6,1-4 144 10,-5-4 48-10,3 0 0 5,-1-2 0-5,-1 0 0 8,-1-2 48-8,3 2 16 7,-3-4 0-7,1 0 0 13,0-2 160-13,1 2 32 2,-7-4 16-2,2 3 0 9,-9-9-16-9,7 2-16 6,-2-3 0-5,8 5 0 8,5-4-80-9,2 2-16 6,3 3 0-6,5-5 0 7,6 2-144-7,0-1-16 8,6 3-16-8,4 0 0 7,1 0-160-7,3 5 128 8,4 1-128-8,-1-2 128 8,5 0-128-8,5 0 0 7,-1 4 0-7,5 2 128 7,10 0-128-6,-16 4 0 6,16-4 0-7,0 0 0 7,-10 14 0-7,10-14-144 7,-3 17 144-7,1 3 0 8,0 3-160-8,2 3 160 7,0 3-128-7,2 2 128 9,0 6 0-9,-1 6 0 6,-1 6 0-6,0 3 0 9,2 3 192-9,0 2-48 6,2 1 0-6,0 4 0 9,-2 7 32-9,-2-3 0 6,0 8 0-6,0-2 0 8,4 4-176-7,-2 0 128 5,0-1-128-6,0-5 128 9,-2 4-128-9,0 0 128 7,-2-4-128-7,-2 4 128 8,-2-4-128-8,2 3 0 7,0-3 0-7,0-2 0 8,-3 6 128-8,-3-9-128 7,0-3 0-7,0 0 128 8,1-3-128-8,1-4 0 7,-6-5 144-7,2-1-144 7,-3 0 0-7,3-2 128 7,2-3-128-7,-3-7 0 9,3-1 128-9,-4-5-128 7,5-2 128-7,3-2-128 8,-4-5 208-8,2-1-16 7,2-5-16-7,-1-3 0 9,-1 5 16-9,2-6 0 5,2 5 0-5,4-17 0 8,0 0-32-8,0 0 0 7,0 0 0-7,0 0 0 8,0 0-160-8,0 0 0 8,0 0 144-8,0 0-144 7,0 0 0-7,20 6 144 8,-5-6-144-8,7 0 0 8,1-4 0-8,4-2 0 8,1-1 0-8,1-3 0 7,8-2 0-7,4-3 0 7,-4 3 0-7,4 0 0 7,-2 2 0-6,6-3 0 6,2-1 0-7,1-3 0 8,1 5 0-8,6-4 0 7,-3 1-128-7,3-1 128 8,4 4 0-8,5-3 0 7,4 5 0-7,-3-4-144 8,3 6 144-8,-4 3 0 6,1-3 0-5,5 4 0 7,-2 2 0-8,4 2 0 7,2 2 0-7,0 4 0 8,6 2 0-8,0-3 0 7,-2 5 0-7,-2 2 0 8,-9-2 0-8,1 5 0 7,-4-3 0-6,1 5 0 5,-5-5 0-6,-3 4 0 8,-5-3 0-8,3 7-128 8,0-2 128-8,-7-3 0 7,1 5 0-7,-2-1 0 10,0 1 0-9,-4-1 0 5,-2 1 0-6,-8-5 0 6,-4 1 0-5,-3-1 0 5,-5 1 0-6,-3-6 0 8,-1-2 0-8,3-6 0 7,-20-2 0-7,13 1 0 9,-13-1 128-9,0 0-128 6,0 0 128-6,0 0-128 9,0 0 192-9,8-13-16 6,0-1-16-6,-6-5 0 10,-4 1 32-10,0-1 16 6,-2-3 0-6,2-7 0 8,-2-6-32-8,2-8-16 6,-2-2 0-6,0-8 0 10,0-11 48-10,-3 0 16 5,-1-8 0-5,0-5 0 8,2-4 0-8,-2-9 0 9,1-10 0-9,1-5 0 7,0-12-96-7,-2 0 0 7,0 4-128-7,2 0 192 7,3-2 48-7,-7 9 0 7,2 1 0-7,2 12 0 7,-8-3 160-7,7 10 48 8,-1 8 0-8,-4 10 0 8,2 0-144-8,3 9-32 7,-5 1 0-7,2 7 0 8,0 4-272-8,1 10 0 7,1 4 128-7,0 4-128 24,-8-1-992-22,7 9-256-1,-7 3-48-1,2 9-16944 1</inkml:trace>
    </iact:actionData>
  </iact:action>
  <iact:action type="add" startTime="132772">
    <iact:property name="dataType"/>
    <iact:actionData xml:id="d105">
      <inkml:trace xmlns:inkml="http://www.w3.org/2003/InkML" xml:id="stk105" contextRef="#ctx0" brushRef="#br3">2951 1268 8975 0,'0'0'384'2,"0"0"112"-2,0 0-496 0,0 0 0 3,0 0 0-3,0 0 0 7,0 0 592-7,0 0 32 8,15-2 0-8,-15 2 0 7,0 0-352-7,0 0-64 8,0 0-16-8,0 0 0 7,0 0-192-5,8-12 128 3,-8 12-128-5,2-13 0 9,-2 13 288-9,0-12-32 5,0 12-16-5,0 0 0 10,-2-16 224-10,2 16 48 6,-8-13 16-6,6-1 0 8,2 14-16-8,0 0 0 6,-4-10 0-6,4 10 0 9,0 0-80-9,0 0-32 7,0 0 0-7,0 0 0 7,0 0-224-7,0 0-48 8,0 0-128-8,0 0 192 7,0 0 16-7,0 0 0 7,0 0 0-7,10 16 0 8,-4 1 304-7,-2 5 64 6,2-3 16-7,-2 5 0 7,-4-1-112-7,0 1-32 9,0 1 0-9,1 0 0 7,1 3-192-4,2-1-32 2,-4 0-16-5,2 2 0 7,-2-3-208-7,0-3 176 8,0 3-176-8,2-7 160 8,2 1-160-8,0 3 0 6,0-9 0-6,0 1 128 9,-4-15-128-9,0 0 0 6,8 14 144-5,-8-14-144 6,0 0 128-6,0 0-128 4,0 0 160-4,0 0-160 7,0 0 272-8,13 0-32 7,-13 0-16-7,14-10 0 8,-6-7 256-8,-2-3 48 7,-1-3 16-7,3-3 0 8,-4-1 32-8,2-2 0 7,-4 1 0-7,4 1 0 8,-2-2-64-8,4 2 0 7,-3-1 0-6,1 1 0 7,4 0-192-8,2-1-32 7,-5 1-16-7,5 2 0 7,-4-3-144-7,-2 7-128 8,0 0 144-8,3 3-144 7,-1-3 0-7,2 3 0 7,0 6 0-7,-10 12 0 8,6-11 0-8,-6 11 0 7,0 0 0-7,0 0 0 9,0 0 0-9,0 0-192 6,0 0 192-6,0 0-160 8,0 0 160-7,9 13-160 6,1 1 160-7,-4 7-160 8,-4 5 160-8,-2 1 0 6,2 2 0-6,-4 2-128 8,0 5 128-8,0-3 0 7,0-2 0-7,-4 2 0 9,0-2 0-9,-1 0 0 7,1 3 0-7,-2-3 0 9,6 0 0-9,0-4 0 6,-2-3 0-6,0-7 0 7,2-3 0-7,2-14 0 8,-6 14 0-8,6-14 0 7,-4 15 0-7,4-15 144 7,0 0-144-7,0 0 0 8,0 0 160-8,0 0-160 8,0 0 128-8,0 0-128 7,-3-15 192-7,3-1-64 8,0-5 0-8,0-3 0 7,0-3 176-7,5-2 16 8,-1 1 16-8,0-1 0 8,2 0 16-8,2 1 0 7,4 1 0-7,-5 0 0 8,5 0-208-8,-2-1-144 7,-2 5 192-7,3 5-192 9,-3 1 0-9,-4 3 0 5,-4 14 0-5,0 0 0 8,8-10 0-8,-8 10 0 7,0 0 0-7,0 0 0 8,0 0 0-8,-6 20-144 8,0 1 144-8,0 3-192 9,-3 3 192-9,-3 6 0 6,-2 2 0-5,1-2-128 6,-3 3 128-7,4-3 0 7,-3-4 0-7,3-4-128 8,-2-5 128-8,5-3 0 7,1 1 0-7,-4-8 0 8,0-1 0-8,5-1 128 7,-7-4-128-7,14-4 0 8,0 0 128-8,0 0-128 6,0 0 128-6,0 0-128 9,-6-17 0-9,6-1 144 7,0 0-144-7,2-5 0 8,4-2 0-8,4 1 0 6,-1-3 0-5,-1-2 0 7,6 3 128-8,-3-3-128 6,3-2 0-5,-2 2 0 7,3-3 0-8,-3 3 0 7,2 2 0-7,-4 2 0 7,3 1 0-7,1 3 0 8,-6 7 0-8,3 2 0 8,-11 12 0-8,0 0 0 6,0 0-144-6,0 0 144 8,0 0 0-8,8 20-160 8,-4 1 160-8,-2 7 0 7,-2 5-128-6,-2 2 128 5,-2 10 0-6,-4-4 0 9,-3 2-128-9,3-4 128 6,2 2 0-6,-2-6 0 9,2 0 0-9,2-6 0 7,1-6 0-7,-1-1 0 8,-6-5 0-8,10-17 0 6,0 0 0-5,0 0 0 7,-8 10 0-8,8-10 144 6,0 0-144-6,0 0 128 9,0 0 0-9,0 0 0 6,-2-17 0-6,8-3 0 9,2-7-128-9,0-4 192 7,-3-6-192-7,3 3 192 7,2 3-64-7,-4-4 0 8,2-4 0-8,3 2 0 8,-3-6-128-8,0 4 0 8,6-4 144-8,-7 6-144 7,1 0 0-7,2 0 0 7,-2 8 0-7,-4 3 128 7,2 3-128-7,-3 7 0 8,3 3 0-8,-6 13 0 7,0 0 0-7,0 0 0 8,0 0-144-8,-6 21 144 8,1 5-144-8,-1 9 144 7,-2 12-192-7,-6 7 192 8,1 7-160-8,-5 5 160 7,4-2-128-7,-3-3 128 8,1-3 0-7,6-5 0 5,1-10 0-6,-3-4 0 8,4 2 0-8,2-8 0 7,-5-4 0-7,3-5 0 8,2-5 0-8,-6-5 0 7,1-1 128-7,11-13-128 8,-8 10 0-8,8-10 0 7,0 0 0-7,0 0 0 23,-12 6-1408-23,12-6-192 0,0 0-32 0,0 0-12752 3</inkml:trace>
    </iact:actionData>
  </iact:action>
  <iact:action type="add" startTime="134500">
    <iact:property name="dataType"/>
    <iact:actionData xml:id="d106">
      <inkml:trace xmlns:inkml="http://www.w3.org/2003/InkML" xml:id="stk106" contextRef="#ctx0" brushRef="#br3">11714 806 17503 0,'0'0'768'3,"0"0"176"-3,0 0-752 0,0 0-192 0,0 0 0 1,0 0 0 5,0 0 576-5,0 0 96 6,0 0 16-7,0 0 0 9,0 0-208-9,0 0-32 6,0 0-16-6,0 0 0 8,0 0 48-8,-2 21 16 8,-4-3 0-8,1-1 0 7,-7 3-240-7,-2 7-64 7,-1 2 0-6,-1 3 0 5,-5-3-64-6,1 4-128 9,-3 4 176-9,5-2-176 7,-3 10 240-7,3-2-64 6,2 4-16-6,-3-8 0 15,5 0-160-15,-3-8 128 2,3-2-128-2,2 0 128 7,5-1 128-7,-5-1 32 7,0-2 0-7,4-1 0 9,-1-9 112-9,3 1 32 6,6-16 0-6,0 0 0 8,-6 18-16-8,6-18 0 6,0 0 0-6,0 0 0 9,0 0-80-8,0 0-16 5,0 0 0-6,8-16 0 9,9-4 208-9,-3 1 48 6,4-6 0-6,3-5 0 8,-2-5-320-8,1-2-64 7,1-2-16-7,3-4 0 9,-7 2-176-8,5-4 0 4,3 3 144-5,-1 3-144 8,-1-4 0-8,-2 6 0 7,-3 3 0-6,2-3 128 6,1 2-128-7,-5 6 0 8,-1 4 0-8,-5 9 0 7,2 0 0-6,-12 16 0 5,0 0 128-6,0 0-128 8,0 0 128-8,0 0-128 6,0 0 128-6,-8 18-128 9,-4 5 0-9,-3 11 0 7,-3 5 0-7,-5 7-192 8,-5 3 192-8,1 4 0 7,0 3 0-7,-3-1-128 8,5-6 128-8,0-6 0 6,5-6 0-6,5-2 0 10,-3-6 0-10,6-8 0 6,1-3 0-6,3-4 128 7,8-14 32-7,-6 9 16 8,6-9 0-8,0 0 0 7,0 0 48-7,0 0 16 8,0 0 0-8,2-9 0 8,2-9 32-8,2-5 16 7,3-5 0-7,3-3 0 8,0-2-16-8,3-6 0 8,-5 6 0-8,6 0 0 7,-3-8-272-7,3 6 160 7,-2 5-160-7,1 7 128 8,-1 6-128-8,0-1-272 7,-1 10 64-7</inkml:trace>
    </iact:actionData>
  </iact:action>
  <iact:action type="add" startTime="136016">
    <iact:property name="dataType"/>
    <iact:actionData xml:id="d107">
      <inkml:trace xmlns:inkml="http://www.w3.org/2003/InkML" xml:id="stk107" contextRef="#ctx0" brushRef="#br3">17065 8187 9215 0,'0'0'816'3,"0"0"-656"-2,0 0-160-1,0 0 0 8,0 0 752-7,0 0 112 6,0 0 32-7,0 0 0 7,-10-7-224-6,10 7-32 5,-12-6-16-6,-2 2 0 8,3 6-400-8,11-2-80 7,-18 8-16-7,6-1 0 8,-3-1 128-8,3 6 0 6,-3 2 16-6,3 7 0 9,-4 4 144-9,5 5 32 7,-7 3 0-7,6 0 0 8,-3-2-16-8,3-2 0 7,-6 1 0-6,5-1 0 5,1 4-112-6,6 0 0 7,-4 4-16-7,3-8 0 13,1-3 80-13,2-7 0 3,-6 1 16-3,4-1 0 7,0-3 48-7,3 3 0 8,-1 3 0-8,2-10 0 8,2-12-16-8,0 0 0 6,0 0 0-6,0 0 0 9,0 0 16-9,0 0 0 6,0 0 0-6,0 0 0 8,0 0-112-8,0 0-16 6,0 0 0-5,0 0 0 7,0 0 128-8,0 0 0 7,0 0 16-7,13-14 0 8,-1-6-128-7,-2 1-16 6,-4 1-16-7,5-3 0 9,-1-2-128-9,-2-3-32 6,4-3 0-6,-5 0 0 8,3 1-144-8,2 3 128 7,-6 0-128-7,2-1 128 8,3 1-128-8,-3-2 0 7,2-3 0-7,2 3 0 9,-5 2 0-9,3 5 0 6,2 1 0-6,-6 3 0 7,1 2 0-7,-1-1 0 9,0 5 0-9,-6 10 0 6,0 0 0-6,0 0 0 7,0 0 0-7,0 0-176 8,0 0 176-8,0 24-192 7,-6-3 192-7,0 6-192 8,-1 4 192-8,1 1 0 7,-8-5-144-6,4 4 144 7,-5 0 0-8,3 3 0 7,-4 1 0-7,5-2 128 8,-3 0-128-8,2-2 0 7,5-5 0-7,-5-5 0 9,4-3 0-9,4-7 0 5,4-11 0-4,-6 16 0 6,6-16 192-7,0 0-64 7,0 0 0-7,0 0 0 8,0 0 176-8,0 0 16 7,0 0 16-7,0 0 0 9,0 0 144-9,10-18 32 6,8-1 0-6,-5-5 0 9,3-5-256-9,-2-2-64 7,3 0 0-7,-3 1 0 8,1-3-192-8,-1 0 144 7,2-4-144-7,3 2 128 8,-5 2-128-8,5 2 0 6,-5-1 0-6,0 9 0 8,-3 0 0-8,1 1 0 8,-6 7 0-8,-6 15 0 8,0 0 0-8,0 0 0 6,0 0 0-6,0 0 0 8,-8 19-144-8,-8 4-16 7,3 5 0-7,-7 5 0 9,-1 8 160-9,-1-2 0 7,3 6-144-7,-3-2 144 8,-1 3 0-8,3-1 0 6,3-8 0-6,-3-7 0 10,5-5 0-10,3 2 0 6,6-1 0-5,-2-5 0 6,8-21 0-7,-3 18 0 7,1-1 0-7,6 1 0 23,5-3-1152-22,1 5-256 0,6-5-48-1,-3 1-16 1</inkml:trace>
    </iact:actionData>
  </iact:action>
  <iact:action type="add" startTime="138404">
    <iact:property name="dataType"/>
    <iact:actionData xml:id="d108">
      <inkml:trace xmlns:inkml="http://www.w3.org/2003/InkML" xml:id="stk108" contextRef="#ctx0" brushRef="#br3">14102 7633 9951 0,'0'0'448'1,"0"0"80"-1,0 0-528 0,0 0 0 2,0 0 0-2,0 0 0 7,0 0 128-7,13 12-128 7,-13-12 0-6,0 0 0 7,0 0 832-8,0 0 48 6,0 0 16-5,0 0 0 7,0 0 400-8,0 0 96 7,0 0 16-7,0 0 0 7,0 0-624-7,0 0-112 7,0 0-32-7,0 0 0 9,0 0-144-8,0 0-48 4,0 0 0-5,0 0 0 9,-7-10 80-9,-3 3 16 7,2-7 0-7,0 4 0 8,-9-2-128-8,1-3-32 6,0 3 0-6,-3-5 0 8,-1 1-64-7,1 2-32 5,-4-5 0-6,-5 3 0 13,1-3-32-13,0 3 0 4,-5 3 0-4,-5-5 0 8,0 2-256-8,2-3 0 6,-4-1 0-6,0 7 0 8,-4-3 0-8,0 6 0 7,-4-3 0-7,1 3 0 8,1-2 0-8,-2 3 0 7,0 3 0-7,2 6 0 8,-3 0 0-8,1 2 0 7,4 2 0-7,-6 5 0 8,0 3 0-8,2 0 0 8,3 3 0-8,-3-3 0 7,2 0 0-7,2-1 0 7,2 5 0-7,0 0 0 8,2 1 0-8,2 5 0 7,2-1-128-7,4-1 128 8,1 1 0-8,3 2 0 7,0-1 0-7,5 3 160 9,3 1-160-9,5 3 0 5,-1 0 0-4,3 2 0 6,-2 0 0-7,6 3 0 8,3 5 0-8,-1-2 0 8,4-2 128-8,2 4 0 6,2-4 0-5,4-2 0 7,-2-4 64-8,1 1 0 6,3 1 0-6,6 2 0 9,-2 0 48-9,3-2 16 6,-5-3 0-6,7-1 0 10,-1 0 48-10,4-3 16 7,1-3 0-6,0-3 0 5,5 1 48-6,1 3 16 7,2-7 0-6,5 3 0 6,1-5 0-7,2-1 0 7,2-4 0-7,0 0 0 8,6 1-128-8,5-5 0 7,-1-4-16-7,0 0 0 8,4 0-80-8,-1-2-16 7,-3-4 0-7,4-1 0 8,-3 1-144-8,1 0 128 7,-2 0-128-7,2-6 128 8,1 3-128-8,1-5 128 7,-2 0-128-7,1-1 128 8,-3 1-128-8,-2-1 160 7,2 1-160-7,1-4 160 8,-1 5-160-8,-4-3 0 7,-2 4 0-7,-2-5 128 9,0-3-128-9,-6 3 0 6,-2-3 0-6,2 1 128 9,-4 5-128-9,-1-5 0 6,-3-5 0-6,-4 7 128 9,-3-1-128-9,-3-1 160 6,1 1-160-6,-6-1 160 7,1-5-32-6,-5 3 0 5,0-3 0-6,-2 3 0 9,-6-5 112-9,-2-1 16 7,-2 0 0-7,-2-6 0 8,-2 0-128-8,-5 1 0 7,3 1-128-7,-8 4 192 8,1-4-192-8,-3 1 0 7,-3 3 0-7,1 2 0 8,-1-1 192-8,-2 1-48 7,-5 2-16-7,1 3 0 9,-2 3-128-9,-2-3 0 5,0 6 0-5,-8-1 0 9,2 5-144-9,-8-4 144 7,-2 7-192-7,2-3 192 8,-4 2 0-7,-1 2 0 5,-3 0 0-6,-1 1 0 8,-1-1 0-8,-1 6-128 7,-3 4 128-7,1-1 0 8,-3 1 0-8,5 2 0 8,-1 4 0-8,-1 4 0 8,1-3 0-8,5 5 0 7,5-4 0-7,-2 5 0 7,-4-3 0-6,5 1 0 5,5 3 0-6,4-4 0 9,-2 5 0-9,8-3 0 6,0 1 0-6,0 3 0 8,3-9 0-8,7 7 0 7,8-2 0-7,-3 1 0 24,1 3-1024-22,7-3-128-1,2 1-48-1,6 3-14544 0</inkml:trace>
    </iact:actionData>
  </iact:action>
  <iact:action type="add" startTime="139874">
    <iact:property name="dataType"/>
    <iact:actionData xml:id="d109">
      <inkml:trace xmlns:inkml="http://www.w3.org/2003/InkML" xml:id="stk109" contextRef="#ctx0" brushRef="#br3">20778 10434 8287 0,'0'0'736'2,"-17"0"-592"1,7-4-144-3,10 4 0 7,-16-2 1712-7,16 2 304 7,-9-2 64-7,9 2 16 9,0 0-496-9,0 0-112 5,0 0-16-5,0 0 0 11,0 0-432-11,0 0-80 5,0 0-32-5,0 0 0 9,0 0-272-9,0 0-48 6,15-2-16-6,13 2 0 8,9 2 0-8,0 2 0 7,8-4 0-6,7 0 0 6,11-2-64-7,-1 0-16 7,2-2 0-6,1-2 0 6,5-1-176-2,2 5-32-2,4 2-16-3,4 2 0 8,4-2 160-8,2-2 16 6,2-4 16-6,-4 4 0 9,-4 2-32-9,0 0 0 6,0-2 0-6,-2 0 0 8,-8 2-160-8,0 4-32 6,2 0-16-5,-7 0 0 8,-9-4-240-9,3 2 128 6,-3 2-128-6,-5-1 0 9,-6-8 128-9,-8 5-128 6,-2-2 0-6,-6 4 144 10,-7 5-144-10,-1-3 0 5,-7-4 0-5,-14 0 0 9,13 4 0-9,-13-4 0 5,0 0 128-5,0 0-128 9,0 0 0-9,0 0 0 7,0 0 0-6,-15 14 128 6,-5-2 0-7,-7-7-128 7,-10 3 192-7,-4 0-64 9,-12-2 0-9,-3-4 0 7,-5-2 0-7,-5 0 0 8,-2 0 0-8,-6 4 0 6,-1 0 0-6,-5-2 0 9,-5-4-128-9,-5 2 0 6,-4-2 144-6,-3 0-144 9,-3-2 0-9,5 2 128 6,3-4-128-5,0 0 0 7,5 2 0-8,5 0 0 6,6 0 0-5,7 2 128 7,3 2-128-8,11 0 0 6,11 2 0-6,1 0 0 9,7 0 0-8,11 0 0 4,6 0 0-5,19-2 0 9,0 0 0-9,0 0 0 6,0 0 0-6,0 0-128 9,25 10 128-9,8-4 0 7,8-4 0-6,12-2-128 5,5 2 128-5,7 0 0 6,7 0 0-7,6-4 0 8,0-2 0-8,6 0 0 6,5 0 0-6,5-2 0 9,4 0 0-9,-5-2 0 7,3-11 0-7,-6 9 0 8,-1 4 128-8,-3-1-128 6,-4-1 128-6,-6 4-128 9,-4 0 160-9,-11 4-32 7,-9 0-128-7,-7 0 192 8,-10-4-192-7,-5 4 144 5,-7 2-144-6,-11 0 128 9,-12-2-128-9,0 0 128 5,0 0-128-5,0 0 128 9,-16 4 0-9,-9 2 0 7,-10 2 0-7,-6-1 0 9,-12-1 48-9,-4-6 0 5,-1 0 0-5,-10 0 0 10,-3 0-176-10,-5 6 128 5,-2 2-128-5,-6 2 128 9,-3-5-128-9,-9-1 128 7,1-2-128-7,5 0 128 8,0 8-128-6,4-4 128 4,4-4-128-6,10 4 128 8,0 1-128-8,14 1 0 6,3-4 0-6,12 0 128 8,10 4-128-7,9 2 0 5,11-3 0-6,13-7 0 23,0 0-1632-22,0 0-304 0,23 14-64 0</inkml:trace>
    </iact:actionData>
  </iact:action>
  <iact:action type="add" startTime="143627">
    <iact:property name="dataType"/>
    <iact:actionData xml:id="d110">
      <inkml:trace xmlns:inkml="http://www.w3.org/2003/InkML" xml:id="stk110" contextRef="#ctx0" brushRef="#br3">26031 10079 3679 0,'0'0'320'2,"-12"0"-320"1,-5-2 0-3,3 2 0 8,-5 2 2672-8,1 0 464 6,1 0 80-6,-5 2 32 9,3-2-1952-9,3 0-384 7,-3-4-80-7,1 2 0 8,4 0 128-8,1 0 48 7,13 0 0-7,0 0 0 7,0 0 192-7,0 0 32 8,-10 0 16-8,10 0 0 7,0 0-512-7,0 0-96 7,0 0-32-7,0 0 0 8,0 0-368-8,19 6-80 6,1-4-16-6,5 1 0 9,3 1 64-9,1-2 16 7,0 0 0-7,8 4 0 8,0-2-16 0,10 0 0-8,2-2 0 0,7-2 0 8,3 0-80-8,5 2-128 7,8 0 176-7,1-2-176 7,1 0 256-7,4-2-64 7,-4 2-16-7,-2-2 0 9,2-2-48-9,6 0 0 7,2-2 0-7,4 4 0 8,6 2-128-7,5 0 160 4,-5-2-160-5,1 0 160 9,-11 2-160-9,0 0 0 7,0-2 144-7,0 2-144 9,0 4 0-9,2 4 0 5,2-2 0-5,-2-2 0 9,-4 0 192-9,-8 0-48 6,-2 0 0-5,-4 1 0 7,4 1 64-8,-5-2 16 7,5-4 0-7,-6 2 0 8,5 0 32-8,-3 0 0 7,4-2 0-7,-5 2 0 8,-1 0 0-8,-2 0 0 6,-3-2 0-6,-3-2 0 9,-1 0-64-9,2 0-16 6,-1 0 0-6,-1 0 0 9,1 2-48-9,1 0-128 6,0-2 192-6,-1 0-64 9,1 2-128-9,-1 2 0 7,-3-2 0-7,-2-2 128 8,-3-2-128-7,-5 0 0 4,-2-1 0-5,-4 3 0 10,0-2 0-10,-4 0 128 5,-1 2-128-5,-5-2 0 10,0 0 0-10,1-2 128 6,-3 2-128-6,-2 2 0 8,-3 0 128-8,-1 2-128 6,3 0 0-6,-7 0 128 9,-15 0-128-9,16 0 0 6,-16 0 144-5,16 6-144 7,-16-6 128-8,0 0-128 6,0 0 128-6,0 0-128 9,0 0 0-9,0 0 0 6,0 0 0-6,0 0 128 8,0 0-128-8,0 0 0 8,0 0 128-8,-14 8-128 8,0-2 0-7,-5-2 128 5,-3 2-128-6,1 0 0 8,-4-3 0-8,-3 1 0 7,-1 0 0-7,-2-2 128 8,0 2-128-8,-1 0 144 6,-5 0-144-6,-6 4 160 10,-5-1 16-9,-9-3 0 3,-5 0 0-4,-9 0 0 10,-5 2-32-10,-4-2 0 5,-3 0 0-4,-3 0 0 7,0 0-144-8,-2 3 160 6,-2 3-160-5,-9-4 160 7,-4-2-160-8,3-2 0 7,-3-6 0-7,1 8 128 8,5 8-128-7,-7-7 0 6,3-1 144-7,-2-2-144 7,-7 2 0-7,5 0 128 7,4 4-128-7,11-4 0 8,4 0 0-8,2 0 0 7,2 5 0-7,0 1 128 8,-5-4-128-8,1-4 0 6,4 0 0-6,4 0 0 8,6-2 0-8,-1 2 0 8,9 6 0-8,-2-3 0 8,5 1 0-7,1 2 0 6,-1-2 0-6,1 2 0 5,-5-4 0-6,7-2 0 7,1-2 0-7,7 1 0 8,7-1 0-8,2 0 0 7,6-1 0-7,4 1 0 8,1 0 0-8,7 0 128 8,-1 0-128-8,9 0 0 8,1-2 208-8,14 2-16 5,-13 0-16-4,13 0 0 7,-12 0 32-8,12 0 16 7,0 0 0-7,-12 2 0 8,12-2-224-8,-15-2 144 7,5-2-144-7,10 4 128 8,-16 4-128-8,16-4 0 6,-12 2 0-6,-1 1 0 9,1 1 0-9,12-4 0 6,-16 4 0-6,16-4 0 9,-13 6 0-9,-3-2 0 7,16-4 0-6,0 0 0 6,-11 2 0-7,11-2 0 7,0 0 0-7,0 0 0 7,0 0 0-7,0 0 0 7,0 0 0-6,0 0 0 7,0 0 0-8,0 0 0 7,15-4 0-7,9-4 0 8,3 0 0-8,6 1 0 7,10-5-144-7,6 4 144 8,7 2 0-8,11-2 0 8,11-5-128-8,5 5 128 7,9 0 0-7,4-3 0 7,-3 1 0-7,11-2 0 8,7 4 0-8,6 4 0 7,8 2 0-7,-4-3 0 8,-2-5 0-8,-4 2 0 7,0 0 0-7,4 4 0 8,6 0 0-8,-6 1 0 6,2-5 0-5,-6 4 0 7,-4-2 0-8,6 0 0 7,6 2 0-7,-2 4 0 8,5 2 0-8,-10-2 0 7,-5-4 0-7,-2 0 0 8,0 0 0-8,0 1 0 6,1-1 0-6,-7 2 0 9,-7-8 0-9,-9 4 0 6,-11 2 0-6,-5 0 0 10,-9 0 0-10,-1-1 0 5,-5-1 0-5,-3 2 0 9,-4 2 0-9,-7 2 0 7,-3-2 128-7,-7 2-128 8,-1 0 0-8,-6 0 0 7,-1 2 0-7,-7-2 0 9,-3 2 0-9,-14-2 0 5,0 0 0-5,0 0 0 8,0 0 128-8,0 0-128 8,0 0 0-8,0 0 0 8,0 0 0-8,-14 0 0 8,-7 0 0-8,-7-2 0 8,-3 0 0-8,-8-2 0 6,-2 4 0-6,-6-2 0 8,-1 2 0-8,-3-6 0 6,0 4 0-5,-9 2 0 8,-5 0 0-9,-7 0 0 6,-10-4 0-6,-3 2 0 8,-7 0 0-8,-4 1 0 6,1-1 0-5,-5 2 0 7,5-2 0-7,-13-2 0 5,-1 0 0-6,-4-2 0 9,-2 0 0-9,0 2 0 7,6 2 0-7,-1 2 0 7,3 2 0-7,-10-2 0 8,-2 0 0-8,2 4 0 8,-2 2 0-8,10 4 0 6,5-4 0-6,-5 3 0 8,-6 1 0-8,-2-2 0 7,2 2 0-6,6 1 0 6,3-1 0-7,9 4 0 7,-1-5 0-6,5 1 0 6,-7 4 0-7,9-6 0 7,-1-1 0-7,8 5 0 9,6-2 0-9,8 2 0 6,-2-5 0-6,9 1 0 9,7 4 0-9,-1-4 0 6,3-4 0-6,1 3 0 9,6-3 0-9,4-4 0 6,-2-2 0-6,10 0 0 9,-2 0 0-9,8 1 128 7,5-1-128-7,9 0 0 7,-1 2 0-7,16 0 0 7,0 0 0-6,0 0 0 6,0 0 0-7,0 0 0 7,20-12 0-7,11-2 0 8,14 6 0-8,6-5 0 7,3 3 0-7,7-4 0 8,1 3 0-8,12 1-128 7,2-4 128-7,8 5 0 8,8-3 0-8,13 6 0 7,6 0-128-7,0 2 128 8,-1-7 0-8,5 3-128 7,8 4 128-7,3-2 0 9,11 2 0-9,-1-2 0 6,1 0 0-6,0 3 0 9,-1 1 0-9,5 2 0 7,7-2 0-7,-8 0 0 8,-11-2 0-7,4 4 0 4,-1 2 0-5,1 0 0 9,3 0 0-9,-11 0 0 6,-2-2 0-6,-8 0 0 8,-2-4 0-8,0 2 0 7,-1 0 0-6,-3 0 0 7,-6 4 0-8,-7 0 0 7,-14-4 0-7,-10 2 0 7,-4 0 0-7,-7 2 0 7,-5 2 0-6,-5-2 0 6,-4 1-160-7,-10 1 160 7,-4 0-128-7,-6 2 128 9,-5-2-128-9,-22-4 128 6,0 0-128-6,0 0 128 8,0 0 0-8,0 0-160 7,0 0 160-7,-22 8 0 9,-7 2 0-9,-6-1 0 6,-14-5 0-6,-4-2 0 9,-5-2 0-9,-8 2 0 6,-12 0 0-6,-14-4 0 9,-11 0 0-9,-7-4 0 6,-7-3 0-6,-2 3 0 8,2 2 128-8,-15 0-128 7,-9-4 0-7,-1 0 144 9,-1 1-144-9,7 5 0 7,5 0 0-7,-7 0 0 7,-11-2 0-7,5 2 0 8,6 2 0-8,3 2 0 8,2 0 0-8,1 0 0 7,-5 0 0-7,3 0 0 8,5 1 0-8,4 5 0 8,8 2 0-8,0-2 0 7,-6 2 0-7,6 1 0 6,2-3 0-6,8 2 0 9,7 0 0-9,13-1 0 6,7 9 0-6,7-8 0 9,3-3 0-9,8 3 0 7,-1-6 0-7,15 0 0 8,3 0 0-8,10 0 0 7,5-4 0-7,11 2 0 8,3 4 0-8,16-6 0 6,0 0 0-5,0 0 0 6,0 0-144-7,0 0 144 7,22 5 0-7,9-1 0 9,10-6 0-7,4 0-128 3,5 0 128-5,7 1 0 8,7-3 0-8,7-4 0 7,9 0 0-7,15-2 0 9,9-1 0-9,14 5-128 5,5 2 128-5,8-4 0 10,-6-4 0-9,8 6 0 4,3 3 0-5,4-3 0 8,5-6 0-8,-7 4 0 6,-11-5 0-6,0 3 0 9,0 6 0-9,-2-2 0 6,5 0 0-6,-13 2 0 10,-6-3 0-9,-1 5 0 4,-1-2 0-5,0 2 0 8,2 0 0-8,-5 2 0 6,-5 2 0-6,-11-2 0 9,-8-2 0-9,-2-4 0 6,-6 2 0-6,-10 2 0 8,-3 2 0-7,-9 0 0 6,-1 0 0-7,-12 2 0 9,-2 0 0-9,-10 4 0 6,-11-4 0-6,-16-2 0 8,0 0 0-8,0 0 0 6,0 0 0-6,-18 4 0 9,-11 0-160-9,-10-2 160 7,-8-1-128-7,-9 5 128 8,-11 4-240-8,-7-4 48 7,-6-2 0-7,-13-2 0 8,-15 0 192-8,-1 2-192 7,-4 3 192-7,-2-3-192 8,-8 2 192-8,-6-4 0 6,-15 0 0-6,0-2 0 10,-1 0 0-10,7 2 0 6,7 2 0-6,1 0 0 8,-3 2 0-8,6-4 0 8,6-2 192-8,12 0-192 7,9 4 240-7,7-1-64 7,7 3-16-6,6 0 0 7,2-2-160-8,6 0 0 6,-4-2 0-6,15 0 128 9,9-2-128-9,5 0 0 6,12 2 0-6,7 0 128 8,5-2-128-8,11 0 0 6,12 0 0-5,0 0 0 6,0 0 0-7,0 0 0 8,18 0 0-8,11-4 128 8,12 0-128-8,10-4 0 7,11 2 0-7,14 0-176 8,6-3 176-8,6-3 0 6,6 0 0-6,11-1 0 10,8 3 0-10,16 2 0 6,9-2 0-6,3 3 0 9,-5 1 0-9,11 0 0 6,7-2 0-6,0 4-128 9,-8 0 128-9,-4 2 0 6,-7 2 0-6,0 0 0 8,1-2 0-8,-1 0 0 7,-12 2 0-7,-4 0 0 9,-10 0 0-9,-6 0 0 6,-1 2 0-6,1 0 128 8,-4 0-128-8,-7 2 0 7,-10 0 128-7,-6 4-128 9,-13-6 0-9,-9 0 0 7,-3 0 0-7,-14 2 128 8,-6-4-128-8,-5 2 0 6,-7-1 0-6,-19-1 0 8,0 0 0-8,0 0 0 7,0 0 0-7,0 0 0 8,0 0 0-8,-18 4 0 7,-5 0 0-7,-12 2 0 8,-8-4 0-8,-12-2 0 7,-13 0 0-7,-10-2-128 8,-10-4 128-8,-3 4 0 7,-11 0 0-7,3 2-128 9,1 0 0-9,-13 0 0 6,-18-4 0-6,-1 1 0 9,-5 1-64-9,6 2-16 6,1 0 0-6,-5 0 0 8,-11 0 208-8,3 0-144 7,-1-2 144-7,7 0-128 8,5 2 128-8,-3 0 0 7,-6 0 0-6,5 2 0 6,9 2 0-6,6-2 0 7,12-2 0-8,9 5 0 7,1 5 0-7,5-2 0 7,4-2 0-7,8 0 0 7,6-2 0-7,12 1 0 7,5 1 0-7,6-2 0 8,10 0 0-8,8 0 0 7,8 0 0-7,11 0-128 8,14-4 128-7,0 0 0 5,0 0 0-6,30-12 0 8,12 0 0-8,27-3 0 7,17-1 0-7,21-1 0 9,10-3 128-9,21 6-128 6,18-3 128-5,14 5-128 7,19-1 0-8,10 7 0 6,4 0 0-6,0 4 128 8,10 0-128-8,-11 2 0 8,-3 4 0-8,2-2 0 8,-6 2 128-8,-2 2-128 6,-5-3 160-5,-1 5-160 6,-2 0 0-7,-9-2 0 7,-22 4 0-7,-2 3 0 22,-2-3-2240-22,-5 4-320 2</inkml:trace>
    </iact:actionData>
  </iact:action>
  <iact:action type="add" startTime="147097">
    <iact:property name="dataType"/>
    <iact:actionData xml:id="d111">
      <inkml:trace xmlns:inkml="http://www.w3.org/2003/InkML" xml:id="stk111" contextRef="#ctx0" brushRef="#br3">25528 10428 10127 0,'0'0'448'4,"0"0"96"-4,0 0-544 0,0 0 0 0,14-6 0 0,5 0 0 7,4-1 1280-7,9 3 128 6,3 2 48-5,6 0 0 6,-4 0-784-6,10 2-160 5,7 0-16-6,1-2-16 9,-1-4 160-9,7-6 48 7,7 1 0-6,4-1 0 5,12 4 144-6,10 2 16 8,5-2 16-8,5-3 0 12,1 3-176-12,-2-6-48 3,-1 3 0-3,9 3 0 9,8 0-64-9,2 4 0 6,8-2-16-6,-4-2 0 8,-3-7 80-8,7 9 32 6,10 0 0-5,1 2 0 7,1 2-80-8,-7-4-16 7,-9 1 0-7,4 1 0 9,1 6-48-9,-3-2-16 5,-4-2 0-5,-12 0 0 10,-5-8 0-10,-11-2 0 6,-1 3 0-6,-7-5 0 7,-5 4 128-7,0 2 32 8,-4-5 0-8,-9 5 0 8,-9-4-176-8,-3 2-48 7,-3 3 0-7,-5-3 0 9,-4 4-224-8,-8 2-48 5,2 0-16-6,-6 0 0 7,-4 0-160-7,-1-1 128 7,-5 1-128-7,-3 2 128 8,-1-2-128-8,-1 2 0 6,-18 2 0-6,0 0 128 9,0 0 16-9,0 0 0 6,0 0 0-6,0 0 0 9,0 0 32-9,0 0 0 5,0 0 0-5,0 0 0 9,0 0-48-9,0 0 0 7,0 0 0-7,0 0 0 9,-16-8-128-9,16 8 0 6,0 0 0-6,0 0 0 9,-14-4 0-8,14 4 0 4,0 0 0-5,0 0 0 8,0 0 0-8,-17-4 0 7,17 4 0-7,0 0 0 9,0 0 0-9,0 0 0 7,0 0-192-6,0 0 192 21,0 0-528-22,-12 10 16 0,12-10 0 0,-15 8 0 15,15-8-1872-14,-8 15-368 1,8-15-80-2</inkml:trace>
    </iact:actionData>
  </iact:action>
  <iact:action type="add" startTime="148402">
    <iact:property name="dataType"/>
    <iact:actionData xml:id="d112">
      <inkml:trace xmlns:inkml="http://www.w3.org/2003/InkML" xml:id="stk112" contextRef="#ctx0" brushRef="#br3">1228 13256 14735 0,'0'0'1312'1,"0"0"-1056"2,0 0-256-2,10-10 0 7,2-2 736-8,-3 5 96 5,-9 7 0-4,22-4 16 7,1-2 0-8,1 2 0 6,-1-2 0-6,8 2 0 10,4-2 112-10,8 3 0 6,-2-3 16-6,10-2 0 8,4-2-192-8,1 0-32 9,3-7-16-9,1-1 0 6,3 7-32-6,1-5-16 7,-2 4 0-7,11-3 0 8,3 3-112-8,2-2-32 9,2 5 0-9,3 1 0 8,5-4-80-7,-4 2-16 4,0 4 0-5,0-5 0 8,-2 1-64-8,4 0 0 12,5-3-16-11,3 5 0 2,-4-4-48-2,-5 2-16 9,-3 3 0-9,2-5 0 2,0 0 0-3,2 6 0 7,4 0 0-7,-3 1 0 8,-1 1-128-8,4 0-32 10,4 2 0-10,-3 0 0 6,-1 4-144-5,-4 4 160 8,-4-2-160-9,4 1 160 5,5-1-160-4,-3 2 0 7,2-2 144-8,-2 0-144 3,-1-2 128-2,-1 2-128 5,-2 4 160-6,-2-4-160 8,2-3 192-8,0 1-48 8,1 2-16-8,3-2 0 8,-2-4-128-8,-2 0 192 8,-2 2-192-8,-4-2 192 7,-2 0-16-6,2-1 0 5,4 1 0-5,0 0 0 7,2-4-48-8,2 4-128 11,3 2 192-10,1-2-64 2,-6-2-128-3,0 0 160 10,3 4-160-9,-1-2 160 2,4 0-160-2,2 0 0 6,-3-2 144-7,1 2-144 8,0-1 0-7,0 1 144 8,-3-2-144-8,-5 0 0 4,2 2 128-5,2 0-128 9,2 0 0-9,3 0 0 5,-1 0 0-5,-4 0 0 10,-4-4 128-9,-2 2-128 3,0 0 0-3,-2 1 0 4,-2 1 0-4,4 0 0 6,4 2 128-7,2 0-128 12,-4 0 0-11,-4-2 0 1,2 0 128-2,-4 0-128 7,-2 0 0-7,-2-2 0 8,0-2 128-7,4 4-128 8,-4 6 0-9,4-4 0 5,-3-2 0-5,-7-2 0 13,4 0 0-13,-7 0 0 4,-3 2 128-4,-2 0-128 6,1 1 0-6,-2-3 0 7,-9 2 0-7,3 2 0 13,-2 6 0-13,2-5 0 4,3 1 0-3,1 2 0 7,-5 0 128-8,-3-2-128 5,0-4 0-5,2 2 0 11,-2-2 0-11,-6 0 0 5,-4-2 0-4,2 2 0 3,-8 2 0-4,-2 0 0 9,-3-5 0-9,1 1 0 6,-2 2 0-6,-1 0 0 9,-9 2 128-9,1 0-128 10,-16 0 0-9,12 0 0 3,-12 0 192-3,0 0-64 5,0 0 0-6,0 0-128 8,0 0 224-8,0 0-64 10,0 0-16-10,0 0 0 6,-14 2-16-6,-6 0 0 11,-1 0 0-11,-4 4 0 7,-3-5-128-7,-1 1 0 8,-6 2 144-8,-2-2-144 4,-8-4 176-3,-2 2-48 10,0 0 0-11,-7 0 0 4,-5-2-128-4,-5 0 0 11,1-5-192-11,-1 5 192 3,-6 4 0-3,2 3 0 12,-7-1 0-12,-5 0 192 5,-3-2-192-5,-13 0 0 9,-2 2 0-9,-1-2 0 5,0-4 0-5,-3 2 0 10,-3 6 0-10,-4 4 0 5,-7-4 0-5,-6-3 0 7,-1 3 0-7,-2 2 0 8,2 2 0-8,-4 2 0 7,-5-1 0-7,1-3 0 9,-8 2 0-9,3 3 0 11,-1-1 0-11,-1 0 0 4,-7-8 0-3,-1 5 0 8,0 5 0-9,-2-4 0 6,3 2 0-5,-3-3 0 5,-8-1 0-5,6-2 0 6,4 4 0-7,1-6 0 6,-5 1 128-6,4 1-128 8,-4-4 0-8,1 6 192 12,7-2-192-12,1-2 192 3,-7-2-192-3,2 2 0 7,2-2-160-7,1 3 160 4,7-1 0-4,-1 2 0 7,-1-2 0-7,-1 2 0 8,3-2 0-8,5 4 0 12,2-2 0-12,6-1 0 5,-3-1 0-5,5 0 0 11,-2 0 0-11,8-4 0 4,3 0 0-3,5 2 0 9,2 0 0-10,0 0 0 3,1 0 0-2,3-2 0 6,3-2 0-6,7-2 0 6,5 4 0-7,6 2 0 12,6-2 0-12,5 2 0 3,-1-2 0-2,8 2 0 10,-1-2 0-11,7 0 0 2,3 0 0-1,2 0 0 5,-1-2 0-6,7-2 0 8,8-2 0-8,0 2 0 7,2 0 0-7,5-1 0 9,5 3 0-9,5-2 0 10,1 4 0-10,5-2 0 4,14 2 0-4,0 0 0 8,0 0 0-8,0 0-144 7,0 0 144-7,0 0 0 11,0 0-144-10,0 0 144 3,0 0-176-3,18 6 48 9,5-4 0-10,5 1 0 6,-1 3 128-6,12-2 0 10,6 2 0-9,2-2 0 2,-1-2 0-2,7 0 0 6,6 0-128-6,3-2 128 5,-2 0 0-6,3 0-128 7,7-2 128-6,0 2 0 6,4 2 0-7,6-2 0 7,4-2 144-6,8 2-144 7,5 0 0-8,-1 0 0 12,2-2-160-12,5 4 160 4,0-4-128-4,7 2 128 11,5 2 0-11,2-2 0 4,2 0 0-4,4 0 0 11,-6-2 0-11,3 2 0 4,7 2 0-4,6-2 0 6,0 0 0-6,-3-2 0 9,3 0 0-9,0 2 0 7,3 0 0-7,3 0 0 8,-1-4 0-8,1-2 0 6,-3 2 0-5,4 2 0 3,7 0 0-4,-3-2 0 8,4 1-144-7,-1-3 144 5,-7-4 0-6,2 4 0 7,9 2 0-7,-1-4 0 7,-8-1 0-7,-1-1 0 8,-5 2 0-8,5-6 0 8,5 5 0-8,-8-5 0 11,-7 4 0-11,-2-5 0 5,-4-1 0-5,-2-1 0 11,5 5 0-11,-9-4 0 4,-6 3 0-3,-5-7 0 10,-7 1 0-11,1 7 0 3,-7-2 0-3,1 5 0 10,-9 1 0-10,-5-6 0 5,-7 2 0-5,-5-3 128 10,-8 5-128-10,-7-4 0 6,-10-1 0-6,-6-1 0 10,-2 6 128-10,-8-1-128 4,-6 1 0-4,-7 4 128 11,-2-2-128-11,-14 8 0 4,0 0 0-4,0 0 0 10,2-15 0-10,-2 15 0 19,-14-6-1472-18,-2 4-304 0,-9 2-48-1,-2 4-15280 4</inkml:trace>
    </iact:actionData>
  </iact:action>
  <iact:action type="add" startTime="151330">
    <iact:property name="dataType"/>
    <iact:actionData xml:id="d113">
      <inkml:trace xmlns:inkml="http://www.w3.org/2003/InkML" xml:id="stk113" contextRef="#ctx0" brushRef="#br3">22546 13028 8287 0,'0'0'736'1,"0"0"-592"7,0 0-144-8,0 0 0 5,-10-6 1472-5,10 6 256 10,0 0 48-9,-6-10 16 3,6 10-832-4,0 0-144 6,-6-10-48-5,6 10 0 8,0 0 288-9,0 0 48 10,0 0 16-10,0 0 0 6,6-13-432-6,-6 13-96 10,0 0-16-10,0 0 0 5,0 0-224-5,14-4-48 6,-14 4-16-6,0 0 0 8,21 0 112-8,-5 2 32 11,-16-2 0-11,19 4 0 5,1 0 80-5,-1-1 0 9,1-1 16-9,3 0 0 5,-1 0 80-5,3-2 16 11,-2-2 0-10,5 0 0 7,1 0-112-8,2 2-32 4,6 2 0-4,4-2 0 5,-2-5-96-5,6-3-32 6,0 2 0-5,4 2 0 6,3-2-64-7,1-2-16 12,3 4 0-11,3 1 0 1,1-1-48-2,1 2-16 7,-3-2 0-7,1-2 0 9,-2-6 0-9,3 4 0 10,0 1 0-10,5-3 0 5,-5 2-32-5,7 4-16 10,3-2 0-10,-4 1 0 5,2 1-160-5,-5 2 192 10,-1-4-192-10,1 4 192 5,-3-2-192-5,-3 2 0 10,3 0 144-10,1 2-144 5,3 0 0-5,-2 0 128 7,7-2-128-7,-1-2 0 7,0 4 128-7,0-2-128 7,-7 0 160-6,-3-2-160 5,-1 1 192-6,0 1-64 7,-3-2-128-7,-1 2 192 8,0 0-192-8,1 2 176 7,1 0-176-7,1 0 160 9,1-2-160-9,-1-2 0 6,1 2 144-6,-4 2-144 8,-1 6 0-8,-1-4 144 8,-2-4-144-7,-6-2 0 6,0 2 176-7,2 2-176 7,-5-4 160-7,5 0-160 9,-4 2 192-9,4 0-48 6,4 0-16-6,-4-2 0 9,0 1 0-9,0-1 0 11,-3 4 0-11,5-2 0 4,0 0 0-4,-8 0-128 9,-2 0 192-8,2 2-64 3,-4 2-128-4,-2-2 192 10,-1-2-192-10,1 0 192 6,-4 0-64-6,0 4-128 11,1 2 192-11,-1-4-64 5,-2-4 0-5,2 2-128 10,-1-2 192-9,1 2-64 2,0 0 0-3,0 0-128 12,-3-4 192-12,1 6-64 4,0 0-128-4,1 0 160 11,-3-2-160-11,2 2 160 5,-1 2-160-5,1-2 192 6,0 0-192-6,3 0 192 9,-3-2-32-9,-2 0 0 11,-1 0 0-11,-1 1 0 4,-1-3-16-3,1 4 0 5,0-2 0-6,1 0 0 8,-7-2-16-8,1 2-128 12,1 0 192-11,3-2-64 2,-7 0-128-3,5 2 192 11,1 4-192-11,-3-4 192 4,0-2-64-4,5 2 0 7,0 2 0-7,-3-2 0 7,1 0-128-7,1-1 0 9,-1-5 0-9,1 6 0 6,-3 2 144-6,3 0 0 8,1 0 0-8,-3 0 0 4,-3 0-144-4,7 2 192 7,-3 2-192-7,2-4 192 7,1-4-192-7,-3 2 0 7,1 2 0-7,-1 0 0 9,5 0 128-9,-5 0-128 6,-3-2 0-6,1 2 128 9,2 2-128-9,-3 0 0 12,2-2 0-12,1 0 128 5,-2-2-128-5,-1 0 0 10,0 2 0-10,-1-2 128 5,-3 0-128-5,3 0 0 6,-5 0 144-5,-12 2-144 6,22-2 128-7,-9-2-128 10,1 0 160-10,-14 4-160 4,17-6 176-4,-3 2-176 12,-14 4 192-11,20-3-192 2,-9-1 176-3,-11 4-176 10,0 0 160-9,18 0-160 3,-18 0 0-4,13-2 0 10,-13 2 0-10,16-2 0 4,-16 2 0-3,0 0 128 9,14-4-128-10,-14 4 0 5,0 0 0-5,13 0 0 11,-13 0 0-10,0 0 0 2,0 0 128-3,14 0-128 12,-14 0 0-12,0 0 0 3,0 0 128-3,0 0-128 6,0 0 0-6,0 0 144 7,0 0-144-6,0 0 0 10,0 0 0-11,0 0 0 6,0 0 0-6,0 0 128 10,0 0-128-9,0 0 0 4,0 0 0-5,0 0 128 10,0 0-128-10,14 0 0 4,-14 0 0-4,0 0 0 11,0 0 0-11,0 0 0 4,0 0 0-4,0 0 0 9,0 0 0-9,0 0 0 6,0 0 0-5,0 0 0 5,0 0 0-6,0 0 0 8,0 0 0-8,0 0-144 6,0 0 144-6,0 0-160 10,0 0-128-10,0 0-32 11,0 0 0-11,0 0 0 18,0 0-1168-16,0 0-240-2,0 0-64 1,-14 6 0 11,0 2-1120-11,-3-3-224-1,-7 1-64 3,7 2 0-3</inkml:trace>
    </iact:actionData>
  </iact:action>
  <iact:action type="add" startTime="152684">
    <iact:property name="dataType"/>
    <iact:actionData xml:id="d114">
      <inkml:trace xmlns:inkml="http://www.w3.org/2003/InkML" xml:id="stk114" contextRef="#ctx0" brushRef="#br3">22871 12841 11343 0,'0'0'496'1,"0"0"112"-1,-11 7-480 0,11-7-128 5,-18 8 0-5,18-8 0 7,-10 6 640-7,10-6 96 6,0 0 32-6,-13 6 0 8,13-6 224-8,0 0 48 11,0 0 16-11,0 0 0 6,0 0-208-6,0 0-32 8,0 0-16-7,0 0 0 3,0 0-160-4,0 0-16 11,0 0-16-11,0 0 0 6,2 15 128-6,-2-15 32 6,0 0 0-6,0 0 0 5,17 10 64-5,-3-6 0 6,3 2 16-6,7-2 0 8,-3-6-80-8,7 2 0 11,1 0-16-11,6-2 0 9,6-4-144-9,10 4-32 8,5 0 0-8,10 0 0 5,5 0-128-5,5-2-16 10,2-3-16-10,4 3 0 5,0-2-80-5,7 0-16 7,7 0 0-7,3-2 0 10,9 2-96-10,1 1-32 10,-2-7 0-10,2 4 0 4,1 0-48-3,1 2-16 6,4-1 0-7,2 3 0 8,-2 0 0-8,-4 2-128 11,-7-8 192-11,1 0-64 5,8 5 64-5,4 3 0 10,2 2 0-9,-2-4 0 2,-2-10 80-2,-4 4 32 9,-1 4 0-10,1 1 0 4,4-3-144-4,-2 2-32 6,0 2 0-5,-6-4 0 7,-3 0 16-8,-9-1 0 6,3-1 0-6,-3 0 0 8,1 6 32-8,-6 2 0 10,-1 0 0-9,1 0 0 4,-8-7 64-4,-10-3 16 5,-2 2 0-5,-7 4 0 2,-1-3 144-3,1 1 48 7,-3 2 0-7,-3-4 0 7,-3 10-160-7,1 0-32 7,-2 0 0-6,-3 0 0 7,-5 2-112-8,-2 2-16 13,-2 0-128-12,0-2 192 0,-10-2-192-1,-1 2 128 7,-7 0-128-7,0 0 0 9,-5 0 0-9,-1 0 128 11,-17-2-128-11,18 4 0 4,-18-4 0-4,12 2 0 6,-12-2 128-6,0 0-128 7,0 0 0-6,0 0 0 9,0 0 0-10,0 0 0 5,0 0-128-5,0 0-80 11,-16 13-16-11,-5-3 0 20,-7 2-3104-19,-13-5-608 1</inkml:trace>
    </iact:actionData>
  </iact:action>
  <iact:action type="add" startTime="154278">
    <iact:property name="dataType"/>
    <iact:actionData xml:id="d115">
      <inkml:trace xmlns:inkml="http://www.w3.org/2003/InkML" xml:id="stk115" contextRef="#ctx0" brushRef="#br3">23259 15054 8287 0,'0'0'368'1,"0"0"80"-1,0 0-448 0,0 0 0 6,0 0 0-6,0 0 0 3,0 0 1824-3,0 0 288 7,0 0 48-7,0 0 16 9,-11-6-768-9,11 6-160 10,-14-6-32-9,14 6 0 2,0 0 32-2,0 0 0 5,0 0 0-6,0 0 0 5,0 0-192-5,0 0-32 5,0 0-16-4,0 0 0 7,0 0-240-7,0 0-64 10,0 0 0-11,16-2 0 3,-16 2-160-2,19-6-32 9,-3 3-16-10,5-1 0 5,1 4-96-5,-1-2-16 11,5-4 0-10,3 2 0 6,4 2-16-4,0 2-16-2,6-2 0-1,4 0 0 7,-2 2-16-7,10-2 0 8,3 0 0-8,5 0 0 7,3 0 32-7,3 0 0 13,7-2 0-13,-4 1 0 2,4 1-176-1,-2-2-48 5,3-2 0-6,-5 0 0 9,2 2-16-9,2 2-128 11,-2-2 192-11,5 2-64 5,-3-2 0-5,4 4-128 5,0 4 192-5,2-4-64 9,-4-2-128-9,-8 0 128 9,-5 0-128-8,-1 1 128 3,3-1-128-3,-5 2 0 10,1 0 0-11,-1 0 0 4,1 0 0-4,3 0 0 7,5 2 0-7,-5-2 0 7,-2 0 0-6,1 0 0 5,-5 1 128-6,-3 1-128 8,-6-4 0-8,4 2 192 11,-1-1-192-11,3 1 192 6,-4 0-64-6,0 0-128 10,1-4 192-10,3 2-64 5,0 2 32-5,-1 0 0 12,-1 0 0-11,0-2 0 0,-5-2-160-1,-1 2 128 12,2-2-128-11,-10 2 128 2,2-4 16-3,-6 2 0 10,-1 4 0-10,-5-4 0 5,0-1 48-4,-1-3 16 9,-3 4 0-10,-2 0 0 6,1 2-64-6,-3 0-16 9,-7 0 0-9,4 0 0 5,-5-4-128-5,-11 6 192 10,16-6-192-10,-16 6 192 5,10-5-192-4,-10 5 128 8,0 0-128-9,13-6 128 5,-13 6 0-5,0 0 0 7,0 0 0-7,0 0 0 8,0 0-128-8,0 0 0 9,0 0 0-9,0 0 0 6,0 0 0-5,0 0 0 6,0 0 0-6,0 0 0 6,0 0 144-7,0 0-144 10,0 0 160-10,0 0-160 6,-17-2 0-6,1 0 0 11,-5-2 0-11,-3 4 0 4,3 0 0-4,-4 4 0 6,-1 0 0-6,-3-2 0 9,-2 0 0-9,-2 2 0 9,-8 1 0-9,-2 3 0 6,-10-4 0-6,-4 0 0 9,-9-2 0-8,-2 2 0 3,-2 0 0-4,-4-2-128 11,-6 2 128-11,-2-1 0 5,0 3 0-5,-10-4 0 8,-4-2 0-8,-7 0 0 7,-6 0-128-7,2 0 128 7,3 0 0-7,3 0 0 3,3 0 0-2,5 0 0 5,-7 0 0-5,5 0 0 6,-3 0 0-7,8-2 0 7,6-2 0-7,5 4 0 8,6 0 0-8,7 0 0 7,7 0 0-7,1 2 0 8,1 0 0-8,-1 0 0 8,1 2 0-8,3-2 0 9,3-2 0-9,2-2 0 11,0 0 0-11,5 2 0 4,1 2 0-4,2 2 0 7,4-2 0-7,4 0 0 8,-5 2 0-8,7 0 0 7,4 0 0-7,7-4 0 7,3-2 0-7,1 4 0 14,5 2 0-13,11-4 0 0,-14 0-128-1,14 0 128 10,0 0 0-9,0 0 0 2,0 0 0-3,0 0-128 8,0 0 128-7,0 0 0 6,0 0 0-7,0 0 0 6,0 0-128-5,0 0 128 6,0 0 0-7,19 2 0 12,5-1-128-12,7-1 128 4,8-1 0-4,4-1 0 7,6-2-128-7,7 2 128 8,5 2 0-8,5-2 0 12,6 0 0-12,4 0 0 4,4 2 0-4,6-4 0 11,6 0 0-11,5 0 0 4,7 2 0-3,5 2-128 10,8 2 128-11,0-2 0 4,-4-2 0-4,4 4 0 10,0 2 0-10,2 4 0 4,6-4 0-4,-8 0 0 11,-4-2 0-10,-4 0 0 2,-3 3 0-2,-1 1 0 5,-5 4 0-6,3-4 0 9,0-2 0-9,1 4 0 5,-13 1 0-4,-5-3 0 8,-8-8 0-9,0 0 128 10,-4 0-128-10,-3 6 0 5,-1-2 0-5,-6-2 0 12,-5 0 0-12,-3-2 0 4,-5 0 0-4,-2 0 128 11,-12 0-128-11,0 0 0 2,-10-3 0-1,-7 3 0 12,-3 2 128-13,-17 0-128 3,0 0 0-2,0 0 0 9,0 0 0-10,0 0 0 17,0 0-2096-16,-15-8-352 1,-5 4-80 0</inkml:trace>
    </iact:actionData>
  </iact:action>
  <iact:action type="add" startTime="159498">
    <iact:property name="dataType"/>
    <iact:actionData xml:id="d116">
      <inkml:trace xmlns:inkml="http://www.w3.org/2003/InkML" xml:id="stk116" contextRef="#ctx0" brushRef="#br3">26056 8057 12671 0,'0'0'560'3,"0"0"112"-3,0 0-544 1,0 0-128-1,0 0 0 0,0 0 0 6,0 0 336-5,0 0 48 5,0 0 0-6,0 0 0 9,0 0 32-9,0 0 16 6,0 0 0-6,0 0 0 9,-11-6 304-8,1 8 64 5,0 4 16-6,2 1 0 8,-7 1 32-8,1 6 16 7,-5 1 0-7,-3 5 0 8,-1 3-128-8,-22 18-32 6,2 4 0-6,6 0 0 8,-4-2-240-8,4 4-48 8,0-8-16-8,-2 6 0 11,4-6-16-11,2 5 0 7,-2 5 0-7,3 0 0 5,1-2-96-5,4 7-32 7,0-1 0-7,5 0 0 8,5-1 64-8,1 3 0 6,6 0 0-5,4-1 0 7,0-3 96-8,8 0 32 7,6-5 0-7,0 3 0 8,8 0-144-8,-1 0-32 7,9-8 0-7,3 1 0 8,2-6-16-8,4 3 0 7,4 2 0-7,-1-8 0 8,4-6-96-8,3 0-32 6,-2-1 0-6,2-3 0 10,2-3-128-9,-4-5 0 4,4 1 0-4,-6-5 0 21,0 3-1408-20,-4-2-352 0,-4 3-80-2</inkml:trace>
    </iact:actionData>
  </iact:action>
  <iact:action type="add" startTime="160052">
    <iact:property name="dataType"/>
    <iact:actionData xml:id="d117">
      <inkml:trace xmlns:inkml="http://www.w3.org/2003/InkML" xml:id="stk117" contextRef="#ctx0" brushRef="#br3">27153 7741 6447 0,'0'0'576'2,"0"0"-576"0,-6-10 0-2,6 10 0 8,-6-18 2032-8,-2 11 288 9,8 7 64-9,0 0 16 6,-10-14-1104-6,3 6-208 7,-5 2-64-7,12 6 0 9,0 0-192-9,0 0-64 7,0 0 0-7,0 0 0 7,-12-2-112-7,12 2-16 7,0 0-16-7,0 0 0 8,0 0-128-8,4 18-32 7,2-1 0-7,4 7 0 9,-2-1 112-9,1 5 0 6,3 1 16-6,-2 2 0 8,5 0-64-8,-5 6-16 7,0 4 0-7,2 0 0 13,-7 6-176-13,3 2-32 3,-2 0-16-3,0 7 0 9,-2 6-128-9,-2-1-32 6,-2-1 0-5,0 3 0 5,-2-3 80-6,2-1 16 7,0-5 0-7,2 1 0 9,-2 5 224-9,2-1 64 6,-2-4 0-5,2 1 0 6,0 1-32-6,0 1 0 6,-2-1 0-7,0-3 0 8,-2-5-192-8,-2 0-32 6,-2 0-16-6,-4-1 0 9,0-5 80-9,-1 2 0 7,-9-6 16-7,1 2 0 9,-3-6 80-9,-1 2 16 6,-5 2 0-6,-5-6 0 9,0-1-80-9,0-3-16 5,4-2 0-5,-2-2 0 8,-5-3-16-8,3-1-16 7,0-5 0-7,2 3 0 8,-4 3-48-8,0-6 0 7,2-1 0-6,1 1 0 7,3-5-256-8,4 1 160 7,-1 2-160-7,5-8 128 9,1 3-128-9,3 3 0 6,-1-4 0-6,9 4 0 22,9-12-880-21,0 0-256 0,-2 9-48-1,2-9-10672 7,7 12-2144-6</inkml:trace>
    </iact:actionData>
  </iact:action>
  <iact:action type="add" startTime="161539">
    <iact:property name="dataType"/>
    <iact:actionData xml:id="d118">
      <inkml:trace xmlns:inkml="http://www.w3.org/2003/InkML" xml:id="stk118" contextRef="#ctx0" brushRef="#br3">14445 14937 11055 0,'0'0'976'1,"0"0"-784"3,0 0-192-4,0 0 0 5,0 0 752-4,19-8 96 6,-5 4 32-7,4 0 0 9,-3 0-112-9,7-3 0 6,1-3-16-6,4 6 0 9,-1 2 448-9,3 0 80 7,0-2 32-7,5 4 0 7,3 2-448-7,2 2-96 8,9-2 0-7,3 0-16 5,6 0-192-6,5 4-48 7,10 4 0-7,2-5 0 9,4-1-16-9,4-4-16 6,2 0 0-6,2 2 0 9,0 2-80-6,7 2-16 1,-1 2 0-4,10 0 0 9,1 3-144-9,-4 5-48 5,-1-6 0-5,-8 1 0 9,-1-5-192-9,3 4 128 7,-4 4-128-7,2-5 0 8,7 5 128-8,-1-6-128 7,-1 0 0-7,-7-4 144 8,-4-4 128-8,0 0 32 7,2 0 0-7,-1 5 0 8,-1 1 16-8,8-2 0 9,2 2 0-9,-5-4 0 6,-1-2-64-6,-4 0-16 6,0 0 0-6,-2 2 0 11,-6-4-48-11,6 2 0 5,-2 4 0-5,0 2 0 8,0-2-64-8,0-2 0 6,-2-2-128-6,-2 3 192 9,-10 3-32-9,4 0-16 6,-5-6 0-6,1 6 0 9,-4 0-16-9,-1-2 0 6,1 2 0-6,1-3 0 9,3-1 64-9,-4 0 16 6,7-2 0-6,-9 0 0 10,-3-2-16-10,-1 4 0 5,-1-2 0-5,-2 0 0 9,-1 0-192-9,-1 0 144 7,-2 4-144-7,-1-4 128 8,-1 0-128-8,0 4 160 7,-2 0-160-7,2-2 160 8,-2-2 32-8,-4 0 0 7,3 0 0-7,-5 0 0 8,2 0 0-8,-6-2 16 7,1-4 0-7,-3 4 0 8,0 2-80-8,-2-4-128 6,0 0 176-6,-3 3-176 9,1 1 128-9,0 1-128 6,-4-2 0-6,1-3 0 9,-5 0 144-9,-1 2-144 6,-1 4 0-6,1-2 144 9,-5-2-16-9,3 0-128 6,0 2 192-6,-5-2-64 9,3 2-128-8,-4 0 192 5,-12 0-192-6,19 0 192 9,-3 0-192-9,-16 0 192 5,13 4-192-5,-13-4 192 9,16 0-192-9,-16 0 0 7,0 0 144-7,17 0-144 8,-17 0 128-8,0 0-128 7,0 0 128-7,20 0-128 9,-20 0 0-9,0 0 0 6,0 0 0-6,0 0 128 8,14-2-128-8,-14 2 0 7,0 0 128-7,0 0-128 8,0 0 192-8,0 0-48 6,0 0 0-6,0 0 0 9,15-6-16-9,-15 6 0 6,0 0 0-6,0 0 0 8,0 0-128-8,0 0 0 8,0 0 144-8,0 0-144 8,2-14 0-7,-2 14-256 4,0 0 32-5,0 0 16 23,-6-11-2672-22,-5-1-544 0</inkml:trace>
    </iact:actionData>
  </iact:action>
  <iact:action type="add" startTime="165142">
    <iact:property name="dataType"/>
    <iact:actionData xml:id="d119">
      <inkml:trace xmlns:inkml="http://www.w3.org/2003/InkML" xml:id="stk119" contextRef="#ctx0" brushRef="#br3">19809 12119 6447 0,'0'0'576'2,"0"0"-576"1,0 0 0-3,0 0 0 7,0 0 1600-7,0 0 224 7,0 0 32-7,0 0 16 8,0 0-656-8,0 0-144 6,0 0-32-6,0 0 0 9,-8-12-16-9,8 12 0 8,0 0 0-8,0 0 0 7,-4-10-96-7,4 10-32 6,0 0 0-5,0 0 0 8,0-13-96-9,0 13-32 6,-2-12 0-6,2 12 0 8,0 0-96-8,0 0-32 7,0 0 0-7,0 0 0 8,0 0-176-8,0 0-32 6,14-8-16-6,-14 8 0 9,0 0-128-9,16-6-32 7,-16 6 0-7,19 0 0 8,-5 0 16-7,-14 0 0 5,19 6 0-6,-5 0 0 9,5-2 144-9,1 2 32 7,-6 4 0-7,1-3 0 8,5-1-112-5,-5 4-16 1,5 2 0-4,-5-1 0 7,3 3-80-7,1-6-32 9,-3 8 0-9,2-1 0 7,1 5-80-7,1 1 0 7,1-7-128-7,1 5 192 8,1-5-32-8,0 7-16 7,-3 1 0-7,3-3 0 9,1-1-144-9,-1-1 160 6,2 3-160-6,1-4 160 9,-3 1-160-9,3-3 160 7,3 1-160-7,0 3 160 8,-2-3 32-8,3 7 0 7,-1-8 0-7,0 3 0 7,0 5-48-7,3-3 0 7,-1-3 0-7,-2 3 0 8,4-3-16-7,0 3-128 5,-1 5 192-6,1-5-64 9,0-7-128-9,2 5 192 6,-2-3-192-6,0 4 192 7,2-7-192-6,1 7 192 6,-3-2-192-7,-2-5 192 8,-2 5-192-8,0-4 192 7,1 5-192-7,1-3 192 8,2 3-192-8,2-1 128 6,-4 1-128-6,3 5 128 9,-1-3-128-9,2 3 0 6,-4-1 0-6,0 1 128 9,-2-7-128-9,5 5 0 5,-1 1 0-5,4 3 0 10,-2 1 0-10,0-5 0 6,2-1 0-6,-2 3 0 8,2-3 0-8,2 1 0 8,-6-1 0-8,-1 4 0 8,1-7 0-8,-2 4 0 6,-2 1 0-6,6 0 0 9,-1-1 0-9,-1-1 0 5,0 1 128-5,2-3-128 9,0 7 0-9,-4-3 0 8,2 3 0-8,1-3 0 8,1-1 0-8,0 1 0 6,2 1 0-6,0 3 0 8,-4-8 0-8,-2-3 0 7,2 6 128-7,1-7-128 9,1 3 0-9,-4-4 0 7,-2 5 144-7,-3-5-144 8,-1 3 0-8,-2-1 144 6,-1 4-144-5,-1 1 0 6,1-5 160-7,1 1-160 7,1-5 128-7,-1 4-128 9,-4-2 128-9,3 5-128 6,1-3 0-6,-1 5 128 10,-5-1-128-10,1-1 0 5,1 1 0-5,-3-6 128 10,2 3-128-10,1-3 128 6,-5 2-128-6,3-5 128 9,-3 5-128-9,2-2 128 5,-7 3-128-5,5-5 128 10,-4 2-128-10,1-1 192 6,3-5-192-6,-4 4 192 8,-10-10-192-8,13 12 128 6,-13-12-128-6,0 0 128 8,12 8-128-8,-12-8 192 7,16 7-192-7,-16-7 192 7,0 0-64-6,0 0-128 6,0 0 192-7,0 0-64 7,0 0-128-7,0 0 160 8,0 0-160-8,0 0 160 8,0 0-160-8,-4-13 0 7,-6-5 0-7,-2 6 0 25,-7-1-2112-24,-3 3-368 0,-5-2-64 0,0 1-14160-1</inkml:trace>
    </iact:actionData>
  </iact:action>
  <iact:action type="add" startTime="166211">
    <iact:property name="dataType"/>
    <iact:actionData xml:id="d120">
      <inkml:trace xmlns:inkml="http://www.w3.org/2003/InkML" xml:id="stk120" contextRef="#ctx0" brushRef="#br3">21962 14276 11055 0,'0'0'976'2,"0"0"-784"-2,0 0-192 0,0 0 0 7,0 0 1408-6,0 0 256 5,0 0 32-6,0 0 16 8,0 0-1008-8,0 0-192 7,0 0-32-7,0 0-16 8,0 0 96-8,0 0 16 7,0 0 0-7,0 0 0 8,6-10 144-7,-6 10 48 5,14-6 0-6,-14 6 0 8,0 0 16-8,10-11 16 7,-10 11 0-6,11-8 0 7,-11 8-160-8,14-4-48 6,-14 4 0-6,0 0 0 8,0 0-160-8,18-4-48 7,-18 4 0-7,0 0 0 7,13-4-128-7,-13 4-16 7,0 0-16-7,18-4 0 9,-18 4-32-9,0 0 0 7,15-2 0-7,-15 2 0 7,18-2 32-7,-18 2 0 7,0 0 0-6,0 0 0 7,14 0-32-8,-14 0-16 6,0 0 0-6,17 0 0 9,-17 0 80-9,0 0 0 6,18-2 16-6,-18 2 0 9,0 0-32-9,13 0-16 5,-13 0 0-5,0 0 0 9,20 0-32-9,-20 0 0 7,13-4 0-2,-13 4 0-1,18-2 64-4,-18 2 0 8,20-1 0-7,-7 1 0 6,-13 0-32-7,20 1 0 6,-1 1 0-6,-3-2 0 7,-16 0-48-6,21 0-16 6,5 0 0-7,-3 2 0 8,0-2 0-8,3 0 0 6,1 0 0-6,0 0 0 10,-3 0-16-10,3 0 0 6,0 0 0-6,1 2 0 9,-1 0 0-9,0 0 0 6,1-2 0-6,-1 0 0 8,-2 0 0-8,1 0 0 7,-1 0 0-7,0 0 0 9,1 0-16-9,-1 0 0 6,2-2 0-6,1 2 0 8,-7 2 0-8,-1 0-128 8,-1 2 192-8,3-4-64 7,-7 0-128-6,1 2 160 4,-1 2-160-5,-15-4 160 8,16 0-160-8,-16 0 0 7,0 0 144-7,20 2-144 9,-20-2 128-9,13 0-128 6,-13 0 128-6,0 0-128 9,0 0 128-9,0 0-128 6,0 0 160-6,16 2-160 9,-16-2 160-9,0 0-160 6,0 0 160-6,0 0-160 9,0 0 0-9,0 0 128 7,17 0-128-7,-17 0 0 9,0 0 0-9,0 0 0 6,0 0 128-6,14 0-128 9,-14 0 0-9,0 0 0 6,0 0 0-5,20 0 0 7,-20 0 0-8,13 0 0 7,-13 0 0-7,16 0 0 7,-16 0 0-7,0 0 0 7,11 0 0-7,-11 0 0 8,0 0 0-8,0 0 0 6,16-2 0-6,-16 2 0 9,0 0 0-9,0 0 128 6,0 0-128-5,0 0 0 8,0 0 0-9,0 0 0 6,0 0 0-6,0 0 0 9,0 0 144-9,0 0-144 5,0 0 128-5,0 0-128 10,0 0 0-10,0 0 0 6,-17-4 128-6,3 2-128 8,-6 2 0-8,1 2 0 8,-1 0 0-8,-3 2 0 8,-4-2 0-8,-1 4 0 6,-1-2 0-6,-6 3 0 9,-2 1 0-9,2-2 0 7,-4 2 0-7,0 3 0 8,-2-3 0-8,-2 4 0 7,-8-2 0-7,0-1 0 8,-5 3-144-8,-3-6 144 7,-1-2 0-7,1 2 0 8,3 4 0-8,1-3 0 6,5 1 0-5,3 2 0 7,4-4 0-8,6-2 0 6,6-2 0-6,5 1 0 8,5 1 0-8,7-2 0 7,-4-2 0-7,18 0 0 8,0 0 0-8,0 0 0 7,0 0 0-7,0 0 0 9,0 0 0-9,0 0 0 6,0 0 0-6,14-9 0 9,-4-1 0-8,11-4-128 5,-1 8 128-6,11 0 0 8,-4-3 0-8,5 1 0 6,-1 4 0-6,4-4 0 9,4 2 0-9,-2 2-128 7,2 1 128-7,4-1 0 7,-2 2 0-7,0 2 0 7,0-4 0-7,2 0 0 8,-4-2 0-8,0 2 0 7,-8 4 0-7,-2-2 0 9,-3 0 0-9,-3 0 0 6,-6 0 0-6,-1 2 0 8,-16 0 0-8,0 0 0 7,0 0 0-7,0 0 0 9,0 0 0-9,0 0 0 5,0 0 0-5,0 0 0 10,-12 10 128-10,-5 2-128 6,-10-2 0-6,-3-3 144 10,-11 1-144-10,2-2 0 5,-2-4 0-5,-2 4 0 10,-3-2 0-10,1-2 0 6,0 2 0-6,0-2 0 8,4-2 0-8,-2 0 0 6,4 0 0-6,0 0 0 10,4 0 0-10,6 1 0 6,5-1 128-5,11 4-128 7,-3-2 0-8,16-2 0 5,0 0 0-5,0 0 0 9,0 0 0-9,0 0 0 6,0 0 0-6,18-4 0 9,5-5 0-9,10 1 0 6,4 2 0-6,10 2 0 8,6-2 0-8,5 0 0 7,3 4 128-7,5 2-128 8,-5-5 144-8,-3 1-144 7,3-4 160-7,-7 0-160 8,-1 2 128-8,-1 2-128 7,3 2 0-7,-4-1 0 9,-10-1 128-9,0-2-128 6,-6 4 0-6,-2 0 0 8,-6 2 0-8,-3 0 128 8,-3 0-128-8,-5 2 0 8,-16-2 0-8,0 0 0 6,0 0 0-6,0 0 0 26,0 0-1744-26,0 15-240 1,-8 3-64-1</inkml:trace>
    </iact:actionData>
  </iact:action>
  <iact:action type="add" startTime="169407">
    <iact:property name="dataType"/>
    <iact:actionData xml:id="d121">
      <inkml:trace xmlns:inkml="http://www.w3.org/2003/InkML" xml:id="stk121" contextRef="#ctx0" brushRef="#br3">9280 17927 2751 0,'0'0'128'3,"0"0"16"-3,0 0-144 0,0 0 0 0,0 0 0 0,0 0 0 7,-16-4 2576-7,16 4 496 7,0 0 80-7,0 0 32 8,0 0-1664-8,0 0-336 7,0 0-64-6,0 0-16 5,0 0-272-4,0 0-48 5,18-6-16-7,-2 4 0 7,3 2-80-7,4 0-32 7,1-2 0-6,9 0 0 6,2 0-64-7,12-2-16 7,2-2 0-7,7 2 0 7,5 3-16-6,1-1-16 7,6-2 0-5,-1 0 0 2,3 0-112-5,0 0-32 7,4 0 0-7,4 2 0 7,2 4-144-7,-4 2-16 8,0 0-16-8,-1 0 0 8,-1 0-64-8,-4-2-16 7,0 2 0-7,-2-1 0 9,1 5 96-9,-5-2 16 5,4-2 0-5,-1 4 0 10,5 2-32-10,-6-5 0 5,4 1 0-5,-3-2 0 9,-3-4 144-9,2 0 16 7,-7 0 16-7,-1 0 0 23,1 0-864-22,-1 2-176 0,-1-2-48-1,0 4 0 0,1 2 1552 0,1-4 304 5,-5-2 64-5,1 0 16 8,-3 0-832-8,-1 2-160 7,0-2-48-7,-2 0 0 8,1-2 48-8,-1 0 0 7,-6 2 0-7,2 2 0 8,-6-2-128-8,4 0-128 7,-6 0 176-7,2 2-176 9,-4 2 144-8,2-2-144 5,2-2 0-6,-2 0 144 7,0 5-144-7,2 5 0 6,-8-6 0-6,4 0 0 9,3-4 0-9,-1 4 0 7,0 0 0-7,4 0 0 8,-10-2 128-8,2 0-128 6,-2 0 128-6,-2 1-128 8,-3-1 144-8,1 0-144 8,4-2 160-7,-1 2-160 6,-3 0 176-7,4 0-176 7,-4 2 192-7,1-2-192 8,-1-2 192-8,2 4-192 6,1 4 192-6,-3-4-192 9,2-2 192-9,0 0-192 7,3-1 192-7,-1 1-192 8,-2 2 176-8,0-2-176 7,1-2 160-7,1 2-160 8,4 2 144-8,-4 2-144 7,0-2 128-7,-1-4-128 8,-1 0 128-8,0 0-128 7,-2 0 0-7,1 2 128 8,-5-6 32-8,4 2 0 6,5 0 0-6,-3-2 0 9,0 0-16-9,-2 0 0 7,-1 0 0-7,1 2 0 8,-2 1-16-8,1-1-128 7,-3 0 192-7,5 0-64 8,-3-4 0-8,2 4-128 7,2 0 192-7,-1 2-64 8,-1-2 0-8,-2 0-128 7,1 0 192-7,-1 2-64 8,0 2-128-8,-3 0 0 7,1-4 0-7,3 2 0 8,-1 4 0-8,-2-2 0 8,5 0 128-8,-7-2-128 7,-1 0 0-7,1 0 0 7,1 6 0-7,-1-6 0 7,-5 0 0-6,1 2 0 6,7-2 0-7,-5 2 0 8,1 0 160-7,-1-1-160 5,-1-2 192-6,-5-1-192 9,7 4 176-9,-4 1-176 6,-1-1 160-6,5-2-160 9,-7-2 128-9,3 2-128 6,-4 2 0-6,5 0 144 8,-5-2-144-8,3 0 0 6,-15 0 0-6,16 0 128 10,0 0-128-10,-16 0 0 6,0 0 0-6,0 0 0 7,0 0 0-7,0 0 0 8,0 0 0-8,0 0 0 7,0 0-144-7,0 0-112 8,0 0-32-8,0 0 0 22,0 0-2496-21,0 0-496 0,0 0-112 0</inkml:trace>
    </iact:actionData>
  </iact:action>
  <iact:action type="add" startTime="170549">
    <iact:property name="dataType"/>
    <iact:actionData xml:id="d122">
      <inkml:trace xmlns:inkml="http://www.w3.org/2003/InkML" xml:id="stk122" contextRef="#ctx0" brushRef="#br3">14441 16926 4607 0,'0'0'400'3,"0"0"-400"-3,0 0 0 0,0 0 0 6,0 0 1680-6,0 0 256 8,0 0 48-8,0 0 16 9,4-13-896-9,-4 13-176 5,2-14-32-4,-2 14-16 8,0-16 96-9,0 16 32 6,0 0 0-6,0 0 0 8,0 0-128-8,0 0-32 7,0 0 0-7,0 0 0 8,0 0-384-8,0 0-80 7,0 0 0-7,0 0-16 9,0 0-192-9,0 0-48 6,0 0 0-6,-8 12 0 7,-2 0 208-7,3 3 48 8,-1-3 0-8,-6 6 0 7,2-5 80-7,-3 7 32 7,3 5 0-7,-5-2 0 9,3 5-192-5,-4-3-48 1,7-1 0-5,-5 1 0 6,6-4-48-6,-1 3-16 6,3-1 0-6,6 4 0 9,0 5 128-9,0-5 32 6,2-4 0-6,2 3 0 10,0-5-80-10,0-1-16 6,4 3 0-6,-1-3 0 9,-5-20-64-9,12 21-32 6,-4-7 0-6,4 1 0 9,-12-15 32-9,15 8 16 6,5 0 0-6,-1 0 0 8,-1-2 224-8,1-5 32 7,-3-1 16-7,3 0 0 9,1-1-48-9,1-1-16 5,-5-2 0-5,4 0 0 10,3-4-208-9,-2 0-32 4,1-2-16-5,-1-3 0 8,-1 5-160-8,-5-8 160 7,3 3-160-6,0-7 160 7,-9 10 32-8,1-7 0 6,2-1 0-6,-6-1 0 8,-1-5 144-8,3-1 48 7,-4 2 0-7,-2-1 0 8,0-3 0-8,-2 2 16 7,-4 1 0-7,0 3 0 9,-5-5-192-9,1 3-32 6,2-2-16-6,-6 1 0 8,2 3-160-8,-3 3 0 7,-1-3 0-7,0 1 128 9,1 9-128-9,-3-5 0 6,4 2 0-6,-1 1 0 10,1 5-208-10,4 2-32 5,-3-2 0-5,11 8 0 23,-12-8-1312-21,12 8-272-2,0 0-48 1,0 0-8576 5,0 0-1712-5</inkml:trace>
    </iact:actionData>
  </iact:action>
  <iact:action type="add" startTime="171194">
    <iact:property name="dataType"/>
    <iact:actionData xml:id="d123">
      <inkml:trace xmlns:inkml="http://www.w3.org/2003/InkML" xml:id="stk123" contextRef="#ctx0" brushRef="#br3">14424 16704 5519 0,'0'0'496'3,"-12"8"-496"-3,-4 1 0 0,6 5 0 7,-3-6 1984-7,3 4 320 7,0-5 48-7,10-7 16 11,0 0-1168-11,-11 6-240 4,11-6-32-4,0 0-16 10,0 0 272-10,0 0 48 5,0 0 16-5,0 0 0 8,0 0 64-8,0 0 16 8,7-21 0-8,9 3 0 7,4-3-352-7,-3 3-64 8,5-3-16-8,-1-7 0 7,-2-3-320-7,-1 2-64 7,4 0 0-7,-1-2-16 8,-5-3-48-7,3 3 0 7,3-2 0-8,-7 0 0 5,1 2-64 0,-1-2 0 0,-3-3-16-5,0 3 0 7,1 2-112-7,-3 4 0 7,2 3-16-7,-4 1 0 8,-1 2-240-8,3 1 128 7,-2 8-128-7,0-1 0 9,2 3 128-8,-10 10-128 5,11-4 0-6,-11 4 0 7,0 0 0-7,0 0 0 8,0 0 0-8,0 0 0 7,16 8 0-7,-6 7 0 8,-5-1 0-8,3 8 0 8,0-1 0-8,-2 4 0 6,0 3 0-6,0 3 0 7,-2 2 0-7,3-2-128 7,-3 2 128-6,2 2 0 6,-4 1 0-7,2-3 0 8,4 0-128-8,-2-2 128 7,-4 0 0-7,1-3 0 7,-1-1 0-7,2 2 0 8,0-7 0-8,2-1 0 8,-4-1 128-8,0-3-128 8,-2-17 0-8,-2 16 0 6,2-16 0-6,0 0 0 8,0 19-128-7,0-19-128 6,0 0-32-7,0 0 0 25,0 0-2784-24,0 0-544-1,0 0-112 0,0 0-32 0</inkml:trace>
    </iact:actionData>
  </iact:action>
  <iact:action type="add" startTime="171629">
    <iact:property name="dataType"/>
    <iact:actionData xml:id="d124">
      <inkml:trace xmlns:inkml="http://www.w3.org/2003/InkML" xml:id="stk124" contextRef="#ctx0" brushRef="#br3">14474 16573 5519 0,'0'0'496'3,"0"0"-496"-3,0 0 0 0,12-10 0 7,7-1 6368-6,11 5 1184 5,9 4 224-6,-2 2 48 9,-2-4-5968-9,4 0-1216 6,-4-4-224-6,2 4-48 8,4 1-240-7,-4-1-128 5,0 4 160-6,2-2-160 23,-4 0-320-23,0 2-144 1,0 2-48-1,-5 4-9632 7,-3-1-1936-7</inkml:trace>
    </iact:actionData>
  </iact:action>
  <iact:action type="add" startTime="173326">
    <iact:property name="dataType"/>
    <iact:actionData xml:id="d125">
      <inkml:trace xmlns:inkml="http://www.w3.org/2003/InkML" xml:id="stk125" contextRef="#ctx0" brushRef="#br3">19107 18426 14223 0,'-26'-8'624'2,"26"8"144"-1,-13-4-624-1,13 4-144 0,-12-6 0 0,4 2-6288 9</inkml:trace>
    </iact:actionData>
  </iact:action>
  <iact:action type="add" startTime="173790">
    <iact:property name="dataType"/>
    <iact:actionData xml:id="d126">
      <inkml:trace xmlns:inkml="http://www.w3.org/2003/InkML" xml:id="stk126" contextRef="#ctx0" brushRef="#br3">16643 18046 5519 0,'-8'-8'496'0,"-5"2"-496"3,3 0 0-2,-6 2 0 6,7-2 1856-7,-1 1 288 8,-4 3 48-8,14 2 16 7,-11-6-1232-7,-1 2-240 7,12 4-48-7,-10-2-16 8,10 2 32-8,-14 0 0 7,14 0 0-7,-11 0 0 8,11 0-112-8,-8 0-16 7,8 0 0-7,0 0 0 8,0 0 64-8,0 0 16 7,0 0 0-7,0 0 0 8,0 0-16-8,0 0 0 7,0 0 0-7,0 0 0 8,0 0-80-7,0 0-32 5,0 0 0-6,23 0 0 8,-5 0-80-8,9 0-32 7,1-4 0-7,3 0 0 8,4 2-64-8,2-4-16 11,4 2 0-11,6 0 0 7,5 1 16-7,5-3 0 5,3-4 0-5,7 4 0 7,-5-4-32-7,4-3-16 8,3 3 0-8,5 2 0 8,-2 0-112-8,6 3-32 8,2 1 0-7,0 2 0 5,2 2-160-6,-2-2 0 8,-8-2 0-8,0 2 128 7,2 0-128-7,-5 2 0 7,3 4 0-7,-4 0 0 8,2-2 0-8,4 2 0 7,-3-1 0-7,3 1 0 8,-2 0 0-8,-6-2 0 6,0-4 0-6,3 2 0 8,-5 2 0-7,6 0 0 5,-3 0 0-6,7-2 128 9,-4 0 80-9,2 0 16 6,2 0 0-6,-3 2 0 9,1-4 64-9,6-2 16 7,-8-4 0-7,-2 5 0 8,-3-3-112-8,1 4 0 6,-4-2-16-5,-1 0 0 7,5-2-176-8,-5 2 0 6,-3-2 0-6,1 2 128 10,1-3-128-10,-1-3 0 5,-5 2 144-5,3 2-144 8,-1-4 0-8,3 3 0 8,-10-1 0-8,3 0 0 8,3 0 128-8,3 2-128 7,3 1 160-7,-1-3-160 9,-1-4 192-9,1 6-48 6,3 4-16-6,-1-2 0 9,-5 0-128-9,1-1 128 6,1 1-128-5,-1 2 128 7,-1 0-128-8,-1-2 0 6,1-2 144-6,0-2-144 8,3 4 0-8,-3 2 0 7,-5 0 0-7,-1 0 0 8,2-1 0-8,-3 1 128 7,-1-2-128-7,-2-4 0 9,-4 2 0-9,2 0 0 6,0 2 0-6,-3 0 128 9,3-3-128-9,-4-1 144 6,4 4-144-6,-6 2 160 9,4 0-160-9,-2-4 192 6,2 0-192-6,4 2 192 9,-6 1-192-9,4 3 192 6,-5-4-192-6,3 0 192 8,-6 2-192-8,4-2 128 7,-4-2-128-7,1 2 128 7,-3 0-128-7,0 0 0 8,2 2 0-8,2 0 128 8,-4-1-128-8,4-1 0 7,-2-2 0-7,-2 4 128 8,2 0-128-8,4 2 128 7,-4 0-128-7,4 0 128 8,-4-2-128-8,6 0 0 7,-2 0 144-7,4 0-144 8,-4-4 0-8,2-4 0 7,-6 9 0-7,6-3 128 9,-4-2-128-9,4-2 0 6,-6-2 0-6,0 4 0 8,2 2 160-8,-2-1-32 7,2-1-128-7,-4 0 192 8,4 0-48-8,0 2-16 7,-4 4 0-7,4-2 0 9,2-2-128-9,-4 0 160 7,4-1-160-7,-4 1 160 7,6-2-160-7,-4 2 160 8,2-4-160-8,-4-2 160 8,0 5-160-8,2 1 0 7,-4-4 144-7,8 0-144 7,-4 2 0-7,6 2 128 7,-4 4-128-7,4 0 0 9,-4-2 208-9,4 0-16 6,-4 0-16-5,2 2 0 7,2 0-176-8,-6-2 0 7,-2-1 0-7,2-1 0 8,-4 2 0-8,0 0 192 7,0-2-64-6,0 0 0 6,-6 2 0-7,3 0-128 7,-3-2 192-7,0 2-64 9,-4-4-128-9,5 2 192 6,1 2-192-6,4 1 192 9,-4-1-192-9,0-2 128 6,-3 2-128-6,1 0 128 9,0 0-128-9,0 0 0 5,-1-6 0-5,-1 6 128 9,-2 2-128-9,3 0 0 7,1 2 0-7,-4-4 128 7,1-2 16-7,-5 0 0 8,-3 2 0-8,-1 2 0 8,3-4 48-8,-7 1 0 6,5 1 0-6,-2-2 0 8,-1 4-64-8,1-2 0 7,-16 2 0-7,15-2 0 8,3 0-128-8,-18 2 160 7,14-4-160-7,-1 2 160 8,-13 2-160-8,0 0 192 6,12-4-192-5,-12 4 192 7,0 0-192-7,16-4 192 5,-16 4-192-6,0 0 192 8,0 0-192-8,0 0 128 7,0 0-128-7,0 0 128 8,0 0-128-8,0 0 0 7,0 0 144-7,0 0-144 8,0 0 0-8,0 0 0 9,0 0 0-9,-20 2-192 22,3 2-1568-20,-3 2-320 0,-7 6-64-1</inkml:trace>
    </iact:actionData>
  </iact:action>
  <iact:action type="add" startTime="180217">
    <iact:property name="dataType"/>
    <iact:actionData xml:id="d127">
      <inkml:trace xmlns:inkml="http://www.w3.org/2003/InkML" xml:id="stk127" contextRef="#ctx0" brushRef="#br3">21264 18599 14847 0,'0'0'656'3,"0"0"144"-3,0 0-640 0,0 0-160 0,0 0 0 0,0 0 0 7,0 0 432-7,0 0 48 7,0 0 16-7,0 0 0 9,0 0-48-9,0 0-16 6,0 0 0-6,0 0 0 9,-12 6 176-9,12-6 32 6,0 0 16-6,-15 4 0 9,1 0 224-9,0-4 32 6,1-2 16-6,1 0 0 8,-5 0-96-8,1-2-32 8,2 0 0-8,-7 1 0 7,-1-3-288-7,-3-2-48 8,-2 2-16-8,-3 0 0 7,-1-5-112-7,2 3-16 7,0 0-16-2,-1 0 0-1,1-2-16-3,2 5 0 5,-2-1 0-6,1-4 0 8,5 4 16-8,3-2 0 7,5 4 0-7,-3-1 0 8,7-5 0-8,-3 2 0 7,6 4 0-7,-4-2 0 9,3 0-48-8,9 6-16 4,0 0 0-5,-12-4 0 7,12 4-240-7,-14-1 144 7,6-1-144-6,8 2 128 7,0 0-128-8,-15 2 0 7,15-2 0-7,-10 5 0 7,10-5 0-7,-14 12 0 8,14-12 0-8,-9 10 0 9,9-10 0-9,-8 17 0 5,-2-7 0-5,4 6 0 9,-2-3 0-9,5 5 0 7,-3-4 0-7,0 3 0 7,2 5 0-7,0-1 0 7,-2-1 0-7,0 5 0 8,-5 2 0-8,3 2 0 7,2 7 0-6,-4-3 0 7,2 0 0-8,3-2 0 8,-3 4 0-8,0 4 0 6,4-4 0-6,-2 2 0 8,0 0 0-8,-3 0 0 7,-1 6 160-7,0-2-160 8,-3 4 192-8,3 2-192 7,-2-6 192-6,2 6-64 5,2-2 0-5,-1-1-128 7,1 3 208-8,2-6-64 6,0 2-16-6,-2-2 0 9,3 2 16-9,1-6 0 6,0-2 0-6,2 4 0 9,-2-4-16-9,0 4 0 6,-4-4 0-6,2-3 0 9,1 1 0-9,-3 0-128 6,-4 0 192-6,4 0-64 9,-3 2-128-9,1-2 160 6,0-3-160-6,-2 3 160 8,3 0-16-7,-1-2 0 5,-4-2 0-6,6 1 0 8,-5-1 32-8,3 0 0 8,-4 0 0-8,3 1 0 8,3-1-176-7,-6 2 128 4,2 0-128-5,-3-3 128 8,3-9-128-8,-3 5 0 9,3-1 144-9,0 0-144 7,2-3 0-7,4-3 128 7,-3 3-128-7,3-1 0 7,0-5 0-7,2 4 0 7,-2-5 0-7,-2 3 128 8,8-16-128-8,-5 17 0 7,-1-3 0-7,2 0 0 9,4-14 0-9,-6 11 144 6,6-11-144-6,-8 16 0 10,8-16 128-10,0 0-128 5,0 0 0-5,0 0 0 8,0 0 208-8,0 0-64 7,0 0-16-7,0 0 0 8,0 0 48-8,0 0 0 7,0 0 0-7,0 0 0 9,0 0-48-9,0 0 0 7,0 0 0-7,18 0 0 9,-18 0-128-9,21-6 0 6,-7-2 144-6,3 4-144 8,5 3 0-8,-5-5 144 7,1-2-144-7,3 2 0 7,-3 0 128-7,3 4-128 8,3-2 0-8,7 0 0 8,0-1 0-8,4 1 0 6,-1-2 0-5,-3 4 0 6,2-2 0-7,0 0 0 8,2-2 0-8,0 4 0 7,2-2 0-7,4 2 0 8,-4 2 0-8,0 0 0 8,2 0 0-8,-3 4 0 7,-1 0 0-7,0 4 0 7,-4-6 0-7,0 2 0 8,2 0 0-8,-1 2 0 7,-5-2 128-7,0-1-128 8,-1-1 0-8,-3 0 0 7,0 0 0-7,-3 0 0 8,-5 0 0-8,5-2 0 7,-20 0 0-7,18 6 0 8,-18-6 0-8,11 4-144 22,-11-4-464-22,0 0-96 0,0 0 0 1,0 0-10912 7,0 0-2176-6</inkml:trace>
    </iact:actionData>
  </iact:action>
  <iact:action type="add" startTime="181506">
    <iact:property name="dataType"/>
    <iact:actionData xml:id="d128">
      <inkml:trace xmlns:inkml="http://www.w3.org/2003/InkML" xml:id="stk128" contextRef="#ctx0" brushRef="#br3">27004 18481 4607 0,'0'0'400'1,"0"0"-400"4,0 0 0-5,0 0 0 6,-15-12 1808-5,5 4 288 6,-4 0 48-6,5 0 16 5,-5 1-1424-6,2 3-288 8,5-2-48-8,-5-4-16 7,12 10 416-7,-12-8 80 8,0 1 16-8,3-3 0 7,9 10 96-7,-12-6 32 9,12 6 0-9,0 0 0 7,-14-6-224-7,14 6-32 7,0 0-16-7,0 0 0 7,0 0-64-6,0 0-16 5,-2-16 0-5,2 16 0 7,0 0 0-8,14-13 0 6,-4-5 0-6,7 8 0 9,1 1-112-9,3-1-32 6,5 4 0-6,-1 0 0 8,2-5-208-8,1 3-64 10,1 4 0-10,-2-2 0 7,2-2-64-7,3 4 0 6,-1 0-16-6,8 2 0 7,-2 2 112-7,2-1 32 7,0-1 0-7,-4 0 0 9,6 0-16-9,-6 0 0 7,-4 0 0-6,-1 2 0 6,-5 0-304-7,-2 2 160 7,-3 2-160-7,-6-2 128 8,-14-2-128-8,17 2 0 7,-17-2 0-7,0 0 128 7,14 17-128-7,-3-5 0 8,-11-12 0-8,4 21 0 7,-4-1 0-7,-2-1 0 7,-1 3 128-7,-3 3-128 9,0 2 0-9,-2 5 0 7,2 5 0-7,-4 4 0 7,3-4 0-7,3 6 0 7,-2-3 0-7,-2 7 0 9,2 4 0-9,0 0 0 6,4 1 0-6,-1-3 0 8,-1 0 0-8,2 2 0 7,2-1 0-7,2 3 0 10,0-12 144-10,1 4-144 6,1-6 160-6,4 4-160 7,2-2 288-7,-2 2-32 8,3-1-16-8,3-3 0 7,-4 4 0-7,7-6 0 8,-5-2 0-8,2 8 0 8,-6-2-112-8,1 4-128 7,3-6 176-7,-6 2-176 8,0-6 144-8,0 6-144 8,3-2 0-8,-5 4 144 7,0-4-144-7,2-2 0 7,6 4 0-7,-6-6 128 8,-1 4-128-8,3-4 0 7,2-2 0-7,-4 3 128 7,2-1-128-7,-1-2 0 8,-5-2 0-8,0 4 128 8,2-2-128-8,-2 2 0 7,0-3 0-7,2-3 0 8,-4 0 128-8,2-2-128 7,-2 1 128-7,2-3-128 8,-2-2 128-8,2 1-128 6,0-5 0-5,2 1 128 7,-2-1-128-8,0-3 160 7,0 2-160-7,1-1 160 7,-3-17-160-7,2 18 160 8,0-1-160-8,2-5 160 7,-4-12-160-7,0 0 0 7,0 0 144-6,4 19-144 7,-4-19 128-8,2 22-128 7,-2-22 128-7,4 17-128 8,-4-17 176-8,0 0-48 6,0 0 0-6,0 0 0 9,0 0 80-9,0 0 16 7,0 16 0-7,0-16 0 7,0 0 32-6,0 0 0 5,0 0 0-6,-14 8 0 9,14-8 32-9,-17 8 16 7,1-4 0-7,-5-4 0 8,-1-4-32-8,5 0 0 7,-5 4 0-7,1-2 0 8,-7-2 16-8,1 2 0 7,0 0 0-7,-4 0 0 7,-4 0-48-7,-4 0-16 8,1 0 0-8,-2 0 0 8,-3 0-48-8,-8 2-16 7,0 0 0-7,4-2 0 7,4 4-160-6,2 2 160 6,1 2-160-7,4-4 160 8,3 0-160-8,0 2 0 7,-2 0 0-7,8 2 0 8,-1-3 0-8,7 3-176 7,1-2 16-7,7 2 0 25,13-6-2528-24,-10 10-496-1</inkml:trace>
    </iact:actionData>
  </iact:action>
  <iact:action type="add" startTime="186072">
    <iact:property name="dataType"/>
    <iact:actionData xml:id="d129">
      <inkml:trace xmlns:inkml="http://www.w3.org/2003/InkML" xml:id="stk129" contextRef="#ctx0" brushRef="#br3">22313 20593 10079 0,'0'0'448'2,"0"0"80"-2,0 0-528 0,0 0 0 0,0 0 0 0,0 0 0 8,0 0 656-8,0 0 32 7,0 0 0-7,0 0 0 8,0 0-96-7,0 0-16 5,0 0 0-6,0 0 0 8,0 0 144-8,0 0 32 6,0 0 0-6,0 0 0 8,0 0-112-7,0 0-32 6,0 0 0-7,8 17 0 8,2 3-160-8,2 3-48 7,-5-5 0-7,3 1 0 8,4 3-192-8,-2-5-32 8,3-3-16-8,7 1 0 7,-5-7 400-7,5 0 80 9,-1-4 0-9,4 2 16 6,1-6 144-6,1-4 32 11,4-2 0-11,-1-2 0 6,1-5-208-6,0-1-48 6,-2-2 0-6,-1-1 0 8,-3-9-304-8,-2 3-64 7,1-2-16-7,-3 3 0 9,-3-3-192-9,1 1 176 6,1 3-176-5,-7-2 160 7,1-1-160-8,-6 1 0 9,2-3 0-8,-1 5 0 3,-5 1 0-3,-2 1 128 6,2 1-128-7,-4 18 0 7,-2-15 128-6,2 15-128 5,0 0 0-6,0 0 128 8,0 0-128-8,-10-10 0 8,-7 8 0-8,1 10 0 7,1 0 0-7,1 9 0 9,0-1 0-8,-1 7 0 4,1 1-144-4,-3 5 144 6,3 0 0-7,-4 0 0 8,5 5 0-8,-5 5-128 7,3 1 128-7,-1 5 0 7,-6-6 0-6,3 6 0 5,-1-4 0-6,-3 4 0 9,0 2 368-9,-1-4-32 7,5 2 0-7,1-6 0 8,-3 0 224-8,1-4 32 7,-1 2 16-7,-1 0 0 8,-3-4-192-8,4-4-32 7,-1-1-16-7,3-1 0 8,1-8-64-8,0-5-16 7,7 0 0-7,-3-5 0 8,6 5-144-8,8-14-16 6,0 0-128-5,0 0 192 6,-9 12-32-5,9-12-16 3,0 0 0-5,0 0 0 8,0 0-16-8,-14-8-128 7,14 8 192-6,-8-16-64 7,-2 1-128-8,4-5 0 8,3-5 0-8,-1 0 128 7,4-3-128-7,0-1 0 7,0 2 0-7,4 3 0 8,1 5 0-8,3 5-224 7,-2-1 80-7,-6 15 16 8,8-12 128-8,2 0-160 7,-10 12 160-7,15-8-160 9,3 4 160-9,-5 4-160 6,5 4 160-6,-2 2-160 9,3 2 160-9,5 0-160 6,-3 2 160-6,2 7-160 7,-1 1 160-7,1-1 0 8,1 5-144-8,-1-1 144 8,4-3 0-8,1 1 0 7,-1 3 0-7,0-5 0 7,-5-3 0-7,-5 1 0 8,3-5 0-8,1-2 0 8,-5 6 0-7,-1-7 0 5,-15-7 0-6,0 0 0 7,18 10 0-7,-18-10 0 8,12 12 0-8,-12-12 128 8,0 0-128-8,0 0-176 6,0 0 48-5,15 2 0 23,-15-2-1920-23,0 0-384 3,10-18-80-4</inkml:trace>
    </iact:actionData>
  </iact:action>
  <iact:action type="add" startTime="187287">
    <iact:property name="dataType"/>
    <iact:actionData xml:id="d130">
      <inkml:trace xmlns:inkml="http://www.w3.org/2003/InkML" xml:id="stk130" contextRef="#ctx0" brushRef="#br3">23581 20337 6447 0,'0'0'272'3,"0"0"80"-3,0 0-352 0,0 0 0 1,0 0 0-1,0 0 0 7,0 0 1136-7,0 0 144 8,0 0 48-8,0 0 0 8,0 0-960-8,0 0-192 6,0 0-48-6,0 0 0 9,0 0 352-9,0 0 64 6,0 0 16-6,0 0 0 8,0 0 64-7,0 0 16 5,0 0 0-6,0 0 0 10,0 0-96-10,0 0-16 6,0 0 0-6,0 0 0 7,0 0 224-7,0 0 32 7,0 0 16-7,0 0 0 8,0 0-80-8,-2 16-16 6,2-16 0-5,-4 11 0 7,-3 3 64-8,1-4 0 8,-2 2 0-8,2-1 0 7,-4-1-64-7,3 8-16 8,-3-1 0-8,-4-1 0 8,2 3-240-8,-5 1-32 8,3-1-16-3,-5 3 0-2,-1 1-64-3,3 4-16 7,-3 1 0-7,-1-1 0 9,1 6-64-9,3 0-32 6,-5 4 0-6,5-2 0 8,1 2 32-8,-2 2 16 6,7-5 0-6,-3 1 0 9,6 4 32-9,1-4 0 7,-1-6 0-7,4 2 0 7,2-1-176-7,2-3-128 7,4 0 192-7,4 0-192 8,-1 3 128-8,1-5-128 7,4-2 0-7,2 1 0 8,5-3 0-8,-3-3 0 7,3-1 0-7,3 5 0 9,-1-7 0-9,1 3 0 5,1-6 0-5,0 1 0 26,1-5-288-25,1 0-112 0,-1 0-32-1,-5-4 0 11,-1-2-2320-9,-18-2-480-1</inkml:trace>
    </iact:actionData>
  </iact:action>
  <iact:action type="add" startTime="188519">
    <iact:property name="dataType"/>
    <iact:actionData xml:id="d131">
      <inkml:trace xmlns:inkml="http://www.w3.org/2003/InkML" xml:id="stk131" contextRef="#ctx0" brushRef="#br3">24650 20671 3679 0,'0'0'160'3,"0"0"32"-3,0 0-192 0,0-14 0 1,2-2 0-1,-2 16 0 7,-2-13 2688-7,-4-3 512 6,-1 4 80-6,-1-1 32 9,0 3-1744-9,-4 2-352 6,-1-5-64-6,3 3 0 9,-6 0-240-9,1-2-32 6,1 3-16-5,-4-5 0 5,5 6-32-6,-3-2 0 8,4-1 0-8,-1 5 0 9,1 0-80-9,-2 0-32 6,14 6 0-6,-13 0 0 8,-5 4-256-8,6 2-48 7,-3-2-16-7,3 6 0 8,-5 3-192-8,3 1-32 7,-4 1-16-7,1 5 0 8,1-1 144-8,-3 5 16 7,1-1 16-7,3 6 0 11,-5 5 0-11,6 3 0 7,-1-2 0-7,3 4 0 6,-2 4-64-6,7 0-16 8,1-4 0-8,-2 7 0 7,4-1-64-7,2 0-32 6,2-8 0-5,0 2 0 7,2-6-160-8,2 2 0 7,4-1 0-7,-2-1 128 9,-4-8-128-9,3-3 0 6,5-1 144-6,-2 0-144 8,-2-3 0-8,2-4 128 7,-8-14-128-7,11 17 0 9,-3-7-240-9,-8-10-112 6,0 0-32-6,16 8 0 23,-16-8-1408-22,0 0-304 0,0 0-48 0,0 0-10528-1</inkml:trace>
    </iact:actionData>
  </iact:action>
  <iact:action type="add" startTime="188893">
    <iact:property name="dataType"/>
    <iact:actionData xml:id="d132">
      <inkml:trace xmlns:inkml="http://www.w3.org/2003/InkML" xml:id="stk132" contextRef="#ctx0" brushRef="#br3">23909 21045 19343 0,'0'0'848'1,"0"0"192"-1,0 0-832 0,0 0-208 4,16 0 0-4,1 0 0 9,1 2 1296-9,-3 0 224 4,3-4 32-4,1 4 16 8,-1 2-544-7,3 2-96 6,5-4-32-7,-1 0 0 8,2 1-288-8,1-1-64 9,-1 2-16-9,0 0 0 5,3-2-336-5,-1 0-64 8,-2 4 0-8,2-4-128 8,-5-2 0-8,1 0-304 7,-1 0 48-7,-5 0 0 25,3-2-2032-24,-1-2-400 1,2 0-64 0</inkml:trace>
    </iact:actionData>
  </iact:action>
  <iact:action type="add" startTime="189224">
    <iact:property name="dataType"/>
    <iact:actionData xml:id="d133">
      <inkml:trace xmlns:inkml="http://www.w3.org/2003/InkML" xml:id="stk133" contextRef="#ctx0" brushRef="#br3">24637 20162 13071 0,'0'0'576'3,"0"0"128"-3,-6-12-576 0,6 12-128 1,-6-14 0-1,6 14 0 7,-2-11 1008-7,2 11 160 8,0 0 48-8,0 0 0 7,0-16-176-7,0 16-16 8,0 0-16-8,0 0 0 10,12-12-208-10,-12 12-32 4,15-11-16-4,-5 5 0 8,-10 6-80-8,17-6-16 7,-1 4 0-7,0 2 0 9,-16 0-160-9,23 6-48 7,-1 0 0-7,-1 3 0 8,2 3-16-8,7 0-16 8,3 7 0-8,-2 3 0 6,0 3-96-5,-2 4-32 9,1 4 0-10,-1 3 0 7,2 3 64-6,-2 0 16 3,-1 7 0-3,-3 3 0 6,-5-4-48-7,1 4-16 8,-7-2 0-8,3-3 0 7,-7 1-64-7,2 4-16 8,-6-2 0-8,-2 4 0 7,-4-3 32-7,-2 5 0 8,-4-2 0-7,-4-3 0 5,-2-3 128-6,-1 2 16 6,-1-2 16-5,-2-4 0 7,1 4 144-8,-7-4 16 7,3-2 16-7,-3-6 0 8,1-2-80-8,-1-2-32 7,-1 1 0-7,2-3 0 8,1-4-224-8,-1 1-32 6,-3-3-16-6,3-3 0 9,1 1-208-9,5-1 144 7,-3-5-144-7,6 3 128 9,1-8-128-9,11-8 0 6,-10 13 0-6,10-13 0 23,0 0-320-21,0 0-160-2,0 0-32 1,0 0 0 11,0 0-2160-11,0 0-432 1,0 0-96-2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</inkml:definitions>
  <iact:action type="add" startTime="4333">
    <iact:property name="dataType"/>
    <iact:actionData xml:id="d0">
      <inkml:trace xmlns:inkml="http://www.w3.org/2003/InkML" xml:id="stk0" contextRef="#ctx0" brushRef="#br0">4197 9777 14047 0,'0'0'624'1,"0"0"128"-1,0 0-608 0,0 0-144 3,0 0 0-2,0 0 0 6,0 0 512-7,0 0 64 7,0 0 0-7,0 0 16 9,0 0-272-9,0 0-48 6,0 0-16-6,0 0 0 8,0 0 128-8,0 0 0 7,0 0 16-7,0 0 0 10,0 0-64-10,19 0-16 5,-1 0 0-5,-2 0 0 8,1 2 0-8,3 5 0 7,1-3 0-7,2-4 0 7,1-4 64-6,1-1 16 5,3-3 0-5,1 4 0 7,4 0 48-7,4 2 0 9,0 0 0-10,8 2 0 7,0-4-160-7,6-2-32 5,3 1 0-5,3 1 0 8,-1 2 80-8,1 0 16 6,-3 0 0-5,3 0 0 7,0-2-176-8,3 0-48 8,-1 0 0-7,1 0 0 5,1 0 80-5,9 2 16 5,0-2 0-6,4 4 0 10,2-1-48-10,-4-3-16 5,-3-2 0-5,-7 2 0 7,2 0-16-6,3 0 0 6,-5 4 0-7,6 0 0 8,-3 0 0-8,5 0 0 6,-2 0 0-6,6 0 0 10,-5 0 0-10,-1-2 0 5,-8 0 0-4,-1 0 0 7,-1-2 48-7,1 0 0 5,-3 2 0-6,-1 1 0 8,0-1-32-8,5 0 0 6,-1 2 0-6,-1 0 0 9,-3 0 32-9,1-2 0 6,-1-2 0-6,0 4 0 8,-3-4-64-7,-3 0 0 6,-6-2 0-7,4 0 0 8,-6 0 16-8,2 3 0 7,-4-3 0-6,2 4 0 6,-6-4-16-7,0 2 0 6,-2-2 0-6,-4 0 0 9,-1 0 0-8,-1 1 0 5,-6 1 0-6,5 0 0 9,1 0-128-9,-6 2 192 6,-1 4-192-6,-20-2 192 8,16-8-192-8,-3-2 160 6,-13 10-160-6,12-7 160 10,-12 7-160-10,0 0 128 6,0 0-128-6,0 0 128 9,0 0-128-9,0 0 128 6,0 0-128-6,0 0 128 7,-2-16 16-6,2 16 0 5,0 0 0-6,-16-10 0 10,-5 2-16-9,-1 3 0 3,1-1 0-4,0 2 0 8,-5 0-128-8,1 2 0 7,-3 0 0-7,1 2 128 9,-2 0-128-9,-4 4 0 6,0-2 0-6,-4 2 0 9,-4-2 0-8,0 7 0 5,4 5 0-6,-8 2 0 10,-6-12 0-9,-6 3 0 4,-3-1 0-5,-8 4 0 7,-1-4 0-6,-3 2 128 5,4 1-128-6,-4-1 0 8,0 6 0-8,1-1 0 7,-3-1 128-6,2 4-128 6,-8-5 0-7,-2 3 0 7,-2-8 0-7,2 4 0 8,-1-1 0-8,3 1 0 7,0 6 0-7,2-6 0 8,0-5 0-8,0 5 0 6,-4 0 0-6,0 0 128 9,-4 1-128-9,6-5 0 6,0 2 0-6,8 2 0 9,-2 0 0-9,1-3 0 7,5 5 0-7,-4-4 0 8,6 2 0-8,-3-1 0 7,5-3 0-7,-4-2 0 8,2 4 0-8,5 2 0 6,3-5 0-6,5-1 0 9,2 2 0-9,4 4 0 7,6-4 128-7,0 0-128 8,6 0 0-8,4-1 0 6,6 1 0-6,1 0 0 10,3-4 0-9,3 2 0 5,1-2 0-5,3-2 0 6,14 0 0-7,0 0 0 6,0 0 0-6,0 0 0 8,0 0 0-8,0 0 0 7,0 0 0-7,0 0 0 7,0 0 0-6,0 0 0 5,20-4 0-6,7 2 0 10,8-4 0-10,4 2 0 5,-2-2 0-5,8 3 0 9,4-3 0-9,9 4 0 7,7-2 0-7,7-2 0 8,-2-4 0-8,4 2 0 8,2 5 0-8,0-3 0 8,-2-4 0-8,4 2 0 6,2 2 0-6,2 0 0 9,2 1 0-8,4-1 0 3,0 2 0-4,-1 0 0 9,-1-2-128-9,-4 0 128 6,-2 2 0-6,-6-2 0 9,0 1 0-9,3-1 0 6,-3-2 0-6,-6 4 0 9,-2-2 0-9,1 4 0 7,-7 0 0-7,-3 2 0 9,-9 2 0-9,-9 0 0 5,-4 0 128-5,-7-2-128 10,-11-2 176-10,-17 2-48 6,0 0-128-6,0 0 192 9,0 0-64-9,0 0-128 6,0 0 176-6,0 0-176 8,-13 8 272-8,-11 2-48 7,-5-4-16-7,-10-2 0 9,-4 3-208-9,-6 5 0 7,3-4 0-7,1 4 0 22,-6-1-1472-21,6-3-272 0,6 6-64 0,0-5-13040-1</inkml:trace>
    </iact:actionData>
  </iact:action>
  <iact:action type="add" startTime="5971">
    <iact:property name="dataType"/>
    <iact:actionData xml:id="d1">
      <inkml:trace xmlns:inkml="http://www.w3.org/2003/InkML" xml:id="stk1" contextRef="#ctx0" brushRef="#br0">13452 9689 11455 0,'0'0'512'2,"0"0"96"-1,0 0-480-1,0 0-128 1,0 0 0-1,0 0 0 7,0 0 496-7,0 0 80 7,0 0 0-7,0 0 16 8,0 0-16-7,0 0-16 4,0 0 0-4,0 0 0 6,0 0-48-6,0 0-16 5,-15 0 0-6,15 0 0 9,0 0-16-8,0 0 0 3,0 0 0-4,0 0 0 10,0 0-32-9,0 0-16 5,0 0 0-6,0 0 0 8,0 0-64-8,0 0-16 6,0 0 0-6,0 0 0 9,19 2 48-9,1 0 16 6,-1 4 0-5,6-2 0 6,5-4-128-7,-1 0-32 7,6 0 0-6,0 0 0 11,0 2 176-12,6-2 16 2,0 0 16-2,4-2 0 10,-4-2-80-10,6 4 0 7,4 4-16-7,-3-4 0 8,1-6-48-8,4 2-16 6,1 2 0-6,9 2 0 9,1 0-96-9,1 0-16 6,5 0 0-6,-2 0 0 8,2-2-64-8,-2 0-128 7,1 0 176-7,-3 2-176 8,4-2 208-8,-1 2-64 6,3 0-16-6,8 0 0 9,0-2 64-9,2 0 16 6,1-2 0-6,-3-3 0 9,-5-3 48-9,1 6 0 6,0-2 0-6,4 0 0 10,-2 4-64-10,4 0 0 5,3 0 0-5,-1-2 0 10,2-1-32-10,-4-1-16 6,-4 0 0-6,-2-4 0 8,-2 0-16-8,0-1 0 6,-1 5 0-6,1 4 0 9,8-2 0-9,0 0-128 6,-1-2 192-6,-1 2-64 10,-4-2-128-10,-1 3 128 6,-5-3-128-6,2 2 128 8,-4 0-128-8,4 4 192 7,3 0-192-7,-5 0 192 9,4-6-192-9,2 2 0 6,0 0 0-6,-4 0 128 8,-4-7-128-8,-1 1 0 7,3 2 144-7,-4 4-144 8,3 4 160-7,-3-2-32 7,2-2-128-8,0 2 192 6,1 0-192-6,-1-1 0 8,6-1 0-8,-10 0 0 9,-1-2 0-9,3-2 0 5,-3 4 0-5,-5-2 0 8,1 2 0-8,-1 1 128 7,-1 1-128-7,3-4 0 10,1 2 0-10,-3 0 0 5,3 0 128-5,-3 2-128 8,-1-4 0-8,-3 2 0 7,-3-2 0-6,2 3 0 6,-3-3 128-7,3 0-128 7,-6 2 0-7,-2-2 144 8,2 2-144-8,-6 0 0 7,0 0 144-7,-2 2-144 8,3 2 128-8,-3-1-128 7,-1-3 128-7,-5 2-128 8,-2 4 128-8,0 0-128 7,-2-2 128-7,-1 0-128 8,-5-2 0-8,-1 2 144 7,-7 4-144-7,1-3 0 8,-16-1 144-8,17 0-144 6,-17 0 0-6,14 2 144 8,-14-2-144-7,0 0 0 6,0 0 144-7,0 0-144 8,0 0 0-8,0 0 144 6,16 6-144-5,-16-6 0 6,0 0 208-6,0 0-64 5,0 0-16-6,0 0 0 8,0 0 0-7,0 0-128 6,0 0 192-7,0 0-64 8,0 0 0-8,0 0-128 6,-16 6 192-5,16-6-64 7,-12 8-128-7,12-8 0 5,0 0 0-6,-17 4 128 9,17-4-128-8,-14-2 0 4,14 2 144-5,0 0-144 9,-18-4 0-9,18 4 128 6,-19 0-128-6,19 0 0 7,0 0 0-6,-12-6 0 7,12 6 0-8,-19-4 128 8,5 0-128-7,14 4 0 4,0 0 0-5,0 0 0 8,-17-4 0-7,17 4 0 5,-18-2 0-6,18 2 0 8,-14-1 0-8,14 1 0 6,0 0 0-6,-19-2 0 9,19 2 0-9,-12-2 144 6,12 2-144-6,0 0 0 10,-15-4 128-10,15 4-128 7,0 0 0-7,-14-4 0 8,-2 0 0-8,16 4 0 6,0 0 0-6,0 0 0 8,-15-6 144-8,15 6-144 8,-16-2 0-8,16 2 144 7,0 0-144-7,0 0 0 7,0 0 0-7,0 0 0 8,0 0 0-8,0 0 0 6,0 0 0-5,0 0 0 22,0 0-1552-22,-12 10-304 0,12-10-48 1,-5 17-13472-2</inkml:trace>
    </iact:actionData>
  </iact:action>
  <iact:action type="add" startTime="8944">
    <iact:property name="dataType"/>
    <iact:actionData xml:id="d2">
      <inkml:trace xmlns:inkml="http://www.w3.org/2003/InkML" xml:id="stk2" contextRef="#ctx0" brushRef="#br0">13739 9999 13823 0,'0'0'1216'3,"-12"-6"-960"-2,0 0-256-1,12 6 0 6,-11 0 336-6,-3-2 32 8,0 0 0-8,3 2 0 8,-3 0-48-8,0 2 0 7,-1 0 0-7,-5-2 0 7,-1 0-112-7,-1 2-16 9,-3 2-16-9,0 2 0 6,-1 2 208-5,1 0 64 5,-4-2 0-6,0 5 0 8,-3-1 112-7,-1 0 16 5,0 3 16-6,0 1 0 8,0 4-80-8,-1-1-32 8,-1-5 0-8,2 11 0 7,0 6-16-6,0 1 0 6,-6 1 0-7,2 0 0 13,-4-2 0-13,0 6 0 2,-2 1 0-2,2-1 0 8,-2 0 32-8,4 6 0 7,4-2 0-7,-2 10 0 9,2 3-96-9,6 3-16 7,-3-1 0-7,3 3 0 8,0 1-128-8,4 3-48 7,-1 1 0-7,3 1 0 8,-1-7-208-8,5 3 144 5,3-1-144-4,1 5 128 7,5-7 0-8,-4 3 0 6,4 1 0-6,5-1 0 9,-1-1 64-9,0-1 0 7,2-3 0-7,4 1 0 8,0 2-16-8,4-3 0 7,4-1 0-7,-2-1 0 8,3 1 0-8,7-2 0 7,-2-2 0-7,5-3 0 9,4 5 80-9,3 0 0 6,1 0 16-6,4-3 0 8,-1-3 16-8,5 0 0 6,2 2 0-6,0-2 0 9,6 5-64-9,2-1-16 6,3 0 0-6,5-4 0 10,-2 0-16-10,1 1 0 6,-3-1 0-6,0 2 0 9,0 2-192-8,3-2 176 5,-1-5-176-6,2 5 160 7,-1-6-160-7,-1 4 128 7,2-8-128-7,1 4 128 8,3-4-128-8,0 8 0 6,3-8 144-5,-1 2-144 7,-5-2 0-8,1-6 0 7,-5 4 0-7,3 1 128 8,-4-5-432-8,4-2-80 6,1 0 0-6,3-5-15456 12</inkml:trace>
    </iact:actionData>
  </iact:action>
  <iact:action type="add" startTime="10130">
    <iact:property name="dataType"/>
    <iact:actionData xml:id="d3">
      <inkml:trace xmlns:inkml="http://www.w3.org/2003/InkML" xml:id="stk3" contextRef="#ctx0" brushRef="#br0">31171 9652 11055 0,'-10'-12'480'3,"4"10"112"-3,6 2-464 0,0 0-128 0,0 0 0 0,0 0 0 7,0 0 320-7,0 0 64 7,0 0 0-7,0 0 0 9,-6-4 160-8,6 4 32 4,0 0 16-4,0 0 0 7,0 0 0-8,0 0 0 7,0 0 0-7,0 0 0 6,0 0 96-5,0 0 16 6,0 0 0-7,12 22 0 8,-12-22-144-8,20 15-32 8,-1 3 0-8,-5 0 0 7,5-9-32-7,-3 5-16 9,-1-2 0-9,7 5 0 6,1-5 32-6,-3 7 0 8,3-3 0-8,3 3 0 8,-3 9-80-1,2-1-16-7,3 0 0 0,-3 3 0 7,0 1-80-7,-1 2-16 8,-5 2 0-8,3-2 0 9,1 4-48-9,2 6-16 6,-1-2 0-6,-5 4 0 8,3-6 32-8,-1 4 0 7,5 6 0-7,-3-4 0 9,2 3-16-9,1 5 0 6,-5 2 0-6,3-1 0 8,-1-1-80-8,-2-1 0 6,3 3-16-6,-7 2 0 9,3-3-16-9,-1 5 0 8,-3-1 0-8,0 1 0 7,1 3 16-7,-5-1 0 7,0-3 0-7,1 5 0 8,-3-3 64-8,2 6 16 7,-6-1 0-7,-1 3 0 7,3-4-32-7,0 3 0 9,-4 3 0-9,-4 2 0 7,0-8-32-7,-4-1 0 6,-4 3 0-6,0-2 0 8,3 3 0-8,-9 1 0 7,0 0 0-7,-1 2 0 9,-1-5-16-9,-5 5-16 6,-1-2 0-6,-1 0 0 9,-3-5 16-9,5 3 0 6,-4-3 0-6,-1-5 0 9,-3-1 32-9,0 1 16 6,1-1 0-6,1-3 0 9,-2-3 32-8,0 2 0 4,-3-6 0-4,1-1 0 8,-4 5 64-9,2-2 32 5,2-6 0-4,-6-6 0 7,0 2 0-8,1-2 0 7,-3-6 0-7,4-2 0 8,0-1-96-8,0-3 0 6,2 0-16-6,4-1 0 8,-1-5-48-8,5 3-16 8,0 1 0-8,3-3 0 8,3-11-16-8,-1 7 0 6,9-6 0-6,-5-5 0 8,4 1 32-7,-1 2 16 5,13-8 0-6,-12 4 0 8,12-4 32-8,-16 0 0 7,16 0 0-7,-11 0 0 9,11 0-48-9,0 0 0 6,-14-6 0-6,14 6 0 9,0 0-64-9,-12-4 0 7,12 4-128-7,0 0 192 7,-13-6-192-7,13 6 176 7,-10-9-176-7,10 9 160 8,-8-14-160-8,-2 4 0 8,4 1 0-8,6 9 0 7,-5-10 128-7,5 10-128 7,-8-10 0-7,0 4 128 8,8 6-128-8,0 0 0 7,0 0 0-6,0 0 0 6,0 0 0-7,0 0 0 7,0 0 0-7,0 0 0 7,0 0 0-6,0 0 0 6,0 0 0-7,0 0-176 8,0 0 176-8,0 0 0 7,-10 2 0-7,10-2 0 8,0 0 0-8,0 0 0 7,-13 8 0-7,13-8 0 9,-10 10 0-9,10-10 0 6,-6 11 0-6,6-11 0 9,-8 10 0-9,8-10-128 6,-10 14 128-6,10-14-128 8,-5 13 128-8,1 1 0 7,4-14 0-7,0 0 0 8,-4 14 0-8,4-14 0 7,-2 17 0-6,2-17-128 7,0 0-128-8,0 14 0 6,2 0-16-6,-2-14 0 24,0 0-1136-23,6 11-240 0,-6-11-32-1,0 0-10480 6,0 0-2080-4</inkml:trace>
    </iact:actionData>
  </iact:action>
  <iact:action type="add" startTime="12024">
    <iact:property name="dataType"/>
    <iact:actionData xml:id="d4">
      <inkml:trace xmlns:inkml="http://www.w3.org/2003/InkML" xml:id="stk4" contextRef="#ctx0" brushRef="#br0">10138 13628 6447 0,'0'0'576'1,"0"0"-576"-1,0 0 0 0,0 0 0 6,-13-4 672-6,-1-1 32 7,14 5 0-7,-18-6 0 9,5 2 224-8,-5 0 48 5,4 2 16-6,-1-2 0 8,1-4 0-8,-1 4 0 8,3 1 0-8,-4 3 0 6,5 0-304-6,11 0-64 7,0 0-16-7,-16 1 0 9,16-1-208-9,0 0-32 7,-12 4-16-7,12-4 0 8,0 0 32-8,0 0 0 7,0 0 0-7,0 0 0 7,0 0 128-7,0 0 48 7,0 0 0-7,0 0 0 8,16 0-112-7,5-2 0 5,7-1-16-6,1 1 0 8,8 2 144-8,6 0 16 8,6 0 16-4,3 0 0 1,7 3-144-5,3 1-16 7,5-2-16-7,1-2 0 8,0-4-192-8,2 1-48 7,3 1 0-7,-5-2 0 8,2 0 112-7,0 4 16 5,4 4 0-6,0-2 0 8,-1-2-48-8,3 2 0 6,0 0 0-6,-4-2 0 9,-4-2-128-9,-5 2-16 6,-1 0-128-6,-1 0 192 8,-7 2-32-8,-1 1-16 7,-4 1 0-7,1 6 0 8,-1-2-144-8,-2-2 128 7,-8 3-128-7,-4-1 128 8,-6-4-128-8,-1 2 0 8,-7-2 144-8,2 2-144 7,-1-2 128-7,-9 0-128 7,-13-4 128-6,0 0-128 6,0 0 208-7,0 0-16 7,0 0-16-7,0 0 0 8,0 0 96-8,0 0 32 6,0 0 0-6,0 0 0 9,-15 0-16-9,-9-2 0 7,-3 0 0-7,-4 2 0 8,-10-4-96-8,2-2 0 7,-8 2-16-7,2 0 0 8,-1 0-176-7,-7-2 192 5,-6 2-192-6,-1 1 192 8,-6 1-192-8,-3 2 0 7,-11-2 0-7,-6-2 128 9,-3 0-128-9,1-2 0 5,0 2 144-5,4 2-144 9,0-4 0-9,3 6 0 6,-1 6 0-5,2-2 128 7,0-2-128-8,6-4 0 8,1-2 0-8,7-2 0 8,10 4 0-8,5 2 0 6,8-2 0-6,4 2 0 9,8 4 0-9,3 2 0 6,11 0 0-6,-3-2 0 9,7-6 0-9,13 2 0 6,0 0 0-6,0 0 0 9,0 0 0-9,0 0-160 5,0 0 160-5,23-2-160 9,8 2 32-9,10 0 0 7,12 0 0-7,5 2 0 8,15-2 128-8,5 0-128 7,9-2 128-7,3-2-128 8,6-6 128-8,1 5 0 7,-1 1 0-7,3 0-128 9,5 2 128-9,-5-2 0 7,-1-8 0-7,-7 4 0 8,-5-3 0-8,-4 3 0 6,-6 0 0-6,-2 2 0 9,-2 0 0-9,-7 6 128 6,-5 0-128-6,-7 0 0 10,-8 0 192-10,-10 0-48 6,-4 0 0-6,-6 0 0 9,-1 0-144-9,-24 0 0 5,0 0 0-5,0 0 0 9,0 0 0-9,0 0 160 6,0 0-160-6,0 0 160 9,-18-2-32-9,-7 0-128 7,-10 4 192-7,-10-4-64 8,-10 1 32-8,-7-1 0 6,-8 2 0-6,-10 2 0 9,-8 1-32-9,-8 3-128 7,-9-2 192-7,-4-4-64 8,-6 2-128-8,2 2 0 6,-2-2 0-6,-2 6 0 9,1 2 0-9,7-3 128 6,4-1-128-6,9-2 0 9,7-6 0-9,11 4 0 6,7 2 0-6,15 2 0 10,7-2 0-10,10 0 0 5,10-2 0-5,5 1 0 9,13 3 0-9,11-6 0 6,0 0 0-6,0 0 0 8,15 12-144-7,11-6-16 5,5 0 0-6,14-2 0 9,5 1 160-9,11-1-208 6,9 0 80-5,6-2 128 6,6-2-144-7,4-2 144 8,4 0 0-8,-5-4 0 8,-1-1 0-8,0 5-128 6,-2 0 128-6,-4-2 0 9,-4 0 0-9,-6 0 0 6,-5 0 0-6,-5-2 0 9,-5-1 0-9,-6 5 0 6,-10-2 0-6,-8 2 0 10,-5-2 0-10,-5 2 0 5,-19 2 0-5,0 0 0 8,0 0 0-8,0 0 144 7,-19 0-144-7,-9 2 128 8,-7 0-128-7,-8 2 128 6,0 0-128-7,-13-4 128 8,-10 0-128-8,-1 2 128 7,-3 1-128-7,2 7 128 8,-6 0-128-8,-1 0 0 8,3 3 0-8,-8-3 0 7,0 4 0-7,2-3-272 7,0 3 32-7,10-2 16 22,2 3-544-20,7-3-128-2,8 0 0 0,9 1-9520 6,1-3-1888-4</inkml:trace>
    </iact:actionData>
  </iact:action>
  <iact:action type="add" startTime="14936">
    <iact:property name="dataType"/>
    <iact:actionData xml:id="d5">
      <inkml:trace xmlns:inkml="http://www.w3.org/2003/InkML" xml:id="stk5" contextRef="#ctx0" brushRef="#br0">15863 11115 11343 0,'0'0'496'2,"0"0"112"-2,0 0-480 0,0 0-128 0,0 0 0 0,0 0 0 7,0-10 496-6,0 10 80 4,0 0 0-4,-6-18 16 7,0 5 272-8,-1-3 48 7,-1-2 16-7,-6 7 0 8,2-7 224-8,-5 3 32 7,-1-7 16-7,1 3 0 8,-5 1-112-8,1-3 0 7,-1 3-16-7,1 3 0 8,-6-3-288-8,-1-4-48 6,1 7-16-5,0-3 0 7,-7-1-304-8,-1 5-64 7,-2-3-16-7,-8 3 0 11,-3-2-80-10,-5 7 0 3,-4-5-16-4,-3 4 0 9,0 2-112-8,1 1-128 4,-3 1 176-4,-1 4-176 6,3 0 128-7,1 0-128 7,3 2 0-7,-7 4 0 7,-5 0 0-6,0 4 0 5,-6 3 0-6,1-3 0 10,3 8 0-10,-2-1 0 7,4 5 0-7,-2-1 0 7,9 1 0-6,-1 1 0 4,1 3 0-5,3 1 0 7,-5-2 0-7,1 3 0 8,-8 1 0-8,5 2 0 8,-3 2 0-8,4-1 0 7,1-5 0-7,1 2-144 8,5 3 144-7,5 3 0 6,5 0 0-7,-2-4 0 7,4 4 0-7,4-1 0 6,-2-1 0-5,2 0 0 7,-6 4 0-7,8 2 0 6,-5-2 0-7,8 4 0 8,-5 2 0-8,6-4-128 6,2 4 128-6,4-4 0 9,2 6 0-9,1 0 0 6,1 4 0-6,2 0-128 8,3-4 128-8,4 5 0 7,-1 3 0-7,9-2-128 8,2-6 128-8,0 5 0 6,6-1 0-6,8-6 0 9,0 0 0-9,6-2-128 6,3 4 128-6,7-6 0 10,1-4 0-10,4 4 0 7,2-2 0-7,8 1 176 7,2 1-176-7,8 0 128 8,2-4-128-8,3-4 128 8,-5-4-128-8,6 3 0 6,-1-3 0-6,3 0 0 7,3-3 0-6,1-3 0 7,-1 1 0-8,7 5 128 7,3-1-128-6,6-1 0 5,-2-7 0-6,0 3 0 8,-2-5 0-8,-1-1-144 7,-1 1 144-6,4-2 0 7,-4-6-160-8,6-1 160 6,4-5-128-6,2-1 128 8,2-3-192-8,0-2 64 6,-4-8 0-6,-2 2 0 9,-8-11 128-9,2-2 0 7,2-5 0-7,-1 1 0 8,1-2 0-8,6-2 0 6,0-4 0-6,0-2 0 10,-4-8 0-10,-4 2 0 6,-8-4 0-6,-1-1 0 8,-7-7 0-8,-5-3 128 7,-12-7-128-7,0-1 176 8,-4-4 144-8,-8 2 16 6,-7-6 16-6,-6-2 0 9,-7-2 96-9,-5 6 32 7,-6 3 0-7,-3 1 0 8,-7 6-16-7,0 1 0 4,-7 3 0-5,3 9 0 9,1 4-224-9,-7 3-48 6,-1 5-16-6,2 1 0 9,1 9-432-9,5 8-96 6,-7 1-16-5,7 3 0 23,3 9-2464-22,-2 0-496-2</inkml:trace>
    </iact:actionData>
  </iact:action>
  <iact:action type="add" startTime="15819">
    <iact:property name="dataType"/>
    <iact:actionData xml:id="d6">
      <inkml:trace xmlns:inkml="http://www.w3.org/2003/InkML" xml:id="stk6" contextRef="#ctx0" brushRef="#br0">15789 11167 8399 0,'0'0'368'2,"0"0"80"-1,0 0-448-1,-4 16 0 1,4-16 0-1,-8 12 0 8,8-12 560-8,0 0 16 7,0 0 0-7,0 0 0 8,0 0 368-8,0 0 80 7,0 0 0-7,0 0 16 8,0 0 112-8,0 0 0 7,0 0 16-7,12-6 0 8,2-6-336-8,1 0-80 7,5-7-16-7,-1 1 0 7,7-5-208-7,3-1-32 7,6-1-16-7,0 0 0 8,-2-5-96-7,8 3-32 5,-2 2 0-6,6-1 0 9,-6-1-96-4,6 2 0-1,-4 1-16-4,6 1 0 6,-2 2-48-6,-3-5 0 6,7 5 0-5,2-3 0 7,-4 5 0-8,7 3-16 7,5-5 0-7,-1 3 0 9,3 3-176-9,-1-5 0 6,3 8 144-6,-3-1-144 8,-3 5 0-8,-3 0 0 8,-1-4 0-8,2 7 0 7,-1 3 0-7,1 0 128 6,1 0-128-6,3 2 0 10,-1 2 0-10,3 0 0 10,1 4 0-9,5-1 0 3,-7 1 0-4,1 2 0 6,-5 0 0-5,1 9 0 5,1-3 0-5,3 4 0 7,-9-9 0-8,5 7 0 7,1-6 0-7,1 5 128 6,-1-1-128-6,3 2 0 8,-1-5 0-8,5 3 0 8,-5-6 0-8,3-1 0 8,-5 1 0-8,3-4 0 7,-5-4 0-7,5-2 0 7,-3-4 0-7,5 1 144 7,3-3-144-7,-2 2 160 9,8-8 96-9,-1 4 32 6,1-5 0-6,-8 3 0 9,1-3-48-9,-1 1-16 6,-6-8 0-6,5 5 0 9,1 3-96-9,-1-5 0 6,-1 7-128-6,6-5 192 9,-1 1-192-9,3-2 128 7,-4-3-128-7,4 5 0 10,-7-1 128-10,1-7-128 5,3 1 0-5,-5 2 0 8,-2 1 0-8,7-1 0 7,-3 3 0-7,2 0 0 9,5-1 0-9,-5-3 128 6,2 1-128-6,-3 2 0 8,3-9 0-8,-6 1 0 7,-5-4 0-7,3 0 0 7,1 1 0-7,3 5 0 7,-3 2 0-7,3-5 0 8,2 1 0-8,-3-4 0 7,3 0 128-7,2-3-128 8,-5 1 0-7,-1 0 0 5,-1-2 0-6,-3 2 0 9,-1 0 128-9,-1-2-128 7,1-6 0-7,1 2 144 9,3-2-16-9,-3 2 0 5,1-6 0-5,-3 4 0 10,1-4 64-10,0 6 16 5,-1-6 0-5,1 0 0 10,-7-2-32-10,-3-3-16 6,0-3 0-6,2 2 0 8,-2-1-16-8,-3-1 0 7,5-2 0-7,0 5 0 8,-6 7 48-7,6-6 16 6,-1 0 0-7,1 3 0 7,-2-5-64-7,2 2-16 7,0 2 0-7,-1 2 0 8,-5-1-128-8,2-3 0 7,0 8 144-7,-2-4-144 7,0 2 0-7,-2 2 0 8,4 4 0-8,-3-2 128 8,3 6-128-8,2 2 0 6,-8 3 0-6,8 3 0 9,0-2 0-9,0 3 0 6,-1 1 0-6,3 2 0 10,-4 1 0-10,2-1 0 5,2-1 0-5,-6 1 0 9,-1 1 0-9,3 1-128 6,-2-3 128-6,4 9 0 10,-6-1 0-10,4 6 0 6,2 0 0-6,-2 1 0 8,-1 1 0-8,5 2 0 7,-4 4 0-7,2 0 0 8,2 0 0-8,-8 0 0 7,-1 0 0-7,0 0 0 8,-3 0 0-8,-6 0 0 7,-4 0 0-7,-4-2 0 8,-7 0 0-8,2 0 0 7,-7 0 0-7,-11 2 0 22,0 0-464-21,0 0-16-1,0 0 0 1,0 0-9120 6,2-12-1808-6</inkml:trace>
    </iact:actionData>
  </iact:action>
  <iact:action type="add" startTime="16856">
    <iact:property name="dataType"/>
    <iact:actionData xml:id="d7">
      <inkml:trace xmlns:inkml="http://www.w3.org/2003/InkML" xml:id="stk7" contextRef="#ctx0" brushRef="#br0">26872 6615 13823 0,'0'0'608'3,"-8"-15"128"-3,-2 1-592 0,10 14-144 0,-9-10 0 0,9 10 0 8,-16-9 1840-8,2 5 336 6,-3 4 64-6,1-2 0 9,-5 0-1600-9,-7 2-320 6,-5 0-64-5,-4 2 0 6,2 4-96-6,-2 3-16 5,-10 1 0-5,2-4 0 7,0 2 48-8,-1 2 16 7,1-3 0-7,2 11 0 7,-4-4 176-7,6 5 48 8,-4 1 0-8,8-3 0 8,2 3-48-8,2 3 0 8,0 4 0-8,3-1 0 6,1-1-208-6,4 0-48 7,-1-3-128-2,7 1 192-1,5-1-192-4,3 1 0 8,7-1 128-8,8-3-128 8,5 4 0-8,3 3 144 7,8-1-144-6,-1-1 128 6,4-11 272-7,5 3 48 7,1-1 16-7,6-1 0 8,-2 4-208-8,-1-7-32 6,1 1-16-6,-2 0 0 9,4 7-208-9,-2-5 128 6,-2 3-128-6,-1-3 0 8,-3 4 144-7,0-3-144 4,2-3 128-5,-5 4-128 9,-3-1 192-9,-5 5-32 7,2-7-16-7,-9 5 0 8,1-4 144-8,-8 3 32 7,-2-17 0-7,-10 22 0 9,0-7 64-9,-1 3 32 6,-9 1 0-6,1-7 0 9,-5 2-96-9,-1-9 0 6,-2 1-16-6,-3 0 0 8,-3 2 64-8,2-2 16 7,2-4 0-7,-4 0 0 8,-6-4-128-8,7-2-32 6,7 0 0-6,2-4 0 9,1 2-224-9,3 0 0 6,1 2 0-6,8-7 0 27,3 1-1520-26,-1 0-400 0,6-5-64-1,6 5-12480 0</inkml:trace>
    </iact:actionData>
  </iact:action>
  <iact:action type="add" startTime="17473">
    <iact:property name="dataType"/>
    <iact:actionData xml:id="d8">
      <inkml:trace xmlns:inkml="http://www.w3.org/2003/InkML" xml:id="stk8" contextRef="#ctx0" brushRef="#br0">27120 6510 5519 0,'0'0'240'1,"0"0"64"-1,0 0-304 0,0 0 0 1,0 0 0-1,0 0 0 7,0 0 1232-7,-14-4 192 7,14 4 48-7,0 0 0 8,0 0-496-7,0 0-80 5,0 0-32-5,0 0 0 8,0 0 304-9,0 0 64 5,0 0 16-5,0 0 0 8,0 0-48-8,0 0-16 7,0 0 0-7,19 6 0 8,1-2-224-8,-1-4-64 8,1 0 0-8,7 2 0 7,4 4-512-7,5-4-128 7,-3-2 0-7,2 0-16 8,6 0 16-8,-2-2 0 12,4 0 0-12,-6 2 0 4,-2-8 64-3,2 6 32 4,-2 2 0-5,-4-2 0 8,2-2 32-7,4 2 0 6,-1-4 0-7,-1 3 0 7,-2 4-64-7,2-1-16 7,-6-1 0-7,0 4 0 8,-1 1-80-8,-5-2-16 7,-1 2 0-7,-3 4 0 9,1-2-80-9,-7 2 0 6,3 1-128-6,-16-9 192 9,0 0-32-9,0 0-16 6,4 18 0-6,-4-2 0 9,-4 1 176-9,-4 3 16 6,-6-7 16-5,3 5 0 6,-7-7-176-7,5 5-48 8,-7 4 0-8,-1-5 0 7,-3 5 0-7,-1-1-128 7,-1 1 192-7,-1-1-64 8,-4 3 80-8,2-7 16 8,-1 1 0-8,3 3 0 9,-2-5-32-9,3 4 0 5,-1-9 0-5,2 5 0 8,-1-4-48-8,3 5-16 7,2-5 0-7,-1-2 0 8,1 4-128-8,3-5 160 7,4 3-160-7,-1 0 160 10,15-10-160-10,-12 2 0 4,12-2 0-4,0 0 128 9,0 0-128-9,0 0 0 6,0 0-192-5,0 0 192 22,0 0-1008-22,0 0-80 0,14-2 0-1,7-4-9296 7,5 0-1856-7</inkml:trace>
    </iact:actionData>
  </iact:action>
  <iact:action type="add" startTime="18042">
    <iact:property name="dataType"/>
    <iact:actionData xml:id="d9">
      <inkml:trace xmlns:inkml="http://www.w3.org/2003/InkML" xml:id="stk9" contextRef="#ctx0" brushRef="#br0">29300 5845 8287 0,'0'0'736'3,"0"0"-592"-3,-8-15-144 1,1 5 0 6,7 10 2368-6,-16-4 448 5,2 4 96-6,-5-2 16 8,-1 2-1808-8,-1 2-352 6,-6 0-80-6,-5 4-16 8,1 5 32-7,0 3 0 6,-2 7 0-7,0 1 0 8,-8-3-64-8,4 11-16 6,-4 5 0-6,6 0 0 9,1 0-176-9,5 10-16 8,0 4-16-8,2-3 0 7,-1 3-256-7,5 0-160 7,3 2 192-7,9-3-192 8,-1 1 0-8,6 4 0 11,4-3 0-11,6 1 0 5,2-10 224-4,8 0-64 5,-1-4-16-6,7-2 0 7,5-2 416-7,4-3 80 7,4-5 0-7,8-4 16 7,6-3 304-7,2-2 64 7,4-9 16-7,3 1 0 9,9-8-544-9,-3-4-112 7,-5-2-32-7,3 1 0 9,1-9-96-9,1 2-32 7,-2-3 0-7,-3 1 0 9,0-5-80-9,1-1-16 6,3 2 0-6,-3-3 0 8,-3-6 80-8,-5 1 16 7,-1 1 0-7,-4 0 0 8,-8-1 96-7,-4-1 32 5,-4-2 0-6,-1-2 0 8,-7-5-64-8,1-3-16 6,-11 2 0-5,1 4 0 6,-8 2 48-7,-4-2 16 8,0-2 0-8,-6 2 0 8,-7-4-64-8,-1 1-16 7,-8 7 0-7,-5 2 0 8,-6 0-256-8,-12 1 0 6,-6 1 128-6,-9 3-128 9,-10-1 0-9,-4 5 0 6,-6 9 0-6,0-3-144 25,-2 4-288-25,0 6-48 2,4 2-16-2,0 4 0 11,-4 4-1648-10,2 6-336 0,-2 3-64 0,10 1-16-1</inkml:trace>
    </iact:actionData>
  </iact:action>
  <iact:action type="add" startTime="20698">
    <iact:property name="dataType"/>
    <iact:actionData xml:id="d10">
      <inkml:trace xmlns:inkml="http://www.w3.org/2003/InkML" xml:id="stk10" contextRef="#ctx0" brushRef="#br0">15514 10777 3679 0,'0'0'320'1,"0"0"-320"2,0 0 0-3,0 0 0 7,0 0 992-7,-8 10 128 7,8-10 32-7,-12 10 0 8,12-10-880-7,-7 13-272 6,-5-5 160-7,4 4-160 10,8-12 240-10,-6 10-48 5,6-10 0-5,-8 11 0 8,-1 3 480-8,9-14 96 7,0 0 0-7,-10 10 16 7,2 3 48-7,8-13 16 7,0 0 0-7,-12 8 0 8,12-8-160-8,0 0-48 8,-7 14 0-8,7-14 0 8,0 0-16-8,0 0-16 6,0 0 0-6,0 0 0 9,11-8 496-9,5-2 112 7,3 1 0-7,-1-9 16 7,3 0-496-6,5-1-96 6,1-6-32-7,4-3 0 9,1-1-352-6,5 0-64 1,0-2 0-3,4 1-16 6,1-3 0-7,3 2 0 6,0 2 0-6,6 1 0 8,2 1 80-7,-3 2 32 5,1-3 0-6,-6 5 0 8,0 7-96-8,-2-1-32 7,-8-1 0-7,-4 5 0 9,-2-3-160-9,-1 8 0 6,-3-2 0-6,-2 3 128 9,-3 1-128-9,-3 2 0 6,1 2 0-6,-18 2 0 23,0 0-672-22,14 2-16 0,-14-2 0 0,0 0-7360 6,0 0-1472-7</inkml:trace>
    </iact:actionData>
  </iact:action>
  <iact:action type="add" startTime="21123">
    <iact:property name="dataType"/>
    <iact:actionData xml:id="d11">
      <inkml:trace xmlns:inkml="http://www.w3.org/2003/InkML" xml:id="stk11" contextRef="#ctx0" brushRef="#br0">15898 10190 16127 0,'0'0'704'0,"-12"-10"160"1,12 10-688-1,0 0-176 0,0-11 0 0,0 11 0 6,14-12 432-6,4 6 48 7,-1-2 16-7,11 1 0 8,1-1 272-8,6 2 64 7,2-6 16-7,0 4 0 8,8 1-64-8,-4-1-16 6,0-2 0-5,0 4 0 7,2 4-288-7,2-2-64 5,-1 0-16-6,3 4 0 9,-6 0-80-9,0 4-32 6,0 0 0-6,0 0 0 9,-8-2-288-9,2 6 0 6,0 6 0-5,-5-7 0 6,-3-1 0-6,-2 6 128 9,-5-4-128-10,-3 5 0 7,-5-3 224-7,-2 2-64 5,-10-12-16-5,4 21 0 8,-2 1 64-8,-4-1 16 8,-8-7 0-8,-8 3 0 7,-3-5-48-6,-2 6-16 6,-3-7 0-7,1 3 0 7,-6-8-32-6,-3 2 0 6,3 1 0-7,2-3 0 8,2 2-128-8,1-2 0 7,5-6 144-7,7 0-144 24,-1-2-1040-23,15 2-288 1,0 0-48-1</inkml:trace>
    </iact:actionData>
  </iact:action>
  <iact:action type="add" startTime="21448">
    <iact:property name="dataType"/>
    <iact:actionData xml:id="d12">
      <inkml:trace xmlns:inkml="http://www.w3.org/2003/InkML" xml:id="stk12" contextRef="#ctx0" brushRef="#br0">17886 9566 12895 0,'0'0'1152'13,"0"0"-928"-12,0 0-224-1,-12 6 0 0,-4-2 1152 0,-1 4 192 6,-8 7 48-6,-5 1 0 8,-1 1-816-7,-8 3-176 5,2-4-16-6,-6 3-16 8,2 4 496-8,-4 3 96 6,6 1 32-6,-2 2 0 10,6 3-96-10,6-3-32 5,2 2 0-5,3 0 0 9,7-2-480-9,5-1-80 8,8-7-32-8,2 1 0 7,6-5-144-7,2-3-128 6,-6-14 192-5,23 8-192 6,5 3 672-6,-1-7 32 4,4-4 0-4,6 0 0 9,6-4 64-3,4-5 0-7,-6-3 16 0,8 0 0 6,-1-5-480-6,-1-3-112 8,2-1 0-8,-2-1-16 8,-4-5 16-8,-4-2 0 8,-2-6 0-8,-4 1 0 8,-2 3 288-7,-11 0 64 5,-5-2 16-6,-9-2 0 7,0 0-32-7,-8 3 0 6,-8 5 0-6,-7 0 0 9,-1 2-208-9,-7 7-64 7,-5 6 0-7,-9 6 0 8,-3-1-256-8,-9 7-144 6,-6 4 16-6,-9 5 0 24,-2 5-1472-22,-6 11-272-1,1 5-64 0,5 3-13136-1</inkml:trace>
    </iact:actionData>
  </iact:action>
  <iact:action type="add" startTime="22741">
    <iact:property name="dataType"/>
    <iact:actionData xml:id="d13">
      <inkml:trace xmlns:inkml="http://www.w3.org/2003/InkML" xml:id="stk13" contextRef="#ctx0" brushRef="#br0">10784 14553 9215 0,'0'0'400'1,"0"0"96"-1,4-12-496 0,-2-4 0 2,0 5 0-1,0-5 0 6,0 3 1472-7,-2-3 192 8,0 4 32-8,0-3 16 7,0 3-544-6,0 12-96 5,-8-18-32-5,-4 7 0 5,0-7-80-5,-5 6-32 6,-1 1 0-7,1 1 0 8,-5 2-160-8,1-2-16 7,-1 5-16-7,-1 1 0 8,-2 4-272-8,-3 4-48 8,-1 1-16-8,-4 5 0 7,-2-4-176-7,2 4-32 7,-3 7-16-7,-1-3 0 8,0 0-176-7,0 7 0 10,-2-3 144-11,4 9-144 3,2 8 144-3,-6 0-144 7,6 0 192-7,2 8-192 9,3 0 224-9,5 4-64 6,1 4-16-6,3 1 0 9,-3 3-144-9,3 1 0 6,7-1 144-6,1-2-144 9,5-3 0-9,4-1 0 6,2 0 0-6,4 0 0 9,2-3 0-9,3-5 144 7,-1 2-144-7,4-8 0 8,3 0 224-8,-5-3-64 7,4-3-16-7,-3-2 0 7,9-1 336-7,1-5 64 7,3-1 16-7,-1-9 0 8,5 3-160-8,1-8-16 7,4 0-16-7,-2-4 0 8,-2-4-64-8,7 0-16 7,-1-2 0-7,2-2 0 8,-6-10-16-8,2 3 0 7,0-7 0-7,2-3 0 7,-1-3 16-7,-5-1 0 8,0 0 0-8,0-1 0 9,1-7-128-8,-1 0-32 3,0-4 0-4,-2 4 0 8,-1-4 16-7,-3-2 0 5,1 4 0-6,-3-2 0 10,-3 2 16-10,-1 2 0 5,-3-6 0-5,-1 4 0 10,-3-4 64-10,0 4 16 6,-8-2 0-6,-2-2 0 8,-2 0 48-8,-4-2 16 7,-2 6 0-7,0-4 0 9,-5 4-80-9,1-4-16 7,-5 2 0-7,-1 2 0 8,-3 2-32-7,-5 8-16 4,-3 3 0-5,0 3 0 9,-4-1 0-9,-5 5 0 6,1 7 0-6,-2 4 0 9,-4 4-160-9,-1 6 192 6,-1 2-192-5,-2 2 192 6,-4 7-192-7,2 3 0 7,-3 5 0-7,5 12 0 9,-4 4-336-9,6-1 48 6,8 2 16-6,-2-2 0 26,4 8-1648-26,4-3-336 0,4 2-64 0,5 0-13168 1</inkml:trace>
    </iact:actionData>
  </iact:action>
  <iact:action type="add" startTime="26645">
    <iact:property name="dataType"/>
    <iact:actionData xml:id="d14">
      <inkml:trace xmlns:inkml="http://www.w3.org/2003/InkML" xml:id="stk14" contextRef="#ctx0" brushRef="#br0">19007 13010 16527 0,'0'0'720'3,"0"0"176"-3,0 0-720 0,0 0-176 0,0 0 0 0,0 0 0 7,0 0 848-7,12 14 144 9,4-6 32-9,9-3 0 6,6-6 160-5,16 1 32 6,11-2 16-7,7 0 0 7,7-4 0-7,6-4 0 7,2 2 0-7,4 4 0 9,6-2-416-9,9-3-96 7,6 1-16-7,5 4 0 11,-1 0-176-11,0 2-32 5,-7 0-16-4,1 2 0 6,0 0-208-6,1 0-32 5,-3 0-16-6,1 0 0 8,-3 0-224-8,-7 4 144 6,-7 0-144-6,-1 0 128 8,-4 2-128-8,0-4 0 6,-6-2 0-6,-3 6 128 9,3-3-128-9,-10 1 0 7,-3 0 0-7,-1 0 0 24,-5 0-944-23,-7 0-272 0,-1 2-48 0,0-4-12816-1</inkml:trace>
    </iact:actionData>
  </iact:action>
  <iact:action type="add" startTime="27189">
    <iact:property name="dataType"/>
    <iact:actionData xml:id="d15">
      <inkml:trace xmlns:inkml="http://www.w3.org/2003/InkML" xml:id="stk15" contextRef="#ctx0" brushRef="#br0">24674 12848 15663 0,'-26'0'1392'1,"13"0"-1120"0,3-2-272-1,10 2 0 5,0 0 1296-4,0 0 208 4,0 0 32-5,19 6 16 9,3 2-848-9,9-2-192 6,4-4-16-6,14 0-16 10,11-4-48-9,7 2-16 3,5 0 0-3,6-2 0 6,0-6 64-7,10-2 16 7,3 3 0-7,20 3 0 9,14 0-112-9,0-4-32 11,2 0 0-11,8 0 0 6,-1-5 64-5,8 7 16 3,16 4 0-4,-5 0 0 9,-1-6-80-9,2-4-16 7,10 5 0-7,5 5 0 8,1 0 32-8,4-2 0 6,-1 0 0-6,7 0 0 8,5 10-32-8,-9 0 0 7,-7-4 0-7,7 0 0 8,-1 2-176-8,-7-1-32 7,-10 1-128-7,0 4 192 8,-4-2-192-8,0-2 0 6,-4 2 128-6,-11 2-128 9,-16-1 0-9,-8 1 0 6,-4 4 128-6,-4 0-128 9,-3-3-144-9,-13 7-80 7,-7-4-16-7,-13 3-9536 16,-19-5-1904-16</inkml:trace>
    </iact:actionData>
  </iact:action>
  <iact:action type="add" startTime="27951">
    <iact:property name="dataType"/>
    <iact:actionData xml:id="d16">
      <inkml:trace xmlns:inkml="http://www.w3.org/2003/InkML" xml:id="stk16" contextRef="#ctx0" brushRef="#br0">11985 16179 21183 0,'-37'-9'1888'2,"16"7"-1504"-2,-1 0-384 0,9 0 0 8,-1-2 752-7,14 4 80 6,0 0 0-7,0 0 16 8,0 0-448-8,0 0-80 7,0 0-32-7,22-8 0 7,5-2-32-7,6 2 0 9,6 3 0-9,2-3 0 7,10-4 256-7,3 4 32 8,3-5 16-8,7 3 0 7,6-6-96-7,10 3-16 7,8-3 0-7,10 4 0 8,3 6-64-8,3-5-32 6,1 1 0-6,2-4 0 17,0 5-144-17,5 3-16 1,3 0-16-1,8 0 0 6,1-4-32-5,-1 6 0 5,-10-1 0-6,3-3 0 9,4 4-144-9,7-2 0 6,4 2 144-6,-10 2-144 8,-6-6 0-8,-2 1-192 7,0 1 32-7,0 2 0 24,2 2-1840-23,-3-2-368 3,-3-4-80-4</inkml:trace>
    </iact:actionData>
  </iact:action>
  <iact:action type="add" startTime="28461">
    <iact:property name="dataType"/>
    <iact:actionData xml:id="d17">
      <inkml:trace xmlns:inkml="http://www.w3.org/2003/InkML" xml:id="stk17" contextRef="#ctx0" brushRef="#br0">16224 16298 11055 0,'0'0'976'1,"0"0"-784"1,0 0-192-2,0 0 0 7,0 0 1728-7,0 0 288 7,0 0 64-6,17 6 16 7,1-4-1328-7,7 0-256 6,5-2-48-7,9 0-16 8,4-2 240-8,9 0 32 6,5-4 16-6,9 4 0 8,12-2-80-8,14-1-16 7,3-7 0-7,11 2 0 8,-1-6 0-8,8 5-16 7,6-9 0-4,16 5 0 3,11-5-208-6,2 1-32 6,-3 5-16-6,9-4 0 9,8-1 16-9,1 1 16 6,3-1 0-6,2 1 0 8,-2 7 32-8,5-5 0 7,13 6 0-6,-9-5 0 7,-3 1-112-8,5-2 0 6,3 5-16-6,-5-5 0 8,-9-1-64-8,0 1-16 7,0 8 0-7,-4-4 0 8,-2 1-80-8,-12 1-16 7,-8-2 0-7,-3 6 0 8,-5 5-128-7,-3-3 0 5,-10 0 0-6,-12-2 0 9,-11 4 0-9,-8 0-192 7,-12 2 0-7,-8 2-9824 17,-13 4-1968-16</inkml:trace>
    </iact:actionData>
  </iact:action>
  <iact:action type="add" startTime="29796">
    <iact:property name="dataType"/>
    <iact:actionData xml:id="d18">
      <inkml:trace xmlns:inkml="http://www.w3.org/2003/InkML" xml:id="stk18" contextRef="#ctx0" brushRef="#br0">17882 13740 9215 0,'0'0'816'1,"12"-12"-656"3,-7-2-160-3,1-1 0 5,2 3 1664-5,0-2 288 4,-4 1 64-5,-4 13 16 10,4-18-352-10,-4 18-64 6,5-12-16-6,-5 12 0 8,0 0-368-7,0 0-80 4,4-11 0-4,-4 11-16 7,0 0-240-8,0 0-64 7,0 0 0-7,0 0 0 7,0 0-432-7,-13 7-80 8,-7 1-32-8,-1 0 0 8,-7 4 64-7,-5-2 16 5,-2 5 0-5,-8-3 0 6,-2 0 64-6,-3 3 16 7,-7 1 0-6,0-3 0 4,-1 5 0-6,1-4 16 6,1 1 0-6,-1-5 0 8,-2 0-64-8,3-1-16 6,-1-3 0-6,-1 0 0 9,-5-4-160-9,5-2-32 6,5-2-16-6,0 0 0 9,0-2 32-9,3 0 16 6,3 0 0-6,4-5 0 8,4-1 0-8,-2 4 0 7,6-4 0-7,3 5 0 9,3 1-96-9,10 2 0 7,3 0-128-7,-2 2 192 8,16 0-192-8,-11 2 176 7,11-2-176-7,0 0 160 8,0 0-160-8,0 0 0 7,0 0 0-7,-2 17 0 9,0-3 0-9,4 3 0 7,2-1 0-7,-1 2 0 8,1 3 0-8,4 4 0 6,4 5 0-6,-4 3 0 9,-1 4 0-9,3 8 0 7,0 7 0-7,-2-1 0 7,2 2 0-6,-7 1 0 4,3 7 0-5,-2 1 0 9,0 8 0-9,-2-3 0 6,-4 3 0-6,2 0 0 8,-2 6 0-8,2 4 0 7,-2-2 0-7,-2 0 0 9,-2-6 0-9,3 4 0 6,-7 6 0-6,4-6 128 9,-2-7-128-9,4 1 192 6,-7-6-192-6,3 4 192 9,2-5-32-8,-2-3 0 5,-8-1 0-6,1-1 0 8,-1 5-32-8,-1-5-128 6,5-3 192-6,-2-3-64 9,5 1-128-9,-1-8 160 6,-2-4-160-6,6-4 160 9,0 2-160-9,-1-6 160 6,1-6-160-6,2-3 160 9,0-5-160-9,2-1 192 6,2-18-192-6,-4 17 192 9,4-17-64-9,0 0-128 6,0 0 192-6,0 0-64 8,0 0 32-8,0 0 0 7,0 0 0-7,0 0 0 7,0 0-32-6,0 0-128 6,18 0 192-7,1 0-64 9,-1-3-128-9,-1-1 128 7,5-2-128-7,-1 2 128 8,3 0-128-8,-1 0 0 6,2-4 0-6,1 2 0 10,9 1 0-10,2 1 0 5,8-2 0-5,0-2 0 9,3 2 0-9,5 2 0 6,0-2 0-5,3 4 0 6,1 1 0-7,-1 1 0 8,-5-2 0-8,2 4-176 24,1 3-1040-23,-1-1-224 0,0 4-32-1,-1 2-10400 6,3-4-2080-5</inkml:trace>
    </iact:actionData>
  </iact:action>
  <iact:action type="add" startTime="30758">
    <iact:property name="dataType"/>
    <iact:actionData xml:id="d19">
      <inkml:trace xmlns:inkml="http://www.w3.org/2003/InkML" xml:id="stk19" contextRef="#ctx0" brushRef="#br0">22319 13675 15663 0,'0'0'1392'0,"0"0"-1120"4,-6-10-272-4,6 10 0 6,0 0 1104-5,0 0 176 7,0 0 16-8,2-19 16 7,2 5-128-7,2-1-32 7,6 3 0-7,1-2 0 8,5 1-256-7,2-3-48 4,11 2-16-4,0 1 0 7,2 3-160-7,2-4-32 5,6 1-16-6,-2-3 0 8,4 6-96-8,-4 6-16 8,2-3 0-8,-4-3 0 7,-2 2-176-7,-2 2-32 6,3 4-16-6,-7-4 0 10,-2 5-288-10,-2 1 160 5,-5 0-160-4,-1 7 128 7,1 1 0-8,-6 6 0 11,-3-1 0-11,-5 7 0 6,0-1 64-6,-2 11 16 7,-2 1 0-6,-2 2 0 6,-4 4-208-7,-2 8 0 6,0 0 0-6,-3 4 0 8,-1 1 176-8,0 3-176 8,-4 2 192-8,5 5-192 6,-3 12 128-6,2-6-128 8,0 5 0-8,-1-7 0 8,-1 6 192-8,6-2-64 8,-2 5 0-7,6-7-128 5,2-4 208-5,4 1-64 5,6-7-16-6,-4 3 0 8,2-1 32-7,5-3 0 6,-1-2 0-7,6-1 0 7,-7 5 16-7,7-3 0 7,-4-3 0-7,1 0 0 8,3-4-32-7,-7 1 0 4,5-5 0-5,-4-4 0 9,1 6 32-9,-1-8 0 7,0-2 0-6,1 2 0 6,-5-5-16-7,4-3 0 7,-4 0 0-7,1 2 0 8,3 0-160-8,-4 1 192 6,0-7-192-6,2 0 192 9,-3 1-192-9,-3-3 128 7,2 2-128-7,-2-3 128 8,2-6-128-8,-4 1 128 6,0-3-128-5,0 1 128 7,-2 3-128-8,0-18 0 7,0 0 0-7,-4 15 128 10,0 1-128-10,4-16 160 5,-10 12-160-4,10-12 160 6,-8 13 160-7,-1-5 16 6,-3 2 16-6,4 0 0 8,-8-4 112-8,3 1 32 7,-7 5 0-7,3 0 0 9,-3-2-32-9,-1 3 0 6,-7-5 0-6,3 4 0 10,0-3-64-10,-4 1-16 6,-5 2 0-6,-5-4 0 9,2 1-64-9,2 1 0 6,-4-4-16-6,4-2 0 8,0 0-144-8,-4 0-32 6,4 2 0-6,2-2 0 9,3-1-128-9,1-1 0 6,0 4 0-6,2-2 0 27,-1-2-1152-26,5 2-192-1,-1 0-64 0,7 0-18176 0</inkml:trace>
    </iact:actionData>
  </iact:action>
  <iact:action type="add" startTime="31793">
    <iact:property name="dataType"/>
    <iact:actionData xml:id="d20">
      <inkml:trace xmlns:inkml="http://www.w3.org/2003/InkML" xml:id="stk20" contextRef="#ctx0" brushRef="#br0">17459 16903 12895 0,'0'0'576'1,"0"0"112"-1,0 0-560 0,0 0-128 3,0 0 0-2,0 0 0 6,0 0 1920-7,5-8 336 7,-5 8 80-7,0 0 16 8,0 0-944-7,0 0-192 4,0 0-48-4,-5-16 0 7,-9 7-192-8,0-3-32 7,-5 4-16-7,-3 2 0 8,-1 0-224-8,-4-3-32 7,-5 1-16-7,1 2 0 8,-2-2 32-8,0-2 0 7,-6 3 0-7,0 3 0 8,-6 0-176-8,-4-2-48 7,2 2 0-6,-3 0 0 6,1 0-224 0,0 2-48-7,2 2-16 0,1-2 0 9,1 4 16-9,6-2 0 7,4 4 0-7,-1 0 0 9,5 0-192-9,6-2 192 5,9-2-192-4,-5 6 192 7,1-2-48-8,9 0 0 5,11-4 0-4,0 0 0 6,0 0-144-7,0 0 0 8,0 0 0-8,0 0 128 8,-6 11-128-8,6-11 0 7,4 16 0-7,-4-16 0 8,5 18 0-8,-1-3 0 8,0 7 192-8,2-1-64 8,2 2-128-8,-2 1 0 7,0 1 0-7,1 4 0 9,3 3 192-8,-6 1-64 4,0 2 0-5,2 8 0 9,0-4 16-9,2 8 0 6,-5 3 0-6,-1-3 0 8,2 4-144-8,0 2 0 7,-2 3 0-7,0 5-176 8,-2 1 176-8,0-2 0 6,0-3 0-6,0-2 128 10,-2-1-128-10,2-1 0 6,0-2 0-6,0-3 0 8,-2 3 128-8,2 0 64 7,0-6 16-7,0-5 0 9,0 5 80-9,0-6 16 6,0 2 0-6,2-6 0 7,0 1-160-7,-2 1-16 8,0 0-128-7,0-4 192 6,0-4-192-7,0-4 128 7,0-3-128-7,0-1 0 7,-2-3 208-7,2 1-48 8,0-19-16-8,0 20 0 8,0-20-144-8,0 13 0 7,0-13 0-7,-2 16 0 8,2-16 0-8,0 0 0 7,0 0 0-7,0 0 0 9,2 12 0-9,-2-12 0 6,0 0 0-6,0 0 0 8,16 13 0-8,-16-13 0 6,15 6 0-6,3 0 0 9,-18-6 0-9,23 4 0 7,1-4 0-7,-1 0 0 7,2-2 0-7,5-2 0 7,-3-2 0-7,6 0 0 8,2-7 0-8,8 3 0 7,-4-6-192-7,6 5 192 9,-2-3-416-9,0 2 32 6,-2 3 16-6,0-1 0 25,-4 6-1232-24,4 2-240 0,-4-2-48-1,4 4-8880 6,-6-2-1776-5</inkml:trace>
    </iact:actionData>
  </iact:action>
  <iact:action type="add" startTime="32680">
    <iact:property name="dataType"/>
    <iact:actionData xml:id="d21">
      <inkml:trace xmlns:inkml="http://www.w3.org/2003/InkML" xml:id="stk21" contextRef="#ctx0" brushRef="#br0">19877 16768 11919 0,'0'0'512'3,"0"0"128"-2,0 0-512-1,-15-2-128 0,3-4 0 0,12 6 0 6,0 0 768-6,-10-5 128 8,0-7 32-8,10 12 0 8,-5-10 288-7,5 10 64 4,0 0 16-4,0-17 0 7,0 3-144-8,3-2-48 7,-3 16 0-7,12-11 0 8,-2-5-176-8,7 6-32 7,-1-5-16-7,7 7 0 7,5 0-368-6,1-2-64 6,4 1 0-6,4-3-16 5,-2 0-112-5,-1 2-32 5,6-3 0-5,-2 1 0 7,-3-4-32-3,2 5 0-1,-4-5 0-4,-2 6 0 6,-2 5 128-5,-1-5 0 5,-3 0 16-6,-2 6 0 8,-3 4-144-8,1 0-16 6,1 0-16-6,-3 2 0 10,-19-2-224-10,14 6 176 6,-2 6-176-5,-5-5 160 8,-7-7 48-9,0 0 16 5,10 22 0-5,-2-1 0 8,-8 5-224-7,-4-3 0 5,-4 1 128-6,2 9-128 8,-1 12 0-8,-5-3 176 7,0 1-176-7,-3 8 160 9,3 2-160-9,0-1 0 5,1 1 0-5,5 2 0 9,-4 3 176-9,4 3-48 7,2-1-128-7,0 0 192 8,0 3-192-8,2-5 176 9,4 1-176-9,2-3 160 6,-4-1-160-6,2 0 0 7,4 1 0-7,0-3 128 7,2-8-128-7,0 0 192 7,5 3-192-7,1-1 192 8,0-6 0-8,1 2 16 7,3-4 0-6,-5 4 0 8,7-8 0-9,-5 0 0 6,1-4 0-6,4 4 0 8,-3-1-16-8,3-5 0 7,1-4 0-7,-1-1 0 8,-3-3-16-8,3-1-16 7,-3 1 0-7,-1-1 0 9,3-7 16-9,-3 5 0 5,1-9 0-5,1 5 0 8,-4-6 0-8,1 0 0 8,-15-8 0-8,14 9 0 8,-14-9-48-8,0 0 0 6,0 0 0-6,16 8 0 10,-16-8 64-10,0 0 0 5,7 12 0-5,-7-12 0 9,0 0 144-9,0 16 48 7,0-16 0-7,-6 17 0 7,1-7 48-7,-11 0 16 7,-2-1 0-6,1-3 0 7,-6-4-64-8,-5 2 0 7,-3 0 0-7,-8 0 0 9,-2 2-128-9,-4 0-16 6,-2-1-16-6,-7 1 0 9,-5 0-96-9,1 2-128 6,-5-2 176-6,1 0-176 8,-10 5 128-8,1-1-128 6,-5-2 0-5,0 4 0 7,2-3 0-8,2 1-304 7,-4 8 48-7,0-3 0 22,6 1-3200-21,-8 7-640 1,-41 8-128-2,17-1-32 0</inkml:trace>
    </iact:actionData>
  </iact:action>
  <iact:action type="add" startTime="35276">
    <iact:property name="dataType"/>
    <iact:actionData xml:id="d22">
      <inkml:trace xmlns:inkml="http://www.w3.org/2003/InkML" xml:id="stk22" contextRef="#ctx0" brushRef="#br0">19035 20323 8287 0,'0'0'368'1,"0"0"80"-1,0 0-448 0,0 0 0 3,0 0 0-3,0 0 0 7,0 0 1424-7,0 0 208 8,9-13 32-8,-9 13 16 7,10-14-544-6,0-1-112 6,0 5-32-7,-3-4 0 9,1 2 416-9,0-1 64 6,2 1 32-5,-10 12 0 5,8-12-336-6,-8 12-64 7,13-9-16-7,-13 9 0 9,8-8-304-9,-8 8-64 6,0 0-16-6,0 0 0 9,0 0-144-8,0 0-48 5,0 0 0-6,12 6 0 7,-1 7 48-7,-5 3 0 7,0 5 0-7,0 5 0 10,4 1-96-10,-6 6-16 5,0 10 0 0,1-4 0 0,1 4-96-5,2-4-32 6,-4 4 0-6,2-6 0 10,2 2-192-10,3-2-128 5,-5-6 160-5,6-3-160 8,2-3 0-8,-3-4 128 8,3-5-128-8,-2 2 0 6,5-7 128-6,-7 3-128 8,4-8 176-7,-5-4-176 5,7-2 320-5,-2-2-32 6,5-6-16-6,1-4 0 7,-5-3 144-8,5-9 32 6,3-5 0-6,-3-8 0 8,1 0-128-8,6 0 0 7,3-8-16-7,-1 4 0 9,-2-6-144-9,0 0-32 6,7 3 0-6,1-3 0 8,0-2-128-7,4 0 192 6,-2 2-192-7,8-1 192 8,-2-3-64-8,3 4-128 6,-3 2 192-5,4-2-64 7,4-1-128-7,0 5 160 5,-8-2-160-6,1 4 160 8,3 0-160-8,-4 0 0 6,0 2 0-6,-6 4 0 8,-2-2 0-8,0 6 0 7,-3 3 128-7,-5 3-128 9,-2 4 0-9,-1-1 0 6,-7 3 0-6,1 5 0 8,-1-4 160-8,-5 9-160 8,0-3 192-8,-12 12-192 7,11-6 0-7,-11 6 0 7,0 0 0-7,0 0 0 7,0 0 128-7,0 0-128 8,0 0 0-8,0 0 0 8,0 0 0-8,0 0 0 7,0 0 0-7,0 0 0 8,0 0 128-8,0 0-128 6,0 0 0-6,0 0 0 9,0 0 0-9,-13 10 0 7,1 4 0-7,12-14-144 26,-10 9-400-26,-1 5-80 0,11-14-16 0,-8 14-11632 7,0 1-2320-6</inkml:trace>
    </iact:actionData>
  </iact:action>
  <iact:action type="add" startTime="36672">
    <iact:property name="dataType"/>
    <iact:actionData xml:id="d23">
      <inkml:trace xmlns:inkml="http://www.w3.org/2003/InkML" xml:id="stk23" contextRef="#ctx0" brushRef="#br0">24003 19830 17503 0,'-26'6'1552'1,"11"0"-1232"3,-5 0-320-4,6 3 0 6,-5-5 1152-6,5 2 160 8,7-2 32-8,1 0 16 8,6-4-240-8,0 0-48 7,0 0-16-7,0 0 0 7,0 0-96-6,15-14 0 5,5-1-16-5,5-1 0 6,2-5-160-6,-7 5-16 6,1-2-16-7,1-7 0 9,7-4-288-9,4 0-48 7,2-1-16-7,-1 1 0 8,-1 2-128-8,29-24-16 6,-17 8-16-6,-6 12 0 8,-6 8-112-8,-6 9-128 7,-5 0 176-7,-8 6-176 11,3 5 176-11,-17 3-176 4,14 3 160-3,-3 11-160 6,-5 4 144-7,-4 9-144 8,0 6 128-8,-4 10-128 7,-2 8 0-7,-1-1 0 8,-7 1 0-8,4 10 0 7,-6-1 0-6,1-1 0 6,-7 1 128-7,5-1-128 8,-5-1 128-8,3-3-128 7,-1-7 192-7,-2-1-64 8,3-12 272-7,3-3 48 5,-1-9 16-6,7-2 0 8,4-7 160-8,4-14 16 7,0 0 16-7,0 0 0 9,0 0-160-9,14-4-48 5,3-6 0-5,5-9 0 9,-3-10-32-9,6-5-16 7,5-3 0-7,1-7 0 8,-2-5-224-8,2-2-48 7,1 2-128-7,-1-3 192 8,2-5-192-8,4 4 0 8,-2 5 128-8,-2 3-128 6,2 10 0-6,2 2 0 8,-3 3 0-8,-1 7 0 7,-2 3 0-7,-2 13 0 8,-3 3 0-8,-5 6 0 7,1 4 0-7,-9 13 0 8,3 8 0-8,-4 6 0 9,-1 1 0-8,-5 11 0 5,-2 1-192-6,0 7 192 8,0 2 0-8,-4 5 0 5,-4 2 0-5,0-3 0 9,2-3 0-8,-2-3 0 5,2 0 0-6,0-12 0 8,0 0 0-8,2-6 0 7,4 0 0-7,0 0 0 8,4-4 0-8,4-2 0 7,-5-1 0-7,7-5 0 8,4 1-208-8,3-5 64 6,-1 1 16-6,1-1 0 24,6-3-2048-22,6 1-416-1,-1-5-80-1,5 4-13632 0</inkml:trace>
    </iact:actionData>
  </iact:action>
  <iact:action type="add" startTime="37392">
    <iact:property name="dataType"/>
    <iact:actionData xml:id="d24">
      <inkml:trace xmlns:inkml="http://www.w3.org/2003/InkML" xml:id="stk24" contextRef="#ctx0" brushRef="#br0">25885 19805 16575 0,'0'0'1472'1,"0"0"-1168"3,0 0-304-4,0 0 0 7,0 0 2768-7,0 0 496 8,12-14 112-8,3 4 16 8,-1 3-2032-8,7-5-400 8,7 2-64-8,3 0-32 6,4-5-288-6,4 3-48 8,10-6-16-8,-1 7 0 7,9-5-128-7,5 6-16 9,9 1-16-9,-3 1 0 7,-2 4-224-6,-3-2-128 4,-7-2 160-4,-5 6-160 21,-10 2-1136-22,-6 8-320 1,-6-6-64-1,-5 4-8016 7,-7 2-1600-6</inkml:trace>
    </iact:actionData>
  </iact:action>
  <iact:action type="add" startTime="37603">
    <iact:property name="dataType"/>
    <iact:actionData xml:id="d25">
      <inkml:trace xmlns:inkml="http://www.w3.org/2003/InkML" xml:id="stk25" contextRef="#ctx0" brushRef="#br0">26113 20113 16575 0,'0'0'1472'1,"0"0"-1168"2,0 0-304-3,20 4 0 8,5-2 4320-8,4 4 800 7,6-5 176-7,12-2 16 8,4-3-3712-8,7-2-768 7,9-4-128-7,3-4-48 7,-6 5-368-7,1 3-80 7,-5-4-16-7,-5 0 0 23,-8 1-1472-23,3-5-320 0,1 8-48 0,0-4-13936 3</inkml:trace>
    </iact:actionData>
  </iact:action>
  <iact:action type="add" startTime="37981">
    <iact:property name="dataType"/>
    <iact:actionData xml:id="d26">
      <inkml:trace xmlns:inkml="http://www.w3.org/2003/InkML" xml:id="stk26" contextRef="#ctx0" brushRef="#br0">28354 18951 28047 0,'0'0'1232'2,"0"0"272"-2,0 0-1200 0,0 0-304 0,0 0 0 0,-8 9 0 7,-3 1 640-7,3 4 80 7,4 5 16-7,-2 1 0 8,-2 5 32-7,3 6 16 6,-1 8 0-7,-2 8 0 7,-4 4 160-7,0 7 16 7,-3 7 16-7,3 1 0 8,-3 8-48-8,1 4-16 7,-4-2 0-7,3 2 0 9,-1 4-272-9,1-2-64 7,-1-2-16-3,-2-2 0 0,9-6-144-3,-3-3-32 5,0-3 0-5,6-2 0 6,-3-1-96-6,1-5-32 5,2-5 0-6,0 0 0 9,-2-3-128-9,4 1-128 6,-1 0 192-6,3-2-192 23,0-4-640-21,0 0-224 1,0-6-48-3,2 0-18160 0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5" units="cm"/>
      <inkml:brushProperty name="height" value="0.055" units="cm"/>
    </inkml:brush>
    <inkml:brush xml:id="br4">
      <inkml:brushProperty name="width" value="0.05292" units="cm"/>
      <inkml:brushProperty name="height" value="0.05292" units="cm"/>
      <inkml:brushProperty name="color" value="#FFFFFF"/>
    </inkml:brush>
  </inkml:definitions>
  <iact:action type="add" startTime="2599">
    <iact:property name="dataType"/>
    <iact:actionData xml:id="d0">
      <inkml:trace xmlns:inkml="http://www.w3.org/2003/InkML" xml:id="stk0" contextRef="#ctx0" brushRef="#br0">20636 1818 9951 0,'0'0'448'1,"0"0"80"-1,0 0-528 0,0 0 0 3,0 0 0-2,0 0 0 6,-16 6 704-7,16-6 48 11,-11 13 0-11,-3-7 0 4,14-6 208-4,0 0 32 10,-12 8 16-9,12-8 0 3,0 0-48-4,0 0 0 11,-13 10 0-11,13-10 0 6,0 0-256-6,0 0-64 5,0 0-16-5,0 0 0 8,0 0-176-8,0 0-48 11,0 0 0-10,0 0 0 3,0 0-32-4,0 0-16 11,0 0 0-11,21 8 0 4,-3-6 224-4,1-4 32 10,3 2 16-10,3 0 0 4,0-2-144-4,5 2-32 7,3 0 0-1,2-2 0 1,4-4-144-7,-2 0-48 7,4 4 0-6,0 2 0 2,6 0-64-2,-2 0 0 9,-5-2-16-9,5 0 0 4,-2-2-176-5,4 2 160 6,4-2-160-6,1 1 160 6,-1-3-160-5,-2 2 160 3,2 2-160-3,3 2 160 6,3-2-160-7,-1 2 192 10,-1-2-192-10,2 0 192 4,-3 0-64-3,1-2 0 9,-4 0 0-10,-12 2 0 5,0-4 48-5,7 4 0 12,-3 1 0-12,4-1 0 4,2 0-16-4,2 0 0 6,-3 2 0-6,5 0 0 8,0 0-160-8,1 0 128 6,-1 2-128-5,0-4 128 7,-1 0-128-8,-1 2 0 11,0-4 144-11,-5 2-144 4,3 0 0-3,0 0 128 5,0 0-128-6,-4 2 0 9,0 0 0-9,1 0 0 12,-1 0 0-12,2 0 128 3,2 0-128-2,-2 0 128 9,-6 0-128-10,3 0 128 4,-1-4 16-4,2 2 16 10,-8 0 0-10,6-2 0 5,-8 0 16-5,0 1 0 11,-1-3 0-11,-3 0 0 6,2 2-48-5,-4 0 0 9,2 2 0-10,-1 0 0 4,-1 2-128-3,-2-2 128 8,-1 2-128-9,-1 0 128 5,0 0-128-5,-1 0 0 10,1 0 0-9,-2 0 128 3,-1 0-128-3,-1 0 0 5,3 0 144-5,-1 0-144 8,-3-2 0-9,-3 0 128 6,1 0-128-6,3 2 0 4,-7-2 128-4,3 0-128 8,-5 2 128-8,4 0-128 8,-7 0 0-8,3 2 128 11,-4 0-128-11,2 0 0 5,3 2 0-5,-13-4 0 10,8 2 0-10,-8-2 0 4,10 4 0-4,2 2 0 7,-12-6 0-7,7 8 0 7,-7-8 0-7,0 0 0 12,0 0 0-12,0 0 0 4,0 0 0-4,0 0 128 10,0 0-128-10,-5 9 0 5,1 3 0-5,-4 0 144 6,-4-4-144-5,2-1 0 8,-5 1 128-9,1-2-128 11,-5-4 0-10,-3 4 0 2,-3-2 144-3,0 4-144 7,-5-3 0-7,-3-1 144 8,0 0-144-8,-6 2 0 6,0 2 0-6,-6-2 0 10,-2-2 128-10,-2-2-128 7,-5 1 0-7,-5 1 128 9,-9-2-128-9,2 0 0 7,-6 4 0-7,1 0 0 7,-3-4 0-7,-2 4 0 12,2-2 128-12,4 0-128 4,-6 1 0-4,0-3 0 7,2 0 0-7,-4 2 128 3,-2-2-128-3,-2 2 0 7,0 0 0-6,0 0 0 6,2 2 0-7,-27-2 0 8,15-2 0-8,6-2 0 8,6 0 0-8,4 0 0 12,2 0 128-12,10 0-128 4,-5 0 0-4,5 2 0 10,5 1 0-10,3-1 0 5,1-2 0-4,3 0 0 10,5 0 0-11,2-2 0 3,-2-1 0-2,4 1 0 6,4 0 0-7,-4-2 0 8,4-4 0-8,-4 2 0 10,2 2 0-9,0 2 0 3,6-4 0-4,2-1 0 11,4 5 0-11,-2 0 0 4,1 0 0-3,3 0 0 5,4 0 0-6,-1 0 0 8,3 2 0-8,1 0 0 6,3 2 0-6,-1 0 0 8,5-2 0-8,-3 0 0 11,16 0 0-11,-12 2 0 5,-3-2 0-5,15 0 0 10,0 0 0-9,-12 0 0 4,12 0 0-5,0 0 128 5,0 0-128-4,0 0 0 6,0 0 0-7,0 0 0 7,0 0 0-7,0 0 0 9,0 0 0-9,19-4 0 12,5 0 0-12,5 0 0 5,6 0-128-5,4 2 128 11,10-2 0-11,4 2 0 6,3 0 0-6,5 0 0 5,-1-1 0-5,6-1 0 4,-1 0 0-4,3 0 0 7,2-2 0-7,6 2 0 8,-1 0 0-8,3 2 0 12,1 2-144-12,5 0 144 4,4-2 0-4,-23 2 0 11,1 0 0-11,10 0 0 3,4-2 0-2,4 2 0 5,4-2 0-5,1 2 0 7,3 0 0-8,-6 0 0 12,-2-2 0-12,-2 0 0 3,-2 1 0-3,-4-1 0 12,-4-2 0-12,2 4 144 3,2 0 0-3,-4 0 0 7,-2-2 0-7,2 2 0 8,-3-2-144-7,-3 0 128 5,-3 0-128-6,-5 2 128 8,-1-2-128-8,-3 0 0 12,-3 0 0-12,-6 2 128 4,-4 0-128-4,-2 0 0 10,0 0 144-10,-8 0-144 6,0 0 128-6,-4-2-128 10,-1 2 160-10,-5 0-160 5,-5 0 160-5,1 0-160 7,-3 0 160-6,-14 0-160 6,0 0 128-7,0 0-128 7,0 0 0-7,0 0 144 8,0 0-144-8,0 0 128 11,-12 0-128-11,1 0 128 6,-7 0-128-6,-1 0 160 7,-3-2-160-6,-1 2 160 5,-8 0-160-5,-3 0 0 9,-1-2 144-10,-8 0-144 4,-3 0 0-4,-7 2 144 11,-6 0-144-11,-7 2 0 4,-2 0 128-4,-10-2-128 7,-2-2 0-7,0 2 0 4,0-2 128-4,0 2-128 8,-6 0 0-8,-2 2 0 7,-7 0 0-7,-1 0 0 12,-1-2 0-12,1 0 0 5,-3 0 0-5,-36 0 0 10,16 2 0-10,8 0 0 5,4 2 128-4,3 0-128 5,7-2 0-6,-1-2 0 8,8 0 0-8,7 2 0 11,1 4 0-11,4-3 0 4,7 1 0-4,3-2 0 12,4-2 0-12,-1 0 0 3,7 0 0-2,3 0 0 9,3 0 0-10,7 0 0 5,4 0 0-5,8 0 0 11,3-2 0-11,7 0 0 5,5 0 0-5,7 1 0 8,11 1 0-8,0 0 0 5,0 0 0-5,0 0 0 11,0 0 0-11,0 0 0 5,17-8 0-5,7 4-144 10,9 4 144-10,4 0-128 5,8 2 128-5,9 0-128 10,9 0 128-10,1 4-128 5,6-5 128-5,2 1 0 6,10 0 0-5,8 0 0 8,0 2 0-9,9 0 0 7,5 2 0-7,3 0-128 8,-2-2 128-8,-27 0 0 10,10-2-144-10,10 1 144 5,3-1 0-5,6 2 0 6,3-2 0-6,-1 2 0 11,0-4 0-11,-2 0 0 6,-1-4 0-6,1 0 0 3,-2 0 0-2,1 1 128 5,-5 1-128-6,-2-4 192 9,-5-2 32-8,-2 2 16 10,-8 0 0-11,-4 4 0 5,-4-4-48-5,-2 3 0 6,-2-5 0-6,-6 4 0 9,3 0-192-9,-9 2 144 10,-5 2-144-10,-7 0 128 5,-7 0-128-5,-6 2 0 6,-5 2 0-6,-7 2 0 26,-3 0-768-25,-5 1-224 0,-7-1-48-1,-8-6-10672 8,-2 16-2112-6</inkml:trace>
    </iact:actionData>
  </iact:action>
  <iact:action type="add" startTime="7447">
    <iact:property name="dataType"/>
    <iact:actionData xml:id="d1">
      <inkml:trace xmlns:inkml="http://www.w3.org/2003/InkML" xml:id="stk1" contextRef="#ctx0" brushRef="#br0">3565 3729 10591 0,'0'0'464'2,"0"0"112"-2,0 0-576 0,0 0 0 6,0 0 0-6,0 0 0 5,0 0 816-5,0 0 48 6,0 0 16-6,0 0 0 9,0 0-144-9,0 0-32 11,0 0 0-11,0 0 0 7,0 0-64-7,0 0 0 8,0-14-16-8,0 14 0 6,2-9-64-6,-2 9-16 5,2-14 0-5,-2 14 0 10,0 0 32-10,6-10 0 11,-6 10 0-11,0 0 0 3,6-7-112-3,-6 7-16 7,0 0 0-7,0 0 0 6,0 0-192-6,0 0-32 5,0 0-16-5,0 0 0 8,0 0-208-8,0 0 128 11,0 0-128-11,0 0 0 5,0 0 240-5,1 7-48 7,3 3-16-6,-4 4 0 6,0-5 16-7,-2 7 0 7,2-2 0-7,-2 3 0 9,2 5 96-9,-1-7 32 7,-3 3 0-6,0-1 0 7,-4 1-128-2,6 1 0 1,-4-1-16-7,4-4 0 4,0 3 80-4,0-5 32 11,0 4 0-11,0-5 0 4,-3 3-64-4,3-4-16 6,2-1 0-6,-2 3 0 4,2-12-48-4,-2 10-16 7,2-10 0-7,-2 12 0 8,2-12 32-8,0 0 0 11,0 0 0-11,0 0 0 5,0 0 784-5,0 0 144 8,0 0 48-8,0 0 0 22,0 0-1568-21,0 0-304 0,0 0-64 0,0 0-16-1,0 0 800 0,0 0 192 9,0 0 32-9,15 2 0 3,-5-4-96-2,6-4-128 10,-5 0 176-11,7 2-176 5,-2 2 160-5,3-2-160 11,4-2 128-11,1-2-128 5,-1 3 0-5,1 1 0 5,5 0 128-5,2-2-128 11,-4-2 0-11,3 4 0 11,-1 0 0-11,0 2 0 4,2 2 0-4,1 0 0 10,1 0 0-10,2 0 0 5,-4 0 0-5,0 2 0 10,-1-4 0-10,-1 2 0 6,0 4 0-6,-2-2 0 7,1 0 0-7,-1 0 0 8,-2 0 0-8,1 4 0 7,-3-2 0-7,-3 0 0 7,1 0 0-7,1 2 0 11,-3-1 0-11,-3 3 0 3,1-2 0-2,1-2 0 6,-7 2 0-7,5 2 0 5,-6-3 0-5,2-1 0 6,-1 2 128-6,-11-6-128 7,0 0 0-7,10 4 0 12,-10-4 0-12,14 8 0 6,-14-8 0-6,9 4 0 7,-9-4 0-6,0 0 0 5,10 4 0-6,-10-4 128 12,0 0-128-12,14 0 128 4,-14 0 0-4,8-4-128 11,-8 4 192-11,9-8-64 4,1-2 208-4,-4 0 48 7,2-3 0-7,2 1 0 9,-5-3 96-9,1-1 32 7,2-6 0-7,0-3 0 9,-4-2-16-9,-2-4 0 7,2-3 0-7,-1 1 0 8,-1 4-192-8,2 0-48 11,2 0 0-11,-4 1 0 4,0 1-48-3,0 4-16 9,0 5 0-9,-2-2 0 2,0 9-192-2,2-5 176 7,-2 16-176-8,0 0 160 6,0 0-160-5,0 0 0 5,0 0 0-6,0 0 0 18,0 0-1376-17,4 20-208 1,0-1-32-2,0 5-15152 4</inkml:trace>
    </iact:actionData>
  </iact:action>
  <iact:action type="add" startTime="14056">
    <iact:property name="dataType"/>
    <iact:actionData xml:id="d2">
      <inkml:trace xmlns:inkml="http://www.w3.org/2003/InkML" xml:id="stk2" contextRef="#ctx0" brushRef="#br0">10119 5461 10703 0,'0'0'464'1,"0"0"112"0,0 0-448-1,0 0-128 5,0 0 0-5,-8-2 0 5,2 0 944-5,-6 0 160 7,3-2 48-7,-5 0 0 4,0 2-112-4,-3 2-16 6,-1 2 0-6,-3 2 0 8,-5-2-112-7,-1 2-16 9,0 0-16-10,-4 6 0 6,-3-1-176-6,-1 1-48 9,0-2 0-8,2 4 0 3,-4 1-224-4,2 7-48 11,0-8-16-11,4 3 0 5,-1-7-64-5,5 8-16 10,4-3 0-10,1 5 0 4,5-12-64-3,5 7-16 8,2-3 0-8,2 4 0 3,4-1-80-4,4 1 0 10,0-14-128-10,14 16 192 5,0 1 128-5,7-1 0 16,3 3 16-16,3 1 0 1,0-5-112-1,4 7-32 6,-1 3 0-6,1-3 0 9,-2-3-48-9,-2 3-16 11,-1-1 0-11,-3 4 0 4,1-3 176-4,-7-3 16 10,3 1 16-10,-3 1 0 5,-7 1 64-4,4-3 16 6,-5 3 0-7,1 1 0 7,-2 2 0-7,-4 1 0 7,0-1 0-7,-4-1 0 10,-2-5 32-10,-2 4 16 11,-6-3 0-11,2 1 0 4,1-3 160-4,-7-1 16 11,0 1 16-10,-5 2 0 2,-1 3-48-3,1 0-16 11,-7 3 0-11,-3-5 0 4,-4-5-144-4,0 1-48 7,-4-5 0-7,0 4 0 8,-8-11-16-7,2-1 0 9,4 4 0-9,-4-4 0 2,2-4-176-3,2 2-32 10,4 2-16-9,0-6 0 3,2-2-160-4,1 0 0 10,7-2 0-10,-8 2 0 20,9-1-1552-18,7 3-240 1,1 2-64-3</inkml:trace>
    </iact:actionData>
  </iact:action>
  <iact:action type="add" startTime="17941">
    <iact:property name="dataType"/>
    <iact:actionData xml:id="d3">
      <inkml:trace xmlns:inkml="http://www.w3.org/2003/InkML" xml:id="stk3" contextRef="#ctx0" brushRef="#br0">11404 4788 5807 0,'0'0'256'1,"0"0"64"-1,0 0-320 0,0 0 0 6,0 0 0-6,0 0 0 5,0 0 160-5,0 0-32 11,2 14 0-10,-2-14 0 4,0 0-128-5,0 0 0 5,0 0 0-5,0 0 128 11,0 0-128-11,0 0 0 9,0 0 0-9,0 0 128 5,2 11 64-5,0 3 0 10,-2-14 0-10,0 0 0 6,0 0 352-6,2 12 80 6,2 1 16-6,-4-13 0 9,0 0-80-9,0 0-16 7,0 0 0-7,0 0 0 5,0 0-224-5,0 0-32 6,0 0-16-6,0 0 0 8,0 0 16-8,0 0 0 8,0 0 0-8,0 0 0 9,0 0-32-9,0 0-16 6,0 0 0-5,0 0 0 7,0 0 128-8,0 0 16 10,0 0 16-9,0 0 0 3,0 0 96-4,0 0 16 7,0 0 0-7,0 0 0 8,0 0 48-8,0 0 16 12,0 0 0-12,0 0 0 4,10-9-128-4,-10 9 0 8,0 0-16-8,0 0 0 8,0 0-96-8,3-8-16 7,-3 8 0-7,0 0 0 4,0 0-64-4,0 0 0 10,0 0-16-10,0 0 0 4,0 0-80-4,0 0-16 11,0 0 0-11,0 0 0 5,0 0-144-5,0 0 160 11,0 0-160-11,0 0 160 6,0 0 112-6,0 0 32 10,0 0 0-10,0 0 0 6,0 0-16-6,0 0 0 8,0 0 0-8,0 0 0 4,0 0-32-3,0 0 0 9,0 0 0-10,0 0 0 5,0 0-112-4,0 0-16 5,0 0-128-5,0 0 192 7,0 0-192-8,2 17 0 7,0-3 0-7,2 6 0 8,2-3 0-8,4 1 0 11,-6 1 0-11,4 3 0 5,3 3 0-5,-3-4 128 12,4 5-128-5,1-1 0-7,-1-1 0 0,4-1 128 6,5 2-128-6,-3-1 0 6,1-7 0-6,5 3 128 10,1-1-128-9,0-5 0 3,3 2 272-4,1-7-32 11,0 3-16-11,0-4 0 3,3-4 64-2,-1 2 16 9,0-4 0-10,0-1 0 5,1 3-128-5,-5-8-32 12,-4 1 0-12,3-3 0 3,-1-2 16-3,-2-6 0 7,-1 3 0-7,-1-7 0 9,-3 4 32-9,1-3 16 9,-1 1 0-9,-6-1 0 6,1-7 16-6,-5 1 0 10,0 1 0-10,2-1 0 5,-5-4-32-5,-1-1-16 7,-4 5 0-7,0-2 0 7,0-3-176-7,-2 3 128 8,-2-2-128-8,1 3 128 8,-3 7-128-8,2 3 0 10,0-2 0-9,2 7 128 3,2 9-128-4,0 0 0 10,0 0 0-10,0 0 0 6,0 0-192-6,-8 0 192 5,-4 6-192-4,3 5 192 6,1-1-192-7,-4 10 192 11,2-3-160-11,-3 8 160 5,1 7 0-5,-2 9 0 9,1 1-128-8,-1 7 128 4,2 4 0-5,-5 3 0 10,-3 5 0-10,-3 5-144 5,-2-3 144-5,-1 9 0 10,-1-6 0-10,0 8 0 5,-3 0 0-5,-1-2 128 10,2 5-128-10,-2-11 176 4,-2 2 64-4,-1-6 16 10,1 5 0-10,-4-7 0 6,-2 1 64-6,4-5 32 9,-4 3 0-9,0-3 0 6,0-3-112-5,-4-2-32 5,4-6 0-5,-4-5 0 6,4 3-48-6,-4-6-16 6,4-1 0-7,-2-5 0 8,6-6 0-8,0-1 0 10,0-3 0-10,6-5 0 4,3-5 48-4,5-5 0 8,-1-2 0-8,1-4 0 4,5-6 0-4,3 0 0 6,3-3 0-6,0-7 0 8,4-5-192-8,4-5 128 12,4-3-128-11,6-2 128 3,6-1-128-4,-1-1 0 7,7-2 0-7,3 6-176 8,7 6 176-8,3 1-192 7,8 1 192-7,-2 5-192 8,6 6 192-7,-2 6-160 6,3 4 160-7,1 2-160 8,-2 4 160-8,0 6 0 12,2 2 0-12,-4 7 0 4,3 4 0-4,-7 5 0 10,0 1 0-10,-5 4 0 5,-5 4 0-5,-2-6 0 11,-1 0 0-11,-7 2 128 5,-3 2-128-5,1-3 0 6,-5-1 0-6,4-2 128 7,-7-4-128-6,3 1 0 11,-4-1 0-12,-2-2 0 3,1-1-144-3,3-1-112 7,-4-2 0-7,2-7-10816 16,4 0-2144-16</inkml:trace>
    </iact:actionData>
  </iact:action>
  <iact:action type="add" startTime="19115">
    <iact:property name="dataType"/>
    <iact:actionData xml:id="d4">
      <inkml:trace xmlns:inkml="http://www.w3.org/2003/InkML" xml:id="stk4" contextRef="#ctx0" brushRef="#br0">13462 4938 10127 0,'0'0'896'2,"-2"-11"-704"2,0 1-192-4,2 4 0 5,-2-2 1136-5,2 8 192 6,-6-6 32-6,-4 2 16 8,3 1-288-7,-1 1-64 4,-8 4-16-4,5 3 0 7,-7 5-144-8,0 0-32 8,1 5 0-8,-5-1 0 7,3 6 64-7,1 1 0 11,-3 2 0-11,-4 11 0 4,-1 1-96-2,1 4-16 4,-1 6 0-6,1 9 0 8,0 5-144-8,-3 11-48 8,-1 4 0-8,0 8 0 4,0 2-368 0,-1 5-80 0,1 1-16-3,2-2 0 5,0-4-128-6,1-2 0 7,1-4 0-7,3-4 0 8,7-10 448-8,-3 1 64 13,8-3 16-13,1-5 0 3,7-7-208-3,2-1-32 12,2-2-16-12,6-2 0 3,-1-8-144-3,5 4-128 12,0-4 144-12,1-4-144 4,3-4 0-3,5-4 0 8,7-1 0-8,13 1 0 17,2-7-1808-18,-4-7-256 2,2-7-48 0</inkml:trace>
    </iact:actionData>
  </iact:action>
  <iact:action type="add" startTime="19518">
    <iact:property name="dataType"/>
    <iact:actionData xml:id="d5">
      <inkml:trace xmlns:inkml="http://www.w3.org/2003/InkML" xml:id="stk5" contextRef="#ctx0" brushRef="#br0">14527 5385 5519 0,'0'0'496'1,"2"-8"-496"6,2-8 0-7,0 3 0 4,0-7 2400-4,-2 1 384 11,-4 1 80-11,0-3 16 4,-2-3-1712-3,0 5-336 8,0 3-64-8,-2-3 0 4,-4 5 64-5,1-1 0 9,1 5 16-9,-6-2 0 4,2 4 32-3,-5 4 0 9,-3 4 0-10,3 2 0 5,-7 0-240-4,3 0-64 8,-2 6 0-9,-3 4 0 5,1-1-80-5,1 9-32 8,-1-1 0-8,-2 3 0 8,-1 5 48-8,1 6 0 11,0 2 0-11,-1 4 0 8,1 10-64-8,2 4 0 8,1 1 0-7,-1 3 0 2,4 2-208-3,-1 1-48 7,5 2-16-7,-3 1 0 8,3-5-176-8,3-1 160 8,-4-3-160-8,7-1 160 3,-5 2-160-2,6-3 192 5,-3-5-192-5,3-6 192 7,2 2-192-8,-2-4 0 13,3-4 0-13,1-2 0 17,2-5-464-16,0-3-176 0,-2-4-48-1,4-3-8784 9,-2-2-1744-6</inkml:trace>
    </iact:actionData>
  </iact:action>
  <iact:action type="add" startTime="19820">
    <iact:property name="dataType"/>
    <iact:actionData xml:id="d6">
      <inkml:trace xmlns:inkml="http://www.w3.org/2003/InkML" xml:id="stk6" contextRef="#ctx0" brushRef="#br0">13376 6196 15663 0,'0'0'1392'1,"0"0"-1120"5,12-2-272-6,3 0 0 3,7-2 2864-3,1 4 512 6,5 0 96-5,3 0 32 7,2-2-2192-8,6-2-432 7,4-1-96-7,-4 1-16 9,6-2-208-8,2-4-48 7,-6 0-16-8,3 3 0 6,-3-7-224-6,2 4-32 10,-4-2-16-10,2 3 0 18,-8 1-1056-17,-1-4-224 0,-5 4-32-1,-4 1-8224 7,1-7-1632-7</inkml:trace>
    </iact:actionData>
  </iact:action>
  <iact:action type="add" startTime="20182">
    <iact:property name="dataType"/>
    <iact:actionData xml:id="d7">
      <inkml:trace xmlns:inkml="http://www.w3.org/2003/InkML" xml:id="stk7" contextRef="#ctx0" brushRef="#br0">14985 4911 22111 0,'0'0'1968'0,"0"0"-1584"7,0 0-384-7,0 0 0 6,-6 12 1104-6,3 5 144 5,-3 7 32-5,0 1 0 7,-6 2 192-7,2 3 64 7,1 1 0-7,-5 0 0 8,6 2-624-8,-4 4-112 10,3 0-32-10,-1-4 0 6,-2 1-448-6,1-1-80 6,3-4-32-6,-2-2 0 8,2-1-64-8,4-3-16 8,-2-4 0-8,1 1 0 4,1-6-128-4,2 1 0 6,2-5 0-6,0-10 0 25,0 0-2048-24,0 0-272-1,0 0-64 1</inkml:trace>
    </iact:actionData>
  </iact:action>
  <iact:action type="add" startTime="20555">
    <iact:property name="dataType"/>
    <iact:actionData xml:id="d8">
      <inkml:trace xmlns:inkml="http://www.w3.org/2003/InkML" xml:id="stk8" contextRef="#ctx0" brushRef="#br0">15974 4780 9215 0,'0'0'816'1,"0"0"-656"6,0 0-160-7,0 0 0 4,0 0 2112-4,0 0 400 11,-11 0 80-11,3 4 16 5,-6 0-1184-5,2 6-224 10,1-4-48-10,-7 11-16 6,1 5-48-5,1 3 0 8,-6 10 0-8,1 2 0 2,0 12-80-3,-1 2-32 11,-1 3 0-11,-3 7 0 4,-5 3-352-4,-2 8-80 10,2 0-16-10,-2 8 0 5,-1 4-272-5,-1 6-64 10,-4-4-16-10,4 0 0 6,0-5-176 0,0-3 128-5,6-3-128 2,3-5 128-3,9-6-128 0,-3-1 128 8,5-7-128-8,5-9 128 8,4-2-128-7,2-6 0 9,4-4 0-9,4-4 0 3,6 0-192-3,5-5-80 4,1-5-16-5,6-9 0 22,3 1-2048-20,2-5-416-1</inkml:trace>
    </iact:actionData>
  </iact:action>
  <iact:action type="add" startTime="20898">
    <iact:property name="dataType"/>
    <iact:actionData xml:id="d9">
      <inkml:trace xmlns:inkml="http://www.w3.org/2003/InkML" xml:id="stk9" contextRef="#ctx0" brushRef="#br0">16511 5268 24191 0,'0'0'1072'1,"0"0"208"-1,-8 8-1024 0,0 5-256 3,-6 1 0-3,3 7 0 9,-9 7 256-9,1 1 0 10,-5 8 0-10,1 4 0 4,-3 0 512-3,1 6 80 8,4-4 32-9,-3 1 0 5,1 9-288-5,-1 2-48 7,3 5-16-7,0 1 0 8,1-3-272-8,6 3-48 8,1-1-16-8,3 20 0 8,2-14-192-8,6-5 144 17,4-7-144-17,8-9 128 0,-2-2-128 1,7-10 0 8,1-3 0-9,3-5 0 4,5 0 0-3,-1-3-192 6,-1-9 0-7,1 1 16 21,-1-8-528-19,1-2-96-1,-4-6-32-1,-1 0-7712 11,0-2-1552-9</inkml:trace>
    </iact:actionData>
  </iact:action>
  <iact:action type="add" startTime="21139">
    <iact:property name="dataType"/>
    <iact:actionData xml:id="d10">
      <inkml:trace xmlns:inkml="http://www.w3.org/2003/InkML" xml:id="stk10" contextRef="#ctx0" brushRef="#br0">15912 5984 25167 0,'0'0'1104'2,"0"0"240"-2,13-4-1072 0,3 2-272 6,6 2 0-6,1 2 0 4,4 0 464-4,4 0 48 11,6-2 0-11,2 0 0 5,6 0 0-5,0 0 16 9,4 0 0-9,2 0 0 4,-1 0-272-3,3 0-48 10,2 2-16-11,1-2 0 5,-1-2-192-5,3 2-240 11,-1-2 48-11,-4 2-8464 15,-3-2-1712-14</inkml:trace>
    </iact:actionData>
  </iact:action>
  <iact:action type="add" startTime="21488">
    <iact:property name="dataType"/>
    <iact:actionData xml:id="d11">
      <inkml:trace xmlns:inkml="http://www.w3.org/2003/InkML" xml:id="stk11" contextRef="#ctx0" brushRef="#br0">17421 4778 7359 0,'0'0'656'1,"0"0"-528"4,0-11-128-4,0 11 0 3,0 0 2432-4,0 0 464 9,0 0 96-9,16 5 16 5,4-1-1568-5,-1 6-304 10,5 6-64-9,3 3-16 4,10 9-192-5,0 5-32 10,2 2-16-9,4 10 0 2,-2 1-176-2,2 9-48 5,-2 6 0-6,-2 3 0 8,-2 2-48-8,0 6-16 10,-10 6 0-9,-7 0 0 4,-3 2-64-5,-5 2-16 8,-2 4 0-8,-6 0 0 3,-4-4 64 2,-4-2 16 2,-6-4 0-7,-2-4 0 4,-3 0 16-4,-1-6 0 11,-5 1 0-11,-3-5 0 4,-5-5-32-4,0-3-16 13,-3-1 0-13,5-6 0 4,-2-4-240-4,0 0-32 7,-3-6-16-7,5-2 0 8,0-2-208-8,3-10 0 7,1-3 0-7,5-1 0 24,5-5-2336-23,-1-2-560 1</inkml:trace>
    </iact:actionData>
  </iact:action>
  <iact:action type="add" startTime="21999">
    <iact:property name="dataType"/>
    <iact:actionData xml:id="d12">
      <inkml:trace xmlns:inkml="http://www.w3.org/2003/InkML" xml:id="stk12" contextRef="#ctx0" brushRef="#br0">18149 4377 9215 0,'0'0'816'1,"14"2"-656"4,-14-2-160-4,13 5 0-1,1-1 1344 1,2 0 224 5,3 6 48-5,1 6 16 6,5-1-592-7,4 7-112 7,6 1-32-7,4 8 0 7,8 12-208-6,4 0-48 9,4 6-16-10,1 3 0 4,1 7 144-3,-3 3 16 10,1 7 16-11,-4-3 0 3,-5 4-160-2,-1 6-16 10,-6-2-16-11,0 6 0 5,-8 4 96 1,-1 0 0 0,-5 4 16-6,-1-2 0 4,-7-1 112-4,1 1 32 12,-3-2 0-12,-7-4 0 2,0-2-32-2,-2-8 0 13,-6 0 0-13,-2-5 0 3,-2 1-128-2,-4-2-48 4,0 1 0-5,-5-1 0 10,1-3-224-10,-6-5-48 7,1-3-16-7,-1-2 0 7,-5-3-160-6,1-5-16 5,-1 0-16-6,-2-4 0 10,-5-4-48-10,3 2-128 9,2-6 192-9,-1-1-64 6,3-3-304-6,1-2-64 12,1-5-16-12,3-7-11152 14,5-7-2240-12</inkml:trace>
    </iact:actionData>
  </iact:action>
  <iact:action type="add" startTime="22626">
    <iact:property name="dataType"/>
    <iact:actionData xml:id="d13">
      <inkml:trace xmlns:inkml="http://www.w3.org/2003/InkML" xml:id="stk13" contextRef="#ctx0" brushRef="#br0">20189 5818 13823 0,'-17'2'608'1,"17"-2"128"-1,-16 0-592 0,16 0-144 7,0 0 0-7,0 0 0 4,0 0 2272-4,0 0 416 9,0 0 96-8,0 0 16 2,0 0-1200-2,18 0-256 8,1-2-32-8,14 2-16 4,2-4-208-3,10-2-64 6,2-4 0-7,10 6 0 4,5 1-256-5,-17-3-64 6,8-4-16-6,9 2 0 8,8 4-224-8,4-4-32 12,-1-1-16-12,1-1 0 4,2 2-32-4,-8-4-16 10,2 5 0-5,-7-1 0-4,-5-4-176-1,-3 4-16 10,-4 2-16-10,-3 3 0 5,-9-1-160-5,2 2 0 11,-8 0 0-11,1 2 0 19,-3 0-1168-19,-4 2-272 2,-4 0-48-2,-1 3-8912 8,-4 1-1776-6</inkml:trace>
    </iact:actionData>
  </iact:action>
  <iact:action type="add" startTime="23618">
    <iact:property name="dataType"/>
    <iact:actionData xml:id="d14">
      <inkml:trace xmlns:inkml="http://www.w3.org/2003/InkML" xml:id="stk14" contextRef="#ctx0" brushRef="#br0">24371 4858 12207 0,'0'0'528'1,"0"0"128"0,6-7-528-1,-2-5-128 6,-4 12 0-6,6-8 0 4,2-10 880-3,-4 7 144 8,-3-3 16-8,1 2 16 3,-2 1-48-4,2-5-16 11,-2 4 0-11,0-3 0 5,0-1-80-5,0 3-16 7,-2-9 0-7,0 6 0 7,-1-1-96-7,-5-1-32 7,0 5 0-6,2-5 0 4,-8 5-192-5,1-3-64 7,-5 6 0-7,1-3 0 7,-5 3-64-7,-3-2-32 8,0 4 0-8,-3 2 0 6,-1 4-96-5,-2 1-32 9,-2-1 0-9,-4 0 0 7,1 6-64-8,-12 1-16 4,7 5 0-4,0 6 0 7,6-5 0-7,3 9 0 7,1 3 0-6,-4 5 0 6,2 7 64-7,6 8 16 8,3 1 0-8,5 9 0 8,-3 6-160-7,3 9-128 5,1 4 192-6,5 4-192 10,-3 6 0-9,6 2 0 9,4 0 0-10,2 4 0 5,3-9 128-5,1 3-128 5,0 0 0-5,0-4 0 8,0 2 192-8,0-8-64 7,0-5 0-7,0-3-128 10,0-5 256-10,0-1-48 11,-4-5-16-11,0-4 0 4,0-5-48-3,0-1-16 9,0-8 0-10,-2 4 0 4,-2-4-128-3,3-3-176 6,-1-1 48-7,2-4 0 24,-6-7-2592-24,0-11-512 1</inkml:trace>
    </iact:actionData>
  </iact:action>
  <iact:action type="add" startTime="23995">
    <iact:property name="dataType"/>
    <iact:actionData xml:id="d15">
      <inkml:trace xmlns:inkml="http://www.w3.org/2003/InkML" xml:id="stk15" contextRef="#ctx0" brushRef="#br0">23088 5952 25791 0,'0'0'2304'0,"4"-17"-1856"5,-4 17-448-5,15-14 0 6,1-5 2048-6,5 11 320 7,3 0 64-7,5 0 16 8,4 2-1360-8,12-3-288 8,0-3-48-8,10 4-16 4,7-4-256-4,-2 3-48 6,1-1-16-5,3-4 0 7,3 3-256-8,-9-3-160 6,-1 4 192-6,-18 2-192 22,0 3-368-21,-4 1-176-1,4 0-32 0,-2-2-16 15,-2-2-2048-14,2-2-416 6,-6-1-80-7</inkml:trace>
    </iact:actionData>
  </iact:action>
  <iact:action type="add" startTime="24273">
    <iact:property name="dataType"/>
    <iact:actionData xml:id="d16">
      <inkml:trace xmlns:inkml="http://www.w3.org/2003/InkML" xml:id="stk16" contextRef="#ctx0" brushRef="#br0">25366 4254 25791 0,'0'0'2304'1,"0"0"-1856"5,0 0-448-6,0 0 0 7,8 8 704-6,-4 7 64 9,-4 1 0-9,-2 3 0 4,-4 7 160-5,-2 1 32 10,-6 0 16-10,3 6 0 4,1 2-192-4,-6 4-32 11,5-1-16-11,-5 4 0 5,4-1-192-4,-3 4-32 8,5-6-16-9,-4 2 0 5,7-6-240-5,-5 0-64 11,4-5 0-11,2-3 0 4,2-2-192-3,0-1 176 5,-1-5-176-6,5 1 160 8,0-7-368-8,5 1-80 7,-5-14-16-7,8 8 0 21,4-2-2800-20,4-4-560-1</inkml:trace>
    </iact:actionData>
  </iact:action>
  <iact:action type="add" startTime="24622">
    <iact:property name="dataType"/>
    <iact:actionData xml:id="d17">
      <inkml:trace xmlns:inkml="http://www.w3.org/2003/InkML" xml:id="stk17" contextRef="#ctx0" brushRef="#br0">26817 4363 6447 0,'0'0'272'1,"0"0"80"0,0 0-352-1,0 0 0 7,0 0 0-5,-11-2 0-1,-1 4 3888-1,0 0 704 8,-7 6 144-8,-1 3 16 7,-3 1-3216-7,-3 8-640 8,-1 1-128-8,-6 2-16 9,-2 9 208-8,-2 5 64 6,-6 13 0-6,0 5 0 4,0 4-320-5,-6 7-48 6,0 12-16-6,5 8 0 10,-5 9-416-10,4-1-96 11,2 3 0-11,0-7-128 5,10 0 144-4,2-8-144 7,3-4 0 0,7-2 144-8,5-12-16 0,7 0-128 9,5-5 192-9,4-6-64 5,6-7-128-4,5-1 128 8,1-10-128-9,7-3 128 20,-1-7-1056-18,5-6-224-2,3-7-32 1,13 0-12496-1</inkml:trace>
    </iact:actionData>
  </iact:action>
  <iact:action type="add" startTime="24923">
    <iact:property name="dataType"/>
    <iact:actionData xml:id="d18">
      <inkml:trace xmlns:inkml="http://www.w3.org/2003/InkML" xml:id="stk18" contextRef="#ctx0" brushRef="#br0">27367 4960 16575 0,'-8'-30'736'1,"3"17"160"-1,1 3-720 1,0-4-176 4,0 7 0-5,0-1 0 5,-8 0 2768-4,1 4 528 8,-5 2 96-9,-2 6 32 6,-5 4-2240-6,-2 2-448 10,-5 9-96-10,3 3 0 6,0 3-192-6,-1 8-48 7,-1 4 0-7,4 2 0 6,1 6-144-6,5 6-48 9,1-1 0-9,3-1 0 5,7 4-208-5,4-2 128 7,4-7-128-7,4-7 0 9,8 0 192-9,3-5-64 6,9-1-128-6,1-10 192 8,6-7 320-8,2 2 64 11,8-7 16-4,2-1 0-6,6-2 176-1,-2-6 48 7,-2-8 0-7,2 0 0 5,-3-7-304-4,-7 1-64 10,1-5-16-11,-1-3 0 3,-6 1 48-2,-2-7 16 10,-2-1 0-11,-1-6 0 3,-9-2 16-2,1-4 0 5,-1-2 0-6,-9-8 0 8,-2-5-256-8,-4-1-64 12,-4 3 0-12,-2 3 0 4,-4 6-192-3,-5 6 0 4,-1 6 0-5,-4 4 0 10,1 1 0-10,-1 7-192 12,-7 2 48-11,2 7 0 16,-3-2-1568-16,-1 6-304 0,-2 4-64-1,1 1-9808 10,1-3-1952-8</inkml:trace>
    </iact:actionData>
  </iact:action>
  <iact:action type="add" startTime="25402">
    <iact:property name="dataType"/>
    <iact:actionData xml:id="d19">
      <inkml:trace xmlns:inkml="http://www.w3.org/2003/InkML" xml:id="stk19" contextRef="#ctx0" brushRef="#br0">28385 3604 13823 0,'0'0'1216'1,"0"0"-960"6,-7-4-256-7,-3 1 0 4,4-1 1536-3,6 4 256 9,0 0 48-10,0 0 16 4,0 0-528-3,0 0-112 11,0 0 0-12,0 0-16 3,0 0-496-3,0 0-112 9,0 0-16-9,10 4 0 6,-2 1-240-6,1 7-48 9,7-2-16-9,0 3 0 6,3 3 176-6,4 6 48 10,1 3 0-10,7 12 0 4,-2 8-80-4,4 0-16 11,3 7 0-10,3 11 0 3,0 1-144 0,4 4-48 3,-4 6 0-7,3 4 0 4,-4-3 0-4,-5-3 0 12,0 2 0-12,-4 6 0 4,-4 4 176-4,-5-1 16 11,-2 1 16-11,-1-4 0 4,-7 0 144-3,2-6 16 11,-1-5 16-11,-5 3 0 1,2-10 128-2,0 3 32 9,-6-1 0-9,-2-4 0 5,-2-3-256-4,-4-1-48 9,0 1-16-10,0-2 0 6,-4-3-64-6,-3 3-16 4,1 0 0-3,-6-3 0 8,-1-5 32-8,-1-2 16 3,-3 0 0-4,-2-4 0 10,-1 3-32-10,-1 1-16 11,2-12 0-11,-1 3 0 5,-1-3-96-5,0 2-32 11,-3 0 0-11,3-4 0 4,0 4 0-3,0 2 0 5,-1-2 0-6,-7 4 0 5,-4-2-16-5,6-1 0 7,2-9 0-7,1 2 0 8,3-2-64-7,2-1-16 9,-1-1 0-9,5-9 0 3,1-1-128-4,1-3 192 6,-1 0-192-6,5-6 192 7,-3-1-192-7,1 3 160 11,7-4-160-10,0-2 160 3,10-2-16-4,0 0 0 10,0 0 0-10,0 0 0 5,0 0 64-5,0 0 16 12,-11 4 0-11,11-4 0 3,0 0-32-3,0 0-16 8,0 0 0-9,0 0 0 4,0 0-176-4,0 0 128 11,0 0-128-11,0 0 128 4,5-8-128-3,-5 8 0 5,8-10 0-6,-8 10 0 9,6-7 0-9,-6 7 0 7,0 0 0-7,0 0-176 22,4-12-832-21,0-4-160 0,0 7-48 0,-2-5 0 13,-4 6-2048-13,-2-9-432-1</inkml:trace>
    </iact:actionData>
  </iact:action>
  <iact:action type="add" startTime="28376">
    <iact:property name="dataType"/>
    <iact:actionData xml:id="d20">
      <inkml:trace xmlns:inkml="http://www.w3.org/2003/InkML" xml:id="stk20" contextRef="#ctx0" brushRef="#br1">15190 2625 4607 0,'0'0'400'2,"0"0"-400"0,8-7 0-2,0-1 0 7,-8 8 2224-7,6-8 352 6,-6 8 80-6,3-12 16 8,1 2-1232-8,0 1-240 12,0-3-48-11,2 4-16 4,-4-5-128-5,-2 3-32 10,0-2 0-10,2-2 0 3,0 7-112-3,-2-3-32 11,0 10 0-11,-2-10 0 5,0 2-128-5,0-3-16 10,-4 1-16-10,2 4 0 6,4 6-16-6,-8-6 0 10,1-2 0-10,-7 4 0 4,4 3-240-4,-5 1-48 11,1 0-16-11,-4 3 0 4,5 3-192-4,-7 4-32 10,1-2-128-10,1 2 192 5,-1 3 64-5,-3 1 16 11,1 7 0-4,1 3 0-7,-1 1 112 0,-5 2 32 5,1 5 0-4,-2 7 0 7,-2 2 48-8,1 7 16 11,-1 1 0-11,-14 23 0 5,6-2-96-5,8-5 0 11,-2-3-16-11,3 3 0 4,1-5-144-4,4 2-32 12,-3-3 0-12,7 3 0 3,3-1-32-2,0-3-16 6,9 1 0-4,-3-5 0-3,0-3-144 0,4 2 192 8,-2-10-192-8,1 0 192 8,5 1-192-8,-2-5 0 11,2-7 144-8,2-1-144-1,0 0 0-2,2-4 128 7,2-5-128-7,0 1 0 7,1 1 0-7,1 1 0 11,-2-9 0-11,-4-16 0 17,8 13-480-16,-8-13-64 0,12 10-16 0,-12-10 0 12,0 0-1856-12,0 0-368 1,11-8-80-1,-1-4-16-1</inkml:trace>
    </iact:actionData>
  </iact:action>
  <iact:action type="add" startTime="28818">
    <iact:property name="dataType"/>
    <iact:actionData xml:id="d21">
      <inkml:trace xmlns:inkml="http://www.w3.org/2003/InkML" xml:id="stk21" contextRef="#ctx0" brushRef="#br1">14180 3405 24879 0,'0'0'1088'1,"0"0"256"-1,13-7-1088 0,3-3-256 0,5 6 0 0,9 0 0 6,3 0 768-6,8-2 80 8,2-2 32-7,9 3 0 2,11-1 192-3,-20 4 32 10,7 0 16-10,5-4 0 5,2-2-256-4,3 2-48 5,1 1-16-6,1-1 0 8,-4 2-496-8,-1 0-112 11,-2 8 0-11,-5-4-16 4,-9-4-176 1,2 4 0 3,-8 4 0-7,-1-2 128 15,-5 0-1792-15,-4 0-352 2,-5 0-80-2</inkml:trace>
    </iact:actionData>
  </iact:action>
  <iact:action type="add" startTime="29397">
    <iact:property name="dataType"/>
    <iact:actionData xml:id="d22">
      <inkml:trace xmlns:inkml="http://www.w3.org/2003/InkML" xml:id="stk22" contextRef="#ctx0" brushRef="#br1">11640 2618 10127 0,'0'0'448'1,"0"0"96"-1,8-8-544 0,-2-4 0 6,2-2 0-5,1 7 0 1,-3-5 1856-2,2 2 272 8,0 2 48-8,-2-3 16 8,-2 1-864-8,-1-4-176 10,1 3-48-9,-2 1 0 6,-2-4 48-7,0 4 16 7,0-3 0-7,-2 3 0 7,0 0-272-7,-2-2-64 6,1 5-16-6,-3-1 0 7,-4 0-96-6,2 4-16 10,0 0 0-11,-3 2 0 4,1 2-272-4,0 0-64 10,-7 0-16-10,-1 6 0 6,2 0-144-6,-3 6-16 9,-1-3-16-8,-7 13 0 3,0-1 128-4,0 7 16 10,-1 3 16-8,1 2 0 4,-2 8 112-5,-1 2 32 3,-1 8 0-4,2 3 0 9,2 3-96-9,-1 3 0 11,1 1-16-11,2 3 0 5,-3-3-112-5,3-3-32 11,2 2 0-11,3-1 0 4,1-1-32-4,-1 3-16 11,6 1 0-11,-3 1 0 3,1-5-48-2,5-3 0 5,1-4 0-5,-2-1 0 6,2-5-128-7,6-4 128 11,-1 0-128-11,-1-4 128 5,2-6-128-5,2-3 0 7,0-9 0-7,2 5 0 3,0-3 0-2,0-2 0 5,0-1 0-6,0-18 0 9,0 0-256-9,0 0-96 12,0 0-16-12,0 0 0 19,0 0-1776-19,0 0-352 0,6-16-80 0,-4 3-12016 4</inkml:trace>
    </iact:actionData>
  </iact:action>
  <iact:action type="add" startTime="29790">
    <iact:property name="dataType"/>
    <iact:actionData xml:id="d23">
      <inkml:trace xmlns:inkml="http://www.w3.org/2003/InkML" xml:id="stk23" contextRef="#ctx0" brushRef="#br1">10733 3277 20271 0,'0'0'896'1,"0"0"192"-1,0 0-880 0,4-14-208 3,2 0 0-3,-6 14 0 3,21-4 2048-2,-1 4 352 5,3 2 80-6,8-2 16 8,8-3-992-7,2-1-192 10,8 2-32-10,6 2-16 2,5 2-304-3,3-2-64 11,-5 0-16-11,3-2 0 5,3-4-560-5,-19 4-128 10,2-2 0-10,-4 2-16 5,1-2-176-5,-5 0 0 10,2 2 0-10,-5 2 0 18,-3 2-1232-18,-4 6-288 1,-4 6-48-1,1-1-13568 5</inkml:trace>
    </iact:actionData>
  </iact:action>
  <iact:action type="add" startTime="30417">
    <iact:property name="dataType"/>
    <iact:actionData xml:id="d24">
      <inkml:trace xmlns:inkml="http://www.w3.org/2003/InkML" xml:id="stk24" contextRef="#ctx0" brushRef="#br1">5798 2910 6447 0,'0'0'576'0,"0"0"-576"9,4-6 0-8,-2-7 0 2,-2-1 2000-3,2-2 304 10,-2 3 48-10,0-3 16 4,0 2-1200-3,0-3-224 9,0-1-48-9,-2 3-16 5,0-5 16-6,-2 3 16 5,0 1 0-5,-1-3 0 8,1 1 64-8,-2-5 16 8,0 1 0-8,0 7 0 7,-4 3-96-7,1-8-32 12,-7 9 0-12,4 1 0 5,-3 4-160-5,3 4-16 11,-4 2-16-11,3 4 0 4,-9 2-288-3,3 6-48 8,-1 1-16-9,1 7 0 5,-3 5-112-5,-1 6-16 7,-2 12-16-6,1 2 0 9,5 6 304-10,-5 3 64 10,-1 5 16-7,1 7 0-3,3 0-176 1,3 9-48 6,-3-3 0-4,1 8 0-3,5 3-176 0,-5-3-32 8,5-7-128-8,1-5 192 7,-3 0-192-7,5-7 0 13,-2-3 0-13,4-5 0 3,3-6 0-3,-5-6 128 12,2 1-128-12,4-5 0 4,-3-1 0-4,3-5 0 10,0 0 128-10,4-4-128 5,-2-3 0-5,4-7 0 11,0-1 0-11,0-16-160 18,0 0-1840-16,0 0-368-1,0 0-80 0</inkml:trace>
    </iact:actionData>
  </iact:action>
  <iact:action type="add" startTime="30782">
    <iact:property name="dataType"/>
    <iact:actionData xml:id="d25">
      <inkml:trace xmlns:inkml="http://www.w3.org/2003/InkML" xml:id="stk25" contextRef="#ctx0" brushRef="#br1">4921 3684 24879 0,'0'0'2208'1,"0"0"-1760"5,0 0-448-6,0 0 0 4,17 0 208-4,1 0-32 6,1-2-16-6,-1 0 0 5,5 0 656-5,4 0 128 6,3-5 16-5,1-1 16 6,2-2-336-7,0 0-80 12,0-3-16-12,2 1 0 4,1-4-288-4,-3 7-48 10,-2-7-16-10,-4 6 0 5,1-1-192-4,-3-1 0 7,0-4-192-7,1 3 192 17,-5-7-2112-17,1 7-320-1,-1-3-64 0,2 2-8896 5</inkml:trace>
    </iact:actionData>
  </iact:action>
  <iact:action type="add" startTime="31035">
    <iact:property name="dataType"/>
    <iact:actionData xml:id="d26">
      <inkml:trace xmlns:inkml="http://www.w3.org/2003/InkML" xml:id="stk26" contextRef="#ctx0" brushRef="#br1">5870 2489 24015 0,'0'0'1056'1,"0"0"224"-1,0 0-1024 0,0 0-256 3,0 0 0-2,0 0 0 6,-3 12 960-7,-3 3 128 9,0 3 16-7,-6 7 16-1,0 6-96-1,-11 20 0 7,2 2-16-7,1 1 0 7,-1 5-112-7,-3-3-32 12,3-3 0-12,1 0 0 4,3 1-304-4,-3-3-64 8,8-8-16-8,-1-2 0 7,5-4-336-6,2 2-144 9,-2-4 128-10,4 0-128 4,1-4 0-4,3 2-176 11,0-1 16-11,3-5-16016 9</inkml:trace>
    </iact:actionData>
  </iact:action>
  <iact:action type="add" startTime="33735">
    <iact:property name="dataType"/>
    <iact:actionData xml:id="d27">
      <inkml:trace xmlns:inkml="http://www.w3.org/2003/InkML" xml:id="stk27" contextRef="#ctx0" brushRef="#br2">24340 4529 11967 0,'0'0'528'1,"0"0"112"-1,0 0-512 0,8-4-128 6,-8 4 0-6,12-6 0 5,-12 6 1504-5,13-8 272 10,-5 2 48-10,-8 6 16 5,0 0-656-5,14-4-128 10,-5 1-32-8,-9 3 0 0,0 0-64-1,0 0-32 10,0 0 0-11,0 0 0 6,8-6-128-6,-8 6-32 10,0 0 0-10,0 0 0 4,0 0-48-3,0 0-16 9,0 0 0-10,0-12 0 4,-4 6-128-3,0-4-16 5,-3-1-16-6,-3 3 0 8,0-4 32-7,-4 4 0 11,1 3 0-12,-3-3 0 3,-1-2-192-3,-7 4-48 11,1 2 0-11,-1 0 0 4,1 0-96 1,-2 4-32-1,-3 2 0-4,1 2 0 7,-2-2-208-6,-2 4 128 10,-1 2-128-11,3 4 0 5,0-5 128-5,2 9-128 6,-1-4 0-6,1 7 144 8,-2 1-144-8,1-1 0 6,3 7 0-6,-2 5 128 9,-1 2-128-9,1 4 0 12,2 0 0-12,3 10 128 2,5 2-128-2,-3 5 0 12,5 5 0-12,1 1 0 3,-2 8 0-3,7-1 0 8,-7 3 0-7,4 2 0 1,4 2 0-1,-3-6 0 6,3 3 128-7,0-7-128 9,-4 2 0-9,5-3 0 10,-1-1 144-10,-2-1-144 5,4 1 160-5,0-5-32 10,3-5-128-9,-1 1 192 2,-2-6-16-2,4-1-16 10,2 1 0-11,0-6 0 5,2 4-160-4,4-10 160 7,-2 0-160-7,-1-4 160 3,-1-3-160-3,4-7 0 11,2 1 0-11,2-3 0 1,-4-5-192-2,1-2-64 9,-7-12 0-9,0 0-16 19,16 5-2192-18,-6-3-432 1,-10-2-96 0</inkml:trace>
    </iact:actionData>
  </iact:action>
  <iact:action type="add" startTime="34219">
    <iact:property name="dataType"/>
    <iact:actionData xml:id="d28">
      <inkml:trace xmlns:inkml="http://www.w3.org/2003/InkML" xml:id="stk28" contextRef="#ctx0" brushRef="#br2">23010 6099 28383 0,'0'0'1264'2,"13"-6"256"-2,-1-2-1216 0,10 0-304 6,-1 2 0-6,6 0 0 5,5 1 1136-5,3-5 160 6,8 0 48-6,1 2 0 7,5-5-336-7,6 3-64 10,3-6-16-9,3 5 0 6,3-7-384-7,-1 6-80 5,-3-1-16-5,-1 3 0 4,-3-6-288-4,-3 5-160 6,-4 1 160-6,-3-2-160 10,-7 4-176-8,0 1-128 7,-3-3-16-9,-7 0-16 22,-2 6-2080-21,0-6-400 0,-1 1-96-1</inkml:trace>
    </iact:actionData>
  </iact:action>
  <iact:action type="add" startTime="34579">
    <iact:property name="dataType"/>
    <iact:actionData xml:id="d29">
      <inkml:trace xmlns:inkml="http://www.w3.org/2003/InkML" xml:id="stk29" contextRef="#ctx0" brushRef="#br2">25477 3924 13823 0,'0'0'608'2,"0"0"128"-2,-4-10-592 0,4 10-144 4,0 0 0-4,0 0 0 4,-4-7 2272-3,4 7 416 9,-11 2 96-10,1 5 16 3,2 1-1520-3,-4 0-288 12,3 8-64-12,-5-1-16 5,2 9-144-5,3 7-16 6,-9 8-16-6,6 0 0 8,-5 10 80-8,1 1 16 13,1 7 0-13,-5 1 0 3,1 1-224-2,3 3-32 8,-4 5-16-9,3-9 0 5,1-3-240-5,3-5-32 10,-1-9-16-10,2 0 0 11,3-6 112-11,1-3 32 6,-4-9 0-5,6-2 0 1,2-5 192-1,0-2 32 5,2-7 16-6,2-7 0 8,0 0 176-8,0 0 48 11,4-11 0-11,6-9 0 5,2-1-352-5,-2-5-64 8,5-3-16-8,-3-2 0 4,3 0-304-4,-1-4-144 7,4-4 128-7,-5 2-128 8,5-8 0-8,-6 4 128 11,3-2-128-10,-5 6 0 3,4-2 0-3,-7 6 0 5,-1 5 128-6,-2 5-128 7,4 5 0-7,-4 1 0 7,-2 7 0-7,0 0 0 9,-2 10 0-9,0 0-224 5,0 0 80-5,-6 10 16 24,-6 0-1216-22,4 7-256-1,4-1-32-1,-1 4-10528 11,-5 1-2096-10</inkml:trace>
    </iact:actionData>
  </iact:action>
  <iact:action type="add" startTime="35432">
    <iact:property name="dataType"/>
    <iact:actionData xml:id="d30">
      <inkml:trace xmlns:inkml="http://www.w3.org/2003/InkML" xml:id="stk30" contextRef="#ctx0" brushRef="#br2">14262 5416 6447 0,'0'0'576'2,"0"0"-576"3,9-8 0-5,-1 2 0 4,0-3 1296-3,4-1 160 9,-5 0 16-10,1-2 16 4,6 3-48-4,-4 1-16 11,1-4 0-11,3 4 0 7,-4-1-16-7,3-5-16 7,-3 4 0-7,4-3 0 5,-4 1-448-5,1-2-96 12,3 4-16-12,-6-5 0 3,3 3-192-2,-3-3-64 8,-2 3 0-9,-2-4 0 6,0 5 128-5,-2-5 0 8,-2 4 16-9,-2-5 0 6,0 5 208-6,-2-4 32 5,0 7 16-4,0-3 0 7,-4 0-256-8,-3 6-48 10,3-1-16-9,-6-1 0 3,1 2-256-4,-3 4-48 10,-1 0-16-10,-5 6 0 5,3 0-144-5,-3 8-48 11,1-1 0-11,-5 9 0 8,1-1-144-8,-2 3 0 9,-1-1 0-9,1 5 128 3,0 3 0-2,-14 18-128 9,4-3 192-10,2 5-64 4,-2 2 0-4,5 5 0 10,3-1 0-10,2 6 0 6,1 5 32-6,3 0 0 10,3 8 0-10,1-4 0 4,-1 5-160-4,9-1 0 11,-3-10 144-11,6 2-144 4,2-3 0-3,1-7 0 9,-3-1 0-9,4-4 0 4,0-8 0-4,4-1 0 5,0-5 0-6,2-1 0 6,2-5-144-6,2-6 0 10,3-3 0-10,-3-5 0 20,-6-17-1392-20,0 0-288 0,16 12-48 1,-16-12-8352 9,0 0-1664-8</inkml:trace>
    </iact:actionData>
  </iact:action>
  <iact:action type="add" startTime="35855">
    <iact:property name="dataType"/>
    <iact:actionData xml:id="d31">
      <inkml:trace xmlns:inkml="http://www.w3.org/2003/InkML" xml:id="stk31" contextRef="#ctx0" brushRef="#br2">13261 6235 28271 0,'0'0'1248'1,"0"0"272"-1,0 0-1216 0,23-2-304 4,1 2 0-4,7 0 0 6,2-2 768-6,2 0 112 10,8-4 16-9,4-1 0 4,8-1 64-5,1 0 0 12,1-8 16-12,1 5 0 2,-1-7-448-2,-3 5-80 11,-5-7-32-11,-12 10 0 4,-2-3-240-4,2 1-48 8,1-6-128-8,-5 5 192 22,-2-3-576-22,-2 4-112 0,-2-5-16 1,1 1-16 7,-1 1-2416-7,-2-7-496 0</inkml:trace>
    </iact:actionData>
  </iact:action>
  <iact:action type="add" startTime="36122">
    <iact:property name="dataType"/>
    <iact:actionData xml:id="d32">
      <inkml:trace xmlns:inkml="http://www.w3.org/2003/InkML" xml:id="stk32" contextRef="#ctx0" brushRef="#br2">15081 4663 17791 0,'14'-21'784'1,"-9"15"176"-1,1 0-768 0,2-2-192 4,-8 8 0-4,0 0 0 7,8-7 1392-7,-8 7 240 10,0 0 48-10,0 0 16 5,0 0-352-5,0 0-64 10,0 15 0-9,-4 1-16 4,0 5-368-5,0 3-80 9,-2-1-16-9,-3 4 0 5,-5 6 96-4,0 3 0 4,-3 5 16-4,-3-4 0 6,5 2-128-7,-5 2-16 11,-1-2-16-11,1 0 0 5,4-6-64-5,-7 4-16 10,7-10 0-10,9-9 0 5,-1-1-96-5,4-7 0 11,4-10-16-11,0 0 0 4,0 0-48-4,0 0 0 6,0 0 0-5,0 0 0 7,0 0-96-8,8-10-32 11,3-5 0-11,1 1 0 4,0-6-192-4,2-3-64 10,-7 0 0-10,3-3 0 6,2-1-128-6,-6 0 0 10,1-5 144-10,3 5-144 5,-4 2 0-4,2 3 144 13,-2 3-144-13,1-1 0 0,-3 5 0 1,-2 3 0 5,-2 12 0-7,0 0 0 6,0 0 0-6,0 0 0 9,-2 20 0-9,-3 1 0 4,-5 4 0-3,0 8 0 10,0 3 0-11,-3-1 0 4,1 8 0-4,-4-4 0 6,3 2 0-5,-3-4 0 8,4 0 0-9,1 2 0 5,1-8 0-5,-4-4 0 9,3-3 0-8,-3-5 0 10,4 1 0-11,2 3 0 20,1-5-592-20,7-18-240 0,0 0-32 0,0 0-16 13,0 0-2368-12,0 0-464 1</inkml:trace>
    </iact:actionData>
  </iact:action>
  <iact:action type="add" startTime="37057">
    <iact:property name="dataType"/>
    <iact:actionData xml:id="d33">
      <inkml:trace xmlns:inkml="http://www.w3.org/2003/InkML" xml:id="stk33" contextRef="#ctx0" brushRef="#br2">4761 5239 12959 0,'0'0'576'1,"0"0"112"-1,0 0-560 0,0 0-128 6,0 0 0-6,0 0 0 4,0 0 896-4,0 0 128 10,0 0 48-10,0 0 0 6,0 0-176-6,19-14-16 8,-19 14-16-7,0 0 0 4,0 0-80-3,14-10-16 7,-14 10 0-9,0 0 0 3,19-10 0-2,-19 10 0 8,12-11 0-9,-12 11 0 7,0 0-16-7,12-10-16 9,-12 10 0-9,4-16 0 6,-4 16 128-6,0 0 32 5,0 0 0-5,-2-7 0 8,2 7-160-8,-8-8-32 7,-2 0 0-7,4 6 0 5,-5 0-240-5,-1 2-48 6,0 2-16-6,-3 6 0 9,3 0-160-9,-6 1-48 7,1 7 0-7,1-2 0 8,-3 3-32-8,3 1-16 11,0-1 0-11,3 1 0 8,-1 5-144-8,0 1 0 8,1-1 144-7,3 8-144 2,-4 2 128-2,5 1-128 7,-3 1 128-8,2 4-128 7,2-4 144-7,1 4-144 8,3 2 192-7,2-2-192 5,0 6 208-6,4 1-64 7,2-1-16-6,-1 0 0 6,3-6 0-7,-2 4-128 8,0-6 192-8,0 4-64 9,2-6-128-9,2 2 128 11,-4 0-128-11,-1-4 128 4,-1-3-128-3,2-1 0 10,-2-4 0-11,2 1 128 4,-2-3-128-4,4-5 0 10,-4-1 0-10,0 7 0 20,0-7-512-19,-2-17-64 0,0 0-32-1,0 0 0 13,0 0-2080-12,0 0-432 0,0 0-80 2</inkml:trace>
    </iact:actionData>
  </iact:action>
  <iact:action type="add" startTime="37471">
    <iact:property name="dataType"/>
    <iact:actionData xml:id="d34">
      <inkml:trace xmlns:inkml="http://www.w3.org/2003/InkML" xml:id="stk34" contextRef="#ctx0" brushRef="#br2">4355 5927 18431 0,'0'0'1632'1,"0"0"-1312"7,17-2-320-8,-1 0 0 6,2 0 1520-6,3 2 224 11,-3 0 48-10,3 0 16 2,1 0-720-3,5 0-128 11,-2 0-48-11,2-2 0 4,3 0-352-4,-1 2-80 9,2-4-16-9,0 2 0 6,-3-1-304-6,1 1-160 11,-2 2 160-11,-1-2-160 5,-3 0 144-5,0 2-144 10,3-2 128-10,-5-2-128 18,-3 0-1056-18,-1-2-288 0,1 2-64 0,-18 4-10688 5</inkml:trace>
    </iact:actionData>
  </iact:action>
  <iact:action type="add" startTime="37731">
    <iact:property name="dataType"/>
    <iact:actionData xml:id="d35">
      <inkml:trace xmlns:inkml="http://www.w3.org/2003/InkML" xml:id="stk35" contextRef="#ctx0" brushRef="#br2">5205 5104 6447 0,'0'0'576'1,"4"-16"-576"4,-2 5 0-5,-2 11 0 4,0 0 2656-3,4-14 416 10,-4 14 96-10,0 0 16 1,0 0-1248-2,0 0-240 11,0 0-48-10,0 0-16 3,-14 14-480-4,7 3-112 10,-3 3-16-9,0 3 0 3,-4 4-272-4,1 3-64 6,3 3-16-6,-4 4 0 9,5-2-96-9,-3 4 0 6,0 2-16-6,1-4 0 9,1 6-256-9,0-8-48 10,-2-2-16-10,6 2 0 7,1-2-112-7,3-1-128 7,-2-5 176-7,2 0-176 12,-2-5 0-12,8-7 0 3,0 3 0-2,-4-18 0 16,0 0-2096-15,0 0-320 2,17 0-64-4</inkml:trace>
    </iact:actionData>
  </iact:action>
  <iact:action type="add" startTime="38030">
    <iact:property name="dataType"/>
    <iact:actionData xml:id="d36">
      <inkml:trace xmlns:inkml="http://www.w3.org/2003/InkML" xml:id="stk36" contextRef="#ctx0" brushRef="#br2">5474 4971 25279 0,'0'0'1120'0,"0"0"224"0,0 0-1072 11,0 0-272-10,6 20 0-1,-6 1 0 0,-4 3 1152 1,-1 9 160 8,-9 2 32-9,0 0 16 4,-5 8-336-3,-1-4-64 10,-5 4 0-9,9-12-16 1,-3 4-400-3,-3 4-80 6,3-2-16-6,-3-2 0 9,1-1-240-9,3 1-48 6,5 0-16-5,-7 12 0 21,7-8-1024-22,1-6-208 0,8-2-32 0,0-4-13616 5</inkml:trace>
    </iact:actionData>
  </iact:action>
  <iact:action type="add" startTime="42008">
    <iact:property name="dataType"/>
    <iact:actionData xml:id="d37">
      <inkml:trace xmlns:inkml="http://www.w3.org/2003/InkML" xml:id="stk37" contextRef="#ctx0" brushRef="#br2">2917 6235 7359 0,'0'0'320'2,"0"0"80"-2,0 0-400 0,0 0 0 3,0 0 0-2,0 0 0 6,0 0 1680-7,0 0 256 11,0 0 48-10,0 0 16 3,0 0-880-4,0 0-176 6,0 0-48-6,0 0 0 9,0 0-384-9,0 0-64 6,0 0-32-5,0 0 0 8,0 0 96-9,0 0 32 11,0 0 0-11,0 0 0 4,0 0 16-4,-11 12 0 6,3 0 0-6,8-12 0 8,0 0-32-7,-2 11 0 5,2 3 0-6,-2-4 0 8,0 5 32-8,0-3 0 7,2 6 0-7,0-1 0 4,-2 1-48-4,2 5-16 7,-2 4 0-7,-2 3 0 12,0 3-176-12,-2 4-48 9,3-2 0-8,3 2 0 3,-4 2-80-3,2-4-32 8,-2 0 0-9,0 2 0 3,4-4-160-3,0-3 0 13,0-3 144-13,4-4-144 4,0-1 176-3,2-7-48 8,-3 3 0-9,3-4 0 5,-2-1 112-4,4-5 16 9,-2 0 0-9,4 0 0 2,3-4 64-3,1-3 0 12,4-1 16-12,3-3 0 4,4-5-80-4,5 0-32 11,3 2 0-11,4-2 0 4,4-3-224-3,-2 1 144 7,6-4-144-8,-2 4 128 5,1-1-128-5,7-3 0 11,0 4 0-11,1 1 0 5,3 3 0-5,2 2 0 11,1 4 0-11,1 0 0 4,-1 2 0-3,1 2 0 9,-1 0 0-10,1 1 0 3,-1-1 0-3,1 0 0 10,-5 0 0-9,1-4 0 3,0 0 0-4,1 0 0 7,1-2 0-7,1 0 0 9,-3 2 0-9,1 0 0 12,1-2 128-12,0 0-128 4,-3 0 0-3,1 0 0 9,1-1 0-10,-3 3 0 3,-2-2 0-2,-1 0 0 10,-1-2 0-11,-2 2-176 3,0 2 176-3,4 0 0 13,-3-2 0-13,-1 4 0 4,2 0 0-4,2 0 0 11,-5 0 0-11,-1 0 0 4,2 0 0-3,2 1 0 4,-4 1 0-5,-2-2 0 8,-2-2 0-8,0 0 0 10,-4 0 0-10,0 0 0 6,-2 0 0-6,-2 0 128 7,0 0-128-7,-2 0 0 4,1 0 128-4,-5 2-128 12,-4 0 160-12,3 0-160 3,-1-2 160-2,0 4-160 9,-1 0 160-10,-1 4-160 4,1-4 192-3,-1 0-64 7,-2-1-128-8,3-1 192 8,-3 2-192-8,3 0 176 8,1-2-176-8,-2 4 160 7,1 0-160-7,-3-2 0 7,1 0 0-6,1 0 128 7,3-1-128-8,-3 5 0 6,2-2 0-6,-3-2 128 10,1 0-128-9,1 0 0 5,-3 0 0-6,0 2 0 8,-1-3 0-8,-1-1 0 7,3 0 0-6,-4-2 0 5,-5 0 0-6,7 0 0 12,-7 0 0-12,5-2 128 4,-6 0 0-3,3 1-128 10,3-1 192-11,3 2-64 2,-5-6 80-2,-1 2 16 9,-1 0 0-9,-4 0 0 3,3 2 0-3,-3-2 0 7,6 0 0-7,1-2 0 7,1 4-224-7,1 1 176 12,-5-3-176-12,4 2 160 3,-5 0-160-3,3 0 0 11,-2 0 0-11,1 0 128 6,3 0-128-6,-5-2 0 11,5 2 0-11,-4 4 0 4,3-4 0-3,-3 2 0 9,1-4 0-10,3 4 0 4,-2 0 128-4,-16 0-128 10,17-2 0-10,-17 2 128 5,0 0 112-5,0 0 16 10,14-2 0-10,-14 2 0 4,0 0 0-4,0 0 0 12,15-4 0-12,-15 4 0 4,0 0-96-4,14-4-16 12,-14 4 0-12,0 0 0 3,0 0-144-2,0 0 192 10,14-7-192-11,-14 7 192 3,0 0-64-3,0 0 0 10,6-12 0-10,-6 12 0 5,5-8 64-5,-5 8 16 11,4-17 0-11,-4 5 0 5,-2-4 48-5,0 3 16 12,0-7 0-12,0 1 0 3,-1-5 0-3,-1 3 0 7,0-3 0-7,-4 1 0 8,0 0-144-7,2 5-128 2,0 0 192-3,-1 1-192 8,-3 3 0-8,2 1-144 6,-6 5-16-6,3 6 0 25,-9-2-2608-24,3 6-528 1</inkml:trace>
    </iact:actionData>
  </iact:action>
  <iact:action type="add" startTime="48437">
    <iact:property name="dataType"/>
    <iact:actionData xml:id="d38">
      <inkml:trace xmlns:inkml="http://www.w3.org/2003/InkML" xml:id="stk38" contextRef="#ctx0" brushRef="#br2">15235 4872 9215 0,'0'0'816'1,"0"0"-656"5,-8-8-160-6,4 2 0 5,0-3 1312-5,0-3 224 6,4 12 64-6,-2-6 0 8,-1-2-544-8,-1-2-96 10,-2 3-32-10,2 1 0 5,4 6-128-4,0 0-32 5,0 0 0-6,0 0 0 9,-4-12 128-9,4 12 0 6,0 0 16-5,0 0 0 3,0-12-64-4,0 7-16 7,0 5 0-7,0 0 0 8,0 0-192-8,0 0-64 11,0 0 0-10,0 0 0 2,0 0-256-3,0 0-48 10,0 0-16-9,-4 11 0 3,0 5 96-4,-2-1 16 10,-1 7 0-10,-1 1 0 5,0 3 144-5,-4-3 48 11,3 4 0-11,-3 7 0 8,-4-1-48-8,5 6-16 4,-7-2 0-3,4-4 0 6,1-2-128-7,-1 0-32 11,0 2 0-11,5-5 0 5,-5-1-80-5,4-5 0 6,-3-3-16-6,3-1 0 9,6-7 112-9,-4 1 32 6,8-12 0-6,0 0 0 10,0 0 128-10,0 0 48 7,0 0 0-7,-2-12 0 8,4 1 0-8,6-9 0 12,-2-3 0-11,3-3 0 3,5-1-304-3,-2-2-48 9,3-4-16-10,-1-3 0 5,4-6-192-5,-5 1 144 9,3-4-144-8,3 2 128 1,-3 2-128-2,2-6 0 12,-1 4 0-12,-1-2 128 4,3 4-128-3,-5 0 0 8,1 6 0-9,-1-11 0 5,0 16 0-5,-4 9 0 7,-1 7 0-7,-9 14 0 8,0 0 0-8,0 0 0 9,0 0 0-9,0 0-176 4,0 29 48-4,-4 3 0 6,-1 5 0-6,-3 6 0 9,-2-1 128-9,-6 9 0 6,3 8 0-6,-3-12-128 10,-1 7 128-10,-1 3 0 11,-3-3 0-11,-3 1-128 4,3-4 128-3,1-1 0 11,-1-7 0-11,-3-2 0 1,3-6 0-2,5-4 0 11,-1-5 0-11,3-7 128 5,4-7-128-5,4 0 176 10,6-12-176-10,0 0 192 3,0 0 144-2,0-16 48 9,2-1 0-10,6-9 0 5,6-3-112-5,-2-8-16 10,5 0 0-10,-1-8 0 4,1 2-256-4,5-6 0 12,-5-3 128-12,3-3-128 4,1 4 0-4,-1 1 0 11,-3-3 128-11,1 6-128 3,-1 0 0-3,-3 8 0 12,2 2 0-12,-1-2 0 4,-1 12 0-4,-6 8 0 7,-8 19 0-7,0 0 0 7,0 0 0-7,4 17-176 13,-4 6 176-13,-2 5-160 4,-2 1 160-4,-6 4-208 7,-6 4 80-7,-1 8 128 4,-5 0-128-4,-1 2 128 9,0 2 0-9,3-16 0 6,1 2 0-6,1 2 0 11,-5-6 0-11,3-2 0 3,-1-3 0-3,3-3 0 12,-1-5 0-12,7-1 0 3,-2 1 0-3,6-11 0 11,8-7 176-11,0 0-176 6,0 0 208-6,-1-5-48 7,2-11-16-7,3-2 0 8,6-1 16-8,4-8 0 11,-3-6 0-10,7-5 0 2,3-1-160-3,-3-3 0 11,2 5 144-11,3-6-144 4,-2 2 0-4,-3 0 0 9,1 4 0-9,9-12 128 6,-5 12-128-5,-5 8 0 8,-9 5 0-9,1 12 0 5,-10 12 0-5,0 0 0 10,0 0 0-10,4 12 0 5,-4 8-176-5,-6 3 176 11,-2 6-208-11,-5-1 80 4,-1 7 128-4,-7 6-128 11,-3 7 128-11,-1 5-128 5,-2 4 128-5,-3-3 0 6,1-3 0-6,2-4 0 8,0-2 192-8,3-4 64 7,5-10 0-7,-1-4 16 10,5-3-400-10,3-9-96 10,8 1-16-10,-2-8 0 4,6-8 240-4,0 0 0 11,0 0 192-11,8-16-192 5,0-7 256-5,7-7-64 8,1-1-16-8,3-4 0 3,5-2-176-3,-3-2 160 8,-1-6-160-8,3-2 160 8,-1 4-160-8,-1-2 0 11,1 1 0-11,1-15 128 5,0 14-128-5,-5 4 0 7,-4 10 0-7,-3 10 0 9,-5 9 0-9,-6 12 0 8,0 0 0-8,0 0 0 6,0 0 0-6,-4 16 0 12,-6 5 0-12,-7 8-176 4,1 4 176-4,-1 8-128 5,-9 2 128-5,5-6-128 8,-1 4 128-8,-1 4 0 11,-2 0 0-11,3-6 0 6,-1-6 0-6,-1 0 0 10,5-2 0-10,3-5 0 3,1-1 0-3,7-7 0 13,2-3 0-13,-2-5 128 3,8-10-128-3,0 0 0 7,0 0 0-7,4-14 128 9,4 1 0-9,0-9 0 12,3-1 0-12,3-2 0 3,0-3-128-3,1-3 0 11,3-4 128-11,3-18-128 4,-1 7 0-4,1 5 128 8,-1-2-128-8,-3 8 0 8,1 3 0-8,-6 7 0 8,-1 7 0-8,-5 9 0 7,-6 9 0-7,0 0 0 8,0 0 0-8,0 0 0 7,4 21 0-7,-6 3 0 7,-4 3-192-7,-1 6 64 8,-7 6 128-7,0 6-128 10,-3 2 128-11,3-16-128 4,0 0 128-4,-3-2 0 6,3-1 0-6,-1-3 0 4,5-2 0-4,2-5 0 9,-2-1 0-9,4-5 0 8,2 2 0-8,4-14-320 10,0 0 64-10,0 0 16 18,0 0-2272-16,0 0-464-1,0 0-96 0</inkml:trace>
    </iact:actionData>
  </iact:action>
  <iact:action type="add" startTime="49861">
    <iact:property name="dataType"/>
    <iact:actionData xml:id="d39">
      <inkml:trace xmlns:inkml="http://www.w3.org/2003/InkML" xml:id="stk39" contextRef="#ctx0" brushRef="#br2">14412 5260 7359 0,'0'0'656'2,"8"-6"-528"3,1 2-128-5,5 0 0 5,-6 2 992-5,5 0 160 11,-1-1 48-11,0-3 0 4,2-2-560-4,-3 2-128 6,1 2 0-6,-4 0-16 9,2-4 336-8,1-1 80 4,-3 3 16-5,0 0 0 9,2-4 288-8,-7 2 48 10,-3 8 16-11,6-7 0 3,2-7-112-2,-2 4-16 10,-6-1 0-11,0-3 0 4,0 2-80-4,-2-1-32 7,2 13 0-7,-6-8 0 8,0-6-80-8,0 4-32 7,1-1 0-7,-5-1 0 8,0 4-224-8,2 0-64 7,-3-1 0-7,-1 3 0 9,0 4-144-9,1-2-48 9,-1 2 0-9,-2 2 0 5,2 0-144-5,-3 4-48 10,1-2 0-9,-3 4 0 3,1 1-48 0,2 5-16 3,-5 0 0-6,5 7 0 3,-3-1 208-3,-1 1 48 4,2 7 0-4,-3 3 0 7,-1 4-448-8,3 4 0 7,-6 0 0-6,3 10 0 6,-1 0 0-6,3 0 0 5,-3 3 0-5,1 3 0 2,2 2 0-3,-1 1 0 7,3 7 0-7,1-3 0 8,-5-1 0-8,7-3 128 11,-5-1-128-10,2-3 128 3,3 1-128-4,-11 15 0 10,7-9 144-10,7-20-144 6,2-4 0-6,-1 4 144 9,3 0-144-9,0-6 0 6,2 0 128-6,-2 16-128 10,-2-8 0-9,6-20 0 2,0 3 128-2,0-1-128 9,2-1 0-10,0-5 0 5,4-1 0-5,-2-4 0 11,-2-12 0-11,0 0 0 17,0 0-496-15,0 0-96-2,0 0-32 0,0 0 0 13,0 0-1616-12,0 0-336-1,0 0-64 0,6-10-11680 5</inkml:trace>
    </iact:actionData>
  </iact:action>
  <iact:action type="add" startTime="50327">
    <iact:property name="dataType"/>
    <iact:actionData xml:id="d40">
      <inkml:trace xmlns:inkml="http://www.w3.org/2003/InkML" xml:id="stk40" contextRef="#ctx0" brushRef="#br2">13427 6177 13823 0,'0'0'608'1,"0"0"128"-1,-6-6-592 0,6 6-144 2,0 0 0-1,0 0 0 6,2-12 3328-7,4 4 624 10,2 4 128-10,9 0 16 5,1-1-2176-5,7-3-432 10,4 2-80-10,6 2-32 4,1 0-224-3,22-2-64 9,1-1 0-10,-19 5 0 6,1-2-352-6,6 0-80 6,0 2-16-6,-6-2 0 9,2-4-272-9,-6 4-64 8,-2 2-16-8,0 2 0 7,-4 4-160-7,-1-2-128 11,-5-2 192-11,-2 4-192 5,-3 0 0-5,-1 0 0 8,-1-2 0-8,-4 0 0 18,-1 2-1232-13,-5 3-304-5,0 5-64 0,-2-2-15072 1</inkml:trace>
    </iact:actionData>
  </iact:action>
  <iact:action type="add" startTime="54227">
    <iact:property name="dataType"/>
    <iact:actionData xml:id="d41">
      <inkml:trace xmlns:inkml="http://www.w3.org/2003/InkML" xml:id="stk41" contextRef="#ctx0" brushRef="#br2">4136 1705 26719 0,'0'0'2368'1,"-7"-18"-1888"2,-1 7-480-3,8 11 0 24,0 0-256-23,0 0-160-1,0 0-32 1,0 0 0-1,0 0 448 0,0 0 192 5,0 0 0-5,-10 21-16 6,8-3 112-6,0 3 32 7,2 0 0-7,-2 3 0 9,-2 3 48-9,0 4 16 6,1 1 0-6,-7 10 0 8,0 1 96-8,-6 8 32 9,3 4 0-9,-3 3 0 8,2 1-112-8,-7 5-16 6,-6 2 0-6,3 7 0 7,1-3-160-3,-2 4-32 1,-5-6-16-4,3 4 0 6,-2 6 16-7,1-2 16 6,1-4 0-6,0 3 0 9,-2-3 48-9,3-4 16 6,-1 0 0-6,2-3 0 9,1 1 112-9,1-2 0 6,-5-5 16-6,5-1 0 9,2 3 16-9,-3-3 0 6,1-3 0-6,5-4 0 9,-1-3-32-9,3-3-16 6,6-6 0-6,1 0 0 9,-5-2-112-8,8-6-32 4,2-1 0-5,0-3 0 9,-2-4-96-9,3 1 0 6,3-3-128-6,-2-3 192 9,0-1-64-9,2-3-128 6,0 4 176-6,4-7-176 8,-4-11 176-8,3 18-176 7,3-1 160-7,0-3-160 9,-6-14 128-9,8 18-128 7,-8-18 0-7,14 11 144 7,-5 3-144-7,3-4 0 8,-12-10 144-8,18 7-144 8,1 3 144-8,-1-2-144 6,3-4 192-6,1 2-192 8,-1 2 176-8,-3-3-176 7,5-1 160-7,2-2-160 8,5 2 144-8,-1 0-144 8,0 6 128-7,6-4-128 6,0-2 128-7,0-1-128 6,4 3 0-6,0 2 128 10,8-4-128-10,0 0 0 6,4-2 144-6,-2 2-144 8,-1-4 128-8,1 0-128 6,-4-2 128-6,4 0-128 9,1 2 128-9,3-2-128 7,2 0 128-6,1 0-128 6,1 0 128-7,-1 2-128 8,5 2 128-8,-1 0-128 7,3 2 0-6,-3-2 128 5,-3 4-128-6,1-2 0 8,-3-2 0-8,3 1 0 7,3-1 0-7,5-2 128 8,-1 0-128-8,3 0 0 7,-2 0 0-7,8 0 0 8,-3 0 0-8,1 2 0 6,8 2 0-6,-10-4 0 9,-2 0 0-9,2 0 128 5,3 0-128-4,1 0 0 7,2 0 0-7,2 0 0 5,4 0 0-6,2 0 0 10,-3 0 0-10,-1 0 0 5,-4 0 0-5,4 0 0 10,-2-2 0-9,4 0 0 3,0 0 0-4,2 2 0 9,0-2 0-8,2 4 0 4,-2 0 0-4,0-2 128 8,-2-2-128-9,-1 0 0 5,-1-3 0-5,4 1 0 9,4 0 0-9,4 0 0 7,-2 2 0-6,-1-2 0 7,3-2 128-8,-6-2-128 5,-2 3 128-5,1 1-128 9,3-2 128-9,4-2-128 7,3-2 160-7,-1 4-160 8,2-1 0-8,-7-3 0 7,-1 4 0-7,2 2 0 7,-2-4 0-7,-1-1 0 7,5 1 0-7,4 0 0 9,-3-4 0-9,-1 4 0 6,-8-1 0-6,0-5 0 9,0 4 0-9,-2 1 0 6,-3 3 0-5,5 0 0 8,4 0 0-9,-2-2 128 5,2 2-128-5,-6-1 0 10,-4-3 0-10,2-4 0 5,0 6 0-4,3-1 0 7,-1 3 0-8,0 0 0 7,6-2 0-7,0 0 0 9,2 4 0-9,-7-1 0 6,-3-3 0-6,-2-2 0 9,4 0 0-9,0 6 0 6,-2-5 0-5,4 3 0 7,2 4 0-8,2 0 0 5,-4 2 0-5,-2-4 0 9,-10 0 0-9,2-2 0 6,2-2 0-6,-4 4 0 9,2 1 0-9,4 1 0 6,2 0 0-5,2 0 0 8,0 0 0-9,2 0 0 6,-10-2 0-6,-2-2 0 9,0 0 0-9,4 0 0 5,-3 1 0-5,1 1 0 9,4 4 0-9,-2-2 0 6,0-4 0-5,0 4 0 7,0 2 0-8,-8 0 0 6,1-2 0-6,-3 0 0 8,4-2 0-8,0 2 0 8,-1 2 0-8,3 0 0 7,0 0 0-7,2 0 128 8,2 2-128-8,-6 0 0 8,1-4 0-7,-7 0 0 5,4 2 0-6,-3-2 0 9,1 0 0-9,2 0 0 5,-3-2 0-5,5 2 0 9,-2 2 0-9,4 0 0 6,2 0 0-6,-5 0 0 8,-5-3 0-7,2-1 0 5,-3-2 0-6,3 4 0 9,-2 2 0-9,3-2 0 6,1-2 0-6,-2 0 0 9,6 2 0-9,-1-2 0 6,-1 2 0-6,-2 0 0 9,-3-2 144-9,-7 0-144 6,1-1 128-6,1 1-128 9,-1 4 0-9,3 0 0 6,-5-6 0-5,1 6 0 7,-1 0 0-8,1-4 0 7,1-4 128-7,-1 4-128 9,-1 8 0-9,-1-2 0 6,-3-2 0-6,-2 0-176 9,-3-2 176-9,3 2 0 7,-2 2 0-7,-4-2 0 8,0-2 0-8,1 2 0 7,-5 0 0-7,6 0 0 8,-6 2 0-8,4 2 0 6,2-2 0-6,-6 0 0 9,0-2 0-9,-4-2 0 6,2 0 0-6,0 4 128 8,-6 6-128-8,0-2 0 7,-4-2 0-7,-1-3 0 9,-5 1 0-9,1 0 0 5,-1 0 0-5,2 2 128 11,-3 2-128-11,-3-4 0 5,3 0 0-5,-1 0 128 9,-7-2-128-9,1-2 0 6,3 0 0-5,-6 0 128 6,-12 2-128-7,17-8 0 7,-7 2 0-7,-10 6 128 7,12-3-128-6,-1-7 176 7,-7-6-176-8,2 1 192 7,0-1-64-7,4-4 0 7,-6-1 0-7,-4-4 0 8,0-7 16-8,0 1 0 7,0-2 0-7,0-2 0 7,0-10-144-7,-2 0 0 8,-2 2 0-8,4-5 0 8,-4-3 0-8,0 0 0 6,0-1 0-6,2 1 0 9,-2-4 0-9,0 1 0 7,2-1 0-7,-1-1 0 8,1-7 0-8,0 5 0 7,2-3 0-7,0 7 0 9,0-5 0-9,4 1 0 6,1-1 0-6,1 4 0 8,2 5-128-8,4 1 128 7,-4-2-160-7,5 4 160 8,-3 1 0-8,2-1 0 7,-1 4-128-7,-3 0 128 8,6-2 0-8,-4 6 0 7,-3-2 0-7,5 4 0 8,-4 4 0-8,4 2 0 8,-1 3 0-8,-5 3 0 7,2 2 0-7,2-1 0 7,-4 5 0-7,-5 3 0 8,1 1 0-8,-2 15 0 6,0 0 0-6,0-14 0 9,2-2 0-9,-2 16 0 7,-2-11 0-7,2 11 0 8,0 0 0-8,0 0 0 7,0 0 0-7,0 0 0 8,-11-12 0-8,-5 6 0 7,16 6-176-7,-17 0 176 8,1 0 0-8,-6 2 0 6,3-2 128-6,-6 2-128 9,-3 2 0-9,-3 4 0 7,-6 0-208-7,-6-3 64 7,-4 1 144-6,-3 4 0 7,-3 0 0-8,-9-2 0 7,-11 5 0-7,-1-3 0 7,-6 0 0-6,-4-1 0 5,-3-5 0-6,-1 0 0 8,-8 4 0-8,-1 2 0 8,-9-4 0-8,-3 1 0 7,-4 3 0-7,-4-4 0 8,-8-2 0-8,6 2 128 8,-8-4-128-8,-5 4 0 7,-11-1 0-7,1-1 0 7,-4-4 0-7,-3 0 128 8,3 0-128-8,-6-2 0 7,-2-2 0-7,-2-1 0 8,8 1 0-8,-10 2 0 7,-10-2 0-7,2-2 0 8,4-4 0-8,0 4 0 7,0-1 0-7,-3 1 128 8,-3-4-128-8,2 4 0 7,2 4 0-7,-2-4 0 8,-9-7 0-8,3 1 0 7,6 2 0-7,3 1 0 8,-3 3 0-8,0 0 0 8,-2-8 0-8,3 4 0 7,1 1 0-7,-2-7 0 7,-2 2 0-7,4-1 0 9,2 5 0-9,0-4 0 6,-3 5 0-6,5-7 0 8,0 2 0-8,8-3 0 7,0 3 0-7,-1-1 0 8,-7-1 0-8,2 2 0 7,6-1 0-7,4 3 0 8,6 2 0-8,-7-1 0 7,-1 1 0-7,4-2 0 9,0 2 0-9,-3 5 0 6,-3-5 0-6,0 6 0 8,-2-2 0-8,6 2 0 7,-2 4 0-7,-1 0 0 8,-10 0 0-8,4 0 0 7,3 2 0-7,-2 0 0 9,4 4 0-9,0 2 0 6,-4-4 0-6,8 1 0 8,0-1 128-8,1 4-128 7,-1 4 128-7,-4-4-128 9,9 5 144-8,3 1-144 5,5 2 192-6,-3-5-192 7,-4 5 128-7,3-4-128 8,5 1 0-8,3-1 0 7,6 5 128-7,4-3-128 7,-4 4 0-7,6-9 0 8,6-1 0-8,8 2 0 8,7-4 128-8,7 4-128 7,7-1 0-7,8-1 0 7,7-2 0-7,3 0 0 9,8 0 128-9,5-4-128 6,6-2 0-6,4 0 0 9,10 0 0-9,4 2 0 6,1 0 0-6,7-1-144 8,7-1-144-8,14 0-32 8,0 0 0-8,0 0 0 25,0 0-1376-25,0 0-288 0,4 14-48 0,4 2-9984 6,12 1-2000-5</inkml:trace>
    </iact:actionData>
  </iact:action>
  <iact:action type="add" startTime="57188">
    <iact:property name="dataType" value="strokeEraser"/>
    <iact:actionData xml:id="d42">
      <inkml:trace xmlns:inkml="http://www.w3.org/2003/InkML" xml:id="stk42" contextRef="#ctx0" brushRef="#br3">13490 9088 40447 0,'0'0'0'2,"15"10"0"-2,5-4 0 0,9-3 0 23,8 3 128-23,4 4-128 1,0 0-16192-1</inkml:trace>
    </iact:actionData>
  </iact:action>
  <iact:action type="remove" startTime="57396">
    <iact:property name="style" value="instant"/>
    <iact:actionData xml:id="d43" ref="#d24"/>
  </iact:action>
  <iact:action type="remove" startTime="57424">
    <iact:property name="style" value="instant"/>
    <iact:actionData xml:id="d44" ref="#d26"/>
  </iact:action>
  <iact:action type="remove" startTime="57521">
    <iact:property name="style" value="instant"/>
    <iact:actionData xml:id="d45" ref="#d25"/>
  </iact:action>
  <iact:action type="add" startTime="57415">
    <iact:property name="dataType" value="strokeEraser"/>
    <iact:actionData xml:id="d46">
      <inkml:trace xmlns:inkml="http://www.w3.org/2003/InkML" xml:id="stk43" contextRef="#ctx0" brushRef="#br3">14173 10120 39103 0,'17'-90'0'21,"1"39"0"-21,-1 2 0 0,5 5 0 1,7 3 0-1,8-6 0 1,0 2 0-1,14-8 352 4,11-11 80-3,-1-2 16-1,-13-10 0 22,-7 17-112-12,-9 14-16-9,-9 14 0-1,-7 10 0 0,1 7-656 0,-17 14-144 1,10 12-32-1,-6 21 0 0,-2 8 512 11,-4 11 0-11,-2 5 128 0,-6 5-128 0,-4 1 192 14,1-5-192-13,-14-1 192 0,-7-6-192-1,-12 11 0 29,-5 14 0-22,-4 23 0-7,3 30 0 0,9-16-256 17,4-23-144-16,7-18-48-1,7-17 0 0,2-8 768 0,3-12 160 0,1-6 32 0,3-6 0 0,4-3-512 6,-1-7 0-6,13-13-176 0,-12 12 176 0,12-12 0 29,0 0 0-25,0 0 0-3,-12-8 0-1,12 8-368 0,-9-11-48 1,5-7-16-1,0 3 0 0,6-7 432 8,2-3 0-7,1-8 0 0,5-10 0-1,-2-18 0 14,4-25 0-13,3-11 0-1,7-8 0 1,3 17 528 28,6 18 192-25,12 11 48-3,14 12 0-1,5 6-1024 0,1 8-208 0,-11 8-48 0,-13 7 0 1,-6 1 512 7,-9 9 0-7,-9 0 0-1,-15 8 160 0,0 0-32 14,0 0-128-13,0 0 192-1,-15 20-64 0,-16 5-128 30,-16 4 0-26,-16 6 0-3,-7 8 0-1,6 16-320 0,11 21-112 0,10 13-16 1,8 11 0-1,2-17 832 8,10-16 144-7,-1-19 48-1,3-15 0 0,5-7-576 15,4-9-176-14,3-5 0-1,9-16 0 0,0 0-16 12,0 0 0-11,0 0 0-1,-10-18 0 0,8-11 352 31,2-20 64-27,6-25 16-4,4-27 0 0,-1-1-560 1,7 16-96-1,-4 10-32 0,5 16 0 0,1 5 832 10,5 3 144-9,14-13 48-1,6-15 0 0,33-23-576 14,33-24-144-13,-7 24-16-1,-16 23 0 1,-14 14 160 11,-10 15 0-10,-11 12 0-2,-8 10 0 0,0 3-400 13,-6 7 0-12,10 7 0-1,-1 0 0 0,29 8 624 14,26 2 128-13,-9 6 32-1,-10 4 0 1</inkml:trace>
    </iact:actionData>
  </iact:action>
  <iact:action type="remove" startTime="58418">
    <iact:property name="style" value="instant"/>
    <iact:actionData xml:id="d47" ref="#d22"/>
  </iact:action>
  <iact:action type="remove" startTime="58537">
    <iact:property name="style" value="instant"/>
    <iact:actionData xml:id="d48" ref="#d23"/>
  </iact:action>
  <iact:action type="add" startTime="58433">
    <iact:property name="dataType" value="strokeEraser"/>
    <iact:actionData xml:id="d49">
      <inkml:trace xmlns:inkml="http://www.w3.org/2003/InkML" xml:id="stk44" contextRef="#ctx0" brushRef="#br3">19995 9856 40767 0,'31'-9'0'18,"2"5"0"-18,14-8 0 0,6 0 0 11,-1 1 0-10,-5-5 0-1,0 0 0 0,-4 1-336 1,-6-11-64-1,-4 1-16 0,-4-2 0 0,-3 1 624 11,-7 5 128-10,-1 3 32-1,-8-1 0 0,-1 3-368 15,-9 16 0-15,0 0 0 0,0 0 0 1,0 0-304 11,-2 22-16-11,-5 3-16-1,-5 4 0 1,-10 5 528 12,-7 5 128-12,-20-6 0-1,-11-4 16 0,-30 2-176 16,-25 0-32-12,20 3-128-4,17-3 192 1,17 4 112 10,6 14 16-10,7 5 0 0,9 7 0 11,-2-5-576-11,0 1-96-1,0-10-32 1,6-14 0-1,2-8 384 13,-1-7 0-12,13-9 0-1,1-3 0 0,20-6-336 14,6-15-48-12,12-17-16-2,1-10 0 0,13-11 640 13,3-6 128-11,-2 5 16-2,2 1 16 0,6 4-400 13,-2 6 0-12,15 2 0-1,19 8 0 0,32-2-240 14,37-4-128-13,-19-2-16-1,-23-9-16 0,-14-19 400 14,-10-17 0-13,13 1 0 0,19 1-128-1,11 19 432 13,7 17 80-12,-20 15 32-1,-26 11 0 0,-24 5-160 14,-13 7-16-13,-10 6-16-1,-15 4 0 0,-18 0-224 13,12 14-128-11,-10 19 128-2,-6 17-208 0,-16 23 16 14,-7 12 16-13,-30-1 0-1,-29-6 0 0,-19-15 176 14,-20-9 0-13,24-7 0 0,21-2 128-1,6-6-128 13,5 4 0-12,-16 4 0 0,-19 9-128-1,-15 14 128 14,-7 12 144-13,22-8-16-1,34-11-128 0,17-12 256 13,16-14-48-12,10-8-16 0,9-6 0-1,9-11-352 14,9-12-80-14,0 0-16 1,15-8 0-1,18-13 256 12,22-12 0-11,42-24 0 0,44-23 160-1,-14 0-160 14,-22 4 0-13,4 10 0-1,4 11 0 1,42 6 0 28,40 6 0-24,-30-3 0-5,-40-9 0 0,49-17-368 1,50-22-96-1,-29-9-32 1,-49-6 0-1</inkml:trace>
    </iact:actionData>
  </iact:action>
  <iact:action type="add" startTime="58943">
    <iact:property name="dataType" value="strokeEraser"/>
    <iact:actionData xml:id="d50">
      <inkml:trace xmlns:inkml="http://www.w3.org/2003/InkML" xml:id="stk45" contextRef="#ctx0" brushRef="#br3">23287 9537 39103 0,'-83'68'0'1,"36"-23"0"-1,10-10 0 0,0-4 352 10,7-4 80-9,9-5 16-1,3-5 0 1,3-7-448 13,5 0 0-13,10-10 0-1,0 0 0 0,0 0 128 13,0 0-128-12,18 0 128-1,-3-4-128 1,16-4 0 12,12-2 0-13,31-7-192 0,28-3 192 1</inkml:trace>
    </iact:actionData>
  </iact:action>
  <iact:action type="remove" startTime="59065">
    <iact:property name="style" value="instant"/>
    <iact:actionData xml:id="d51" ref="#d20"/>
  </iact:action>
  <iact:action type="remove" startTime="59334">
    <iact:property name="style" value="instant"/>
    <iact:actionData xml:id="d52" ref="#d21"/>
  </iact:action>
  <iact:action type="add" startTime="59084">
    <iact:property name="dataType" value="strokeEraser"/>
    <iact:actionData xml:id="d53">
      <inkml:trace xmlns:inkml="http://www.w3.org/2003/InkML" xml:id="stk46" contextRef="#ctx0" brushRef="#br3">24032 9263 41663 0,'155'-17'0'21,"-73"11"0"-21,-18 0 0 1,-11 4-352-1,-13 2-64 0,-6 6-16 0,-13 2 0 0,-5 11 432 3,-10 9 0-2,-4 11 0-1,-6 17 0 0,-2 11 0 1,-12 1 128 0,-5 2 0-1,-10-9 0 0,-18-7-384 12,-15-7-64-9,-14-8 0-3,-6-4-16 0,12-2 336 12,11-4 0-12,15-1 0 1,12-1 0-1,7-2 0 15,4-5 0-14,5-1 0-1,9-1 0 0,-1-8 544 29,12-10 176-27,0 0 48-2,0 0 0 0,0 0-960 1,2-20-192-1,6 1-48 0,-1-5 0 0,11-1 432 11,0-2 0-10,7 1 0-1,6 3 0 0,18-4 0 14,15-1 0-9,8-3 0-5,6-10 128 0,-9-4-128 26,-7-9 0-22,-13-15 128-3,-8-3-128-1,-8 2-288 0,-8 12-128 0,-5 9-32 1,-10 16 0-1,-3 9 768 9,-5 13 160-9,-2 11 32 1,0 0 0-1,-15 7-512 14,-13 15 0-13,-14 21-128-1,-21 27 128 0,-27 6 0 16,-32 0 0-15,18-4 0-1,18-7 0 0,14-11 0 12,2-5 0-10,-6-2-160-2,-14-6 160 0,-27 4 0 13,-27 5 224-12,21 13-32-1,35 15 0 1,18-2-192 27,13-14-208-11,14-7 32-17,4-20 16 0,8-8-224 0,4-7-64 1,5-13 0-1,7-5 0 0,15-2 448 1,-6-11 0-1,6-13 0 0,6-5 0 0,7-20 384 12,5-15 48-11,5-2 16-1,5 7 0 0,3 6-448 15,14 11 0-14,29-1 0-1,39 8 0 0,10 3-256 14,6 1 64-13,-22 0 0-1,-21-6 16 0,2-6 176 13,1-14 0-12,38-9 0-1,29-4 0 1,-21-10 160 14,-32-6 64-14,-19 14 16-1,-16 13 0 0,-21 5-240 12,-10-3 0-10,-19 5 0-2,-11 1 0 0</inkml:trace>
    </iact:actionData>
  </iact:action>
  <iact:action type="add" startTime="61498">
    <iact:property name="dataType"/>
    <iact:actionData xml:id="d54">
      <inkml:trace xmlns:inkml="http://www.w3.org/2003/InkML" xml:id="stk47" contextRef="#ctx0" brushRef="#br2">11227 5034 8287 0,'0'0'736'1,"0"0"-592"3,-16 13-144-4,4-3 0 4,-3 2 1408-4,3-2 240 7,-4 1 48-7,5 3 16 7,-5-6-496-7,0 4-112 11,1-5-16-10,-1-1 0 2,5 0-128-3,-3 2-48 11,14-8 0-11,-12 4 0 5,12-4 16-5,0 0 0 11,0 0 0-11,-8-4 0 3,8 4-48-2,-7-14-16 11,1 1 0-12,8-5 0 4,2-5-304-4,5-1-64 6,-1-1-16-6,8-2 0 9,-3-3-176-9,7 1-48 6,-3-2 0-6,5 0 0 10,-3 3-80-5,7-3-32 1,-3 2 0-5,3-2 0 2,1-6 32-3,-2 3 0 7,-1 1 0-7,1 2 0 10,2 2-176-10,-1 2 128 11,-1-1-128-11,0 3 128 4,1 1-128-3,-1-1 0 5,0 4 0-6,3 1 128 8,-1 5 0-8,0-3-128 7,-3 4 192-7,-1-3-64 4,1 3-128-3,3-1-144 5,-2 1 144-6,3-2-208 8,1 8 208-8,-2-1 0 12,-3 1 192-12,1 0-192 5,2-4 128-5,-1 7-128 11,-3 3 0-11,2 0 0 3,-1 0 0-3,-1 0 0 11,-3 0-208-11,3 2 80 5,0 2 128-5,3 2 0 10,-1 0 0-10,1 1 0 5,-1 5 0-5,0-2 0 11,4 4 0-11,-1 1 0 5,-1-1 0-5,0 2 0 6,-1-5 0-5,-3 9 0 7,1-4 0-5,1 3 0 0,2-5 0-3,1 4 128 9,1 1-128-8,2-3 0 9,2 1 128-10,0-5-128 4,0 0 128-3,3 0-128 10,1-5 128-11,-4-1-128 4,0 2 256-3,2-2-32 9,0-6 0-10,-2 2 0 4,1 0 112-4,1-2 32 11,0-2 0-11,-2-2 0 3,-4 1-64-3,4-9-16 11,0 4 0-11,3-3 0 6,-3 1-64-6,-4-2-16 7,0 1 0-7,1-3 0 4,-3 2-48-3,2-3-16 4,-2 5 0-4,1-6 0 7,-3 3-16-8,0-3 0 7,1 1 0-7,-3 1 0 8,-3-5-128-8,-1 3 160 11,3 4-160-11,-5-1 160 7,-3 1-160-7,1-3 0 10,-5 3 144-10,2-2-144 3,2 9 0-2,-7-5 144 5,5 2-144-6,-4-2 0 7,-2-5 128-7,2 3-128 8,-1 1 0-8,-7 13 0 9,6-16 128-9,-2 4-128 11,0-3 0-11,-4 15 0 4,4-12 0-4,-4 12 0 7,0 0 128-6,0 0-128 5,0 0 0-6,0 0 128 12,0 0-128-12,2-18 0 5,-2 18 160-5,0-11-160 10,0 11 128-10,0 0-128 4,0 0 0-4,0 0 0 7,0 0 0-7,0 0 0 8,0 0 0-8,0 0 0 6,0 0 0-5,0 0 0 8,0 0 0-9,0 0 0 6,0 0 0-6,0 0 0 8,0 0 0-8,0 0 0 13,0 0 0-13,13 10 0 5,-5 3-128-5,6-3 128 6,-14-10 0-6,14 14 0 3,-1-5 0-3,1 3 0 10,-14-12 0-10,15 12 0 5,-3-3 0-4,4 5 0 10,-4-4 0-11,3 5 0 5,-1-3 0-5,3 4 0 10,-1-5 0-10,1 5 0 3,3-2 0-3,-2 3 0 12,3-5 0-12,12 7 0 5,-7-5 0-5,1 2 0 5,0-7 0-5,0 3 0 9,1-4 0-9,1 0 0 11,0 2 0-11,6-3 0 5,-1-3 0-5,-1 2 0 9,6-2 0-9,-4 4 0 5,-2-4 0-5,4 0 0 10,2-2 0-10,-12 1 0 5,3-1 0-4,1 2 0 9,4 2 0-9,18-2 0 3,-7 0 0-3,3-2 0 7,-2-2 0-8,0 4 0 4,-2 0 0-4,-4-2 0 11,5-2 0-11,3 0 0 5,-4 0 0-5,2 2 0 11,4-2 0-11,-5 0 0 4,-5 0 0-3,6 0 0 5,-2 0 0-6,2 0 0 9,-2 0 0-9,-2 0 0 11,0-2 0-11,1-2 0 4,-1 0 0-4,2 2 0 11,-4 0 0-11,4 0 0 5,-4-2 0-5,2 0 0 11,-2-2 0-11,2 0 0 3,2 1 0-2,-6 1 0 10,2 2 0-11,-2-2 0 4,3-6 0-3,-3 4 0 8,2-2 0-8,2 1 0 5,4 1 0-6,-6 0 0 8,2 2 0-8,-2-4 0 4,4-5 0-3,-6 1 0 5,2-4 128-5,-2 7-128 7,6-1 0-8,-4 0 0 10,0 0 0-10,2-1 128 6,1 3-128-5,1 4 0 4,-6 0 0-5,4-4 0 8,-2 0 0-8,4 1 0 11,-4 1 0-11,2-4 0 5,0 2 0-5,0 0 0 7,4-1 0-7,-7 1 0 8,3 4 0-8,-2-2 0 7,2-4 0-7,-2 1 0 4,6 3 0-4,2-4 0 7,-4 4 0-7,-2 2 0 8,0 2 0-7,-4 0 0 10,5 0 0-11,-3 0 0 4,2-5 0-4,0 1 0 6,2 2 0-6,-4 0 0 8,0 2 0-7,0-4 0 10,2-5 0-11,-4 7 0 5,4 4 0-5,-4 2 0 9,2-2 0-9,-2 0 0 4,4-2 0-3,-4 4 0 7,6 3 0-8,-6 1 0 8,3-10 0-8,-1 0 0 8,4 4 0-8,2-1 0 7,-6-1 0-7,4 0 0 12,-4-2 0-12,4 4 0 3,2-4 0-2,-7 0 0 6,1-2 0-7,-5 6 0 8,3 6 0-8,-2 2 0 12,-4-4 0-12,-2 3 0 4,2 3 0-4,0-4 0 12,0 0 0-12,-1 2 0 3,-5 5 0-2,0-3 0 8,1 0 0-9,-3 0 128 5,-6 7-128-4,5-3 0 9,5 5 0-10,-4-3 0 5,-3-1 0-5,1 5 0 11,-1-4 0-11,-3 5 0 4,3 2 0-3,-1 3 0 4,1-3 0-5,-5 1 0 9,5-3 0-8,-1 0 128 6,1 1-128-7,-3-6 0 7,1-1 128-7,-1 3-128 10,-5-9 0-10,1 7 128 5,-3 0-128-5,2-1 0 8,-3-7 144-6,1 2-144-2,-12-10 256 1,10 13-32 6,-10-13 0-7,10 8 0 8,-10-8-16-7,0 0 0 5,0 0 0-5,0 0 0 6,0 0-48-7,0 0-16 7,0 0 0-7,0 0 0 9,0 0-16-9,0 0 0 7,0 0 0-6,0 0 0 5,0 0-128-6,0 0 0 8,0 0 144-8,-16-2-144 25,-5-2-1376-24,1 2-352 0,1-1-64-1</inkml:trace>
    </iact:actionData>
  </iact:action>
  <iact:action type="add" startTime="64472">
    <iact:property name="dataType"/>
    <iact:actionData xml:id="d55">
      <inkml:trace xmlns:inkml="http://www.w3.org/2003/InkML" xml:id="stk48" contextRef="#ctx0" brushRef="#br4">2568 9919 4607 0,'0'0'400'2,"0"0"-400"3,0 0 0-5,0 0 0 4,0 0 2544-4,0 0 416 6,0-14 96-6,0 14 16 8,0 0-1312-8,-13-5-256 10,-1 1-48-10,-6-2-16 5,-5 2-480-4,-4 0-80 8,-2 4-32-9,7 2 0 5,-3 0 48-4,-4 2 16 5,-3 4 0-6,1-1 0 9,-6 1-272-9,0 6-48 9,0-2-16-9,2 5 0 6,2-3-128-6,-4 5-48 9,4 5 0-9,2-1 0 5,6 1-192-5,-1-1-32 11,3 4-16-11,5-1 0 6,7-3-160-6,-1 0 128 16,8 1-128-16,6-3 128 1,4 3-128-1,8-3 0 8,1 1 144-8,9 1-144 5,1 2 224-5,5 1-32 9,3 1 0-8,2 2 0 3,8 0-192-3,-2 1 144 10,0 3-144-11,0 0 128 4,-2 0-128-4,0 2 0 10,-6 2 0-8,-1 4 0 0,-3-4 0-2,-4 4 160 12,-5-2-160-12,-1 4 160 2,-9 0 224-2,-2 0 32 13,-2-6 16-13,-8-2 0 3,-4 2 208-3,0-6 64 7,-7 1 0-7,-11 7 0 8,-3-2 112-7,6-14 16 5,-6-1 16-6,-7 1 0 5,-3 0-224-5,-23 10-48 6,5-5-16-6,1-7 0 9,-3-3-272-9,22-12-48 12,-6 0-16-12,-15-5 0 4,5-6-96-3,6 1 0 6,5-4-128-7,6-4 192 22,3 2-1072-21,6-7-208-1,7 1-64 1,7-3-10960 12,9-5-2208-11</inkml:trace>
    </iact:actionData>
  </iact:action>
  <iact:action type="add" startTime="65129">
    <iact:property name="dataType"/>
    <iact:actionData xml:id="d56">
      <inkml:trace xmlns:inkml="http://www.w3.org/2003/InkML" xml:id="stk49" contextRef="#ctx0" brushRef="#br4">4320 8815 18719 0,'0'0'832'1,"0"0"160"-1,0 0-800 0,0 0-192 6,0 0 0-6,0 0 0 4,-12 6 768-4,0 2 128 7,-3-2 0-7,-11 2 16 8,3 3-80-8,-8-3 0 10,0 2-16-10,-8 2 0 11,-6-5-48-11,0-1 0 0,-2 4 0 0,-6-2 0 9,-1-2-64-9,-1 1 0 11,1 3-16-10,3-2 0 3,6-4-208-4,0 4-32 10,2-3-16-10,4 1 0 4,4-4-160-4,2 0-16 7,6-2-16-7,7 2 0 8,-1 0-240-8,5 2 0 11,2-2 0-11,14-2 0 4,0 0 0-4,0 0 144 11,0 0-144-11,0 0 128 4,4 18-128-4,6-3 128 12,4 1-128-12,7 7 128 4,1 4-128-4,3 9 0 7,2 5 0-2,1 1 0-1,-1 7 0-3,-2 8 0 5,-1 9 0-6,-3 2 0 9,-7 6 0-9,-1 6 0 6,-7 8 0-6,-2 0 0 10,-4 2 0-9,-4 7 0 9,-2 1 0-10,-7-1 0 5,-1 1 0-5,-5-5 0 7,-3 7 0-7,3-7 0 3,-5 5 128-2,-1-7-128 6,-2-3 128-7,-1 0-128 7,1-8 320-7,2-4 0 12,-1 0-16-12,-1-6 0 5,-4 0 64-5,1-1 16 9,-1 1 0-9,2-2 0 5,0-1-176-5,7-25-16 12,-3 9-16-12,3-2 0 3,1-2-176-3,3-4 128 12,-1-2-128-11,3-8 128 3,5-4-128-4,5-4 160 10,2 3-160-10,8-9 160 4,4-7-160-4,9 1 192 12,1-3-192-12,7-4 192 4,10 0 96-3,2 2 32 3,10-4 0-3,2 0 0 8,5-3-128-9,3 1-32 5,5 2 0-5,3-4 0 10,7 0 96-10,-2 2 0 11,4-2 16-11,2 0 0 5,-3-2 176-5,-1 0 48 11,-2 0 0-11,-6-1 0 4,-3 3-352-4,-3-2-144 10,-5-2 128-10,19 2-128 20,-13 0-1472-19,-11 0-368-1,-7-2-80 0,-2 4-14832 2</inkml:trace>
    </iact:actionData>
  </iact:action>
  <iact:action type="add" startTime="67125">
    <iact:property name="dataType"/>
    <iact:actionData xml:id="d57">
      <inkml:trace xmlns:inkml="http://www.w3.org/2003/InkML" xml:id="stk50" contextRef="#ctx0" brushRef="#br4">5691 9919 4607 0,'0'0'192'1,"0"0"64"0,6-10-256-1,-6 10 0 5,0 0 0-5,0 0 0 5,6-11 2704-4,-6 11 496 9,0 0 112-10,0 0 16 4,-8-16-1856-4,0 12-352 8,-7 2-80-8,-3 0-16 7,2 0-112-7,-7 0-16 11,0 2-16-10,-5 4 0 4,-3 2 0-5,0 4 0 7,-8 3 0-7,0 1 0 8,0 4-224-8,-8 3-32 11,0 1-16-11,2-1 0 4,-3 2-16-3,-1 7 0 10,4-1 0-11,4 4 0 4,6 2 0 2,0-4 0-3,5-3 0-3,7 1 0 3,7 0-320-2,3-1-64 5,9-3-16-5,6 2 0 7,8-1-192-8,1 1 0 10,11-4 128-9,3-1-128 3,4-5 0-3,-3 1 0 8,3-3 128-8,4 3-128 3,4 5 128-4,4 3 0 11,-2-5-128-11,2-1 192 4,-4 1-48-3,4 3-16 9,-6 3 0-9,-4 0 0 2,-1 0 96-2,-5 1 16 9,-3 1 0-10,-7 2 0 4,-1 0 160-4,-6-1 48 11,-4-1 0-11,-4 2 0 5,-6 0 64-5,-2 1 0 11,-12-5 16-10,-1 0 0 3,-4 0-80-4,-5 3 0 11,-5-1-16-10,2-2 0 1,-8 1-208-2,2-5-32 7,-10 0-16-7,2-3 0 8,1-1-176-8,-3-3 0 11,2-8 0-11,-13 0 128 20,9-7-1744-20,16-2-368 2,9-5-64-2,9-4-14336 0</inkml:trace>
    </iact:actionData>
  </iact:action>
  <iact:action type="add" startTime="67711">
    <iact:property name="dataType"/>
    <iact:actionData xml:id="d58">
      <inkml:trace xmlns:inkml="http://www.w3.org/2003/InkML" xml:id="stk51" contextRef="#ctx0" brushRef="#br4">6651 9120 3679 0,'0'0'320'1,"-4"15"-320"5,-2-3 0-6,4 5 0 5,0-3 3024-5,4 2 544 11,4 3 96-10,2-1 32 2,1 1-2144-3,11 5-416 10,1-1-96-10,5-2-16 4,3-1-224-4,4-1-48 11,8 1-16-10,8-4 0 4,5 1-16-5,3-7 0 7,2-2 0-7,5-4 0 8,-2-1-288-8,1-3-64 11,-5-2-16-11,-1-9 0 4,-5-1-96-4,-1-7-32 10,-2 1 0-9,-2-1 0 5,-6-5 112-6,0 1 32 13,-6-1 0-13,-2 1 0 3,-2 1-48-3,-4-1 0 6,-5 0 0-5,-3-3 0 6,-5 3-64-7,0 0-32 8,-10-1 0-7,0 3 0 5,-4-7-16-6,-4 3 0 11,-2 2 0-11,-6-1 0 4,2 5-208-4,3 5 0 11,-9 2 128-11,6 6-128 5,-2 3 0-5,1 5 0 6,-3 5 0-6,0 9-160 8,3 7 160-8,-1 3-208 7,2 7 80-6,-5 2 128 7,3 10-176-8,-6 6 176 9,1 7-128-9,-1 8 128 4,-5 12 0-4,-4 12-128 12,1 10 128-12,-1 1 0 5,-2 4 0-4,-4 6 0 4,-5-1 0-4,-1 5 0 6,-1-4 144-6,-3-4 16 8,-2-7 0-9,2-9 0 6,-6-5 352-6,0-2 80 9,2-6 16-8,1-6 0 3,-3-4 0-4,0-9 0 12,8-7 0-12,-2-5 0 4,6-6-208-3,2-2-32 4,4-11-16-4,2-9 0 6,3-1-48-7,7-11-16 8,-3-5 0-8,3-4 0 7,3-7-288-5,1-9 160 7,7 1-160-9,0-9 128 5,6-7-128-5,8-2 0 8,2-2 0-7,3-2 0 2,7 2-256-3,7 4 32 6,5 0 0-5,1 1 0 6,4 5 48-7,6 6 16 12,0 1 0-12,6 6 0 4,3 9 160-4,3 6-192 7,0 9 192-6,-1 4-192 6,-3 7 192-7,-4 3 0 12,4 3 0-12,-4 4 0 4,-3 4 0-4,1 4 0 9,-7-4 0-9,-5 3 0 5,0 4 0-5,-4-5 0 10,-1-3 0-9,-1 1 0 18,2-8-976-18,-1 0-224 0,-7-1-32-1,-1-9-8976 10,-1-1-1792-9</inkml:trace>
    </iact:actionData>
  </iact:action>
  <iact:action type="add" startTime="68403">
    <iact:property name="dataType"/>
    <iact:actionData xml:id="d59">
      <inkml:trace xmlns:inkml="http://www.w3.org/2003/InkML" xml:id="stk52" contextRef="#ctx0" brushRef="#br4">9290 8899 12895 0,'0'0'1152'3,"-2"-10"-928"-2,2-3-224-1,-2 1 0 7,0 2 1744-7,-2 1 304 7,-4 1 64-7,8 8 16 9,-12 6-752-9,-3 7-160 11,1 3-16-11,-7 7-16 4,-5 5-480-4,1 7-112 11,-2 8-16-11,-3 3 0 5,-1 9 304-4,0 7 48 9,-2 11 16-10,-4 3 0 4,0 11-240-4,4 7-64 8,-6 11 0-8,4 4 0 7,1 5-352-7,3-1-80 14,2 2-16-14,4-4 0 1,3-4-192-1,8-7 176 8,5-13-176-8,5-5 160 5,4-4-32-5,8-11 0 7,5-5 0-6,3-9 0 7,3-7-128-8,7-3-176 11,5-9 48-11,22 7 0 19,5-10-1536-18,1-16-288 0,-1-9-64 0</inkml:trace>
    </iact:actionData>
  </iact:action>
  <iact:action type="add" startTime="68734">
    <iact:property name="dataType"/>
    <iact:actionData xml:id="d60">
      <inkml:trace xmlns:inkml="http://www.w3.org/2003/InkML" xml:id="stk53" contextRef="#ctx0" brushRef="#br4">10604 9305 23615 0,'-7'-29'1040'1,"3"13"224"-1,0-2-1008 0,-2-5-256 4,0-4 0-2,-6-3 0 2,-1-1 672-4,-3 0 96 10,1-2 0-10,-9 6 16 5,1 5-80-5,-5-1 0 11,-3 1-16-10,2 7 0 1,-4 3-160-2,-4 8-16 11,-2 0-16-11,4 8 0 5,-2 4-128-5,1 9-32 9,3 5 0-8,-2 5 0 3,-2 4-16-4,2 6 0 11,2 8 0-10,-2 8 0 3,4 9-48-3,1 7-16 5,3 11 0-3,2 11 0 3,-1 3-256-6,5 11 128 12,-1 4-128-12,1 4 0 4,3-1 128-4,5-5-128 10,-3-4 0-10,6-7 0 5,6-3 176-5,0-9-32 7,3-8 0-7,1-5 0 8,1-11 80-8,3-3 16 7,0-5 0-7,4-3 0 5,-2-2-112-5,4-12-128 7,-6-6 176-7,1-2-176 23,1-7-928-21,2-8-288-1,-8-12-64-1,0 0-8592 8,0 0-1712-8</inkml:trace>
    </iact:actionData>
  </iact:action>
  <iact:action type="add" startTime="69006">
    <iact:property name="dataType"/>
    <iact:actionData xml:id="d61">
      <inkml:trace xmlns:inkml="http://www.w3.org/2003/InkML" xml:id="stk54" contextRef="#ctx0" brushRef="#br4">9272 10393 14735 0,'0'0'1312'1,"0"0"-1056"2,0 0-256-3,12-8 0 7,-4-2 2560-6,9 7 464 7,1-1 96-5,5 0 16-3,5-2-1648 0,7 2-320 6,6 0-64-6,7 0-16 8,5 2-272-7,4 0-64 10,1-4-16-11,1-3 0 5,-1-1-352-4,5 4-80 8,3 0-16 10,-6 0 0-18,1 2-912-1,-3 1-176 0,-1 3-32 0,21-2-13280 10</inkml:trace>
    </iact:actionData>
  </iact:action>
  <iact:action type="add" startTime="69695">
    <iact:property name="dataType"/>
    <iact:actionData xml:id="d62">
      <inkml:trace xmlns:inkml="http://www.w3.org/2003/InkML" xml:id="stk55" contextRef="#ctx0" brushRef="#br4">11383 8267 14623 0,'0'0'640'1,"0"0"144"-1,2-8-624 0,-2 8-160 7,0-7 0-6,0 7 0 3,0 0 1152-4,0 0 208 7,0 0 48-7,0 0 0 8,0 0-512-8,15 7-80 7,1 3-32-7,-1 8 0 7,5 1 48-7,-1 3 16 8,5 5 0-8,3 8 0 7,2 4-304-7,8 10-64 8,-3 2-16-8,1 7 0 7,2 3-64-7,-2 11-16 8,-2 2 0-7,0 12 0 1,2 7 0-1,-3 7-16 9,-3-1 0-10,-2 5 0 7,-3 1 16-7,-5 0 0 10,-3 2 0-10,-3-1 0 4,1 3 80-4,-8-6 32 11,-4 1 0-11,-2-5 0 5,-4-5 208-5,0-5 32 10,-10 3 16-10,1-6 0 4,-9 0-48-4,1-6 0 12,1-2 0-12,-5-6 0 3,-2 0-384-2,-1-8-96 8,1 1-16-9,0-9 0 5,-3-1-48-5,3-6-16 12,0-6 0-12,-1-3 0 4,1-2-144-3,2-7 0 7,3-2 0-8,-7 2 0 21,4-15-1408-21,5-10-352 1,7-2-80-1,13-4-13936 4</inkml:trace>
    </iact:actionData>
  </iact:action>
  <iact:action type="add" startTime="70252">
    <iact:property name="dataType"/>
    <iact:actionData xml:id="d63">
      <inkml:trace xmlns:inkml="http://www.w3.org/2003/InkML" xml:id="stk56" contextRef="#ctx0" brushRef="#br4">12498 10054 16575 0,'0'0'1472'1,"0"0"-1168"4,0 0-304-5,0 0 0 5,18 0 1856-5,-6 2 304 10,7 3 64-10,10-3 16 5,1-4-656-5,1 2-128 6,8-1-32-6,4-3 0 8,6 2-400-8,3-2-96 8,5 0-16-8,1 0 0 7,-1-4-224-7,-16 0-48 11,8-1-16-11,1 3 0 4,3-4-384-3,2 2-80 5,1 2-16-5,1-3 0 2,-1-1-144-2,1 4 0 9,-5 2 0-10,-1-2 0 23,-2-2-1920-23,-6 3-400 1,0-1-96-1,13-2-11072 2</inkml:trace>
    </iact:actionData>
  </iact:action>
  <iact:action type="add" startTime="70627">
    <iact:property name="dataType"/>
    <iact:actionData xml:id="d64">
      <inkml:trace xmlns:inkml="http://www.w3.org/2003/InkML" xml:id="stk57" contextRef="#ctx0" brushRef="#br4">16200 8917 9215 0,'0'-24'400'2,"0"16"96"-2,0-7-496 0,0 5 0 1,-1-4 0-1,-3 3 0 7,-4-7 1488-7,0 3 208 12,-2-5 32-12,-5 3 16 3,1 1-480-2,-6-4-112 8,-1 7 0-9,-4-3-16 5,-5 5-144-5,1-5-32 11,-2 4 0-11,0 1 0 6,-2 7-128-6,-3 2-16 6,1 4-16-6,-15 3 0 8,5 5-160-8,2 0-16 7,6 4-16-7,-4 7 0 10,6 6 16-10,0 10 0 8,-2 0 0-8,0 8 0 6,-4 0-192-2,0 10-48 0,5 9 0-3,-1 4 0 3,2 8-128-4,4 6-48 5,-2 6 0-4,4 6 0 7,1 3-208-8,7 9 0 12,1-3 128-10,11-4-128 0,3 3 0-2,2-9 0 8,4-1 0-8,6-4 0 7,2-4 160-7,-1-2-16 11,5-12 0-10,-2-2 0 3,2-6-16-4,1-1 0 11,-5-1 0-11,4-11 0 17,-5-6-656-16,1-4-144 0,-2-6-32 0,-2-4-8816 8,-4-11-1760-8</inkml:trace>
    </iact:actionData>
  </iact:action>
  <iact:action type="add" startTime="70940">
    <iact:property name="dataType"/>
    <iact:actionData xml:id="d65">
      <inkml:trace xmlns:inkml="http://www.w3.org/2003/InkML" xml:id="stk58" contextRef="#ctx0" brushRef="#br4">14564 10315 19343 0,'0'-18'1728'1,"0"18"-1392"4,10-13-336-5,3-3 0 4,9 4 2496-4,5-5 448 8,2-3 64-8,8 7 32 7,6-3-2080-7,8 3-432 11,6-7-80-11,3 6 0 4,6-5-80-3,9 3-16 10,5 3 0-11,1-5 0 3,-1 4-224-3,-2-3-128 11,-7 3 128-11,-23 3-128 19,3 3-2384-9,0-8-560-10</inkml:trace>
    </iact:actionData>
  </iact:action>
  <iact:action type="add" startTime="71211">
    <iact:property name="dataType"/>
    <iact:actionData xml:id="d66">
      <inkml:trace xmlns:inkml="http://www.w3.org/2003/InkML" xml:id="stk59" contextRef="#ctx0" brushRef="#br4">17262 8809 26719 0,'-10'-19'1184'1,"10"19"240"-1,0 0-1136 0,0 0-288 5,0 0 0-5,0 0 0 5,-10 16 0-5,-4-1 128 7,1 7-128-7,-7 3 0 9,-1 6 304-9,-5 8-48 7,-1 2-16-7,-4 10 0 10,-4 3 192-10,0 5 32 9,-4 1 16-9,0 11 0 5,2 1-80-5,-6 2-16 10,4 6 0-10,0 4 0 4,6 3-192-4,5 3-64 12,-1-6 0-12,4-4 0 5,5-4-128-5,6-4 0 6,3-2 144-6,5-5-144 5,2-11 0-5,6 1 0 6,2-8 0-6,8-8-128 24,1-4-1472-23,9-8-272 1,5-3-64-2,20-3-10016 0</inkml:trace>
    </iact:actionData>
  </iact:action>
  <iact:action type="add" startTime="71482">
    <iact:property name="dataType"/>
    <iact:actionData xml:id="d67">
      <inkml:trace xmlns:inkml="http://www.w3.org/2003/InkML" xml:id="stk60" contextRef="#ctx0" brushRef="#br4">18030 9297 10127 0,'0'0'896'1,"-10"-6"-704"5,3 2-192-6,-3 4 0 5,-4 6 4256-5,2 2 816 7,-5 2 176-6,-3 9 16 6,1 5-3984-7,-7 7-784 7,-1 6-176-7,-2 6-16 10,-2-2 144-10,5 5 16 8,-1 3 16-8,4 4 0 5,1 1-224-5,3 3-64 10,5 2 0-10,4-5 0 5,8-3-192-4,10-8 176 7,2 0-176-8,4-8 160 5,7 2 96-5,6-8 0 10,6-11 16-10,3-1 0 5,-3-7 112-5,0 0 0 10,4-10 16-9,2-6 0 7,0-4 48-8,2 0 16 9,-8-9 0-9,0-3 0 4,0-1 48-4,1-4 0 9,-5-3 0-8,-2-1 0 3,-2-6 80-4,-5-6 32 12,-2 0 0-12,-5-5 0 4,-3-9-112-3,-8 2 0 7,-2 1-16-7,-4 1 0 4,-8-1-304-5,1 5-64 9,-11 6-128-9,5 2 192 6,-1 8-192-6,-5 4-208 6,-3 1 32-6,-3 5 16 25,0 5-1760-25,-2 7-368 0,1-3-64 0,-13 2-14240 2</inkml:trace>
    </iact:actionData>
  </iact:action>
  <iact:action type="add" startTime="72008">
    <iact:property name="dataType"/>
    <iact:actionData xml:id="d68">
      <inkml:trace xmlns:inkml="http://www.w3.org/2003/InkML" xml:id="stk61" contextRef="#ctx0" brushRef="#br4">18432 8308 20271 0,'-35'-21'1792'1,"17"7"-1424"5,5 2-368-6,-3 1 0 5,6-7 448-5,6 5 0 10,0-1 16-10,4 2 0 4,2-3 688-4,4 5 128 7,6-2 16-7,5 6 16 8,9 0-544-8,3 4-128 11,0 2 0-11,8 2-16 5,6 0-176-5,4 4-48 10,2 8 0-10,5 5 0 5,3 11 32-5,4 11 0 6,1 3 0-5,-17-5 0 2,4 8-128-3,5 12-32 7,7 7 0-7,-1 14 0 10,1 4-128-6,-3 6-16 2,-3 5-128-6,-5 1 192 5,-5 7-64-5,-8 4-128 12,-9 1 176-12,-3 1-176 4,-7-2 160-4,-5 0-160 6,-1 1 128-6,0 32-128 7,-10-23 512-6,-2-10 32 10,0-15 0-11,-6-2 0 5,-10-7 272-5,2-12 48 12,-5-5 16-12,-8-4 0 4,-5-1-144-3,-5-1-32 5,0-3 0-6,-2-4 0 9,-6-5-384-9,1-1-64 7,1-6-32-7,-6-2 0 9,0-4-96-9,4-8 0 6,-2-5-128-6,3-6 192 9,-1 1-192-9,2-9-288 7,10-4 64-7,3-2 16 22,3-6-2656-21,8-4-528-1,5-8-96 3</inkml:trace>
    </iact:actionData>
  </iact:action>
  <iact:action type="add" startTime="72921">
    <iact:property name="dataType"/>
    <iact:actionData xml:id="d69">
      <inkml:trace xmlns:inkml="http://www.w3.org/2003/InkML" xml:id="stk62" contextRef="#ctx0" brushRef="#br4">19780 8004 17391 0,'13'-20'768'2,"-3"7"160"-1,8-1-736 0,-3 1-192-1,5-1 0 0,1 4 0 7,5-4 832-6,-1 5 128 10,2-5 16-11,4 2 16 3,8-5-96-3,2 3-32 11,-4-3 0-11,10 5 0 6,0-4-16-6,-4 5 0 10,2-5 0-10,-6 8 0 5,4 6-192-5,-14 2-32 11,0 2-16-11,4 2 0 4,-1-2-128-4,-3 4-32 7,0 6 0-7,-1-3 0 8,-3 3-192-7,-4 4-32 5,1 5-16-6,-7 3 0 8,1-1-16-7,-4 10-16 9,-3 2 0-10,-3 30 0 9,-2 9-48-9,-4 8-128 9,-2-1 192-9,-2 11-64 4,-3 10-128-4,-1 3 0 6,-2 4 144-6,0 4-144 8,-3 8 0-8,5-2 0 7,2-6 0-7,0-6 128 4,6-7-128-3,6 1 0 5,0 1 0-6,4-7 128 9,9 5-128-9,4-7 144 12,7 5-144-12,3-5 160 4,12 5-160-4,-2-6 0 10,1 3 144-10,7-7-144 4,-4-4 192-4,0 0-16 6,-2 0-16-5,-4-3 0 6,2-5 80-7,-2-3 16 11,3-3 0-11,3-4 0 5,-10 2 16-4,2-7 16 9,-2 1 0-10,-5 1 0 5,-3-5-112-5,-4 1-32 6,-7-7 0-6,-7-3 0 8,-3-4 320-8,-4-2 64 12,-8-8 16-12,-2-2 0 3,-7 0-64-2,-11 0-16 9,-5-1 0-10,-8-1 0 5,-2-4 48-5,-8-3 16 12,-4-3 0-12,-1-3 0 5,-3 3-208-5,-1-1-32 5,-1-7-16-5,-1-1 0 9,1-8-144-9,2-2-128 7,7-2 144-7,7-4-144 22,0-4-1072-20,9-4-304-2,5 1-64 0,12-9-10528 9,3-5-2112-8</inkml:trace>
    </iact:actionData>
  </iact:action>
  <iact:action type="add" startTime="73583">
    <iact:property name="dataType"/>
    <iact:actionData xml:id="d70">
      <inkml:trace xmlns:inkml="http://www.w3.org/2003/InkML" xml:id="stk63" contextRef="#ctx0" brushRef="#br4">22668 9679 24879 0,'0'0'2208'1,"0"0"-1760"4,0 0-448-4,0 0 0 3,0 0 1056-3,0 0 128 8,0 0 32-9,26 0 0 5,-5-4-32-4,12-3 0 8,3 1 0-8,6 2 0 3,9-2-432-4,6-4-96 10,1-2-16-10,9 7 0 5,9-3-288-5,-2-2-64 11,2-2-16-11,0-3 0 5,0 3-272-5,-8-4 160 5,0 3-160-5,-27 1 128 29,6 4-1424-29,-4-5-304 0,-2 1-48 0,-4 4-8320 11,-4-4-1664-10</inkml:trace>
    </iact:actionData>
  </iact:action>
  <iact:action type="add" startTime="73916">
    <iact:property name="dataType"/>
    <iact:actionData xml:id="d71">
      <inkml:trace xmlns:inkml="http://www.w3.org/2003/InkML" xml:id="stk64" contextRef="#ctx0" brushRef="#br4">26431 8568 21183 0,'4'-28'1888'1,"0"19"-1504"2,0-7-384-1,2 2 0 0,5-7 576-2,-5-1 32 6,-2-1 16-6,0-6 0 8,-2-1-48-8,-4-1-16 7,-4 0 0-7,-2-2 0 9,0-2-32-9,-7 4 0 7,-1-1 0-7,1 1 0 7,-3 2-80-6,1-2 0 10,-7 5-16-11,-1 3 0 5,-3 9-16-5,-3 3 0 6,-4 5 0-6,0 6 0 9,2 2-160-8,-2 7-48 5,-2 7 0-6,0 6 0 9,2 7 32-9,-4 8 0 12,1 12 0-12,-1 5 0 8,4 5-112-8,0 13 0 3,-6 8-128-3,0 8 192 4,0-1-192-3,0 17 0 5,0 7 0-5,-13 41 0 7,9-14 0-8,2-7 0 11,6-4 0-10,8-16 0 1,1-11 0-2,5-5 144 12,4-5-144-12,5-10 128 5,-2-6 0-5,8-8 0 10,1-1 0-9,-1-9 0 3,2-3-128-4,4-10 0 12,0-4 0-12,0-6 0 17,2-2-384-16,0-8-96-1,-2-7-32 1,2-16-13696 1</inkml:trace>
    </iact:actionData>
  </iact:action>
  <iact:action type="add" startTime="74244">
    <iact:property name="dataType"/>
    <iact:actionData xml:id="d72">
      <inkml:trace xmlns:inkml="http://www.w3.org/2003/InkML" xml:id="stk65" contextRef="#ctx0" brushRef="#br4">24988 9597 27647 0,'19'-4'2448'1,"3"-5"-1952"5,7-1-496-6,2-2 0 3,6 1 464-2,6 1 0 9,0-4 0-10,-4 8 0 4,6-3-16-3,7-1 0 9,9 6 0-10,3 0 0 5,10-6-144-5,-1-2-48 10,1 3 0-10,-6-5 0 4,-2 4-256-4,-7-1 128 11,-3-5-128-11,-1 6-9408 20,-2-3-1936-20</inkml:trace>
    </iact:actionData>
  </iact:action>
  <iact:action type="add" startTime="74572">
    <iact:property name="dataType"/>
    <iact:actionData xml:id="d73">
      <inkml:trace xmlns:inkml="http://www.w3.org/2003/InkML" xml:id="stk66" contextRef="#ctx0" brushRef="#br4">27781 7895 11055 0,'0'0'480'1,"6"-12"112"-1,-4 2-464 0,1-3-128 7,1 3 0-7,-4 10 0 4,0 0 3264-3,0 0 624 9,0 0 128-10,0 0 16 4,-7 10-2320-3,-1 5-480 9,0 5-80-10,-8 5-32 4,3 10-224-4,-7 2-32 10,-1 10-16-9,-1 0 0 4,1 2-176-4,-3 1-32 7,-1 1-16-8,0 2 0 5,-1-1-224-5,3 1-32 10,-2-6-16-9,1-4 0 2,5 5-224-2,-1-10-128 9,1-1 160-10,7-4-160 20,-2-2-768-15,8-6-256-5,3-5-64 1,3-7-9072 6,0-13-1808-7</inkml:trace>
    </iact:actionData>
  </iact:action>
  <iact:action type="add" startTime="74892">
    <iact:property name="dataType"/>
    <iact:actionData xml:id="d74">
      <inkml:trace xmlns:inkml="http://www.w3.org/2003/InkML" xml:id="stk67" contextRef="#ctx0" brushRef="#br4">29031 7766 16575 0,'0'0'736'4,"0"0"160"-4,0 0-720 0,0 0-176 0,0 0 0 0,0 0 0 4,-12 8 2320-4,1 4 432 5,-11-1 96-5,-3 11 16 8,-6-1-1888-8,-4 6-368 8,-8 5-80-8,-2 3-16 7,-2 10 192-6,-2 5 48 10,-2 7 0-11,-1 7 0 4,-5 3 16-4,3 5 0 10,-1 8 0-10,0 4 0 5,-1 3-352-4,-3 9-64 9,3-3-16-10,-1 11 0 6,3-1-336-6,1 4 144 10,4-3-144-9,8-1 0 3,2 1 0-4,10-13-320 11,7-3 32-11,9-6 16 19,1-6-784-19,8-6-160 0,12-9-16 0,2-7-16 16,9-7-1536-14,9-4-304 1,7-10-64-3</inkml:trace>
    </iact:actionData>
  </iact:action>
  <iact:action type="add" startTime="75206">
    <iact:property name="dataType"/>
    <iact:actionData xml:id="d75">
      <inkml:trace xmlns:inkml="http://www.w3.org/2003/InkML" xml:id="stk68" contextRef="#ctx0" brushRef="#br4">29462 8523 28447 0,'-12'-18'1264'1,"12"18"256"-1,-7-10-1216 0,7 10-304 6,-18-7 0-6,1 7 0 5,-1 7 320-5,-4 5 16 10,-1 6 0-9,-2 7 0 2,-5 6-208-2,1 4-128 5,0 12 160-6,0 2-160 7,-6 11 0-7,-4 3 0 12,2 1 0-12,-2 10 0 4,1 8 0-4,1 0 0 9,-4 4 0-8,8 2 0 4,6 3 0-5,7-3 0 15,11-6 0-15,7-12 0 1,6-7 0-1,15-9 0 6,8-9 0-6,7-2 0 8,5-12 432-8,9-6-16 8,7-5 0-8,2-8 0 8,1-8 416-8,5-4 64 6,-1-4 32-6,4-4 0 8,6-10-416-8,3-3-96 8,-3-6-16-8,2-3 0 7,-4-3-64-7,-4 0-16 7,-9-6 0-6,-2-4 0 8,-11-10 432-9,-7 3 80 7,-7-3 0-7,-3-5 16 3,-2-7-192-2,-7-1-32 5,-8 2-16-6,-6 3 0 9,-6-3-384-9,-4 7-80 5,-10 3-16-5,-1 9 0 10,-9 4-128-10,-3 8 0 12,-8 1-160-12,0 3 160 17,-12-8-672-15,0 8-32-1,-5 4-16-1,3 5 0 13,4 4-2048-12,0 3-416 1,8-7-80-2</inkml:trace>
    </iact:actionData>
  </iact:action>
  <iact:action type="add" startTime="75667">
    <iact:property name="dataType"/>
    <iact:actionData xml:id="d76">
      <inkml:trace xmlns:inkml="http://www.w3.org/2003/InkML" xml:id="stk69" contextRef="#ctx0" brushRef="#br4">30274 6970 27647 0,'-8'-15'2448'1,"-2"1"-1952"6,4-1-496-6,6 15 0 3,-4-14 0-4,4-2 0 6,0 16-208-6,0-11 64 8,0 11 144-8,0 0 192 12,0 0-32-12,0 0-16 5,0 0-144-5,0 0 0 9,0 0 0-9,0 0 0 5,16 3 0-5,1 3 0 7,3 8-160-7,-3-2 160 7,3 7 0-5,3-1 0 8,5 3 0-10,7 6 0 5,10 16 128-5,-4 0 32 11,2 8 0-10,1 6 0 2,-1 1-32-3,4 10 0 11,4 6 0-11,-6 4 0 7,-2 8 0-7,1 8-128 11,-3-1 192-11,0 7-64 3,-4 1 16-2,-3 5 0 6,-1 5 0-7,-2-2 0 7,0-4 64-7,-2 3 16 12,-3 1 0-12,-5-2 0 4,3 0 352-4,-1 1 64 12,0-1 0-10,-3-2 16-1,-2-9 96-1,-1 3 16 12,-5-5 0-12,-2 3 0 3,-9-3-320-3,-4 3-48 6,-11-3-16-6,2 2 0 9,-7-3-64-9,-5-3 0 6,-5 0-16-6,-4-3 0 4,-8 1 80-4,0 0 32 8,-10 4 0-8,1-7 0 7,-5-5-48-7,-2-4-16 13,-1 0 0-13,-5-3 0 5,-5-9 48-5,-2-4 16 11,-8-9 0-10,-2-4 0 0,2 0-32-1,6-4 0 7,2 1 0-7,1-6 0 8,1-1-64-7,6-2 0 9,-5-2-16-10,5-4 0 5,1-5-112-5,-1 1-32 11,0-2 0-11,5-1 0 5,6-5 32-4,8 1 0 3,2-8 0-4,10 3 0 8,2-3-192-8,6-2 192 12,1-4-192-12,8 2 192 4,14-6-192-3,0 0 160 8,0 0-160-9,0 0 160 5,-13-2 0-5,13 2 0 10,0 0 0-10,0 0 0 5,0 0-160-5,0-18 192 11,0 2-192-10,6 5 192 1,-6 11-192-2,7-16 0 12,3 4 0-12,2-3 0 4,-4 3 0-4,1 0-224 11,-9 12 80-11,16-13 16 17,-6 1-416-16,3-5-80 0,-3-1-16 0,4 4 0 13,-4-3-1664-13,1 3-320-1,1-5-80 0,-2 3-14416 4</inkml:trace>
    </iact:actionData>
  </iact:action>
  <iact:action type="add" startTime="77664">
    <iact:property name="dataType"/>
    <iact:actionData xml:id="d77">
      <inkml:trace xmlns:inkml="http://www.w3.org/2003/InkML" xml:id="stk70" contextRef="#ctx0" brushRef="#br4">4470 15947 11055 0,'0'0'976'1,"0"0"-784"6,0 0-192-7,10-23 0 5,-6-3 1904-5,0 7 336 10,-4-1 64-10,0 7 0 6,0-5-832-6,0 1-192 9,-4 1-16-8,-2 0-16 3,6 16-416-4,-14-11-64 10,0-7-32-10,-3 7 0 4,-3-5-64-4,-1 8-16 9,-2 2 0-9,-9-3 0 6,-3 1 0-6,0 2 0 11,-8 2 0-11,-2 0 0 5,-5 2-80-5,-5 0-32 11,-2 0 0-11,-1 2 0 3,1 4-32-3,-1 2-16 12,3 0 0-12,6 0 0 4,1 3-192-4,3 7-48 11,6 2 0-11,0-1 0 5,4 3-256-5,5-1 0 10,3-1 0-10,8 3 0 6,5 4 0-6,6 1 0 10,4 1 0-10,10 0 0 3,0 5 0-3,8 5 0 12,9 6 0-12,6 1 0 5,8-5 0-5,4 6 0 9,10-2 0-8,8 4 0 4,5-4 192-4,6 2-192 8,6 4 192-9,-6-3-192 5,-1-1 0-4,-9 2 0 9,-3-8 0-10,-5 6 0 4,-5-6 0-4,-8 4 160 11,-4-2-160-11,-7 2 128 5,-5 1 128-5,-5-5 32 9,-7 2 0-9,-3-5 0 5,-8-7 32-5,-10 0 16 6,-1-2 0-6,-11 1 0 9,-5-1 224-9,-6 0 32 7,-10-3 16-7,-2-1 0 9,-4-5-80-9,-5-1-16 11,-7 3 0-11,-5-13 0 3,1-1-176-3,1-4-32 11,0-4-16-11,7-4 0 5,1-7-288-4,9-1 160 8,8-7-160-9,9-1 128 21,1 1-1056-21,8-6-224 1,13-7-32-1,4 1-16 13,4 0-1712-12,8-6-352 1</inkml:trace>
    </iact:actionData>
  </iact:action>
  <iact:action type="add" startTime="78236">
    <iact:property name="dataType"/>
    <iact:actionData xml:id="d78">
      <inkml:trace xmlns:inkml="http://www.w3.org/2003/InkML" xml:id="stk71" contextRef="#ctx0" brushRef="#br4">5084 14408 24879 0,'-19'-7'2208'1,"3"-9"-1760"6,3 2-448-7,7-3 0 3,-2 3 768-2,8-5 64 9,6 1 0-10,2 3 16 4,5-3-208-3,7 4-64 6,3-1 0-7,6-1 0 10,3 1-320-10,3-5-80 9,4 6-16-9,0-1 0 3,6 5 32-2,0 0 0 10,-1 3 0-11,3 3 0 5,-8 4 0-5,2 5 16 10,-10 11 0-10,-1-4 0 4,-3 1-80-3,-4 3 0 5,-9 9-128-6,2 5 192 8,-12 1-64-8,-6 10 0 7,-4 0-128-6,-12 6 192 10,-1 3 32-11,-5 3 0 6,-9 1 0-5,0-1 0 5,-2-6-16-6,-6-2 0 8,2-4 0-8,6-4 0 8,-6-4 176-8,7-2 48 11,5-2 0-11,6-3 0 4,5-7 144-4,2 1 16 6,7-5 16-6,7-15 0 8,-2 18-304-8,2-18-64 7,0 0-16-7,19 17 0 8,-1-5-96-8,5-2-128 7,4 0 176-7,7-4-176 10,5-3 192-10,2 3-192 7,7 0 192-7,3 0-192 3,2-12 0-3,-1 2-144 7,5-2-16-6,-4 2-11488 15,-3-3-2288-15</inkml:trace>
    </iact:actionData>
  </iact:action>
  <iact:action type="add" startTime="78989">
    <iact:property name="dataType"/>
    <iact:actionData xml:id="d79">
      <inkml:trace xmlns:inkml="http://www.w3.org/2003/InkML" xml:id="stk72" contextRef="#ctx0" brushRef="#br4">7464 14602 9215 0,'0'0'816'1,"-14"7"-656"5,7 5-160-6,-5-4 0 5,4 6 1264-5,0-1 208 10,-1 9 64-9,3-3 0 3,2-1-528-4,2 5-112 7,2 2 0-7,4 7-16 9,4 7 144-8,7 2 16 8,1 1 16-9,3-1 0 6,3 4-176-6,7 0-48 9,8 0 0-9,2-2 0 4,-4-8-352-4,8-2-80 6,0-4-16-6,6-5 0 8,3-7-16-7,1-9-16 9,0-4 0-9,3-6 0 3,3-2 224-3,-3-9 64 11,-1-5 0-12,0-5 0 1,-5-5-192-1,1 1-16 5,-4-6-16-5,-2-6 0 8,-6 2-160-8,-2-4-48 6,-8 2 0-6,-4 0 0 8,-7-4-80-8,-2 6-128 8,-7-2 176-8,3 2-176 9,-4 2 0-9,-2-2 0 12,-6 2 0-12,-6 5 0 4,-2-1-272-4,-6 6-16 10,3 1 0-10,-7 11 0 3,4 1 288-3,-5 12-192 7,-1 8 192-7,-1 9-160 8,-2 9 160-8,-5 5-192 10,-5 12 192-10,0 6-192 5,-2 15 192-5,2 4-128 11,-6 6 128-11,0 10-128 5,-6 14 128-4,0 3 0 5,-8 16 0-5,-3 2 0 6,-7 2 0-7,1 8 0 11,-1 3 0-11,-3 1 176 4,2-4 0-4,1-3 0 11,-3-7 0-11,0-8 0 5,1-5 208-5,-3-18 64 11,6-14 0-11,-3-6 0 4,7-10 384-4,3-11 96 11,8-6 16-10,1-12 0 2,8-1-368-2,5-11-64 4,8-7 0-5,7-8-16 8,1-4-224-8,9-8-32 11,0-5-16-11,4-9 0 5,10-11-224-5,0 0 0 10,4-6 0-10,7 2 0 5,5-10-176-5,3 6 32 7,4 4 0-7,5 6 0 7,-1-4-96-7,8 6-16 8,0 2 0-7,7 5 0 5,-3 7 96-6,4-1 16 10,0 7 0-9,2 5 0 3,-11 12 144-4,3 1-208 12,2 3 80-12,-4 8 128 4,0 5-192-4,-4 4 192 7,2-1-192-7,2 1 192 8,-4 0 0-8,2 5 0 7,-2-1 0-7,-2 2 0 8,4-2 0-8,-3 4 0 11,1 0 0-11,0-5 0 4,-2-1-368-4,2-2 48 11,2 0 16-11,-6-1 0 18,-4-7-2160-16,4-7-432-1</inkml:trace>
    </iact:actionData>
  </iact:action>
  <iact:action type="add" startTime="79679">
    <iact:property name="dataType"/>
    <iact:actionData xml:id="d80">
      <inkml:trace xmlns:inkml="http://www.w3.org/2003/InkML" xml:id="stk73" contextRef="#ctx0" brushRef="#br4">10031 14617 18431 0,'0'0'816'1,"-16"-4"160"10,1-2-784-10,-1 12-192-1,16-6 0 1,-12 14 0 0,-5 7 1152-1,1 5 192 7,-3 3 48-7,-5 8 0 5,1 10-608-5,-2 9-112 11,-3 7-32-11,1 9 0 3,-2-2 208-2,-2 10 48 10,-1 8 0-11,3 5 0 4,-2 5-160-3,0 3-32 8,-6 5 0-1,3 1 0-8,5-6-256 0,4-1-48 4,1-1-16-4,7-5 0 10,1-4-192-10,8-10-64 11,1-6 0-11,5 0 0 3,2-8 16-2,7 0 0 10,-1-7 0-11,6-3 0 3,4-7-144-2,5-4-224 9,6-2 48-10,7-8 16 18,1-10-1888-16,10-3-368 2,-1-5-80-4</inkml:trace>
    </iact:actionData>
  </iact:action>
  <iact:action type="add" startTime="80023">
    <iact:property name="dataType"/>
    <iact:actionData xml:id="d81">
      <inkml:trace xmlns:inkml="http://www.w3.org/2003/InkML" xml:id="stk74" contextRef="#ctx0" brushRef="#br4">11794 15107 19343 0,'-6'-47'1728'1,"4"16"-1392"6,0-6-336-7,-1 0 0 4,-1-2 592-4,-4-2 48 10,2 5 16-10,0-3 0 4,-7 6 384-4,-1 4 80 7,-8 2 16-6,-1-1 0 7,-4 5-176-8,-1 6-48 6,-1-3 0-6,-2 6 0 7,-2 7-16-7,0 5 0 12,-4 2 0-12,-2 7 0 4,-6 9-352-4,2 7-80 7,-2 7-16-7,4 5 0 8,-4 6-176-7,2 4-32 9,4 7-16-10,4 9 0 4,6 9-16-4,1 8 0 16,5 4 0-16,2 6 0 1,3 9-208-1,4-1 0 9,1 5 128-9,3-1-128 5,2-3 0-5,-2-1 128 10,5 1-128-10,1-3 0 5,2-5 128-5,0-7-128 11,0-10 0-11,2 1 144 5,0-11-144-5,2-2 0 10,-2-7 0-10,2-6 0 4,-2-12 0-4,0 4 0 6,0-6 128-5,0-4-128 24,4-5-352-24,-2-9-96 0,-2-15-32-1,0 0-9920 8,-2 16-1984-6</inkml:trace>
    </iact:actionData>
  </iact:action>
  <iact:action type="add" startTime="80356">
    <iact:property name="dataType"/>
    <iact:actionData xml:id="d82">
      <inkml:trace xmlns:inkml="http://www.w3.org/2003/InkML" xml:id="stk75" contextRef="#ctx0" brushRef="#br4">10439 15895 32303 0,'0'0'1424'1,"9"-14"304"-1,9-4-1376 0,7 7-352 2,6-5 0-2,8 10 0 5,4 0 0-5,10 0 0 6,0-3 0-6,1 3 0 8,1 0 0-8,2 2 0 11,-1 6 0-11,1-2 0 4,3-4 0-3,1 4 128 5,-3 4-128-6,5-2 0 8,-5-4 0-8,-1 0 144 13,-5-6-144-9,-3 6 0 10,-8 2-320-13,6 0-160 1,-4-2-32-2,0 0-13456 0</inkml:trace>
    </iact:actionData>
  </iact:action>
  <iact:action type="add" startTime="80623">
    <iact:property name="dataType"/>
    <iact:actionData xml:id="d83">
      <inkml:trace xmlns:inkml="http://www.w3.org/2003/InkML" xml:id="stk76" contextRef="#ctx0" brushRef="#br4">12036 13894 23039 0,'-23'-14'1024'2,"13"8"192"-2,10 6-960 0,0 0-256 6,0 0 0-6,0 0 0 4,0 0 720-4,0 0 112 10,8 18 0-10,7 3 16 4,1 3-400-3,9 3-64 9,5 2-32-10,9 4 0 6,2 12 176-6,5 4 48 10,1-4 0-10,4 9 0 4,3 5 128-4,1 11 48 10,-2 12 0-10,7 6 0 5,3 11-240-5,-3 8-64 10,3 8 0-10,-7 2 0 11,-3 10-176-11,-6 0-32 6,-3 6-16-6,-10-1 0 4,-9-1 32-4,-8-6 16 12,-1-4 0-12,-6-6 0 5,-8-4 176-5,-6-2 16 9,0-6 16-8,-6-11 0 3,-11-4 144-4,-1-6 16 7,-3-6 16-7,-6-4 0 7,-6-10-144-7,-8 3-48 7,-2-3 0-7,2-5 0 9,-7-9-192-9,1-1-32 6,-4 0-16-6,1-8 0 9,-3 0-224-9,0-6 144 11,1-5-144-11,1-5 128 19,1-9-1856-18,3-3-384 2,0-7-80-3</inkml:trace>
    </iact:actionData>
  </iact:action>
  <iact:action type="add" startTime="81256">
    <iact:property name="dataType"/>
    <iact:actionData xml:id="d84">
      <inkml:trace xmlns:inkml="http://www.w3.org/2003/InkML" xml:id="stk77" contextRef="#ctx0" brushRef="#br4">14086 15778 16575 0,'0'0'1472'1,"0"0"-1168"2,0 0-304-3,0 0 0 7,0 0 3200-7,0 0 576 8,25-2 112-8,9-2 16 9,3 0-2240-9,13-4-464 5,9 0-96-4,13-4-16 3,2-7-16-3,4-1-16 6,2 7 0-7,4-7 0 6,-4-1-352-6,6 3-64 8,2-1 0-7,1-1-16 6,3 5-256-3,4-5-48 0,-9-3-16-3,1 3 0 7,-4 3-176-8,-4-3-128 10,-4 1 144-10,-6 3-144 5,-3-1 128-5,1 3-128 10,0-4 0-10,-9 3 144 19,-5 1-1040-17,-1-1-224-1,-6 3-32-1,-10-6-10656 10,-4 7-2128-9</inkml:trace>
    </iact:actionData>
  </iact:action>
  <iact:action type="add" startTime="82095">
    <iact:property name="dataType"/>
    <iact:actionData xml:id="d85">
      <inkml:trace xmlns:inkml="http://www.w3.org/2003/InkML" xml:id="stk78" contextRef="#ctx0" brushRef="#br4">2137 9340 12831 0,'0'0'576'2,"-10"14"112"-2,-1-5-560 0,11-9-128 7,-12 14 0-7,4-6 0 4,8-8 848-4,-12 11 144 9,12-11 32-9,0 0 0 4,0 0-256-4,0 0-32 11,0 0-16-11,-1-11 0 5,2-9 64-5,7 1 16 11,0-7 0-11,2 1 0 5,7-2-416-5,-1-3-64 5,2-7-32-5,3 0 0 9,4 0-112-9,1-4-32 7,1 0 0-7,2-3 0 7,2 5 32-7,3-4 0 11,9-4 0-10,-4 6 0 3,3-8 16 0,-1-2 16 0,4 1 0-3,0 3 0 6,4 0 16-7,0 0 0 12,3 6 0-12,3-2 0 3,0 4 32-3,5 0 0 12,2 2 0-12,3 2 0 4,-5-6-256-4,1 8 0 12,5 0 0-12,-3 0 0 4,-7-2 0-4,5 2 0 6,-1 1 0-5,4 3 0 7,-1 4 0-8,3 1 0 7,2 7 0-7,-3 1 0 8,5-5 0-8,-2 1 0 7,6 1 0-7,-5-5 0 3,-1 1 0-2,0 0 0 5,0 3 0-6,3 4 0 9,1-3 0-9,2 5 0 11,-4-3 0-11,2 5 0 5,4 0 0-4,-9 7 0 10,1-1 0-11,-6 2 0 3,-3-2 0-3,-1 4 0 11,-1 4 0-11,0 4 0 4,-3-2 0-4,-1 3 0 10,-2-1 0-9,3 10 0 3,-1-2 0-3,-2 3 0 10,-7-1 0-11,-1 3 0 4,0 5 0-3,-6 1 0 8,2 2 0-9,-4 1 0 5,-1-1 0-5,-5 2 0 10,-2 8 0-10,0 2 144 4,-1-4-144-4,-1 2 160 10,-5 8-160-9,1-2 160 3,-3-6-160-4,3-4 0 12,-7 0 144-12,3 3-144 4,-3-3 0-4,2-4 144 9,-5-2-144-9,5-1 0 6,-6-5 144-6,5-3-144 10,-5 1 0-10,4-1 144 5,-5-5-144-5,3 5 0 10,0-4 144-10,-4 1-144 4,-8-15-160-3,0 0-96 9,0 0-32-9,0 0 0 16,0 0-864-16,17-4-160 1,-7-5-32 0</inkml:trace>
    </iact:actionData>
  </iact:action>
  <iact:action type="add" startTime="82683">
    <iact:property name="dataType"/>
    <iact:actionData xml:id="d86">
      <inkml:trace xmlns:inkml="http://www.w3.org/2003/InkML" xml:id="stk79" contextRef="#ctx0" brushRef="#br4">6360 7932 21183 0,'0'0'1888'1,"0"0"-1504"6,0 0-384-7,0 0 0 4,0 0 640-4,0 0 64 10,0 0 16-10,20 12 0 4,-5 3-416-4,3 7-96 6,3-1-16-6,1 0 0 9,-1 1-192-9,2 1 0 11,1 3 0-11,-1 1 0 4,1 2 128-4,-3 2-128 11,-1 3 0-10,-3-3 0 3,1 0 0-4,-5-2 0 7,3 1 0-7,-6-1 0 4,0-2 128-4,1-4-128 7,-5-5 0-7,0 2 144 7,-4-1 64-7,-2-3 16 11,-4 3 0-11,0 1 0 6,0-5 352-6,-2 5 80 10,-5-1 16-10,1-3 0 8,-10 1-32-8,3-5 0 3,-3 2 0-2,-1-1 0 6,1 5-304-7,3 0-64 13,-5-7-16-11,3 5 0-1,-3-8-256-1,1-3 128 12,-2 1-128-12,-1-2 0 18,3 2-1088-16,-1-2-336 1,3-2-64-3</inkml:trace>
    </iact:actionData>
  </iact:action>
  <iact:action type="add" startTime="83087">
    <iact:property name="dataType"/>
    <iact:actionData xml:id="d87">
      <inkml:trace xmlns:inkml="http://www.w3.org/2003/InkML" xml:id="stk80" contextRef="#ctx0" brushRef="#br4">4031 7899 16575 0,'-27'-18'1472'1,"27"18"-1168"5,0 0-304-6,0 0 0 4,-2-15 1600-4,12-3 272 11,1 4 48-11,11 5 16 3,1 3-1408-3,6-8-272 8,5 2-64-8,1-3-16 7,4 3-176-7,2-5 0 11,5 1 144-11,-1-2-144 4,2 5 0-4,6-3 128 11,5 6-128-11,7-5 0 5,1-1 0-5,8-3 0 11,0-5 0-11,2 1 0 4,0-1 0-4,6 7 0 10,-2-3 0-10,4 1 128 7,2 1-128-7,8-1 192 9,3-3-64-9,3 5 0 4,-5 3-128-4,5-1 0 11,-9 3 128-11,3-2-128 5,0 1 0-4,1 5 0 4,7 4 0-5,1-2 128 8,-4 2-128-8,1 0 0 8,-3 2 0-8,-5-4 0 8,2 3 0-8,3 1 0 10,5 2 0-10,-3 0 0 5,1 0 0-5,-3 2 0 11,-3-2 0-11,-3 0 0 4,3-2 0-4,2 2 0 7,7 3 0-7,2-1 0 8,-3-2 0-8,-3-2 0 7,-5 1 0-7,2-1 0 8,3 2 0-8,0 0 0 11,7 2 0-11,1-1 0 5,2-2 0-5,-1-1 0 6,-9-6 0-6,2 4 128 10,3 4-128-10,-1 4 0 5,6 0 0-5,1 2 0 10,-1-8 0-10,-4 2 0 6,-1-4 0-6,-1 8 128 8,0-1-128-8,3 3 128 10,5-2-128-9,-2 0 128 3,-2-6-128-3,-3 0 0 5,-3 0 128-6,3 2-128 3,-5 2 128-2,4 2-128 6,5 2 160-7,-3-6-160 8,-5-4 240-8,-5 0-48 7,3 0-16-7,-7 4 0 8,3 0-32-8,2 4 0 13,-3 2 0-13,5 0 0 3,-5-6-144-2,1 2 192 10,-8 2-192-11,0 2 192 3,-5 1-192-3,3 7 0 6,-2-4 144-6,2 0-144 8,0-1 0-8,2-3 0 13,2 4 0-13,-6 4 0 4,-2-3 0-4,-6 3 128 7,-6-6-128-7,2 5 0 9,0-3 0-9,-1 0 0 9,3 3 0-9,-2 1 128 6,0 4-128-6,-5 1 0 6,1-3 128-6,-6 3-128 8,-3-1 176-8,0-1-48 12,-1 5 0-12,-1-1 0 4,-5 3-128-4,-5 5 0 10,2 0 144-10,2 0-144 4,-2-1 144-4,-4-1-144 11,1 0 192-11,-7 1-192 5,-1-3 160-5,-1-7-160 11,-6 3 128-11,-2 0-128 4,-3-7 0-4,-7 2 128 7,1-1-128-7,-5-1 0 9,1 4 128-9,-6-5-128 11,2 3 0-11,-3-6 128 5,-7-10-128-5,8 15 0 6,-8-15 0-6,8 14 0 9,2 3-240-9,-6-5-128 9,-4-12-16-9,0 0-8176 17,0 0-1616-16</inkml:trace>
    </iact:actionData>
  </iact:action>
  <iact:action type="add" startTime="83806">
    <iact:property name="dataType"/>
    <iact:actionData xml:id="d88">
      <inkml:trace xmlns:inkml="http://www.w3.org/2003/InkML" xml:id="stk81" contextRef="#ctx0" brushRef="#br4">14732 7536 23951 0,'0'0'2128'1,"0"0"-1696"6,13-12-432-7,1 6 0 3,4 6 448-3,5 4 0 8,0 10 0-8,3 2 0 7,1 5-256-7,2 8-32 11,3-1-16-11,-1 5 0 4,2 6-144-3,2 2 0 10,2 9 0-11,-4-1 128 4,0-6-128-4,-1 4 0 12,-5 2 0-12,-2-5 0 3,-3 3 0-3,-1 2 192 7,-5-2-192-6,-3-4 192 7,-5 2-192-8,-4-6 0 11,-4 2 0-11,-4-6 0 5,-4 0 0-5,-5-4 0 13,-1 0 0-9,-5-4 128-2,-3 3 112-2,1-3 16 5,-5 0 0-4,1 1 0 2,2-3-128-3,-3-2-128 6,3 1 176-6,-1-1-12528 12</inkml:trace>
    </iact:actionData>
  </iact:action>
  <iact:action type="add" startTime="84572">
    <iact:property name="dataType"/>
    <iact:actionData xml:id="d89">
      <inkml:trace xmlns:inkml="http://www.w3.org/2003/InkML" xml:id="stk82" contextRef="#ctx0" brushRef="#br4">18582 14783 4607 0,'-25'-10'400'1,"-6"0"-400"4,-9 3 0-5,3-5 0 7,-5 2 3552-7,1 4 624 12,-6 2 128-12,2 4 32 3,0 6-2544-3,-8 2-512 9,-1 4-112-9,-1 1-16 3,1 9-528-3,-1-1-112 6,0 5-32-6,5-3 0 8,1 2 176-8,10 5 48 7,4 1 0-7,7-4 0 9,9-5-192-9,3 5-48 7,10 2 0-7,8 6 0 8,8-2-192-8,2-1-32 11,11-1-16-11,6 0 0 5,9 6-32-4,6 0-16 8,7-2 0-1,6 6 0-8,1-4 48 0,3 4 16 4,-3-4 0-3,-1 4 0 6,-3-2-96-7,-1-2-16 10,-2 6 0-10,-4-2 0 5,-10 4 48-5,-2-8 0 12,-4-2 0-12,-10-2 0 4,-3-1 80-3,-2-3 32 9,-7 0 0-10,-5-4 0 3,-4-1 144-2,-4-7 16 11,-5 1 16-12,-9-2 0 3,-9-7 128-3,-1 1 32 10,-7 0 0-10,-4-4 0 5,2-1-192-5,-2-3-48 11,0-5 0-11,4-1 0 5,-4 0-256-5,4-6-128 10,4-4 0-10,1-1 128 20,5-1-1216-19,4-5-240 0,7-3-48-1,2-5-9696 9,5-4-1952-7</inkml:trace>
    </iact:actionData>
  </iact:action>
  <iact:action type="add" startTime="85026">
    <iact:property name="dataType"/>
    <iact:actionData xml:id="d90">
      <inkml:trace xmlns:inkml="http://www.w3.org/2003/InkML" xml:id="stk83" contextRef="#ctx0" brushRef="#br4">20915 13872 6447 0,'-25'-27'576'1,"5"7"-576"4,-1-5 0-4,1 0 0 3,-1 1 3424-4,-3 3 576 7,3 3 112-7,-1 1 32 3,-1 3-2224-2,-2-2-448 5,-1 7-96-6,1-1-16 11,-6 4-384-11,1 6-80 13,-3 4 0-13,0 6-16 3,0 0-448-3,2 7-96 5,-6 5-16-5,2 9 0 8,-1 2 0-8,3 6 0 6,-4 10 0-6,2 5 0 8,4 5-48-8,0 11-16 10,1 6 0-10,-1 6 0 8,-2 8-96-7,2 5-32 4,0 12 0-5,1 5 0 7,3 1-128-7,6 0 0 12,-5-8 0-12,7 2 0 5,-1 3 0-5,10-9 0 9,-3-9 224-9,9-8-64 6,0-6-160-6,2-6 0 10,0-8 0-10,2-5 0 4,0-13 0-3,0-5 0 9,0 0 0-10,0-8 0 18,0-7-656-16,0-3-64 0,-2-7-16-1</inkml:trace>
    </iact:actionData>
  </iact:action>
  <iact:action type="add" startTime="85307">
    <iact:property name="dataType"/>
    <iact:actionData xml:id="d91">
      <inkml:trace xmlns:inkml="http://www.w3.org/2003/InkML" xml:id="stk84" contextRef="#ctx0" brushRef="#br4">19329 15192 21183 0,'-2'-19'1888'13,"2"3"-1504"-12,6 3-384-1,14 3 0 0,5-2 2288 0,8 1 384 10,4-3 80-10,8 8 0 5,-2 4-2032-4,10-2-400 4,9-2-96-5,0 1-16 8,5 3-32-8,3 4-16 12,2 3 0-12,-2-1 0 4,2-2 0-4,-5 2 0 7,1-2 0-7,-9 2 0 23,-7-6-1312-19,-5 2-272-4,0 0-48 1,-2 2-11744-1</inkml:trace>
    </iact:actionData>
  </iact:action>
  <iact:action type="add" startTime="85548">
    <iact:property name="dataType"/>
    <iact:actionData xml:id="d92">
      <inkml:trace xmlns:inkml="http://www.w3.org/2003/InkML" xml:id="stk85" contextRef="#ctx0" brushRef="#br4">21664 14100 31327 0,'-18'-19'1392'1,"9"11"272"-1,1 0-1328 0,8 8-336 6,0 0 0-6,0 0 0 5,-22 6 224-5,3 4-32 7,-7 9 0-6,-1 5 0 5,-2 3-192-6,-4 2 0 11,-4 3 0-11,-6 5 0 4,0 11 272-4,-4 9-32 10,2 5-16-10,4 8 0 6,-6 5-16-6,3 5 0 11,1 3 0-11,0 5 0 4,6-2-208-3,5 2 0 8,5-2 128-5,4-3-128 0,5-1 0-4,6 0 0 10,7-4 0-10,3-6 0 17,8-9-544-16,3-5-48 0,11-3-16-1,3-8 0 13,6-12-448-12,5-6-96 1,5-4 0-2,2-7-11664 2</inkml:trace>
    </iact:actionData>
  </iact:action>
  <iact:action type="add" startTime="85801">
    <iact:property name="dataType"/>
    <iact:actionData xml:id="d93">
      <inkml:trace xmlns:inkml="http://www.w3.org/2003/InkML" xml:id="stk86" contextRef="#ctx0" brushRef="#br4">22296 14518 32255 0,'-14'-4'2864'2,"-3"2"-2288"3,1 4-576-5,0 6 0 6,-5 5 256-5,-4 9-64 10,-5 5-16-11,-3 12 0 4,-6 2-176-4,2 6 0 10,2 3 0-8,-2 5 0 1,6 4 0-3,2 1 0 10,1 4 0-10,5-1 0 5,7 3 0-5,3 2 0 8,9-7 0-8,8-1 192 7,9-1-192-7,3-10 0 9,7-7 0-9,5-8 0 10,1-9 0-10,6-6 0 10,2-7 144-10,4-4-144 5,8-8 752-5,1-4 80 9,3-4 0-8,4-5 16 3,-3-1-48-3,1-9-16 5,-4-3 0-5,-5-3 0 6,-7-2-224-7,0-4-48 7,-2-8-16-7,-5 6 0 7,-5-4 144-6,-4-2 48 9,-9-6 0-10,-4-6 0 3,-6-1-272-2,-6-3-48 10,-10-5-16-11,0 7 0 5,-9 3-480-5,-1 7-112 6,-3-2-16-6,-2 4 0 22,-3 12-944-21,-5 2-192 0,-2 8-32 0,-4 3-16 12,6 8-1280-11,0 1-256-2,0 5-48 0,6 0-11056 3</inkml:trace>
    </iact:actionData>
  </iact:action>
  <iact:action type="add" startTime="86177">
    <iact:property name="dataType"/>
    <iact:actionData xml:id="d94">
      <inkml:trace xmlns:inkml="http://www.w3.org/2003/InkML" xml:id="stk87" contextRef="#ctx0" brushRef="#br4">22867 13724 25791 0,'0'0'2304'1,"20"-4"-1856"2,1 2-448-2,7 4 0 5,1 4 192-6,4 8-64 8,-2 3-128-7,-1 8 192 5,3 5-16-5,2 9-16 10,6 9 0-11,-2 7 0 4,4 6 160-3,-2 3 48 9,2 10 0-10,3 10 0 3,3 4 256-3,-2 13 48 8,0 6 16-8,-10 6 0 8,-6 2-80-4,-6 2-16 5,-5 4 0-9,-10-2 0 3,-8 6-160-3,-6-4-48 7,-6 2 0-7,-8-10 0 8,-3-13-112-8,-6-3-16 6,-7-9-16-6,-3-10 0 9,-7-10 128-9,3-4 16 11,-4-7 16-10,4-2 0 2,-6-13-48-3,2-1-16 11,4-9 0-11,0-5 0 4,4-8-144-4,0-7-48 12,0-4 0-12,4-4 0 19,4-8-2304-18,1-2-464 1</inkml:trace>
    </iact:actionData>
  </iact:action>
  <iact:action type="add" startTime="86917">
    <iact:property name="dataType"/>
    <iact:actionData xml:id="d95">
      <inkml:trace xmlns:inkml="http://www.w3.org/2003/InkML" xml:id="stk88" contextRef="#ctx0" brushRef="#br4">25095 15111 16127 0,'0'0'704'2,"0"0"160"-2,-14-2-688 0,14 2-176 5,-19-10 0-4,19 10 0 2,-16-6 1696-3,16 6 304 8,0 0 64-8,-12-4 16 6,12 4-400-6,0 0-80 11,0 0 0-11,0 0-16 5,0 0-304-5,0 0-48 7,0 0-16-6,16-10 0 3,7 3-272-4,7-1-64 5,5 0-16-5,4-4 0 9,8 2-224-8,5 3-32 5,9-3-16-6,1 2 0 8,6 0-288-8,-1-3-64 8,3 5-16-4,-6 0 0 2,1 0-224-5,-3-6 176 8,-5 1-176-8,-9-1 160 10,-3 6-416-9,-2 2-96 0,-6-2-16-2,0-1 0 19,-2-3-2032-18,-1 4-416 2,-5 6-64-2</inkml:trace>
    </iact:actionData>
  </iact:action>
  <iact:action type="add" startTime="87246">
    <iact:property name="dataType"/>
    <iact:actionData xml:id="d96">
      <inkml:trace xmlns:inkml="http://www.w3.org/2003/InkML" xml:id="stk89" contextRef="#ctx0" brushRef="#br4">28036 14044 21183 0,'-2'-22'1888'1,"0"-1"-1504"5,0-4-384-6,0-5 0 5,1-1 704-5,-1 2 64 10,-8 2 0-10,-4 0 16 5,2-5 64-4,-5 7 16 5,-5 4 0-5,-3 1 0 5,-4 3-368-6,-6 7-80 7,-6 0-16-7,0 8 0 8,-6 6-32-8,2 4-16 11,-6 6 0-10,-1 0 0 3,-5 7-32-4,1 8-16 6,-1 7 0-6,-3 10 0 8,1 1 48-8,4 10 16 8,3 7 0-7,5 5 0 2,-2 13-240 1,4 7-128 0,8 15 128-4,2 1-128 9,0 6 0-9,8 4 128 6,5 1-128-6,3-5 0 9,5-4 144-9,4-5-144 7,5-3 192-7,3-7-192 8,4-2 272-8,1-10-48 7,5-8-16-7,2-8 0 8,-2-1-80-8,0-7 0 10,-3-5-128-9,3-6 192 2,-2-10-192-2,4-2 0 11,4-2 0-12,-7-1 0 18,3-5-1360-17,-2-9-368 3,-8-14-80-4</inkml:trace>
    </iact:actionData>
  </iact:action>
  <iact:action type="add" startTime="87550">
    <iact:property name="dataType"/>
    <iact:actionData xml:id="d97">
      <inkml:trace xmlns:inkml="http://www.w3.org/2003/InkML" xml:id="stk90" contextRef="#ctx0" brushRef="#br4">26343 15152 35007 0,'-10'-26'3120'1,"12"16"-2496"2,10-3-496-3,8 1-128 4,15 2 0-3,8-3 192 5,9 3-64-5,9 0 0 2,7 4-128-2,0-2 0 5,3-7 128-6,5 3-128 8,2 0 176-8,-2 1-48 8,0 5 0-8,0-2 0 7,2-4-128-7,-8 7 128 13,-2 1-128-9,-9-2 128 9,-5-4-1728-9,-3 2-368-2,-2 0-64-2,-10-1-12048 0</inkml:trace>
    </iact:actionData>
  </iact:action>
  <iact:action type="add" startTime="87803">
    <iact:property name="dataType"/>
    <iact:actionData xml:id="d98">
      <inkml:trace xmlns:inkml="http://www.w3.org/2003/InkML" xml:id="stk91" contextRef="#ctx0" brushRef="#br4">28785 13638 29599 0,'0'0'1312'1,"0"0"272"-1,0 0-1264 0,0 0-320 5,0 0 0-4,-2 24 0 3,-4 3 624-4,-1 2 64 10,-3 4 16-10,-4 6 0 4,1-2 160-3,-5 0 32 8,1 6 16-8,1-4 0 3,-4 2-272-4,7 0-48 11,-3 6-16-11,2-4 0 5,-5-4-336-5,3-6-80 7,5 2-16-6,-3-2 0 1,4-3-144-1,4-1 0 6,1-8 0-7,-1-7 0 24,4 5-832-24,2-19-256 0,0 0-64 0,0 0-9424 12,0 0-1904-11</inkml:trace>
    </iact:actionData>
  </iact:action>
  <iact:action type="add" startTime="88104">
    <iact:property name="dataType"/>
    <iact:actionData xml:id="d99">
      <inkml:trace xmlns:inkml="http://www.w3.org/2003/InkML" xml:id="stk92" contextRef="#ctx0" brushRef="#br4">29698 13638 19343 0,'0'0'1728'1,"0"0"-1392"5,0 0-336-6,0 0 0 3,0 0 320-2,0 0 0 10,0 0 0-11,-15 6 0 3,3 4-48-2,-6-2-16 9,3-1 0-10,-5 7 0 4,-1-2 736-3,-5 7 144 5,-3 3 16-6,0 9 16 8,0 4 80-8,-5 8 16 8,-1 0 0-8,-6 9 0 4,2 11-448-4,-4 9-96 10,4 4-16-9,-7 8 0 2,-3 2-320-3,4 9-80 8,0 9-16-8,0 1 0 12,2-2-128-12,-2 1-32 12,6-7 0-12,0-5 0 0,6-4-128 0,4-6 160 11,2-1-160-11,5-8 160 5,9-5-160-5,-3-8 192 9,8-5-192-9,2 0 192 6,4-1-192-6,4 1 0 10,4-7 0-10,0-5 0 20,8-2-1536-19,-1-8-352 2,7-5-64-2</inkml:trace>
    </iact:actionData>
  </iact:action>
  <iact:action type="add" startTime="88448">
    <iact:property name="dataType"/>
    <iact:actionData xml:id="d100">
      <inkml:trace xmlns:inkml="http://www.w3.org/2003/InkML" xml:id="stk93" contextRef="#ctx0" brushRef="#br4">30082 14605 27935 0,'-13'-17'1232'2,"13"17"256"-2,0 0-1184 0,0 0-304 6,-14 2 0-6,0 2 0 3,1 0 0-3,-9 7 0 7,-3 5 0-7,-6 9 0 8,-4 3 432-8,-4 3 16 10,0 4 16-10,2 8 0 7,-2 4 368-7,3 5 64 5,3 3 0-5,2 5 16 4,4 5-368-4,5 5-80 7,3-2-16-6,5 4 0 7,1-3-304-8,9-1-144 7,0-8 128-7,8-1-128 7,1-5 0-7,13-3 0 12,3-6 128-11,9-10-128 7,9-8 256-8,6-5 32 3,1-9 0-3,5 1 0 10,2-12 432-10,-3-2 96 6,1-4 16-6,-2-6 0 8,-4 1-320-8,0-7-48 11,-2 0-16-11,0-5 0 4,1-4 64-4,-5-3 0 12,2-1 0-12,-4-4 0 4,-3-4 64-4,-1-4 32 6,0-12 0-6,-6-1 0 9,-5-5-272-9,-7-3-48 8,-5-3-16-7,-6 7 0 4,-10-3-112-5,-6 3-32 10,-9-1 0-10,-3 5 0 5,-5 3-128-5,-2 4 0 11,0 10 0-11,-2 2 0 4,-2 8-272-4,3 7 16 6,1 1 0-6,2 7 0 23,2-3-1776-22,3 9-336-1,5 0-80 1,5 0-9376 6,-2 2-1872-6</inkml:trace>
    </iact:actionData>
  </iact:action>
  <iact:action type="add" startTime="88926">
    <iact:property name="dataType"/>
    <iact:actionData xml:id="d101">
      <inkml:trace xmlns:inkml="http://www.w3.org/2003/InkML" xml:id="stk94" contextRef="#ctx0" brushRef="#br4">30513 13699 26655 0,'-23'-8'1184'2,"23"8"240"-2,-12-8-1136 0,12 8-288 5,0 0 0-4,0 0 0 3,0 0 576-4,0 0 48 10,0 0 16-10,0 0 0 5,10 20-192-5,0 7-48 11,5 8 0-11,3 0 0 4,5 4 288-4,5 4 48 7,-1 4 16-7,4 9 0 8,2 7-16-8,6 1 0 7,0 8 0-7,4 10 0 8,-6 8-384-7,0 9-80 8,-3 5-16-9,-9 7 0 9,-9 0-112-9,-1 0-16 8,-9 0-128-8,-2 2 192 4,-6 2 0-3,-4-5 0 4,-4-5 0-5,-5-4 0 8,-1-9 112-8,1 0 16 7,-7-8 0-7,1-4 0 7,-3-4 0-7,1-2 16 11,-4-8 0-11,-7 2 0 5,1-3 80-5,-2-7 16 11,4-3 0-11,-8-1 0 6,0 1-192-6,-2-6-48 11,0-4 0-11,4-6 0 4,-2-10-192-4,6 0 176 10,3-4-176-10,3-1 160 4,0-9-160-4,7-1 0 10,7-6 0-10,13-8-176 19,-14 10-1520-19,14-10-304 0,0 0-64 0,0 0-9264 9,0 0-1856-8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FFFF00"/>
    </inkml:brush>
    <inkml:brush xml:id="br1">
      <inkml:brushProperty name="width" value="0.05292" units="cm"/>
      <inkml:brushProperty name="height" value="0.05292" units="cm"/>
      <inkml:brushProperty name="color" value="#92D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act:action type="add" startTime="3421">
    <iact:property name="dataType"/>
    <iact:actionData xml:id="d0">
      <inkml:trace xmlns:inkml="http://www.w3.org/2003/InkML" xml:id="stk0" contextRef="#ctx0" brushRef="#br0">2954 9322 4607 0,'0'0'400'2,"0"0"-400"1,0 0 0-3,0 0 0 27,0 0 2304-27,0 0 368 0,0 0 80 0,0 0 0 0,0 0-2016 0,0 0-416 2,0 0-64-2,0 0-32 7,0 0 112-7,0 0 32 8,0 0 0-8,0 0 0 9,0 0 32-9,0 0 16 5,0 0 0-5,0 0 0 10,0 0-176-10,-3 16-48 6,3 3 0-6,-2-3 0 9,2-16 0-9,0 18-16 6,-2 3 0-6,2-1 0 8,0-1 80-8,0 2 32 7,-2 1 0-7,0-1 0 8,-2-1 176-7,2 7 48 5,-2 6 0-3,2 2 0 6,0-7-64-8,0 7 0 2,0 4 0-3,0 0 0 8,2 6-112-8,-2 0-16 7,-2 1-16-7,2 3 0 8,-3-6-112-8,1 2 0 6,0 0-16-6,2-4 0 10,0 4 0-10,2-3 0 6,-2-1 0-6,-2-5 0 9,0-1 0-9,-2 4 0 7,2-4 0-7,0 0 0 8,2-2-16-8,-1-2 0 6,1-3 0-6,-2 1 0 10,2 0 64-10,0 0 16 5,-2 1 0-5,2-3 0 7,-2 0-48-7,2 2 0 7,-2-1 0-7,2 1 0 9,2-6-48-9,-2 3-16 7,0-5 0-6,0 1 0 6,0-1 0-7,1 1-128 8,-3-1 192-8,2-3-64 8,2 1-128-7,2 2 192 5,-4 1-192-5,0-5 192 6,0 1-192-7,2 2 0 6,-2-7 0-6,2 5 128 8,-2-5-128-8,2 5 0 7,0-2 0-7,0-5 128 8,0-11-128-8,0 16 0 6,0-16 0-5,0 12 128 7,0-12-128-7,4 11 0 5,-4-11 144-6,0 0-144 9,0 0 160-9,4 16-32 5,-4-16-128-5,0 0 192 9,0 0-64-9,0 0-128 6,0 0 176-6,9 10-176 9,-9-10 192-9,0 0-64 6,0 0 0-6,0 0-128 10,10 13 192-10,-10-13-64 5,18 6 0-5,-18-6-128 9,15 4 192-9,-15-4-64 7,18 0 0-6,1 0-128 6,-3 2 208-7,4-2-64 7,-7 0-16-7,5 0 0 8,1 0-128-8,-1 0 192 7,3 0-192-7,1 2 192 8,3-2-192-8,-2 4 160 8,1 0-160-8,-3-4 160 7,3-4-160-7,3 2 0 6,0 2 144-6,5 0-144 9,-5 0 0-9,0 0 0 8,0-4 0-7,1 0 128 7,1 0-128-8,4 2 0 6,0-2 128-6,-1 0-128 9,-1-1 0-9,2 1 0 5,2 0 0-5,0 2 128 9,0 2-128-9,0 2 0 6,2 0 0-6,-1-2 0 8,3 0 0-8,0 2 0 6,0 2 0-5,3-3 0 7,-4-1 0-8,4 0 0 7,-4 4 0-7,2-2 0 9,-4-2 0-9,-3 4 0 7,0 0 128-6,4-4-128 6,-4 0 0-7,2 4 0 7,-2 0 0-7,2 0 0 8,1-4 0-8,-3 0 0 6,2 8 0-6,2-3 128 8,-6-3-128-8,4 0 0 8,0 4 0-8,4 0 0 10,-4 0 0-9,6-2 0 2,-5 0 0-3,-1-2 128 11,6 2-128-11,-8-1 0 5,0 1 128-5,0 2-128 7,0-4 0-7,-2 0 0 7,1 0 0-7,-1 0 0 9,4 0 0-9,-2 0 0 6,-2 0 0-6,1 2 0 9,1 0 0-9,-2 2 0 6,0-4 0-6,2-1 128 8,0 3-128-8,3-2 0 7,-1 2 0-7,4 0 0 8,-4 0 0-8,-2 4 0 7,2-2 0-7,4-4 0 8,-4 2 0-8,2-1 0 7,-2-1 0-7,-3 4 0 8,-3-2 0-8,2 0 0 7,-2-2 0-7,-1 0 0 7,5 2 0-6,-4 0 0 6,0-2 0-7,2 4 0 8,-1-1 0-8,-3-3 144 7,4 2-144-7,0-2 0 8,-1 2 0-8,-1 2 0 7,4 0 0-7,2 0 0 8,-2-2 128-8,1-4-128 7,1 1 0-6,4 1 0 7,-4 0 128-8,2 0-128 5,-2-2 0-5,-2 2 0 9,-2-2 0-9,-1 0 0 7,-1 0 0-7,-2 2 0 9,0 2 128-9,3 0-128 6,1-6 0-6,0 4 0 9,-4 0 0-9,1 2 0 6,1-2 0-6,4-2 0 9,-2 2 0-9,-1 2 0 6,-1 0 0-6,0 1 0 9,4-1 0-9,0 0 0 6,3 0 0-6,-3-2 0 8,-2 0 0-8,2 0 0 7,0 0 0-7,2 2 0 8,-3 0 0-8,-1 0 0 7,-2-2 0-7,0 1 0 8,-1-1 0-8,-1 2 0 6,0 2 0-6,1 0 0 10,3-2 0-9,-2 0 0 3,-2 0 0-4,3 0 0 11,-1 0 144-11,2-1-144 4,-2 3 0-4,1 0 144 11,1-2-144-11,-2 2 160 5,2-4-160-5,2 2 160 8,4 2-160-8,-1-3 0 7,1 1 0-7,2 0 0 9,-4 0 128-8,2 2-128 5,-2 2 0-5,0-2 128 6,-6-4-128-7,4 2 0 6,1-1 0-6,3 1 0 8,-4 2 0-8,2-2 0 7,2-2 0-7,0 2 0 9,-2-2 0-9,6 2 0 6,-4-2 0-6,2 0 0 9,2 0 0-9,0 3 128 6,4-1-128-6,4 0 0 8,-2-2 144-7,-3 0-144 5,3 0 160-6,0 0-160 8,-8 2 224-8,6-2-48 7,-4-4-16-7,6 2 0 8,-1 4-160-8,1 0 0 7,2-4 0-7,2 2 128 9,3 2-128-9,1-2 128 6,2-2-128-6,3 0 128 9,-3 0-128-9,-1 0 0 6,1-2 144-6,-5 2-144 8,-1 0 0-8,2 0 0 8,-1-2 0-8,3 2 128 7,-2 0-128-6,1 0 0 6,3 0 0-7,-1 0 0 8,5 0 0-8,1 0 128 6,5 2-128-6,-5-2 0 9,1-2 0-9,1 0 0 6,-6 4 0-6,-1-2 0 9,0-4 0-9,1 0 0 6,3 2 0-6,1 2 128 8,-2 0-128-8,1 0 0 7,3 0 0-7,4 0 0 8,-1 0 0-8,1 0 0 7,-7-2 0-7,-1 0 0 9,-1-2 0-9,3 2 0 6,0 0 0-6,1 2 128 8,-1 0-128-8,5 0 0 7,-5-2 128-6,6 2-128 6,-3 2 0-6,1-2 128 5,0 0-128-6,-5 0 0 8,-5-4 0-8,3 2 0 8,-1 2 0-8,1 0 128 8,1-2-128-8,-1 0 0 8,-3 2 0-8,3 0 0 7,1-3 0-7,7 1 0 6,-3 0 0-6,2 2 128 8,1-2-128-8,-9 0 128 7,1 0-128-6,-1-2 128 6,3 2-128-7,3 0 0 8,-4-2 0-8,3-2-128 8,3 0 128-8,-3-1 0 7,3 3 0-7,2 0 0 8,-3-2 0-8,-3 2 144 7,0-4-144-7,-1 4 0 9,-1-1 128-9,3-3-128 5,3 2 0-5,-3 0 0 9,1 2 128-9,4-2-128 6,0-3 0-6,3 1 0 8,-3 2 128-8,-2-4-128 7,-3 2 0-7,3 2 0 9,-2-1 128-9,-3-1-128 7,-1-2 0-7,3 6 0 8,-1-4 0-8,1 1 0 7,7 1 0-7,-4 2 0 8,4-2 0-8,-7 2 0 6,-1-2 0-6,-1 2 0 8,-3-1 128-7,1 1-128 5,1-2 0-6,1-2 0 9,-1-2 0-9,4 4 0 7,-1-3 0-7,-1 1 0 8,6 2 128-8,-3 2-128 6,5-6 0-6,-8 4 0 9,-5 1 0-9,2 1 0 6,-1-2 0-6,-1 0 0 8,-3-2 0-7,1 2 0 6,-1 2 0-7,5-1 0 8,1-1 128-8,-1 2-128 6,1 2 0-6,-3-2 0 10,2 0 0-10,-5 0 0 7,-1-4 0-7,-2 4 0 7,-1-1 0-7,-3 1 0 6,4 4 0-6,-2-4 0 9,1 0 0-9,-3 2 0 7,-4 2 0-7,4 2 0 7,3-4 0-7,1-2 0 8,-6 2 0-8,2-2 0 8,2 4 0-8,-6-2 0 7,-1 0 0-7,-4 0 0 8,2 0 0-8,-2 2 0 6,4-2 0-6,-4 1 0 9,-1-1 128-9,2 2-128 6,-6 2 0-6,2-1 0 10,2-1 0-10,-2 2 0 6,-4 2 0-6,2 2 0 9,2-2 0-9,3 2 0 6,-7-2 0-6,2 0 0 9,0-4 128-9,2 4-128 6,-4 1 0-6,1-1 0 8,-5 2 0-8,0-4 0 7,-1 2 128-6,-5-2-128 7,0 2 0-8,-1 0 160 7,0-2-160-7,-5 0 128 8,1 0-128-8,-3 2 0 6,-13-4 144-6,16 0-144 8,0 0 128-8,-16 0-128 7,11-4 128-7,1 2-128 8,-12 2 0-8,16-4 128 6,-16 4-128-6,17-6 0 10,-5 0 128-10,-12 6-128 5,13-15 160-4,-3 5-160 7,-2-6 128-8,2 3-128 6,-2-5 0-6,-3-3 144 9,5-5-144-9,2 1 128 6,-6-2-128-5,2-7 128 7,1 1-128-8,-1-2 0 6,4-4 144-6,1-2-144 10,1-2 0-9,0 0 0 4,-1-7 0-5,3-3 128 8,4 2-128-8,-5 1 0 7,3 1 0-7,3 0 0 8,-3 0 0-8,5 4 0 7,1 3 0-6,-1-7 0 6,-2 0 0-7,-1 2 0 7,-1 0 0-7,3 1 0 8,-7 7 0-8,3-6 0 7,2 8 0-7,-5-4 0 8,1 6 0-8,3-2 0 7,-5-2 0-7,5 5 0 7,-5 1 0-7,2 2 0 8,-3-2 0-8,1 4 0 8,0-1 0-8,-1 3 0 6,-5 2 0-6,4-3 0 9,-4-3 0-9,1 4 0 7,5 2 0-7,-8 1 0 9,0 5 0-9,0-3 0 5,1-3 0-4,-1 5 0 7,-2 5 0-8,0-5 0 7,0 3 0-7,-2 3 0 9,-2-2 0-9,0 16 0 7,-4-13 0-7,0-3-128 8,4 16 128-8,-8-11 0 6,-3-7 0-5,-1 10 0 7,-4 0 0-8,1 1 0 6,-7-1 0-6,1 4 0 9,-7-4 0-9,-3 0 0 6,-2 4 0-6,-4 0 0 8,-6 1 0-8,-2 3 0 7,-4 0 0-7,1-2 0 8,-5-2 0-8,0 0 0 7,-3 0 0-6,-1 2 0 6,-5 0 0-6,-5 0 0 5,3 2 0-6,-10 0 0 9,-6-2 0-9,-4 2 0 6,-4 0 0-6,3 0 0 9,-1 0 0-9,-4-2 0 6,0 2 0-6,1 0 0 10,-9 2 0-10,2 0 0 5,-11-2 0-5,2-2 0 9,0 4 0-9,1-2 0 7,3 0 0-7,-7-2 0 8,-5 0 0-8,-4 0 0 6,0 0 0-6,0 2 0 8,2-4 0-8,-4 2 0 7,0 0 0-7,-4 1 0 8,-5-5 0-8,-3 2 0 7,6 0 0-7,0 0 0 9,4 2 0-9,-7-2 0 5,-5-4 0-5,2 1 0 9,6-1 0-9,-1 0 0 7,5-2 0-7,-10 2 0 8,-6-1 0-8,5-3 128 7,5 6-128-7,0-2 0 8,2-3 0-8,1 3 0 7,-11 2 0-7,0-4 128 8,3 2-128-8,5 4 176 7,0-3-176-7,-5-1 192 9,-3 2-192-9,0 2 0 6,7 2 0-6,-1 0-176 9,6-6 176-9,-2 3 0 6,-7 1 0-6,1 0 0 8,2 0 0-8,-2 2 128 7,3-2-128-6,3 0 176 6,-4 2-176-7,-2-4 0 8,1-2-160-8,3 7 160 7,-2-1 0-6,6 2 0 5,-3-2 0-6,-1 0 0 8,-4 0 0-8,0 0 0 7,3 2 0-7,7 0 0 8,0 0 0-8,-2 0 0 7,-10-2 0-7,7 2 0 9,3 0 0-9,6 0 0 6,0-4 0-6,0 4 0 9,-4 0 0-9,-2 0 0 6,6 0 0-6,2 0 0 9,1-2 128-9,-1 2-128 6,2 6 0-6,0-2 0 9,-4-2 0-9,6 2 0 8,0-2 0-8,3 1 0 7,1-1 0-7,2 2 0 7,-4-2 0-7,-1 4 0 8,-1-4 0-8,2 2 0 7,2 0 0-7,7 0 0 7,-1 2 0-7,-1 1 0 8,-3-1 0-8,4-2 0 7,-3 0 0-7,3 0 0 8,7 0 0-8,-1 4 0 7,3-2 0-7,4-5 0 7,-4 3 0-7,-3 0 0 8,-3 0 128-8,5 4-128 7,7-2 0-7,-2-4 0 9,0-2 0-9,10 0 0 6,2 2 128-6,-4 0-128 9,-6 0 0-9,1 0 0 8,-5 0 0-7,8 1 0 6,4 1 0-7,0 0 0 5,-2 0 0-5,4-2 0 10,4 2 0-9,2 2 0 4,-8 2 0-5,0-3 0 8,-4-1 128-8,6 2-128 7,5 0 0-7,-1 2 0 10,6-2 0-9,-2-2 0 3,3 1 0-3,1 5 0 6,-1-2 0-7,3-4 0 7,0 2 0-7,-5 0 0 9,3 1 128-9,-4-1-128 7,5-2 0-7,5 2 0 8,1 2 0-7,3-2 0 5,-1 0 0-6,4-1 0 9,4 1 0-9,4 2 0 6,-3-2 0-6,-1-2 0 9,2 2 128-9,-2 3-128 5,4-3 0-5,-2 0 0 10,4 0 0-10,4 2 0 7,2-4 0-7,-2 0 0 7,2-3 128-6,4 1-128 5,2 2 0-6,1 0 0 9,3-4 128-9,0 2-128 6,1 4 0-6,5-2 0 8,-3 2 176-8,1-4-176 8,1-4 160-8,5 2-160 7,-5 0 192-7,5 0-64 7,1-2-128-7,4 2 192 7,10 0-192-6,-15 0 176 5,15 0-176-6,0 0 160 8,-12-2-160-8,12 2 128 8,0 0-128-8,0 0 128 7,0 0-128-7,0 0 0 6,-12-4 0-5,12 4 128 9,0 0-128-10,0 0 0 5,0 0 0-5,0 0 0 9,0 0 0-9,0 0 0 6,0 0 0-6,0 0 0 8,0 0 0-7,0 0-192 5,0 0 32-6,0 0 16 23,12 12-1680-22,-2 5-336 0,-1-5-64 0</inkml:trace>
    </iact:actionData>
  </iact:action>
  <iact:action type="add" startTime="8615">
    <iact:property name="dataType"/>
    <iact:actionData xml:id="d1">
      <inkml:trace xmlns:inkml="http://www.w3.org/2003/InkML" xml:id="stk1" contextRef="#ctx0" brushRef="#br0">4111 2071 10127 0,'0'0'896'2,"-8"-5"-704"1,-1-1-192-2,9 6 0 6,0 0 1136-7,0 0 192 7,0 0 32-7,0 0 16 8,-16-2-592-8,6 0-112 7,10 2-32-7,-13-2 0 7,13 2-16-7,-10 4-16 8,10-4 0-8,-16 6 0 8,6 3-208-8,-1 5-32 6,1-4-16-6,2 5 0 10,-6-3-64-10,5 8-16 6,-7 1 0-6,4 6 0 10,-3 3 48-10,1 1 16 5,1 8 0-5,-3 2 0 8,-4-2 32-8,3 6 0 8,-1-4 0-5,-1 5 0 3,1 5-32-6,3 0 0 5,-5 3 0-5,3 3 0 9,-3 0 48-8,-1 1 16 4,-1-1 0-4,5 1 0 7,-3 5-144-8,1-5-48 7,5-1 0-7,-4-1 0 8,5 3 16-8,-5-5 0 6,5-3 0-6,-1 0 0 8,0-5-64-8,3 5-16 7,3 0 0-7,-4 0 0 8,2-3 0-8,2-5 0 8,-3-2 0-8,3-6 0 8,2 2-16-8,-2 2-128 7,4-6 192-7,0-1-64 8,3-1 32-8,1-4 0 6,-2-1 0-6,0-1 0 9,2-2-16-9,0 3 0 6,2-5 0-6,1 1 0 9,1-3-144-9,0 1 192 6,-4-20-192-6,10 19 192 9,-4-3-192-9,2-1 0 6,-8-15 144-5,11 12-144 6,-1 2 128-7,6-5-128 7,-5-3 128-7,9 4-128 8,-4-4 128-8,3 0-128 7,3-2 160-7,-1-1-160 8,-2-3 0-8,3 0 0 7,1 0 0-6,3 0 0 7,-1-1 192-8,2 1-48 6,-3-2-16-6,5 2 0 9,2-4 64-9,2 4 0 6,1 0 0-6,5-2 0 9,-4 0-16-8,4 0 0 4,4 0 0-5,0 2 0 9,-6 0-48-9,4-2-128 6,0-4 192-6,1 4-64 9,3 0-128-9,4-2 0 6,0 0 0-6,0 4 0 11,5-2 0-11,5 0 0 4,-1-1 0-3,3 1 0 7,1 2 0-8,4 0 0 5,-1-2 128-4,-5-4-128 7,1 0 0-8,3 2 0 7,-1 0 0-7,5 0 0 10,0 0 0-10,8-1 0 6,2 1 0-6,0 0 0 9,4 0 0-9,0-2 0 6,-2-4 0-6,-2 4 0 8,2-1 0-8,2-5 0 6,0 2 144-6,6 6-144 8,5 2 160-7,1-4-32 5,-1-7-128-6,3 5 192 9,-6 0-192-9,1-2 144 7,-1 3-144-7,-2 1 128 9,9 4-128-9,1 0 0 5,5-2 144-4,-5 0-144 7,-3 0 0-8,-1 0 0 6,4 2 0-6,-3 2 128 10,5 4-128-10,5 0 0 6,4-2 0-6,-5-2 0 8,-9 0 0-8,5 0 0 6,-3 4 0-6,5 2 0 8,3-2 0-8,2-2 0 8,4 0 0-8,-5 0 0 8,-11 1 0-8,9 1 128 7,-1-2-128-7,0 4 0 8,5 0 0-8,1-2 0 6,0-2 0-6,-3 0 0 8,-3-2 0-8,-2 0 0 7,-1 2 0-7,5 2 0 9,4 3 0-9,1-3 0 6,-3-6 160-5,2 2-160 7,-7-2 0-7,-3 2 0 4,2-3 0-5,7 3 0 9,3 3 0-9,-2-3 0 7,-2-3 0-7,-5 1 0 8,-1 2 0-8,3 0 0 6,-9 0 0-6,11 2 0 9,3 1 0-9,-2-3 0 6,-4-5 0-6,-7 1 0 9,3 2 128-9,1 2-128 6,-4 0 0-6,7 2 0 10,2 0 160-10,1-2-160 6,-3-4 160-6,0 0-160 8,1 2 0-8,-3-4 0 6,-1-2 0-5,3 2 0 7,4 4 0-8,-1-1 0 7,-9-3 0-7,3-6 0 8,-5 2 0-8,1 6 0 6,-1 2 128-6,7-1-128 8,3-5 0-8,-4 2 0 8,-3-2 128-8,1-4-128 8,-7 3 0-8,4 3 0 6,-5-2 128-6,9-4-128 9,-1 4 0-9,3-5 0 7,-9 1 0-7,5-3 0 9,-10 3 128-8,1 4-128 4,1-2 0-5,0 2 0 9,2 3 0-9,3-7 128 5,-3 2-128-5,-2 4 0 8,-9-2 0-7,1-1 0 6,-2 1 0-7,0 2 0 8,-2-2 176-8,4 4-176 7,2-1 192-7,2 1-192 8,0-2 0-8,-4-2 0 7,-6 2 0-7,2 2 0 8,-4 0 0-8,-2 2 0 8,2-2 0-8,-4 3 0 7,3-5 0-6,3 6 0 4,0 0 0-5,-6 0 0 9,0-2 0-9,-9 2 0 7,-3 0 0-7,1 0 0 8,-3 0 0-8,-1 0 0 7,-2 0 0-7,-5 2 0 7,1-2 0-7,-8 0 0 8,2 0 0-8,-2 4 0 7,4-1 0-7,-4 1 0 8,-4-2 0-8,-6 0 0 8,0 2 144-8,-2 0-16 6,-3-2-128-6,-3 4 192 10,-3-4-192-10,-3 2 176 5,1 0-176-5,-18-4 160 8,13 0-160-8,-13 0 128 8,0 0-128-8,14-2 128 8,-14 2-128-7,0 0 160 5,14-8-160-6,-14 8 160 8,0 0-160-8,12-14 192 7,-9 4-192-7,1-5 192 8,-2 1-192-8,0-5 192 7,0-1-192-7,0-3 192 7,-2-3-192-7,0-1 128 7,0-2-128-7,0-2 128 9,2-2-128-8,2-1 0 4,-2-1 0-5,0-4 128 8,-2 0-128-7,2-4 0 6,2 2 0-7,0-3 128 8,0-3-128-8,1 2 0 6,3-2 0-6,-4 2 0 9,2 2 0-9,2-5 0 7,1-3 0-7,-1 2 128 9,4 0-128-9,2 1 0 5,-1-1 0-5,3 2 0 9,3 2 0-9,-5-2 0 7,4 1 0-7,-3 3 0 8,3-2 0-8,1 4 0 8,-3-4 0-8,3 2 0 7,3 4 0-7,-3 2 0 7,-1-2 0-7,1 4 0 8,3-2 0-8,-7-2 0 7,3 8 0-7,2 1 0 8,-3-3 0-8,3 4 0 7,-1 4 0-7,-3 1 0 8,1-1 0-8,-5 7 0 7,0 3 0-7,-5-1 0 8,3 8 0-8,2-3 0 7,-12 11 0-7,6-14 0 8,-6 14 0-8,6-10 0 7,-6 10 0-7,0 0 0 8,0 0 0-8,0 0 0 6,0 0 0-6,-10-11 0 8,-8 5-128-7,1 0 128 6,-5 0 0-7,-5 2 0 8,-2 2 0-8,-2 4 0 7,-8 2 0-7,0 0 0 8,-10 0-128-8,-2 0 128 7,-6 2 0-7,-1 3 0 8,-3-1 0-8,-11 0 0 8,-8 0 0-8,-5 3 0 10,-3-5 0-10,-2 2 0 4,0 0 0-4,-1 0 0 8,-3-2 0-8,-7 3 0 8,-9 3 0-8,-5-4 0 6,-8-4 0-6,4 5 0 8,-5-1 0-8,-3 4 0 8,-8 2 0-8,-3-7 0 7,-5 1 0-7,3 4 0 8,3-4 0-7,-3-1 0 5,-8 1 0-6,-4-2 0 8,-1-2 0-8,-3 2 0 7,6-2 0-7,-8 2 0 8,-8-2 0-8,2-1 0 7,7-3 0-7,-3 4 0 8,-6 0 0-8,-2 0 0 7,-2-2 0-7,5 2 0 8,-1 0 0-8,-2-2 0 7,-10 0 0-7,7 0 0 9,3 0 0-9,-2 2 0 7,-11 0 0-7,7-1 0 8,7 3 0-8,1-2 0 7,0 2 0-7,0-4 0 7,-3 0 0-7,5 2 0 7,8 0 0-7,-6 2 0 8,-6-4 0-8,6-1 0 7,4 1 0-7,8 2 0 9,-2-2 0-9,4 2 0 7,-8 0 0-7,9 2 0 9,3-2 0-9,0 0 0 5,1 0 0-5,-1-2 0 9,0 3 0-9,7 3 0 7,8-4 0-7,-1 2 0 8,-3-4 0-8,4 2 0 6,2-2 0-6,1 2 0 9,7 2 0-9,-2-1 0 7,6 1 0-7,-2-2 0 8,-6 0 0-7,8 0 0 5,5 4 0-6,3 0 0 7,6-3 0-7,-5 9 0 8,-1-4 0-8,2 5 0 7,-3-3 0-7,5 4 0 7,4-5 128-7,-1 7-128 8,7-4 0-8,-7 7 0 7,4-3 0-7,-5-3 0 8,0 3 0-8,5-7 0 7,-1 5 0-7,7-2 0 8,-2 3 0-8,0 5 0 7,3-3 0-7,-5 3 0 9,-5-3 0-9,1-1 0 6,4-5 0-6,7 5 0 8,-1-2 0-8,2 1 0 8,8-3 0-8,-4-1 0 8,-6-1 0-8,4 2 0 7,1-6 0-7,3-1 128 7,7 5-128-7,3-2 0 7,8 5 0-7,-1-5 0 8,-1 0 0-8,4 2 0 8,3-7 128-8,4 3-128 7,3 0 0-6,5 0 0 6,-2-2 0-7,10 5 0 7,2-3 0-7,7 0 0 8,3 0 0-8,10 5 0 25,1-1-336-25,10 4-112 0,6 1 0 0,12 1-16 13,5 3-2800-12,20 3-544 0</inkml:trace>
    </iact:actionData>
  </iact:action>
  <iact:action type="add" startTime="11168">
    <iact:property name="dataType"/>
    <iact:actionData xml:id="d2">
      <inkml:trace xmlns:inkml="http://www.w3.org/2003/InkML" xml:id="stk2" contextRef="#ctx0" brushRef="#br0">18453 2824 10127 0,'-7'-2'896'12,"-7"0"-704"-11,6-4-192-1,8 6 0 1,0 0 1264-1,0 0 208 6,0 0 64-6,0 0 0 7,0 0-1136-7,0 0-208 7,0 0-64-7,0 0 0 10,0 0 64-10,0 0 0 5,22 12 0-5,-5-6 0 10,3 0 192-10,3-2 64 4,-2-4 0-4,3 4 0 10,3-4-32-10,2 2 0 6,1-2 0-6,1 0 0 8,-2-6 64-8,4 2 16 7,-1 0 0-7,8 2 0 9,-1 0 16-9,6 0 0 9,-2-2 0-7,2 2 0 3,4 2-160-5,0 0-32 5,1-2 0-5,11 2 0 9,-1 0-16-9,3 4-16 6,1 0 0-6,0-2 0 9,-5 0-32-9,-2 2-16 7,3 2 0-6,2 5 0 6,3-1 16-7,-1 4 16 7,6-2 0-7,1 3 0 8,3-5-144-8,6 6-128 7,0-5 144-7,-4 7-144 7,-6-5 0-7,4 5 128 7,-4-4-128-7,2 5 0 9,3 7 0-9,-3-1 0 6,4 2 0-6,2-1 0 10,2-5 0-10,-4-2 0 5,-10 3 0-5,4 1 0 9,-3 3 0-9,-1-1 128 6,0 2-128-6,-3 3 0 10,3-1 160-10,-2 0-160 5,5-2 160-5,3 3-160 9,2 1 128-9,-8 2-128 6,1 2 0-6,-3 0 144 9,-7 0-144-9,3 4 0 7,2-4 144-6,3 2-144 6,-7 4 0-7,3-2 0 7,5 4 0-7,-1-2 128 8,-3 4-128-8,4 2 0 7,-3-4 0-7,-7 4 128 8,-1-6-128-8,-1 3 0 6,-1 5 128-6,-2-4-128 9,-4 2 0-8,1 4 144 4,1 3-144-5,0-1 0 9,-2-4 160-9,2 3-160 6,-1 3 128-6,3 1-128 9,-2 1 144-9,-4-2-144 6,1-3 160-6,1-1-160 9,-8 2 128-9,-2 7-128 6,0 4 0-6,-5-1 144 9,-1 1-144-9,0-1 128 7,0-1-128-7,-2 6 128 8,-1-1 0-8,-1 5-128 6,-2-4 192-6,-1 6-64 8,-3-4 16-8,3 6 0 8,-3 0 0-8,-3-1 0 8,1-3-144-8,1 2 192 7,-5 2-192-7,5-4 192 8,-3-2-192-8,-3-3 160 7,4 3-160-7,-7-6 160 8,5-3-32-8,-6 5-128 7,3-2 192-7,-5 3-64 8,-6-3 16-8,0-2 0 6,0 7 0-6,-2-5 0 9,-2-2-144-9,0 5 128 7,-4-7-128-7,2-1 128 8,-3-5-128-8,-3 3 192 7,-4 1-192-7,0 5 192 8,-1-3-192-8,1-1 128 6,-5-3-128-6,3-1 128 9,-1-3-128-9,-3-1 192 7,-1-4-192-7,1 2 192 8,-3-1-192-8,-3 3 128 6,3-4-128-6,-2-4 128 9,-1 0-128-9,-1-4 192 7,-4 4-192-7,3-6 192 8,-3 2-32-7,2 2 0 5,-2-4 0-6,-2 4 0 8,-5-8-16-8,1-2 0 7,2 0 0-7,-6 6 0 8,0 0-16-8,-3-3 0 6,-1-3 0-6,4 4 0 8,0-6-128-8,2 2 192 8,-6-1-192-8,6-1 192 8,-6 0-192-8,6 0 128 6,-6-1-128-5,4-1 128 7,-4-2-128-8,4 3 0 6,-4-1 144-6,1 0-144 9,-3 0 0-9,-2 1 128 7,-4-1-128-7,3 0 0 8,-3-1 0-8,2-1 144 6,4-2-144-6,-1-5 0 10,-3 0 128-10,2 1-128 6,0-3 0-6,5 3 0 9,-5-5 176-9,2 3-176 6,2 1 160-6,-6-2-160 9,-3 3 192-9,-1-3-64 6,-1-5-128-6,1 5 192 8,-2-4-64-8,5 3 0 7,1-3-128-7,-2 0 192 8,3-1-64-8,-1-1-128 7,0 4 176-7,6-3-176 8,-3 7 160-8,3-4-160 6,2 1 128-6,-4-3-128 9,0 4 0-9,4-5 0 7,-3 1 128-7,3-4-128 8,-4 2 0-8,2 3 0 7,2-1 0-7,0 0 128 9,4-5-128-9,-2-1 0 6,4 6 0-6,-2-4 0 9,2 0 0-9,2 5 0 7,-4-3 0-7,4 0 0 8,0 1 0-8,-2-3 0 6,3 2 0-6,-1 4 0 8,0-5 0-8,-4 7 0 8,4-6 128-8,2 3-128 8,-4-5 0-8,2 0 0 6,2 4 0-6,3-5 0 8,-1 3 0-8,4 0 0 7,1-4 0-7,3 0 0 8,4 1 0-8,3 5 0 7,-4-6 0-7,9 2 0 8,-5 4 0-8,8-7 0 7,-3-1-144-7,11-4 144 23,0 0-608-22,0 0-16 0,0 0 0-1,0 0 0 14,0 0-1712-13,0 0-352 0,0 0-64 0,0 0 0-1</inkml:trace>
    </iact:actionData>
  </iact:action>
  <iact:action type="add" startTime="12326">
    <iact:property name="dataType"/>
    <iact:actionData xml:id="d3">
      <inkml:trace xmlns:inkml="http://www.w3.org/2003/InkML" xml:id="stk3" contextRef="#ctx0" brushRef="#br0">20739 9001 26207 0,'0'0'1152'1,"0"0"256"-1,0-10-1136 0,0 10-272 3,0 0 0-3,0 0 0 7,0 0 0-7,0 0 0 7,0 0 0-7,0 0 0 7,0 0 0-7,-5 25 0 7,-1 2 0-7,-2 3 0 9,-4-1 272-8,2 2-48 5,-5 2-16-5,1 0 0 6,-5 5-48-7,-3-1-16 7,-1 4 0-7,-1 5 0 9,-7 7 112-9,0 4 0 6,-2-1 16-6,0 5 0 8,-2-5-16-8,-1 5-16 7,3-5 0-3,0-1 0 2,0-1-32-6,-2-5 0 5,6 0 0-4,1-2 0 7,3-10 272-8,3 2 48 7,1-4 16-7,1 2 0 9,9 2-160-9,-1-6-16 5,6-4-16-5,6 2 0 8,4 1-144-8,6-3-16 8,0-2-16-8,11-3 0 8,4-5 16-8,9 3 16 6,5-9 0-5,7 3 0 6,7-6 96-7,4-3 16 7,5-3 0-6,8-2 0 8,2 0 128-9,10-2 16 5,4-2 16-4,6-4 0 5,3 3-80-6,1-5-16 9,-10-2 0-9,4-4 0 7,-3 5-144-7,3-5-48 6,-2 4 0-6,-6 2 0 8,0-1-192-8,0-1 0 7,-8 0 0-7,-10 0 0 24,-11 4-304-23,-6 5-96-1,-10-5-32 0,-6 2-11072 7,-8 0-2208-5</inkml:trace>
    </iact:actionData>
  </iact:action>
  <iact:action type="add" startTime="18586">
    <iact:property name="dataType"/>
    <iact:actionData xml:id="d4">
      <inkml:trace xmlns:inkml="http://www.w3.org/2003/InkML" xml:id="stk4" contextRef="#ctx0" brushRef="#br0">3030 3760 9215 0,'-11'2'816'4,"1"4"-656"-4,4-2-160 0,-4 4 0 7,3-2 1424-7,1 0 256 7,4-5 48-7,-2 1 16 8,0-2-656-7,-2 0-128 5,0-2-16-6,6 2-16 10,0 0 48-9,-2-7 16 3,0-9 0-4,2 2 0 8,4-5-80-8,0-6-16 7,4-9 0-7,0-1 0 9,0-10-384-9,3 1-96 7,-1-1-16-7,4-4 0 7,-3-6-144-7,5 1-16 7,0-1-16-7,1-1 0 8,-7-5-32-8,6-3-16 12,-7 1 0-12,1 3 0 4,6-8-176-4,-7 1 0 7,9 1 0-7,-4 0 128 7,1 5 48-7,3 1 0 7,-5-1 0-7,3 3 0 8,-4 7 96-8,1 4 32 7,-3 3 0-7,-2 6 0 9,4-1-64-9,-5 10-16 5,-1 8 0-5,0 3 0 9,-2 1-48-9,-4 17-16 6,0 0 0-6,0 0 0 10,0 0-160-10,0 0 0 5,0 0 0-5,16 17 0 10,-5 3 0-10,3 9-192 7,0 8 64-7,-1 8 128 8,1 2-160-8,0 11 160 5,-1 5 0-5,3-1-144 10,3 10 144-10,-1-4 0 6,1 5 0-6,3-9 0 9,-3 0 0-9,3-3 0 7,1-3 0-7,3-3 0 9,-1-4 0-9,0-1 0 7,1-1 0-7,-3 0 0 7,-1-8 0-7,-5-4 0 6,3-6 0-6,-1-2 0 8,-3-7 0-7,-1 1 0 5,-7-1 0-6,0-5 0 9,-4 1 0-9,-4-18 0 6,-2 19 0-6,-6-5 128 8,-4-1 0-8,-7-3 0 8,-3-4 0-8,-5 2 0 9,-4 0 16-9,0-4 16 5,-6-4 0-5,-2-2 0 9,2-2-16-9,-6-4 0 6,0-4 0-6,-4-1 0 9,2-3-144-9,-2-5 128 6,-5 1-128-6,-1 2 128 8,0-3-128-8,1 0 0 8,-5-3 144-8,4-1-144 8,7-4 0-8,7 1 0 6,-2 1 0-6,7 0 128 9,7 1-128-9,4 5 0 7,7-1 0-7,4-3 0 9,9-2 0-9,6-1 0 6,7-1 0-6,4-2-128 8,9-8 128-8,6 2-160 7,9 0 160-7,8-8-160 8,7-4 0-7,4-1 0 5,7-3 0-6,0 4 0 8,-1-2 160-8,1 1-208 7,0-5 80-7,-3 6 128 8,-1 6-160-8,1 1 160 7,-1 4 0-7,3 3-144 8,-3 6 144-8,3 8 0 6,-1-1 0-6,-5 7 0 8,-5 7 0-8,-11 8 0 7,-6 2 0-7,-5 9 0 8,-7 9 0-8,-5 5 0 7,-5 7 0-7,-3 8 0 8,-10 5 0-7,-4 8 0 6,-8 4 0-7,-3 5 0 7,-7 2 0-7,-9 1 128 7,-6 3-128-7,-2-6 176 9,-6 3-176-9,2 3 160 6,-7-4-160-5,5 3 160 7,4-5-160-8,0-3 0 7,4-1 144-7,6-1-144 23,3-5-1104-20,7-3-304-3,11 0-48 0</inkml:trace>
    </iact:actionData>
  </iact:action>
  <iact:action type="add" startTime="19743">
    <iact:property name="dataType"/>
    <iact:actionData xml:id="d5">
      <inkml:trace xmlns:inkml="http://www.w3.org/2003/InkML" xml:id="stk5" contextRef="#ctx0" brushRef="#br0">18646 3279 15775 0,'0'0'704'2,"-9"2"128"-2,9-2-656 1,-16 7-176-1,16-7 0 0,0 0 0 6,-8 8 384-5,8-8 32 6,0 0 16-6,0 0 0 7,-11 6 80-8,11-6 32 6,0 0 0-6,0 0 0 8,0 0 224-8,-10-6 64 7,6 0 0-7,0-5 0 8,2-3-48-8,2-7 0 6,2-5 0-5,2-5 0 8,4-2-272-8,1-8-48 4,1 0-16-5,2-6 0 9,4 4-208-9,-3-9-48 6,1-3-16-6,1-6 0 15,1-1 16-15,0 2 16 2,-5 1 0-2,7-3 0 9,-4-5-16-9,3 7 0 9,-3-4 0-7,1 3 0 0,-1 5-192-1,4 1 128 6,3 8-128-7,-5 2 0 7,-1 6 192-7,3 4-48 8,-5 4-16-8,3 6 0 6,-4 7 0-6,-2 1-128 8,3 3 192-7,-3 6-64 6,-10 8-128-7,17-2 0 6,-17 2 0-6,18 10 0 10,-4 4 0-10,1 9-176 7,-5 2 176-7,2 7-192 8,-1 5 192-8,-3 4-192 7,2-4 192-7,2 5-192 8,-4-1 192-8,3 4-160 7,-1-4 160-7,2 4-160 8,-1-8 160-8,-1 4 0 7,2-4 0-7,-4 0 0 6,1 0 0-6,3-4 0 11,-2-3 0-10,0-1 0 4,1 0 0-4,-3 0 0 4,0 1 0-5,2-3 0 8,-4 0 0-8,-5-1 0 8,3-3 0-8,-4 0 0 7,-4-1 0-7,1-5 0 9,-5 1 0-9,-4 0 0 7,0-5 0-7,-7 5 0 6,-1-8-160-6,-3 3 160 9,-6-3-176-9,-3 2 176 6,-3 1-160-6,-2-3 160 9,-8 2-192-9,-1-4 192 5,-1 1-208-4,0 1 80 7,-2-2-64-8,2-2 0 7,3 3 0-7,-5-7 0 8,-2-7 16-7,0-3 0 5,1 0 0-6,3-8 0 9,-2 1-16-9,6-5-16 6,4-3 0-6,6-1 0 8,2-3 48-8,5-2 16 7,3-4 0-7,4 0 0 9,7-6 144-9,-2 3 0 5,8 3 0-5,6 0-128 10,6 0 288-10,6 0 64 6,2 0 16-6,7 0 0 9,6-6-240-9,10 1 0 6,8 1 128-6,10-6-128 9,1 3 0-9,5-5 0 5,5 0-192-5,-1 4 192 9,-3-2 0-9,6 4 0 7,-3-4 0-7,1 4 0 7,2 2 0-7,-2 2 0 7,5 2 0-7,-3 3 0 8,0 3 0-8,-3 4 0 8,-7 1 160-8,-5 7-32 7,-6-5-128-6,-6 9 192 4,-4-3-64-4,-8 8 0 8,-6 0 96-9,-5 4 32 7,-3 2 0-7,-15 0 0 7,0 0 0-7,0 0 0 7,10 16 0-7,-6 3 0 8,-6 3-96-8,-6 5-16 7,-1 6 0-7,-13 4 0 8,-1 8 64-8,-7 8 16 8,-3-1 0-8,-10 7 0 8,-3 3 96-8,-5 5 32 6,-4-3 0-6,-1-2 0 9,-5 7 64-9,5-7 16 7,3 1 0-7,2 1 0 8,1-4-48-8,-1-3-16 7,4-1 0-7,4-3 0 7,-2-4-160-7,6 0-16 9,-2 1-16-9,4-3 0 7,-4-2-176-6,6-6 0 5,2-4 144-6,2 2-144 24,2-4-864-23,3-3-240 0,3-1-48-1</inkml:trace>
    </iact:actionData>
  </iact:action>
  <iact:action type="add" startTime="24217">
    <iact:property name="dataType"/>
    <iact:actionData xml:id="d6">
      <inkml:trace xmlns:inkml="http://www.w3.org/2003/InkML" xml:id="stk6" contextRef="#ctx0" brushRef="#br1">13435 9574 10703 0,'17'-14'464'2,"-17"14"112"-1,16-2-448-1,1 2-128 0,1-2 0 0,-4 2 0 7,1-4 1168-7,-15 4 224 7,14-3 32-7,-14 3 16 8,17-6-352-7,-17 6-64 5,0 0 0-5,0 0-16 6,0 0-80-7,0 0-16 7,0 0 0-7,0 0 0 9,0 0-144-9,0-16-48 6,0 16 0-6,-11-14 0 10,-1-1-96-10,-6 3-32 6,5-2 0-6,-7 5 0 8,1-7-272-8,3 2-64 8,-7-3-16-8,-5 5 0 7,3-3-32-7,-2 3 0 6,-1-4 0-6,-1 5 0 12,-6-3-64-12,-2 6-16 6,0-5 0-6,2 1 0 7,-6-4-128-6,0 5 192 5,-8 3-192-6,-2-4 192 7,3 0 0-7,-3-3 16 9,0 3 0-9,1-4 0 7,-3 3-16-7,0-3-16 6,2 6 0-6,-1-1 0 9,-5 3 32-9,3 2 16 6,-1 0 0-5,-2-2 0 6,-1 5-64-7,1 1-16 7,-1-2 0-7,-1 2 0 8,-1 0-16-8,3 2-128 8,1 0 192-8,5 2-64 8,4 0-128-8,0 2 0 7,5-1 0-7,1 5 0 9,-6-2 0-9,8-2 0 6,-4 4 0-5,6 2 0 6,-4-3 0-7,2 1 128 7,2 2-128-7,-2-2 0 7,4-4 0-7,-1 1 128 7,-1 5-128-7,2-6 0 8,2 2 128-8,0-2-128 7,-2 0 0-6,4-2 128 6,-1 6-128-7,3-3 0 8,0-1 144-8,2-2-144 7,-1 2 0-6,1-2 128 5,0 4-128-6,1 0 0 9,3-2 128-9,0 0-128 6,-1-2 128-6,3 3-128 9,-5 5 0-9,1 0 0 6,0-2 0-6,-3 3 0 9,3-1 0-9,0 0 0 8,-3 4 0-8,1-7 0 7,0-1 0-7,-3 6 0 6,3-2 0-6,0 1 0 9,1-3 0-9,1-2 0 5,-4 4 0-5,0 1 0 9,1-3 0-9,1 0 0 7,-2 4 0-7,1-3 0 8,1 5 0-8,2-4 0 6,-3 2 0-6,3-1 0 8,0-5 0-8,3 4 0 8,3 4 0-8,-5-7 0 8,-3 3 0-8,2 0 0 6,1 0 128-6,1 3-128 8,-2 1 0-8,-1 3 0 8,1-7 0-8,-3 6 0 8,1-3 0-8,0 3 0 6,-2 2 0-6,1-5 0 9,3 1 0-9,2-2 0 7,-1 5 0-7,1-3 0 8,-3 5 0-8,3-3 0 6,-4 1 0-6,3 5 0 9,5-6 0-9,-3 1 0 6,-1 3 0-5,3-3 0 7,5 3 0-8,-5 1 0 6,3-5 0-6,3 1 0 10,-3 3 0-10,5-5 144 5,-6 1-144-5,7 3 0 9,-5-3 128-9,6 4-128 7,-2-1 0-7,3 1 0 9,1 3 0-9,-2 0 0 6,2-5 0-6,3-1 0 8,-3 5 0-8,0 3 160 6,4 3-160-6,0-3 128 10,-2-2-128-10,0-5 0 6,1 7 144-6,3-1-144 8,0-3 0-8,2 3 144 6,2 3-144-6,0 0 0 8,3-2 128-8,-1-1-128 7,-2-3 0-7,2 3 0 9,4-1 192-9,2 2-192 6,-2 1 192-6,1-3-192 9,5 1 144-9,-2-1-144 6,3-2 0-6,-1 1 144 9,3-1-144-9,-1-1 0 6,2-3 144-6,5 3-144 8,-2 1 128-8,-1 3-128 8,1-7 160-8,5 3-160 9,1 1 192-9,0-3-64 6,1 1-128-6,-3 3 192 9,4-7-48-9,3 3-16 7,-1 3 0-7,4-7 0 7,0 0-128-7,-2-5 192 7,4 7-192-7,2-4 192 8,-4 3-192-8,4-3 160 7,-2 2-160-7,2-3 160 8,4 7-160-8,-2-4 0 7,4 1 144-7,4-3-144 7,-4 4 176-7,5-5-48 7,1 5 0-7,0-3 0 9,0 3-128-9,-5 0 0 6,1 1 0-6,2 3 0 9,2-5 0-9,-3 3 0 8,-3-2 0-8,2-5 0 8,0 5 0-8,-6-4 0 6,4-5 0-6,-4 5 128 8,2-4-128-8,3 2 0 7,-3 3 0-7,4-7 0 8,-6 0 0-8,2 2 0 8,-4-4 144-8,4 0-144 6,4-3 128-5,-6 1-128 6,4-2 128-7,-6-2-128 8,4 1 128-8,-6-1-128 7,4-2 128-7,-4-2-128 8,4 2 0-8,0-2 128 7,0 0-128-6,-1-2 0 6,1-1 160-7,2 3-32 7,4-2-128-7,-6-4 192 8,0 3-64-8,-2-5-128 7,2 2 176-6,-2 1-176 6,4-7 144-7,-6 2-144 6,2 3 0-6,0-5 144 9,-4 5-144-4,4-3 0-4,0 4 0-1,0-3 0 10,2 5 0-10,-4-6 0 5,2 5 128-5,-2-5-128 10,-2 4 0-10,6-3 0 6,-4 1 0-6,2-4 0 10,0 5 0-10,-3-5 0 6,3 7 128-6,-2-5-128 7,2-6 0-7,2 5 0 7,-8-3 0-7,2-1 0 8,0 0 0-8,-4-3 0 7,0 1 0-7,1-1 128 8,-1 3-128-8,-2-3 0 7,-2 1 0-7,-1 0 0 9,-1 3 0-9,0-1 0 5,1-5 128-5,-1 3-128 8,-1-2 0-8,-1-1 0 8,-4 1 0-8,3 0 0 8,1-3 0-8,-1 1 0 7,-5 0 128-7,1-1-128 8,1-1 0-8,-5 0 0 7,0-2 144-7,-6 3-144 9,-1 1 0-9,-1 0 128 5,0-3-128-5,-6 1 0 8,0 2 128-7,-2 0-128 6,-4 1 128-7,2-3-128 7,-3-4 0-6,-1 0 0 6,-6-2 0-7,2 5 128 8,-3 3-128-8,3 0 0 7,-6-1 0-7,5-1 128 9,-7-4-128-9,-3 4 0 6,0 1 0-5,-1 1 0 6,3 0 0-7,-5 0 0 7,-1-1 0-7,0 3 0 8,-1-2 0-8,-1 1 0 7,-4 3 0-7,0 3 0 8,-2 1 0-8,2-1 0 7,-8 5 0-7,2-3 0 8,-6 3 0-8,4 3 0 7,-4-4 0-7,-4 3 0 9,0-5 0-9,3 4 0 5,-5 5 0-5,2-3 0 10,-2 2 0-10,1-2 0 6,3 5 0-6,-2-1 0 9,-4 0 0-9,5 2 0 7,-3 2 0-7,2 2 0 9,-2-2 0-9,1-1 0 5,-3-3 0-5,2 0 0 9,3 2 0-9,-1-4 0 6,-6 3 0-6,3-1 0 9,1-6 0-9,-2 6 0 7,4 4 0-7,1 1-128 8,3-3 128-8,-4 0 0 6,4 0 0-6,2 6 0 8,-6 4 0-8,5 0 0 7,1 2 0-7,-2-2-128 9,4-1 128-9,-4 1 0 6,6 2 0-6,-6 2 0 8,2-4 0-8,2 0 0 7,-4 0 0-7,6 0-128 8,-2 3 128-8,2 3 0 8,-3-2 0-8,2 2 0 8,-2 3 0-8,1-3 0 6,0 4 0-6,0-4 0 9,-6 3 0-9,6-1 0 6,-2 5 0-6,4-5-128 9,-6-4 128-8,4 4 0 4,-4-3 0-4,4 5 0 7,0-4 0-8,6 2 0 7,-4-1 0-7,4 3 0 7,4 3 0-7,-4 3 0 7,-4-8 0-6,6 5 0 6,-2-3 0-7,-4 3 0 8,3 3 0-8,3-5 0 7,-4 3 0-7,4-2 0 7,-2 1 0-7,6 3 0 8,-1-5 0-8,3 3-128 8,2-1 128-8,1-1 0 8,5 3 0-8,-1-3 0 6,-3 0 0-6,2 3-128 8,5-3 128-8,2 1 0 7,-3 1 0-7,3-4 0 9,-2 3 0-9,5-3 0 6,-5 5 0-6,4 3-128 9,-3-3 128-9,3 3 0 6,-3-1 0-6,5 4 0 8,-6-1 0-8,6 1 0 8,-3 1 0-8,3-5 0 8,2 2 0-8,-4 1-128 7,5 3 128-7,3-3 0 8,-2-1 0-8,2 0 0 7,-2-1 0-7,2 5 0 7,0 0 0-7,2 1 0 8,2-5 0-8,0 2-128 8,-2 3 128-8,2-3 0 6,0 0 0-6,0 1 0 8,2-3 0-8,0 1 0 7,2 3 0-7,0-2 0 8,2-3 0-8,2 1 0 7,-2 1 0-7,3-1 0 9,5 2 0-9,-2-1 0 6,3-1 0-6,1-1-128 10,5 1 128-9,3-2 0 3,1 3 0-4,4-5 0 9,3-3 0-9,1 5 0 6,2 1 0-6,-2-5 0 9,-4 1 0-9,6-2 0 6,4-1 0-6,-1 5 0 10,-1-9 0-10,2 5 0 6,-2-6 0-5,4 5 0 6,-4-1 0-7,2 3 0 7,4-7 0-7,5 6 0 8,-3-3 0-8,4 3 0 6,2-8 0-6,3 6 0 8,3-5 0-8,-1 7 0 7,-3-4 0-7,4-3 0 8,-1 1 0-8,1-2 0 8,-3-2 0-8,-1-2 0 8,0 2 0-8,1-3 0 7,1-3 0-7,0 2 0 8,-1-2 0-8,5 2 0 7,3-2 0-7,1 0 0 8,-3-2 0-8,2 0 0 6,7 2 0-6,-5 0 0 9,2-3 0-9,1-7 144 7,1 2-144-7,2-2 160 8,4-3-160-8,-1 3 192 7,3-6-192-7,2 6 192 9,-4-5-192-9,-2 3 0 7,2-3 0-7,-6 5 0 7,1-6 0-7,-5 1 0 7,2-3 0-7,-1 4 0 8,-3-1 128-8,4-3-128 7,-3 3 0-7,-3-5 128 8,-1 5-128-8,5-7 0 6,-5-1 0-5,-3-5 0 7,-3 1 0-7,-2-6 160 5,-5-8-160-6,1 0 160 9,0-8-32-9,-6-5 0 6,2-11 0-6,-6-11 0 8,4-10 128-8,-6-5 0 7,-2-1 16-7,-2-2 0 9,-1-3-128-8,-7 7-16 4,-3 3-128-5,-9 9 192 9,-1 1 0-9,-6 13 0 6,-6 8 0-6,-2 9 0 9,-8 0 48-9,1 12 0 5,-11 6 0-4,3 1 0 8,-7 3-240-9,-3 0 0 6,-8 7-144-6,-4 6 144 23,-4-1-1776-21,-6 9-256 0,-5 4-48-1</inkml:trace>
    </iact:actionData>
  </iact:action>
  <iact:action type="add" startTime="26848">
    <iact:property name="dataType"/>
    <iact:actionData xml:id="d7">
      <inkml:trace xmlns:inkml="http://www.w3.org/2003/InkML" xml:id="stk7" contextRef="#ctx0" brushRef="#br1">3036 6543 6447 0,'-19'-4'576'1,"9"2"-576"2,-4-3 0-3,1 1 0 6,-3-6 896-6,3 2 64 7,-5 2 0-7,4-3 16 8,-3-3 128-8,5 6 32 8,-4-2 0-8,5-2 0 7,-3 3-48-6,6 3-16 9,-1 0 0-10,-1-2 0 5,4-2-208-5,6 8-32 11,0 0-16-11,0 0 0 3,0 0-320-3,0 0-64 7,10-6-16-6,5 0 0 6,5 3 16-7,7 1 0 8,8 2 0-8,6-2 0 7,8-2 208-6,6 2 32 10,5 0 16-11,6 0 0 6,1-2-176-6,5 2-48 7,-2 0 0-7,35 0 0 6,-5 4-144-5,-5 0-16 7,3-2-16-8,3 4 0 2,-3-2-80-1,3 2-16 5,-5 2 0-6,1-6 0 9,1 0-32-9,3 4-16 6,3 3 0-6,1-1 0 10,0-2-144-10,-1 2 0 11,-3-2 0-11,5 2 128 4,-5-2 16-3,-2 1 0 8,3 3 0-9,1-4 0 4,-1 0 96-3,-1-4 16 5,-3-4 0-6,-9 2 0 8,-7 0-32-8,2 4 0 12,-2 2 0-12,0 0 0 4,-6-4-32-4,-2-2-16 11,2 0 0-11,-4 0 0 3,-11 0-48-2,1 2-128 10,1-2 192-11,-7 6-64 3,-5 2-128-3,0 0 192 12,-3 0-192-12,-3 0 192 5,-6-1-192-5,2 1 0 10,-8-2 144-10,-3 2-144 4,-5-2 208-4,-7 2-16 11,-3-2-16-11,-15-4 0 4,0 0-48-4,12 6 0 10,-12-6 0-9,0 0 0 2,0 0 0-2,4 17 0 4,-4-17 0-5,-10 10 0 9,-4-2 64-9,-9-1 16 6,-4-3 0-6,-3 0 0 8,-9-2-32-8,0 2-16 7,-5 0 0-7,3 0 0 8,-8-4-32-8,-2-2-128 7,-7-2 192-7,-3 2-64 8,-7 2-128-8,0-4 128 7,-5 2-128-7,1-4 128 8,-6-3-128-8,0 3 0 6,0 2 0-6,-2-2 128 10,0-4-128-10,0 1 160 6,-2 1-160-6,-1-2 160 9,-5 4-160-9,-2 0 160 6,0-9-160-6,1 5 160 8,1 2-160-8,0 2 0 7,-4 6 0-7,-3 0 128 9,1-4-128-9,-3 2 0 6,3-1 0-6,-2-1 128 8,5 0-128-8,3 0 0 6,-2 2 0-6,2 2 0 10,-1 6 0-10,3-4 0 6,2 0 0-6,2 0 0 8,2-4 0-8,4 6 0 8,4-1 0-8,6 3 0 8,3 0 0-8,-1 0 0 7,5 0 0-6,5 4 0 5,3-3 0-6,2-1 0 7,-1 0 0-7,3-4 0 9,10 0 0-9,-2 0 0 6,4-2 0-6,3 0 0 9,3 4 0-9,2-2 0 6,5 0 0-6,5 0 0 9,3-2 0-9,14 0 0 6,0 0 0-6,0 0 0 8,-8-2 0-8,8 2 0 7,0 0 0-7,0 0 0 8,0 0-160-8,28 6 160 6,5-4 0-5,2 1-144 8,6 1 144-9,6 0 0 6,9 2 0-6,11-6-128 9,-1-6 128-9,8 4 0 6,8-2 0-6,4 0 0 8,5 1 0-8,9 1 0 7,5 0 0-7,6-2-128 10,1 2 128-10,3-6 0 6,2-2 0-6,6 6 0 8,-3 4 0-8,7 0 0 6,4-5 0-6,-4-3 0 9,0 2 0-9,1 6 0 7,-1 4 0-7,6-6 0 8,-1-4 0-8,1 4 0 6,-10 0 0-6,4 4 0 8,-3 0 0-8,-1 0 0 7,-2-4 0-7,-8 0 0 9,-5-6 0-9,-7 2 0 6,-3 2 0-6,-9 3 0 9,3-3 0-9,-8 2 0 6,-10 2 0-6,-6 0 0 8,-3-8 0-8,-11 0 0 7,-15 0 128-7,-2 4-128 9,-9 4 0-9,-11-2 144 6,-17 2-144-6,0 0 0 8,0 0 0-8,0 0 0 7,0 0 0-7,-13-2 0 22,-9 2-240-21,-7 4-144-1,-10 0-48 1,-6 4 0 14,-10 0-2784-14,-9-6-560 1,-34-12-128-2,9 18 0 0</inkml:trace>
    </iact:actionData>
  </iact:action>
  <iact:action type="add" startTime="28495">
    <iact:property name="dataType"/>
    <iact:actionData xml:id="d8">
      <inkml:trace xmlns:inkml="http://www.w3.org/2003/InkML" xml:id="stk8" contextRef="#ctx0" brushRef="#br1">21248 7089 25791 0,'0'0'2304'1,"0"0"-1856"2,0 0-448-3,0 0 0 6,0-11 384-5,0 11-32 6,0 0 0-7,0 0 0 8,-7-16 64-8,-3 6 16 7,2 2 0-7,8 8 0 8,0 0-208-8,-14-7-32 7,-1 1-16-7,-1 2 0 8,3 2-176-8,-7-4 0 8,-1-2 144-8,-5 2-144 7,-7 3 0-7,-2-1 0 7,-8 4 0-7,0-4 128 8,-8-2-128-8,1 0 0 7,-3 4 128-7,-2 0-128 8,-1 0 272-8,-3 2-16 11,-1-4 0-11,-4 4 0 5,-1 2 128-4,-1 0 32 5,-10 0 0-6,-4-2 0 8,-8 0 48-8,2-2 16 6,-2 0 0-6,1 0 0 9,-5 0-64-9,2 0-16 6,-5 2 0-6,-5-2 0 10,-9-1-64-10,0-3-16 6,0 2 0-6,-1 2 0 8,1 0-96-8,-8 2-32 7,-4 0 0-7,0 0 0 7,-6-4-64-7,3 2 0 7,1 2-128-6,-2 0 192 7,2 0-192-8,-10-4 176 7,1 0-176-7,-1-2 160 8,2 3-160-8,-1-1 128 7,-1-2-128-7,0 0 128 8,-5 2-128-8,3-2 192 7,3 0-192-7,3 2 192 8,-4 1-192-8,-3-3 160 6,-5-2-160-6,5 2 160 9,1 0-160-9,1-2 192 6,-1-1-192-6,1 3 192 9,-3 0-192-9,4-2 192 7,1-2-192-7,3 5 192 8,-4 3-64-8,-3-2-128 6,-1-2 192-6,3 0-64 9,3 2-128-8,6 2 192 4,-2 2-192-4,3 0 192 7,-9-2-192-8,0 2 0 6,8 0 0-6,4 0 128 8,6 2-128-7,-7 0 0 6,-3-2 0-7,-4 0 128 8,12 2-128-8,2 0 0 6,0 2 0-6,2-2 0 8,-1 0 0-8,1 0 0 7,-2 0 0-7,2 0 0 9,0 0 0-9,8 1 128 6,3 1-128-6,3 0 0 9,-1 2 128-9,-5-2-128 6,2-2 0-6,1 2 128 8,5-2-128-8,5 4 0 7,0 1 144-6,3 1-144 6,-3-2 128-7,-2 0-128 7,5 2 160-7,1 0-160 9,2-6 128-9,4 1-128 6,2 5 0-6,4 4 0 10,4-6 0-10,4 2 128 6,-7 3-128-6,3-3 0 8,2 2 0-8,-4 2 0 6,10-5 0-6,-3 1 0 9,5 4 0-9,5 0 0 7,3-1 0-7,3-1 0 8,4 2 0-8,0-1 0 6,0-3 0-6,7 2 0 9,-7 4 0-9,2-1 0 6,2 1 0-6,-6-2 0 9,2-1 0-9,4-3 0 7,-5 2 0-7,3 2 0 8,4-3 0-8,-2 5 0 6,4-6 0-6,-2 0 0 8,4 1 0-8,4-3 0 7,4-2 0-7,-1 4 0 8,1 2 0-8,-2-3 0 8,3-5 128-8,5 4-128 8,-2 0 0-8,-1 2 144 6,1-8-144-6,0 2 128 9,-3 0-128-9,3 0 0 6,0-2 144-6,-1 0-144 9,1-2 0-9,1 0 0 6,1 2 0-6,4-2 128 9,-3 0-128-9,1 0 0 6,-1-4 128-6,5 4-128 9,-3-4 0-9,7 4 0 6,-5-2 0-6,2 1 128 9,5-1-128-9,-3 0 0 7,2 2 0-7,12 2 128 8,-11-4-128-8,-3 2 0 6,14 2 0-6,-12-2 128 8,1 0-128-8,11 2 144 8,-10-4-144-8,10 4 160 8,0 0-160-8,0 0 0 6,0 0 144-6,0 0-144 10,0 0 0-10,0 0 0 6,-8 4 0-6,8-4 0 8,0 0 0-8,-6 18 0 6,0-3 0-6,6 5-128 9,0-7 128-9,0 5 0 6,0 3 0-6,2 3 0 10,-4 5 0-10,4 2-128 5,0-2 128-5,2 3-192 10,2-1 192-10,-2 0 0 5,-6 4 0-5,4-2 0 9,0-1 0-9,2-1 0 6,-2 0 0-6,0 4 0 9,0 0 0-9,1-4 0 6,-1 3 0-4,2-1 0 5,0 2 0-7,0-2 0 7,-2-2 0-7,2 0 0 8,0 1 0-7,2-5 0 5,0 0 0-6,-1 0 0 8,1-1 0-7,4-1 0 5,0-1 0-6,-2-1 0 8,-1-9 0-8,5 3 0 7,-4-3 0-7,6 1 0 8,-3 3 0-8,7-4 0 7,-5 1 0-7,7-5 0 8,-1 0 0-8,-3 3 0 6,2-5 0-6,-3 4 0 9,5-4 0-9,3-2 0 6,1 1 0-6,1 3 0 9,2-4 0-8,0 0 0 6,-1 0 0-7,1 1 0 7,0-1 0-7,5-2 0 6,-1 0 0-6,0 0 0 9,4-2 0-9,6 2 0 7,-2-2 0-7,6-2 0 8,-2 0 0-8,6 0 0 7,1 0 0-7,3-2 0 7,2-2 0-6,-1 2 0 6,1-2 0-7,1 2 0 7,-3 2 0-7,2-2 0 8,-1 0 0-8,3 0 0 8,0 2 0-8,3 0 0 6,2 0 0-6,7 0 0 9,5 0 0-9,-4 2 0 6,4 2 0-6,-6 0 0 9,1 0 0-9,5 0 0 8,-4-2 0-8,4 0 0 7,-4 2 0-7,4-2 0 7,3-2 0-7,4 0 0 8,3 2 0-8,0-1 0 6,0-2 0-6,0 1 0 9,2-2 0-9,-2 0 0 7,0 2 0-7,-1 0 0 8,5 2 0-8,0-2 0 7,0 0 0-6,-2 2 0 6,-5 1 0-7,1-1 0 7,2-2 0-7,0 4 0 9,2 4 0-9,6-4 0 7,1 0 0-7,5-2 0 6,-9 0 0-6,3-2 0 7,0 0 0-7,-2 2 0 9,-3 0 0-9,5 0 0 7,2 0 0-7,-1 3 0 9,9-1 0-9,-7 2 0 6,-3-4 0-6,-4 0 0 8,1 2 0-7,3 2 0 4,-2 2 0-5,0-3 0 10,5-1 0-10,-3 2 0 6,-2-2 0-6,1 2 0 8,-5-4 0-8,2 0 0 7,0 0 0-6,7 2 0 7,-1-4 0-8,3 2 0 6,-1-2 0-6,-4 2 0 9,-3-4 0-9,1 4 0 6,0 2 0-5,3-1 0 6,-1 3 0-7,2-4 0 7,3 0 0-7,-7 0 0 8,0-2 0-8,1 4 0 8,-3-4 0-8,2 4 128 7,1 0-128-7,1 0 0 7,8 2 0-7,-9-2 0 8,1-1 0-8,0 1 0 6,-7 0 0-5,1 0 0 7,-2 2 0-8,0-2 0 6,0 0 0-5,4 0 0 7,3-2 0-8,-3 2 0 7,-2-3 0-7,-4 3 0 8,4 4 0-8,-2-4 0 6,-1-2 0-6,3 0 0 9,0 4 0-9,6-2 0 7,-4-2 0-7,-1-2 0 9,-5 0 0-9,-2 2 0 6,2-4 0-6,-2 2 128 8,2 0-128-8,-2 2 0 8,-2 2 0-8,-2-1 0 8,2 3 0-8,-2-6 0 6,0 0 0-6,-4 0 0 9,3 0 0-9,-3 4 0 8,-6 0 0-8,2 0 0 7,-5-2 0-7,3 4 0 6,2-2 0-6,-3 0 0 9,1-4 0-9,-4 0 0 6,-3 0 0-6,-2 0 0 9,-7 2 0-9,3-1 0 6,-4 1 0-5,-4 2 0 7,-1 0 0-8,1 2 0 7,-6 0 0-7,-2-4 128 8,0 0-128-7,-3 2 0 4,-3 2 0-4,0 1 0 8,0-3 0-9,-2 0 0 6,-3-2 0-6,-3 2 0 8,-1 0 0-8,-1 0 0 6,-5 2 0-6,1-4 128 8,1-2-128-8,-6 2 0 7,3-2 0-7,-5 0 0 9,-10 0 0-9,19-6 0 6,-5-4 0-6,2 2 128 9,-7 2-128-9,5-7 144 6,-4-1-144-6,3-2 160 8,1 5-160-8,-2-11 128 7,3 1-128-7,-1-3 128 8,2-1-128-8,3-2 0 7,-1-2 144-7,5-7-144 9,4-1 128-9,3-11-128 7,-1-3 128-7,0-8-128 8,4-9 224-8,1-2-32 7,-3-8 0-7,2-2 0 8,0 2 32-8,4 0 0 6,-4 2 0-6,0-2 0 10,-1-2 80-10,-3 2 16 6,-2 10 0-6,-1-1 0 9,-3 5-16-9,-2-2 0 6,-5 7 0-6,-2 3 0 8,-5 1-176-8,1 4-128 7,-6 5 144-7,-4 1-144 8,-6 8 0-8,-5-2-192 7,-1 2 16-7,-10 3 0 23,-5 5-1952-21,-10 2-400 0,-16 5-80-2</inkml:trace>
    </iact:actionData>
  </iact:action>
  <iact:action type="add" startTime="30687">
    <iact:property name="dataType"/>
    <iact:actionData xml:id="d9">
      <inkml:trace xmlns:inkml="http://www.w3.org/2003/InkML" xml:id="stk9" contextRef="#ctx0" brushRef="#br1">13263 8486 3679 0,'0'0'320'1,"0"0"-320"2,0 0 0-2,0 0 0 5,16-6 2096-6,-1 4 336 8,3-4 80-8,-7-2 16 7,5 2-1312-7,-4 1-256 7,-1 1-48-7,-11 4-16 8,16-6 48-8,-16 6 0 7,16-8 0-7,-16 8 0 8,0 0 96-8,0 0 32 7,0 0 0-7,0 0 0 9,0 0-240-9,0 0-64 7,0 0 0-7,0 0 0 7,0 0-192-7,0 0-32 8,0 0-16-7,0 0 0 6,0 0 48-7,0 0 0 6,0 0 0-6,-12 16 0 8,0-7-80-8,-5 11-16 8,3 1 0-8,-4 7 0 7,-5 3-176-7,2 4-48 11,-3 8 0-10,1 0 0 2,-5 7-48-3,1 1-16 7,2 2 0-7,-1-4 0 8,1-5-192-8,0 1 176 7,3 0-176-7,1-6 160 8,-1-2-160-7,1-2 160 5,-1-4-160-6,3-3 160 9,1-5 64-9,-1-3 16 7,1-1 0-7,7-1 0 7,-5-10 16-6,6 3 0 4,10-11 0-5,-6 14 0 9,6-14-80-9,0 0-16 6,0 0 0-6,0 0 0 10,0 0 160-10,0 0 16 5,0 0 16-5,0 0 0 8,0 0-64-8,0 0-16 7,0 0 0-7,0 0 0 9,10-18-32-9,4 1-16 7,0-7 0-7,7-1 0 9,-2-4-32-9,1-4 0 6,1-6 0-6,3 4 0 8,-3-6-192-8,-1 2 0 7,1 1 128-7,5-4-128 8,-1-3 0-8,0 2 128 8,1-6-128-8,1 4 0 7,-2 4 0-6,1-6 0 4,-3 5 0-5,-3-1 0 9,1 8 0-9,1-1 128 7,-9 3-128-7,3 2 0 8,-6 4 0-8,1 5 0 7,-5 5 0-7,-2-1 0 8,0 7 0-8,-4 11 128 7,0 0-128-7,0 0 0 8,0 0 0-8,0 0 0 6,-10 3 0-6,-4 5 0 10,3 8-128-10,-9 3 128 6,3 13-192-6,-5 5 192 9,-3 7-160-9,-2 11 160 6,-3 4-128-6,-1 5 128 8,2 10 0-8,-2-2-128 8,-1 2 128-8,3 2 0 7,2-5 0-6,2-3 0 5,-1-12 0-6,5-1 0 8,-3-6 0-8,3-8 0 7,-1-2 0-7,7-6 0 8,-3-2 0-8,7-2 0 7,-5-3 0-7,8-3 0 8,-4-9 0-8,12-14 128 8,-9 11-128-8,9-11 128 8,0 0 32-8,0 0 16 6,0 0 0-6,0 0 0 8,0 0 192-7,0 0 32 5,2-17 16-6,3-3 0 10,7-1-208-10,0-6-32 5,4-9-16-5,-1 3 0 9,5-4-160-9,3-8 0 7,-2 3 0-7,1-3 0 8,1-4 0-8,1 2 0 6,-1 4 0-6,1 2 0 9,-3 4 0-8,-3 4 0 4,1-2 0-5,-5 4 0 9,-1 9 0-8,-3 3 0 4,2 3 0-5,-4 4 0 9,-1 5 0-9,-7 7-176 7,0 0 176-7,0 0-192 22,0 0-1344-20,0 0-256-2,0 0-64 0,0 0-16 14,0 0-1120-14,0 0-208 0,0 0-64 3,0 0-9280-3</inkml:trace>
    </iact:actionData>
  </iact:action>
  <iact:action type="add" startTime="31482">
    <iact:property name="dataType"/>
    <iact:actionData xml:id="d10">
      <inkml:trace xmlns:inkml="http://www.w3.org/2003/InkML" xml:id="stk10" contextRef="#ctx0" brushRef="#br1">12846 8784 23039 0,'0'0'2048'0,"0"0"-1648"4,0 0-400-3,-16-4 0 6,16 4 512-7,0 0 0 6,-10 0 16-6,10 0 0 9,0 0-304-8,0 0-64 5,-15 8-16-5,15-8 0 8,-12 14 240-9,0-1 32 6,2 7 16-6,3 1 0 6,-5 3 48-6,4 5 16 7,-4 4 0-6,5 4 0 7,-1 8 96-8,-4 4 32 8,2 1 0-8,1 3 0 7,-3 2-272-7,4-5-48 6,4-1-16-6,-2 2 0 9,-1-2-288-8,5-7 128 9,0 1-128-10,4-7 0 5,3-5 336-4,1-2-32 5,0-4-16-6,6-3 0 8,2-3 304-8,5-7 64 6,-1 2 16-6,5-5 0 9,4-5-64-8,4 0-16 4,3-4 0-4,7-4 0 7,5-2-32-8,1-7-16 7,4-3 0-7,6-7 0 8,1-8-16-7,6-1 0 4,-3-3 0-4,5 2 0 8,2 0-128-9,-1-2-16 5,1-6-16-5,-6 8 0 9,-1 0-112-9,-5 1-32 6,-5 3 0-6,-2 2 0 10,-8 3-224-10,0 3 0 5,-2 0 0-5,0 7 0 25,-8 0-1488-24,-4 10-400 3,-3 8-80-4</inkml:trace>
    </iact:actionData>
  </iact:action>
  <iact:action type="add" startTime="32504">
    <iact:property name="dataType"/>
    <iact:actionData xml:id="d11">
      <inkml:trace xmlns:inkml="http://www.w3.org/2003/InkML" xml:id="stk11" contextRef="#ctx0" brushRef="#br1">10097 12105 10991 0,'0'0'480'2,"16"-2"112"-1,-1-2-464-1,-15 4-128 0,14-5 0 1,4-3 0 5,-9 2 880-5,-9 6 144 6,0 0 48-7,18-2 0 8,-18 2 0-8,12 2 0 7,-12-2 0-7,13 12 0 8,-13-12-48-8,0 0 0 7,0 0 0-7,8 13 0 8,-2 1 48-8,-6-14 0 6,0 0 0-5,0 0 0 7,2 14 32-8,-2-14 16 6,0 0 0-6,0 0 0 9,-12 11-96-9,-3-3 0 6,3-2-16-6,-6 2 0 9,-1 1-432-9,-1-3-96 7,-5 0-16-7,-2 2 0 8,-3-2-112-8,1-4-32 10,-4 0 0-10,0-4 0 6,-2-8 32-6,4 2 0 6,-1 4 0-5,-1-3 0 6,0-5 32-7,-2 4 16 7,2-2 0-7,2 1 0 8,-3 1-144-8,5-2-48 8,0-2 0-7,4 4 0 5,5-5-208-6,1 3 176 8,-3 4-176-8,8-4 160 7,-1 3-32-7,7 1 0 7,-6 0 0-7,14 6 0 7,0 0 0-7,0 0 0 6,0 0 0-6,0 0 0 9,0 0-128-9,0 0 0 7,0 0 0-7,0 0 128 9,0 0-128-9,0 0 0 6,0 0 0-6,0 0 0 8,0 0-128-8,0 0 128 7,0 0 0-7,-2 19 0 10,0 3 0-9,2 1 0 4,-2 5 0-5,2 7 0 9,-1 8-128-9,-3 3 128 6,2 3 0-6,-4 2 0 9,-2 0 0-9,4 1 0 6,0 1 0-6,0-4 0 9,2-4 0-8,0-1 0 4,-1 1 0-5,-3-4 0 9,2 0 0-8,2-2 0 4,-2 4 0-5,2-2 0 9,0 4 0-9,2-4 192 6,-2 4-192-6,2-4 192 8,0 5-192-8,0 1 128 7,-2-6-128-7,0 6 128 8,2 0-128-8,0-2 0 7,-2 0 144-7,-2-1-144 9,2-5 0-9,0 4 0 6,0-4 0-6,1 0 128 10,-1 0-128-10,0-6 0 6,0 1 0-6,2-3 0 8,0-4 0-8,0-5 144 6,0-3-144-6,0-5 0 9,0 1 208-9,0-15-64 6,0 14-16-6,0-14 0 8,0 0-128-8,0 16 160 8,0-16-160-8,0 0 160 7,0 0 16-7,0 0 0 6,0 0 0-6,0 0 0 9,0 0-48-9,0 0 0 6,0 0 0-6,0 0 0 9,0 0 0-9,0 0-128 7,0 0 192-7,0 0-64 9,0 0-128-9,0 0 0 7,11-8 0-7,3-2 0 9,2 2 0-9,-1 2 0 6,1-1 0-6,-1-5 0 9,7 0 0-9,1-1 0 6,3 5 0-6,1 0 0 8,2-2 0-8,2 2 0 6,5 4 0-6,3-1 0 8,-4 3-128-8,2 0 128 7,2-2 0-7,-2 4 0 8,2 0 0-8,2 4 0 8,0 0 0-7,0 0 0 7,4-3 0-8,-6 1 0 6,0 4 0-5,0-2 0 6,-6-4 0-7,0 4 0 6,-2 2 0-6,-4 0 0 9,-1 0 0-9,-5-2 0 7,1-1 0-7,-9 3 0 8,-13-6 0-8,0 0 0 5,0 0 0-5,0 0 0 8,0 0 0-8,16 6 0 9,-16-6 0-9,0 0 0 8,0 0 0-8,0 0 0 6,0 0 0-6,-16 4 0 9,1 2 0-9,-7-2 128 6,-1-2-128-5,-4 4 0 8,-3-3 176-9,-3 1-48 5,0-2-128-5,-6 0 192 8,2 0-192-8,2 2 0 7,-4 0-144-7,2-2 144 9,-6-4 0-9,6 2 0 6,0-2-128-6,-2 2 128 9,4-2 0-9,-1 0 0 6,1 0 0-6,4-2 0 10,0-2 0-10,2-5 0 5,-1 1 0-5,3 2 0 9,2-3 0-9,1 3 0 7,3 4 0-7,3-2 0 8,-1-2 0-8,7 2 0 6,-2 0 0-6,7 1 0 8,-5-5 0-8,4 2 0 7,8 8-128-7,-6-12 128 9,0-3 0-9,-3 5 0 7,3-8-160-7,4 5 160 8,2-3 0-8,2-5-144 6,2 3 144-6,2-7 0 10,3-4-128-10,-3-5 128 5,2 3 0-4,2-4 0 7,-4-8 0-8,-1 0 0 7,-1-5 0-7,2-3 0 8,2-6 0-8,-4-1 0 6,-2-3 0-6,-2 3 0 8,4 3-128-8,0 3 128 7,0 1 0-7,3 2 0 9,1 6-128-9,-2 0 128 7,2 8 0-7,2-4 0 7,-6 2 0-7,3 4-128 7,5-2 128-7,-4 4 0 8,-4-1 0-8,2 3 0 7,-3 0 0-7,5 2 0 8,-2-1 0-8,-2 1-128 7,4-2 128-7,4 3 0 9,-7 1 0-9,3 2 0 7,2-3-128-7,-2 7 128 9,-4-1 0-9,1 3 0 5,3 1 0-5,-2 1 0 9,-2 5 0-9,-4 10 0 6,4-16-128-6,-4 16 128 8,0 0 0-8,0 0 0 7,4-11 0-7,-4 11 0 8,0 0-128-7,0 0 128 5,0 0 0-6,0 0 0 8,0 0-160-8,0 0 160 7,0 0-128-7,0 0 128 9,0 0 0-9,0 0-160 7,0 0 160-7,0 0 0 8,0 0-144-8,0 0 144 6,0 0 0-6,0 0-144 24,15-2-352-22,-15 2-64-2,16 3-16 1,0 1 0 11,-1 2-2400-10,3 0-480-2</inkml:trace>
    </iact:actionData>
  </iact:action>
  <iact:action type="add" startTime="34185">
    <iact:property name="dataType"/>
    <iact:actionData xml:id="d12">
      <inkml:trace xmlns:inkml="http://www.w3.org/2003/InkML" xml:id="stk12" contextRef="#ctx0" brushRef="#br1">21053 12000 20207 0,'0'0'896'1,"-17"-4"192"-1,3-2-880 0,1 0-208 4,13 6 0-3,0 0 0 5,-12-5 1152-6,12 5 176 7,0 0 32-7,0 0 16 6,0 0-752-5,0 0-160 6,0 0-16-7,0 0-16 10,0 0-16-10,0 0 0 6,12-12 0-6,5 6 0 7,-1-4 192-7,5 0 32 7,4 5 16-6,3-5 0 7,1 0 128-8,4 2 32 6,4-3 0-6,-2-1 0 8,4 4-176-8,2 0-16 8,0-1-16-7,2 3 0 5,-6 4-176 2,2 0-48-8,-6-2 0 0,-3 2 0 8,1 4-96-8,-4 2-32 6,-3 0 0-6,1 0 0 10,-11 0-128-10,1-1-128 5,-15-3 192-5,18 12-192 10,-10-2 176-10,-1 5-176 5,-7-15 160-5,2 24-160 10,-4 3 192-10,-3 4-48 6,-5 3-16-6,-8 5 0 9,1 3-128-9,-3 9 0 6,-3 6 0-6,-1-1 0 9,1 5 0-9,3-5 0 5,5-3 0-4,-1 0 0 7,7-1 0-8,-3-5 0 6,4-8 0-6,2 6 0 9,0-2 0-9,2 4 0 6,-1-4 0-6,3-3 0 9,0 3 0-9,2-2 0 6,0 4 0-6,4-6 0 8,3 2 0-8,-1-6 0 7,0 2 0-7,2-2 0 8,4-3 0-8,-3-3 0 7,5-2 0-7,0 2 0 9,7 1 0-9,-1-1 128 6,-3 0-128-6,5 2 128 8,1-5-128-8,2-3 160 8,-1 1-160-8,1 1 160 8,-1 0-160-8,1 1 0 6,-4-3 144-6,1 2-144 9,1-5 0-9,-5 1 144 6,-1-5-144-6,1 1 0 9,-8 1 128-9,3-2-128 6,-3 3 0-6,-4-3 0 8,-6-16 0-8,8 17 0 7,-1 5 0-7,-3-3 0 8,-2-3 208-8,-2 3-64 7,-2-5-16-7,-3 4 0 8,-5 3 256-8,0-2 64 8,0-1 0-8,-5 2 0 7,-3-3 0-7,1-3 16 7,-7 3 0-7,-1-5 0 8,-4 4 64-8,-1-5 16 8,-7 3 0-8,0-4 0 8,-2-1-32-8,-8 3 0 6,-3-4 0-6,-5 6 0 9,-4-7-160-9,3-1-32 6,-5 2-16-6,-1 2 0 9,0-2-304-9,-1-3 160 6,-5 5-160-6,0 0 128 9,-6-6-128-9,5 2 0 6,-3-2-160-5,4 5 160 23,-4-1-1728-23,1 10-240 1,5-7-48-2,2 11-17584 0</inkml:trace>
    </iact:actionData>
  </iact:action>
  <iact:action type="add" startTime="36228">
    <iact:property name="dataType"/>
    <iact:actionData xml:id="d13">
      <inkml:trace xmlns:inkml="http://www.w3.org/2003/InkML" xml:id="stk13" contextRef="#ctx0" brushRef="#br1">8818 13149 5919 0,'0'0'256'3,"0"0"64"-3,0 0-320 0,4 21 0 0,1-5 0 0,3-1 0 7,2 9 544-7,0-3 32 7,7 3 16-7,-1 5 0 8,1 6 32-7,9 0 0 5,-1 4 0-6,3-2 0 11,1 2-176-11,4 6-16 5,4 6-16-5,4-3 0 8,-2 5-160-8,8-6-48 8,5 0 0-8,7-1 0 6,3 1-16-5,7-6-16 6,-3-8 0-7,6-3 0 7,4-5 144-6,-6-2 16 6,3-3 16-4,-5-10 0 2,2-3 128-5,4 1 32 6,0-2 0-6,4-8 0 9,2-8 192-8,4 1 32 5,2-3 16-6,-4-4 0 8,-6 3-80-8,0-3-16 6,-6-7 0-6,0 7 0 9,-1-1-272-8,-1 3-48 3,0-4-16-3,1-3 0 8,-11-1-320-9,1 5 0 6,-3-5 0-6,-1-1 0 8,-1 2 0-8,-5-3 0 7,-2-1 0-7,-4 3 128 9,2-1 0-9,-6 0 0 6,-4-3 0-5,-2 1 0 6,-2 5 144-7,0 3 48 7,-3-5 0-6,-3 1 0 6,-1 7-80-7,-5-1-16 7,-1 3 0-7,-1-2 0 8,-7 6-224-8,-10 8 128 7,12-13-128-7,-12 13 0 8,0 0 0-8,0 0-208 6,0 0 16-6,0 0-7168 17,0 0-1408-16</inkml:trace>
    </iact:actionData>
  </iact:action>
  <iact:action type="add" startTime="36647">
    <iact:property name="dataType"/>
    <iact:actionData xml:id="d14">
      <inkml:trace xmlns:inkml="http://www.w3.org/2003/InkML" xml:id="stk14" contextRef="#ctx0" brushRef="#br1">11320 13490 13823 0,'0'0'608'3,"16"-14"128"-2,-1 3-592-1,7-5-144 1,3 2 0-1,5-1 0 7,-1 1 432-7,6-2 48 6,6 1 16-6,-4 1 0 9,0 4-192-9,4-1-48 6,-2 3 0-6,4 2 0 8,-6 0 288-7,4 6 48 6,-4 4 16-7,4 4 0 7,-6 0-144-7,0 9-16 7,-4-1-16-6,-1 7 0 6,-7 5-240-6,-4 1-32 6,1 0-16-7,-8 8 0 7,-5 0-16-7,3 4 0 7,-6-2 0-7,-6 0 0 9,-4-4 0 0,-3-2 0-9,1-3 0 0,-2 3 0 6,-6-6 16-6,-3 0 0 8,-6-1 0-8,-5-3 0 7,-5-3-144-7,0-5-144 6,-8 3 144-6,4-6-6624 18,-8 5-1200-17</inkml:trace>
    </iact:actionData>
  </iact:action>
  <iact:action type="add" startTime="37024">
    <iact:property name="dataType"/>
    <iact:actionData xml:id="d15">
      <inkml:trace xmlns:inkml="http://www.w3.org/2003/InkML" xml:id="stk15" contextRef="#ctx0" brushRef="#br1">9672 13847 10815 0,'57'15'480'1,"-13"1"96"-1,7-2-448 0,14 3-128 7,3-5 0-7,22 5 0 2,7 5 848-2,16-5 160 6,12 1 16-5,-2 3 16 7,2-1-400-8,7 3-64 11,7 5-32-11,1-3 0 6,1-3-96-6,-5 1-32 8,1-4 0-8,-1 3 0 8,3 1-240-7,1-5-48 3,1-6-128-4,-5 1 192 8,-5-5 192-8,4 8 48 6,1-1 0-6,3 3 0 9,-5-9 16-9,1 3 16 6,-10-6 0-6,5 0 0 8,7 2-176-8,-1-4-32 7,-1-10-16-7,-8 0 0 10,-4-4 144-10,-6-5 16 5,-4 3 16-5,0-6 0 10,2 9-48-10,-10-11-16 6,-7-1 0-6,-7 1 0 7,-7-1 96-7,-4-3 32 8,-4 1 0-8,-3-3 0 7,-7-5 0-7,2 2 0 7,-5-2 0-7,-3-2 0 8,-3-10-16-7,-3 2 0 5,1-10 0-6,-6-2 0 9,-3-3-96-9,-5-1-32 7,4 3 0-7,-6 3 0 8,2 2 608-7,-6 10 112 3,-2 2 32-3,-3 8 0 22,-3 2-1728-21,-4 5-320 0,-1 7-80-2,-6-3-16 0,-5 6 816 0,-3 1 240 3,-8 11 0-3,0 0 0 22,0 0-640-21,0 0-16-1,0 0 0 1,0 0-8320 5,0 0-1664-5</inkml:trace>
    </iact:actionData>
  </iact:action>
  <iact:action type="add" startTime="37516">
    <iact:property name="dataType"/>
    <iact:actionData xml:id="d16">
      <inkml:trace xmlns:inkml="http://www.w3.org/2003/InkML" xml:id="stk16" contextRef="#ctx0" brushRef="#br1">14716 13433 2751 0,'0'0'128'0,"14"-11"16"0,3 3-144 0,-3-6 0 4,2 1 0-4,5-3 0 9,-1 4 2464-9,1-1 464 7,0 5 80-7,5 0 32 9,-1-6-1680-9,4 5-336 6,3 1-64-6,1-2 0 8,4 2 192-8,2 4 32 8,10-1 16-7,-3 1 0 6,-1 0-176-7,6 4-16 6,4 0-16-6,-3 4 0 8,-1 0-416-8,-2 3-96 8,-4 3-16-7,1 8 0 6,-1-1-320-7,-4 3-144 7,-2 5 128-7,0 4-128 9,-11 2 128-5,-1 5-128-2,-13-3 128-2,-1 4-128 8,-3 6 128-8,-4-4-128 7,-6 4 128-7,-4-6-128 8,-4 2 128-8,0-6-128 7,-9-4 0-6,-3 0 128 6,-5-1 128-7,-4 1 0 6,-5-4 16-6,-1-1 0 8,0-3-112-8,-6-5-32 7,4 1 0-7,-6-3 0 9,-2 5-352-9,-1-3-80 5,-5-2-16-4,0 1-12224 11</inkml:trace>
    </iact:actionData>
  </iact:action>
  <iact:action type="add" startTime="38012">
    <iact:property name="dataType"/>
    <iact:actionData xml:id="d17">
      <inkml:trace xmlns:inkml="http://www.w3.org/2003/InkML" xml:id="stk17" contextRef="#ctx0" brushRef="#br1">10039 13603 11967 0,'17'6'1072'1,"7"-2"-864"3,5 2-208-4,12 1 0 8,12 1 848-8,15 0 128 7,4 10 32-6,12-3 0 5,11 5-368-6,1 3-64 8,5 4 0-8,9 1-16 7,7 5-384-7,8 8-176 10,-1-4 160-10,1 2-160 7,-2 2 0-6,4 4 0 4,6 3 0-5,-1-1 0 9,5 0 0-9,-5-10 0 8,-7-4 0-8,6 2 0 8,7-1 192-8,-1-7-64 6,5-10-128-6,-1-1 192 7,-9 0 480-7,3-5 96 7,1 1 0-7,1 0 16 8,0-5-48-8,-3-3-16 8,-7-4 0-8,0 0 0 8,3 2-256-8,3-2-48 6,2 0-16-6,-9-6 0 8,-3-1-96-7,-6-5-32 6,0-2 0-7,6 5 0 8,-4-3-80-8,2-2-32 6,0-5 0-6,-4-1 0 10,0 9 96-10,4-1 32 6,0 4 0-6,6 0 0 8,-6-5-96-8,0 1 0 7,-6-4-16-7,0 7 0 9,-2-5-176-9,2 2 0 6,2 0 144-6,-6-5-144 8,-5-6 0-8,-3 1 0 6,-2 1 0-5,1-1 128 6,-3 1-128-7,1 1 0 8,-5 3 0-8,1-3 128 7,-8-3-128-7,-1-1 176 7,-3 1-176-7,-4 1 192 8,-4-1 0-8,2 0 16 8,-2-3 0-7,-1 1 0 5,1 0-208-6,2 1 176 8,-2 5-176-8,-8-3 160 8,0-1-160-8,-5-1 192 7,-1 7-192-6,-3 1 192 7,-7-3 16-8,-1 9 16 6,-2 0 0-6,3-1 0 9,-3-5-32-9,-2 2-16 6,-2 1 0-6,2 1 0 9,-4 0-32-9,3-5 0 5,-5-1 0-4,0 5 0 6,-6-3-144-7,-1 6 128 8,-1-5-128-8,-2 3 128 8,0-6-128-8,0 5 0 7,1-5 144-7,-1 8-144 9,-4-1 0-9,-2 1 128 7,-1 2-128-7,-1-2 0 7,-5 5 0-7,-4 1 144 7,1 0-144-7,-15 4 0 7,0 0 0-6,0 0 0 5,0 0 0-6,0 0 0 8,0 0-208-8,0 0 0 7,0 0 0-7,0 0 0 23,-21 2-1872-22,-5 0-368 1,1 0-80 1</inkml:trace>
    </iact:actionData>
  </iact:action>
  <iact:action type="add" startTime="38599">
    <iact:property name="dataType"/>
    <iact:actionData xml:id="d18">
      <inkml:trace xmlns:inkml="http://www.w3.org/2003/InkML" xml:id="stk18" contextRef="#ctx0" brushRef="#br1">18572 13086 26079 0,'10'-19'1152'2,"6"11"256"-2,15-6-1136 1,10 5-272 0,12 3 0-1,3-2 0 7,6 2 688-7,9 4 80 7,-3 2 0-7,6 4 16 10,6 4-192-10,0 2-32 6,2 7-16-6,0 3 0 8,-8 3-32-8,0 2 0 9,0 3 0-9,-7 1 0 6,-1 6-112-6,-8 4-16 5,-3-4-16-5,-2 4 0 9,-7 2-224-9,-3 2-144 7,-6-4 192-7,-5 4-192 8,-5-4 128-8,-6 2-128 7,-3-4 0-7,-6-2 0 8,-1 2 0-8,-7 0 0 7,-6-4 0-7,-7 6 0 8,-5-6 128-8,-6-1 32 7,-9-1 0-7,-6 2 0 20,-8-2-1232-19,-8 6-240 0,-9 0-48-1</inkml:trace>
    </iact:actionData>
  </iact:action>
  <iact:action type="add" startTime="39739">
    <iact:property name="dataType"/>
    <iact:actionData xml:id="d19">
      <inkml:trace xmlns:inkml="http://www.w3.org/2003/InkML" xml:id="stk19" contextRef="#ctx0" brushRef="#br1">8794 16285 10127 0,'0'0'896'2,"0"0"-704"1,-15-10-192-3,5 4 0 7,10 6 2656-7,0 0 496 8,0 0 112-8,0 0 0 7,0 0-1888-7,-2-10-384 7,2 10-80-7,0 0-16 10,0-17-256-9,2 7-48 4,-2 10-16-5,10-14 0 7,-10 14-144-7,15-9-48 7,5-3 0-7,-3 4 0 9,3 0-128-9,5-2-16 6,3 3-16-6,-1 3 0 8,0-4-96-8,0 0 0 7,3 4-128-6,3 0 192 7,0 0-48-8,6 3-16 7,-4-3 0-7,8 2 0 12,-2-2 160-12,8 0 32 4,1-2 0-4,7 2 0 7,2 0 160-7,3 4 32 6,6 0 16-6,-5-2 0 9,-1-2-64-9,4 2-16 7,-1 0 0-7,1-3 0 8,2 1-192-8,-1 2-32 6,7 0-16-6,4 0 0 10,2 0-208-10,4 0 176 6,0-4-176-5,-3 0 160 7,1 2-160-8,2 0 0 6,0 1 144-6,4 1-144 9,4 2 0-9,-1 0 0 7,5-4 0-7,1 2 128 8,-7-2-128-8,4-2 0 5,-5 2 0-5,3 2 0 8,8 2 0-7,1 0 0 5,0-4 0-6,1 2 0 9,-7 4 0-9,1-2 0 7,0-2 0-7,-1 0 0 8,3 2 0-8,1 2 0 8,3 2 0-8,-5 0 0 9,3-4 0-9,-5 2 0 6,1 2 0-6,-3 2 0 7,3-2 0-7,-4 0 0 7,7 0 0-7,-1 1 128 8,-1 5-128-8,5-2 0 6,-9 0 0-6,5 1 0 9,-7-3 128-9,7-2-128 7,3 0 160-7,3 0-160 10,3 0 160-10,-4 2-160 7,-7-2 160-7,3-2-160 6,-3-2 144-6,5 0-144 7,5 0 128-7,-5 0-128 9,3-2 128-9,1 0-128 7,-2 2 0-7,-3 0 128 7,1-6-128-6,5 2 192 6,3-2-192-7,0 2 192 8,0 2-192-8,0-4 0 7,-5-3 0-7,3 3 128 8,-3 2-128-8,5 0 0 6,8 0 0-6,-6-2 0 10,-2 0 0-10,-3 1 128 5,1-1-128-5,0 2 0 8,2 2 0-7,2-2 0 6,7 4 0-7,-9-4 0 7,-8 0 0-7,1-2 0 6,1 2 128-6,-2 2-128 10,3 4 0-10,-1-2 0 6,4 0 0-5,-9-2 0 8,-4 1 0-9,-5 1 128 5,3 1-128-5,2 1 128 8,-5 0-128-7,7 0 0 6,-4 4 144-7,-1-2-144 7,3-4 0-7,-6 2 144 6,-1 0-144-6,1-2 0 9,2 0 128-9,0 4-128 7,-3 0 0-7,3 0 0 8,2-2 0-7,-6-2 0 5,-4 0 0-6,-2 0 0 8,0 4 0-8,-4-3 0 7,2-1 0-7,2 4 0 9,0 0 128-9,0 4-128 6,-1-4 0-6,-4-2 0 8,-3 0 0-8,0 2 0 7,-4-6 0-7,2 4 0 8,-5 2 0-8,1-2 0 7,-3-2 128-7,3 0-128 8,4 0 0-7,-4 0 128 5,3 0-128-6,-7 0 0 8,1-2 208-8,-1 2-64 6,0 0-16-6,-3 0 0 9,1-2-128-9,1 0 128 6,-1 2-128-6,1 0 128 10,-3-2-128-10,3 0 0 6,-1 0 144-6,5 2-144 8,-7 0 0-8,3-2 0 7,-5 0 0-7,1 0 128 9,1-2-128-9,-1-2 0 6,-3 0 0-6,1 1 128 9,0 3-128-9,5 0 0 7,-1-2 0-7,-3 2 0 7,5-4 0-7,-1 2 0 7,-1-2 0-7,-3 4 0 8,-3-2 0-8,-2 1 144 7,1 3-144-7,-1-6 0 8,4 0 144-8,-3 2-144 7,1 2 0-7,1 0 144 8,-1 2-144-8,2 0 128 6,1-6-128-5,1 2 128 7,-3 0-128-8,3 0 0 6,-2-1 0-6,-3 1 0 10,1-2 0-10,-4-2 0 5,3 4 0-5,3 0 0 9,-2-2 0-9,-1 4 0 6,1 2 128-6,0-2-128 9,-1 2 0-9,3-1 0 7,-4-7 0-7,-3 6 0 9,-3 2 0-9,2 2 0 6,-6-4 0-6,2 0 0 9,-6 0 0-9,0 2 0 7,-4 0 0-7,4-2 0 7,2-2 0-7,-4 2 0 6,-5 6 0-6,3-2 0 9,-4-4 128-9,0 0-128 6,-3 0 128-6,-3 0-128 9,-1 2 224-9,-1 0-32 7,-7-2-16-7,-14 2 0 7,15-4 48-7,-15 4 16 8,10 0 0-8,-10 0 0 7,0 0-112-6,0 0-128 5,0 0 176-6,0 0-176 9,0 0 0-9,0 0 0 6,0 0 0-6,0 0 0 24,-21 8-1728-22,1-2-256-1,-7 2-64 1</inkml:trace>
    </iact:actionData>
  </iact:action>
  <iact:action type="add" startTime="48612">
    <iact:property name="dataType"/>
    <iact:actionData xml:id="d20">
      <inkml:trace xmlns:inkml="http://www.w3.org/2003/InkML" xml:id="stk20" contextRef="#ctx0" brushRef="#br2">6083 2430 9615 0,'0'0'416'1,"0"0"96"-1,4-15-512 0,-2-3 0 3,-2 6 0-2,0 12 0 6,0-15 816-6,0 15 48 5,-4-12 16-6,4 12 0 9,-4-14-160-9,4 14-16 6,-6-13-16-6,-3 3 0 9,9 10-256-9,-14-2-48 7,0 0-16-7,14 2 0 8,-15 4-208-8,-5 4-32 6,1-2-128-6,1-2 192 8,-3 1-192-8,1 3 144 6,3 0-144-5,-5 0 128 9,1 4-128-10,1-3 0 5,3 3 0-5,-5 2 0 9,3-7 0-9,1 7 0 5,-1-2 0-5,-1 5 128 9,4 1-128-9,-1 3 0 11,1 3 144-10,3 1-144 3,-3 1 0-4,4 1 0 6,4 2 0-6,-1 0 0 9,1 4 0-9,4 3 0 7,-2 3 0-7,0-6 0 8,4 0 160-8,0 2-32 7,-1-2-128-7,3 0 192 9,1-3-192-9,1 1-128 7,-2 0 128-7,2 2-208 7,0-4 208-7,4-5 0 6,-2-3 0-6,-2-1 0 10,0-1 192-10,4-5-32 6,2 0 0-6,3-5 0 8,-11-9 448-8,16 12 96 7,5 2 0-7,1-9 16 8,1-1-48-8,1 0-16 6,1 0 0-6,0-2 0 9,-1-2-224-9,3 0-48 6,0-6-16-6,1 4 0 10,-3 0-240-10,0 0-128 6,1-3 128-6,1-1-128 9,2-6 128-9,-1 2-128 5,-1 1 160-5,0-7-160 9,3-2 192-9,-1 5-48 7,-2-5-16-7,2 5 0 8,-1-9 64-8,3 1 16 6,-2-5 0-6,-2 1 0 9,1 2-208-8,-5-5 128 5,1 1-128-6,-3-4 0 8,0-1 176-8,1-3-176 8,-6-2 192-8,-1-6-192 8,-9 2 480-8,-2-1-16 6,-6 5 0-6,-2-4 0 8,-6 5 112-8,-5 1 0 6,-3-2 16-6,-1 6 0 10,-7 0-288-10,1 6-64 5,-2 3-16-5,-3 6 0 9,-5-1-224-9,4 7 0 6,0 0 128-5,2 7-128 6,1 1 0-7,1 9 0 9,0 7-192-9,3 0 192 24,7 5-1712-24,-3 5-224 1,7 3-48 3</inkml:trace>
    </iact:actionData>
  </iact:action>
  <iact:action type="add" startTime="49557">
    <iact:property name="dataType"/>
    <iact:actionData xml:id="d21">
      <inkml:trace xmlns:inkml="http://www.w3.org/2003/InkML" xml:id="stk21" contextRef="#ctx0" brushRef="#br2">9787 2930 2751 0,'0'0'256'13,"2"-14"-256"-12,0 4 0-1,-2 10 0 0,0 0 1808 0,0 0 320 5,4-14 64-5,-4 14 16 9,0 0-1648-9,0 0-336 7,2-11-64-7,-2 11-16 8,4-16-144-8,-4 16 0 8,0-12 0-8,0 12 128 7,-4-15 64-7,0 5 16 6,0-4 0-6,0 5 0 10,-2 3 384-10,6 6 80 6,-11-8 16-6,-1-2 0 8,-2 3-112-8,1 3 0 7,-1 0-16-7,-2-2 0 8,-1 2-192-8,1 0-48 7,-3 0 0-6,1 2 0 6,1 0-128-7,-5 2-16 8,-1 0-16-8,1 2 0 7,-1 0-160-1,1 2 160-4,-3 2-160-2,0 4 160 8,-1-3-160-7,-1 5 0 4,0 2 0-5,-1 3 128 8,1-1-128-8,0 5 0 8,-1 3 0-8,1-1 128 9,-2 3-128-9,0 3 0 5,1 2 0-5,1 2 0 9,-2 4 0-9,1 2 128 7,1-6-128-7,2 1 0 8,-1-5 0-7,3 2 0 6,4 4 0-7,5-2 0 8,-4-3 0-8,9-1 0 6,-3 0 0-6,4 0 0 11,2 1 240-11,4-1-48 6,2-2 0-6,2 0 0 7,4 1 128-6,2-3 32 5,4 0 0-6,-1-1 0 7,7-3 368-6,3-3 80 5,-3 1 16-6,3-1 0 10,3-4-304-10,3 1-64 5,0-3-16-4,1 5 0 6,-3-5-144-7,4 2-32 7,1-6 0-7,1 1 0 9,-2 5-48-9,2-8-16 7,0 0 0-7,4-1 0 7,-3-5-32-6,3-3-16 4,0-1 0-5,4 0 0 10,-4 0 0-10,0-4 0 6,-2-6 0-5,-1 3 0 6,-1-5-144-7,0 4 192 6,2-3-192-6,-2 1 192 10,-1-5-48-10,1-1 0 5,-2-3 0-5,0-1 0 9,-1-3-144-9,-3 0 0 6,-6-4 0-6,1-1 128 8,-2 1 112-7,-9-2 16 6,-1-2 0-7,-2-6 0 8,-6 2 176-8,-6-2 32 6,-2 4 16-6,-1 4 0 9,-11-4 0-9,-1 2 0 8,-7 3 0-8,-3-1 0 7,-2 0-272-7,-8 6-48 6,-2 3-16-6,-2 5 0 8,6-3-144-8,-6 11 0 7,2-1 0-7,0 6 0 8,4 2 0-8,-3 8 0 8,4 2 0-8,1 6 0 24,6 1-1280-23,2 7-224 1,4 1-48-2,7 5-11952 0</inkml:trace>
    </iact:actionData>
  </iact:action>
  <iact:action type="add" startTime="50478">
    <iact:property name="dataType"/>
    <iact:actionData xml:id="d22">
      <inkml:trace xmlns:inkml="http://www.w3.org/2003/InkML" xml:id="stk22" contextRef="#ctx0" brushRef="#br2">9701 4158 4607 0,'0'0'400'1,"-11"-4"-400"-1,-3-5 0 0,14 9 0 6,0 0 1472-6,-12 0 192 8,-3-4 64-8,15 4 0 8,-10-10-976-7,10 10-192 5,0 0-48-6,-10-10 0 8,10 10 64-8,0 0 0 6,-8-10 0-5,8 10 0 7,0 0-64-8,0 0-16 7,0 0 0-7,0 0 0 8,4-13 112-8,-4 13 32 7,0 0 0-7,0 0 0 8,18-8-64-8,-7 4-16 7,5-2 0-7,-2 2 0 7,1 8-64-7,5 0-16 7,-3-4 0-7,5 0 0 9,1-2-96-9,3 0 0 8,1-4-16-8,2 4 0 9,0-2 16-9,7 3 0 7,3-3 0-7,0 4 0 7,5-2-32-6,-1 2 0 5,4 2 0-6,6-2 0 8,1 0-48-8,3-2-16 7,2 0 0-7,1-2 0 8,6 4-48-8,-3 0-16 7,1-6 0-7,2 0 0 8,-3-2-16-8,1 2 0 6,4-3 0-6,-3 3 0 9,3 2-16-9,-2 4-16 7,7 2 0-7,-5-4 0 9,4 0-48-9,-4-2-128 5,3 2 192-5,-3 0-64 9,0 0-128-9,-4-2 0 6,3 2 0-6,-5 8 128 9,3 0 0-9,1-2 0 6,-6 0 0-6,1 0 0 8,-3-2 32-8,1-2 0 8,-5 0 0-8,-1 0 0 8,-4-2 160-8,2-2 16 6,-3 4 16-6,-5 2 0 9,0 0-112-9,-8 2-32 7,-2 2 0-7,3-3 0 8,-5-1-80-8,-2-2 0 7,-2 0-128-7,-1 0 192 8,-7 4-64-8,1-2 0 7,-1 2-128-7,-5 0 192 7,-14-4-192-7,0 0 144 6,17-2-144-6,-17 2 128 9,0 0-128-9,0 0 192 7,0 0-192-7,0 0 192 9,0 0-64-9,0 0 0 6,0 0 0-6,0 0 0 9,0 0-128-9,0 0 160 6,0 0-160-6,0 0 160 9,0 0-160-9,-13-8-144 7,-1 1 144-7,0 1-208 23,1 6-1392-22,-3 4-288 1,1-4-48-2,-3 2-16 0</inkml:trace>
    </iact:actionData>
  </iact:action>
  <iact:action type="add" startTime="51513">
    <iact:property name="dataType"/>
    <iact:actionData xml:id="d23">
      <inkml:trace xmlns:inkml="http://www.w3.org/2003/InkML" xml:id="stk23" contextRef="#ctx0" brushRef="#br2">5851 5007 5519 0,'0'0'240'0,"4"-12"64"0,-4 12-304 0,0 0 0 7,4-16 0-7,-2 5 0 2,-2-7 1136-1,-2 4 160 5,2-3 48-6,-4 3 0 8,0-3-320-7,-2 1-64 4,6 16-16-4,-8-16 0 6,0-1-240-6,-3 1-32 5,-1-3-16-6,2 3 0 9,-5 4-80-8,3 5 0 5,-6-3-16-6,1 0 0 8,-3 2-176-8,-1-1-16 6,-4 3-16-5,1 2 0 7,1-2-128-8,-1 2-32 7,-1-2 0-6,-4 4 0 6,-2-2-64-7,-3 2-128 10,3 2 176-9,-2 2-176 4,2 2 128-5,-2 2-128 6,1 0 0-6,1 0 0 9,0-2 240-9,2 3-64 7,-2 5-16-7,1-2 0 8,-3 4 0-8,2-3 0 5,-2 7 0-4,0-4 0 8,-1 5-16-9,-3 1 0 6,4-5 0-6,0 5 0 9,0 1 80-8,2-1 16 4,0 3 0-5,7 0 0 9,1 1-48-9,-1 3 0 7,5 2 0-7,3 1 0 7,-1-3-16-7,7 2-16 7,0 2 0-7,6 2 0 9,2-3-32-9,2-1 0 6,2-8 0-6,2 11 0 9,2-3-128-8,4 2 0 4,-4 2 0-5,9-2 0 8,1-3 0-8,3-3 160 8,1 0-160-8,-1 1 160 8,3-5 96-8,1 3 0 7,4-1 16-7,3-1 0 8,1-3 80-8,2-5 16 6,2-1 0-6,-2-1 0 8,-3 6-48-8,3-5-16 7,0 3 0-7,2-4 0 8,0-5-48-8,-2-1 0 7,4 0 0-7,2 0 0 8,-3 0-96-8,3-4-32 7,-2-4 0-7,7-2 0 8,1-2-128-8,2-2 128 7,2-5-128-7,-2 1 128 8,3 2 64-7,-1-4 0 4,0 1 0-4,-6-7 0 7,0-3-192-7,4 1 0 5,-6 5 0-6,3-7 128 9,-7-1 0-9,4 0 0 6,-4 5 0-5,-3 1 0 6,-1-5-128-6,0-3 192 4,-6-4-192-5,-3-2 192 10,-3 3 48-10,-1 1 16 6,-7-2 0-6,-1 0 0 9,-6-10 64-9,-6 4 32 6,-4 2 0-6,-8-6 0 8,-3 0 48-8,-5-2 16 7,-5 6 0-7,-6 2 0 8,-5-2-128-8,-6 7-32 7,1 3 0-7,-8 4 0 8,0 3-256-8,-4 1 0 7,-1 1 0-7,-5 6 0 8,-1 5 0-8,3 1 0 7,-1 4 0-6,-9 0 0 7,1-4 0-8,4 6 0 5,-1 6 0-4,7 6 0 7,3-1-144-7,6 9-96 5,0-3-16-6,10 5 0 26,0 1-1728-26,8 5-368 1,6 1-64 0,7 0-16-1</inkml:trace>
    </iact:actionData>
  </iact:action>
  <iact:action type="add" startTime="53581">
    <iact:property name="dataType"/>
    <iact:actionData xml:id="d24">
      <inkml:trace xmlns:inkml="http://www.w3.org/2003/InkML" xml:id="stk24" contextRef="#ctx0" brushRef="#br2">8617 8605 8287 0,'-12'-20'368'1,"6"8"80"-1,-4 3-448 0,3-1 0 5,-1-6 0-5,0 7 0 7,8 9 1408-6,-12-14 192 5,5 6 32-4,7 8 16 4,0 0-624-6,-12-8-128 6,12 8-32-6,0 0 0 11,-10-9-192-11,10 9-32 4,0 0-16-4,0 0 0 9,0 0 64-9,0 0 16 5,0 0 0-4,0 0 0 9,20-6-32-10,3 2 0 6,6 2 0-6,8 0 0 9,12 2 48-9,4 0 16 6,3 0 0-6,3-2 0 14,7-2-240-14,4 2-48 3,3-2-16-3,-5 4 0 7,2 0-224-7,-4 0-32 7,7 0-16-7,-5 4 0 9,6 2 144-9,-8 0 16 6,1-2 16-5,-7 0 0 6,-1-4 64-7,-3 4 16 7,-3 1 0-7,-3 1 0 9,-9-2-144-9,-3 0-16 7,-9 0-16-6,-4 0 0 6,-1 2-96-6,-7-4-16 4,-17-2 0-4,18 2 0 6,-18-2-128-7,0 0 160 7,0 0-160-7,0 0 160 8,0 0-160-8,0 0 0 6,0 0 144-5,0 0-144 7,0 0-192-8,-14 7-96 7,2 1-32-7,-3 4-9504 16,-1 0-1904-16</inkml:trace>
    </iact:actionData>
  </iact:action>
  <iact:action type="add" startTime="54469">
    <iact:property name="dataType"/>
    <iact:actionData xml:id="d25">
      <inkml:trace xmlns:inkml="http://www.w3.org/2003/InkML" xml:id="stk25" contextRef="#ctx0" brushRef="#br2">10185 8772 6447 0,'0'0'576'3,"0"0"-576"-2,0 0 0-1,0 0 0 7,10-9 1552-7,1 3 208 8,3 2 32-8,6 0 16 7,-5 0-544-7,7-2-112 6,3-2-32-6,4 5 0 10,4 3-320-10,3 1-64 5,1-1-16-4,0-1 0 7,8-3-48-8,-1-4-16 7,1-2 0-7,6 6 0 9,0 2-16-9,3 0 0 5,3 0 0-5,1-4 0 10,1 5-64-10,5-3-32 5,5 2 0-4,-5 2 0 10,0 2-48-11,-1 3-16 4,-1-3 0-4,-1-2 0 9,-3-3-80-9,3-1-16 6,-5 2 0-6,-3 2 0 8,-4 0-64-8,1 2-32 7,-1 3 0-7,0-1 0 9,-4 0-64-9,1 2-16 6,-1-4 0-6,-6 0 0 8,2 0-32-8,-6-2-16 8,-1 0 0-8,-1-2 0 7,0 0 128-7,-4 0 32 8,0 2 0-8,-5-2 0 7,-7-2-80-7,1 0-16 7,1-1 0-7,-19 5 0 8,14-4-16-8,-14 4 0 6,0 0 0-6,0 0 0 9,0 0-64-9,16-4-16 7,-16 4 0-7,0 0 0 7,0 0-128-7,0 0 0 6,0 0 144-5,0 0-144 7,9-6 128-8,-9 6-128 7,0 0 128-7,0 0-128 8,0 0 0-7,0 0 144 5,0 0-144-6,0 0 0 9,0 0 128-9,0 0-128 6,0 0 0-6,0 0 0 8,0 0 0-8,0 0 0 8,0 0 0-8,0 0 0 23,0 0-1280-22,-11 6-176 1,11-6-16-1,-20 13-12736-1</inkml:trace>
    </iact:actionData>
  </iact:action>
  <iact:action type="add" startTime="55446">
    <iact:property name="dataType"/>
    <iact:actionData xml:id="d26">
      <inkml:trace xmlns:inkml="http://www.w3.org/2003/InkML" xml:id="stk26" contextRef="#ctx0" brushRef="#br2">5933 9603 6447 0,'0'0'272'3,"0"0"80"-3,8-21-352 0,-1 1 0 0,1 7 0 0,0-5 0 7,-4 2 2144-7,-2-1 352 7,2 3 80-7,-2-1 16 8,-2 15-1328-8,-2-14-272 6,0-2-48-5,-2-1-16 6,0 1-160-6,-4 1-16 7,0 3-16-8,1-2 0 8,-7 4-288-8,0 1-48 6,-1-1-16-6,-3 4 0 8,-3 2-208-8,-3 0-48 6,-1 4-128-6,-4 2 192 8,-4 4-192-8,-3 0 0 7,-1 4 0-7,2-1 0 9,6 3 0-9,-2 6 0 10,-4-3 0-10,2-1 0 6,-1 2 0-6,3-3 144 6,-2 9-16-6,2-3 0 8,-2-1-128-8,1 1 160 6,1 3-160-6,0 1 160 9,4 8 32-9,-4 2 16 6,-1-3 0-6,3 3 0 9,2 4-16-9,1-4 0 7,1 0 0-7,2-2 0 8,1 3 32-7,9 3 0 5,-1-2 0-6,6 0 0 8,0-2-80-8,2 4-16 6,4-6 0-6,4 6 0 9,6 2-128-9,0-6 160 6,0-5-160-6,5-3 160 10,-1-1-160-10,4-5 192 6,-1 1-192-6,5-1 192 8,1-3 112-8,5 1 16 7,5 1 16-7,-2-5 0 9,4 3 176-9,4-6 48 6,4-2 0-6,0 3 0 8,6-1-144-8,6 2-32 7,3-4 0-7,1-7 0 8,-1 1-128-8,3-2-16 7,5-2-16-7,-5-1 0 8,-3-7-96-8,-1-2 0 7,2 2-128-7,-1-5 192 8,1 1-48-8,-1-3-16 6,3 1 0-6,-3 2 0 9,-1-3 0-9,0 3-128 6,-1-5 192-6,1-1-64 9,-4 1 0-9,-3-5-128 6,-3 1 192-6,-8-5-64 10,0-1 64-10,-5 0 0 5,-7 0 0-5,-4-2 0 10,-1-3 128-10,-10 1 16 6,-3 0 16-6,-3 0 0 8,-8-8 48-8,-3 4 16 7,-7-4 0-7,-8 2 0 9,-5 2-160-9,-8-4-48 6,-8 4 0-6,-6 0 0 8,-7 6-208-8,-5 3 144 7,-1 3-144-7,-6 0 128 10,1 1-128-10,-5 3 0 5,4 1 0-5,-2 12 0 7,1 6 0-7,-3 4 0 8,4 2 0-8,-4 4 0 8,2 4 0-8,1-2 0 6,-3 7-176-6,6-1 176 25,-4 3-576-23,7 5-16-2,5 3-16 1,3 2 0 11,6 0-1552-10,12 1-304 0,8 3-64-2</inkml:trace>
    </iact:actionData>
  </iact:action>
  <iact:action type="add" startTime="56705">
    <iact:property name="dataType"/>
    <iact:actionData xml:id="d27">
      <inkml:trace xmlns:inkml="http://www.w3.org/2003/InkML" xml:id="stk27" contextRef="#ctx0" brushRef="#br2">8545 15746 6447 0,'0'0'272'1,"0"0"80"-1,0 0-352 0,0 0 0 3,0 0 0-3,0 0 0 8,0 0 2000-7,0 0 336 5,-16 0 64-6,16 0 16 7,0 0-912-7,0 0-176 7,-12 2-48-6,12-2 0 7,0 0-208-6,0 0-48 3,-11 8-16-5,11-8 0 7,0 0-512-7,0 0-112 7,0 0 0-7,0 0-16 9,0 0 288-9,19 4 64 7,3-6 16-7,5 2 0 8,4 2 224-8,8-2 64 6,6 0 0-6,4 4 0 9,-1-4-512-5,1 0-112 1,4 0-16-5,3-6 0 8,-3-2-64-8,0 4 0 6,3 0-16-6,-3-1 0 7,-4-3 80-7,0 2 32 8,-8 2 0-8,1 2 0 8,-3 6-80-7,0-4-16 5,-5 0 0-6,-3 2 0 8,-2 2-128-8,-2 0-16 6,-3 5-16-6,-3-5 0 9,-7-6-160-9,-14 2 192 7,19 0-192-6,-19 0 192 5,0 0-64-6,0 0-128 7,0 0 192-7,0 0-64 8,0 0 16-8,0 0 0 6,0 0 0-6,0 0 0 8,0 0-144-7,0 0 0 6,0 0 0-7,0 0 0 25,0 0-1152-25,-15-2-320 0,3 6-64 0,-3 0-8816 6,3 4-1744-5</inkml:trace>
    </iact:actionData>
  </iact:action>
  <iact:action type="add" startTime="57531">
    <iact:property name="dataType"/>
    <iact:actionData xml:id="d28">
      <inkml:trace xmlns:inkml="http://www.w3.org/2003/InkML" xml:id="stk28" contextRef="#ctx0" brushRef="#br2">10524 15842 3679 0,'0'0'160'2,"-11"0"32"-1,-5 0-192-1,16 0 0 1,-10 6 0-1,-5-6 0 7,3-6 2048-7,12 6 352 7,-18-4 80-6,18 4 16 7,-9-4-1088-8,9 4-192 6,-14-4-64-6,14 4 0 11,0 0-160-11,0 0-32 4,0 0-16-3,0 0 0 6,0 0-368-7,0 0-80 8,22 0-16-8,-1 0 0 8,4-2-48-8,7 2-16 7,-1 0 0-7,6 0 0 7,4 0 32-7,-2 0 16 8,6-2 0-8,0 2 0 9,5 4 0-6,3-4 0 1,2 0 0-4,5 0 0 8,6 4 112-8,-1 0 32 6,5 0 0-6,-2-4 0 8,6-6-16-8,0 2 0 6,-3 4 0-6,3-2 0 9,-6-4-128-9,4 0-16 6,0-1-16-6,-1 5 0 9,3 4-48-9,-6-2 0 6,0-4 0-6,-5 0 0 9,-3 0-176-9,-5 0-32 6,-7 4-16-6,1-2 0 9,-8 2-32-9,0 0 0 6,-6 0 0-6,-2 0 0 9,1 0 0-9,-5 0 0 6,0 2 0-5,-2 0 0 8,1 2 16-9,-3-2 0 5,0-2 0-5,-3 0 0 9,-1 4 160-9,1 0 16 7,1 0 16-7,-5-4 0 8,1-2-64-8,1 4-16 7,-9 3 0-7,-11-5 0 8,18-7 0-8,-18 7-16 7,14-6 0-7,-14 6 0 7,0 0-64-7,0 0-16 7,13-6 0-7,-13 6 0 8,0 0 48-8,0 0 16 7,0 0 0-7,0 0 0 8,0 0-32-8,0 0-16 7,0 0 0-7,0 0 0 8,0 0-176-8,0 0 0 7,0 0 0-7,0 0 0 9,0 0-128-9,-15 2-64 6,1 2-16-6,-3 4 0 25,-3 3-1808-24,2-1-352 0,-5 6-80 0,0-7-13008-1</inkml:trace>
    </iact:actionData>
  </iact:action>
  <iact:action type="add" startTime="59258">
    <iact:property name="dataType"/>
    <iact:actionData xml:id="d29">
      <inkml:trace xmlns:inkml="http://www.w3.org/2003/InkML" xml:id="stk29" contextRef="#ctx0" brushRef="#br2">4298 17697 10815 0,'0'0'480'1,"0"0"96"-1,0 0-448 0,0 0-128 3,0 0 0-2,0 0 0 5,0-10 832-6,0 10 128 6,0 0 48-5,0 0 0 8,-2-18-128-9,2 18-32 7,-2-11 0-7,-1-1 0 7,3 12 96-7,0 0 16 6,0 0 0-6,-10-14 0 9,2-1-48-9,2 5 0 7,6 10 0-7,-8-14 0 8,-5 6-256-7,5 1-48 4,-6 1-16-5,3 0 0 9,3-2-208-9,-4 4-32 7,2-2-16-7,-5 0 0 7,1 3-32-7,-6-1-16 7,1 0 0-7,1-2 0 8,-3-8 112-8,-2 6 32 8,1 3 0-8,3-1 0 10,-1-4-16-10,-1 4 0 6,-1-2 0-5,-1-1 0 5,-1-1-80-6,-1 0-16 8,0-2 0-8,-3 7 0 7,3-1 0-7,0 0-16 7,-3-2 0-7,3 6 0 7,0 6-112-6,-1 2-32 6,-1-2 0-7,0 2 0 7,-1-2-160-6,-1 5 0 6,-2 5 0-7,0-4 128 9,1 1-128-9,1-1 128 5,-4 4-128-5,2-3 128 9,0 5-128-9,-1-4 0 6,1 3 144-6,0-3-144 9,0 6 176-9,3-3-48 7,1 5 0-7,2-1 0 8,-1 1-128-8,1 5 192 7,-2 0-192-7,3 3 192 8,5-3-192-8,1 4 0 7,-3 3 0-7,-1 3 128 7,5-2-128-7,1 0 0 8,-1 0 0-8,5 6 0 9,-4 0 0-9,7 0 0 6,-5 0 0-6,4-6 0 8,2-2 0-8,-1 7 0 8,1-1 0-8,2-6 0 7,0 0 192-7,2 0-32 7,-2-2-16-7,4 3 0 8,0-1 48-8,2-2 16 7,0 0 0-7,4-1 0 8,2-1-32-8,0-2-16 7,0 1 0-7,4-1 0 8,1-4-160-8,1 5 192 7,6-1-192-7,-3-1 192 9,5 1-192-9,3-4 192 6,3-3-192-6,-1 3 192 8,4 3-48-8,0 1 0 7,5-7 0-7,5-3 0 8,-2 5 32-8,7-8 0 7,-1 1 0-7,6-7 0 8,-8 0 0-8,4 0 0 7,2 0 0-6,-2-1 0 6,0-3-176-7,1-2 128 7,-5 2-128-7,4 0 128 7,-2 0-128-7,-2 0 128 9,-4-4-128-9,4 2 128 7,-4 2-128-7,4-2 160 7,-4-2-160-7,2 0 160 8,2-2-160-8,-4 0 0 7,4-5 144-7,-6-3-144 8,-4-4 160-8,1 1-32 7,-3-11-128-7,2 5 192 9,2 0-32-8,-3-1-16 4,-3-7 0-5,0 2 0 9,-2-5 0-9,1 1 0 6,-3-4 0-6,1 2 0 8,-3-8-144-8,3 2 192 7,1-8-192-7,-4 4 192 9,-5-4-192-9,1 1 128 6,-7 3-128-6,6-4 128 8,-6 0-128-8,-1 4 0 7,-1-6 144-7,-4-1-144 8,-4 3 0-8,0 4 144 8,-2-4-144-8,-4 2 0 7,-3 0 208-7,-1-1-64 9,-8 5-16-9,1-4 0 6,-7 0 0-6,-1 6 0 8,-2 4 0-8,-5 2 0 7,1 4 32-7,-4 3 0 8,-2 7 0-8,2-1 0 7,-6 5-160-7,4 5 0 7,-6 4 0-7,0 0 0 8,-8 0 0-8,-1 4 0 8,1 2 0-8,0 0 0 8,1 0 0-8,1 6 0 7,-4 0 0-7,4 2 0 8,1 7 0-8,7-3 0 6,0 2 0-6,4-1 0 9,-6 7 0-9,8-3-144 7,7 3 144-7,7 1-160 23,7-5-1120-21,4 4-240-1,8 1-32 0,8-2-10768 4,6-5-2144-4</inkml:trace>
    </iact:actionData>
  </iact:action>
  <iact:action type="add" startTime="60698">
    <iact:property name="dataType"/>
    <iact:actionData xml:id="d30">
      <inkml:trace xmlns:inkml="http://www.w3.org/2003/InkML" xml:id="stk30" contextRef="#ctx0" brushRef="#br2">7171 19426 8287 0,'0'0'736'1,"0"0"-592"2,0 0-144-3,0 0 0 8,-15-4 1536-8,15 4 288 7,0 0 48-7,-10-1 16 8,-2-3-816-7,12 4-176 5,0 0-16-6,0 0-16 9,0 0-48-9,-11-8-16 7,11 8 0-7,0 0 0 6,0 0 112-6,0 0 32 8,-8-6 0-8,8 6 0 8,0 0 0-8,0 0 0 7,0 0 0-7,0 0 0 8,0 0-256-8,0 0-48 7,0 0-16-7,0 0 0 8,0 0-208-8,15 0-32 7,3 2-16-7,4 0 0 8,-3 4 64-8,10-2 16 6,6-2 0-5,2-2 0 7,6 2-80-1,-2-2-16-7,6 0 0 0,0 0 0 8,0-2-64-8,2 0-16 7,1 0 0-7,3 2 0 10,2-2 48-10,-1-2 16 5,1 4 0-5,-3 0 0 9,1-2 16-9,-4 2 0 6,-2 0 0-6,-2 0 0 9,-10 2-160-9,-2-2-16 7,-4 0-16-7,-6 0 0 7,-1-2-160-7,-8 0 0 8,-14 2 144-8,0 0-144 7,0 0 192-7,0 0-16 7,0 0-16-7,0 0 0 8,0 0 192-7,0 0 32 5,0 0 16-6,-18-6 0 8,-5 2-144-8,-7-2-48 8,-5-1 0-8,-10 3 0 7,-1 0-208-7,-7 0 176 7,-4 2-176-7,-1 0 160 8,-1 0-160-7,3 0 0 5,-1 0 144-6,3 0-144 8,-3-2 128-8,2 4-128 9,1 0 160-9,1 0-160 7,2-2 128-7,10 0-128 7,2 2 0-7,10 0 0 8,6 2 0-8,7-2 0 7,16 0 0-7,0 0 0 7,0 0 0-7,0 0 0 7,0 0 0-7,0 0 0 8,0 0 0-7,25 6 0 7,9-10-128-8,1 4 128 6,10 0 0-6,1 0 0 8,13 6 0-8,-2-6 0 8,-1-2 0-8,3 2 0 6,-1 0 0-6,3 0 0 8,-1 0 0-8,-5 0 0 7,-9 0 0-7,-3 2 0 8,-6 2 0-8,-1-2 0 8,-5 0 0-8,-8-2 0 7,-23 0 0-7,18 2 0 6,-18-2 0-6,0 0 0 9,0 0 0-9,0 0 0 7,0 0 128-7,-24 4-128 9,-5 0 128-9,-8-2-128 6,-10-2 176-6,-7 0-176 9,-1-2 192-9,-4 0-64 7,-1-4 0-7,-2 4-128 8,-1-2 288-8,5 0-48 7,-1-4-16-7,1 2 0 7,-3 1-16-7,7-3 0 8,7-2 0-8,4 4 0 7,8 4-208-6,2 0 0 6,1 2 0-7,9 0 0 8,3-2 0-8,9 2 0 6,11 0 0-6,0 0-160 24,0 0-1792-24,0 0-352 0,21 6-80 0,8 0-14848 3</inkml:trace>
    </iact:actionData>
  </iact:action>
  <iact:action type="add" startTime="62334">
    <iact:property name="dataType"/>
    <iact:actionData xml:id="d31">
      <inkml:trace xmlns:inkml="http://www.w3.org/2003/InkML" xml:id="stk31" contextRef="#ctx0" brushRef="#br2">8855 19567 2751 0,'0'0'128'2,"0"0"16"-2,0 0-144 0,0 0 0 3,-14 0 0-3,-1-4 0 7,3 2 1712-6,-2-2 304 6,14 4 64-6,-12-4 16 6,-1 0-576-7,13 4-112 7,-12-6-32-6,12 6 0 5,-16-2-176-6,7-1-48 7,9 3 0-6,-16-2 0 6,16 2-224-7,0 0-48 8,-10 0-16-8,10 0 0 7,0 0 0-7,0 0 0 8,0 0 0-7,0 0 0 5,0 0 48-6,0 0 16 8,20-2 0-8,1 2 0 7,11-2-400-7,1 0-80 8,4-2 0-8,10 2-16 10,3 0-112-10,5 2 0 4,3-4-16-3,5 4 0 7,7 0-128-8,2 4-32 7,8-2 0-7,4 0 0 7,4-2 272-7,2 0 48 7,-3-2 16-6,-1 2 0 6,0 0 96-7,-2 0 0 8,-2 0 16-8,2 2 0 8,1 2-160-8,-1 0-48 7,-4-2 0-7,-2 1 0 8,-2-1-192-8,0 0-32 7,-9 0-16-7,1-2 0 7,-7 0-144-7,-5 0 160 7,-3 0-160-7,-3 4 160 8,-5-4-160-7,2 2 192 6,2-4-192-7,-8-2 192 7,0 2 0-7,-6 0 16 7,-2-1 0-7,-2-1 0 9,2 2 96-9,-5 0 16 7,-7-2 0-7,-1 0 0 7,-1 0 0-6,-5 2 16 6,-14 2 0-7,16-2 0 7,-16 2-48-7,0 0-16 7,0 0 0-7,15 0 0 9,-15 0-128-9,0 0-16 7,0 0-128-7,0 0 192 8,0 0-192-8,0 0 0 6,0 0 0-6,-2 16 0 10,2-16 0-10,-12 11-208 6,-1 3 16-6,-1-2 0 24,-1 3-1632-23,1-5-320 0,-8 2-64 0,3 1-14416-1</inkml:trace>
    </iact:actionData>
  </iact:action>
  <iact:action type="add" startTime="68731">
    <iact:property name="dataType"/>
    <iact:actionData xml:id="d32">
      <inkml:trace xmlns:inkml="http://www.w3.org/2003/InkML" xml:id="stk32" contextRef="#ctx0" brushRef="#br2">13265 19793 3679 0,'0'0'320'2,"0"0"-320"1,0 0 0-3,0 0 0 6,0 0 1408-6,-12 4 224 7,12-4 32-6,0 0 16 6,0 0-784-7,0 0-176 7,0 0-16-7,0 0-16 8,0 0-192-8,0 0-48 7,-8-10 0-6,8 10 0 6,0 0 256-7,0 0 32 6,8-8 16-6,4-1 0 9,-12 9 0-9,19-12 0 7,-1 6 0-7,5-4 0 9,3-5 0-9,3 7 0 6,2-4 0-6,8 2 0 9,0-5-272-9,8 3-48 7,-2-3-16-5,6 3 0 5,3-4-272-7,1 5-144 6,-2 1 160-6,-1 0-160 8,1 2 176-8,1 4-176 7,3 0 192-7,0 1-192 9,1-1 208-9,6 4-64 6,1 4-16-6,1-3 0 8,0 1-128-8,-3 2 160 8,1-2-160-8,-3 0 160 7,-11 0-160-7,5 0 0 8,0-2 144-8,-1-2-144 7,-1 2 240-7,0 0-32 8,-1 0 0-8,3 0 0 7,1-2 112-7,1 2 32 7,-2-2 0-7,1-4 0 8,3-3-32-6,-5 1-16 3,-1 2 0-5,-4-2 0 9,0-2-16-9,-3 5 0 6,-1-3 0-6,2 0 0 8,0 2-16-8,-4 0 0 8,2 4 0-8,-4-2 0 8,0 3-80-8,1-1-32 6,5 2 0-5,-2 0 0 7,-4 0-160-7,2 2 0 5,-4-2 144-6,2 1-144 7,-6 1 0-7,0-2 0 8,0 0 0-7,-4 0 128 5,-1 2-128-6,-3 0 0 8,-2-2 0-8,-1 0 128 7,-5 0 720-7,1 4 160 7,-1 0 16-7,-7-2 16 23,-12-2-1616-22,0 0-320 0,0 0-64-1,0 0 0 0,0 0 704 0,0 0 256 5,0 0-144-4,0 0 144 20,0 0-1536-19,0 0-240-1</inkml:trace>
    </iact:actionData>
  </iact:action>
  <iact:action type="add" startTime="69691">
    <iact:property name="dataType"/>
    <iact:actionData xml:id="d33">
      <inkml:trace xmlns:inkml="http://www.w3.org/2003/InkML" xml:id="stk33" contextRef="#ctx0" brushRef="#br2">19167 20025 10127 0,'0'0'896'1,"0"0"-704"3,22 0-192-3,1 0 0 5,2-2 1248-6,7 0 224 7,1 0 32-7,8 0 16 10,6 0-640-10,1-2-128 5,3 2-32-5,2 2 0 8,3-3 176-8,3-1 48 8,7 2 0-8,6-2 0 7,6-2-16-7,6 0 0 7,6 0 0-7,5 2 0 11,-3 0-240-11,-4-1-48 5,2-5-16-5,1 4 0 7,-3 2-224-6,8 0-32 6,1 0-16-6,5-3 0 7,-7-5-48-8,1 2-16 6,-8-6 0-5,-5 7 0 6,1-5 96-7,0 6 32 8,0 2 0-8,0 3 0 6,-2-1-176-6,-4 0-48 8,-2-2 0-8,-10 2 0 8,-3-2-192-8,-1 2 128 7,-1 4-128-7,-7 0 0 7,-3-4 128-7,-8 8-128 8,-2 0 0-8,-10 0 144 7,-2-2-144-7,-3-2 0 7,-7 4-192-7,-5 0 192 24,-14-4-656-23,13 6-16 0,-13-6 0-1,0 0 0 11,0 0-624-10,0 0-128 0,0 0-32 0,0 0-10096 0</inkml:trace>
    </iact:actionData>
  </iact:action>
  <iact:action type="add" startTime="70472">
    <iact:property name="dataType"/>
    <iact:actionData xml:id="d34">
      <inkml:trace xmlns:inkml="http://www.w3.org/2003/InkML" xml:id="stk34" contextRef="#ctx0" brushRef="#br2">27065 19826 10127 0,'0'0'896'2,"0"0"-704"0,0 0-192-1,0 0 0 7,0 0 1408-8,0 0 240 5,19 4 48-4,-1 0 16 7,5-2-336-8,3 2-64 7,3 2-16-7,8 1 0 9,6-3-384-8,6 0-80 3,-4-4 0-4,9 0-16 8,5 0-304-8,-1 0-64 9,1 0-16-9,-1-2 0 6,5-4 80-6,7 5 0 9,2-3 16-9,10 2 0 6,8 2-144-6,-1 0-16 13,7-2-16-13,-2-4 0 5,-9-2-32-5,7-4 0 7,6 7 0-6,7 1 0 4,4 2 32-4,0-4 0 6,1-8 0-7,-9 4 0 8,-3 3-48-8,-1-1-16 7,3 4 0-7,3 2 0 6,2 2 32-6,-5 0 16 9,-3 0 0-9,-11 2 0 6,-6-6-80-5,-6 2 0 6,-5-2-16-7,-1 2 0 8,-6 2-48-8,-3 2 0 6,-3-2 0-6,-3 4 0 10,0 0-192-9,-12 2 128 4,-4-2-128-5,-8 2 0 8,-6-1 0-8,-5-3 128 7,-18-2-128-7,0 0 0 8,0 0-224-8,0 0-96 7,0 0 0-7,0 0-16 21,-14 18-1616-20,-11-10-320 1,-30-4-64-1,-1 5-16-1</inkml:trace>
    </iact:actionData>
  </iact:action>
</iact:actions>
</file>

<file path=ppt/ink/inkAction9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25977" units="cm"/>
          <inkml:channel name="Y" type="integer" max="1731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6953" units="1/cm"/>
          <inkml:channelProperty channel="Y" name="resolution" value="1000.46216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7T23:22:19.26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5" units="cm"/>
      <inkml:brushProperty name="height" value="0.055" units="cm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7030A0"/>
    </inkml:brush>
  </inkml:definitions>
  <iact:action type="add" startTime="5775">
    <iact:property name="dataType"/>
    <iact:actionData xml:id="d0">
      <inkml:trace xmlns:inkml="http://www.w3.org/2003/InkML" xml:id="stk0" contextRef="#ctx0" brushRef="#br0">2120 332 5519 0,'0'0'496'1,"0"0"-496"3,0 0 0-4,0 0 0 4,0 0 1600-4,0 0 240 11,0 0 32-11,0 0 16 5,0 0-544-5,0 0-96 12,0 0-32-11,0 0 0 2,0 0-320-2,0 0-80 9,0 0-16-10,0 0 0 3,-16 8-144-3,0 3-16 8,1-3-16-8,-3 4 0 9,3 0-80-9,-5-3-16 7,1 7 0-7,1-2 0 3,-3-1-48-3,-7-3-16 6,-3 6 0-5,0-5 0 6,-8 5 48-7,0-2 0 8,-10-1 0-8,0-3 0 12,-1 0 0-12,1 1 16 12,-4-5 0-12,-1-2 0 0,1 2-32 0,-4-4-16 12,1-2 0-12,3 0 0 4,2 0-160-3,1 0-16 5,5-2-16-6,4 0 0 7,-2 0 32-7,6 0 16 12,0-2 0-12,0 0 0 3,2 0-176-3,3-3-32 12,-1-1-128-12,2 2 192 4,4-2-64-3,3-2-128 5,-1 1 176-6,4-1-176 9,-1-4 128-9,3 6-128 11,1-3 0-11,-1 3 0 4,7 2 128-4,-2 0-128 11,6-2 0-11,8 8 0 4,-15-3 0-4,15 3 0 6,0 0 0-6,0 0 0 9,-10-4 0-9,10 4 0 7,0 0 0-7,0 0 0 9,-14 4 0-9,14-4-144 11,0 0 144-11,-9 13-128 5,9-13 128-5,-6 16 0 11,0 3-144-11,0-3 144 4,6-16 0-4,-4 19 0 7,2 1 0-7,2-3 0 8,0-3-144-8,0 6 144 7,0-3 0-7,0 7 0 9,-2 1-128-9,2 2 128 6,0 1 0-6,-2 3 0 8,0 4 0-8,-2 0 0 12,2-2 0-12,-1 6 0 4,-3 0 0-3,0 0 0 4,-2 6 128-5,2 2-128 4,-2-8 0-3,1 4 0 5,-1-4 0-6,2 4 0 9,-4-6 192-9,2 0-48 10,3 0-16-9,-5-4 0 3,2 2-128-4,0-2 0 10,2 2 0-10,-3-5 0 4,3-3 0-4,0-2 128 12,2 4 0-12,0-3 0 5,-2-3-128-5,4-3 0 12,0-1 0-12,2 3 0 3,0-7 128-3,2 3 0 11,0-6 0-11,0 1 0 3,-2-13-128-3,6 12 0 11,0 0 0-11,-6-12 0 4,8 9 0-3,3 3 0 10,-1-4 128-10,2-2-128 2,2 0 0-3,-1 1 0 12,3-1 128-12,3 0-128 3,-3-4 0-3,3 2 0 11,1 0 0-11,-1-2 128 6,3 4-128-6,1-4 128 9,3 1-128-9,-1-1 128 5,2 0-128-5,3-2 0 10,7 2 0-10,0 0 0 5,-2-2 0-5,4 0 0 6,2 0 0-5,0 0 0 7,4 0 0-8,1 0 0 6,-3 0 0-6,4 0 0 9,4-2 0-9,-6 2 0 11,1 2 0-11,3 2 0 4,0 2 0-4,-2 2 0 7,0-2 0-7,3 1 0 8,-3 3 0-8,0-2 0 7,2-2 0-7,0 2 0 5,-7-1 0-5,1 1 0 7,0-4 0-7,-2 2 0 8,0 2 0-8,-6-2 0 8,-4-2 0-8,1-1 0 8,-3 1 0-8,-2 0 0 7,-1 2 0-7,-3-2 0 9,-2 0 192-9,-5-2-64 6,0-2 0-6,-1 2 0 8,1-2 0-8,0 2 0 7,-7 0 0-7,3-2 0 9,2 0-128-9,-5 0 192 6,-9 0-192-5,14 0 192 6,-14 0-192-7,0 0 128 12,0 0-128-12,8 0 128 3,-8 0-128-3,0 0 160 12,0 0-160-12,0 0 160 3,0 0 112-3,0 0 32 8,10-4 0-8,-1 0 0 9,-5-4-32-9,-4 8 0 10,2-12 0-10,2 3 0 6,-2-9-64-6,0 4-16 11,0-3 0-11,0-3 0 3,0 1-48-2,2-3-16 5,-2-1 0-6,0-4 0 9,0-4-128-9,0-5 128 7,-2-5-128-7,0-3 128 8,0-7 32-8,0-12 0 7,-2-1 0-7,0-8 0 4,2-12-32-4,0 0 0 7,0 0 0-7,2 2 0 8,1 4 32-8,-1 2 0 12,4 0 0-12,-2 4 0 4,2 12 112-4,-2 1 32 12,0 3 0-12,-2 5 0 3,-2 2-112-3,0 10-32 12,0 2 0-12,0 8 0 4,2 2-160-3,-2 3 0 8,-2 5 144-9,-2 3-144 4,0 6 0-3,-2 1 0 6,6 9-192-7,0 0 64 21,-15 7-2112-19,-1 9-400-1,6 9-96 1</inkml:trace>
    </iact:actionData>
  </iact:action>
  <iact:action type="add" startTime="9302">
    <iact:property name="dataType"/>
    <iact:actionData xml:id="d1">
      <inkml:trace xmlns:inkml="http://www.w3.org/2003/InkML" xml:id="stk1" contextRef="#ctx0" brushRef="#br0">3120 3049 1839 0,'0'0'0'2,"0"0"160"-2,0 0-160 0,6-16 0 5,-6 16 0-4,4-8 0 3,-4 8 2688-3,6-8 512 8,-4-3 112-9,-2 11 16 6,0 0-1792-6,0 0-368 7,0 0-64-7,0 0-16 5,-2-8-256-5,2 8-48 5,0 0-16-5,0 0 0 9,-2-8 0-9,2 8 0 11,0 0 0-11,0 0 0 4,0 0-192-4,0 0-32 10,0 0-16-9,0 0 0 4,-10 4-96-5,2 0-32 10,1 4 0-10,-3 5 0 5,2-1-96-5,0 6-32 7,-6 7 0-7,5 0 0 7,-7 3 48-6,4 3 0 9,-1 2 0-9,1 2 0 5,2 6-64-6,-1 4-16 10,3 0 0-10,0 3 0 5,2-1-112-5,4-2 0 11,4 0-128-11,0 2 192 3,4-12-192-2,0 0 128 5,0-4-128-6,7-4 0 9,-3-1 128-9,8-5-128 6,-3-1 0-6,5-9 144 9,1 3 128-9,1-8 32 12,-1-4 0-12,3-2 0 4,3-6 64-4,2-6 16 12,0 3 0-12,1-9 0 5,-1 0-128-5,0-3-32 8,0-6 0-8,-3 1 0 6,-3-3-96-6,2-2-128 10,1 0 176-10,-3-4-176 4,-1-2 144-4,-7 3-144 10,3-1 0-10,-1-2 144 5,-5 4-144-4,4 0 192 9,-7 0-192-10,3 0 192 4,0 5-192-4,-4 7 0 6,-1-1 0-6,3 1 0 8,-4 3 0-8,0 5 0 12,-2-3 0-12,-2 6 0 3,-2 10-128-3,0 0 128 11,0 0 0-11,0 0 0 4,0 0 0-4,0 0-144 11,0 0 144-11,2 14 0 5,-2 2-144-5,0 9 144 12,0 2 0-12,0 12-144 3,-2 2 144-3,0 8 0 12,-2 10 0-12,-2 3-128 3,4 4 128-3,-6 10 0 10,-3 4 0-10,3 4 0 6,-6 4 0-5,2 2 0 4,-1-3 0-4,-1 1 0 7,-5-4 0-8,1-4 128 6,-1-2-128-6,-3-2 176 4,1-8 96-3,3 1 32 10,-3-7 0-11,-3-2 0 4,1-1 272-4,-2-3 64 10,-5-3 16-10,-1-4 0 5,0-4-80-4,-2-6-32 8,-2-2 0-9,3-2 0 6,1-8-32-6,2-3 0 10,2-7 0-9,1-1 0 2,3-10-64-2,3-6-32 10,1-4 0-11,-1-8 0 3,5-2-64-3,-1-9-16 13,6-6 0-11,-1-3 0 0,5-3-176-2,4-4-32 10,4 4-128-10,4 2 192 5,3-4-192-5,-1 6 0 13,6 4 0-12,3 1 0 0,7 3-144-1,1 1 144 6,2-1 0-6,3 1-144 9,3 7 144-9,2 3-208 12,4 0 80-12,14 1 128 18,-8 7-1232-17,-3 4-128 0,1 2-32-1,-11 0-10736 10,1 2-2144-9</inkml:trace>
    </iact:actionData>
  </iact:action>
  <iact:action type="add" startTime="10485">
    <iact:property name="dataType"/>
    <iact:actionData xml:id="d2">
      <inkml:trace xmlns:inkml="http://www.w3.org/2003/InkML" xml:id="stk2" contextRef="#ctx0" brushRef="#br0">4291 2245 5519 0,'0'0'240'1,"0"0"64"0,0 0-304-1,0 0 0 6,0 0 0-6,0 0 0 5,0 0 2192-5,0 0 384 6,0 0 80-6,0 0 16 9,0 0-1344-9,0 0-272 11,0 0-48-11,0 0-16 6,0 0-288-6,0 0-64 9,0 0-16-9,0 0 0 4,-4 10 16-4,-6 1 0 6,0 3 0-6,2 0 0 10,-5 1 96-10,3 5 32 6,-4-5 0-6,3 7 0 11,-5 1-64-11,4 5 0 6,-3 3 0-6,1 2 0 8,-6 4-64-8,3-2-32 17,1-2 0-17,-3 6 0 1,3 0-112-1,-1 0-32 6,1 4 0-6,4 2 0 3,5-6-192-3,-3 0-32 7,2 0-16-7,4-6 0 9,0 0-224-9,2-1 144 12,0-1-144-11,4-2 128 0,2-2-128-1,2-3 128 11,4-3-128-11,3-1 128 6,-3-9-128-6,8 3 0 10,1-6 0-10,10-2 0 20,-1-6-992-20,-1-4-176 0,0-2-48 0,-9 2-8016 7,3-8-1616-6</inkml:trace>
    </iact:actionData>
  </iact:action>
  <iact:action type="add" startTime="10876">
    <iact:property name="dataType"/>
    <iact:actionData xml:id="d3">
      <inkml:trace xmlns:inkml="http://www.w3.org/2003/InkML" xml:id="stk3" contextRef="#ctx0" brushRef="#br0">4456 2766 14735 0,'0'0'1312'1,"0"0"-1056"7,0 0-256-8,0 0 0 5,0 0 1120-5,0 0 160 10,0 0 48-10,0 0 0 5,0 0-176-5,6-8-16 12,2-4-16-11,2-1 0 1,-2-1-352-2,1-4-64 12,3 5 0-12,-2-5-16 3,5 3-176-3,-3-3-48 8,4-3 0-8,-5 3 0 4,3 2-80-4,-2 5-32 6,1-3 0-5,-1 4 0 7,0-3-128-8,-1 7-32 6,-3 0 0-6,-8 6 0 11,0 0-192-11,0 0 128 9,10 10-128-9,0 7 0 4,-6-1 160-3,0 7-160 10,-4 5 160-11,-2 5-160 4,-2 6 304-4,-6 0-48 12,2 8 0-12,0-8 0 5,-3 0 16-5,3-6 0 9,0 0 0-9,-4-4 0 7,5-2 128-7,-1-5 32 10,4-1 0-10,2-7 0 3,0 0 16-3,2-14 0 8,0 0 0-8,0 0 0 8,0 0 0-8,8-6 0 12,2-10 0-12,5-1 0 3,1-1-96-2,1-3-16 9,3-5 0-10,-5-1 0 6,3-4-336-6,3-2 128 6,-5-3-128-6,4 3 0 7,3 0 0-7,-2 6 0 13,-1 2 0-13,1 5 128 3,1 4-128-3,-5 3 0 7,-3 5 0-7,5 6 0 5,-7 6 0-5,2 8-128 6,-4-1 128-6,-1 11-128 9,-1 1 128-9,-2 4 0 11,-4 3 0-11,0 1 0 5,-2 0 0-4,2-2 0 7,-2 1 0-8,0-3 0 5,2 0 0-4,-2-1 0 5,2-1 0-6,0-2 0 8,0-5 0-8,4-1 0 11,-3 1 0-11,1-6 0 4,0 1 0-4,-4-13 0 10,8 8 0-10,6-4-128 20,-14-4-1648-19,15-2-320-1,3-6-64 1,-1 1-7728 10,1-1-1552-9</inkml:trace>
    </iact:actionData>
  </iact:action>
  <iact:action type="add" startTime="11493">
    <iact:property name="dataType"/>
    <iact:actionData xml:id="d4">
      <inkml:trace xmlns:inkml="http://www.w3.org/2003/InkML" xml:id="stk4" contextRef="#ctx0" brushRef="#br0">5320 2015 7359 0,'0'0'656'1,"0"0"-528"1,0 0-128-1,0 0 0 7,0 0 2064-8,0 0 384 6,0 0 80-5,0 0 16 6,-9-6-1008-7,9 6-208 10,0 0-48-10,0 0 0 5,0 0-320-5,0 0-80 9,0 0-16-9,0 0 0 7,0 0-240-7,9-4-48 7,5 2-16-7,0 2 0 9,3 0 112-9,11 2 32 7,-1 2 0-7,2 6 0 7,4 3-144-7,6 1-32 12,0 6 0-12,0 3 0 4,2 2-192-4,-4 5-32 8,0 3-16-1,-3 8 0-6,-3 2-32-1,-4 3 0 7,-2 5 0-7,-1-2 0 5,-9-4 240-5,1 4 32 11,-2 3 16-11,-3 1 0 5,-7-4 176-5,-2-5 48 9,-4 3 0-9,-2-2 0 4,-5-2-32-4,-1 0 0 12,0-4 0-12,-7 4 0 4,-3-2-224-3,1 4-64 10,-3-6 0-11,-3 0 0 4,-4-4-192-4,1 0-64 11,-1 4 0-10,0-4 0 0,-1-2-192-1,5-2 176 12,0-1-176-12,-3-3 160 4,1 0-160-3,4-1 0 11,3 1 0-12,5-2 0 18,-3-3-2304-18,6-1-320 3,1-3-80-3</inkml:trace>
    </iact:actionData>
  </iact:action>
  <iact:action type="add" startTime="13716">
    <iact:property name="dataType"/>
    <iact:actionData xml:id="d5">
      <inkml:trace xmlns:inkml="http://www.w3.org/2003/InkML" xml:id="stk5" contextRef="#ctx0" brushRef="#br0">7173 3911 6447 0,'0'0'272'2,"0"0"80"-2,0 0-352 0,0 0 0 4,0 0 0-4,0 0 0 3,0 0 1872-3,0 0 304 12,0 0 64-12,0 0 16 2,0 0-1088-1,0 0-208 10,12 3-64-11,8-3 0 7,5-3-112-7,2-1-16 8,3-2-16-8,5 0 0 4,4-8-224-4,0 4-32 7,9-1-16-6,1-3 0 6,4 6-128-6,3-3-32 9,5 1 0-10,3 2 0 6,8-4-96-6,1 3-32 9,5-1 0-1,0 0 0-8,0 2 144 1,2 2 32 2,-2-1 0-2,2 1 0 7,0 2 80-8,3 2 32 7,3 0 0-7,0 2 0 9,0-4-288-9,4 0-64 11,-5-2-128-11,36 2 192 5,-17 1-32-5,-5 1-16 11,3 2 0-11,-5-2 0 5,-1 0-144-4,-3-2 192 8,-1-2-192-9,-4-2 192 4,-4 2-48-4,0 2 0 7,0 2 0-7,3-1 0 7,1-1 48-6,4-2 0 10,-6 0 0-10,3 0 0 1,-5 0 48-2,0-2 16 9,0 1 0-9,0 1 0 3,2 2 0-2,1 0 0 5,-1-2 0-6,4 2 0 7,0 0-80-6,1 0-16 6,-5 3 0-7,2-3 0 8,2 0-160-8,1-2 160 12,-1 2-160-12,2 0 160 5,1-2-160-5,-5 4 160 6,2 0-160-6,-2 0 160 9,-5-2-160-9,3-1 0 11,-2-1 0-11,4 2 0 5,-4 2 0-5,6 0 0 7,5 0 128-7,-5-2-128 8,0-2 0-8,-5 4 0 11,-5 0 0-11,0-2 128 6,2 1-128-6,0 1 0 9,0 2 0-9,0 0 0 5,0 0 0-5,-2 0 0 6,-2 0 128-6,-6 0-128 4,-4 0 0-4,1 0 0 6,1 0 0-6,0 0 128 10,-4 4-128-10,5-1 0 6,-5 1 0-6,-2 2 0 9,1-4 0-9,-5 0 0 6,-3 0 0-5,1 2 0 7,-1-2 128-7,-3 0-128 4,-1-2 128-5,-2 0-128 9,1 2 192-9,1 0-64 6,2-2 0-6,1 2 0 8,-3 0-128-8,2 0 160 8,-1-2-160-8,1 3 160 8,-3-3-160-8,-1 0 0 6,0-3 0-5,-2 1 128 6,1 2-128-7,-1 0 0 7,-8 0 144-7,2-2-144 8,-4-2 0-8,2 2 0 7,-6 0 0-7,4 0 128 8,0 2-128-8,-8-2 192 7,1-2-64-7,-3 2 0 9,-4-4-128-9,0 4 176 6,1 0-176-6,-5 0 192 8,-1 0-192-8,-3 1 0 7,-17 1 0-7,16 0 128 9,-16 0-128-9,0 0 0 6,0 0 0-6,0 0 128 8,0 0-320-8,0 0-64 6,0 0 0-5,0 0-16 22,-20-6-2096-22,3-4-400-1,-14-6-96 3,1 5-9552-3</inkml:trace>
    </iact:actionData>
  </iact:action>
  <iact:action type="add" startTime="14479">
    <iact:property name="dataType"/>
    <iact:actionData xml:id="d6">
      <inkml:trace xmlns:inkml="http://www.w3.org/2003/InkML" xml:id="stk6" contextRef="#ctx0" brushRef="#br0">15106 2928 24879 0,'0'0'2208'2,"-4"-12"-1760"-2,4 12-448 0,0 0 0 8,8-12 384-8,10 2 0 6,3 7 0-5,3 1 0 7,7 2-384-7,4 0 0 6,0 0 0-7,10 3 0 8,0 5 0-7,3-2 0 5,1-2 0-6,4 2 0 7,0 6 0-7,-1-1 0 7,1 7 0-7,1-1 0 9,1 7 0-9,-4 5 0 7,0 10 0-7,-1-2 0 7,1 4-176-7,-2 2 48 7,-6 4 0-7,0-4 0 8,-2 2 128-8,-2 1 144 10,-8-1-16-8,0 4-128 2,-4 2 352-4,-3-3-32 8,-1-3-16-8,-9 0 0 8,-3 0 368-8,-5 0 80 6,-6 4 16-6,-2-3 0 8,-9-5-208-8,-3 4-48 7,-9-4 0-7,-7 4 0 8,-9 4 16-7,-9-6 0 4,-9 2 0-4,-13-1 0 7,-6 5-208-8,-6-2-32 7,-4 2-16-7,-8-1 0 9,-7 1-112-9,-12 4-32 7,-8 1 0-7,-8-1 0 22,-2-2-944-20,-3 1-192 0,-1 3-32-1</inkml:trace>
    </iact:actionData>
  </iact:action>
  <iact:action type="add" startTime="15967">
    <iact:property name="dataType"/>
    <iact:actionData xml:id="d7">
      <inkml:trace xmlns:inkml="http://www.w3.org/2003/InkML" xml:id="stk7" contextRef="#ctx0" brushRef="#br0">17659 3183 1839 0,'0'0'160'1,"0"0"-160"4,0 0 0-5,0 0 0 4,0 0 2384-3,0 0 448 9,0 0 96-10,0 0 16 4,0 0-1472-3,0 0-304 9,0 0-48-10,0 0-16 6,0 0-96-6,0 0-32 5,0 0 0-5,0 0 0 10,-5 8-64-10,-11 0-16 7,0 1 0-7,-5-3 0 7,-1 4-128-7,-3 4-16 11,-4-5-16-10,-2 5 0 3,-1-4-112-4,-1 7-32 11,-4-1 0-11,2 3 0 5,2 3-144-5,-2-5-16 7,-4 5-16-7,6-1 0 11,1 3-208-11,5-1-32 10,4 1-16-9,5-5 0 1,7 1-160-1,3 1 0 7,2-5 0-8,8 3 128 8,6 3-128-8,1-5 0 9,11 3 144-8,1 1-144 2,1-1 0-3,5-5 128 5,2 5-128-5,5 1 0 9,-3 5 0-9,0 1 128 7,-2 2-128-7,0 2 0 9,-1 0 0-9,-1 3 0 7,-4 3 0-6,-1-2 128 6,-10 0 16-6,1 6 16 9,-5-4 0-10,-6 2 0 5,-2 2 256-5,-2-4 48 6,-10 4 16-6,1-4 0 11,-5 0 48-11,-1 2 16 8,-9-6 0-7,-1 0 0 0,0-1-96-1,-7-3 0 6,-3 2-16-5,2-4 0 8,-2-3-176-9,-4-1-16 7,4-1-16-7,-4-5 0 9,0-7-96-9,2-4-128 6,4-6 176-6,-6-6-176 24,6-4-912-23,14-9-304 1,3-5-48-2,12-5-14144 0</inkml:trace>
    </iact:actionData>
  </iact:action>
  <iact:action type="add" startTime="16522">
    <iact:property name="dataType"/>
    <iact:actionData xml:id="d8">
      <inkml:trace xmlns:inkml="http://www.w3.org/2003/InkML" xml:id="stk8" contextRef="#ctx0" brushRef="#br0">17868 2824 13823 0,'-12'4'1216'0,"3"-2"-960"4,-3 2-256-4,0 2 0 7,3 2 976-7,-5-3 160 7,4-1 16-6,-2 2 16 7,5-2-80-8,7-4-32 7,0 0 0-7,0 0 0 9,0 0-160-8,0 0-16 10,0 0-16-11,0 0 0 3,0 0-80-3,4-8-16 11,3-1 0-11,1-5 0 5,0 2-336-5,6-5-80 11,-5 3-16-11,5-5 0 4,0-1-80-4,-1-1 0 7,1 5-16-7,0-4 0 3,-3 5-80-3,1-1-16 8,0 5 0-8,-4-3 0 8,1 6-144-8,1 0 160 7,-10 8-160-7,0 0 160 8,0 0-160-8,0 0 0 8,0 0 0-8,6 10-176 8,-6-10 176-8,4 14 0 11,-4 1 0-11,0 5 0 5,-2-5 0-5,-2 3 0 9,2-4 0-8,-2 1 176 4,-2-5 16-5,6-10 0 6,0 0 0-5,0 0 0 6,0 0 256-7,0 0 48 7,0 0 16-7,0 0 0 10,0 0 64-10,0 0 32 8,0 0 0-8,8-12 0 7,-2-5-240-7,4-1-48 10,3-5-16-10,-1-1 0 7,4-1-176-7,-3 2-128 9,5-3 192-5,1 3-192-2,-5 1 128-2,5 1-128 6,-5 0 0-6,2 5 0 9,1 4 0-9,-5 4 0 11,4-1 0-11,-7 5 0 3,3 8 0-3,0 7 0 10,-4-1 0-10,-1 10-144 5,-1 1 144-5,-2 6 0 11,-4 5 0-11,0 1 0 5,-2 0 0-5,0 0 0 11,-4 0 0-11,2-4 0 4,1-1 128-3,-1-3-128 9,2-3 128-10,0-1-128 3,0 0 0-2,2-3 144 8,0-4-144-9,2-1 0 6,-2-13 0-6,4 10 0 11,-4-10 0-10,7 10 0 15,-7-10-2336-15,14 8-528 1</inkml:trace>
    </iact:actionData>
  </iact:action>
  <iact:action type="add" startTime="17962">
    <iact:property name="dataType"/>
    <iact:actionData xml:id="d9">
      <inkml:trace xmlns:inkml="http://www.w3.org/2003/InkML" xml:id="stk9" contextRef="#ctx0" brushRef="#br0">18695 2774 4607 0,'0'0'400'1,"0"0"-400"5,0 0 0-6,0 0 0 5,0 0 2048-5,0 0 320 7,0 0 64-6,0 0 0 7,0 0-1184-8,0 0-240 8,0 0-48-8,0 0-16 8,0 0-304-7,0 0-64 8,0 0-16-9,-6 21 0 6,0-5-64-6,3 3-16 9,1 3 0-9,2-5 0 5,0 3 160-4,2 1 16 5,1 2 16-6,5 1 0 8,0-3-336-8,2 3-64 9,2-3-16-8,-1 1 0 1,9-3-32-2,-5-3-16 7,3 1 0-7,1-7 0 8,-5-2 176-7,2 0 16 11,-3-4 16-12,5-3 0 5,1 1-64-5,-3-2-16 10,2-2 0-10,3 1 0 6,-5-3-64-5,1-4-16 9,3 0 0-10,-5 0 0 4,5-5-80-4,-3 1-32 8,-1-8 0-8,3 7 0 9,-5-7-144-8,2 3 192 4,-3 1-192-5,1-3 192 9,-2-1-192-9,1 2 0 7,-5-3 0-7,2-2 128 7,0 1-128-7,-6-1 0 7,-1 1 0-7,-1-1 0 8,-2 0 0-8,0 1 128 8,-2 6-128-8,1 1 0 7,-1 3 0-7,0 0 0 7,0 7 0-6,2 5 0 3,0 0-144-3,0 0 144 4,-12 5-192-5,2 11 192 9,0 0 0-9,-3 5 0 11,1 3 0-11,-5 5 0 4,3 4-256-3,-4 6 64 9,1 0 16-10,-1 12 0 4,-1 5 176-4,-3 3 0 12,-1 9 0-12,-10 31 0 5,2 1 0-5,1-8 0 5,-1-5 0-5,2 1 0 11,0-2 0-11,-1-4 0 5,-1-4 160-5,2 0-160 9,0 2 336-9,-5-4-16 10,-3-8-16-9,-2-2 0 4,4 5 80-5,0-7 0 11,-6-6 16-11,4-1 0 5,4-2-16-4,-4-5-16 4,4-3 0-4,3-6 0 3,3-6-96-4,2-4-16 6,1-7 0-5,7-1 0 6,-3-3-64-7,9-12-32 12,-7-5 0-12,18-3 0 3,0 0 48-2,-8-11 16 11,-2-9 0-12,7-3 0 4,3-5-16-4,3-7 0 11,1-2 0-11,6-6 0 4,0 2-208-3,6-3 0 8,-1-1 0-9,5 4 0 6,3 4 0-6,2-2 0 6,3 4-128-6,1 3 128 9,0 7-192-8,0 4 192 5,3 3-192-5,-1 10 192 7,2 8-192-8,0 6 192 6,-4 6-192-6,1 3 192 8,-3 7-128-8,0 1 128 11,-3 5 0-11,-5-1 0 5,-1 6 0-5,1 0 0 11,-5 2 0-11,0-2 0 3,-7 1 0-2,1-1 0 10,2-2 0-11,-4 2 0 4,-2-4 0-4,2-1 0 11,-1-3 0-11,3-5 0 3,-4-3 128-3,0 3-128 13,-4-20 0-13,8 15 144 3,-8-15-144-3,12 18-192 7,-12-18 32-7,9 10-10064 11,-9-10-2000-10</inkml:trace>
    </iact:actionData>
  </iact:action>
  <iact:action type="add" startTime="19047">
    <iact:property name="dataType"/>
    <iact:actionData xml:id="d10">
      <inkml:trace xmlns:inkml="http://www.w3.org/2003/InkML" xml:id="stk10" contextRef="#ctx0" brushRef="#br0">19990 2645 12959 0,'0'0'576'0,"0"0"112"0,0 0-560 0,0 0-128 7,0 0 0-7,0 0 0 3,0 0 896-3,0 0 128 12,0 0 48-12,-7-2 0 4,-5 0-320-3,2 2-64 9,0 2-16-10,-3 2 0 5,1 4-96-5,-6-1 0 6,5 1-16-6,-5 8 0 8,-3-5 80-8,-1 9 0 7,1-1 16-7,-16 11 0 7,4-3-80-7,1 4 0 11,-1 4-16-11,4 6 0 5,2-2 16-5,-1 12 16 7,1 4 0-6,0 3 0 6,1 3-272-7,-3 5-64 4,-6-2-16-3,4 8 0 6,2-3-112-7,3 5-128 12,3-4 176-12,3 2-176 5,-1-4 144-4,3-1-144 6,7-9 0-6,-3 1 144 4,4-1-144-5,6-1 0 7,4-5 144-7,0-1-144 7,2-2 256-7,2 0 0 13,4-3-16-13,4 7 0 4,-3-4-64-4,7-2-16 11,-4-8 0-11,5 2 0 3,-3-6-16-3,3-2 0 12,-3 0 0-12,2 2 0 3,1-2-144-2,-5-2 192 10,0-7-192-11,1-3 192 5,1-3-192-5,0 1 160 10,-1-3-160-10,3-4 160 18,1-3-1312-16,-3 3-272 1,2-6-48-2</inkml:trace>
    </iact:actionData>
  </iact:action>
  <iact:action type="add" startTime="19588">
    <iact:property name="dataType"/>
    <iact:actionData xml:id="d11">
      <inkml:trace xmlns:inkml="http://www.w3.org/2003/InkML" xml:id="stk11" contextRef="#ctx0" brushRef="#br0">20611 3148 2751 0,'0'0'256'1,"0"0"-256"5,0 0 0-6,0-10 0 3,0 2 2448-2,-2 3 448 6,-2-7 96-7,4 12 16 4,-4-8-1632-3,4 8-320 4,-6-8-64-4,2-1-16 7,-2 1-48-8,-2 4-16 11,1-2 0-11,-1 0 0 4,-4-2-144-4,0 4-48 11,1 2 0-11,-7 1 0 4,1 1-144-3,1 0-16 9,-3-2-16-10,1 4 0 5,-2 5-80-5,-1 3-16 10,-4-2 0-9,1 0 0 2,-1 3-16-2,0 1-16 6,-1 6 0-7,5-5 0 8,-1 7-16-8,-1-1 0 10,1 3 0-3,3 5 0-6,3 6-208-1,-5 0-32 10,3-1-16-10,3 7 0 4,-3 5-144-3,4 3 160 5,-1 0-160-6,7 4 160 7,0-3-160-7,0 5 0 7,3 0 0-7,3-3 0 9,2-3 0-9,0 0 0 9,2 0 0-9,2-4 0 7,-1 0 128-7,5-6-128 5,-2 0 0-4,-2-2 128 7,0-4-128-8,0 0 0 12,0-1 144-12,2-1-144 4,-3 0 128-3,-1-2-128 10,0-1 128-11,2-1-128 3,-2-2 128-3,0 1-128 10,-2-3 128-10,0-5-128 16,0 2-416-15,0-7-160 0,0 3-16-1,0-14-8272 10,0 0-1648-9</inkml:trace>
    </iact:actionData>
  </iact:action>
  <iact:action type="add" startTime="20004">
    <iact:property name="dataType"/>
    <iact:actionData xml:id="d12">
      <inkml:trace xmlns:inkml="http://www.w3.org/2003/InkML" xml:id="stk12" contextRef="#ctx0" brushRef="#br0">19641 3961 20271 0,'0'0'896'1,"0"0"192"0,0 0-880 0,20-8-208 0,3 5 0-1,-7-1 0 7,3-4 928-7,5 4 144 12,1-2 16-12,4 4 16 3,4 2-208-2,8 0-64 5,2-2 0-6,4 0 0 9,4 0-160-9,0 0-32 9,1-5-16-9,3 3 0 7,-8-2-304-7,-1 4-48 9,-1-2-16-9,-6 2 0 5,4 0-256-5,-8 0 0 12,-3 2 0-12,-5 2 0 16,-4-2-2432-14,-1 0-432-1</inkml:trace>
    </iact:actionData>
  </iact:action>
  <iact:action type="add" startTime="20712">
    <iact:property name="dataType"/>
    <iact:actionData xml:id="d13">
      <inkml:trace xmlns:inkml="http://www.w3.org/2003/InkML" xml:id="stk13" contextRef="#ctx0" brushRef="#br0">20363 2307 2751 0,'0'0'256'1,"0"0"-256"5,0 0 0-6,0 0 0 3,0 0 2256-2,0 0 416 10,0 0 80-11,0 0 0 4,0 0-1376-4,0 0-288 7,0 0-48-7,0 0-16 9,0 0-176-9,0 0-32 6,0 0-16-6,0 0 0 8,0 0-144-7,0 0-16 9,0 0-16-10,0 0 0 6,0 0-80-6,16 10-16 5,3 2 0-5,-5-4 0 8,1-1-112-8,5 5-32 12,-3-4 0-12,-1 2 0 4,3 5-64-4,-1-1-32 11,3 4 0-10,1 5 0 2,1 2-64-3,-1 3-16 6,1 1 0 0,3 2 0-1,-1 4-16-5,0 2-16 6,1-2 0-6,-1 4 0 7,2 2 112-7,-1-2 32 13,-1 2 0-13,-6-4 0 3,1 4-16-2,-1-2 0 6,-5 6 0-7,2-2 0 4,-3 4-16-3,-1 5 0 9,-2-3 0-9,0-2 0 1,-3 0-16-1,-3 2 0 11,0-3 0-11,0 3 0 1,-2 4-16-2,-2-1 0 11,-2 1 0-10,0-2 0 3,-2 1 48-4,0 1 0 11,-1 6 0-11,-3-5 0 3,0-3-48-3,0 0-16 7,0 3 0-7,-3-5 0 8,3-2 0-7,-6 2 0 9,2-3 0-10,-1-1 0 6,-3 4 16-5,1 0 0 8,1-4 0-9,-4-1 0 4,5 3 32-4,-5-4 16 12,5 2 0-12,-5 2 0 4,4-8 32-3,-1 4 16 9,-5-4 0-9,5 6 0 3,-3-10-32-4,-7 19 0 5,1-7 0-4,3-6 0 8,1 2-32-9,1-8-16 11,-1-4 0-11,5-1 0 4,-7-5-16-4,5-2-16 11,1-1 0-11,0-7 0 5,7 1-32-5,-3-6 0 7,12-10 0-7,-10 9 0 3,10-9-80-3,0 0-128 7,0 0 176-7,0 0-176 10,0 0 192-10,0 0-64 10,-4-11 0-10,2 1-128 5,2-6 128-5,4 5-128 7,0-5 0-7,2 2 0 22,0-3-1136-21,2 5-336 0,-4 0-64 0,-4 12-10304 6,9-7-2080-7</inkml:trace>
    </iact:actionData>
  </iact:action>
  <iact:action type="add" startTime="22991">
    <iact:property name="dataType" value="strokeEraser"/>
    <iact:actionData xml:id="d14">
      <inkml:trace xmlns:inkml="http://www.w3.org/2003/InkML" xml:id="stk14" contextRef="#ctx0" brushRef="#br1">28694 11140 40831 0,'0'66'0'1,"0"-27"0"-1,-2-6 0 0,2-2 0 10,-2-1 0-10,0-3 0 0,0 0 0 0,1-2 0 15,-1-1 176-14,2 1 0-1,-4-1 0 1,2 1-432 13,0-4-96-13,2-3-16-1,0 0 0 0,0-18 368 14,0 0 128-14,0 0 0 0,0 0 0 1,0 0 0 12,0 0-128-13,8-16 192 0,-3 2-64 1,-1-7-128 13,0-5 0-13,0-1 0-1,2 0-176 0</inkml:trace>
    </iact:actionData>
  </iact:action>
  <iact:action type="remove" startTime="23127">
    <iact:property name="style" value="instant"/>
    <iact:actionData xml:id="d15" ref="#d11"/>
    <iact:actionData xml:id="d16" ref="#d12"/>
  </iact:action>
  <iact:action type="add" startTime="23136">
    <iact:property name="dataType" value="strokeEraser"/>
    <iact:actionData xml:id="d17">
      <inkml:trace xmlns:inkml="http://www.w3.org/2003/InkML" xml:id="stk15" contextRef="#ctx0" brushRef="#br1">28757 10800 40703 0,'9'-66'0'11,"-1"29"0"-10,0 2 0-1,4-4 0 1,-4 2 0-1,5 0 0 0,1-8 0 0,5-10 368 31,-1-5-32-30,5-16 0-1,3-8 0 1,3 10-608-1,4 11-128 0,-4 13-32 0,-1 11 0 0,-7 7 432 11,-5 9 0-10,-7 5 0-1,1 9 128 0,-10 9-128 15,0 0 0-15,0 0 0 0,0 0 128 0,0 0-128 14,0 0 0-13,-4 17 0-1,2 3 0 0,-2 11 0 31,-1 12 0-26,-3 21 0-5,-4 26 0 0,2 2-368 0,-7-7-32 0,-5-9-16 0,-3-11 0 1,-2-5 688 7,-6-1 144-6,7 9 32-2,3 4 0 0,5 16-448 12,-3 6 0-11,9-11 0-1,-2-14 0 0</inkml:trace>
    </iact:actionData>
  </iact:action>
  <iact:action type="add" startTime="23321">
    <iact:property name="dataType" value="strokeEraser"/>
    <iact:actionData xml:id="d18">
      <inkml:trace xmlns:inkml="http://www.w3.org/2003/InkML" xml:id="stk16" contextRef="#ctx0" brushRef="#br1">28776 11227 40703 0,'2'-17'0'1,"2"-3"0"0,0-7 0-1,-2-22 0 26,-2-13 0-24,2-6 0-2,2-1 144 2,-4 7-464-2,-4 5-112 0,2 7-16 0,0 3 0 0</inkml:trace>
    </iact:actionData>
  </iact:action>
  <iact:action type="add" startTime="24903">
    <iact:property name="dataType"/>
    <iact:actionData xml:id="d19">
      <inkml:trace xmlns:inkml="http://www.w3.org/2003/InkML" xml:id="stk17" contextRef="#ctx0" brushRef="#br0">19963 3366 18719 0,'0'0'832'1,"0"0"160"0,0 0-800-1,0 0-192 4,0 0 0-3,0 0 0 2,-4 12 576-3,2 6 80 10,-4 1 16-10,-1 8 0 5,1 9 176-5,0 3 48 10,2 11 0-10,-2 5 0 6,0 5-192-6,2-11-48 6,0 2 0-6,1-1 0 5,3-5-336-5,0 2-64 6,0-8 0-6,5 0-16 9,3-6-80-9,6 2-16 11,-2-5 0-11,3-9 0 4,5-1 304-4,-5-11 64 10,5-1 16-10,1-4 0 5,-1-12 416-5,1-1 80 10,1-9 0-10,1 0 16 6,-2-5-496-2,-3-2-96 4,2-3-32-8,-3-1 0 3,-3-4-272-3,3-4-144 12,-5 2 160-12,2 0-160 3,-7 3 0-2,1 5 128 8,2 4-128-9,-4 1 0 5,-2 5 0-4,2 7 0 8,-6 10 0-9,0 0 0 7,0 0 0-7,0 0 0 10,7 10-144-10,3 11 144 4,-6 8-160-4,0 7 160 12,0 5-160-11,-2 9 160 1,-4 11 0-2,-2 11 0 10,-2 4 0-10,-8 6 0 5,1 6 192-4,-7 1-32 9,1-1 0-9,-1-2 0 3,-5-4 208-4,0-4 32 5,-5-8 16-5,-3-4 0 11,-4-3 320-11,2-7 64 6,2-5 16-6,-2-4 0 8,0-8-176-8,-8 8-48 11,2-16 0-11,8-6 0 5,5-5-272-5,1-13-48 12,6-3-16-11,1-8 0 3,4-3-256-4,-1-9 0 6,3-2 0-5,3-1 0 16,5-2-1744-15,4-1-464-2,4-3-96 2,4-3-14624 0</inkml:trace>
    </iact:actionData>
  </iact:action>
  <iact:action type="add" startTime="26162">
    <iact:property name="dataType"/>
    <iact:actionData xml:id="d20">
      <inkml:trace xmlns:inkml="http://www.w3.org/2003/InkML" xml:id="stk18" contextRef="#ctx0" brushRef="#br0">7919 410 4607 0,'0'0'400'1,"0"0"-400"4,0 0 0-5,0 0 0 6,0 0 1408-5,0 0 208 4,0 0 48-5,0 0 0 9,0 0-272-9,0 0-48 8,5 10-16-8,-5-10 0 6,4 13-192-5,-2-1-48 9,-2 4 0-10,0-3 0 5,0 5-208-5,-2-3-48 10,-2 5-16-10,0 5 0 7,1 3-208-7,1 5-32 5,-4 6-16-5,0-2 0 8,2 2-160-8,2 4-16 7,0-4-16-7,6 2 0 5,6-10-176-5,-2-2-48 8,-5-4 0-8,5-1 0 10,4-7 240-10,-2 1 64 9,3-2 0-8,-3-9 0 3,6-3 224-3,-5-2 48 4,7-2 16-4,-2-2 0 5,5-2-128-6,2-2-32 8,-1-7 0-8,-3 1 0 9,3-9-272-9,-1-1-64 6,-5 3-16-6,0-5 0 7,-1-1-224-7,-3 0 144 7,3-1-144-7,-5 1 128 9,2 0-128-9,2 3 0 7,-9 5 0-7,3-3 0 8,2 6 0-7,-4 3 0 10,0 5 0-11,-6 6 0 4,0 0-160-4,0 0 160 11,6 12-208-11,1 3 80 4,-5 1 128-3,0 7-192 9,-2 4 192-10,-2 11-192 5,-2 1 192-4,-3 7 0 8,-3 9 0-9,0 5-128 4,-7 5 128-4,-1 5 0 7,0-4 0-6,-3 3 0 6,-2-7 0-7,-1-7 224 8,-1-3-48-8,-1-9-16 8,1-2 400-8,4-4 80 8,-3 0 0-7,1-10 16 5,-1-7-144-6,3-1-48 11,1 1 0-11,1-10 0 5,-3-2-208-5,5-3-32 6,3-7-16-6,-1-5 0 8,3 1-208-8,2-6-288 7,0-5 64-7,7-7 16 21,1-1-2080-20,5-4-400 0,9-5-96 1</inkml:trace>
    </iact:actionData>
  </iact:action>
  <iact:action type="add" startTime="26703">
    <iact:property name="dataType"/>
    <iact:actionData xml:id="d21">
      <inkml:trace xmlns:inkml="http://www.w3.org/2003/InkML" xml:id="stk19" contextRef="#ctx0" brushRef="#br0">8658 747 20959 0,'0'0'928'1,"0"0"192"0,0 0-896-1,13 2-224 2,3 2 0-1,4-4 0 6,-5 0 576-7,5 0 64 8,3-2 0-8,0 0 16 3,3 0-64-2,3 0-16 5,2 0 0-6,-1-2 0 8,1-5-336-8,-2 1-80 11,0 0-16-11,-1 0 0 4,-5-1-144-4,0 3 0 8,-3 4 0-8,-6-2 0 23,1-2-1920-23,-15 6-272 0</inkml:trace>
    </iact:actionData>
  </iact:action>
  <iact:action type="add" startTime="26870">
    <iact:property name="dataType"/>
    <iact:actionData xml:id="d22">
      <inkml:trace xmlns:inkml="http://www.w3.org/2003/InkML" xml:id="stk20" contextRef="#ctx0" brushRef="#br0">8849 983 15663 0,'0'0'1392'1,"0"0"-1120"4,14 4-272-5,1-2 0 0,5-2 672 0,-3-2 80 6,3 0 16-5,3 2 0 8,-1-4-368-9,-1-2-64 9,4 1-16-8,1-1 0 3,-3 0-320-4,4-4-192 6,5 2 32-6</inkml:trace>
    </iact:actionData>
  </iact:action>
  <iact:action type="add" startTime="27091">
    <iact:property name="dataType"/>
    <iact:actionData xml:id="d23">
      <inkml:trace xmlns:inkml="http://www.w3.org/2003/InkML" xml:id="stk21" contextRef="#ctx0" brushRef="#br0">10314 451 19343 0,'0'0'1728'1,"8"-8"-1392"6,-3-4-336-7,-1-3 0 6,-4-3 0-6,-4 3 0 5,-1-5 0-5,-5 1 0 8,0 1 128-8,-4-1 16 8,1 1 0-8,-3 2 0 8,1-3 432-7,-5 5 96 8,2-3 16-9,1 7 0 5,-5 0 80-5,3 6 32 7,1 4 0-7,-1 4 0 9,-3 2-288-9,1 8-48 6,1-3-16-6,-1 11 0 8,-2 5 96-8,3 8 16 8,5 4 0-8,-3 0 0 9,6 8-16-9,-1 2 0 7,3 1 0-3,-2 1 0-3,4 4-304-1,4-1-64 6,-1-1-16-6,1 0 0 8,-2-5-32-8,4 1-128 7,0-8 192-7,0 4-64 8,0-6-128-8,-2 0 0 11,2-6 144-11,-2-2-144 5,0-3 0-5,-1-3-256 6,-1-2 32-6,0-1 16 24,0-8-752-22,-4-1-160 1,2-5-32-3</inkml:trace>
    </iact:actionData>
  </iact:action>
  <iact:action type="add" startTime="27363">
    <iact:property name="dataType"/>
    <iact:actionData xml:id="d24">
      <inkml:trace xmlns:inkml="http://www.w3.org/2003/InkML" xml:id="stk22" contextRef="#ctx0" brushRef="#br0">9563 960 16927 0,'21'2'752'1,"-9"-2"144"-1,4-4-704 0,-1-2-192 4,5-2 0-4,3 4 0 4,0 0 768-3,3 4 128 9,-3-3 32-9,5-1 0 3,-3 0-544-4,2-2-128 6,1 4 0-5,-1-2-16 9,0 0-240-10,0-2 0 11,3 2 128-11,-3-1-128 4,-2 1 0-4,1 2-256 10,-3 2 48-10</inkml:trace>
    </iact:actionData>
  </iact:action>
  <iact:action type="add" startTime="27559">
    <iact:property name="dataType"/>
    <iact:actionData xml:id="d25">
      <inkml:trace xmlns:inkml="http://www.w3.org/2003/InkML" xml:id="stk23" contextRef="#ctx0" brushRef="#br0">10743 287 19343 0,'0'0'848'1,"6"-6"192"-1,5 0-832 0,-1-1-208 4,-10 7 0-4,0 0 0 4,0 0 1184-4,0 0 192 6,0 0 32-6,0 0 16 8,-2 15-560-8,-6 7-112 11,-7 5-32-10,-3 2 0 2,-3 6 64-3,-5 4 16 11,-3 0 0-11,-2 6 0 4,2 2-176-4,1 2-48 7,1 3 0-7,4 5 0 8,-3 3-352-7,3 3-80 9,0-7-16-9,5-1 0 2,6-8-128-3,1-2 0 11,5-3-192-11,4-6 192 19,6-1-560-13,5-6 16-6,1-4 0 0,10-3 0 10,-1-13-336-9,9 1-64 0,5-14-16-1,0-5-7408 11,-2-3-1488-9</inkml:trace>
    </iact:actionData>
  </iact:action>
  <iact:action type="add" startTime="27795">
    <iact:property name="dataType"/>
    <iact:actionData xml:id="d26">
      <inkml:trace xmlns:inkml="http://www.w3.org/2003/InkML" xml:id="stk24" contextRef="#ctx0" brushRef="#br0">11113 410 15663 0,'0'0'688'2,"0"0"144"-2,0 0-656 0,0 0-176 3,0 0 0-3,0 0 0 7,-9 6 1488-6,-3 2 272 9,-6 7 48-10,1 1 16 5,1 5-672-5,-5 3-144 10,-1 1-32-10,5 8 0 4,-3 0-272-4,1 6-48 12,5-2-16-12,-1 6 0 3,5-2-304-2,-2 4-64 10,6-6-16-11,2 2 0 4,4-2-128-4,4 0-128 7,2-4 144-7,4-6-144 8,-4-1 128-8,3-1-128 10,3-6 0-10,-4-3 144 6,4-2-144-6,1-5 0 10,-5 1 0-9,2-6 0 17,-10-6-416-18,0 0-160 0,0 0-48 0,0 0-11856 4</inkml:trace>
    </iact:actionData>
  </iact:action>
  <iact:action type="add" startTime="28023">
    <iact:property name="dataType"/>
    <iact:actionData xml:id="d27">
      <inkml:trace xmlns:inkml="http://www.w3.org/2003/InkML" xml:id="stk25" contextRef="#ctx0" brushRef="#br0">10684 1009 17503 0,'10'-6'1552'2,"8"4"-1232"-1,-1 0-320-1,7 0 0 8,1 0 928-8,2 0 128 6,3 0 32-6,1-2 0 9,2-2-448-9,2-2-96 10,-2 1-16-9,8 5 0 2,-2-2-368-3,4 0-160 11,-4 0 128-11,4-4-7056 17,-6 0-1424-17</inkml:trace>
    </iact:actionData>
  </iact:action>
  <iact:action type="add" startTime="28231">
    <iact:property name="dataType"/>
    <iact:actionData xml:id="d28">
      <inkml:trace xmlns:inkml="http://www.w3.org/2003/InkML" xml:id="stk26" contextRef="#ctx0" brushRef="#br0">11211 197 24927 0,'0'0'1104'1,"18"6"240"-1,-3 0-1088 0,7 6-256 8,3-1 0-8,2 7 0 3,3 7 576-2,-1 5 48 9,0 9 16-10,2 7 0 6,0 5 208-6,-1 4 48 10,1 1 16-10,-2 11 0 4,-1 3-16-4,-3 8 0 7,-6 4 0-7,-1 3 0 9,-8 1-320-9,-1 2-80 11,-7 0-16-5,-2-6 0-4,-7-2-224-2,-3-4-64 9,-4-6 0-9,-17 20 0 5,2-16 16-5,-4-10 0 8,-3-9 0-7,1-1 0 0,-8-3-208-1,2 0 176 7,-3-8-176-6,-3-2-16416 9</inkml:trace>
    </iact:actionData>
  </iact:action>
  <iact:action type="add" startTime="29371">
    <iact:property name="dataType"/>
    <iact:actionData xml:id="d29">
      <inkml:trace xmlns:inkml="http://www.w3.org/2003/InkML" xml:id="stk27" contextRef="#ctx0" brushRef="#br0">21334 3503 13823 0,'0'0'1216'2,"0"0"-960"4,0 0-256-6,0 0 0 4,0 0 1408-4,0 0 224 11,0 0 48-10,0 0 16 3,0 0-160-4,0 0-48 11,0 0 0-8,0 0 0-2,0 0-304-1,18 6-64 11,-5-2-16-11,7-2 0 4,-1 0-208-4,1 0-64 10,3-2 0-10,3-2 0 5,1 0-256-5,2-2-48 11,3-2-16-11,-1 0 0 5,2 2-240-5,-4 2-48 5,0 0-16-4,-1 0 0 8,-3 2-208-9,0 0 128 10,3 0-128-9,-5-2 0 17,3 2-1072-12,-3-2-304-6,-2-2-64 0,7 3-12672 0</inkml:trace>
    </iact:actionData>
  </iact:action>
  <iact:action type="add" startTime="29749">
    <iact:property name="dataType"/>
    <iact:actionData xml:id="d30">
      <inkml:trace xmlns:inkml="http://www.w3.org/2003/InkML" xml:id="stk28" contextRef="#ctx0" brushRef="#br0">22727 3240 16527 0,'0'0'720'1,"0"0"176"-1,-12 0-720 0,1 2-176 7,-5 1 0-7,0 5 0 4,-5 2 1280-3,1 0 208 4,3 7 48-4,-5-3 16 7,-1 2-352-8,-2-3-80 10,-3 5-16-9,5 3 0 3,3-3-352-2,3 1-80 2,3 3-16-3,6 1 0 8,4 4-336-8,4 3-64 8,6-7 0-9,8 2-16 6,2-1 0-6,5 3 0 6,2-1 0-6,5-3 0 8,1 0 16-8,2 1 16 11,0 1 0-11,-1-2 0 5,-3 3 0-5,-2-5 0 12,-3 1 0-12,-3 1 0 1,-5 2 32-1,0-1 0 5,-9-3 0-5,1-3 0 8,-4 1 112-8,-4 3 32 12,-2-5 0-11,-1 5 0 2,-11-1 16-3,-2 5 16 10,-7-5 0-9,-4-3 0 3,-6-1-160-4,0 1-48 12,-1-8 0-12,-5-1 0 3,2 1-272-3,-1-6 160 10,2-4-160-10,5 0 128 20,2-2-1488-19,4-2-304 0,3-4-64-1,-5-7-13328 2</inkml:trace>
    </iact:actionData>
  </iact:action>
  <iact:action type="add" startTime="30182">
    <iact:property name="dataType"/>
    <iact:actionData xml:id="d31">
      <inkml:trace xmlns:inkml="http://www.w3.org/2003/InkML" xml:id="stk29" contextRef="#ctx0" brushRef="#br0">23020 2715 14559 0,'-16'4'640'2,"8"-4"144"-2,-6 2-624 0,5-2-160 8,-5 0 0-8,4-2 0 3,-3 2 1072-3,3-2 176 12,4 0 32-12,6 2 16 4,-10-10-192-3,6 1-32 10,2-3-16-11,2-4 0 4,2 5-128-4,6-7-32 7,0 4 0-7,0-1 0 7,4-3-320-7,-3 5-64 10,3-3 0-9,2 6-16 4,-5-5-176-4,5 5-16 4,-6 4-16-5,2 0 0 9,-10 6-80-9,0 0-16 10,11 8 0-9,-3 0 0 4,0 5-192-5,0 1 0 7,-6 9 0-7,-2 3 0 7,-2 1 128-7,0 2-128 8,-6-1 0-4,2-1 144 1,0 0 96-4,-2-1 16 5,-3-7 0-6,3-1 0 4,2-1 128-4,-4-5 48 6,4 0 0-6,6-12 0 8,0 0 160-8,0 0 48 13,0 0 0-13,0 0 0 3,0 0 16-3,8-12 16 12,4 0 0-12,-4-5 0 4,5-1-400-4,-1-1-80 6,6-7 0-5,-5 3-16 7,7-3-176-8,-5 3 0 5,3 2 144-4,2 1-144 7,-5 1 0-8,3 7 0 6,1 0 0-6,-3 6 0 9,1 4 0-9,3 2-160 11,-7 2 160-11,5 8-160 4,-6 6 160-4,1 5-160 11,-5 3 160-11,0-1-160 4,0 2 160-4,-4 3 0 7,-4-1 0-7,-2 0 0 8,-4 1 0-8,2-3-128 12,-2-2 128-12,2-1-128 18,-2-9-320-18,-1 1-48 0,1-6-16 0,6-8 0 14,0 0-1840-13,0 0-368-1,0 0-80 0,0 0-10048 4</inkml:trace>
    </iact:actionData>
  </iact:action>
  <iact:action type="add" startTime="30606">
    <iact:property name="dataType"/>
    <iact:actionData xml:id="d32">
      <inkml:trace xmlns:inkml="http://www.w3.org/2003/InkML" xml:id="stk30" contextRef="#ctx0" brushRef="#br0">23429 2787 12895 0,'0'0'1152'2,"0"0"-928"1,0 0-224-2,0 0 0 3,0 0 1968-4,0 0 336 7,0 0 80-7,6 14 16 8,0-6-512-7,0 3-96 5,3-3-32-6,5-2 0 8,0-4-656-8,1-2-128 7,5-2-16-6,-1 0-16 6,1-2-576-7,1 2-112 11,-1-4-32-11,-5-1 0 19,3-1-640-18,-4 2-128-1,3-2-32 0,3-4 0 15,-5 1-2400-14,5-5-480-1</inkml:trace>
    </iact:actionData>
  </iact:action>
  <iact:action type="add" startTime="30832">
    <iact:property name="dataType"/>
    <iact:actionData xml:id="d33">
      <inkml:trace xmlns:inkml="http://www.w3.org/2003/InkML" xml:id="stk31" contextRef="#ctx0" brushRef="#br0">24042 2263 15663 0,'0'0'1392'1,"0"0"-1120"6,0 0-272-7,0 0 0 4,7 11 896-4,1-1 112 9,0 6 16-9,-4-1 16 6,-4 5 336-5,-2 3 64 5,-4 1 16-6,0 1 0 10,-2 2-416-10,1 0-80 8,-5 3 0-8,4 1-16 4,-2 0-416-4,1-2-80 6,3 1 0-6,2-3-16 7,0-2-272-7,2 1-160 8,0-3 192-8,4-5-192 24,0-1-1312-23,2 1-368 4,-4-18-80-5</inkml:trace>
    </iact:actionData>
  </iact:action>
  <iact:action type="add" startTime="31401">
    <iact:property name="dataType"/>
    <iact:actionData xml:id="d34">
      <inkml:trace xmlns:inkml="http://www.w3.org/2003/InkML" xml:id="stk32" contextRef="#ctx0" brushRef="#br0">23848 3366 13407 0,'0'0'592'3,"0"0"128"-3,0 0-576 1,0 0-144-1,0 0 0 0,0 0 0 7,0 0 992-7,0 0 160 8,0 0 48-8,-9 6 0 8,-1 4-416-8,2 11-80 11,-2 7 0-10,1 1-16 4,-1 2 192-3,-4 6 32 5,3 4 16-7,-5 4 0 4,6-4-288-4,-3 4-48 11,3-2-16-11,2 0 0 5,2-6-288-4,6-4-64 5,4-6-16-6,2-3 0 8,2-5 32-7,5-7 0 6,-1-2 0-7,8-7 0 4,-1-4 336-4,4-5 64 11,5-6 0-11,1-4 16 5,2-7-144-3,2-4-48 7,-1-3 0-9,-1 1 0 4,-4 6-320-4,0-1-144 11,-3-3 128-11,-3 4-128 4,-5-1 128-4,1 7-128 11,-5-1 128-10,2 8-128 3,-8 1 144-4,-6 9-144 10,0 0 160-10,7 11-160 4,-1 5 0-4,0 5 0 8,-6 7 0-8,-2 9 0 8,-4 11 0-7,1 3 0 9,-3 4 0-10,-6 1 0 4,-2 5 288-4,-5 7-32 11,-4 0-16-11,-3 6 0 6,-1-7-32-6,-2 1 0 8,-4-6 0-7,-2-1 0 3,2-5-16-4,1-3 0 12,-1-6 0-12,4-10 0 3,6 0-192-2,5-10 176 8,1-7-176-9,-1-1 160 20,9-7-1376-19,11-12-288 0,0 0-48-1,2-16-12272 0</inkml:trace>
    </iact:actionData>
  </iact:action>
  <iact:action type="add" startTime="31882">
    <iact:property name="dataType"/>
    <iact:actionData xml:id="d35">
      <inkml:trace xmlns:inkml="http://www.w3.org/2003/InkML" xml:id="stk33" contextRef="#ctx0" brushRef="#br0">24988 2684 18143 0,'0'0'800'1,"0"0"160"-1,0 0-768 0,-6 15-192 3,0 7 0-2,-6 5 0 5,0 4 992-5,-3 8 160 10,-1-2 16-11,-7 8 16 4,1 4-32-4,1 8 0 13,0 3 0-12,-3 4 0 2,-1 5-240-3,-3 7-48 5,1 6-16-5,2-4 0 8,1-2-416-8,5-8-96 11,3-2-16-6,1-5 0-3,3-1-128-2,0-1-48 8,6-11 0-8,3-1 0 5,3-6-144-5,3-4 0 11,3-7 144-11,6-5-144 19,0-2-384-18,5-5-128 0,1-3-48-1,3-7-8416 7,1-8-1696-6</inkml:trace>
    </iact:actionData>
  </iact:action>
  <iact:action type="add" startTime="32136">
    <iact:property name="dataType"/>
    <iact:actionData xml:id="d36">
      <inkml:trace xmlns:inkml="http://www.w3.org/2003/InkML" xml:id="stk34" contextRef="#ctx0" brushRef="#br0">25292 3152 18431 0,'0'0'1632'2,"0"0"-1312"5,0 0-320-7,-8 6 0 5,0 7 848-5,-5 7 112 6,3 3 0-6,-6 7 16 8,3 1-32-8,-5 6-16 10,4 0 0-9,-3 2 0 5,5 6-224-6,-3 0-64 9,5-3 0-9,0 3 0 4,4-8-128-4,4 4-48 7,4-9 0-7,4-3 0 9,4-2-176-9,-2-2-32 7,3-3-16-7,5-7 0 4,3-1 240-4,-1-8 48 11,1-6 16-11,5-2 0 4,-3-4 256-4,-1-6 48 10,1 3 16-10,1-9 0 5,1 3-336-4,-5-5-64 9,-1-1-16-3,1-1 0-7,-6 3-128 1,1-5-48 7,-5 1 0-8,-2-2 0 3,-2-3 0-2,-4 1 0 10,-2-2 0-10,-2-3 0 2,0-1-112-3,-2 2-32 10,-4 4 0-9,1 3 0 3,1 3-256-4,-4 1-64 11,2 7-16-11,3-5 0 19,-7 5-1792-18,4 1-368 0,-3 2-64 1,-1-5-12224-2</inkml:trace>
    </iact:actionData>
  </iact:action>
  <iact:action type="add" startTime="32600">
    <iact:property name="dataType"/>
    <iact:actionData xml:id="d37">
      <inkml:trace xmlns:inkml="http://www.w3.org/2003/InkML" xml:id="stk35" contextRef="#ctx0" brushRef="#br0">25583 2518 6447 0,'0'0'576'2,"0"0"-576"4,0 0 0-6,0 0 0 5,0 0 2624-5,0 0 432 6,0 0 80-6,0 0 0 9,0 0-1600-9,5 14-336 13,3 3-64-13,6 1-16 3,-1 5-96-3,9 5 0 10,1 3-16-10,5 8 0 4,-1 0-176-4,0 8-48 8,3 1 0-8,1 7 0 8,0 5 0-8,2 1 0 11,-8 1 0-11,-1 8 0 4,-5 6-32-4,-3 6-16 11,-8 6 0-11,-4-2 0 5,-4 0-128 0,-4 0-32 1,-2-3 0-6,-8-5 0 5,1-2-128-5,-9-3-16 11,-1-9-16-11,-3-2 0 4,-3-3-96-4,-2-3-32 11,-6-1 0-10,-2-4 0 1,4-4-144-2,-4-8-16 12,4 2-128-12,3-10-11344 16,3-2-2384-14</inkml:trace>
    </iact:actionData>
  </iact:action>
  <iact:action type="add" startTime="33696">
    <iact:property name="dataType"/>
    <iact:actionData xml:id="d38">
      <inkml:trace xmlns:inkml="http://www.w3.org/2003/InkML" xml:id="stk36" contextRef="#ctx0" brushRef="#br0">26187 3747 6447 0,'0'0'576'1,"0"0"-576"7,0 0 0-8,0 0 0 5,0 0 2576-5,0 0 416 6,0 0 80-6,0 0 0 8,0 0-1152-7,12 9-224 9,3-3-48-9,3 0-16 4,2-2-304-5,5-2-64 5,2-2-16-5,6 0 0 9,4 0-464-9,-1 0-80 10,1-2-32-10,2 0 0 7,-6 0-240-7,2 0-48 6,0 0-16-5,-4 0 0 7,-2 0-176-8,-1 0-16 7,-5-2-16-7,-3 3 0 7,-1-1-160-7,1-2 0 12,-5 2 0-12,1 0 0 13,-6 0-1616-13,-10 2-256 1,0 0-48-1,0 0-10432 3</inkml:trace>
    </iact:actionData>
  </iact:action>
  <iact:action type="add" startTime="34161">
    <iact:property name="dataType"/>
    <iact:actionData xml:id="d39">
      <inkml:trace xmlns:inkml="http://www.w3.org/2003/InkML" xml:id="stk37" contextRef="#ctx0" brushRef="#br0">27038 4301 21423 0,'0'0'944'1,"0"0"208"-1,0 0-928 0,0 0-224 8,0 0 0-8,11 1 0 4,-11-1 960-4,16-1 160 6,-6-5 32-6,3 4 0 10,-13 2-592-10,10-2-112 5,4-2-32-5,-6 0 0 9,1 2-288-9,3-4-128 10,-6-2 0-9,-6 8 128 17,0 0-2048-16,10-5-432-1</inkml:trace>
    </iact:actionData>
  </iact:action>
  <iact:action type="add" startTime="34351">
    <iact:property name="dataType"/>
    <iact:actionData xml:id="d40">
      <inkml:trace xmlns:inkml="http://www.w3.org/2003/InkML" xml:id="stk38" contextRef="#ctx0" brushRef="#br0">27453 4302 15663 0,'0'0'1392'3,"0"0"-1120"-3,0 0-272 0,0 0 0 0,0 0 672 0,0 0 80 6,0 0 16-5,0 0 0 7,0 0-320-7,16 8-48 9,-5-6-16-10,5-2 0 19,-4-2-1024-18,5-2-192 2</inkml:trace>
    </iact:actionData>
  </iact:action>
  <iact:action type="add" startTime="34508">
    <iact:property name="dataType"/>
    <iact:actionData xml:id="d41">
      <inkml:trace xmlns:inkml="http://www.w3.org/2003/InkML" xml:id="stk39" contextRef="#ctx0" brushRef="#br0">27833 4338 2751 0,'0'0'128'1,"0"0"16"-1,0 0-144 0,0 0 0 6,0 0 0-6,0 0 0 3,8 7 2624-3,-8-7 512 12,0 0 80-12,16 2 32 5,-6-2-2448-5,3 0-480 10,-3 0-112-10,8-2-6816 7</inkml:trace>
    </iact:actionData>
  </iact:action>
  <iact:action type="add" startTime="34960">
    <iact:property name="dataType"/>
    <iact:actionData xml:id="d42">
      <inkml:trace xmlns:inkml="http://www.w3.org/2003/InkML" xml:id="stk40" contextRef="#ctx0" brushRef="#br0">28337 3700 11055 0,'0'0'976'1,"0"0"-784"3,0 0-192-3,0 0 0 7,0 0 1856-8,0 0 336 8,0 0 64-7,0 0 16 1,11 6-704-2,-11-6-144 12,10 4-16-12,6 1-16 4,-5 3-560-4,5-4-96 6,-2 0-32-6,5-2 0 8,-3 0-384-8,1 0-64 10,3-2-32-9,-3 0 0 3,5 0-224-4,-1 2 0 9,1 0 128-8,-3 0-8320 15,3-2-1648-15</inkml:trace>
    </iact:actionData>
  </iact:action>
  <iact:action type="add" startTime="36748">
    <iact:property name="dataType"/>
    <iact:actionData xml:id="d43">
      <inkml:trace xmlns:inkml="http://www.w3.org/2003/InkML" xml:id="stk41" contextRef="#ctx0" brushRef="#br0">29189 3312 6447 0,'0'0'272'4,"0"0"80"-4,0 0-352 0,0 0 0 0,0 0 0 1,0 0 0 2,0 0 2032-3,0 0 336 6,0 0 64-6,0 0 0 8,0 0-1232-7,0 0-256 9,6-12-48-10,-6 12-16 5,0 0-400-4,0 0-80 6,0 0-16-7,0 0 0 7,-4 14-64-7,2-3-32 12,2 5 0-12,-2 0 0 4,0 3 256-4,0 1 48 7,0-1 16-7,0 7 0 10,0 1-224-10,2 0-32 10,0 0-16-10,0 1 0 5,2-5-160-5,2 1-48 6,2-5 0-1,2-3 0 1,0-3 112-6,-1-5 16 5,7 0 0-5,-2-4 0 8,7-6 288-8,-3-2 64 7,1-4 16-7,5 0 0 5,-1-5-160-5,-1 1-16 7,-1-6-16-7,3 1 0 8,-5-1-224-8,1-3-32 7,1 1-16-7,-3 3 0 8,0-5-160-8,-3-1 192 12,1 2-192-12,-4 3 192 3,1 0-192-2,-3 9 0 10,0-5 0-11,2 8 0 3,-10 6 0-3,0 0 0 11,0 0 0-11,0 0 0 5,0 0 0-5,6 10 0 12,-4 7 0-12,0 5 0 3,-2 5-160-3,0 6 160 11,0 2 0-8,-2 10-144-2,0-2 144-1,-2 8 128 10,-4 4-128-10,0 5 176 5,-2 8 96-4,-5-1 32 9,-1 3 0-9,-3 0 0 3,-1 4-64-4,-1-2-16 12,-1-9 0-10,-1-1 0-2,-3-3 48 1,-1-5 16 10,2-5 0-10,-1-2 0 1,1-8 224-2,2-2 32 12,3-6 16-12,1-6 0 4,-3-3-16-4,5-11 0 12,1-3 0-12,-1 0 0 4,7-6-176-3,-2-4-48 5,2-8 0-6,6-1 0 8,-1-13-64-8,1-1-32 6,0-4 0-6,8-1 0 10,0 1-224-10,1 0 0 11,5-2 0-11,4 3 0 3,-4 3 0-2,5 2-208 10,-3-1 32-11,3 5 16 19,-3 3-832-18,6-1-160 0,-7 5-48-1,5-2-9536 9,-4 6-1904-8</inkml:trace>
    </iact:actionData>
  </iact:action>
  <iact:action type="add" startTime="37464">
    <iact:property name="dataType"/>
    <iact:actionData xml:id="d44">
      <inkml:trace xmlns:inkml="http://www.w3.org/2003/InkML" xml:id="stk42" contextRef="#ctx0" brushRef="#br0">29854 2424 13935 0,'0'0'608'1,"0"0"144"-1,0 0-608 0,0 0-144 7,0 0 0-6,-6 12 0 2,6-12 1088-2,-7 8 192 5,1 0 48-6,0 5 0 7,-4-1-208-6,2 8-32 10,0-1-16-11,-5 1 0 6,3 3-144-6,-6 2-32 10,3 3 0-10,-3 1 0 3,4 6-320-3,-1 4-64 11,1-8 0-11,6 2-16 5,-2-1-288-5,3-5-48 11,1-2-16-11,2-3 0 6,2-1-144-6,2-5 0 10,2-1 144-10,1-5-144 3,7 0-176-3,-2-4-96 11,4-2-32-11,-3-4 0 21,5 0-1872-20,-2-2-384 1</inkml:trace>
    </iact:actionData>
  </iact:action>
  <iact:action type="add" startTime="37725">
    <iact:property name="dataType"/>
    <iact:actionData xml:id="d45">
      <inkml:trace xmlns:inkml="http://www.w3.org/2003/InkML" xml:id="stk43" contextRef="#ctx0" brushRef="#br0">29922 2774 11967 0,'0'0'528'1,"0"0"112"-1,0 0-512 0,0 0-128 0,0 0 0 0,0 0 0 7,0-14 2320-7,2 2 432 10,2 0 96-10,4-3 16 5,0 3-1488-4,-2-3-288 5,4 5-64-6,1-4-16 8,-3 4-560-8,6-3-128 12,-7 3 0-12,3 0-16 4,0 1-176-4,-10 9-128 10,8-6 192-9,-8 6-192 4,0 0 240-5,0 0-64 10,0 0-16-10,10 13 0 5,-3 3-160-5,-3 3 0 10,-2-1 144-10,-4 5-144 4,-2 3 208-4,-2-1-16 8,-1-2-16-8,1 3 0 9,-2-3 80-9,-2 1 32 3,2-7 0-2,3 1 0 5,-3-5 176-6,2-1 48 7,0-6 0-7,6-6 0 8,0 0-64-8,0 0 0 11,0 0 0-11,0 0 0 6,0 0 0-6,0 0-16 10,8-6 0-10,2-10 0 6,-3 3-240-6,3-5-32 10,2 3-16-10,-2-3 0 3,-1 3-144-3,5 3 0 9,-4-2 0-9,2 4 128 7,-5 5-128-7,-7 5 0 9,10-2 0-9,-10 2 0 6,10 4-192-6,-4 1 192 10,-2 7-160-9,0 0 160 4,-3 5-144-4,-2-1 144 8,-3 7-128-9,0 1 128 4,-2-1-192-3,-4-5 32 9,0 1 16-10,4 3 0 20,-3-1-816-20,1-5-176 0,2 1-16 0,4-5-8288 11,0 0-1648-10</inkml:trace>
    </iact:actionData>
  </iact:action>
  <iact:action type="add" startTime="38128">
    <iact:property name="dataType"/>
    <iact:actionData xml:id="d46">
      <inkml:trace xmlns:inkml="http://www.w3.org/2003/InkML" xml:id="stk44" contextRef="#ctx0" brushRef="#br0">30203 2803 17503 0,'0'0'1552'1,"0"0"-1232"5,0 0-320-6,0 0 0 5,0 0 1408-4,0 0 208 6,0 0 48-7,0 0 16 4,0 0-272-4,16 2-48 6,-4-2-16-6,3 0 0 9,-3-2-512-9,4 2-96 10,-5 0-32-10,5-2 0 4,3 2-400-4,-3-2-96 7,2-2-16-7,-5 2 0 9,5-4-192-9,-5 2 0 7,1 0 0-7,0 2 0 22,-1-1-736-21,-1-3-32-1,0-4-16 0,-4 0 0 15,-1 4-1248-13,-7 6-240-1,8-11-48 5</inkml:trace>
    </iact:actionData>
  </iact:action>
  <iact:action type="add" startTime="38370">
    <iact:property name="dataType"/>
    <iact:actionData xml:id="d47">
      <inkml:trace xmlns:inkml="http://www.w3.org/2003/InkML" xml:id="stk45" contextRef="#ctx0" brushRef="#br0">30584 2602 15887 0,'0'0'704'1,"0"0"144"-1,0 0-672 6,0 0-176-3,4 12 0-3,-2 1 0 0,-1-3 1200 0,-1 2 208 9,-1 3 32-8,-3-1 16 3,0 2-416-3,-2 3-80 7,0-3 0-8,-4 1-16 5,1-3-384-5,3 1-80 11,-4 3-16-11,4-6 0 4,0 3-288-3,4-5-176 9,-2 0 192-10,4-10-192 4,0 0-192-4,0 0-160 11,0 0-32-11</inkml:trace>
    </iact:actionData>
  </iact:action>
  <iact:action type="add" startTime="38772">
    <iact:property name="dataType"/>
    <iact:actionData xml:id="d48">
      <inkml:trace xmlns:inkml="http://www.w3.org/2003/InkML" xml:id="stk46" contextRef="#ctx0" brushRef="#br0">30790 2251 15599 0,'0'0'688'1,"0"0"144"-1,0 0-656 0,0 0-176 7,0 0 0-7,0 0 0 2,10-2 880-1,-10 2 144 10,16 4 16-11,-4-2 16 4,1 4-112-4,-3 5-32 11,2 1 0-11,1 6 0 7,-1-3-112-6,2 7-32 6,-7 1 0-7,3 6 0 5,0 2-224-4,-6 5-48 9,0 1-16-10,-4 0 0 4,-2 6-32-4,-2-2-16 7,-4 5 0-6,-6-3 0 6,1 2 16-7,-5-2 16 12,-1-6 0-12,1 0 0 7,-3 0-160-6,-3-2-48 6,3-5 0-7,-1-3 0 6,3-2-256-6,-1-5-224 8,7-7 32-8,1 1-8976 10,4-6-1808-9</inkml:trace>
    </iact:actionData>
  </iact:action>
  <iact:action type="add" startTime="39104">
    <iact:property name="dataType"/>
    <iact:actionData xml:id="d49">
      <inkml:trace xmlns:inkml="http://www.w3.org/2003/InkML" xml:id="stk47" contextRef="#ctx0" brushRef="#br0">31467 2561 10127 0,'0'0'448'1,"0"0"96"-1,0 0-544 0,0 0 0 7,-8 14 0-7,1-3 0 5,-7 5 2512-5,0 1 400 9,-9 7 80-9,0 5 16 6,-5 8-1248-6,-1 0-240 10,-2 2-48-10,2 6-16 5,-3 6-336-5,1 5-64 6,-2 1-16-6,2 3 0 7,0 1-432-7,1 5-96 10,-1-2 0-10,4 7-16 5,7-17-272-5,3 3-48 7,-1-1-16-7,-1-1 0 7,5-2-160-7,0-1 0 7,7-5 0-7,1 0 128 8,-2 8-352-8,6-9-80 12,4-11-16-12,6-5 0 18,1-9-224-17,7-9-48 0,0 2-16-1,5-11-8288 11,4-1-1664-9</inkml:trace>
    </iact:actionData>
  </iact:action>
  <iact:action type="add" startTime="39386">
    <iact:property name="dataType"/>
    <iact:actionData xml:id="d50">
      <inkml:trace xmlns:inkml="http://www.w3.org/2003/InkML" xml:id="stk48" contextRef="#ctx0" brushRef="#br0">31660 3117 11967 0,'0'0'1072'1,"0"0"-864"5,4-10-208-5,-4 10 0 2,0 0 2240-2,0 0 384 7,0 0 96-8,0 0 16 7,-11 10-1456-7,1 5-304 11,-6 7-48-11,3 1-16 4,-9 3-176-4,1 7-32 11,-3-2-16-11,7 6 0 4,-3 2 64-4,7-2 16 10,1 4 0-10,4-4 0 6,0-2-320-6,6 4-64 9,4-2-16-8,8-4 0 3,-2-5-32-4,7-5 0 11,1-3 0-11,3-7 0 4,5 3 80-4,-1-10 16 12,-1 0 0-12,3-6 0 3,0-6 224-3,1 0 48 17,-3-8 16-17,1 2 0 1,-1-5-176-1,-1 3-32 11,-5-5-16-11,1-1 0 3,-11-3-64-2,1-1-16 6,0-1 0-7,-4-4 0 7,-2-6-64-6,-4 2-16 9,-4 1 0-10,-6-1 0 5,1 2-192-4,-5 4-144 8,6 3 192-9,-5 1-192 4,1 0 0-4,-4 1 0 12,3 6 0-12,-3 1 0 17,1 5-576-16,3-2-32-1,-3 5 0 1,5 1 0 12,-2-2-1632-12,6-4-320-1,1 3-64 0,-3-5-12272 3</inkml:trace>
    </iact:actionData>
  </iact:action>
  <iact:action type="add" startTime="39822">
    <iact:property name="dataType"/>
    <iact:actionData xml:id="d51">
      <inkml:trace xmlns:inkml="http://www.w3.org/2003/InkML" xml:id="stk49" contextRef="#ctx0" brushRef="#br0">31949 2153 11055 0,'0'0'976'0,"0"0"-784"8,0 0-192-8,0 0 0 5,0 0 1616-5,0 0 288 11,0 0 48-11,0 0 16 4,0 0-976-4,0 0-192 7,0 0-32-7,0 0-16 9,-6 12-192-9,2-6-48 8,4-6 0-8,0 16 0 6,0-3 256-6,4 9 32 10,2-1 16-9,2-1 0 4,4 5-32-5,-1 0 0 6,7 3 0-6,-3 3 0 8,3 8-32-8,5 0-16 8,3 10 0-8,1 1 0 6,2 5-240-6,1 3-48 17,-1 7-16-17,-2 7 0 1,-2 2-112-1,-3 2-32 10,-5 6 0-9,1 0 0 2,-8 0 0-2,2 7 0 9,-7-1 0-10,1-4 0 3,0-4 256-3,-2-2 48 7,0-6 16-7,-4 2 0 8,0 0 96-8,-4-7 32 10,0-1 0-10,-2 2 0 5,-2-11-304-5,-5 1-64 11,1-1-16-11,-7-1 0 6,-3-3-64-6,-1-2-16 9,-9-2 0-8,-1-5 0 2,-2 1-32-3,2-2-16 13,-6-4 0-12,2 2 0 1,2-6-96-2,-2-5-128 9,4-3 176-9,1-2-176 5,1 2 0-5,2-5 0 11,2-6 0-11,1-1 0 19,1-5-1680-17,2-4-400 1,1-2-80-2</inkml:trace>
    </iact:actionData>
  </iact:action>
  <iact:action type="add" startTime="47252">
    <iact:property name="dataType"/>
    <iact:actionData xml:id="d52">
      <inkml:trace xmlns:inkml="http://www.w3.org/2003/InkML" xml:id="stk50" contextRef="#ctx0" brushRef="#br2">4406 2697 9215 0,'0'0'816'1,"0"0"-656"7,0 0-160-7,0 0 0 3,0 0 672-4,0 0 96 10,0 0 32-10,0 0 0 6,0 0-352-6,0 0-64 5,-8 2 0-5,8-2-16 7,-12 0-96-6,12 0-16 10,0 0 0-11,0 0 0 4,-8 6 176-3,8-6 16 9,-6 10 16-10,-1-4 0 4,7-6 256-4,-4 10 48 8,4-10 16-8,-6 13 0 7,0-5 240-7,2 0 32 13,4-8 16-13,-8 12 0 3,1-5-80-3,-1 5-16 11,8-12 0-11,-6 8 0 4,-4 0-176-3,2-2-32 5,8-6-16-6,0 0 0 10,-7 7-80-10,7-7-16 5,0 0 0-5,0 0 0 9,0 0 64-9,0 0 16 11,0 0 0-11,0 0 0 6,1-11-16-5,3-1 0 4,4-8 0-5,4-1 0 8,-4-2-304-8,3-1-64 7,3-7-16-7,2 0 0 7,-1 2-336-6,3-3 0 7,-5 1 0-4,5 4 0-4,-2 0 0 0,-1-1 0 7,3 5 0-7,-7 3 128 8,5 5-128-8,-4-3 0 12,-1 6 0-12,3-1 0 4,-6 3 0-4,2 6 0 10,-10 4 0-10,0 0 0 5,9-2 0-5,-9 2 0 9,8 6-144-9,4 2 144 7,-4 5 0-7,-2 1 0 11,-1 6 0-11,3 1 0 3,-4 4 0-3,0 5 0 7,-4 1 0-7,2 0 0 7,0 4 0-7,-2 4 0 11,-2-2 0-11,2 2 0 6,0 2 0-6,-2-6 0 11,0 4 0-11,2-4 0 5,-2-3 0-5,-2 1 0 10,-2-4 128-10,3-2-128 3,-1-1 240-2,0-3-48 6,0 1 0-7,0-3 0 8,-4-5 192-8,4 1 16 10,-2-5 16-10,2 0 0 5,4-12-160-5,-3 7-16 11,-3 1-16-10,6-8 0 3,0 0 0-4,0 0 0 9,0 0 0-9,0 0 0 6,0 0 32-6,0 0 16 11,0 0 0-11,0 0 0 3,0 0 16-3,0 0 0 11,0 0 0-11,0-8 0 5,0-3-96-5,2-7 0 11,0 4-16-10,3-3 0 4,1-3-176-5,2 3 128 9,2-3-128-9,-4-1 128 5,3-1-128-5,3 3 0 10,-4-5 144-10,4 1-144 6,1-2 0-6,1-3 0 7,0 3 0-7,-1 0 128 5,1-3-128-5,0 1 0 10,-1 0 0-10,5 1 0 5,-6 3 0-4,9 2 0 8,-3-3 0-9,1 5 0 5,1-1 0-4,-1 7 0 9,-5-3 0-10,1 8 0 4,-3 0 0-4,4 1 0 10,-7 5 0-10,3 4 0 4,2 5 0-3,-3 1-128 10,3 4 128-11,-4 5 0 5,3 1 0-5,-3 9 0 10,0 10 0-10,4-2 0 4,-7 4 0-4,7-2 0 11,-6 6 0-10,0-4 0 3,1 0 0-4,-1 2 0 10,-2-4 128-10,2-1-128 5,4-7 128-5,-7-2-128 11,5-2 160-11,2-3-160 5,-4-3 0-5,1 1 128 10,3-5-128-10,2 3 0 5,3 0 0-5,5-7 0 5,-5-1 0-4,17 2 0 23,-5-8-2176-22,-2 3-368 0,-3 5-80-2,-11-4 0 0</inkml:trace>
    </iact:actionData>
  </iact:action>
  <iact:action type="add" startTime="49115">
    <iact:property name="dataType"/>
    <iact:actionData xml:id="d53">
      <inkml:trace xmlns:inkml="http://www.w3.org/2003/InkML" xml:id="stk51" contextRef="#ctx0" brushRef="#br2">17605 2752 8287 0,'0'0'736'1,"-4"12"-592"6,-4-4-144-7,-4-3 0 3,5 1 1328-2,-3 4 224 10,0-4 48-10,2 0 16 3,2 0-144-4,6-6-16 10,-9 7-16-9,9-7 0 3,0 0-128-4,0 0-32 11,0 0 0-11,0 0 0 4,0 0-176-3,0 0-32 5,0 0-16-6,0 0 0 9,11-7-160-9,-3-1-48 11,6 0 0-11,-2-6 0 5,5 3-288-5,-3-7-64 10,3-1-16-9,-3 3 0 3,4-7-112-3,-5 3-32 5,3 4 0-6,3-1 0 7,-5-3-176-6,4 5-32 7,-5-3-128-8,3 7 192 3,-5-5-192-3,3 6 0 10,-4-1 128-10,4 3-128 8,-7 4 0-8,-7 4 0 9,0 0 128-9,14-2-128 4,-14 2 0-4,0 0 0 10,0 0 0-9,12 6 0 4,-12-6 0-4,9 11 0 9,-9-11 0-10,10 12 0 5,-2 4 0-5,-2-1 0 9,0 5 0-9,2-1 0 6,-5-1 0-5,1 5 0 9,-4 3 0-9,4 1 0 2,-2 2 0-2,0 2 0 10,0-1 0-11,0-1 144 2,0 2 32-2,-2 2 0 12,0-2 0-11,0-1 0 2,0-1 16-3,-2-2 16 7,0 3 0-7,0-5 0 10,-2-2 80-10,2-3 16 6,0 1 0-6,-2-1 0 9,1-7-48-9,-1 1-16 6,2-4 0-6,2-10 0 9,0 0 0-9,0 0 0 10,-2 13 0-10,2-13 0 6,0 0 64-6,0 0 16 6,0 0 0-6,0 0 0 5,0 0 64-5,0 0 0 10,0 0 16-10,0 0 0 5,0-11-192-5,2-1-32 10,0-4-16-10,3 3 0 4,1-5-160-4,-2 5 128 9,0-7-128-9,2 3 128 7,4 1-128-7,-4-6 0 12,1 1 0-12,3 2 128 5,-2-5-128-5,2 3 0 6,1-3 0-6,-3 3 128 8,2-3-128-8,4 3 0 7,-3-4 0-7,5-1 0 9,-4-1 0-9,1 0 0 11,-5 1 0-11,8 1 0 5,-5 0 0-5,1 3 0 7,2 3 0-7,-5-1 0 8,5 1 0-7,-4 5 0 6,2-2 0-7,-3 7 0 4,-3-3 0-4,2 4 0 10,-8 8 0-10,0 0 0 5,12-2 0-4,-12 2 0 9,0 0 0-10,0 0 0 5,11 6 0-5,1 6 0 6,-6-1 0-6,2 5 0 8,-2-4 0-8,1 7 0 10,-1-1 0-8,-4 3 0 0,2 3 0-2,-2 3 0 11,0-2 0-11,0 1 0 5,-2 1 128-5,0-2-128 11,0 1 128-11,2-1-128 4,0-4 192-3,4 1-32 10,-4 1-16-11,2-1 0 5,-2-7 0-5,3 3 0 9,3-1 0-9,2-5 0 4,-4 2-144-3,4-2 128 9,1-1-128-10,-1 1 128 6,6-6-128-6,-5 0 192 9,5-2-192-9,-2 1 192 4,5-1-192-3,-1-2 0 10,-3 0 0-10,5 0 0 16,-7 0-1728-14,3 2-448 1,-2 0-64-4</inkml:trace>
    </iact:actionData>
  </iact:action>
  <iact:action type="add" startTime="50891">
    <iact:property name="dataType"/>
    <iact:actionData xml:id="d54">
      <inkml:trace xmlns:inkml="http://www.w3.org/2003/InkML" xml:id="stk52" contextRef="#ctx0" brushRef="#br2">18662 2830 13471 0,'0'0'592'1,"0"0"128"-1,0 0-576 0,0 0-144 5,0 0 0-5,0 0 0 4,0 0 768-3,0 0 128 10,0 0 32-11,-4 10 0 5,4 2-352-5,0-5-80 5,0-7-16-4,8 14 0 6,-2-4 64-7,2-2 16 7,3 1 0-7,-1-5 0 9,8-2 192-9,-5-2 32 8,7-2 16-8,1-2 0 7,1-4-256-7,1 1-48 8,0-1-16-8,3-6 0 3,-1 3-112-3,1-5-32 6,1 2 0-6,-2-5 0 9,-1 1-144-9,-1 1-48 13,-2-5 0-13,1 1 0 8,-1-1 32-8,1 1 0 5,-8-1 0-4,1 3 0 4,-5 3-176-5,0 1 0 13,-1-1 0-13,-3 4 0 2,0 1 0-1,-2-1 0 10,-4 12 0-11,0 0 0 4,0 0 0-3,0 0 0 3,-8-2 0-4,2 6 0 11,-5 6 0-11,-1 1 0 7,0 7 0-7,-5 3 0 8,-1 7 0-7,3 9-176 9,-7-4 48-10,3 8 0 4,1 4 128-4,-3 5 0 11,-5 7 0-11,3 5 0 4,-1 11 0-4,-3 1 128 10,-2 4-128-10,-2 11 176 6,-1 5-176-6,-3 4 0 12,-2-5 0-9,6 5 128-3,-2-7-128 0,2-1 0 7,-6-6 0-6,3-2 0 6,3 0 128-7,0-6-128 11,-4-2 192-11,0-8-64 4,4-3 400-3,-1-1 80 9,3-5 16-10,2-3 0 3,1-5-224-3,3-6-32 12,2-2-16-12,3-4 0 3,-1-8-176-2,5-2-48 4,-4-1 0-5,9-5 0 9,-3-7 32-9,4-2 0 8,8-12 0-8,0 0 0 7,-6-8 0-6,2-4 0 6,-2-4 0-7,6 1 0 9,2-9-160-9,4-1 0 7,0-4 0-7,0-4 0 4,4-6 0-3,3 0 0 10,-1 2 0-11,4-2 0 4,3 5 0-4,-1 3 0 7,-1 2-144-7,7 4 144 7,-5-1-128-7,5 3 128 11,-1 5-192-11,0 7 192 4,1 3-144-4,-3 4 144 12,-1 0 0-12,1 12-144 4,1 0 144-4,1 9 0 6,1 3-144-6,-3 3 144 8,2 2 0-8,3 1 0 12,-1 1 0-12,0 2 0 4,-1 4 0-4,1-3 0 11,-1-1 0-11,7 12 0 19,-4-8-496-17,-2-2 32-1,1-3 0-1,-5-7 0 11,3-3-1760-9,-1-9-336 0,2 1-80-2,-3-6-16 0</inkml:trace>
    </iact:actionData>
  </iact:action>
  <iact:action type="add" startTime="51640">
    <iact:property name="dataType"/>
    <iact:actionData xml:id="d55">
      <inkml:trace xmlns:inkml="http://www.w3.org/2003/InkML" xml:id="stk53" contextRef="#ctx0" brushRef="#br2">19998 2528 11967 0,'0'0'528'1,"0"0"112"0,0-10-512-1,0 10-128 8,-6-12 0-8,0 7 0 3,-1 3 1472-3,-5 4 256 6,2 1 48-6,-5 5 16 5,-1 4-944-5,-5 2-176 6,-1 5-32-5,-3 8-16 6,-3 8 240-6,-1 8 48 6,-4 4 16-7,-4 8 0 7,-4 7-80-6,2 6-16 9,-4 10 0-10,-2 6 0 6,0 10-432-6,-3 1-80 10,3 11-32-10,4-3 0 6,4-5-160-6,2 1-128 15,9-9 192-15,7-6-192 1,-1-6 128-1,10-4-128 10,3-8 0-10,5 2 0 4,4-7 0-4,5-5 0 10,1-1 128-10,6-4-128 4,2-10 0-3,5 0 0 11,-2-8-128-12,19 14 128 19,-7-14-864-19,2-6-80 2,-4-13-16-2,-2-3-10640 0</inkml:trace>
    </iact:actionData>
  </iact:action>
  <iact:action type="add" startTime="51968">
    <iact:property name="dataType"/>
    <iact:actionData xml:id="d56">
      <inkml:trace xmlns:inkml="http://www.w3.org/2003/InkML" xml:id="stk54" contextRef="#ctx0" brushRef="#br2">20045 3325 17327 0,'0'0'384'2,"0"0"64"-2,0 0 32 0,0 0 16 0,0 0-496 0,0 0 0 5,0 0 0-5,0 0 0 5,-10 10 592-5,-1 6 32 11,1-1 0-11,-4 3 0 3,2 3 128-2,5 7 16 10,-5 1 16-10,4 6 0 3,4 2-80-4,-2-2-32 7,-1 0 0-7,3-2 0 8,4 1-288-8,0-3-64 8,2 0-16-8,1-6 0 7,5-1-96-7,-2-5-16 7,4-1 0-7,4 1 0 9,-3-7 208-9,5 0 48 12,-6-4 0-12,5-5 0 4,-1 1 64-4,5-4 0 7,-7-6 16-7,4 1 0 8,3-7-32-8,-3 0-16 10,5-7 0-5,-1 3 0-5,-5-3-224 0,5-3-32 9,-3 1-16-9,-1 1 0 4,2-3-208-4,-5-3 0 12,3-1 128-12,-4 0-128 6,1 0 0-6,-3 1 0 9,2 5 128-9,-3 1-128 3,-1 5 0-2,4 1 0 9,-6 4 0-10,-6 10 0 4,0 0 0-4,0 0 0 10,4 16-128-10,0-1 128 6,-2 7 0-6,-2 7-128 11,0 6 128-11,-2 8 0 4,-4 4 0-3,2 4 0 6,-6 11 0-7,0 4 144 7,-1 10 176-7,-9 8 16 7,-1 4 16-7,-5 6 0 8,-5-1 0-8,0-1 0 11,-2 4 0-11,-10-11 0 4,4-7-16-4,-4-6 0 10,4-1 0-10,-6-7 0 5,4 4 80-4,-4-9 16 5,2-3 0-6,2-5 0 8,4-8-192-8,0 0-48 10,4-10 0-10,6-2 0 5,1-7-192-5,7-5 144 10,3-7-144-9,-5-2 128 17,9-10-1392-16,4-14-272-1,6-6-64-1,4 1-8960 5,6-10-1792-3</inkml:trace>
    </iact:actionData>
  </iact:action>
  <iact:action type="add" startTime="52496">
    <iact:property name="dataType"/>
    <iact:actionData xml:id="d57">
      <inkml:trace xmlns:inkml="http://www.w3.org/2003/InkML" xml:id="stk55" contextRef="#ctx0" brushRef="#br2">20400 2190 12895 0,'-2'-21'576'3,"2"21"112"-3,8-8-560 0,-8 8-128 0,13-8 0 0,1 6 0 7,6 6 2176-7,-5 6 416 8,3-2 80-7,1 11 16 6,-1 5-1632-7,5 7-320 11,3 6-64-11,-1 14-16 5,2 3-64-4,1 15-16 9,-1 9 0-10,0 7 0 3,-1 9 256-3,-1 2 32 12,0 5 16-12,1 8 0 4,-9 0-272-4,-3 8-48 18,-4 6-16-18,-7-2 0 1,-3-4-272-1,-5-8-48 8,-5-7-16-7,-10-5 0-1,1-11 16 0,-1-4 0 6,-5-4 0-6,0-10 0 8,-1-3-224-8,1-5 0 12,0-11-192-12,-9 15-14704 7</inkml:trace>
    </iact:actionData>
  </iact:action>
  <iact:action type="add" startTime="52973">
    <iact:property name="dataType"/>
    <iact:actionData xml:id="d58">
      <inkml:trace xmlns:inkml="http://www.w3.org/2003/InkML" xml:id="stk56" contextRef="#ctx0" brushRef="#br2">17697 3271 2751 0,'0'0'128'2,"0"0"16"-2,0 0-144 0,0 0 0 7,0 0 0-7,0 0 0 5,0 0 2464-5,0 0 464 10,0 0 80-9,0 0 32 2,-6-4-1648-2,0 0-336 7,2-6-64-8,-4 2-16 7,-2 3 144-7,3-3 32 11,-3-2 0-11,-4 4 0 3,2 2-32-3,-7 2 0 12,-1-3 0-12,-1-1 0 5,-2 4-224-5,-5 4-64 6,-5 4 0-6,0-1 0 8,-2-1-176-8,0 6-32 7,-6 4-16-7,4-3 0 8,-2 7-80-8,2-1-16 11,2-1 0-11,-3 4 0 5,5-5 32-5,4 3 0 13,4 1 0-13,3 3 0 4,5-1-240-3,1 5-48 8,6-1-16-9,4 0 0 5,6 1-96-5,6-1-16 5,4 2 0-4,10 1 0 8,1-1 128-9,6 0 0 11,7 0 16-11,1 1 0 5,9-1-32-5,-1 2-16 10,2 2 0-10,2-1 0 4,-4-1-64-4,2 0-16 11,-4 1 0-11,0 3 0 4,-8 0-16-4,-2 0 0 6,-4 2 0-6,-1 6 0 9,-5-6 192-9,-7 6 48 7,0-2 0-7,-9 4 0 3,-3-4 80-3,-4-2 32 8,-3 2 0-8,-9-6 0 7,0 2 32-7,-7 2 0 11,-5-7 0-11,-3-1 0 6,-6-2-112-6,-6 0-16 6,-2-1 0-6,-9-5 0 8,-3 3-160-8,0-5-32 7,1 1-16-7,-5-9 0 8,3 1-176-8,-3-4 128 10,1-6-128-10,-17-2 128 20,7 0-1184-19,12-4-240 0,5-2-48 0,18 0-11360 3,0 0-2272-2</inkml:trace>
    </iact:actionData>
  </iact:action>
  <iact:action type="add" startTime="55258">
    <iact:property name="dataType"/>
    <iact:actionData xml:id="d59">
      <inkml:trace xmlns:inkml="http://www.w3.org/2003/InkML" xml:id="stk57" contextRef="#ctx0" brushRef="#br2">2644 7201 12543 0,'0'0'560'2,"0"0"112"-2,0 0-544 0,2-10-128 3,-2 10 0-2,0 0 0 6,0 0 800-7,0 0 128 7,0-12 32-7,-2 0 0 9,2 12-176-9,0 0-16 6,0 0-16-6,0 0 0 9,-11-5-64-8,-3 3-16 7,-2-2 0-8,3 2 0 3,-5 2-96-3,4 4 0 11,-5 0-16-11,-1 3 0 4,1 3-160-3,-1 0-16 6,-5 0-16-7,0 5 0 8,-3-3 48-8,3 5 16 11,0-3 0-11,-3 6 0 5,-1 3-48-5,4 0-16 9,1 3 0-9,-1 1 0 9,0 4-48-9,-3 0-16 3,1 6 0-3,0 2 0 10,-1-3-32-10,3 5 0 7,2-2 0-6,-1 5 0 3,1-3-112-4,-1 4-32 6,3-4 0-6,7 2 0 8,1-8-128-8,7 2 128 11,4 2-128-11,8-8 128 6,3 1-128-6,3-3 128 12,6-4-128-10,-1-1 128-1,7-1 112-1,3-1 16 11,4-7 0-11,6 3 0 4,0-11 0-4,8 1 0 11,-4 2 0-11,4-6 0 3,-4-6 0-2,6 0 0 8,0-4 0-9,-4-4 0 5,3 3-32-5,-16-1 0 8,3-6 0-8,2 2 0 9,0-7 176-9,-4-1 48 7,-2-3 0-7,-1 2 0 7,-1-3-16-6,0 1 0 7,-5-5 0-8,-5 3 0 8,1-2 16-8,-1-2 16 7,-5-1 0-7,-2-3 0 7,-2-2-144-7,-6 0-48 7,-6 2 0-7,-4 0 0 10,-2-2-80-10,2 1 0 6,-7 1-16-6,1 2 0 7,-5 0-176-7,1 2 192 13,3 3-192-13,-5 5 192 2,0-1-192-1,5 9 0 6,-5-3 0-7,-5 2 0 20,4 1-384-19,5 9-64 0,0 4-16 0,16 0-11312 7,0 0-2240-6</inkml:trace>
    </iact:actionData>
  </iact:action>
  <iact:action type="add" startTime="56430">
    <iact:property name="dataType"/>
    <iact:actionData xml:id="d60">
      <inkml:trace xmlns:inkml="http://www.w3.org/2003/InkML" xml:id="stk58" contextRef="#ctx0" brushRef="#br2">5049 7622 10703 0,'0'0'464'2,"0"0"112"-1,0 0-448-1,0 0-128 0,0 0 0 0,0 0 0 8,0 0 688-8,-2-10 112 7,2 10 32-6,-2-10 0 7,0 2 0-8,0-3 0 6,2 11 0-6,0-10 0 9,0 10 64-8,0 0 0 4,0-8 16-5,0 8 0 8,0 0-64-7,0 0-16 5,-1-12 0-6,1 12 0 9,0 0-256-9,0 0-48 7,0 0-16-7,0 0 0 10,0 0-256-10,0 0-64 9,0 0-16-8,-10 14 0 1,-2 0 64-2,4 3 16 7,2-1 0-7,1 3 0 7,-3 5 192-7,2-1 64 7,0 1 0-7,0 1 0 12,-2 2-16-12,3 1 0 10,-1-7 0-10,2 2 0 4,-2-1-64-4,-2-1-16 10,0-5 0-10,4 0 0 4,4-16-80-3,0 0-16 10,0 0 0-11,-5 13 0 4,5-13-96-4,0 0-32 7,0 0 0-7,0 0 0 3,0 0 0-3,0 0 0 7,0 0 0-7,0 0 0 8,0 0-192-8,0 0 0 11,13-6 0-11,5 1-10096 19,-5 1-1984-17</inkml:trace>
    </iact:actionData>
  </iact:action>
  <iact:action type="add" startTime="57212">
    <iact:property name="dataType"/>
    <iact:actionData xml:id="d61">
      <inkml:trace xmlns:inkml="http://www.w3.org/2003/InkML" xml:id="stk59" contextRef="#ctx0" brushRef="#br2">6263 7134 6447 0,'0'0'576'1,"0"0"-576"-1,0 0 0 0,0 0 0 8,0 0 1632-7,0 0 224 5,0 0 32-6,0 0 16 9,0 0-1120-9,-2 20-208 13,2 1-64-13,2 1 0 4,1-1 208-4,1 2 48 6,6 1 0-5,4-5 0 2,-3 1-64-2,5-1-16 5,-4-5 0-6,5 2 0 8,-3-9-112-8,2 5 0 10,-1-2-16-9,3-4 0 3,1-2 64-4,-3-4 16 11,1-2 0-11,5-2 0 5,-1 0-64-4,-1-4 0 9,-3-4 0-10,3 3 0 4,-7-5-240-4,3 2-48 11,-8-7-16-11,2 5 0 4,-1-3-96-4,-1 3-32 7,-4-4 0-2,0 3 0-1,-2-1 32-4,0-1 0 11,-2 3 0-11,-2-4 0 5,0 1-176-4,-2 3 192 8,4 14-192-9,0 0 192 5,0 0-192-5,0 0 0 7,-8-4 0-7,8 4 0 7,-15 8 0-7,5 10 0 12,0-1-160-11,-2 11 160 2,3 5-128-3,-7 4 128 10,2 2 0-10,-3 11-144 5,-3 11 144-5,1 5 0 7,-6 0 0-7,-5 11 0 10,-3 4 0-10,-2-3 144 5,-4-7-144-4,-2-5 0 7,4-4 0-8,0-1 0 8,0-5 0-8,2-1 0 7,4-4 352-7,-1-8-32 11,3-10-16-11,2-4 0 4,1-4 912-4,1-1 176 8,2-7 32-8,-1-1 16 22,7-4-1744-21,1-3-336 0,-1-5-80 0,17-4-16-1,-14-6 736 0,2-3 256 3,6-5 0-3,4-7 0 9,2-1 0-9,4-3 0 6,2-4 0-5,4-3 0 8,-2 1-128-9,5 2-128 6,1-2 144-6,6 1-144 8,-3 5 0-8,3 2 0 6,-1 1 0-6,-1 10 0 9,1 3-160-9,3 9 160 7,-1 6-128-6,-1 3 128 6,1 3-192-7,0 8 64 8,1 5 0-8,-3 6 0 4,3 2 128-4,-3 2 0 7,1-1 0-7,-6-3 0 7,1 2 0-6,-3-2 0 11,3-4-192-12,-5-1 64 3,4-5 128-3,-4 1 0 12,-3-9 0-12,5 5 0 4,-4-6 0-4,-2 1 0 12,-6-13 0-12,10 8 0 17,-10-8-544-17,15 6-128 2,-15-6-32-1,22-6-8848 7,-5-2-1776-6</inkml:trace>
    </iact:actionData>
  </iact:action>
  <iact:action type="add" startTime="57854">
    <iact:property name="dataType"/>
    <iact:actionData xml:id="d62">
      <inkml:trace xmlns:inkml="http://www.w3.org/2003/InkML" xml:id="stk60" contextRef="#ctx0" brushRef="#br2">7269 7052 15487 0,'0'0'688'2,"0"0"144"-2,0 0-672 0,0 0-160 7,-8 12 0-7,0 4 0 5,-7 3 640-5,3 1 80 10,-5 3 32-10,3 4 0 5,-6 6 336-4,1 6 64 6,-5 0 0-7,5 10 16 8,-4 8-80-8,-1 3-32 7,-3 7 0-7,0-1 0 5,-1 0-496-5,3-1-112 10,-1-5 0-10,3 0-16 4,6-1-240-4,-1-6-64 10,4-7 0-10,5 3 0 10,3-8-128-10,4 2 0 7,0-6 0-4,4 0 0-1,0-8 0-2,6-7 0 7,3-5 0-7,1-3 0 23,5-4-576-23,-1-4-208 3,4-6-48-2</inkml:trace>
    </iact:actionData>
  </iact:action>
  <iact:action type="add" startTime="58095">
    <iact:property name="dataType"/>
    <iact:actionData xml:id="d63">
      <inkml:trace xmlns:inkml="http://www.w3.org/2003/InkML" xml:id="stk61" contextRef="#ctx0" brushRef="#br2">7310 7786 14735 0,'-10'15'640'2,"4"1"160"-2,-1-3-640 0,1 5-160 5,-4 5 0-4,2-1 0 4,0-3 1568-5,-3 1 288 9,3-1 48-8,2-1 16 4,2 1-560-5,0 1-96 7,4-20-32-7,0 14 0 8,0-14-656-8,0 0-128 6,0 0-16-5,0 0-16 3,0 0 288-4,18 0 48 7,-1-6 16-7,5-2 0 8,-3-6-240-8,3 1-32 8,-1-7-16-8,3 1 0 7,-3 3-96-7,-7 0-32 7,3 5 0-7,-3-7 0 8,3 3-80-8,-5-3-16 12,2 2 0-12,-6 5 0 3,-1 3-48-2,3-2-16 9,-10 10 0-10,0 0 0 4,0 0-192-3,6 12 0 7,-2 1 0-8,0 7 0 7,-2 5 0-7,-2 5 0 10,-4 3 0-10,2 8 0 7,-2-2 0-7,2 9 0 10,-4 3 0-7,-4 2 144-1,1-4 0-2,-9 21 0 11,3-16 0-11,-3-5 0 4,0-14 16-4,3-2 0 11,-7-3 0-11,3-5 0 5,1-2 32-5,-1-1 16 6,3-8 0-6,1-1 0 8,1-7-64-8,0-2-16 9,14-4 0-9,-15-4 0 5,3-4-400-5,0-5-96 12,3 1-16-12,3-6 0 18,0-3-1664-17,0-1-352 0,6-3-64 0,6-6-16-1</inkml:trace>
    </iact:actionData>
  </iact:action>
  <iact:action type="add" startTime="58500">
    <iact:property name="dataType"/>
    <iact:actionData xml:id="d64">
      <inkml:trace xmlns:inkml="http://www.w3.org/2003/InkML" xml:id="stk62" contextRef="#ctx0" brushRef="#br2">7899 6676 22111 0,'0'0'1968'0,"10"-8"-1584"8,-10 8-384-8,10-2 0 3,1 0 928-3,3 6 96 10,-6 0 32-9,3 10 0 2,-3 1-144-2,4 9-16 9,2 5-16-10,-3 8 0 7,7 8-80-7,-3 7-16 8,1 5 0-8,2 13 0 4,-5 0 112-4,3 10 32 11,-10 8 0-11,0 6 0 4,-5-3-288-4,-2 11-64 11,-5-3-16-4,-2 1 0-7,-8-7-288 0,3 1-48 5,-5-6-16-4,-1-4 0 7,-3-4-16-8,-1-4-16 10,-5-10 0-10,-1 0 0 4,2-1-48-4,0-9 0 12,-1-1 0-12,1-1 0 16,0-5-656-15,1-2-144 1,3 0-32-2,-16 13-15968 4</inkml:trace>
    </iact:actionData>
  </iact:action>
  <iact:action type="add" startTime="59299">
    <iact:property name="dataType"/>
    <iact:actionData xml:id="d65">
      <inkml:trace xmlns:inkml="http://www.w3.org/2003/InkML" xml:id="stk63" contextRef="#ctx0" brushRef="#br2">2560 10054 11167 0,'0'0'496'0,"0"0"96"0,0-10-464 1,-2 2-128 4,2 8 0-5,-3-12 0 4,-1 3 608-3,2 3 96 10,-2-4 32-10,4 10 0 1,0 0 48-2,0 0 16 10,-4-6 0-10,4 6 0 6,0 0 96-6,0 0 0 10,0 0 16-9,0 0 0 2,-2 16 16-3,2-3 0 7,-2 7 0-7,0-1 0 8,0 3 96-8,0 5 0 12,-4 4 16-12,2 5 0 3,-1-1-192-3,-1 6-32 11,-6-4-16-11,0 2 0 4,-3 4-240 1,1-4-48 2,-5 2-16-7,3-4 0 4,-2 4-176-4,3-6-48 7,1 0 0-7,0 0 0 8,1-4-128-8,-3-4-16 11,4-3-128-11,5-7 192 5,-3 3-192-4,4-9 0 9,6-11 0-10,0 0 0 13,0 0-368-11,0 0-112-2,0 0-32 0,0 0-8992 7,16-9-1808-6</inkml:trace>
    </iact:actionData>
  </iact:action>
  <iact:action type="add" startTime="59595">
    <iact:property name="dataType"/>
    <iact:actionData xml:id="d66">
      <inkml:trace xmlns:inkml="http://www.w3.org/2003/InkML" xml:id="stk64" contextRef="#ctx0" brushRef="#br2">2759 10095 22975 0,'0'0'1024'1,"0"0"192"-1,0 0-960 0,4 19-256 3,0 8 0-2,-4-3 0 6,-4 1 1024-7,-2 4 144 12,-9 7 48-12,1-1 0 3,-7 0 0-3,-1 8 0 10,1-2 0-10,1 3 0 5,-3-3-688-4,1 2-128 8,3-4-16-9,3 4-16 6,-1-6-368-6,7 2 0 7,-2-6 0-7,4 8 0 22,8-6-2368-21,4-9-528 0</inkml:trace>
    </iact:actionData>
  </iact:action>
  <iact:action type="add" startTime="60170">
    <iact:property name="dataType"/>
    <iact:actionData xml:id="d67">
      <inkml:trace xmlns:inkml="http://www.w3.org/2003/InkML" xml:id="stk65" contextRef="#ctx0" brushRef="#br2">5188 10541 9215 0,'0'0'816'1,"0"0"-656"2,0 0-160-3,0 0 0 3,0 0 1008-3,0 0 160 7,-2-8 48-7,2 8 0 9,0 0-16-9,0 0 0 9,0 0 0-9,0 0 0 6,-4-11-96-6,0 1-16 9,0 4 0-9,4 6 0 6,-8-6-64-6,-3-2-32 10,1 3 0-10,-6 1 0 5,3 4-320-4,-5 2-64 10,2 0-16-11,-15 3 0 3,4 3-208-3,-2 0-32 10,-3 0-16-10,1 7 0 5,-2-3-112-4,4 8-32 8,0-3 0-9,3 1 0 9,5 3 112-6,7-3 16-2,-3-3 0-1,9 5 0 10,-2-1-112-10,6-1-16 9,4 1 0-9,4 1 0 5,6-4-48-4,-2 3-16 8,3-5 0-8,7-1 0 3,5-3 144-4,3 4 32 11,1-3 0-11,0 5 0 5,0-4-32-4,-11-1 0 5,4-3 0-6,-1 4 0 9,-3 4-272-9,1-5 160 7,-3 5-160-7,-2-2 128 7,-3-1 0-6,1 5 0 8,-4-7 0-8,-4 7 0 3,-2-6 64-4,0 5 16 8,-2-1 0-8,-4 3 0 4,-4-1 48-3,1-3 0 5,-3 3 0-6,-6 7 0 8,-7-3-48-8,4-5 0 11,-1 1 0-11,3-8 0 4,-3 1-80-4,1-3-128 8,1-2 176-8,5-2-176 8,-3-4 0-8,8-2 0 11,10 2 0-11,0 0 0 17,-15-12-1584-17,9-7-208 2,4-3-64-2,6-1-12736 4</inkml:trace>
    </iact:actionData>
  </iact:action>
  <iact:action type="add" startTime="60664">
    <iact:property name="dataType"/>
    <iact:actionData xml:id="d68">
      <inkml:trace xmlns:inkml="http://www.w3.org/2003/InkML" xml:id="stk66" contextRef="#ctx0" brushRef="#br2">5137 10235 16527 0,'0'0'720'0,"0"0"176"1,0 0-720-1,0 0-176 5,0 0 0-4,0 0 0 4,0 0 1424-5,0 0 256 11,0 0 48-11,0 0 16 4,4-10-592-4,2-1-128 6,4 1-32-6,3-4 0 10,-1 2-192-10,5-3-32 6,-1 1-16-6,6-1 0 7,1 3-112-7,0-2 0 10,1 3-16-10,-3 3 0 5,-1-2-32-4,-1 4 0 8,1 6 0-9,-3 2 0 6,3 4-368-6,-1 4-80 9,-5 5-16-9,0 5 0 4,-9 5-128-4,-1 2 128 10,-4 1-128-9,-6 1 128 7,-1 8 112-7,-9 4 16 7,-1-4 0-8,-3 8 0 4,-3-2-16-4,-3 0 0 11,-1-2 0-11,2 0 0 4,-1-8 48-3,1 0 16 11,1 0 0-11,7-9 0 0,-1-3 80-1,7 0 0 8,-3-5 16-7,8-4 0 5,4-1-176-6,2-11-32 9,0 0-16-9,0 0 0 5,0 0 64-5,12 6 16 12,5-6 0-12,5-4 0 4,-1 0-64-3,5-1 0 4,1 1 0-5,6-2 0 9,0-4-192-9,2 2 0 11,3 2 128-11,1 1-128 3,-6-3 0-2,2 4 0 8,4 0 0-9,-6 2 0 21,2 2-1904-20,2 0-368 0,-6 4-80 1</inkml:trace>
    </iact:actionData>
  </iact:action>
  <iact:action type="add" startTime="61337">
    <iact:property name="dataType"/>
    <iact:actionData xml:id="d69">
      <inkml:trace xmlns:inkml="http://www.w3.org/2003/InkML" xml:id="stk67" contextRef="#ctx0" brushRef="#br2">6947 9808 13935 0,'0'0'608'1,"-10"10"144"-1,3-4-608 0,7-6-144 7,-6 17 0-6,-2-1 0 2,6 3 608-3,2 1 96 8,0-3 0-8,8 5 16 7,0 1 96-7,9 1 16 11,1-9 0-11,3 7 0 6,3-1-32-6,3-5 0 9,2-1 0-9,-2 1 0 4,1-6-272-4,-1-5-48 7,-2 1-16-7,-1 2 0 9,-3-10 48-9,3-4 0 11,1 2 0-11,0-3 0 5,-1-3-48-5,1-6 0 10,-3 5 0-10,-11-1 0 5,3 4-224-5,-2-6-48 7,1 3-16-7,-3-3 0 8,0 0-176-7,0-3 128 5,-3 3-128-6,-3-3 128 5,-2 3-128-5,-2-2 0 10,0 5 0-3,-2-3 128-7,-2 4-128 0,0 2 0 6,-5 1 0-6,9 7 0 8,-14 4 0-8,-3 7-176 12,3 3 176-11,-4 9-128 2,5 9 128-3,-5 7 0 7,1-6 0-7,-1 13-128 7,-5 7 128-7,1 6 176 7,1 3-48-7,-5 2 0 11,-1 1 32-11,-8 3 0 11,-4 8 0-11,-6-4 0 4,0-4 48-4,2-3 16 7,-2-11 0-7,6-7 0 7,0 2 368-7,2-12 80 8,0 0 16-7,0-8 0 3,4-7 16-3,2-3 0 5,2 1 0-6,3-10 0 8,5-5-400-8,3-1-80 10,1-4-16-9,-3-6 0 4,8 1-32-5,-1-3-16 6,5-8 0-6,6 1 0 9,0-7-160-9,4 3 0 5,4 3 0-4,6-3 128 6,-1-3-128-7,9 7 0 11,-3-3-192-11,5 10 192 4,3-2-192-4,4 5 192 8,5 1-160-8,1 4 160 8,-2 0-144-8,2 4 144 8,6 1-128-8,-6 7 128 7,4-2 0-7,2 5-128 13,-4-3 128-13,6 4 0 3,-6-6-176-1,4 5 176 7,-4-3-208-9,0-2 80 18,0-3-416-16,-2-5-80-1,4-4-16-1,0 0 0 12,-6-3-320-11,1-1-80-1,-3-2-16 1,-4-8-12432 1</inkml:trace>
    </iact:actionData>
  </iact:action>
  <iact:action type="add" startTime="61881">
    <iact:property name="dataType"/>
    <iact:actionData xml:id="d70">
      <inkml:trace xmlns:inkml="http://www.w3.org/2003/InkML" xml:id="stk68" contextRef="#ctx0" brushRef="#br2">8176 9710 21183 0,'0'0'1888'1,"0"-17"-1504"4,0 17-384-5,0 0 0 5,0-8 208-5,0 8-16 10,0 0-16-10,0 0 0 4,-18 10 592-4,-7 9 128 7,-4 9 32-7,5-1 0 10,1 2 48-9,-4 12 16 4,-5 2 0-5,-3 8 0 4,-2 3-128-4,2 5-32 7,2-1 0-7,0 7 0 8,-2 1-352-8,6 6-80 11,1-4-16-11,5 5 0 6,5-9-192-6,1-4-64 7,7-5 0-7,0-4 0 8,6-4-128-8,2-8 0 17,2-2-160-17,6-6 160 0,4-4-256 0,0-7 64 6,7-5 0-6,1-7 0 24,5-6-832-22,3-4-144 0,1-4-48-2,20-7-12048 0</inkml:trace>
    </iact:actionData>
  </iact:action>
  <iact:action type="add" startTime="62116">
    <iact:property name="dataType"/>
    <iact:actionData xml:id="d71">
      <inkml:trace xmlns:inkml="http://www.w3.org/2003/InkML" xml:id="stk69" contextRef="#ctx0" brushRef="#br2">8217 10266 21183 0,'0'0'1888'1,"-4"16"-1504"8,-4-6-384-9,4 3 0 4,-2 1 400-3,3 7 16 6,-5 5 0-7,-2-1 0 6,0-3 640-5,2 3 128 6,-3 0 32-7,3 3 0 8,2-1-496-7,-2-2-80 10,4-1-32-11,4-1 0 4,2-4-320-3,4-5-64 9,0 0-16-10,0-6 0 6,-6-8 304-6,16 2 64 5,-5-4 16-5,7-4 0 9,-3-8 256-9,5 2 48 6,3-9 16-5,-1 1 0 3,-5 3-368-4,3-5-80 7,-3-3-16-7,-3 4 0 8,4 1-160-8,-7 5-32 11,5-5-16-11,-8 8 0 9,-1 1-112-9,-7 11 0 8,0 0-128-8,0 0 192 5,14 9-192-5,-6 5 0 7,-2 11 0-7,2 9 0 8,-4 5 0-8,-1 0 0 7,-3 7 0-7,0 3 0 9,-3 6 0-9,-5 1 176 11,0 3-32-11,-4-1 0 6,-9-3 48-6,-1-1 0 6,-3 7 0-6,-10 17 0 8,-2-18-64-8,2-5-128 7,3-6 192-7,3-4-64 8,0-10-128-8,4-8 160 12,3-11-160-12,5-3 160 3,-3-7-160-2,6-2 0 6,3-6 0-7,11 2 0 17,-8-14-1504-15,0-5-288-1,4-1-48-1,2-5-8912 7,4-6-1776-6</inkml:trace>
    </iact:actionData>
  </iact:action>
  <iact:action type="add" startTime="62525">
    <iact:property name="dataType"/>
    <iact:actionData xml:id="d72">
      <inkml:trace xmlns:inkml="http://www.w3.org/2003/InkML" xml:id="stk70" contextRef="#ctx0" brushRef="#br2">8554 9584 16575 0,'0'0'736'1,"0"0"160"-1,0 0-720 0,18 2-176 5,-6 2 0-3,5 7 0-2,-1 5 2944 0,-1 7 544 8,3 6 112-8,-4 12 32 8,3 6-1952-8,-3 8-384 11,3 7-80-11,-5 1 0 4,2 9-352-4,-6-2-64 10,-1 4-16-10,-3 6 0 6,-10 2-512-6,-3 4-96 11,-7 7-32-11,0 1 0 10,-5-8-16-10,-2-4-128 7,-5-2 192-4,-9 23-64-2,2-19 0-1,0-12-128 11,2-2 192-11,0-5-64 3,3-7-128-2,-3-3-192 6,-2-5 32-7,14-12-11056 22,-7-1-2224-20</inkml:trace>
    </iact:actionData>
  </iact:action>
  <iact:action type="add" startTime="63050">
    <iact:property name="dataType"/>
    <iact:actionData xml:id="d73">
      <inkml:trace xmlns:inkml="http://www.w3.org/2003/InkML" xml:id="stk71" contextRef="#ctx0" brushRef="#br2">2371 12841 11055 0,'0'0'480'2,"0"0"112"-2,0 0-464 0,0 0-128 7,0 0 0-7,0 0 0 3,0 0 2048-2,0 0 400 9,0 0 80-9,0 0 16 2,0 0-1008-2,0 0-208 9,-4 9-48-9,-4 9 0 4,1 1-208-5,1 7-48 6,-6 3-16-6,0 4 0 7,1 2-48-7,-5 6 0 7,4-4 0-6,-3 2 0 6,3 0-496-7,-2-6-96 8,5 1-32-8,-3 1 0 7,2-6-160-7,2 0-48 11,-1-9 0-11,3-1 0 5,2-1-128-5,2-7 0 10,2 5-160-10,0-16 160 22,0 0-2640-21,0 0-432 0</inkml:trace>
    </iact:actionData>
  </iact:action>
  <iact:action type="add" startTime="63292">
    <iact:property name="dataType"/>
    <iact:actionData xml:id="d74">
      <inkml:trace xmlns:inkml="http://www.w3.org/2003/InkML" xml:id="stk72" contextRef="#ctx0" brushRef="#br2">2623 12856 23375 0,'0'0'1024'1,"0"0"240"-1,0 0-1008 2,0 0-256-1,0 14 0-1,-2 5 0 3,-4-3 1088-3,-4 3 160 7,1 5 32-7,-1-1 16 8,-8 3-176-8,3 1-32 12,-1 2-16-12,-4 0 0 3,1 1-416-3,3-1-80 12,-1-2 0-12,5-1-16 3,0-1-416-3,5-2-144 8,3-1 0-8,2-3 144 10,-2-1-144-10,4-8 0 5,0-10 0-5,0 0 0 24,10 13-768-23,7-9-16-1,1-8-16 0,-3-6-8768 11,5 1-1760-10</inkml:trace>
    </iact:actionData>
  </iact:action>
  <iact:action type="add" startTime="63501">
    <iact:property name="dataType"/>
    <iact:actionData xml:id="d75">
      <inkml:trace xmlns:inkml="http://www.w3.org/2003/InkML" xml:id="stk73" contextRef="#ctx0" brushRef="#br2">2991 12835 6447 0,'0'0'272'1,"0"0"80"-1,0 0-352 0,0 0 0 6,0 0 0-5,0 0 0 4,-1 15 3888-5,-5 5 704 9,-2 3 144-9,-6 3 16 5,3 1-2576-5,-7 2-512 11,0 0-96-11,-1 1-32 4,-3 3-240-4,3 0-48 7,-1 2-16-7,-1-2 0 7,1 2-720-7,7-2-160 7,-3 1-32-7,6-5 0 9,-1-2-320-9,3 0 128 10,4-7-128-10,2 7 0 18,2-5-2048-16,2-5-496-1,-2-17-80 0,18 22-32-1</inkml:trace>
    </iact:actionData>
  </iact:action>
  <iact:action type="add" startTime="64682">
    <iact:property name="dataType"/>
    <iact:actionData xml:id="d76">
      <inkml:trace xmlns:inkml="http://www.w3.org/2003/InkML" xml:id="stk74" contextRef="#ctx0" brushRef="#br2">6898 12400 3679 0,'0'0'320'2,"0"0"-320"6,0 0 0-7,0 0 0 2,0 0 2496-3,-5 13 416 10,-3 3 96-10,0 4 0 5,2-5-1568-4,-4 7-320 9,3 3-64-9,1 2-16 2,2 2 80-3,0 3 16 11,2 1 0-11,2 2 0 5,0-2-336-5,4-2-64 11,2-1-16-11,3-3 0 4,7-2-80-3,-2-5 0 8,1-7-16-9,5 1 0 4,-3-6 144-4,3-6 16 8,3-2 16-8,1-2 0 8,3 0-32-7,-2-4 0 5,1-6 0-6,-3 3 0 9,2-7-288-4,1 2-64 2,-3-3-16-7,1-1 0 5,-5-3-208-4,-3-1-64 7,1 3 0-8,-5 1 0 5,2-1-128-5,-7-1 128 6,1 3-128-6,0-1 128 10,-6 8-128-10,0-3 0 6,-2 5 0-6,0 8 0 4,0 0 0-3,0 0 0 6,-10 8-160-7,2 7 160 9,1-1-224-9,-7 9 48 10,0 9 16-10,1 3 0 6,-1 8 160-6,-4 5 0 7,1 9 0-7,-7 5 0 8,-3 10 0-8,-2 1 224 11,-8 3-48-11,0 2-16 3,0-6 96-2,-6-2 0 5,2 2 16-5,-2-9 0 7,4-5 128-7,-2-7 32 9,6-2 0-9,0-12 0 3,0-4 208-4,5-6 64 8,5-5 0-8,6-3 0 9,-1-9-256-9,4 0-64 8,7-8 0-6,1-4 0-2,-2-6-112 0,4-2-16 13,4-4-16-13,6-1 0 3,2-11-240-2,6 3 0 10,-1 2 0-11,9 1 0 4,-1-1 0-3,3-3 0 9,3 3-208-10,3 7 64 3,-1 0 144-2,2 9-208 11,4-1 80-12,0 4 128 3,1 4-160-3,-1 4 160 9,0 5 0-9,-2 5-144 6,-7 1-48-6,-1-1 0 11,2 6 0-10,1-3 0 16,-1-3-1136-15,-2 3-224-2,3 1-48 1,-3-3-16 11,-1 1-672-11,1-5-128 0,2-1-16-1,12-6-10496 4</inkml:trace>
    </iact:actionData>
  </iact:action>
  <iact:action type="add" startTime="65259">
    <iact:property name="dataType"/>
    <iact:actionData xml:id="d77">
      <inkml:trace xmlns:inkml="http://www.w3.org/2003/InkML" xml:id="stk75" contextRef="#ctx0" brushRef="#br2">7971 12402 15663 0,'0'0'688'1,"0"0"144"-1,-8 0-656 0,-3 0-176 6,3 0 0-6,-8 4 0 3,3 3 1984-2,-7 9 384 6,1 2 64-7,-3 5 0 7,-3 8-944-7,-3 4-192 11,1-2-32-11,-2 10-16 4,0-2 16-4,-3 10 0 11,3 8 0-11,2 3 0 5,-2 4-576-5,1 1-112 9,7 5-32-9,1-2 0 6,1 6-384-6,7-2-160 10,0-10 128-10,7 3-128 10,3-9 0-10,2-1 0 6,4-5 0-6,7-3 0 4,-1-8 0-4,10 0 0 12,-1-8 0-12,4-5 0 17,1-9-576-16,3-5-80 0,2-8-32-1,5-6-9440 12,1-6-1904-11</inkml:trace>
    </iact:actionData>
  </iact:action>
  <iact:action type="add" startTime="65632">
    <iact:property name="dataType"/>
    <iact:actionData xml:id="d78">
      <inkml:trace xmlns:inkml="http://www.w3.org/2003/InkML" xml:id="stk76" contextRef="#ctx0" brushRef="#br2">8117 13026 18431 0,'0'0'1632'1,"0"0"-1312"4,0 0-320-5,-9 6 0 4,1 5 1088-4,-4 5 160 11,4 1 32-11,-5 1 0 5,1 3 0-5,2 3 16 10,-5-3 0-10,3-1 0 4,0 3-272-4,4 1-64 11,3 1-16-11,-3 0 0 4,8-3-368-3,4-5-64 8,2 1 0-8,-1-6-16 3,9 1-16-4,2-3 0 12,3-4 0-12,-1-2 0 4,5-8 128-3,3 0 32 9,-1-6 0-10,0 0 0 4,1-7-208-3,1-5-48 4,-4 5 0-5,1-3 0 9,-3 1-224-9,-1 3-160 17,-3-3 192-17,-5-1-192 1,2 7 208-1,-7-3-64 10,1 8-16-10,-8 8 0 4,0 0-128-4,0 0 0 12,0 0-160-12,0 0 160 4,4 10-192-4,2 11 192 6,-6 3-208-6,-2 7 80 8,-2 8 128-8,0 4 0 12,0-2 0-12,-2 6 0 4,-1 3 0-3,-7 1 256 5,2 4-48-5,-5-1 0 3,-3 3 64-4,1-1 16 12,-3-1 0-9,-3 0 0-3,-2-7 48 1,-1-5 16 9,3-2 0-9,2-6 0 2,-1 0-224-2,5-5-128 10,-5-7 160-11,3-1-160 3,3-7 0-2,6-3 0 10,-3-8 0-11,7-4 0 18,8 0-1776-16,-4-8-448 1,0-10-80-2</inkml:trace>
    </iact:actionData>
  </iact:action>
  <iact:action type="add" startTime="66052">
    <iact:property name="dataType"/>
    <iact:actionData xml:id="d79">
      <inkml:trace xmlns:inkml="http://www.w3.org/2003/InkML" xml:id="stk77" contextRef="#ctx0" brushRef="#br2">8644 12236 25791 0,'8'-8'2304'1,"-2"-4"-1856"8,4 5-448-9,5 1 0 3,-1 2 832-2,1 0 64 6,-1 10 0-7,0 2 16 7,-5 1-32-7,7 11-16 11,-2 7 0-11,5 6 0 4,5 10 64-4,1 2 16 11,4 10 0-11,-1 7 0 4,-1 2-80-4,2 14-16 11,-4 6 0-11,-1 6 0 4,-9 11-192-3,1 3-32 7,-8-1-16-8,-2 45 0 7,-4-21-368-7,-8-8-80 4,-4-12-16-4,-7-9 0 8,-1-12 112-8,-2-10 0 11,-3-6 16-11,-2-8 0 4,-3-5-272-4,1-2 0 12,-2-9 0-12,-2-5 0 18,-6-2-1120-17,-4-6-176 1,2-5-48-2,-4-1-16064 0</inkml:trace>
    </iact:actionData>
  </iact:action>
  <iact:action type="add" startTime="66697">
    <iact:property name="dataType"/>
    <iact:actionData xml:id="d80">
      <inkml:trace xmlns:inkml="http://www.w3.org/2003/InkML" xml:id="stk78" contextRef="#ctx0" brushRef="#br2">2517 15594 11967 0,'0'0'1072'1,"0"0"-864"2,-3 16-208-3,-1-3 0 8,-6 5 1296-8,2 3 224 8,0 1 32-8,-5-1 16 7,-1 5-256-6,0-1-48 5,1-2-16-6,-3 3 0 8,1-1-320-8,-1-3-64 10,6 1-16-10,-2-3 0 5,3-3-592-5,3 3-112 7,2-7-16-7,2 5-128 23,2-18-240-21,0 0-144-1,0 0-48 4</inkml:trace>
    </iact:actionData>
  </iact:action>
  <iact:action type="add" startTime="66893">
    <iact:property name="dataType"/>
    <iact:actionData xml:id="d81">
      <inkml:trace xmlns:inkml="http://www.w3.org/2003/InkML" xml:id="stk79" contextRef="#ctx0" brushRef="#br2">2859 15721 16575 0,'-18'27'736'1,"14"-15"160"-1,-5 4-720 1,1 3-176 5,2-3 0-6,-2 3 0 3,-4 8 1584-3,5-3 272 11,1-3 64-11,-4-1 16 5,2-1-736-5,2 1-160 10,-1-5-16-9,-1 1-16 2,4-6-544-3,2 2-96 11,2-12-32-11,0 0 0 5,0 0-336-5,0 0 0 11,0 0-160-11,23-2 160 19,-1-4-896-19,3-2-80 0,2-6-16 0,3-3 0 17,-1-5-800-16,2 7-144-1,-2-3-48 2</inkml:trace>
    </iact:actionData>
  </iact:action>
  <iact:action type="add" startTime="67057">
    <iact:property name="dataType"/>
    <iact:actionData xml:id="d82">
      <inkml:trace xmlns:inkml="http://www.w3.org/2003/InkML" xml:id="stk80" contextRef="#ctx0" brushRef="#br2">3128 15803 9215 0,'0'0'400'0,"0"0"96"0,-6 10-496 0,2 5 0 0,0-1 0 1,-1 5 0 0,-5 1 2400 0,2-5 384-1,2 5 80 0,0 1 16 13,-4 1-1616-12,3-5-320 5,-3 3-64-5,-2-1-16 3,2-1-288-4,-1 0-64 8,1 1-16-6,4-5 0 2,2 1-496-4,2-3 128 11,2 6-128-11</inkml:trace>
    </iact:actionData>
  </iact:action>
  <iact:action type="add" startTime="67551">
    <iact:property name="dataType"/>
    <iact:actionData xml:id="d83">
      <inkml:trace xmlns:inkml="http://www.w3.org/2003/InkML" xml:id="stk81" contextRef="#ctx0" brushRef="#br2">5687 16191 17103 0,'0'0'752'1,"0"0"160"-1,0 0-720 1,0 0-192 2,0 0 0-3,0 0 0 7,0 0 1520-6,0 0 272 6,0 0 48-7,10 2 16 7,2-4-256-7,-1-2-64 8,-11 4 0-8,12-2 0 10,4-4-496-10,-3-2-96 10,3 3-32-10,3-1 0 3,-1 2-400-3,1-2-96 10,3-4-16-10,1 4 0 5,1 3-256-5,1-3-144 11,-4-4 160-11,5 4-160 19,1 0-1440-18,0 4-384 0</inkml:trace>
    </iact:actionData>
  </iact:action>
  <iact:action type="add" startTime="68171">
    <iact:property name="dataType"/>
    <iact:actionData xml:id="d84">
      <inkml:trace xmlns:inkml="http://www.w3.org/2003/InkML" xml:id="stk82" contextRef="#ctx0" brushRef="#br2">7070 15257 13695 0,'0'0'608'1,"0"0"128"-1,0 0-592 4,0 0-144-2,0 0 0-2,0 0 0 1,-4 8 640-1,-2 3 80 7,-2 1 32-7,5 6 0 9,-1 3 64-9,4 0 16 10,0 5 0-10,6 1 0 5,5 6-128-5,-1-3-32 5,6-3 0-3,-5 0 0 4,7-3-96-6,-3-1-32 11,5-2 0-11,3-1 0 6,1-6 176-6,-1-1 48 10,-1-7 0-9,3 0 0 2,0-8-48-2,1-2 0 6,-3-2 0-7,2-7 0 8,-1 1 0-8,-1-4 0 11,-1 1 0-11,1-7 0 8,-3 1-336-8,-1-3-64 9,-3 1 0-7,1 3-16-1,-5-1-176-1,0-2-128 7,-6 1 144-7,3 3-144 9,-3-3 128-8,-2 1-128 9,0 3 0-10,-2 5 0 5,-2-3 0-4,0 16 0 5,0 0 0-6,0 0 0 8,0 0 0-8,-4 17 0 8,0 9-176-8,-4 3 176 8,2 8-192-8,-1 8 192 11,-5 10-192-11,0-1 192 5,3 7 0-4,-9 7 0 4,0 0 0-5,3 8 192 3,-9-6 208-3,-3 6 48 7,-2 3 16-7,-4-3 0 8,-8-8-16-8,4-2-16 12,-6-7 0-12,2-7 0 4,-4-3 128-4,6-10 16 12,0-4 16-12,4-6 0 4,2-3-80-4,3-7-32 10,5-1 0-9,4-8 0 2,3-8-192-2,4-2-32 11,-1-2-16-12,5-4 0 3,6-4-112-2,2-2 0 5,2-3-128-6,4 1 192 7,6-4-192-6,5 5 0 10,1-7-144-11,5 7 144 6,3-3-192-6,1 6 192 9,3-1-208-9,1 3 80 5,4 4 128-4,0 2 0 8,2 2-144-9,-4 4 144 4,-1 2-240-4,-3 1 32 10,0 3 0-10,6 2 0 19,-5 6-448-18,-5-7-96-1,-1 3-16 1,-5-4 0 12,1-3-448-12,1 3-80 0,-1-4-32-1,-5-6-8784 10,-3-2-1744-10</inkml:trace>
    </iact:actionData>
  </iact:action>
  <iact:action type="add" startTime="68798">
    <iact:property name="dataType"/>
    <iact:actionData xml:id="d85">
      <inkml:trace xmlns:inkml="http://www.w3.org/2003/InkML" xml:id="stk83" contextRef="#ctx0" brushRef="#br2">8389 15128 18015 0,'0'0'800'1,"0"0"160"-1,0 0-768 0,-8 8-192 6,-4 0 0-5,-2 3 0 2,-3 5 1040-1,3 2 176 10,-5-1 16-12,-1 10 16 2,-1 5 32-2,-3 7 16 10,-1 0 0-10,0 9 0 5,-1 5-16-5,5 6-16 12,-3 7 0-12,-7 29 0 3,6-5-496-3,3-4-80 11,7-2-32-11,-1-2 0 5,6-2-320-1,8-6-64 4,-1-4-16-7,5-12 0 3,1-5-96-4,5-8-32 6,4-4 0-6,2-8 0 9,7 0-128-9,2-5 128 11,3-5-128-10,-1-5 128 17,2-9-976-17,1-7-208 0,-3-4-32-1,-9 0-8832 10,5-7-1776-8</inkml:trace>
    </iact:actionData>
  </iact:action>
  <iact:action type="add" startTime="69055">
    <iact:property name="dataType"/>
    <iact:actionData xml:id="d86">
      <inkml:trace xmlns:inkml="http://www.w3.org/2003/InkML" xml:id="stk84" contextRef="#ctx0" brushRef="#br2">8437 15869 22111 0,'0'0'1968'2,"0"0"-1584"3,0 0-384-4,0 0 0 2,0 0 720-3,0 0 64 10,-2 16 16-10,0 7 0 5,-1 3 16-5,-3 1 0 11,-2 2 0-10,2 2 0 5,0 2-64-6,-2 1-16 8,1-1 0-8,1-4 0 4,4-2-304-3,2 1-64 6,2-7-16-7,2 1 0 7,1-1-96-7,5-5-32 10,-2-5 0-9,4-5 0 4,3-2 288-5,-1-6 64 11,6-6 16-11,1-1 0 5,4-7 112-5,1-2 0 5,-3-1 16-4,-1-5 0 6,1 1-336-7,-2-4-64 17,1 1 0-17,-7 3-16 0,1 0-112 0,-2 3-32 11,-1 1 0-11,-5-1 0 4,2 8-160-4,-4 1 128 9,-6 11-128-9,0 0 128 5,0 0-128-5,0 0 0 7,4 11 0-7,-2 7 0 10,2 3 0-10,-1 11 0 5,-1 9 0-5,0 1 0 10,-2 9 0-10,0 0 160 12,-2 0-32-12,-2 3-128 4,-1 1 400-4,-1-1-16 11,-10 1-16-11,4-4 0 5,-5 1-64-5,1-1-16 6,-5-2 0-6,-1 0 0 8,1-3-128-8,-1-5-32 7,3-6 0-7,-2-5 0 8,3-9 80-8,4-1 16 11,-1-5 0-11,5-7 0 4,-2 0-224-3,12-8-160 9,-9-2 32-10,9 2 0 17,-6-10-1472-16,6-9-304 0,0-3-48-1,4-3-9552 12,1-2-1904-10</inkml:trace>
    </iact:actionData>
  </iact:action>
  <iact:action type="add" startTime="69565">
    <iact:property name="dataType"/>
    <iact:actionData xml:id="d87">
      <inkml:trace xmlns:inkml="http://www.w3.org/2003/InkML" xml:id="stk85" contextRef="#ctx0" brushRef="#br2">8904 14997 18431 0,'-12'-23'816'2,"10"13"160"-2,2 10-784 0,0 0-192 6,2-9 0-6,-2 9 0 4,0 0 1808-4,0 0 320 9,0 0 64-8,13 1 16 4,1 3-1040-5,2 6-208 7,3 0-32-7,1 7-16 9,3-1 160-9,4 9 16 6,3 5 16-6,5 11 0 9,0 5-176-9,-2 11-32 8,8 9-16-8,-2 3 0 7,4 7-256-7,-6 5-48 7,-2 5-16-7,-4 8 0 8,-9-4-176-7,-3 3-16 15,-7 9-16-16,0 5 0 0,-10-4 32 2,-4-3 16-2,-8-5 0 0,-2-3 0 10,-1-2-16-10,-3 3 0 11,-3-7 0-11,-3-4 0 5,1-6-112-4,-3-6-16 7,-1-3-16-7,-2-5 0 3,-3-7-80-4,-1-1-16 9,2-5 0-9,-14 11 0 6,10-13-144-6,0-10 0 11,1-9 0-11,5-1 0 18,-2 0-2176-17,1-3-512 1,-1-1-96-2,-2-5-32 0</inkml:trace>
    </iact:actionData>
  </iact:action>
  <iact:action type="add" startTime="72806">
    <iact:property name="dataType"/>
    <iact:actionData xml:id="d88">
      <inkml:trace xmlns:inkml="http://www.w3.org/2003/InkML" xml:id="stk86" contextRef="#ctx0" brushRef="#br2">16914 1660 6447 0,'2'-10'576'2,"4"0"-576"1,-2-7 0-3,4-1 0 8,-4 1 1664-8,0-5 240 10,-2 1 32-9,2-1 16 3,-3 7-864-4,1-3-192 11,-4 7-16-10,1-3-16 5,1 2 112-6,-2 1 32 5,-2 3 0-5,2 4 0 9,2 4-32-9,0 0 0 11,0 0 0-11,0 0 0 4,-8 0-208-4,-2 2-64 11,4 6 0-11,0 3 0 5,-3 1-192-5,1 7-32 10,2 1-16-10,-4 1 0 5,-1 7-80-5,3-1 0 7,-4-2-16-7,0 7 0 5,1 3 0-2,-5 0 0 3,0-4 0-6,3 4 0 7,-9 0 80-7,7-2 0 6,-3 1 16-6,1-3 0 8,3-2-80-8,-2-2-32 7,5-1 0-7,-1-3 0 7,2 0-96-7,4-5-32 12,-3-6 0-12,5-1 0 3,4-11 16-2,0 0 0 10,0 0 0-11,0 0 0 4,0 0 80-4,13 8 0 7,1-6 16-7,6-4 0 8,3-2-144-7,4-3-16 10,3-3-16-11,5 2 0 3,2-4-160-2,0 4 0 9,8 1 0-10,-4-1 128 5,1 4-128-5,-3 0 0 13,4 0 0-13,-2 4 0 3,8 0 0-3,0 0 0 11,0 0 0-10,3 0 0 4,1 4 0-5,5 0 0 4,7-2 0-3,-3 0 0 7,5 0 0-8,1-2 0 9,-4-2 0-9,5 0 0 5,-5-2 0-5,4 0 0 10,-2 0 0-10,5-2 0 4,-7-5 0-4,4 3 0 13,3 2 0-13,1-2 0 4,-4 2 0-4,0 0 0 6,-3 3 0-6,-5-1 0 9,1 2 0-9,-3 0 0 6,1-2 0-6,-5 0 0 8,1 0 0-8,-4 0 0 8,1 0 0-8,1 2 0 8,1 0 0-8,-1 2 0 12,0 0 0-11,-1 4 0 2,1-2 0-2,-4 4 0 6,-4 2 0-7,-2 2 0 10,-2-5 0-9,0 5 0-1,0 2 0 0,-4-4 0 8,-6 0 0-8,0 1 0 7,-2-3 0-7,-1 2 0 8,-3 2 0-8,0-2 0 12,-5-1 0-12,-3 5 0 3,1-4 0-2,-1 0 0 5,-3-1 0-6,4 3 128 8,-9-4-128-8,5 0 0 6,-4 0 0-6,2 2 128 9,1-5-128-9,-5 1 128 11,-8-4-128-11,14 0 128 3,-5 0-128-3,-9 0 128 12,12 0-128-12,2-2 128 4,-4 0-128-4,3-1 128 11,-3-5-128-11,4 2 128 4,-5 0-128-3,5 0 0 10,0-4 0-11,-3 3 128 3,3-1-128-3,-6-6 0 11,5 2 144-10,-5-1-144 4,-4-1 176-5,2-5-48 9,2 1 0-9,-4-3 0 5,-2-3 192-5,0-3 16 10,0-2 16-10,-4-4 0 6,-4-6 96-6,-2 1 0 11,2-2 16-11,0 1 0 4,0 3-224-3,-5-3-48 7,3 2-16-8,2 4 0 6,-4 4-176-6,4 4 0 6,3 3 0-5,-1 1 0 6,0 5 0-7,0 0 0 8,-2 7 0-7,2-5 0 21,4 14-1808-20,0 0-352 0,0 0-64-2</inkml:trace>
    </iact:actionData>
  </iact:action>
  <iact:action type="add" startTime="73905">
    <iact:property name="dataType"/>
    <iact:actionData xml:id="d89">
      <inkml:trace xmlns:inkml="http://www.w3.org/2003/InkML" xml:id="stk87" contextRef="#ctx0" brushRef="#br2">16132 4515 4607 0,'0'0'192'2,"2"-10"64"-2,-2 1-256 0,6-7 0 4,-2 4 0-4,0-5 0 7,0 3 3088-7,2-3 576 8,1 1 112-8,-3 4 32 8,0-3-2480-7,-2 3-496 8,0 2-112-9,0-2-16 7,-2 12 224-7,0 0 32 2,2-5 16-1,-2 5 0 8,0 0-144-9,0 0-48 10,0 0 0-10,2 9 0 4,0 7-208-4,0 3-32 7,0 5-16-7,2 7 0 8,2 4 64-8,-5 0 16 11,3 8 0-11,-2 2 0 8,0 4-224-6,-2 1-64 0,-2 3 0-2,-2 2 0 4,2-1-128-4,1-1-48 8,-1-2 0-8,0-4 0 8,0-1-144-8,2-1 160 12,0-6-160-12,6 14 160 2,-1-8 32-2,3-10 16 12,2-8 0-11,-4-3 0 2,4-7 176-3,5-1 16 7,-3-5 16-7,5 1 0 9,-3-4-32-9,4 4-16 5,3-5 0-5,1-5 0 9,-3-4-176-9,4 0-16 10,3 0-16-10,-3-1 0 6,4-5-160-5,1 6 128 9,1 0-128-9,4 0 128 9,2-2-128-10,4 4 0 0,-4-4 0 0,8 2 128 9,0 0-128-9,6 0 0 11,2 2 144-11,1 0-144 4,5 0 128-4,-2 2-128 11,3 2 128-11,5-2-128 4,7-2 0-4,4-2 0 10,0 0 0-10,8 2 128 6,2 0-128-6,6 0 0 10,-5-2 0-9,-1 2 128 2,-2 0-128-2,0 0 0 6,2-6 0-7,2 4 0 8,2 0 0-8,1 1 0 7,5 1 0-7,-6-2 0 8,-1 0 0-8,1-2 0 7,2 2 0-7,-2-2 0 7,-4 0 0-7,1-2 0 7,3 2 0-7,0 2 0 9,2 0 0-9,-5-2 0 6,-1 2 0-6,-2-1 0 9,-2 1 0-9,0 2 0 13,0 0 0-13,0 0 128 3,-2 0-128-3,-2 4 128 7,-2-1-128-7,-7-1 128 4,3 2-128-4,-12 0 0 6,1-2 0-6,-2 4 0 9,-3-2 0-9,1 0 128 7,-3-2-128-7,-1 0 0 8,0 0 0-8,-6 0 144 11,-2 0-144-11,0 3 0 4,-6 1 128-4,-2-2-128 12,-4-2 0-12,-4 0 0 4,-3 0 128-4,-1 0-128 5,2-2 0-5,-3 4 0 9,-5 2 128-9,-1 1-128 12,-2-1 0-11,-14-6 0 1,0 0 128-2,0 0-128 11,13 6 0-11,-13-6 0 4,0 0 144-4,0 0-16 11,12 8-128-11,-12-8 192 5,0 0 0-5,0 0-16 11,0 0 0-11,0 0 0 4,0 0 0-4,0 0 0 11,0 0 0-11,0 0 0 4,0 0 16-4,0 0 16 10,0 0 0-10,0 0 0 5,0 0-32-5,0 0-16 11,0 0 0-11,0 0 0 5,-6-14-16-5,0 1 0 7,4-1 0-7,0-5 0 8,-2 1 48-8,4-3 0 8,-1-3 0-8,-5-3 0 8,0-2 48-8,2-3 16 11,2-5 0-11,-2 2 0 4,0 0-16-3,-2 0 0 6,2-4 0-7,-1 6 0 8,-1-2-112-8,0 0 0 12,0 3-128-12,0 5 192 3,0 0-64-2,2 5-128 10,-1 5 176-10,-1-1-176 0,2 5 128-1,4 13-128 10,0 0 0-10,-4-16 0 6,2 4 0-5,2 12 0 8,0 0-208-9,0 0 80 13,0 0-1408-12,0 0-288-1,10 12-48 0,1 11-10560 10,-1 5-2112-9</inkml:trace>
    </iact:actionData>
  </iact:action>
  <iact:action type="add" startTime="84486">
    <iact:property name="dataType"/>
    <iact:actionData xml:id="d90">
      <inkml:trace xmlns:inkml="http://www.w3.org/2003/InkML" xml:id="stk88" contextRef="#ctx0" brushRef="#br3">22452 2054 6447 0,'0'0'576'2,"-18"0"-576"1,7 0 0-3,-1 0 0 7,2 0 1248-7,-3 0 144 11,1 2 16-11,2-2 16 5,-6 0-688-5,5 2-144 10,-5-2-16-10,6 2-16 6,-5-2-32-6,5 4 0 10,-6-2 0-9,5 0 0 4,-5 0 16-5,6-1 0 7,-5 1 0-7,3 4 0 7,4-4-80-7,-3 2-16 7,11-4 0-6,-8 4 0 7,8-4 0-8,0 0 0 8,0 0 0-7,0 0 0 3,0 0 16-4,0 0 0 11,0 0 0-10,0 0 0 3,0 0-48-3,0 0-16 5,13 4 0-6,3 2 0 8,4 0-144-8,-3-4-48 12,5-2 0-12,1 0 0 5,4-2-16-5,1-2-16 10,3 0 0-4,2 0 0-5,-2 0 80-1,4 2 32 11,-2-4 0-11,1-2 0 5,7 3-160-5,-2-3-128 10,5 2 192-10,-3-4-192 5,6 2 224-5,0 4-64 5,-2-1-16-5,4 1 0 8,1-8-16-8,1 6 0 10,-2-2 0-10,3 1 0 6,1-1-128-6,0 2 128 9,-2-2-128-9,3-2 128 6,3 3-128-6,-1 3 0 6,-1-2 144-5,0-2-144 7,1 0 0-8,-1 4 128 6,-3-2-128-6,1-1 0 8,0 1 160-8,-1 0-32 11,3 2-128-11,-2 0 192 5,-5 2 64-5,-3-2 16 7,2 2 0-7,-6 0 0 3,2 0-96-2,-2 2-32 5,-2 2 0-6,-6-2 0 9,0 0-144-9,-4 0 0 10,-3 0 144-10,-3 0-144 5,-1 0 0-4,-5 0 0 6,-3 0 0-7,2 0 128 8,-16 0-128-8,9 0 0 12,-9 0 0-12,0 0 128 3,0 0-128-3,0 0 0 6,0 0 0-6,0 0 0 8,0 0 192-8,0 0-16 7,0 0-16-7,0 0 0 11,0 0 32-11,0 0 0 8,0 0 0-8,0 0 0 7,-11 2-192-7,-3 0 128 10,-4-2-128-10,1 0 128 6,-7 0-128-6,1 4 0 7,-2-2 144-7,-7-2-144 4,-1 0 0-3,-4 0 128 4,0 4-128-5,0 0 0 8,-6-2 0-8,0 2 128 8,-4 0-128-8,-1 0 0 7,-3 3 0-7,-2-1 0 13,-1-2 0-13,-3 4 128 4,-3 2-128-3,-3-4 0 8,-5 1 0-9,4 3 0 5,1-4 0-5,-5 0 0 10,0 0 0-10,-5 3 128 5,5-1-128-5,-4-2 0 11,2 2 0-11,2 2 0 5,-3-5 0-5,3 3 0 10,-6 2 0-10,4-2 0 5,-2 0 0-5,5-1 0 7,-1 1 0-7,8-2 0 7,-1-2 0-6,4 4 0 8,5 2 0-9,3-3 0 7,4-3 0-7,6 2 0 9,6 2 0-9,0-2 0 5,8-2 0-4,1 0 0 8,3-1 0-9,7-1 0 4,2 0 0-3,12-2 0 9,0 0 0-10,0 0 0 4,0 0 0-4,0 0 0 11,18-2 0-11,3-2 0 4,11 1 144-3,5 1-144 9,2-4 192-9,9 2-192 3,9-2 128-4,5 0-128 10,7 0 0-10,-1 0 0 4,6-3 128-4,4-1-128 9,2 0 0-8,2-3 0 5,0 3 128-6,2-4-128 9,0 2 0-9,1-1 0 6,-1 3 160-6,0 0-32 10,2 1 0-10,-4 1 0 5,-4 2-128-5,-2-2 0 11,-2-2 0-11,-8 4 0 3,-3 3 0-2,-7-3 0 8,-3-2 0-9,-4 2 0 5,-4 2 0-5,-8 2 0 10,-4 0 0-10,-6 0 0 5,-5 0 0-5,-3 2 0 10,-5 2 128-10,-1 0-128 5,-13-2 0-4,0 0 0 9,0 0 0-10,0 0 0 3,0 0 0-3,-11 8 128 12,-1 4-128-12,-7-2 128 4,-5-5 0-4,-3 3-128 10,-6 2 192-10,-2-4-64 5,-8 2 0-5,0 1-128 12,-8-1 192-12,-2 0-64 5,-3 4-128-5,-9-5 128 5,-7 3-128-5,-2 2 128 8,-2-6-128-8,0 0 0 10,-6-1 0-9,-2 5 128 3,-4-2-128-4,3-2 0 11,1 4 144-11,2-3-144 4,2-1 0-3,8 0 144 10,1 2-144-11,9-4 0 4,7 0 128-4,9-2-128 11,7 0 0-11,7-2 0 3,7 0 0-2,6 0 0 9,9-2 0-10,10 2 0 5,0 0 160-5,13-4-160 9,15-2 128-9,11-4-128 5,4 2 0-5,13-5 0 11,14 1 128-11,8-4-128 5,6 3 0-5,6-3 0 6,2 4 0-6,3-3 0 8,-3 3 0-8,4 2 0 7,-5-3 0-7,3 3 0 9,0-4 0-8,-7 5 0 10,-5-3 0-11,-2 2 0 5,-4 4 0-5,-6-5 0 9,1 3 0-9,-11 2 0 6,-5 4 0-6,-5 0 0 7,-7 2 0-6,-4 0 0 5,-7-2 0-6,-9 2 0 11,-5 0 0-11,-5 0 0 4,-13 0 0-4,0 0 0 10,0 0 0-10,0 0 128 6,0 0-128-6,-13 0 128 10,-5 2-128-10,-5-2 128 6,-5 0-128-6,-5 4 160 8,-6 0-160-7,-2 4 160-1,-10 1-160 1,-1 1 160 6,-5 0-160-6,-7 2 160 6,-8-5-32-6,-4 7-128 9,-4-2 192-10,-4 3-64 6,-4-3-128-6,0 4 0 10,-7-7 0-10,1 3 0 5,2 2 0-5,-3-3 0 10,3 5 0-10,0-4 0 5,9-1 0-5,6-3 0 11,3 0 0-11,8 2 0 4,9-2 0-4,11-3 0 7,5 5 0-6,9-2 0 6,11-4 0-7,9 2 0 11,12-6 0-11,0 0 0 4,0 0-128-4,26 4 128 7,9 2 0-6,14-6 0 5,7-4 0-6,8 0 0 7,13-2 0-7,4 0 0 10,7-2 0-10,4-2 0 6,-2 5 0-6,-3-3 0 8,1-2 0-7,0 0 0 6,2 1 0-7,-4-5 0 9,-3 2 0-9,-5-3 0 6,-7 3 0-6,-3-2 0 8,-10 6 0-8,-3-1 0 13,-8-3 0-13,-12 6 0 2,-6-2 0-2,-5 1 0 7,-11 3 0-6,-1 2 0 3,-12 2 0-4,0 0 0 6,-16 0 0-6,-3 2 0 9,-8 2 0-9,-10 3 0 7,-10-1 0-7,-8 0 0 8,-7 4 0-7,-7 2 0 8,-9-3 0-9,-5 7 0 6,-7-6 0-6,-2 3 0 10,2-3 0-10,-7 0 0 4,-1 3 0-4,-3-3 0 12,5 6 0-12,-30-1 0 4,14-5 0-4,25-2 0 10,11 2 0-10,15 1 0 4,12-5 0-4,14 2 0 11,12-4-144-11,23-4 144 5,0 0 0-5,0 0 0 10,15 6 0-10,19-4 0 6,6-4 0-6,13 0 0 6,12-4 0-6,7 0 0 7,10-2 0-7,3-3 0 12,5-1 0-12,6 4 0 3,-5-4 0-3,5 5 0 12,-6-3 0-12,-1-2 0 4,-5 4 0-4,-2-5 0 11,-6 1 0-11,-23 4 0 4,-2-2 0-3,-6 3-128 5,-4 1 128-6,-6 0 0 8,-6-6 0-8,-6 6 0 10,-5 4 0-10,-8-1 0 6,-10 3 0-6,0 0 0 10,-6-2 0-10,-22 0 0 4,-7 2 0-4,-10 2 0 10,-7 2 128-10,-7-1-128 5,-11 3 0-4,0 4 0 10,-4-2 0-11,-2-4 0 4,-4 0 0-4,4 0 0 11,-2 3 0-11,2 1 0 4,3-2 0-4,7 2 0 10,9 2 0-10,5-3 0 6,9-3 0-6,12 2 0 8,11 2 0-7,5 0 0 4,15-8 0-5,0 0 0 10,19 4 0-10,8-1 0 5,8-3 0-5,12 0 0 11,4 0 0-11,9-1 0 3,5-1 0-3,7 0 0 11,-2 0 0-11,4-2 0 5,4 0 0-5,-4-4 0 10,-3-2 0-9,-1 4 0 4,-8-3 0-5,-17 3-128 9,-2 0 128-9,0-2 0 6,-8-2 0-5,-2 5 0 9,-3-1 0-10,-7 4 0 4,-2 0 0-4,-11 0 0 9,-10 2 0-9,0 0 0 5,0 0 0-5,-17-2 0 12,-11 2 0-12,-7 4 0 3,-4 0 0-3,-12 0 0 10,-7 2 0-10,-2 1 0 5,-9 1 0-4,-1-4 0 8,-8 2 0-9,-2 0 0 5,0 0 0-5,2-1 0 10,0 1 0-10,4 2 0 5,0 2 0-4,2-2 0 9,7-3 0-10,7 5 0 5,5-4 0-5,12 0 0 6,8-2 0-6,11 0 0 9,9 0 0-9,13-4 0 6,0 0-128-6,21 5 128 9,7-5 0-9,9-1 0 11,13-7 0-11,11 2 0 4,9 2 0-3,2-2 0 10,4-4 0-11,4 5 0 4,2 1 0-4,0-2 0 11,-2-4 0-11,-4 0 0 5,-6 1 0-5,1-5 0 6,-9 4 0-6,-3-2 0 8,-5 1 0-8,-19 7 0 10,2-4 0-10,-7 2 0 5,-9 2 0-5,-5 2 0 9,-3 0 0-9,-13 2 0 3,0 0 0-3,0 0 0 5,0 0 0-4,-19 10 0 8,-3 2 0-9,-3-2-192 12,-6 5 48-12,-2-1 0 20,-1 3-2272-19,-5 1-448 1</inkml:trace>
    </iact:actionData>
  </iact:action>
  <iact:action type="add" startTime="88573">
    <iact:property name="dataType"/>
    <iact:actionData xml:id="d91">
      <inkml:trace xmlns:inkml="http://www.w3.org/2003/InkML" xml:id="stk89" contextRef="#ctx0" brushRef="#br3">10741 7514 12783 0,'0'0'560'1,"0"0"128"0,2-9-560-1,-2 1-128 3,0 8 0-3,4-8 0 7,-2 0 1136-7,-2 8 192 7,2-11 32-6,-2 11 16 6,0 0-128-7,0 0-32 7,0 0 0-7,0 0 0 8,0 0-384-7,0 0-96 6,0 0-16-7,0 0 0 7,0 0-336-7,-2 13-64 8,-2 1 0-8,2 5-16 7,0 3-48-7,0-1 0 9,-2 7 0-9,-2 3 0 7,4 2-48-7,-2 0-16 6,-1 2 0-6,1 4 0 9,2-4-48-9,0-1-16 10,2-7 0-10,2-2 0 6,0-1 0-6,3-7-128 7,1-5 192-7,4-2-64 4,-2-1 528-4,6-3 112 7,3-6 0-7,3-2 16 7,-5-4-16-7,5-3-16 7,3-1 0-7,1-6 0 9,-1 5-448-9,-2-9-96 12,3 4-16-12,-1-5 0 3,-1-4-192-3,1-1 0 10,-3 1 0-10,-3 2 0 6,1-3 128-6,-7 5-128 10,3-3 0-10,-4 1 144 5,0 0-144-5,-1 1 0 7,-5 6 0-7,2 1 0 8,-4 5 0-8,-2 10 0 11,0 0 0-11,0 0 0 5,0 0 0-5,0 0 0 10,2 14-192-10,-2 7 192 5,-2 1-176-5,0 5 176 11,-2 6-128-11,2 4 128 5,-4 8 0-5,-5 8 0 5,1 3 0-5,-8 5 128 9,5 9-128-9,-9 2 0 6,1 8 0-6,-3 0 128 11,3 0 0-11,-4-2 0 9,-3 0 0-9,3-10 0 4,-4-1 128-4,1-7 48 11,1-3 0-11,2-3 0 5,-1-9 96-5,3-4 32 6,-1 0 0-6,5-6 0 9,1-6-160-9,1-3-16 7,5-7-16-7,0-7 0 8,5-4-240-8,7-8 144 9,0 0-144-9,0 0 128 20,0-18-1376-19,7-3-288 0,5-3-48 0,-4 3-8912 7,4-3-1792-8</inkml:trace>
    </iact:actionData>
  </iact:action>
  <iact:action type="add" startTime="89190">
    <iact:property name="dataType"/>
    <iact:actionData xml:id="d92">
      <inkml:trace xmlns:inkml="http://www.w3.org/2003/InkML" xml:id="stk90" contextRef="#ctx0" brushRef="#br3">11784 6906 10127 0,'0'0'448'1,"0"0"96"-1,0 0-544 0,0 0 0 3,0 0 0-3,0 0 0 10,0 0 2416-9,-5 4 368 6,-9 2 80-5,4 2 16-1,-5 7-1616-1,3 3-320 10,-6 5-64-10,3 6-16 6,-5 6 160-6,1 1 16 5,-3 8 16-5,3 3 0 10,-3 8-240-10,3 7-48 11,1 5-16-11,-3-1 0 3,-3 4-368-3,3 2-80 11,1-3-16-11,5-1 0 5,-5-8-288-4,9-1 0 8,-5-5 0-3,6-3 0-5,2-6 128-1,-1 0-128 10,1-6 0-10,6 0 0 5,0-6 144-5,2-2-144 11,0-2 0-11,4 5 144 18,4-13-1472-17,3-2-288 2,-1-11-64-3,-10-8-16 0</inkml:trace>
    </iact:actionData>
  </iact:action>
  <iact:action type="add" startTime="89477">
    <iact:property name="dataType"/>
    <iact:actionData xml:id="d93">
      <inkml:trace xmlns:inkml="http://www.w3.org/2003/InkML" xml:id="stk91" contextRef="#ctx0" brushRef="#br3">12083 7351 23039 0,'0'0'1024'2,"0"0"192"-2,0 0-960 1,0 0-256-1,0 0 0 0,-10 6 0 5,-4 5 656-4,1 7 96 3,-3 5 16-3,-3 4 0 6,-3 3-112-6,3 3-16 9,-5 6 0-10,-1-2 0 5,2 8-128-4,1-2-48 8,1 5 0-9,5 1 0 5,-1-4-208-4,7 2-32 8,0 2-16-9,2-8 0 4,8 0-80-3,4-8-128 10,4 0 176-11,0-6-176 4,3-5 512-3,5-3-16 8,4-9 0-9,-1 2 0 4,4-9 304-4,3-3 64 8,1-7 16-8,0-3 0 14,1 0-256-14,1-7-48 2,-2-3-16-2,1 3 0 10,-1-9-192-10,-2-1-48 6,-3 0 0-6,-1-1 0 9,-7 1-64-9,1-2-32 10,-5-2 0-10,-2-5 0 5,0-1-32-4,-6 4 0 5,-4-4 0-6,-2 2 0 8,-4 2-64-8,0 2-128 7,0 1 176-7,-3 5-176 8,1 2 0-8,-4 1 0 8,1 7 0-8,-1-3 0 22,0 2-416-21,-5 7-144-1,3 1-16 1,-1 0-16 6,1 4-2480-3,2 0-480-4,-1 0-96 1</inkml:trace>
    </iact:actionData>
  </iact:action>
  <iact:action type="add" startTime="89907">
    <iact:property name="dataType"/>
    <iact:actionData xml:id="d94">
      <inkml:trace xmlns:inkml="http://www.w3.org/2003/InkML" xml:id="stk92" contextRef="#ctx0" brushRef="#br3">12017 6731 16815 0,'0'0'368'2,"5"-10"80"-2,-1-2 0 0,2 0 32 0,-2 3-480 0,2-3 0 5,-6 12 0-5,0 0 0 5,8-8 896-5,-8 8 96 11,0 0 16-11,0 0 0 5,0 0-608-5,0 0-112 11,0 0-32-11,9 0 0 5,5 4 176-5,0 2 16 6,-6 2 16-6,5-1 0 8,-1 1 688-8,7 6 144 10,-3-4 32-9,4 9 0 3,1-1-720-4,2 3-144 11,3 3-16-11,-1 1-16 3,2 4-112-2,3 0-32 6,3 5 0-7,-4 5 0 12,0-4 128-8,-1 6 32-3,-3 2 0-1,2 5 0 7,-3 3-80-7,-3 2-16 10,-3 1 0-10,1 3 0 5,1-3 96-5,-7 3 0 11,5-2 16-10,-8 1 0 3,1-3 16-3,-3-1 0 4,-6-1 0-5,0 0 0 9,-4-2 112-9,-2 1 32 6,-5 1 0-6,-3-4 0 8,0 2-112-8,-5-1 0 10,-1-1-16-9,0-2 0 3,-3 2 16-4,-4-2 0 8,-1-6 0-8,1 2 0 7,-4-4-224-7,-1 0-32 8,1 0-16-8,2-4 0 8,-4-2-48-8,1 0-16 11,3-1 0-11,2-3 0 5,-3-6-16-5,3 1 0 10,0-7 0-10,-1 3 0 4,5-6-160-3,5 1 160 9,-3-7-160-9,-1 0 160 3,7-2-160-4,-3 0 160 12,4-4-160-12,-1 0 160 3,3 0-160-3,-4 0 192 6,5-4-192-6,9 4 192 9,0 0-192-9,0 0 128 9,0 0-128-9,0 0 128 5,0 0-128-5,-4-8 0 11,2 2 0-11,2 6 128 5,0 0-272-5,0 0-64 6,4-9-16-6,3-1 0 23,3 2-1712-21,-2 2-352-1,0-4-64 0,5 1-15312-1</inkml:trace>
    </iact:actionData>
  </iact:action>
  <iact:action type="add" startTime="90901">
    <iact:property name="dataType"/>
    <iact:actionData xml:id="d95">
      <inkml:trace xmlns:inkml="http://www.w3.org/2003/InkML" xml:id="stk93" contextRef="#ctx0" brushRef="#br3">12091 10352 2751 0,'0'0'256'2,"2"-8"-256"1,-2 8 0-3,0-10 0 5,0-3 2384-5,0 3 432 11,-2-2 96-11,0 5 16 3,2 7-1200-2,0 0-256 8,-4-6-32-9,4 6-16 5,0 0-208-4,0 0-64 9,-12 9 0-9,2 9 0 4,5-2-416-4,-3 3-96 8,-2 8 0-8,2 5-16 2,0 1 96-3,-1 6 32 7,1 0 0-7,4 2 0 8,0-6-240-8,4 2-64 8,0 0 0-7,4-8 0 6,0-3 64-7,4-5 16 7,3-5 0-7,-1-1 0 8,4-7 304-8,-1-4 64 7,5-4 16-7,-1-4 0 9,5-4-144-8,1-7-48 5,3-1 0-6,-3-7 0 9,1-1-304-9,-3-3-64 9,0-2-16-9,1-1 0 4,-1 1-336-4,-5 2 0 7,0 0 0-7,-3-1 128 8,1 1-128-8,-4 2 0 11,1 3 0-11,-5 3 0 4,0 3 0-4,0 2 0 7,-2 9 0-7,-4 5 0 9,0 0 0-9,0 0-192 11,-2 17 192-11,0 5-192 5,0 15 192-4,-2 2-160 5,-2 9 160-6,0 7-160 9,-5 2 160-9,1 3 0 5,-8 10 0-5,5 0 0 8,-7 5 160-8,1-1 16 11,-5-4 0-11,3 2 0 5,-5-8-48-5,3 1 0 6,-4-9 0-5,3-3 0 4,3-6-128-5,5 0 0 11,-1-12 0-11,7-4 0 4,-2-8 0-4,4-3 0 7,5-11 0-7,3-9 0 8,0 0-176-8,0 0-64 8,7-7-16-8,11-13 0 22,-3-7-2368-21,5-8-496 0</inkml:trace>
    </iact:actionData>
  </iact:action>
  <iact:action type="add" startTime="91367">
    <iact:property name="dataType"/>
    <iact:actionData xml:id="d96">
      <inkml:trace xmlns:inkml="http://www.w3.org/2003/InkML" xml:id="stk94" contextRef="#ctx0" brushRef="#br3">12861 10108 12895 0,'2'-19'1152'1,"2"7"-928"4,4 0-224-5,-2-3 0 4,-2 1 1424-4,1-1 240 11,1 5 64-11,-6 10 0 6,0 0-224-6,0 0-32 9,0 0-16-9,0 0 0 6,0 0-304-6,-9 6-64 5,-1 5-16-4,-6 9 0 7,3 7-336-7,-9 8-64 6,-1 4-16-7,-1 0 0 3,1 8 128-3,-1 6 32 8,1 3 0-8,0 9 0 7,-3 5-288-7,1-2-48 10,3 4-16-10,3-2 0 8,5-5-320-6,1-9-144 2,3-1 128-4,6-4-128 9,0-8 0-9,4-4 0 12,2-6 0-11,0-6 0 1,6-7 0-2,3-7-272 7,-1 1 32-7,8-6 16 25,-3-6-1616-24,5-2-320 1,3-2-64-2</inkml:trace>
    </iact:actionData>
  </iact:action>
  <iact:action type="add" startTime="91650">
    <iact:property name="dataType"/>
    <iact:actionData xml:id="d97">
      <inkml:trace xmlns:inkml="http://www.w3.org/2003/InkML" xml:id="stk95" contextRef="#ctx0" brushRef="#br3">13349 10077 24527 0,'0'0'1088'4,"0"0"224"-4,0 0-1056 0,0 0-256 0,0 0 0 1,-4 14 0 5,-2 1 384-6,-6 5 32 12,1 5 0-12,-5 2 0 3,0 3 160-2,-3 3 16 9,-3 10 16-10,1 2 0 5,1 1-160-5,-1 5-48 9,-2 6 0-9,3 1 0 6,3 1-256-6,1-3-144 10,8-5 160-9,2-4-160 2,0-8 224-2,8-2-48 9,8-6-16-10,-2-4 0 5,8-11 480-5,-1 0 112 9,7-9 16-9,3-3 0 6,2-10 96-6,3-3 32 10,-1-11 0-10,2 1 0 10,0-1-256-10,-2-5-32 7,-1-3-16-7,-3-1 0 4,-3-2-144-4,-1-4-16 11,-5-2-16-11,-3-4 0 6,-3 0 0-6,0-2 0 9,-6 4 0-9,-4-4 0 4,-4 2-160-4,-6 0-16 11,0 6-16-11,1 4 0 4,-7 4-224-4,4 3 144 10,-5 3-144-10,1 7 128 4,2 0-288-4,-3 7-64 12,3 3-16-12,-1 0 0 19,5 2-1872-17,-2 2-384-1,12 0-80-1,-12 4-13424 0</inkml:trace>
    </iact:actionData>
  </iact:action>
  <iact:action type="add" startTime="91999">
    <iact:property name="dataType"/>
    <iact:actionData xml:id="d98">
      <inkml:trace xmlns:inkml="http://www.w3.org/2003/InkML" xml:id="stk96" contextRef="#ctx0" brushRef="#br3">13710 9588 17503 0,'-6'-20'1552'2,"6"20"-1232"-2,0 0-320 0,0 0 0 9,13-2 2288-9,3 8 400 9,4 2 64-8,-5 11 32 3,5 3-1392-4,3 9-288 10,-1 6-48-9,-1 12-16 2,2 7 112-3,-1 5 32 10,-1 9 0-10,-3 4 0 6,1 6-304-6,-1 12-64 10,-6 5-16-9,-1 8 0 5,-11 7-464-6,-6 3-80 14,-3 2-32-14,-3-4 0 1,-7-4-224-1,-3-6 0 10,1-5 0-10,-1-10 0 4,-1-4 0-4,-1-8 0 10,-1-10 0-10,2-2 0 19,1-5-1216-18,3-5-176 2,-3-3-32-2</inkml:trace>
    </iact:actionData>
  </iact:action>
  <iact:action type="add" startTime="92448">
    <iact:property name="dataType"/>
    <iact:actionData xml:id="d99">
      <inkml:trace xmlns:inkml="http://www.w3.org/2003/InkML" xml:id="stk97" contextRef="#ctx0" brushRef="#br3">12662 13131 3679 0,'0'-17'160'2,"2"7"32"-2,0-4-192 0,2 4 0 6,2-1 0-6,2 1 0 3,-4 4 3632-3,-4 6 672 11,0 0 144-10,0 0 32 4,0 0-2640-5,0 0-528 9,0 0-96-9,0 0-32 7,2 18-320-7,-4 5-64 4,-2 2-16-4,-4 7 0 8,0 9-144-8,2-2-16 10,-2 5-16-10,-3-1 0 5,3 4-224-5,0 2-32 12,0-6-16-12,4 0 0 5,4-8-48-5,4-6-16 5,4-2 0-4,0-5 0 2,4-3 528-3,3-7 96 7,-1-2 32-7,5-6 0 9,5-4-208-9,1-4-32 11,2-8-16-10,-1-2 0 2,1-5-224 2,0-5-64 4,3 1 0-9,-1-4 0 3,-2-2-160-3,-1-1-32 11,-5 1-16-11,-3 0 0 5,-1 0-176-5,3-3 192 6,-7 3-192-5,3 6 192 8,-8 1-192-9,1 9 128 9,3-1-128-8,-6 10 128 4,-6 4-128-4,0 0 0 5,4 16 0-6,-4 5 0 8,-2 8 0-8,-2 10 128 11,2 4-128-11,-6 6 0 5,-5 6 144-5,1 11-144 12,-8 4 160-11,-1 8-160 0,-4 4 240-1,-3 0-48 11,-1 2-16-10,0-2 0 4,-2-8-176-5,5-10 0 5,3 2 0-5,1-11 128 9,5-8-128-9,-1-6 0 6,7-8 0-6,-1-6 0 8,4-5 0-8,6-11-224 10,2-11 32-10,0 0 0 15,10-3-2304-14,7-11-464 2,7-4-96 1</inkml:trace>
    </iact:actionData>
  </iact:action>
  <iact:action type="add" startTime="92894">
    <iact:property name="dataType"/>
    <iact:actionData xml:id="d100">
      <inkml:trace xmlns:inkml="http://www.w3.org/2003/InkML" xml:id="stk98" contextRef="#ctx0" brushRef="#br3">13809 12616 21183 0,'4'-11'1888'1,"-2"3"-1504"8,-2 8-384-9,0 0 0 4,0 0 912-4,0 0 112 10,0 0 32-10,0 0 0 5,0 0-128-5,-6 19-32 11,-11 3 0-11,-1 1 0 4,-2 12-16-4,-3 2-16 7,-4 8 0-7,-1 2 0 9,1 8-80-9,-2 9-16 10,-2 0 0-10,1 8 0 6,1-3-368-6,-2 3-80 9,4-4 0-9,7 0-16 5,1-5-304-5,7-3 0 12,0-3 0-12,6-7 0 3,4-1 0-3,4-10 0 17,2-2 0-17,4-6 0 1,6-7-240-1,-3-9-96 9,7 1-32-9,5-10 0 18,5-6-2016-16,3-6-416 1</inkml:trace>
    </iact:actionData>
  </iact:action>
  <iact:action type="add" startTime="93151">
    <iact:property name="dataType"/>
    <iact:actionData xml:id="d101">
      <inkml:trace xmlns:inkml="http://www.w3.org/2003/InkML" xml:id="stk99" contextRef="#ctx0" brushRef="#br3">14240 12651 24879 0,'0'0'2208'1,"0"0"-1760"3,-10 8-448-3,1 8 0 4,-7 9 464-5,0 2 16 7,-5 5 0-6,-2 3 0 7,-5 10 320-7,3 1 64 9,-2 3 16-8,1 6 0 1,3 1-240-3,1 5-64 5,5-3 0-5,-1-1 0 10,9-1-384-10,3-5-64 11,6-8-128-11,4 0 176 4,1-8-48-3,5-6-128 9,6-5 192-10,-1-5-64 5,5-9 496-5,1-4 80 9,5-6 32-8,-1-6 0 3,0-2 272-4,3-8 48 11,1 1 16-11,-2-7 0 9,-1 3-544-9,-3-8-96 4,-3-5-32-4,-1 1 0 4,-1-4-144-4,-9-4-48 6,-1 0 0-6,0-6 0 9,-4-4-48-9,-4 1-16 12,-2-7 0-12,-4 1 0 5,-4 3-144-4,3 0 160 8,-7 14-160-9,4-2 160 3,-5 6-160-2,3 6 0 5,2 3 0-6,-4 11-176 25,5-3-976-24,-3 8-208 0,2-2-48-1,2 5-10144 11,8 5-2032-10</inkml:trace>
    </iact:actionData>
  </iact:action>
  <iact:action type="add" startTime="93513">
    <iact:property name="dataType"/>
    <iact:actionData xml:id="d102">
      <inkml:trace xmlns:inkml="http://www.w3.org/2003/InkML" xml:id="stk100" contextRef="#ctx0" brushRef="#br3">14677 12066 23951 0,'0'0'2128'1,"0"0"-1696"6,12 12-432-7,-4 7 0 5,5 3 848-5,-1 7 96 10,4 4 16-10,-5 8 0 4,1 8 512-3,2 8 128 8,3 9 0-9,-5 4 16 5,0 8-400-5,-1 12-96 10,-5 15-16-10,-2 6 0 5,-6 8-704-5,-4-2-144 16,-7 0-16-16,-1 2-16 2,-6 2-224-2,3-10 0 9,-7-7 0-8,1-11 0 2,-2-9 0-3,1-4 0 6,-1-8 128-6,2-9-128 9,-1-11 0-9,5-5 0 10,-5-6 0-9,5 2-11232 14,-1-12-2336-13</inkml:trace>
    </iact:actionData>
  </iact:action>
  <iact:action type="add" startTime="93980">
    <iact:property name="dataType"/>
    <iact:actionData xml:id="d103">
      <inkml:trace xmlns:inkml="http://www.w3.org/2003/InkML" xml:id="stk101" contextRef="#ctx0" brushRef="#br3">12812 15536 4607 0,'18'-35'400'1,"-8"19"-400"4,3-4 0-5,-1-1 0 5,4-4 2816-5,-5 3 496 7,7 7 80-7,-6-1 32 5,-1 6-1376-5,-3 1-288 6,-2 3-48-6,-6 6-16 7,0 0-480-6,0 0-80 7,2 15-32-8,-4 3 0 7,-2 7-192-7,-2 6-32 10,-4 8-16-9,-3 0 0 4,1 8-176-5,-5 2-48 11,5 4 0-11,-2 1 0 3,3 3-64-2,-3-5-32 10,4-5 0-10,-2 0 0 1,7-2-336-1,1-10-64 10,2-4-16-7,4-3 0-3,2-5 384-1,3-9 64 7,5-3 0-7,0-9 16 8,5-2-16-8,7-4 0 12,5-9 0-12,0-3 0 4,0-7-240-4,5-5-48 11,-1-3-16-11,-2 0 0 4,-8 0-144-4,3 1-128 10,1 3 192-10,-4-2-192 5,-3 0 144-5,-1 1-144 11,-7 9 0-11,4-3 144 4,-6 1-144-4,-1 9 0 6,1 3 0-6,-10 9 0 8,0 0 0-8,6 13 0 8,-4 1-128-8,-2 7 128 8,-2 9 0-8,2 10 0 12,-4 3 0-12,-4 8 0 4,2 8 0-4,-3 3 0 11,-11 6 0-11,-1 6 0 5,-5 0 192-5,-1 3-64 11,-4 1 0-11,0-4 0 4,-1-6-128-4,1 0 192 5,4-13-192-5,0-8 192 9,3-3-192-9,5-10 160 10,5-5-160-10,-2-6 160 6,7-3-160-6,3-11-192 7,6-9 32-7,0 0 16 18,0 0-2160-16,0 0-448-1,8-21-64 0,3 3-32-1</inkml:trace>
    </iact:actionData>
  </iact:action>
  <iact:action type="add" startTime="94446">
    <iact:property name="dataType"/>
    <iact:actionData xml:id="d104">
      <inkml:trace xmlns:inkml="http://www.w3.org/2003/InkML" xml:id="stk102" contextRef="#ctx0" brushRef="#br3">14000 15101 23951 0,'0'0'2128'2,"0"0"-1696"2,2-10-432-4,-2 10 0 4,0-8 496-4,0 8 16 10,0 0 0-10,0 0 0 6,-13 6 192-6,-1 8 64 6,-8 5 0-6,-1 9 0 7,-2 5-64-6,-5 10 0 10,-3 3 0-11,2 9 0 4,-6 5 112-3,4 7 16 5,2 7 0-6,-1 6 0 6,3 0-256-6,2 6-64 9,0 1 0-9,1 5 0 5,9 0-288-5,5-8-64 18,2-8-16-18,2-10 0 1,6-4-144-1,6-5 0 7,6-10 0-7,2-4 0 5,7-8-192-5,3-6-32 12,-1-10 0-12,7-7 0 18,7-6-1568-17,-2-8-304 3,4-6-64-4</inkml:trace>
    </iact:actionData>
  </iact:action>
  <iact:action type="add" startTime="94712">
    <iact:property name="dataType"/>
    <iact:actionData xml:id="d105">
      <inkml:trace xmlns:inkml="http://www.w3.org/2003/InkML" xml:id="stk103" contextRef="#ctx0" brushRef="#br3">14470 15298 16575 0,'0'0'736'1,"0"0"160"8,0 0-720-7,0 0-176-1,0 0 0-1,-6 8 0 1,-3 1 2464-1,-1 11 464 8,-6 5 80-8,1 6 32 5,-9 4-1760-5,1 8-336 13,0-2-80-13,-1 8-16 2,3 2-256-2,1 3-48 11,-1 3-16-11,9-2 0 4,-2-1-160-4,9 1-48 8,3-1 0-8,4-3 0 7,1-2 64-7,7-10 16 10,4-6 0-10,-1-6 0 5,5-5 160-5,5-5 16 11,1-7 16-10,1-4 0 2,1-6 160-3,-3-6 16 11,0-4 16-11,1-7 0 8,-1-5-144-8,1 1-16 8,-1 1-16-8,-7-7 0 3,-1-2-176-3,-5-6-48 8,0-2 0-8,-6 2 0 9,-6-4-64-9,-4 1-32 7,-2-8 0-7,-2 1 0 9,-5-2-128-8,3 0-32 6,-6 8 0-6,7-2 0 1,-7 4-128-1,6 4 0 5,-3 4 0-6,5 3 0 9,-4 5-320-9,5 1-32 7,-7 5-16-6,6 1 0 21,4 6-1888-21,-3 1-384 1,1-1-80-2,8 8-13984 0</inkml:trace>
    </iact:actionData>
  </iact:action>
  <iact:action type="add" startTime="95104">
    <iact:property name="dataType"/>
    <iact:actionData xml:id="d106">
      <inkml:trace xmlns:inkml="http://www.w3.org/2003/InkML" xml:id="stk104" contextRef="#ctx0" brushRef="#br3">14794 14539 24879 0,'0'0'2208'4,"0"0"-1760"-4,0 0-448 0,0 0 0 6,10-4 1184-6,2 4 160 12,1 6 16-12,-3 4 16 4,4 7-352-3,-3 9-64 4,7 3 0-5,-2 6-16 10,3 12 32-10,2 8 16 11,5 7 0-11,-1 10 0 4,1 6-64-4,-1 8-16 6,-2 4 0-5,1 9 0 7,-5 6-288-8,-3-1-64 8,-8 3-16-5,-8 6 0 2,-12 6-160-5,-4 0-48 12,-9 10 0-12,-2-10 0 3,-8 0-96-3,-8 0-32 8,2-6 0-8,-6-4 0 3,-6-4-48-2,1-3-16 5,-3-3 0-6,-4 3 0 26,1-3-2288-25,-14 0-464-1</inkml:trace>
    </iact:actionData>
  </iact:action>
  <iact:action type="add" startTime="99983">
    <iact:property name="dataType"/>
    <iact:actionData xml:id="d107">
      <inkml:trace xmlns:inkml="http://www.w3.org/2003/InkML" xml:id="stk105" contextRef="#ctx0" brushRef="#br3">28744 1506 6447 0,'0'0'272'1,"-7"0"80"-1,-7-2-352 0,2 0 0 5,-3-2 0-5,3 2 0 6,-6 2 1040-5,7 2 144 7,-3-2 32-8,2 0 0 5,-1 0-112-5,1 0-16 11,12 0 0-11,0 0 0 6,0 0-112-6,0 0-16 8,0 0-16-8,0 0 0 5,0 0-256-5,0 0-48 10,17 0-16-10,-1 0 0 7,6-2-288-7,3 2-48 7,4 0-16-7,4 0 0 5,6 0-48-5,0-2-16 13,8 0 0-13,0 0 0 4,6 0 64 0,3-2 16 3,5 2 0-6,-1-1 0 3,1-5-32-4,1 4-16 10,2 2 0-10,-3 4 0 5,1-6-80-5,1 4-16 10,1 0 0-10,-5 2 0 5,-5 0 80-5,-1-2 16 9,-2 0 0-7,-7 0 0 2,-1 2-48-4,-6 0-16 7,4 2 0-7,-8-4 0 8,-5 0-176-8,-1 0 128 8,-4 2-128-8,-1-4 128 8,-6-2-128-7,1 2 192 7,-5 0-192-8,1 0 192 6,-1-2-16-6,-2 0 0 10,-10 4 0-9,0 0 0 3,0 0 80-4,0 0 32 7,0 0 0-7,0 0 0 7,0 0-48-7,-12 0-16 7,1 0 0-7,-9 0 0 9,1-2-64-9,-3 2-16 11,1 2 0-11,-5-2 0 5,-1 0-16-5,-4 0-128 6,-2 0 192-6,-5 0-64 5,1 2-128-4,-11 0 192 5,-7-2-192-6,-3 2 192 8,-3 0-192-8,-3 0 192 10,1 0-192-8,3 4 192 0,-3-2-64-2,5-1-128 9,-1-1 192-8,3 4-64 6,1 0-128-7,4 2 128 11,5-4-128-10,-1 0 128 3,2-2-128-4,8 0 0 11,4 0 144-11,0 0-144 3,9-1 384-2,5 1 0 5,1-2 0-5,8 2 0 6,10-2-384-6,0 0 0 10,0 0 0-11,18 0 0 5,1 4 0-5,11-8 0 7,7 0 0-7,0 3 0 7,6-1 0-7,2 0-128 12,3-2 0-12,5 0 0 4,0-2 128-4,1-2 0 12,3 4 0-12,-3 0 0 4,3 2 0-4,0 2 0 11,-1-3 0-10,1 1 0 2,-3 2-144-3,-3 0 0 6,-4 0 0-6,-8 0 0 8,-2 0 144-7,-2 0 128 4,-8-2-128-5,-7 2 176 5,-5 2-176-5,-3 0 0 8,-12-2 0-8,0 0 0 6,0 0 144-5,0 0-144 6,-12 7 160-7,-3 1-160 8,-5 0 240-8,-5-2-48 8,-8-2-16-8,-8 2 0 8,-4-1 0-8,0 3 0 12,-7-2 0-12,-3 0 0 3,0-2-16-3,-3 4 0 12,-3-3 0-12,-3-1 0 4,0-2 32-4,3 0 16 11,-3 0 0-10,1 0 0 3,3-2-80-4,1-2 0 5,7 0-128-5,5 0 192 10,10 0-64-10,6 2-128 12,5 0 176-12,7 0-176 4,11-2 128-4,8 2-128 10,0 0 0-10,10-3 0 5,13-1 0-5,8-2 160 11,14 4-160-11,2-4 128 6,4 2-128-6,5-6 0 10,7-3 0-10,-1 5 0 3,1-4 0-3,3 4 0 12,-4 1 0-12,-3-3 0 3,-1 4 0-2,-3 2 0 8,-4 0 0-8,-3 2 0 3,-7-2 0-4,-8 0 0 12,-7-1 0-12,-7 3 0 4,-3 2 0-4,-16 0 0 8,0 0 0-8,0 0 0 2,-12 11 0-1,-5-3 0 5,-11 4 0-6,-5 1 0 9,-2-3-192-8,-2 6 0 10,-6-1-16-11,2 5-10384 11,-6-1-2080-10</inkml:trace>
    </iact:actionData>
  </iact:action>
  <iact:action type="add" startTime="105240">
    <iact:property name="dataType"/>
    <iact:actionData xml:id="d108">
      <inkml:trace xmlns:inkml="http://www.w3.org/2003/InkML" xml:id="stk106" contextRef="#ctx0" brushRef="#br3">16971 10282 6447 0,'0'0'272'1,"0"0"80"-1,0 0-352 0,4-12 0 5,-4 4 0-5,0 8 0 4,0 0 1280-3,4-7 192 9,-2-7 48-10,0 6 0 4,-2 8-512-3,0 0-112 10,7-10 0-10,-3 1-16 4,-2-1-144-5,-2 10-32 6,0 0 0-6,2-8 0 3,0-6 160-2,-2 14 32 5,2-7 0-5,-2 7 0 6,0 0 128-7,0 0 16 12,0 0 16-12,0 0 0 5,0 0-192-5,0 0-32 7,0 0-16-7,-6 9 0 8,-5 7-320-8,1 0-64 10,2 7-16-9,-2 0 0 3,2 5-64-4,1 1-16 7,1 2 0-7,-4 8 0 14,4 0-96-14,2 6-32 8,2-2 0-8,0 2 0 5,2-6-80-5,2 2 0 10,0-8-128-9,4-2 192 1,6-4-16-2,-2-3-16 8,3-5 0-8,3-7 0 6,3-2 384-6,-3-1 80 14,3-5 16-13,3-4 0 1,-4-4-16-2,3-5 0 7,0-3 0-6,3 0 0 7,-5-5-272-8,-1-3-48 7,1 3-16-7,3-3 0 4,-7-5-160-3,3 1-128 9,-6-1 144-10,1 2-144 4,-7-3 128-3,2-1-128 9,0 4 0-10,-2-1 0 4,-4 3 0-3,2-3 128 10,-1 5-128-11,1 5 0 5,-2 1 0-5,-2 13 0 9,0 0 0-9,0 0 0 5,0 0 0-5,0 0 0 7,-2 15-160-7,-2 7 160 7,1 3 0-7,1 6-160 11,2 2 160-11,-2 10 0 4,-2 2 0-4,-2 10 0 11,-6 5 0-11,2 8 0 4,-7 1 0-4,3 3 0 8,-5 4 144-8,1-6-144 8,1 2 240-8,-5-4-48 7,-1 1 0-7,1-9 0 9,1 1 304-9,-1-5 48 11,-1-9 16-11,0 0 0 3,1-8-128-3,3 0-32 12,1-8 0-12,-1-4 0 5,9-1-192-4,-6-3-32 8,4-9-16-9,-1-1 0 5,3-7-160-5,4-2 192 12,6-4-192-12,0 0 192 3,-10-8-192-3,7-3 0 10,1-3 0-10,4-7 0 20,1-3-1696-19,7-1-272 1,0-4-48-1,8-7-15024-1</inkml:trace>
    </iact:actionData>
  </iact:action>
  <iact:action type="add" startTime="105882">
    <iact:property name="dataType"/>
    <iact:actionData xml:id="d109">
      <inkml:trace xmlns:inkml="http://www.w3.org/2003/InkML" xml:id="stk107" contextRef="#ctx0" brushRef="#br3">17831 9689 9215 0,'0'0'400'1,"0"-8"96"0,2-4-496-1,4 5 0 7,-6 7 0-7,4-8 0 3,0-6 2800-2,-4 4 464 9,0 10 80-10,0 0 32 6,0 0-1456-6,0 0-272 5,0-3-64-5,0 3-16 10,0 0-432-10,0 0-96 10,-8 11-16-10,-2 9 0 5,0 1-64-5,3 7 0 10,-7 5-16-10,6 2 0 6,-6 4-48-6,5 0-16 10,3 6 0-10,-4-8 0 5,2-2-256-5,2 0-48 6,3-4-16-6,-3 0 0 7,-2-1-256-6,2-3-48 10,2-4-16-11,2-1 0 5,-2-7-112-5,4 3-128 10,-2-6 176-10,2 3-176 5,0-15 160-5,0 0-160 11,0 0 128-11,0 0-128 4,0 0 0-3,10-2 0 6,6-6 0-7,-3 1 0 21,5 1-2128-19,-1-8-304-2,3 0-64 3</inkml:trace>
    </iact:actionData>
  </iact:action>
  <iact:action type="add" startTime="106335">
    <iact:property name="dataType"/>
    <iact:actionData xml:id="d110">
      <inkml:trace xmlns:inkml="http://www.w3.org/2003/InkML" xml:id="stk108" contextRef="#ctx0" brushRef="#br3">18483 9714 16287 0,'0'0'352'3,"0"0"80"-3,0 0 16 0,0 0 16 1,0 0-464-1,0 0 0 0,0 0 0 0,0 0 0 7,0 0 944-7,0 0 80 12,0 0 32-12,0 0 0 4,0 0 32-4,0 0 0 11,0 0 0-11,0 0 0 4,0 0-48-3,0 0 0 9,0 0 0-10,0 0 0 3,0 0-240-2,0 0-48 9,0 0-16-10,-10 4 0 5,-4 12-32-5,1-3-16 7,-7 9 0-7,1 1 0 8,1 7 144-8,-3 3 48 8,-3 10 0-8,1-2 0 6,-5 7-544-5,3 3-96 4,0 8-32-4,-3-3 0 5,-1 5 16-5,4 3 0 10,-3-2 0-11,3-1 0 4,2-1-224-4,1-1 0 10,3-5 128-10,5-3-128 5,-2-2 288-5,9-2 16 7,-3-10 0-7,6-2 0 10,2-6-304-10,4-2-256 7,2-3 64-7,2-1 0 9,0-1 192-9,1-9 0 10,7 1 144-10,-2-6-144 5,5 3 0-5,-5-3 0 10,4-6 0-10,-5-4 0 20,5-2-2496-18,-4-3-400 0,3-3-80-1</inkml:trace>
    </iact:actionData>
  </iact:action>
  <iact:action type="add" startTime="106696">
    <iact:property name="dataType"/>
    <iact:actionData xml:id="d111">
      <inkml:trace xmlns:inkml="http://www.w3.org/2003/InkML" xml:id="stk109" contextRef="#ctx0" brushRef="#br3">18812 10056 20495 0,'0'0'896'2,"0"0"208"-2,0 0-880 0,0 0-224 3,0 0 0-1,0 0 0-1,0 0 1216 0,0 0 192 6,-10 4 32-7,-5 3 16 7,1 3-144-7,-7 10-32 9,1 1 0-9,-1 4 0 7,-1 1-320-7,-3 3-80 11,0 2-16-11,-1 2 0 4,1 0 48-4,5 8 16 10,5-4 0-10,-3 8 0 6,9-2-688-6,-1 0-240 10,6-6 144-10,4 2-144 5,4-6 480-5,6-3 16 10,-3-5 0-9,7-2 0 2,4-7-32-3,5-2 0 11,0-9 0-11,5-3 0 6,3-4-208-6,0-3-32 15,2-9-16-15,4 0 0 0,-2-5 336 1,0-5 64 4,-3 1 16-5,-3-2 0 10,-2-3-496-10,1 1-128 6,-5-2 0-6,-2 0 0 9,1-5 208-9,-8 5-16 7,-1-2-16-7,-5 0 0 8,-4-4-48-8,-4-2 0 11,-4-2 0-11,-2 0 0 3,-6 5-128-2,3 5 192 7,-1 2-192-8,-4 2 192 5,3 5-192-5,-7 4 0 6,2 3 0-6,-1 5 0 22,1 0-688-21,3-2-16 0,-7 7 0 0,6 1 0 14,-1 0-2336-14,7 0-480 0,8 2-80-1,0 0-32 0</inkml:trace>
    </iact:actionData>
  </iact:action>
  <iact:action type="add" startTime="107176">
    <iact:property name="dataType"/>
    <iact:actionData xml:id="d112">
      <inkml:trace xmlns:inkml="http://www.w3.org/2003/InkML" xml:id="stk110" contextRef="#ctx0" brushRef="#br3">19120 9336 15599 0,'-15'-8'688'1,"15"8"144"0,-10-6-656-1,2-5-176 6,0 3 0-6,1 2 0 4,-3 0 1184-4,10 6 208 7,-8-10 32-7,8 10 16 8,0 0-288-7,0 0-64 6,0 0-16-7,0 0 0 2,0 0 144-1,0 0 48 6,0 0 0-7,0 0 0 8,0 0-880-8,0 0-160 11,18 0-32-11,-3 6-16 4,7 6 528-4,1 2 128 8,4 3 0-8,3 5 16 9,-1 5-304-9,0 4-64 6,2 0-16-6,3 6 0 9,1 4 128-9,-6 0 32 16,-2 8 0-16,-5 6 0 2,-1 3-448-2,1 6-176 10,-5 1 128-10,-5-1-128 6,-2 8 384-6,-1-9-16 5,-5 3 0-5,0-2 0 8,-4 3 128-8,-4 3 16 8,0-10 16-8,-5 7 0 8,-3-3-112-8,0 2-32 6,-5 1 0-5,-3-7 0 4,-1-3 256-5,3-3 32 11,-3-1 16-11,-1 0 0 5,-1-7-464-5,-3-5-96 10,-1-4 0-9,0 0-128 2,0-3 352-3,-1-5-32 10,5 0-16-10,-8-2 0 4,1 1 208-4,3-3 32 12,4 0 16-12,-1-3 0 4,3-7-560-4,-1 3 0 11,7-6 0-11,-3 1 0 4,5-5 0-4,3 0-144 12,10-8 144-12,0 0-192 17,0 0-384-15,0 0-64-2,0 0-32 0,0 0 0 12,10-4-2368-11,3-2-480-1</inkml:trace>
    </iact:actionData>
  </iact:action>
  <iact:action type="add" startTime="108119">
    <iact:property name="dataType"/>
    <iact:actionData xml:id="d113">
      <inkml:trace xmlns:inkml="http://www.w3.org/2003/InkML" xml:id="stk111" contextRef="#ctx0" brushRef="#br3">18393 13057 2751 0,'0'0'256'2,"0"0"-256"4,2-8 0-6,2-4 0 4,0 3 2640-4,0-5 496 7,-1 4 80-7,3-3 32 9,-4-1-1696-9,2 6-336 11,-2-2-64-11,-2 3 0 3,0-1-64-3,2-4-16 12,-2 12 0-12,0 0 0 5,0 0 0-5,0 0 0 5,0 0 0-5,0 0 0 10,0 0-384-9,0 0-80 8,0 0-16-9,0 0 0 6,-2 16-80-6,0 3-32 7,-4 3 0-7,0 11 0 3,4 4 16-3,-3 2 0 7,-1 6 0-7,2 4 0 12,-2-1-48-12,-2 1 0 7,4-2 0-7,2-4 0 6,-2-6-64-6,4-6 0 11,2 0-16-11,4-3 0 5,4-3 16-5,-2-4 16 6,0-9 0-6,5 2 0 8,-1-7 176-8,6-1 16 7,-3 0 16-7,5-6 0 8,3-8-96-8,0 1-32 12,5-9 0-12,-3 2 0 5,0-7-256-5,-3 1-48 5,-1 1-16-4,1-3 0 6,-1-1-160-7,-5 0 0 11,1-3 144-10,-1-1-144 3,-2-2 0-3,-3 1 128 9,3 1-128-10,-4 2 0 5,0-1 0-5,-5 7 128 10,-1-1-128-10,2 9 0 4,-2-3 0-4,-4 14 0 10,0 0 0-10,0 0 0 6,0 0 0-6,-2 20-160 10,0 1 160-9,-2 6-160 3,-2 12 160-4,-3 8-128 11,-1 0 128-11,0 9-128 4,-5 7 128-4,-1 1 0 10,-4 10 0-9,1-3 0 4,-3 1 0-5,3-8 144 10,-4 0-144-10,-3-1 0 4,3-7 320-4,1-5-32 7,3-8-16-7,-3 0 0 9,-1-8-16-9,3 2 0 6,7-8 0-6,-5-3 0 9,5-7-80-9,-3-1-32 11,8-9 0-11,-2 3 0 4,10-12-144-3,0 0 0 9,0 0 144-10,-3-12-144 20,3 3-1088-18,3-11-304-1,5-1-48-1,2-3-16 6,8-9-1616-5,-3-6-336 0</inkml:trace>
    </iact:actionData>
  </iact:action>
  <iact:action type="add" startTime="108752">
    <iact:property name="dataType"/>
    <iact:actionData xml:id="d114">
      <inkml:trace xmlns:inkml="http://www.w3.org/2003/InkML" xml:id="stk112" contextRef="#ctx0" brushRef="#br3">19448 12470 10127 0,'0'0'896'1,"-2"-10"-704"7,2 2-192-8,0 1 0 3,0 7 1936-3,0 0 368 12,0 0 64-12,0 0 0 4,0 0-512-4,0 0-96 10,0 0-32-10,0 0 0 7,-8 5-384-7,1 3-64 3,-3 8-32-3,2-1 0 8,0 7-176-8,-4 3-48 12,3-1 0-12,1 1 0 3,-4 2 0-3,4 1 0 12,1-1 0-11,-3 0 0 1,2 3-192-1,2-1-64 9,0-2 0-9,-1-2 0 3,1-1-464-4,2-5-112 8,-2 3 0-8,2-1-16 7,-4-5-176-7,6-1 192 7,2-15-192-6,0 0 192 7,2 12-192-7,-2-12 0 4,0 0 0-5,0 0 128 5,14 8-304-5,-2-6-64 10,5-2-16-10,-1-4 0 20,1-6-2688-18,7 2-528 1,-3-1-112-2</inkml:trace>
    </iact:actionData>
  </iact:action>
  <iact:action type="add" startTime="109096">
    <iact:property name="dataType"/>
    <iact:actionData xml:id="d115">
      <inkml:trace xmlns:inkml="http://www.w3.org/2003/InkML" xml:id="stk113" contextRef="#ctx0" brushRef="#br3">19996 12398 16991 0,'0'0'752'1,"0"0"144"-1,0 0-704 0,0 0-192 4,0 0 0-3,2 10 0 5,-4 3 1168-6,-2-3 208 11,-2 6 32-11,1-3 16 5,-5 9-32-5,0-3-16 10,-4-1 0-8,-1 3 0 0,-7 5-144-2,1 7-16 8,-1 8-16-8,-5 0 0 9,-4 5-64-9,2 5-16 8,-1 6 0-8,-1 3 0 2,-2 3-480-2,4-3-80 7,2-2-32-7,-1-1 0 9,5 0-144-9,1-3-48 6,9-11 0-5,-3 0 0 12,6-8-16-13,1 0-16 8,7 2 0-7,0-7 0 4,2-5-128-5,4-2-32 8,5-3 0-8,-1-3 0 4,6 1-144-4,-3-6 160 10,7-7-160-10,-4-1 160 6,5 6-160-6,-3-8 0 10,3-6 0-10,3-4-176 19,-1 2-1488-17,-1 1-320-1,-1-9-48 0,3 0-8656 8,-3 1-1728-8</inkml:trace>
    </iact:actionData>
  </iact:action>
  <iact:action type="add" startTime="109411">
    <iact:property name="dataType"/>
    <iact:actionData xml:id="d116">
      <inkml:trace xmlns:inkml="http://www.w3.org/2003/InkML" xml:id="stk114" contextRef="#ctx0" brushRef="#br3">20353 12724 19343 0,'0'0'1728'1,"0"0"-1392"4,0 0-336-5,0 0 0 5,0 0 1568-4,0 0 240 10,-8 7 48-11,-1 3 16 4,-9 6-592-4,0 1-112 8,-3 3-16-8,-4 3-16 6,-3 2-272-6,3 7-48 11,0 3-16-11,1 6 0 4,-1 6-96-4,5-3 0 11,5 3-16-11,-1 4 0 5,6-2-352-5,1-3-64 10,5-1-16-9,4-8 0 3,4 0 0-4,5-3 0 6,-1-5 0-6,6-6 0 10,0-7 208-10,5-1 48 11,2-1 0-11,1-6 0 3,3-6-48-3,5-6 0 11,-1-6 0-4,2 0 0-7,-2 1-80 0,-1-7-32 6,-1-1 0-6,0-1 0 9,-5-5-128-9,1-3-32 6,0 3 0-6,-1-3 0 4,-10-1 16-4,1 0 0 8,-5-4 0-8,-2-1 0 9,2-3 32-9,-8-6 0 11,-8-5 0-11,-2 3 0 5,0-6-112-5,-5 4 0 6,-1 2-128-6,1 0 192 8,-1 10-192-8,4 6 0 7,-3 3 0-6,3 7 0 21,-4-1-912-20,5 11-128-2,-1-1-32 0,2 4 0 16,2 2-1616-14,8 2-320-1,0 0-64 1</inkml:trace>
    </iact:actionData>
  </iact:action>
  <iact:action type="add" startTime="109847">
    <iact:property name="dataType"/>
    <iact:actionData xml:id="d117">
      <inkml:trace xmlns:inkml="http://www.w3.org/2003/InkML" xml:id="stk115" contextRef="#ctx0" brushRef="#br3">20499 12107 21359 0,'0'0'944'0,"0"0"208"0,0 0-928 0,0 0-224 7,0 0 0-6,0 0 0 2,0 0 1120-2,0 0 176 5,0 0 48-5,0 0 0 6,0 0-384-7,8 14-80 10,0 0-16-10,6 3 0 5,-3-1-96-5,7 7 0 10,-4 2-16-10,5 7 0 6,1 5 0-6,-1 0 0 10,5 6 0-10,-1 3 0 5,0 11-160-5,3 7-16 11,-5 5-16-11,-1 5 0 3,-1 6-128-3,-1 4-32 11,-7 1 0 0,-3 5 0-10,2-4 32-1,-8 0 0 0,-4-4 0 0,-6-4 0 10,-2 2 0-10,3-6 0 11,-9 0 0-10,4-8 0 2,-5 0 16-3,1-5 0 6,-3-8 0-6,-3-7 0 9,1 3-128-9,5-6 0 11,-7-8-16-11,1 0 0 5,1-8-144-5,3-3-32 6,-3-3 0-6,3-7 0 19,1-2-800-18,-3-8-160-1,5-6-48 1,1-4-11760 11,2-4-2352-11</inkml:trace>
    </iact:actionData>
  </iact:action>
  <iact:action type="add" startTime="110506">
    <iact:property name="dataType"/>
    <iact:actionData xml:id="d118">
      <inkml:trace xmlns:inkml="http://www.w3.org/2003/InkML" xml:id="stk116" contextRef="#ctx0" brushRef="#br3">23248 12647 2751 0,'0'0'256'2,"-6"-9"-256"4,-2-9 0-6,4 3 0 3,0 3 2496-3,0 4 464 10,-1-6 96-10,-3 5 16 7,2-3-1536-7,0 4-288 11,6 8-64-11,0 0-16 4,-8-4-240-4,8 4-48 11,-13 2-16-11,5 4 0 4,-4 4-80-4,2 0-16 8,3 3 0-8,-3 7 0 8,2 1 16-8,2 6 0 11,-4 1 0-11,1 3 0 5,3 4-16-5,2 8-16 6,-2 2 0-5,6-2 0 3,-2 2-272-4,2-4-48 8,2 1-16-3,4-5 0-2,-2-1 16-3,4-5 0 12,1-8 0-12,1 1 0 4,6-5 80-3,-3 1 32 9,5-11 0-10,1-1 0 4,5-2 128-4,1-6 32 12,0-6 0-12,5 0 0 2,1-3-224-2,4-9-32 8,-2-2-16-8,-2 1 0 8,1-4-240-7,-1-3-32 9,-2-3-16-10,-2 0 0 4,-1-1-144-4,-3-1 0 12,1-2 144-12,-7 2-144 3,-5-2 0-3,3 4 128 12,-3 1-128-12,0 1 0 4,-4 0 0-4,-2-1 0 11,-3 5 0-11,1 7 128 4,0 3-128-4,-4 13 0 10,2-6 0-10,-2 6 0 6,0 0-144-6,-4 13 144 10,0 9-160-10,0 5 160 6,3 6 0-5,-5 10 0 4,-2 6-128-5,2 6 128 8,0 5 0-7,-2 6 0 5,-5 7 0-6,1 8 0 8,-6 1 0-8,3 2 0 10,-7 0 0-10,-3 4 0 6,-2 3 288-6,-1-5-48 11,-1-4-16-11,0-2 0 5,0-6 160-5,-1-2 16 5,-1-9 16-4,2-3 0 6,-2-5 64-7,1-2 16 11,-1-7 0-11,2-1 0 3,0-10-192-2,1-3-48 10,1-3 0-11,0-6 0 4,3-1-80-4,1-9-32 12,0-1 0-12,-7-4 0 4,7-10-16-4,3-2 0 9,-1-2 0-9,5-6 0 5,5 1-128-5,3-7 128 11,-2-1-128-11,6 3 128 4,4-2-128-4,6 5 0 10,2-7-192-10,0 11 192 20,5-7-544-19,3 0 16 0,1 1 0-1,1-5 0 12,5 1-1856-11,3 1-368 2,1-1-80-3</inkml:trace>
    </iact:actionData>
  </iact:action>
  <iact:action type="add" startTime="111211">
    <iact:property name="dataType"/>
    <iact:actionData xml:id="d119">
      <inkml:trace xmlns:inkml="http://www.w3.org/2003/InkML" xml:id="stk117" contextRef="#ctx0" brushRef="#br3">24239 12019 16991 0,'0'0'752'2,"0"0"144"-2,0 0-704 0,0 0-192 6,0 0 0-6,0 0 0 6,0 0 1488-6,0 0 272 12,0 0 48-12,0 0 16 3,0 0-416-3,-8 8-64 6,-2 6-32-6,2-2 0 9,2 7-160-8,-3 3-16 5,1 1-16-6,2 4 0 8,-4 3-96-8,0 3 0 11,5 0-16-11,1 4 0 5,-4-2-416-4,0-6-80 8,2-3 0-9,2 1-16 5,-3 2-96-4,-1-3-16 5,4-5 0-6,0 0 0 6,0-1-384-6,2-1 0 10,0-3 0-10,0 0 0 4,2-16 0-3,0 0 128 9,0 0-128-10,0 0 0 4,0 0 0-4,10 0 0 7,4-4-224-7,-5-4 80 22,3 0-1504-22,4 0-288 1,-5-7-64-1,5 1-8272 12,0-5-1648-11</inkml:trace>
    </iact:actionData>
  </iact:action>
  <iact:action type="add" startTime="111512">
    <iact:property name="dataType"/>
    <iact:actionData xml:id="d120">
      <inkml:trace xmlns:inkml="http://www.w3.org/2003/InkML" xml:id="stk118" contextRef="#ctx0" brushRef="#br3">24615 11936 20847 0,'0'0'912'2,"0"0"208"-2,0 0-896 1,0 0-224 4,0 0 0-5,6 15 0 6,-6 1 1536-5,-2 5 272 7,-2-1 48-8,-6 7 16 4,1 4-240-4,1 2-48 11,-4 6-16-11,2 4 0 4,-7-2-288-4,3 0-64 11,-2 0-16-11,5 2 0 3,-5-6-640-3,6 2-128 8,-3-4-32-8,3 0 0 8,0-3-256-8,1-1-144 8,1-8 160-8,6-1-160 8,-2-3 0-8,2 1 128 7,4-9-128-7,2 3 0 8,-4-14-208-7,4 10-96 9,3-1-16-9,7-1-11136 15,-4-8-2240-15</inkml:trace>
    </iact:actionData>
  </iact:action>
  <iact:action type="add" startTime="111831">
    <iact:property name="dataType"/>
    <iact:actionData xml:id="d121">
      <inkml:trace xmlns:inkml="http://www.w3.org/2003/InkML" xml:id="stk119" contextRef="#ctx0" brushRef="#br3">25464 11963 20271 0,'0'0'1792'1,"-6"-4"-1424"4,6 4-368-4,0 0 0 2,0 0 1152-3,0 0 144 8,0 0 48-8,-12 4 0 7,2 0-512-7,-3 8-80 8,1-1-32-8,-8 5 0 7,-1 1 64-6,-2 9 16 6,-5 7 0-7,-3 8 0 8,-2 2 160-7,-8 9 48 10,-2 7 0-11,-2 11 0 3,2 6-304-3,-4 4-64 12,3 0-16-12,3 4 0 3,-2 4-336-3,6-1-64 7,3 1-16-6,5-4 0 2,4-8-208 4,1-2 0-6,7-7 128-1,7-7-128 8,2-7 0-8,2-5 128 11,4 1-128-11,6-8 0 5,4-2 0-5,2-8 128 9,4-1-128-9,-3-7 0 5,7-4 0-5,-1-5-160 11,7 0 32-10,-1-6 0 17,3-8-2496-17,1-2-480 1</inkml:trace>
    </iact:actionData>
  </iact:action>
  <iact:action type="add" startTime="112144">
    <iact:property name="dataType"/>
    <iact:actionData xml:id="d122">
      <inkml:trace xmlns:inkml="http://www.w3.org/2003/InkML" xml:id="stk120" contextRef="#ctx0" brushRef="#br3">25852 12519 20559 0,'-10'-22'896'1,"10"22"208"-1,0 0-880 0,-8-6-224 5,-2 3 0-4,-3 3 0 4,-1 5 1200-5,-7 9 192 10,-7-2 32-10,1 7 16 5,-6 3-240-5,-4 5-48 7,2 4-16-7,2 4 0 8,-1 4 0-8,-1 4 0 11,4 8 0-11,6 4 0 5,7-1-544-5,3 1-96 10,7-1-32-10,2-3 0 4,4-6-208-4,8-2-64 12,2 0 0-12,7-8 0 4,1-4 128-4,5-4 32 11,7-3 0-10,3-7 0 2,2-3 144-3,6-6 16 11,-2-6 16-2,6-6 0-9,-6-4 48 0,2-8 0 6,2-1 0-6,-6-3 0 5,2-1-176-4,-4-3-16 9,-2-3-16-10,1-2 0 6,-3-4-48-6,-4-2 0 6,-1-8 0-6,-9-2 0 4,1-8 0-4,-4-3-16 10,-1-5 0-10,-9 5 0 5,-2 3-176-5,-4 2-128 10,-1-1 192-10,-5 5-192 6,0 4 0-6,-4 6 0 11,1 8-160-11,-1 1 160 17,0 5-1248-16,-5 3-128 0,-1 5-32-1,3-1 0 15,-7 6-1968-14,1-3-400 0</inkml:trace>
    </iact:actionData>
  </iact:action>
  <iact:action type="add" startTime="112564">
    <iact:property name="dataType"/>
    <iact:actionData xml:id="d123">
      <inkml:trace xmlns:inkml="http://www.w3.org/2003/InkML" xml:id="stk121" contextRef="#ctx0" brushRef="#br3">25992 11520 8287 0,'-12'-21'736'1,"12"21"-592"4,-2-10-144-5,1-2 0 6,1 5 2880-6,0 7 560 6,0 0 96-6,0 0 32 7,0-6-1936-7,0 6-384 7,0 0-80-7,0 0-16 8,0 0-400-8,13 6-96 11,-3 1-16-11,7 9 0 5,1 0 192-5,5 5 16 10,3 4 16-10,3 8 0 4,2 8-16-4,6 4 0 11,-2 8 0-11,4 3 0 4,2 9-224-4,-2 3-48 11,2 10-16-11,-7 6 0 4,-1 6-128 2,-6 5-32 0,-4 5 0-6,-3-5 0 5,-8 5 32-5,-1-3 0 11,-5 7 0-11,-4-3 0 4,-2-3 80-4,-6-1 32 5,-7-5 0-3,-1-6 0 5,-7-8-48-6,-3-2-16 6,-3-6 0-7,-4-2 0 7,-1-6 32-7,-5-3 16 11,-2-6 0-10,2-5 0 3,-4-1-128-4,4-6-16 7,-8-2-16-7,4-6 0 8,-5-3-176-8,3-7-48 12,0-2 0-12,0-7 0 4,4 0-144-4,-2-7 0 11,0-1 0-11,4-6-176 17,0-2-2288-15,2-3-464 0</inkml:trace>
    </iact:actionData>
  </iact:action>
  <iact:action type="add" startTime="113588">
    <iact:property name="dataType"/>
    <iact:actionData xml:id="d124">
      <inkml:trace xmlns:inkml="http://www.w3.org/2003/InkML" xml:id="stk122" contextRef="#ctx0" brushRef="#br3">19013 15497 6447 0,'0'0'576'1,"8"-10"-576"2,-6 0 0-1,2 2 0-2,0-3 2544 1,-4 11 400 7,2-10 64-8,0 2 32 8,-2 8-1120-7,0 0-208 9,0 0-48-10,0 0-16 3,0 0-304-3,0 0-64 6,0 0-16-6,0 0 0 9,0 0-336-9,0 0-64 7,-4 8-16-7,0 11 0 10,-4-3-288-10,0 5-64 10,0 5-16-10,4 1 0 6,-3 4-32-6,-1 4-16 6,2 4 0-6,2-1 0 8,2-5-128-8,0 2-32 9,2 0 0-7,2-2 0 5,0-6-144-7,4-1-128 9,0-1 192-9,4 0-192 4,-3-11 384-4,7 0-48 10,-2-5 0-10,5-1 0 6,-1-4 176-6,3-4 16 9,5-8 16-9,-1 2 0 6,1-1-128-6,3-1-32 10,4-8 0-10,-4 3 0 5,1-7-160-4,-1-1-32 10,-4 1-16-11,3 1 0 3,-3-3-176-3,-1-1 0 12,-1-1 0-11,-5 3 128 1,-1 1-128-2,-3 1 0 7,2-2 0-7,-6 7 0 8,-1-2 0-8,1 8 0 6,-8 8 128-6,0 0-128 7,6-7 0-7,-6 7 0 13,0 0 0-13,0 0 0 5,4 13 0-5,0 9 0 10,-2-1-144-10,-2 7 144 5,0 3 0-5,0 4 0 9,-2 12 0-9,0-1 0 6,-2 15 0-6,0 1 176 10,-8 12-48-10,3 1-128 4,-3 4 288-4,-4 1-48 11,-1 4-16-11,-3 10 0 5,-5-6-96-4,-1-3 0 4,-1-3-128-3,0-4 192 1,-2-7 96-2,1-5 16 5,1-10 0-6,2-3 0 8,-3-2 0-8,7-12 0 11,1-2 0-11,7-2 0 4,-5-14-160-4,8-3-16 11,5-2-128-11,-3-9 192 19,8-7-944-18,0 0-192-1,-2-15-32 1,4-1-11760 8,6-7-2336-8</inkml:trace>
    </iact:actionData>
  </iact:action>
  <iact:action type="add" startTime="114725">
    <iact:property name="dataType"/>
    <iact:actionData xml:id="d125">
      <inkml:trace xmlns:inkml="http://www.w3.org/2003/InkML" xml:id="stk123" contextRef="#ctx0" brushRef="#br3">19959 15072 16415 0,'0'0'720'1,"0"0"160"-1,0 0-704 0,0 0-176 6,0 0 0-6,0 0 0 5,0 0 1488-5,0 0 272 6,0 0 48-6,0 0 16 8,0 0-128-8,0 0-32 10,2-10 0-9,-2 10 0 3,0 0-400-4,0 0-96 11,-2 13-16-11,0 5 0 5,-2 3-256-5,-4 5-64 11,1 1-16-10,-1 2 0 3,-4 3-16-4,2 3 0 9,1 4 0-9,-5-4 0 5,4 0-288-4,-3 0-48 8,1-4-16-9,-2-2 0 5,6 1-224-5,1-5-48 17,-5-2-16-17,4-5 0 2,2 2-160-2,4-9 0 4,0 3 144-3,2-14-144 20,0 0-1456-19,0 0-352-2,0 0-80 0,16-12-14560 5</inkml:trace>
    </iact:actionData>
  </iact:action>
  <iact:action type="add" startTime="115055">
    <iact:property name="dataType"/>
    <iact:actionData xml:id="d126">
      <inkml:trace xmlns:inkml="http://www.w3.org/2003/InkML" xml:id="stk124" contextRef="#ctx0" brushRef="#br3">20536 15179 9215 0,'0'0'816'0,"0"0"-656"9,0 0-160-9,0 0 0 3,0 0 2816-3,-7 6 512 11,-7 3 128-11,6-1 0 4,-5 2-1728-4,3 4-336 7,0 3-80-7,-4 1-16 7,1 5-96-6,-5 4-32 10,1 5 0-11,-1 7 0 4,-5 0-80-4,1 7-32 7,1 5 0-7,1 4 0 8,-1 3-432-8,-3 5-96 11,3-3-16-11,0 6 0 4,1-1-336-4,1 1-176 11,3 2 160-11,4-5-160 5,4-3 0-1,1-5 0-1,3-6 0-3,8-3 0 10,1-5 0-10,3-4 0 6,-2-5 0-6,10-7 0 9,-1-6 0-9,5-3-240 7,1-6 48-6,1-4 16 21,-1-6-2128-20,3-10-416-1</inkml:trace>
    </iact:actionData>
  </iact:action>
  <iact:action type="add" startTime="115342">
    <iact:property name="dataType"/>
    <iact:actionData xml:id="d127">
      <inkml:trace xmlns:inkml="http://www.w3.org/2003/InkML" xml:id="stk125" contextRef="#ctx0" brushRef="#br3">20812 15561 17503 0,'0'0'1552'1,"0"0"-1232"4,0 0-320-4,-2 18 0 3,-2-5 1744-4,-8 7 304 7,0 5 48-7,-3 2 16 8,-1 3-720-8,-5 1-144 7,-1 0-32-7,-1 8 0 8,3 4-64-8,1 2-32 7,-3-4 0-7,9 6 0 9,-1 3-512-9,6-3-96 11,2-6-32-11,4 2 0 6,6-6-208-6,2-2-32 10,2-6-16-10,8-1 0 5,-3-7 224-4,7-1 64 7,3-9 0-8,2-1 0 5,3-6 160-4,3-6 32 5,0-8 16-6,2-1 0 12,0-11-144-12,1 1-48 8,-3-1 0-7,-2-3 0 3,-2-4-112-3,-1-5-32 6,-3 1 0-6,-5 0 0 0,-1 2-64 0,-7-4 0 6,0-4-16-7,-8 6 0 7,-6-2-64-7,-4-1-16 12,-2 1 0-12,-5 4 0 5,-1-2-96-5,-3 2-128 11,-1 4 176-11,3 3-176 3,-5 1 0-3,1 1-304 7,-3 9 48-7,5-1 0 23,-3 6-2304-22,-1-4-448-1,3 3-80 2,-5 1-13840-2</inkml:trace>
    </iact:actionData>
  </iact:action>
  <iact:action type="add" startTime="115732">
    <iact:property name="dataType"/>
    <iact:actionData xml:id="d128">
      <inkml:trace xmlns:inkml="http://www.w3.org/2003/InkML" xml:id="stk126" contextRef="#ctx0" brushRef="#br3">21014 14970 20271 0,'0'0'1792'1,"0"0"-1424"4,10-12-368-5,-4 7 0 7,-6 5 1664-7,12 0 256 11,3 0 48-11,-3 3 16 5,4 9-512-5,-3 0-80 7,5 3-32-7,3 3 0 4,1 5-384-4,3 7-80 7,0 7 0-7,7 8-16 9,1 5-80-9,0 5-16 6,2 5 0-6,4 3 0 8,-4 7 32-8,0 2 0 11,-3 0 0-11,-5 4 0 5,-6 4-128-5,-3 4-32 10,-8 2 0-10,-1 0 0 10,-9-2-112-10,-6-4-32 7,-3-4 0-3,-3-2 0-4,-6-6-64 0,-1-8 0 7,-4-7-16-6,1 0 0 7,-5-4-112-8,-4-1 0 9,-1-9-16-9,-1 0 0 4,0-4-128-4,0-5-32 12,-4-5 0-12,2-4 0 20,2-7-848-19,-3-2-160 0,-1-6-32-1,4-2-12960 5,2-4-2592-3</inkml:trace>
    </iact:actionData>
  </iact:action>
  <iact:action type="add" startTime="116636">
    <iact:property name="dataType"/>
    <iact:actionData xml:id="d129">
      <inkml:trace xmlns:inkml="http://www.w3.org/2003/InkML" xml:id="stk127" contextRef="#ctx0" brushRef="#br3">12588 16710 4607 0,'0'0'400'1,"0"0"-400"5,0 0 0-6,0 0 0 4,0 0 1744-4,0 0 272 7,0 0 48-7,0 0 16 5,0 0-640-5,0 0-128 5,0 0-32-4,0 0 0 7,0 0 160-8,0 0 32 11,0 0 0-11,0 0 0 5,0 0-288-5,0 0-48 10,0 0-16-10,0 0 0 5,0 0-320-5,0 0-64 9,0 0-16-8,0 0 0 4,0 0-224-5,16 8-48 10,-16-8-16-9,0 0 0 3,0 0-112-4,0 0-32 7,0 0 0-7,0 0 0 7,0 0-288-6,15 3 0 8,-15-3 0-8,0 0 0 4,18 6 208-5,-18-6-64 11,0 0-16-11,0 0 0 18,17-2-448-18,-17 2-112 0,0 0-16 0,10-7-13200 5</inkml:trace>
    </iact:actionData>
  </iact:action>
  <iact:action type="add" startTime="119185">
    <iact:property name="dataType"/>
    <iact:actionData xml:id="d130">
      <inkml:trace xmlns:inkml="http://www.w3.org/2003/InkML" xml:id="stk128" contextRef="#ctx0" brushRef="#br3">24596 15604 5519 0,'0'0'240'1,"0"0"64"-1,0 0-304 0,0 0 0 4,-8-10 0-4,8 10 0 6,0 0 3296-6,0 0 608 8,-16 2 112-8,16-2 16 8,-10 8-2128-8,-1-2-432 9,1 6-96-8,-4 3-16 6,1 7-368-7,5-3-80 8,-4 4-16-8,4 5 0 6,1 1-112-6,-1 4-16 5,4 0-16-5,2 0 0 8,0 1-224-8,2-5-32 7,4-6-16-7,6 1 0 8,-1-7-64-8,9-3-16 11,-1-4 0-11,5-1 0 4,1-5 112-4,1-4 32 11,3-4 0-11,2-5 0 6,2-5-96 1,1-4-32-7,1 1 0 0,0-5 0 7,2-3-96-7,-4 4 0 7,-3 1-16-7,-3 1 0 8,-4-7-96-8,-3 3-16 12,0-4 0-12,-7 3 0 5,3-1-64-5,-6 1-128 10,0 5 176-10,-1 1-176 7,-3 7 128-6,-4 11-128 6,0 0 0-6,0 0 0 3,0 0 240-4,0 0-64 11,-11 19-16-9,1 10 0 1,2 7-160-3,-4 1 0 9,2 7 144-8,3 5-144 3,-5 6 128-4,2 7-128 11,-5 1 128-10,1 9-128 2,-7 0 272-2,-1 4-16 5,-1-4 0-5,-3 0 0 6,-3 2-48-7,0 2-16 7,0-11 0-7,1-1 0 7,1-7-48-7,2-7-16 12,-1-3 0-12,7-8 0 4,-1-4 64-4,5-7 0 7,1-9 0-6,0-3 0 6,14-16-192-7,0 0 0 7,0 0 0-7,0 0 0 4,-13-6-256-4,9-10-96 8,2-1-16-8,2-9 0 25,2-1-2000-24,2 0-416 0,5-2-80-1,7-7-13008 0</inkml:trace>
    </iact:actionData>
  </iact:action>
  <iact:action type="add" startTime="119724">
    <iact:property name="dataType"/>
    <iact:actionData xml:id="d131">
      <inkml:trace xmlns:inkml="http://www.w3.org/2003/InkML" xml:id="stk129" contextRef="#ctx0" brushRef="#br3">25333 15056 18879 0,'0'0'832'3,"0"0"192"-3,0 0-832 0,0 0-192 1,0 0 0-1,0 0 0 7,0 0 1344-7,-2 18 208 11,2 7 48-11,-8 0 16 5,0 1 0-5,-1 3 0 12,-3 2 0-12,0 8 0 4,-2 0-448-4,1 4-80 9,-1-6-32-9,1 6 0 5,-3-4-352-5,4-2-64 12,2 0 0-12,-1-6-16 3,3-2-416-2,0 1-80 8,-2-3 0-9,7-4-128 5,-1-5 128-4,4-18-128 8,0 12 0-9,0-12 0 5,0 0-192-5,0 0-80 12,0 0-32-12,19-8 0 19,-3-8-2192-19,3 1-432 1,9-20-80-1,-7 3-32 1</inkml:trace>
    </iact:actionData>
  </iact:action>
  <iact:action type="add" startTime="119968">
    <iact:property name="dataType"/>
    <iact:actionData xml:id="d132">
      <inkml:trace xmlns:inkml="http://www.w3.org/2003/InkML" xml:id="stk130" contextRef="#ctx0" brushRef="#br3">25733 15052 24879 0,'0'0'2208'1,"0"0"-1760"2,-4 14-448-3,-4 7 0 7,-2 1 960-7,-7 5 96 10,-3 6 32-10,8-10 0 5,-7 1 416-5,1 3 96 10,1 4 0-8,-8 10 16 1,-1 0-672-2,9-6-144 6,1-1-32-7,4-13 0 7,3 2-448-7,3 1-112 7,-4-5-16-7,4 3 0 7,4-1-192-7,0-3-208 11,2-5 32-11,4 5 16 18,-4-18-2656-17,0 0-544-1,23 2-96 2,-1-12-32-2</inkml:trace>
    </iact:actionData>
  </iact:action>
  <iact:action type="add" startTime="120308">
    <iact:property name="dataType"/>
    <iact:actionData xml:id="d133">
      <inkml:trace xmlns:inkml="http://www.w3.org/2003/InkML" xml:id="stk131" contextRef="#ctx0" brushRef="#br3">26193 15274 3679 0,'0'0'320'1,"0"0"-320"8,0 0 0-9,0 0 0 3,0 0 3120-3,0 0 544 11,-4-11 112-11,4 11 32 5,0 0-1872-5,0 0-368 11,0 0-80-11,-12 0-16 3,-5 4-336-3,3 5-80 12,4-1-16-11,1 12 0 1,-9 1 96-2,1 2 16 11,-1 3 0-11,-7 9 0 5,-3 2-208-5,1 10-48 9,0 0 0-9,-1 9 0 5,-5 10-320-5,2 3-64 11,0 1 0-11,4-4-16 4,3 2-304 4,1-3-64-8,1 3-128 0,5-7 192 8,1-9-192-8,1-3 128 6,7-6-128-6,2 0 0 9,0-8 128-9,10-12-128 12,-2-1 0-11,8 5 0 2,7 2 144-3,1-7-144 7,1-1 128-7,5-3-128 8,-1-8 0-8,2-1 0 11,3-3 128-11,-1-4-128 5,-4-6 0-5,3-4 0 10,-1-5 0-10,-1-1 0 19,-5 2-1792-18,3 1-224 2,-7-11-48-3</inkml:trace>
    </iact:actionData>
  </iact:action>
  <iact:action type="add" startTime="120671">
    <iact:property name="dataType"/>
    <iact:actionData xml:id="d134">
      <inkml:trace xmlns:inkml="http://www.w3.org/2003/InkML" xml:id="stk132" contextRef="#ctx0" brushRef="#br3">26521 15610 19343 0,'0'0'1728'1,"0"0"-1392"2,0 0-336-3,0 0 0 8,0 0 1056-8,-12 0 144 10,-4 6 16-10,5 5 16 6,-7-1 240-6,1 12 64 9,-3 1 0-9,1-5 0 6,-1 7-368-6,-1 4-64 9,-1 4-16-9,-13 18 0 5,8-4-288-5,5-8-64 8,3 4-16-8,1-2 0 6,8 4-336-5,3-1-64 9,1-5 0-10,4-4-16 5,8-3-112-4,0-11-32 8,3 1 0-8,3-5 0 4,-2-5 128-5,9 3 32 9,-1-7 0-8,5 0 0 2,1-4 128-2,1-6 16 6,4-4 16-7,1 0 0 12,1-3 16-12,-2-7 0 8,-2 2 0-5,12-17 0-3,-9 4-112 0,-7-1 0 12,-7-1-16-12,1 2 0 4,-9 0-80-3,-2-1-16 5,-6 7 0-6,-2-1 0 8,-2-5-144-8,0-2-128 6,-6 0 192-6,-1-1-192 9,1-3 0-9,-6 2 0 10,5 0 0-10,-5 2-192 19,2 3-1568-17,-3 5-304 0,3 3-64-2,-9-11-15488 0</inkml:trace>
    </iact:actionData>
  </iact:action>
  <iact:action type="add" startTime="121046">
    <iact:property name="dataType"/>
    <iact:actionData xml:id="d135">
      <inkml:trace xmlns:inkml="http://www.w3.org/2003/InkML" xml:id="stk133" contextRef="#ctx0" brushRef="#br3">26523 15126 22111 0,'0'0'1968'1,"19"12"-1584"6,-3-6-384-7,1 5 0 3,5 9 1408-3,-1 7 208 7,-1 4 48-7,3 12 0 8,3 6-128-7,-1 10 0 5,0 3-16-6,1 4 0 9,-5 8-208-9,-3 4-32 10,-1 4-16-9,-3-2 0 3,-2 0-336-4,-11 2-64 11,-2 4-16-11,-5-4 0 7,-10-2-320-7,-1 0-64 10,-3-4-16-10,-5-2 0 2,-5 2-160-2,-1-12-32 12,-4-1-16-12,2-13 0 4,0-3-240-4,0-2 144 7,-4-10-144-6,-1-4 128 22,3-9-2032-21,-2-10-400 0</inkml:trace>
    </iact:actionData>
  </iact:action>
  <iact:action type="add" startTime="121721">
    <iact:property name="dataType"/>
    <iact:actionData xml:id="d136">
      <inkml:trace xmlns:inkml="http://www.w3.org/2003/InkML" xml:id="stk134" contextRef="#ctx0" brushRef="#br3">29244 15360 8287 0,'0'0'736'1,"0"0"-592"4,0 0-144-5,0 0 0 7,0 0 2384-7,0 0 448 7,0 0 96-7,0 0 16 9,0 0-1344-9,0 0-272 7,0 0-48-7,-2 16-16 11,-6 1-304-11,2 9-64 5,-6 5-16-5,1 4 0 6,1 4 16-6,-4 2 0 13,4 4 0-13,1 2 0 3,1 1-304-3,4 5-48 11,2-4-16-11,0 0 0 4,2-12-224-4,4-4-48 11,0-2-16-11,6-10 0 5,3-1-48-5,-1-3 0 7,4-7 0-7,3-2 0 8,-3-2 336-8,3-6 64 7,5-4 16-7,-1-4 0 7,-1-4-16-2,1-5 0 1,0 5 0-6,3-7 0 5,-3-7-144-5,2 3-48 9,-3-2 0-9,-3 1 0 2,3-3-144-1,-3 0-48 5,-7-3 0-6,4 1 0 9,-5 2-80-9,1-1-128 11,-6 3 176-10,-4 6-176 4,2-1 144-5,-2 5-144 8,-2 15 0-8,0 0 144 5,-4-12-144-5,4 12 0 10,0 0 0-10,0 0 0 4,-8 23 0-3,-4 1-144 10,5 3 144-11,1 8 0 4,-6 6 0-4,2 10-128 7,0 3 128-7,-5 11 0 8,1 1 0-8,-5 4 0 12,-7-4 0-12,3 7 0 4,-2-5 224-4,-1 2-48 11,-3-6-16-11,2-1 0 8,-3-7-32-6,3-3-128-2,2-6 192 0,1-2-64 9,5-6-128-9,-1-2 128 12,3-8-128-12,5-2 128 3,-2-7-128-2,9-5 0 8,5-15 0-9,0 0 0 18,0 0-1552-17,0 0-240-1,0 0-64 0,2-17-9248 12,3-3-1856-10</inkml:trace>
    </iact:actionData>
  </iact:action>
  <iact:action type="add" startTime="122277">
    <iact:property name="dataType"/>
    <iact:actionData xml:id="d137">
      <inkml:trace xmlns:inkml="http://www.w3.org/2003/InkML" xml:id="stk135" contextRef="#ctx0" brushRef="#br3">30053 14904 13295 0,'4'-12'576'1,"-4"12"144"-1,0 0-576 0,0 0-144 6,0 0 0-5,0 0 0 2,0 0 1472-2,0 0 272 4,0 0 48-4,0 0 16 8,0 0-144-9,0 0-48 7,4 16 0-7,-6 7 0 6,-2 2-208-6,-2 3-32 8,-4-3-16-8,3 4 0 9,-1 3-320-9,-2 5-64 11,2-2-16-11,2 0 0 5,3 0-400-5,-3 0-96 9,-4-2-16-9,4-4 0 5,4-1-224-5,-2-1-48 7,-2-4-16-7,1-1 0 8,3-5-160-8,2 3 128 7,0-20-128-7,2 18 128 9,-2-18-128-9,0 0 0 10,0 0 0-10,0 0 0 20,0 0-448-20,0 0-128 0,15-8-32 1,3-2-9824 11,-7-2-1952-12</inkml:trace>
    </iact:actionData>
  </iact:action>
  <iact:action type="add" startTime="122546">
    <iact:property name="dataType"/>
    <iact:actionData xml:id="d138">
      <inkml:trace xmlns:inkml="http://www.w3.org/2003/InkML" xml:id="stk136" contextRef="#ctx0" brushRef="#br3">30322 14795 7359 0,'0'0'656'2,"0"0"-528"0,0 0-128-2,0 0 0 8,0 0 2944-8,0 0 576 11,-6 17 96-11,1 3 32 4,-1 11-1680-3,0 0-336 5,-6 0-64-6,2 8-16 8,1-2-368-8,-5 0-80 12,2 6-16-12,-1-4 0 4,3-4-224-4,2 2-48 10,-6 1-16-10,7-5 0 3,-7-2-320-3,6 0-64 10,4-2-16-9,-2-9 0 5,-3-1-224-6,5 3-48 10,4-9-128-10,0-13 192 5,0 0-192-5,0 0 0 10,0 0 0-10,0 0 0 5,0 0-144-5,0 0-128 10,19-3-32-9,-7-3 0 18,2-2-1728-18,-5-8-336-1,5 3-80 5</inkml:trace>
    </iact:actionData>
  </iact:action>
  <iact:action type="add" startTime="122848">
    <iact:property name="dataType"/>
    <iact:actionData xml:id="d139">
      <inkml:trace xmlns:inkml="http://www.w3.org/2003/InkML" xml:id="stk137" contextRef="#ctx0" brushRef="#br3">30607 14797 15087 0,'0'0'656'2,"0"0"160"-2,0 0-656 0,0 0-160 7,6 17 0-7,-2 1 0 3,2-1 1728-3,-6 5 304 10,-4-3 64-10,2 5 16 5,-2 7-128-5,0 0 0 10,-2 0-16-10,0-2 0 6,-5 5-400-6,1-1-80 10,2 4-16-10,-6-6 0 4,3-2-576-4,-7 1-128 11,5-1-32-11,-5 0 0 4,2 0-256-4,3-3-48 10,-3-3-16-10,6-2 0 4,1-5-160-3,-1 0-48 10,10-16 0-11,-6 11 0 4,6-11-208-4,0 0 0 7,0 0 128-7,0 0-128 7,0 0-144-7,0 0-80 11,18-5-16-11,-3-3 0 19,5-8-1936-18,-1 2-384 0,-3-3-64 0</inkml:trace>
    </iact:actionData>
  </iact:action>
  <iact:action type="add" startTime="123222">
    <iact:property name="dataType"/>
    <iact:actionData xml:id="d140">
      <inkml:trace xmlns:inkml="http://www.w3.org/2003/InkML" xml:id="stk138" contextRef="#ctx0" brushRef="#br3">31124 14621 8287 0,'0'0'736'1,"0"0"-592"4,0 0-144-5,0 0 0 9,0 0 2496-8,0 0 480 8,-2 12 96-9,-2 3 0 5,-2-5-1088-5,-2 10-208 13,-1 1-48-11,-7-1-16-1,2 3-384-1,-3 6-80 10,3 4-16-10,-5 4 0 5,-1 4-128-5,-1 2-16 6,-1 2-16-6,-1 10 0 4,0 7-288-3,-3 4-48 5,3 7-16-6,1 1 0 9,5 0-336-9,-5 2-80 10,7-4-16-10,-1-6 0 5,-3 3-160-1,5-9-128 4,-4-1 144-8,5-7-144 4,-1-5 160-4,4-6-160 11,1-4 160-11,5 0-160 5,0-6 0-5,4-1 128 10,2-5-128-10,4-2 0 4,-1-5 0-3,5-3 0 6,-10-15 0-7,10 8 0 22,-10-8-672-21,19-2-80 0,1-4-16-1,-3 1 0 14,1-9-2512-13,-6 0-512 0,5-13-112 0,-5 6 0-1</inkml:trace>
    </iact:actionData>
  </iact:action>
  <iact:action type="add" startTime="123557">
    <iact:property name="dataType"/>
    <iact:actionData xml:id="d141">
      <inkml:trace xmlns:inkml="http://www.w3.org/2003/InkML" xml:id="stk139" contextRef="#ctx0" brushRef="#br3">31563 15074 17503 0,'0'0'1552'3,"0"0"-1232"-3,0 0-320 1,0 0 0 6,-12-10 1168-7,12 10 176 9,-15 2 48-9,-1 2 0 6,0 1 160-5,-5 7 48 5,1-2 0-6,-1 9 0 3,1 7-496-2,-5-1-80 6,-2 2-32-7,7-3 0 7,1 3-80-7,-1 6-16 13,1 2 0-13,1 8 0 3,5 0-320-3,-3 4-80 11,6 4-16-10,0 1 0 3,-1 5-272-4,5-4-48 6,2-3-16-5,2-3 0 7,4 2-144-8,2 0 0 11,6-10 144-11,3-2-144 4,-1-14 256-3,6-2-32 11,1-1 0-12,10 0 0 3,-1-13 208-3,-1-7 32 6,0-6 16-6,1-5 0 9,1-1-16-9,0-9 0 12,-2-7 0-12,1-1 0 4,-5 0-144-3,-3 1-16 7,-1-1-16-8,1-6 0 5,-9-6-48-5,1 4-16 12,-6-4 0-12,-4 0 0 5,-4-8-48-5,-4 1-16 10,-4-3 0-10,2 16 0 3,3-4-32-2,-7-4-128 5,0 4 192-6,0 2-64 8,1 8-128-7,1 1 0 9,-4 1 0-10,5 10 0 4,-7-1-320-4,6 10-64 10,-3 0 0-10,3 4 0 20,2 3-2080-19,-4 2-416 0,3 7-96 1</inkml:trace>
    </iact:actionData>
  </iact:action>
  <iact:action type="add" startTime="124022">
    <iact:property name="dataType"/>
    <iact:actionData xml:id="d142">
      <inkml:trace xmlns:inkml="http://www.w3.org/2003/InkML" xml:id="stk140" contextRef="#ctx0" brushRef="#br3">31846 14348 23327 0,'0'0'1024'1,"-2"-6"224"-1,2 6-992 0,0 0-256 5,0 0 0-5,0 0 0 4,0 0 1024-4,0 0 144 12,0 0 48-12,0 0 0 4,0 0-304-4,4 10-48 9,1 7-16-8,5 3 0 3,0 5-64-4,6 8-16 9,-3 3 0-9,7 3 0 3,5 7-64-3,2 9 0 7,3 0-16-7,1 11 0 8,0 6 144-8,-2 8 16 7,-1 4 16-7,-5 4 0 7,-1 9-192-6,-9 1-32 9,-1 3-16-10,-6 4 0 7,-2-1-96-7,-4-7-16 12,-4-1 0-12,0-5 0 3,-6 1 0-3,-6-2-16 6,1-14 0-6,-1-2 0 9,-5-4 32-9,-1-5 16 11,-3-9 0-11,-14 24 0 5,6-25-128-5,-6-7-32 11,2-7 0-11,0-2 0 5,-4-5-128-5,4-9-48 9,-4-8 0-9,11-3 0 5,-5-2-208-5,-2 3 128 6,-8-9-128-5,-3 2 0 20,1 0-1024-19,0-2-288-1,-6-2-64-1,-21 1-12384 11,14-8-2464-9</inkml:trace>
    </iact:actionData>
  </iact:action>
  <iact:action type="add" startTime="132561">
    <iact:property name="dataType"/>
    <iact:actionData xml:id="d143">
      <inkml:trace xmlns:inkml="http://www.w3.org/2003/InkML" xml:id="stk141" contextRef="#ctx0" brushRef="#br3">29267 16620 6447 0,'0'0'576'2,"0"0"-576"-2,0 0 0 0,0 0 0 7,0 0 1408-6,0 0 192 7,0 0 16-8,0 0 16 8,-10 6-576-8,10-6-112 6,-13 4-32-6,13-4 0 9,0 0-192-9,0 0-32 6,0 0-16-6,0 0 0 8,-8 11 48-8,8-11 16 7,0 0 0-7,0 0 0 8,0 0 32-7,14 10 0 4,-1-2 0-5,7-4 0 8,-3-6-96-8,11 2-16 7,5 2 0-7,4-2 0 10,4-2-256-10,6 2-48 5,3 2-16 0,11 0 0 1,9 2-176-6,2-4-32 5,4-4-128-5,-2 0 192 9,-5 0-32-8,1 0-16 4,-4 2 0-5,6 0 0 8,2-6 48-7,1 5 0 6,3 3 0-7,1-2 0 8,0 0-64-8,-1-2 0 7,-8 0 0-7,-2-2 0 9,-9 2-128-9,-1-4 192 7,-3-1-192-7,-3 7 192 6,1 4-192-6,0 0 0 8,-5-1 144-8,-3 3-144 7,0-2 192-7,-4 6-16 7,0 2-16-7,-2-6 0 8,-4-4 112-8,-4 0 32 7,-3-2 0-7,-3 4 0 8,-5 2-304-8,1 3 160 8,-1-3-160-8,-5-2 128 8,-15-2-128-8,14 4 0 6,-14-4 144-6,0 0-144 8,0 0 160-8,0 0-32 7,12 6-128-7,-12-6 192 8,0 0 16-8,0 0 0 6,0 0 0-6,0 0 0 10,-14 12-16-10,-6-6-16 6,-1-6 0-6,-1 0 0 8,-3 4-48-8,-2-3-128 7,-8 3 192-6,-4-2-64 6,-4-2-128-7,-2 4 192 8,-6 6-192-8,-3-2 192 8,-5-10 16-8,-5 0 16 7,-5 2 0-7,-5 0 0 8,-8 2 48-8,-11-4 16 7,-9-4 0-7,-3 0 0 8,-2 2-64-8,5 4-16 6,1 0 0-6,-3 0 0 8,-1-2 16-8,2 0 0 7,-6 0 0-7,5-1 0 8,12-3-64-8,7 4-16 7,11 2 0-7,5 2 0 9,13 2-144-9,11-4 0 6,4-2 144-6,10 0-144 10,3 2 128-10,11 2-128 5,17-2 128-5,0 0-128 9,0 0 0-9,0 0 144 6,21-4-144-6,9-4 0 8,9-2 128-8,7 2-128 7,13-3 0-7,9 5 0 9,10 8 0-9,10 0 0 7,11-4 0-7,1 2 0 9,1 0 0-9,3 2 0 6,-7 2 0-6,5 1 0 9,5-1 0-9,0 2 0 7,2-2 0-7,-7 2 0 8,-3-8 0-8,-5-2 0 6,-2 2 0-6,-7 4 0 8,-3 2 0-8,2 2 0 7,2 2 0-6,-4-2 0 7,-4-5 0-8,-10 3 0 6,-1 0 0-6,-11 0 0 8,-5 2 0-8,-12-2 0 6,0 0 0-6,-8-2 0 10,-6-2 0-10,-7 0 0 5,-18 0 0-5,0 0 0 8,0 0 0-8,0 0 0 8,-12 2 0-8,-11 4 0 8,-6 3 192-8,-8-1-64 6,-12-2 0-6,-10 0-128 9,-9-2 144-9,-8 2-144 7,-10-3 0-7,-2-4 144 8,3-9-16-8,-11 6-128 7,-2 2 192-7,-5 2-64 8,-6 2 48-8,-8-6 0 7,-14-6 0-7,8 2 0 8,2 12-48-8,4 0-128 7,4 2 192-7,0-6-64 8,0-2 64-8,11 0 0 7,15 2 0-7,11-2 0 10,15-2 80-10,10 0 32 7,12 8 0-7,10-2 0 7,12 0-304-7,17-2 128 6,0 0-128-6,0 0 0 9,0 0 0-9,13 4 0 5,15-2 0-4,13-2 0 7,5-2 0-8,21 2 0 7,11 2 0-7,9-2 0 9,5-2 0-9,6-2 0 5,-5 0-160-4,9-2 160 8,7 3 0-9,2 1 0 6,6 0 0-6,-6 0 0 8,-9 0 0-8,-11 2 0 7,-7-4 0-7,-4 0 0 7,-6-4 0-7,-5 4 0 8,-7 4 0-8,-3-2 0 7,-3 0 0-7,-3 0 0 8,-12 0 0-7,-6 2 0 5,-10-1 0-6,-9 1 0 8,-16 0 0-8,0 0 0 8,0 0 0-8,0 0 0 6,-16-2 0-6,-15 2 128 9,-10 0-128-9,-14 2 0 6,-5-1 0-6,-14 1 128 9,-6 2-128-9,-10 0 0 7,-13 2 0-7,-10-2 0 8,-12-2 0-8,2-2 128 6,-2 0-128-5,2 4 0 6,-5-2 160-6,-3 2-160 6,-6-6 192-7,12 0-192 8,6 0 208-8,12 2-64 7,10 2-16-7,15-2 0 8,12 0 160-8,9 0 32 6,16 0 0-6,8 2 0 9,10 0-144-9,13 0-32 8,14-2 0-8,0 0 0 7,0 0-144-7,0 0 0 7,24-4 0-7,9-2 0 8,15-6 0-8,11 4 0 7,7 4 0-7,16 1 0 8,14-9 0-8,13 6 0 7,14 6 0-7,6 0 128 8,-1-2-128-8,1 0 0 7,4 0 0-7,-1 4 0 9,3 8-144-9,-12-2 144 5,-6-4-192-5,-12-1 192 9,-9-3 0-9,-6 2 0 7,-7 2 128-7,-5-2-128 8,-1-4 0-8,-17 2 0 7,-9 0 0-7,-6 2-160 8,-8 2 160-8,-10 2 0 7,-8-4 0-7,-19-2 0 8,0 0 0-8,0 0 0 6,0 0 0-6,-15 8 0 10,-11-4 0-10,-9 2 0 6,-19-3 0-6,-9 1 0 9,-9-4 0-9,-8 0 128 6,-4 0-128-6,-5 4 128 8,-11 2-128-8,-5-4 0 7,-10-4 0-6,2 2 128 6,-4 2-128-7,0-2 0 7,1-2 0-7,3 2 0 8,0 0 0-8,2-2 0 7,0-4-176-7,5-2 176 10,13 3 0-10,11 1 0 4,8 2 0-4,13 2 160 9,9 2-160-9,9 0 0 8,12-2 0-8,9 0 0 8,22 0 0-8,0 0 0 6,0 0 0-6,20-2 0 9,9 0 0-9,16-2 0 7,9-2 0-7,15-2 0 8,14-2-128-8,19 7 128 6,9 3 0-6,6 0 0 8,2 0 0-8,0-4 0 7,4 0 0-7,2 4 0 8,4 6 0-8,-12-4 0 7,-8-4 0-7,-6 0 0 7,-11 0 0-7,-4 2 0 8,-4 2 0-8,-5 0 0 8,-2-6 0-8,-11 4 0 7,-4 2 0-7,-13-2 0 8,-8-4 0-8,-8 0 0 7,-9-2 0-7,-7 4 0 10,-17 2 0-10,0 0 0 5,0 0 144-5,-19-2-144 8,-11 0 128-8,-16 0-128 8,-13-2 128-8,-11 0-128 8,-6-3 0-8,-12 3 128 6,-6 2-128-6,-7 4 0 8,-6 2 0-8,-12-4 0 8,-10-2 0-8,4 2 0 7,0 11 0-7,6-5 0 7,8-4 0-7,-2 0 0 8,2-4 0-8,9 2 0 8,18 4 0-8,12-2 0 7,12 0 0-7,13 2 0 7,12 4 0-7,12-2 0 8,9-5 0-8,14-1 0 7,0 0 0-6,27 6 128 7,6-2-128-8,20 4 0 6,21-2 128-6,12-2-128 9,10-2 0-9,9 0 0 6,2 0 0-6,8 0 0 9,10 0 0-8,2-1 0 4,7-1 0-5,-3 2 0 8,-6 2 0-8,-8-4 0 7,-8-4 0-7,0 8 0 8,-1 2 0-8,-11-2 0 7,-5 0 0-7,-8-4 0 8,-8-2 0-8,-8 2 0 7,-7 6 0-6,-7-4 0 7,-5-4-288-7,-10 2-80 4,-4 4-16-4,-12 4-13056 15,-5-1-2608-14</inkml:trace>
    </iact:actionData>
  </iact:action>
  <iact:action type="add" startTime="137392">
    <iact:property name="dataType"/>
    <iact:actionData xml:id="d144">
      <inkml:trace xmlns:inkml="http://www.w3.org/2003/InkML" xml:id="stk142" contextRef="#ctx0" brushRef="#br3">3477 15469 6447 0,'0'0'576'1,"0"0"-576"4,0 0 0-5,8-2 0 7,-8 2 1696-7,0 0 224 7,0 0 64-7,0 0 0 9,0 0-736-8,12-2-144 4,-12 2-16-4,0 0-16 7,0 0-112-8,0 0 0 7,0 0-16-7,0 0 0 8,0 0-272-8,0 0-48 7,0 0-16-7,0 0 0 8,-2-15-112-8,2 15-32 7,0 0 0-7,-12-14 0 8,4-1 96-8,8 15 16 6,-15-12 0-6,3-2 0 9,-4 3-144-9,1-1-32 7,1 4 0-7,-2-2 0 8,-5-1-144-8,1 3-48 7,-7-2 0-7,-2 0 0 10,0 4-208-8,-5 1 128 1,1-1-128-3,-8-4 0 9,2 0 128-9,-4-1-128 6,4-1 0-6,-2 6 0 8,2 0 0-8,2-2 128 7,-6 3-128-7,6 1 0 9,-4 2 0-8,6-2 0 3,-8 2 0-4,4 0 0 9,-3 2 0-9,1 2 0 7,-6 2 128-7,4-2-128 8,-6-4 0-7,-2 2 128 4,5 0-128-5,3 2 0 9,-4 0 144-9,8 3-144 8,-2-1 128-8,8 6-128 7,3-2 128-7,3 2-128 8,2 3 0-8,3-3 128 7,1 4-128-7,3-5 0 7,1 7 0-7,5-4 0 8,-2-1 0-8,5 3 0 7,-5-4 0-7,2 4 0 9,-5-5 0-9,7 5 0 6,-2-4 0-6,3 7 0 9,3-3 0-9,-2 3 0 6,-2-3 0-6,2 6 0 8,4-3 0-8,1 1 0 7,-3 1 0-7,2-1 0 10,-2-5 0-10,2 7 0 4,2-3 0-3,0 5 128 8,0 1-128-9,2 3 0 6,-2-1 0-6,6-2 0 8,0-5 0-8,0 3 0 7,0 1 0-7,2 1 0 8,1-1 0-8,-1 1 128 8,4 1-128-8,2 1 0 8,-2 0 0-8,5 1 0 6,-1-3 128-6,3 4-128 9,-5-1 0-9,4-3 0 6,-5 0 144-6,7 1-144 9,-4-3 128-9,3 1-128 6,3-5 128-5,-3-3-128 7,3 7 192-8,1-1-48 6,1-3 0-6,-1 3 0 9,2-2-144-9,3-7 0 6,1 1 0-6,-3 2 0 9,-1-7 144-9,2 3-144 6,3-2 160-6,1-2-160 9,0 0 128-8,0 1-128 4,5-3 0-5,-1 0 0 9,-4-2 128-9,4 2-128 5,-4 2 0-5,1-6 144 10,-5-2-144-10,2 0 0 7,3 0 0-7,-3 2 128 8,-4-2-128-8,-1 0 0 6,3 0 0-6,0 0 128 9,3 0-128-8,-1 0 0 4,-2-3 0-5,1-1 128 9,-1 4-128-9,0-2 0 7,1 2 144-7,3-4-144 7,4-2 0-7,0 2 0 7,-3-1 0-7,-3 1 128 8,-2-4-128-8,3 0 0 7,-1-1 128-7,2-5-128 9,4 4 128-9,-3-3-128 6,-3 3 160-5,-2-2-160 8,-3 5 160-9,3-3-160 5,0 2 160-5,3-6-160 9,-3 5 128-9,-1-5-128 6,-3 3 0-6,-3-5 0 9,1 2 144-9,1-1-144 5,-5 3 128-5,3-3-128 9,-1 1 160-8,-3 0-160 5,2-7 192-6,-5 5-192 10,3 5 208-10,-4-7-64 5,-1-1-16-5,3 1 0 9,-6-3 32-9,2 1 0 6,0 1 0-6,-5 3 0 8,1-5-32-8,-4-2 0 7,0-1 0-7,0 1 0 8,0 0-128-8,0-3 192 8,-2 1-192-8,-2 2 192 8,1 3-48-8,-3 3 0 7,0-5 0-7,0 1 0 8,-4-2-16-8,-1-3-128 6,1 3 192-6,-6 3-64 9,3 3-128-9,-5-1 160 6,4-3-160-6,-3 2 160 9,1-3-160-9,1 7 160 6,-5-3-160-6,-1 3 160 9,-5 1-32-9,5-2 0 6,-5 7 0-6,3-5 0 9,-2 4 0-9,-3-1-128 6,-1 5 192-6,-2-2-64 9,-8-7-128-8,2 1 160 4,2 4-160-5,-4 3 160 8,4-3-160-8,-6 2 0 8,-2-7 0-8,0 9 0 8,4 4 0-8,-4 2 0 6,0 2 0-6,0-2 0 8,4-2 0-8,-6 8 0 7,2 2 0-7,-2-2 0 8,4 0 0-8,1 4 0 7,-3 1 0-7,0-1 0 8,-6 4 0-8,8 1 0 7,-2-3 0-7,4 4 0 9,-6-2 0-9,4 3 0 6,2-3-144-6,4 5 144 10,-2-3 0-10,4 6 0 5,2 3-128-5,1-2 128 9,1-1 0-9,2 3-128 6,1 3 128-6,3-5 0 10,-2 1 0-10,3-1-128 6,5 0 128-6,-3 7 0 8,3 1 0-8,3-2 0 7,0-1 0-7,3-1 0 7,3 0 0-7,-6 7-128 7,4 5 128-7,3-4 0 8,-1-4 0-8,4 0-160 7,2-1 160-7,0-1-128 8,2 2 128-8,4-2-128 7,0-1 128-7,4 1-128 8,-1 0 128-8,1 5-160 7,8-3 160-7,-3 2-160 8,7 0 160-8,0 2-208 7,-3-3 80-6,6-1 128 7,3-8-272-7,-1-1 64 4,1 1 16-5,1 3 0 8,2-5 192-8,2-1-176 8,1 1 176-8,5-5-160 8,2 0 160-8,5-1 0 6,1 1 0-5,4-4 0 7,6-1 0-8,1-3 0 7,3 0 0-6,-1-2-128 5,3-4 128-6,-5-2 0 8,1 0 0-8,-1-2 0 7,1 0 0-7,-2-5 0 8,-3-5 0-8,3-2 0 7,3 3 0-7,-1-9 0 7,-4 1 0-7,-1-5 0 8,1 3 0-8,-2-2 0 8,-6-3 128-8,1-1-128 7,-7-2 0-7,2 2 128 7,-6-1-128-7,1 3 0 8,-7 2 208-7,-4-3-16 6,-5-3-16-7,-3 0 0 8,-7 4 160-8,-2 1 48 7,0 3 0-7,-4 3 0 7,-6-5-64-7,-2 6-16 7,-4 1 0-7,0 4 0 9,-2-5-176-8,-5 7-128 4,-3-3 144-5,1 9-144 9,-7 2 0-9,1 2-208 6,-3 0 16-6,3 6 0 25,0 2-2016-24,3 3-400 2,-1 3-80-3</inkml:trace>
    </iact:actionData>
  </iact:action>
  <iact:action type="add" startTime="139616">
    <iact:property name="dataType"/>
    <iact:actionData xml:id="d145">
      <inkml:trace xmlns:inkml="http://www.w3.org/2003/InkML" xml:id="stk143" contextRef="#ctx0" brushRef="#br3">29368 16797 3679 0,'0'0'160'2,"0"0"32"-2,-17 4-192 0,5-4 0 3,-3 0 0-2,15 0 0 5,-14 6 2432-5,-2-2 448 10,7-2 96-10,-5 0 16 2,2 0-1904-3,12-2-368 7,-17 4-80-7,7 0 0 9,2 0 48-9,-4 2 16 10,3-1 0-10,-5-3 0 5,2 0-80-5,5 0-16 11,-5 4 0-11,12-6 0 4,-8 0 96-4,8 0 32 7,0 0 0-7,0 0 0 7,0 0-64-7,0 0-16 12,0 0 0-12,0 0 0 4,0 0-48-4,0 0-16 7,18-6 0-6,-3 4 0 6,7-2-160-6,1 0-48 10,4-3 0-11,5 1 0 4,5 2-192 2,6 0-64-1,1-2 0-5,32-2 0 5,3 6 48-5,0 0 0 10,3-1 0-10,0-1 0 7,-2-4-16-6,0-2 0 8,-4 2 0-8,-2 1 0 3,4-1 16-3,4 4 0 8,6 4 0-9,2 0 0 4,-2 0 48-3,-4 0 16 5,-4-2 0-6,-8 0 0 7,-2-2-240-6,-4 2 144 10,4 2-144-11,-1 2 128 4,-1 2-128-4,-2 0 128 7,5 0-128-7,-9 2 128 4,-4-6-128-3,-1 0 192 4,-4 0-192-5,-5 2 192 8,-5-2-64-8,-6-2-128 8,-3-4 192-8,-5 6-64 8,-6 6 16-8,-1-4 0 7,-7-2 0-7,1 1 0 9,-16-1 80-9,17-3 16 11,-17 3 0-11,0 0 0 5,0 0 48-5,0 0 16 6,12-8 0-6,-12 8 0 7,0 0-32-7,0 0 0 7,0 0 0-6,0 0 0 6,0 0-128-6,0 0-16 8,0 0-128-8,-17 0 192 4,1 0-192-5,-5 6 176 7,-3-1-176-7,-3-1 160 8,-2-4-160-8,-5 0 0 7,-8 4 144-7,1 0-144 7,-8 0 0-7,-4-2 0 6,-7 2 0-5,1-2 128 7,1 6-128-8,-7-4 0 6,3-2 0-6,-3 1 128 9,-9 1-128-9,-2 4 128 7,-6-2-128-7,-9-2 128 8,-13-6-128-8,-1 2 176 11,2 4-176-11,28-2 192 5,-6 0-192-5,-1 0 128 7,-6 0-128-7,-6-2 128 8,-1 4-128-8,-3-3 0 12,6-1 144-11,11 2-144 0,1 0 0-1,9 0 128 7,7 0-128-7,7-2 0 8,9 0 0-8,7-2 0 13,2 0 0-13,7 0 0 4,7 2 0-4,8-2 0 10,-1-3 0-10,12 3 128 4,6 2-128-4,0 0 0 6,8-6 0-6,11 0 0 8,5 0 0-8,9-2 0 12,8 2 0-12,10 3-128 4,7-3 128-4,14 2 0 11,12 0 0-11,6 0 0 4,6 4 0-4,-5-2-128 7,1-4 128-7,35 4 0 8,-12 6 0-7,-2 0-160 7,2 2 160-8,-10 0 0 7,-1-2 0-7,-9 2-128 10,-11-1 128-10,-6 1 0 4,-6-2 0-3,0 0 0 11,-7-2 0-11,3 0 0 2,-5 2 0-3,-7-2 0 11,-3-4 0-11,-4 2 0 4,-10 2 0-4,-6-2 0 10,-8-2 0-10,-5 0 0 4,-20 2 128-3,0 0-128 5,0 0 0-6,0 0 0 9,0 0 208-9,0 0-48 7,-18-6-16-7,-11 2 0 9,-8 0 0-8,-14-2 0 9,-4 2 0-9,-3 3 0 2,-7-1-144-2,-3 0 0 8,0 2 0-9,-6 4 0 6,-6 1 128-5,-4 3-128 5,-8-4 0-5,-7 0 128 5,-5-4-128-6,5 2 128 11,0 4-128-11,3 0 128 3,0 1-128-2,3-3 0 11,-7-2 0-12,9-2 128 4,-3 6-128-4,12 2 0 7,12-2 0-7,3-4 128 7,11-2-128-7,13 4 0 7,8-2 144-6,10 1-144 2,5-4 0-2,20 1 0 5,0 0 0-6,0 0 0 8,0 0 0-8,0 0 0 7,27 1 0-7,6-2 0 9,10-5 0-9,12 0 0 6,13-2 0-6,12 2-128 9,10 2 128-9,8 2 0 7,-5-4 0-6,7 1 0 5,-7 1 0-5,7 2-128 6,-1-2 128-7,7 2 0 8,1 2 0-8,-4 0 0 6,-9-2 0-6,-4 2-128 8,-5 0 128-8,-7 0 0 7,-7 0 0-7,1 0 0 8,-8 0 0-8,1 0 0 7,-3 2 0-7,-6-2 0 8,-7 0 0-8,-10 2 0 6,-8 2 160-6,-5-2-160 9,-5-2 0-9,-21 0 0 6,0 0 0-6,0 0 0 9,0 0 128-9,-19 8-128 6,-7-3 176-6,-11-1-176 9,-15 0 192-8,-9-2-192 4,-5-2 192-5,0 4-192 10,-9 4 128-10,1-2-128 6,0-4 0-6,-6 0 0 8,-4 3 128-8,-7-1-128 6,-3 0 0-6,4 2 0 10,-1-4 0-10,9-2 0 5,10 0 0-4,1-2 0 7,9-4 0-8,5 2 0 7,5 0 0-7,5 2 0 9,8 1 128-9,6 1-128 5,9 0 0-5,5-2 0 9,19 2 0-9,0 0 0 5,0 0 0-5,0 0 0 10,19-4 0-10,9-2 0 6,5-4 0-6,12 2 0 9,3 2-128-9,15-3 128 6,7 1 0-6,12 4-144 8,12 2 144-8,1-2 0 7,5 2-144-6,-5 0 144 6,3-4 0-7,-10 4 0 8,-5 0 0-8,-1 1 0 8,0-1-128-8,-2 2 128 7,0 3 0-7,-10 1 0 9,-1-2 0-9,-11-2 0 6,-1 0 0-6,-8 6 0 9,-10-2 0-9,-8 0 0 5,-6-2 0-5,-7 0 0 9,-18-2 0-9,0 0 0 7,0 0 0-7,0 0 0 8,0 0 0-8,-12 8 0 6,-9 3 0-5,-13-5 0 7,-14 0 0-8,-11-2 0 7,-13-2 0-7,-2 4 0 8,-2-2 0-8,-6-4 0 6,-6-2 0-6,-2 2 0 9,-7 2 0-9,-12-2 0 6,-14-2 0-6,6 0 0 9,0-4 0-9,3 2 0 6,11-2 0-6,0 2 0 8,5-4 0-7,5-1 0 6,7-1 0-7,6 2 0 9,10-4 0-9,11 5 0 5,14 1 0-5,6-4 0 10,12 0 0-10,11 4 0 5,16 6 0-5,0 0 0 9,0 0-192-9,20-13 192 7,11 3-160-7,16 2 160 8,13 0-224-8,10 5 48 7,7 1 16-7,6 0 0 8,1-4-64-8,2-2-16 7,2 2 0-7,9 2 0 9,5 2-16-9,3 2 0 6,2 0 0-6,-3-2 0 23,-11 2-128-22,-1 2-16 0,-12 2-16 0,-6 10-10896 4,-2 3-2176-3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DEEA3C-80EF-4FAB-9D44-CF277B9A3523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68388" y="1143000"/>
            <a:ext cx="472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A591C5-23A3-4162-862A-73C1ABE8F1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89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A591C5-23A3-4162-862A-73C1ABE8F1D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9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540" y="1272011"/>
            <a:ext cx="10104120" cy="2705947"/>
          </a:xfrm>
        </p:spPr>
        <p:txBody>
          <a:bodyPr anchor="b"/>
          <a:lstStyle>
            <a:lvl1pPr algn="ctr"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4082310"/>
            <a:ext cx="8915400" cy="1876530"/>
          </a:xfrm>
        </p:spPr>
        <p:txBody>
          <a:bodyPr/>
          <a:lstStyle>
            <a:lvl1pPr marL="0" indent="0" algn="ctr">
              <a:buNone/>
              <a:defRPr sz="2720"/>
            </a:lvl1pPr>
            <a:lvl2pPr marL="518145" indent="0" algn="ctr">
              <a:buNone/>
              <a:defRPr sz="2267"/>
            </a:lvl2pPr>
            <a:lvl3pPr marL="1036290" indent="0" algn="ctr">
              <a:buNone/>
              <a:defRPr sz="2040"/>
            </a:lvl3pPr>
            <a:lvl4pPr marL="1554434" indent="0" algn="ctr">
              <a:buNone/>
              <a:defRPr sz="1813"/>
            </a:lvl4pPr>
            <a:lvl5pPr marL="2072579" indent="0" algn="ctr">
              <a:buNone/>
              <a:defRPr sz="1813"/>
            </a:lvl5pPr>
            <a:lvl6pPr marL="2590724" indent="0" algn="ctr">
              <a:buNone/>
              <a:defRPr sz="1813"/>
            </a:lvl6pPr>
            <a:lvl7pPr marL="3108869" indent="0" algn="ctr">
              <a:buNone/>
              <a:defRPr sz="1813"/>
            </a:lvl7pPr>
            <a:lvl8pPr marL="3627013" indent="0" algn="ctr">
              <a:buNone/>
              <a:defRPr sz="1813"/>
            </a:lvl8pPr>
            <a:lvl9pPr marL="4145158" indent="0" algn="ctr">
              <a:buNone/>
              <a:defRPr sz="181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163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91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06778" y="413808"/>
            <a:ext cx="2563178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7245" y="413808"/>
            <a:ext cx="7540943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652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0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1054" y="1937705"/>
            <a:ext cx="10252710" cy="3233102"/>
          </a:xfrm>
        </p:spPr>
        <p:txBody>
          <a:bodyPr anchor="b"/>
          <a:lstStyle>
            <a:lvl1pPr>
              <a:defRPr sz="6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1054" y="5201393"/>
            <a:ext cx="10252710" cy="1700212"/>
          </a:xfrm>
        </p:spPr>
        <p:txBody>
          <a:bodyPr/>
          <a:lstStyle>
            <a:lvl1pPr marL="0" indent="0">
              <a:buNone/>
              <a:defRPr sz="2720">
                <a:solidFill>
                  <a:schemeClr val="tx1"/>
                </a:solidFill>
              </a:defRPr>
            </a:lvl1pPr>
            <a:lvl2pPr marL="518145" indent="0">
              <a:buNone/>
              <a:defRPr sz="2267">
                <a:solidFill>
                  <a:schemeClr val="tx1">
                    <a:tint val="75000"/>
                  </a:schemeClr>
                </a:solidFill>
              </a:defRPr>
            </a:lvl2pPr>
            <a:lvl3pPr marL="1036290" indent="0">
              <a:buNone/>
              <a:defRPr sz="2040">
                <a:solidFill>
                  <a:schemeClr val="tx1">
                    <a:tint val="75000"/>
                  </a:schemeClr>
                </a:solidFill>
              </a:defRPr>
            </a:lvl3pPr>
            <a:lvl4pPr marL="155443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4pPr>
            <a:lvl5pPr marL="207257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5pPr>
            <a:lvl6pPr marL="2590724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6pPr>
            <a:lvl7pPr marL="3108869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7pPr>
            <a:lvl8pPr marL="3627013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8pPr>
            <a:lvl9pPr marL="4145158" indent="0">
              <a:buNone/>
              <a:defRPr sz="181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81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724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7895" y="2069042"/>
            <a:ext cx="505206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9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3" y="413810"/>
            <a:ext cx="1025271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795" y="1905318"/>
            <a:ext cx="5028842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795" y="2839085"/>
            <a:ext cx="5028842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17896" y="1905318"/>
            <a:ext cx="5053608" cy="933767"/>
          </a:xfrm>
        </p:spPr>
        <p:txBody>
          <a:bodyPr anchor="b"/>
          <a:lstStyle>
            <a:lvl1pPr marL="0" indent="0">
              <a:buNone/>
              <a:defRPr sz="2720" b="1"/>
            </a:lvl1pPr>
            <a:lvl2pPr marL="518145" indent="0">
              <a:buNone/>
              <a:defRPr sz="2267" b="1"/>
            </a:lvl2pPr>
            <a:lvl3pPr marL="1036290" indent="0">
              <a:buNone/>
              <a:defRPr sz="2040" b="1"/>
            </a:lvl3pPr>
            <a:lvl4pPr marL="1554434" indent="0">
              <a:buNone/>
              <a:defRPr sz="1813" b="1"/>
            </a:lvl4pPr>
            <a:lvl5pPr marL="2072579" indent="0">
              <a:buNone/>
              <a:defRPr sz="1813" b="1"/>
            </a:lvl5pPr>
            <a:lvl6pPr marL="2590724" indent="0">
              <a:buNone/>
              <a:defRPr sz="1813" b="1"/>
            </a:lvl6pPr>
            <a:lvl7pPr marL="3108869" indent="0">
              <a:buNone/>
              <a:defRPr sz="1813" b="1"/>
            </a:lvl7pPr>
            <a:lvl8pPr marL="3627013" indent="0">
              <a:buNone/>
              <a:defRPr sz="1813" b="1"/>
            </a:lvl8pPr>
            <a:lvl9pPr marL="4145158" indent="0">
              <a:buNone/>
              <a:defRPr sz="181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17896" y="2839085"/>
            <a:ext cx="5053608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44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5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9558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3608" y="1119083"/>
            <a:ext cx="6017895" cy="5523442"/>
          </a:xfrm>
        </p:spPr>
        <p:txBody>
          <a:bodyPr/>
          <a:lstStyle>
            <a:lvl1pPr>
              <a:defRPr sz="3627"/>
            </a:lvl1pPr>
            <a:lvl2pPr>
              <a:defRPr sz="3173"/>
            </a:lvl2pPr>
            <a:lvl3pPr>
              <a:defRPr sz="2720"/>
            </a:lvl3pPr>
            <a:lvl4pPr>
              <a:defRPr sz="2267"/>
            </a:lvl4pPr>
            <a:lvl5pPr>
              <a:defRPr sz="2267"/>
            </a:lvl5pPr>
            <a:lvl6pPr>
              <a:defRPr sz="2267"/>
            </a:lvl6pPr>
            <a:lvl7pPr>
              <a:defRPr sz="2267"/>
            </a:lvl7pPr>
            <a:lvl8pPr>
              <a:defRPr sz="2267"/>
            </a:lvl8pPr>
            <a:lvl9pPr>
              <a:defRPr sz="22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794" y="518160"/>
            <a:ext cx="3833931" cy="1813560"/>
          </a:xfrm>
        </p:spPr>
        <p:txBody>
          <a:bodyPr anchor="b"/>
          <a:lstStyle>
            <a:lvl1pPr>
              <a:defRPr sz="36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53608" y="1119083"/>
            <a:ext cx="6017895" cy="5523442"/>
          </a:xfrm>
        </p:spPr>
        <p:txBody>
          <a:bodyPr anchor="t"/>
          <a:lstStyle>
            <a:lvl1pPr marL="0" indent="0">
              <a:buNone/>
              <a:defRPr sz="3627"/>
            </a:lvl1pPr>
            <a:lvl2pPr marL="518145" indent="0">
              <a:buNone/>
              <a:defRPr sz="3173"/>
            </a:lvl2pPr>
            <a:lvl3pPr marL="1036290" indent="0">
              <a:buNone/>
              <a:defRPr sz="2720"/>
            </a:lvl3pPr>
            <a:lvl4pPr marL="1554434" indent="0">
              <a:buNone/>
              <a:defRPr sz="2267"/>
            </a:lvl4pPr>
            <a:lvl5pPr marL="2072579" indent="0">
              <a:buNone/>
              <a:defRPr sz="2267"/>
            </a:lvl5pPr>
            <a:lvl6pPr marL="2590724" indent="0">
              <a:buNone/>
              <a:defRPr sz="2267"/>
            </a:lvl6pPr>
            <a:lvl7pPr marL="3108869" indent="0">
              <a:buNone/>
              <a:defRPr sz="2267"/>
            </a:lvl7pPr>
            <a:lvl8pPr marL="3627013" indent="0">
              <a:buNone/>
              <a:defRPr sz="2267"/>
            </a:lvl8pPr>
            <a:lvl9pPr marL="4145158" indent="0">
              <a:buNone/>
              <a:defRPr sz="2267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794" y="2331720"/>
            <a:ext cx="3833931" cy="4319800"/>
          </a:xfrm>
        </p:spPr>
        <p:txBody>
          <a:bodyPr/>
          <a:lstStyle>
            <a:lvl1pPr marL="0" indent="0">
              <a:buNone/>
              <a:defRPr sz="1813"/>
            </a:lvl1pPr>
            <a:lvl2pPr marL="518145" indent="0">
              <a:buNone/>
              <a:defRPr sz="1587"/>
            </a:lvl2pPr>
            <a:lvl3pPr marL="1036290" indent="0">
              <a:buNone/>
              <a:defRPr sz="1360"/>
            </a:lvl3pPr>
            <a:lvl4pPr marL="1554434" indent="0">
              <a:buNone/>
              <a:defRPr sz="1133"/>
            </a:lvl4pPr>
            <a:lvl5pPr marL="2072579" indent="0">
              <a:buNone/>
              <a:defRPr sz="1133"/>
            </a:lvl5pPr>
            <a:lvl6pPr marL="2590724" indent="0">
              <a:buNone/>
              <a:defRPr sz="1133"/>
            </a:lvl6pPr>
            <a:lvl7pPr marL="3108869" indent="0">
              <a:buNone/>
              <a:defRPr sz="1133"/>
            </a:lvl7pPr>
            <a:lvl8pPr marL="3627013" indent="0">
              <a:buNone/>
              <a:defRPr sz="1133"/>
            </a:lvl8pPr>
            <a:lvl9pPr marL="4145158" indent="0">
              <a:buNone/>
              <a:defRPr sz="11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73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7245" y="413810"/>
            <a:ext cx="1025271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7245" y="2069042"/>
            <a:ext cx="1025271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724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F64C68-6F9B-40C9-8A3A-0FA7AAD92F70}" type="datetimeFigureOut">
              <a:rPr lang="en-US" smtClean="0"/>
              <a:t>4/18/2021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37635" y="7203865"/>
            <a:ext cx="401193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335" y="7203865"/>
            <a:ext cx="267462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8945D-F595-4C5F-AF93-E2CE0CDFE9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245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1036290" rtl="0" eaLnBrk="1" latinLnBrk="0" hangingPunct="1">
        <a:lnSpc>
          <a:spcPct val="90000"/>
        </a:lnSpc>
        <a:spcBef>
          <a:spcPct val="0"/>
        </a:spcBef>
        <a:buNone/>
        <a:defRPr sz="49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9072" indent="-259072" algn="l" defTabSz="1036290" rtl="0" eaLnBrk="1" latinLnBrk="0" hangingPunct="1">
        <a:lnSpc>
          <a:spcPct val="90000"/>
        </a:lnSpc>
        <a:spcBef>
          <a:spcPts val="1133"/>
        </a:spcBef>
        <a:buFont typeface="Arial" panose="020B0604020202020204" pitchFamily="34" charset="0"/>
        <a:buChar char="•"/>
        <a:defRPr sz="3173" kern="1200">
          <a:solidFill>
            <a:schemeClr val="tx1"/>
          </a:solidFill>
          <a:latin typeface="+mn-lt"/>
          <a:ea typeface="+mn-ea"/>
          <a:cs typeface="+mn-cs"/>
        </a:defRPr>
      </a:lvl1pPr>
      <a:lvl2pPr marL="77721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720" kern="1200">
          <a:solidFill>
            <a:schemeClr val="tx1"/>
          </a:solidFill>
          <a:latin typeface="+mn-lt"/>
          <a:ea typeface="+mn-ea"/>
          <a:cs typeface="+mn-cs"/>
        </a:defRPr>
      </a:lvl2pPr>
      <a:lvl3pPr marL="1295362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3pPr>
      <a:lvl4pPr marL="1813507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33165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84979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367941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886086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404230" indent="-259072" algn="l" defTabSz="1036290" rtl="0" eaLnBrk="1" latinLnBrk="0" hangingPunct="1">
        <a:lnSpc>
          <a:spcPct val="90000"/>
        </a:lnSpc>
        <a:spcBef>
          <a:spcPts val="567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1pPr>
      <a:lvl2pPr marL="518145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290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3pPr>
      <a:lvl4pPr marL="155443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4pPr>
      <a:lvl5pPr marL="207257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5pPr>
      <a:lvl6pPr marL="2590724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6pPr>
      <a:lvl7pPr marL="3108869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7pPr>
      <a:lvl8pPr marL="3627013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8pPr>
      <a:lvl9pPr marL="4145158" algn="l" defTabSz="1036290" rtl="0" eaLnBrk="1" latinLnBrk="0" hangingPunct="1">
        <a:defRPr sz="20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microsoft.com/office/2011/relationships/inkAction" Target="../ink/inkAction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microsoft.com/office/2011/relationships/inkAction" Target="../ink/inkAction10.xml"/><Relationship Id="rId5" Type="http://schemas.openxmlformats.org/officeDocument/2006/relationships/image" Target="../media/image19.png"/><Relationship Id="rId4" Type="http://schemas.openxmlformats.org/officeDocument/2006/relationships/customXml" Target="../ink/ink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2.png"/><Relationship Id="rId5" Type="http://schemas.microsoft.com/office/2011/relationships/inkAction" Target="../ink/inkAction1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3.png"/><Relationship Id="rId5" Type="http://schemas.microsoft.com/office/2011/relationships/inkAction" Target="../ink/inkAction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4.png"/><Relationship Id="rId5" Type="http://schemas.microsoft.com/office/2011/relationships/inkAction" Target="../ink/inkAction13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microsoft.com/office/2011/relationships/inkAction" Target="../ink/inkAction14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png"/><Relationship Id="rId5" Type="http://schemas.microsoft.com/office/2011/relationships/inkAction" Target="../ink/inkAction15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7.png"/><Relationship Id="rId5" Type="http://schemas.microsoft.com/office/2011/relationships/inkAction" Target="../ink/inkAction16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9.png"/><Relationship Id="rId5" Type="http://schemas.microsoft.com/office/2011/relationships/inkAction" Target="../ink/inkAction17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2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31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microsoft.com/office/2011/relationships/inkAction" Target="../ink/inkAction18.xml"/><Relationship Id="rId4" Type="http://schemas.openxmlformats.org/officeDocument/2006/relationships/image" Target="../media/image28.png"/><Relationship Id="rId9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microsoft.com/office/2011/relationships/inkAction" Target="../ink/inkAction1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0.png"/><Relationship Id="rId11" Type="http://schemas.openxmlformats.org/officeDocument/2006/relationships/image" Target="../media/image37.png"/><Relationship Id="rId5" Type="http://schemas.openxmlformats.org/officeDocument/2006/relationships/image" Target="../media/image28.png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11/relationships/inkAction" Target="../ink/inkAction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0.png"/><Relationship Id="rId5" Type="http://schemas.microsoft.com/office/2011/relationships/inkAction" Target="../ink/inkAction20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41.png"/><Relationship Id="rId5" Type="http://schemas.microsoft.com/office/2011/relationships/inkAction" Target="../ink/inkAction21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microsoft.com/office/2011/relationships/inkAction" Target="../ink/inkAction22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microsoft.com/office/2011/relationships/inkAction" Target="../ink/inkAction23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microsoft.com/office/2011/relationships/inkAction" Target="../ink/inkAction24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microsoft.com/office/2011/relationships/inkAction" Target="../ink/inkAction25.xml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7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microsoft.com/office/2011/relationships/inkAction" Target="../ink/inkAction26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microsoft.com/office/2011/relationships/inkAction" Target="../ink/inkAction27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11/relationships/inkAction" Target="../ink/inkAction28.xml"/><Relationship Id="rId5" Type="http://schemas.openxmlformats.org/officeDocument/2006/relationships/image" Target="../media/image3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50.png"/><Relationship Id="rId5" Type="http://schemas.microsoft.com/office/2011/relationships/inkAction" Target="../ink/inkAction29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11/relationships/inkAction" Target="../ink/inkAction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30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4" Type="http://schemas.openxmlformats.org/officeDocument/2006/relationships/image" Target="../media/image46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11/relationships/inkAction" Target="../ink/inkAction31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51.png"/><Relationship Id="rId5" Type="http://schemas.openxmlformats.org/officeDocument/2006/relationships/image" Target="../media/image37.png"/><Relationship Id="rId10" Type="http://schemas.openxmlformats.org/officeDocument/2006/relationships/image" Target="../media/image2.png"/><Relationship Id="rId4" Type="http://schemas.openxmlformats.org/officeDocument/2006/relationships/image" Target="../media/image46.pn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microsoft.com/office/2011/relationships/inkAction" Target="../ink/inkAction3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6" Type="http://schemas.openxmlformats.org/officeDocument/2006/relationships/image" Target="../media/image59.png"/><Relationship Id="rId5" Type="http://schemas.microsoft.com/office/2011/relationships/inkAction" Target="../ink/inkAction33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61.png"/><Relationship Id="rId5" Type="http://schemas.microsoft.com/office/2011/relationships/inkAction" Target="../ink/inkAction34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63.png"/><Relationship Id="rId5" Type="http://schemas.microsoft.com/office/2011/relationships/inkAction" Target="../ink/inkAction35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6" Type="http://schemas.openxmlformats.org/officeDocument/2006/relationships/image" Target="../media/image65.png"/><Relationship Id="rId5" Type="http://schemas.microsoft.com/office/2011/relationships/inkAction" Target="../ink/inkAction36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66.png"/><Relationship Id="rId5" Type="http://schemas.microsoft.com/office/2011/relationships/inkAction" Target="../ink/inkAction37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11/relationships/inkAction" Target="../ink/inkAction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microsoft.com/office/2011/relationships/inkAction" Target="../ink/inkAction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microsoft.com/office/2011/relationships/inkAction" Target="../ink/inkAction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microsoft.com/office/2011/relationships/inkAction" Target="../ink/inkAction8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microsoft.com/office/2011/relationships/inkAction" Target="../ink/inkAction9.xml"/><Relationship Id="rId5" Type="http://schemas.openxmlformats.org/officeDocument/2006/relationships/image" Target="../media/image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27488-FA77-45C8-BC86-481C88DD6411}"/>
              </a:ext>
            </a:extLst>
          </p:cNvPr>
          <p:cNvSpPr txBox="1"/>
          <p:nvPr/>
        </p:nvSpPr>
        <p:spPr>
          <a:xfrm>
            <a:off x="415636" y="401782"/>
            <a:ext cx="1152698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 Define </a:t>
            </a:r>
            <a:r>
              <a:rPr lang="en-US" sz="3200" dirty="0" err="1"/>
              <a:t>LaPlace</a:t>
            </a:r>
            <a:r>
              <a:rPr lang="en-US" sz="3200" dirty="0"/>
              <a:t> transform including review improper integrals,</a:t>
            </a:r>
          </a:p>
          <a:p>
            <a:r>
              <a:rPr lang="en-US" sz="3200" dirty="0"/>
              <a:t>		Derive formulas 1 – 11, 18 in </a:t>
            </a:r>
            <a:r>
              <a:rPr lang="en-US" sz="3200" dirty="0" err="1"/>
              <a:t>LaPlace</a:t>
            </a:r>
            <a:r>
              <a:rPr lang="en-US" sz="3200" dirty="0"/>
              <a:t> transform table.</a:t>
            </a:r>
          </a:p>
          <a:p>
            <a:endParaRPr lang="en-US" sz="3200" dirty="0"/>
          </a:p>
          <a:p>
            <a:r>
              <a:rPr lang="en-US" sz="3200" dirty="0"/>
              <a:t>6.2:  Use </a:t>
            </a:r>
            <a:r>
              <a:rPr lang="en-US" sz="3200" dirty="0" err="1"/>
              <a:t>LaPlace</a:t>
            </a:r>
            <a:r>
              <a:rPr lang="en-US" sz="3200" dirty="0"/>
              <a:t> transform to solve linear DE.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FF00"/>
                </a:solidFill>
              </a:rPr>
              <a:t>6.3:  Derive formulas 12 – 14 including algebra review.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           ****** Formulas 13 and 13’ ******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FF00"/>
                </a:solidFill>
              </a:rPr>
              <a:t>6.4  Use formulas 13 and 13’ to solve linear DE.</a:t>
            </a:r>
          </a:p>
          <a:p>
            <a:endParaRPr lang="en-US" sz="3200" dirty="0"/>
          </a:p>
          <a:p>
            <a:r>
              <a:rPr lang="en-US" sz="3200" dirty="0"/>
              <a:t>6.5:  Derive formula 17 including intro to impulse function which is a   </a:t>
            </a:r>
          </a:p>
          <a:p>
            <a:r>
              <a:rPr lang="en-US" sz="3200" dirty="0"/>
              <a:t>        “generalized function”.</a:t>
            </a:r>
          </a:p>
          <a:p>
            <a:endParaRPr lang="en-US" sz="3200" dirty="0"/>
          </a:p>
          <a:p>
            <a:r>
              <a:rPr lang="en-US" sz="3200" dirty="0"/>
              <a:t>6.6:  Formula 16 including brief intro to convolution integral.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1AF73B-BE9F-4655-862F-D0D52F430AA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10680" y="152640"/>
              <a:ext cx="10675080" cy="35330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1AF73B-BE9F-4655-862F-D0D52F430A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320" y="143280"/>
                <a:ext cx="10693800" cy="355176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7C63FE5-88C1-4ED6-B9D9-499EBAFD9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8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45"/>
    </mc:Choice>
    <mc:Fallback xmlns="">
      <p:transition spd="slow" advTm="40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527488-FA77-45C8-BC86-481C88DD6411}"/>
              </a:ext>
            </a:extLst>
          </p:cNvPr>
          <p:cNvSpPr txBox="1"/>
          <p:nvPr/>
        </p:nvSpPr>
        <p:spPr>
          <a:xfrm>
            <a:off x="415636" y="401782"/>
            <a:ext cx="11526982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 Define </a:t>
            </a:r>
            <a:r>
              <a:rPr lang="en-US" sz="3200" dirty="0" err="1"/>
              <a:t>LaPlace</a:t>
            </a:r>
            <a:r>
              <a:rPr lang="en-US" sz="3200" dirty="0"/>
              <a:t> transform including review improper integrals,</a:t>
            </a:r>
          </a:p>
          <a:p>
            <a:r>
              <a:rPr lang="en-US" sz="3200" dirty="0"/>
              <a:t>		Derive formulas 1 – 11, 18 in </a:t>
            </a:r>
            <a:r>
              <a:rPr lang="en-US" sz="3200" dirty="0" err="1"/>
              <a:t>LaPlace</a:t>
            </a:r>
            <a:r>
              <a:rPr lang="en-US" sz="3200" dirty="0"/>
              <a:t> transform table.</a:t>
            </a:r>
          </a:p>
          <a:p>
            <a:endParaRPr lang="en-US" sz="3200" dirty="0"/>
          </a:p>
          <a:p>
            <a:r>
              <a:rPr lang="en-US" sz="3200" dirty="0"/>
              <a:t>6.2:  Use </a:t>
            </a:r>
            <a:r>
              <a:rPr lang="en-US" sz="3200" dirty="0" err="1"/>
              <a:t>LaPlace</a:t>
            </a:r>
            <a:r>
              <a:rPr lang="en-US" sz="3200" dirty="0"/>
              <a:t> transform to solve linear DE.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FF00"/>
                </a:solidFill>
              </a:rPr>
              <a:t>6.3:  Derive formulas 12 – 14 including algebra review.</a:t>
            </a:r>
          </a:p>
          <a:p>
            <a:r>
              <a:rPr lang="en-US" sz="3200" dirty="0">
                <a:solidFill>
                  <a:srgbClr val="FFFF00"/>
                </a:solidFill>
              </a:rPr>
              <a:t>            ****** Formulas 13 and 13’ ******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FF00"/>
                </a:solidFill>
              </a:rPr>
              <a:t>6.4  Use formulas 13 and 13’ to solve linear DE.</a:t>
            </a:r>
          </a:p>
          <a:p>
            <a:endParaRPr lang="en-US" sz="3200" dirty="0"/>
          </a:p>
          <a:p>
            <a:r>
              <a:rPr lang="en-US" sz="3200" dirty="0"/>
              <a:t>6.5:  Derive formula 17 including intro to impulse function which is a   </a:t>
            </a:r>
          </a:p>
          <a:p>
            <a:r>
              <a:rPr lang="en-US" sz="3200" dirty="0"/>
              <a:t>        “generalized function”.</a:t>
            </a:r>
          </a:p>
          <a:p>
            <a:endParaRPr lang="en-US" sz="3200" dirty="0"/>
          </a:p>
          <a:p>
            <a:r>
              <a:rPr lang="en-US" sz="3200" dirty="0"/>
              <a:t>6.6:  Formula 16 including brief intro to convolution integral.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939A377-8327-479B-A317-FAAE29749E34}"/>
                  </a:ext>
                </a:extLst>
              </p14:cNvPr>
              <p14:cNvContentPartPr/>
              <p14:nvPr/>
            </p14:nvContentPartPr>
            <p14:xfrm>
              <a:off x="4536720" y="6792840"/>
              <a:ext cx="93600" cy="33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939A377-8327-479B-A317-FAAE29749E3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27360" y="6783480"/>
                <a:ext cx="11232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24EEACF-F056-46E3-B406-F53B74AE200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7760" y="1450440"/>
              <a:ext cx="9605520" cy="5923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24EEACF-F056-46E3-B406-F53B74AE20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400" y="1441080"/>
                <a:ext cx="9624240" cy="59418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FC518FF-CCD0-4812-902D-65254CACA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1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861"/>
    </mc:Choice>
    <mc:Fallback xmlns="">
      <p:transition spd="slow" advTm="658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87DA-A40F-4CB0-AD32-FB524851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63" t="-988" r="50000" b="84610"/>
          <a:stretch/>
        </p:blipFill>
        <p:spPr>
          <a:xfrm>
            <a:off x="408707" y="297873"/>
            <a:ext cx="5742293" cy="13231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D2AC475-7F5A-4B8C-960D-DD7EC95D6AB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41120" y="138960"/>
              <a:ext cx="7851600" cy="3625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D2AC475-7F5A-4B8C-960D-DD7EC95D6AB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31760" y="129600"/>
                <a:ext cx="7870320" cy="3643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397573B-DAF1-42BF-B2D5-E2A9D38E21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1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66"/>
    </mc:Choice>
    <mc:Fallback xmlns="">
      <p:transition spd="slow" advTm="51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87DA-A40F-4CB0-AD32-FB524851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0591"/>
          <a:stretch/>
        </p:blipFill>
        <p:spPr>
          <a:xfrm>
            <a:off x="0" y="713792"/>
            <a:ext cx="11887200" cy="250046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6D9784C-96E7-49EE-B222-CDBF373D8D3C}"/>
              </a:ext>
            </a:extLst>
          </p:cNvPr>
          <p:cNvSpPr/>
          <p:nvPr/>
        </p:nvSpPr>
        <p:spPr>
          <a:xfrm>
            <a:off x="5943600" y="401782"/>
            <a:ext cx="5631873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BF69B16-80F4-4A46-8CEC-705B1D4F9DCB}"/>
              </a:ext>
            </a:extLst>
          </p:cNvPr>
          <p:cNvSpPr/>
          <p:nvPr/>
        </p:nvSpPr>
        <p:spPr>
          <a:xfrm>
            <a:off x="90055" y="713792"/>
            <a:ext cx="1378527" cy="68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3CA4DFE-08C6-4165-AE97-F0E993D00D3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24320" y="987120"/>
              <a:ext cx="5216760" cy="3835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3CA4DFE-08C6-4165-AE97-F0E993D00D3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14960" y="977760"/>
                <a:ext cx="5235480" cy="3854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0362987-52F9-4346-9F0C-40834D36B2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67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206"/>
    </mc:Choice>
    <mc:Fallback xmlns="">
      <p:transition spd="slow" advTm="3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87DA-A40F-4CB0-AD32-FB524851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179"/>
          <a:stretch/>
        </p:blipFill>
        <p:spPr>
          <a:xfrm>
            <a:off x="0" y="713792"/>
            <a:ext cx="11887200" cy="34148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71C2CB-7A95-4E2E-A4F6-32D9E5F945E5}"/>
              </a:ext>
            </a:extLst>
          </p:cNvPr>
          <p:cNvSpPr/>
          <p:nvPr/>
        </p:nvSpPr>
        <p:spPr>
          <a:xfrm>
            <a:off x="5943600" y="401782"/>
            <a:ext cx="5631873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070C3-911A-44AC-94AD-B9B701343FF2}"/>
              </a:ext>
            </a:extLst>
          </p:cNvPr>
          <p:cNvSpPr/>
          <p:nvPr/>
        </p:nvSpPr>
        <p:spPr>
          <a:xfrm>
            <a:off x="90055" y="713792"/>
            <a:ext cx="1378527" cy="68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8AA365A-3385-4830-9B28-BFBE9EF9EFA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02960" y="2409480"/>
              <a:ext cx="7545600" cy="1213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8AA365A-3385-4830-9B28-BFBE9EF9EF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600" y="2400120"/>
                <a:ext cx="7564320" cy="1232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584A937-75A9-4909-BE93-0864505A11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79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93"/>
    </mc:Choice>
    <mc:Fallback xmlns="">
      <p:transition spd="slow" advTm="85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87DA-A40F-4CB0-AD32-FB524851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221"/>
          <a:stretch/>
        </p:blipFill>
        <p:spPr>
          <a:xfrm>
            <a:off x="0" y="713792"/>
            <a:ext cx="11887200" cy="43638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71C2CB-7A95-4E2E-A4F6-32D9E5F945E5}"/>
              </a:ext>
            </a:extLst>
          </p:cNvPr>
          <p:cNvSpPr/>
          <p:nvPr/>
        </p:nvSpPr>
        <p:spPr>
          <a:xfrm>
            <a:off x="5943600" y="401782"/>
            <a:ext cx="5631873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070C3-911A-44AC-94AD-B9B701343FF2}"/>
              </a:ext>
            </a:extLst>
          </p:cNvPr>
          <p:cNvSpPr/>
          <p:nvPr/>
        </p:nvSpPr>
        <p:spPr>
          <a:xfrm>
            <a:off x="90055" y="713792"/>
            <a:ext cx="1378527" cy="68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0C1D6B2-54A1-428E-BB04-2EBD49C11D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7960" y="2972160"/>
              <a:ext cx="8927280" cy="4570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0C1D6B2-54A1-428E-BB04-2EBD49C11D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600" y="2962800"/>
                <a:ext cx="8946000" cy="45892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42EB88-8135-4517-ACAB-20DF850D18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3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0"/>
    </mc:Choice>
    <mc:Fallback xmlns="">
      <p:transition spd="slow" advTm="71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87DA-A40F-4CB0-AD32-FB52485143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390"/>
          <a:stretch/>
        </p:blipFill>
        <p:spPr>
          <a:xfrm>
            <a:off x="0" y="713792"/>
            <a:ext cx="11887200" cy="53683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71C2CB-7A95-4E2E-A4F6-32D9E5F945E5}"/>
              </a:ext>
            </a:extLst>
          </p:cNvPr>
          <p:cNvSpPr/>
          <p:nvPr/>
        </p:nvSpPr>
        <p:spPr>
          <a:xfrm>
            <a:off x="5943600" y="401782"/>
            <a:ext cx="5631873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070C3-911A-44AC-94AD-B9B701343FF2}"/>
              </a:ext>
            </a:extLst>
          </p:cNvPr>
          <p:cNvSpPr/>
          <p:nvPr/>
        </p:nvSpPr>
        <p:spPr>
          <a:xfrm>
            <a:off x="90055" y="713792"/>
            <a:ext cx="1378527" cy="68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F5E6FD-7B16-475D-8C85-845A02BAB84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1480" y="1784880"/>
              <a:ext cx="5990760" cy="4084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F5E6FD-7B16-475D-8C85-845A02BAB84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2120" y="1775520"/>
                <a:ext cx="6009480" cy="41029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7184143-9560-4002-A222-D9C5114BE0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03"/>
    </mc:Choice>
    <mc:Fallback xmlns="">
      <p:transition spd="slow" advTm="1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2787DA-A40F-4CB0-AD32-FB52485143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3792"/>
            <a:ext cx="11887200" cy="63448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71C2CB-7A95-4E2E-A4F6-32D9E5F945E5}"/>
              </a:ext>
            </a:extLst>
          </p:cNvPr>
          <p:cNvSpPr/>
          <p:nvPr/>
        </p:nvSpPr>
        <p:spPr>
          <a:xfrm>
            <a:off x="5943600" y="401782"/>
            <a:ext cx="5631873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1070C3-911A-44AC-94AD-B9B701343FF2}"/>
              </a:ext>
            </a:extLst>
          </p:cNvPr>
          <p:cNvSpPr/>
          <p:nvPr/>
        </p:nvSpPr>
        <p:spPr>
          <a:xfrm>
            <a:off x="90055" y="713792"/>
            <a:ext cx="1378527" cy="6855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89B02EB-4D1F-4FC7-A336-1BC133ACDCE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21040" y="5811840"/>
              <a:ext cx="9097200" cy="1198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89B02EB-4D1F-4FC7-A336-1BC133ACDC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1680" y="5802480"/>
                <a:ext cx="9115920" cy="12175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7F1B81B-75DF-4B88-80A1-1538316C71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1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02"/>
    </mc:Choice>
    <mc:Fallback xmlns="">
      <p:transition spd="slow" advTm="191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E9A7A2-FDE8-4915-98DF-68AA44E49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48" y="370022"/>
            <a:ext cx="7761547" cy="273594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58ACD51-2024-478B-8727-1AA7EF9B9DE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162520" y="1173960"/>
              <a:ext cx="4213440" cy="14529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58ACD51-2024-478B-8727-1AA7EF9B9DE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53160" y="1164600"/>
                <a:ext cx="4232160" cy="1471680"/>
              </a:xfrm>
              <a:prstGeom prst="rect">
                <a:avLst/>
              </a:prstGeom>
            </p:spPr>
          </p:pic>
        </mc:Fallback>
      </mc:AlternateContent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C46736C3-8FDE-40E9-8EEB-1A5F8CB6F5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75"/>
    </mc:Choice>
    <mc:Fallback xmlns="">
      <p:transition spd="slow" advTm="17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E9A7A2-FDE8-4915-98DF-68AA44E49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48" y="370022"/>
            <a:ext cx="7761547" cy="27359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E43C581-16BF-41A2-BDD2-98D7A97D7653}"/>
              </a:ext>
            </a:extLst>
          </p:cNvPr>
          <p:cNvGrpSpPr>
            <a:grpSpLocks noChangeAspect="1"/>
          </p:cNvGrpSpPr>
          <p:nvPr/>
        </p:nvGrpSpPr>
        <p:grpSpPr>
          <a:xfrm>
            <a:off x="1350261" y="2924605"/>
            <a:ext cx="7112893" cy="1280160"/>
            <a:chOff x="1219632" y="2924605"/>
            <a:chExt cx="8099684" cy="1457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FC9252-FD19-4930-90A6-067A052D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632" y="2924605"/>
              <a:ext cx="2562225" cy="1438275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9FDDD3A-F90B-4227-9D3D-75AC015C9EC8}"/>
                </a:ext>
              </a:extLst>
            </p:cNvPr>
            <p:cNvGrpSpPr/>
            <p:nvPr/>
          </p:nvGrpSpPr>
          <p:grpSpPr>
            <a:xfrm>
              <a:off x="3747190" y="3185246"/>
              <a:ext cx="5572126" cy="1197119"/>
              <a:chOff x="3747190" y="3185246"/>
              <a:chExt cx="5572126" cy="119711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9D2F6A3-154C-411E-8159-3210685A6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47190" y="3185247"/>
                <a:ext cx="1114185" cy="1143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CFEE355-80E7-4435-9E2C-7D8633552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09416" y="3185246"/>
                <a:ext cx="3009900" cy="1143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124E0BD-94BA-4EC7-ACFF-09699AD093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41078" t="16767"/>
              <a:stretch/>
            </p:blipFill>
            <p:spPr>
              <a:xfrm>
                <a:off x="4946072" y="3185246"/>
                <a:ext cx="1509712" cy="119711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E034E15-60EE-4CF1-8C33-F1E42640DD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t="6503" r="31446" b="-1"/>
              <a:stretch/>
            </p:blipFill>
            <p:spPr>
              <a:xfrm>
                <a:off x="4060466" y="3366652"/>
                <a:ext cx="359136" cy="828223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F6E7C6D-A64F-4C19-B780-08C8E055B1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870917"/>
            <a:ext cx="11887200" cy="29014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66F006-92F3-4A14-99B7-C0E1514B59D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77960" y="888120"/>
              <a:ext cx="6879240" cy="69832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66F006-92F3-4A14-99B7-C0E1514B59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68600" y="878760"/>
                <a:ext cx="6897960" cy="7002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DA84123-C02A-46EB-B9B8-70C1C1777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1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8"/>
    </mc:Choice>
    <mc:Fallback xmlns="">
      <p:transition spd="slow" advTm="34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32E9A7A2-FDE8-4915-98DF-68AA44E49A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548" y="35287"/>
            <a:ext cx="7761547" cy="27359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E43C581-16BF-41A2-BDD2-98D7A97D7653}"/>
              </a:ext>
            </a:extLst>
          </p:cNvPr>
          <p:cNvGrpSpPr>
            <a:grpSpLocks noChangeAspect="1"/>
          </p:cNvGrpSpPr>
          <p:nvPr/>
        </p:nvGrpSpPr>
        <p:grpSpPr>
          <a:xfrm>
            <a:off x="1350261" y="2589870"/>
            <a:ext cx="7112893" cy="1280160"/>
            <a:chOff x="1219632" y="2924605"/>
            <a:chExt cx="8099684" cy="145776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FC9252-FD19-4930-90A6-067A052DD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632" y="2924605"/>
              <a:ext cx="2562225" cy="1438275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89FDDD3A-F90B-4227-9D3D-75AC015C9EC8}"/>
                </a:ext>
              </a:extLst>
            </p:cNvPr>
            <p:cNvGrpSpPr/>
            <p:nvPr/>
          </p:nvGrpSpPr>
          <p:grpSpPr>
            <a:xfrm>
              <a:off x="3747190" y="3185246"/>
              <a:ext cx="5572126" cy="1197119"/>
              <a:chOff x="3747190" y="3185246"/>
              <a:chExt cx="5572126" cy="119711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9D2F6A3-154C-411E-8159-3210685A60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747190" y="3185247"/>
                <a:ext cx="1114185" cy="1143000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FCFEE355-80E7-4435-9E2C-7D86335521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09416" y="3185246"/>
                <a:ext cx="3009900" cy="11430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F124E0BD-94BA-4EC7-ACFF-09699AD093A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41078" t="16767"/>
              <a:stretch/>
            </p:blipFill>
            <p:spPr>
              <a:xfrm>
                <a:off x="4946072" y="3185246"/>
                <a:ext cx="1509712" cy="1197119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E034E15-60EE-4CF1-8C33-F1E42640DD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t="6503" r="31446" b="-1"/>
              <a:stretch/>
            </p:blipFill>
            <p:spPr>
              <a:xfrm>
                <a:off x="4060466" y="3366652"/>
                <a:ext cx="359136" cy="828223"/>
              </a:xfrm>
              <a:prstGeom prst="rect">
                <a:avLst/>
              </a:prstGeom>
            </p:spPr>
          </p:pic>
        </p:grp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48E6E55-30BA-4EDD-99D3-9FF6C1DB12C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10835"/>
          <a:stretch/>
        </p:blipFill>
        <p:spPr>
          <a:xfrm>
            <a:off x="1363436" y="4022951"/>
            <a:ext cx="6433210" cy="145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19DD59-ECBD-4B64-807B-5C419806652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480194"/>
            <a:ext cx="11887200" cy="23415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05CA6C2-842E-4872-928A-CF0E6661AE4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51640" y="2995920"/>
              <a:ext cx="8643600" cy="5001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05CA6C2-842E-4872-928A-CF0E6661AE4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942280" y="2986560"/>
                <a:ext cx="8662320" cy="50198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FB27CF9-5DFA-48D8-B114-D3FB4625BA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2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039"/>
    </mc:Choice>
    <mc:Fallback xmlns="">
      <p:transition spd="slow" advTm="83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45786-E035-45BC-AF44-30611601D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7938" y="133121"/>
            <a:ext cx="6483626" cy="14398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F96A4C-6BDF-463B-807B-A0BDA2A4F4FB}"/>
              </a:ext>
            </a:extLst>
          </p:cNvPr>
          <p:cNvSpPr txBox="1"/>
          <p:nvPr/>
        </p:nvSpPr>
        <p:spPr>
          <a:xfrm>
            <a:off x="415636" y="152401"/>
            <a:ext cx="5902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6.1:  </a:t>
            </a:r>
            <a:r>
              <a:rPr lang="en-US" sz="3200" dirty="0" err="1"/>
              <a:t>LaPlace</a:t>
            </a:r>
            <a:r>
              <a:rPr lang="en-US" sz="3200" dirty="0"/>
              <a:t> transform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6A520D-E660-454A-80B2-92B3C3B3E4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" t="2169" r="4545" b="22955"/>
          <a:stretch/>
        </p:blipFill>
        <p:spPr>
          <a:xfrm>
            <a:off x="1584615" y="1681399"/>
            <a:ext cx="8438769" cy="311920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4CA1E05-ECBF-43E8-9B04-AEBC73E1454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71440" y="-18000"/>
              <a:ext cx="11550600" cy="7966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4CA1E05-ECBF-43E8-9B04-AEBC73E145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62080" y="-27360"/>
                <a:ext cx="11569320" cy="79855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A0DF54BE-F016-417C-9786-949E4AC110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34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88"/>
    </mc:Choice>
    <mc:Fallback xmlns="">
      <p:transition spd="slow" advTm="130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B7D61-90AF-4091-80CD-11E246322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16" b="61870"/>
          <a:stretch/>
        </p:blipFill>
        <p:spPr>
          <a:xfrm>
            <a:off x="860418" y="0"/>
            <a:ext cx="9981753" cy="296363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3595A-B755-4900-9164-7758189E0B0E}"/>
              </a:ext>
            </a:extLst>
          </p:cNvPr>
          <p:cNvSpPr/>
          <p:nvPr/>
        </p:nvSpPr>
        <p:spPr>
          <a:xfrm>
            <a:off x="6980464" y="220436"/>
            <a:ext cx="506185" cy="906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C88309F-2F65-4A17-9943-C287C4D8016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799440" y="572400"/>
              <a:ext cx="7899840" cy="43567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C88309F-2F65-4A17-9943-C287C4D801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90080" y="563040"/>
                <a:ext cx="7918560" cy="4375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BF53C28-022C-4CE0-8BD2-929DAE03B6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0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33"/>
    </mc:Choice>
    <mc:Fallback xmlns="">
      <p:transition spd="slow" advTm="13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B7D61-90AF-4091-80CD-11E246322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3383"/>
          <a:stretch/>
        </p:blipFill>
        <p:spPr>
          <a:xfrm>
            <a:off x="860418" y="0"/>
            <a:ext cx="10166363" cy="44005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3595A-B755-4900-9164-7758189E0B0E}"/>
              </a:ext>
            </a:extLst>
          </p:cNvPr>
          <p:cNvSpPr/>
          <p:nvPr/>
        </p:nvSpPr>
        <p:spPr>
          <a:xfrm>
            <a:off x="6980464" y="220436"/>
            <a:ext cx="506185" cy="906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342E6DC-25B2-44E2-9F37-F15ED7C5C4B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67760" y="2003760"/>
              <a:ext cx="4686120" cy="22384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342E6DC-25B2-44E2-9F37-F15ED7C5C4B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658400" y="1994400"/>
                <a:ext cx="4704840" cy="22572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E34A497-60B5-48CF-B38C-838DEE0A3F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07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27"/>
    </mc:Choice>
    <mc:Fallback xmlns="">
      <p:transition spd="slow" advTm="1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B7D61-90AF-4091-80CD-11E246322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7" b="22583"/>
          <a:stretch/>
        </p:blipFill>
        <p:spPr>
          <a:xfrm>
            <a:off x="860418" y="113959"/>
            <a:ext cx="10166363" cy="57398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3595A-B755-4900-9164-7758189E0B0E}"/>
              </a:ext>
            </a:extLst>
          </p:cNvPr>
          <p:cNvSpPr/>
          <p:nvPr/>
        </p:nvSpPr>
        <p:spPr>
          <a:xfrm>
            <a:off x="6980464" y="57156"/>
            <a:ext cx="506185" cy="906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4507EF-261F-4301-BE47-C5CF76EAAB2B}"/>
              </a:ext>
            </a:extLst>
          </p:cNvPr>
          <p:cNvSpPr/>
          <p:nvPr/>
        </p:nvSpPr>
        <p:spPr>
          <a:xfrm>
            <a:off x="4547507" y="4547513"/>
            <a:ext cx="2090057" cy="498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D14867-2120-4041-A613-E3BB472BD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858002"/>
            <a:ext cx="9927771" cy="195556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36BA6A12-5D85-4B43-B62E-6C9F2C5DACB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-21960" y="3388320"/>
              <a:ext cx="8239680" cy="44978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36BA6A12-5D85-4B43-B62E-6C9F2C5DAC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1320" y="3378960"/>
                <a:ext cx="8258400" cy="451656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4EB85A-C565-411A-8B5B-75CD9A797C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3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589"/>
    </mc:Choice>
    <mc:Fallback xmlns="">
      <p:transition spd="slow" advTm="104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B7D61-90AF-4091-80CD-11E2463220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584"/>
          <a:stretch/>
        </p:blipFill>
        <p:spPr>
          <a:xfrm>
            <a:off x="860418" y="0"/>
            <a:ext cx="10166363" cy="60170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3595A-B755-4900-9164-7758189E0B0E}"/>
              </a:ext>
            </a:extLst>
          </p:cNvPr>
          <p:cNvSpPr/>
          <p:nvPr/>
        </p:nvSpPr>
        <p:spPr>
          <a:xfrm>
            <a:off x="6980464" y="220436"/>
            <a:ext cx="506185" cy="906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901B71-3F52-4F62-B661-EAA5A306E3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26" t="53659" r="22994"/>
          <a:stretch/>
        </p:blipFill>
        <p:spPr>
          <a:xfrm>
            <a:off x="9160329" y="5659483"/>
            <a:ext cx="2484534" cy="1188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3259CF-FBDC-4408-B673-DDC984F0FAC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258440" y="4672440"/>
              <a:ext cx="7409880" cy="2579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3259CF-FBDC-4408-B673-DDC984F0FAC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49080" y="4663080"/>
                <a:ext cx="7428600" cy="25984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E79B31-4AAB-4BF6-B135-2AF3F425DC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4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8"/>
    </mc:Choice>
    <mc:Fallback xmlns="">
      <p:transition spd="slow" advTm="39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B7D61-90AF-4091-80CD-11E24632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18" y="0"/>
            <a:ext cx="10166363" cy="777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3595A-B755-4900-9164-7758189E0B0E}"/>
              </a:ext>
            </a:extLst>
          </p:cNvPr>
          <p:cNvSpPr/>
          <p:nvPr/>
        </p:nvSpPr>
        <p:spPr>
          <a:xfrm>
            <a:off x="6980464" y="220436"/>
            <a:ext cx="506185" cy="906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1549183-FA4C-46FC-B5BB-394112CC6F47}"/>
              </a:ext>
            </a:extLst>
          </p:cNvPr>
          <p:cNvSpPr/>
          <p:nvPr/>
        </p:nvSpPr>
        <p:spPr>
          <a:xfrm>
            <a:off x="5053693" y="6253843"/>
            <a:ext cx="1322614" cy="612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ABC4E-B406-48C1-92EB-CB52CDA545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26" t="53659" r="22994"/>
          <a:stretch/>
        </p:blipFill>
        <p:spPr>
          <a:xfrm>
            <a:off x="9160329" y="5659483"/>
            <a:ext cx="2484534" cy="1188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137C6A6-4E0D-4D87-A030-EB99E0CC04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29960" y="5627880"/>
              <a:ext cx="7375680" cy="1886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137C6A6-4E0D-4D87-A030-EB99E0CC04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20600" y="5618520"/>
                <a:ext cx="7394400" cy="1905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FC56A95-9C74-4544-A1E2-1A767E99E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50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164"/>
    </mc:Choice>
    <mc:Fallback xmlns="">
      <p:transition spd="slow" advTm="62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9B7D61-90AF-4091-80CD-11E246322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418" y="0"/>
            <a:ext cx="10166363" cy="7772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B83595A-B755-4900-9164-7758189E0B0E}"/>
              </a:ext>
            </a:extLst>
          </p:cNvPr>
          <p:cNvSpPr/>
          <p:nvPr/>
        </p:nvSpPr>
        <p:spPr>
          <a:xfrm>
            <a:off x="6980464" y="220436"/>
            <a:ext cx="506185" cy="906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DB4BC1-2D58-4E48-905D-4E82758F9B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26" t="53659" r="22994"/>
          <a:stretch/>
        </p:blipFill>
        <p:spPr>
          <a:xfrm>
            <a:off x="9160329" y="5659483"/>
            <a:ext cx="2484534" cy="1188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6E1ED1A-D753-4EFF-91B4-88139935708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617360" y="5907240"/>
              <a:ext cx="6301800" cy="1559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6E1ED1A-D753-4EFF-91B4-88139935708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8000" y="5897880"/>
                <a:ext cx="6320520" cy="157788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EE1CA9A-6458-4490-8E6B-7F68BC3999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33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5"/>
    </mc:Choice>
    <mc:Fallback xmlns="">
      <p:transition spd="slow" advTm="30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B784F-25A6-48C4-AE2D-285E51FB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" b="54392"/>
          <a:stretch/>
        </p:blipFill>
        <p:spPr>
          <a:xfrm>
            <a:off x="195943" y="174061"/>
            <a:ext cx="9829800" cy="29691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F574DA-25DF-4946-BC15-15757E7BBF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926" t="53659" r="22994"/>
          <a:stretch/>
        </p:blipFill>
        <p:spPr>
          <a:xfrm>
            <a:off x="9160329" y="5659483"/>
            <a:ext cx="2484534" cy="118872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05639EC-9D0D-4EDA-BB46-2456EA30066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658880" y="-54720"/>
              <a:ext cx="9972360" cy="6871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05639EC-9D0D-4EDA-BB46-2456EA30066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649520" y="-64080"/>
                <a:ext cx="9991080" cy="68904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1007E7-3BD6-4A1E-BB22-E0D8BB783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030"/>
    </mc:Choice>
    <mc:Fallback xmlns="">
      <p:transition spd="slow" advTm="134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B784F-25A6-48C4-AE2D-285E51FB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5" b="54392"/>
          <a:stretch/>
        </p:blipFill>
        <p:spPr>
          <a:xfrm>
            <a:off x="195943" y="174061"/>
            <a:ext cx="9829800" cy="296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21023-4C3F-404B-B230-5F82930194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3936"/>
            <a:ext cx="12435989" cy="24496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D39FF96-E707-475B-A12B-989B4C378BC7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0200" y="1146600"/>
              <a:ext cx="11540880" cy="6626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D39FF96-E707-475B-A12B-989B4C378B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0840" y="1137240"/>
                <a:ext cx="11559600" cy="66452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D43D5C3-44BC-421D-B185-D935F59B77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01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47"/>
    </mc:Choice>
    <mc:Fallback xmlns="">
      <p:transition spd="slow" advTm="141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B784F-25A6-48C4-AE2D-285E51FB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935"/>
          <a:stretch/>
        </p:blipFill>
        <p:spPr>
          <a:xfrm>
            <a:off x="0" y="174061"/>
            <a:ext cx="10025743" cy="4626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979854-3C92-43CD-882F-2C647ACBC6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3936"/>
            <a:ext cx="12435989" cy="244962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0209060-3F1A-408B-8D82-4073A6F90DC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94960" y="2262240"/>
              <a:ext cx="3957480" cy="2952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0209060-3F1A-408B-8D82-4073A6F90D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85600" y="2252880"/>
                <a:ext cx="3976200" cy="29714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EC607DE-C06A-479E-9C6E-C0FFD32B00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2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164"/>
    </mc:Choice>
    <mc:Fallback xmlns="">
      <p:transition spd="slow" advTm="40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B784F-25A6-48C4-AE2D-285E51FB7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4061"/>
            <a:ext cx="10025743" cy="651032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8B4240-2B52-45E6-BCD4-A0B4A73F7BB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459120" y="2994480"/>
              <a:ext cx="3203280" cy="2817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8B4240-2B52-45E6-BCD4-A0B4A73F7BB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49760" y="2985120"/>
                <a:ext cx="3222000" cy="2835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B279B7-5ACA-4A88-8B32-2013AB717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92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97"/>
    </mc:Choice>
    <mc:Fallback xmlns="">
      <p:transition spd="slow" advTm="242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B1FB1-0388-4258-AAD0-5BB08F833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9" y="82619"/>
            <a:ext cx="5106304" cy="11339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C9FEFB-C797-4157-B2E9-9A8230289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" t="2169" r="4545" b="48231"/>
          <a:stretch/>
        </p:blipFill>
        <p:spPr>
          <a:xfrm>
            <a:off x="144569" y="1258163"/>
            <a:ext cx="8438769" cy="20662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2AF29F9-F47B-471A-B592-42CBBC6E64E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7520" y="-9000"/>
              <a:ext cx="11639160" cy="7544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2AF29F9-F47B-471A-B592-42CBBC6E64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28160" y="-18360"/>
                <a:ext cx="11657880" cy="75636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BED55EA-F7F1-4F48-B718-060E7333E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016"/>
    </mc:Choice>
    <mc:Fallback xmlns="">
      <p:transition spd="slow" advTm="2260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B784F-25A6-48C4-AE2D-285E51FB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698"/>
          <a:stretch/>
        </p:blipFill>
        <p:spPr>
          <a:xfrm>
            <a:off x="342900" y="0"/>
            <a:ext cx="10025743" cy="1712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D4B99-5997-46AF-9996-100D055F8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3936"/>
            <a:ext cx="12435989" cy="2449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913D8-EA5C-4DBE-BDF8-FF8262A07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36" y="1882961"/>
            <a:ext cx="11623964" cy="145206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698A8D9-64A6-4E50-9128-ADA1330570E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07040" y="-206280"/>
              <a:ext cx="11004120" cy="82846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698A8D9-64A6-4E50-9128-ADA1330570E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7680" y="-215640"/>
                <a:ext cx="11022840" cy="830340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1CDFBC8-6531-46E4-88E3-7F26B1B2C7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732"/>
    </mc:Choice>
    <mc:Fallback xmlns="">
      <p:transition spd="slow" advTm="1727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DB784F-25A6-48C4-AE2D-285E51FB7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698"/>
          <a:stretch/>
        </p:blipFill>
        <p:spPr>
          <a:xfrm>
            <a:off x="342900" y="0"/>
            <a:ext cx="10025743" cy="1712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2D4B99-5997-46AF-9996-100D055F8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363936"/>
            <a:ext cx="12435989" cy="24496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6913D8-EA5C-4DBE-BDF8-FF8262A078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36" y="1882961"/>
            <a:ext cx="11623964" cy="14520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FBD28EA-DCA6-4F69-AEDF-5B35482191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747" t="4825"/>
          <a:stretch/>
        </p:blipFill>
        <p:spPr>
          <a:xfrm>
            <a:off x="342899" y="3810000"/>
            <a:ext cx="10486849" cy="13563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72B84FFB-034F-4522-8E0F-5206A2A3F2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17520" y="3427560"/>
              <a:ext cx="9819000" cy="17157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72B84FFB-034F-4522-8E0F-5206A2A3F2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08160" y="3418200"/>
                <a:ext cx="9837720" cy="173448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6AF9F30-4B48-441D-995D-80977A576A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3"/>
    </mc:Choice>
    <mc:Fallback xmlns="">
      <p:transition spd="slow" advTm="1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644A6-82D2-472D-8074-B39E5637D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24" y="67296"/>
            <a:ext cx="10858500" cy="1038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F68958-774C-4B5B-BAA2-25D424441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312" y="1105522"/>
            <a:ext cx="6100242" cy="260887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D5AB8C1-C8A6-40EB-B2EE-B77622F3310A}"/>
              </a:ext>
            </a:extLst>
          </p:cNvPr>
          <p:cNvCxnSpPr>
            <a:cxnSpLocks/>
          </p:cNvCxnSpPr>
          <p:nvPr/>
        </p:nvCxnSpPr>
        <p:spPr>
          <a:xfrm>
            <a:off x="2569955" y="3952928"/>
            <a:ext cx="0" cy="294198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B77AF4D-6731-4338-BC48-64375030C81F}"/>
              </a:ext>
            </a:extLst>
          </p:cNvPr>
          <p:cNvCxnSpPr>
            <a:cxnSpLocks/>
          </p:cNvCxnSpPr>
          <p:nvPr/>
        </p:nvCxnSpPr>
        <p:spPr>
          <a:xfrm flipH="1">
            <a:off x="1783345" y="6042985"/>
            <a:ext cx="686085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B143C9C-ED51-476C-80EF-613D28DB7D5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2200" y="3600"/>
              <a:ext cx="11077920" cy="7156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B143C9C-ED51-476C-80EF-613D28DB7D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12840" y="-5760"/>
                <a:ext cx="11096640" cy="7174800"/>
              </a:xfrm>
              <a:prstGeom prst="rect">
                <a:avLst/>
              </a:prstGeom>
            </p:spPr>
          </p:pic>
        </mc:Fallback>
      </mc:AlternateContent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1119FF67-DF35-4F7C-BB94-FAAF4CF8AD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8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11"/>
    </mc:Choice>
    <mc:Fallback xmlns="">
      <p:transition spd="slow" advTm="72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A82E9-2FDB-4D6B-87DA-2E66F31099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" y="62475"/>
            <a:ext cx="4975036" cy="437321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730AEF5-94A3-4D3B-9B7F-51CC552B15A7}"/>
              </a:ext>
            </a:extLst>
          </p:cNvPr>
          <p:cNvGrpSpPr/>
          <p:nvPr/>
        </p:nvGrpSpPr>
        <p:grpSpPr>
          <a:xfrm>
            <a:off x="1618939" y="4554960"/>
            <a:ext cx="8689362" cy="2941983"/>
            <a:chOff x="1630295" y="4225544"/>
            <a:chExt cx="8689362" cy="2941983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029BD9C7-DD84-437D-B999-517BD9AE08A8}"/>
                </a:ext>
              </a:extLst>
            </p:cNvPr>
            <p:cNvCxnSpPr>
              <a:cxnSpLocks/>
            </p:cNvCxnSpPr>
            <p:nvPr/>
          </p:nvCxnSpPr>
          <p:spPr>
            <a:xfrm>
              <a:off x="2297339" y="4225544"/>
              <a:ext cx="0" cy="29419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F6994DA-CEFD-40CD-8E0B-48EBBB35D7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295" y="5736292"/>
              <a:ext cx="868936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1076527-0432-4EB3-8BAD-B5BB7143B64E}"/>
              </a:ext>
            </a:extLst>
          </p:cNvPr>
          <p:cNvGrpSpPr/>
          <p:nvPr/>
        </p:nvGrpSpPr>
        <p:grpSpPr>
          <a:xfrm>
            <a:off x="1612311" y="726007"/>
            <a:ext cx="8689362" cy="2941983"/>
            <a:chOff x="1630295" y="4225544"/>
            <a:chExt cx="8689362" cy="2941983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8C3D1F8-A4FF-46F1-8E46-2151534225FA}"/>
                </a:ext>
              </a:extLst>
            </p:cNvPr>
            <p:cNvCxnSpPr>
              <a:cxnSpLocks/>
            </p:cNvCxnSpPr>
            <p:nvPr/>
          </p:nvCxnSpPr>
          <p:spPr>
            <a:xfrm>
              <a:off x="2297339" y="4225544"/>
              <a:ext cx="0" cy="29419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BE8085D-507B-4E52-BDEA-677B1839AC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295" y="5736292"/>
              <a:ext cx="868936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97C7B71-A012-4D9D-A1DB-71F4E2466C8C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302480" y="1077120"/>
              <a:ext cx="9833760" cy="59335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97C7B71-A012-4D9D-A1DB-71F4E2466C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93120" y="1067760"/>
                <a:ext cx="9852480" cy="595224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929A883-4D96-4B21-BFDD-5333EB40A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07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641"/>
    </mc:Choice>
    <mc:Fallback xmlns="">
      <p:transition spd="slow" advTm="101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9CBBB-AAE2-4CEA-A4EA-77E593A89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735"/>
            <a:ext cx="11887200" cy="15001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AE87B39-7EF8-4486-B32B-156841D1E5DA}"/>
              </a:ext>
            </a:extLst>
          </p:cNvPr>
          <p:cNvGrpSpPr/>
          <p:nvPr/>
        </p:nvGrpSpPr>
        <p:grpSpPr>
          <a:xfrm>
            <a:off x="1612311" y="4309798"/>
            <a:ext cx="8689362" cy="2941983"/>
            <a:chOff x="1630295" y="4225544"/>
            <a:chExt cx="8689362" cy="294198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BE397A2-A1E3-4E7B-8845-2A02C795272F}"/>
                </a:ext>
              </a:extLst>
            </p:cNvPr>
            <p:cNvCxnSpPr>
              <a:cxnSpLocks/>
            </p:cNvCxnSpPr>
            <p:nvPr/>
          </p:nvCxnSpPr>
          <p:spPr>
            <a:xfrm>
              <a:off x="2297339" y="4225544"/>
              <a:ext cx="0" cy="29419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19E6C84-604C-451B-A891-6A1E84ADC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295" y="5736292"/>
              <a:ext cx="868936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259DDB0C-F67E-4EF0-8650-9685B34C97A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135080" y="144000"/>
              <a:ext cx="10484280" cy="6512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259DDB0C-F67E-4EF0-8650-9685B34C97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25720" y="134640"/>
                <a:ext cx="10503000" cy="6530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1DE02B4-BB77-4C45-BA36-3939F34821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0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667"/>
    </mc:Choice>
    <mc:Fallback xmlns="">
      <p:transition spd="slow" advTm="111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AE87B39-7EF8-4486-B32B-156841D1E5DA}"/>
              </a:ext>
            </a:extLst>
          </p:cNvPr>
          <p:cNvGrpSpPr/>
          <p:nvPr/>
        </p:nvGrpSpPr>
        <p:grpSpPr>
          <a:xfrm>
            <a:off x="1598919" y="3859530"/>
            <a:ext cx="8689362" cy="2941983"/>
            <a:chOff x="1630295" y="3546674"/>
            <a:chExt cx="8689362" cy="294198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BE397A2-A1E3-4E7B-8845-2A02C795272F}"/>
                </a:ext>
              </a:extLst>
            </p:cNvPr>
            <p:cNvCxnSpPr>
              <a:cxnSpLocks/>
            </p:cNvCxnSpPr>
            <p:nvPr/>
          </p:nvCxnSpPr>
          <p:spPr>
            <a:xfrm>
              <a:off x="2297339" y="3546674"/>
              <a:ext cx="0" cy="2941983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19E6C84-604C-451B-A891-6A1E84ADCF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0295" y="5736292"/>
              <a:ext cx="8689362" cy="0"/>
            </a:xfrm>
            <a:prstGeom prst="line">
              <a:avLst/>
            </a:prstGeom>
            <a:ln w="762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D1A1E28-E40D-4179-B689-9556809FD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821" y="-12303"/>
            <a:ext cx="5514797" cy="20472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42B525B5-B6D8-46F4-B970-C2566EA83CED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33360" y="120960"/>
              <a:ext cx="10414080" cy="70272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42B525B5-B6D8-46F4-B970-C2566EA83C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24000" y="111600"/>
                <a:ext cx="10432800" cy="70459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144093A5-302C-4AAA-A70F-8018724DCE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73"/>
    </mc:Choice>
    <mc:Fallback xmlns="">
      <p:transition spd="slow" advTm="73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C7DF81-F714-45CE-8C10-37891C27AD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4116"/>
          <a:stretch/>
        </p:blipFill>
        <p:spPr>
          <a:xfrm>
            <a:off x="119426" y="-41563"/>
            <a:ext cx="10465448" cy="346363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2A518F3-BDC0-4527-AD79-895AF8DB0110}"/>
              </a:ext>
            </a:extLst>
          </p:cNvPr>
          <p:cNvSpPr/>
          <p:nvPr/>
        </p:nvSpPr>
        <p:spPr>
          <a:xfrm>
            <a:off x="1537855" y="2653146"/>
            <a:ext cx="9227127" cy="858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AE75DFC-97E3-471B-AA89-B4E34C77176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70320" y="-19440"/>
              <a:ext cx="9790920" cy="74296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AE75DFC-97E3-471B-AA89-B4E34C77176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960" y="-28800"/>
                <a:ext cx="9809640" cy="7448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92D7C2B-7857-4AD8-B436-614BE0A88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4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93"/>
    </mc:Choice>
    <mc:Fallback xmlns="">
      <p:transition spd="slow" advTm="112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EBBB3D-3ADB-473D-984B-95D30DB42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426" y="0"/>
            <a:ext cx="10465448" cy="75487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F729AE2-D997-4A70-99C0-74443FB54C7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0680" y="213480"/>
              <a:ext cx="11390760" cy="7434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F729AE2-D997-4A70-99C0-74443FB54C7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320" y="204120"/>
                <a:ext cx="11409480" cy="74534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730807-5EE6-46C9-9E9E-BD5E6CF8AB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95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966"/>
    </mc:Choice>
    <mc:Fallback xmlns="">
      <p:transition spd="slow" advTm="1979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CB1FB1-0388-4258-AAD0-5BB08F8339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9" y="124183"/>
            <a:ext cx="5106304" cy="1133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5660C0-0F51-4179-8A6C-CB6788899AE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56" t="54596" r="4545" b="23288"/>
          <a:stretch/>
        </p:blipFill>
        <p:spPr>
          <a:xfrm>
            <a:off x="144569" y="1258163"/>
            <a:ext cx="8438769" cy="9213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3A745D-5CBF-4599-84E0-7FFE45CD162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0800" y="32400"/>
              <a:ext cx="11806920" cy="73119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3A745D-5CBF-4599-84E0-7FFE45CD162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440" y="23040"/>
                <a:ext cx="11825640" cy="73306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C4CA3ED-7A5F-4409-ADE5-B18FB0DD7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50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321"/>
    </mc:Choice>
    <mc:Fallback xmlns="">
      <p:transition spd="slow" advTm="19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7CEC7E9-8894-42EC-AE59-4A9C7BF70B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7" y="1267691"/>
            <a:ext cx="11430000" cy="1000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B54F88-FA6C-4C06-B021-03B18E580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691170"/>
            <a:ext cx="11887200" cy="50085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C56B0C-24E0-4470-84F7-04082D90EA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9" y="82619"/>
            <a:ext cx="5106304" cy="11339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C526041-B5E6-4CF8-A3B1-4F5DEED7610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7640" y="4320"/>
              <a:ext cx="11540880" cy="7792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C526041-B5E6-4CF8-A3B1-4F5DEED7610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8280" y="-5040"/>
                <a:ext cx="11559600" cy="781128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1937A5-6341-4AAA-94EF-2251A8BD1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9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884"/>
    </mc:Choice>
    <mc:Fallback xmlns="">
      <p:transition spd="slow" advTm="203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B65347-CBC0-48FF-9B36-85B78ADB0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621532"/>
            <a:ext cx="11887200" cy="50647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77FAA-97B5-425C-BE44-0687B0CBE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890" y="87740"/>
            <a:ext cx="7197437" cy="22509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4CE9A83-D5A8-4281-86AB-A856C42543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0920" y="2093040"/>
              <a:ext cx="10049400" cy="54176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4CE9A83-D5A8-4281-86AB-A856C42543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01560" y="2083680"/>
                <a:ext cx="10068120" cy="543636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971F5A7-C07E-43E7-9E55-D67D27BE7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70"/>
    </mc:Choice>
    <mc:Fallback xmlns="">
      <p:transition spd="slow" advTm="41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EBB32-C6AC-4D5E-B9F7-73F9D04617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4976"/>
          <a:stretch/>
        </p:blipFill>
        <p:spPr>
          <a:xfrm>
            <a:off x="0" y="807356"/>
            <a:ext cx="11887200" cy="16171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F7277-8C29-49B9-9CE2-ED0E72472537}"/>
              </a:ext>
            </a:extLst>
          </p:cNvPr>
          <p:cNvSpPr txBox="1"/>
          <p:nvPr/>
        </p:nvSpPr>
        <p:spPr>
          <a:xfrm>
            <a:off x="2750127" y="240948"/>
            <a:ext cx="6310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higher order derivative, use recursion: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8744AD-FA03-4914-8273-2424D6ED51A3}"/>
              </a:ext>
            </a:extLst>
          </p:cNvPr>
          <p:cNvSpPr/>
          <p:nvPr/>
        </p:nvSpPr>
        <p:spPr>
          <a:xfrm>
            <a:off x="3068782" y="1641764"/>
            <a:ext cx="8049491" cy="11014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8A0356B-5260-41B4-916A-03B96981C6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560160" y="524520"/>
              <a:ext cx="10722600" cy="56962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8A0356B-5260-41B4-916A-03B96981C6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50800" y="515160"/>
                <a:ext cx="10741320" cy="5715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4D73A093-2DAB-4737-8B8D-ACFEF4F35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7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517"/>
    </mc:Choice>
    <mc:Fallback xmlns="">
      <p:transition spd="slow" advTm="96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5EBB32-C6AC-4D5E-B9F7-73F9D04617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07356"/>
            <a:ext cx="11887200" cy="64624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F7277-8C29-49B9-9CE2-ED0E72472537}"/>
              </a:ext>
            </a:extLst>
          </p:cNvPr>
          <p:cNvSpPr txBox="1"/>
          <p:nvPr/>
        </p:nvSpPr>
        <p:spPr>
          <a:xfrm>
            <a:off x="2750127" y="240948"/>
            <a:ext cx="6310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For higher order derivative, use recursion: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93396E0C-AFB7-4DFE-A62B-7713D27D2A6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69600" y="636840"/>
              <a:ext cx="10352160" cy="6572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93396E0C-AFB7-4DFE-A62B-7713D27D2A6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0240" y="627480"/>
                <a:ext cx="10370880" cy="659124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C5FBB8-DFCB-461E-976D-AFD93853D7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36"/>
    </mc:Choice>
    <mc:Fallback xmlns="">
      <p:transition spd="slow" advTm="75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E6DB8A-9473-40E7-BE41-B2BB8A3AE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96574"/>
            <a:ext cx="11887200" cy="38304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173879-A6AE-4D5E-A2C1-2F4E9F8BC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27" y="-41564"/>
            <a:ext cx="11430000" cy="10001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9213682-7984-4755-AF1D-A53BF742081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27440" y="70920"/>
              <a:ext cx="11519280" cy="62442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9213682-7984-4755-AF1D-A53BF742081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8080" y="61560"/>
                <a:ext cx="11538000" cy="62629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F4A8C9D-3D13-430E-AB9B-1996373527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31600" y="7416800"/>
            <a:ext cx="2032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317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985"/>
    </mc:Choice>
    <mc:Fallback xmlns="">
      <p:transition spd="slow" advTm="1589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C2DFFD"/>
      </a:hlink>
      <a:folHlink>
        <a:srgbClr val="D7B5C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26648</TotalTime>
  <Words>209</Words>
  <Application>Microsoft Office PowerPoint</Application>
  <PresentationFormat>Custom</PresentationFormat>
  <Paragraphs>32</Paragraphs>
  <Slides>37</Slides>
  <Notes>1</Notes>
  <HiddenSlides>0</HiddenSlides>
  <MMClips>37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proto</dc:creator>
  <cp:lastModifiedBy>Darcy, Isabel K</cp:lastModifiedBy>
  <cp:revision>343</cp:revision>
  <dcterms:created xsi:type="dcterms:W3CDTF">2020-09-07T00:11:40Z</dcterms:created>
  <dcterms:modified xsi:type="dcterms:W3CDTF">2021-04-18T22:31:36Z</dcterms:modified>
</cp:coreProperties>
</file>