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834" r:id="rId2"/>
    <p:sldId id="835" r:id="rId3"/>
    <p:sldId id="836" r:id="rId4"/>
    <p:sldId id="837" r:id="rId5"/>
    <p:sldId id="838" r:id="rId6"/>
    <p:sldId id="845" r:id="rId7"/>
    <p:sldId id="844" r:id="rId8"/>
    <p:sldId id="846" r:id="rId9"/>
    <p:sldId id="847" r:id="rId10"/>
    <p:sldId id="848" r:id="rId11"/>
    <p:sldId id="849" r:id="rId12"/>
    <p:sldId id="851" r:id="rId13"/>
    <p:sldId id="852" r:id="rId14"/>
    <p:sldId id="850" r:id="rId15"/>
    <p:sldId id="591" r:id="rId16"/>
    <p:sldId id="619" r:id="rId17"/>
    <p:sldId id="792" r:id="rId18"/>
    <p:sldId id="828" r:id="rId19"/>
    <p:sldId id="596" r:id="rId20"/>
    <p:sldId id="597" r:id="rId21"/>
    <p:sldId id="629" r:id="rId22"/>
    <p:sldId id="604" r:id="rId23"/>
    <p:sldId id="605" r:id="rId24"/>
    <p:sldId id="606" r:id="rId25"/>
    <p:sldId id="607" r:id="rId26"/>
    <p:sldId id="608" r:id="rId27"/>
    <p:sldId id="620" r:id="rId28"/>
    <p:sldId id="621" r:id="rId29"/>
    <p:sldId id="609" r:id="rId30"/>
    <p:sldId id="800" r:id="rId31"/>
    <p:sldId id="610" r:id="rId32"/>
    <p:sldId id="611" r:id="rId33"/>
    <p:sldId id="622" r:id="rId34"/>
    <p:sldId id="632" r:id="rId35"/>
    <p:sldId id="623" r:id="rId36"/>
    <p:sldId id="628" r:id="rId37"/>
    <p:sldId id="627" r:id="rId38"/>
    <p:sldId id="853" r:id="rId39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F42C"/>
    <a:srgbClr val="8FE2FF"/>
    <a:srgbClr val="191919"/>
    <a:srgbClr val="1F1F1F"/>
    <a:srgbClr val="232323"/>
    <a:srgbClr val="282828"/>
    <a:srgbClr val="15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18" autoAdjust="0"/>
    <p:restoredTop sz="94660"/>
  </p:normalViewPr>
  <p:slideViewPr>
    <p:cSldViewPr snapToGrid="0">
      <p:cViewPr varScale="1">
        <p:scale>
          <a:sx n="51" d="100"/>
          <a:sy n="51" d="100"/>
        </p:scale>
        <p:origin x="372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31:35.62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20713 7021 13071 0,'0'0'576'0,"0"0"128"0,0 0-576 0,0 0-128 16,0 0 0-16,0 0 0 0,0 0 928 0,-6-8 160 15,6 8 16-15,-5-11 16 0,-2 3-272 0,7 8-48 16,0 0-16-16,-6-10 0 0,6 10-80 0,-8-8 0 16,8 8-16-16,0 0 0 0,-7-11 16 0,7 11 16 15,0 0 0-15,0 0 0 0,0 0-144 0,0 0-48 16,0 0 0-16,0 0 0 0,5-5-144 0,1 1-48 15,2 1 0-15,3 2 0 0,1 0 80 0,3-2 16 16,0 0 0-16,5 1 0 0,2 1 16 0,5 1 0 0,1-1 0 0,3 1 0 16,4 1-64-16,5-1 0 0,2 1 0 0,-1-3 0 15,2-5-64-15,2 1-32 0,3 2 0 0,0 0 0 16,1 2-48-16,3 2-16 0,2 0 0 0,5-1 0 16,2-2-80-16,-1 0-16 0,-3-2 0 0,3 2 0 15,1 0-128-15,1 2 0 0,0 1 0 0,3 0 128 16,0 0-128-16,-3 0 0 0,-2-2 0 0,1 2 128 15,0-1-128-15,2 0 0 0,1 0 0 0,2 2 0 16,3 1 0-16,-2 0 160 0,-3-5-160 0,-1 2 160 16,0 0 0-16,1 2 0 0,2 3 0 0,2 0 0 15,-1-2-16-15,-1-2 0 0,-2-5 0 0,2 4 0 16,-3 1-144-16,1 4 192 0,0-1-192 0,0-1 192 16,3-2-192-16,-4-2 192 0,-3-1-192 0,-2-1 192 0,-2 1-192 0,-1 2 0 15,3 0 0-15,0 2-176 0,0 1 176 16,0 1 0-16,-2-3 128 0,-2-1-128 0,-6-3 0 0,0 0 0 15,-1 3 0-15,0 1 0 0,1 1 0 0,0 2 0 16,-1-2 0-16,0 3 0 0,0 1 0 0,0-1 0 16,0-4 0-16,-3 0 0 0,0-2 0 0,-2 2 0 15,-2 2 0-15,2-2 0 0,1 1 0 0,1 3 0 16,-1 1 0-16,1-1 0 0,1-2 0 0,-1-2 0 16,0-1 0-16,-4 1 0 0,-2 1 0 0,-1 0 0 15,-2 1 0-15,0-2 0 0,1 0 0 0,1-2 0 16,-3 4 0-16,2 2 0 0,-1 1 0 0,2 1 0 15,0-5 0-15,-3 1 0 0,-2-2 0 0,0 1 0 16,-2-2 0-16,-2 2 128 0,-2-1-128 0,-1 2 0 0,-2 2 128 0,1 0-128 16,-1-3 0-16,-1 0 0 0,-2-1 0 0,0 2 128 15,-1 0-128-15,0 0 0 0,0 0 128 0,-1 1-128 16,-1 2 0-16,-1-1 144 0,-2-1-144 0,2 0 0 16,0-4 176-16,-1 1-176 0,-2 1 160 0,1 1-160 15,0 1 176-15,-1 1-176 0,-2-2 192 0,1 1-192 16,-2-3 128-16,1 0-128 0,-1 0 0 0,-1 1 0 15,0 3 0-15,-9-4 0 0,9 1 0 0,-9-1 0 16,10 0 0-16,-10 0 0 0,0 0 0 0,10 2 0 16,-10-2 0-16,9 1 0 0,-9-1 0 0,0 0 0 15,0 0 0-15,0 0 0 0,0 0 0 0,0 0 0 16,0 0 0-16,0 0 0 0,0 0 0 0,0 0 0 16,-10 9 0-16,0-2 0 0,1 0 0 0,-4-4 0 15,2-1 0-15,-4 0 0 0,-3 0 0 0,-2-1 0 0,-3 0 0 16,-2 0 0-16,0 2 0 0,0-2 0 0,-3-1 0 0,-2 0 0 15,-1-1 0-15,-4 1 0 0,0 2 128 16,-2 1-128-16,-3-2 0 0,-1-1 0 0,-7 0 0 0,-4-1 0 16,-4 0 0-16,1-1 0 0,0 1 0 0,1 0 0 15,0-2 0-15,-2 2 0 0,-1 0 128 0,-4 0-128 16,-7-2 0-16,2 0 0 0,-2 1 0 0,0-1 160 16,2 0-160-16,-3 1 128 0,0 1-128 0,-5 0 0 15,-2-2 0-15,1 1 0 0,1-2 0 0,4-1 128 16,1 1-128-16,-1 0 0 0,-3 0 0 0,-1-2 0 15,-1 0 128-15,1 1-128 0,0-3 0 0,5 4 0 16,0 2 0-16,-1 0 0 0,-5-2 0 0,1-1 0 16,4-1 0-16,2 4 0 0,-1-1 0 0,0 2 0 0,1-1 128 0,-1 1-128 15,-5-3 0-15,3 2 0 0,5-2 0 0,1 1 0 16,2 5 0-16,0 0 0 0,1 2 0 0,-1-1 0 16,-2-3 0-16,1-2 0 0,2 0 0 0,2 2 0 15,2 1 0-15,2 2 0 0,2 2 0 0,1-1 0 16,-4-3 0-16,2 0 0 0,-2-2 0 0,1 1 0 15,1 2 0-15,3 2 0 0,0 1 0 0,1-1 0 16,3-1 0-16,0-1 0 0,1 1 0 0,0-1 0 16,0 2 0-16,5-1 0 0,4-2 0 0,2-1 0 15,-2-1 0-15,5-1 0 0,-2 1 0 0,2 1 0 16,3 3 0-16,2-1 0 0,-3 1 0 0,2 0 0 16,-4-1 0-16,3-1 0 0,0-1 0 0,2 4 0 0,0 0 0 15,2-3 0-15,-2 0 0 0,2-1 0 0,4 1 0 16,-1-1 0-16,0-2 0 0,2 2 0 15,1 0 0-15,1 0 0 0,0 0 0 0,0 1 0 0,0-1 0 0,1 1 0 16,0 1 0-16,2 0 0 0,0 3 0 0,1-1 0 16,0-1 0-16,0-1 0 0,-2 0 0 0,1 0 0 15,-2-1 0-15,0 1 0 0,0 0 0 0,3 1 0 16,0-1 0-16,2-1 0 0,0-1 0 0,1 0 0 16,1 0 0-16,3 2 0 0,-1-1 0 0,9-1 0 15,0 0 0-15,0 0 0 0,-7 1 0 0,7-1 0 16,0 0 0-16,0 0 0 0,0 0 0 0,0 0 0 15,0 0 0-15,0 0 0 0,13-1 0 0,-2 0 0 16,3 1 0-16,0-2 0 0,0 2 0 0,2-2 0 16,1-1 0-16,4 2 0 0,0-1 0 0,1 0 0 0,2 0 0 0,-1-1 0 15,2 1 0-15,3 0 0 0,2 0 0 16,4-1 0-16,-1 1 0 0,1 2 0 0,3 0 0 0,3 0 0 16,2 0 0-16,2-1 0 0,3-3 0 0,-1 1 0 15,0 2 0-15,-1 1 0 0,4-3 0 0,0 2 0 16,1 0 0-16,2 1 0 0,1 1 0 0,4-1 0 15,2-1 0-15,-1 0 128 0,0-2-128 0,1 3 0 16,2-1 0-16,3 1 0 0,1-2 0 0,2 2 0 16,2 3 0-16,-3-3 0 0,-4-3 128 0,4 2-128 15,3 2 0-15,2 2 0 0,2 1 0 0,-1-4 0 16,0-4 0-16,-2 3 0 0,-4-2 0 0,2 2 0 16,-1 1 0-16,3 0 0 0,1 1 0 0,0-1 0 15,-1 0 0-15,-1 0 0 0,-4-2 0 0,4 3 0 16,-2 3 0-16,3 1 0 0,1-1 0 0,-1-3 0 0,-3-2 0 0,-1-1 0 15,-2 1 128-15,-1 2-128 0,4 2 0 0,0 1 0 16,3 0 0-16,-3-1 0 0,-3-3 0 0,-2 0 0 16,-1 0 0-16,0 3 0 0,0 1 0 0,3 1 0 15,2 1 0-15,-1-2 0 0,-3-4 0 0,0 1 0 16,-2-1 0-16,0 1 0 0,-3 2 0 0,3 0 0 16,2 0 0-16,0 1 0 0,-1-3 0 0,-5 1 0 15,-3-1 0-15,-2 0 0 0,0 2 0 0,0 1 0 16,-1-2 0-16,2 2 0 0,1-1 0 0,-1-1 0 15,0 1 0-15,-3-1 0 0,-4 1 0 0,-1 2 0 16,-1-1 0-16,-2-2 0 0,2 1 0 0,-1-2 0 16,-3-1 0-16,4 1 0 0,2 2 0 0,-2 1 0 15,-4-2 0-15,0 1 0 0,-4 2 0 0,1 1 128 0,-3-2-128 0,-3-2 0 16,-2 0 0-16,-2 0 0 0,2 1 0 0,-4-1 0 16,-1-2 0-16,-2 3 0 0,-2-2 0 0,-1 0 0 15,-1 1 0-15,-5-1 0 0,0 0 0 0,-2 1 0 16,0-2 0-16,-10 0 0 0,0 0 0 0,9 2 0 15,-9-2 0-15,0 0 0 0,0 0 0 0,0 0 0 16,0 0 0-16,0 0 0 0,0 0 0 0,-11 4 0 16,-3-2 0-16,-2 1 0 0,-3-2 0 0,-1-1 0 15,-5 0 0-15,-1 0 0 0,-1 0 0 0,-3-1 0 16,-2-2 0-16,-2 3 0 0,-3 0 0 0,-4-1 0 16,-3-1 0-16,-5 0 0 0,-1 1 0 0,-2 0 0 15,1 1 0-15,-1-1 0 0,-2-1 0 0,-3 1 0 16,-3-3 0-16,-6 0 0 0,-4 2 0 0,0 3 0 0,0-1 0 0,0 0 0 15,1-1 0-15,-4-2 0 0,-2 1 0 0,-4 0 0 16,-5 2 0-16,3 0 0 0,2-1 0 0,0 0 0 16,-3-2 0-16,-2 2 0 0,-3 1 0 0,5 0 0 15,1 1 0-15,-2-2 0 0,-1-4 0 0,-2 2 0 16,-3 6 0-16,1-3 0 0,1-1 0 0,2-2 0 16,1 1 0-16,-2 2 0 0,-3 1 0 0,0 1 0 15,3 1 0-15,0-2 0 0,-1-1 0 0,-2 2 0 16,-2 1 128-16,4 1-128 0,2-1 0 0,1 2 0 15,1 0 0-15,-2-1-176 0,-3-2 176 0,2 0 0 16,2 0 0-16,3 2 0 0,3 1 0 0,-1-2 0 16,-2-1 0-16,3-1 0 0,5 1 0 0,1-1 0 0,1 0 0 0,1 2 0 15,0-1 0-15,0 2 0 0,4-3 0 0,3 1 0 16,2-2 0-16,1 1 0 0,3-1 0 0,0 0 0 16,-1 0 0-16,2 0 0 0,2 0 0 0,0 0 128 15,2-1-128-15,3-1 0 0,2 1 0 0,0 1 0 16,1 0 0-16,3-1 0 0,3-2 0 0,-2 2 0 15,2-2 0-15,0 1 0 0,2-1 0 0,0 2 128 16,2-1-128-16,5 0 0 0,-1 1 0 0,3-3 0 16,3 2 0-16,3-1 0 0,-1-1 0 0,3 3 0 15,-2-2 0-15,2 1 0 0,1-3 0 0,5 2 0 16,0 2 0-16,1-2 0 0,0-5 0 0,2 4 0 16,-2 2 0-16,3 2 0 0,1 2 0 0,-2-4 0 15,2-1 0-15,1 1 0 0,1 1-144 0,8 1 144 16,0 0 0-16,0 0 0 0,0 0 0 0,0 0 0 15,0 0-144-15,0 0 144 0,0 0 0 0,0 0 0 0,9 8-160 16,4 1 160-16,1-3-128 0,1-1 128 0,2-1 0 16,4-2 0-16,5 0 0 0,2 0 0 0,0 0 0 0,3-1 0 15,3-1 0-15,4 0-128 0,2-1 128 0,6-1 0 16,0 1 0-16,2 1 0 0,2 0 0 0,-1 0 0 16,3 0 0-16,2-1 0 0,-1-2 0 0,3-1 0 15,3 1 0-15,2 1 0 0,2 1 0 0,-1 1 0 16,1-1 0-16,-4-1 0 0,4 1 0 0,2-1 0 15,2-1 0-15,3 1 0 0,1 2 0 0,0 2 0 16,-3-1 0-16,3-1 0 0,-3-1 0 0,4-1 0 16,0-2 0-16,-1 2 0 0,0 2 0 0,-2 0 0 15,0 2 0-15,-1-2 0 0,2-2 0 0,1 2 0 16,3 0 0-16,-3 0 0 0,-5-1 0 0,2 1 0 0,-2 1 0 0,1-1 0 16,2-2 0-16,0 1 0 0,1-2 0 0,-3 3 0 15,-2 1 0-15,0-1 0 0,-2-2 0 0,3-1 0 16,-1 0 0-16,2 0 0 0,1 0 0 0,-2 3 0 15,-4 2 0-15,-1-2 0 0,-1 0 0 0,1-2 0 16,1 0 0-16,2-1 0 0,-1 2 128 0,0 0-128 16,-2-3 0-16,-5 1 0 0,-2 2 0 0,1-1 0 15,0-2 0-15,-1 0 0 0,0 0 0 0,-1 3 0 16,0 1 0-16,-2 0 0 0,-3-1 0 0,-3-1 0 16,-4 0 0-16,-1 1 0 0,4-1 0 0,-4 2 0 15,0 3 0-15,-1-1 0 0,0 0 0 0,0-2 0 16,-3-2 0-16,-1 2 0 0,-2 0 0 0,-3 0 0 15,0 2 0-15,-4-1 0 0,0 0 0 0,-2 2 128 0,-3-3-128 16,0 0 192-16,-1-3-64 0,-1 3 0 0,-1 3 0 0,0-3 16 16,0 0 0-16,1 0 0 0,-3-3 80 0,-1 3 16 15,-2 3 0-15,0-3 0 0,-2-3-112 0,1 3-128 16,-2 0 176-16,0 0-176 0,-10 0 176 0,11 0-176 16,-2 0 160-16,-9 0-160 0,11-1 176 0,-11 1-176 15,10-3 192-15,-10 3-192 0,0 0 192 0,0 0-64 16,0 0 0-16,0 0-128 0,0 0 192 0,0 0-64 15,0 0 0-15,0 0-128 0,0 0 144 0,0 0-144 16,0 0 0-16,0 0 144 0,0 0-144 0,0 0 0 16,0 0 0-16,-10-1 0 0,10 1 0 0,-12 0 0 15,2 1 0-15,10-1 0 0,-8 0 0 0,8 0 0 0,-9 2 128 0,9-2-128 16,0 0 0-16,0 0 0 0,-10 1 0 16,10-1 0-16,0 0 0 0,-9 4 0 0,9-4 0 15,0 0 0-15,0 0 0 0,-9 4 0 0,9-4 0 0,0 0 0 16,-8 5 0-16,8-5 0 0,-9 9 0 0,0-3 0 31,0-1-528-31,0 1-48 0,1-1 0 0,-2 0 0 16,-1 1-2368-16,-5 0-464 0</inkml:trace>
  <inkml:trace contextRef="#ctx0" brushRef="#br0" timeOffset="3233.91">32594 16790 15663 0,'-9'-19'1392'0,"3"4"-1120"0,-4-4-272 0,-2 0 0 15,2 0 768-15,0 1 80 0,-1 0 32 0,-1-2 0 16,2-1-464-16,0 1-96 0,-2 0 0 0,1-1-16 16,-2 2-176-16,0-2-128 0,-2-3 144 0,-1 2-144 15,-3 2 0-15,-2-1-128 0,-2 0-16 0,11 8 0 0,-5 0 144 0,-2 1 0 16,-3-1 0-16,0-4 0 0,-3 0 0 0,-1 0 0 16,-5-2 0-16,-27-17-128 0,2 2 528 0,8 2 112 15,-1 2 32-15,2 3 0 0,0 0 320 0,-1 2 64 16,-2 2 16-16,1-1 0 0,-5-1-144 0,-3 2-32 15,-5-2 0-15,-3 1 0 0,-1 0-224 0,0 1-48 16,-2 3-16-16,0 1 0 0,-2 0-224 0,-5 1-32 16,-4-1-16-16,-1 1 0 0,1 0-208 0,0 4 0 15,-2-1 128-15,-3 1-128 0,-5-1 0 0,0 0 0 16,0-1 0-16,0 2 0 0,0 2 0 0,-4-1 128 16,-3-4-128-16,-1 6 0 0,3 1 192 0,1-2-16 15,1 5 0-15,-2-5 0 0,-6 5-48 0,3-3-128 16,1 4 192-16,-2 0-64 0,-2 0-128 0,-2 3 128 15,-2 2-128-15,1 0 128 0,3-1-128 0,-5 1 192 0,-3 2-192 16,0 2 192-16,3-2 0 0,-2 2 0 0,-2 1 0 0,-2 3 0 16,0 0-16-16,1 4 0 0,2-2 0 0,-5 4 0 15,-4-3 16-15,5 3 0 0,5 0 0 0,-2 4 0 16,-8-4-192-16,2-1 192 0,4 4-192 0,-2 0 192 16,-2 2-192-16,2-1 128 0,1-1-128 0,4-1 128 15,3 3-128-15,-6 0 0 0,-7 0 144 0,5 1-144 16,5 1 128-16,-3 0-128 0,-7 2 160 0,5 1-160 15,5 0 240-15,2 1-48 0,2 3-16 0,0-3 0 16,-2 1-176-16,7 3 160 0,4 3-160 0,-2-2 160 16,-2 3-160-16,1-1 0 0,3-1 0 0,3 0 0 15,4 2 0-15,-2 2 0 0,-4 1 0 0,1 1 0 0,3 0 0 16,2 2 0-16,5 3 0 0,-5 2 0 0,-6-1 0 0,3 3 0 16,4-6 0-16,4 0 0 0,4 7 0 0,1-4 128 15,-6 0-128-15,4 2 0 0,1-2 0 0,4 4 0 16,5-4 128-16,2 1-128 0,5 2 0 0,-1-3 0 15,-2 1 0-15,4-2 0 0,2-4 128 0,3 2-128 16,1 0 0-16,4 5 128 0,4-1-128 0,-1 3 0 16,0-6 0-16,-1 7 0 0,2-1 0 0,2 1 0 15,4-3 0-15,3 2 0 0,-1 3-128 0,5-2 128 16,-1 3 0-16,4 3 0 0,2-1 0 0,2 2 0 16,3 2 0-16,2 1 0 0,2 2-160 0,-2-3 160 15,4-2 0-15,3 2-144 0,-1 4 144 0,3 1 0 16,2-4 0-16,0 2 0 0,5 3 0 0,0-3 0 15,3-2 0-15,3 0 0 0,1 1 0 0,4 1 0 0,2-2-128 0,4 7 128 16,2-2 0-16,2-2 0 0,1-4 0 0,0 0 0 16,3-3 0-16,3 2 0 0,-4 1 0 0,7-1-128 15,2 3 128-15,2-1 0 0,2 0-144 0,3-2 144 16,3-2 0-16,5-1 0 0,2-4-144 0,5 3 144 16,4 1 0-16,3 1-192 0,-2-3 192 0,5 0-160 15,1 0 160-15,4-2-192 0,1 0 192 0,5-2-192 16,4 0 192-16,-5-4-128 0,-2-2 128 0,2 4-128 15,2-4 128-15,1 5 0 0,2-2 0 0,4 1 0 16,-4-2 0-16,1 0-128 16,0 1 128-16,-2-2 0 0,0-1 0 0,-31-18 0 0,9 5 0 0,7 0 0 15,3 3 0-15,5 2 0 0,3 1 0 0,6-2 0 16,4 0 0-16,68 29 0 0,-28-13 0 0,-11-6 0 16,-5-6 0-16,-2-1 0 0,-2-3 0 0,-5 0 0 0,-9-7 0 0,2-6 0 15,3-6 0-15,4-5 0 16,2 0-1904-16,-1-3-448 0,-4-2-80 0,3-1-32 15,5 1-480-15,-4 6-80 0</inkml:trace>
  <inkml:trace contextRef="#ctx0" brushRef="#br0" timeOffset="3868.01">27358 21582 3679 0,'78'-5'320'0,"-22"4"-320"15,9 0 0-15,5 1 0 0,3-2 4560 0,1 1 848 16,-5 1 160-16,2 0 48 0,1-1-3344 0,5 1-672 15,1 0-128-15,0 0-16 0,0-3-624 0,-1 1-128 0,-3-6-32 0,1 2 0 16,2-1-400-16,2 0-80 0,-3 0 0 16,1 1-16-16,-7-4-48 0,-1 2 0 0,1-2 0 0,2 5 0 15,-1 0 48-15,2 0 0 0,0-2 0 0,-4-2 0 16,-3 1 256-16,-2-4 48 0,1 3 16 0,0-2 0 16,0 1-16-16,1-1 0 0,-1-4 0 0,-3 0 0 15,0-3-160-15,1 0-16 0,-1 1-16 0,2-1 0 16,0-3-144-16,3 2-16 0,0 0-128 0,-4-1 192 15,-3-4-192-15,4 0 0 0,-1 0 0 0,-27 10 0 16,3-4 0-16,6 0 0 0,2-1 0 0,2-1 0 16,4-3 0-16,-6-5 0 0,3 6 0 0,43-21 0 15,-15 6 0-15,-10 4 0 0,-8 2 0 0,-4 1 0 16,-5-2 0-16,0 6 0 0,0-4 0 0,-3 1 0 0,-2 0 0 16,1-4 128-16,0 0-128 0,0 1 0 15,-2-1 192-15,1 5-64 0,-4-3-128 0,-16 15 192 16,3-2 0-16,4-4-16 0,0 0 0 0,3-6 0 0,-1 1-176 0,1-4 160 15,1 1-160-15,-1-1 160 0,1-2-160 0,0-1 0 16,0-2 0-16,0 1 128 0,-2-1-128 0,30-27 0 16,-13 12 144-16,-7 6-144 0,-6 3 0 0,-4-2 128 15,-5 1-128-15,-1-3 0 0,-1 3 0 0,-1-4 128 16,-2-2-128-16,0 4 0 0,-2-2 128 0,-11 24-128 16,2-1 128-16,0-4-128 0,-1-3 128 0,0-2-128 15,-1-4 160-15,1-2-160 0,0-2 144 0,6-43-144 16,-4 11 128-16,-1 6-128 0,-6 10 0 0,-2 3 128 15,-1 2-128-15,-2-3 0 0,-3-2 0 0,-2-1 128 0,0-5-128 16,-3 1 0-16,-4-4 176 0,1 7-48 0,-3 3-128 16,-1-2 192-16,0-2-48 0,-1-1-16 0,-1-5 0 0,5 28 0 15,-2-8-128-15,-3 0 192 0,-2-2-192 0,-1-2 192 16,-2-2-192-16,-2-2 192 0,-3-4-192 0,-20-48 192 16,5 14-192-16,3 17 0 0,-5 8 0 0,3 6 0 15,1-2 0-15,-3 5 0 0,-3-2 0 0,18 30 0 16,-7-7-416-16,-5-5 32 0,-5-1 16 0,-6-2 0 31,-11 2-1280-31,-3-3-256 0,-6 0-48 0,-72-41-14416 0</inkml:trace>
  <inkml:trace contextRef="#ctx0" brushRef="#br0" timeOffset="12307.33">18974 12671 6447 0,'0'0'576'0,"0"0"-576"16,0 0 0-16,0 0 0 0,0 0 1552 0,0 0 208 16,0 0 32-16,0 0 16 0,-5 10-496 0,5-10-96 15,0 0-32-15,0 0 0 0,0 0-16 0,0 0 0 16,0 0 0-16,0 0 0 0,0 0-144 0,0 0-48 16,9 9 0-16,0-2 0 0,2-5-160 0,3-1-48 0,1-1 0 0,5 0 0 15,2 0-64-15,3 0 0 0,-4 0-16 0,3-1 0 16,2 1-256-16,2 0-48 0,1 0-16 0,3 0 0 15,1 0-96-15,0-2-16 0,-1 1 0 0,-2 0 0 16,-1 0-112-16,-2-2-16 0,-3 2-128 0,-3-1 192 16,-6 2-192-16,-1 0 0 0,-2-1 0 0,-12 1 0 31,11 0-304-31,-11 0-96 0,0 0-32 0,0 0 0 16,0 0-2352-16,0 0-480 0</inkml:trace>
  <inkml:trace contextRef="#ctx0" brushRef="#br0" timeOffset="12540.38">19041 12902 18431 0,'0'0'816'0,"-8"4"160"16,8-4-784-16,0 0-192 0,0 0 0 0,0 0 0 0,0 0 1856 0,5 9 336 16,4-3 64-16,1 0 16 0,2-2-1328 0,2-2-272 15,4-2-48-15,3 0-16 0,0 0 64 0,5 0 16 16,0-2 0-16,7 2 0 0,0-1 16 0,4 0 16 15,-1-1 0-15,4 1 0 0,1-1-256 0,-1-1-48 16,-2 1-16-16,-3-1 0 0,0 2-272 0,-4 1-128 16,-1 0 128-16,-4 0-128 0,-3 1 0 0,-1 2-320 15,-3-2 48-15,-4-2-15280 0</inkml:trace>
  <inkml:trace contextRef="#ctx0" brushRef="#br0" timeOffset="13408.09">20718 12336 7359 0,'0'0'656'0,"0"0"-528"0,-10-2-128 0,10 2 0 0,-8-3 2400 0,8 3 448 15,0 0 96-15,0 0 0 16,0 0-1552-16,0 0-320 0,0 0-64 0,0 0-16 0,-5 8-416 0,5-8-64 15,-5 8-32-15,1 2 0 0,0-1 128 0,1 3 32 16,-1 1 0-16,3 1 0 0,-2 5 176 0,2 7 32 16,1-2 16-16,0 4 0 0,1-3-160 0,2 8-48 15,0 4 0-15,0 2 0 0,-2 5-192 0,-1-1-32 16,-1 4-16-16,-2-1 0 0,-2 1-144 0,-1 2-16 16,-2-3-16-16,1 1 0 0,-2 0 0 0,0-5 0 15,0 0 0-15,3-1 0 0,-2-5 144 0,0 0 16 16,1-3 16-16,0-1 0 0,2-2-80 0,2-4-16 15,-1-3 0-15,1-3 0 0,1-3-128 0,0-5-48 0,2 0 0 0,0-2 0 16,0-10-144-16,0 0 0 0,0 0 0 0,0 0 0 31,11-7-1056-31,-3-1-240 0,1-5-48 0,0-5-13968 0</inkml:trace>
  <inkml:trace contextRef="#ctx0" brushRef="#br0" timeOffset="13842.11">21579 12563 13823 0,'0'0'1216'0,"0"0"-960"16,0 0-256-16,0 0 0 0,7-7 1168 0,-7 7 192 15,0 0 48-15,8-5 0 0,-8 5-256 0,0 0-32 16,0 0-16-16,0 0 0 0,0 0-208 0,0 0-32 15,0 0-16-15,0 0 0 0,4 9-80 0,-3 4 0 0,-2 2-16 0,-1 3 0 16,0 0 0-16,-2 3 0 0,-1 2 0 0,1 6 0 16,0 4-112-16,2 4-32 0,-1 3 0 0,2 0 0 15,1 4-240-15,0-1-48 0,0 4-16 0,0-4 0 16,0 0-304-16,0-1 160 0,-3-4-160 0,3-2 128 16,-1-7-128-16,0-3 0 0,0-1 0 0,-1-3 0 15,1-5-192-15,0-4-64 0,0-1 0 0,1-12-16 31,0 0-1776-31,0 0-336 0,0 0-80 0</inkml:trace>
  <inkml:trace contextRef="#ctx0" brushRef="#br0" timeOffset="14060.82">21356 12994 26719 0,'0'0'2368'0,"0"0"-1888"0,0 0-480 0,0 0 0 0,0 0 1152 15,10 0 128-15,3 1 16 0,6-1 16 0,5-1-736 0,2 1-128 16,2 1-48-16,0-2 0 0,1-2-192 0,-1 0-32 16,-3 2-16-16,-1 0 0 0,-1 1-160 0,0 0 0 15,-1 0 0-15,-1 0 0 0,0 1 0 0,-1 0 0 16,-1 1-192-16,1-1 192 16,1 0-1792-16,-2 2-224 0,2 1-48 0,0-4-10576 0</inkml:trace>
  <inkml:trace contextRef="#ctx0" brushRef="#br0" timeOffset="14591.54">22665 12474 17503 0,'0'0'768'0,"0"0"176"0,-8-5-752 0,8 5-192 0,0 0 0 0,-11-4 0 16,2 1 1152-16,9 3 208 0,-10 0 48 0,0 4 0 15,0 2-672-15,-1 3-128 0,-1-1-32 0,-1 3 0 16,-2-2 160-16,-1 5 32 0,-1 4 0 0,-1 0 0 16,-2 0 320-16,0 3 64 0,-1 5 0 0,3-2 16 15,3 4-320-15,0 2-64 0,-2 5-16 0,3 1 0 0,2 3-512 0,2 1-128 16,-1 0 0-16,4-2-128 0,3 1 128 0,0-3-128 15,2-4 0-15,2-1 0 0,3-4 0 0,2 0 0 16,2-6 128-16,2 0-128 0,1-2 128 0,3-3-128 16,-2 0 192-16,6-4-192 0,0-3 176 0,5 0-176 15,2-4 160-15,3-4-160 0,0 1 256 0,2-4-64 16,-1 1 0-16,1-4 0 0,-2-4 32 0,1 0 0 16,-2-3 0-16,2-2 0 0,0-4-64 0,5-4-16 15,-2-5 0-15,1 1 0 0,1-1 80 0,1 0 16 16,0-6 0-16,2-1 0 0,-1-2 160 0,0-2 48 15,-9-1 0-15,-3-2 0 0,-4-2-176 0,-5 4-16 16,-3 4-16-16,-8 2 0 0,-3 0-48 0,-2 3-16 0,-6-1 0 16,-3 7 0-16,-6 0 112 0,-2 2 32 0,-8 2 0 0,-2 1 0 15,-3 4-80-15,-3 3-16 0,-1 3 0 0,2 0 0 16,-2 4-224-16,3 3 0 0,2 0 0 0,0 4-160 31,2 0-992-31,3 2-192 0,4 0-32 0,2 4-16 16,3-1-1616-16,3 2-320 0</inkml:trace>
  <inkml:trace contextRef="#ctx0" brushRef="#br0" timeOffset="14960.53">23813 12741 23663 0,'0'0'1040'0,"0"0"240"0,0 0-1024 0,0 0-256 16,2 15 0-16,-2 0 0 0,0-1 1072 0,0 3 160 15,0-2 48-15,-2 5 0 0,0 3-272 0,-2-3-48 16,0 3-16-16,-1 4 0 0,0-2-112 0,-3 5 0 15,2-1-16-15,1 1 0 0,-2-2-192 0,5-2-48 0,-1 3 0 16,2-5 0-16,2 2-192 0,2-4-64 16,-1-1 0-16,6-1 0 0,-2-1 32 0,3 2 0 0,2-4 0 0,3 0 0 15,1-3 32-15,1 0 0 0,2-5 0 0,1 1 0 16,3-2-128-16,3 0 0 0,-2-5-16 0,5-2 0 16,1-2-240-16,2-3 144 0,-1-5-144 0,2 2 128 31,-3-6-1392-31,-1-1-272 0,-2-1-64 0,-3-3-15280 0</inkml:trace>
  <inkml:trace contextRef="#ctx0" brushRef="#br0" timeOffset="15133.88">24059 12359 38703 0,'-33'-26'3440'0,"16"14"-2752"0,3-1-560 0,5 6-128 16,7-3 1808-16,2 10 336 0,0 0 64 0,0 0 16 0,0 0-1552 0,8-3-304 15,1-2-64-15,-9 5-16 0,7-6-288 0,0 1-176 16,0-2 32-16,-1 1 0 16,-6 6-2352-16,6-5-448 0</inkml:trace>
  <inkml:trace contextRef="#ctx0" brushRef="#br0" timeOffset="17043.33">16405 13225 13823 0,'0'0'1216'16,"0"0"-960"-16,0 0-256 0,0 0 0 0,0 0 1152 0,0 0 192 15,0 0 48-15,0 0 0 0,0 0-800 0,0 0-144 16,10-4-48-16,-1 2 0 0,-9 2-80 0,13-4 0 15,2-1-16-15,0 2 0 0,1 1 368 0,0-1 80 16,2 2 16-16,5 1 0 0,0-2-80 0,6 2-16 16,3 0 0-16,2 2 0 0,4 0-192 0,4 1-32 15,3-1-16-15,-3 2 0 0,-3-1-16 0,-1 1 0 16,3-1 0-16,-3 5 0 0,-1-2-64 0,-3 3-16 16,0 0 0-16,1 4 0 0,-1 1-208 0,-1 1-128 15,0 0 160-15,-1 1-160 0,0 1 0 0,1 0 128 16,-4 1-128-16,-2-3 0 0,-3-2 0 0,-1-1 0 15,0 2 0-15,0 0 0 0,-1-2 0 0,1-1 176 16,-5 2-176-16,1 0 160 0,-2-1-16 0,-2 2 0 16,-2-1 0-16,-2 0 0 0,-1-1-144 0,-1 1 128 15,-3-3-128-15,0 2 128 0,0-1-128 0,-2-1 0 16,-2 2 0-16,0-2 0 0,-4 1 176 0,0 2 0 16,-3-1 0-16,0-1 0 0,-2 2 80 0,-2-2 0 15,-3 1 16-15,-2 3 0 0,-3-1 16 0,-2 2 0 0,-4 0 0 0,2-1 0 16,-2-2-32-16,0 2-16 0,0-1 0 0,1-1 0 15,1 0-32-15,-1 3 0 0,-2-4 0 0,2-1 0 16,3 0-208-16,-1-1 176 0,2-1-176 0,3 3 160 16,-3-1-160-16,4-1 0 0,4-5 0 0,2 0 0 15,8-5-400-15,0 0-64 16,0 0-16-16,0 0 0 0,0 0-2368 0,10-3-480 0</inkml:trace>
  <inkml:trace contextRef="#ctx0" brushRef="#br0" timeOffset="17727">18190 13536 20271 0,'0'0'1792'0,"0"0"-1424"16,0 0-368-16,-3 8 0 0,3-8 480 0,-4 14 32 15,1-1 0-15,-2-1 0 0,-2 5 0 0,1 1 16 16,-1 1 0-16,-1 4 0 0,-1-2 240 0,1 2 64 16,-1 4 0-16,-1-2 0 0,1 6-128 0,0-1-32 0,0 2 0 0,-1 0 0 15,-3 0-208-15,3-3-32 0,0 0-16 0,1-4 0 16,2-2-240-16,1-4-48 15,1-3-128-15,2-5 192 0,3-11 208 0,0 0 48 0,0 0 0 0,0 0 0 16,0 0 80-16,0 0 32 0,3-19 0 0,1 1 0 16,0-1-256-16,0-1-48 0,-2-3-16 0,5-4 0 15,-1-1-240-15,2-2 176 0,-3 1-176 0,1-2 160 16,0-2-160-16,2-1 0 0,2-1 0 0,-1 2 0 0,1 3 0 0,2 3 0 16,2-1 0-16,1 4 0 0,2 2 0 0,0-1 0 15,2 4 0-15,3 4 0 0,1 0 0 0,2 1 0 16,1 2 0-16,-1 5 0 0,2-5 0 0,0 7 0 15,1 2-160-15,-3 1 160 0,-1 2 0 0,-4 4 0 16,-2 1 0-16,-1 5 0 0,-2 0 0 0,-2 4 0 16,-3 3 0-16,-2 1 0 0,-3 1 0 0,-3 1 0 15,-3 3 0-15,-2-1 0 0,-3-3 0 0,0 0 0 16,-3 0 0-16,-3-1 0 0,-3-1 0 0,-3 0 0 16,-2-3 176-16,-4-3-48 0,-3 1 64 0,0-3 32 15,1 0 0-15,0-4 0 0,2 0-80 0,1 0-16 16,3-1 0-16,2-2 0 0,2 0-128 0,0-1 0 15,2 1 0-15,3 2 0 0,2-3 0 0,9-1 0 16,-8 5 0-16,8-5 0 0,0 0 0 0,0 0 0 16,3 14 0-16,2-2 0 0,3-1-128 0,3 5 128 15,2 0 0-15,2 2 0 0,3 0 0 0,1 0 0 16,1-1 0-16,-1 1 0 0,0 1 0 0,0-1 0 16,0-2 0-16,-1 1 0 0,-1 0-144 0,-2-2 144 0,-2 0 0 15,-1-1 0-15,-1-4-352 0,-1-3 32 0,-1-1 16 0,0 0 0 31,-9-6-2544-31,11 0-512 0</inkml:trace>
  <inkml:trace contextRef="#ctx0" brushRef="#br0" timeOffset="18079.03">18710 13923 21183 0,'0'0'1888'0,"0"0"-1504"16,0 0-384-16,9 6 0 0,1-2 576 0,0-3 32 15,-10-1 16-15,15 1 0 0,0-2-368 0,1 0-64 16,-1-3 0-16,0-2-16 0,-1-1 368 0,0-2 80 16,-1 1 16-16,2-1 0 0,-5 0 192 0,0-3 64 15,1 3 0-15,-2-2 0 0,-3 3-256 0,-1-2-64 16,0 1 0-16,-2-1 0 0,-3 2-224 0,-2 0-48 15,0 2-16-15,-5 1 0 0,0-1 32 0,-2 5 0 16,-3 2 0-16,0 4 0 0,-6 1-64 0,1 3 0 16,0 4 0-16,-2 4 0 0,-1 0-96 0,3 4-32 15,-1 2 0-15,1 1 0 0,2-4-128 0,1 4 192 16,3 2-192-16,2-3 192 0,1 1-192 0,4-1 192 16,3-3-192-16,1-2 192 0,3-2-192 0,3-2 0 15,3 2 0-15,0-4 0 16,2-4-2272-16,4-1-336 0</inkml:trace>
  <inkml:trace contextRef="#ctx0" brushRef="#br0" timeOffset="18727.72">19301 13923 20271 0,'0'0'1792'0,"-8"-2"-1424"0,-1 0-368 0,9 2 0 0,0 0 2256 0,-9 2 384 15,9-2 80-15,-10 7 16 0,1-2-1968 0,0-1-384 16,0 1-64-16,1 0-32 0,-1-1-32 0,0-2-16 16,1 5 0-16,1-1 0 0,7-6 176 0,-8 4 32 15,8-4 16-15,-6 6 0 0,0 2-16 0,6-8-16 16,0 0 0-16,0 0 0 0,-2 10-224 0,-1 0-32 16,2-2-16-16,0 1 0 0,1-9-32 0,0 0-128 15,-1 10 192-15,1 0-64 0,1-2 64 0,-1-8 0 16,0 0 0-16,2 10 0 0,1 2-16 0,2-5 0 15,-5-7 0-15,0 0 0 0,8 7-48 0,-8-7 0 16,7 8 0-16,-7-8 0 0,8 3-128 0,-8-3 0 16,10 6 144-16,-1-1-144 0,-9-5 144 0,10 4-144 15,-10-4 192-15,10 4-192 0,0-1 128 0,2 1-128 16,-12-4 0-16,13 4 0 0,-1 0 0 0,1-2 0 16,0 1 0-16,1 0-192 0,0-5 192 0,1 1 0 15,0 0 0-15,-1-2 0 0,1 1 0 0,1-5 0 16,1 1 0-16,0 1 0 0,-3-2 128 0,1 0-128 0,2-3 0 0,-1-1 0 15,2 1 0-15,-3 1 128 0,3-6-128 16,1-1 0-16,2-3 0 0,-1 0 0 0,0 1 0 0,1-4 0 16,0-6 128-16,0 0-128 0,0-2 0 0,2-3 0 15,-1 1 0-15,-1-2 0 0,2-3 0 0,-1-3 0 16,-3 2 128-16,-1-6-128 0,-3-3 0 0,-1-3 0 16,-3 7 0-16,-1 3 0 0,-1 7 0 0,-4 4 0 15,2 6 0-15,-3 5 0 0,-3 4 0 0,-1 4 0 16,-3 4 0-16,3 6 0 0,-9 1 0 0,1 2 0 0,-5 4 0 0,-4 5 0 15,-2 7 128-15,-2 6-128 0,-2 2 0 0,1 6 160 16,-1 4-160-16,3 4 128 0,0 2 64 0,2 4 0 16,-3 1 0-16,4 4 0 0,1 2-48 0,4-2 0 15,3-4 0-15,5-7 0 0,1-3 32 0,8-3 0 16,3 1 0-16,5-4 0 0,2-7 112 0,3 2 32 16,1-5 0-16,4-3 0 0,4-2-128 0,3-3-32 15,2-6 0-15,3 1 0 0,1-4-160 0,1-4 0 16,0-5 0-16,0 1 0 15,-3-2-2256-15,0 1-384 0,-1-1-80 0</inkml:trace>
  <inkml:trace contextRef="#ctx0" brushRef="#br0" timeOffset="19778.5">10783 8049 20271 0,'-3'5'1792'0,"0"0"-1424"16,3-5-368-16,0 0 0 0,0 0 1056 0,0 0 144 15,0 0 16-15,0 0 16 0,15-2-320 0,-1-2-64 16,1-6-16-16,0 0 0 0,2-7-240 0,1 1-48 16,-1-4-16-16,3 0 0 0,-3-2-80 0,1-3 0 0,-1 2-16 0,0-7 0 15,2 2 0-15,1-4 0 16,-4-1 0-16,1 0 0 0,-1 1-80 0,1-2-16 16,-3-3 0-16,2 0 0 0,-3 0-128 0,2-1-16 15,2 0-16-15,-2 2 0 0,-2 2-176 0,-1 0 128 16,1-1-128-16,1 2 128 0,0 3-128 0,1-1 160 15,2 3-160-15,-1 3 160 0,2 2-160 0,0-1 0 0,0 4 144 0,1 2-144 16,2 4 0-16,-3 5 144 0,-3 3-144 0,1-2 0 16,-2 3 128-16,1 1-128 0,-1 0 0 0,1 4 0 15,-5 4 0-15,2 1 0 0,-1-1 0 0,1 7 0 16,-1 3 0-16,1 4 0 0,-2 2 0 0,0 5 0 16,-1 5 0-16,0 3 0 0,2 3 0 0,-1 2 0 15,-1 1 128-15,1 6-128 0,1 2 0 0,-1 4 0 16,-1-3 0-16,-1-2 0 0,1-1 0 0,0-3 0 15,1 0 0-15,-1-1 0 0,0-3 128 0,-2-4-128 16,-4-3 0-16,0-3 0 0,-1-3 0 0,4 0 0 0,-5-5 0 16,-1-2 0-16,0-3 0 0,-1-6 0 15,1-9-1456-15,0 0-240 0,0 0-48 0</inkml:trace>
  <inkml:trace contextRef="#ctx0" brushRef="#br0" timeOffset="20246.23">10655 6306 11967 0,'0'0'1072'0,"0"0"-864"0,-2-10-208 0,2 10 0 0,0 0 2528 0,7-9 464 16,-7 9 80-16,9-3 32 0,-9 3-1728 0,0 0-352 16,7 6-64-16,0 4 0 0,-2 2-192 0,0 2-48 15,-1 3 0-15,-2 6 0 0,-2 1 672 0,3 3 128 16,-2 4 16-16,0 3 16 16,0 3-1824-16,2 1-368 0,-2-3-80 0,2 0-16 0,-2-1 736 0,-1-1 0 15,0-4 0-15,0-3 0 16,0-2-384-16,0-2-128 0,0-7-16 0,0-4-13296 15</inkml:trace>
  <inkml:trace contextRef="#ctx0" brushRef="#br0" timeOffset="20813.07">10847 6243 30287 0,'0'0'1344'0,"-3"9"272"0,3 3-1296 0,0 2-320 15,1 2 0-15,3 3 0 0,0 4 0 0,2 1 0 16,3 5 0-16,0-2 128 0,-1 1-128 0,-2-3 0 0,0 3 0 0,-1 3 128 16,-1-2-128-16,-2 0 0 0,-4-4 0 0,0 1 0 15,-1-6 0-15,1-2 0 0,-2-3 0 0,0-3 0 16,-2-2 0-16,6-10 0 0,0 0 0 0,0 0 0 15,0 0 192-15,0 0-16 0,0 0-16 0,0 0 0 16,1-18 128-16,3 0 32 0,3 1 0 0,0-4 0 16,2-4-192-16,0 2-128 0,-1 1 192 0,1-1-192 0,3-5 160 0,-3 2-160 15,-2-3 128-15,5 2-128 0,-1 0 128 0,2 4-128 16,1-1 128-16,0 2-128 0,0 2 0 0,0 4 0 16,-2 2 0-16,2 5 0 0,-1 0-144 0,-1 5 144 15,-1 1 0-15,1 6 0 0,-1 6 0 0,2 2 0 16,-1 5 0-16,0 1 0 0,-2 1 0 0,0 3 0 15,-3 0 0-15,0 5 0 0,-1-2 0 0,0 1 0 16,-3-2 0-16,0-4 0 0,1 0 0 0,-4-2 0 16,0-5 0-16,0 0 0 0,0 1 0 0,0-13 176 15,0 0-48-15,0 0-128 0,0 0 384 0,0 0-16 16,0 0-16-16,0 0 0 0,4-13-128 0,1 0-32 16,0-3 0-16,0-3 0 0,0-3-64 0,1 2-128 15,1-1 176-15,0 1-176 0,1 1 160 0,2-1-160 16,-2-3 128-16,4 4-128 0,0 2 0 0,-1 4 0 15,3-1 0-15,0 4 0 0,0 3 0 0,0 5 0 16,-1 2 0-16,1 7 0 0,0 4 0 0,0 7 0 16,-1 0 0-16,-1 5 0 0,0-2 0 0,-1 5 0 15,1-1 0-15,-1 4 0 0,-2-2 0 0,0 1 0 0,-2-4 0 16,1 0 0-16,-2-3 0 0,1-4-224 0,-2-4 32 0,5-3 0 31,-10-10-1520-31,11 5-288 0,1-5-64 0</inkml:trace>
  <inkml:trace contextRef="#ctx0" brushRef="#br0" timeOffset="21263.49">12139 6140 27647 0,'-10'-5'2448'0,"10"5"-1952"0,-8-5-496 0,8 5 0 0,-10-4 624 0,4 1 16 16,6 3 16-16,-12-1 0 0,0 1-288 0,-2 0-64 16,0 1-16-16,0 3 0 0,-1 4-288 0,-3 1 0 15,-5 3 128-15,0 1-128 0,0 0 0 0,0 3 0 16,3 2 0-16,0 3 0 0,-1 1 256 0,3 1 32 16,2-2 16-16,3 2 0 0,3-3-160 0,5 0-16 15,0-6-128-15,4 0 192 0,1-1-192 0,2-6 0 16,-2-7 0-16,0 0 0 0,9 8 192 0,0-4-64 15,-9-4-128-15,13-3 192 0,-2-7 0 0,-1 1-16 16,0-5 0-16,-1 0 0 0,0-1 0 0,0-1 0 16,0-2 0-16,-3-1 0 0,-1 0-176 0,2 0 160 15,-2 1-160-15,1 3 160 0,1 2 16 0,-1 0 0 0,-1 4 0 16,-5 9 0-16,8-7-48 0,-8 7 0 0,0 0 0 0,12 1 0 16,-12-1-128-16,9 14 0 0,-2 1 0 0,0 3 0 15,1 0 0-15,1 1 0 0,0 1 0 0,0-1 0 16,1 3 0-16,2-1 0 0,1-4 0 0,1-2 0 31,3-1-512-31,-1-2 0 0,-1-6 16 0,1-1 0 0,-2-4-1856 0,1-2-368 0,0-2-80 0,0-3-9376 16</inkml:trace>
  <inkml:trace contextRef="#ctx0" brushRef="#br0" timeOffset="21664.24">12690 5929 22687 0,'-4'-13'1008'0,"4"13"208"0,0 0-976 0,-5-6-240 16,1 1 0-16,4 5 0 0,-9-9 784 0,0 4 112 15,0 1 32-15,0 3 0 0,-2 2-576 0,-2 2-112 16,-3 2-32-16,-2 2 0 0,-1 0 16 0,0 4 0 16,-2-1 0-16,-1 5 0 0,-1 5 240 0,1-1 48 15,3 2 16-15,4 2 0 0,1-1-144 0,2-5-48 16,5 3 0-16,2-3 0 0,-1 0-192 0,5-3-144 15,0-4 192-15,1-10-192 0,2 11 160 0,-2-11-160 16,0 0 128-16,13 4-128 0,-1-5 240 0,-1-2-48 16,1-2 0-16,1-5 0 0,3 0-48 0,2-1-16 0,-1-2 0 0,2-1 0 15,0-1-128-15,-1-1 128 0,0 4-128 16,0-2 128-16,-3 4-128 0,0-2 0 0,-1 3 144 0,-1 3-144 16,-3 3 208-16,-10 3-16 0,10 3-16 0,-1 6 0 15,-2-2 64-15,-1 9 16 0,-2 3 0 0,0 1 0 16,-2 5-128-16,-1 3 0 0,-1 4-128 0,-1 0 192 15,-1-2-192-15,-2 5 0 0,-1 0 0 0,-3-2 0 16,-1-2 0-16,-2-6 0 0,-2-4 0 0,0-1 0 16,-1 0-128-16,-1-4-80 0,4-2-16 0,-2-6 0 15,2-4-1456-15,0-4-304 0,2-2-48 0,3-6-16 16</inkml:trace>
  <inkml:trace contextRef="#ctx0" brushRef="#br0" timeOffset="21924.98">13234 5774 28095 0,'0'0'1248'0,"0"0"256"0,0 0-1200 0,-3 10-304 15,1 3 0-15,0-2 0 0,0 4 560 0,-1 1 48 16,1 0 16-16,0 5 0 0,-1 1-176 0,-2 5-16 16,-1-3-16-16,0 2 0 0,-2-3-288 0,0 1-128 15,-4 2 128-15,1-3-128 0,2-1 0 0,-3-2 0 16,1 2-144-16,1-3 144 16,1-3-1824-16,0-4-256 0,1-1-48 0</inkml:trace>
  <inkml:trace contextRef="#ctx0" brushRef="#br0" timeOffset="22263.12">13427 5804 28095 0,'0'0'1248'0,"-4"12"256"0,2-1-1200 0,0 3-304 15,1 0 0-15,1 4 0 0,-3 0 288 0,2 2 0 16,-1 2 0-16,-1-1 0 0,1-2 0 0,-1 0 0 15,-1-1 0-15,0-1 0 0,1-4-160 0,-1-1-128 16,-1-2 192-16,5-10-192 0,-5 9 160 0,5-9-160 16,0 0 128-16,0 0-128 0,0 0 272 0,0 0-16 15,0-7-16-15,3-6 0 0,0-2 16 0,2-1 16 16,0 0 0-16,1-1 0 0,2 2-16 0,1-1-16 16,1-1 0-16,-1 2 0 0,0-2-240 0,1 5 128 15,0 3-128-15,2 1 0 0,-2 4 0 0,0 3 0 16,2 1 0-16,-1 1 0 0,-1 2 0 0,0 3 0 15,2 1 0-15,-2 1-160 0,0 6 160 0,2 3 0 16,-2-1 0-16,0 0-128 16,0-1-240-16,0-4-32 0,-1 0-16 0,1 0-9184 15,2-1-1824-15</inkml:trace>
  <inkml:trace contextRef="#ctx0" brushRef="#br0" timeOffset="22780.1">14120 5709 24879 0,'-9'-9'2208'0,"9"9"-1760"0,0 0-448 0,0 0 0 15,-9-1 1136-15,9 1 144 0,-10 6 16 0,-2 2 16 16,0 5-800-16,-2 1-144 0,-2 3-48 0,0 4 0 0,-1 0 0 0,2 3-16 16,-3 2 0-16,3-1 0 0,0 2-176 0,3-3-128 15,2 2 192-15,2-1-192 0,3-5 128 0,2-2-128 16,1-1 0-16,2-3 0 0,3-4 0 0,1 1 0 15,-4-11 0-15,0 0 0 0,0 0 0 0,10-1 0 16,0-5 0-16,-1-1 0 0,-1 0 0 0,0-4 208 16,-1 3-64-16,0-5-16 0,0-2-128 0,0 1 0 15,1-2 0-15,0 4 0 0,-1-1 0 0,0 1 0 16,-1 2 0-16,0-1 0 0,2 5 0 0,0-2 128 16,-1 2-128-16,-7 6 128 0,10-3-128 0,-10 3 0 15,0 0 0-15,11 4 0 0,-11-4 0 0,10 6 0 16,-10-6 0-16,11 12 0 0,-2 2 0 0,0-4 0 15,-3 1 0-15,3-1 0 0,-1-3 0 0,1-3 0 16,1-1 0-16,3 1 0 0,-2-3 0 0,0 1 0 16,2-2 0-16,-1-3 0 0,-1-3 0 0,-1-1 0 15,0-3 0-15,-3 3 0 0,0-4 256 0,1 4-48 16,-2-5 0-16,2 2 0 0,-3-4-80 0,0-1 0 16,0 1-128-16,-1 0 192 0,0 3-192 0,0-2 176 15,0 5-176-15,-1-2 160 0,1 1-160 0,0-1 0 0,1 5 144 0,-5 5-144 16,0 0 0-16,0 0 0 0,0 0 0 0,9-5 0 15,-9 5 0-15,9-1 0 0,-9 1 0 0,11 5 0 16,-1-2-192-16,-10-3 64 0,9 4 0 0,-9-4 0 16,9 7-640-16,-9-7-128 15,10 7-32-15,-1 0-8560 0,0 0-1712 0</inkml:trace>
  <inkml:trace contextRef="#ctx0" brushRef="#br0" timeOffset="23164.22">15275 5559 29887 0,'0'0'1328'0,"0"0"272"0,0 0-1280 0,5 9-320 15,-1 2 0-15,-1 1 0 0,-1 2 0 0,-1 2 0 16,1 2-128-16,-2 0 128 0,0 2 0 0,-2 2 0 15,1 1 0-15,-1 0 0 0,-2 0 0 0,-1-2 0 16,0-1 0-16,-1 2 0 0,3-4 0 0,0-4 0 16,-2-1 144-16,2-5-144 0,3-8 352 0,0 0-32 15,0 0 0-15,0 0 0 0,0 0 128 0,0 0 32 16,12-6 0-16,1-3 0 0,-1-6-176 0,1-3-48 16,0-2 0-16,2-1 0 0,-2 0-256 0,2 2 128 15,2 4-128-15,0-2 0 0,1 2 128 0,0 0-128 0,-2 2 0 0,2 4 0 16,1-1 288-16,-1 6 0 15,0 1 0-15,1 2 0 0,0 2 32 0,0 2 0 0,-1-1 0 0,1 5 0 16,1 2-320-16,1 0 0 0,-7 0 0 0,1-3 0 16,-1 3-192-16,0-4-160 0,-3 0-32 0,1 1 0 15,-1-2-2960-15,1-1-608 0,3-6-112 16,-1-1-32-16</inkml:trace>
  <inkml:trace contextRef="#ctx0" brushRef="#br0" timeOffset="23390.38">16237 5462 32415 0,'0'0'1440'0,"0"0"288"0,9 11-1376 0,1-2-352 16,2 3 0-16,-1 0 0 0,1 0 448 0,-1 5 32 16,-1 3 0-16,3 1 0 0,-3-2-288 0,2 2-64 15,0 0-128-15,1-1 192 0,-1 0-192 0,0-1 0 16,1 0 0-16,0 0 0 0,-2-1 0 0,2 0-208 15,1 0 16-15,-1-2 0 16,-3-3-1792-16,0 0-368 0,0-6-64 0,-1 1-16 16,-3 1 672-16,2-7 128 0,-8-2 32 0,11-2-8000 0</inkml:trace>
  <inkml:trace contextRef="#ctx0" brushRef="#br0" timeOffset="23580.58">16711 5487 17503 0,'0'0'768'0,"0"0"176"0,0 0-752 0,0 0-192 0,14 8 0 0,-3 6 0 16,-2 0 2688-16,-2 9 496 0,0 4 96 0,-1 6 32 16,0 5-2160-16,2 4-416 0,-2 0-96 0,-1 6 0 15,0 3-432-15,-1 3-80 0,-3 3 0 0,-1 0-128 16,0 0 160-16,-1 3-160 0,-3 0 128 0,2-3-128 16,-2-4-928-16,3-4-272 0,-2-9-48 15,-1-4-7568-15,-3-6-1504 0</inkml:trace>
  <inkml:trace contextRef="#ctx0" brushRef="#br0" timeOffset="23795.1">11753 5445 43311 0,'-38'-3'1920'0,"19"3"384"0,3 1-1840 0,5 6-464 16,3 3 0-16,6 6-12736 16,2 2-2656-16</inkml:trace>
  <inkml:trace contextRef="#ctx0" brushRef="#br0" timeOffset="24881.78">25220 12688 15135 0,'0'0'672'0,"0"0"144"0,-9 3-656 0,9-3-160 0,0 0 0 0,0 0 0 0,-8 0 1296 0,8 0 240 16,0 0 32-16,0 0 16 0,0 0-176 0,0 0-16 15,0 0-16-15,0 0 0 0,0 0-96 0,12 4-32 16,1-5 0-16,2-2 0 0,2 2-288 0,2-1-48 16,1 0-16-16,6-1 0 0,3 0-432 0,4-5-80 15,5 4-32-15,5 0 0 0,6 2-192 0,3-1-32 16,2-2-128-16,-2 5 192 0,-5 4-192 0,-5-1 0 15,-6-2 0-15,-5 0 0 16,-6 0-1120-16,-2 3-272 0,-5 0-48 0,-6 2-8112 16,-12-6-1632-16</inkml:trace>
  <inkml:trace contextRef="#ctx0" brushRef="#br0" timeOffset="25052.8">25430 12940 28559 0,'-11'5'1264'0,"11"-5"272"0,0 0-1232 0,0 0-304 16,0 0 0-16,0 0 0 0,9 8 1536 0,5 1 240 16,5-3 48-16,6-3 16 0,4-1-1056 0,8-2-208 15,8-1-32-15,2 0-16 0,0-1-96 0,-2 1-32 0,0-3 0 0,-3 2 0 16,-4-2-400-16,-1 1 0 0,-2 1-224 0,-1-1-16800 16</inkml:trace>
  <inkml:trace contextRef="#ctx0" brushRef="#br0" timeOffset="25949.29">27744 12078 6447 0,'0'0'272'0,"-8"4"80"0,-2-4-352 0,1 1 0 0,1 5 0 0,-1-3 0 16,3 0 2240-16,6-3 368 16,-11 4 80-16,2 2 0 0,0-1-1456 0,1 1-288 15,-2 2-64-15,1-3-16 0,-1 2 32 0,0 0 0 0,0 0 0 0,-1 1 0 16,1 0 32-16,0 4 16 0,0-4 0 0,0 6 0 16,1 3-192-16,-1 1-48 0,-3 0 0 0,0 1 0 15,-1 5-96-15,2 4-32 0,-1 0 0 0,0 5 0 16,0 4-144-16,2 5-48 0,0 1 0 0,-1 4 0 15,2 0-224-15,0 1-160 0,-2 2 192 0,1-1-192 16,1 1 256-16,1-1-48 0,1 0-16 0,3-4 0 16,1 5 64-16,3-3 0 0,1-5 0 0,4-1 0 0,1-3-256 0,3-5 144 15,2-3-144-15,0 2 128 0,3-4-128 0,1-3 128 16,3 0-128-16,1-5 128 0,0-2-128 0,4-4 0 16,3-3 0-16,2-4 0 15,1-4-864-15,1-1-256 0,-1-5-48 0</inkml:trace>
  <inkml:trace contextRef="#ctx0" brushRef="#br0" timeOffset="26433.01">28305 12390 12895 0,'0'0'1152'0,"-5"-9"-928"0,3 1-224 0,2 8 0 0,0 0 1552 0,1-10 272 16,-1 10 48-16,0 0 16 16,6-5-576-16,-6 5-112 0,0 0-32 0,0 0 0 0,11-1-368 0,-11 1-80 15,0 0-16-15,8 9 0 0,-1 2 320 0,-3 3 48 16,-2 3 16-16,1 4 0 0,-2 5-144 0,0 5-32 16,-1 4 0-16,0 2 0 0,0-1-384 0,-1 4-80 15,-2 3 0-15,0 0-16 0,-1 6-80 0,-1-4-16 16,0 2 0-16,1-2 0 0,0-2-144 0,1-5-48 15,1-3 0-15,1-2 0 0,2-3-144 0,1-3 0 16,0-8 144-16,2-1-144 0,-1-2 0 0,2-2 144 16,1-5-144-16,1 1 0 0,-7-10-192 0,13 3-128 15,1-3-48-15,1-2-10448 16,-1-8-2112-16</inkml:trace>
  <inkml:trace contextRef="#ctx0" brushRef="#br0" timeOffset="27317.27">29087 12930 3679 0,'0'0'160'0,"0"0"32"0,0 0-192 0,0 0 0 16,12-1 0-16,-12 1 0 0,6-7 1632 0,-6 7 288 15,0 0 48-15,8-3 16 0,-8 3-944 0,0 0-176 16,8-4-32-16,-8 4-16 0,0 0 240 0,0 0 48 15,0 0 16-15,12 0 0 0,-12 0-32 0,0 0 0 16,10 2 0-16,-1 2 0 0,-9-4-176 0,9 9-32 16,-2-3-16-16,-1 6 0 0,-1-2-80 0,0 1-16 15,0 3 0-15,1 2 0 0,1 1-128 0,-1 4-16 16,-1-1-16-16,0 0 0 0,-1 3 32 0,0 4 16 16,-2-2 0-16,1 6 0 0,-2-4-96 0,-2 3-32 15,0 2 0-15,-2-2 0 0,0-3-96 0,1 2-32 16,-4-3 0-16,-1 0 0 0,0-3 0 0,-1 0 0 15,0-2 0-15,-2 0 0 0,-1-1 64 0,-2-2 16 0,0-4 0 0,-1 2 0 16,-2-6-176-16,1 0-48 0,-2-1 0 0,4 0 0 16,1 0-112-16,-1-3-16 15,1-1-128-15,2-2 192 0,-1-3-192 0,11 0 0 0,-9-8 0 0,3-1 0 32,0-6-1472-32,4-2-352 0,2-2-64 0,2-2-13984 0</inkml:trace>
  <inkml:trace contextRef="#ctx0" brushRef="#br0" timeOffset="28752.32">30459 12450 10127 0,'0'0'896'0,"0"0"-704"0,-5-9-192 0,2 4 0 16,3 5 1824-16,0 0 336 0,-6-4 64 0,6 4 16 15,-9-4-928-15,9 4-176 16,-10-4-48-16,1 2 0 0,9 2-384 0,-13-3-96 0,-1 2-16 0,1-1 0 15,2 1 192-15,-1 1 48 0,0 0 0 0,0 1 0 16,1 2-144-16,-2 1-32 0,2 1 0 0,-5 1 0 16,2 6-96-16,0 0-32 0,-1 4 0 0,0 0 0 15,0 2-16-15,-2 4 0 0,1 4 0 0,0 0 0 16,1 3-128-16,1 1-48 0,3 1 0 0,1 3 0 0,1 3-96 0,2-1-32 16,4-3 0-16,3-1 0 0,3-6-208 0,5 1 128 15,2-5-128-15,4-2 0 0,4 0 192 0,4-2-64 16,0-3-128-16,6-2 192 0,2-2 160 0,1-3 32 15,4-4 0-15,2 0 0 0,1-1-32 0,-1-6 0 16,-1-4 0-16,1 1 0 0,-2-4-96 0,-1 0 0 16,-2-3-16-16,2-2 0 0,0-1-240 0,-1 1 144 15,-1 1-144-15,-3-4 128 0,-3-5 0 0,-3-1-128 16,-4 3 192-16,-4-6-64 0,-4-1 144 0,-4-4 32 16,-7-2 0-16,-4-2 0 0,-5 3 96 0,-2 2 32 15,-5 1 0-15,-1 0 0 0,-4-1-192 0,-2 7-48 16,1 1 0-16,-4 4 0 0,-2 1-192 0,3 3 0 15,1-1 0-15,1 2 0 16,-1 2-352-16,2 3-112 0,-2-3-32 0,2 3 0 16,2-3-2720-16,1 3-560 0</inkml:trace>
  <inkml:trace contextRef="#ctx0" brushRef="#br0" timeOffset="29185">30708 11632 21135 0,'-17'-5'928'0,"8"4"208"0,2-5-912 0,0-1-224 16,2 2 0-16,5 5 0 0,0 0 640 0,0 0 64 15,0 0 32-15,0 0 0 0,0 0-224 0,0 0-32 16,12-4-16-16,-1 2 0 0,1 4 112 0,-1 1 0 16,1-1 16-16,2 2 0 0,1 3 336 0,3 3 64 15,2 2 16-15,3 1 0 0,2 4-336 0,6 6-64 16,0 2-16-16,4 7 0 0,-2 1-256 0,0 5-48 16,0 3-16-16,-4 8 0 0,0 5-144 0,-1 4-128 15,-1 7 144-15,-1 3-144 0,-7 5 144 0,-2 2-144 16,-1 0 128-16,-4 1-128 0,-3 0 128 0,-2-1-128 0,-4-1 128 0,-1-5-128 15,-4-8 384-15,0 1 0 0,-4-5 0 0,-1-2 0 16,-3-9 192-16,-4-2 48 0,-3-2 0 16,0-1 0-16,-2-6-192 0,-2-4-48 15,0-2 0-15,-3-5 0 0,-4-2-208 0,-3 1-48 0,-2-3-128 0,-4-1 192 32,-5-2-1504-32,-1-3-304 0,-2-4-64 0</inkml:trace>
  <inkml:trace contextRef="#ctx0" brushRef="#br0" timeOffset="31620.71">16770 13416 2751 0,'0'0'128'0,"0"0"16"0,-11 5-144 0,0-2 0 0,1 1 0 0,1-1 0 0,9-3 3248 0,-10 4 608 16,0-1 128-16,2 1 32 0,8-4-2096 0,-10 5-432 15,0-1-80-15,1-3 0 0,9-1-384 0,-10 3-64 16,0-1 0-16,0 1-16 0,-1 0-112 0,1-3 0 16,0-4-16-16,0 1 0 0,0-1 192 0,0 1 32 15,2-5 16-15,-2 0 0 0,3-3-128 0,1-1-32 16,1-2 0-16,1-2 0 0,0-2-272 0,3 0-64 16,0 1-16-16,1-3 0 0,2 1-224 0,3 2-64 15,2-1 0-15,0 0 0 0,4 2-128 0,0-1-128 16,0 4 144-16,3-2-144 0,-1 1 128 0,5 1-128 15,-2 1 0-15,2 3 144 0,1-3-144 0,2 6 0 16,-4 0 0-16,3 3 128 0,-1 3-128 0,0 3 128 16,0 3-128-16,-3 0 128 0,0 8-128 0,-4 0 0 15,0 3 0-15,-3 2 0 0,-1 2 0 0,-2 5 0 16,-3 4 0-16,-3 3 0 0,0 0 0 0,-3-2 0 16,-4 1 0-16,-2 0 0 0,-1-2 0 0,-4-3 0 15,-4-2 0-15,-1-1 128 0,-4-2 192 0,-1 0 16 16,-4-3 16-16,0-3 0 0,-1-1 160 0,0-1 16 0,1-5 16 0,1 0 0 15,2-5-256-15,1-3-48 0,2-5-16 0,2-1 0 16,-2-7 96-16,4-2 0 0,3-3 16 0,4-2 0 16,-1-4-96-16,3-1-32 0,3-4 0 0,2-1 0 15,2 1-208-15,2-4 0 0,3-1 128 0,4 0-128 16,0-1 0-16,5 1 0 0,0 0 0 0,6 1 0 16,0 4 0-16,2 2-128 0,-1 5 128 0,6 0 0 15,-1 4-160-15,5 4 160 0,-1 2-128 0,2 4 128 0,2 5 0 0,0 2-160 16,-1 2 160-16,-1 5 0 15,-2 3-144-15,-3 2 144 0,-4 4 0 0,-1 7-144 0,-5 1 0 0,-2 6 0 16,-4 3 0-16,-4 0 0 0,-4 0 144 0,-2 0-208 16,-4 3 80-16,-4-3 128 0,-4 0-144 0,-4-1 144 15,-5-3 0-15,-5 0 0 0,-3-5 0 0,-5 1 0 16,-1-5 0-16,0-2 0 0,0-3 192 0,2-2 0 16,0-2 0-16,1-2 0 0,2-3 0 0,1-4 0 15,-1-7 0-15,3-6 0 0,2-1-16 0,1-4-16 16,5 1 0-16,2-6 0 0,2-4-32 0,3-3 0 15,2 1 0-15,5-5 0 0,5 1-128 0,5 1 0 16,2-5 0-16,6 0 0 0,3-2 0 0,4 1 0 16,3 3 0-16,7 0 0 0,1 4 0 0,2 2 0 15,1 6-128-15,3 3 128 0,1 1 0 0,3 5-144 16,2 5 144-16,3 2 0 0,-3 4-128 0,0 5 128 16,-3 1 0-16,-3 8 0 0,-6 6-160 0,-4 4 160 0,-5-1-128 0,-4 9 128 15,-6 3 0-15,-4 2-128 16,-5-1 128-16,-4 4 0 0,-5-3 0 0,-4 1 0 15,-6-1 0-15,-3-3-128 0,-4 1 128 0,-7-6 0 16,-3 0 0-16,-3-5 128 0,0-3 48 0,2-3 16 16,-5-6 0-16,5 1 0 0,0-6 128 0,5-2 16 0,-1-4 16 15,5-4 0-15,-5-5-144 0,4 0-16 0,2-5-16 16,3-2 0-16,3-3-16 0,4-4 0 0,1-9 0 0,3 4 0 16,-1-1-160-16,7-4 128 0,4-3-128 0,2 1 128 15,5-1-128-15,5 1 0 0,3-1 0 0,3 2 0 16,5-1 0-16,5 2-144 0,3 7 144 0,6 1 0 15,-2 5-144-15,4 6 144 0,3 1 0 0,1 8-144 16,1 4 144-16,2 5-128 0,-2 1 128 0,-4 8-128 0,-4 3 128 0,-5 4 0 16,-5 3 0-16,-4 7-128 0,-6-2 128 0,-5 6-160 15,-3 4 160-15,-5 3-160 0,-4-2 160 0,-6-2-128 16,-5-4 128-16,-3-1-128 0,-6-2 128 0,-3 0 0 16,-7-5 0-16,-2 0 0 0,-3-4 0 0,0-2 0 15,-1-4 160-15,1-5-160 0,0-2 240 0,3-6-48 16,1 1-16-16,2-6 0 0,2-2-176 0,2-5 160 15,4-1-160-15,3-3 160 0,2-5-160 0,3-7 128 16,4 1-128-16,2-4 128 0,0 1-128 0,7-7 0 16,4-2 0-16,4-1 0 0,4 0 0 0,6 1 0 15,3 0 0-15,5 2 0 0,4 0 0 0,3 6 0 16,3 1 0-16,5 8-176 0,3 2 176 0,2 5 0 16,2 3-144-16,1 4 144 0,-1 5 0 0,-2 3-144 15,-2 6 144-15,-4 6 0 0,-2 1-144 0,-5 9 144 16,-6 3 0-16,-5 3-144 0,-6 5 144 0,-5 2 0 15,-6 5-144-15,-6 2 144 0,-4-2 0 0,-5 2 0 16,-3-3-144-16,-7-4 144 0,-3-1 0 0,-7-1 0 16,-1-2 0-16,-4-5 0 0,-6 0 0 0,1-6 144 0,-2-2-16 0,2-3 0 15,-2-3 80-15,1-2 16 0,4-5 0 0,-1-4 0 16,5-4-96-16,2-4-128 0,3-5 176 0,4-3-176 16,3-2 192-16,5-5-64 0,5-6 0 0,2-2-128 15,6-4 128-15,2-3-128 0,5-3 0 0,3-2 0 16,5-3 0-16,6 2 0 0,6-2 0 0,5 3 0 15,2-1 0-15,5 4 0 0,1 0-144 0,4 5 144 16,4 8 0-16,4 3-128 0,1 7 128 0,2 1 0 16,-2 2 0-16,1 7-160 0,-6 8 160 0,-1 3 0 0,-3 2-144 0,-4 6 144 15,-7 7 0-15,-6 5-144 0,-5-1-48 16,-6 6 0-16,-6 4 0 0,-5 1 0 0,-5 4 192 0,-6 0-208 16,-7-3 80-16,-5-1 128 0,-5-3-144 0,-3-1 144 15,-4-3 0-15,-3-2 0 0,-4-4 0 0,-1 0 0 16,-2-2 128-16,0-5-128 0,-1-3 208 0,3-5-48 15,2-2-16-15,3-4 0 0,4-6-144 0,4-4 0 16,5-2 144-16,2-5-144 0,4-3 160 0,4-2-32 16,3 1-128-16,5-8 192 0,2-3-192 0,3-4 0 15,4-1 0-15,4-2 0 0,5-1 0 0,6 0 0 16,4 2 0-16,5-1 0 0,2-1-192 0,1 4 192 16,5 5-192-16,5 5 192 0,2 3-160 0,3 6 160 15,-1 5-128-15,1 3 128 0,1 3 0 0,-4 7-160 16,-5 6 160-16,-1 7 0 0,-3 1-160 0,-6 5 160 15,-7 8-128-15,-2 2 128 0,-6 0-160 0,-4 3 160 16,-6 3-192-16,-5 0 192 0,-5 1-144 0,-4-2 144 16,-8-3 0-16,-2-2-144 0,-2-4 144 0,-3-5 0 0,-3-1 0 15,-3-4 0-15,1-4 256 0,-2-3 16 16,2-6 16-16,2-1 0 0,0-5-48 0,3-6-16 0,1-3 0 0,5-5 0 16,1-5-48-16,5 0-16 0,2-2 0 0,1-4 0 15,5 0-160-15,3-5 160 0,3 4-160 0,3-2 160 16,3 1-160-16,2 0 0 0,3 4 0 0,2 2 0 15,2 3-960-15,2 4-64 16,1 3 0-16,1 3-20352 0</inkml:trace>
  <inkml:trace contextRef="#ctx0" brushRef="#br0" timeOffset="36389.8">11516 13433 9839 0,'0'0'432'0,"0"0"96"0,-11 0-528 0,2 2 0 0,9-2 0 0,-9 0 0 16,-2 0 736-16,11 0 32 0,0 0 16 0,-7 0 0 16,7 0-192-16,0 0-32 0,0 0-16 0,0 0 0 0,0 0 32 0,0 0 0 15,0 0 0-15,0 0 0 0,0 0 64 0,0 0 32 16,0 0 0-16,0 0 0 0,0 0 32 0,9 1 16 16,-9-1 0-16,13 0 0 0,1 0 48 0,-4 0 0 15,2 0 0-15,0 0 0 0,2 0-128 0,0 0 0 16,1 0-16-16,1 0 0 0,-1-1-48 0,3-1-16 15,0 2 0-15,1-1 0 0,0 0-96 0,2 0-16 16,1-2 0-16,3 0 0 0,2 2-96 0,2 0-32 16,2-3 0-16,3 2 0 0,0 0-112 0,5 0-16 15,1-1-16-15,2-1 0 0,0 1-48 0,1-1 0 16,-1-3 0-16,4 0 0 0,-3 3 0 0,4-1 0 16,2 0 0-16,1 1 0 0,4 0-128 0,1 3 160 15,0-2-160-15,1-2 160 0,-5 4-160 0,1-2 0 16,0 2 0-16,1 1 128 0,-1 0-128 0,2 0 0 0,1 0 0 0,1 0 0 15,-1-1 0-15,-1 0 0 0,0-2 0 0,-2 1 0 16,0-1 224-16,0-1-32 0,-1 3-16 0,2 0 0 16,3-3 32-16,1 3 16 0,-1 1 0 0,-2-2 0 15,-2 1-80-15,-1 0-16 0,-1-1 0 0,1 2 0 16,1-1-128-16,2 1 0 0,-1-2 0 0,3 2 128 16,3 0-128-16,-3 0 0 0,-2 0 0 0,0-2 0 15,-4 1 0-15,4 2 0 0,-2-1 0 0,1-1 0 16,1 1 0-16,-1-1 0 0,-1 1 0 0,-2 0 0 15,-4 1 0-15,-1-1 128 0,0 0-128 0,-2 0 0 16,-1 3 0-16,2 0 0 0,-3 0 0 0,1 0 0 16,-1-3 0-16,2 2 0 0,-4 1 128 0,-2 0-128 15,-4 3 0-15,-1-4 0 0,0-1 0 0,-4 2 0 0,0-1 0 0,-2 2 128 16,-3 0-128-16,0 0 128 0,-2-2 32 0,-2 2 0 16,-4-1 0-16,-1 1 0 0,-1-2-160 0,-2-1 192 15,0-1-192-15,-11 0 192 0,0 0-64 0,9 3-128 16,-9-3 192-16,9 0-64 0,-9 0-128 0,0 0 160 15,0 0-160-15,0 0 160 0,0 0-32 0,0 0 0 16,0 0 0-16,0 0 0 0,-11-3-128 0,1 1 192 16,-2-2-192-16,-1 2 192 0,-1-4-192 0,-2 3 0 15,-3-1 0-15,0 0 128 0,-3 0-128 0,-2 0 0 16,-3 1 0-16,-1-4 128 0,-5 3-128 0,-1 1 0 16,-4-3 0-16,-4 1 128 0,-3 2-128 0,-2-3 128 15,0 3-128-15,-2-4 128 0,1 1-128 0,-5 1 128 0,-3-5-128 16,-3 3 128-16,-4 0-128 0,-4 2 0 0,-2 1 0 0,0 0 128 15,-1 0-128-15,0 2 0 0,-1-1 0 0,-7 1 0 16,-6 0 0-16,0 1 0 0,4-3 0 0,1 0 0 16,1 3 0-16,-4 1 0 0,-2 0 0 0,0 0 0 15,-1-2 0-15,3 0 0 0,0 2 0 0,0 2 0 16,-2-1 0-16,-1 1 0 0,-1 1 0 0,2-1 0 16,7 1 0-16,-3-2 0 0,-1 2 0 0,0-2 0 15,1 2 0-15,3 2 128 0,3 0-128 0,3-4 0 16,1 2 0-16,1-2 0 0,-1 0 0 0,1 2 0 15,-1 2 0-15,5-3 0 0,3 1 0 0,2-3 0 16,3 0 0-16,-2 0 0 0,2 2 0 0,0 2 0 16,-1 0 0-16,5 1 0 0,4-2 0 0,1-3 128 15,5 1-128-15,0 2 0 0,5-1 0 0,2 1 0 16,5-2 0-16,-4 3 0 0,1-2 0 0,5-1 0 0,3 1-128 16,2 0 128-16,1 1 0 0,3-2 0 0,3-1 0 0,3 1 0 15,3 1 0-15,1 1 0 0,10-3-128 0,0 0 128 16,0 0 0-16,0 0 0 0,0 0 0 0,0 0 0 15,0 0-144-15,11 9 144 0,3 0 0 0,3-4 0 16,2 0 0-16,5 2 0 0,3-3 0 0,2-2 0 16,1 1 0-16,3-2 0 0,6-1 0 0,0 1 0 15,0 1 128-15,6-1-128 0,4 0 0 0,5-1 0 16,2 0 128-16,2 0-128 0,1-1 0 0,2-2 144 16,0 1-144-16,4 0 128 0,3 1-128 0,5 1 0 15,4-1 0-15,-3 0 0 0,-2-2 128 0,2-1-128 16,1 2 0-16,5 0 128 0,-1 1-128 0,1 0 0 0,0-2 0 15,0 2 0-15,-1 0 0 0,1 0 0 0,3 1 0 0,-2-2 0 16,2-2 0-16,-3 2 0 0,-1 1 128 0,1 1-128 16,0-3 0-16,1 3 0 0,3 1 0 0,-3 1 0 15,-2 0 0-15,-3 2 0 0,-3-3 0 0,2-1 0 16,2-1 0-16,1-2 0 0,-1 2 0 0,-3 1 0 16,-3-1 0-16,-1 1 0 0,0-1 0 0,-2 1 0 15,2 0 0-15,-3 0 0 0,-2 0 0 0,-3 1 0 16,-2 1 0-16,-1-2 0 0,-3-1 128 0,2 0-128 15,-2 0 0-15,-2-1 0 0,0 1 0 0,-5 0 0 16,-4-2 0-16,-3 1 0 0,-3 0 0 0,-1 1 0 16,-1-3 0-16,-4 3 0 0,-1 0 0 0,-2 0 0 15,-3-2 0-15,0 0 128 0,-1 1-128 0,0-3 0 16,-7 2 0-16,-1 1 128 0,-3-2-128 0,-2 3 0 0,-2-3 0 0,-2-1 0 16,-9 5 128-16,0 0-128 0,6-5 0 0,-6 5 128 15,0 0-128-15,0 0 128 0,-3-5-128 0,-5-2 192 16,-4 2-192-16,-2 0 192 0,-2 4-192 0,-3 0 0 15,-5-1 144-15,-2 0-144 0,0-2 0 0,-2 3 0 16,-3 1 0-16,-3 0 128 0,-4-2-128 0,-2 2 0 16,1 3 0-16,-4-2 0 0,-4-1 0 0,-7 3 0 15,-2 1 0-15,0-2 0 0,0 2 0 0,-2-2 0 16,-2 0 0-16,-2-1 0 0,-4 3 0 0,-3-2 0 16,-6 1 0-16,2 1 0 0,-1 2 0 0,-1 2 0 15,-1-3 0-15,-6 0 0 0,-4 0 0 0,-1-1 0 16,5 0 0-16,0 1 0 0,0 0 0 0,-2 0 0 0,-4 2 0 15,0 0 0-15,1-3 0 0,3 1 0 0,-1 2 0 16,1-2 0-16,-3 1 0 0,3 0 0 0,-1-1 0 0,4-1 0 16,2 0 0-16,3 2 0 0,-2-2 0 0,3-2 0 15,2 1 0-15,3-2 0 0,4-1 0 0,2 1 0 16,3 1 0-16,2-2 0 0,4 0 0 0,2 0 128 16,3 0-128-16,3-2 0 0,-2 1 0 0,9 0 0 15,0-2 0-15,6 2 0 0,3 0 0 0,5 1 0 16,2 0 0-16,3-2 0 0,5 1 0 0,3 1 0 15,3 0 0-15,10 0 0 0,0 0 0 0,0 0-128 16,0 0 128-16,0 0 0 0,11-2 0 0,4 0-128 16,2 0 128-16,3-1 0 0,8 2-144 0,7 1 144 15,4 0 0-15,6-1 0 0,2-1 0 0,3 1 0 16,4 0 0-16,3-2 0 0,3 1 0 0,3-2 0 0,5 2 0 0,4-1 0 16,4 0 0-16,4 2 0 0,1-3 0 15,0-1 0-15,3 3 0 0,5-1 0 0,4-1 0 16,1 3 0-16,1-1 128 0,2-5-128 0,0 0 0 15,4 3 0-15,1 1 0 0,-2-1 0 0,-1-1 0 0,2 1 128 16,0 2-128-16,1-1 0 0,1 1 0 0,-3-1 0 16,-1-2 128-16,1 3-128 0,0-2 0 0,-5 0 0 15,-4 3 0-15,-6-2 0 0,-1-3 0 0,-4 2 0 16,-1-1 0-16,-6 2 0 0,-5 1 0 0,-7 1 0 16,-4 1 144-16,-8 1-144 0,-5-4 0 0,-6 2 0 15,-5 1 0-15,-5 0 0 0,-5 0 0 0,-4 0 128 16,-3 0-128-16,-7-1 0 0,-9 1 0 0,0 0 0 15,0 0 0-15,0 0 0 0,0 0 0 0,-13-3-256 0,-1 2 32 16,-3-3 16 0,-5-1-1520-16,-1 1-320 0,-4-1-48 0,-3-4-13984 0</inkml:trace>
  <inkml:trace contextRef="#ctx0" brushRef="#br0" timeOffset="38040.91">24223 1938 3679 0,'0'0'160'0,"-3"-10"32"0,0 1-192 0,2-3 0 15,1 2 0-15,-2-1 0 0,2 0 1984 0,0 1 368 16,0-4 64-16,2 2 16 0,-1 0-1344 0,2-2-272 16,1-2-48-16,1 2-16 0,0 0-112 0,1 2-32 15,1-2 0-15,-1 3 0 0,0 2 0 0,2-1 0 16,0 2 0-16,-1-1 0 0,-7 9-32 0,7-7-16 16,-1 2 0-16,-6 5 0 0,0 0-112 0,0 0-32 15,0 0 0-15,0 0 0 0,6 8 0 0,-3 5 0 16,1 0 0-16,-4 1 0 0,0 2 32 0,-2 5 16 15,-1 4 0-15,0 1 0 0,-1 3-96 0,0 6-32 16,-2 2 0-16,-2 4 0 0,0 2-48 0,-3-1-16 16,4 0 0-16,-3 4 0 0,2 3-16 0,-2-2-16 0,0 2 0 0,-1-4 0 15,3-5-32-15,-1-2 0 0,1 1 0 0,0-3 0 16,1-3 32-16,-1-2 0 0,2-6 0 0,2-2 0 16,-1-2 16-16,2-3 16 0,1-5 0 0,1 0 0 15,-1 1 32-15,4-4 0 0,-1 1 0 0,3-3 0 16,-4-8 16-16,0 0 0 0,10 2 0 0,0-2 0 15,1-2 32-15,1-1 16 0,1-2 0 0,1 1 0 16,0-4-64-16,1 0-16 0,3-2 0 0,2 1 0 16,3-3-96-16,0 4-32 0,3-5 0 0,4 1 0 15,3 2-160-15,5-3 160 0,4 1-160 0,2-1 160 16,2-2-32-16,4 1-128 0,0-1 192 0,4 1-64 16,0 1-128-16,5 0 0 0,2 2 144 0,4 2-144 15,5-1 0-15,-3 3 128 0,-3 1-128 0,-3 2 0 16,-3 0 0-16,-1 2 0 0,-2-2 0 0,0 3 0 0,1 1 0 15,-3 1 0-15,-1 2 0 0,-4-2 0 0,-3 1 0 0,-3 2 0 16,-3 2 0-16,-2 0 0 0,-1-1 0 0,-2 5 0 16,-1 0 0-16,0 0 128 0,-1-1-128 0,0 1 0 15,-2-1 0-15,1 1 0 0,-6 3 0 0,0-3 0 16,-2 3 0-16,-2 0 0 0,-2-5 0 0,0 3 0 16,-1-4 0-16,-3 3 0 0,-1-2 0 0,-1 4 0 15,-2-4 0-15,-2 1 0 0,0-2 128 0,-3 0-128 16,-6-7 160-16,8 5-160 0,-8-5 272 0,6 7-32 15,-6-7-16-15,0 0 0 0,0 0 32 0,0 0 0 16,0 0 0-16,0 0 0 0,0 0 48 0,0 0 16 16,9-5 0-16,-3 1 0 0,-2-8 128 0,-1 0 16 0,2-4 16 0,-4-4 0 15,0-2 32-15,2-4 16 0,-1-6 0 0,1-5 0 16,-2-4-144-16,2-4-16 0,1-4-16 0,-2 0 0 16,2-5-160-16,0 2-16 0,-2 2-16 0,3 1 0 15,-1 6-32-15,-1 0 0 0,-3 2 0 0,1 4 0 16,-1 7 0-16,1 4 0 0,1 3 0 0,-2 3 0 15,0 5-128-15,1 2 0 0,0-1 0 0,-1 7 128 16,0 7-128-16,0 0 0 0,0 0 0 0,0 0 0 16,0 0-336-16,0 0 0 0,0 0 0 0,0 0 0 31,0 0-1968-31,-4 11-384 0,2 3-64 0,1 2-9344 0,-1 4-1872 0</inkml:trace>
  <inkml:trace contextRef="#ctx0" brushRef="#br0" timeOffset="43028.74">10805 2273 5519 0,'0'0'496'0,"0"0"-496"16,0 0 0-16,0 0 0 0,0 0 2112 0,0 0 320 15,0 0 64-15,0 0 0 0,0 0-1344 0,0 0-288 16,0 0-48-16,0 0-16 0,0 0-128 0,0 0-32 15,0 0 0-15,0 0 0 0,0 0-320 0,0 0-80 16,0 0-16-16,11 2 0 0,3 0 128 0,1-1 32 0,3-1 0 0,2 0 0 16,2 2-240-16,0-2-144 0,2 1 192 0,0-1-192 15,3-1 176-15,-1-1-176 0,1 2 160 0,0 0-160 16,-1 0 320-16,2 0-16 0,2 0-16 0,0 2 0 16,2 0 80-16,1 1 16 0,0 3 0 0,4-1 0 15,2 2-32-15,1 1 0 0,2-2 0 0,-2 0 0 16,3 0-64-16,1-2-16 0,-2 2 0 0,1 1 0 15,0-5-80-15,3 1 0 0,1 2-16 0,2 1 0 16,5-1-32-16,-1-1 0 0,1 0 0 0,-4 0 0 16,-1-2-144-16,-1 1 192 0,2-1-192 0,-1 1 192 15,-2 0-192-15,4 2 0 0,2-2 144 0,5 0-144 16,1-2 0-16,-3-2 0 0,-2 1 0 0,-1 0 128 16,0 0-128-16,0 0 176 0,0 0-176 0,0 0 192 15,2 1-48-15,1 1 0 0,-1-1 0 0,-5-2 0 16,-3-2 96-16,1 3 16 0,-3 0 0 0,0 0 0 0,-2 0-128 15,0 0-128-15,0 3 176 0,1-1-176 0,-1-1 256 0,0 1-64 16,2-1-16-16,-3 3 0 0,-4-3-176 0,0 0 0 16,-5-1 144-16,4 2-144 0,-3-1 0 0,0-1 144 15,-1 0-144-15,0 0 0 0,0 0 144 0,2 0-144 16,-1 0 0-16,0-1 144 0,-2-1-144 0,0 1 128 16,1-2-128-16,-2 0 128 0,-3-1-128 0,-3 0 192 15,-1 1-192-15,0 0 192 0,-2-4-48 0,-1 3 0 16,0 2 0-16,-1-2 0 0,-1-1 48 0,0 1 0 15,-2 0 0-15,-2 2 0 0,0-1-192 0,-1-1 192 16,-1 2-192-16,-2-1 192 0,1 0-32 0,-1 1 0 0,-1 1 0 0,1 0 0 16,-4-4-160-16,-7 5 160 0,13-2-160 15,-13 2 160-15,8-3-160 0,-8 3 128 16,7-3-128-16,-7 3 128 0,0 0-128 0,0 0 128 0,8-2-128 0,-8 2 128 16,0 0-128-16,0 0 0 0,0 0 0 0,0 0 0 15,8-4 128-15,-8 4-128 0,0 0 0 0,0 0 128 16,0 0-128-16,0 0 128 0,0 0-128 0,0 0 128 15,0 0 0-15,0 0-128 0,0 0 192 0,0 0-64 16,0 0-128-16,0 0 0 0,0 0 0 0,-8 6 0 16,-1 0-224-16,0 3-80 0,-2-1-16 0,-3 3-10320 15,-5 1-2080-15</inkml:trace>
  <inkml:trace contextRef="#ctx0" brushRef="#br0" timeOffset="45296.93">17322 2355 2751 0,'0'0'128'0,"9"-3"16"0,2 2-144 0,2 0 0 0,-1-1 0 0,4 0 0 16,0-1 1776-16,2-1 320 0,2 4 64 0,-1 0 16 15,3-1-1456-15,1 0-272 0,1-2-64 0,1 3-16 16,2 3-48-16,0 1 0 0,-1 1 0 0,5-1 0 16,1-3 0-16,2 1 0 0,2 1 0 0,3-3 0 15,2-1-160-15,-2-1-32 0,1 1-128 0,-1 0 192 16,2 0-32-16,1 1-16 0,0 0 0 0,1 1 0 16,1 0 0-16,5-1 0 0,0 0 0 0,3 0 0 15,3-1 32-15,0 0 0 0,-2 1 0 0,2-2 0 16,-2 0 16-16,3 1 0 0,1 2 0 0,3 1 0 15,1 0-48-15,0-4 0 0,-4-1 0 0,0-1 0 16,1 1-144-16,-3 2 128 0,0 3-128 0,4 2 128 0,2-2-128 16,0-2 0-16,3-4 144 0,-1 0-144 0,-4 0 0 15,0 3 128-15,-1 3-128 0,2 1 0 0,4-1 0 0,-1 0 128 16,1-4-128-16,-2 1 0 0,-3-1 0 0,0 0 0 16,0 2 0-16,1 3 128 0,1 3-128 0,-3-1 0 15,2-2 0-15,-2 1 0 0,1-6 160 0,-2 0 16 16,-2 3 0-16,-1 0 0 0,0 1-48 0,0 0 0 15,1 3 0-15,2-2 0 0,-2-2 48 0,-1-1 0 16,-1 0 0-16,-3 0 0 0,0 0-16 0,-2 1 0 16,-1-1 0-16,0 3 0 0,0-2-32 0,-1 2 0 15,-1 2 0-15,0-3 0 0,2-2 0 0,-2 0 0 16,-4-1 0-16,-2 1 0 0,0 0 16 0,0 1 0 16,-3 1 0-16,-1-1 0 0,-2-1-144 0,0 2 0 0,-1 1 144 0,-2-2-144 15,-2 1 128-15,-3-1-128 0,0 0 160 0,-4-1-160 16,0 0 240-16,-2-1-48 0,-2 0-16 0,-1 1 0 15,-4 0 16-15,-1 0 0 0,-11 0 0 0,10 0 0 16,-10 0 48-16,0 0 16 0,0 0 0 0,0 0 0 16,0 0-48-16,0 0 0 0,0 0 0 0,0 0 0 15,0 0-208-15,0 0 0 0,0 0 0 0,0 0 0 32,-9 7-1536-32,-5-3-336 0</inkml:trace>
  <inkml:trace contextRef="#ctx0" brushRef="#br0" timeOffset="56787.49">13321 12983 8287 0,'0'0'736'0,"0"0"-592"15,0 0-144-15,0 0 0 0,0 0 960 0,0 0 144 16,0 0 48-16,0 0 0 0,0 0-416 0,0 0-80 16,0 0-16-16,0 0 0 0,0 0-160 0,8 7-32 0,-8-7-16 0,5 10 0 15,-5-10-32-15,0 0 0 16,0 0 0-16,0 0 0 0,0 0-80 0,0 0 0 0,0 0-16 0,0 0 0 15,0 0 64-15,0 0 16 0,0 0 0 0,0 0 0 16,0 0 208-16,0 0 48 0,0 0 16 0,0 0 0 16,0 0-64-16,0 0-16 0,0 0 0 0,0 0 0 15,0-14-144-15,0 1-48 0,0 3 0 0,0-3 0 16,0 1-128-16,0 0-48 0,0-2 0 0,0-2 0 16,0-3-208-16,0 1 176 0,0 0-176 0,0-2 160 15,0-6-160-15,0 2 128 0,-1-3-128 0,0 1 128 16,1-4-128-16,1 1 0 0,0-3 0 0,0 1 128 15,1 0 96-15,-1 1 16 0,0-6 0 0,0 3 0 16,-1 0 0-16,-1 1 0 0,0-1 0 0,0 1 0 0,-1-2 16 16,0 2 16-16,-2-1 0 0,-2 3 0 0,-1-1-48 0,0-2-16 15,-2-1 0-15,0 0 0 0,-1 1 0 0,0-1 0 16,-2-1 0-16,1 2 0 0,-1 2-16 0,1 0-16 16,-1-4 0-16,0 3 0 0,-2 1-176 0,-2 0 0 15,0 1 144-15,-2 0-144 0,-2 4 0 0,-1-5 0 16,-1 3 0-16,0-2 0 0,-1 1 0 0,-1-1 0 15,0-1 0-15,-2-3 0 0,1 3 0 0,-1 1 0 16,0-1 0-16,-1 0 0 0,-1 4 0 0,0-2 0 16,0-1 0-16,0 4 0 0,-1 1 0 0,-2 3 0 15,-3 2 0-15,0 0 0 0,-2-1 0 0,-1 2 0 16,-2-1 0-16,1 2 128 0,1 0-128 0,-1 2 0 16,0 0 128-16,0 1-128 0,-1 1 0 0,0 5 0 0,-2 0 0 0,-3 3 0 15,-1-4 0-15,-4 2 0 0,-1-3 0 0,2 5 0 16,1-2 0-16,0 3 0 0,2 0 0 0,0 2 0 15,-1 3 0-15,1 0 0 0,1 0 0 0,-2 3-128 16,-2-2 128-16,-2 2 0 0,1 2 0 0,0 1 0 16,2-2 0-16,2 3 0 0,-1 4 0 0,3 0 0 15,1 0 0-15,-3 2 0 0,-2 2 0 0,-4-1-128 16,0-2 128-16,3 1 0 0,1-2 0 0,1 0 0 16,1 2 0-16,1 4 0 0,1-2 0 0,0 1 0 15,0 2 0-15,-2-2 0 0,-2 1 0 0,-1 4 0 16,-3-1 0-16,3 0-128 0,2 3 128 0,3 3 0 15,2-2 0-15,0 1 0 0,-1 3 0 0,4-2 0 16,-1 3 0-16,0 1 0 0,-3 0 0 0,2 0 0 0,2 1 0 0,0-3 0 16,-2 1 0-16,4 3 0 0,1-3 0 0,4 4 0 15,-1 2 0-15,1 1 0 0,1-2 0 0,2 1 0 16,2 0 0-16,3 1 0 0,2 1 0 0,1 1 0 16,-2 0 0-16,0 3 0 0,-1-5 0 0,2 1 0 15,-3-1 0-15,2-2 0 0,2 3 0 0,-2 1 0 16,-1 0 0-16,5 2 0 0,1-2 0 0,0 3 0 15,1-2 0-15,0 0 0 0,1-2 0 0,0 1 144 16,1 2-144-16,1 0 0 0,-2 0 144 0,3-1-144 16,1 1 0-16,0 2 144 0,0-2-144 0,2-2 0 15,2 2 0-15,-1 2 0 0,-1-2 128 0,3 2-128 16,1 2 128-16,0-4-128 0,2-2 128 0,-1 3-128 16,1 1 0-16,0 0 128 0,1 1-128 0,2 2 0 0,0-5 0 15,1 5 128-15,-1-3-128 0,2 1 0 0,1 4 0 0,1-4 0 16,1 2 0-16,0-3 0 0,1 3 0 0,1-1 0 15,-2 0 0-15,0-2 0 0,1 0 128 0,2-1-128 16,-1-3 0-16,2-1 0 0,0 0 0 0,1 1 0 16,1-3 0-16,-1 1 0 0,-1-1 0 0,2 0 128 15,0-1-128-15,1 2 0 0,-1-3 0 0,2 0 0 16,2-1 0-16,-1 1 0 0,2 1 0 0,-1-1 0 16,0 0 0-16,2-2 0 0,-1-2 0 0,2 3 0 15,0-2 0-15,1-2 0 0,2 1 0 0,-2-2 0 16,-1 1 0-16,0 1 128 0,-1 0-128 0,0 2 0 15,1-1 0-15,1-2 0 0,2 3 0 0,-1-3 0 16,-1 1 128-16,0-1-128 0,3-4 0 0,-1 2 128 0,2 0-128 16,0 0 0-16,0 0 0 0,1-3 0 0,3 1 0 0,-2 1 0 15,2-5 0-15,-2 0 0 0,2 3 0 0,1 3 0 16,1-6 0-16,-2 1 0 0,0 0 0 0,-3-2 0 16,1-1 128-16,2-2-128 0,0 1 0 0,0-2 0 15,1-1 144-15,2 0-144 0,-1-3 144 0,1 2-144 16,-2 0 192-16,3-2-192 0,-1 3 240 0,2-1-64 15,1-4-16-15,0 2 0 0,0-6-32 0,0 3-128 16,-2-3 192-16,1 0-64 0,-1 2-128 0,1-2 0 16,3-3 144-16,-2 3-144 0,2 2 0 0,2-2 128 15,1-3-128-15,-1 2 0 0,2-1 0 0,1-1 128 16,-1-1-128-16,-1-2 0 0,-2-3 0 0,0 0 144 16,-2 2-144-16,0-1 0 0,1-2 176 0,0-1-176 0,2 1 160 0,0 2-160 15,0 1 192-15,1-2-64 0,1 0-128 0,1-1 192 16,-1-1-64-16,-1-3-128 0,-1 4 176 0,-3-5-176 15,1-2 208-15,-1 1-64 0,0-2-16 0,2 3 0 16,1-4-128-16,0 0 160 0,-4 2-160 0,2 0 160 16,2-2-160-16,0 1 160 0,-1-1-160 0,-1 1 160 15,0-2-160-15,-4-1 0 0,-1 2 0 0,-1-3 128 16,-3 1-128-16,4-2 160 0,-2 0-160 0,0 0 160 16,0 0-160-16,0 1 160 0,0-3-160 0,-1 3 160 15,1-2-160-15,0 1 128 0,0 0-128 0,0-1 128 16,0 0-128-16,0-1 0 0,-1-1 0 0,0 0 0 15,-3-4 0-15,-1 4 0 0,-3-1 128 0,0 1-128 16,-1 2 0-16,2-4 0 0,-1 0 144 0,-1 1-144 0,-1 1 160 16,0-5-32-16,-2 1-128 0,2-2 192 0,0 2 0 15,-2-2-16-15,1 2 0 0,-1 0 0 0,0-3 32 0,-2 3 16 16,1-3 0-16,-1 3 0 0,0-3-32 0,0 2 0 16,0-3 0-16,-3 5 0 0,1-3-64 0,0 3 0 15,0-3-128-15,-1 2 192 0,1-4-192 0,-2 2 128 16,-2-4-128-16,0 6 0 0,1-2 192 0,0 3-64 15,-1-3-128-15,-2 3 192 0,1-2-192 0,-1 0 176 16,-1 3-176-16,0-2 160 0,-1-1-160 0,0 4 0 16,0-4 144-16,-1 6-144 0,0 1 0 0,-1 2 0 15,0 2 0-15,-1 0 128 0,0 1-128 0,1 0 0 16,-2 0 0-16,0 1 0 0,0 0 0 0,1 2 0 16,0 6 0-16,-1-4 128 0,-1 1-128 0,0-1 0 15,1 9 0-15,-2-6 0 0,2 6 0 0,-2-9 0 16,2 9 0-16,0 0 0 0,-4-9-144 0,4 9 144 0,0 0-160 0,0 0 160 15,0 0-320-15,0 0 48 0,-6-5 0 0,6 5 0 32,0 0-464-32,-11-4-96 0,11 4 0 0,-10 0-16 15,10 0-1632-15,0 0-320 0,-9 4-64 0,-1-3-11584 0</inkml:trace>
  <inkml:trace contextRef="#ctx0" brushRef="#br0" timeOffset="57254.87">12790 13995 20271 0,'-19'1'896'0,"8"3"192"0,-1 0-880 0,3 0-208 16,9-4 0-16,-7 6 0 0,0 6 640 0,1-2 96 15,6-10 16-15,-4 6 0 0,4-6-496 0,0 0-112 16,0 0-16-16,0 0 0 0,0 0 0 0,0 0 0 15,0 0 0-15,0 0 0 0,10-1 192 0,2 0 16 16,-1-7 16-16,3-1 0 0,0-2 48 0,3 0 16 16,0-2 0-16,4-3 0 0,-1 0 16 0,3-1 0 15,0-1 0-15,1 1 0 0,0-2-48 0,3-1 0 16,2 3 0-16,0-1 0 0,2 0 160 0,-3 3 32 16,1 0 0-16,-1 2 0 0,-1 0-32 0,-2 2 0 15,1 2 0-15,0-1 0 0,1 3-224 0,0 2-64 16,1 0 0-16,-2 4 0 0,2 1-112 0,-1 5-16 0,-3-1-128 15,0 1 192-15,0 5-192 0,1 0 128 0,-4 4-128 0,-2 4 0 16,0 2 0-16,-1 4 128 0,-1 2-128 0,-1-1 0 16,-2 3 224-16,-1-1 0 0,-2 1 0 0,-1 2 0 15,-2-2 176-15,0 3 48 0,-3 1 0 0,-1-6 0 16,-1 2 48-16,0-2 16 0,-1 2 0 0,-2-4 0 16,-1 0-32-16,1 0 0 0,0-3 0 0,0 0 0 15,0 2-128-15,1 0-32 0,-1-2 0 0,0-1 0 16,3-1-320-16,-3-2 128 0,1 0-128 0,1-3 0 15,-1-1 0-15,1-2 0 0,-2-11 0 0,0 0 0 16,5 10-912-16,-5-10-256 0,0 0-48 0,12-5-16432 16</inkml:trace>
  <inkml:trace contextRef="#ctx0" brushRef="#br0" timeOffset="59189.24">28332 1921 5519 0,'0'0'496'0,"6"-6"-496"0,2-2 0 0,-2 3 0 15,2 1 1792-15,0-2 272 0,1 2 48 0,-9 4 16 16,10-2-1008-16,-10 2-208 0,12-2-32 0,-12 2-16 15,0 0-224-15,12-1-32 0,-12 1-16 0,10 0 0 16,-10 0-32-16,0 0-16 0,0 0 0 0,9 4 0 16,-9-4 48-16,5 10 16 0,-5-10 0 0,3 12 0 15,-3-1-32-15,-2 4 0 0,-1 3 0 0,-1 0 0 16,0 1-176-16,-1 1-32 0,-2 2-16 0,0-1 0 16,0 2-96-16,-3 0 0 0,0 4-16 0,1 2 0 0,0 4-96 15,-1-1-16-15,0-2 0 0,0 4 0 0,0-1-128 0,-1 0 0 16,-4-4 144-16,1 0-144 0,-2 3 128 0,0-2-128 15,1-4 160-15,3-2-160 0,0-1 256 0,3-3-32 16,2-3-16-16,0-3 0 0,2-3 96 0,3 1 16 16,2-12 0-16,-2 10 0 0,2 0-48 0,0-10 0 15,0 0 0-15,0 0 0 0,8 7 64 0,-8-7 16 16,0 0 0-16,13 3 0 0,-1-6 32 0,0 1 16 16,-1-2 0-16,3 0 0 0,3-1-112 0,-1-2-32 15,1 2 0-15,2-4 0 0,0 2-80 0,3 1-32 16,2-3 0-16,0 1 0 0,0-2-144 0,1 3 0 15,2-4 0-15,2 4 0 0,3-1 0 0,4 2 0 16,-1 1 0-16,3-3 0 0,3 3 0 0,2 1 0 0,1-3 0 0,-1 3 0 16,4 1 0-16,-3 2 0 0,-1-3 0 0,2 0 0 15,1 3 0-15,1 1 0 0,1 0 128 0,4 1-128 16,3 2 0-16,0-1 0 0,-3 2 0 0,-2 0 0 16,0-1 0-16,1-1 0 0,-3 2 0 0,4-2 0 15,2 1 0-15,2-2 0 0,2 2 0 0,-2 1 128 16,1-1-128-16,-2 1 0 0,-2-1 0 0,2 1 0 15,1-2 0-15,2 3 0 0,2-2 0 0,1 1 0 16,0 2 0-16,-4-1 0 0,2-1 0 0,-3-2 0 16,-3 0 0-16,-1 0 0 0,-1 1 0 0,0 2 0 15,1 0 128-15,0 0-128 0,-2 3 128 0,-2-2-128 16,-1-2 0-16,-2 1 0 0,-5 1 0 0,2-2 0 16,-4 2 0-16,0 3 0 0,-1-2 0 0,0 3 0 15,-1-1 0-15,-1 2 0 0,2 1 0 0,-1-2 0 0,-2 4 0 0,2-2 0 16,1 0 0-16,-2-1 0 0,-1 0 0 0,1 0 0 15,-2 3 0-15,2 0 0 0,1-1 0 0,0 2 0 16,-3-1 0-16,-2 1 0 0,-3-2 0 0,0-2 0 16,0 2 0-16,-1-4 128 0,-3 1-128 0,-3 0 0 15,-2-3 0-15,-4 0-176 0,-1 2 176 0,-1-4 128 16,-2 0-128-16,-1 2 176 0,0-5-176 0,0 5 0 16,-2 1 0-16,0-2 0 0,-8-6 0 0,10 6 0 15,-10-6 0-15,10 7 0 0,-10-7 0 0,9 6 0 16,-9-6 128-16,9 5-128 0,-9-5 240 0,10 5-48 15,-10-5 0-15,0 0 0 0,0 0 0 0,10 0 0 16,-10 0 0-16,0 0 0 0,0 0 16 0,8-7 0 16,-1 1 0-16,-7 6 0 0,4-10 0 0,0 0 0 0,-1-6 0 0,-3 2 0 15,2-1-32-15,-1-1-16 0,2-3 0 0,0-2 0 16,-1-2 64-16,1-3 16 0,0-2 0 0,1-7 0 16,0-1 16-16,2-4 0 0,3-7 0 0,0-4 0 15,1-6-64-15,-3 27 0 0,0-6 0 0,-2 0 0 16,1 1-48-16,-1-1-16 0,-2 1 0 0,1-1 0 15,0-1 112-15,1-26 16 0,-1 8 0 0,-4 7 0 16,0 7-64-16,0 4 0 0,0 4 0 0,-4 4 0 16,0 5-192-16,2 11 128 0,-1 0-128 0,-1 2 0 15,1-3 0-15,-2 2 0 0,-1 2 0 0,1-1 0 16,-1 2-336-16,-4-5-176 16,0 2-16-16</inkml:trace>
  <inkml:trace contextRef="#ctx0" brushRef="#br0" timeOffset="63394.31">13391 13292 8975 0,'0'0'384'0,"0"0"112"0,0 0-496 0,0 0 0 0,0 0 0 0,0 0 0 16,0 0 512-16,0 0 0 0,0 0 0 0,0 0 0 16,0 0-256-16,0 0-32 0,0 0-16 0,0 0 0 15,0 0-64-15,0 0-16 0,0 0 0 0,0 0 0 16,0 0 64-16,0 0 16 0,0 0 0 0,0 0 0 15,0 0 16-15,2 13 0 0,-2-13 0 0,0 0 0 16,0 0 160-16,0 0 16 0,0 0 16 0,0 0 0 16,0 0 64-16,0 0 16 0,0 0 0 0,0 0 0 0,0 0 144 0,0 0 16 15,0 0 16-15,0 0 0 0,0 0-192 0,0 0-32 16,0 0-16-16,0 0 0 0,0 0-32 0,0 0 0 16,0 0 0-16,0 0 0 0,0 0-128 0,0 0-16 15,11-6-16-15,-1-1 0 0,-2 0 48 0,1-4 16 16,1 1 0-16,0-1 0 0,0-4 16 0,-1-1 16 15,4 0 0-15,1-2 0 0,-1-2-48 0,-1-1-16 16,1 2 0-16,0-4 0 0,1 1-80 0,-2-3 0 16,1-4-16-16,-2 2 0 0,1-3 80 0,-1 2 0 15,1-4 16-15,-3 0 0 0,0 1 32 0,-2-1 0 16,3 3 0-16,-5-3 0 0,1 1 16 0,-3 1 0 16,1-3 0-16,-1 0 0 0,-1 0-128 0,0-3-32 0,-2-6 0 0,0 0 0 15,0 4-160-15,-2-3 0 0,-2-1 144 0,1-2-144 16,-2 2 0-16,-2-2 0 0,0 0 0 0,-2 0 128 15,-3-1-128-15,1 0 0 0,-3-2 0 0,-1-3 0 16,-1 4 0-16,-1 2 0 0,-3-5 0 0,0 6-128 16,1 1 128-16,0 2 0 0,-1-1-144 0,1-2 144 15,-4-1 0-15,1 4-176 0,0-6 176 0,0 4-128 16,-4-2 128-16,1 0 0 0,-1 1-144 0,1 0 144 16,-2 4 0-16,-2-2 0 0,-3-5 0 0,-1 7 0 15,-1 1-144-15,-2-2 144 0,-3-4 0 0,1 4 0 16,0 1 0-16,-1-2 0 0,0 4 0 0,1 2 0 15,-2-2-144-15,2 1 144 0,-1 3 0 0,-3 2-144 16,-2-1 0-16,-4-1 0 0,0 2 0 0,-3-2 0 16,3 1 144-16,0 1-208 0,-1 1 80 0,2 5 128 0,0-2-240 0,0 2 80 15,-1 1 16-15,-3 0 0 0,-3-1 0 16,-2 2 0-16,-2 1 0 0,4 1 0 0,0 3-112 0,1 3 0 16,-2 1-16-16,-1 2 0 15,-3 0-144-15,-4 4-32 0,-3 0 0 0,0 1 0 0,1 2 144 0,1 1 32 16,0 7 0-16,-1-1 0 0,-1 2 272 0,-4 1-192 15,-4 3 192-15,3-2-160 0,4 7 160 0,1 0 0 16,0 2 0-16,-2 1-128 0,-2 4 128 0,-1 1 0 16,-1 5-144-16,1-4 144 0,1 4 0 0,2 1 0 15,3 6-144-15,-4 1 144 0,-8 0 0 0,4 4 0 16,1 2 0-16,4 2 0 0,2 0 0 0,1 1 0 16,1 5 0-16,2 3 0 0,-4 1-128 0,2 3 128 0,3 1 0 0,4 0 0 15,4 3 0-15,1 4-128 0,-1-2 128 16,4 5 0-16,3 0 0 0,-2 0 0 0,-1 3-128 0,1-1 128 15,5 1 0-15,0 1 0 0,2 2 0 0,3 2 0 16,2 1 0-16,2 3 0 0,1 0-128 0,2 0 128 16,2 2 0-16,3-1 0 0,0 3 0 0,1 1 0 15,-3-2 0-15,1-1 0 0,0 0 0 0,3-1 0 16,3 4 0-16,3-3 0 0,1 1 0 0,2-1 0 16,-3 0 0-16,4-1 0 0,3 4 0 0,2 2 0 15,3-4 0-15,-1 3 0 0,2 0 0 0,1 0 0 16,2 3 0-16,-1 1 0 0,3 3 0 0,4 0 0 15,-1 1 0-15,0 3 0 0,0 0 0 0,2 6 0 16,4-2 0-16,-1 0 0 0,0-6 0 0,3 1 0 0,3 1 0 16,0-3 0-16,1-2 0 0,0-3 0 0,0-5 0 0,3 1 0 15,2-3 0-15,2-1 0 0,-2-6 0 0,2-3 0 16,-2-5 0-16,2 0 144 0,1 1 32 0,4-6 0 16,2-1 0-16,3-1 0 0,3 0 0 0,3-2 0 15,2-3 0-15,4 1 0 0,6-1-176 0,2 1 160 16,1-5-160-16,2-2 160 0,2 0-160 0,0-4 0 15,3 2 144-15,5-3-144 0,4 4 0 0,0-7 128 16,5-5-128-16,-1-3 0 0,-2-6 0 0,4-1 0 16,1-2 0-16,7-7 128 0,2 1-128 0,0-5 0 15,-6-6 0-15,1-1 128 0,3-4-128 0,4-1 0 16,5-2 0-16,-5 1 0 0,-4-4 0 0,2-1 128 16,3-1-128-16,3-1 0 0,7 0 0 0,-5-3 144 15,-4-4-144-15,1 0 0 0,4 1 192 0,2-7-192 0,2-3 192 0,-3-7-192 16,-3-1 208-16,2-1-64 0,0-3-16 0,-2-1 0 15,-3-1 16-15,0-3 0 0,-6-6 0 0,2 1 0 16,3 1-16-16,-2-6 0 0,1-1 0 0,-5-6 0 16,-3-4-128-16,1-2 0 0,3 1 144 0,1-2-144 15,0 3 0-15,-3-6 144 0,-5-2-144 0,-1-3 0 16,0 1 144-16,-1-4-144 0,4 0 0 0,-6 2 144 16,-3-4-144-16,-6 0 0 0,-2 0 144 0,-2-3-144 15,-3-1 240-15,1 2-32 0,-3-1 0 0,1 0 0 16,-3-6 32-16,-3-1 0 0,-4-1 0 0,-3 0 0 15,-4-1-64-15,-2-1-16 0,-2-2 0 0,-1 1 0 16,-1-3 128-16,-4 0 32 0,3 0 0 0,-3-1 0 16,-2-3-64-16,1 0 0 0,-2 5 0 0,-2-4 0 15,-4-4-64-15,-1 0 0 0,-3 0-16 0,-2 5 0 16,-5-1-48-16,-2 2-128 0,-3-5 192 0,-5 10-64 0,-5 1 64 0,-1 1 16 16,-3-1 0-16,-3-1 0 0,-3 2 48 0,-4 5 16 15,0 1 0-15,-2 1 0 0,-1 3-272 0,-3-1 0 16,-2 2 0-16,-1 0 0 0,-2 0 0 0,-1 3 0 15,-3-3 0-15,-1 4 0 0,-2 4 0 0,-4 0-192 16,-5-4 192-16,-3 5-192 0,-3 4-16 0,0 4 0 16,-2 2 0-16,-2-1 0 0,-1 4 16 0,-4 2 16 15,-5 2 0-15,-3 2 0 0,-3 1 48 0,-1 6 0 16,-1-1 0-16,-1 6 0 0,1 2 128 0,-4 1-208 16,-9 1 80-16,0 2 128 0,1 1-176 0,1 4 176 15,-1 5-128-15,-4-1 128 0,-3 2 0 0,1 2 0 0,1 5 0 0,0 2-128 16,1 3 128-16,-6 1-160 0,-4 3 160 0,2 2-160 15,3 6 160-15,-1 1 0 0,-2 3 0 0,-1 3-128 16,3-1-32-16,2 4 0 0,2 5 0 0,-3 0 0 16,-3 0 160-16,3 2 0 0,3 3-144 0,3 5 144 15,0-2 0-15,0 4 0 0,-3-3-144 0,2 3 144 16,2 4 0-16,0 3 0 0,-1 2 0 0,0 1 0 16,-2 4-144-16,4 3 144 0,3 0 0 0,1 3-144 15,-1 4 144-15,3 0 0 0,-6 0 0 0,3 5 0 16,6 3 0-16,3 0-128 0,2 5 128 0,0 2 0 15,-4 4 0-15,4 0 0 0,4 0 0 0,3 5-128 16,4 4 128-16,1-1 0 0,2 3 0 0,-1-2 0 16,-3-1 0-16,3 0 0 0,3 5 0 0,5-1-128 15,3-1 128-15,3 3 0 0,1 1 0 0,2 0 0 0,2 1 0 0,2 0 0 16,2-4 0-16,-1 2 0 16,1-1 0-16,3 3 0 0,3 1 0 0,3-3 0 0,1-2 0 0,2 3 0 15,1-1 0-15,5 1 0 0,-2-2 0 0,4-3 0 16,2 1 0-16,5-4 0 0,-2 3 0 0,4-1 0 15,1 0 0-15,2-1 0 0,3 1 0 0,2-3 144 16,1 2-144-16,3-3 0 0,2 4 0 0,4-4 0 16,-1 1 0-16,2-1 0 0,1-4 0 0,3 0 0 15,0 0 0-15,3 1 0 0,3-2 0 0,3 0 0 16,1 0 0-16,1-2 0 0,5-2 0 0,0 1 0 16,2-4 0-16,2 1 0 0,3-4 0 0,0 0 0 15,0 1 0-15,-2-4-144 0,1-3 144 0,2-1 0 16,-1 0 0-16,5-1 0 0,-1 0 0 0,4-1 0 0,3-1 0 0,4-1 0 15,2-3 0-15,1-1 0 0,-1-1 0 0,2-3 0 16,1-3 0-16,3-2 0 0,2 0 0 0,5 0 0 16,3-1 0-16,1-2 0 0,-1 1 0 0,1-3 0 15,0-5 0-15,2 3 0 0,3-3 0 0,4 1 0 16,2 1 0-16,-3-3 0 0,-2-3 0 0,-1-2 0 16,4-2 0-16,2 2 0 0,2 1 0 0,-1-3 128 15,1-5-128-15,-3 2 0 0,-1-2 0 0,3-1 128 16,7 0-128-16,-3-5 128 0,-4 1-128 0,1-2 128 15,1-2-128-15,3-1 0 0,4-2 128 0,-1-3-128 16,-2-3 0-16,-3 2 144 0,3-7-144 0,2 0 0 16,4-2 176-16,-3 0-176 0,-3-3 160 0,0-1-160 15,-2 2 128-15,3-2-128 0,5-1 0 0,-6-2 0 0,-8 0 0 16,-1 0 128-16,2-2-128 0,2 1 0 0,-1-1 0 0,0 0 128 16,-5-4-128-16,-2-1 0 0,-2 1 144 0,-2 2-144 15,1 0 128-15,1-3-128 0,2-2 176 0,-4-2-48 16,-4-1-128-16,0-3 192 0,-4 3 64 0,1 1 0 15,-2-1 0-15,3-2 0 0,0 2-80 0,-3-4-16 16,0-1 0-16,-5-2 0 0,-1-1-32 0,-2 0-128 16,0 2 192-16,1-2-64 0,-2-2-128 0,1-3 0 15,-2 1 144-15,-1 2-144 0,-3-3 0 0,-3-2 144 16,-2 1-144-16,-3-5 0 0,0 0 160 0,-3 1-160 16,0-3 128-16,-2-2-128 0,-1-2 160 0,0 4-160 15,-3 0 192-15,-1 2-192 0,0-4 224 0,-2-2-64 16,-4-5-16-16,-1 1 0 0,-1 1 32 0,-2 1 0 15,-2-2 0-15,-2-2 0 0,1 2 0 0,-3 0 0 0,-3 4 0 0,1-2 0 16,-2-4 16-16,0 3 16 0,0 1 0 0,-1 1 0 16,-1 2-80-16,-1 1 0 0,0 0-128 0,-2 3 192 15,-3 5-64-15,2-2-128 0,-3 3 176 0,1 2-176 16,-2 0 192-16,1 3-64 0,0 1 0 0,0 4-128 16,1 4 192-16,-1-1-64 0,2 3 0 0,-2 3-128 15,0 2 128-15,-1 1-128 0,3-1 0 0,-1 7 0 16,-1 2 0-16,1-1 0 0,-1 0 0 0,0 4 0 15,-1-1 0-15,2 3-144 0,-2 8 16 0,0-10 0 16,1 3-240-16,-1 7-32 0,0 0-16 0,0 0 0 31,0 0-272-31,0 0-48 0,0 0-16 0,0 0-9968 0,0 0-2000 0</inkml:trace>
  <inkml:trace contextRef="#ctx0" brushRef="#br0" timeOffset="63860.21">14470 14045 19343 0,'-15'-5'848'0,"6"2"192"0,2 2-832 0,7 1-208 15,-9 4 0-15,9-4 0 0,0 0 2096 0,0 0 368 0,0 0 80 0,0 0 16 16,0 0-1616-16,0-9-320 0,2 1-64 0,3-3-16 16,1 4-144-16,2-4-16 0,3 1-16 0,1-4 0 15,2 0-160-15,2-3-16 0,0-2-16 0,4-2 0 16,3-1 0-16,1-3 0 0,2-1 0 0,1-2 0 16,1 3 0-16,3-5 0 0,-3 1 0 0,-1 0 0 15,0 0-48-15,-1 1 0 0,2-3 0 0,-1 5 0 16,-2-4 32-16,0 7 0 0,-1 1 0 0,-1 3 0 15,-2 2 160-15,1 4 16 0,-2 2 16 0,-1 6 0 16,-1-2-80-16,1 7-16 0,1 6 0 0,-2 0 0 16,-1 8-256-16,1 2 0 0,-1 5 128 0,-3 2-128 15,-1 7 0-15,-2 1 160 0,1-2-160 0,-2 1 128 16,0 3-128-16,-3-5 0 0,-4 2 144 0,0 1-144 0,-2-1 192 0,-1 1-48 16,-1 1 0-16,0 1 0 0,-1-4-16 0,2 2 0 15,2 1 0-15,-1-2 0 0,0 2-128 0,2 0-272 16,-1-2 64-16,3 2-16704 15</inkml:trace>
  <inkml:trace contextRef="#ctx0" brushRef="#br0" timeOffset="66327.5">16813 13684 22111 0,'-13'0'1968'0,"3"0"-1584"0,-1 0-384 0,-1 0 0 0,2 1 720 0,0 0 64 15,1-1 16-15,-1-1 0 0,-1 1 48 0,-2 0 16 16,0 0 0-16,-1-1 0 0,-1-4-224 0,1 0-32 16,0 1-16-16,-1-1 0 0,1-4-336 0,0 0-80 15,1-5-16-15,2 1 0 0,-1 0 64 0,2-3 16 16,1-3 0-16,0-4 0 0,5 1 64 0,1 0 16 15,0 0 0-15,2-2 0 0,1 1-160 0,2 0-32 16,2-4 0-16,1 4 0 0,4 4 16 0,0 0 0 16,4-1 0-16,1 0 0 0,0 2 112 0,3 3 0 15,2 1 16-15,3 2 0 0,2 5-96 0,2 1-32 16,0 3 0-16,4 3 0 0,0 3-144 0,-1 3 0 0,-2-1 0 0,-2 6 128 16,-3 2-128-16,-3 3 0 0,-1 7 0 0,-3-1 0 15,-3 3-128-15,-3 3 128 0,-4 3 0 0,-5-2 0 16,-3 1 0-16,-6 3 0 0,-4-1 192 0,-3-3-64 15,-4 3 32-15,-6-3 0 0,-4-2 0 0,-3 0 0 16,-2-6-16-16,0-1 0 0,-3-4 0 0,-1-3 0 16,4-3 80-16,2 0 16 0,0-5 0 0,4-2 0 15,2-5 208-15,3-1 64 0,3-6 0 0,6 1 0 16,2-7-96-16,4 0-16 0,3-3 0 0,4-4 0 16,3-1-224-16,3-5-48 0,3 0-128 0,7-2 192 15,4-6-192-15,4 2 0 0,2 2 0 0,1 0 0 16,4 2 0-16,3 1-160 0,1 6 160 0,4 1-192 15,0 4 192-15,4 2 0 0,2 3 0 0,-1 8-128 0,-4 4 128 16,-2 6-128-16,-3 4 128 0,-3 6-128 0,-4 3 128 0,-6 7 0 16,-5 2-144-16,-6 6 144 0,-8 5 0 0,-6 3-144 15,-9 3 144-15,-7 1 0 0,-9-1 0 0,-6-4 0 16,-9-2 0-16,-4-1 0 0,-6-3 128 0,-1-4-128 16,-1-2 176-16,2-2-176 0,3-7 272 0,5-1-48 15,1-11-16-15,7-2 0 0,3-6 176 0,6-8 16 16,3-3 16-16,5-6 0 0,7-4-64 0,5-2-16 15,6-4 0-15,7-1 0 0,3-4-176 0,9-4-32 16,4-6-128-16,5 1 192 0,3 4-192 0,6-6 0 16,4 4 0-16,4 2 0 0,1 2 0 0,5 6 0 15,4 5 0-15,1 4 0 0,0 2 0 0,-3 5 0 0,-4 9 0 0,-6 6 0 16,-4 7-128-16,-5 5 128 0,-2 3 0 16,-9 4 0-1,-5 4-976-15,-5 8-96 0,-6 5-16 0,-9 5-17472 0</inkml:trace>
  <inkml:trace contextRef="#ctx0" brushRef="#br0" timeOffset="68945.64">28285 1775 13823 0,'0'0'1216'0,"0"0"-960"0,4-10-256 0,-4 10 0 16,1-10 688-16,2 0 80 0,-3 10 32 0,0 0 0 16,0 0 48-16,0-8 16 0,0-1 0 0,0 9 0 15,0 0-304-15,0 0-64 0,0 0-16 0,0 0 0 16,0 0-128-16,0 0-32 0,0 0 0 0,0 0 0 15,0 0 96-15,0 0 16 0,5 11 0 0,-3 1 0 16,-2 3 208-16,3 4 32 0,-1 4 16 0,-2 0 0 16,-1 2-288-16,-3 3-48 0,2 4-16 0,-2 0 0 15,-1 7 32-15,1-1 0 0,-2-2 0 0,-2 0 0 0,-1-1-96 0,2 1-16 16,-1-3 0-16,2-3 0 0,0 0-112 16,1-4-16-16,-1 1-128 0,1 0 192 0,4-3 16 0,-2-3 0 15,1 0 0-15,0 0 0 0,4 5-80 0,0-6 0 16,-2 0-128-16,3 1 192 0,1-2-192 0,1-1 0 15,0-6 128-15,0 2-128 0,2-5 0 0,2 1 128 16,1-3-128-16,-1 0 0 0,3 0 192 0,1-5-64 16,0 1-128-16,1-3 192 0,0 0 128 0,6-1 0 15,-1-2 16-15,1 2 0 0,2-3-80 0,2-2 0 16,2 2-16-16,2 0 0 0,3 0-240 0,3-1 144 16,4 1-144-16,7 2 128 0,3-1-128 0,3 2 128 15,1 0-128-15,1-2 128 0,2-2-128 0,1 1 0 16,3 0 0-16,3 1-176 0,4 0 176 0,1 1 0 0,3 0 0 0,-1 1 0 15,-2 1 0-15,1 0 0 0,-2 0 0 0,4 3 0 16,2 0 0-16,2 1 0 0,1-1 128 0,-3-1-128 16,-1-1 0-16,3 1 0 0,-1-1 0 0,3 3-128 15,4-2 128-15,0 2 0 0,-1-3 0 0,1 3 0 16,4-1 0-16,1 3 0 0,4-1 0 0,-3 0 0 16,-2 2 0-16,0-2 0 0,-1-1 0 0,1 5 0 15,0-3 0-15,-2 1 0 0,-3 2 128 0,-3-5-128 16,-5 1 0-16,-3 0 0 0,-2-1 0 0,-3-3-128 15,-3-2 128-15,-3 1 0 0,-3-2 0 0,-6-2 0 16,-3-1 0-16,-3 0 0 0,-4-2 0 0,-17 3 0 16,3 1 128-16,2-1-128 0,1 1 128 0,-1 0-128 15,1-3 0-15,-2 3 0 0,-1-1 0 0,16-8 0 0,-11 3 0 16,-5-2 144-16,-5 3-144 0,-5-2 0 0,-3 3 240 16,-4-4-64-16,1 3-16 0,-4-3 0 0,-2 4 224 0,1-3 32 15,-1 1 16-15,-2-3 0 0,-1 0 0 0,-2-2 0 16,1-4 0-16,-2-1 0 0,-1-4-48 0,-1-1 0 15,-2-6 0-15,-1-3 0 0,-2-7-112 0,0-4-16 16,-1-5-16-16,-1-3 0 0,0 0-240 0,-1 3 144 16,0 5-144-16,2 6 128 0,-1 3-128 0,0 6 0 15,2 8 0-15,-1 2 0 0,1 2 0 0,1 4 0 16,0 4-128-16,4 4 128 16,0 1-1584-16,-2 1-240 0,2 0-48 0</inkml:trace>
  <inkml:trace contextRef="#ctx0" brushRef="#br0" timeOffset="70296.67">749 1733 9215 0,'0'0'816'0,"-2"-9"-656"0,-1-3-160 0,0 1 0 16,1-1 768-16,-1-1 128 0,0 4 32 0,1-2 0 15,-2 2-96-15,0-1 0 0,2-1-16 0,-2 2 0 16,-1 3-224-16,-2-2-32 0,5 2-16 0,-3-3 0 16,0 3-32-16,1 1 0 0,4 5 0 0,-6-9 0 15,-1 4 96-15,7 5 16 0,-4-3 0 0,1 1 0 16,-1 0 96-16,4 2 32 0,0 0 0 0,-4 4 0 15,0 0-496-15,3 4-112 0,-2 8-16 0,1 2 0 16,2 2 0-16,2-7 0 0,0 2 0 0,1 4 0 16,3 2 32-16,-1 4 0 0,1 2 0 0,0 6 0 15,2 5-32-15,3 34 0 0,0-7 0 0,-1-9 0 16,0-6-128-16,-1-7 0 0,-3-2 144 0,1-2-144 16,-2-6 0-16,0 0 0 0,-3-1 0 0,1-2 128 15,-2-4 16-15,2-1 16 0,-3-3 0 0,0-3 0 0,-2-2 112 0,2-4 32 16,0-2 0-16,0-11 0 0,0 0-32 0,3 11 0 15,-3-11 0-15,0 0 0 0,0 0-96 0,10-1-32 16,-1-6 0-16,1 0 0 0,0-3-16 0,6 1-128 16,-3-4 192-16,4 2-64 0,0-2 16 0,2-1 0 15,0 2 0-15,2 4 0 0,2-5 64 0,3 5 16 16,0-1 0-16,2 3 0 0,-2-4-224 0,2 2 0 16,3 4 128-16,1-1-128 0,0 3 0 0,1 2 0 15,1 2 0-15,3 3 0 0,3-1 0 0,-1 5 0 16,3 3 0-16,0-1 0 0,0-5 0 0,-3 3 0 15,-1-2 0-15,-1 1 0 0,0-1 0 0,-3-3 0 16,-2 1 0-16,0 1 0 0,0-3 0 0,0-1 0 0,-2 2 0 0,2-1 0 16,0-2 0-16,-2-1 0 0,-3 0 0 0,-1 0 0 15,1-1 128-15,-3-1-128 0,-1-2 0 0,-4 1 0 16,-3-5 144-16,-4 0-144 0,0-2 128 0,-2-1-128 16,-4-6 400-16,2-1 0 0,-4 1 0 0,-2-5 0 15,-1-6 416-15,-1-1 80 0,-1-2 0 0,1-6 16 16,-2-4-256-16,-2-5-48 0,0-8-16 0,-2 1 0 15,-1-2-272-15,0 2-48 0,-2 1-16 0,0 2 0 16,4 7-96-16,0 2-32 0,0 7 0 0,1 2 0 16,1 2-128-16,1 1 192 0,-1 4-192 0,3 4 192 15,1 2-192-15,2 3 0 0,1 1-160 0,1 9 160 16,-5 6-2432-16,10-3-400 16</inkml:trace>
  <inkml:trace contextRef="#ctx0" brushRef="#br0" timeOffset="80070.62">2448 3979 3679 0,'0'0'160'0,"0"0"32"0,0 0-192 0,-6 0 0 15,1 0 0-15,5 0 0 0,0 0 592 0,0 0 80 16,-5-1 16-16,5 1 0 0,0 0-128 0,0 0-32 16,0 0 0-16,0 0 0 0,0 0-240 0,0 0-48 15,0 0-16-15,0 0 0 0,0 0 208 0,0 0 32 16,0 0 16-16,0 0 0 0,0 0 112 0,0 0 32 0,0 0 0 0,0 0 0 15,0 0-80-15,0 0-16 16,0 0 0-16,0 0 0 0,0 0-16 0,0 0 0 0,0 6 0 0,0-6 0 16,-2 10 32-16,2-10 0 0,0 0 0 0,0 0 0 15,0 0-64-15,0 0-16 0,0 0 0 0,0 0 0 16,7 4-16-16,-7-4 0 0,7 5 0 0,4-1 0 16,-1-5 48-16,0-2 0 0,4 1 0 0,2-1 0 15,3-1-48-15,6-1-16 0,-3-1 0 0,4 0 0 16,-2-3-240-16,3 1-64 0,2 0 0 0,1-2 0 0,-2 3 32 0,3-4 0 15,2 4 0-15,-1-2 0 0,0 4 0 0,1-2 0 16,0 4 0-16,-2-1 0 0,0 1 32 0,-3 2 16 16,-1 2 0-16,-3-1 0 0,0 2-80 0,-5-2-128 15,-2 2 176-15,-4 1-176 0,0 0 144 0,-3 1-144 16,-1-1 0-16,0-1 144 16,-9-2-512-16,0 0-96 0,8 5-32 0,-8-5-7504 15,0 0-1520-15</inkml:trace>
  <inkml:trace contextRef="#ctx0" brushRef="#br0" timeOffset="80754.98">2613 4371 6447 0,'0'0'576'0,"-5"5"-576"0,0 1 0 0,5-6 0 0,-4 5 1248 0,4-5 144 15,-5 6 16-15,5-6 16 0,-3 8-224 0,3-8-48 16,-4 5-16-16,4-5 0 0,0 0 0 0,0 0 0 16,0 0 0-16,0 0 0 0,0 0-256 0,0 0-48 15,0-4-16-15,1-3 0 0,2-1-288 0,0-3-48 16,2-1-16-16,2 0 0 0,-2-4-48 0,1 1-16 16,2-3 0-16,-2-2 0 0,-1 0-176 0,4 2-32 15,-1 0-16-15,-1 0 0 0,1 4-176 0,0 1 0 16,1 2 144-16,-4 0-144 0,2 4 0 0,-2 1 0 15,-5 6 0-15,0 0 0 0,0 0 0 0,9 6 0 16,-2 1 0-16,-2 5 0 0,0 1 0 0,0 5 0 16,-3 2 0-16,0 2 0 0,-4 3 0 0,2 3 128 15,-2 1 0-15,-2 1 0 0,-1 0 112 0,-1-2 16 0,-1-1 16 0,1-1 0 16,0 1-96-16,-1-7-32 16,1-3 0-16,1-2 0 0,1-5 48 0,1-1 16 0,3-9 0 0,0 0 0 15,0 0 192-15,0 0 48 16,7-5 0-16,0-7 0 0,2-4-80 0,1-2-16 0,1-2 0 0,1-3 0 15,1-3-352-15,2 0 128 16,-2-3-128-16,1 2 0 0,1-2 0 0,2 1 0 0,1 3 0 0,-1 3 0 16,-1 2 0-16,4 3 0 0,-2 3 0 0,-2 4-128 15,1 5 128-15,-1 4-128 0,1 3 128 0,-2 6-128 16,0-1 128-16,-1 9 0 0,-2 1 0 16,-2 4 0-16,-1 0 0 0,0 5 224 0,-2-2-48 0,0 5-16 15,-2 0-32-15,0 1 0 0,0-5 0 0,0 2 0 16,1-6-128-16,1 0 0 0,-2-5 144 0,3 0-144 15,0-1-160-15,1-5-96 0,-1 0-32 0,3-1-14048 16</inkml:trace>
  <inkml:trace contextRef="#ctx0" brushRef="#br0" timeOffset="81588.34">6916 3863 4607 0,'-5'4'400'0,"-3"-1"-400"15,0 1 0-15,-4-1 0 0,-1 3 432 0,-2-1 0 16,-3-2 0-16,3 1 0 0,-1 0 416 0,0 0 96 15,1-2 16-15,1 2 0 0,0 0-128 0,0 1 0 16,1-2-16-16,2-1 0 0,1 2-176 0,1 0-16 16,0 0-16-16,3-1 0 0,-1 0-80 0,7-3-16 15,0 0 0-15,0 0 0 0,0 0 192 0,0 0 16 16,10 4 16-16,1-2 0 0,3 1-160 0,3-3-48 0,8-1 0 0,1-2 0 16,2-1-80-16,3 2 0 0,1-3-16 0,1-2 0 15,1 3-112-15,3 2-32 0,0-1 0 0,2 2 0 16,3 0-128-16,2-2-32 0,2 6 0 0,1-6 0 15,2 1-128-15,-4-2 160 0,0 0-160 0,-2 0 160 16,-1-1 48-16,4 3 16 0,-1-1 0 0,0 1 0 16,2 0 96-16,0 0 32 0,0 1 0 0,0-1 0 0,-1-2-48 0,-2 3-16 15,-4 0 0-15,-2 0 0 0,-1-2-128 0,-3 1-32 16,-1 0 0-16,-1 1 0 0,-3 1-128 0,-1 0 192 16,-4 0-192-16,-1 0 192 0,-4 0-192 0,-1 1 0 15,-1 1 144-15,2-2-144 16,-4 0-1472-16,-4 0-352 0,-11 0-80 0</inkml:trace>
  <inkml:trace contextRef="#ctx0" brushRef="#br0" timeOffset="82273.07">7225 4407 10127 0,'0'0'448'0,"0"0"96"0,0 0-544 0,0 0 0 0,0 0 0 0,0 0 0 16,0 0 1408-16,0 0 192 0,0 0 16 0,0 0 16 0,0 0-704 0,0 0-144 15,0 0-16-15,0 0-16 0,8-2-128 0,-1-3-32 16,3-4 0-16,-1 1 0 0,3-3-96 0,1-2-32 16,1-1 0-16,1-1 0 0,0 0-64 0,0-2-16 15,1-1 0-15,-2 1 0 0,0-1-112 0,-1 0-16 16,1 4-16-16,-1 4 0 0,1-2-96 0,-2 3-16 15,-2 4 0-15,1 2 0 0,-1 3-128 0,-1 0 0 16,-1 3 144-16,-2 5-144 0,1 1 144 0,-2 6-144 16,0 3 192-16,-1 0-192 0,-1 0 288 0,0 1-48 15,-3 2-16-15,-1 5 0 0,-2-2 32 0,1 0 16 16,-1 3 0-16,-2-3 0 0,-3 1-16 0,1-2 0 16,-1-3 0-16,0-2 0 0,0-1 64 0,2-5 16 15,0-3 0-15,0 3 0 0,6-12-80 0,0 0-32 16,0 0 0-16,0 0 0 0,0 0 80 0,0 0 16 15,4-12 0-15,-1 0 0 0,2-4-144 0,1-1-32 16,2-4 0-16,0 1 0 0,1 0-144 0,1-2 128 16,0 0-128-16,4-2 128 0,0 1-128 0,2 2 0 15,1 2 0-15,1 0-176 0,2 1 176 0,-3 3 0 16,1 1 0-16,0 6-128 0,-1 2 128 0,1 4-160 16,0 4 160-16,-3 5-160 0,-2 1 160 0,-2 5-128 0,0 4 128 0,-1 1-128 15,0 2 128-15,-1 2 0 0,-2 4 0 0,1-4 0 16,-3 3 0-16,0 0 0 0,0-2 0 0,2 1 0 15,-1 0 0-15,0-2 0 0,2-2 0 0,1 2 0 16,-3-3 0-16,2-1 0 0,-2-1 0 0,3 0 128 16,-1-2-128-16,1 0 0 0,1 2 0 0,4 2-14080 15</inkml:trace>
  <inkml:trace contextRef="#ctx0" brushRef="#br0" timeOffset="85724.73">1227 2947 19295 0,'-4'-10'1712'0,"4"10"-1376"15,0 0-336-15,0 0 0 0,0 0 256 0,0 0-32 0,2 11 0 0,-2 3 0 16,0 3 160-16,0 2 16 0,0 1 16 0,0 4 0 16,0-1-176-16,0 6-48 0,0 3 0 0,-2 5 0 15,-1 6-192-15,-1 6 176 0,1 5-176 0,-2 6 160 0,-7 9 32 0,1 3 0 16,-5 3 0-16,1 9 0 0,-3 4 16 0,1 4 16 16,-4 0 0-16,0 2 0 0,-2 0-224 0,-1-1 176 15,-1-3-176-15,1-7 160 0,0-3 16 0,0-6 0 16,0-5 0-16,2-4 0 0,3-1 336 0,-1-3 80 15,1 0 16-15,2-4 0 0,-1 2-96 0,3-1-32 16,-1-2 0-16,2-4 0 0,1-4-224 0,0 1-64 16,6-6 0-16,-1 0 0 0,2-5-64 0,2-1-128 15,0-4 176-15,3 0-176 0,2-6 176 0,3 0-176 16,1-6 160-16,3-2-160 0,-1-2 0 0,3-3 0 16,3-4 0-16,4 1 0 0,0-2 0 0,2 0 0 15,6-1 0-15,1-1 0 0,4-3 0 0,1 1 0 0,4 2 0 0,1-2 0 16,4 1 0-16,1 0 0 0,-1 0 128 0,3-3-128 15,2 2 0-15,3 2 0 0,4-5 0 0,6 2 0 16,4-1 0-16,1-1 144 0,2-2-144 0,0 3 128 16,0-6-128-16,4 2 0 0,3 0 144 0,7-1-144 15,3 1 0-15,1-1 144 0,-4 0-144 0,0 0 0 16,1 0 0-16,5 2 0 0,4-1 0 0,-1 1 0 16,-5-1 0-16,1-2 0 0,2 2 0 0,3-1 0 15,3-1 144-15,0 1-144 0,-2-4 0 0,2 1 144 16,2-1-144-16,4 0 0 0,1-6 0 0,2 2 128 15,-4 1-128-15,3-2 0 0,5 2 144 0,-2-1-144 16,-2 3 0-16,2-4 128 0,-1 1-128 0,3-2 0 16,4 5 0-16,-4-2 0 0,-5 4 0 0,3-3 0 0,4 3 0 0,-4 1 0 15,-5 0 0-15,0 3 0 0,0-4 0 0,3 4 0 16,5 1 0-16,-6-2 0 0,-6 0 128 0,2 1-128 16,0 1 128-16,5 0-128 0,0 0 0 0,-4 0 144 15,-4 0-144-15,2 1 0 0,2 0 144 0,1 2-144 16,-3-2 0-16,-1 1 144 0,-2-2-144 0,2 4 0 15,0-1 0-15,-1-2 128 0,-3 0-128 0,-3 2 0 16,-1-2 144-16,0 2-144 0,-1-1 0 0,-1 3 144 16,-2-1-144-16,-8-1 0 0,-2-1 128 0,-4 2-128 15,-2 2 0-15,2 1 0 0,0 2 0 0,-4-3 0 16,-2 4 0-16,-5-3 0 0,-2 0 176 0,-3 2-176 16,-5-1 160-16,-2 2-160 0,-2-3 256 0,0 5-32 15,-1-3-16-15,0 0 0 0,-1-3-64 0,-3 3-16 0,-3-4 0 16,-1 1 0-16,-5 2-128 0,-3-3 160 0,-1 0-160 0,0 2 160 15,-3-2-160-15,-1-2 128 0,-3 3-128 0,0-4 128 16,-3 1-128-16,-1-3 192 0,-1 0-192 0,-2-2 192 16,-2 0-192-16,-1-2 160 0,-8 4-160 0,9-6 160 15,-3 1-16-15,3-4 0 0,-4 0 0 0,0-4 0 16,0 0 48-16,-1-1 16 0,0-3 0 0,-2-5 0 16,1-1-32-16,-1 0-16 0,1-5 0 0,0 0 0 15,-1-5 16-15,1-4 0 0,-1-5 0 0,-1-2 0 16,-1-4-48-16,3-6-128 0,-1-2 192 0,2-1-64 15,-4-8-128-15,3 0 0 0,-1-4 144 0,5-4-144 16,-1-4 0-16,2-2 0 0,1-4 0 0,5 3 0 16,1-1 0-16,-1-1 0 0,0-4 0 0,2-2 0 15,3 2 0-15,0 1 0 0,3 1 0 0,-2 0 0 16,1 1 0-16,-1 2 0 0,2-2 0 0,-1 6 0 0,0-3 0 0,0 2 0 16,2 4 0-16,1 2 0 0,-1 1 0 0,0 1 0 15,0 1 0-15,0 6-128 0,-2-2 128 0,1 4 0 16,1-1 0-16,-3 4 0 0,1 5 0 0,-2 1 0 15,-2-2 0-15,0 5 0 0,0 4 0 0,-5 2 0 16,2 5 0-16,-4 2 0 0,-1 1 0 0,-1 3 0 16,0 5 0-16,-3-1 0 0,1 3 0 0,-3 3-128 15,-3 2 128-15,-2 4 0 0,1 0 0 0,0 1-128 16,-2 2 128-16,-1 4 0 0,-2-1 0 0,1 3-160 16,0-2 160-16,-2 2 0 0,1 1-128 0,-2-2 128 15,1 3 0-15,-3 2 0 0,-3-3-128 0,0 4 128 16,1 1 0-16,-2 1 0 0,-2-2 0 0,0 5 0 0,-3 1 0 0,1 2 0 15,-4-2 0-15,-1 1 0 0,1 3 0 0,-3-3 0 16,0 2 0-16,-3 2 0 0,3 0 0 0,-6 0 0 16,-1 0 128-16,-2 1-128 0,-3 1 176 0,-5-2-176 15,-1 3 208-15,-2-2-64 0,0 4-16 0,-1 0 0 16,-1-1-128-16,-3-2 192 0,1 3-192 0,-2 3 192 16,-1-2-192-16,-4 1 160 0,-4 1-160 0,0-4 160 15,-1-3-160-15,2 3 0 0,-1-5 0 0,0 6 128 16,0-2-128-16,-3-2 0 0,-6 1 144 0,1-3-144 15,-1 1 0-15,0-1 128 0,1 0-128 0,0-1 0 16,0 0 128-16,-6 2-128 0,-5-2 128 0,2 3-128 16,-1-2 144-16,2 2-144 0,1-4 192 0,-5 3-192 15,-7-4 160-15,3-1-160 0,2 5 128 0,0-4-128 16,2 1 128-16,-2 2-128 0,-3-3 128 0,-1-1-128 0,2-2 0 0,6 2 0 16,0-1 128-16,1 0-128 0,-2 0 0 0,-3-1 0 15,-1 0 0-15,1-1 0 0,3 0 0 0,3 3 128 16,1 0-128-16,-2-2 0 0,-4 2 0 0,3-1 0 15,0 1 0-15,3-1 0 0,4 1 0 0,0 1 0 16,-3 2 0-16,-1-3 0 0,-1-3 0 0,2 3 0 16,-1 1 0-16,5 1 0 0,3-1 0 0,-3 4 0 15,-4-4 0-15,-1-1 0 0,1 2 0 0,2 2 0 16,1-3 0-16,1 3 0 0,1-2 0 0,-2-1 0 16,-3 1 0-16,3-1 0 0,1-1 0 0,3 1 0 15,1 2 128-15,0-2-128 0,1 2 0 0,-3 0 0 16,-1-5 0-16,0 2 0 0,2 0 0 0,4 2 0 15,2-2 0-15,-1 3 0 0,2-1 0 0,-2 0 0 16,-4-3 0-16,4 1 0 0,4-3 0 0,2 3 0 0,0-1 0 0,3 1 0 16,2 1 0-16,0 3 0 0,1-4 0 0,-3-2 0 15,-2 0 0-15,1-1 0 0,2 0 0 0,2 0 0 16,2-1 0-16,1 4 0 0,3 1 0 0,-1-2 0 16,2 1 0-16,0 0 128 0,-1-1-128 0,0 0 0 15,-2-1 128-15,3 1-128 0,2-1 128 0,1 2-128 16,-2 4 128-16,7-4-128 0,0 0 0 0,-1 2 128 15,3-1-128-15,-1-1 0 0,-2 1 0 0,1 0 0 16,0-1 128-16,2-2-128 0,-1 0 128 0,1 0-128 16,2 1 176-16,0 0-48 0,1 0-128 0,4-2 192 15,0 1-64-15,3 0 0 0,3-1-128 0,1 2 192 16,1-1-192-16,2 2 144 0,2 0-144 0,2-3 128 0,1 1-128 16,2 0 0-16,9-2 0 0,-9 4 0 15,9-4-240-15,-6 8-80 0,6-8 0 0,0 9-16 16,3 2-2608-16,4 0-528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34:42.93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678 2936 21183 0,'0'0'1888'0,"0"0"-1504"15,3-9-384-15,-3 9 0 16,9-2-352-16,-1 2-144 0,-8 0-16 0,10 3-16 0,0 5 528 0,0-2 0 15,-2 4 160-15,0 0-32 0,-1 4 0 0,3 3 16 16,-2 1 0-16,-2 2 0 0,1 8 32 0,-2 0 0 16,-1 4 0-16,-2 6 0 0,-1 6 96 0,-1 5 32 15,-3 4 0-15,-2 8 0 0,-4 2-16 0,-3 9 0 16,-2 0 0-16,-2 6 0 0,-1 0-32 0,7-31 0 16,-3 7 0-16,-1 7 0 0,-1 10-16 0,2 4-16 15,-3-3 0-15,1 1 0 0,1-2 64 0,-12 64 16 16,6-25 0-16,2-14 0 0,5-14 144 0,2-10 48 15,3-13 0-15,-2-5 0 0,-1-7-208 0,0-2-32 0,0 3-16 16,2-1 0-16,0-3-80 0,2 1-16 0,-1-6 0 16,0-2 0-16,2-3-144 0,1-6 192 0,2 0-192 0,3-3 192 15,4-3-192-15,4-5 160 0,1-5-160 16,2-3 160-16,2-5-160 0,1 0 128 0,4-3-128 0,3-2 128 16,1-2-128-16,5-1 192 0,3-3-192 0,-10 2 192 15,7 0 0-15,6-6 0 0,1 5 0 0,8-3 0 16,4 3-192-16,4 1 0 0,1-4 144 0,44 0-144 15,-14 0 0-15,-7 4 0 0,-4 1 0 0,2 2 128 16,2 0-128-16,1 2 176 0,-1 0-176 0,1-2 192 16,-1 1-192-16,4 1 160 0,5 0-160 0,3 5 160 15,1 0-160-15,-1 1 0 0,-3 0 0 0,5 0 0 16,3 1 0-16,1 0 0 0,0-4 0 0,-1 1 0 16,-5 4 0-16,4-2 0 0,4 7 0 0,1-6 128 15,-3 0-128-15,0 2 0 0,-6-2 0 0,3 6 0 0,4 2 0 0,-3-1 0 16,-3-2 0-16,-3 0 0 0,-8 2 0 0,1 0 0 15,0 2 0-15,2-2 0 0,-1-2 0 0,-4 2 128 16,-7 3-128-16,0-1 0 0,-4 0 0 0,2 4 0 16,-2-1 0-16,4 1 0 0,-4-1 0 0,-1 1 0 15,-2-4 0-15,-3 2 0 0,-2 0 160 0,1-1-160 16,-1 1 192-16,2 0-192 0,1-3 240 0,-2-1-64 16,-1-2-16-16,-4-1 0 0,-6-3 48 0,1 1 16 15,-4-4 0-15,0-1 0 0,0 3-96 0,0 0 0 16,-1-4-128-16,-1 2 192 0,0-1-192 0,-2-1 144 15,-4-3-144-15,-2 0 128 0,-4-3-128 0,-3-1 128 16,-2 2-128-16,-4-2 128 0,-3-2 0 0,-1-4 0 16,0-1 0-16,-3 0 0 0,0 1 144 0,2 0 32 0,1-6 0 0,-2 1 0 15,0-1-48-15,0-2-16 0,-1 0 0 0,2-1 0 16,-1-3-48-16,0-1 0 0,-1-5 0 0,1 2 0 16,0-5-16-16,-2 1-16 0,1-1 0 0,2 2 0 15,-3-4-32-15,3 0-128 0,-2-1 192 0,2-1-64 16,2 1 0-16,-3 0-128 0,1 1 192 0,0-2-64 15,1 0-128-15,0-3 128 0,3-4-128 0,-1 1 128 16,0 0-128-16,1-3 0 0,0-5 0 0,-2 2 0 16,-2-3 0-16,0-3 0 0,-1 0 0 0,0-4 0 15,0-2 0-15,-2-2 0 0,-1 3 128 0,0-2-128 16,1-1 0-16,0 3 0 0,2 2 0 0,-2 2 128 16,-1 4-128-16,0 0 0 0,1 4 0 0,-2 0 0 15,-1 7 0-15,3 0 0 0,-3-2 0 0,3 4 0 16,-1 2 0-16,0-1 0 0,-1 0 0 0,0 5 0 15,0-1 0-15,-2 0 0 0,0 2 0 0,-2 3 0 0,0-1-128 16,-3 1 128-16,2-1 0 0,-1 5 0 0,-2 0 0 0,-1 1-176 16,0-1 176-16,-1 4-128 0,-1 1 128 0,1 3 0 15,-1 1 0-15,-2 1-128 0,-1-2 128 0,1 1 0 16,-4 2 0-16,-1 3 0 0,-1-2 0 0,-1 2 0 16,-3-2 0-16,-1 2 0 0,-2-4 0 0,-5 3 0 15,0 0 0-15,-3-1 0 0,-1 5 0 0,-4-2 0 16,-1 3 0-16,-5 0 0 0,-2-5 0 0,-4 4 0 15,-4-4 0-15,-1 2 0 0,-1-3 0 0,-3 0 0 16,0 0 0-16,-1 2 0 0,0-4 128 0,-5-2-128 16,-7-3 160-16,-2 0-160 0,-2-1 160 0,-1-1-160 15,-1-2 160-15,1 3-160 0,1 2 160 0,-7-1-160 0,-8 3 160 0,0 1-160 16,3 0 256-16,0 3-64 0,-1 1 0 0,-3 4 0 16,-7-3 16-16,0 4 0 0,2-3 0 0,0 3 0 15,0 3-208-15,-3 0 176 0,-6 1-176 0,1 0 160 16,2 0-160-16,1 3 0 0,-2 1 0 0,1 0 128 15,-7 0-128-15,6 3 0 0,0 1 0 0,1 2 0 16,-2 0 0-16,2 3 0 0,2-2 0 0,4 3 0 16,7 2 0-16,0-1 0 0,2 3 0 0,1 1 0 15,2-1 0-15,4 1-256 0,7 1 48 0,5 2 0 16,4-1-624-16,5 3-112 16,2 1-16-16,7-1-10640 0,4-3-2128 0</inkml:trace>
  <inkml:trace contextRef="#ctx0" brushRef="#br0" timeOffset="1161.55">15206 3841 11967 0,'0'0'1072'0,"0"0"-864"0,0 0-208 0,0 0 0 15,3-6 704-15,2 1 112 0,3-5 16 0,1 1 0 16,0-2 128-16,2-3 16 0,0-3 16 0,7-11 0 16,0-2-160-16,0 3-16 0,1-1-16 0,0-1 0 15,0-1-224-15,3-4-32 0,-2 1-16 0,2-1 0 0,-1-1-48 0,1 0-16 16,-3 1 0-16,1 5 0 0,0-1-64 0,2 1-16 16,-2 2 0-16,1 1 0 0,-2 0-208 0,-3 7-48 15,0 0-128-15,-2 3 192 0,-2 0-64 0,0 4 0 16,-1 2-128-16,-2-1 192 0,0 5-192 0,0 0 144 15,-1 1-144-15,-8 5 128 0,7-4-128 0,-7 4 160 16,8-3-160-16,-8 3 160 0,0 0-160 0,0 0 0 16,10 5 144-16,-4 4-144 0,-6-9 0 0,4 12 0 15,-3 2 0-15,-1 5 0 0,-1 4 160 0,1 5-32 16,-2-2-128-16,-1 5 192 0,0 1-192 0,1 3 128 16,-2 3-128-16,2 8 0 0,-3 1 256 0,-1 5-64 15,1 4 0-15,0 1 0 0,-1 3 256 0,0 0 32 16,-2 1 16-16,0-1 0 0,1 3 80 0,-2-1 0 15,-1-4 16-15,2-3 0 0,-1-2-16 0,-1-4-16 16,-2-6 0-16,2 2 0 0,0-4-80 0,0-2-16 16,1-2 0-16,1-2 0 0,2 1-208 0,0-3-32 15,1-2-16-15,0-2 0 0,1-3-80 0,0 1-128 16,0-5 176-16,2-2-176 0,-1-2 160 0,0 1-160 16,1-3 128-16,1-3-128 0,-2-3 0 0,3 1 0 15,0-4 0-15,0-7 0 16,0 0-1104-16,0 0-304 0,5 8-64 0,-5-8-8912 0,0 0-1776 0</inkml:trace>
  <inkml:trace contextRef="#ctx0" brushRef="#br0" timeOffset="1359.89">14802 4723 31327 0,'0'0'2784'0,"0"0"-2224"0,0 0-560 0,0 0 0 0,14 6 368 0,8 4-48 15,5-3 0-15,7-2 0 0,5-2 256 0,10 1 64 16,6-4 0-16,8 0 0 0,4 0 144 0,6 0 48 16,2-1 0-16,6 1 0 0,4 0-512 0,3 0-80 15,2 0-32-15,-1 4 0 16,-4 1-1184-16,-1 6-240 0,-1 2-64 0</inkml:trace>
  <inkml:trace contextRef="#ctx0" brushRef="#br0" timeOffset="3344.69">12034 13578 8287 0,'0'0'368'0,"-8"-7"80"0,-1-5-448 0,0 1 0 0,-1-1 0 0,0 1 0 16,-1 4 672-16,-1-1 48 0,-1 0 16 0,-2-2 0 15,2 3-208-15,1 0-32 0,-4-2-16 0,4 4 0 16,-5-3 224-16,2 3 32 0,-2-4 16 0,2 2 0 16,1 2 272-16,1-3 48 15,1 2 16-15,2 2 0 0,-1-3-384 0,1 2-64 16,0 1 0-16,1 1-16 0,0-2-80 0,0 1-16 15,2 1 0-15,7 3 0 0,0 0-32 0,0 0-16 0,0 0 0 0,0 0 0 16,0 0 0-16,0 0 0 0,0 0 0 0,0 0 0 16,0 0-80-16,10 4-16 0,3-1 0 0,3 0 0 15,5 0 176-15,4 1 16 0,5-3 16 0,7 3 0 16,5-2-240-16,4 2-48 0,2-3-16 0,2-1 0 16,2 0-160-16,1 0-128 0,1 0 144 0,2 2-144 15,1 0 224-15,5 1-48 0,4-1-16 0,2 1 0 16,-1-1 160-16,4 2 48 0,2-2 0 0,2 1 0 0,2-1-32 15,5 0 0-15,1 1 0 0,0-2 0 0,0-1-80 16,-1 1 0-16,2 3-16 0,3 0 0 0,2-3-96 0,-4-1-16 16,-4 0 0-16,1 0 0 0,-1 0-128 0,1 1 192 15,4 1-192-15,-2-1 192 0,-2 0-64 0,-2 2 0 16,-2 1 0-16,2-2 0 0,-1-1-128 0,-1 2 128 16,-3-2-128-16,-1 2 128 0,-3 1-128 0,1-1 0 15,-1 1 0-15,0 0 128 0,0 2-128 0,-4 1 0 16,-5-3 144-16,0-2-144 0,-2 3 0 0,-3 0 128 15,-4-1-128-15,1-3 0 0,-1 1 0 0,-4-1 144 16,-1-1-144-16,-4-1 0 0,-1-1 128 0,-5 0-128 16,-2-1 0-16,-3-1 0 0,0 2 160 0,-4-2-160 15,-1 2 128-15,-1-2-128 0,-2-1 128 0,1 1-128 16,-5 0 0-16,0 0 128 0,-1-2-128 0,-2 1 0 16,0 1 144-16,-3 3-144 0,3-7 0 0,-2 4 144 15,-1-1-144-15,1 1 0 0,-2-1 192 0,0 1-192 16,0 1 192-16,-2 0-192 0,0 1 208 0,-1-1-64 0,2-1-16 0,-3 2 0 15,-1 0-128-15,0 0 192 0,-9 2-192 0,10-1 192 16,-10 1-192-16,9-3 128 0,-9 3-128 0,0 0 128 16,0 0-128-16,0 0 0 0,0 0 0 0,0 0 0 15,0 0 0-15,0 0 128 0,0 0-128 0,0 0 0 16,-9-1 0-16,-2 1 128 0,-2 0-128 0,-4 0 0 0,-2 0 0 0,-4 0 128 16,-2 0-128-16,-3 0 0 0,-4-2 0 0,1 1 128 15,-4-4-128-15,-2 5 0 0,-1 0 0 0,-2 1 128 16,-4 1-128-16,-3 1 0 0,-2 0 0 0,-7 0 128 15,-4-3-128-15,-3 2 0 0,-4-2 0 0,-3 3 128 16,-2-1-128-16,-4 3 0 0,-4-1 128 0,-4-1-128 16,-5-1 0-16,0 2 128 0,0 1-128 0,-4 0 0 15,-5 1 0-15,-1 2 128 0,-3-4-128 0,1 2 0 16,-2 3 0-16,1-4 0 0,-5 0 0 0,2 2 0 16,4-2 128-16,1 1-128 0,1 3 0 0,0-3 0 15,-1-2 0-15,5 4 128 0,4-2-128 0,-2 4 128 16,1-6-128-16,2 1 128 0,0-2-128 0,3 2 0 0,5-1 0 15,-1-3 128-15,0 0-128 0,3-1 0 0,2-1 0 0,3 0 0 16,2-2 0-16,6 1 0 0,1-2 128 0,0 3-128 16,-2 1 0-16,2-3 0 0,1-1 0 0,6 2 0 15,3-5 0-15,3 3 0 0,5 1 0 0,2 0 128 16,4 2-128-16,4-3 0 0,3-1 0 0,2 1 0 16,3 2 0-16,4 0 0 0,2-3 0 0,5 1 0 15,5 3 0-15,3 0 0 16,5 0 0-16,6 1 0 0,0 0 0 0,0 0 0 0,0 0 0 0,0 0 0 15,14 2-192-15,3 2 192 16,2-2-160-16,2 1 160 0,5 0-144 0,4-1 144 0,3-2-128 0,4 0 128 16,5 3 0-16,5-2 0 0,3 0 0 0,7 3-128 15,5-1 128-15,4-1 0 0,3-1 0 0,1-1 0 16,1-1 0-16,1 1 0 0,3 0 0 0,5 0 0 16,6 0 0-16,1 0 0 0,2-1 0 0,0 0 0 0,3 1 0 15,4 0 0-15,5-2 0 0,1 1 0 0,-1-3 128 0,3 3-128 16,6 1 160-16,-5 1-160 15,1-2 128-15,-2 2-128 0,0 3 0 0,3 0 0 0,1-3 0 0,-2 0 128 16,-6 1-128-16,0 1 0 0,2 8 0 0,-3-6 0 16,-3-3 0-16,-5 1 0 0,-3 1 0 0,-2 1 128 15,-2-1-128-15,-1-1 0 0,-3-3 240 0,-3 2-48 16,-3-2-16-16,-3 1 0 0,-2 1-16 0,-2 1 0 16,-1-4 0-16,-3 1 0 0,-6-2-160 0,-4 2 128 15,-3-5-128-15,-6 2 128 0,-3 0-128 0,-5 2 128 16,-6-3-128-16,-4 0 128 0,-5 2-128 0,-4-2 128 15,-6 0-128-15,-11 4 128 0,0 0-128 0,0 0 0 16,1-10 0-16,-3 2 0 16,-6 3-896-16,-2-3-224 0,-3 2-32 0,-1-3-11152 15,-1 2-2224-15</inkml:trace>
  <inkml:trace contextRef="#ctx0" brushRef="#br0" timeOffset="4963.64">17107 13255 15775 0,'0'0'704'0,"0"0"128"0,0 0-656 0,0 0-176 16,5-5 0-16,-3-2 0 0,-2 7 1120 0,0 0 192 0,-1-9 32 0,0-3 16 16,-2 2-208-16,0-1-32 0,-1 1-16 0,-1 2 0 15,0-5-112-15,-2 2-32 0,0-4 0 0,-2-1 0 16,-2 0-128-16,1-1-48 0,0-2 0 0,-3 1 0 16,-1 1-224-16,-2 0-48 0,2-1-16 0,-1 4 0 15,-2 4-96-15,-1 0-16 0,1 4 0 0,-4 2 0 16,-2 0-48-16,-1 5-16 0,-2 6 0 0,-4-1 0 15,1 4-128-15,-4 2-16 0,-1 4-16 0,-1 2 0 0,1 2 16 0,2 4 0 16,2 0 0-16,-1 4 0 0,2-1-32 0,1 5 0 16,1 2 0-16,3 2 0 0,0-1-144 0,4 2 0 15,3 0 0-15,2-1 0 0,6-1 0 0,3-2 0 16,3 0 0-16,3-3 0 0,5-1 0 0,4-2 0 16,4-1 0-16,3 0 128 0,3-1 0 0,6-2 0 15,4 0 0-15,1 1 0 0,5-5 32 0,-4-2 0 16,5-6 0-16,2 2 0 0,2 2-16 0,-2-5 0 15,-1-1 0-15,1-5 0 0,0-2 48 0,0 0 0 16,-2-2 0-16,-1-3 0 0,1-2 64 0,-2 0 0 16,-1-5 16-16,0-2 0 0,-1-2 32 0,0-1 0 15,-3 0 0-15,-1-3 0 0,0 2-304 0,-3-2 0 16,-2-1 128-16,-3 0-128 0,-2-3 128 0,-4-2-128 16,-2 0 144-16,-2 0-144 0,0-7 160 0,-5 4-160 15,0 1 160-15,-2-4-160 0,-5 3 144 0,-1-4-144 16,-4 2 128-16,0 1-128 0,-1-5 144 0,-2 4-144 15,-4 2 160-15,-4-2-160 0,0 6 128 0,-2-1-128 16,-3-3 0-16,-1 7 0 0,-1-1 0 0,-2 2 0 16,0 1 0-16,0 4 0 0,1-2 0 0,-3 4 0 15,-1 4 0-15,2-1 0 0,0 4 0 0,-1 2 0 0,-3 3 0 16,3 4 0-16,-4 1 0 0,0 3-128 0,-3-1 128 0,2 3 0 16,0-1-128-16,3 6 128 0,-2 1 0 0,4 0 0 15,2 2-128-15,4 1 128 0,2 0 0 0,6 1 0 16,2 5 0-16,0-2 0 0,3 3 0 0,4 1 0 15,3-2 0-15,4 2-128 0,2-2 128 0,3 2 0 16,4 0 0-16,6 1 0 0,1-3 0 0,6 2 0 16,3-3 0-16,3-1 0 0,3 1 0 0,0-5 0 0,2-4 0 0,1-2 0 15,1 0 0-15,-2-3 0 16,1-5 128-16,-2-2-128 0,0-1 0 0,0-2 144 0,-1-1-144 16,-2-2 192-16,-2-3-192 0,0-2 192 0,-3 1-32 0,0-5 0 15,-2 1 0-15,-3-1 0 0,-2-4-160 0,-3-2 192 16,-2 0-192-16,-3-1 192 0,-1-1-192 0,-4-3 192 15,-3-2-192-15,-3 2 192 0,-2-4-192 0,-2 7 128 16,-2 2-128-16,-2 3 128 0,-1 1-128 0,-2 5 0 16,0 5 0-16,-2 3 0 0,-4 2-192 0,-4 1 192 15,1 6-160-15,-5 4 160 0,1 5-160 0,-1 2 160 16,1 4-160-16,-3 5 160 0,0 0 0 0,0 3-144 16,0 1 144-16,0-1 0 0,3-4 0 0,0 0 0 15,3-7 0-15,3-3 0 0,1-6 0 0,2-1 0 16,2-5 0-16,3 2 0 0,2-5 128 0,9-2 0 15,-5-8 0-15,0 0 0 0,5-6 128 0,5-3 16 16,-1-3 16-16,2-2 0 0,3-5-32 0,3 3 0 16,0-4 0-16,2 3 0 0,0-6-256 0,4 3 0 0,0-2 0 15,1-1 0-15,3 3 0 0,0 1 0 0,0 5 0 0,2 4 0 16,0 0 0-16,2 7 0 0,-1 5 0 0,-1 3 0 16,-2 3 0-16,-2 5 0 0,-2 9 0 0,-4 3 0 15,-3 2 0-15,-3 2 0 0,-3 3-192 0,-4 6 48 16,-3 4 144-16,-4 2-128 0,-5 0 128 0,-4 4-128 15,-5 3 128-15,-1-2-128 0,-4-4 128 0,2-6-128 16,0-8 128-16,0-4 0 0,1-2 0 0,0-4 0 0,0-8 160 0,2-3 64 16,2-3 16-16,0-3 0 0,2-7 144 0,1-5 48 15,-1-3 0-15,2-2 0 0,0-2-160 0,3-6-16 16,1-4-16-16,3-4 0 0,2-1-96 0,3-2-16 16,2-4 0-16,5 0 0 0,4 1-128 0,3 4 0 15,5 6 0-15,2 4 128 0,3 1-128 0,2 5 0 16,3 2 0-16,-2 5-176 0,0 6 176 0,0 5-128 15,-1 2 128-15,-1 7-128 0,-3 6 128 0,-1 4-160 16,-4 4 160-16,-3 3-160 0,-3 2 32 0,-6 8 0 16,-4 4 0-16,-4 3 0 0,-5 6-16 0,-4 0 0 15,-4-3 0-15,-1-3 0 0,-3-5 0 0,1-2 0 16,-2-9 0-16,-1-2 0 0,-2-5 144 0,2-3 224 16,4-4-48-16,3-4-16 0,2-5 352 0,0-4 80 15,3-2 16-15,5-4 0 0,2-4-160 0,2-3-16 16,2-5-16-16,3-3 0 0,3 1-224 0,4 0-32 15,0-6-16-15,4 2 0 0,1 2-144 0,4-1-144 16,2 3 144-16,2-1-208 16,1 2-256-16,-1 5-48 0,3 3-16 0,-1 4 0 15,-1 5-1840-15,0 4-352 0,1 3-80 0</inkml:trace>
  <inkml:trace contextRef="#ctx0" brushRef="#br1" timeOffset="9882.83">2859 3138 15135 0,'0'0'672'0,"-4"-12"144"0,-1 1-656 0,1-3-160 0,2 0 0 0,-2 0 0 15,0 0 944-15,-1 0 144 0,-2 0 48 0,0 1 0 16,-3 0-208-16,-1-1-32 0,0-2-16 0,-3-1 0 16,-2 2-64-16,-1 2-16 0,2 3 0 0,-1-2 0 15,-3 3-176-15,0-4-48 0,-1-4 0 0,0 5 0 16,-1 2-112-16,1-2-16 0,-2 3-16 0,1-1 0 0,-2 4-16 0,1-1 0 15,2 5 0-15,-3-1 0 0,-1 2-48 0,1 1-16 16,-1 3 0-16,1 2 0 0,0 4-64 0,0-1-16 16,4 5 0-16,-5 2 0 0,0-1-80 0,1 4-32 15,-2 4 0-15,-1-1 0 0,-1 5-160 0,2-2 160 16,1 3-160-16,2 2 160 0,-2 3-32 0,1-3-128 16,2 1 192-16,2 2-64 0,2 4 0 0,-1-2-128 15,-2-1 192-15,2 4-64 0,0 2-128 0,1 3 128 16,1 5-128-16,2 0 128 0,0-3-128 0,4 4 0 15,4-2 0-15,1-1 0 0,1-3 0 0,3 2 0 16,1-5 0-16,1 0 0 0,4 2 224 0,0 2-32 16,1-2-16-16,3-3 0 0,1-1 16 0,3-1 0 15,1-3 0-15,3 1 0 0,1-6-32 0,1 1 0 16,0 2 0-16,-5-11 0 0,1-2-32 0,1 1 0 16,0-3 0-16,4 2 0 0,-1 2 0 0,3-2-128 0,-2-1 192 0,3-1-64 15,-2-2 16-15,4-4 0 0,0 2 0 0,2-2 0 16,-1-1 16-16,4-1 0 0,1 1 0 0,4-6 0 15,2 0-16-15,1-2 0 0,0-2 0 0,3-2 0 16,2 1-16-16,-5-7 0 0,0-1 0 0,0-4 0 16,0 1 16-16,0 2 0 0,-1-5 0 0,0 4 0 15,3-5 0-15,9-7 0 0,-4-3 0 0,-5 4 0 16,-4 2-144-16,-3 0 192 0,-1 0-192 0,-2-3 192 16,-2 1-48-16,0-4 0 0,-2 0 0 0,-2-2 0 15,-1-1 64-15,1-2 16 0,0-1 0 0,-4 1 0 16,-2 0-32-16,0 2-16 0,-2-3 0 0,0-2 0 0,-2 1 32 0,-2-1 16 15,0-1 0-15,-2-1 0 0,-1 1-64 16,-3 0-16-16,-1-1 0 0,-1-4 0 0,-3-2-144 0,-2 2 0 16,0-1 144-16,-3-2-144 0,-2 4 0 0,-3 0 144 15,-1-2-144-15,-4 1 0 0,0 2 128 0,0 1-128 16,-2 3 0-16,-3-2 0 0,0 0 0 0,-1 3 0 16,0 2 0-16,-2 3 0 0,-1 5 0 0,-1 1 0 15,-3 0 0-15,-1 4 0 0,-2 1 0 0,-1-1 0 16,1 2 0-16,1 1 0 0,1 4 0 0,-2-2 0 15,1 1 0-15,0 4 0 0,-2 0 0 0,3 4 0 16,0 1 0-16,0 3 0 0,-1 2 0 0,1 3 0 16,-1 1-208-16,0 6 80 0,-2 1 128 0,3 3-128 0,2 2 128 15,-4 1-128-15,-4 1 128 0,-2 3 0 16,0 3 0-16,-3 5-128 0,3 2 128 0,-3 3 0 0,-1 4 0 0,0 0-128 16,1 0 128-16,-2 0 0 15,2 1 0-15,3 2 0 0,3-2 0 0,12-14 0 0,-2 3 0 0,-12 22-128 16,2-1 128-16,4-3 0 15,3 0 0-15,3 0-128 0,0-4 128 0,10-12 0 0,2-1 0 0,-3 17 0 16,1-4 0-16,7-3 0 16,0-6 0-16,5-3-128 0,2 0 128 0,3 3 0 0,3-3 0 0,3 0 0 15,3 2 0-15,3-1 0 0,3-2 0 0,1-2 0 16,2 1 0-16,3-2 0 0,2-3 0 0,4-2 0 16,3-2 0-16,-1-1 0 0,3-1 0 0,3-4 0 15,2-3 0-15,1-3 0 0,0-2 0 0,-2 2 0 16,3-4 0-16,-11 0 128 0,4-1-128 0,15 1 0 15,-3-5 0-15,-6-4 0 0,-1-1 0 0,-2-1 128 0,0-2-128 16,0 0 0-16,-1-3 128 0,-1-4-128 0,-1 0 128 0,0-4-128 16,-2-1 128-16,-2-4-128 0,-1-2 128 0,-2-3-128 15,-1-5 128-15,0 0-128 0,-3-1 128 0,2 1-128 16,0-5 128-16,-6-1-128 0,-3-3 0 0,-1-1 144 16,-2-4-144-16,-5-1 0 0,-4-1 144 0,-1-2-144 15,-5-4 0-15,-1 2 144 0,-3 3-144 0,-1 5 0 16,-4-1 0-16,-2 2 128 0,-3 3-128 0,-3 1 0 15,0 1 0-15,-4 4 128 0,1 3 0 0,-4 5-128 16,0-3 192-16,-2 9-64 0,-1 3 48 0,1 3 0 16,-2 3 0-16,-1 3 0 0,-1 5-176 0,4 0 0 15,0 3 0-15,0 3 0 0,-4 3 0 0,5 1 0 0,2 4-144 0,3 3 144 32,1-2-1456-32,2 3-176 0,3 0-32 0,4 1-10896 0,2 5-2176 0</inkml:trace>
  <inkml:trace contextRef="#ctx0" brushRef="#br1" timeOffset="12184.64">31984 11473 8287 0,'0'0'736'0,"0"0"-592"15,9-9-144-15,-3 3 0 0,-6 6 2656 0,12-2 496 16,-12 2 112-16,9-3 0 0,0-1-1952 0,-9 4-400 16,0 0-80-16,8-1 0 0,-8 1-240 0,0 0-32 15,0 0-16-15,0 0 0 0,0 0-112 0,0 0-32 16,0 0 0-16,0 0 0 0,0 0 48 0,0 0 0 15,0 0 0-15,-8 1 0 0,-6-1-16 0,-2 1 0 16,0 2 0-16,-3-3 0 0,-4-1 32 0,-1 2 16 16,-2 2 0-16,-2 2 0 0,-2 1 96 0,-3-1 0 0,-3 1 16 0,-1 1 0 15,-1-1-32-15,-5 4-16 0,-3-3 0 0,-1 2 0 16,-4-3-96-16,-1-1 0 0,-1 0-16 0,-2-1 0 16,-1-2-240-16,0 2-32 0,0 5-16 0,-1-3 0 15,-6 1 0-15,-4-2 0 0,-4-3 0 0,0 1 0 16,1 2-144-16,-1 3 192 0,4-3-192 0,-5 1 192 15,-4 1-64-15,0-4-128 0,1 4 192 0,1-1-64 16,2-1-128-16,-1-1 192 0,0 1-192 0,0 0 192 16,-3-1-16-16,5-2 0 0,5 0 0 0,3 0 0 15,5 0 80-15,-1 0 0 0,1 3 16 0,-3-4 0 16,-1-2-80-16,1 0-32 0,2 0 0 0,2-2 0 16,1 2-160-16,3 0 128 0,-1-2-128 0,1 2 128 15,1-1-128-15,-4 1 0 0,0-3 0 0,2-2 128 16,1 1-128-16,1 1 0 0,1 2 0 0,0-1 128 15,3-1-128-15,1 2 0 0,-1 0 0 0,-2 0 128 0,-2-1-128 16,1 2 0-16,3-3 0 0,5 0 0 0,1 4 0 0,3-2 0 16,-1-3 0-16,4 2 0 0,3 1 0 0,3 0 128 15,0 1-128-15,5-1 128 0,1-1-128 0,2 1 128 16,3-1-128-16,4 2 128 0,1-4 0 0,4 0 0 16,0 1 0-16,2 1 0 0,8 3 0 0,-8-4 0 15,2-4 0-15,2 1 0 0,4 7-128 0,0 0 192 16,0 0-192-16,0 0 192 0,-1-9-192 0,1 9 128 15,0 0-128-15,0 0 128 0,0 0-128 0,0 0 0 16,0 0 0-16,0 0 0 0,0 0 0 0,11-4 0 16,-11 4 0-16,12 3 0 0,-2 5 0 0,0-2 0 15,-1 5 0-15,0 0 0 0,0 1-144 0,0 5 144 0,-2 3 0 0,3 2 0 16,1 3-128-16,-1 2 128 0,-1 3 0 0,0 9 0 16,-2 2-128-16,2 5 128 0,-1 3 0 0,-1-1 0 15,0 3 0-15,-1 2-128 0,0 2 128 0,0-1 0 16,-3 0 0-16,1 0 0 0,-1 5 0 0,-2-4 0 15,0-2 0-15,-1 2 0 0,-1-3 0 0,-2 1 0 16,0-5 0-16,-2 2 0 0,-1 1 0 0,0 1 0 16,0-3 0-16,-1-2 0 0,0 1 0 0,-1-4 0 15,1 1 0-15,-1-4 0 0,0-1 0 0,-1-1 0 16,2-4 0-16,-2-4 0 0,0 2 128 0,1 2-128 16,1-4 0-16,3 0 128 0,0-6-128 0,2 0 0 15,0-4 128-15,0 0-128 0,2-6 0 0,0-1 144 16,0 0-144-16,2 0 160 0,0-8-160 0,-2-6 160 15,0 0-32-15,0 0 0 0,8 6 0 0,1-2 0 0,-9-4 0 16,14-2 0-16,0-5 0 0,0 2 0 0,-1 0-128 0,1-2 128 16,4-1-128-16,0 2 128 0,3-3-128 0,5 2 0 15,3-3 0-15,4 4 0 0,4-3 128 0,5 1-128 16,2-2 128-16,7 4-128 0,1-6 0 0,2 5 0 16,0-2 0-16,3 2 0 0,2 5 0 0,3-1 0 15,2 2 0-15,2 1 0 0,2 0 0 0,-1 1 0 16,-4 1 0-16,-2-1 0 0,-1 0 0 0,1-1 0 15,0 3 0-15,1-1 0 0,3 1 0 0,-1 1 0 16,-3-3 0-16,-2 1 0 0,1 0 0 0,0-1 0 16,-3-1 0-16,7 0 0 0,0 0 0 0,1 0 0 15,-1 0 0-15,-3-1 0 0,-4-1 0 0,3 2 0 16,1 0 0-16,4 2 0 0,2-1 0 0,-4 1 0 16,0 1 0-16,-3 3 0 0,-3 1 0 0,1-1 0 0,2 2 0 0,0-1 0 15,-1 5 0-15,2-2 0 0,-1 0 0 0,-3-2 0 16,-3 1 0-16,-3-3 0 0,-4 4 0 0,-2-3 0 15,1 0 0-15,-1 0 0 0,-1-2 0 0,1 2 0 16,0 0 0-16,1-1 0 0,-3 0 0 0,1-2 0 16,-2 2 0-16,-3 3 0 0,-2-5 0 0,-2 3 0 15,0 1 0-15,-1-1 0 0,-1 0 0 0,-1 0 0 16,1-1 0-16,-3 3 0 0,-4-1 0 0,3 2 0 16,-1-1 0-16,-3 1 0 0,-3-4 0 0,-2 3 0 15,-2-4 0-15,3 2 0 0,-7-1 0 0,-1-2 0 16,-1 1 0-16,-2-1 0 0,-1 1 0 0,-9-5 0 15,0 0 0-15,0 0 0 0,10 0 0 0,-10 0 128 0,0 0-128 0,0 0 0 16,0 0 144-16,0 0-144 0,0 0 0 0,0 0 128 16,0 0-128-16,0 0 0 0,0 0 0 0,8-8 128 15,-8 8-128-15,0 0 0 0,6-10 0 0,-1-3 0 16,-1 2 0-16,-1 2 128 0,-1-4-128 0,1-1 0 16,-1-5 0-16,1 0 128 0,-2-1-128 0,2-6 0 15,-1-4 0-15,1-3 128 0,-1-7-128 0,2-7 128 16,0-5-128-16,1-6 128 0,0-6-128 0,1-6 0 15,1-9 0-15,0 1 128 0,2-9-128 0,0 0 0 16,-1-2 0-16,-2 3 0 0,-1 8 0 0,2 1 0 16,-5 4 0-16,1 1 0 0,-1 2 128 0,-1 8 16 15,-1 10 0-15,-1 6 0 0,0 3 144 0,0 9 32 16,-2 6 0-16,1 2 0 0,-2 5-160 0,0 4-32 0,0 2 0 0,-1 4 0 16,-1-1-128-16,-1 3 0 0,2-3 0 15,0 3 0-15,-1 0-320 0,-1-1 48 0,1-1 16 0,-2-1 0 31,-2 4-1248-31,-1 0-240 0,-3 2-48 0</inkml:trace>
  <inkml:trace contextRef="#ctx0" brushRef="#br1" timeOffset="16803.97">8729 8891 12895 0,'0'0'1152'0,"0"0"-928"16,-10-4-224-16,1-1 0 0,0 1 688 0,1 1 80 15,1-1 32-15,2-1 0 0,-2 2 416 0,2-1 64 16,-1 1 32-16,-1-2 0 0,-2-3-64 0,3 3-16 15,0 3 0-15,-1-1 0 0,0-2-208 0,3 4-32 16,-1-2-16-16,2 1 0 0,-2 1-96 0,1-1-32 0,1 1 0 0,-1 1 0 16,4 0-192-16,0 0-32 0,-5 8-16 0,3 4 0 15,2 1-336-15,6 5-64 16,1 4-16-16,3 0 0 0,-1 5-192 0,4 1 128 0,3 5-128 0,6 5 0 16,2 8 240-16,5 1-48 0,3 3-16 0,4 4 0 15,2 3-176-15,1 4 192 0,-2-1-192 0,1 2 192 16,0-1-192-16,1-1 0 0,-1 1 144 0,2-4-144 15,0 1 0-15,-1-1 128 0,2 1-128 0,-2 1 0 16,1-2 0-16,-2 1 144 0,-5 3-144 0,-1-2 0 16,-4-2 208-16,-2 3-64 0,-4-3-16 0,0-2 0 0,-1-4 144 0,0-2 32 15,-2 1 0-15,-2-2 0 16,-1 2-64-16,1-5-16 0,0 1 0 0,-3-14 0 0,2 3-32 0,1 4-16 16,0-1 0-16,-1 0 0 0,2 3 0 0,0 0 0 15,-2 0 0-15,2 1 0 0,1 1-48 0,-1-1 0 16,0-1 0-16,1 1 0 0,-2-1 0 0,1-2 0 15,-1 3 0-15,1-1 0 0,1-3 16 0,-2-1 0 16,0-1 0-16,1 3 0 0,0-4-144 0,1 1 192 16,-2-2-192-16,4 0 192 0,-2 2-192 0,1-2 160 15,1 1-160-15,-1-2 160 0,1-3-160 0,1 1 0 16,0-2 0-16,-1-2 128 0,0 2-128 0,1-2 0 16,1 2 0-16,-1-3 0 0,0 4 0 0,-1 1 128 15,1-3-128-15,-3 2 0 0,-1 1 128 0,1 1-128 16,-1-4 0-16,-1 3 128 0,-1-3-128 0,0 2 0 15,-3 1 0-15,2-5 128 0,-1 2-128 0,-1-1 0 0,1 1 144 0,-2-4-144 16,2 2 0-16,0-4 144 16,-1 4-144-16,-1 1 0 0,2-2 0 0,1 3 0 0,0-4 0 0,-1 4 0 15,4-4 128-15,-3 3-128 0,2-3 0 0,-1 1 0 16,1 2 0-16,-2-1 0 0,-1-1 128 0,1-1-128 16,-1 3 0-16,0-4 0 0,-1 1 128 0,0 3-128 15,-1-2 0-15,2 0 0 0,-2-2 128 0,-1 0-128 16,2 4 0-16,-2-4 0 0,-1-3 0 0,2 0 0 15,-2 2 0-15,1-3 0 0,2-1 0 0,-3 0 0 16,-1-3 128-16,0 0-128 0,0 0 0 0,-1 2 0 0,-1-4 0 0,1-2 0 16,0 1 0-16,-1 2 0 15,1-6 0-15,-1 3 0 0,1-4 0 0,0 2 0 0,-1-3 0 0,1 0 0 16,0-1 0-16,-8-5 0 0,0 0 0 0,7 0 0 16,1 0 0-16,-1 0 0 0,-7 0 0 0,0 0 0 15,7-8 0-15,-2 3-144 0,-1-4 144 0,0 1 0 16,-1-2 0-16,-3 0 0 0,0-5 0 0,0 1 0 15,0 0 0-15,0-1-128 0,-3-3 128 0,-1-4 0 16,-3 1 0-16,0-2 0 0,-2-3 0 0,0 0 0 16,-1-4 0-16,-2 4 0 0,0-6 0 0,-2-1 0 15,-2-4 0-15,0-2 0 0,-4 0 0 0,-3-5 0 16,-3-1 0-16,1-3 0 0,-2-1 0 0,0 0 0 16,1-2 0-16,-2-1 0 0,1 0 0 0,-2-1 0 15,0-2 0-15,1 1 0 0,0-4 0 0,-2-1 0 16,-1-1 0-16,0 1 0 0,-3-4 0 0,-3 1 0 15,-5-5 0-15,-1 1 0 0,0 2 0 0,-1-3 0 16,1 4 0-16,0 4 0 0,1 2 0 0,4 0 0 0,1 0 0 0,1 0 128 16,3 1-128-16,2 1 0 15,-1-1 0-15,0 0 0 0,-1 2 0 0,0-2 0 16,-1 1 0-16,-1-4 0 0,0 1 0 0,-2-2 0 0,0-5 0 0,-1 2 0 16,1-3 0-16,3 2 0 0,-1 3 0 0,4-2 0 15,-1 0 0-15,4 4 0 0,0-4 0 0,1 6 0 16,0 1 0-16,-2 4-160 0,1 3 160 0,0 2 0 15,0 2 0-15,-1 1 0 0,1 2 0 0,0 2 0 16,-2 3 0-16,2-1 0 0,-2-2 0 0,4 0 0 16,-1 2 0-16,3 0 0 0,-3 1 0 0,2 1 0 15,1 0 0-15,2-1-128 0,2-1 128 0,-1 2 0 16,1 0 0-16,0 5-128 0,-1-1 128 0,0 4 0 0,2-1 0 0,-2-1-128 16,-2 2 128-16,2 0 0 0,-2 3 0 0,0-2 0 15,-1 2 0-15,4 0 0 0,-2 2 0 0,3 0 0 16,0 0 0-16,0 0 0 0,2 1 0 0,2 2 0 15,0-2 0-15,2 0 0 0,2 4 0 0,-1 3 0 16,1-2 0-16,2 2 0 0,0-1 0 0,0 4-128 16,3 0 128-16,-2 2 0 0,4 3 0 0,2-1 0 15,0 3 0-15,1 0 0 0,-1 0 0 0,2 5 0 16,0 0-144-16,0 0 144 0,0 0-144 0,0 0 144 16,6 9-128-16,2 1 128 0,-1 4 0 0,3 3-160 15,2 4 160-15,3 4 0 0,-1 2-128 0,4 3 128 16,1 6 0-16,4 0 0 0,2 3 0 0,6 7-128 15,2 1 128-15,5 5 0 0,3 3 0 0,2 3 0 16,-1 2-128-16,1 0 128 0,3 3 0 0,-2 1 0 16,3 3 0-16,0 2 0 0,2 2 0 0,-1-3 0 15,3-3 0-15,-2 5 144 0,-3 4-144 0,0 1 0 16,-3-3 144-16,2 2-144 0,-5-1 128 0,1-1-128 16,0-1 160-16,-1 3-160 0,2 1 128 0,-1-1-128 0,1-2 0 0,-3-1 144 15,1-3 0-15,-5-1 0 0,0 2 0 0,-2-5 0 16,-2 0 0-16,1-2 0 0,2-1 0 0,-1-4 0 15,1-1-144-15,-1-2 128 0,0-2-128 0,2 0 128 16,3 0-128-16,2 0 0 0,-2-2 0 0,3-2 0 16,-3 0 128-16,0 2-128 0,-4-4 0 0,0 1 128 15,-2-3-128-15,0 2 128 0,-1 2-128 0,-3-2 128 0,-1 2 0 0,1 2-128 16,0-3 192-16,0 1-64 0,2 2-128 0,-5-3 0 16,3 1 0-16,-3 0 128 0,1-3-128 0,-2 1 128 15,0-3-128-15,-1 1 128 0,1-3-128 0,-2 0 0 16,-3 2 0-16,1-5 0 0,-2-2 0 0,1 1 0 15,-5-3 128-15,3 0-128 0,-2-2 0 0,-1-4 0 16,-1 2 0-16,2-2 128 0,-5 2-128 0,1 0 0 16,0-4 0-16,-3 0 0 0,0-3 128 0,0-1-128 15,-2-3 128-15,-1-1-128 0,0-3 0 0,-1 0 0 16,0-1 0-16,-2-4 0 0,1 0 0 0,1-2 0 16,-4 1 0-16,1-3 0 0,-1-6 0 0,0 0 0 15,0 0 0-15,0 0 0 0,0 0-256 0,0 0 32 16,-6-1 0-16,-6-5 0 15,-2-8-2256-15,-6-4-448 0</inkml:trace>
  <inkml:trace contextRef="#ctx0" brushRef="#br1" timeOffset="18338.27">8804 8488 7359 0,'0'0'320'0,"0"0"80"0,0 0-400 0,0 0 0 16,0 0 0-16,0 0 0 0,0-7 1344 0,0 7 192 16,0 0 48-16,0 0 0 0,4-4-624 0,-4 4-112 0,1-7-16 0,0 2-16 15,-1 5-80-15,0 0-16 0,1-5 0 0,-1 5 0 16,0 0-144-16,2-7-16 0,-2 7-16 0,0-6 0 15,-2 1 112-15,2 5 32 0,-2-7 0 0,2 7 0 16,-3-6-48-16,1 2-16 16,-1-2 0-16,-1 2 0 0,-1 2-144 0,-1-1-32 0,1 2 0 0,-1-2 0 15,-2-2-48-15,0 1-16 0,-1 1 0 0,2 0 0 16,-1 0 0-16,-1-2 0 0,-1 2 0 0,-1-1 0 16,-2 0 64-16,2-2 0 0,-5-2 0 0,2 5 0 15,0 0-112-15,-1-1-16 0,2 1 0 0,-2 1 0 0,0 0-96 0,1 1-32 16,-1 1 0-16,-1 0 0 0,0 1-64 15,4 2 0-15,1 1-128 0,1 1 192 0,0-3-64 0,2 0-128 16,0-1 176-16,1 1-176 0,0 1 128 0,7-3-128 16,0 0 0-16,0 0 0 0,-6 1 0 0,6-1 0 15,0 0 0-15,0 0 0 0,-6 0 0 0,6 0 0 16,0 0 0-16,0 0 0 0,0 0 0 0,0 0 0 16,0 0 0-16,-7 5 0 0,7-5 0 0,0 0 0 15,0 0 0-15,-5 4 0 0,5-4 0 0,0 0 0 16,-4 5 0-16,4-5-144 0,0 0-32 0,0 0 0 15,0 0 0-15,0 0 0 16,0 0-800-16,0 0-176 0,0 0-16 0,0 0-16 16,-1-5-1744-16,1-4-336 0,0 2-80 0</inkml:trace>
  <inkml:trace contextRef="#ctx0" brushRef="#br1" timeOffset="20708.29">8829 8186 12831 0,'0'0'576'0,"8"-2"112"0,-8 2-560 0,6-4-128 0,2 1 0 0,-8 3 0 16,6-2 1216-16,-6 2 192 0,9 0 64 0,-9 0 0 16,0 0-144-16,5 5-32 0,-5-5 0 0,3 10 0 15,-3-2-144-15,-2 3-48 0,0-2 0 0,-2 4 0 0,-1 0-144 0,-3-2-16 16,-1 2-16-16,-1 1 0 15,-2-3-32-15,-1 3-16 0,-4 0 0 0,-2 3 0 0,-1-1-176 0,-3 2-16 16,-4-2-16-16,1 2 0 0,-2-1-176 0,-2-1-48 16,-3 0 0-16,0 0 0 0,2 2-16 0,-4-2-16 15,1 0 0-15,-4-2 0 0,-3-7-64 0,0 2-16 16,0-4 0-16,-1 0 0 0,1 0-32 0,4-3-16 16,4-4 0-16,3 1 0 0,2 1-160 0,2-4-128 15,3 3 192-15,2 0-192 0,2-2 144 0,2-1-144 16,2 3 0-16,1-3 144 0,4 1-144 0,1 1 0 15,1 1 0-15,2 0 0 0,1-2 0 0,1 1 0 16,4 2-128-16,0 0 128 0,0 0 0 0,0 0 0 16,0 0 0-16,0 0 0 0,0 0-144 0,0 0 144 15,0 0 0-15,0 0 0 0,0 0-128 0,0 0 128 16,0 0 0-16,6 6 0 0,1 3 0 0,-1-3 0 16,-1 3 0-16,1 0 0 0,-1 5 0 0,2 1 0 15,-1 2 0-15,-1 2 0 0,2 0 0 0,1 3 0 0,0 2 0 16,-2 4 0-16,1 5 0 0,-2 0 0 0,-1 4 0 0,-2 1 144 15,-2 0-16-15,-1 0-128 0,-3 4 192 0,-1 2-64 16,0 1-128-16,-3-1 192 0,2-4-192 16,0-2 192-16,-1-1-192 0,1-2 0 0,-2 0 144 0,2-4-144 15,0-1 0-15,1-7 0 0,-1-1 0 0,3-2 128 16,-2-5-128-16,1-1 128 0,1-5-128 0,1 1 128 16,2-10-128-16,0 0 128 0,0 0-128 0,0 0 128 15,0 0-128-15,0 0 128 0,0 0-128 0,5-10 128 16,0 2-128-16,4-2 0 0,2 2 0 0,3-3 0 0,0 1 0 0,4-3 0 15,1 1 0-15,3 4 0 0,-1-4 0 0,6 5 0 16,1-2 0-16,4 2-128 0,2 2 128 0,5-1 0 16,5 1 0-16,-1 2 0 0,0 2 0 0,2 0 0 15,-2-1 0-15,0 1 0 0,0-3 0 0,0 2 0 16,3-1 0-16,0 2 0 0,-3 1 0 0,0 0 0 16,1 1 0-16,-5-1 0 0,-2 0 0 0,-3 0 0 15,-3 0 0-15,-3 3 0 0,-3-1 0 0,2 5 0 16,-1-5 0-16,-1 3 0 0,-9 2 0 0,2-2 0 15,-2-1 0-15,2 6 0 0,0 0 0 0,-1 3 0 16,-3-3 0-16,-2 0 0 0,2 0 0 0,-2-2 0 16,-2 2 0-16,0-1 0 0,-2 2 0 0,-1-2 0 15,-2 1 0-15,0-3 0 0,-5-7 0 0,0 0 128 16,0 0-128-16,3 14 0 0,0-5 0 0,-3-9 128 16,0 0-128-16,0 0 0 0,0 0 128 0,0 0-128 15,0 0 128-15,0 0-128 0,-12 0 144 0,6-2-144 16,-2 0 192-16,-1-3-192 0,2 1 176 0,0-3-176 15,2 2 160-15,-1 0-160 0,1-4 0 0,0 3 128 0,0-3-128 16,1 3 0-16,0-1 0 0,1-3 0 0,1 1 0 0,1-3 0 16,-2-1 0-16,3-1 0 0,0 0 0 0,3-4 0 15,-2-5 0-15,1 0 0 0,1 1 0 0,-2-6 0 16,0 1 0-16,2-5 0 0,0-1 0 0,0-1 0 16,-1-2 0-16,0 1 0 0,2-1 0 0,1 0 0 15,1 1 0-15,3-2 0 0,0-2 0 0,1 0 0 0,1 3 0 0,-1-4 0 16,1-2 0-16,2 2 0 0,2-1 0 0,-1-1 0 15,1 1 0-15,-4 18 0 0,-3 2 0 0,3-1 0 16,-1 2 0-16,0 1 0 0,-1 1 0 0,1 0 0 16,-2 3 0-16,2 1 0 0,-3 0 0 0,0 1 0 15,-1 6 0-15,-1-2 0 0,0 4 0 0,-1 0 0 16,0-3 0-16,-4 8 0 0,0 0 128 0,0 0-128 16,0 0 0-16,0 0 0 0,0 0 0 0,0 0 128 15,0 0-128-15,0 0 0 0,0 0 0 0,0 0 0 16,0 0 0-16,0 0 0 0,0 0 0 0,0 0 0 15,0 0 0-15,0 0 0 0,0 0 128 0,0 0-128 16,0 0 0-16,0 0 0 0,0 0 128 0,0 0-128 16,0 0 0-16,-6 1 0 0,-3-1 128 0,0 0-128 15,-3-1 0-15,0 1 144 0,-2 0-144 0,-2 0 128 16,-1-1-128-16,-4-2 128 0,0 3-128 0,-2 0 128 16,-4 0-128-16,2-1 128 0,-1 1-128 0,1 0 0 15,-2 0 0-15,3 1 0 0,0-1 0 0,0 1 0 16,-2 3 0-16,3-1 0 0,0-2 0 0,1 2 0 15,-1-2 0-15,0 0 0 0,0 2 0 0,3-2 0 16,-2-1 0-16,-1 0 0 0,-1-1 0 0,0-1 0 16,1 0 0-16,-1 1 0 0,1-2 0 0,-3 2 0 0,1-3 0 0,5 1 0 15,-1 2 0-15,4-1 0 0,-1-1 0 0,3 2 0 16,-1-2 0-16,2 3 0 0,0 3 0 0,0-3 0 16,0 0 0-16,2 1 0 0,0 0 0 0,1 1 0 15,1-2 0-15,-1 1 0 0,6 0 0 0,-1-1 0 16,1-1-128-16,5 1 128 0,-8-1 0 0,8 1 0 0,0 0 0 0,0 0 0 15,0 0 0-15,0 0 0 16,0 0-128-16,0 0 128 0,0 0 0 0,0 0 0 0,0 0 0 0,0 0 0 16,0 0 0-16,0 0 0 0,0 0 0 0,0 0 0 15,-4-4 0-15,4 4 0 0,0 0-128 0,0 0 128 16,0 0 0-16,0 0 0 0,0 0 0 0,0 0 0 16,0 0 0-16,0 0 0 0,0 0 0 0,0 0 0 15,0 0 0-15,0 0 0 0,0 0 0 0,-5 0 0 16,-1 0 0-16,6 0 0 0,-8 2 0 0,1 2 0 15,-1-1 0-15,1 2 0 0,-1 2 0 0,0 0 0 16,-1 2 0-16,2-2 0 0,-3 3 0 0,-2-2 0 16,1 3 0-16,-2-2 0 0,-1 4 0 0,-6 4 0 15,-2-2 0-15,0 1 0 0,3 1 0 0,-1 2 0 0,-3 0 0 16,-1 1 0-16,0 1 0 0,1 2 0 16,3-2 0-16,-1 3 0 0,2-3 0 0,1-2 0 15,1-1 0-15,0-2 0 0,1 2 0 0,0-4 0 16,4-5 0-16,0 3 0 0,1 0 0 0,2-2 0 15,0 1 0-15,1-3 0 0,2 1 0 0,6-9 0 16,-5 6 0-16,5-6 0 0,-6 8 0 0,6-8 0 0,0 0 0 16,-4 8 0-16,4-8-144 0,0 0 144 0,0 0 0 0,0 0 0 15,0 0 0-15,0 0 0 0,0 0 0 0,0 0 0 16,0 0 0-16,0 0-128 0,0 0 128 0,0 0 0 16,0 0 0-16,10 5 0 0,-1-1 0 0,-9-4 0 15,0 0 0-15,11 3 0 0,2-3 0 0,-13 0 0 16,10 5 0-16,-10-5 0 0,13 4 0 0,-3 3 0 15,-10-7 0-15,11 11-128 0,0 2 128 0,-1-2 0 0,-3 3 0 0,0 1 0 16,0 3 0-16,0 1 0 0,-1-1 0 0,0 4-128 16,1 4 128-16,-2 0 0 0,0 3 0 0,-1 3 0 15,0-2 0-15,-1 2 0 0,1 0 0 0,-1-3 0 16,-1-2 0-16,0 1 0 0,-4-3 0 0,4 3 0 16,-2-1 0-16,0-4 0 0,0-4 0 0,0-3 0 15,0-3 0-15,0 2 0 0,-2-1 0 0,2-2 0 16,-1-2 0-16,1-10 0 0,0 9 0 0,0-9 0 15,0 0 0-15,0 0 0 0,0 0 0 0,0 0 128 16,0 0-128-16,0 0 0 0,0 0 0 0,0 0 0 16,0 0 128-16,0 0-128 0,0 0 0 0,0 0 0 15,0 0 0-15,6-9 0 0,1-3 0 0,2 5 0 16,1-3 0-16,3 3 0 0,2-2 0 0,3 4 0 16,2-1 0-16,3-4 0 0,3 1-128 0,2-5 128 15,4 0 0-15,0 0 0 0,1 2 0 0,3-2 0 16,0 2 0-16,1 0 0 0,0 0 0 0,3 0-128 15,0 5 128-15,2-2 0 0,1 2 0 0,1 3 0 16,-1-2 0-16,0 4 0 0,2 0 0 0,-5 1 0 0,0-1 0 16,-2 0 0-16,-4 1 0 0,-2-2 0 15,-2-2 0-15,-2 2 0 0,-2 0 0 0,-1 0 0 16,1 2 0-16,-2-1 0 0,-1-3 0 0,-3 1 0 0,-1 1 0 0,-1 2 0 16,-3 0 0-16,-1 1 0 0,0 1 0 0,-4-1 0 15,2 0 0-15,-5 1 0 0,-7-1 0 0,0 0 0 16,0 0 0-16,0 0 0 0,8 3 0 0,-8-3 0 15,0 0 128-15,0 0-128 0,0 0 0 0,0 0 0 16,0 0 128-16,0 0-128 0,0 0 0 0,0 0 0 16,-6-8 0-16,6 8 128 0,-5-10-128 0,-2 2 0 0,1-1 0 0,1-1 0 15,1-4 0-15,1-4 0 0,2 1 0 0,-3-2 0 16,0-6 0-16,1-1 0 0,-2 0 0 0,-3-4 128 16,-1-2-128-16,-1-5 0 0,-4-3 0 0,0-9 0 15,-6 1 128-15,2-3-128 0,0-6 0 0,3 5 128 16,1 3-128-16,5 16 0 0,1 3 0 0,1 1 0 15,0 1 0-15,1 5 0 0,1-1 128 0,2 5-128 16,-1 2 0-16,2 4 0 0,-2 1 128 0,2 2-128 16,-2 2 0-16,1-1 0 0,1 4 128 0,-1 1-128 15,3 4 0-15,-5-2 0 0,5 2 192 0,-5-2-64 16,5 2-128-16,-6 0 192 0,-1 0-192 0,1 0 0 16,0 2 0-16,0 0-160 0,6-2 160 0,0 0 0 15,0 0 0-15,-7 4-128 0,-1 4 128 0,1-2-160 16,-1 3 160-16,2 1-160 0,-3 1-32 0,0 1-16 15,0 2 0-15,-1 1 0 16,-3 3-192-16,0-2-48 0,-2 1 0 0,0-1 0 16,-3 2-1056-16,3 0-224 0,-2-1-32 0,-6 3-9904 0,3-7-1984 15</inkml:trace>
  <inkml:trace contextRef="#ctx0" brushRef="#br1" timeOffset="23847.08">11122 13564 10303 0,'0'0'448'0,"0"0"112"16,0 0-560-16,0 0 0 0,0 0 0 0,0 0 0 0,0 0 944 16,0 0 80-16,0 0 0 0,0 0 16 15,5-4-336-15,-5 4-64 0,0 0 0 0,0 0-16 0,7-2 32 0,-7 2 16 16,0 0 0-16,0 0 0 0,0 0-32 0,0 0-16 15,0 0 0-15,0 0 0 0,0 0-160 0,0 0-16 16,0 0-16-16,0 0 0 0,9-1-144 0,-9 1-32 16,0 0 0-16,0 0 0 0,0 0 80 0,0 0 16 15,0 0 0-15,0 0 0 0,0 0-16 0,0 0 0 16,7 3 0-16,-7-3 0 0,0 0-48 0,8 4-16 16,-8-4 0-16,0 0 0 0,0 0 80 0,0 0 16 15,0 0 0-15,4 9 0 0,-4-9 48 0,1 8 16 16,-4 2 0-16,1-1 0 0,-2 4-48 0,-1 2-16 15,-3 0 0-15,1 2 0 0,-3 0-64 0,-2 5-16 16,-1 2 0-16,-2 5 0 0,-1-1-48 0,-2 4-16 16,-1 4 0-16,-2 2 0 0,0 4-16 0,-3-2 0 15,-4 0 0-15,1 4 0 0,-1 1-64 0,-2 6-16 16,-5 2 0-16,2 0 0 0,1 2-128 0,2 2 160 0,-3 2-160 0,1-1 160 16,0-3-160-16,1 1 0 0,-4 0 144 15,3 2-144-15,2-2 176 0,2-5-48 16,-1-1 0-16,0 2 0 0,1-1 160 0,2-8 32 0,2-3 0 0,0 4 0 15,1-4-96-15,1 6-16 0,3-5 0 0,3-1 0 16,0-1-208-16,1-3 176 0,5-1-176 0,0-2 160 16,0-1-160-16,1-1 0 0,0-1 0 0,0 0 0 15,-2 1 128-15,0-6-128 0,3 2 0 0,-4-1 128 16,2 2 48-16,0-1 0 0,-2 1 0 0,0-1 0 0,-2 2-176 0,0 1 0 16,0 0 144-16,-2 0-144 0,0 1 240 0,-2-2-32 15,0 1 0-15,-1 2 0 0,0 0 0 0,0-4 0 16,-1 1 0-16,1-3 0 0,0 2-16 0,0-2-16 15,-1 3 0-15,1 1 0 0,0-2-48 0,2 3 0 16,-1 0 0-16,-3-3 0 0,6 2 240 0,1-3 32 16,0 0 16-16,1-3 0 0,-2 5-576 0,5-2-112 15,0 1-32-15,0-1 0 0,0-1 512 0,-1-3 112 16,2 3 0-16,-1-5 16 0,1-1-528 0,1 2-96 16,-1 0-32-16,1 2 0 0,-1-3 320 0,0 2 0 15,0 1 0-15,-1-1 0 0,-1-1 0 0,-1 2 0 16,0 2 0-16,-1-4 144 0,-1 3-144 0,1 0 0 15,-1 0 0-15,0 2 128 0,0-3-128 0,0 3 160 16,0-4-160-16,2 1 160 0,-2 1-160 0,1-2 160 16,0 1-160-16,-1 2 160 0,1-3-160 0,2 1 160 15,0 1-160-15,0-2 160 0,0 0-160 0,2 1 128 16,0-2-128-16,-1-1 128 0,0 1-128 0,-2 1 0 16,2 0 0-16,1-2 128 0,0 1-128 0,2-2 0 15,-2 2 144-15,1-2-144 0,1-1 128 0,0-1-128 16,0-4 160-16,0-1-160 0,1 2 144 0,0-1-144 0,-1 0 128 0,1-4-128 15,-3 0 128-15,3 1-128 0,-1 1 0 16,1 1 128-16,0-4-128 0,-1 1 128 0,1-1-128 0,-1 0 128 16,1-2-128-16,-2 4 0 0,2-2 144 0,0-1-144 15,-1-1 0-15,1 0 0 0,1-3 0 0,1 1 128 16,4-5-128-16,0 0 0 0,0 0 0 0,0 0 128 16,0 0-128-16,0 0 128 0,0 0-128 0,0 0 128 0,0 0-128 0,4-6 0 15,-1-5 0-15,2-1 0 0,0-4 0 0,2-1 0 16,-2 1 0-16,2-2 128 0,2-3-128 0,1-3 0 15,1-2 0-15,2-8 128 0,0 0-128 0,1-3 0 16,1-1 0-16,3-5 0 0,2-2 0 0,2-2 0 16,-2 0 0-16,2-2 0 0,-1-1 0 0,2-2 0 15,3-3 0-15,-2-3 0 0,0-4 0 0,3-1 0 16,2-4 0-16,1 0 0 0,1-2 0 0,1-2 0 16,-2-5 0-16,3 2 0 0,1-2 0 0,1 1 0 15,-1 2 0-15,-2 1 0 0,0 1 0 0,2 1 0 16,-1 1 0-16,10-25 128 0,-5 11-128 0,-3 11 0 15,-4 6 0-15,0 0 0 0,-2-3 0 0,0-1 0 16,4-2 0-16,-1 1 0 0,0-1 0 0,0 2 0 16,-2 3 0-16,6 0 0 0,2-1 0 0,0 0 0 15,2-1 0-15,-1 2 0 0,-1 6 0 0,0 0 0 16,2 1 0-16,0 1 0 0,-3-2 0 0,1 2 0 16,-2-1 0-16,-3 0 0 0,-1 2 0 0,-4 6 0 15,0 7 0-15,-2 1 0 0,0 2 0 0,-2 0 144 0,-1 2-144 0,-2 5 0 16,0 3 128-16,-3 5-128 0,-6 1 0 0,0 3 0 15,-1 2 0-15,-3 5 0 0,-2 2 128 0,0 2-128 16,-2 0 0-16,-1 5 0 0,-3 7 0 0,0 0 0 31,0-7-752-31,0 7-256 0,0 0-48 0,0 0-11744 0,0 0-2368 0</inkml:trace>
  <inkml:trace contextRef="#ctx0" brushRef="#br1" timeOffset="24743.8">11607 13370 6447 0,'0'0'576'0,"0"0"-576"16,-8 1 0-16,-1 2 0 0,0-2 1520 16,0 1 192-16,-1-2 32 0,0 2 16 0,0-1-1008 0,1-1-208 15,9 0-32-15,-9 2-16 0,9-2 160 0,0 0 48 16,0 0 0-16,0 0 0 0,0 0-128 0,0 0 0 15,0 0-16-15,0 0 0 0,13 6-64 0,1 0-16 16,1-2 0-16,1-3 0 0,2-1-160 0,3 0-48 16,2-1 0-16,1 1 0 0,0 0-112 0,1 0-32 15,3-2 0-15,3 2 0 0,0 2-128 0,5 0 0 16,0 1 0-16,3 1 128 0,0 1-128 0,3-1 0 16,0-3 144-16,-1 3-144 0,0-1 176 0,1 3-48 15,0-4 0-15,1 1 0 0,3 2 16 0,3 1 0 16,-2-1 0-16,4-2 0 0,0 0-144 0,1 0 128 0,-1 1-128 15,0-2 128-15,2-3 0 0,0 1-128 0,3 0 192 0,-1 1-64 16,2 2-128-16,2-3 160 0,0 1-160 0,0 0 160 16,-4 2-160-16,-1 0 0 0,1 2 0 0,3-2 0 15,0-1 0-15,1 3 0 0,2 4 0 0,-1-5 0 16,-1-1 0-16,-1 0 128 0,1-2-128 0,-2 4 0 16,1 0 0-16,1-1 0 0,4 0 0 0,-1-2 0 15,3 4 128-15,1-5-128 0,-5-1 0 0,2 0 128 16,-1-1-128-16,2 2 0 0,0 0 144 0,2 2-144 15,2-5 0-15,-3 1 144 0,-2 0-144 0,-3 0 0 16,2 1 128-16,2 1-128 0,1 0 0 0,-3 2 0 16,1 0 128-16,0 5-128 0,-5-4 0 0,-1-2 0 15,-2 2 128-15,0 3-128 0,-2-1 0 0,3 3 0 16,1 0 128-16,-1-3-128 0,0 0 144 0,-2 0-144 0,-5-3 192 0,-1 1-48 16,-1 1-16-16,0 0 0 0,0-1-128 0,2 4 128 15,-1-3-128-15,-1-1 128 0,-1-1 0 0,-2 0 0 16,-2 1 0-16,-4-2 0 0,-3-3 48 0,-2 2 0 15,-1 1 0-15,-2-1 0 0,-2 0-48 0,-2 3 0 16,-4-4 0-16,-3 0 0 0,2-1-128 0,-3 1 0 16,-4 2 0-16,-3 0 128 0,-11-2-128 0,0 0 160 15,0 0-160-15,0 0 160 0,0 0-368 0,0 0-80 16,0 0-16-16,-11 0-7920 16,-6 0-1584-16</inkml:trace>
  <inkml:trace contextRef="#ctx0" brushRef="#br1" timeOffset="27128.37">7885 8293 15663 0,'-1'-8'1392'0,"2"2"-1120"0,1-3-272 0,2 3 0 15,0-3 432-15,1 3 16 0,-1 1 16 0,-4 5 0 16,5-11 160-16,0 5 16 0,-1-4 16 0,-4 10 0 15,4-8-112-15,-4 8-32 0,0 0 0 0,1-9 0 16,-1 9 128-16,0 0 0 0,0 0 16 0,0 0 0 16,0 0-112-16,0 0-32 0,0 0 0 0,-8 2 0 15,8-2-176-15,-10 7-32 0,2 0-16 0,5 4 0 16,-4-2-64-16,2 4-16 0,0-1 0 0,1 1 0 16,1 2 112-16,-1 4 0 0,-1 3 16 0,2 3 0 15,-2 0 80-15,2 4 16 0,2 3 0 0,0 2 0 0,0 4-48 16,-2 4-16-16,1 4 0 0,0 1 0 0,2 2-176 0,0 3-48 15,0 2 0-15,0 2 0 0,-4-3-144 0,2 1 160 16,-1-2-160-16,2 0 160 0,0-5-32 0,0 0 0 16,-1-1 0-16,1-4 0 0,0-2 192 0,1-2 48 15,1-2 0-15,0-2 0 0,2-5-64 0,-1-2-16 16,0 0 0-16,-2-6 0 0,0 0-160 0,1-1-128 16,1-3 192-16,2-3-192 0,-4-2 208 0,0-12-64 15,0 0-16-15,0 0 0 0,0 0 64 0,0 0 16 16,0 0 0-16,0 0 0 0,0 0 112 0,0 0 0 15,12-5 16-15,-3-2 0 0,-3 0-144 0,3-3-48 16,-4 1 0-16,4-4 0 0,1 1-144 0,0 0 0 16,3 0 0-16,1-2 128 0,1 1-128 0,3 2 0 0,2-5 0 0,2 1 0 15,0-2 0-15,-1 2 0 0,2 3 0 0,-1-1 0 16,0-2 0-16,3 2 0 0,-1 3 0 0,0-2 0 16,0 5 0-16,2-2 0 0,-1 4 0 0,0 1 0 15,1-1 0-15,0 2 0 0,4-1-144 0,-4 2 144 16,2-1 0-16,0 1 0 0,0-2 0 0,2 1 0 15,0 1 0-15,1 1 0 0,0 1 0 0,2 2 0 16,0 1 0-16,0 3-128 0,1-1 128 0,-3 5 0 16,0-1 0-16,1 4-160 0,-3-3 160 0,-1 3-128 15,-2 2 128-15,-1 3 0 0,-5 0 0 0,0-2 0 16,-1-1 0-16,-3-2 0 0,0 1 0 0,-2 0 0 16,-1-1 0-16,-3-2 0 0,0 2 0 0,-2-2 0 15,-2-3 0-15,-6-8 0 0,4 11 0 0,-4-11 0 0,1 8 0 0,-1-8 0 16,0 0 0-16,0 0 0 0,0 0 0 0,0 0 0 15,0 0 0-15,0 0 0 0,0 0 128 0,0 0-128 16,0 0 128-16,0 0-128 0,-6-9 128 0,1-4-128 16,2-3 128-16,1-1-128 0,0 1 0 0,1-3 128 15,1-2-128-15,3-3 0 0,-1-5 0 0,1-3 144 16,1-3-144-16,-1-3 0 0,0-4 128 0,0-8-128 16,-2-5 0-16,0-7 0 0,-1-4 0 0,1-3 160 15,1-2-160-15,0 4 128 0,-1 1-128 0,-1 3 0 16,-1 6 0-16,1 6 128 0,0 6 144 0,0 7 32 15,1 6 0-15,-1 4 0 0,-1-1 0 0,-1 4 0 16,-2 3 0-16,-1 1 0 0,-2 3-96 0,1 3-16 16,1-3 0-16,0 4 0 0,-2 2-64 0,0 3-128 0,-2-3 176 0,0 5-176 15,0-5 128-15,0 7-128 0,-1-2 0 0,0 1 0 32,0 5-544-32,0-1-160 0,-1 0-48 0,3 4-11424 0,-1 0-2288 0</inkml:trace>
  <inkml:trace contextRef="#ctx0" brushRef="#br1" timeOffset="30882.27">9157 6623 12895 0,'0'0'1152'0,"0"0"-928"15,0 0-224-15,0 0 0 0,0 0 688 0,10 6 80 16,-10-6 32-16,12 7 0 0,-12-7-208 0,11 5-32 15,-2 0-16-15,-9-5 0 0,0 0-64 0,0 0-16 16,4 11 0-16,-4-11 0 0,0 0 80 0,-3 9 16 16,3-9 0-16,-8 8 0 0,-3-2 96 0,-3-1 32 15,-1 0 0-15,-3-1 0 0,-3-1-176 0,-3 0-16 16,-3 3-16-16,-2-3 0 0,-2 0 160 0,-7-1 16 16,-5 1 16-16,-6-2 0 0,-4 1-80 0,-2-1-16 15,-1-1 0-15,-1 2 0 0,0 1-192 0,-5-2-32 0,-6 0-16 0,0-1 0 16,-5 0 16-16,3 0 0 0,2-1 0 0,-1 0 0 15,-1 1-112-15,-2-1-32 0,-3-3 0 0,1 1 0 16,0-2-48-16,3 0-16 0,2-4 0 0,2 3 0 16,-2-4-144-16,1 1 0 0,-2-4 0 0,1 0 128 15,3 2-128-15,4-4 0 0,2-1 144 0,4 2-144 16,2-1 0-16,-1 2 0 0,0-2 0 0,1 1 128 16,-1 2-128-16,3 0 0 0,4-1 0 0,2 2 0 15,3 1 0-15,2-3 0 0,1 2 0 0,1 2 0 16,5 4 0-16,-2-3 0 0,-1 2 0 0,0-3 0 15,2 2 0-15,1 4 0 0,-2-1 0 0,4-1 0 16,2 0 0-16,0 2 0 0,2 1 0 0,2 0 0 16,0 1 0-16,2 1 0 0,5 0 0 0,-1 1 0 15,-1 3 0-15,2-3 0 0,2 1 0 0,0-1 0 0,2 5 0 16,2 1 176-16,0-5-176 0,2 3 192 0,1-1-64 0,0 2-128 16,-2-2 192-16,2 3-64 0,0 0-128 0,1-2 0 15,1 2 0-15,-1 2 128 0,-1-1-128 0,0 4 0 16,0 2 0-16,-3 1 0 0,4-2 0 0,-2 7 0 15,-1 3 0-15,0 0 0 0,-4 4 0 0,2-1 0 16,2 5-144-16,-2 2 144 0,0 1 0 0,0 2 0 16,1-1 0-16,0 3 0 0,1 1 0 0,-2 1-128 15,0 6 128-15,0-1 0 0,-2 0 0 0,4-2 0 16,0 3 0-16,1-4 0 0,1 1 0 0,-3 2 0 16,-2-2 0-16,1 3 0 0,1-3 0 0,0 3 0 15,-1-3 0-15,-1 4 144 0,1 0-144 0,0-2 0 0,0 0 0 0,0-3 0 16,1 2 0-16,-1 0 0 0,0-5 128 0,3-2-128 15,0-5 0-15,0 1 0 0,4-2 144 0,-2 0-144 16,-3 0 0-16,4-2 0 0,-1-2 0 0,1 0 128 16,0-6-128-16,3-1 0 0,0 1 128 0,0-2-128 15,3-4 0-15,-1 0 128 0,1-4-128 0,0-1 0 16,2-10 0-16,-1 11 0 0,1-11 0 0,3 9 0 16,-3-9 0-16,0 0 128 0,0 0-128 0,10 9 0 15,-3-4 0-15,-7-5 0 0,10 4 0 0,-1 0 0 16,2-2 0-16,1 2 128 0,2 0-128 0,3-3 0 15,1-2 128-15,1 0-128 0,0 1 128 0,1 0-128 16,2-2 0-16,2 2 144 0,3 0-144 0,-1 2 0 16,1 0 0-16,1-1 0 0,1 2 0 0,2 2 0 15,2 3 0-15,1-3 0 0,3 4 0 0,2-3 0 16,2 4 0-16,0-1 0 0,1 1 0 0,1-2 0 16,1 1 0-16,1-3 0 0,-3 0 0 0,1 3 0 0,5-2 0 0,2 0 128 15,2-2-128-15,0-2 0 0,1 1 0 0,-3-2 0 16,-2 0 0-16,1 0 0 0,0 1 0 0,1 0 0 15,1 3 0-15,1 1 0 0,0-2 0 0,0 0 0 16,1-1 0-16,-1 1 0 0,-2-1 0 0,0 0 0 16,2 1 0-16,-1 3 0 0,-1-2 0 0,4 3 0 15,-1-3 0-15,3 1 0 0,1-2 0 0,-2-2 0 16,-4 1 0-16,-2 3 0 0,1-4 0 0,-1 1 0 16,0 4 0-16,2 1 0 0,-1-3 0 0,1 3 0 15,-1-4 0-15,-3-1 0 0,-4 0 0 0,-2 2 0 16,-2-2 0-16,-1-2 0 0,-3 1 0 0,-1-1 0 15,-1 0 128-15,-1-2-128 0,-2 0 0 0,1 0 0 0,-2 2 0 0,-1 1 0 16,-1 1 0-16,-2 2 0 0,-1 2 0 0,0-2 0 16,1 0 0-16,-2 3 0 0,-2 3 0 0,-2-3 0 15,-2 3 0-15,1-2 0 0,-2 2 0 0,2-1 0 16,-4-2 0-16,2 1 0 0,-2-2 0 0,-1 2 0 16,-3-2 128-16,-1 1-128 0,-9-9 0 0,9 7 0 15,0 1 0-15,-1 0 0 0,-8-8 0 0,8 5 0 16,-8-5 128-16,9 7-128 0,-9-7 0 0,9 5 0 15,-9-5 128-15,0 0-128 0,0 0 0 0,9-2 0 16,-9 2 192-16,9-10-64 0,-3 0 0 0,1-3-128 16,-1-4 288-16,-1-2-48 0,-1-2-16 0,1-7 0 15,1 0 160-15,1-5 48 0,-1 0 0 0,2-6 0 16,-1-4-224-16,2-1-32 0,-1-5-16 0,2-1 0 0,2-5-160 0,-1-5 160 16,-1-8-160-16,-1-2 160 0,4-4-160 0,-2-4 128 15,-1-4-128-15,-1-2 128 0,-2 0-128 0,0-1 0 16,1-3 144-16,-2 4-144 0,-2 3 224 0,1 6-32 15,1 5 0-15,0 4 0 0,-1 7 160 0,0 6 32 16,0 5 0-16,-1 8 0 0,-2 5-64 0,1 4-16 16,0 7 0-16,0-1 0 0,-2 2-304 0,3 2 128 15,-1 2-128-15,0 2 0 0,0 0 0 0,0 4-256 16,-2 2 32-16,4-1-12736 16,-3 0-2544-16</inkml:trace>
  <inkml:trace contextRef="#ctx0" brushRef="#br1" timeOffset="36651.22">5595 6694 5519 0,'-11'-9'240'0,"11"9"64"0,-6-7-304 0,6 7 0 15,-5-7 0-15,2 0 0 0,3 7 1216 0,-2-8 176 16,2-2 32-16,0 3 16 0,2-3-800 0,-2 10-144 16,0-9-48-16,0-2 0 0,0 1 64 0,-2 0 16 15,2 10 0-15,-4-8 0 0,-1-3 48 0,1 4 0 0,1 0 0 0,3 7 0 16,-5-8-112-16,5 8-16 15,-2-8 0-15,2 8 0 0,0 0-48 0,0 0-16 0,0 0 0 0,0 0 0 16,0 0-384-16,0 0 0 0,0 0 0 0,0 0 0 16,0 0 0-16,7 10 0 0,0-3 0 0,-1 4-176 15,0 3 176-15,1 0 192 0,-1 3-32 0,3 6-16 16,0 2 112-16,0 8 0 0,0 3 16 0,-2 2 0 16,1 6 48-16,-2 3 16 0,-1 3 0 0,-1 5 0 15,0 3-144-15,-3 2-16 0,-2-2-16 0,1 2 0 16,-3 1-160-16,0-4 160 0,-4-2-160 0,1-2 160 15,0 2-160-15,0-2 0 0,-2 1 0 0,0-5 128 16,0-3 32-16,2 1 0 0,1-4 0 0,1-2 0 16,-1-4 224-16,0-5 32 0,1-3 16 0,0 0 0 15,3-4-128-15,0 0-32 0,1-4 0 0,1-2 0 16,2-3-80-16,0-1 0 0,1-1-16 0,0-2 0 16,-4-12 32-16,5 9 16 0,0 2 0 0,-5-11 0 0,0 0 16 0,10 7 0 15,-1 2 0-15,-1-4 0 0,-8-5-80 0,10 8-16 16,-1-3 0-16,-9-5 0 0,10 5-144 0,0 1 0 15,0 1 0-15,2-2 128 0,-3 2-128 0,2-2 128 16,1 2-128-16,2 2 128 0,1-3-128 0,1 3 0 16,5-3 0-16,-2 1 0 0,1 0 0 0,2-3 192 15,2 0-192-15,1 2 192 0,2-1-48 0,1-1 0 16,0 1 0-16,1 2 0 0,5-2-144 0,2 1 0 16,1 3 144-16,1-3-144 0,1-1 0 0,3 3 128 15,0-4-128-15,3 1 0 0,-2 1 0 0,2-2 144 0,0-3-144 0,4 1 0 16,0-2 128-16,3 1-128 0,0 0 0 15,3 0 0-15,2-1 128 0,-1 0-128 0,-1 0 0 0,0 3 0 16,-1 0 0-16,1-1 0 0,1 1 0 0,1-1 0 16,0 2 128-16,2 0-128 0,-1 0 0 0,1-3 0 15,-2 0 0-15,-1 2 0 0,-2-3 128 0,5 0-128 16,-3 1 0-16,2 1 128 0,-1 1-128 0,-2 0 0 16,-1-1 144-16,-2 1-144 0,-3-2 0 0,0 1 144 15,-2 4-144-15,1 0 0 0,-4-2 0 0,1 2 128 16,-2 6-128-16,-1-5 0 0,-1 1 0 0,-4-2 128 15,-4-1-128-15,-2 3 0 0,-4-4 144 0,-2 1-144 16,0-3 0-16,-4 3 144 0,-2-1-144 0,-3-3 0 16,-5 1 176-16,2-2-176 0,-2 0 160 0,-1 1-160 15,-10-1 208-15,10 5-48 0,-10-5-16 0,0 0 0 16,12 4-144-16,-12-4 128 0,0 0-128 0,0 0 128 16,0 0 0-16,0 0-128 0,0 0 192 0,0 0-64 0,5-10 0 0,-2 2-128 15,-3-3 192-15,0-1-64 0,0 12-128 0,-2-13 160 16,0-2-160-16,-1-1 160 0,2-2-160 0,1-2 128 15,-4-5-128-15,3 0 128 0,-2-5 16 0,-1 0 0 16,2-3 0-16,1-7 0 0,-2-5-16 0,1-7 0 16,-1-4 0-16,0 1 0 0,1-1-128 0,1-2 192 15,-2-2-192-15,2-1 192 0,0-5-192 0,-1 3 0 16,2 4 0-16,0 2 128 0,0 1-128 0,3 1 0 16,1 1 0-16,1 2 0 0,1 1 0 0,3 2 0 15,1 2 0-15,0 0 0 0,1 4 0 0,3 2 0 16,-3 3-144-16,4 4 144 0,0 2 0 0,1 2 0 15,-1-3-128-15,0 2 128 0,2 4 0 0,-3 1 0 0,-3 3 0 0,-1 4 0 16,1-1 0-16,-4 2 0 0,-2 1 0 16,0 1 0-16,-2 3 0 0,-1 3-128 0,-3-2 128 0,1 6 0 15,0 6 0-15,0 0 0 0,-4-9 0 0,0 4 0 16,-1 0 0-16,-1 0 0 0,-3 4 0 0,0-2 0 16,-2 0 0-16,-2 2 0 0,-1 2 176 0,0 1-176 15,-1-1 160-15,-2 2-160 0,0 0 128 0,-1 2-128 16,-1-1 0-16,0 1 0 0,-2-1 128 0,0 3-128 15,-3-4 0-15,-2 2 0 0,-4 2 144 0,0-3-144 16,0-2 128-16,-7 2-128 0,-4 0 128 0,-2 1-128 16,-4-3 128-16,-1 0-128 0,-2-1 128 0,-1-1-128 15,1 0 0-15,-1 0 144 0,0 0-144 0,-3 1 0 16,-3-1 176-16,1 0-176 0,-5 0 160 0,3 1-160 0,-3 1 224 0,4-1-48 16,-1 0-16-16,0-1 0 0,-6 0-160 0,1 2 0 15,-3-1 0-15,5 3 128 0,-3-2-128 0,4-1 128 16,-1 3-128-16,0 0 128 0,-1 1-128 0,0-1 0 15,0-1 144-15,1-1-144 0,-1 3 0 0,5 3 0 16,4-3 0-16,0 5 128 0,-1-2-128 0,3 2 0 16,0-4 0-16,4 1 0 0,0 1 0 0,7-2 0 15,-2-1 0-15,2 1 0 0,3-2 0 0,3 2 0 16,2 2 0-16,6-4 0 0,4-1 0 0,3 4 0 16,1-2-160-16,4-1 160 15,3 1-2288-15,11-5-336 0</inkml:trace>
  <inkml:trace contextRef="#ctx0" brushRef="#br1" timeOffset="37903.05">17053 4454 12895 0,'0'0'576'0,"0"0"112"15,0 0-560-15,0 0-128 0,0 0 0 0,0 0 0 16,0 0 1200-16,0 0 208 0,0 0 32 0,0 0 16 0,9-6-576 0,0 2-112 16,-9 4-32-16,10-2 0 0,3 2-96 0,0 0 0 15,1 0-16-15,4 2 0 0,1 1-64 0,2 3-16 16,3 1 0-16,3-2 0 0,2 4-16 0,3-1 0 16,1 5 0-16,0 5 0 0,0 4-112 0,0 3-32 15,0 2 0-15,0 4 0 0,-3 1 0 0,-1 5 0 16,-2 4 0-16,-3-1 0 0,-3 2 160 0,-3 0 32 15,-4-1 0-15,-4 5 0 0,-3 0 128 0,-5 1 48 16,-2 0 0-16,-5-4 0 0,-4-1-32 0,-4 1 0 16,-3-1 0-16,-2 0 0 0,-3 2-208 0,-2-7-64 15,-7 1 0-15,2-2 0 0,-2-3-48 0,-2-1-16 0,-1-4 0 16,1-2 0-16,1-5-128 0,-1-3-16 16,1-6-16-16,2-5 0 0,0-5-224 0,3-4 144 15,4-5-144-15,2-8 128 16,4-9-2464-16,6-3-496 0,6-2-112 0</inkml:trace>
  <inkml:trace contextRef="#ctx0" brushRef="#br1" timeOffset="38759.36">18903 3994 9215 0,'0'0'816'0,"0"0"-656"16,-10 4-160-16,1 0 0 0,0 0 1216 0,9-4 224 15,-10 2 32-15,10-2 16 0,-8 3 64 0,8-3 16 16,0 0 0-16,0 0 0 0,0 0-192 0,0 0-32 16,0 0-16-16,0 0 0 0,0 0-304 0,0 0-48 0,15-1-16 0,2-2 0 15,2-1-96-15,3 2-32 16,2-2 0-16,1 1 0 0,3 1-208 0,4-1-48 0,1-2-16 0,1 0 0 15,1 1-48-15,1 0-16 16,3-1 0-16,0 3 0 0,0-2-64 0,0 3-16 0,-5 0 0 0,-1 1 0 16,-3 0-144-16,-4 0-16 15,-3 0-16-15,-5 1 0 0,-7-1-240 0,0 2 144 0,-11-2-144 0,9 4 128 16,-9-4-128-16,0 0-192 16,0 0 32-16,0 0 16 15,0 0-2064-15,0 0-416 0,0 0-64 0</inkml:trace>
  <inkml:trace contextRef="#ctx0" brushRef="#br1" timeOffset="39152.83">20625 3131 16575 0,'0'0'1472'0,"0"0"-1168"0,5-10-304 0,-1 4 0 0,-4 6 1120 0,4-10 160 0,-4 10 48 0,0 0 0 16,0 0 416-16,0 0 96 15,0 0 16-15,0 0 0 0,0 0-576 0,0 0-128 0,0 0 0 0,-4 12-16 16,-1 1-288-16,1 1-48 15,2 8-16-15,-5-1 0 0,4 2-144 0,-3 5-48 0,1 1 0 0,0 6 0 16,0 1-176-16,0 6-32 16,-4 0-16-16,2 0 0 0,-2-4-176 0,-1 2-48 15,-1-3 0-15,0-3 0 0,-1-2-144 0,1-2 160 0,0 0-160 16,0-6 160-16,1 0-160 0,1 0 0 0,2-5 0 0,0-2 0 31,2-6-1488-31,0 0-240 0,3 2-32 0,2-13-8752 0,0 0-1760 0</inkml:trace>
  <inkml:trace contextRef="#ctx0" brushRef="#br1" timeOffset="40184.17">20009 4432 4607 0,'0'0'400'0,"0"0"-400"0,0 0 0 0,-9 5 0 16,0-3 1152-16,9-2 128 0,-8 3 48 0,8-3 0 16,-9 1-304-16,9-1-64 0,-10 1-16 0,10-1 0 15,-7 2-48-15,7-2 0 0,0 0 0 0,-9 1 0 16,2 1-64-16,7-2-32 0,0 0 0 0,0 0 0 16,0 0 144-16,0 0 16 0,0 0 16 0,0 0 0 0,0 0 0 0,0 0 0 15,0 0 0-15,0 0 0 0,0 0-144 0,13 0-16 16,1-1-16-16,3-1 0 0,0-2-32 0,4-1-16 15,0-2 0-15,5 1 0 0,2 0-96 0,2-5-16 16,2 4 0-16,6-3 0 0,4 2-144 0,1-1-48 16,3 2 0-16,1-2 0 0,0 4-160 0,-1-4-32 15,-3 0-16-15,0 0 0 0,-1 0-32 0,-1 3 0 16,-2-1 0-16,-6 3 0 0,0 1-80 0,-3-1-128 16,-4-1 176-16,-3 1-176 0,-2 3 128 0,-4-1-128 15,-3 0 0-15,-1 1 0 0,-3-1 0 0,-10 2 0 16,0 0-240-16,0 0 80 15,0 0-640-15,0 0-128 0,0 0-32 0,0 0 0 16,0 0-1984-16,0 0-384 0</inkml:trace>
  <inkml:trace contextRef="#ctx0" brushRef="#br1" timeOffset="40687.23">20066 4821 17503 0,'0'0'768'0,"-10"2"176"0,1-1-752 0,9-1-192 0,0 0 0 0,0 0 0 0,0 0 1376 0,0 0 240 15,0-7 48-15,4-2 16 0,3 0-640 0,5-2-128 16,0 0-16-16,5-1-16 0,2 1-256 0,1 3-48 16,3-4-16-16,3 4 0 0,0-2 208 0,5 7 32 15,1 1 16-15,1 5 0 0,0 2-336 0,-1 4-64 16,-4 3-16-16,-6 5 0 0,0 3-240 0,-4 1-160 16,-4-2 192-16,-5 5-192 0,-5 4 256 0,-6 2-48 15,-3 1-16-15,-5 2 0 0,-5 0 208 0,-4 3 48 16,-5-1 0-16,-4 1 0 0,-3-1-128 0,-1-2-32 15,-1-3 0-15,0-1 0 0,-1 1 16 0,0-4 0 16,2-1 0-16,3-3 0 0,1-2-48 0,6-2 0 16,3 0 0-16,5-4 0 0,2-5-64 0,6 0-32 15,6-9 0-15,0 0 0 0,0 0-32 0,0 0-128 16,13 3 192-16,2-3-64 0,4-2 16 0,5-5 0 16,7 1 0-16,3 0 0 0,4-6-144 0,4 3 0 15,7-2 144-15,0-3-144 0,1 0 0 0,-1 0 0 16,-3-1 0-16,-4-2 0 15,-3 1-1104-15,-3-1-304 0,0 3-48 0,-5 0-9648 0,-4 3-1936 0</inkml:trace>
  <inkml:trace contextRef="#ctx0" brushRef="#br1" timeOffset="41779.81">22963 3454 18143 0,'0'0'384'0,"0"0"96"0,-6-6 16 0,6 6 16 0,-8-7-512 0,2 4 0 15,-2-4 0-15,8 7 0 0,-8-5 1472 0,8 5 176 16,-9-4 32-16,9 4 16 0,-9 2-480 0,1 0-80 16,8-2-32-16,-11 5 0 0,3 4-272 0,1 3-64 15,-2 0-16-15,2 6 0 0,-1 2-64 0,0 3-16 16,2 0 0-16,0 6 0 0,-1 2-128 0,2 6-32 15,-1 5 0-15,1 0 0 0,1 6-64 0,-1 5-32 16,-1 5 0-16,-1-2 0 0,0-1-144 0,-1-2-16 16,2-4-16-16,-1-4 0 0,-3-3-48 0,6-6-16 15,-1-3 0-15,0-2 0 0,0-3-32 0,1-5 0 16,3-2 0-16,0-2 0 0,-1-3-144 0,1-5 128 16,-1-2-128-16,2-9 128 0,0 0-272 0,0 0-64 0,0 0-16 0,0 0 0 31,0 0-2128-31,-12-5-416 0,1-3-96 0</inkml:trace>
  <inkml:trace contextRef="#ctx0" brushRef="#br1" timeOffset="41988.73">22194 4125 16575 0,'0'0'1472'0,"14"3"-1168"0,2-2-304 0,3 3 0 0,3-3 2608 0,5 2 464 16,3-1 80-16,7 2 32 15,5-1-1136-15,1 2-240 0,6-3-32 0,-1-2-16 0,0 0-704 0,2-1-144 16,2 0-16-16,-1-1-16 0,-3 0-368 0,-1-1-64 16,-1 3 0-16,-2 0-16 0,-2-1-432 0,-4 0 0 15,-3-2 0-15,-5 2 0 16,-3 0-2112-16,-3 1-336 0,-2-3-80 0</inkml:trace>
  <inkml:trace contextRef="#ctx0" brushRef="#br1" timeOffset="42839.3">24292 4260 15663 0,'0'0'1392'0,"0"0"-1120"16,0 0-272-16,0 0 0 0,0 0 736 0,0 0 96 15,0 0 0-15,0 0 16 0,0 0 512 0,-3-9 112 16,0 1 0-16,6-4 16 0,0-2-192 0,1 1-32 16,0-3-16-16,2-1 0 0,3-2-352 0,0-1-80 15,0-3-16-15,1 1 0 0,-1 1-288 0,0-1-48 16,-1 2-16-16,-2-2 0 0,0 5-240 0,1 6-48 15,-2 2-16-15,-5 9 0 0,5-6-144 0,-5 6 0 16,0 0 0-16,8 9 0 0,-3 5 0 0,1 3 0 0,-2 5-192 0,-2 3 192 16,1 1-144-16,-2 3 144 15,-1 4 0-15,0 0 0 0,-1-1 0 0,0 1 0 0,-1 0 0 0,2-4 0 16,0-5 144-16,3 1-144 16,2-4 128-16,-1-6-128 0,2-3 128 0,3-3-128 0,1-4 0 0,3-4 128 15,1-1 288-15,4-2 48 16,2-7 16-16,3 1 0 0,1-5-32 0,0-1-16 0,-1-1 0 0,0-6 0 15,-4-4-240-15,3 1-64 0,-3-5 0 0,-1 0 0 16,-3 1-128-16,0-5 128 0,-2-3-128 0,-2-2 128 16,-2-9-128-16,1-3 160 0,0 1-160 15,1-4 160-15,-1-6-160 0,-1-1 0 0,1 1 0 0,0-5 0 16,-1 0 0-16,0-2 0 0,0 2 128 0,-2 4-128 16,-2 4 0-16,-1 4 0 0,0 3 0 0,-1 9-176 15,-2 2 176-15,0 3-160 0,-2 4 160 0,0 5-160 16,-1-1 160-16,2 7-128 0,2 2 128 0,-2 2-128 15,-2-1 128-15,2 3-160 0,0 5 160 0,0-2-160 16,0 2 16-16,2-1 0 0,0 4 0 0,-2 6 0 0,7-6-32 0,5 0 0 16,1 1 0-16,3 2 0 0,5 1 0 0,5-2 0 15,8 3 0-15,4 1 0 0,5-1 176 0,3-1-160 16,2 1 160-16,5-3-160 0,5-1 160 0,4 0 0 16,4 2-144-16,8 2 144 0,4 0 0 0,1-2 0 15,-1-2-144-15,1 0 144 0,-1 3 0 0,4-1 0 16,2 2 0-16,-2 0 0 0,-2 1 0 0,-2 0 0 15,-1 0 0-15,-5 3 0 0,-4-3 0 0,-5 4 0 16,-6 4 0-16,-8-2 144 0,-4 2-272 0,-8-2-64 16,-8-1-16-16,-5 5-10032 0,-7-1-1984 15</inkml:trace>
  <inkml:trace contextRef="#ctx0" brushRef="#br1" timeOffset="43373.44">25283 3471 12895 0,'0'0'1152'0,"0"0"-928"0,0-12-224 0,0 12 0 0,6-10 1152 0,2 1 192 16,2 3 48-16,3-2 0 0,3 4-112 0,4 2-32 16,5-5 0-16,3 2 0 0,2 2-160 0,6-1-16 15,7 3-16-15,1 1 0 0,5 2-352 0,-2 2-64 16,-4 2 0-16,-4 2-16 0,-4-1-320 0,-6 5-64 16,-5-2-16-16,-4 3 0 0,-4 1-224 0,-6 1 0 15,-4 3 0-15,-3 0 0 0,-5-1 224 0,-3 2-48 16,-4 1-16-16,-1-1 0 0,-1-3 32 0,-3 1 0 15,-1-1 0-15,-2 1 0 0,0-5-32 0,2 2 0 16,3 0 0-16,0-2 0 0,2-5-160 0,6 1 0 16,4-8 0-16,0 0 128 0,4 9-128 0,4-1 0 15,-2-1 144-15,5-2-144 0,0 2 0 0,2 0 0 16,0 1 0-16,1 2 128 0,1-1-128 0,-2 2 0 16,0 3 0-16,-2-1 0 0,-1 4 0 0,-2-1-128 0,-4 1 128 0,-4-1 0 15,-3 2 0-15,-2 0 128 16,-4 1 0-16,-2-1 0 0,-6-2 720 0,0 1 160 15,-5 0 16-15,-3 3 16 0,-5-3-320 0,-3 0-64 16,-2-2-16-16,-1 0 0 0,1-4-304 0,4-1-64 16,-1-1-16-16,4-2 0 0,3-3-256 0,3 0 0 15,4-2 0-15,2 2 0 16,-1 0-2096-16,6-3-416 0,11-1-96 0,0 0-16 0</inkml:trace>
  <inkml:trace contextRef="#ctx0" brushRef="#br1" timeOffset="43740.27">24121 5053 9215 0,'-10'-1'816'0,"10"1"-656"15,0 0-160-15,0 0 0 0,0 0 2960 0,0 0 560 16,0 0 128-16,17-4 0 0,5-4-2016 0,5 1-416 16,5-1-64-16,6-3-32 0,5-6-176 0,10-1-48 15,10-2 0-15,9 1 0 0,9-3-96 0,3-2-32 16,1 1 0-16,7 1 0 0,7-3-160 0,3 2-32 15,3 3-16-15,-3 1 0 0,-2-1-336 0,2 3-64 16,2 2-16-16,-7 1 0 0,-9 4-144 0,-8 1 0 0,-7 4 0 16,-5 2 128-16,-6 2-128 0,-3 1 0 15,-6 1 0-15,-6 3-176 16,-8 1-1232-16,-4 3-256 0,-5-3-64 0,-7 1-12032 0</inkml:trace>
  <inkml:trace contextRef="#ctx0" brushRef="#br1" timeOffset="44206.14">24881 5625 21535 0,'-13'1'960'0,"13"-1"192"0,0 0-928 0,0 0-224 15,0 0 0-15,0 0 0 0,12-3 1024 0,2-2 144 16,1-6 48-16,5 1 0 0,6-3-608 0,4-3-112 16,6-1-32-16,3 2 0 0,6 2-64 0,-1 3-16 15,1-2 0-15,-2 3 0 0,-4 0 384 0,-1 5 64 16,-1 4 0-16,-5 5 16 0,-4 5-496 0,-5 2-96 16,-4 4-32-16,-6 2 0 0,-3 1-224 0,-6 3 0 15,-7-1 0-15,-4 2 0 0,-7 4 176 0,-6 0-176 16,-4 4 192-16,-1 0-192 0,-2-1 208 0,-5 2-64 15,-2 1-16-15,-3-1 0 0,-2-3 48 0,-2 2 0 16,-3-1 0-16,3-3 0 0,-2 2 160 0,6-2 48 16,4-1 0-16,13-8 0 0,0 1-128 0,4-2 0 15,2-2-16-15,3 0 0 0,3-3-240 0,5 1 144 0,6-6-144 16,3 3 128-16,4-3 320 0,8 2 64 0,5-4 16 0,11 1 0 16,11 3-176-16,4-7-32 0,6 2-16 15,26-1 0-15,-3-4 16 0,-2-2 0 0,3 0 0 0,4 1 0 16,3-3-96-16,-1-5-16 0,-3-2 0 0,0 2 0 15,1-3-208-15,1 4 0 0,1-1 0 0,-4 4 0 16,-8-3-2784-16,-8 4-656 0</inkml:trace>
  <inkml:trace contextRef="#ctx0" brushRef="#br1" timeOffset="49280.69">29789 13084 10191 0,'0'0'448'0,"0"0"96"0,0 0-544 0,0 0 0 16,0 0 0-16,0 0 0 0,0 0 720 0,0 0 48 0,0 0 0 16,0 0 0-16,0 0-80 0,0 0-16 0,0 0 0 0,0 0 0 15,0 0 224-15,0 0 64 0,0 0 0 0,0 0 0 16,0 0 144-16,0 0 48 0,0 0 0 0,0 0 0 16,0 0-240-16,0 0-32 0,0 0-16 0,0 0 0 15,0 0-48-15,0 0-16 0,0 0 0 0,15 6 0 16,3-2-32-16,1-3 0 0,1-1 0 0,1 0 0 15,1-1-352-15,0 0-80 0,1-1-16 0,1-1 0 16,0-4-128-16,-2 2-16 0,-2 0-16 0,-1 0 0 16,-1 2-16-16,-3 2 0 0,-2-1 0 0,-3 2 0 15,-10 0-144-15,10 2 160 0,-10-2-160 0,0 0 160 16,0 0-160-16,0 0 192 0,-10 12-192 0,0-5 192 16,-4 2-32-16,-4-3 0 0,-3 3 0 0,-6-2 0 15,-2 0-160-15,-4 1 128 0,-3-5-128 0,-1-1 128 16,2 2-128-16,-1 1 0 0,3-1 0 0,2-2 128 15,5 0 0-15,3 0-128 0,3 1 192 0,7-1-64 0,3 2-128 0,10-4 128 16,0 0-128-16,0 0 128 0,0 0 32 0,0 0 0 16,15-6 0-16,4 1 0 0,3 3-160 0,3-1 160 15,3-3-160-15,3 4 160 0,-1 1-160 0,2-1 0 16,1 1 0-16,0-1 0 0,-3 0 0 0,-2 0 0 16,-1-1 0-16,-4 1 0 0,-3 2 0 0,-2 2 0 15,-3 1 0-15,-3-1 0 16,-12-2-1216-16,0 0-256 0,0 0-64 0</inkml:trace>
  <inkml:trace contextRef="#ctx0" brushRef="#br1" timeOffset="52845.75">9488 17742 8287 0,'0'0'368'0,"0"0"80"0,12 0-448 0,1 2 0 0,0-2 0 0,0 0 0 16,-2 0 768-16,-1 0 64 0,0 0 0 0,-10 0 16 0,12-2-128 0,-1 1-16 16,1 0-16-16,-3-2 0 0,-9 3 112 0,7-6 32 15,-2-1 0-15,-5 7 0 0,0 0 160 0,7-6 32 16,-4-4 16-16,0 5 0 0,-3 5-128 0,0 0-16 16,-1-12-16-16,1 5 0 0,0-3-112 0,-3 1-32 15,-2 0 0-15,-3 0 0 0,-2-3-64 0,0 1-16 16,-1 2 0-16,0-2 0 0,0 1-80 0,-2-3 0 15,1 1-16-15,-2 2 0 0,-2-4-80 0,0 3-16 16,-3-1 0-16,0 0 0 0,-3-1-128 0,-1-1-16 16,0 4-16-16,-1-2 0 0,-4 5-112 0,3-3 0 15,-2 2-16-15,-2-4 0 0,2 4-176 0,0-1 0 16,1 2 144-16,0-2-144 0,2 2 0 0,0-2 0 16,-1 1 0-16,-1 3 128 0,2-2-128 0,-1 1 0 0,-2 3 0 0,0-1 0 15,-2-2 0-15,0 0 0 0,-2 4 0 0,1-2 0 16,-3-1 0-16,1 2 0 0,-1 1 0 0,2 2 0 15,1 1 0-15,2 2 0 0,1 1 0 16,1 1 0-16,-2 1 0 0,0 4 0 0,2 0 0 0,-2 3 0 16,2-2 0-16,-2 2 0 0,-2 4 0 0,2-1 0 15,0 3 0-15,0 2 0 0,-1-1 0 0,5 3 0 16,0-2 0-16,1 1 0 0,0 3 0 0,3 0-128 16,-1 0 128-16,2 3 0 0,2-3 0 0,0 3 0 15,3-2 0-15,0 3 0 0,0-2 0 0,-2-1 0 16,0 0 0-16,4 2 176 0,0-3-16 0,6 2 0 15,-2-4 64-15,4 2 16 0,3-1 0 0,0-1 0 16,0 3-16-16,1-2 0 0,2 5 0 0,2-4 0 0,1 1-224 0,1 1 176 16,1-3-176-16,0 4 160 0,1-3-160 15,1 3 128-15,0-2-128 0,3 3 128 0,0-4-128 0,2 3 0 16,-4-2 0-16,5 0 128 0,2-4-128 0,2 1 0 16,3 1 144-16,2-1-144 0,1-3 0 0,2 2 0 15,5-3 0-15,-2 0 0 0,1-3 0 0,0 0 0 16,2-2 0-16,-1 0 0 0,0-4 0 0,1 0 0 15,-1-6 0-15,2 0 128 0,-1 1-128 0,0-2 0 16,2 0 0-16,0-2 0 0,2-1 0 0,0-1 144 16,0 0-144-16,-2-3 0 0,0-2 128 0,-2-1-128 15,-3-4 0-15,-1 2 0 0,-1-4 0 0,2 2 128 16,0 1-128-16,-3-3 0 0,-7-1 128 0,4 1-128 16,2-1 0-16,-2-2 0 0,0-1 144 0,-1 1-144 15,0-3 0-15,0-1 144 0,0 0-144 0,-2 0 0 0,0-3 0 0,-2 1 128 16,0 1-128-16,-2 0 0 0,1-2 144 0,-3-1-144 15,-2 0 0-15,0 3 128 0,-3-4-128 0,0 3 0 16,-5 0 0-16,-1-1 128 0,-1-1-128 0,-2 2 0 16,-1 2 0-16,-1 0 144 0,-3-1-144 0,-2 0 0 15,-3-1 128-15,-3 2-128 0,-2-1 0 0,-1 1 0 16,0-2 128-16,-2 1-128 0,-2 0 0 0,-4 1 0 16,0 1 144-16,-1 0-144 0,-1 1 0 0,1 0 144 15,-3-2-144-15,2 1 128 0,-1 1-128 0,1 3 128 16,-1-2-128-16,1 2 128 0,-2 0-128 0,0 4 128 15,3-2-128-15,-2-1 0 0,-2-1 0 0,-3 2 128 16,-1-1-128-16,-1-1 0 0,-2 1 0 0,3 1 0 16,1 1 0-16,1-3 0 0,-3 3 0 0,2 1 0 15,3-1 0-15,0 3 0 0,-1 1 0 0,-3 3 0 0,3-1 0 0,0 2 0 16,-2 3 0-16,2 1 0 0,-3 0 0 0,1 3-144 16,-2 4 144-16,0-2 0 0,-1 2-128 0,1 4 128 15,0-5 0-15,3 4 0 0,-1-2 0 0,5 3-128 16,0 2 128-16,0 0 0 0,-2 3 0 0,1 1 0 15,1-1-128-15,2 2 128 0,1 0 0 0,1 1 0 16,0 1 0-16,-1 1 0 0,0 3-128 0,2-3 128 16,-1 2 0-16,3 1 0 0,1-1-144 0,0 1 144 15,2 3 0-15,3-3-144 0,2 4 144 0,2-2 0 16,1 2 0-16,3-3 0 0,2 3 0 0,2-3-160 16,0 3 160-16,3-1 0 0,5 2 0 0,-1-3 0 15,2 2 0-15,2-3 0 0,1 4 0 0,2-2-128 0,2 1 128 0,2-4 0 16,-1 2 0-16,2-2 0 0,6 6 0 0,-1-6 0 15,-1 0 0-15,-2 2-128 0,2-3 128 0,2-2 0 16,1-2 0-16,2 3 0 0,0-2 0 0,1-1 0 16,0-1 0-16,1-1 0 0,0-2 0 0,4-1 0 15,2 1 0-15,0-2 0 0,1-2 0 0,2 0 0 16,1 0 0-16,-1-5 128 0,-3-1-128 0,0-2 0 16,0-3 128-16,-2 0-128 0,0 0 0 0,1-3 0 15,0 1 128-15,1-2-128 0,0-1 0 0,1-4 144 16,-2 2-144-16,6-9 0 0,-4-2 144 0,0 1-144 15,0-1 128-15,-2 0-128 0,0-1 128 0,-3-3-128 16,-1-2 0-16,0 0 0 0,-2-3 0 0,1-1 128 16,0 0-128-16,-1 2 0 0,0-5 0 0,-4 5 0 0,0-5 0 15,-1 2 128-15,-3 1-128 0,0-3 0 16,-3 5 0-16,0-5 0 0,-3 1 0 0,-4 0 128 0,-2 0-128 0,-1-2 0 16,-3 3 0-16,-3 1 128 0,-1-3-128 0,-2 4 0 15,-2-4 128-15,-4 3-128 0,-1 3 0 0,-2-3 0 16,-3 1 0-16,-4-1 128 0,0 3-128 0,1-3 0 15,0 1 0-15,-6-1 0 0,0 3 0 0,0-2 0 16,-2 1 0-16,1 2 128 0,1 0-128 0,-1 1 0 16,-3 0 0-16,-1 0 0 0,0 3 0 0,-1 1 0 15,-3 0 0-15,2 0 0 0,-3 1 0 0,0 3 0 16,-2 1 0-16,1 1 0 0,-2-1 0 0,2 2 0 16,0 4 0-16,1-2 0 0,1 3 0 0,0 0 0 15,-1 3 0-15,1 3 0 0,1 2 0 0,-1 1 0 16,0 4 0-16,-1-1-128 0,-3 4 128 0,1 2 0 0,-1 2-144 0,2 1 144 15,1 0 0-15,1 2 0 0,2 2-144 0,0 4 144 16,2 2 0-16,0-1-128 0,3 1 128 0,1 2 0 16,-2 0-128-16,5 2 128 0,-1 1 0 0,3-1 0 15,1 3 0-15,3 0-128 0,0-3 128 0,1 4 0 16,1 0 0-16,3 1-128 0,2-1 128 0,3 2 0 16,1 3-128-16,3 2 128 0,1-2 0 0,3 1 0 15,0 0 0-15,3-1-128 0,1-1 128 0,2 1 0 16,0 0 0-16,0-1 0 0,1-1 0 0,1-1 0 15,1-2 0-15,2-2 0 0,1 3 0 0,3-1 0 16,1 0 0-16,1-4 0 0,2-1 0 0,1-3 0 16,4 2 0-16,2-3 0 0,1-1 0 0,3 0 0 15,0-2 0-15,3-2 0 0,2-3 0 0,0-2 0 16,0-3 0-16,-1-5 0 0,-1 1 0 0,1-2 0 0,-3-4 128 0,2-3-128 16,0 1 0-16,3-2 0 0,-1 2 128 0,2-3-128 15,2-3 0-15,-1-1 0 0,2-5 128 0,-3-3-128 16,-1 2 0-16,-1-4 0 0,-2-1 128 0,-1-2-128 15,2-1 0-15,-2-1 144 0,-2-1-144 0,-3-2 0 16,1 3 144-16,-1-4-144 0,1 0 0 0,-2-1 128 16,-2 2-128-16,-2-2 0 0,-1-3 0 0,-1 2 128 15,-1 0-128-15,-1-3 0 0,0 1 0 0,-7 3 144 16,-3-1-144-16,-2-1 0 0,-4 3 240 0,-2-1-64 16,-2-1-16-16,-2 3 0 0,-3-2 64 0,-3 7 16 15,-2 2 0-15,-2 3 0 0,-4 1 16 0,-1 2 16 0,0 1 0 16,-1 3 0-16,-2 0-272 0,-1 2 0 0,-3-2 128 15,2 2-128 1,-1-2-352-16,2 4-128 0,-2 2-32 0,3-1 0 16,-3 1-1616-16,5 1-336 0,-1 1-64 0,1 1-13104 0</inkml:trace>
  <inkml:trace contextRef="#ctx0" brushRef="#br1" timeOffset="55615.2">22618 4570 4607 0,'0'0'400'0,"0"0"-400"16,0 0 0-16,0 0 0 0,-9 4 1088 0,9-4 144 15,-10 5 32-15,0-1 0 0,1-2-112 0,2 2-32 16,7-4 0-16,-11 4 0 0,3 1-144 0,-1-1-16 16,0-2-16-16,0 2 0 0,0-1-192 0,0 1-48 15,0-2 0-15,0 1 0 0,0 1-16 0,-2-2-16 16,1-1 0-16,1 3 0 0,1 0-16 0,8-4 0 15,-9 3 0-15,0 0 0 0,9-3-16 0,-6 4 0 16,6-4 0-16,0 0 0 0,-8 5-96 0,8-5-32 16,0 0 0-16,0 0 0 0,0 0-320 0,0 0-64 15,0 0 0-15,0 0-128 0,0 0 368 0,0 0-48 0,0 0 0 0,13 5 0 16,0 0 128-16,2-1 0 0,0 0 16 0,4-1 0 16,2-1-112-16,2-1-32 0,1 1 0 0,1-1 0 15,2-1-112-15,1 0-16 0,0 0-16 0,2 0 0 16,2 0-176-16,0 0 160 0,-2-1-160 0,5-1 160 15,-2 1 0-15,2 1 0 0,2-1 0 0,-2 0 0 16,-2 1-160-16,-3 0 160 0,-3 0-160 0,-2 1 160 16,-1-1-160-16,-2 0 0 0,-2 1 144 0,-6-1-144 15,-1 1 0-15,0-1 0 0,-13 0 0 0,10 3 128 16,-10-3-128-16,0 0 0 0,8 6 0 0,-8-6 128 16,0 0-128-16,0 0 0 0,-3 12 0 0,3-12 0 15,-6 9 208-15,-2-3-16 0,-3-2-16 0,-3 1 0 0,-2 1 16 16,-5-2 0-16,-2 0 0 0,-4 2 0 0,-3-1-32 15,-3-1 0-15,-3 1 0 0,-1 0 0 0,-1-2 0 0,-1-1 0 16,-1 3 0-16,1 2 0 0,-1-2 16 0,2-3 0 16,1 1 0-16,2 1 0 0,-1 1 16 0,2-3 0 15,0-2 0-15,1 0 0 0,2 0-64 0,3 0-128 16,3 0 192-16,2-1-64 0,4-1-128 0,3-1 128 16,4 2-128-16,3 1 128 0,9 0-128 0,0 0 0 15,0 0 144-15,0 0-144 0,0 0 0 0,14-5 144 16,2 1-144-16,6-1 0 0,2-2 144 0,5 2-144 15,4 2 0-15,2-4 144 0,-1 2-144 0,3 3 0 16,0-2 0-16,2-3-176 0,2 1 176 0,2 2 0 0,0-2 0 16,2 2 0-16,-1 2 0 0,-1-1 0 15,1 2 0-15,-6-1 0 0,-5 5 0 0,-3 1 0 16,-3 0 0-16,-4-1 0 0,-4-1 0 0,-5 0 0 0,-5 1 0 0,-9-3 0 16,0 0 0-16,0 0 0 0,0 0 0 0,-9 7 0 15,-5 4 0-15,-5-3 0 0,-6 0 0 0,-5-3 0 16,-3 3 0-16,-4-3 176 0,-3-3-48 0,-1 2 0 15,2-1 96-15,-2 1 16 0,-2-3 0 0,2 3 0 16,-1-3-48-16,0 0 0 0,-1-1 0 0,0 0 0 16,0 0-64-16,1 0 0 0,3 0-128 0,6 0 192 15,4-1-192-15,5 1 0 0,5 1 128 0,5-1-128 16,4-1 0-16,10 1 0 0,0 0 0 0,0 0 0 16,0 0 0-16,7-4 0 0,5-2 0 0,7 2 0 15,5 0-128-15,7 3 128 0,4-2-192 0,5 2 192 16,0 1-144-16,2 1 144 0,0-1 0 0,0 0-144 15,0 2 144-15,0 0 0 0,0 1 0 0,0 1 0 0,0 2 0 16,-2-1-128-16,0-1 128 0,-2 3 0 0,-7 0 0 0,-5-2 0 16,-2 1 0-16,-6-1 0 0,-6-1 0 15,-12-4-128-15,7 5 128 0,-7-5 0 0,0 0 0 0,-6 7 0 16,-7-4 0-16,-5 0 0 0,-10-1 0 0,-3 1 144 16,-6 1-144-16,-3-2 160 0,0-2-32 0,-1 2-128 15,0-1 192-15,1-1-64 0,0-1 0 0,1-1-128 16,2 0 192-16,0-3-64 0,2 2 48 0,-1-1 0 15,0 3 0-15,5-3 0 0,0-2-16 0,6 0 0 16,3 4 0-16,6-2 0 0,3-2-160 0,4 2 128 16,9 4-128-16,0 0 128 0,0-7-128 0,6-2 0 0,6 1 0 15,6-2 0-15,3 2 0 0,7-2 0 0,5 3 0 0,4-5 0 16,0 3 0-16,1-2 0 0,0 1 0 0,2 1 0 16,-2-3 0-16,2 5 0 0,-3-2 0 15,-2 2 0-15,-2 4 0 0,-5-3 0 0,-2 1 0 0,-4 3 0 16,-4 1 0-16,-4-1 0 0,-14 2 0 0,0 0 0 15,0 0-128-15,0 0 128 0,0 0 0 0,-11 0 0 16,-3 0 0-16,-5 3 0 0,-3-1 0 0,-3 2 0 16,-1 1 0-16,-1-1 0 0,-4-3 0 0,5 2 0 31,-1-2-816-31,4 0-80 0,5-1-32 0,6-2-11360 0,3-3-2288 0</inkml:trace>
  <inkml:trace contextRef="#ctx0" brushRef="#br1" timeOffset="56314.74">22909 3443 11055 0,'-3'-7'976'0,"-1"-4"-784"0,-1-1-192 0,1 2 0 15,-4-2 1152-15,3 1 176 0,0-1 32 0,1-2 16 16,2 0-368-16,-1 4-80 0,1-3-16 0,0 1 0 16,1 2-400-16,1-1-64 0,0 3-32 0,0-2 0 15,1 2-128-15,-1 8-32 0,3-11 0 0,-3 11 0 16,3-10 192-16,-1-2 16 0,-2 12 16 0,5-9 0 16,-5 9-48-16,0 0-16 0,0-8 0 0,0 8 0 15,0 0 32-15,1-9 16 0,-1 9 0 0,0 0 0 16,0 0-48-16,0 0-16 0,0 0 0 0,0 0 0 15,-1-9-80-15,1 9 0 0,0 0-16 0,0 0 0 16,0 0-64-16,0 0-16 0,0 0 0 0,0 0 0 16,0 0-16-16,-4 12 0 0,2-1 0 0,2 1 0 0,-1 1 48 0,1 4 0 15,0-1 0-15,0 4 0 0,-2 2-16 0,0 5 0 16,-2 10 0-16,1 6 0 0,-2 0 96 0,0 5 32 16,0 2 0-16,-1-2 0 0,1 4-112 0,-2-1-32 15,1-1 0-15,0-1 0 0,-1 3-96 0,3-2-128 16,2-2 176-16,-1-2-176 0,0-4 240 0,1-3-64 15,-2-2-16-15,1 0 0 0,-1-1 176 0,1-4 48 16,2-2 0-16,-2-3 0 0,0 2-64 0,1-4-16 16,2 0 0-16,-2-4 0 0,1 2-80 0,1-1-16 15,1 0 0-15,1-2 0 0,0-5-16 0,0-2-16 16,1-1 0-16,1 0 0 0,1-5-48 0,-5-7-128 16,7 7 192-16,-7-7-64 0,0 0-128 0,0 0 160 15,13-2-160-15,-4-1 160 0,-9 3-160 0,9-9 0 0,-4-4-192 0,-1 0 192 31,-2 3-688-31,-1-1-16 0,-1 11 0 0,0-12 0 16,-1 3-1264-16,-1-1-256 0,-2 3-48 0,-1 1-7376 0,5 6-1472 0</inkml:trace>
  <inkml:trace contextRef="#ctx0" brushRef="#br1" timeOffset="56833.61">22194 4146 16991 0,'-13'-2'752'0,"13"2"144"0,-10 2-704 0,10-2-192 15,-10-2 0-15,10 2 0 0,-9 0 656 0,9 0 112 16,0 0 0-16,0 0 16 0,0 0 96 0,0 0 16 15,0 0 0-15,0 0 0 0,0 0-256 0,0 0-64 16,0 0 0-16,0 0 0 0,13 5 64 0,2-3 0 16,-1-4 0-16,7-1 0 0,5 0-144 0,3-1-32 15,5 2 0-15,5-2 0 0,3-2-80 0,3 0 0 16,4 0-16-16,0-3 0 0,2 2 112 0,1-2 32 16,1 2 0-16,0-2 0 0,-1 3-16 0,0 4 0 0,0-1 0 0,-4-1 0 15,-3 0-176-15,-3 3-48 0,-3 0 0 0,-5 2 0 16,-6 0-272-16,-3 3 160 0,-6-1-160 0,-4-1 128 15,-5 1-128-15,-10-3 0 0,0 0 0 0,0 0 0 16,0 0 0-16,3 11 128 0,-3-11-128 0,-7 9 0 16,-3 1 208-16,-3-3-32 0,-4-1-16 0,-4 0 0 15,-3-3 48-15,-4 1 16 0,-4-2 0 0,-5 0 0 16,-5 0 0-16,-1 1 0 0,-2-3 0 0,-3 0 0 16,1 3 0-16,0-1 0 0,0-2 0 0,3 0 0 15,2 2-64-15,3 0-16 0,2-2 0 0,6 0 0 16,3 0-144-16,7-2 0 0,4 1 0 0,7 0 128 15,10 1-128-15,0 0 0 0,0 0-160 0,9-4 160 16,7-2-1632 0,8-2-224-16,7-2-64 0,6-2-13376 0</inkml:trace>
  <inkml:trace contextRef="#ctx0" brushRef="#br1" timeOffset="57282.99">22798 3585 11055 0,'-7'-15'480'0,"5"7"112"0,-1-3-464 0,3 1-128 16,0-2 0-16,1-2 0 0,2 0 384 0,0 1 48 0,-1-1 16 0,1-1 0 15,0-1-112-15,3-1-16 0,0 2 0 0,0 2 0 16,1 1 144-16,-1-1 32 0,2 4 0 0,-3-1 0 16,1 2 400-16,0 0 96 0,-6 8 16 0,8-5 0 15,-8 5-128-15,0 0-32 0,0 0 0 0,0 0 0 16,10 8-112-16,-3 2-32 0,-2 4 0 0,-2 4 0 16,0 2-64-16,-2 6 0 0,-1 4-16 0,0 5 0 15,-1 1 0-15,-3 6 0 0,-1 4 0 0,0 2 0 16,-3 2-32-16,-1 3 0 0,-2 3 0 0,0 4 0 15,-3-1-128-15,1-2-16 0,0-3-16 0,-1-2 0 16,-1-3-48-16,1-2-16 0,1-5 0 0,2-4 0 16,-1-1-16-16,3-4 0 0,-1 0 0 0,1-8 0 0,0 1-96 0,2-6-32 15,1-2 0-15,0 0 0 0,0-3-224 16,4-4 128-16,-2 1-128 0,4-12 0 0,0 0-128 0,0 0-128 16,0 0-32-16,0 0 0 15,0 0-2208-15,4-12-448 0,-2 1-96 16</inkml:trace>
  <inkml:trace contextRef="#ctx0" brushRef="#br1" timeOffset="57565.94">22289 4214 15663 0,'-13'-4'1392'0,"13"4"-1120"0,0 0-272 0,0 0 0 16,-7-1 1152-16,7 1 160 0,0 0 32 0,0 0 16 15,0 0-160-15,0 0-48 0,13-4 0 0,6-2 0 16,3 1-256-16,9 1-48 0,3-5-16 0,10 2 0 16,4-2-224-16,5 0-48 0,3-6-16 0,-1 1 0 15,1-2-64-15,2 4-16 0,3-4 0 0,2 4 0 16,0 0-16-16,-2 1-16 0,-4 1 0 0,-5 3 0 15,-6 3-432-15,-4 1 0 0,-4-1-192 0,-6 1-14336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7:40.36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8875 9469 13823 0,'-15'-3'608'0,"15"3"128"0,0 0-592 0,0 0-144 0,0 0 0 0,0 0 0 31,-3 14-448-31,3-4-112 0,5 2-16 0,2 1-16 0,3-2 592 0,3 2 208 0,0 2 0 0,5-1 0 16,1-1 32-16,0 3 0 0,0 1 0 0,3 6 0 16,2 1-240-16,2 0 0 0,-1 3 0 0,2 1 0 15,2 2 0-15,2 7-192 0,0 2 48 0,4 6 0 16,0 1-208-16,2 4-32 0,-1 5-16 0,-1 1 0 15,3 4 208-15,1 0 32 0,-8 3 16 0,0 2 0 16,-2 5 144-16,0 2 0 0,1 3 0 0,0 2-128 16,1-2 128-16,0 0 0 0,2 7 0 0,3-4 0 0,2-2 0 0,3 3 0 15,1-3 0-15,-2 3 0 0,0-2 0 0,-2-2 0 16,-2-2 0-16,-2-2-128 0,0 0 128 0,-1 0 0 16,0-3 0-16,0-3 0 0,0 1 0 0,3-2 128 15,0-4-128-15,-3-4 0 0,1-4 0 0,-1 0 0 16,-1 0 0-16,-2-2 0 0,-1-4 0 0,-2 0 0 15,-1-5 0-15,-2 0 0 0,-3 0 0 0,0-2 0 16,-1-2 0-16,-2-3 0 0,-2 1 0 0,0-1 0 16,-2 3 0-16,-2-7 0 0,1-3 0 0,0-1 0 15,-3 3 0-15,0-4 0 0,0 2 0 0,-1-4 0 16,-1 2 0-16,-2-1 0 0,-1 0 0 0,2 2 128 16,-2-4-128-16,1-1 0 0,0-1 0 0,-1 0 0 15,-1-3 0-15,0-1 0 0,0-2 0 0,1-2 0 16,-2-2 0-16,3 1 0 0,-6-11 0 0,0 0 0 0,10 6 0 0,-1 2 0 15,1-2 0-15,0-2 128 0,-10-4-128 0,14 0 0 16,3 1 128-16,1-1-128 0,1 0 160 0,1-1-160 16,0-2 224-16,3 1-48 0,3-1-16 0,-1-2 0 15,6 0-160-15,-1 1 160 0,2-1-160 0,3 0 160 16,4 2-160-16,3 3 0 0,-1 0 0 0,10 2 0 16,8-1 0-16,-1 0 0 0,-1 2 0 0,2 2 0 15,-1-3 0-15,5 10 0 0,1 1 0 0,9 1 0 16,7 0 0-16,-1-3 0 0,-5 0 0 0,2 3 0 15,5 3 0-15,6 1 0 0,7-3 0 0,1 0 0 16,0-1 0-16,4 1 0 0,4-1 0 0,4 2 0 16,3-4 0-16,-1 0 0 0,0 1 0 0,7-1 0 15,6-3 0-15,-3 1 0 0,-5-2 0 0,5 3 0 16,7-3-176-16,-2 1 176 0,-3-5-128 0,2 2 128 0,5 4-304 0,-4-3 32 16,-3 0 0-16,1 0 0 0,1 5 272 0,-1-4 0 15,-4-2-128-15,-2 3 128 0,-1 0 0 0,-2-1 0 16,2-2 0-16,-4 3 0 0,-7-3 0 0,2 4 0 15</inkml:trace>
  <inkml:trace contextRef="#ctx0" brushRef="#br0" timeOffset="687.47">10957 13803 9375 0,'-1'41'416'0,"-3"-9"96"0,-2 3-512 0,-3 10 0 0,-3 8 0 0,-2 3 0 16,-3 0 416-16,-5 2-16 0,0 0 0 0,-2 3 0 16,-4 3 128-16,-2 8 32 0,-3 0 0 15,-4 4 0-15,-5 3-96 0,-3 1-16 0,-4 7 0 0,-7 2 0 16,-3 5-208-16,2 4-48 0,-3-2-16 0,2 7 0 16,1 1-48-16,2 4-128 0,0 0 192 0,-2 2-64 15,-3-1 16-15,-1 0 0 0,-1 5 0 0,1-1 0 16,1-3-16-16,3 3-128 0,3-2 192 0,-2 0-64 15,0-5-128-15,-5 2 160 0,-2 0-160 0,6-1 160 16,9-3-160-16,3 1 128 0,5-4-128 0,5 1-7424 16</inkml:trace>
  <inkml:trace contextRef="#ctx0" brushRef="#br1" timeOffset="55855.22">23659 13299 15663 0,'-12'-7'688'0,"5"5"144"0,1-3-656 0,6 5-176 0,-3-8 0 0,3 8 0 15,0 0 2416-15,3-9 448 0,1-1 80 0,2 2 32 16,3-1-1696-16,1 4-320 0,2-1-80 0,3 0-16 16,0-2-352-16,3 0-64 0,2 1 0 0,3 3-16 15,1-2-240-15,3 0-64 0,4 1 0 0,2-1 0 16,3 5-128-16,3-1 0 0,0 2 0 0,0-1 128 16,1 0-128-16,-2 1 0 0,-1 2 0 0,0 0 0 31,-3-4-288-31,2 2-144 0,0-1-16 0,1 1-8656 0,-1 1-1728 0</inkml:trace>
  <inkml:trace contextRef="#ctx0" brushRef="#br1" timeOffset="56572.11">31087 13241 7359 0,'0'0'656'0,"-9"-1"-528"16,0 0-128-16,9 1 0 0,-9-1 2704 0,9 1 512 15,0 0 112-15,0 0 0 0,0 0-1616 0,0 0-336 16,0 0-64-16,8-6-16 0,0-1-592 0,6 2-112 15,4 0-16-15,4-4-16 0,3 2 0 0,4 0 0 0,5 2 0 0,2 1 0 16,3-1-112-16,2-2-32 0,4 4 0 0,2 0 0 16,-1 2-240-16,0-3-48 0,-2-2-128 0,-1 3 192 15,-1 3-192-15,3 1 0 0,0 1-192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36:00.26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7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1-03-26T15:36:11.133"/>
    </inkml:context>
  </inkml:definitions>
  <inkml:trace contextRef="#ctx0" brushRef="#br0">610 5121 4607 0,'0'0'192'0,"-2"-11"64"0,-1 0-256 0,3-2 0 0,3 0 0 0,0 2 0 15,4-2 2496-15,2 1 464 0,1 0 96 0,-4 5 16 16,4 1-1856-16,-1-1-384 0,3 1-64 0,0 2 0 16,1-1 0-16,2-2 0 0,2 5 0 0,16 0 0 15,-3 0-112-15,2 2-16 0,3 1 0 0,0 3 0 16,2 1-16-16,1 1-16 0,0 0 0 0,2 2 0 15,-2-1-224-15,2 0-64 0,1 1 0 0,2-3 0 16,4 0 80-16,6 2 16 0,2-5 0 0,6 2 0 16,0 1 224-16,1 0 64 0,-3-2 0 0,5-1 0 15,-2-1 0-15,8 1 0 0,5-1 0 0,1 0 0 16,3 2-160-16,0 2-32 0,0-3 0 0,2 1 0 16,4 1-128-16,3 0-48 0,0 2 0 0,-2-2 0 15,-1 0-80-15,3-1 0 0,6 4-16 0,-4-3 0 16,3-2-48-16,-1 2-16 0,-1-2 0 0,4 2 0 0,3 1-176 0,-1-3 160 15,-2 0-160-15,-3-1 160 0,-1 1-160 0,1 0 160 16,2 2-160-16,-1-3 160 0,-1-2-160 0,-3 0 0 16,-6-2 144-16,2 2-144 0,3 1 176 0,-2-1-48 15,-2-2 0-15,0 1 0 0,-1 0 48 0,-1 2 0 16,2-1 0-16,-1 0 0 0,-3 0-48 0,-2-1-128 16,-3 1 192-16,-2 1-64 0,1-5-128 0,-3 1 160 15,-1 2-160-15,-4-1 160 0,-5-5-160 0,-5 3 128 16,-4 0-128-16,-5-1 128 0,-5 1-128 0,-5 2 0 15,-4 2 0-15,-6-2 0 16,-4-3-912-16,-3 2-272 0,-3 0-48 0,-3 1-15616 0</inkml:trace>
  <inkml:trace contextRef="#ctx0" brushRef="#br0" timeOffset="851.55">14838 3785 17503 0,'-5'-11'768'0,"5"11"176"0,0-11-752 0,2 3-192 0,2-2 0 0,1 3 0 15,2-4 1616-15,3 1 304 0,1-2 48 0,2-2 16 16,0 0-1376-16,1 0-272 0,1 0-48 0,1-3-16 15,1-6-112-15,-1 3-32 0,1-2 0 0,-1-1 0 16,2-6 16-16,-4 2 0 0,0 2 0 0,3 1 0 16,-1-3 96-16,1 2 16 0,-1-2 0 0,1 2 0 0,-2 2-128 0,-1-3 0 15,-1 2-128-15,-2 3 192 0,-1-5-192 0,1 5 128 16,-1 2-128-16,-1 3 0 0,0 5 272 0,-2-1-32 16,-1 6-16-16,1 0 0 0,-7 6 96 0,0 0 0 15,0 0 16-15,0 0 0 0,0 0-336 0,6 12 144 16,-2 6-144-16,-1 3 0 0,-2 6 208 0,-1 3-64 15,0 4-16-15,-1 4 0 0,-1 5 224 0,0 3 32 16,-1 5 16-16,1 0 0 0,-1 3-32 0,-1 1-16 16,-1 1 0-16,0 1 0 0,0 2 16 0,0-3 0 15,-1-3 0-15,1 3 0 0,-2 0-176 0,2 0-48 16,0-3 0-16,0 1 0 0,-1-1-16 0,-1 0-128 0,0-3 192 16,-1-6-64-16,-1 1-128 0,1-3 0 0,0 1 0 0,0-2 0 15,-2-3-160-15,3-1-64 0,0-3-16 0,0-1 0 31,2 0-1232-31,-1-4-240 0,0 1-48 0,-1-1-7504 0,1-5-1488 0</inkml:trace>
  <inkml:trace contextRef="#ctx0" brushRef="#br0" timeOffset="1050.3">14706 4908 25791 0,'0'0'1152'0,"0"0"224"0,6-7-1104 0,11 0-272 0,7 5 0 0,10 4 0 0,9 6 2864 0,8 0 512 16,8 3 96-16,12-2 32 0,11 1-2528 0,9-2-496 15,3 2-96-15,2 0-32 0,2 3-352 0,8 2 0 16,2-1 0-16,-2 4 0 16,-4 2-2544-16,4-1-576 0</inkml:trace>
  <inkml:trace contextRef="#ctx0" brushRef="#br0" timeOffset="3037.19">11837 13254 7359 0,'0'0'656'0,"6"5"-528"0,-6-5-128 0,6 9 0 16,-6-9 1136-16,4 8 192 0,-4-8 32 0,0 10 16 16,0-10-768-16,-4 8-160 0,-2 0-16 0,1-3-16 15,-4-1-240-15,0 1-48 0,-1 2-128 0,0-3 192 16,-2-2-192-16,0 2 0 0,-2 2 0 0,0-1 0 15,0-1 0-15,1 1 0 0,2 0 0 0,-2-1 0 16,0 1 0-16,-1-1 272 0,1 0-48 0,2-2-16 16,2 1 624-16,0-3 128 0,9 0 32 0,-10 1 0 15,1-1 256-15,9 0 48 0,0 0 16 0,0 0 0 0,-9-1-336 0,9 1-64 16,0 0-16-16,0 0 0 0,0 0-384 0,0 0-64 16,0 0-32-16,16 4 0 0,-1-2 64 0,3 1 16 15,1 1 0-15,5-3 0 0,4-1-16 0,7 2 0 16,3-2 0-16,11 2 0 0,3-2-96 0,6 0-32 15,7 0 0-15,1 0 0 0,-2-2 16 0,5 2 0 16,2-1 0-16,4 2 0 0,7 1-208 0,1-1-32 16,-2 0-128-16,2 1 192 0,1 0 0 0,5 1-16 15,1 2 0-15,2-3 0 0,-2-2 48 0,1 0 16 16,2 0 0-16,2 0 0 0,5-1 16 0,-3 0 0 16,-1-2 0-16,-1-1 0 0,-1 3-80 0,4 0-16 0,1-2 0 0,0 2 0 15,-3 0 32-15,-1 1 16 16,4 1 0-16,-1 0 0 0,-1-1-208 0,-3 0 0 0,-4 0 0 0,2 2 0 15,0 0 0-15,0-2 0 0,-2-1 0 0,-2 1 0 16,-4-1 176-16,1 1-176 0,1-2 192 0,-1 0-192 16,-1-1 0-16,-1 1 0 0,-6-2 0 0,1 3 0 15,0-1 0-15,-1 1 0 0,-1-2 0 0,-4 1 0 16,-6 1 0-16,-3-2 0 0,0 1 0 0,-4-2 0 16,2 3 0-16,-4-1 0 0,-2 0 0 0,-3 0 0 15,-3 1 0-15,-6 0 0 0,-8 0 0 0,-3 1 0 16,-3-2 0-16,-3 4 0 0,-6-1 0 0,-3 0 0 15,-3 2 0-15,-5 1 0 0,-9-4 0 0,0 0 0 16,0 0 0-16,0 0 0 0,-9 11 0 0,-4-5 0 16,-5 3 144-16,-3-4-144 0,-5 2 0 0,-6-1 144 0,-7-2-144 0,-6 0 0 15,-4-1 0-15,-5 3 128 16,-1-3-128-16,-5-1 0 0,-5-2 0 0,1 2 128 16,-6 2-128-16,-5 0 0 0,-7-3 0 0,-1 0 128 0,-3 1-128 0,-1-2 0 15,-2 0 144-15,-3-2-144 0,-5 0 128 0,0-1-128 16,3 1 128-16,-2 0-128 0,-3 2 128 0,-2-1-128 15,1-3 160-15,2 2-160 0,1 2 144 0,-2-3-144 16,-4-3 128-16,3 1-128 0,3 1 0 0,2-2 128 16,-1 3-128-16,0-2 0 0,-3 0 0 0,2-1 0 15,4 0 128-15,3 3-128 0,0-2 0 0,2-2 0 16,-1 2 0-16,5 0 0 0,4-1 0 0,5 2 0 16,5 1 0-16,0 2 0 0,0-3 0 0,3-1 0 15,2 1 0-15,7 2 0 0,4 1 0 0,5-1 0 0,2 1 0 0,2 0 0 16,3-1 0-16,2 2 0 0,-2 0 0 0,2 0 0 15,3 2 0-15,1-1 0 0,0 0 0 0,4 1 0 16,3-1 0-16,4 1 0 0,2 2 0 0,4 0 0 16,2 0 0-16,4-2 0 0,4 0 0 0,9-2 0 15,0 0-128-15,0 0 128 0,8 12-160 0,5-5 160 16,6 3-192-16,5-4 192 0,7 2-208 0,5-2 80 16,8-2 128-16,5 1 0 0,6 3 0 0,5-4 0 15,3-3 0-15,7 3 0 0,4-2 0 0,7 2 0 16,7-3 0-16,2-1 0 0,2 0 0 0,5 0 0 15,5 2 0-15,1-2 0 0,1-3 0 0,2 0 0 16,-2 2 0-16,9 0 0 0,3 0 0 0,0-2 0 16,-5 1 0-16,3-1 0 0,1 0 128 0,-2-2-128 15,-2 2 160-15,-2 0-32 0,-1 2-128 0,-1-2 192 16,-4-1-192-16,-4-1 144 0,-3 3-144 0,-4-1 128 0,0 2-128 0,-4-2 128 16,-6 0-128-16,-4-2 128 0,-6 1-128 0,-6 1 0 15,-5 2 0-15,-2-2 128 0,-3 1-128 0,-7-2 128 16,-4 1-128-16,-7 1 128 0,-5-1-128 0,-8 3 0 15,-3-1 0-15,-8 0 128 0,-3 0-128 0,-11 1 128 16,0 0-128-16,0 0 128 0,-9-2 0 0,-7 2 0 16,-8 0 0-16,-9 0 0 0,-4 0-128 0,-6 2 128 15,-6-1-128-15,-4 0 128 0,-5 0-128 0,-6 1 0 16,0 0 0-16,-9 1 0 0,-10-1 128 0,-2 2-128 16,-2-1 0-16,-8-1 128 0,-5 2-128 0,-5-1 0 15,-4-3 144-15,0 1-144 0,-3 4 0 0,-5-3 144 16,-8-2-144-16,2 0 0 0,1 0 160 0,-5 0-160 0,-5 0 128 0,1 0-128 15,4 0 0-15,-4 0 128 0,-5 0-128 0,5 2 0 16,1-1 0-16,-2 1 0 0,-4 1 128 0,6 0-128 16,6 0 0-16,2 0 0 0,-3-1 0 0,8 0 0 15,9 2 128-15,5-1-128 0,5 1 128 0,3 0-128 16,4-1 0-16,7-2 0 0,7 1 0 0,10 2 0 16,6 1 0-16,9-1 0 0,5-3 0 0,10 2 0 15,6-1 0-15,10 0 0 0,7-2 0 0,14 0 0 16,0 0-176-16,0 0 176 0,13 0-128 0,8 0 128 15,7 0-176-15,9 0 176 0,6-2-208 0,11 1 80 16,8-1 128-16,10 0 0 0,10 2 0 0,5 0 0 16,5-5 0-16,3 0 0 0,3 1 0 0,8 2 0 15,6-1 0-15,2-1 0 0,2-2 0 0,4 2 0 16,9 2 0-16,-1-2 0 0,-1-1 0 0,5 2 0 16,3 2 0-16,-1 0 0 0,-3 1 0 0,3-2 0 0,6 1 128 0,1 1-128 15,-5 0 128-15,0 0-128 0,0 0 128 0,-1 3-128 16,-2-1 160-16,0 0-160 0,-4-2 144 0,-2 0-144 15,-3 0 128-15,-1 0-128 0,-3-2 144 0,-6 1-144 16,-5 1 160-16,-5-1-160 0,-2-1 160 0,-4 1-160 16,-8 0 160-16,-6-2-160 0,-6 1 176 0,-8-2-176 15,-9 2 192-15,-7-2-192 16,-5 1-624-16,-10-1-224 0,-7-2-48 0,-11 1-11600 16,-7 1-2320-16</inkml:trace>
  <inkml:trace contextRef="#ctx0" brushRef="#br1" timeOffset="6706.89">2981 2759 5519 0,'25'-14'496'0,"-7"4"-496"0,1 0 0 0,-4 1 0 16,3 1 1600-16,1 0 240 0,-1-2 32 0,-1 4 16 16,-2-2-448-16,-1 3-96 0,-3 3 0 0,-1-5-16 0,2 2-208 0,-6 1-32 15,1 3-16-15,-7 1 0 0,0 0-176 0,0 0-16 16,0 0-16-16,0 0 0 0,0 0-32 0,0 5 0 16,-4 4 0-16,-8 3 0 0,-6 2-288 0,-6 1-64 15,-6 3-16-15,-6-3 0 0,-4-2-272 0,-4-1-64 16,0 2-128-16,-2-1 192 0,-1 1 48 0,1 1 0 15,1-1 0-15,0-1 0 0,2-7 272 0,-2-1 64 16,-2 0 16-16,2-3 0 0,-1-2-128 0,4-3-16 16,1-2-16-16,4-3 0 0,2 0-240 0,0-1-64 15,4-4 0-15,1 5 0 0,5-1-128 0,2 2 160 16,3-5-160-16,-1 3 160 0,2-2-160 0,3 3 160 16,2-1-160-16,1 4 160 0,2 4-160 0,3 0 0 15,8 1 0-15,0 0 0 0,0 0 0 0,0 0-144 0,0 0 144 0,0 0 0 16,-5 10-160-16,4 3 160 15,3 1-128-15,2 0 128 0,1-2 0 0,1 4-128 16,2 0 128-16,0 3 0 0,-2 3 0 0,0 3-128 0,0-2 128 0,-1 9 0 16,1 3 0-16,-4 2 0 0,2 3 0 15,-1 4-128-15,-2 6 128 0,-1 2 0 16,-2 1 0-16,-4 2 0 0,1 1 0 0,-3 5 0 0,-4 1 0 0,-2 2 0 16,-5-3 0-16,-1-2 0 0,-1-3 0 15,1 0 0-15,0-2 0 0,1-1 0 0,1-3 0 0,1-5 0 16,3 0 0-16,2-7 176 0,-1-4-176 0,5-1 192 15,1-1-192-15,0 0 0 0,2-3 0 0,0-5 128 16,-1-3-128-16,1-3 0 0,1-2 144 0,1-2-144 0,2 1 0 16,1-2 128-16,3-3-128 0,-3-10 0 0,0 0 0 15,10 10 0-15,1-5 0 0,2 2 0 0,1-1 0 0,2-2 0 16,3 2 0-16,2-2 0 0,-3-1 0 0,3-2 0 16,5 0 0-16,2 2 0 0,2-3 0 0,1 4 0 15,0-2 0-15,2 1 0 0,0-2 0 0,3 3 0 16,2-2 0-16,4 2 0 0,0 2 0 0,6 2 0 15,1-3 0-15,0 0 0 0,1-1 0 0,-3-4 0 16,-5-4 0-16,0 3 0 0,0-2 0 0,-4 1 0 16,-3 1 128-16,-1-3-128 0,-3-1 0 0,0 1 0 15,-3-1 0-15,0 1 0 0,-2-1 0 0,-3 0 0 16,1 0 0-16,-1-3 0 0,-2-2 0 0,-1-2 144 16,2 1-144-16,-5-2 0 0,-4 2 128 0,0-1-128 15,-2 0 0-15,2-6 0 0,-4-4 0 0,1-3 128 0,-1 1-128 0,0-4 0 16,-3 0 160-16,1-5-160 0,-1-4 128 0,2-9-128 15,-1-6 128-15,1-4-128 0,-2-4 128 0,1-8-128 16,4-6 0-16,-2-2 128 0,-2-8-128 0,0 6 0 16,-2 0 224-16,0 5-32 0,0 4-16 0,-1 7 0 15,-2 8 480-15,1 3 112 0,-3 5 0 0,-1 4 16 16,-1 3-80-16,-1 2-32 0,0 4 0 0,-3 3 0 16,-3 5-416-16,-1 2-96 0,-1 2-16 0,0 0 0 31,-3 2-1152-31,0 1-224 0,-1 1-48 0,-2 3-10448 0,0 3-2096 0</inkml:trace>
  <inkml:trace contextRef="#ctx0" brushRef="#br1" timeOffset="8705.7">32084 11697 15663 0,'0'0'1392'0,"0"0"-1120"16,0 0-272-16,0 0 0 0,0 0 1328 0,-8 3 208 15,1 2 32-15,0-2 16 0,-2 4-496 0,0-3-112 16,-1 2-16-16,-2 2 0 0,1-3-144 0,-5 5-48 16,0-4 0-16,-3 4 0 0,-4-3 0 0,-1-2-16 15,0 4 0-15,-2-3 0 0,-2 0-128 0,-2 2-32 16,-3-3 0-16,0 3 0 0,-2-2-192 0,0-1-32 0,-2-1-16 0,-1 1 0 15,-3-2-96-15,-1-3 0 0,-1-2-16 0,2-1 0 16,4-4 16-16,4 2 16 0,3 0 0 0,3-1 0 16,3 1 0-16,6-2 0 0,0-3 0 0,3 5 0 15,2-1-80-15,3 1-32 0,0-1 0 0,2-1 0 16,3-1-32-16,5 8 0 0,0 0 0 0,-5-5 0 16,2-5-128-16,3 10 0 0,0 0 0 0,0 0 0 15,0 0 0-15,0 0 0 0,0 0 0 0,0 0 0 16,0 0 0-16,0 0 0 0,2 14 0 0,2 1-176 15,-3-1 176-15,0 0 0 0,2 3 0 0,-3 2-128 16,-3 4 128-16,1 1 0 0,-3 5 0 0,-2 2-128 16,-1 5 128-16,-3 8 0 0,0 0 0 0,-6 6 0 0,1 1 0 15,-3 2 0-15,-3 3 0 0,2 4 0 16,-3 1 0-16,0-5 0 0,0-2 0 0,2 1 0 0,-1-3 0 0,2-1 0 16,1-7 0-16,2 2 128 0,3-5 0 0,1-2 0 15,2-1 0-15,1-2 0 0,1-3-128 0,0-1 176 16,0-1-176-16,1-3 192 0,1-2-192 0,2-6 128 15,0-1-128-15,0 0 128 0,1-1 0 0,1-3 0 16,-1-1 0-16,3-5 0 0,0 1-128 0,1-10 192 16,0 0-192-16,0 0 192 0,0 0-192 0,6 4 160 15,-6-4-160-15,12 0 160 0,-1 0-160 0,2-1 0 16,0-4 144-16,1 0-144 0,1 0 0 0,3 2 0 16,3-1 0-16,3-1 0 0,0 3 0 0,3-1 0 15,1 2 0-15,3 1 0 0,-1 0 0 0,2 4-128 16,1 2 128-16,4-1 0 0,5 3 0 0,2 2-160 0,2 3 160 15,4-3 0-15,4 3 0 0,5 3 0 0,-3-1 0 0,-3 3 0 16,-5 2 0-16,1-1-128 0,-2 1 128 0,-3-3 0 16,-3 4 0-16,0-1 0 0,-5-1 0 0,-1 0 0 15,-2-1 0-15,-5 0-192 0,-3-2 192 0,-1 0-160 16,-2-2 160-16,-2-3 0 0,-1-3 0 0,-1-1 0 16,-3 0 0-16,-1-5 0 0,-2-2 0 0,-1-2 0 15,-11 2 0-15,9-11 0 0,-1 2 160 0,-3-3-160 16,-1-1 176-16,-2-3-176 0,-1-4 192 0,-1-4-192 15,-2-5 192-15,-3-5-192 0,1-6 192 0,-2-8-192 16,-2-7 160-16,0-8-160 0,2-11 128 0,1-10-128 16,2-7 128-16,3-1-128 0,3-1 0 0,3-3 128 15,3 2 64-15,1 7 0 0,2 12 0 16,-1 11 0-16,1 6 0 0,-1 7 0 0,-1 7 0 0,-1 6 0 0,0 7-32 0,-1 7 0 16,-2 3 0-16,0 7 0 0,0 1-288 0,-1 1-64 15,0 6-16-15</inkml:trace>
  <inkml:trace contextRef="#ctx0" brushRef="#br1" timeOffset="9857.21">24526 11667 17503 0,'13'0'1552'0,"4"0"-1232"15,-1-2-320-15,2 5 0 0,0-1 1056 0,-1 1 160 16,-1-3 16-16,-4 2 16 0,-1 0-160 0,-11-2-48 15,0 0 0-15,0 0 0 0,0 0-208 0,0 0-32 16,0 0-16-16,-12 4 0 0,-3-3 144 0,-7 0 32 0,-7 0 0 0,-1 1 0 16,-6-2-448-16,-2 0-64 0,-5-2-32 0,-3 1 0 15,0 0-16-15,-2 0 0 0,-4-2 0 0,-4-2 0 16,-3-1 96-16,2-1 16 0,2-3 0 0,3 2 0 16,3-1-176-16,4 3-16 0,5-3-16 0,4 4 0 15,4 1-304-15,2-1 128 0,0-2-128 0,5 4 0 16,3 2 0-16,2 0 0 0,1 1 0 0,3 0 0 15,0 2 0-15,2 2 0 0,2 2 0 0,1-2 0 16,2-1 0-16,9-3 0 0,-7 9 0 0,4 2-144 16,0 2 144-16,3 1 0 0,1 0-144 0,4 5 144 15,1 4 0-15,2 2-176 0,1 7 176 0,-2 3-128 16,-2 3 128-16,1 4 0 0,-4 4 0 0,-1 5 0 16,-1 0 0-16,-2 1 0 0,-2-2 0 0,-2 4 0 15,-2 6 0-15,0-3 0 0,1 0 0 0,-2-1 0 0,0 0 0 16,-1 3 0-16,0-2 0 0,-1-2 0 0,0-1 0 0,0 3 0 15,-1-1 0-15,-1-1 0 0,1 0 0 0,-1-5 0 16,-1 1 128-16,0-1-128 0,0-7 0 0,1 3 144 16,3-4-144-16,-3 0 0 0,2-3 192 0,1-2-64 15,1-3 0-15,1-3-128 0,3-4 192 0,3-1-192 16,2 1 192-16,2-5-192 0,3-1 176 0,2-3-176 16,2-3 160-16,-3-1-160 0,3-5 144 0,1-1-144 15,1-3 128-15,1-3-128 0,-1 1 0 0,2-4 0 16,0-4 128-16,1-1-128 0,1-2 0 0,0 0 160 15,-1-9-160-15,1 3 160 0,3 0-160 0,0 0 0 16,0-3 144-16,0 0-144 0,-2 2 0 0,2-2 0 16,-1 2 0-16,-1 0 128 0,2-2-128 0,1 2 0 0,1 1 0 0,1-1 0 15,-1 0 0-15,2-1 0 0,-1 5 0 16,3 1 128-16,6-2-128 0,0 5 0 0,3-4 0 0,4 5 0 16,4 2 0-16,6-1 0 0,3 3 0 0,4 0-128 15,2 2 128-15,-3 3 0 0,-3 2 0 0,4-1-128 16,4-2 128-16,4 3 0 0,3-1 0 0,1 1 0 15,-1-2 0-15,-4-2 0 0,-5 2 0 0,-3 1 0 16,-3-2 0-16,-3 1 224 0,-3-6-48 0,3 1-16 16,-1 2 128-16,12 0 32 0,15-2 0 0,-13 0 0 15,-17 0-64-15,-6 0-16 0,-6 2 0 0,-3-4 0 16,-3-4 16-16,-8 3 16 0,-3 0 0 0,-2-1 0 16,-5-2-48-16,-2-3-16 0,-5 11 0 0,-3-17 0 15,-8 3-32-15,-4-2-16 0,-6-7 0 0,-6 1 0 0,-2 1-416 0,-11-1-64 16,-9-5-32-16,-8 1 0 15,-5-6-1552-15,1 3-304 0,2 0-64 0,0-3-9120 16,2-4-1808-16</inkml:trace>
  <inkml:trace contextRef="#ctx1" brushRef="#br1">19757 8503 0,'0'0'16,"0"0"-1,0 0 1,0 0 0,-49 32-1,37-31 1,-11 7-16,-7-10 15,-11 2 1,-5 5 0,-3-5-1,11-2 1,3 1 0,24-6-1,11-12 1,24-6-1,8-10 1</inkml:trace>
  <inkml:trace contextRef="#ctx0" brushRef="#br1" timeOffset="17245.8">11307 7576 11967 0,'-7'-18'1072'0,"2"11"-864"0,-1-3-208 0,0 3 0 15,-1 2 2336-15,2-1 416 0,-1 2 96 0,6 4 16 16,-8-3-1392-16,8 3-256 0,-8-1-64 0,8 1-16 16,0 0-32-16,0 0 0 0,0 0 0 0,0 0 0 0,2 13-592 0,0-2-112 15,3 5-16-15,2 3-16 0,-1 1-128 0,3 4-32 16,0 0 0-16,1 6 0 0,-2 0-16 0,3 4 0 15,-1 2 0-15,0 6 0 0,1 1 16 0,0 7 0 16,-1 1 0-16,2 3 0 0,-2 5-64 0,1-2-16 16,-1 5 0-16,-1-1 0 0,-1 3-128 0,-3-2 128 15,0 3-128-15,-2 1 128 0,-5 1 48 0,1 1 0 16,0 2 0-16,-2-1 0 0,1 1 80 0,-3-2 32 16,-2-1 0-16,1 0 0 0,0 3 0 0,1 2 0 15,1 0 0-15,-1-3 0 0,-2-6-48 0,1 2-16 16,0 1 0-16,0-1 0 0,3 1-80 0,-1 1-16 15,-3-2 0-15,5 0 0 0,-2-6 16 0,2 0 0 16,-1 0 0-16,-1 0 0 0,3 5 48 0,0-3 16 0,-2 1 0 0,2-3 0 16,0-5 0-16,-1 2 0 0,1-1 0 15,-1 1 0-15,-1 0-16 0,0 1-16 0,1-1 0 0,1 0 0 16,-1 1-48-16,2-2-128 0,0-4 192 0,0-1-64 16,0 1-128-16,2-2 160 0,-1-1-160 0,0 3 160 15,0-2-160-15,2 0 0 0,0-1 144 0,-1 0-144 16,1-2 0-16,-2 0 128 0,-1-6-128 0,0 4 0 15,0-4 0-15,0 4 128 0,0 1-128 0,0-1 0 16,-1 1 128-16,1 1-128 0,-2 0 160 0,2-2-160 16,0 0 176-16,2-6-176 0,0 1 192 0,2-1-192 15,-3-1 144-15,3 2-144 0,-1-2 0 0,0-1 144 16,1-4-144-16,0 1 192 0,0-2-192 0,0 3 192 16,1-3-64-16,0-3-128 0,1 2 192 0,2-5-64 0,-2 2 0 15,1-1-128-15,-2 2 192 0,1-4-64 16,-3 1-128-16,-1-1 128 0,1 0-128 0,-2 1 128 15,-1-1-128-15,0 2 0 0,-3 1 144 0,2-2-144 0,-1 0 0 0,-1-2 128 16,0 0-128-16,1 1 0 0,-2-2 0 0,2-3 128 16,-1 1-128-16,2-2 0 0,-1-1 128 0,1-2-128 15,-1-6 160-15,0 2-160 0,0 3 160 0,1-4-160 16,-2 1 160-16,2-3-160 0,-1 4 128 0,1-1-128 16,0-3 0-16,1-8 144 0,-1 11-144 0,1-11 0 15,-2 8 144-15,2-8-144 0,0 0 0 0,0 10 0 16,0-10 0-16,0 0 128 0,0 0-128 0,0 0 0 15,0 0 0-15,0 0 0 0,0 0 0 0,0 0 0 16,0 0 0-16,0 0 0 0,0 0 0 0,0 0 0 16,0 0 0-16,0 0 128 0,0 0-128 0,0 0 0 0,0 0 0 15,7-9 0-15,-7 9 0 0,6-9 0 0,-1-3 0 0,-2 0 0 16,-2 1 0-16,-1-4 144 0,0-1-144 0,1-1 0 16,-1-4 144-16,0-2-144 0,-1-3 0 0,1 0 144 15,0-4-144-15,0 0 160 0,0 1-160 0,0-4 160 16,1-1-160-16,-1-3 192 0,-1-2-192 0,2-3 192 15,1 0-192-15,-1-7 192 0,-1-5-192 0,0-5 192 16,0 0-192-16,-1-6 0 0,-1 0 0 0,2 0 128 16,0-4-128-16,0-3 0 0,-1-6 0 0,0-2 0 15,2 3 0-15,2-2 0 0,-2 0 128 0,1 2-128 16,-2-7 0-16,3-1 0 0,-2-2 0 0,0 3 0 16,2 0 0-16,-6-3 0 0,2-4 0 0,1 1 0 15,0-1 0-15,0 0 0 0,-1 4 0 0,1-4 0 16,1-1 0-16,3-1 0 0,-1 3 0 0,0 5 0 0,1-1 0 0,-1 1 128 15,-1 0-128-15,1 2 0 0,-3 1 0 0,0 4 0 16,1 1 128-16,-2-1-128 0,1 1 0 0,-3-3 0 16,2 2 0-16,-2 0 0 0,0 1 0 0,-2 1 0 15,-4 2 0-15,1 0 0 0,0 3 0 0,3 0 0 16,1 2 0-16,1 2 0 0,-1 5 0 0,1-2 0 16,1 3 0-16,2-1 0 0,-2 3-144 0,2 2 144 15,0-4 0-15,2 4 0 0,0 5-144 0,0 1 144 16,-1 4 0-16,1-1-144 0,-2 3 144 0,2-2 0 15,-2 3 0-15,2 2-128 0,1 1 128 0,-1 2 0 16,2 3-144-16,1 5 144 0,-4 4-128 0,2 2 128 0,0 5-160 16,0 1 160-16,-1 1-128 0,-1 2 128 0,-1 0 0 0,0 9-144 15,0 7 144-15,0 0 0 0,0 0-144 0,0 0 144 16,0 0-144-16,0 0 144 0,0 0-192 0,-3 15 192 16,1 3-192-16,-1 3 64 0,-2 2 128 0,1 8-208 15,1 3 208-15,-1 7-144 0,-1 2 144 0,0 4-128 16,1 5 128-16,0 3 0 0,1 2 0 0,1 8-128 15,-2 1 128-15,4 9 0 0,0 2 0 0,3 9-128 16,-2 1 128-16,1 7 0 0,1 4 0 0,1 4-128 16,3 2 128-16,-3 0 0 0,3-1 0 0,-2 3 0 15,0 1 0-15,-1-2 0 0,1-1 0 0,-3 2 0 16,2-3 0-16,-1-2 0 0,-2 2 0 0,0 0 0 16,0-5 0-16,1 3 0 0,-1 2 0 0,3-4 128 15,-2 0-128-15,1-1 0 0,-3 2 0 0,1-2 128 16,2 1-128-16,0-3 0 0,0-5 0 0,-1-1 0 0,0 2 0 15,2-2 144-15,-1 2-144 0,1-9 0 0,-1-2 128 0,-2-4-128 16,0 1 0-16,2-1 0 0,-1 3 128 0,-2-2-128 16,0-6 0-16,0-1 0 0,-3-2 0 0,3 0 128 15,-2-1-128-15,1 1 0 0,-2-2 128 0,3-4-128 16,-2-5 0-16,1-3 0 0,-2-3 240 0,3-5-64 16,-1-3-16-16,1-4 0 0,1-2-16 0,-1-1 0 15,0-2 0-15,1 0 0 0,1-2-144 0,0-1 128 16,1-7-128-16,-1 2 128 0,0-4-128 0,-1-2 192 15,1-1-192-15,0 1 192 0,-2 0-192 0,1-2 160 16,0 1-160-16,-1-1 160 0,0-2-160 0,0 1 0 16,0 1 0-16,1-1 128 0,-1 0-128 0,0-3 0 15,0-2 0-15,0 1 128 0,-1 0-128 0,1-2 0 0,-1-4 0 0,1 2 0 16,0-2 0-16,0-8 128 0,0 13-128 0,0-4 0 16,0-9 0-16,-1 11 128 0,1-11-128 0,-2 11 0 15,2-11 0-15,0 0 0 0,0 9 128 0,0-9-128 16,0 0 0-16,0 0 0 0,-3 10 144 0,3-10-144 15,0 0 128-15,0 0-128 0,0 0 160 0,0 0-160 16,0 0 192-16,0 0-64 0,0 0-128 0,0 0 192 16,0 0-192-16,0 0 144 0,0 0-144 0,0 0 128 15,0 0-128-15,0 0 0 0,0 0 144 0,0 0-144 16,-8 3 0-16,8-3 0 0,0 0 0 0,0 0 128 16,0 0-128-16,0 0 0 0,0 0 0 0,-6-6 0 15,6 6 0-15,0 0 0 0,-6-8 0 0,1 3 0 16,5 5 0-16,-3-10 0 0,3 10 0 0,-4-8 0 0,0-3 0 15,3 3 0-15,1 8 0 0,0-14 0 0,1-2 0 0,0-2-128 16,-1 1 128-16,3-2 0 0,-2-1 0 0,2-6 0 16,-2 0 0-16,-1-4-128 0,-1-3 128 0,-1-3-128 15,0-5 128-15,-1-4-128 0,1-5 128 0,2-1 0 16,0-1-144-16,1 0 144 0,0-1 0 0,2 1-176 16,-3 1 176-16,2-2-128 0,2-5 128 0,0-1 0 15,-2-3-144-15,1 1 144 0,0 1-128 0,-1-2 128 16,-1 2-160-16,-1-6 160 0,-1-3 0 0,-1-2 0 15,-2-5 0-15,-1 0 0 0,-3-4 0 0,2 2 0 16,-2-1 0-16,0-2 0 0,2-1 0 0,-2 4 0 16,1 0-128-16,0 2 128 0,2 1 0 0,-1 1 0 15,0 0 0-15,1 2 0 0,1-2 0 0,-1 2 0 16,0 1 0-16,1 1 0 0,0-1 0 0,-1-2 0 0,0-1 0 0,1-4 0 16,0-2 0-16,2-1 0 0,-2 3 0 0,3 3 0 15,1 1 0-15,-2-2 0 0,2 2 0 0,2 0 0 16,-1 2 0-16,-1 1 0 0,0 1 0 0,0 1 0 15,-3 4 0-15,2-1 0 0,-2 0 0 0,0 5 0 16,-1-1 0-16,-1 6 0 0,-4 4 0 0,4 0 0 16,-2 2 0-16,1-1 0 0,0 2 0 0,2 2 0 15,-1 1 0-15,1-1 0 0,0 1 0 0,0 2 0 16,1 3 0-16,0 1 0 0,2 2 0 0,-3-1 0 16,1 1 0-16,1 0 0 0,-2 2 0 0,1 2 0 15,1 1 0-15,-1 3 0 0,0-1 0 0,0 3 0 16,1 2 0-16,-1 0 0 0,-1 3 0 0,2 1 0 15,0 4 0-15,2 3 0 0,0 1 0 0,2 3 0 0,-4-3 0 16,2-2 0-16,2 2 0 0,0 3 0 16,1 0 0-16,-1 3 0 0,1-1-128 0,-3 9 128 0,4-8 0 0,-1 1 0 15,-3 7 0-15,0 0 0 0,5-5 0 0,-5 5 0 16,0 0 0-16,0 0 0 0,0 0 0 0,0 0 0 16,0 0-128-16,0 0 128 0,0 0 0 0,4 14 0 15,-4-14 0-15,3 12 0 0,-2 2 0 0,-1 0-144 16,-1 0 144-16,0-2 0 0,-1 0 0 0,1 2 0 15,0 3 0-15,1-2-128 16,-2-2-832-16,2-2-144 0,0 5-48 0,2-4-12384 16,0 1-2480-16</inkml:trace>
  <inkml:trace contextRef="#ctx0" brushRef="#br1" timeOffset="18913.59">5990 13327 16991 0,'-13'-2'752'0,"13"2"144"0,-9 2-704 0,9-2-192 16,-8 5 0-16,8-5 0 0,-9 7 960 0,9-7 144 16,-5 7 48-16,5-7 0 0,-5 7-256 0,5-7-64 15,0 0 0-15,2 9 0 0,-2-9-208 0,3 8-48 16,-3-8-16-16,0 0 0 0,10 9 16 0,2-6 0 16,-1 3 0-16,3-1 0 0,2-3 208 0,3 1 48 15,1-3 16-15,5 0 0 0,3 2-160 0,4 1-48 16,1-1 0-16,5 2 0 0,2-3-240 0,2-1-48 15,1 0-16-15,3 0 0 0,1 0-80 0,1 0-32 16,2 2 0-16,3 2 0 0,3-1-16 0,2 1 0 16,2 1 0-16,1-2 0 0,3-1-16 0,-2 1-16 15,0 2 0-15,2 1 0 0,-1-2-16 0,6 2 0 16,0 3 0-16,2-5 0 0,1 1 0 0,-1 0 0 16,-1-1 0-16,2 0 0 0,1 4 32 0,1-1 0 15,0-4 0-15,-2-1 0 0,-1 2 0 0,3 1 16 16,-3 0 0-16,2-2 0 0,2-1-64 0,-2 0-16 0,0-1 0 15,-1 1 0-15,1 2 0 0,1-1 0 0,-1-2 0 0,1-1 0 16,2 0 0-16,-1 3-128 0,0-1 192 0,-2 2-64 16,-1-3-128-16,2 4 160 0,0-3-160 0,-1-2 160 15,-1 0-160-15,-4 0 0 0,0-2 144 0,-1 2-144 16,-1 3 0-16,1-3 144 0,-1 0-144 0,1 0 0 16,-3-1 160-16,1 1-160 0,-1 1 128 0,-1-1-128 15,1 1 176-15,-3 2-48 0,0-1-128 0,-4 0 192 0,0-4-192 16,-2 1 128-16,-3 0-128 0,0-1 0 0,-2 2 192 15,-1 0-48-15,-3 0-16 0,1 2 0 0,-4 0-128 0,3 1 0 16,-5-2 0-16,-1 2 0 0,0-3 0 0,-3 0 160 16,-3 1-16-16,3 0 0 0,-1 2-144 0,-2-2 0 15,-2 0 0-15,-3 3 0 0,-2 0 0 0,-2 1 0 16,-1-1 0-16,-2-3 128 0,-2 5-128 0,-1 1 128 16,-5-3-128-16,-1-2 128 0,-3 1 32 0,-10-3 0 15,8 7 0-15,-2-3 0 0,-6-4-160 0,0 0 192 16,0 0-192-16,0 0 192 0,0 0 0 0,0 0 0 15,0 0 0-15,0 0 0 0,0 0-48 0,0 0 0 16,0 0 0-16,0 0 0 0,0 0-144 0,0 0 0 16,0 0 144-16,0 0-144 0,0 0 0 0,0 0 0 15,-11 1 0-15,-1-1 0 16,-1-2-1104-16,-2-2-240 0,-4-4-64 0,0 3-11312 16,0 1-2256-16</inkml:trace>
  <inkml:trace contextRef="#ctx0" brushRef="#br1" timeOffset="19947.64">11238 13522 26719 0,'0'0'2368'0,"0"0"-1888"16,0 0-480-16,0 0 0 0,0 0 160 0,0 0-160 15,0 0 160-15,0 0-160 0,10 7 0 0,-1 2 0 16,-3-2 0-16,0 6 0 0,-6-13 0 0,5 14 0 16,-2-1 0-16,0 1 0 0,-2 0 0 0,1 2-128 15,-2-2 128-15,-2 4 0 0,1 0 0 0,0 1 0 16,-1 0 0-16,0 1 0 0,-2 3 0 0,3 2 272 16,-3-3-48-16,0 2-16 0,0 5 368 0,-1 1 64 15,3 0 0-15,-3 2 16 0,1 4 160 0,0-1 16 16,0-2 16-16,-1 1 0 0,-3 5-80 0,1-1 0 15,-1-3-16-15,-1 5 0 0,3 3-128 0,0-1-32 0,1 2 0 16,-2 1 0-16,1 1-160 0,-2-2-48 0,1 3 0 0,0-1 0 16,2 0-80-16,0-3-32 0,0 3 0 15,-1-1 0-15,-1 8-144 0,2-4-128 0,0 2 192 16,0 0-192-16,0 0 128 0,0 1-128 0,1-1 0 0,0-1 0 16,0 1 144-16,1-1-144 0,-1-2 0 0,0 2 144 15,0-1-144-15,0 0 0 0,-1-2 0 0,4 1 128 16,0-4 96-16,-1 2 16 0,1 0 0 0,0-2 0 0,0 3 0 15,-1 0 0-15,1 4 0 0,1-1 0 0,0-1-48 0,1 0-16 16,-1 2 0-16,3-3 0 0,-3 1-176 0,1-4 0 16,2 1 144-16,-1-1-144 0,1 2 128 0,-1-2-128 15,2-2 160-15,1-2-160 0,2 3 0 0,1-3 0 16,3 0 0-16,1-3 0 0,-1-3-160 0,0 1 160 16,-2-4-128-16,0 0 128 0,0-4-176 0,0 1 176 15,-1 0-208-15,1-2 80 0,-1 2 0 0,2-1 0 16,-1-1 0-16,0-2 0 0,-3 4 128 0,1 2 0 15,-1-5 0-15,0 4 0 0,-1-4 0 0,3 2 0 16,-2-1 0-16,0 1 0 0,-1-4 0 0,0 3 0 16,0-3 0-16,0 4 0 0,-1-3 0 0,1 2 0 15,-1-3 0-15,-1 2 0 0,1 3 0 0,0-4 0 16,-1 2 0-16,-1-2 0 0,1 3 0 0,-1 0 0 16,-1 2 0-16,-1 0 0 0,0-2 0 0,0 1 0 15,-1 3 128-15,0-1-128 0,-2 2 128 0,2 1-128 16,-3-1 128-16,3 3-128 0,0-1 160 0,-1-1-32 0,2 1-128 15,0-1 192-15,0 0-192 0,0 2 0 16,2-3 128-16,-2-2-128 0,0 0 0 0,0 2 0 0,0-2 0 0,0-1 0 16,-2 2 144-16,1 1-144 0,-1-1 128 15,-1-2-128-15,2 4 192 0,0-5-32 0,-2-1-16 0,2 2 0 16,-1 2 0-16,1 0 0 0,0-6 0 0,2 4 0 16,-1-5-144-16,0 4 192 0,-1-2-192 0,1 0 192 15,0-2-192-15,-1 3 0 0,-3-1 0 0,4 1 128 16,-1-3 32-16,1 3 0 0,-2 3 0 0,2-5 0 15,-1 5 144-15,0-6 16 0,0 5 16 0,1-5 0 0,0 2 32 0,1-4 0 16,0-1 0-16,0 0 0 0,1-4-192 0,-1-4-48 16,1 0 0-16,-2 0 0 0,0-2 32 0,0-3 0 15,0 0 0-15,0-9 0 0,0 0-160 0,0 0 160 16,0 0-160-16,0 0 160 0,0 0-400 0,-7-15-80 16,-2-5 0-16,-1-11-16 15,-2-8-2368-15,5-10-480 0,-2-4-80 0</inkml:trace>
  <inkml:trace contextRef="#ctx0" brushRef="#br1" timeOffset="20764.04">11691 13545 11919 0,'0'0'512'0,"-6"-5"128"0,1-3-512 0,5 8-128 15,0 0 0-15,0 0 0 0,-5-5 592 0,5 5 96 16,0 0 16-16,0 0 0 0,0 0-320 0,0 0-48 16,0 0-16-16,0 0 0 0,10-1-320 0,2 1 0 15,-1 0 0-15,2 0 128 0,1-2 0 0,3 0 16 16,0 2 0-16,2 0 0 0,0 0 176 0,7 0 16 16,1 2 16-16,3 0 0 0,3 1 224 0,4-1 32 15,2 2 16-15,3-3 0 0,2-2 16 0,0 1 0 16,4-3 0-16,2 3 0 0,1 0-64 0,3 3-16 15,4 1 0-15,1-3 0 0,5-1-112 0,1-1 0 16,-5 0-16-16,2 1 0 0,1 0-32 0,2 1 0 0,-3-1 0 16,6 1 0-16,0 3-112 0,0-3-32 0,-2-2 0 15,0 0 0-15,1 2-80 0,2-1-32 0,2 0 0 0,0-1 0 16,2-2-144-16,-3 1 0 0,-3-4 144 0,1 3-144 16,-1 0 0-16,3 2 144 0,1 1-144 0,-1 0 0 15,4-1 0-15,-1-1 0 0,-1 1 0 0,0 1 0 16,0 1 0-16,3 1 0 0,2 1 0 0,-2 0 0 15,-2-3 0-15,1 2 0 0,-1 4 0 0,0-3 0 0,0 5 128 16,2 0-128-16,-1-6 0 0,-3 2 0 0,-5 1 256 0,-1 1-48 16,-3 0-16-16,-1 2 0 0,4-1 16 0,-2 0 0 15,1 1 0-15,-2-4 0 0,-2-2-208 0,-2 0 128 16,1 4-128-16,-1-2 0 0,0 0 128 0,0-2-128 16,0 2 0-16,0 0 144 0,-4-4-144 0,-4 0 0 15,-4-3 0-15,-2 2 0 0,-1 0 0 0,-3-1 0 16,-6 1 0-16,-1 0 0 0,-2 0 0 0,-2-1 0 15,-2 1 0-15,-1-1 0 0,0-1-176 0,-3 0 48 16,-3 2 0-16,-2 1 0 16,-3 0-256-16,-2 1-32 0,-4 3-16 0,-9-4-8224 15,0 0-1648-15</inkml:trace>
  <inkml:trace contextRef="#ctx0" brushRef="#br1" timeOffset="21865.01">11396 13796 14735 0,'5'-16'640'0,"-1"7"160"0,-1-2-640 0,-3 11-160 16,3-9 0-16,-3 9 0 0,0 0 1152 0,2-9 208 15,-2 9 48-15,0 0 0 0,0 0-448 0,0 0-96 16,0 0-16-16,0 0 0 0,0 0-368 0,3 13-80 15,-2 5-16-15,2 1 0 0,-1 4-64 0,2 3-32 16,1 4 0-16,0 4 0 0,0 7-112 0,2 2-32 16,-1 6 0-16,3 6 0 0,-3 0-144 0,-2 6 160 15,0 6-160-15,-1 4 160 0,-1 4-160 0,-1 7 0 0,1 3 0 0,0 1 128 16,-4 4-128-16,2 7 0 0,2 1 0 0,-4 2 0 16,-3-3 160-16,2 6-160 0,0 6 192 0,0-1-192 15,-1-1 208-15,-3-2-64 0,0 1-16 0,-1-1 0 16,1 2 320-16,-2-3 48 0,-1-6 16 0,-1 4 0 15,1 1-48-15,0-4 0 0,0 0 0 0,0-3 0 16,1 3-32-16,0-4-16 0,-1 2 0 0,0-1 0 16,1-4-96-16,0-2-32 0,0 5 0 0,0-3 0 0,-1-2-96 0,0 3-32 15,-1-4 0-15,1 0 0 0,-1 0 32 0,-1-4 0 16,2-2 0-16,0-1 0 0,-4-2 80 0,1 2 32 16,-1-4 0-16,2 0 0 0,-1-2-64 0,2-5-16 15,-1-4 0-15,3-4 0 0,0-11-224 0,2-5 144 16,2-1-144-16,2-8 128 15,2-6-1152-15,3-12-256 0,1-6-32 0,-3-14-13600 0</inkml:trace>
  <inkml:trace contextRef="#ctx0" brushRef="#br1" timeOffset="23215.9">15541 13410 9951 0,'61'9'448'0,"-17"2"80"0,7-3-528 0,0 4 0 16,-3-5 0-16,2 5 0 0,-1 4 384 0,1-2-16 15,-4 0-16-15,3 3 0 0,1-1-208 0,-1 2-144 16,1-5 192-16,-4-2-192 0,-4-4 0 0,-2-3 0 16,-4-1-160-16,-2 4 160 15,-2-5-864-15,-1-2-48 0,-5-1-16 0,0 1 0 16,-3 0 352-16,-3-1 64 0,-4-1 0 0,-2 1 16 0,-1-1 496 0,-3 0 256 16,-10 2-16-16,0 0-16 0,0 0 848 0,0 0 160 0,0 0 48 15,0 0 0-15,0 0-256 0,0 0-32 16,0 0-16-16,-10 2 0 0,-1 3-640 0,-5 0-128 0,0 0-16 0</inkml:trace>
  <inkml:trace contextRef="#ctx0" brushRef="#br1" timeOffset="26735.87">16825 4699 1839 0,'0'0'0'0,"0"0"160"0,0 0-160 0,0 0 0 15,0 0 0-15,0 0 0 0,0 0 4064 0,0 0 784 16,0 0 144-16,0 0 48 0,0 0-3456 0,2 10-688 16,1-4-144-16,1 3-32 0,2-4-208 0,1 1-32 15,2 2-16-15,2-2 0 0,1 5 64 0,2-1 16 16,3 1 0-16,1 1 0 0,1-1-64 0,1 4-16 16,2 3 0-16,0 5 0 0,1 1-16 0,-1 0 0 15,0 4 0-15,-1 0 0 0,0 4 128 0,-2 2 0 16,-2 2 16-16,1-1 0 0,-1 2-16 0,-2-1-16 15,-2 0 0-15,-3 2 0 0,0-4 64 0,-4 2 16 16,-2-1 0-16,-1 1 0 0,-3-4-16 0,-3-3 0 16,-1 1 0-16,-2 3 0 0,-3-1 48 0,-1-3 16 0,-2 2 0 0,-4-1 0 15,-1-2 48-15,0 2 16 16,-2-4 0-16,-4 2 0 0,-3-1-272 0,1 1-48 0,-2-4-16 0,0 1 0 16,-1 0-32-16,1-3 0 0,0 1 0 0,0-2 0 15,0-2-176-15,1-1-32 0,2-3-16 0,1-4 0 16,1 1-160-16,4-2 0 0,2-5 0 0,-2 0 0 15,7-4-704 1,11-1-240-16,0 0-32 0,10-7-12320 0,6-5-2448 0</inkml:trace>
  <inkml:trace contextRef="#ctx0" brushRef="#br1" timeOffset="27952.82">11242 7842 9215 0,'0'0'816'0,"10"0"-656"16,0 0-160-16,-1 0 0 0,3 1 192 0,-4 2 16 16,1 1 0-16,-2-1 0 0,2 0 0 0,-9-3 0 15,0 0 0-15,5 6 0 0,-3 3 224 0,-1-3 32 0,-1-6 16 16,-2 9 0-16,2-9 480 0,-5 7 80 16,0-2 32-16,-2 2 0 0,0-1 208 0,-2 0 32 0,0 0 16 0,-1-2 0 15,-3 1-32-15,0-1 0 0,1 0 0 0,-1-3 0 16,-4-1-16-16,2-1 0 0,0-3 0 0,0-1 0 15,1-1-320-15,1-6-80 0,-2-3-16 0,3-3 0 16,1-2-400-16,1-2-80 0,-1-2 0 0,4-5-16 16,2-2-176-16,1 3-48 0,3-4 0 0,3-1 0 15,3 3-144-15,4 3 0 0,1 1 0 0,2 0 0 16,6-1 0-16,-1 3 0 0,4 4 0 0,2 3 0 16,2 3 0-16,4 6 0 0,2 0-144 0,1 7 144 15,-1 7 0-15,0 3 0 0,-1 6 0 0,-3 4 0 16,0 4 0-16,-7 6 0 0,-1 4 0 0,-4 5 0 15,-3 3 272-15,-3 6-32 0,-3-1-16 0,-2 1 0 0,-5 1-224 0,-3-2 128 16,-5 1-128-16,-4-2 0 0,-2-1 336 0,-4-2-16 16,-4-3-16-16,-2 0 0 0,-3-8 144 0,-3 0 48 15,-1-3 0-15,1-5 0 0,0-6-48 0,1-4 0 16,-2-7 0-16,3-3 0 0,-2-6 112 0,2-3 16 16,1-8 0-16,1-5 0 0,2-9-256 0,2-1-32 15,3-5-16-15,3-3 0 0,6-5-272 0,2 0 0 16,4-1 0-16,3-1 0 0,6 2 0 0,6-2 0 15,4 1 0-15,7 0-144 0,0 3 144 0,7 2-160 16,3 2 160-16,2 5-160 0,1 5 160 0,0 6 0 16,2 5 0-16,1 6 128 0,0 7-128 0,-2 9-256 0,0 3 64 15,-2 10 0-15,-5 8 192 0,-4 8-208 0,-5 7 80 0,-3 8 128 16,-7 4-176-16,-4 6 176 16,-3-2-128-16,-7 2 128 0,-4 2 0 0,-7-7 0 0,-4-3 0 0,-5-2 0 15,-5-5 0-15,-3-2 144 16,-2-5-16-16,-2-3-128 0,-1-3 352 0,0-8-32 0,1-3-16 0,1-10 0 15,2-6 16-15,2-10 0 16,0-5 0-16,3-7 0 0,4-9 48 0,2-5 16 0,2-9 0 16,6-7 0-16,5-4-384 0,5-2 128 0,5-1-128 0,5 3 0 15,5-3 0-15,5 3 0 0,6 1 0 0,0 5-128 16,3 2 128-16,4 8-128 0,0 6 128 0,0 5-128 31,0 6-768-31,-1 5-128 0,-3 7-48 0,2 6 0 0,-2 6-1872 0,-4 7-368 16</inkml:trace>
  <inkml:trace contextRef="#ctx0" brushRef="#br1" timeOffset="29370.95">10305 5934 7359 0,'0'0'656'0,"0"0"-528"0,0 0-128 0,4-8 0 0,-4 8 1152 0,0 0 208 16,0 0 48-16,0 0 0 0,2-10-528 0,1 1-112 15,-3 9 0-15,1-9-16 0,-1 9 16 0,-4-7 0 16,4 7 0-16,-3-5 0 0,3 5 16 0,-11-5 16 15,1 3 0-15,0 4 0 0,0 3-192 0,-2 0-32 16,0 6-16-16,-1 1 0 0,-5 3-128 0,2 3-32 16,-2 2 0-16,-1 7 0 0,1 1-48 0,-2 3-16 15,-2 1 0-15,0 5 0 0,2 0 48 0,0 5 16 16,5 1 0-16,-3 0 0 0,1 6-160 0,5-4-48 16,1 0 0-16,5-4 0 0,3-3-192 0,3-1 0 15,2-3 128-15,4-2-128 0,6-3 0 0,0-7 144 0,2-3-144 0,4-4 128 16,2-5 256-16,-1-2 32 15,2-5 16-15,0 0 0 0,1-4-64 0,1-3-16 16,4 1 0-16,-2-7 0 0,-1 0 16 0,2-5 0 16,-1 0 0-16,0-3 0 0,-2-1 16 0,0-2 0 0,0-4 0 0,0 1 0 15,-1 0-16-15,-3-7 0 16,-2-1 0-16,-1 1 0 0,-4 1 80 0,-3-3 32 16,-1 1 0-16,-3-2 0 0,-5-1 64 0,-3-2 16 0,-3 0 0 0,-2 5 0 15,-2 7-288-15,1 2-48 0,-3 0-16 0,1 8 0 16,-1 4-208-16,-2 1 0 0,-1 5 0 0,-3 4 0 31,-3 1-304-31,2 4-144 0,-2 3-48 0,2 0-10864 0,1 0-2176 0</inkml:trace>
  <inkml:trace contextRef="#ctx0" brushRef="#br1" timeOffset="29682.44">11056 5921 12959 0,'0'0'576'0,"0"0"112"0,0 0-560 0,0 13-128 16,0 1 0-16,-1 0 0 0,-2 3 1104 0,1-1 192 15,-2 2 48-15,2 1 0 0,-1 1-16 0,-1 4 0 16,-1 3 0-16,1-2 0 0,0 5-368 0,1 1-64 0,-1-1 0 0,0 0-16 16,0 2-512-16,2-4-112 15,-2-1 0-15,3-4-16 0,-1-3-240 0,4-1 128 16,-1-1-128-16,3-3 0 0,-2-2 0 0,2-1 0 16,0-4 0-16,-2 2 0 15,-2-10-576-15,0 0-224 0,0 0-32 0</inkml:trace>
  <inkml:trace contextRef="#ctx0" brushRef="#br1" timeOffset="29878.52">10862 6238 19343 0,'0'0'1728'0,"0"0"-1392"0,7-8-336 0,5 4 0 0,1-2 688 0,1 2 64 0,1 0 16 0,5 2 0 15,2-7 192-15,2 1 32 0,1-2 16 0,2 1 0 16,1-2-176-16,1 2-16 0,-1-3-16 0,-1 5 0 0,0-3-448 0,-2 6-96 15,-1 0 0-15,-2 0-16 0,-3 2-240 0,-3-1 0 16,-2 1 0-16,-1 0 0 16,-2 2-1616-16,0 0-368 0</inkml:trace>
  <inkml:trace contextRef="#ctx0" brushRef="#br1" timeOffset="30199.63">11729 5604 11055 0,'0'0'480'0,"0"0"112"0,0 0-464 0,0 0-128 15,0 0 0-15,0 0 0 0,3 15 1840 0,-3-1 336 16,-2-2 80-16,2 4 16 0,0 2-880 0,1 2-176 15,-3 3-48-15,-2 1 0 0,-1 1-80 0,-3 3-32 16,2-2 0-16,-2 4 0 0,-1 5-160 0,2 0-48 16,-1 2 0-16,0 2 0 0,-3 0-384 0,1-1-80 15,-2-3 0-15,2 0-16 0,0-2-240 0,1-3-128 0,1-4 160 0,1-1-160 16,-2-5 128-16,3 2-128 0,2-4 0 0,1-4 144 16,2-4-144-16,0-1 0 0,1 0 0 0,0-9 0 15,0 0-928-15,0 0-272 0,0 0-48 0,0 0-11776 16</inkml:trace>
  <inkml:trace contextRef="#ctx0" brushRef="#br1" timeOffset="30554.42">12268 5855 21183 0,'0'0'1888'0,"0"0"-1504"16,0 0-384-16,0 0 0 0,-3 12 1088 0,1-2 128 16,-5 1 48-16,-2 2 0 0,-2 0 16 0,1 3 0 15,0 2 0-15,-1 1 0 0,1 0-336 0,0 4-64 16,1 0-16-16,1 1 0 0,1-2-336 0,0 3-64 15,4-2-16-15,-1 0 0 0,4-2-160 0,4-2-32 16,-2-1-16-16,2-2 0 0,2-4-240 0,2 2 144 0,0-1-144 0,-1-4 128 16,2 0-128-16,3-3 160 0,2 2-160 0,-3-3 160 15,2-4-160-15,1-1 0 0,1-1 0 0,0-4 0 32,3-5-1440-32,2-1-160 0,-2 1-48 0,1-6-12832 0</inkml:trace>
  <inkml:trace contextRef="#ctx0" brushRef="#br1" timeOffset="30701.55">12321 5485 33167 0,'0'0'2944'0,"0"0"-2352"16,0 0-464-16,0 0-128 0,0 0 256 0,-4 10 48 16,0 1 0-16,1 0 0 0,-1 2-304 0,1-3 0 15,3-10-176-15,-2 14-9936 16,-1 0-1984-16</inkml:trace>
  <inkml:trace contextRef="#ctx0" brushRef="#br1" timeOffset="31748.91">18861 3891 20271 0,'0'0'1792'0,"0"0"-1424"16,-6-3-368-16,6 3 0 15,0 0-576-15,-9 2-192 0,0 1-48 0,1 3 0 0,8-6 1392 0,-10 9 288 16,0 2 48-16,-2 1 16 0,1 1-160 0,0 2-16 0,0 3-16 0,4 2 0 15,-1 4-288-15,0 4-48 16,1 5-16-16,0 3 0 0,-1 2 80 0,0 0 16 0,0 3 0 0,2 1 0 16,1-3 224-16,-1-1 32 0,2 3 16 0,1-3 0 15,2 1 48-15,1-4 16 0,2-5 0 0,5-1 0 16,-2-2-144-16,1-3-32 0,2-5 0 0,2-1 0 16,3 0-208-16,2-7-48 0,2-1-16 0,0-2 0 15,2-2 16-15,3-3 0 0,2-4 0 0,4-2 0 16,0-4-144-16,1-1-32 0,1-6 0 0,-2-1 0 15,-2-3-208-15,6 0 0 0,-2-1 0 0,0-1 0 16,-4-1-832-16,1 0-128 0,-5-3 0 0,-2 1-9632 16,-1 1-1920-16</inkml:trace>
  <inkml:trace contextRef="#ctx0" brushRef="#br1" timeOffset="31933.04">18926 3364 38703 0,'-13'-13'1712'0,"9"4"352"0,2-1-1648 0,-1-1-416 15,3 3 0-15,0 8 0 0,0 0 176 0,0 0-48 16,0-8-128-16,0 8 192 0,0 0-64 0,0 0-128 16,0 0 176-16,0 0-176 15,0 0-944-15,0 0-288 0,8 8-64 0</inkml:trace>
  <inkml:trace contextRef="#ctx0" brushRef="#br1" timeOffset="33473.16">11452 13468 11055 0,'-8'-8'976'0,"2"2"-784"15,-1 2-192-15,1-1 0 0,6 5 976 0,0 0 160 16,-8-8 16-16,2 4 16 0,1-2-784 0,1 0-176 15,0-1-16-15,4 7-16 0,-4-10 352 0,2 4 80 16,2 6 16-16,0 0 0 0,-4-9 128 0,0 2 16 16,4 7 16-16,-4-3 0 0,4 3 96 0,-6-5 16 15,0 0 0-15,6 5 0 0,0 0-272 0,-11 0-48 0,0-2-16 0,0 2 0 16,-2 0-64-16,-2 2-16 0,1 3 0 0,-4-3 0 16,-1 1-16-16,0-2 0 0,-5 0 0 0,-1 2 0 15,-1 1-16-15,-3 2-16 0,-5-4 0 0,-2 2 0 16,-3 0-16-16,-2 1 0 0,-5 0 0 0,0-2 0 15,0 1 80-15,-2 2 16 0,-3 0 0 0,-1-1 0 16,-1 3-240-16,-5-2-32 0,-3 2-16 0,-2 1 0 16,-5-5-32-16,0 3-16 0,-1 0 0 0,-1 0 0 15,-1 5-176-15,-3-1 128 0,-4-4-128 0,3 0 128 16,2 1-128-16,1-2 128 0,-2 4-128 0,-2-3 128 16,-1-3 16-16,0-2 0 0,-3 3 0 0,2-2 0 15,1-2-144-15,-1 3 192 0,-1 0-192 0,2-3 192 16,1 1-32-16,2-2 0 0,1-2 0 0,2 1 0 15,1-1 48-15,-1 2 16 0,-1 0 0 0,2-1 0 0,0-1-96 0,5-2 0 16,3 0-128-16,1-1 192 0,-2 2-16 0,2 1-16 16,-2-1 0-16,3 2 0 0,-1-2 32 0,1-3 0 15,2 1 0-15,2 1 0 0,0 2-48 0,3-1 0 16,-1 0 0-16,1 1 0 0,-3-2-16 0,2 2 0 16,4 0 0-16,0-2 0 0,2-3-128 0,1 2 128 15,-2 0-128-15,4-2 128 0,0 4-128 0,1-1 0 16,-1-1 144-16,2-2-144 0,1 1 144 0,3 1-144 15,-1-4 192-15,3 4-192 0,1-3 160 0,0 3-160 16,2 1 128-16,-1 1-128 0,1 0 0 0,1 0 128 16,-1 1-128-16,3 2 0 0,-1 2 0 0,3 2 0 15,-1-2 0-15,5 0 0 0,3-1 0 0,2 2 0 0,3-2 0 0,3-1 0 16,1 0 0-16,3 1 0 0,2 1 0 0,8-2 0 16,-7 0 0-16,7 0 0 0,0 0 0 0,0 0 0 31,0 0-544-31,0 0-32 0,0 0-16 0,0 0 0 15,12-5-2400-15,2 0-464 0</inkml:trace>
  <inkml:trace contextRef="#ctx0" brushRef="#br1" timeOffset="34624.28">6887 13121 2751 0,'0'0'128'0,"0"0"16"0,-9 7-144 0,0-4 0 15,2-1 0-15,7-2 0 0,0 0 2512 0,0 0 480 16,0 0 80-16,0 0 32 0,0 0-1984 0,0 0-400 16,0 0-80-16,0 0 0 0,0 0-432 0,0 0-80 0,0 0 0 0,0 0-128 15,0 0 0-15,0 0 0 0,10-2 0 0,-10 2 0 16,0 0 192-16,0 0-192 0,0 0 192 0,0 0-192 15,0 0 816-15,0 0 48 0,0 0 16 0,0 0 0 16,0 0 112-16,0 0 32 0,0 0 0 0,0 0 0 16,-12 2-112-16,-2 0-16 0,-2-1 0 0,-1 4 0 15,1 1-128-15,-1-2-48 0,-2 0 0 0,-2 1 0 16,-4-2-112-16,1-2-32 0,-1 0 0 0,-1-1 0 16,0 0-80-16,-2 0-32 0,-3 0 0 0,-1 0 0 15,-2-1-288-15,0-2-176 0,-1 1 192 0,-3-2-192 16,-5-1 176-16,0 1-176 0,0-1 160 0,-1-3-160 15,-1-180 128-15,1 360-128 0,1-176 0 0,1-1 0 16,0-3 0-16,3 2 128 0,2 2-128 0,1-1 0 0,1 1 0 0,2-1 0 16,-1-4 0-16,2 3 0 0,1 3 0 0,3 0 0 15,3-3 0-15,3 1 0 0,1 0 0 0,3 0 128 16,1 0-128-16,5 1 0 0,0 1 144 0,3-1-144 16,3-1 128-16,6 5-128 0,0 0 192 0,0 0-64 15,-5-5 0-15,5 5 0 0,0 0-128 0,0 0 128 16,0 0-128-16,0 0 128 0,0 0-128 0,0 0 0 15,9 14 0-15,-2-2 0 0,-7-12 0 0,8 13 0 16,-3 1 144-16,-1 2-144 0,1 2 0 0,-1 3 0 16,-2 0 0-16,1 6-128 0,-3-2 128 0,0 5 0 15,0 3 0-15,0 1-128 0,0 3 128 0,-4 1 0 16,0 1 0-16,-1 1 0 0,-2 0 0 0,-2 0 0 0,-3-2 0 0,1 0 0 16,-2-1 256-16,-1 1-32 0,-1 1 0 0,0 1 0 15,-1-5 48-15,1-3 16 0,-3 0 0 0,3 0 0 16,0-6-64-16,2 1-16 0,0-1 0 0,2-2 0 15,1-3-80-15,1-2-128 0,2-2 176 0,2-2-176 16,2-5 144-16,0 0-144 0,3-10 0 0,0 0 144 16,0 13-144-16,0-13 0 0,5 7 144 0,3-2-144 15,-8-5 0-15,16 1 144 0,-3 0-144 0,3-1 0 16,4-4 144-16,0 1-144 0,-1 0 0 0,6-1 144 16,1 4-144-16,2-2 0 0,2-3 0 0,3 5 128 15,2 2-128-15,2 1 0 0,2-5 0 0,0 4 0 16,2 1 0-16,0 0 0 0,-2 0 0 0,2 0 0 15,-1 0 0-15,2 2-144 0,-1 0 144 0,-2-1 0 16,1 1-144-16,-2 1 144 0,-1-2 0 0,-2 1-144 0,-2 2 144 0,-1-2 0 16,-2-3 0-16,-4 2 0 0,-2 2 0 15,-2-1 0-15,-2 1 0 0,-2-1 0 0,-3-2 0 0,2 0 0 16,-4-2 0-16,-1 1 0 0,-12-2 0 0,10 1 0 16,-10-1 0-16,0 0 0 0,0 0 0 0,0 0 0 15,0 0 0-15,0 0 0 0,0 0 0 0,0 0 224 16,0 0-48-16,0 0-16 0,4-13 32 0,-1 2 16 15,-3-3 0-15,1-4 0 0,0 0-16 0,1-9-16 16,-1-2 0-16,-1-5 0 0,0-3-32 0,1-5 0 16,0-1 0-16,1-4 0 0,0-4-144 0,0-2 192 15,-2-3-192-15,0 0 192 0,0-1-32 0,1-1 0 16,-1 5 0-16,1 3 0 0,0 6 176 0,1 1 48 0,-1 2 0 16,0 4 0-16,2 3 0 0,-1 5 0 0,0 3 0 0,-4 3 0 15,2 2-208-15,-1 5-48 0,1 2 0 0,-1 0 0 16,-3 2-128-16,1 2 0 0,3 10 0 0,-3-14 0 15,-4 2-256-15,1 3-16 0,-1 0-16 0,1 3 0 32,-2 2-2064-32,8 4-400 0,-7-5-96 0</inkml:trace>
  <inkml:trace contextRef="#ctx0" brushRef="#br1" timeOffset="35575.11">20276 4368 26255 0,'0'0'1152'0,"0"0"256"0,0 0-1120 0,0 0-288 16,0 0 0-16,0 0 0 0,0 0 336 0,0 0 16 0,7 9 0 0,1 4 0 15,0 1-96-15,4 1 0 0,4 3-16 0,8 10 0 16,0 3-48-16,1 8 0 15,3 5 0-15,-2 2 0 0,-2 2 64 0,-8-11 0 16,0 6 0-16,-2 3 0 0,-2 2 128 0,-4 1 16 0,-3 1 16 0,-2 3 0 16,-7-3-112-16,-4 2-32 0,-2-1 0 0,-8-2 0 15,-5-1 0-15,-3 0 0 0,-6-3 0 0,-1-1 0 16,-2-4-272-16,1-2 160 0,-1-3-160 0,3-4 128 16,2-10-2048-16,3-4-400 0</inkml:trace>
  <inkml:trace contextRef="#ctx0" brushRef="#br1" timeOffset="35892.32">21263 4275 21183 0,'-10'3'1888'0,"1"-1"-1504"0,0 1-384 0,9-3 0 15,0 0 944-15,0 0 112 16,-7 5 32-16,7-5 0 0,0 0 128 0,0 0 48 0,9 6 0 0,5-3 0 16,5-3-80-16,5-1-16 15,5-2 0-15,5-2 0 0,5-1-272 0,3-1-64 0,2-4-16 0,2 1 0 16,1 1-384-16,0-3-80 0,2 1-16 0,0-1 0 15,-1 5-336-15,2-2 144 0,-2 3-144 0,-1-3 0 16,-3 1 0-16,-2-1-144 0,-4 2-16 0,-2-2 0 16,-4 0-2736-1,1 0-560-15,8-9-96 0,-8 8-32 0</inkml:trace>
  <inkml:trace contextRef="#ctx0" brushRef="#br1" timeOffset="36158.28">23309 3023 32015 0,'0'0'1408'0,"-2"16"320"0,0 1-1392 0,-2 10-336 15,-2 5 0-15,-5 7 0 0,0 11 528 0,-2 7 48 16,-1 9 0-16,-1 8 0 0,-3 5 336 0,0 7 80 15,1 4 16-15,0 9 0 0,-3 2-304 0,1 3-48 16,-2 2-16-16,1 0 0 0,0-4-336 0,-2-2-80 0,-1 2-16 16,3-9 0-16,-2-3-208 0,2-5 0 15,1-7 0-15,1 1 0 16,3-6-1856-16,2 0-448 0,2-2-112 0</inkml:trace>
  <inkml:trace contextRef="#ctx0" brushRef="#br1" timeOffset="38827.76">11908 18438 13823 0,'0'0'608'0,"11"0"128"0,2 0-592 0,0 0-144 0,-1 0 0 0,1 0 0 16,-13 0 1344-16,10 0 224 0,-10 0 48 0,12 0 16 15,-12 0-64-15,0 0-16 0,0 0 0 0,0 0 0 16,10-2-224-16,-10 2-48 0,0 0-16 0,0 0 0 16,0 0-96-16,0 0-16 0,-5-9 0 0,5 9 0 15,-9-7-288-15,-2-1-64 0,-2 2-16 0,-1 1 0 16,-1-3-208-16,-3 2-64 0,-3 2 0 0,2-4 0 16,-2 1-144-16,-2 0-48 0,-3-2 0 0,4 3 0 15,-4 0-80-15,1-1-32 0,-1 1 0 0,3-2 0 0,-1 2-48 16,-1-2-16-16,-1 3 0 0,0 0 0 15,-2-2-144-15,0-1 0 0,-3 2 0 0,3-3 128 0,0 4-128 0,3-1 0 16,-2-2 144-16,3 4-144 0,0-1 176 0,0 1-48 16,1 3 0-16,0-1 0 0,0 1-128 0,0 2 0 15,0 6 144-15,1-2-144 0,-1-1 0 0,0 4 144 16,1 1-144-16,-2 4 0 0,0-1 0 0,-2 0 0 16,1 2 0-16,0 3 0 0,0-2 0 0,1 2 0 15,0 0 0-15,0 2 0 0,1-1 0 0,2 3 0 16,0-1 0-16,-2 1 0 0,2 4 0 0,2-2 0 15,1-3 0-15,1 3 0 0,5 1 0 0,-1 0 0 16,-1-1 0-16,1 2 0 0,2-3 0 0,-1 1 0 16,3 4 0-16,3-3 0 0,1-1 0 0,1 1 0 0,4-3 0 15,-2 1 0-15,4 0 0 0,-1 2 0 0,2 0 0 0,0-3 0 16,2 0 144-16,3 2-144 0,4 0 0 0,-1-2 144 16,1 1-144-16,1 2 0 0,0-3 0 0,4 0 0 15,1 2 0-15,1-2 0 0,1 0 0 0,2-1 0 16,-1-1 0-16,4-1 0 0,0-3 0 0,0 2 0 15,2 2 0-15,-1-5 0 0,-2-2 0 0,2 1 0 16,1-3 0-16,0 0 0 0,-2 2 0 0,3-2 0 16,-4 0 0-16,3-2 0 0,1 2 0 0,1-1 0 15,0 0 0-15,2-4 0 0,-2 0 0 0,3 0 0 16,1-1 0-16,0-2 0 0,-1-2 0 0,2 0 0 16,-2 0 0-16,0 0 0 0,0-2 0 0,-2 1 0 15,-1-4 0-15,3-1 0 0,-1 1 0 0,-2-5 0 16,-3 3 0-16,1-5 0 0,0 3 0 0,-2-1 0 0,2 0 0 15,-2-3 0-15,1-1 0 0,-1 0 0 0,1 1 0 0,-1-2 0 16,-1 0 0-16,-1-3 0 0,0 0 0 0,-3 1 128 16,-2-1-128-16,-1-1 128 0,-3-3-128 0,0-1 0 15,-2 3 0-15,0-3 0 0,-3 1 192 0,1-3-64 16,-5 1 0-16,0 0 0 0,-1-4 160 0,-3-2 32 16,-1 1 0-16,-2-4 0 0,-4-2 96 0,1-2 32 15,-4-1 0-15,-1-2 0 0,-2-3-144 0,-2 4-32 16,-2-1 0-16,0 2 0 0,-2 4-48 0,0 2-16 15,-2 1 0-15,1 9 0 0,0 0 112 0,-5 5 32 16,-2 2 0-16,-2 4 0 0,-4 3-96 0,-1 1-32 0,-1 3 0 0,-2 1 0 16,-2 2-224-16,3 2 176 0,-1 2-176 0,1 1 160 15,0-1-160-15,1 2 0 0,0 0 0 16,-1 3 0-16,1-4 0 0,0 1 0 0,3 3-160 0,3-2 160 31,3 2-576-31,3 2-32 0,4-3 0 0,4 4 0 16,4-5-2416-16,4 3-496 0,6-9-80 0</inkml:trace>
  <inkml:trace contextRef="#ctx0" brushRef="#br1" timeOffset="40528.06">8927 19234 8287 0,'0'0'736'0,"-10"-1"-592"16,1-1-144-16,0 0 0 0,0 2 2480 0,2 0 464 15,7 0 80-15,-11 3 32 0,0 3-1616 0,0-1-320 16,-2-1-64-16,-2 1-16 0,-1 2-160 0,1-2-48 16,-1 4 0-16,-2 0 0 0,1 5-272 0,1-1-64 15,-2 4-16-15,-1 2 0 0,0 4-80 0,1 1-16 0,0 4 0 0,0 0 0 16,2 5-112-16,-1 4-16 0,2 1-16 0,1 4 0 15,3-1-64-15,2 1-16 0,1 0 0 0,2-4 0 16,3-3 0-16,2 0 0 0,2-6 0 0,2-1 0 16,1-4 160-16,1 0 16 0,1-5 16 0,4-1 0 15,0-5 32-15,6-1 16 0,-2-4 0 0,3-3 0 16,4-4-128-16,0-1-16 0,4-5-16 0,0-4 0 16,-1 1-48-16,3-5 0 0,-2-4 0 0,3-1 0 15,-2-1 32-15,0-1 0 0,-3-5 0 0,1-1 0 16,-1 2 80-16,-2-4 16 0,-5 1 0 0,-3-1 0 15,-3 0 96-15,-4 2 32 0,-2-1 0 0,-1 2 0 16,-5 2-96-16,0-1-16 0,-5 2 0 0,0 3 0 16,-2 1-208-16,-4 5-128 0,-2 5 160 0,-3 1-160 15,0 0-304-15,-1 4-144 16,-2 4-48-16,-3 2-11200 0,-4-1-2240 0</inkml:trace>
  <inkml:trace contextRef="#ctx0" brushRef="#br1" timeOffset="41030.97">9189 19716 10127 0,'0'0'896'0,"0"0"-704"0,-6-2-192 0,6 2 0 16,0 0 2032-16,-9-2 368 0,1 0 80 0,8 2 16 15,0 0-880-15,0 0-160 0,0 0-48 0,0 0 0 0,-8-3-192 0,8 3-32 16,0 0-16-16,0 0 0 0,0 0-80 0,0 0 0 16,0 0-16-16,0 0 0 0,0 0-192 0,0 0-48 15,0 0 0-15,13-2 0 0,0 1-192 0,0 1-32 16,1 1-16-16,1 0 0 0,1 0-224 0,1 1-48 15,-1 1-16-15,2 1 0 0,0 1-176 0,0-1-128 16,-2-1 144-16,0 2-144 0,-4 1 0 0,0-1 128 16,-1 0-128-16,-2-1 0 0,-9-4 0 0,9 6 0 15,-3-2-144-15,-6-4 144 16,0 0-1600-16,0 0-240 0,8 3-32 0</inkml:trace>
  <inkml:trace contextRef="#ctx0" brushRef="#br1" timeOffset="41595.76">9753 19345 8287 0,'0'0'368'0,"0"0"80"0,0 0-448 0,0 0 0 16,0 0 0-16,0 0 0 0,0 0 2400 0,0 0 400 16,0 0 80-16,0 0 0 0,0 12-1632 0,0-12-336 15,0 11-64-15,0-11-16 0,-2 15-96 0,-1-3-32 0,2 3 0 0,0 0 0 16,-2 0 288-16,2 3 48 15,-2 0 16-15,1 2 0 0,-2-1-176 0,1 4-48 0,0 4 0 0,-1-4 0 16,-1 5-144-16,-2-3-48 0,0 4 0 0,-2-2 0 16,3 1-224-16,-3-4-48 0,0 2-16 0,0-3 0 15,1-2-96-15,1 1-32 0,0-3 0 0,2-1 0 16,-1-3-224-16,-1 0 0 0,1-1 128 0,2-1-128 16,0-3 0-16,2-1 0 0,2-9-144 0,0 0 144 31,0 0-976-31,0 0-112 0,0 0 0 0,0 0-8704 0,0 0-1728 0</inkml:trace>
  <inkml:trace contextRef="#ctx0" brushRef="#br1" timeOffset="41915.33">10075 19644 15663 0,'0'0'688'0,"0"0"144"0,0 0-656 0,0 0-176 16,-3 10 0-16,1 0 0 0,-2 2 2448 0,0 2 464 16,0 0 96-16,-1-2 0 0,0 3-1376 0,0 2-288 15,1 1-48-15,-2-2-16 0,1 1-160 0,0 1-32 16,4 1-16-16,-3-3 0 0,2 1-128 0,2-1-32 15,2-2 0-15,2-2 0 0,-1-1-240 0,2 3-48 0,2-2-16 0,0-1 0 16,1 0-304-16,1-3-64 0,0 0-16 0,1 1 0 16,3-4-224-16,-4-2 144 0,0 0-144 0,1-3 128 15,0-3-256-15,0 0-64 0,1-2-16 0,-2 0 0 32,-2-6-2240-32,-2 0-448 0</inkml:trace>
  <inkml:trace contextRef="#ctx0" brushRef="#br1" timeOffset="42057.84">10015 19438 34095 0,'-10'-8'3024'0,"10"8"-2416"0,0 0-480 0,0 0-128 16,0 0 640-16,0 0 128 0,0 0 0 0,0 0 16 16,0 0-496-16,0 0-96 0,0 0-32 0,0 0-11200 15,-8 4-2240-15</inkml:trace>
  <inkml:trace contextRef="#ctx0" brushRef="#br1" timeOffset="43946.84">17469 3341 1839 0,'0'0'160'0,"0"0"-160"0,0 0 0 0,5-8 0 0,-5 8 1088 15,8-10 192-15,-3 1 48 0,2 4 0 0,-7 5-960 0,0 0-192 16,0 0-48-16,7-5 0 0,-7 5 656 0,0 0 128 16,0 0 32-16,11-4 0 0,-11 4 16 0,0 0 0 15,0 0 0-15,0 0 0 0,0 0 16 0,0 0 16 16,0 0 0-16,0 0 0 0,0 0-64 0,0 0-16 15,0 0 0-15,0 0 0 0,0 0-112 0,0 0-32 16,0 0 0-16,0 0 0 0,0 0-48 0,0 0-16 16,7 9 0-16,-7-9 0 0,5 9 0 0,-1 3-16 15,-2-2 0-15,1 2 0 0,-3 4-32 0,0 2 0 16,-2 1 0-16,1 3 0 0,1 6-48 0,-2-1-16 16,-2 4 0-16,0 0 0 0,-1-4 16 0,0 4 0 15,-2-5 0-15,2 4 0 0,1-1-32 0,-1-1-16 16,-2-2 0-16,-1-3 0 0,2-2-128 0,-1-2-32 15,1 0 0-15,2-3 0 0,-1 1-144 0,0-4-48 16,0-3 0-16,1 0 0 0,0 0-80 0,4-10-128 16,-2 9 176-16,2-9-176 0,-5 9 176 0,5-9-176 15,0 0 160-15,0 0-160 0,0 0 0 0,0 0 0 16,0 0 0-16,0 0 0 0,0 0-224 0,0 0-144 16,0 0-16-16,0 0-16 15,0 0-1728-15,5-10-352 0,-3-1-64 0,-2 3-12064 0</inkml:trace>
  <inkml:trace contextRef="#ctx0" brushRef="#br1" timeOffset="44255.84">17133 3645 10127 0,'-16'-5'448'0,"8"2"96"0,-2-2-544 0,0 0 0 15,1 1 0-15,0 0 0 0,0 2 2144 0,9 2 320 16,-10-4 64-16,10 4 16 0,-9 0-1040 0,9 0-208 16,0 0-32-16,0 0-16 0,0 0-192 0,0 0-32 15,0 0-16-15,15-3 0 0,3 3-144 0,5 4-32 16,4-1 0-16,6-1 0 0,5 2-320 0,1 0-80 16,2 1-16-16,1-1 0 0,-1-2-80 0,1 4-16 15,0-1 0-15,-4-2 0 0,-3 1 128 0,1 1 0 16,-3 2 16-16,0-2 0 0,-5-3-208 0,-1 3-32 15,-2 4-16-15,-3-5 0 0,-2 0-208 0,-2-2 0 0,-3 1 128 0,-2 1-128 16,-2 0-272-16,-11-4-112 16,0 0 0-16,0 0-9920 15,3 10-1984-15</inkml:trace>
  <inkml:trace contextRef="#ctx0" brushRef="#br1" timeOffset="44630.86">16928 4095 11967 0,'0'0'1072'0,"0"0"-864"16,0 0-208-16,-8 5 0 0,0-3 1664 0,8-2 304 16,0 0 48-16,-6 7 16 0,6-7-432 0,0 0-64 15,0 0-32-15,0 0 0 0,0 0-224 0,10 10-32 16,3-5-16-16,5 0 0 0,2-2-96 0,7-2-32 16,1-1 0-16,6 0 0 0,5 2-176 0,3 1-32 15,3 0-16-15,-1-1 0 0,2-1-208 0,1-1-32 16,-2-1-16-16,-1 0 0 0,1 0-128 0,-4 1-32 15,-5 0 0-15,0 1 0 0,-6 0-240 0,-2 0-48 16,-2 4-16-16,-5-2 0 0,-3 1-160 0,0-2-144 16,-2 2 144-16,-6 2-18112 0</inkml:trace>
  <inkml:trace contextRef="#ctx0" brushRef="#br1" timeOffset="51553.21">508 5487 4607 0,'0'0'400'0,"-8"0"-400"0,-1 3 0 0,1-3 0 16,0 0 1472-16,8 0 192 0,-8 0 64 0,8 0 0 15,-9-2-1088-15,9 2-192 0,-11-4-64 0,4 2 0 16,-1-2 32-16,2 2 0 0,-2-1 0 0,8 3 0 15,-6-5 176-15,6 5 48 0,0 0 0 0,0 0 0 0,-8-6 128 16,8 6 16-16,0 0 16 0,0 0 0 16,0 0-32-16,0 0 0 0,0 0 0 0,0 0 0 15,0 0-352-15,0 0-80 0,0 0-16 0,13 3 0 0,-2-2-80 0,1 2-32 16,-2 1 0-16,0-1 0 0,0 0-48 0,2 2-16 16,0-2 0-16,2 2 0 0,2-2 16 0,1-1 0 15,3 0 0-15,1 1 0 0,2-2-32 0,-8 0 0 16,3 1 0-16,5 4 0 0,0-3-128 0,2 0 192 15,2 1-192-15,2 1 192 0,3-1-192 0,29 5 0 16,-9 0 0-16,-4-4 128 0,-2 3-128 0,-3-2 0 16,-1-2 0-16,-1 1 0 0,1 0 0 0,-1-3 128 15,3 0-128-15,3 0 0 0,3 1 128 0,1-1-128 16,-3 3 0-16,4-2 128 0,1 0 16 0,0-2 0 16,-3 0 0-16,2 0 0 0,2-1 80 0,3 0 16 0,4-1 0 0,0 0 0 15,0 0-32-15,-1 1 0 0,1-2 0 0,-3 1 0 16,1-2 32-16,1 0 0 0,1 0 0 0,0 2 0 15,0-2-32-15,0 2 0 0,-2 0 0 0,0 1 0 16,-5-3 96-16,1 2 16 0,0 0 0 0,2-1 0 16,-1 0-112-16,1 1-16 0,-1-1 0 0,0 2 0 15,-4-1 32-15,-1 1 0 0,-1-1 0 0,-1 1 0 16,-1-2 0-16,2 2 0 0,1-1 0 0,-3 1 0 16,3-1-224-16,-1 2 128 0,-2 2-128 0,-1-2 0 15,-1 0 144-15,-3 1-144 0,-4-1 128 0,2 1-128 16,-2 0 192-16,2 0-32 0,-2 1-16 0,1-2 0 15,-6 3-144-15,2 0 0 0,2 2 0 0,-3-2 0 16,-1 1 0-16,0 1 0 0,-2-1 0 0,-1-1 0 0,0 1 144 16,-2 3-144-16,3-3 160 0,-2 3-160 0,1-2 144 0,-1-1-144 15,3 3 128-15,-1-3-128 0,-1-1 128 0,-1-1-128 16,1 2 0-16,-1-2 128 0,2 0-128 0,0-3 0 16,-3 0 0-16,0 0 0 0,1 1 128 0,-1-1-128 15,-4 0 0-15,1 1 128 0,0 2-128 0,1-1 0 16,-2-1 144-16,1-1-144 0,-1 0 128 0,3 3-128 15,-2-2 128-15,-2-1-128 0,-4 0 0 0,0 0 144 16,1-1-144-16,0 1 0 0,-1 0 160 0,-3 0-160 16,-1-3 128-16,-1 2-128 0,0 1 160 0,-1-1-160 15,-1 1 192-15,-1 0-192 0,2-1 192 0,-2 1-192 16,-1 0 192-16,2 0-192 0,-3-2 192 0,0 2-64 16,1 0 0-16,-11 0-128 0,10-1 176 0,0 1-176 0,-10 0 160 15,11-1-160-15,-11 1 128 0,10 0-128 0,-1-1 0 0,0 1 144 16,-9 0-144-16,10 0 192 0,1 0-192 0,-11 0 192 15,11-2-192-15,-11 2 0 0,12-1 0 0,-12 1 0 16,11 0 0-16,-11 0 0 0,10-1 0 0,-10 1 0 16,0 0 0-16,10 0 0 0,-10 0 0 0,10 1 0 15,-10-1 0-15,0 0 0 0,11 1 0 0,-11-1 0 32,11 2-512-32,-11-2 32 0,10 2 0 0,0 2 0 15,-10-4-1568-15,8 10-320 0,-8-10-64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7:06.77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11528 13346 11967 0,'0'0'1072'0,"0"0"-864"0,0 0-208 0,0-5 0 15,0 5-160-15,0 0-80 0,1-9-16 0,-1 9 0 16,3-7 544-16,-3 7 96 0,0 0 32 0,5-9 0 16,0 3-288-16,-5 6-128 0,7-5 128 0,-7 5-128 15,8-6 0-15,-8 6 0 0,9-5 0 0,-9 5 0 16,0 0 240-16,9-3-48 0,-9 3 0 0,0 0 0 16,0 0 112-16,10 1 16 0,-10-1 0 0,0 0 0 15,0 0 176-15,10 3 32 0,-10-3 16 0,9 5 0 16,-9-5 0-16,10 4 0 0,-10-4 0 0,13 2 0 15,-2 1-160-15,2 1-16 0,0-1-16 0,1 1 0 16,1-1-160-16,0-1-16 0,3 0-16 0,1 3 0 0,2-4-16 0,1 4 0 16,1 0 0-16,3-2 0 0,0 0-144 0,5 1 0 15,2 1 0-15,1-1 0 0,2-3 128 0,2 3-128 16,1-1 0-16,1 1 128 0,-3-2 0 0,1-1-128 16,0 1 192-16,1-1-64 0,1 1 128 0,4 2 0 15,1 1 16-15,2-1 0 0,1-1-272 0,2 1 128 16,0-1-128-16,0 2 0 0,-3-1 176 0,1-2-176 15,1-1 160-15,0 3-160 0,1 3 192 0,1-2-48 16,5-1-16-16,0 0 0 0,1 0-128 0,-3-2 0 16,-1 2 0-16,0-1 0 0,0-2 128 0,2 1 0 15,0 1 0-15,1 2 0 0,1-1-128 0,1-4 0 0,1 0 0 0,-2 0 0 16,-4 2 0-16,1 1 128 0,-1 1-128 0,2 1 128 16,3-3-128-16,2 1 0 0,2 2 0 0,0-2 0 15,-2-3 0-15,-1 0 0 0,-2 0 128 0,3 2-128 16,-2-1 0-16,4-1 128 0,-1-1-128 0,2-1 128 15,0 0-128-15,-3 1 0 0,-2 0 144 0,0 0-144 16,-2 1 0-16,2 2 144 0,2 4-144 0,3-6 0 16,1-5 128-16,-2 3-128 0,-3-1 0 0,-2 2 0 15,-2 0 0-15,0-2 0 0,0 1 0 0,2 0 0 16,3 0 128-16,-1 1-128 0,-2-2 0 0,-3 0 0 16,-1 1 0-16,-1 2 0 0,-4 0 0 0,4 0 0 15,-1 1 0-15,1-1 128 0,0-1-128 0,-1 1 0 16,-1 2 160-16,-3-2-160 0,-5-2 128 0,-1 2-128 0,3 0 0 0,-4-1 0 15,-3-1 128-15,1 1-128 16,-1 1 0-16,0 1 0 0,-1 2 0 0,-2-3 128 0,-1 0-128 0,-1 0 0 16,-2 0 0-16,-2 0 0 0,-5-1 0 0,-2-1 0 15,-4 0 0-15,-1 1 0 0,-4 1 0 0,-2 0 0 16,-10 0 0-16,11-3 0 0,-11 3 128 0,0 0-128 16,9 0 0-16,-9 0 128 0,0 0-128 0,0 0 128 15,0 0-128-15,0 0 128 0,0 0 16 0,0 0 0 16,0 0 0-16,0 0 0 0,-13 0-144 0,0 0 0 15,-3 0 144-15,-3 3-144 0,-3-2 144 0,-4 1-144 16,-3 0 192-16,-1-1-192 0,-3-1 0 0,-2 0 0 16,-1 0 0-16,0 0 0 0,-2-1 0 0,-2 1 0 0,-3 0 0 15,1 1 0-15,-2 1 0 0,-5 0 0 0,-3-1-144 16,-4 0 144-16,-3-1 0 0,-1 0 0 0,1 0 144 0,1 2-144 16,-3-4 0-16,-3 5 0 0,-2 2 0 0,-4-1 0 15,-2-4 192-15,1-2-32 0,1-1 0 0,0 3 0 16,-1 2-160-16,-4 1 0 0,-4-3 0 0,0 0 128 15,0-2-128-15,0 2 192 0,1 2-192 0,-1-2 192 16,-4 1-192-16,-1-1 192 0,0-1-192 0,2 1 192 16,0 0-192-16,0 0 0 0,-5 1 0 0,1-1 0 15,-2 0 128-15,3 0-128 0,4 0 0 0,-1 1 128 16,2 2-128-16,-1-2 0 0,-3-1 144 0,4-1-144 16,4 0 0-16,-1 2 144 0,0 3-144 0,-1-1 0 15,0-3 192-15,0 0-192 0,2-3 192 0,3 3-192 16,3 2 0-16,3 1 0 0,0-1 0 0,1 0 0 0,-1-1 0 15,5 0 0-15,4 0 0 0,4-1 0 16,3 0 0-16,4 2 0 0,2 0 0 0,1-1 0 0,1-1 0 0,4 3 0 16,-2-2 0-16,4 2 0 0,2-1 0 0,0-2 0 15,1 2 0-15,5 0 0 0,3 1 0 0,5-1 0 16,2-1 0-16,3 3 0 0,4-1 0 0,2-2 0 16,10-1 0-16,0 0 0 0,0 0 0 0,0 0 0 15,0 0 0-15,0 0 0 0,0 0 0 0,9 8 0 16,3-2 0-16,6-3 0 0,4 0 224 0,6 1-64 15,2 0-16-15,7 0 0 0,4-4-16 0,2 0 0 16,0 0 0-16,4 0 0 0,3-4-128 0,2 2 0 16,1-1 0-16,7 3 128 0,6 0-128 0,5-1 0 15,3-3 0-15,1 1 0 0,-1-3 0 0,4 5 0 0,5 1 0 0,4-3 128 16,3-1-128-16,0 1 0 16,-1-3 0-16,3 4 0 0,3-1 0 0,1 0 0 0,1-4 0 0,0 1 0 15,-2 2 0-15,7 0 0 0,4-1 0 0,1-1 0 16,-4 1 0-16,-2 2 0 0,2 1 0 0,2-3 0 15,2-1 0-15,-3 3 0 0,-2 1 0 0,3 0 0 16,5-2 0-16,-4 1 0 0,-4-2 0 0,-2 4 0 16,1 1 0-16,-1 0 0 0,-1-1 0 0,-2-2 0 15,-4 3 0-15,-2 2 0 0,1 1 0 0,-2 0 0 16,-3-3 0-16,-5 1 0 0,-4 0 0 0,-3 5 0 16,-5-3 0-16,1 0 0 0,-1 1 0 0,-4-2 0 15,-4 1 0-15,-5 1 128 0,-1-2-128 0,-7 1 0 16,-4 2 0-16,-1 2 0 0,-5-1 0 0,-1 0 0 0,-1-1 0 0,-3 0 0 15,-6 0 0-15,-2-1 0 16,-9-2 0-16,1 4 0 0,0-3 0 0,-7 1 0 0,-11-4 0 0,0 0 0 16,0 0 0-16,0 0 0 0,0 0 0 0,0 0 0 15,0 0 128-15,-11 5-128 0,-7 2 0 0,-5-4 0 16,-2 0 0-16,-4-2 128 0,-6-2-128 0,0 0 0 16,-2-2 0-16,-2 2 128 0,-5 1-128 0,0 0 0 15,-2 0 0-15,-5 1 0 0,-7 3 0 0,-1-4 0 16,-3-3 0-16,1 1 0 0,1 2 0 0,-2 0 0 15,-2 0 0-15,-4 1 0 0,-6-1 0 0,-1 0 0 16,-4-1 0-16,2 1 0 0,-2 1 0 0,-2 0 0 16,-3 2 0-16,-2-2 0 0,-1 1 0 0,0-1 0 15,1-1 0-15,-3 4 0 0,-3-1 0 0,0 0 0 16,-2 0 128-16,3-1-128 0,1-1 0 0,-3 1 0 0,-3 3 144 0,0-3-144 16,2-3 128-16,1 1-128 0,3 2 128 0,-5 1-128 15,-6 2 0-15,5-2 128 0,7-3-128 0,0 3 0 16,0 0 0-16,-1 0 0 0,-3 0 0 0,4-1 128 15,6-4-128-15,3 2 0 0,1 3 0 0,-1-1 0 16,1 2 0-16,1-4 128 0,1-5-128 0,5 3 0 16,2 3 0-16,4 1 0 0,2 4 0 0,2-3 0 15,1-1 0-15,3-1 0 0,0-1 0 0,6-1 0 16,5-1 0-16,3 1 0 0,2 1 0 0,4 0 128 16,3 0-128-16,5 0 0 0,3-1 0 0,3 1 0 15,2 2 0-15,2-2 0 0,5 0 0 0,3-1 0 16,3 1 0-16,9 0 0 0,0 0 0 0,0 0 128 15,0 0-128-15,13-2 0 0,2 0 0 0,3-2 0 16,3 2 0-16,5-2 0 0,6 2 0 0,4-1 0 16,2 0 0-16,5 2 0 0,7-3 0 0,4 2 0 0,7 1 0 0,3-2 0 15,2-1 0-15,3 0 0 0,-1-2 0 16,5 2 0-16,3 2 0 0,5-1 128 0,4-3-128 0,1 1 0 16,-3 0 0-16,5-2 0 0,2 6 0 0,3-2 0 15,1-3 0-15,-1 2 0 0,-1-2 0 0,2 5 0 16,2-1 0-16,2-1 0 0,1-3 0 0,-2 1 0 15,0 4 0-15,2 0 0 0,4 0 0 0,-3-2 0 16,-5 1 0-16,-1 0 0 0,0 2 0 0,2 0 0 16,0 0 0-16,-3 0 128 0,-5 2-128 0,0 0 0 15,-2 3 0-15,1-1 128 0,-1-2-128 0,-3 1 0 16,-3 0 0-16,-5 0 0 0,-3 2 0 0,3 1 0 0,-1-4 0 0,-4-1 0 16,-5 3 0-16,-4-1 0 0,-4-3 0 0,-4 1 0 15,-6 5 0-15,-4-2 0 0,-2 0 0 0,-3 1 0 16,-1-1 0-16,-4-3 0 0,-6 2 0 0,-2-2 0 15,-7 2 0-15,-3-2 0 0,-5-1 0 0,-10 0 0 16,0 0 0-16,0 0 0 0,0 0 0 0,0 0 128 16,0 0-128-16,-15 0 176 0,-5-3-176 0,-6 1 192 15,-4-1-192-15,-3 1 0 0,-4-2 0 0,-2 0 128 16,-7 0-128-16,-1 2 0 0,-3-5 144 0,-6 6-144 16,-7 0 0-16,-5-3 0 0,-1-2 0 0,-3-2 0 15,0 3 0-15,-4 2 0 0,-4 1 0 0,-3-2 0 16,-2-4 0-16,1 5 0 0,-3-1 0 0,1-1 0 15,-4 1 0-15,-3 0 0 0,-2-1 0 0,-1-1 0 16,2 0 0-16,-2 4 0 0,-5 1 0 0,1-3 0 0,-1-3 0 16,1 5 0-16,-1-1 0 0,-1 2 0 0,-4-1 176 0,3-1-48 15,5 2 0-15,2-2 0 0,-2 2-128 0,-1-2 0 16,-1 1-192-16,4 1 192 0,3-1 0 0,0 2 0 16,-2 0 0-16,1 0 0 0,1 0 0 0,3 0 0 15,2 0 0-15,0 0 0 0,-2 3 0 0,4-1 0 16,2 0 0-16,5-1 0 0,1-1 0 0,6 1 0 15,-3 3 0-15,4-1 0 0,2-1 0 0,2-1 0 16,5 1 0-16,4-1 0 0,2 3 0 0,7 1 0 16,3-1 0-16,4-2 0 0,1 1 0 0,3-1 0 15,1 0 0-15,7 1 0 0,3 0 0 0,4-1 0 16,4 0 0-16,7 0 0 0,0 1 0 0,12-3 0 16,-6 2 0-16,6-2 0 0,2 11 0 0,7-4 0 15,4 1 0-15,5-4 0 0,3 1 0 0,6 1 0 0,6-1 128 16,6-1-128-16,2-4 0 0,6 0 0 0,3 1 0 0,4 2 0 15,5 3 0-15,8-3 0 0,7-2 0 0,1-1 0 16,0-1 0-16,4 1 0 0,1 0 0 0,8 1 0 16,7 0 0-16,3-1 0 0,-4-1 0 0,5 2 0 15,3 2 0-15,3-2 0 0,3-2 0 0,-1 1 0 16,-1 1 0-16,4 2 0 0,4-2 0 0,1-1 0 16,-6 0 0-16,2 4 0 0,-1-2 0 0,5 1 0 15,2-3 0-15,-3 2 0 0,-2 6 144 0,1-3-144 16,0-5 0-16,-2 1 0 0,-3 2 0 0,1-1 128 15,2 1-128-15,-6-3 0 0,-6-3 128 0,-3 5-128 16,-3 0 0-16,-2 1 0 0,1-1 0 0,-8-2 0 16,-7-2 0-16,-5 2 0 0,-3 0 0 0,-3 0 0 0,-1 0 160 15,-8-2-32-15,-5 0-128 0,-5-1 192 0,-5 1-192 0,-6-3 0 16,-8-4 0-16,-4 4 0 0,-6 3 0 0,-4-1 0 16,-4-4 0-16,-10 7 0 0,0 0 0 0,1-7 176 15,-3-6-176-15,-7 5 160 0,-4-2-160 0,-6 5 128 16,-6 2-128-16,-8-3 128 0,-9-1-128 0,-7 0 0 15,-5-2 0-15,-4 4 0 0,-3-1 0 0,-2 2 0 16,-3 0-144-16,-5 3 144 0,-8-2 0 0,-1 1 0 16,-2-3-128-16,0 3 128 0,-5 1 0 0,-4 2 0 15,-8 2 0-15,1 0 0 0,2-3 0 0,-3 1-128 16,0 1 128-16,-3 1 0 0,0 1 0 0,1 0 0 16,3-1 0-16,-2 1 0 0,-4 1 0 0,3 0 0 0,2 0 0 0,4 1 0 15,1-1 0-15,-4 2 0 0,-3-2 0 0,3 0 0 16,3-2 0-16,2 2 0 0,3-1 0 0,0 0 0 15,-3-1 0-15,5 1 0 0,6-5 0 0,2 6 0 16,2-1 0-16,2 1 0 0,0-1 0 0,4 0 0 16,5-7 0-16,5 3 0 0,3 3 0 0,6 0 0 15,3-1 0-15,6-2 0 0,3 0 0 0,4 1 0 16,4 3 0-16,4-2 0 0,5-3 0 0,6 1 0 16,7 3 0-16,11-3 0 0,0 0 0 0,0 0 0 15,0 0 0-15,0 0 0 0,19 5 0 0,6-5 0 16,4-4 0-16,7 1 0 0,2 1 0 0,8-1 0 15,6 2 0-15,5 1 0 0,7 0 0 0,7 0 0 16,5-1-128-16,3-1 128 0,4-1 0 0,3 0 0 16,5 6 0-16,5-3 0 0,3-4 0 0,0 1 0 0,3 1 0 0,3-1 0 15,6 2 0-15,-1-2 0 0,0-3 0 0,-2 3 0 16,4 2 0-16,1-1 0 0,2-1 0 0,1 3 0 16,0 0 0-16,0 0 0 0,-2-2 0 0,0 2 0 15,-4 1 0-15,3 0 0 0,2 0 0 0,-3-1 0 16,-5-1 0-16,-1 2 0 0,-3 4 0 0,-2-2 0 15,1-4 0-15,-5-1 0 0,-3 5 0 0,-4 5 0 16,-2-6 0-16,-1 1 0 0,-5-2 0 0,-6-1 0 16,-5 0 0-16,-6 0 0 0,-7 1 0 0,0 1 0 15,-5-1 0-15,-2 3 0 0,-4-3 128 0,-7-1-128 16,-4-1 0-16,-5 1 0 0,-9 1 0 0,-2-1 0 16,-6 0 0-16,-3 0 0 0,-11 0 0 0,0 0 128 0,0 0-128 0,0 0 0 15,0 0 0-15,-9-4 0 0,-5 3 128 0,-6 1-128 16,-7 4 0-16,-6-3 0 0,-5-6 0 0,-2 2 0 15,-4 2-288-15,-3 1 0 0,0 0 0 0,-3 3 0 32,1-2-1632-32,-5 4-336 0,-23-1-64 0,9-3-16 0</inkml:trace>
  <inkml:trace contextRef="#ctx0" brushRef="#br0" timeOffset="2187.04">11955 13352 5007 0,'-17'6'208'0,"7"-2"64"0,0-1-272 0,0-1 0 0,-2 1 0 0,5-2 0 16,7-1 240-16,-10 0-16 0,-1-1 0 0,3 0 0 16,-1-1 608-16,0 1 128 0,0-2 32 0,0 2 0 15,0 0-32-15,0 0-16 0,2-1 0 0,7 2 0 16,-12-1-368-16,12 1-64 0,-9-1 0 0,9 1-16 16,-10 0-16-16,10 0 0 0,0 0 0 0,-9 1 0 15,9-1 32-15,0 0 16 0,0 0 0 0,0 0 0 16,0 0-144-16,0 0-48 0,0 0 0 0,0 0 0 15,0 0 48-15,0 0 0 0,0 0 0 0,0 0 0 16,0 0 192-16,0 0 32 0,8 6 16 0,1 0 0 16,1-4 32-16,3 2 16 0,1-3 0 0,1 0 0 15,3 2-352-15,2-2-80 0,3 0-16 0,2 2 0 16,8 0-96-16,2 0 0 0,0 0-128 0,5 1 192 0,0-2-192 16,4 1 0-16,1-2 0 0,4 4 0 0,-1-1 160 0,5 0-160 15,4-2 160-15,7 2-160 0,6 1 224 0,0-2-48 16,-2-2-16-16,6 0 0 0,-1 3-160 0,4 1 0 15,6 3 144-15,2-6-144 0,-2 1 0 0,1 1 144 16,-1 1-144-16,5 0 0 0,4-1 128 0,-2 0-128 16,1-1 0-16,0 1 0 0,-1 0 0 0,5 0 0 15,7 0 0-15,-3 1 0 0,-1-1 160 0,-1 1-160 16,0 2 128-16,3-4-128 0,-1-5 272 0,-1 2-16 16,-4 2-16-16,1-2 0 0,3 0 48 0,-2 0 16 15,-1 0 0-15,-3 0 0 0,-3 1-144 0,3 2-32 16,-2 2 0-16,-2-2 0 0,-2-4-128 0,-1 1 192 15,-2 4-192-15,0-1 192 0,-1-1-192 0,0-2 0 0,-2 0 0 0,-4 0 128 16,-5 0-128-16,-2 0 0 0,-7 0 0 0,2 0 0 16,-2 1 0-16,-2-1 0 0,-2-1 0 0,-6 1 128 15,-6-2-128-15,-8 0 0 0,0 1 0 0,-8-4 0 16,-4 1 0-16,-4 0 0 0,-6 3 0 0,-3-2 0 16,-13 3 0-16,8-6 0 0,-8 6 0 0,-2-6 0 15,2 6 0-15,-12-7 0 0,-6-1 144 0,-5 4-144 16,-6 0 128-16,-7-1-128 0,-6 1 160 0,-6 0-160 15,-8 0 0-15,-1-2 0 0,-5 0 0 0,-1 2 0 16,0 0 0-16,-5-1 128 0,-4 1-128 0,-6 0 144 16,-2 1 48-16,0-4 0 0,0 0 0 0,-3 4 0 15,1-1-64-15,-7 0 0 0,-5 1 0 0,1-1 0 16,1 0-128-16,-3-1 160 0,-5 2-160 0,-1 2 160 16,0-4-160-16,0 4 128 0,2-2-128 0,-5 2 128 0,-5 0-128 0,2-2 0 15,2 1 0-15,0 0 0 0,-1 2 0 16,2 0 0-16,0-1 0 0,4 1 0 0,2 0 0 0,-1 1 0 15,-3 1 0-15,1-1 0 0,5 0 0 0,2 3 0 16,1-2 0-16,-2 1 0 0,-1-2 0 0,6 2 0 16,5-1 0-16,4 1 0 0,2 2 0 0,0-1 0 15,-2 1-144-15,4 1 144 0,6-2 0 0,4 0-160 16,5 1 160-16,3 1-128 0,4-2 128 0,3 0 0 16,1 0 0-16,4 2 0 0,4-1 0 0,2-2 0 15,5 0 0-15,6 3 0 0,5-4 0 0,5 2 0 16,3 1 0-16,6 3 0 0,11-8 0 0,-7 5-128 15,3 4 128-15,4-9-128 0,4 10 128 0,3 0 0 0,5-4 0 0,6 3 0 16,5 0 0-16,6-3 0 0,6-3 128 0,4 5-128 16,7-6 0-16,2 2 0 0,3-1 0 0,5-2 0 15,4 0 0-15,6 3 128 0,5 0-128 0,6-4 0 16,1-2 0-16,3 0 0 0,1 3 0 0,3 0 128 16,4 1-128-16,2-2 144 0,3-2-144 0,0 1 160 15,-2 1-160-15,3 0 0 0,6 0 0 0,0-1 0 16,0-4 0-16,-3 4 0 0,2 3 0 0,2 1 128 15,3-7-128-15,1 1 128 0,-8 2-128 0,2 1 128 16,2 3-128-16,-1-3 0 0,-1-4 144 0,-4 2-144 16,-2 4 0-16,2 0 0 0,-1 1 0 0,-2-3 128 15,-4-3-128-15,-4 3 0 0,-4 4 0 0,1 1 0 16,-2-4 0-16,-3 1 176 0,-2-2-176 0,-5 1 192 16,-6 0-192-16,-5 2 0 0,-4-1-160 0,-2 3 160 0,-3 0 0 15,-3-1 0-15,-5 0 0 0,-4-1 0 0,-4 0 0 0,-6 0 0 16,-5 0 0-16,-5-2 0 0,-3-1 0 0,-4 0 0 15,-11 0-128-15,0 0 128 0,0 0 0 0,0 0 0 16,0 0 0-16,-12 2 160 0,-6 1-160 0,-6-2 0 16,-5-1 0-16,-8 0-176 0,-6 0 176 0,-4-1 0 15,-3 0 0-15,-3-1 0 0,-7-1 0 0,-5 3 0 16,-6 1 0-16,-4-2 0 0,-4-1 0 0,-1-2 0 16,-1-1 0-16,-4 4 0 0,-3 1 0 0,-2-1 0 15,-4-2 0-15,0 1 0 0,0 2 0 0,-3-2 0 16,-7 2 0-16,-1-1 0 0,1-5 0 0,-3 3 0 15,-3 3 0-15,-2 0 0 0,-2-3 0 0,3 0 0 0,3 0 0 16,-5 1 0-16,-5-2 0 0,3 2 0 16,6-4 0-16,0 4 0 0,-5 2 0 0,9-3 0 0,-4-6 0 15,8 4 0-15,3 4 0 0,-1-1 0 0,-2-5 0 0,5 1 0 16,7 1 0-16,7-3 0 0,3 4 0 0,1-1 0 16,-1-2 0-16,4 0 0 0,4 2 0 0,6-1 128 15,7 2-128-15,5 1 0 0,4 1 0 0,6 2 0 16,4-1-128-16,3 1 128 0,3 1-128 0,6-1 128 15,7 0 0-15,3 0-128 0,6-3 128 0,11 3 0 16,0 0-160-16,0 0 160 0,0 0-192 0,15 4 192 16,8 1-288-16,5 0 48 0,4-1 16 0,6-1 0 15,7-2 224-15,5 3 0 0,8 3 0 0,8-1 0 16,10-4 0-16,4 2 0 0,3-3 0 0,3 0 0 16,6 6 0-16,9-5 0 0,9-2 0 0,1 2 0 15,1-2 208-15,7 1-64 0,5 3-16 0,1-4 0 0,-1-2 16 16,5 2 0-16,3 3 0 0,0-2 0 0,-6-1 48 0,5 0 16 15,2 0 0-15,-2 4 0 0,-2 1-32 0,-1-1-16 16,2 1 0-16,-5 3 0 0,-4-5-160 0,-3 5 0 16,-1 1 0-16,-4-3 128 0,-3-3-128 0,-6 4 0 15,-9 0 144-15,-1 3-144 0,-3-4 0 0,-7 2 0 16,-8-2 0-16,-6-1 0 0,-8 4-160 0,-7-2-96 16,-10-1-32-16,-6 3 0 15,-8 2-1424-15,-6-3-272 0,-9 0-64 0,-16-8-16 0</inkml:trace>
  <inkml:trace contextRef="#ctx0" brushRef="#br0" timeOffset="7555.85">29907 1635 10127 0,'0'0'896'0,"-9"3"-704"0,0-1-192 0,9-2 0 16,0 0 1168-16,0 0 208 0,0 0 32 0,0 0 16 16,0 0-640-16,0 0-128 0,0 0-16 0,0 0-16 15,0 0-16-15,0 0 0 0,10 8 0 0,1-4 0 16,-11-4-272-16,14 2-48 0,0 1-16 0,-2-2 0 16,0-1-48-16,0 1-16 0,2 1 0 0,2 1 0 15,-1 0 96-15,0-2 16 0,2-1 0 0,3 3 0 16,3 1 160-16,2 1 32 0,2 0 16 0,3-1 0 15,2-2 16-15,3 3 0 0,0 2 0 0,5-4 0 16,2-1-32-16,-2 0 0 0,0 1 0 0,-2-4 0 16,0-2-144-16,-1 0-48 0,0 0 0 0,2-2 0 15,0 2-128-15,6 2-16 0,-2-2-16 0,3 3 0 16,2 3-160-16,0-2 160 0,0-2-160 0,-4-1 160 0,-2 0-160 16,-3 1 0-16,0 1 0 0,-1-3 128 0,0 1-128 0,-1 0 192 15,-2 0-192-15,1 0 192 0,-1 2-32 0,0 0 0 16,-3-1 0-16,-3 1 0 0,-1 0 0 0,-2 0 0 15,-1 0 0-15,-4-1 0 0,-2-2-32 0,-1 1-128 16,-1 2 192-16,-3-3-64 0,-3 1 0 0,-1-2-128 16,0 1 192-16,-10 3-64 0,9-3 0 0,-9 3-128 15,8-4 192-15,-8 4-64 0,0 0 16 0,0 0 0 16,0 0 0-16,0 0 0 0,0 0-16 0,0 0 0 16,0 0 0-16,-4-9 0 0,-1 3-128 0,-1 3 160 15,-1-1-160-15,0 0 160 0,-1 2-160 0,-2 1 0 0,-2 1 0 16,0 0 128-16,-2-2-128 0,-3 1 0 15,-1 1 0-15,1 0 0 0,-3 0 0 0,0 0 0 0,-4 0 0 0,0-1 0 16,0-2 0-16,0 2-144 0,-7 0 144 0,1-1 0 16,-2 1 0-16,-3-1 0 0,4-1 0 0,-4 2 0 15,1 1 0-15,0 0 0 0,-3 0-128 0,-3 0 128 16,-3 0 0-16,-3 0 0 0,-3-2 0 0,-1 1 0 16,-1 0 0-16,1 0-128 0,3-1 128 0,1 2 0 15,1 0 0-15,0 0 0 0,-5-2-128 0,2-1 128 16,-4 2 0-16,-1-2 0 0,4 1 0 0,1-1 0 15,2 1 0-15,3 1-128 0,6-1 128 0,4 1 0 16,0 1-160-16,2 0 32 0,1 0 0 0,3 1 0 16,3 1 0-16,5 0 0 0,-2-2 0 0,5 1 0 15,3 2 128-15,4-1-128 0,9-2 128 0,0 0-128 16,0 0 128-16,0 0-128 0,10 7 128 0,4-3-128 16,3 1 128-16,5 1-160 0,5-2 160 0,5 0-160 0,3-2 160 0,5 2 0 15,5 1 0-15,4-1 0 0,6 0 0 0,5 0 0 16,3 1 0-16,0-1 0 0,-4-3 0 0,0 0 0 15,-1-1 144-15,1 0-144 0,-1-1 256 0,2 1-48 16,0-1-16-16,-2 1 0 0,-2 1 0 0,-5-2-16 16,-5-3 0-16,-3 0 0 0,-2 3-176 0,-2 1 128 15,-1 0-128-15,-1 0 128 0,-4 0-128 0,-1 0 160 16,-3 0-160-16,-5 0 160 0,-3-2-160 0,-4 1 0 16,-5-1 0-16,-2 0 0 0,-10 2 0 0,0 0 128 15,0 0-128-15,0 0 192 0,0 0-192 0,0 0 128 16,-6-5-128-16,-5 0 128 0,-3 3-128 0,-3 0 0 0,-6 1 144 15,-3 1-144-15,-4-4 0 0,-2 3 0 0,-4 1 0 16,0 0 0-16,-3-1 0 0,-2-1 0 0,-3-1 0 0,-5-1 0 16,-7 0-176-16,-1 1 176 0,-1 0-208 0,1-4 80 15,0 6 128-15,2-2-208 0,1 2 80 0,-2 0 128 16,-1 0-128-16,-1 1 128 0,0 0 0 0,3 0 0 16,3 3 0-16,4 1 0 0,3 0 0 0,5 0 0 15,3-2 0-15,4 2 0 0,1-1-192 0,3-1 192 16,-2 0 0-16,5 1 0 0,1-1 0 0,5-1 0 15,3-1 0-15,5 0 0 0,0 0 0 0,12 0 0 16,0 0-160-16,0 0 160 0,0 0 0 0,12 4-144 16,4 1 144-16,7 0-160 0,9-1 160 0,1-3-160 15,1-1 160-15,7 0 0 0,4 0-144 0,7 3 144 16,4-1 0-16,5 1 0 0,2-2 0 0,1 3 0 16,-2-3 0-16,-2 0 0 0,-3 1 0 0,0-1 0 0,-1 0 0 0,-1-1 0 15,-2 0 128-15,-2 0-128 0,-3 4 0 0,-3-3 128 16,-3-2-128-16,-5 0 0 0,-6-3 128 0,-1 3-128 15,-6-2 0-15,0 2 128 0,-1-2-128 0,-5 2 0 16,-1-2 0-16,-1 2 0 0,-2 0 0 0,-3 0 128 16,-11 1-128-16,10-2 0 0,-10 2 128 0,0 0-128 15,0 0 128-15,0 0-128 0,0 0 0 0,0 0 0 16,0 0-224-16,-6-4 80 16,-4-2-752-16,-1 2-160 0,-3 0-32 0,0 3-8192 15,1-1-1664-15</inkml:trace>
  <inkml:trace contextRef="#ctx0" brushRef="#br0" timeOffset="9424.62">7088 2886 5519 0,'0'0'496'0,"0"0"-496"16,10-3 0-16,-10 3 0 0,11-2 1216 0,-11 2 160 15,9-6 32-15,-9 6 0 0,0 0-720 0,10-2-144 16,-10 2-32-16,0 0 0 0,8-5 0 0,-8 5-16 16,0 0 0-16,0 0 0 0,0 0 16 0,0 0 0 0,0 0 0 15,0 0 0-15,0 0 16 0,0 0 16 16,-6 7 0-16,-2 0 0 0,-1-2 48 0,-1 3 16 0,-1 1 0 0,0 3 0 16,-1-3-160-16,-1 4-16 0,-1-3-16 0,0 3 0 15,-2 1 32-15,0 0 0 0,2 0 0 0,0 2 0 16,-1 1-96-16,1-1-16 0,0 2 0 0,0 0 0 15,0 1-16-15,0-1-16 0,0 1 0 0,-1 0 0 16,1 3 0-16,-1-1 0 0,-1 1 0 0,0 1 0 16,-2 2-128-16,2 1-32 0,-1 3 0 0,1-2 0 15,-2 1-144-15,1-1 192 0,1 4-192 0,2 2 192 16,-2 3-192-16,4 2 192 0,-1 0-192 0,3-1 192 16,1-3-192-16,1 0 192 0,2 1-192 0,2-1 192 15,2 0-192-15,2 1 160 0,1-1-160 0,3 0 160 16,1-2-32-16,0 4-128 0,0 2 192 0,3-1-64 0,-1-3-128 15,0-1 192-15,1-2-192 0,1 2 192 0,0 0-192 16,3-2 0-16,-2 0 0 0,0-2 128 0,1-5-128 16,1 2 0-16,1-3 144 0,2 1-144 0,0 1 0 0,3-3 144 15,2-2-144-15,1 0 0 0,-1 1 0 0,2 0 0 16,-1-3 0-16,1 0 0 16,3-3-576-16,2 2-64 0,2-2 0 0,2-2-11872 0</inkml:trace>
  <inkml:trace contextRef="#ctx0" brushRef="#br0" timeOffset="10125.45">8442 3084 13471 0,'0'0'592'0,"0"0"128"0,0 0-576 0,0 0-144 15,0 0 0-15,0 0 0 0,0 0 640 0,10-4 80 16,-10 4 32-16,10-2 0 0,-10 2-192 0,0 0-48 16,11-1 0-16,1-2 0 0,-1 2-96 0,1 1-32 15,-2 0 0-15,1 0 0 0,2 0-80 0,1 1-32 16,0 2 0-16,1-1 0 0,0 1-64 0,1-2-16 0,-1 2 0 0,0 0 0 16,2 4 64-16,1-2 0 0,-5 2 0 0,5 4 0 15,0-3 144-15,1 5 48 0,0 1 0 0,2 5 0 16,1 3-16-16,1 3 0 0,0-1 0 0,0 2 0 15,-1 1-64-15,-2-1-16 0,-1 5 0 0,-2 2 0 16,-2 0 32-16,-1 4 16 0,-1 1 0 0,-3 4 0 16,-3 2 112-16,0-1 0 0,-2 6 16 0,-1-2 0 15,-3-1-80-15,-2 2 0 0,-3-2-16 0,-1-1 0 16,-3-1-48-16,-3 1-16 0,-3 0 0 0,-3-1 0 16,-4-4 0-16,-1 0 0 0,-5 1 0 0,-2-3 0 15,1-1-64-15,-1 0-16 0,-3-1 0 0,4-3 0 16,-1-4-144-16,1 0-16 0,0 2-128 0,1-5 192 15,0 2-192-15,2-4 0 0,0 3 128 0,0-5-128 16,3-5 0-16,0-1 0 0,3-5 0 0,0-1 0 16,2-5-1600-16,0-2-320 0,-1-4-64 0</inkml:trace>
  <inkml:trace contextRef="#ctx0" brushRef="#br0" timeOffset="11074.49">7275 4352 4607 0,'-16'-7'192'16,"16"7"64"-16,-9 0-256 0,9 0 0 0,0 0 0 0,0 0 0 0,0 0 4032 0,0 0 768 15,0 0 160-15,0 0 32 0,0 0-3680 0,0 0-736 16,0 0-128-16,8-7-48 0,0 0 128 0,-1-2 32 15,-2 2 0-15,3-3 0 0,-3 3-304 0,2-3-48 16,0 2-16-16,2-3 0 0,0 2-192 0,0-4 0 16,-2 1 0-16,4 1 0 0,-1-1 128 0,-1 3-128 15,-2-3 0-15,1 2 0 0,0 0 0 0,-1-3 0 16,1 2 0-16,-1 1 0 0,1-4 128 0,0 1-128 16,-2 4 0-16,0-2 0 0,1 3 192 0,-2-1-64 15,0 3-128-15,-1 1 192 0,-4 5 48 0,0 0 0 0,0 0 0 0,0 0 0 16,0 0-112-16,0 0-128 0,0 0 176 0,0 0-176 15,9 7 144-15,-4 6-144 0,-3 1 0 0,-2 4 144 16,-1 1 0-16,0 1 0 0,-2 2 0 0,1 2 0 16,-2 3 0-16,-1-3 0 0,4 3 0 0,-2-2 0 15,0 3-144-15,0-3 192 0,-2 2-192 0,-1-5 192 16,3-5-192-16,-1 0 192 0,0-4-192 0,0-1 192 16,0 0-64-16,4-12-128 0,-5 10 192 0,5-10-64 15,0 0 0-15,0 0-128 0,0 0 192 0,0 0-64 16,0 0 32-16,0 0 0 0,3-11 0 0,1-5 0 15,1-1-160-15,1-4 128 0,3-3-128 0,-3 1 128 16,1 2-128-16,-2 1 0 0,4-1 0 0,0-3 0 0,-1 0 0 16,4 1 0-16,-2-3 0 0,2 6 0 0,-4 1 0 0,1 2 0 15,-1 1 0-15,1 1 0 0,-2 2 128 16,2 0-128-16,-1 4 128 0,1 3-128 0,-1 1 192 0,2 1-64 16,-10 4 0-16,10-4 0 0,1 4-128 0,1 4 0 15,-1 2 0-15,1 3-176 0,-1 4 176 0,3 1 0 16,1 4 0-16,1-2 0 0,-1 1 0 0,-1 2 0 15,2 1 0-15,-2 4 0 0,-2 3 0 0,2-3 0 16,-3 2 0-16,1-2 0 0,0-1 0 0,-2-1 0 16,1 1 0-16,-1-2 0 0,-1 0 0 0,-2 2 0 15,0 3 0-15,-1-5 0 0,-1 1 0 0,0 2 176 16,0 0-48-16,0-4 0 0,2 1 16 0,-1-3 0 16,2-3 0-16,1 0 0 0,0-1-144 0,-1-1 128 0,0-3-128 15,2-1 128-15,0 0-304 0,2-3-64 0,-2 3-16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37:13.06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4748 5376 7359 0,'-18'-4'320'0,"9"3"80"0,-2 1-400 0,2-1 0 16,9 1 0-16,-11-2 0 0,0 0 2432 0,2 1 384 16,9 1 96-16,-9 1 16 0,9-1-1344 0,0 0-272 15,0 0-48-15,0 0-16 0,0 0-224 0,0 0-32 16,0 0-16-16,13 1 0 0,5 0-192 0,2-1-32 16,4-1-16-16,3-1 0 0,1-5-144 0,5 3-16 0,3 2-16 0,3-1 0 15,4 2-192-15,4 1-48 16,4-1 0-16,2 1 0 0,1-3 144 0,-1 3 32 15,1-4 0-15,-2 4 0 0,0 2 112 0,-1-1 32 0,-6 0 0 0,0 3 0 16,-4-1-80-16,-5-1-16 0,-4 1 0 0,-4-2 0 16,-4 0-32-16,-3-1 0 0,-6 1 0 0,-4 1 0 15,-3 2-176-15,-8-4-32 0,0 0-16 0,-4 6 0 16,-1 0 32-16,-8 2 0 0,-3-4 0 0,-7 1 0 16,-5 2-128-16,-4 0 0 15,-5 0-16-15,-3 2 0 0,-4-4-48 0,-1 3-128 0,-5-2 192 0,-1 6-64 16,-1-2-128-16,-2 3 0 0,-2-3 0 0,2-1 128 15,2-2-128-15,3 2 0 0,-1-5 0 0,5-1 0 16,3-5 128-16,6 1-128 0,0-1 0 0,6 0 128 16,7 0-128-16,5-1 0 0,1-2 0 0,10 1 128 15,7 4-128-15,0 0 0 0,9-6 144 0,6-2-144 0,4 2 0 0,5 1 128 16,4-4-128-16,5 3 0 0,4-3 0 0,6 1 0 16,3 3 0-16,5-1 0 0,2 1 0 0,2-2 0 15,1 0 0-15,-3 2 0 0,-1-1 0 0,-5 0 0 16,-3 0 0-16,-6 3 0 0,-5-1 0 0,-7-1 0 15,-4 1 0-15,-7 2 0 0,-3 1 128 0,-12 1-128 16,0 0 128-16,0 0-128 0,-14 0 288 0,-7 1-16 16,-5 0 0-16,-7 6 0 0,-7 3-112 0,-6-1-32 15,-4 1 0-15,-9 1 0 0,-6-3-128 0,-1 2 0 16,-1-1 144-16,-1 1-144 0,0-2 0 0,4 1 128 16,6-4-128-16,3-1 0 0,4-2 0 0,8-2 128 15,7-1-128-15,7 0 0 0,8-2 0 0,5 2 128 0,5-2-128 0,7-1 0 16,8-3 0-16,7 2 0 15,7-4 0-15,8 1 0 0,5 3 0 0,8-4 0 0,4 2 0 0,6-5-128 16,3 3 128-16,3-1 0 16,0 4 0-16,3-2-128 0,-1 3 128 0,-3 1 0 15,-6-2 0-15,-5 2 0 0,-3 1 0 0,-8 2 0 0,-7-1 0 0,-3 0 0 16,-6 1 0-16,-8 2 0 0,-8-1 0 0,0 0 0 16,0 0 272-16,-14 4-16 0,-7 1 0 0,-8 2 0 15,-6-4-48-15,-6 0-16 0,-6 1 0 16,-5 1 0-16,-3 2-192 0,-5 0 176 0,-1 3-176 0,3-4 160 15,-1 2-160-15,2-2 160 0,4-2-160 0,3 5 160 16,7-4-160-16,4 1 192 0,3 2-192 0,5-3 192 16,6-1-192-16,2 0 0 0,4 1 0 0,4-1 0 15,3-3 0-15,5 0 0 0,0 2-176 0,7-3 176 16,0 0-960-16,0 0-128 0,14 0 0 0,3-3-16 16,2 1-1472-16,3-2-304 0,3 1-48 0</inkml:trace>
  <inkml:trace contextRef="#ctx0" brushRef="#br0" timeOffset="871.36">14961 3383 5519 0,'-5'5'496'0,"-1"1"-496"15,-1 2 0-15,0-2 0 0,-1 3 1408 0,-2-2 192 16,1 0 48-16,-1 2 0 0,1-1-224 0,1 2-32 16,1-2-16-16,0 0 0 0,1-2 0 0,1 1 0 15,1 0 0-15,4-7 0 0,0 0-32 0,0 0 0 16,0 0 0-16,0 0 0 0,0 0-192 0,10 0-32 16,3 0-16-16,2-6 0 0,0-4-320 0,3-1-64 15,3-1-16-15,1-3 0 0,3-3-192 0,0 2-32 16,3-1-16-16,0 1 0 0,-1-2-176 0,-3 1-32 0,-1 2-16 0,6-3 0 15,-7 8-64-15,-3 1-16 0,-3 4 0 0,-2 3 0 16,-4-1-160-16,0 1 0 0,-10 2 144 0,0 0-144 16,7 7 0-16,-3 7 144 0,-4 3-144 0,0 3 0 15,-4 0 128-15,-1 6-128 0,-3 4 0 0,-1 9 0 16,-1 8 160-16,-1 5-160 0,-3 5 128 0,0 4-128 16,-3 2 176-16,-2 7-48 0,-4 4-128 0,2 4 192 0,-1 3 0 15,2-5 0-15,-1-5 0 0,2-1 0 0,1-1 256 16,4-2 64-16,-2-4 0 0,1-5 0 15,-1-5-48-15,4-3 0 0,0-2 0 0,1-6 0 0,-1-5-224 16,1-4-48-16,-1-4-16 0,2-3 0 0,3 2-176 0,2-4 192 16,0-4-192-16,2-2 192 0,0-4-192 0,2 0 0 15,1-14 0-15,0 0 0 16,0 0-448-16,0 0-192 0,0 0-16 0,0 0-16 16,0 0-2496-16,0 0-496 0</inkml:trace>
  <inkml:trace contextRef="#ctx0" brushRef="#br0" timeOffset="1084.32">14285 5062 26719 0,'-27'9'1184'0,"11"-1"240"0,2-2-1136 0,2 3-288 16,3 0 0-16,4 2 0 0,4 1 1664 0,6-1 256 0,4-5 64 0,6 1 16 16,6-3-512-16,9-4-96 0,9-7-32 0,10 2 0 15,7 1-320-15,7-2-64 0,7-5-16 0,6 0 0 16,3 1-384-16,-18 0-64 0,9 1-32 0,40-7 0 15,0-2-288-15,-35 5-48 16,4 4-16-16,30-4 0 16,-10 5-848-16,-5 1-176 0,-5 5-48 0,-9 0-11664 15,-7 2-2320-15</inkml:trace>
  <inkml:trace contextRef="#ctx0" brushRef="#br0" timeOffset="4402.57">11830 13360 5519 0,'0'0'496'0,"-7"-2"-496"0,7 2 0 0,-12-2 0 15,2-2 1728-15,1 1 240 0,2-2 48 0,7 5 16 0,-11-2-1200 0,3-1-256 16,0-1-32-16,0 2-16 0,-1-3 48 0,-1 2 0 16,-1-1 0-16,-2 1 0 15,0-1 304-15,-1 1 64 0,0-1 16 0,3 3 0 0,-2-1 64 0,-1 0 32 16,2 4 0-16,-2-1 0 0,0 1-144 0,0 0-16 15,1 0-16-15,1 2 0 0,2 1 16 0,10-5 16 16,-9 5 0-16,9-5 0 0,0 0-336 0,0 0-80 16,8 8-16-16,6 0 0 0,5-5 96 0,6-3 0 15,6 0 16-15,8 0 0 0,2-2-16 0,7 1-16 16,7-1 0-16,3 2 0 0,5-1-368 0,0 1-192 16,2 3 192-16,-4-2-192 0,-1-1 144 0,1 2-144 15,1-2 0-15,2 4 144 0,1 1 128 0,-2 3 32 16,2-4 0-16,-1 1 0 0,-1 0 64 0,1 0 16 0,0-1 0 0,3 3 0 15,-1 1-80-15,2-2-16 0,-2 1 0 0,2-3 0 16,-1-2-144-16,2 3-16 0,1 3-128 0,1-4 192 16,-1-1-192-16,1 1 0 0,0 0 128 0,0 0-128 15,2-3 0-15,2-1 0 0,4 1 128 0,-3 1-128 16,1-1 0-16,2-1 0 0,-5 0 128 0,2 1-128 16,0-1 144-16,2 1-16 0,-2 5 0 0,1-6 0 15,0-4 64-15,1 1 0 0,-1 2 0 0,3 0 0 16,-1 1-64-16,-1-2-128 0,-2 1 192 0,-1 0-64 15,-3 1-128-15,0-1 0 0,-3-2 0 0,0 3 0 16,2 0 0-16,-3 0 0 0,-1 0 128 0,0-1-128 16,1-2 0-16,-2 3 0 0,1 3 0 0,-2-2 0 15,-1-1 0-15,-1 0 0 0,-1-1 0 0,-2 1 0 16,-3 0 0-16,-2 0 0 0,-7-3 0 0,-1 3 0 16,0 3 0-16,-1-2 0 0,-3 0 128 0,-1 2-128 0,-4-2 0 0,-2-1 0 15,-3 0 0-15,-2 0 128 0,-5 0-128 0,0 0 128 16,-5 0-128-16,-2 0 128 0,-1 1-128 0,-3-1 0 15,-1-1 144-15,-2 1-144 0,-12 0 144 0,11 0-144 16,-11 0 192-16,10 1-192 0,-10-1 256 0,0 0-48 16,0 0-16-16,0 0 0 0,0 0-48 0,0 0-16 15,0 0 0-15,0 0 0 0,0 0-128 0,0 0 0 16,0 0 0-16,0 0 0 0,-12-2 0 0,-1 1 0 16,3-2 0-16,-5-1 0 0,-2-1 0 0,-2 3 0 15,-4 0 0-15,0 1 0 0,-7-3 0 0,-1 0 0 16,-2 2 0-16,-5-1 0 0,-1 1 0 0,-7-1 0 15,0-2 0-15,-3 0 0 0,-4 3 0 0,-2 0 0 0,-6 0 0 16,-3 0 0-16,-6-1 0 0,-4-1 0 0,-2 1 0 0,-3 2 0 16,-3 2 0-16,-4-2 0 0,-6 1 0 0,-2 0 0 15,-2 0 0-15,0 1 0 0,-3 2 0 0,-2-3 0 16,-3-3 0-16,2 2 0 0,4 1 0 0,2 0 0 16,2 3 0-16,0-2 0 0,-1 1 0 0,4 1 0 15,1 1 0-15,-1 0 0 0,1-1 0 0,1 2 0 16,-1-1 0-16,5-1 0 0,1-1 0 0,3 3 0 15,-1 3 0-15,5-3 0 0,-2-1 0 0,1 2 0 16,2-1 0-16,4 2 0 0,2 2 0 0,1-4 0 16,0-1 0-16,5 2 0 0,-2-2 0 0,4 1 0 15,8-1 0-15,-1 2 0 0,2-2 0 0,1 2 0 16,3 2 0-16,2-3 0 0,2 0 0 0,1 0 0 16,2-1 0-16,3-2 0 0,1 2 0 0,2 0 0 0,5-3 0 15,-1 4 0-15,1-2 0 0,2-2 0 0,2 2 0 0,3-1 0 16,1 1 0-16,0 2 0 0,2-1 0 15,0 1 0-15,1-1 0 0,2-1 0 0,2 0 0 0,2-1 0 16,0 0 0-16,2-2 0 0,-2 0 0 0,3 0 0 16,1 1 0-16,0-1 0 0,-1 0 0 0,3 0 0 15,-1-1 0-15,0 1 0 0,9 0 0 0,-7 0 0 16,7 0 0-16,0 0 0 0,0 0 0 0,0 0 0 16,0 0 0-16,0 0 0 0,0 0 0 0,0 0 0 15,0 0 0-15,0 0 0 0,0 0 0 0,13 0 0 16,0 0 0-16,1-2 0 0,1 4-128 0,3-2 128 15,1-2 0-15,3 1 0 0,2 0 0 0,2 0-144 0,4-3 144 0,4 0 0 16,3 0 0-16,2 2-128 0,3 2 128 16,3-2 0-16,4 0 0 0,3 1 0 0,3-2-128 0,2 1 128 15,2-2 0-15,2 0 0 0,2-5 0 0,5 5 0 16,1 2 0-16,3-1 0 0,1 2 0 0,2-6 0 16,0 0 0-16,3 2 0 0,2-2 0 0,3 1 0 15,1 0 0-15,1-3 0 0,-1 1 0 0,2-2 0 16,0 5 0-16,2-1 0 0,0-2 0 0,1 3 0 15,0 0 0-15,-1-2 0 0,-1 2 0 0,2 3 0 16,-2-1 0-16,0-2 0 0,1 1 0 0,0 1 0 16,-2 0 0-16,2 0 0 0,0 2 0 0,-2-3 0 15,1 1 0-15,-4-1 0 0,0 2 0 0,0 0 0 16,1-1 0-16,1-2 0 0,0 0 0 0,-2 3 0 16,-2-2 0-16,1 0 0 0,1 0 0 0,0 2 0 15,-3 0 0-15,-3 1 0 0,-3-1 0 0,-1-1 0 0,-5 2 0 0,-2-2 0 16,-2 2 0-16,-2-2 0 15,-2 1 0-15,-8 1 0 0,-1 1 0 0,-4 0 0 0,-3-2 0 0,-6 1 128 16,-2-3-128-16,-7 0 0 0,-1 3 0 0,-4 0 0 16,-3 1 0-16,-5-1 0 0,-3-2 0 0,-3 2 0 15,-10 1 128-15,0 0-128 0,0 0 0 0,0 0 144 16,0 0-144-16,-9-3 128 0,-5 1-128 0,-4 0 0 16,-4 1 0-16,-4 1 128 0,-4-2-128 0,-3 0 0 15,-3-3 0-15,-2 1 0 0,-4 3 0 0,-4-1 0 16,-5-3 0-16,-2 1 0 0,-4 1 0 0,0 1 0 15,-2-2 0-15,-2-1 0 0,0 1 0 0,-5 0 0 16,-5 0 0-16,-4-1 0 0,-4 0 0 0,0-1 0 16,-1 1 0-16,-1-3 0 0,-4 4 0 0,-2-1 0 0,-2-4 0 15,1 4 0-15,-1-2 0 0,-1 2 0 0,-3 1 0 0,1 0 0 16,-2-5 0-16,-1 4 0 0,1 0 0 0,-1 1 0 16,-4-1 0-16,0 1 0 0,0-2 0 0,1-1 0 15,-1 4 0-15,-1 0 0 0,0-5 0 0,1 3 0 16,6 2 0-16,2 3 0 0,-1 0 0 0,2 0 0 15,1-3 0-15,2 0 0 0,1 2 0 0,3 1 0 16,2 3 0-16,2-2 0 0,-1-1 0 0,3 1 0 16,2-1 0-16,3 2 0 0,2-2 0 0,2 1 0 15,-1 1 0-15,2 0 0 0,-2-2 0 0,3 1 0 16,1 1 0-16,3 4 0 0,2-4 0 0,2 1 0 16,1 0 0-16,1 1 0 0,0 1 0 0,4-1 0 15,1-3 0-15,4 2 0 0,5-1 0 0,2 1 0 0,2 2 0 0,4-1 0 16,2 1 0-16,3-1 0 0,1 0 0 15,3-2 0-15,0 1 0 0,4-2 0 0,0 2 0 0,5-1 0 16,1 1 0-16,1 0 0 0,2 0 0 0,3 0 0 16,3-3-144-16,6 0 144 0,0 0 0 0,0 0 0 15,0 0-128-15,0 0 128 0,0 0 0 0,2 13-128 16,5-5 128-16,3 1 0 0,1-4-128 0,5 3 128 16,3 2 0-16,2-2 0 0,1-1-128 0,3 0 128 15,3-1 0-15,2 1 0 0,1-4 0 0,4 1 0 16,2-2 0-16,2 3 0 0,4-2 0 0,4 0 128 15,3-2-128-15,2 1 0 0,0 1 0 0,1-1 0 16,3 1-144-16,2 0 144 0,0-2 0 0,4 1 0 16,2-2-128-16,5 2 128 0,-1-2 0 0,2 1 0 0,3 0 0 0,2-1 0 15,3-1 0-15,2 1 0 0,3 0 0 0,0 1 0 16,1 0 0-16,-1-1 0 0,0 0 0 0,2-1 0 16,3 1 0-16,0 0 0 0,-3-1 0 0,-1-2 0 15,-3 1 0-15,2 1 0 0,-1 1 0 0,1 0 0 16,-2-2 0-16,-2-2 0 0,-4 2 0 0,0 1 0 15,-2 1 0-15,-2 0 0 0,-3-2 0 0,-4 2 0 16,-4 2 0-16,-3-1 0 0,-5 0 0 0,-4 0 0 16,-3-1 0-16,-5 3 0 0,-4 0 0 0,-4-2 0 15,-5-1 0-15,-6 0 0 0,-4 1 0 0,-5 0 0 16,-12-1 0-16,0 0 0 0,0 0 0 0,0 0 0 16,0 0 0-16,-11 7 0 0,-7-2 0 0,-6-3 0 0,-5 1 0 15,-6-2 0-15,-4 2 0 0,-5-1 0 0,-5 2 0 0,-5 1 0 16,-6-2 0-16,-5-2 0 0,-5 3 0 15,-4-2 0-15,1 1 0 0,-10 2 0 0,-3-1 0 0,-5-2 0 16,-4 1 0-16,-3-1 0 0,3 3 128 0,-3-1-128 16,-3-2 0-16,0 0 0 0,-3-1 0 0,1 2 0 15,1-1 0-15,-1 1 0 0,-1-3 0 0,2 0 0 16,-1-3 0-16,5 6 0 0,3-3 0 0,1-3 0 16,1 2 0-16,1 1 0 0,3 0 0 0,6 0 0 15,0 0 0-15,4 1 0 0,2 2 0 0,4-3 0 16,3-3 0-16,11 3 0 0,5 0 0 0,6 0 0 15,6 3 0-15,6-3 0 0,6 0 0 0,4 0 0 16,6 0 0-16,5 0 0 0,3 1 0 0,12-1 0 16,0 0 0-16,0 0 0 0,0 0 0 0,0 0 0 0,17 3-192 0,3-1 192 15,6 0-160-15,5-1 160 0,5 0-160 0,7-1 160 16,7 0 0-16,8 0 0 0,3 3-128 0,10-2 128 16,3-1 0-16,4-1 0 0,2-2 0 0,6 2-144 15,7 1 144-15,5 0 0 0,4-3 0 0,2 2-128 16,4 0 128-16,2 2 0 0,2-1 0 0,3 0 0 15,0 0 0-15,4 1 0 0,1 3 0 0,1 0 0 16,-3 0 0-16,7-2 0 0,2 2 0 0,-4-1 0 16,4-1 0-16,-3 2 0 0,3 2 0 0,-4-3-128 15,-1-1 128-15,0 2 0 0,1 1 0 0,0-2 0 16,-3-2 0-16,0 0 0 0,-2 1 0 0,-1-2 0 16,-3 0 0-16,-2 0 0 0,-1 0 0 0,-2 0 0 15,2 0 0-15,-7-2 0 0,-6 1 0 0,-3 0 128 0,-3 1-128 16,-3-1 0-16,-4 1 0 0,-4-4 128 15,-5 0-128-15,-3 0 128 0,-5 0-128 0,-4 1 128 0,-4-3-128 0,-6 3 0 16,-3 0 128-16,-4-1-128 0,-5-2 0 0,-7 1 128 16,-5 1-128-16,-7-1 0 0,-5 0 0 0,-6 1 144 15,-12 4-144-15,0 0 0 0,0 0 320 0,0 0-64 16,-10-5 0-16,-6 1 0 0,-6 0-128 0,-5 2-128 16,-7 1 192-16,-8 1-192 0,-6 0 128 0,-4 1-128 15,-4 0 0-15,-4 2 0 0,-2 2 0 0,-6-1 160 16,-4 1-160-16,-4 1 128 0,-4-2-128 0,-2 0 0 15,1 2 0-15,-3 0-176 0,-5-2 176 0,-4-1 0 16,-2-1 0-16,0 2-128 0,-3 1 128 0,0-2 0 16,-5-5-144-16,-1 2 144 0,-1 0-160 0,1 3 160 15,-3-2-208-15,-2 0 80 0,-4-1-48 0,-3 3 0 0,-1 1 0 0,-2 1 0 32,-7-1-208-32,0-2-32 0,2 3-16 0,-5 3 0 15,-4-2-1232-15,3 4-256 0,7-2-64 0,-4 1-15104 0</inkml:trace>
  <inkml:trace contextRef="#ctx0" brushRef="#br1" timeOffset="9507.6">2002 3183 11055 0,'-8'-11'976'0,"-2"-4"-784"15,3-2-192-15,-4 1 0 0,4-1 1072 0,-1 1 160 16,2-1 48-16,-1 3 0 0,6 0-176 0,-1 0-16 16,-2 3-16-16,3 1 0 0,1-2-416 0,2 4-80 15,1-2 0-15,-3 10-16 0,0 0-176 0,10-3-48 16,-10 3 0-16,11 3 0 0,-2 9-336 0,-1 2 0 15,1 4 0-15,0 4 0 0,-1 4 0 0,1 6 0 16,0 3 192-16,-2 8-64 0,-1 3 64 0,-2 6 0 0,-2 5 16 0,-3 7 0 16,-4 5 80-16,-1 2 16 0,-2 3 0 0,-1 1 0 15,-1 0-48-15,-3-2 0 0,-1 0 0 16,0-5 0-16,0-2 128 0,0-7 0 0,2-6 16 0,-1-3 0 16,-2-11 192-16,3-2 48 0,3-5 0 0,0-5 0 15,-1-1-128-15,3-5 0 0,0-4-16 0,1-1 0 16,0-2-256-16,0-4-48 0,1-1-16 0,5-9 0 15,0 0 16-15,-6 4 0 0,6-4 0 0,0 0 0 16,0 0-16-16,0 0 0 0,0 0 0 0,5-9 0 16,3 0-176-16,4 0 160 0,4 3-160 0,3-1 160 15,1-3-160-15,6 2 0 0,1-1 0 0,5 4 0 16,-3 3 0-16,2-5 0 0,1 4-128 0,1 0 128 16,-1 2 0-16,1 0 0 0,1 1 0 0,-1 1 0 15,-1 1-144-15,1 3 144 0,2 3 0 0,1-2 0 0,-2 1 0 16,3-2 0-16,1 3 0 0,0 0 0 0,1-1 0 0,-4 2 0 15,-2-4 0-15,0-3 0 0,-2 2 0 16,-1-1 0-16,2 0 0 0,-5 0 0 0,-6-3 0 0,-2-1 0 16,-3-1 0-16,-2-1 0 0,-2-2 128 0,-1 1-128 15,-4-3 176-15,1 0-176 0,-1 2 160 0,1-5-160 16,-2-1 128-16,1-1-128 0,-1 0 128 0,1 1-128 16,-1-3 128-16,4-1-128 0,0-3 0 0,0-3 128 15,-1 0-128-15,3-3 0 0,0 0 128 0,1 2-128 16,-3-1 128-16,3-4-128 0,0 1 192 0,-1-5-32 15,2-1-16-15,0 1 0 0,0 0-144 0,2-3 160 16,-1-3-160-16,1-3 160 0,-2 1-160 0,2-3 160 16,-1-2-160-16,-1 0 160 0,-3 1-160 0,1-1 128 0,0 2-128 15,0-3 128-15,-3 3-128 0,-2 2 160 0,1 3-160 0,-2 1 160 16,0 3 128-16,-3 1 32 0,-1 4 0 0,-2 2 0 16,0-2 64-16,-3 2 32 0,-2 3 0 0,0-1 0 15,0 3-64-15,0 0-16 0,-4-1 0 0,-3 0 0 16,0 3 32-16,-5 0 0 0,-1 0 0 0,-2 1 0 15,-7 1-176-15,1 5-16 0,-6-1-16 0,-2 2 0 16,-5 0-160-16,-1 1 128 0,-5 4-128 0,-2-1 128 16,-2 4-128-16,-4 0 0 0,4 3 144 0,-4 0-144 15,-6 0 0-15,-1 0 128 0,-1 0-128 0,4 3 0 16,2 3 0-16,3 0-128 0,4 1 0 0,2 3 0 16,4 0-1536-16,4 3-288 0,0 2-64 0,6 0-14560 15</inkml:trace>
  <inkml:trace contextRef="#ctx0" brushRef="#br1" timeOffset="11007.36">31229 14277 10127 0,'9'-15'448'0,"-3"6"96"0,1-2-544 0,0 1 0 15,2-2 0-15,0 1 0 0,-1-1 2832 0,-1-2 464 16,1 0 96-16,-2 5 0 0,-6 9-1632 0,0 0-336 16,4-11-64-16,-4 11-16 0,0 0-224 0,0 0-48 15,0 0-16-15,0 0 0 0,0 0-432 0,-2 9-96 0,-4 5-16 0,3 5 0 16,-2 1-256-16,-2 8-48 0,1 9-16 16,-1 4 0-16,1 4-192 0,0 6 0 0,-2 5 0 0,1 4 0 15,-1 7 0-15,-2 3 0 0,-2 3 128 0,-2 2-128 16,-2 4 192-16,1-4-16 0,-3 0 0 0,1-6 0 15,1-1-48-15,0-6 0 0,0-6 0 0,-1-4 0 16,1-2 320-16,2-7 64 0,-1-5 16 0,2-2 0 16,1-2-64-16,1-4-16 0,0-5 0 0,0-3 0 15,1-1-208-15,0-5-48 0,0-2-16 0,1-4 0 16,3-2 16-16,6-8 16 0,-9 5 0 0,9-5 0 16,0 0 32-16,0 0 0 0,-5-13 0 0,5 3 0 15,5-1-32-15,4-1 0 0,1 2 0 0,3-2 0 16,2 0-208-16,3 4 0 0,1 0 0 0,2 3 0 0,2-1 0 0,4 3 0 15,1 1 0-15,6 2-160 0,6 3 160 0,1 1 0 16,5 0 0-16,6 6-128 16,3-1 128-16,2 3 0 0,0-7 0 0,-2 6 0 0,-3-4 0 15,2 5 0-15,-1-2 0 0,-1 1 0 0,-2 2 0 0,0-3 0 16,-1 3 0-16,-1 1 0 0,-5-3 0 0,-3 2 0 16,-6 0 0-16,-2-4 0 0,-7 1 0 0,2 2 0 15,-5-3 0-15,-2 3 0 0,-1-3 0 0,-1 1 0 16,-3-5 0-16,-7-1 0 0,-2 0 0 0,0-2 0 15,-6-2 0-15,0 0 128 0,0 0-128 0,0 0 192 16,0 0-64-16,0 0 0 0,0 0 32 0,0 0 16 16,-2-5 0-16,-2 0 0 0,-2-1 0 0,-1-6 0 15,0-2 0-15,-2-2 0 0,-1-5-32 0,-1-3 0 16,-6-27 0-16,1-2 0 0,2-4-16 0,3-2-128 0,1-7 192 16,3 0-64-16,4 0-128 0,1-3 192 0,4 1-192 0,1 0 192 15,1 7-192-15,0-2 128 16,5 0-128-16,0 1 128 0,-2 5 0 0,1 4-128 0,-2 4 192 0,0 5-64 15,-3-1 0-15,0 3 0 0,-3 5 0 0,0 4 0 16,-1 2 0-16,-2 0-128 16,-2 1 192-16,-1-2-64 0,-1 5 0 0,0-1 0 0,-2 5 0 0,1-2 0 15,0 5-128-15,2 3 0 0,0 4 0 0,-1 1-176 16,2-2-256-16,0 5-48 16,5 9-16-16,-7-8 0 15,-1 4-2544-15,0 4-512 0</inkml:trace>
  <inkml:trace contextRef="#ctx0" brushRef="#br1" timeOffset="12108.25">28304 15636 11055 0,'-11'-2'976'0,"1"0"-784"0,-1 2-192 0,1 0 0 15,0-1 1760-15,0 0 304 0,0-1 64 0,1 2 16 0,0 2-784 0,9-2-144 16,-9-3-48-16,3 2 0 16,6 1 112-16,0 0 32 0,0 0 0 0,0 0 0 0,0 0-240 0,0 0-48 15,10 4-16-15,4-3 0 0,5-1-224 0,4-1-32 16,2-1-16-16,4 0 0 0,2-2-224 0,1 2-64 16,1-4 0-16,4 5 0 0,1-1 64 0,5-1 16 15,5 1 0-15,4 2 0 0,4-2-32 0,3 2-16 16,2 0 0-16,-1 0 0 0,-5 0-176 0,0 0-48 15,0 0 0-15,-2 2 0 0,-1 1-128 0,-1 0-128 16,0-2 144-16,-3 0-144 0,-2 3 0 0,-3 1 128 16,-2 0-128-16,-6-1 0 0,-1-2 0 0,-5 0 0 15,-1 3 0-15,-3-1 0 0,-1-5 128 0,-2 2-128 16,-4 2 0-16,-3-1 0 0,-4-2 128 0,-2 0-128 16,-9 0 0-16,0 0 144 0,0 0-16 0,0 0 0 0,0 0 0 15,-11 3 0-15,-3-2 0 0,-5 0 0 0,-4 0 0 0,-4 2 0 16,-5 1-128-16,-6-3 192 0,-6 0-192 15,-8-1 192-15,-7-2 32 0,-3-2 16 0,-2 1 0 0,0 3 0 16,-2 3 80-16,-4 0 32 0,1-3 0 0,0 0 0 16,-1-4-96-16,7 2 0 0,7 4-16 0,4-4 0 15,3 1-240-15,8 0 0 0,6 0 0 0,7 1 0 16,5 0 0-16,4-2 0 0,5 1 0 0,4 1 0 16,10 0 0-16,0 0 0 0,0 0 0 0,0 0 0 15,18 3-128-15,5 0 128 0,5 0-192 0,10 1 192 16,8-2 0-16,8 1-128 0,6 2 128 0,2 1 0 15,3-1 0-15,-1-2-192 0,-2-2 192 0,2 2-160 16,-1-1 160-16,1 2 0 0,3-1 128 0,-6-1-128 0,-1-1 0 16,-5 1 0-16,-6-1 0 0,-4-1 0 0,-7-3 0 15,-5 2 0-15,-4 2 0 0,-7-1 128 0,-5-1-128 0,-6 0 0 16,-11 1 128-16,0 0-128 0,0 0 128 0,-12 1-128 16,-4-1 128-16,-3 1-128 0,-8 2 0 0,-6 0 128 15,-8-1-128-15,-8-1 0 0,-10 2 0 0,-3-1 144 16,-4 1-144-16,0 1 0 0,-1 0 256 0,0 1-64 15,0-3-16-15,-1 2 0 0,4 0-176 0,4 0 128 16,6 1-128-16,12-3 128 0,7 0-128 0,8-1 0 16,11 0 0-16,7-1 0 0,9 0 0 0,0 0 0 15,16-1 0-15,11 0-176 0,10-3-64 0,10 0-16 16,8 1 0-16,4 1 0 0,4 1 128 0,4-1 128 16,4 2-208-16,7 2 80 0,4-1 128 0,-2 1 0 0,-2 1 0 0,-4 1-128 15,-7-2 128-15,-6 1 0 0,-1-1 0 16,-9 2 0-16,-8 0 0 0,-9 1 0 0,-6-2 0 0,-9-1 0 15,-9 2 0-15,-10-4 176 0,0 0-176 0,-10 4 192 16,-8 0 0-16,-7-2 0 0,-4-1 0 0,-9-1 0 16,-2 0-192-16,-2-1 0 0,-1 0 0 0,0 0 0 31,-6-1-2672-31,-3-3-400 0,-25-5-96 0,20 0-16 0</inkml:trace>
  <inkml:trace contextRef="#ctx0" brushRef="#br1" timeOffset="13508.49">23487 15496 11967 0,'-25'-2'528'0,"11"0"112"0,-1 1-512 0,1 1-128 16,1 0 0-16,5 0 0 0,-3 0 2992 0,11 0 560 15,0 0 112-15,0 0 32 0,0 0-2576 0,0 0-512 16,0 0-96-16,0 0-32 0,0 0 240 0,14-2 48 0,2 0 16 0,4 0 0 15,4 1-144-15,4-2-48 16,4 0 0-16,2 1 0 0,4-1-272 0,-1 2-48 0,0 0-16 0,0 1 0 16,-1-3-16-16,0 2-16 0,1-2 0 0,-1 3 0 15,-2 3 32-15,-1 1 0 0,-1-2 0 0,-7 3 0 16,0 3-128-16,-5-3-128 0,-4 3 176 0,-3-1-176 16,-13-7 176-16,5 9-176 0,-5-9 160 0,-5 11-160 15,-6 0 416-15,-5-3-16 0,-3 2 0 0,-5-3 0 16,-5 4-160-16,-4-4-48 0,-4 0 0 0,0 0 0 15,-1-3 0-15,1 4 0 0,-2-1 0 0,-2-3 0 16,-1-1 64-16,-1-1 16 0,-2-1 0 0,9 2 0 16,1-6 96-16,6 2 16 0,5 0 0 0,6-2 0 15,4 3-224-15,8 0-32 0,6 0-128 0,0 0 192 16,0 0-192-16,0 0 0 0,11-1 0 0,7 1 0 0,4-1 0 16,6 1 0-16,5 0 0 0,5 0 0 0,4 1 0 0,1-1 0 15,3-1 0-15,2 1 0 0,2 0 0 0,-2 1 0 16,1 0 0-16,0 2 0 0,-1 2-128 0,-5 0 128 15,-3-1 0-15,-6 0 0 0,-5-2 0 0,-5 2 0 16,-3 0 128-16,-6-3-128 0,-4 2 192 0,-11-3-48 16,0 0-16-16,0 0 0 0,0 0 144 0,-8 9 32 15,-5-3 0-15,-9-4 0 0,-4 2-112 0,-6-1 0 16,-5 1-16-16,-3-4 0 16,0-2-1040-16,-1 2-208 0,0 0-32 0,2 2-16928 0</inkml:trace>
  <inkml:trace contextRef="#ctx0" brushRef="#br1" timeOffset="16193.63">11271 13273 3679 0,'0'0'320'0,"0"0"-320"15,0 0 0-15,0 9 0 0,3-1 288 0,-3-8-16 16,1 7 0-16,-1-7 0 0,0 9 272 0,0-9 48 16,1 7 16-16,-1-7 0 0,1 8 96 0,-1-8 32 15,3 7 0-15,-3-7 0 0,4 6-48 0,-4-6-16 16,0 0 0-16,4 9 0 0,-4-9-192 0,5 5-32 15,-5-5-16-15,0 0 0 0,0 0-48 0,6 5 0 16,-6-5 0-16,0 0 0 0,0 0 160 0,0 0 32 16,8-1 0-16,-2-3 0 0,-1 0-48 0,-1-2 0 15,-2-2 0-15,4 2 0 0,-3-5-32 0,1 0-16 16,0-1 0-16,2-4 0 0,-1 2-128 0,0-2-32 16,-2-2 0-16,3-1 0 0,-2-3-64 0,1 2-32 15,0-3 0-15,0-2 0 0,-1 1-96 0,0-6-128 16,-1 2 176-16,-1-3-176 0,-1-1 208 0,2 1-64 15,1 2-16-15,-2-3 0 0,1 2 64 0,-1 2 16 0,1-1 0 0,-3 3 0 16,1-2 32-16,1 5 0 0,-1-2 0 16,1 2 0-16,1 0-80 0,-1 0-16 15,1-1 0-15,1 1 0 0,-3-1-144 0,0-2 160 16,1 0-160-16,0-2 160 0,1 3-160 0,-1-2 160 0,-1 3-160 0,2-3 160 16,0 3-16-16,0 2 0 0,1-2 0 0,0 4 0 15,0 1-16-15,0 0 0 0,-1 1 0 0,0 0 0 16,2 0-128-16,0 2 0 0,2-1 144 0,-1 1-144 15,0 1 0-15,-1-3 144 0,0 0-144 0,0 0 0 16,1 0 128-16,-3-2-128 0,1 0 0 0,0-1 0 16,0 0 0-16,0 0 128 0,-1 1-128 0,1 1 0 15,-2 1 0-15,0 0 0 0,2-1 0 0,-2 2 0 0,1-1 128 16,0 1-128-16,0 2 0 0,0-3 0 0,1 2 160 16,-2-1-160-16,1 3 128 0,-1 0-128 0,1 0 128 0,-1 0-128 15,2-1 0-15,-1 0 128 0,-1 2-128 16,1 2 0-16,1-5 144 0,-1 2-144 0,1 2 0 0,0-1 128 15,-1-1-128-15,-1-1 0 0,1 1 128 0,-1 1-128 16,1-2 128-16,-1 0-128 0,1-1 128 0,-1 2-128 16,1-1 160-16,0 2-160 0,-1-2 128 0,1 0-128 15,-1 1 0-15,2 0 144 0,0 1-144 0,0-1 0 16,-1-2 0-16,1-1 0 0,0-1 0 0,0-2 128 16,0 0-128-16,-1-5 0 0,1 3 0 0,1 0 0 15,-1-1 0-15,1 0 0 0,0 2 0 0,0-1 0 16,2 3 0-16,-3-1 0 0,1-1 0 0,0 0 0 15,0 0 128-15,0 0-128 0,1 0 0 0,-1 1 0 16,-1-2 0-16,1 0 0 0,0 0 0 0,0 2 0 16,1-3 0-16,-1-1 0 0,1-2 0 0,-2 2 0 0,0-1 0 0,-1-1 0 15,1-1 0-15,0 5 0 16,0-3 0-16,0 3 0 0,-1 0 0 0,1 2 0 16,0-1 0-16,0 1 0 0,0-3 0 0,1 0 0 15,0 2 0-15,0-1 0 0,0-2 0 0,1 1 0 16,2 1 0-16,-2 1 0 0,1-2 0 0,-2 1 0 15,0 2 0-15,0 0 0 0,1-2 0 0,1-1 0 0,-2 3 0 0,0-1 0 16,0 1 0-16,3 1 0 0,-5-1 0 0,4-1 128 16,0 0-128-16,0 2 0 0,-1 0 0 0,2-2 0 15,-2 1 0-15,0 0 0 0,1-1 0 0,0 1 0 16,0-2 0-16,-1 2 0 0,0 0 0 0,1 2 0 16,-2 0 0-16,0 3 0 0,1 0 0 0,-1 2 0 15,-1-2 0-15,0-1 0 0,-1 5 0 0,-1 1 0 16,1-2-240-16,-1 3 80 0,1 0 16 0,-1 3 0 15,1-3-1456-15,-1 3-272 0,0 2-64 0,-2-2-8880 16</inkml:trace>
  <inkml:trace contextRef="#ctx0" brushRef="#br1" timeOffset="18915.8">11616 12273 7359 0,'-7'32'320'0,"5"-17"80"0,-2 1-400 0,-1 3 0 0,0 1 0 0,1-1 0 15,-3 0 1296-15,0 0 176 0,2 0 48 0,0-1 0 16,0-2-544-16,0-1-96 0,1-2-32 0,-1 1 0 0,-2-1-16 0,2-1-16 15,-1-3 0-15,-1 2 0 0,5-5 32 0,-2-1 16 16,4-5 0-16,0 0 0 0,0 0-16 0,0 0 0 16,0 0 0-16,0-8 0 0,1-1-192 0,2-2-32 15,-1-7-16-15,4-1 0 0,-1-6-240 0,1-1-48 16,0-5-16-16,3-3 0 0,0 0-128 0,3-4-32 16,-1-3 0-16,2-3 0 0,-1-1 48 0,2-4 0 15,3-3 0-15,1-3 0 0,1-1 0 0,2-2 0 16,2-5 0-16,3 2 0 0,0-1 32 0,2 0 16 15,3-4 0-15,1 1 0 0,-2-4-48 0,2 1 0 16,0-2 0-16,-3 4 0 0,-2 3-64 0,-3-2 0 16,-1 3-128-16,-2-3 192 0,0 3-64 0,-1-3-128 15,0 0 176-15,-2 2-176 0,-1-2 160 0,-2 2-160 16,-1-4 128-16,0-2-128 0,0 1 128 0,1 3-128 16,2-1 0-16,-1 1 128 0,1 4-128 0,-1 3 0 0,-1-1 0 0,2 5 0 15,1-1 0-15,1 3 0 0,-1 2 0 0,1 1 0 16,-2-1 0-16,1 2 0 15,-1 5 0-15,-1 1 0 0,1 0 0 0,-1 2 0 0,-3 1 0 16,1-3 0-16,-4 3 0 0,0-1 0 0,-1 3 0 0,0 1 0 16,-1 0 128-16,-1-1-128 0,2 2 0 0,-4-1 128 15,2-1-128-15,-2 3 0 0,1 2 0 0,-1 0 128 16,-1 3-128-16,1-3 0 0,-1 2 0 0,0 4 0 0,0-2 0 0,-1 4 0 16,1 4 0-16,0-3 0 0,-1 3 0 0,-1-1 0 15,1 2 0-15,-1 1 0 0,1 1 0 0,-1 1 0 16,1 1 0-16,-1 2 0 0,0-1 0 0,-1-1 0 15,0 2 0-15,1 2 0 0,-1-3 0 0,0 3 0 16,2 0 0-16,-1-1 0 0,1 0 0 0,-1 2 0 16,1-3-144-16,-1 3 144 0,0-1 0 0,-1 2 0 15,-1 0 0-15,2 4 0 0,-2-3 0 0,0 3 0 16,0 5 0-16,3-4 0 0,-3-2 0 0,0 6 0 16,0 0 0-16,0 0 0 0,0 0 0 0,0 0 0 15,-6 8 0-15,1-1 0 0,-2 6 0 0,1 4 0 16,-2 0 0-16,-1 2 0 0,2 7 0 0,-4 4 0 15,3 5 0-15,-4 3 0 0,1 4 0 0,-1 2 0 16,1 7 0-16,-3 1 0 0,-1 3 0 0,-2 2 0 16,-1 3 0-16,-1 5 0 0,0 1 0 0,0-1 144 15,-3 3-144-15,1 1 128 0,-1 1 0 0,-2 1-128 16,-1 3 192-16,-1 2-64 0,0 3 0 0,-1-3-128 16,-1-1 192-16,0 2-64 0,-1 2-128 0,-2 0 160 0,-1 5-160 0,3-5 160 15,-3-2-160-15,1 0 192 0,-2 1-192 0,1 2 192 16,0-2-48-16,4 0 0 15,0-1 0-15,1-3 0 0,1-3-16 0,0 0-128 16,2 2 192-16,1-2-64 0,2 0-128 0,2-4 128 0,-3-6-128 0,3-1 128 16,0 0-128-16,1-3 0 0,2 3 0 0,-1 0 0 15,-1-2 128-15,2-1-128 0,3 0 0 0,-1-2 128 16,0-3-128-16,0-1 0 0,0-1 0 0,0 0 0 16,0-1 0-16,1 0 0 0,1 1 128 0,1 1-128 15,3-3 0-15,-4 0 0 0,2-1 0 0,0-2 128 16,1 1-128-16,-1-3 0 0,-2 3 0 0,3-5 0 15,-2-1 0-15,2 1 0 0,0-5 0 0,0 0 0 16,0-3 0-16,0-2 0 0,2-2 128 0,0-1-128 16,1-4 0-16,0-1 0 0,1-3 0 0,0-2 0 0,0-3 0 0,1-1 0 15,0 1 0-15,0-4 0 0,2-1 0 0,-2-4 0 16,2 2 0-16,2-8 0 0,-1 5 0 0,1-5 0 16,0 0 0-16,0 0 0 0,0 7 0 0,0-7 0 15,1 8 0-15,-1-8 0 0,0 0 0 0,0 0 0 16,0 0 0-16,0 0 0 0,0 0 0 0,0 0 0 15,0 0-144-15,0 0 144 0,8-5 0 0,0-3-160 16,-1 1 160-16,-2-5-128 0,2-3 128 0,0-5 0 0,2-4 0 0,1-7-128 16,4-5 128-16,0-2 0 15,2-4 0-15,0-3 0 0,2-4 0 0,1 1 0 16,1-3 0-16,3-5 0 0,0-5 0 0,1-2 0 16,2-6 0-16,0-3-128 0,2-6 128 0,2 1 0 0,-1-1 0 15,1-7 0-15,2-3 0 0,0-2 0 16,0-2 0-16,-1-2 0 0,5-5 0 0,-2 1 0 0,2-2 0 0,-2 1 0 15,1 1 0-15,-2 4 0 0,0-2 0 0,0 5 0 16,-3 1 0-16,3 3 0 0,-3 7 0 0,0-1 0 16,1 1 0-16,-2 2 0 0,-1-1 0 15,1 4 0-15,0 3 0 0,-2 1 0 0,-2 0 0 0,0-1 0 16,-4 0 0-16,-1 1 128 0,3 0-128 0,-1 3 0 0,-2 5 0 0,1-2 128 16,-4 1-128-16,1 2 0 0,-1 0 0 0,-1 2 0 15,1 0 0-15,1 1 128 0,1 1-128 16,-2 5 0-16,-1 2 0 0,0 3 0 0,1-3 0 0,1 1 0 15,-2 6 0-15,2-4 0 0,0-1 0 0,1 4 0 16,-1-1 0-16,-1 3 0 0,1-1 0 0,-1 5 0 16,-2 1 0-16,-1 2 0 0,-1 2 0 0,-2 2 0 15,-1 3 128-15,-1 0-128 0,-3 1 0 0,1 4 144 16,-3 2-144-16,-1 2 0 0,0-3 192 0,1 5-192 16,-3 3 192-16,0-1-192 0,-1 2 144 0,0-1-144 15,-1 6 0-15,0-1 144 0,-2 4-144 0,2-2 0 16,-3 3 144-16,4 5-144 0,-5-2 0 0,5 2 0 15,0 0 0-15,-9 2 128 0,-1 3-128 0,0 4 0 16,0-1 0-16,0 6 0 0,-2 2 0 0,1 2 0 16,-2 1 0-16,-1 6 0 0,-1 6 0 0,-1 3 0 15,-1 3 0-15,-2 6 0 0,-2 4 0 0,0 8-128 16,-4 7 128-16,1 3 0 0,-2 6 0 0,-1 4 0 16,-2 3 0-16,1 2 0 0,-3 8 0 0,2 1 0 0,-4 2 0 15,1-1 0-15,-1 1 0 0,0 0 0 16,0 4 0-16,-1-3 128 0,3 1-128 0,-1 0 128 0,-1-2-128 15,0 4 128-15,3-2-128 0,-1 0 0 0,2-1 128 0,0-1-128 16,-2 2 0-16,2-2 0 0,1 0 0 0,3-2 128 16,-1-4-128-16,1 0 0 0,-1-1 0 0,4-5 0 15,-1-1 0-15,5-3 144 0,-1-3-144 0,1-3 0 16,1-8 128-16,1 2-128 0,-1-4 0 0,1-3 0 16,-1-3 128-16,1-3-128 0,1 2 0 0,-1-2 0 15,2-2 0-15,0-2 0 0,-1-4 128 0,1 1-128 16,0-2 0-16,1-3 0 0,1 0 0 0,0 0 0 15,1-1 0-15,-1-1 0 0,1-3 0 0,1 0 0 16,-2 0 128-16,2-4-128 0,0-2 0 0,0 1 0 0,0-3 0 16,0-1 0-16,-1-1 0 0,0-2 0 15,1-1 0-15,0-1 0 0,1 0 0 0,0-2 0 0,0-2 0 0,1-1 0 16,1-1 0-16,0-2 0 0,2 0 0 0,1-3 0 16,2 1 0-16,1-3 0 0,1-6 0 0,0 0 0 15,0 0 0-15,0 0-144 0,0 0 144 0,5-6 0 16,0-5-144-16,1-1 144 0,0-1 0 0,1-4-144 15,3-4 144-15,-2-3 0 0,2-3 0 0,1-4-128 16,3-6 128-16,1-4 0 0,2 0 0 0,-1-2 0 16,2-5 0-16,1-2 0 0,2 2-128 0,2-7 128 15,-1-4 0-15,6-2 0 0,0-8 0 0,2-5-128 16,3-5 128-16,1-1 0 0,2-4 0 0,2-3 0 0,0-6 0 0,1 0 0 16,1-1 0-16,-2-5 0 15,-3-4 0-15,1-1 0 0,0-5 0 0,-2-1 0 16,-2-2 0-16,3 0 0 0,-2-4 0 0,0 2 0 15,-1 3 0-15,1-1 0 0,0 2 0 0,0 7 128 16,-1 3-128-16,-1 9 0 0,-2 2 0 0,-1 3 0 16,0 8 0-16,-3 1 0 0,1 6 0 0,-4 6 0 15,0 3 0-15,-2 5 0 0,-1 2 0 0,-1 4 0 0,-2 2 0 16,-3 3 0-16,0-2 128 0,-1 3-128 0,-2-3 0 0,0 2 144 16,-2 2-144-16,-1 2 0 0,1 0 0 0,-2 4 128 15,-1-2-128-15,0 6 0 0,0 2 144 0,1 4-144 16,-3-1 0-16,1 6 0 0,-3 4 0 0,2 2 128 0,-2 3-128 0,-1 4 0 15,0 3 0-15,0 3 0 0,0 4 0 0,0 0 0 16,0 0 0-16,-5 9 0 0,0 5 0 0,0 6-128 16,0 6 128-16,-1 1-128 0,-3 7 128 0,-1 4 0 15,-1 10 0-15,0 7 0 0,-2 4 0 0,-1 7-128 16,0 6 128-16,-1 3 0 0,1 7 0 0,-1 5 0 16,-2 2 0-16,1 2-128 0,-2 2 128 0,1-2 0 15,-4 1 0-15,-2 1 0 0,-3 1 0 0,2-3 0 16,-1 0 160-16,-3 0-160 0,-1 1 240 0,-2 2-48 15,-2 4-16-15,0-3 0 0,3 2-176 0,-6 0 192 16,0-1-192-16,2 2 192 0,0-3-192 0,1-2 128 16,0-4-128-16,1-2 128 0,1 1-128 0,-2 0 128 15,3-3-128-15,-1-6 128 0,2-3-128 0,0 0 0 16,0-2 144-16,1 0-144 0,0-2 128 0,2-2-128 16,1-5 160-16,1 1-160 0,0-2 0 0,1-3 128 15,1 2-128-15,0-3 0 0,1-2 0 0,2 1 0 16,1-3 128-16,1-4-128 0,0-5 0 0,0 0 0 0,1-4 128 0,0 0-128 15,2-3 0-15,2-1 0 0,0-1 128 0,1 0-128 16,-1-1 0-16,2-1 0 16,0-2 0-16,0 0 0 0,0 0 0 0,-1-3 0 15,3 0 0-15,-1-3 0 0,0 0 0 0,0-4 128 0,1 0-128 16,1 1 0-16,-1-3 0 0,3 1 0 0,0-1 0 0,-2-2 0 16,4-1 0-16,-1-1 0 0,0-3 0 15,1-2 0-15,1-2 0 0,-1 2 0 0,0-3 0 0,1 0 0 16,2-3 0-16,0 1 0 0,-1-2 0 0,1 0 0 15,0-6 0-15,0 0 0 0,3 8 0 0,-3-8 0 16,0 0 0-16,0 0 0 0,0 0 0 0,0 0 0 16,0 0 0-16,0 0 0 0,0 0 0 0,5-9 0 15,-2-2 0-15,1-3 0 0,1-1 0 0,-1-1 0 0,1-5 0 0,2 0 0 16,-1-5 0-16,2 2 0 0,-1-4 0 0,2 0 0 16,0-4 0-16,0 1 0 0,0-5 0 0,0-1 0 15,0 0 0-15,1 3 0 0,0 1-208 0,-1 5-96 16,1 1-16-16,0 6-11504 15,-1 3-2304-15</inkml:trace>
  <inkml:trace contextRef="#ctx0" brushRef="#br1" timeOffset="20831.74">12105 10620 7359 0,'0'0'320'0,"-8"6"80"0,-1-4-400 0,0-1 0 16,1-1 0-16,-1 0 0 0,0 0 1520 0,0 0 208 16,1 0 64-16,1 0 0 0,-1 0-448 0,2 0-64 15,6 0-32-15,-7 0 0 0,7 0-192 0,0 0-32 16,-6 0-16-16,6 0 0 0,0 0-208 0,0 0-32 15,0 0-16-15,0 0 0 0,0 0-80 0,0 0-16 16,0 0 0-16,0 0 0 0,0 0-96 0,5-3-32 16,-5 3 0-16,9-6 0 0,2 0-80 0,1 1-32 15,1 2 0-15,1 1 0 0,1 1-144 0,3-2-16 16,1 3-16-16,2 3 0 0,2-1-240 0,1 2 144 16,2 0-144-16,2 3 128 0,1 0-128 0,1 4 0 15,2 2 144-15,3 3-144 0,0 2 128 0,-1 1-128 16,-1 2 128-16,3 0-128 0,-2 0 192 0,1-1-16 15,-1 3-16-15,0 4 0 0,-1-2 128 0,2 4 32 16,0-2 0-16,0 3 0 0,-1 0 48 0,0-1 16 16,1 4 0-16,-1 2 0 0,-1 2-144 0,-1 1-32 0,0 1 0 0,-2 1 0 15,-3 1 0-15,-1-2 0 0,-3 2 0 0,0 0 0 16,-3-3 48-16,2-1 16 0,-4 0 0 0,9 13 0 16,-7-5 48-16,-4-1 0 0,-2-3 0 0,-2-2 0 15,2 1-96-15,-1-1-16 0,1-1 0 0,1 1 0 16,-1-3-80-16,0 1 0 0,-2-2-128 0,4-2 192 15,-4-4-192-15,1 1 144 0,-1 2-144 0,2 0 128 16,-2-2-128-16,1 2 160 0,-2 0-160 0,2 0 160 16,-1-3-32-16,-4 1-128 0,5 2 192 0,-3 0-64 15,1-1 0-15,-3 2-128 0,-1-2 192 0,0-1-64 0,0-4 0 16,-1 2-128-16,0-2 192 0,0 0-64 0,-1-1 16 0,1 1 0 16,-1 0 0-16,-1-3 0 0,-2 1-144 0,1 1 0 15,1-5 144-15,-2 3-144 0,1 0 0 0,1 0 144 16,-2-3-144-16,1 2 0 0,1-2 160 0,-2 2-160 15,-2-3 128-15,0-1-128 0,1 0 0 0,-1-3 0 16,0 1 128-16,0-2-128 0,0 0 0 0,0-1 0 16,-2-3 0-16,1 2 128 0,-3-5-128 0,3 3 0 15,1-10 0-15,-3 9 128 0,-1 2-128 0,4-11 0 16,-4 7 144-16,4-7-144 0,-2 10 0 0,2-10 144 16,0 0-144-16,0 8 0 0,0-8 128 0,0 10-128 15,0-10 0-15,0 0 0 0,-3 9 0 0,3-9 0 16,0 9 0-16,0-9 0 0,0 9 0 0,0-9 0 15,0 0 0-15,0 0 0 0,0 9 0 0,0-9 0 16,0 0 0-16,0 0 0 0,0 0 0 0,0 0 0 16,0 0-160-16,5-12 160 0,0 0 0 0,1-5 0 0,-1-1 0 0,-3-6 0 15,1 0-128-15,-2-5 128 0,-1-2 0 0,0-3 0 16,0-2 0-16,-1 1 0 0,-2-1 0 16,2 1 0-16,0-2 0 0,-3 0 0 0,1-3 0 0,-1 4 0 15,-1-3 0-15,-1 0 0 0,-3-3 0 0,-1-4 0 16,-3 2 0-16,-1-4 0 0,-2-5 0 0,2 15 0 15,-5-7 128-15,-2-3-128 0,-2-4 0 0,-2-4 128 16,-4-5-128-16,1 2 0 0,-1-6 0 0,2 4 0 0,1-1 0 0,1 3 0 16,0 3 0-16,-1 3 0 0,2 4 128 0,0 2-128 15,1-1 128-15,-2 0-128 0,-1 2 0 16,1 2 0-16,-2 3 0 0,-1-2 0 0,-2 0 0 0,-2 2 0 16,-3-2 0-16,2 1 0 0,-3 0 0 0,-4-3 0 15,1-1 0-15,-2 1 0 0,2 2-176 0,-1 1 176 16,3 2-128-16,2 5 128 0,2 2-160 0,-2 2 160 15,4 2-192-15,0 6 192 0,-1-1-176 0,3 5 176 16,1 3-160-16,0 4 160 0,0-2 0 0,4 1 0 16,0 7-128-16,0-2 128 0,1 3 0 0,3 1 0 15,-1-1 0-15,3 1-144 0,1 4 144 0,3 0 0 16,-2 2 0-16,4 0 0 0,0-1 0 0,3 1-128 16,0-1 128-16,4 0 0 0,5-1-144 0,0 0 144 15,0 0-160-15,0 0 160 0,0 0-160 0,-1 8 160 16,1 2-160-16,3-4 160 0,-3-6-160 0,7 12 160 15,3-3-160-15,4 1 160 0,3 1-128 0,2 1 128 16,3 3 0-16,3 1-144 0,3 1 144 0,3 1-128 16,0 2 128-16,5 2-128 0,3-1 128 0,2 5 0 0,0-7 0 0,-1 4 0 15,1 1 0-15,2-1 0 16,-1-2 0-16,3 3 0 0,-1-1 0 0,2 2 0 0,2 2 0 0,-1-1 0 16,0 3 0-16,0-2 0 0,-1 1 0 0,0-2 0 15,-5 5 0-15,-1-1 0 0,0 1 0 0,-2 1 0 16,-1 1 0-16,-2 2 0 0,-2 2 0 0,0 0 0 15,-1 0 0-15,13 15 0 0,-7-1 128 0,-4-5-128 16,-7-1 0-16,-1 3 128 0,0-4-128 0,-3 6 0 16,-2 3 0-16,0 0 144 0,-6-2-144 0,-1 1 0 15,-1-2 192-15,-2 3-64 0,0 4 0 0,0-1-128 16,-4-1 208-16,1 1-64 0,1-3-16 0,-3 1 0 0,-1-9 16 0,0 0 0 16,3-4 0-16,-2-3 0 0,-2-1-144 0,0-3 160 15,1-1-160-15,-2-1 160 0,-1-3-160 0,-2-5 160 16,-1-5-160-16,0-1 160 0,-1-1-160 0,0-5 0 15,-2-4 0-15,4-8 0 16,0 0-864-16,0 0-256 0,-10-4-48 0,-2-11-10976 16,-2-6-2192-16</inkml:trace>
  <inkml:trace contextRef="#ctx0" brushRef="#br1" timeOffset="21764.9">13179 10463 9215 0,'-10'7'816'0,"10"-7"-656"0,-4 9-160 0,-1-2 0 16,-1-1 1424-16,2 2 256 0,-3-4 48 0,7-4 16 0,0 0-464 0,0 0-80 15,0 0-32-15,0 0 0 0,-3-7-96 0,1-4-32 16,2-2 0-16,4-4 0 0,1-3-320 0,4-1-64 15,3-1-16-15,2-1 0 0,2-1-208 0,3 1-48 16,0-1-16-16,3 0 0 0,-1 1 160 0,2 4 48 16,0 1 0-16,-1 3 0 0,1 6-368 0,-3 1-64 15,-1 6-16-15,-1 4 0 0,-3 6-128 0,-1 2 128 16,-1 7-128-16,0 3 128 0,-3 7 144 0,-3 1 32 16,-3 3 0-16,-1 4 0 0,-3 1 16 0,-3 1 16 15,-1-1 0-15,-1 0 0 0,-1-1-16 0,-2-1-16 16,2 1 0-16,-2-5 0 0,2-4 144 0,1-3 16 15,0-4 16-15,2-3 0 0,2-3-96 0,1-2 0 16,0-11-16-16,0 0 0 0,8 4-64 0,0-3-16 16,4-1 0-16,1-3 0 0,-1-5-128 0,4 2-32 15,-2-5 0-15,1 3 0 0,0-5-128 0,2 3 128 16,-2-2-128-16,1 1 128 0,-2-1-256 0,0 0-64 0,-1 0-16 16,-3 2 0-1,0-3-2384-15,-5 2-480 0</inkml:trace>
  <inkml:trace contextRef="#ctx0" brushRef="#br1" timeOffset="22031.73">13741 9984 26719 0,'0'0'2368'0,"0"0"-1888"15,0 0-480-15,0 0 0 0,0 0 400 0,0 0-16 16,0 0 0-16,7 0 0 0,1 2 400 0,-2 3 80 15,0 4 16-15,-1 1 0 0,-2 6-32 0,1 3 0 16,0 6 0-16,0 2 0 0,-2 3-320 0,0 5-64 16,2-2-16-16,-3 2 0 0,0 2-208 0,0 1-48 15,1 0-16-15,-2 0 0 0,0-2-176 0,0-2 192 16,0-1-192-16,0-1 192 0,-2-5-192 0,2-2 0 16,0-3 0-16,0-3 0 15,2-2-576-15,-2-3-32 0,0-6-16 0,0-8 0 16,0 0-1840-16,0 0-368 0,1-5-80 0</inkml:trace>
  <inkml:trace contextRef="#ctx0" brushRef="#br1" timeOffset="22249.16">13952 9757 23039 0,'0'0'2048'15,"0"0"-1648"-15,6 5-400 0,2 2 0 0,-1 4 896 0,1 2 112 0,1 4 16 0,-1 4 0 16,2 6 0-16,-4 3 0 0,2 5 0 0,-2 4 0 15,-1 3-112-15,2 8-16 0,-5 0 0 0,1 1 0 16,0-1-256-16,3 1-48 0,-3-2-16 0,2 0 0 16,2-6-336-16,0-1-80 0,2 0-16 0,-1-8 0 15,-2-7-144-15,2-2 0 0,-2-3-160 0,1-5 160 16,-2-3-640-16,0-3-16 0,0-4-16 0,-5-7 0 16,0 0-2064-16,0-7-400 0</inkml:trace>
  <inkml:trace contextRef="#ctx0" brushRef="#br1" timeOffset="22431.21">13621 10075 29599 0,'0'0'1312'0,"0"0"272"0,0 0-1264 0,12-4-320 16,-1-5 0-16,5 1 0 0,1-6 0 0,5-2 160 15,3 0-160-15,3-5 128 0,2-1 352 0,1-4 64 16,4-2 16-16,1-2 0 0,1 0-288 0,1 0-48 15,-1-2-16-15,0 3 0 16,0 2-2256-16,-4-1-464 0</inkml:trace>
  <inkml:trace contextRef="#ctx0" brushRef="#br1" timeOffset="22665.36">14504 9273 29487 0,'-2'13'2624'0,"1"5"-2112"0,1 6-512 0,-1 6 0 16,1 8 704-16,-2 9 16 0,1 7 16 0,0 4 0 16,-2 10 272-16,1 4 48 0,-2 3 16 0,1 8 0 15,-3 2-48-15,1 5 0 0,-5 4 0 0,2-1 0 16,1 0-576-16,-1 1-128 0,0 1-32 0,3-5 0 16,1-7-288-16,1-5 0 0,-1-11-208 0,1-6 80 15,1-11-576-15,-1-9-96 0,1-1-32 0,-1-8 0 16,-1-7-1760-16,3-6-352 0,-3-7-80 0</inkml:trace>
  <inkml:trace contextRef="#ctx0" brushRef="#br1" timeOffset="23300.12">14812 10418 23951 0,'0'0'1056'0,"-7"5"224"0,0-2-1024 0,7-3-256 0,0 0 0 0,0 0 0 15,0 0 1472-15,0 0 256 0,2-8 32 0,0 2 16 16,2-5-880-16,4-2-160 0,2-5-32 0,3-4-16 16,-3 1-112-16,5-1-32 0,2-4 0 0,0 0 0 0,2-2-336 0,2 1-64 15,-1 3-16-15,-2-1 0 0,0 2-128 0,-6 4 0 16,1 1 0-16,-3 3 0 0,-2 5 0 0,-3 3-304 15,-5 7 48-15,0 0 16 16,0 0-864-16,-6 9-176 0,-6 1-48 0,-3 7 0 16,-4 2 368-16,-3 4 80 0,-2 4 16 0,-1-1 0 0,-2 2 864 0,2 3 0 15,-1-3 0-15,1 2 128 0,-1 2 560 0,2-1 96 16,1-2 32-16,-1 0 0 0,1-4 16 0,2 2 0 16,2-3 0-16,2-1 0 0,4-4-208 0,3-1-48 15,5-1 0-15,2-4 0 0,3 0-224 0,4-5-48 16,4-1-16-16,3 0 0 0,5-3-32 0,4 1-16 15,0 0 0-15,4-1 0 0,2 1 144 0,2 2 16 16,4 0 16-16,-2 3 0 0,2-1 144 0,0 3 16 16,-1 2 16-16,-1 2 0 0,-5 0 80 0,-3 2 16 15,-3 2 0-15,-5 4 0 0,-4-3 160 0,-5 3 48 16,-5 3 0-16,-10 10 0 0,-7-1-80 0,-7 0-16 16,-8 1 0-16,-6 2 0 0,-5 1-384 0,-1-1-80 15,-1-1-16-15,-2-2 0 0,-1-7-320 0,-1-1 144 16,2-9-144-16,3-2 0 15,2-9-832-15,6 0-256 0,5-7-64 0,4-1-13056 0,4-1-2624 16</inkml:trace>
  <inkml:trace contextRef="#ctx0" brushRef="#br1" timeOffset="28478.64">11150 13423 7359 0,'0'0'656'0,"0"0"-528"15,0 0-128-15,0 0 0 0,-9 5 704 0,9-5 96 16,0 0 32-16,0 0 0 0,-10 4-160 0,10-4-32 16,0 0 0-16,0 0 0 0,0 0 144 0,-7 4 32 15,7-4 0-15,0 0 0 0,-8 6-96 0,8-6-16 16,0 0 0-16,-4 8 0 0,-2-2 0 0,6-6 0 15,0 0 0-15,0 0 0 0,0 0 192 0,0 0 48 16,-5 8 0-16,5-8 0 0,0 0-32 0,0 0 0 16,0 0 0-16,0 0 0 0,0 0-208 0,0 0-64 15,0 0 0-15,0 0 0 0,0 0-192 0,0 0-64 16,0 0 0-16,0 0 0 0,0 0-128 0,0 0-16 16,0 0-16-16,0 0 0 0,0 0-48 0,0 0-16 0,0 0 0 0,-5-10 0 15,5 10 32-15,0 0 0 0,-4-12 0 0,4 12 0 16,-1-9-32-16,1 9 0 0,0 0 0 0,-3-11 0 15,3 11-32-15,0 0 0 0,-5-10 0 0,5 10 0 16,-3-10-128-16,3 10 0 0,-2-9 144 0,2 9-144 16,0 0 0-16,-4-12 0 0,4 12 0 0,-3-7 128 15,3 7-128-15,0 0 0 0,-3-11 0 0,3 11 0 16,0 0 0-16,-3-11 0 0,3 11 0 0,-1-9 0 16,1 9 0-16,0-10 0 0,0 10 0 0,0 0 0 15,-3-12 0-15,2 1 0 0,1 11 0 0,-4-10 0 16,2 1 0-16,2 9 0 0,0 0 0 0,-5-10 0 15,-2 1 144-15,7 9-144 0,0 0 192 0,0 0-192 16,-7-10 256-16,0 2-64 0,7 8-16 0,0 0 0 0,-7-5-176 0,7 5 0 16,-5-9 0-16,5 9 128 0,0 0-128 0,0 0 0 15,0 0 0-15,0 0 0 0,0 0 0 0,0 0 0 16,0 0 0-16,0 0 0 0,0 0 0 0,0 0 0 16,0 0 0-16,0 0 0 0,0 0 0 0,0 0 0 15,0 0 0-15,0 0 0 0,0 0 0 0,0 0 0 16,0 0 0-16,0 0 0 0,0 0 0 0,0 0 0 15,0 0 0-15,0 0 0 0,0 0 0 0,0 0 0 16,0 0 0-16,0 0 0 0,0 0 0 0,0 0 0 16,0 0 0-16,0 0 0 0,0 0 224 0,0 0-32 15,0 0-16-15,0 0 0 0,0 0-32 0,0 0 0 16,0 0 0-16,0 0 0 0,-4-9 16 0,4 9 0 0,0 0 0 0,-3-11 0 16,3 11-16-16,-4-12 0 0,2 3 0 15,-1-2 0-15,-1 2-16 0,4 9 0 0,-3-14 0 0,-1 3 0 16,-1 3-128-16,5 8 0 0,-7-13 144 0,1 4-144 15,-2-3 0-15,1 2 0 0,-2 1 0 0,0-3 128 16,0 3-128-16,-1-2 0 0,-1 2 128 0,-2-2-128 16,0-1 128-16,0 2-128 0,1-3 160 0,-1 2-160 15,-1-1 160-15,1 0-160 0,-1 0 160 0,-1 2-160 16,0-4 128-16,-2 5-128 0,1-2 0 0,0 1 0 16,2-1 144-16,-1-1-144 0,-3 0 128 0,1 3-128 15,-1-2 192-15,0 2-64 0,2-4 0 0,-1 4 0 16,2-2-128-16,1 1 192 0,0 1-192 0,0-4 192 15,-1 0-192-15,1 3 0 0,-2 0 0 0,1 3 128 0,0-7-128 0,1 5 0 16,0-3 0-16,0 1 128 0,0-1-128 0,0-2 0 16,-1-1 0-16,-1 2 0 0,2 3 0 0,0-1 0 15,0 2 128-15,2-3-128 0,-2 1 128 0,1 2 0 16,-1-2 0-16,0 3 0 0,-1-3-128 0,1 2 160 16,-1-4-160-16,1 3 160 0,1 2-160 0,-2-2 0 15,-1 1 144-15,0-1-144 0,-2 2 0 0,3-1 128 16,-2 1-128-16,2-3 0 0,-1 4 0 0,0-3 0 15,1 2 0-15,0-1 128 0,-6-1-128 0,4 0 0 16,-1 2 0-16,3-3 0 0,-3 0 0 0,0-1 0 16,-2 0 0-16,2 3 128 0,1-2-128 0,1 3 0 15,2-3 0-15,-1 2 0 0,-2-2 0 0,2 0 0 16,1 3 0-16,0-4 0 0,-1 3 0 0,1-1 0 0,0 2 0 16,0-2 0-16,0 0 0 0,2-3 0 0,2 4 128 0,-1 1-128 15,-3-3 128-15,0 4-128 0,0-3 160 16,1 2-160-16,1-5 160 0,2 4-160 0,-2-2 160 0,0 3-160 15,1-3 128-15,1 1-128 0,-1-1 0 0,0 1 0 16,-2 3 0-16,1-5 0 0,-1 1 0 0,1-1 0 16,0 0 0-16,-1 1 128 0,-2-1-128 0,1-2 0 15,0 1 0-15,-2 3 0 0,1-2 0 0,-3 2 0 16,1-2 0-16,3 1 0 0,0 3 0 0,0-4 0 16,-3 1 0-16,2-2 0 0,1 2 0 0,-1 2 0 15,1-4 144-15,-2 1-144 0,2 4 128 0,-1-4-128 16,2 2 0-16,1-3 0 0,-1 1 0 0,0 0 0 15,-2-1 0-15,0-1 0 0,0 2 0 0,1 2 0 16,0-3 0-16,1 3 0 0,-1-3 128 0,1 0-128 0,-2 3 0 16,0-3 0-16,-2 2 0 0,2-1 0 15,0 0 0-15,1-2 0 0,1 1 0 0,-2 2 0 0,-2-5 0 0,1 1 0 16,-1 0 128-16,1 0-128 0,-1-2 0 0,2 2 0 16,0-2 0-16,-1 1 0 0,1 1 0 0,-3-2 0 15,-2-1 0-15,2 2 0 0,0-1 0 0,1 1 128 16,-1-1-128-16,0 1 128 0,0 2-128 0,0-2 0 15,1-1 0-15,-2 1-176 0,1-1 176 0,0 0 0 16,-1-1 0-16,0 2 0 0,0 0 0 0,0 1 0 16,0-4 0-16,0 3 0 0,-1 0 0 0,1 2 0 15,-1-2 0-15,0-2 0 0,-1-1 0 0,4 0 0 16,-1 0 0-16,-1-2 0 0,-3 1 0 0,1 0 0 16,-1 1 0-16,2 0 128 0,1 0-128 0,1 1 0 15,0-1 0-15,-2 0 0 0,-1 1 0 0,0-1 0 0,-1-3 0 16,3-1 128-16,0 3-128 0,-1 1 0 0,-1 0 0 0,2-1 0 15,-1-3 0-15,-1 0 0 0,0 1 0 0,1 3 0 16,-1 0 0-16,0 0 0 0,2 0 0 0,-1 0 0 16,1 1 0-16,0 0 0 0,-1 0 0 0,1 1 0 15,-3-1 0-15,2 1 0 0,1 1 0 0,1-2 0 16,0 0 0-16,2 0 0 0,-1 2 0 0,1-1 0 16,-2 2 0-16,1-1 0 0,1-2 0 0,1 1 0 15,-1 2 0-15,2 2 0 0,0-2 0 0,-1 2 0 16,0 1 0-16,0 0 0 0,2 1 0 0,-1 1-128 15,1-4 128-15,1 2 0 0,0 3 0 0,1-2 0 16,-1 2 0-16,1-1 0 0,-1 2 0 0,2 1 0 16,0 1 0-16,1 0 0 0,0-2 0 0,2 5 0 15,0-1 0-15,1 1 0 0,6 3 0 0,0 0-128 0,-9-6 128 0,9 6 0 16,0 0 0-16,0 0 0 0,0 0 0 0,0 0-128 16,0 0 128-16,0 0 0 0,0 0-128 0,0 0 128 15,0 0-128-15,0 0 128 0,8 9 0 0,0-3-128 16,1 3 128-16,3-1 0 0,-1 2 0 0,3-1 0 15,1 3 0-15,-1-1-128 0,3 1 128 0,3 2 0 16,1-1 0-16,-1 1 0 0,5 3-400 0,0 0 0 16,1 2 0-16,4 3 0 15,3 0-1696-15,1-1-336 0,3 1-64 0</inkml:trace>
  <inkml:trace contextRef="#ctx0" brushRef="#br1" timeOffset="30604.5">11133 13400 8287 0,'0'0'736'0,"0"0"-592"16,7-7-144-16,1-2 0 0,-1 2 672 0,1 0 96 0,0 0 32 0,-1 1 0 15,0-2-272-15,-1 3-48 0,-6 5-16 0,6-5 0 16,-6 5 16-16,7-7 0 0,-7 7 0 0,0 0 0 16,6-5 256-16,-6 5 48 0,0 0 16 0,0 0 0 15,0 0 288-15,0 0 48 0,0 0 16 0,0 0 0 16,0 0-128-16,0 0-32 0,0 0 0 0,0 0 0 16,-4 11-352-16,0-3-64 0,1-1 0 0,-2 3-16 15,-4 4-288-15,-2-2-48 0,3 2-16 0,-4 0 0 16,-1 1 16-16,-1-1 0 0,0-1 0 0,0 3 0 15,0 1 64-15,-2-1 16 0,-2 0 0 0,-1 0 0 16,-1-1 0-16,-2 2 0 0,-1-3 0 0,-1 1 0 16,-1-1-64-16,-2 3-16 0,-1 0 0 0,-1 2 0 15,-2-1-32-15,2 1 0 0,-1 2 0 0,0 3 0 16,2-1-48-16,-1 0-16 0,1-1 0 0,-2 4 0 0,2-3-128 0,1 0 128 16,2-2-128-16,-1 1 128 0,-1-2-128 0,5 3 192 15,-3 4-192-15,0-7 192 0,0-1-192 0,-1 0 128 16,-1 0-128-16,1 2 128 0,-3 0-128 0,1 1 160 15,2-2-160-15,2 1 160 0,1 0-160 0,0 5 160 16,-1-2-160-16,0-1 160 0,1-2-160 0,0 2 160 16,2-3-160-16,-1-1 160 0,0 3-160 0,1-2 0 15,-1 1 144-15,2-2-144 0,-2-1 0 0,1-1 0 16,-2 1 0-16,1 3 128 0,3-1-128 0,0-1 0 16,-5-1 128-16,2 0-128 0,1-1 0 0,-1 2 128 15,2 0-128-15,2 1 0 0,0-4 0 0,-1 3 128 0,1 0-128 16,0 0 0-16,-1 0 0 0,0 0 128 0,0 0-128 0,0-1 0 15,0-1 128-15,0-1-128 0,0-2 128 0,0 3-128 16,0-1 128-16,2 1-128 0,1-4 128 0,-2 1-128 16,0 0 0-16,0 1 144 0,-1-4-144 0,0 3 0 15,-1 1 128-15,0 1-128 0,-5-1 0 0,2 0 0 16,-1 2 0-16,0 1 0 0,0-3 0 0,-1 3 0 16,-2-1 0-16,0 5 0 0,3 0 0 0,-3-2 0 15,-1 2 0-15,2 0 0 0,-4 3 0 0,6-4 0 16,-1 2 0-16,-1 1 0 0,1-6 0 0,1 1 0 15,0 0 128-15,0 1-128 0,-1-3 0 0,-1 1 0 16,0 1 128-16,2 0-128 0,0 1 0 0,-1 2 0 16,-2-3 0-16,0 3 0 0,-1-1 0 0,-1 1 0 15,-1 1 0-15,-2 2 0 0,0-2 0 0,1 1 0 16,2 2 0-16,0-2 0 0,-2 2 0 0,4-2 0 0,0 1 0 0,0-1 0 16,-2-1 0-16,3-2 0 0,2 0 0 0,3 2 0 15,-2-1 0-15,1 0 0 0,-1 0 128 16,2-1-128-16,-1 1 0 0,1-2 0 0,-1 0 0 0,-1 0 0 15,-1-4 0-15,4 2 0 0,0-3 0 0,1 2 0 16,0 0 0-16,-1-1 0 0,0-5 128 0,-3 3-128 16,1 1 0-16,1-2 0 0,0-3 0 0,1 4 0 15,1 0 0-15,1-4 0 0,0 2 128 0,2-3-128 16,0 1 0-16,1 1 0 0,2-3 0 0,1 3 0 16,-2 0 0-16,0 1 0 0,-3-3 0 0,3 1 0 15,0 2 0-15,-1-3 0 0,0 2 0 0,0-2 0 16,-2 2 0-16,1 1 0 0,0-3 0 0,1 1 0 0,2-5 0 15,1 3 0-15,0-1 0 0,2-2 0 0,0 0 0 0,1 2 0 16,-1-3 0-16,0-3 0 0,2 1 0 16,8-2 0-16,-8 3 0 0,8-3 0 0,0 0 0 0,-7 3 0 15,7-3 0-15,-8 5 128 0,2-3-128 0,6-2 0 16,0 0 0-16,0 0 0 0,-7 3 0 0,7-3 0 16,0 0 0-16,0 0 0 0,0 0 0 0,0 0 0 15,0 0 0-15,0 0 0 0,0 0 0 0,12-4-144 16,2-2 144-16,2-3 0 0,0-3 0 0,4 1 0 15,3-4 0-15,1-1-128 0,3-2 128 0,2 1 0 16,1-2 0-16,1-2 0 0,-2-2 0 0,5-1 0 16,5 0 0-16,1-3 0 0,2 1 0 0,1-4-128 15,1 2 128-15,1-3 0 0,1-2 0 0,1-2 0 0,3-2 0 16,1-1 0-16,-1-5 0 0,4 0 0 0,-1 1 0 0,3-3 0 16,3 2 0-16,2-2 128 15,0 0-128-15,-3 1 0 0,1 3 0 0,0 3 128 0,0-2-128 0,-1 0 0 16,-2 2 0-16,0-2 0 0,-1 1 0 0,1-4 0 15,-2 1 0-15,0 2 0 0,-5-3 0 0,3 5 0 16,4 5 0-16,-4-3 0 0,-2-1 0 0,-2 0 128 16,1 1-128-16,-2-1 0 0,1 0 0 0,-2 0 0 15,0-1 0-15,-3 1 128 0,-1-2-128 0,0 2 0 16,-2 4 0-16,2 1 0 0,-1-1 0 0,-2 6 0 16,-2 0 0-16,0 2 0 0,-1-7 0 0,-2 3 128 15,-1 2-128-15,1-3 0 0,2-1 0 0,0 2 0 16,-2-3 0-16,1 2 0 0,5-1 0 0,-2 1 0 15,0-1 0-15,-1 6 0 0,-1-2 0 0,0 3 0 0,0-4 0 16,-2 4 0-16,1-3 0 0,-1 2 0 0,2 1 0 0,-3-2 0 16,-3 2 0-16,1-3 0 0,0 1 0 0,1 2 128 15,-1-1-128-15,-2 4 0 0,-4 0 0 0,0 2 0 16,-1 2 0-16,-1-1 144 0,-1-1-144 0,-1 1 160 16,-2 1 0-16,-1 1 0 0,-2 3 0 0,2 3 0 15,0-3-160-15,1 2 160 0,-4 1-160 0,-1-2 160 16,3 3-160-16,-3-2 0 0,0-1 0 0,-2 5 0 15,1-1 0-15,-2 2 128 0,-3 1-128 0,1-2 0 16,-3 2 0-16,-6 5 0 0,0 0 128 0,0 0-128 16,0 0 0-16,0 0 0 0,0 0 0 0,0 0 0 31,0 0-368-31,-2 13-144 0,-6-3-48 0,-3 2-15952 0</inkml:trace>
  <inkml:trace contextRef="#ctx0" brushRef="#br1" timeOffset="31888.79">7296 10206 8287 0,'-10'-1'368'0,"10"1"80"0,0 0-448 0,0 0 0 16,-11 0 0-16,4 1 0 0,7-1 1600 0,-9 5 256 15,9-5 32-15,0 0 16 0,0 0-1136 0,0 0-208 16,0 0-48-16,0 0-16 0,-6 5-128 0,6-5-32 16,0 0 0-16,0 0 0 0,3 13-96 0,-3-13-32 0,3 10 0 0,2 2 0 15,1 0 48-15,1 0 0 0,2 0 0 0,-1 0 0 16,-1-2-64-16,5 4 0 0,0-1 0 0,2-2 0 16,0 2 0-16,3 2-16 0,1 0 0 0,2 1 0 15,3-4 16-15,1 2 0 0,-1 0 0 0,1-1 0 16,2-3 64-16,0 4 0 0,4 0 16 0,0 3 0 15,1 0-112-15,-1 1-32 0,1 0 0 0,-1-3 0 16,-2 2-128-16,1-1 192 0,2 1-192 0,1 1 192 16,1-1-64-16,1 1-128 0,2-1 192 0,-3 1-64 15,-2-2-128-15,4 1 128 0,0-1-128 0,1 3 128 16,-3 2-128-16,0-1 128 0,0 0-128 0,-1-1 128 16,0 3-128-16,-3-2 0 0,3-1 0 0,-2 0 0 15,1 2 0-15,-1-1 0 0,1-1 0 0,-2 4 0 16,-1 1 0-16,-2-1 128 0,1 2-128 0,2 0 0 0,2 1 128 0,-3 1-128 15,1-4 0-15,0 4 128 0,-1-2 32 0,-1 3 0 16,1-1 0-16,-3 1 0 0,3-4 16 0,2 0 0 16,-1 1 0-16,-1-2 0 0,-3 0-176 0,2 1 128 15,2-3-128-15,-3 0 128 0,-4 2-128 0,3 1 0 16,0-1 0-16,0 1 128 0,2 2-128 0,-1-3 0 16,-2 1 0-16,1 1 0 0,-1-2 144 0,0 2-144 15,-1 0 160-15,0 0-160 0,-1 2 208 0,1-3-48 16,1 3-16-16,3-6 0 0,-6 1 0 0,3-1 0 15,2 3 0-15,-3-3 0 0,1-2-144 0,-1 0 0 16,-3 1 0-16,2 1 128 0,0-1-128 0,3 2 0 16,-1-2 0-16,0 2 0 0,1-1 0 0,-3 6 128 15,0-3-128-15,0 1 0 0,3 1 0 0,-1-2 0 0,-1 4 128 0,-2-4-128 16,3 0 0-16,2 2 0 0,-2-3 0 0,1 1 128 16,1 1-128-16,-1-5 0 0,-1 0 0 0,1-3 0 15,-5 5 0-15,3 1 0 0,2-3 0 0,2 0 0 16,1 0 144-16,-1-1-144 0,-2 2 160 0,0 1-160 15,0 1 256-15,0-2-32 0,-2-2-16 0,0 3 0 16,-2 1-16-16,0 0-16 0,2-3 0 0,-2-1 0 16,-1 1-176-16,2 1 192 0,1-2-192 0,-3 1 192 15,1-1-192-15,-1 2 160 0,-1-2-160 0,0-3 160 16,0-3-160-16,3 3 0 0,1 4 144 0,0-1-144 16,-1 0 0-16,0 1 128 0,1-5-128 0,-1 3 0 15,-2 4 0-15,0-1 0 0,-2 1 0 0,0-1 128 16,-2-1-128-16,0 0 0 0,-1 3 0 0,-1-3 128 0,-1-1-128 15,-1 1 0-15,0 0 0 0,-1-3 0 0,2 0 128 0,-2-1-128 16,-2 1 128-16,1-1-128 0,2 2 128 0,2 1-128 16,1-1 160-16,2 1-160 0,-1-2 176 0,1 2-176 15,-2-3 192-15,-1-2-192 0,-1-2 128 0,-1-1-128 16,1 2 0-16,1-4 0 0,1 0 192 0,2-3-192 16,-2 0 192-16,0 2-9744 15,0-4-1952-15</inkml:trace>
  <inkml:trace contextRef="#ctx0" brushRef="#br1" timeOffset="34144.66">11521 13815 7359 0,'-10'-5'656'0,"-1"-1"-528"0,1-2-128 0,2 0 0 16,0-2 1184-16,3 2 208 0,-2-3 32 0,3 1 16 16,0-2-736-16,2-2-128 0,2 0-48 0,-4 1 0 15,1-3-48-15,2 2-16 0,0-1 0 0,1-1 0 16,0 1-96-16,0 1-32 0,0-1 0 0,1 0 0 15,-1 2-144-15,1-1-16 0,2 3-16 0,1-2 0 0,-4 4 16 0,1-2 0 16,-1 2 0-16,0 1 0 0,0 8 80 0,0 0 32 16,0 0 0-16,0 0 0 0,0 0 144 0,0 0 16 15,0 0 16-15,0 0 0 0,10 4-16 0,-1 3 0 16,-9-7 0-16,11 12 0 0,1 4 80 0,-1 2 16 16,-1 1 0-16,3 0 0 0,-3 4-160 0,3 1-48 15,-2 9 0-15,1 2 0 0,1 2-96 0,-2 2-32 16,-1 4 0-16,2 4 0 0,2 3-64 0,-3-1-16 15,4 0 0-15,1 3 0 0,-1 1-128 0,1 2 160 16,-3-1-160-16,1 2 160 0,0 2-160 0,0 0 192 16,0 2-192-16,0-4 192 0,-1-4-32 0,-2-1 0 15,-1-2 0-15,2 5 0 0,-3-1 128 0,0 2 32 16,1 2 0-16,-1 0 0 0,-1 3 32 0,1-6 16 0,-4-5 0 0,4 0 0 16,0 1-112-16,-1 3-32 0,-2 1 0 0,2-1 0 15,1 0-64-15,1 0-16 0,0 0 0 0,0-7 0 16,0-2 16-16,2-3 0 0,-1 0 0 15,1 2 0-15,0-1-160 0,1 3 128 0,-1-3-128 0,0 5 128 16,1-1-128-16,-2 1 128 0,2-1-128 0,-1-2 128 16,-1-5-128-16,2 0 128 0,-1 2-128 0,-1-2 128 15,1 2-128-15,0 5 0 0,-2-3 0 0,0 3 128 16,2-3-128-16,-4 2 0 0,3-3 0 0,-1-1 128 16,0-5-128-16,1-3 192 0,1-1-192 0,1-1 192 15,1 0-192-15,-3 2 160 0,3 0-160 0,-1 1 160 16,-1 2-160-16,2 1 0 0,0-2 0 0,2 1 0 15,-1 1 0-15,-1-2 128 0,1 0-128 0,-2-2 0 16,0 0 0-16,2-3 0 0,-4 2 128 0,2 1-128 0,-2 3 0 0,0-1 0 16,-1 3 0-16,1 0 128 0,-1-1-128 0,2 0 0 15,-1 4 0-15,-1-3 0 0,1-1 0 16,-1-4 0-16,-1-4 128 0,1 0-128 0,-1-1 0 0,1 2 0 16,1 0 0-16,1-2 128 0,-1 1-128 0,1 2 0 15,0-5 0-15,1 4 0 0,-2-4 0 0,2 2 0 16,-1-3 0-16,-1 1 128 0,1-2 0 0,-1 3-128 15,0-5 192-15,-2-2-64 0,1 2-128 0,-1-3 128 16,-1-4-128-16,-3 0 128 0,3 3-128 0,-3-4 160 16,-1-1-160-16,-1-1 160 0,1 2-160 0,-1-1 0 15,1-3 144-15,-3 4-144 0,1-5 128 0,0 1-128 16,-2 2 128-16,0-3-128 0,0 2 0 0,0-2 144 0,0-9-144 0,-2 11 0 16,1 1 144-16,1-12-144 0,0 0 0 0,-1 7 144 15,1-7-144-15,0 0 160 0,0 0-160 0,-5 7 160 16,5-7-160-16,0 0 192 0,-8 4-192 0,8-4 192 15,-9-3-192-15,0 1 128 0,0-2-128 0,2-1 128 16,0-7-128-16,0 2 128 0,-3-3-128 0,-1-2 128 16,3 0-128-16,-5-3 0 0,1 0 144 0,2-2-144 15,-1 0 0-15,-1-5 0 0,0-4 0 0,-1-3 128 16,0 1-128-16,-1-4 0 0,-4-2 0 0,5-2 0 16,-3-2 0-16,1-1 0 0,1-2 0 0,-1 2 0 15,-2-2 0-15,-1 3 0 0,1-4 0 0,-2 1 0 16,0-4 0-16,-1-1 0 0,3-2 0 0,-1-1 128 15,-1-1-128-15,1 1 0 0,1 0 0 0,2 3 0 0,1 4 0 16,0-7 0-16,-1-6 0 0,1 0 0 16,0 1 0-16,1-1 0 0,1 1 0 0,1 0 0 0,1 1 0 0,0-1 0 15,-3-2 0-15,2-3 0 0,-2-1 0 0,2 0 0 16,-1 0 0-16,0-1 0 0,-2 3 0 0,2 5 0 16,-2-1 0-16,2-1 0 0,-1-2 0 0,0 1 0 15,2 1 0-15,-1 2 0 0,1 0 0 0,-2 4 0 16,0 5 0-16,-1-3 0 0,0-2 0 0,-1-1 0 15,1-2 0-15,0 1 0 0,-4-2 0 0,2 1 0 16,-2 3 0-16,-1 1 0 0,-1 1 0 0,1 2 0 16,-2 0 0-16,1-2 128 0,-2-2-128 0,3 3 0 15,0 2 0-15,1-2 0 0,1 4 0 0,-1 1 0 16,1 4 0-16,-1-5 0 0,-1 1 0 0,3-5 0 16,1 1 0-16,-1 1 0 0,2-1 0 0,2-2 0 15,2 1 0-15,-2 3 0 0,3-2 0 0,0 6 0 0,2 0 0 0,-4 1-128 16,4 0 128-16,-2 1 0 0,0-5 0 0,0 4 0 15,-2 1 0-15,1 0 0 0,-1 2 0 0,1 1 0 16,0 2 0-16,0 2 0 0,-2 2 0 0,2 1 0 16,0 3 0-16,-1 2 0 0,-1 0 0 0,1-1 128 15,1 3-128-15,1-4 0 0,0 3 0 0,1 2 0 16,1 1 0-16,0 2 0 0,1-2 0 0,1 6 0 16,-2-1 0-16,2 3 0 0,2 0 0 0,0 4-128 15,0-2 128-15,2 3 0 0,1 8 0 0,-2-9 0 16,2 9 0-16,0-6 0 0,0 6 0 0,0 0-128 15,6-8 128-15,-6 8 0 0,0 0-144 0,0 0 144 16,9 4 0-16,-9-4 0 0,13 7-144 0,-2 1 144 16,0 3 0-16,1 4-128 0,1 0 128 0,-2 5 0 0,4 2 0 15,1 6-128-15,1 0 128 0,1 3 0 16,0 2 0-16,1 1 0 0,0 1-128 0,1 2 128 0,-1 4 0 0,2 7 0 16,0 3 0-16,1 4 0 0,0 2 0 0,-1 0 0 15,6 0 0-15,-2 1 0 0,0-1 0 0,-1 0 0 16,-1-1 0-16,-1 0 0 0,0 2 0 0,0 5-128 15,-1-4 128-15,3 2 0 0,-2-5 0 0,-2 0 0 16,-2 0 0-16,-1 1 0 0,-1 6 0 0,2-1 0 16,2 4 0-16,-1-5 0 0,-1-1 0 0,0-2 0 15,-3-2 0-15,2 3 0 0,-2-2 0 0,0 4 0 16,3-1 0-16,0 1 0 0,0-3 0 0,-1-3 0 16,0-2 0-16,0 2 0 0,-1 1 0 0,2 1 0 15,0 1 0-15,-1 2 0 0,1 1 0 0,-1-1 0 0,-1-6 0 0,0 1 0 16,-2-3 0-16,-1 3 0 0,3 2 0 0,-1 2 0 15,-1-2 0-15,0 0 0 0,-1-2 0 0,-2-2 0 16,-1-5 0-16,-1 2 0 0,0-1 0 0,-1 5 0 16,-3-1 0-16,1 3 0 0,-1 1 128 0,0-1-128 15,0-1 0-15,0-3 0 0,-1-2 0 0,-1 0 0 16,-1 1 0-16,2 0 0 0,-3-3 0 0,3 3 0 16,0-1 0-16,0-1 0 0,1-2 0 0,-1-2 0 15,1-7 0-15,1 1 128 0,1 0-128 0,-1-3 0 16,-1 1 0-16,1-2 0 0,1-1 0 0,0-1 0 15,1-1 0-15,1-4 0 0,0-3 0 0,0-3 0 16,-3-2 0-16,2-2 0 0,-1-3 128 0,2 0-128 16,0-3 0-16,1-3 0 0,-2 0 0 0,1-3 0 0,-2 0 0 0,-7-6 0 15,8 8 0-15,-8-8 0 0,8 5 0 16,-8-5 128-16,0 0-128 0,0 0 0 0,0 0 0 0,0 0-160 16,0 0 32-16,0 0 0 15,0 0-320-15,0 0-64 0,0 0-16 0,0 0-10224 16,5-14-2048-16</inkml:trace>
  <inkml:trace contextRef="#ctx0" brushRef="#br1" timeOffset="35775.62">16654 4626 12895 0,'0'0'1152'0,"0"0"-928"15,0 0-224-15,0 0 0 0,10-4 832 0,1 2 112 16,-2 0 16-16,1 2 16 0,1-1-240 0,2 0-48 15,0 0-16-15,2-1 0 0,1 0 32 0,3 2 0 16,2-1 0-16,0 2 0 0,1 3 0 0,2-1 0 0,2 1 0 0,-1 3 0 16,3 2-192-16,0 5-48 15,1-3 0-15,2 5 0 0,-1 2-48 0,1 3-16 0,-1 3 0 0,-1 0 0 16,-2 0 64-16,1 3 16 0,-4-2 0 0,-1 4 0 16,-1 4 224-16,-5-1 64 0,1 0 0 0,-4 4 0 15,-2 3-32-15,-3 0 0 0,-4 0 0 0,0-3 0 16,-3 1-80-16,-3 0-16 0,0-1 0 0,-6 1 0 15,-3-2 48-15,-4 1 0 0,0-1 0 0,-4 1 0 16,1 0-64-16,-6 0-16 0,0 3 0 0,0-1 0 0,-1 2-192 0,-3-3-32 16,-1-1-16-16,0-2 0 0,2-3-112 0,0-1 0 15,3-1-16-15,-2-3 0 0,1 0-240 0,3-3 176 16,4 0-176-16,1-2 160 0,1-2-160 0,2-4 0 16,3-2 0-16,1-2 0 15,2-5-1296-15,7-6-240 0,0 0-64 0,0 0-16144 16</inkml:trace>
  <inkml:trace contextRef="#ctx0" brushRef="#br1" timeOffset="38810.24">11979 10966 11167 0,'-14'-6'496'0,"8"2"96"0,-1 0-464 0,-2 0-128 15,1 2 0-15,0-2 0 0,0-1 352 0,1 1 48 0,-2 2 16 0,0 0 0 16,1 1 416-16,1-1 64 0,-1-2 32 0,2 1 0 16,-1 1 32-16,1-1 16 15,1 2 0-15,0-2 0 0,1-1 32 0,-1 2 0 0,2-1 0 16,3 3 0-16,0 0-336 0,0 0-64 0,-1-5-16 0,1 5 0 15,0 0-272-15,6-4-48 0,1 1-16 0,0-2 0 16,4-1-48-16,1 3-16 0,5-4 0 0,1 3 0 16,2 1 48-16,3 0 0 0,2-2 0 0,3-1 0 15,0 1 16-15,4 2 16 0,1-1 0 0,3 2 0 16,-1 4-16-16,3 2-16 0,2 0 0 0,0 6 0 0,4-1 16 0,-1 6 16 16,0 0 0-16,2 2 0 15,-1 0 176-15,-1 0 48 0,0 2 0 0,-1 3 0 16,-1 0-496-16,0 4 0 0,-1 0-128 0,2 4 128 0,-3-1 208 0,-1 3 160 15,0 3 16-15,-3-1 16 16,0 0-16-16,-1 2-16 0,-3 2 0 0,-2-3 0 0,-1 1-112 0,-3 0-32 16,-1-2 0-16,0 2 0 0,1 0 32 0,-2 3 0 15,-3 0 0-15,0 3 0 0,1-3-64 0,-2-1 0 16,0 3 0-16,2 1 0 0,0-1 0 0,-2-1-16 16,-2 0 0-16,1-1 0 0,1-2-32 0,5 13 0 15,-2-5 0-15,0 0 0 0,-5-3-16 0,1-4-128 16,0-1 192-16,-3 2-64 0,1 1 32 0,-4 0 0 15,1 0 0-15,-2-3 0 0,1 1 48 0,-2-1 16 16,0-2 0-16,0 2 0 0,-1 1-16 0,1 2 0 16,-1-4 0-16,0 0 0 0,0-3-80 0,0 1-128 15,0 1 176-15,0-2-176 0,-4 0 144 0,3 0-144 16,0-4 0-16,0-2 144 0,-2-2-144 0,1 2 160 0,-1-4-160 0,1 2 160 16,-2-2-160-16,-2 0 192 0,0 2-192 0,-1 0 192 15,-2 0-192-15,0 0 192 0,0-4-192 0,-1 0 192 16,2 0-192-16,-1-2 160 0,0 0-160 0,0-1 160 15,3-1-160-15,-2 0 0 0,1-2 0 0,-2 0 0 16,0 2 0-16,0-3 0 0,0-4 128 0,0 2-128 16,0-1 0-16,0-3 0 0,0-8 0 0,0 0 0 15,0 0 0-15,0 0 0 0,0 0 0 0,0 0 0 16,0 0 0-16,0 0 0 0,-6-7 0 0,5-4 0 0,2-4 0 0,-1-6 0 16,-2-2 0-16,-3-2 0 0,1-1 0 0,-2-5 0 15,2-4 0-15,-2-1 0 0,-2-3 0 0,0 0 0 16,1-4 0-16,-1 0 0 0,-1-3 0 0,-2-3 0 15,-3-5 0-15,4 11 0 0,-2-3 0 0,-2-8 0 16,-2-3 0-16,-5-2 0 0,-3-2 0 0,-3-7 0 16,-3-3 0-16,-3-1 0 0,0-1 0 0,0 3 0 15,-3 2 128-15,3 1-128 0,0 4 0 0,0-2 0 16,-1 5 0-16,2-1 0 0,3 4 0 0,1 2 0 16,0 3 0-16,-3 5 0 0,1 0 0 0,-2 4 0 15,0-3 0-15,-2 3 0 0,-2-4 0 0,-1 4 0 16,-2-3 128-16,0 3-128 0,-5-3 0 0,2 2 0 15,-1-1 0-15,3 6 0 0,-2 1 0 0,3 3 0 16,4 1 0-16,1 3 0 0,-1 3 0 0,5 1 0 16,2 2 0-16,1 2 0 0,5 4-128 0,1 2 128 15,1 0 0-15,0 4 0 0,1-1 0 0,3 4 0 0,1 3 0 0,1-2 0 16,-2 1-128-16,4 2 128 0,0-4 0 0,1 4 0 16,1-2 0-16,-1 1 0 0,1 2 0 0,4-4 0 15,0 3-128-15,-1-4 128 0,2 2 0 0,0-1 0 16,2 2 0-16,0 0-144 15,1-3 144-15,1 2 0 0,1-3-128 0,0 6 128 0,1-1 0 0,-1 6 0 16,4-6-144-16,-4 6 144 0,9-1 0 0,1 1-144 16,2 4 144-16,3 5-160 0,3 0 160 0,3 5-160 15,5 4 160-15,3-1-160 0,5 6 160 0,2 8-160 0,2-1 160 16,5 8 0-16,2 3 0 0,2 9-128 16,1 3 128-16,0 4 0 0,1 8 0 0,-2-3 0 0,-1 3 0 0,-3-4 0 15,-1-1 0-15,-5-3 0 0,-4-4 0 0,-4-3 0 16,-1-2 0-16,-5-1 0 0,-6-6 0 0,1 1-240 15,-1-1 48-15,-2-3 0 16,-5-3-2480-16,-1-2-480 0,-3-2-112 0</inkml:trace>
  <inkml:trace contextRef="#ctx0" brushRef="#br1" timeOffset="40094.37">11632 12727 7311 0,'0'0'320'16,"-8"10"64"-16,-3-1-384 0,3 0 0 0,8-9 0 0,-6 7 0 0,-3 0 0 0,1-4 128 16,8-3-128-16,0 0 0 0,-10 4 816 0,1 1 80 15,9-5 0-15,-8 9 16 0,8-9 16 0,-9 12 0 16,1-1 0-16,3 2 0 0,-1-7-160 0,-1 6-16 16,1-1-16-16,-1-1 0 0,2 3-176 0,2-3-48 15,-4 1 0-15,2 1 0 0,0-4-16 0,5-8-16 16,-6 11 0-16,-1-5 0 0,7-6 192 0,0 0 32 15,-5 9 16-15,5-9 0 0,0 0 112 0,0 0 0 16,0 0 16-16,0 0 0 0,0 0 32 0,-7-9 0 16,2 2 0-16,1-6 0 0,1-1-368 0,2-1-80 15,1-2-16-15,1-2 0 0,2-2-96 0,1 3 0 16,-2-4-16-16,2-6 0 0,1 0-32 0,1-5 0 16,1-1 0-16,2-4 0 0,1-4 0 0,1-7 0 15,2-4 0-15,1-4 0 0,-1-3-96 0,2 0-32 16,-1 2 0-16,4-4 0 0,-1 1-144 0,1-5 128 0,3-1-128 15,-1 1 128-15,2-4 0 0,0 1 0 0,3 0 0 0,-3-1 0 16,4-4 64-16,1 1 0 0,1 0 0 0,1-1 0 16,-3 1-16-16,4 1 0 0,-4 4 0 0,0-2 0 15,-2-3-176-15,-1 2 160 0,0 0-160 0,0 0 160 16,-2 2-160-16,-2 3 160 0,3 3-160 0,-2-2 160 16,-1 3-160-16,0-3 128 0,-1 0-128 0,0 3 128 15,1-1-128-15,1 4 160 0,-1 1-160 0,0 2 160 0,1-3-160 0,-1 0 128 16,0 0-128-16,1-2 128 0,-2 0-128 15,0 3 0-15,-3 2 0 0,3 2 128 0,-2 0-128 0,1 2 0 16,-3 1 144-16,0 4-144 0,0 3 0 0,0-2 0 16,-2 4 0-16,1-1 0 0,0 2 0 0,2-10 128 15,-1 11-128-15,1 3 0 0,-2 0 0 0,-3 1 128 16,-1 1-128-16,-3 12 0 0,2-5 0 0,0-1 0 16,-1 1 0-16,3-3 128 0,-2 0-128 0,4-1 0 15,-2 1 0-15,0-2 0 0,-1 1 0 0,3-11 0 16,2 9 0-16,0 3 0 0,0 3 0 0,2-1 0 15,0 4 0-15,-1-2 0 0,3 2 0 0,0-5 0 16,-1 5 0-16,-2-2 0 0,0 4 0 0,0-1 0 16,1 0 0-16,-5 4 0 0,-2 1 0 0,-1 2 0 15,-1 1 0-15,1 2 0 0,-4 1 0 0,-3 0 0 16,3-1 0-16,-3 5 0 0,2-1 0 0,-3 4 0 16,0-4 0-16,1 0 0 0,1-2 0 0,1 3 0 15,-2 3 0-15,0-1 0 0,-1-4 0 0,0 5 0 16,0 6 0-16,0-9 0 0,-1 2 0 0,1 7 0 0,0 0 0 15,0 0 128-15,0 0-128 0,0 0 0 0,-5-5 0 0,5 5 0 16,0 0 0-16,0 0 0 0,0 0 0 0,-10 9 0 16,1 3 0-16,0-1 0 0,4 3 0 0,-3 4 0 15,2 2 0-15,-3 4-160 0,0 3 160 0,0 5 0 16,0 1 0-16,-1 1-128 0,-1 3 128 0,-1 1 0 16,0 4 0-16,0-9 0 0,-2 5 0 0,-1 9 0 15,-3 7 0-15,0 3 0 0,1 8 0 0,-4 2 0 16,0 7 0-16,-1 3 0 0,0 7 0 0,-2 5 0 0,0 4 128 0,-1 1 144 15,-2 3 32-15,-2 1 0 0,-6 3-528 0,2 0-96 16,-3 0-32-16,-3 5 0 0,0 1 352 0,-2 2 0 16,1 0 0-16,-1 1 0 0,-2-5 0 0,1 3 0 15,0 3 0-15,0-1 0 0,0 1 0 0,-1-1 0 16,-2 0 0-16,2 2 0 0,1 2 0 0,3-3 0 16,1-5 0-16,2 1 0 0,2-1 0 0,2-5 0 15,3 0 0-15,-7 30 0 0,7-14 0 0,5-12 0 16,3-8 0-16,9-30 0 0,0 0-192 0,-3 27 48 15,2-8 0-15,3-9 0 0,5-4-48 0,0-3 0 16,4-1 0-16,2-9 0 16,4-5-528-16,0-4-112 0,0 0-32 0,1-11-14448 0</inkml:trace>
  <inkml:trace contextRef="#ctx0" brushRef="#br1" timeOffset="52737.41">13244 7677 11919 0,'0'0'512'0,"0"0"128"0,0 0-512 0,0 0-128 0,0 0 0 0,0 0 0 16,0 0 1088-16,0 0 192 0,0 0 48 0,0 0 0 15,0 0-160-15,0 0-16 0,-8 5-16 0,1 1 0 16,7-6-16-16,-9 6 0 0,0 2 0 0,0 2 0 16,-3 3-224-16,2-5-32 0,-1 4-16 0,-11 7 0 15,-2 2-160-15,6-4-48 0,-3 1 0 0,-2 4 0 16,-6 3-32-16,-1-1-16 0,1 3 0 0,-1 1 0 15,-1-4-48-15,2 3-16 0,2-3 0 0,2 4 0 0,-2-4-80 0,3-2-32 16,2-3 0-16,1-4 0 0,3-2 0 0,5-7 0 16,0-1 0-16,3-7 0 0,4-5 0 0,2 0 0 15,3-8 0-15,3-6 0 0,5-4-160 0,2-3-48 16,2-4 0-16,12-15 0 0,0 3-208 0,1 2 128 16,1 2-128-16,5 5 0 0,0 0 0 0,4 5 0 15,1-1 0-15,0 5 0 0,0 4 0 0,-2 7 0 16,-3 6 0-16,-1 6 0 0,-1 7 0 0,-11 2 0 15,2 10-128-15,-2 4 128 0,-5 7 0 0,1 3 0 16,-4 8 0-16,0 21 0 0,-9-3 0 0,-4 2 0 16,-5 6 0-16,-5-1 0 0,-2 1 0 0,-1-25 176 15,-1 2-176-15,-14 17 160 0,1-9 144 0,-2-6 16 16,0-10 16-16,8-13 0 0,-3-1 272 0,3-2 48 16,0-3 16-16,0-5 0 0,3-3-256 0,-6-7-48 15,5-13-16-15,4-8 0 0,2-3-32 0,10 5 0 16,0-10 0-16,2-15 0 0,4-4-144 0,3-3-48 15,3-1 0-15,6-1 0 0,-1 1-128 0,4 1 0 16,2 6 0-16,7 2 0 0,4 5-144 0,2 4 144 0,0 2 0 0,2 10 0 16,2 5-144-16,-1 5 144 0,-3 10 0 0,-2 5-144 15,-2 10 144-15,-1 7 0 0,-1 7-144 0,-4 7 144 16,-2 6 0-16,-6 9 0 0,-3 5-144 0,-3 8 144 16,-4 4 0-16,-3-4-192 0,-5 0 192 0,1-23-160 15,-4 3 160-15,-3 0 0 0,-4-2 0 0,-2-2 0 16,-1-4 0-16,-2-5 0 0,1 0 0 0,-2-7 0 0,3-5 128 0,1-7-128 15,1-3 160-15,0-10-160 16,0-5 208-16,2-7-48 0,0-8-16 0,-3-17 0 0,3 1 0 0,4-1 0 16,2-9 0-16,3-1 0 0,4-2-144 0,3-3 128 15,5 0-128-15,5 0 128 0,4 0-128 16,5 8 0-16,3 8 0 0,1 7 0 0,0 4-176 0,0 7 176 16,1 6-128-16,-1 10 128 0,-3 6 0 0,0 7-160 15,1 10 160-15,-2 11 0 0,-3 2-128 0,-3 13 128 16,-4 8 0-16,-5 8 0 0,-4 6 0 0,-4-1 0 15,-4 2 0-15,1-20 0 0,-5-1 0 0,-2-1 0 16,-2 1 0-16,-3-5 144 0,1 2-144 0,-1-5 0 16,0-5 0-16,2-4 0 0,3-7-272 0,3-4 16 15,0-6 0-15,-3-4 0 16,6-11-2160-16,4-6-416 0,4-5-96 0,2-8-14320 0</inkml:trace>
  <inkml:trace contextRef="#ctx0" brushRef="#br1" timeOffset="53142.21">13747 7293 14735 0,'1'-9'1312'16,"1"-6"-1056"-16,0 1-256 0,2-5 0 0,-1 3 1568 0,-1 5 256 16,1-1 48-16,-3 12 16 0,0-7-144 0,0 7-16 15,0 0-16-15,0 0 0 0,0 0-448 0,0 0-96 16,-10 7-16-16,-1 7 0 0,0 4-336 0,-2 3-80 16,-1 7-16-16,-1 2 0 0,-3 6-48 0,6-8-16 15,-4 3 0-15,-5 20 0 0,0 0-176 0,1 1-32 16,1 0-16-16,2-2 0 0,2-9-256 0,0-3-48 15,3-5-128-15,4-2 192 0,2-5-192 0,4-3 144 16,1-7-144-16,2-3 128 0,7-2-128 0,-2-4 160 16,3-1-160-16,7-2 160 0,5-4-32 0,0-3 0 15,3-2 0-15,3-1 0 0,1-3-128 0,0-2 128 16,0-2-128-16,-1 3 128 0,-2-3-128 0,-5 2-144 16,1 0 144-16,8-8-208 15,-4-2-1376-15,-2 3-272 0,-2 3-48 0,-5-2-8656 0,-2 2-1744 16</inkml:trace>
  <inkml:trace contextRef="#ctx0" brushRef="#br1" timeOffset="54054.67">13470 7749 20271 0,'0'0'1792'0,"0"0"-1424"0,0 0-368 0,0 0 0 15,0 0 1280-15,0-6 192 0,3-4 48 0,0 2 0 16,4-2-496-16,-2 5-112 0,1-5-16 0,2 1 0 16,1-5-192-16,0 0-32 0,1 0-16 0,6-9 0 0,0 0-48 0,-1-2-16 15,-1-1 0-15,2-1 0 0,1 1-80 0,1-4-32 16,-2 3 0-16,1-5 0 0,-2 2-160 0,-4 10-16 16,2-3-16-16,9-11 0 0,-2 1-80 0,2 5-16 15,-1 0 0-15,0 4 0 0,-2-3-16 0,4 3-16 16,1-5 0-16,1 3 0 0,1 2-32 0,0 1-128 15,2 0 192-15,0-2-64 0,1 2-128 0,1 3 160 16,-1 1-160-16,1 0 160 0,2 1-160 0,-4 0 128 16,1 0-128-16,3 3 128 0,-1-4-128 0,-1 2 0 15,-3 2 0-15,5 1 0 0,1 1 0 0,1 1 128 16,2 0-128-16,1 3 0 0,1-2 0 0,0 2 0 16,-1-2 0-16,0-1 0 0,1 3 0 0,0-2 0 15,0 3 0-15,0-2 0 0,0 2 0 0,3 0 0 16,1 1 0-16,2 3 0 0,1-3 0 0,1 0 0 0,-2 1 0 15,1 0 0-15,-1 3 0 0,2 1 0 16,0-1 0-16,2-2 0 0,-2-4 0 0,2 4 0 16,4 1 0-16,0 0 0 0,2 1 0 0,0 0 0 15,0 0 0-15,0 3 0 0,1-2 0 0,-2 1 0 0,-1 1 0 0,4 0 0 16,4 1 0-16,1 1 0 0,-4 1 0 0,3 1 0 16,-2 1 0-16,1-1 0 0,-2-2 0 0,2 2 0 15,2-3 0-15,0 3 0 0,1 4 0 0,3-3 128 16,-2 0-128-16,0 3 0 0,-4-2-160 0,5 3 160 15,-1-3 0-15,0 4 0 0,0-1 0 0,0 5 0 16,-1 0 0-16,-2-1 0 0,-2 0-128 0,-1 3 128 0,-2 1 0 0,2 0 0 16,0 1 0-16,2 0 0 0,-1 0 0 0,1 0 0 15,-1 1 0-15,-2 1 0 0,-2 0 0 0,-2 2 0 16,-1 2 0-16,-1-1 0 0,2 4 0 0,-2-2 0 16,1 3 0-16,-2 0 0 0,0 4 0 0,-2 0 0 15,-4-4 0-15,-1 2 0 0,-3 2 0 0,1-3 0 16,-2 0 0-16,-3 4 0 0,2 2 0 0,0-2 0 15,0-3 0-15,-3 2 0 0,1 0 0 0,-2 1 0 16,1 0 0-16,-2 0 0 0,-3 3 0 0,0-1 0 16,-1 1 0-16,2-1 0 0,-2 2 0 0,-1 3 0 15,-1-1 0-15,-1-1 0 0,-1 2 0 0,1 1 0 16,-2 1 0-16,-2 0 0 0,2 4 128 0,-3-4-128 16,1 1 0-16,-1-2 0 0,-2-3 0 0,0 3 0 15,-1 2 128-15,0-2-128 0,-1-3 0 0,1 1 128 16,-1 3-128-16,1-4 0 0,-2 0 176 0,2-1-176 15,1 3 160-15,1-2-160 0,-3-1 128 0,3 0-128 16,4-2 0-16,-1 2 0 0,1-1 0 0,0-2 128 16,1 0-128-16,1 3 0 0,0-1 0 0,5-3 0 15,-1-2 0-15,1 1 0 0,2-4 0 0,0 1 0 16,-1-2 0-16,0 0 0 0,1-3 0 0,1 0 128 0,0-5-128 0,3-1 0 16,2-3 0-16,0-1 144 15,3-1-144-15,-2 1 128 0,1-4-128 0,0 0 0 0,2-2 0 0,-2 0 0 16,-4-3 0-16,0-2 0 0,-2 0 0 0,-3 1-11728 15,-4-2-2352-15</inkml:trace>
  <inkml:trace contextRef="#ctx0" brushRef="#br1" timeOffset="54862.13">21265 9532 8287 0,'-13'4'736'16,"5"-1"-592"-16,-1 2-144 0,1 1 0 0,-1-3 1344 0,1 1 256 16,0 2 32-16,1 3 16 0,-2-4-240 0,2 1-32 15,7-6-16-15,-5 9 0 0,5-9-224 0,-5 12-48 16,5-12-16-16,-2 10 0 0,2-10-320 0,2 11-64 15,3 1-16-15,3-6 0 0,2 2 32 0,3 1 0 16,2-4 0-16,3 0 0 0,2 0 128 0,4-3 16 16,2-2 16-16,4-1 0 0,3 0-240 0,0-3-48 15,1 1-16-15,-1-2 0 0,0 3-208 0,-2-3-32 16,-1-5-16-16,-4 2 0 0,0-2 64 0,-3 1 16 16,1-3 0-16,-3 1 0 0,-2 1-128 0,-3-4 0 15,-4 1-16-15,-1 2 0 0,-4-1-112 0,0-2-128 16,-4 4 176-16,0-1-176 0,-3-3 192 0,-3 3-192 15,-2 0 192-15,-1-2-192 0,-5 2 192 0,-2-1-64 16,-4 2 0-16,1 3-128 0,2 3 160 0,-4-1-160 16,-2 3 128-16,-2 8-128 0,-2 0 0 0,-2 7 0 15,-2-1 128-15,-1 6-128 0,-1 2 0 0,-2 3 0 0,-2 3 0 16,1 4 0-16,0 5 0 0,1 0 0 0,3 6 0 0,1 0 0 16,1-1 256-16,4 0-16 15,4 0-16-15,5 4 0 0,2-4 80 0,6 1 16 0,4 0 0 0,2-1 0 16,2 0-48-16,7-4 0 0,4 0 0 0,2-2 0 15,2-8-48-15,-1-1-16 0,4-4 0 0,5-4 0 16,1 0 16-16,6-3 0 0,5-5 0 0,4 0 0 16,-1-6-80-16,5-3-16 0,0-2 0 0,4-6 0 15,-1-1-128-15,3-5-224 0,1 3 48 0,4-6 16 16,5-187-2976-16,3 364-576 16</inkml:trace>
  <inkml:trace contextRef="#ctx0" brushRef="#br1" timeOffset="56974.68">22207 8315 15775 0,'0'0'704'0,"0"0"128"0,0 0-656 0,0 0-176 0,0 0 0 0,0 0 0 15,0 0 1344-15,0 0 224 0,0 0 48 0,0 0 16 16,0 0-256-16,0 0-48 0,0 0-16 0,0 0 0 16,0 0-416-16,-8 6-64 0,0 3-32 0,2 4 0 15,-3 1-144-15,3 2-16 0,-2 3-16 0,0 5 0 0,1 6-32 0,-1 0 0 16,2 2 0-16,-2 5 0 0,-1 1-80 0,2 0 0 16,-1-1-16-16,3 0 0 0,0-2-160 0,1-3-16 15,2-5-16-15,0 0 0 0,2-6 0 0,3-2 0 16,1 0 0-16,2-3 0 0,3-8-96 0,1 1-16 15,-2-5 0-15,4 0 0 0,2-2-64 0,2-3 0 16,-1-4-128-16,3-1 192 0,1-6-192 0,0 2 176 16,-1-3-176-16,-2-2 160 15,-1-3-496-15,-6 2-112 0,1-2 0 0,-3 0-10832 16,-2 0-2160-16</inkml:trace>
  <inkml:trace contextRef="#ctx0" brushRef="#br1" timeOffset="57166.32">22099 8053 33167 0,'-22'-5'1472'0,"9"1"304"0,2 1-1424 0,-1 1-352 0,3-1 0 0,-1 3 0 16,1 3 1088-16,0-1 160 0,-2 4 32 0,0-4 0 16,-1 2-880-16,1-3-160 0,-2 0-48 0,3 1 0 15,2-2-192-15,8 0 0 0,-9-2 0 0,9 2 0 16,0 0-1792-16,0 0-256 0,0 0-64 0,0 0-12800 15</inkml:trace>
  <inkml:trace contextRef="#ctx0" brushRef="#br1" timeOffset="57841.11">22809 7903 12831 0,'0'0'576'0,"0"0"112"16,0 0-560-16,0 0-128 0,-9 1 0 0,9-1 0 0,-9 4 1312 0,9-4 224 15,-10 1 64-15,1-1 0 16,9 0-192-16,0 0-16 0,0 0-16 0,0 0 0 0,-9-6-352 0,7-4-64 16,3 0 0-16,3 1-16 0,1-3-304 0,3 2-64 15,0-4-16-15,1 1 0 0,3-1-128 0,2 3-32 16,1-3 0-16,3 3 0 0,2-1-48 0,-2 1-16 16,2 3 0-16,2 0 0 0,-3 5-16 0,0 1-16 15,-2 4 0-15,-3 1 0 0,-2 4-304 0,-2 0 128 16,-2 6-128-16,-3 2 0 0,-2 3 0 0,-5 4 0 15,0 1 0-15,-7 3 0 0,-4-2 192 0,-2 6-192 16,-5 1 192-16,-2 1-192 0,-2 0 192 0,-2 0-64 16,2 2 0-16,-1-5-128 0,-1 1 272 0,4-6-48 15,1 0-16-15,2-2 0 0,-1-2 192 0,5-2 48 16,3-3 0-16,3-4 0 0,3 1-192 0,2-2-48 16,4-10 0-16,3 6 0 0,-3-6-208 0,10 5 144 15,1-2-144-15,5 1 128 0,-1-4-128 0,1-3 128 16,1-1-128-16,2 2 128 0,1-1-128 0,4 1 0 15,-2-2 0-15,2-2 128 0,-1 0-128 0,0 3 0 16,0-4 0-16,-2 1 0 16,0 0-1632-16,-3-3-256 0,-3 1-48 0,0-3-12656 0</inkml:trace>
  <inkml:trace contextRef="#ctx0" brushRef="#br1" timeOffset="58061.42">23362 7899 20271 0,'0'0'1792'0,"0"0"-1424"0,0 0-368 0,0 0 0 15,1 10 1248-15,-1 3 176 0,-2-3 48 0,-1 3 0 16,-3 3-112-16,-1 2-16 0,2 1 0 0,-5 0 0 0,-1 3-480 0,-2 5-96 16,0-3-32-16,2 0 0 0,2 0-288 0,1-2-48 15,-1-2-16-15,2 0 0 0,1 2-256 0,2-4-128 16,1-6 0-16,2 1 128 0,1-5-256 0,0-8-64 15,0 0-16-15,6 7 0 16,-6-7-1840-16,10-1-384 0,2-5-64 0</inkml:trace>
  <inkml:trace contextRef="#ctx0" brushRef="#br1" timeOffset="58291.65">23597 7856 20271 0,'0'0'896'0,"0"0"192"0,-2 15-880 0,-1-1-208 0,2 0 0 0,-3 1 0 16,-2 1 1584-16,-2 0 272 0,0 4 48 0,1 3 16 16,-2 3-448-16,-1-2-96 15,0 5-16-15,-2-3 0 0,3 2-496 0,-1-3-96 0,0 0-32 0,1-2 0 16,1-2-480-16,3-1-80 0,0-2-32 0,1-3 0 16,3 0-144-16,0-1 0 0,1-4 144 0,0-10-144 15,0 12 0-15,0-12 0 0,0 0-192 0,0 0 64 31,0 0-1520-31,0 0-288 0,0 0-64 0,0 0-11552 0</inkml:trace>
  <inkml:trace contextRef="#ctx0" brushRef="#br1" timeOffset="58478.66">23249 7885 19343 0,'5'-13'848'0,"3"6"192"0,4 2-832 0,4 0-208 16,1-3 0-16,5 2 0 0,2 1 1872 0,4-3 336 15,3 2 64-15,2 0 16 0,2-1-912 0,2 0-176 16,-1 4-48-16,2-4 0 0,-3 4-560 0,-3-1-112 16,0 1-32-16,-4 1 0 0,-3 0-448 0,-2 0 0 15,-1 2 0-15,-4 0 0 16,-4 0-2400-16,-3 0-528 0</inkml:trace>
  <inkml:trace contextRef="#ctx0" brushRef="#br1" timeOffset="61076.48">22569 8699 2751 0,'0'0'256'0,"0"0"-256"16,0 0 0-16,0 0 0 0,0 0 2304 0,-9 3 432 0,0 0 80 0,9-3 0 16,0 0-1328-16,-9 4-272 0,9-4-48 0,0 0-16 15,-9 2-32-15,9-2-16 0,0 0 0 0,0 0 0 16,0 0-16-16,0 0-16 0,0 0 0 0,14-1 0 15,1 0-240-15,5-1-32 0,0-1-16 0,4 0 0 16,1 1-80-16,5-1-32 0,1-2 0 0,9-3 0 16,-1 1 0-16,7-3 0 0,6 2 0 0,3-2 0 15,2 2-32-15,-1-2-16 0,-3 2 0 0,1-2 0 16,-1 4-96-16,-1-2-16 0,2-2 0 0,-4 2 0 16,3 3-80-16,-5 1-32 0,-2 2 0 0,-8-2 0 0,-5-3-208 15,-5 3-32-15,-5 2-16 0,-6 1 0 16,-3-3-144-16,-2 1 160 0,-3 0-160 0,-9 3 160 0,0 0-304 0,0 0-64 15,0 0-16-15,0 0 0 16,0 0-2128-16,0 0-416 0,0 0-96 0</inkml:trace>
  <inkml:trace contextRef="#ctx0" brushRef="#br1" timeOffset="61443.11">22880 8954 11967 0,'0'0'1072'0,"0"0"-864"0,0 0-208 0,-5 0 0 15,5 0 1568-15,0 0 272 0,0 0 48 0,0 0 16 16,0 0-320-16,0 0-64 0,0 0-16 16,0 0 0-16,0 0 48 0,9-2 16 0,4-4 0 0,3 3 0 15,3-5-240-15,4 2-48 0,3-6-16 0,3 3 0 16,1-5-336-16,2 2-64 0,0-4-16 0,0 4 0 16,-2-4-320-16,-1 2-64 0,2 2-16 0,-2 2 0 15,-2-3-272-15,-2 3-176 0,-2-2 192 0,-1 3-192 0,-4 2 0 16,-3 0 0-16,-2 0 0 0,1 0 0 15,-6 0-1856-15,-8 7-320 0,0 0-64 0,0 0-12960 16</inkml:trace>
  <inkml:trace contextRef="#ctx0" brushRef="#br1" timeOffset="61759.88">22974 8929 15663 0,'-12'5'1392'0,"-5"5"-1120"16,-1-2-272-16,0 4 0 0,-1 2 1792 0,2 1 288 15,1-1 64-15,2 2 16 0,4-1-672 0,1 0-128 16,2-2-16-16,4-4-16 0,2 1-464 0,1-4-96 16,0-6 0-16,9 7-16 0,2-1 80 0,4-3 32 15,5 0 0-15,5-1 0 0,3 0-160 0,5 1-48 16,1 1 0-16,2-3 0 0,1-1-48 0,0 1-16 16,-2 2 0-16,0 0 0 0,-4 1-48 0,0 4-16 15,-2 1 0-15,-1 1 0 0,-5-2 0 0,-4 3 0 16,-4 0 0-16,-1 0 0 0,-6 3-32 0,-3-2-16 0,-5 1 0 0,-5 2 0 15,-3 2 48-15,-7 1 16 0,-5 2 0 0,-3 0 0 16,-3 2-144-16,-3-2-16 0,-4 1-16 0,-1 0 0 16,-4-4-192-16,-3-1-48 0,-2 2 0 0,-1-3 0 15,1-1-128-15,4-1 0 0,3 1 0 0,3 0 128 16,3-4-384-16,3 2-64 0,4-2-32 0,-2-3 0 16,6 0-2208-16,7-2-448 0,12-5-96 15</inkml:trace>
  <inkml:trace contextRef="#ctx0" brushRef="#br1" timeOffset="62540.56">23761 9442 9215 0,'0'0'400'0,"0"0"96"0,0 0-496 0,0 0 0 0,-9-4 0 0,9 4 0 16,0 0 2320-16,0 0 368 0,0 0 80 0,0 0 16 15,0 0-1120-15,0 0-240 0,0 0-32 0,8 4-16 16,2-3-288-16,5-1-48 0,3 0-16 0,4-1 0 16,-2-3-272-16,5 1-64 0,3-3-16 0,4 3 0 15,1-4-352-15,2 2-80 0,-1 1-16 0,-1 1 0 0,-1-1-224 0,-4 1 0 16,-2 1 0-16,-7 2-13776 15</inkml:trace>
  <inkml:trace contextRef="#ctx0" brushRef="#br1" timeOffset="62693.26">23764 9764 28559 0,'-14'12'1264'0,"14"-12"272"0,0 0-1232 0,0 0-304 16,0 11 0-16,0-11 0 0,12 6 784 0,4-3 112 15,3-6 0-15,4-1 16 0,2-2 48 0,7-4 0 16,6 1 0-16,5-4 0 0,5-1-464 0,-1-1-96 15,1 0-16-15,-4 1 0 0,-1-3-384 0,-1 2 0 16,0 0 0-16,-5 3-16256 0</inkml:trace>
  <inkml:trace contextRef="#ctx0" brushRef="#br1" timeOffset="63194.42">25316 9123 8287 0,'0'0'368'0,"0"0"80"0,0 0-448 0,0 0 0 16,0 0 0-16,0 0 0 0,-12-6 2432 0,0 3 384 15,-1 3 96-15,-1 5 16 0,0-2-1360 0,-4-1-272 16,-2 5-48-16,-2 4-16 0,-1 3-352 0,-1 3-80 16,-5 0-16-16,-3 6 0 0,-2 2-192 0,-1 5-32 15,-1 6-16-15,3 2 0 0,2 2 32 0,3 5 0 16,0-1 0-16,8 3 0 0,2-5-192 0,8 2-48 16,2-6 0-16,7-3 0 0,3-8-176 0,5 0-32 15,3-7-128-15,7 0 192 0,3-3-64 0,3-1 0 16,1-4-128-16,5-6 192 0,5-2-48 0,5-1-16 15,1-3 0-15,1-2 0 0,-2-2-128 0,-1 2-272 0,-2-6 64 0,-4 1-9344 16,-5-1-1872-16</inkml:trace>
  <inkml:trace contextRef="#ctx0" brushRef="#br1" timeOffset="63543.9">25782 9259 17503 0,'0'0'1552'16,"0"0"-1232"-16,-10 4-320 0,0 0 0 0,0 1 1024 0,1 6 128 15,-4-1 48-15,-2 6 0 0,-5 0-96 0,-3 5-16 16,-2 4 0-16,0 0 0 0,-3 6-192 0,1-2-32 16,2 3-16-16,2 0 0 0,3 1-80 0,3-1 0 15,5-2-16-15,4-2 0 0,4-3-352 0,4-4-64 16,5-6-16-16,4-2 0 0,3-2-48 0,5-6-16 15,4-1 0-15,3-4 0 0,5-2 272 0,-1-1 48 16,1-5 16-16,0-1 0 0,1-5-112 0,-5 0-32 16,2-2 0-16,-4 1 0 0,-4-3-160 0,-1 0-32 15,-4 0-16-15,-3 2 0 0,-2 1-32 0,-3-2 0 16,-3 0 0-16,-3 2 0 0,-3-1-48 0,-6 0-16 16,0 2 0-16,-3 1 0 0,-1-3-144 0,-1 6 0 15,-2 2 0-15,3 2 0 16,-1-2-1200-16,0 5-272 0,0 1-48 0,2 2-9232 15,4 0-1856-15</inkml:trace>
  <inkml:trace contextRef="#ctx0" brushRef="#br1" timeOffset="63844.11">26368 9220 14735 0,'0'0'1312'0,"0"0"-1056"0,0 0-256 0,0 0 0 16,0 0 2800-16,-10-2 496 0,0 4 96 0,-2 0 32 0,0 0-2016 0,-2 3-384 15,-3 0-96-15,1 5-16 0,-2-1-256 0,-1 2-48 16,0-2-16-16,2 4 0 0,3-4-144 0,4 1-48 16,4 1 0-16,3-1 0 0,3 2-112 0,4-3-32 15,1 1 0-15,3 0 0 0,2 0-48 0,3 3-16 16,1-2 0-16,1 2 0 0,1 2 48 0,2-2 0 16,0-1 0-16,-4 2 0 0,-3 1-80 0,-2 0-16 15,-1 2 0-15,-4-2 0 0,-3-2 80 0,-4 1 16 16,-2 0 0-16,-2 0 0 0,-5-2 144 0,-3 2 16 15,-4 0 16-15,-3 0 0 0,-1-4-160 0,-3 3-16 16,-6 2-16-16,-1-5 0 0,0-1-224 0,1-5 0 16,0 0 0-16,3-4 0 15,4-4-1488-15,1-2-400 0,4-7-80 0,5-2-13888 0</inkml:trace>
  <inkml:trace contextRef="#ctx0" brushRef="#br1" timeOffset="64195.7">27118 8183 24879 0,'0'0'2208'15,"0"0"-1760"-15,0 0-448 0,-7 7 0 16,1-2-160-16,-2 3-112 0,-5 3-32 0,-1 6 0 0,-3 1 304 0,2 5 144 16,0 4-16-16,-3 7 0 0,0 2 320 15,2 6 48-15,-2 8 16 0,0 5 0 0,0 3 64 0,-1 11 0 16,-1 1 16-16,2 5 0 0,-1 8-112 0,0 4-32 16,-3-2 0-16,3 1 0 0,-2 3-272 0,-2-1-176 15,-1-1 192-15,2-2-192 0,6-9 128 0,2-6-128 16,2-7 0-16,6-8 0 0,5-8 0 0,3-5 0 15,3-1 0-15,8-7 0 16,2-6-384-16,4 0-96 0,4-6-16 0,2-7-12432 0</inkml:trace>
  <inkml:trace contextRef="#ctx0" brushRef="#br1" timeOffset="64611.01">27216 8538 20559 0,'0'0'896'0,"-1"-6"208"0,2-5-880 0,3 2-224 0,-2-4 0 0,5 7 0 15,2-2 688-15,0 4 80 0,-1-1 32 0,3-1 0 16,-1-1-64-16,3 2-16 0,0 0 0 0,0 1 0 16,-1 1-304-16,-1 1-64 0,-1 2-16 0,-10 0 0 0,0 0-208 0,7 7-128 15,-7-7 160-15,1 20-160 0,-4 4 0 16,-2 0 0-16,-5 2 0 0,-1 0 0 0,-5 5 224 0,2-3-48 16,-1 2-16-16,0-3 0 0,0 0 384 0,1-4 80 15,-2-4 16-15,5-1 0 0,2-4 64 0,0 0 32 16,3-3 0-16,3-1 0 0,5 0-400 0,-2-10-80 15,0 0 0-15,8 5-16 0,4-1-96 0,2-1-16 16,-1-3 0-16,2-3 0 0,1-1-128 0,2-3 0 16,2-2 0-16,1 3 0 15,-1-5-1536-15,1 4-272 0,-2-5-64 0,-3 5-11504 0</inkml:trace>
  <inkml:trace contextRef="#ctx0" brushRef="#br1" timeOffset="64809.57">27820 8433 21183 0,'0'0'1888'0,"-7"10"-1504"0,1-5-384 0,0 7 0 16,1-1 240-16,-2 6-32 0,-2 3 0 0,-1 0 0 16,-1-1 832-16,-2 2 176 0,-2-1 16 0,2 2 16 15,0 0-608-15,3 3-112 0,0-5-16 0,2-1-16 16,3 3-368-16,0-5-128 0,0-3 0 0,3 0 144 15,0-3-400-15,4 0-96 0,-2-11-16 0,0 0-7824 16,0 0-1552-16</inkml:trace>
  <inkml:trace contextRef="#ctx0" brushRef="#br1" timeOffset="65021.05">28055 8354 22111 0,'0'0'976'0,"-8"8"208"0,1 3-944 0,0 3-240 16,1 3 0-16,0 0 0 0,-2 3 624 0,-1 2 80 16,2 1 0-16,-4 5 16 0,4-1 16 0,-3 2 0 15,-1 3 0-15,1-4 0 0,1 4-288 0,2 1-48 16,0-3-16-16,4-3 0 0,0 1-256 0,2-4-128 16,1 0 0-16,0 0 128 0,1-5-288 0,2-2-64 15,-1-6-16-15,1 2-8176 16,-2-1-1632-16</inkml:trace>
  <inkml:trace contextRef="#ctx0" brushRef="#br1" timeOffset="65229.13">27535 8508 6447 0,'0'0'576'0,"0"0"-576"0,8-9 0 0,4-2 0 16,5 3 5056-16,6-1 912 0,0-1 176 0,6 0 48 15,5 5-4400-15,3-4-864 0,4 1-176 0,1-2-48 16,2-1-144-16,-2-3-48 0,3 2 0 0,-1 2 0 16,2-4-320-16,0 4-192 0,-1 1 192 0,-1 5-192 31,0 2-976-31,-3 2-304 0,-7 1-64 0,-2 1-12176 0</inkml:trace>
  <inkml:trace contextRef="#ctx0" brushRef="#br1" timeOffset="65512.21">27008 9320 23375 0,'0'0'1024'0,"11"-2"240"0,2-6-1008 0,5 2-256 16,3-1 0-16,7-2 0 0,5 3 1088 0,5-5 192 0,6-1 16 0,4 1 16 16,3-3-176-16,2 0-48 0,0 0 0 0,3 0 0 15,2-3-416-15,1 2-96 0,4-2 0 0,-2 3-16 16,-3 2-336-16,-5 2-64 16,-6-2-16-16,-6 5 0 15,-7-2-912-15,-2 4-192 0,-4 2-48 0,-4 0-13344 0</inkml:trace>
  <inkml:trace contextRef="#ctx0" brushRef="#br1" timeOffset="66028.98">27397 9583 18431 0,'0'0'816'0,"0"0"160"0,0 0-784 0,0 0-192 15,14-6 0-15,1 1 0 0,1-4 1120 0,5 0 176 16,4-1 48-16,0 0 0 0,3-4-544 0,3 1-96 16,1 3-32-16,1-3 0 0,0 3-384 0,-3 1-80 15,1 0-16-15,-4 2 0 0,-5 3-192 0,-3-3 0 16,-3 2 0-16,-4 1 0 0,-4 1-160 0,-8 3-128 15,0 0-32-15,0 0 0 16,0 0-896-16,-10 2-176 0,-5 1-32 0,-6 3-16 16,-4 0-384-16,-3 0-80 0,-1-1-16 0,-1 5 0 0,0-1 1488 0,2 2 304 15,0 2 128-15,0-2-128 0,-1 2 1616 0,2 2 336 16,2 0 64-16,1 1 16 0,1-2-368 0,1 1-80 16,0-1-16-16,3 1 0 0,3-3-432 0,3-1-96 0,6 3-16 0,3 0 0 15,5-4-464-15,5 2-112 0,3-1 0 0,4-2-16 16,2 1 64-16,6-1 16 0,0 1 0 0,5 0 0 15,0 2 128-15,2 2 16 0,1-3 16 0,1 3 0 16,-1 3 32-16,-4-1 16 0,1 1 0 0,-6 1 0 16,-3-1-208-16,-5 1-32 0,-4 0-16 0,-3-3 0 15,-5 0 112-15,-4-1 0 0,-5 0 16 0,-5 0 0 16,-5 0-112-16,-5-1-32 0,-4 1 0 0,-4-1 0 16,-1-2-160-16,-1-4-32 0,2-2-128 0,-3-3 192 15,-1-2-384-15,1-5-64 0,-2-4-32 0,2-6-16864 16</inkml:trace>
  <inkml:trace contextRef="#ctx0" brushRef="#br1" timeOffset="66814.39">28229 7870 12319 0,'0'0'544'0,"0"0"112"0,0 0-528 0,13 6-128 0,0 3 0 0,2-1 0 16,-2 2 1088-16,2 1 192 0,3 6 48 0,-2 3 0 15,2 6-400-15,1 3-80 0,1 6-16 0,2 9 0 16,0-1-208-16,0 6-48 0,1 5-16 0,1 8 0 16,1 7-80-16,-3 8-16 0,-1 3 0 0,-5 7 0 15,-3 1-160-15,-4 2-48 0,-7 3 0 0,-4 2 0 16,-6-1 224-16,-3-4 32 0,-6-5 16 0,-2 0 0 16,-4-1 144-16,1-7 32 0,-4-6 0 0,-2-4 0 0,-2-6-96 15,-2-6-16-15,0-8 0 0,-2-1 0 0,-3-7-288 0,1-5-64 16,2-4-16-16,5-4 0 0,1-3-224 0,2-5-128 15,5-4 128-15,4-6-208 16,7-6-2192-16,0-7-432 0</inkml:trace>
  <inkml:trace contextRef="#ctx0" brushRef="#br1" timeOffset="67105.72">29059 8648 25279 0,'0'0'1120'0,"0"0"224"0,0 0-1072 0,-1 12-272 16,0-3 0-16,-2 4 0 0,-1 1 624 0,-1 1 64 0,-1 3 16 0,-1 2 0 15,1 1 288-15,1 2 64 0,0 2 16 0,0 0 0 16,0 6-608-16,2-3-112 0,-1 0-32 0,2 0 0 16,-1-4-320-16,1-1 128 0,-1 2-128 0,1-1 0 31,-1-2-896-31,-1-2-256 0,-1-2-64 0,1-4-7808 0,-2-1-1584 0</inkml:trace>
  <inkml:trace contextRef="#ctx0" brushRef="#br1" timeOffset="67258.55">28713 9004 4607 0,'0'0'192'0,"11"-4"64"16,0 0-256-16,6-1 0 0,3 1 0 0,3 2 0 0,2-1 4720 0,4 0 896 15,4-4 176-15,-2-1 32 0,1-1-3904 0,-2 0-800 16,1-1-160-16,-2 3-16 0,-1 2-768 0,-1-2-176 16,-4 1 0-16,1 1-8576 15,-3-3-1712-15</inkml:trace>
  <inkml:trace contextRef="#ctx0" brushRef="#br1" timeOffset="67491.82">29714 8613 26607 0,'-8'17'1168'0,"3"-4"256"0,-3 3-1136 0,-2 3-288 16,-2 4 0-16,-1 5 0 0,-1 0 1120 0,-1 4 160 0,-2 0 48 0,1 3 0 15,0 1-208-15,2 1-32 0,2-3-16 0,1 0 0 16,4-1-640-16,2-2-128 0,2-2-32 0,3 0 0 16,1-6-272-16,3-4 0 0,1-5 0 0,3-4 0 15,1-1 0-15,2-6 0 0,1-3-128 0,4-3 128 32,2-4-1408-32,0-2-192 0,0-5-48 0,-3-3-12688 0</inkml:trace>
  <inkml:trace contextRef="#ctx0" brushRef="#br1" timeOffset="67636.71">29540 8522 33167 0,'-13'-8'2944'0,"13"8"-2352"0,-4-9-464 0,4 9-128 0,0 0 0 0,0 0 144 16,-1-6-144-16,1 6 160 0,0 0-160 0,0 0 0 16,0 0 0-16,7-5 0 15,0-1-2016-15,-7 6-432 0</inkml:trace>
  <inkml:trace contextRef="#ctx0" brushRef="#br1" timeOffset="68130.42">30384 8691 6447 0,'0'0'272'0,"0"0"80"15,-13-1-352-15,2-2 0 0,0 3 0 0,0 3 0 16,-3 1 3840-16,0-2 704 0,-1 2 144 0,-2 1 32 15,-1 1-2864-15,1-1-576 0,-1 4-128 0,1-1 0 0,1 3-432 0,2 0-80 16,1 1 0-16,2 1-16 0,0-4-160 0,5 4-16 16,4-3-16-16,-1 1 0 0,2 2-144 0,2-4-32 15,3 2 0-15,2-1 0 0,2 2 16 0,1 1 0 16,0-3 0-16,1 1 0 0,0-1-80 0,-1-1 0 16,-3 3-16-16,2-2 0 0,-3 0 16 0,-5-10 16 15,4 9 0-15,-3 2 0 0,-1 1 80 0,-1-5 16 16,-3 4 0-16,-2-4 0 0,-5 2 32 0,0-3 16 15,-2 0 0-15,-1 0 0 0,-1-2-112 0,-2-2-32 16,0 2 0-16,-1 0 0 0,0-4-208 0,2-1 128 16,0-2-128-16,1-1 0 15,1 0-896-15,4-3-256 0,4-2-64 0,2-4-14400 0</inkml:trace>
  <inkml:trace contextRef="#ctx0" brushRef="#br1" timeOffset="68308.72">30704 8699 10127 0,'0'0'896'0,"0"0"-704"0,0 0-192 0,0 12 0 16,0-2 3600-16,-1 3 688 0,-4 2 144 0,-3 3 32 16,-3 1-2496-16,-2 2-496 0,-1 0-112 0,-1 2-16 15,-1 0-496-15,2-3-96 0,2 1-32 0,0-1 0 16,1 0-544-16,2 1-176 0,0-6 0 0,3 0 0 15,3 0-1376-15,1-1-384 0,2-2-80 0,2-6-11296 16</inkml:trace>
  <inkml:trace contextRef="#ctx0" brushRef="#br1" timeOffset="68647.82">30878 8776 23039 0,'-11'14'1024'0,"1"-1"192"0,-1 2-960 0,-1 4-256 16,-4 1 0-16,-1 2 0 0,-2 0 1296 0,-1 1 224 16,1-1 32-16,0-4 16 0,-1 0-96 0,5-1 0 15,1-1-16-15,2-2 0 0,2-5-656 0,4 0-128 16,6-9-32-16,0 0 0 0,0 0-128 0,0 0-48 0,0 0 0 0,13-14 0 16,3-1-112-16,1-3-32 0,-1-1 0 0,2 0 0 15,1-2-176-15,1 2-144 16,2-5 192-16,1 3-192 0,1 0 160 0,1 2-160 0,1 1 128 0,-1 3-128 15,2 2 0-15,-5 4 0 0,-3 1 128 0,-2 5-128 16,-1 4 0-16,-5 6 0 0,-2-1 0 0,-3 5 0 16,-2 5 0-16,-3 7 0 0,-2 3-144 0,-4 6 144 15,-6-1 0-15,0-2 0 0,-1 3 0 0,-4-1 0 16,0-3 0-16,-2 0 0 0,-1-1-128 0,1 1 128 16,0 0-1488-16,6-4-240 0,2-6-64 0,2-3-8784 15,2-6-1776-15</inkml:trace>
  <inkml:trace contextRef="#ctx0" brushRef="#br1" timeOffset="69490.3">31309 8138 9215 0,'-5'-8'400'0,"5"8"96"0,0 0-496 0,0-7 0 0,3-5 0 0,-3 12 0 15,10-9 2128-15,0 1 336 0,3 2 64 0,4 1 16 16,4-1-1424-16,0 2-288 0,2 2-48 0,1-1-16 16,1 3-64-16,-3 1 0 0,3 1-16 0,-3 3 0 15,-1 2-112-15,-2 1 0 0,-4 6-16 0,-3 1 0 16,-4 4-320-16,-1 2-64 0,-5-1-16 0,-3 3 0 16,-3 1 48-16,-1-2 16 0,-4-2 0 0,-3 4 0 0,-2 3 128 15,-3-4 32-15,-2 0 0 0,1 1 0 0,0-4-48 0,1-2 0 16,-2 0 0-16,1-4 0 0,4-7 160 0,0 2 16 15,2-4 16-15,12-5 0 0,0 0-112 0,0 0-32 16,0 0 0-16,0 0 0 0,14 4-128 0,2-5-16 16,1-2-16-16,2-2 0 0,2-1-80 15,0 1-16-15,2 1 0 0,3-2 0 0,-5-2-128 0,1 2-192 16,-3-3 32-16,0 5-9888 16,-1-1-1968-16</inkml:trace>
  <inkml:trace contextRef="#ctx0" brushRef="#br1" timeOffset="69729.22">32035 8279 13823 0,'0'0'1216'0,"0"0"-960"0,0 0-256 0,0 0 0 16,0 0 2592-16,5 8 480 0,-4 3 80 0,-1 2 32 15,-1 5-1504-15,-2 0-288 0,-2 1-64 0,-2 3-16 16,-1-1-512-16,-2 2-96 0,-2 6-32 0,0-5 0 15,-3-2-400-15,1 2-80 0,-3-1 0 0,2 1-16 16,2 1-32-16,2-3 0 0,-1-1 0 0,3-1 0 16,2-5-320-16,2 0-64 0,-1-4-16 0,4-3 0 31,2-8-1440-31,0 0-288 0,0 0-64 0</inkml:trace>
  <inkml:trace contextRef="#ctx0" brushRef="#br1" timeOffset="69930.14">32340 8344 23151 0,'0'0'1024'0,"0"0"208"15,-3 14-976-15,1 2-256 0,-2 4 0 0,-1 2 0 0,-3 5 624 0,5-12 80 16,-5 2 0-16,-1 3 16 0,-1 2 64 0,1 2 16 16,-4 3 0-16,1-1 0 0,-2 5-128 0,-12 25-32 15,5-9 0-15,4-8 0 0,4-4-448 0,2-6-192 16,3-4 128-16,3-2-128 0,0-4 0 0,4-2-272 15,1-17 32-15,-2 14 16 16,2-14-1952-16,0 0-384 0</inkml:trace>
  <inkml:trace contextRef="#ctx0" brushRef="#br1" timeOffset="70115.67">31838 8303 24879 0,'0'0'1088'0,"10"-6"256"0,4-3-1088 0,6 3-256 0,6-2 0 0,6 4 0 16,-1 2 1296-16,6-1 208 0,3-3 32 0,2 1 16 16,-1 0-608-16,-16 2-128 15,4-1-32-15,4 0 0 0,4 1-400 0,1 1-96 0,0 2-16 0,-2 2 0 16,-1 0-1472-16,22 6-288 0,-13-2-64 16</inkml:trace>
  <inkml:trace contextRef="#ctx0" brushRef="#br1" timeOffset="70382.28">31374 9143 20271 0,'0'0'896'0,"0"0"192"16,19-2-880-16,3-1-208 0,2 0 0 0,1-1 0 0,6-1 1600 0,3 0 256 0,4-3 64 0,4 2 16 16,3-5-752-16,4 3-160 0,5-5-16 0,4 4-16 15,6 0-176-15,2 3-48 0,2-2 0 0,-31 6 0 16,5-2-432-16,4 1-80 0,2-1-32 0,0 1 0 31,1 3-1792-31,-3 2-352 0</inkml:trace>
  <inkml:trace contextRef="#ctx0" brushRef="#br1" timeOffset="70762.55">31660 9740 25103 0,'0'0'1104'0,"0"0"240"0,0 0-1072 0,0 0-272 16,0 0 0-16,14 6 0 0,2-2 1248 0,3-4 192 16,3-2 32-16,4 0 16 0,1-4-368 0,7 1-80 0,2-1-16 0,4-4 0 15,3 0-512-15,0-3-96 0,-1 2-32 0,-2 0 0 16,-5-2-384-16,-2 3 0 16,-4 1 128-16,-2-3-128 15,-3 3-1024-15,-11 3-256 0,0 1-32 0</inkml:trace>
  <inkml:trace contextRef="#ctx0" brushRef="#br1" timeOffset="71049.05">31637 9773 29487 0,'-13'12'1296'0,"7"-5"288"0,1 0-1264 0,1 0-320 0,2 3 0 0,2 0 0 15,2 1 416-15,4 0 32 0,7 0 0 0,2 2 0 16,3-4 464-16,6 3 112 0,7 0 0 0,2 1 16 0,4 2-128 0,2 1-16 15,2 2-16-15,1 5 0 16,-3 1-64-16,-2-1-16 0,-4 1 0 0,-4 3 0 0,-3-4-160 0,-6 1-16 16,-3 1-16-16,-5-2 0 0,-3 0-16 0,-5 1 0 15,-4-2 0-15,-1 1 0 0,-6-2-96 0,-4 2-32 16,-7-4 0-16,-6 2 0 0,-5 0-80 0,-8-2-32 16,-9-2 0-16,-5-1 0 0,-5 3-128 0,-3-1-32 15,-1-1 0-15,-4-1 0 0,-2-3-192 0,-5-4 0 16,-5 1 128-16,1-6-128 15,2-3-1152-15,9-2-256 0,6-6-64 0,2-5-18816 0</inkml:trace>
  <inkml:trace contextRef="#ctx0" brushRef="#br1" timeOffset="75719.24">18693 3557 11055 0,'0'0'480'0,"0"0"112"0,0 0-464 0,-4-6-128 0,4 6 0 0,-5-7 0 15,-1 0 1568-15,-2 2 288 0,-2 2 64 0,-1 1 16 16,0 2-448-16,-2 2-80 0,-3 1-32 0,0 1 0 15,-3 1-416-15,-2 1-64 0,1 3-32 0,-4 4 0 0,-3 4-176 0,-3 2-48 16,-5 4 0-16,-2 4 0 0,-2 0-80 0,0 3-32 16,1 3 0-16,-1 2 0 0,6 0 64 0,2 2 16 15,4 1 0-15,5 2 0 0,4 1-112 0,6-2-32 16,3-5 0-16,5 0 0 0,5-3-272 0,3-1-48 16,2-1-16-16,5-4 0 0,1-2-128 0,5-3 0 15,1 0 144-15,1-2-144 0,1-5 0 0,4-1 0 16,0 1 0-16,4-5 128 0,0 1-128 0,3-4 0 15,2-1 0-15,-3 3 0 0,-2-3-256 0,-1-1 0 16,-2-3-16-16,0-2 0 16,-4 0-2768-16,0-3-544 0,1-2-128 0,-6 3 0 0</inkml:trace>
  <inkml:trace contextRef="#ctx0" brushRef="#br1" timeOffset="76069.75">19151 3832 18831 0,'0'0'832'0,"0"0"176"0,1-11-816 0,-1 11-192 0,0 0 0 0,0 0 0 16,-9-1 752-16,9 1 96 0,-10 5 32 0,-4 4 0 16,-5 4-16-16,0 3 0 0,1 5 0 0,0 2 0 15,-1 2-32-15,1 4-16 0,2 3 0 0,-1-1 0 16,2-3-144-16,4 1-32 0,4-4 0 0,3 2 0 15,4-4-352-15,6-4-80 0,2-1-16 0,5-3 0 16,2-6 80-16,6-3 16 0,3-5 0 0,4-2 0 16,2-4 208-16,3-1 32 0,3-2 16 0,1-5 0 15,-2-1-96-15,2-1-32 0,0-3 0 0,-2-2 0 0,-5-2 16 0,-1 1 0 16,-1-5 0-16,-4 2 0 0,-3 1 32 0,-5-1 16 16,-6 1 0-16,-4 3 0 0,-5-2-96 0,-5-1 0 15,-5-3-16-15,-4 3 0 0,-6-1-160 0,-2 2-16 16,-2 2-16-16,-1 2 0 0,-1 2-176 0,1 3-256 15,0 5 64-15,1 3 16 16,2 0-1728-16,2 4-336 0,1 1-80 0</inkml:trace>
  <inkml:trace contextRef="#ctx0" brushRef="#br1" timeOffset="76402.72">20046 3675 22687 0,'0'0'1008'0,"0"0"208"0,0 0-976 0,0 0-240 15,-7 4 0-15,1 2 0 0,-2 0 656 0,-2-1 96 16,-1 1 16-16,-2 0 0 0,-1 1 112 0,0 3 16 16,-1-2 16-16,1 3 0 0,-1-2-352 0,2 0-80 0,1-2-16 0,3 4 0 15,3-4-80-15,2 3 0 0,4-10-16 0,2 7 0 16,3 3 16-16,4 0 0 0,1 0 0 0,4 3 0 15,4-3 96-15,1 3 32 0,1 1 0 0,0-2 0 16,1 4-240-16,-1 0-32 0,-2 1-16 0,-4 2 0 16,-2 1 112-16,-1 2 32 0,-4-3 0 0,-2 0 0 15,-3 0 208-15,-4 0 32 0,-3 0 16 0,-4-1 0 0,-2 0-48 16,-3 1-16-16,-5-1 0 0,-3-2 0 16,-1-1-272-16,-3-2-48 0,-4-1-16 0,-6-1 0 15,0-9-816-15,4-5-176 0,4-9-16 0,12 5-11232 16,0-6-2240-16</inkml:trace>
  <inkml:trace contextRef="#ctx0" brushRef="#br1" timeOffset="76804.84">20996 2991 8287 0,'-3'-12'736'0,"-2"2"-592"0,-1-2-144 0,-1 3 0 15,-2 3 2144-15,-1 3 400 0,0 3 80 0,-3 4 0 16,-4 8-1072-16,1 4-208 0,-3 6-64 0,-2 8 0 16,0 6-192-16,2 2-64 0,-2 3 0 0,2 7 0 15,2 3-128-15,0 5-48 0,2 3 0 0,1 5 0 16,1-2-144-16,2 6-48 0,-2 3 0 0,1 0 0 16,2-1-400-16,1 0-64 0,3 1-32 0,4-7 0 15,-4-3-160-15,5-8 128 0,1-6-128 0,4-3 128 0,4-5-128 0,2-6 0 16,2-8 0-16,2-3 0 15,3-6-560-15,1-3-80 0,1-7-32 0,1-1-8480 16,1-10-1712-16</inkml:trace>
  <inkml:trace contextRef="#ctx0" brushRef="#br1" timeOffset="77220.1">21326 3083 17615 0,'0'0'768'0,"0"0"192"0,-8-5-768 0,8 5-192 0,0 0 0 0,0 0 0 16,4-12 544-16,3 5 80 0,4-2 16 0,1 4 0 16,4-4-64-16,4 3-16 0,4 2 0 0,0-3 0 0,-1 1-112 0,1 4-32 15,0 2 0-15,1 2 0 16,-6 4-96-16,-2 6 0 0,-4 4-16 0,-5 2 0 0,-4 3-176 0,-4 1-128 16,-4 6 144-16,-4 2-144 0,-5 0 304 0,-1 3-48 15,-3-1 0-15,-2-2 0 0,-3-3 16 0,-1 0 0 16,-1-3 0-16,0-5 0 0,1-1 272 0,4-2 48 15,2 0 16-15,3-6 0 0,3 0-64 0,3-5-16 16,8-5 0-16,0 0 0 0,0 0-320 0,0 0-64 16,7-5-16-16,4-5 0 0,2 0-128 0,3-4-272 15,6 1 64-15,1 0-8944 16,1-2-1792-16</inkml:trace>
  <inkml:trace contextRef="#ctx0" brushRef="#br1" timeOffset="77438.53">21928 3096 22863 0,'0'0'1008'0,"0"0"208"0,0 0-960 0,0 10-256 0,-4 1 0 0,1 2 0 16,-1 2 864-16,-3 3 128 15,-2 2 32-15,1-1 0 0,0 3-400 0,-1-3-80 16,0 0-16-16,-1 2 0 0,0 0-320 0,0 2-64 0,3-1-16 0,2-2 0 15,1-1-128-15,2-2 0 0,2-1 0 0,2-7 0 16,-2-9-1872 0,7 11-256-16,-7-11-48 0</inkml:trace>
  <inkml:trace contextRef="#ctx0" brushRef="#br1" timeOffset="77662.17">22205 2993 23039 0,'-11'18'1024'0,"4"-6"192"0,1 2-960 0,-2 5-256 16,1 4 0-16,-2 0 0 0,0 5 832 0,0 1 112 15,0 3 16-15,0 1 16 0,0-6-176 0,2 1-32 16,1-3-16-16,-1 2 0 0,0-4-448 0,1 0-96 16,3-4-16-16,1-3 0 0,4-2-192 0,-1 0 0 15,0-5 0-15,-1-9 0 0,0 0-224 0,0 0-96 16,0 0 0-16,9 0-8352 15,-9 0-1664-15</inkml:trace>
  <inkml:trace contextRef="#ctx0" brushRef="#br1" timeOffset="77904.56">21567 3139 25791 0,'10'-3'2304'0,"4"-3"-1856"0,5-3-448 0,4 3 0 16,4-3 320-16,5 1-48 0,7-4 0 0,2-1 0 15,3 0 528-15,6-2 96 0,5-3 32 0,-1 2 0 16,2-2-384-16,-1 1-80 0,-2 3-16 0,2 0 0 16,1 3-224-16,0-1-48 0,1 6-16 0,-4 0 0 15,-1 2-352-15,-7 3-80 0,-7 2-16 0,-7 0-9120 16,-9-1-1808-16</inkml:trace>
  <inkml:trace contextRef="#ctx0" brushRef="#br1" timeOffset="78788.13">21182 3595 3679 0,'0'0'320'15,"0"0"-320"-15,0 0 0 0,0 0 0 0,0 0 2416 0,0 0 400 16,0 0 96-16,0 0 16 0,0 0-1520 0,10-5-320 15,-1 3-48-15,-9 2-16 0,0 0 32 0,12-4 0 16,-4 3 0-16,-8 1 0 0,12-3-112 0,-2 0-32 16,0 1 0-16,0 1 0 0,-10 1-192 0,13 0-32 15,-1 0-16-15,-1 0 0 0,-1-2-192 0,-1 1-32 16,2 1-16-16,0 0 0 0,-1-1-192 0,-10 1-48 16,11-3 0-16,-1 2 0 0,-10 1-192 0,12-1 176 15,-2 1-176-15,-10 0 160 0,11 0-320 0,0 1-64 16,-11-1-16-16,10 0-8480 15,-10 0-1712-15</inkml:trace>
  <inkml:trace contextRef="#ctx0" brushRef="#br1" timeOffset="79238.39">21157 3913 8287 0,'-16'4'736'0,"7"-2"-592"0,1 2-144 0,-4-1 0 0,2-1 1792 0,10-2 320 16,-9 4 64-16,9-4 0 0,0 0-480 0,0 0-96 16,0 0-32-16,0 0 0 0,0 0-272 0,17-4-48 15,2 0-16-15,4-1 0 0,3-4-592 0,6 1-112 16,4-5-16-16,3 3-16 0,3 0-192 0,6-1-48 15,4 2 0-15,3-5 0 0,1-2-128 0,0 1-128 16,-1-1 192-16,2 5-192 0,0-4 240 0,-1 1-64 16,0 4-16-16,0-2 0 0,-2 3-160 0,-4 2 0 15,-9-5 0-15,-5 5 0 16,-4 1-352-16,-6 1-160 0,-5 2-16 0,-3-1-12240 0</inkml:trace>
  <inkml:trace contextRef="#ctx0" brushRef="#br1" timeOffset="79476.7">21557 4090 23615 0,'0'0'1040'0,"14"2"224"0,-1-2-1008 0,2-1-256 16,3-3 0-16,2 0 0 0,0-2 0 0,3-3 0 15,3 1 0-15,2-3 0 0,0-3 0 0,0-1 0 16,0 1 192-16,0 1-48 0,-2-1 32 0,1 3 0 16,-2 2 0-16,-2-1 0 0,-2 2-176 0,-4 3 0 15,-3-1-192-15,-1 2-7040 16,-4 1-1408-16</inkml:trace>
  <inkml:trace contextRef="#ctx0" brushRef="#br1" timeOffset="79805.86">21515 4156 19231 0,'-14'12'848'0,"4"-5"176"0,0 0-816 0,5 2-208 0,5-9 0 0,0 13 0 16,1-4 208-16,4 1 0 15,3-3 0-15,3 1 0 0,2-1 240 0,3-3 64 16,3 1 0-16,0 0 0 0,2-1 64 0,-1 1 32 0,2-2 0 15,2 3 0-15,3-3 304 0,-1 1 64 0,0 1 16 0,2 3 0 16,-3-4 16-16,-1 5 0 0,-2-1 0 0,-3 4 0 16,-3-2-192-16,-2 2-48 0,-2 0 0 0,-5 0 0 15,-3 2-208-15,-4 1-48 16,-2 0-16-16,-6-2 0 0,-3 1 80 0,-5 0 32 0,-3 2 0 0,-5 2 0 16,-5 0-192-16,0 0-32 0,-7-3-16 0,2-1 0 15,-3-3-224-15,-1 2-144 0,-3-5 192 0,2-1-192 16,1-4 0-16,1-3-192 0,0-4 0 0,5-5-11440 15,5-1-2272-15</inkml:trace>
  <inkml:trace contextRef="#ctx0" brushRef="#br1" timeOffset="80289.13">22603 2633 7359 0,'0'0'656'0,"0"0"-528"0,0 0-128 0,0 0 0 15,0 0 1520-15,0 0 272 0,13 1 48 0,-2 1 16 16,-1 0-848-16,1 2-176 0,-1 1-16 0,3 1-16 16,0 1 288-16,4 4 64 0,0 6 16 0,3 2 0 15,5 0-128-15,3 10-16 0,3 3-16 0,-1 9 0 16,3 0-272-16,2 9-48 0,2 3-16 0,-3 2 0 15,-1 1-160-15,-3 4-16 0,-5 5-16 0,-5 2 0 0,-5-1-48 16,-3 5-16-16,-9 0 0 0,-1 2 0 0,-4-1 208 0,-4 2 32 16,-4-2 16-16,-4-4 0 0,-5-3-64 0,-5 1-16 15,-6-4 0-15,-1 2 0 0,-2-7-176 0,-3-4-32 16,-1 1-16-16,2-6 0 0,0-4-176 0,2 1-48 16,-5-6 0-16,8-2 0 0,2-3-144 0,1-2 0 15,0-8 0-15,4-2 0 16,4-6-1616-16,3-4-368 0,3-8-64 0,4-7 0 0</inkml:trace>
  <inkml:trace contextRef="#ctx0" brushRef="#br1" timeOffset="81272.57">23879 3225 14735 0,'-2'-15'640'0,"-2"9"160"0,4 6-640 0,-3-12-160 16,1 5 0-16,2 7 0 0,0 0 1664 0,0 0 320 15,0 0 48-15,0 0 16 0,-6-4-640 0,6 4-128 16,0 0-32-16,-9 11 0 0,-2 5-352 0,3 1-80 15,0 4-16-15,-1 3 0 0,-1 3 64 0,1 6 16 0,3 1 0 0,-2 3 0 16,-1 1-224-16,0-1-32 16,2 1-16-16,-2 0 0 0,2-1-352 0,1 0-64 0,1-3 0 15,0-1-16-15,0 0-176 0,0-6 0 0,0 0 0 0,1-7 0 16,0-2 0-16,1-3 0 0,1-1-224 0,1-4 80 31,-2-1-1488-31,3-9-288 0,0 0-64 0,0 0-11616 0</inkml:trace>
  <inkml:trace contextRef="#ctx0" brushRef="#br1" timeOffset="81440.59">23478 3645 29135 0,'0'0'1280'0,"11"5"288"0,2-3-1248 16,2 1-320-16,2-2 0 0,2 2 0 0,5-1 1056 0,3 0 160 16,0-2 16-16,4-2 16 0,1 0-416 0,3-2-96 15,3-2-16-15,6-3 0 0,1 1-240 0,5-2-48 16,1 1-16-16,0-2 0 0,-3-2-272 0,-1 4-144 15,-2-2 160-15,12-5-11360 16,-10 0-2288-16</inkml:trace>
  <inkml:trace contextRef="#ctx0" brushRef="#br1" timeOffset="82541.17">25541 3431 2751 0,'0'0'256'0,"0"0"-256"0,0 0 0 0,0 0 0 16,0 0 3488-16,0 0 656 15,0 0 128-15,0 0 16 0,0 0-1984 0,-7 12-416 0,1-1-80 0,0 1-16 16,-1 5-256-16,1 2-48 0,-2 4-16 0,2 0 0 15,-3 4-320-15,0 3-80 0,-2 5-16 0,2 0 0 16,-1 3-288-16,1 2-64 0,1 4-16 0,0-2 0 16,-2 3-272-16,3-3-48 0,0 3-16 0,2-5 0 15,-1-7-176-15,5-6-48 0,4-2 0 0,3-3 0 0,1-5-128 16,1-1 0-16,-1-9 0 0,5-2 128 0,2-1-128 16,4-6 0-16,2-3-192 0,3-4 192 15,1-5-576-15,0-4 16 0,0-4 0 0,2-2 0 16,-2-1-1632-16,-3 2-336 0,-3-3-64 0,-4 4-10704 15</inkml:trace>
  <inkml:trace contextRef="#ctx0" brushRef="#br1" timeOffset="82712.27">25387 3154 34783 0,'0'0'1536'0,"0"0"320"0,0 0-1472 0,0 0-384 16,0 0 0-16,0 0 0 0,0 0 0 0,11 4 0 15,-11-4 0-15,13 4 128 0,0 0 0 0,-1-2 0 16,0-1 0-16,3-1 0 0,-2-1-128 0,-2 0 0 16,1 0-128-16,-2-2 128 15,0 3-2992-15,-10 0-512 0</inkml:trace>
  <inkml:trace contextRef="#ctx0" brushRef="#br1" timeOffset="83175.03">26765 3330 9215 0,'-5'-12'816'0,"0"1"-656"16,-3-1-160-16,-1 1 0 0,-1 3 2832 0,-3 2 544 15,-1 2 96-15,-2 4 32 0,-2 3-1680 0,-1 2-336 16,-4 0-64-16,-1 2-16 0,-3 6-656 0,3 2-144 16,-1 4-32-16,0-1 0 0,1 3-32 0,5 1-16 15,4 3 0-15,6-4 0 0,0 0-160 0,7 0-48 16,2 2 0-16,3-4 0 0,5-2-144 0,1-3-48 15,4-2 0-15,1 2 0 0,-2-2 0 0,2 0 0 16,2 1 0-16,0-3 0 0,1 0-128 0,-2 3 192 16,-1-3-192-16,-1 3 192 0,-2 2-64 0,-3 1-128 0,-5 0 192 0,-1 1-64 15,-2 0 144-15,-4 1 32 16,-5-3 0-16,-2 6 0 0,-5-2 192 0,-3 1 32 16,-4-2 16-16,-2 0 0 0,-3 0-192 0,-1-2-32 0,0-2-16 0,2-1 0 15,0 0-176-15,2-6-128 0,-2-2 144 0,4-2-144 31,5-5-1216-31,6-3-320 0,-1-1-80 0,7 0-8704 16,2-4-1744-16</inkml:trace>
  <inkml:trace contextRef="#ctx0" brushRef="#br1" timeOffset="83385.64">27255 3435 26079 0,'0'0'1152'0,"-7"9"256"0,-1 2-1136 0,-2 5-272 16,-3 4 0-16,-1 3 0 0,0 4 832 0,-1-2 128 15,-3 4 0-15,1-2 16 0,0 3-224 0,2-3-48 16,1 2-16-16,2-3 0 0,2 2-496 0,3-7-192 16,0 1 128-16,6-2-128 15,0 1-1712-15,1-6-416 0,2-1-96 0</inkml:trace>
  <inkml:trace contextRef="#ctx0" brushRef="#br1" timeOffset="83758.89">27473 3585 6447 0,'-1'22'576'0,"-1"4"-576"0,-2 1 0 0,3 4 0 15,0 0 4512-15,0 0 800 0,-1 3 144 0,0-3 48 16,-3-3-3616-16,1-4-720 0,0 1-144 0,0-3-16 16,0-8-224-16,3-3-32 0,1-11-16 0,0 0 0 15,0 0-112-15,0 0-32 0,13-2 0 0,1-12 0 16,2-7-112-16,4-1-32 0,-1-9 0 0,0 2 0 16,0-2-256-16,1-2-48 0,-2-1-16 0,1 0 0 15,-1-2-128-15,1-1 0 0,0 2 0 0,1 3 128 0,2 1-128 16,-2 6 0-16,-1 6 0 0,0 2 0 0,-2 6 0 0,-2 6 0 15,0 5 0-15,-1 4 0 0,-2 7 0 0,-3 7 0 16,-3 6 192-16,-1 9-64 0,-4 5 0 0,2 4-128 16,-3 0 192-16,-1 1-64 0,-2 3-128 0,-1 2 128 15,-1-6-128-15,0-1 128 0,1-4-128 0,-2-3 0 16,2-3 144-16,2-2-144 0,-1-6 0 0,2-4-320 16,1-5 64-16,0-5-10816 15,0-9-2176-15</inkml:trace>
  <inkml:trace contextRef="#ctx0" brushRef="#br1" timeOffset="84195.31">28841 2582 11967 0,'-14'0'528'0,"14"0"112"0,-11 7-512 0,0 3-128 16,-3 0 0-16,-4 6 0 0,0 6 2160 0,1 5 400 15,-4 10 64-15,-2 3 32 0,-2 6-1024 0,0 6-208 16,-1 8-32-16,2 6-16 0,-1 0-560 0,2 5-112 16,0 3-32-16,2 2 0 0,2 3-256 0,3 2-48 15,1-1-16-15,4-1 0 0,5-5-352 0,0-3 144 16,4-6-144-16,4-7 0 0,2-8 144 0,4-7-144 15,5-2 0-15,2-4 144 0,6-7-144 0,4-3 0 16,6-7 0-16,6-3 0 16,3-6-640-16,6-4 0 0,4-11 0 0</inkml:trace>
  <inkml:trace contextRef="#ctx0" brushRef="#br1" timeOffset="84726.68">29271 2697 11967 0,'0'0'1072'0,"11"-7"-864"15,-1-4-208-15,5 3 0 0,2-1 624 0,-1 2 80 16,-1 0 0-16,3 0 16 0,2 0 80 0,2 0 16 16,0 2 0-16,-2 1 0 0,-1 3-176 0,-1 1-16 0,-2 1-16 0,0 1 0 15,-5 7-464-15,-2 1-144 16,-4 4 0-16,-2 5 0 0,-3 6 128 0,-4 1-128 0,-3-2 0 0,-4 8 0 16,0 3 0-16,-5-1 0 15,1-1 0-15,-5-3 0 0,-3 0 208 0,0-1-64 16,1-2-16-16,1-1 0 0,0-2 656 0,2-5 128 0,3-2 32 15,3-2 0-15,4-3-32 0,4-1 0 0,3 1 0 16,2-12 0-16,6 5-512 0,4 0-96 0,2-3-32 0,2 1 0 16,2-6-48-16,3 1-16 0,1-2 0 0,3 1 0 15,2-2-208-15,-1-1 0 0,1 0 0 0,-1-3-12816 16</inkml:trace>
  <inkml:trace contextRef="#ctx0" brushRef="#br1" timeOffset="84940.52">30102 2753 19343 0,'0'0'1728'0,"0"0"-1392"16,0 0-336-16,-4 12 0 0,0 3 1984 0,-1 3 320 16,-2 1 64-16,0 3 0 0,-3 3-1344 0,-1 0-256 15,-1 1-64-15,-1 0-16 0,-2 2-192 0,0-3-48 16,-3 0 0-16,2 1 0 0,4-5-320 0,0 0-128 15,1-2 0-15,3-3 0 16,2-2-288-16,2-1-160 0,4-13-16 0,0 0-8768 16,0 0-1760-16</inkml:trace>
  <inkml:trace contextRef="#ctx0" brushRef="#br1" timeOffset="85167.6">30368 2761 17503 0,'-15'6'768'0,"6"2"176"0,0 1-752 0,0 5-192 0,-1 3 0 16,0 2 0-16,-1 2 2080 0,-1 6 384 0,1-3 80 0,-1 7 16 15,1 1-1216-15,0-3-224 0,-1 1-48 0,2 2-16 16,0-3-368-16,1 1-80 0,0-5-16 0,3 3 0 16,0-4-416-16,3 0-176 0,1-2 128 0,2-4-128 15,0-2 0-15,2-3 0 0,1-2-224 0,0 1 80 31,-3-12-432-31,0 0-96 0,0 0-16 0,0 0-8512 0,10 1-1696 0</inkml:trace>
  <inkml:trace contextRef="#ctx0" brushRef="#br1" timeOffset="85425.39">29906 2891 24703 0,'0'0'1088'0,"0"0"240"0,10-5-1072 0,3-1-256 15,2-1 0-15,3 2 0 0,1-5 544 0,2 2 48 16,4 0 16-16,0-1 0 0,4-2 288 0,3 1 48 16,2-4 16-16,4 3 0 0,2 2-304 0,3-1-48 15,4 2-16-15,4-1 0 0,-3 0-384 0,1-1-80 16,-2 3 0-16,-6 3-128 15,-2-1-2224-15,-5 1-544 0,9 0-112 0,-14 7-32 0</inkml:trace>
  <inkml:trace contextRef="#ctx0" brushRef="#br1" timeOffset="85863.62">29041 3557 12895 0,'0'0'576'0,"0"0"112"0,0 0-560 0,0 0-128 15,14 4 0-15,2-4 0 0,1 0 1760 0,5 0 320 16,3-1 64-16,5-4 16 0,5-1-912 0,7 1-176 15,4-3-48-15,2 0 0 0,4-5-176 0,1 4-32 0,-4-1-16 16,4 1 0-16,0-2-32 0,6 1-16 0,6 2 0 16,1 3 0-16,-1-3-336 0,-1 3-64 0,-3-1-16 0,-3-1 0 15,-3 4-336-15,-3 1 0 0,-4 0 0 0,-3 1 0 32,-2 1-1872-32,-6 0-448 0,-3 1-96 0</inkml:trace>
  <inkml:trace contextRef="#ctx0" brushRef="#br1" timeOffset="86133.15">29710 3903 23663 0,'0'0'1040'0,"0"0"240"0,13 5-1024 0,-1-1-256 16,4 1 0-16,4-3 0 0,3-2 800 0,4-2 112 16,4-5 32-16,2 1 0 0,2-5-224 0,-2-1-32 15,2-3-16-15,-2-2 0 0,0 1-272 0,1-2-48 16,-1 2-16-16,-2 0 0 0,0 1-336 0,-3 0 144 0,-3 1-144 0,-1 0 0 31,-2 0-1408-31,-3 5-400 0,-4-1-80 0</inkml:trace>
  <inkml:trace contextRef="#ctx0" brushRef="#br1" timeOffset="86427.25">29649 3971 24239 0,'-29'23'1072'0,"10"-6"224"0,-2-1-1040 15,4 0-256-15,1-4 0 0,5 2 0 0,2 0 432 0,5 2 16 0,4-5 16 0,4-1 0 16,4-2 32-16,6-2 0 0,5-3 0 0,5 1 0 15,4-2 176-15,5 2 32 0,4 1 16 0,6-1 0 16,4 1 0-16,2 1 0 0,-3 1 0 0,-1-2 0 16,-3 5 16-16,-3-3 0 0,-3 5 0 0,-3-2 0 0,-4 2-256 0,-5 0-48 15,-6-2-16-15,-5 3 0 0,-4 2-80 0,-6-2-16 16,-3-1 0-16,-5 0 0 0,-6 2 80 0,-2 1 16 16,-5 3 0-16,-2-3 0 0,-5-1-176 0,-5-1-48 15,-1-1 0-15,-5-7 0 0,-2-1-192 0,-2-3 0 16,-2-4 0-16,4-1 0 15,5-7-1728-15,5 1-320 0,3-4-80 0,5-3-13648 0</inkml:trace>
  <inkml:trace contextRef="#ctx0" brushRef="#br1" timeOffset="87029.3">30695 2097 6447 0,'-13'-9'576'0,"6"4"-576"16,-2 1 0-16,3-4 0 0,0 1 2144 0,6 7 320 16,0 0 64-16,0 0 16 0,0 0-944 0,0 0-176 0,0 0-32 0,0 0-16 15,14 3-416-15,3 6-96 0,1 0-16 0,3 6 0 16,6 3 16-16,4 6 0 0,4 6 0 0,5 3 0 16,5 0-160-16,0 6-48 0,4 7 0 0,1 11 0 15,-2 5-112-15,1 7-32 0,-2 2 0 0,-2 3 0 16,-5 7-192-16,-5 2-32 0,-3 6-16 0,-6 0 0 15,-9 0 48-15,-4 0 16 0,-5 0 0 0,-6 0 0 16,-7-2 144-16,-4 1 32 0,-3-1 0 0,-5-6 0 16,-2-1 96-16,-3-2 32 0,-2-3 0 0,-1-4 0 15,-2-3-32-15,-1-2 0 0,-1-5 0 0,2 2 0 16,-2-6-176-16,1 0-48 0,-3-5 0 0,1 0 0 16,-2-1-192-16,-2-5-64 0,-6 0 0 0,2-6 0 15,3 1-128-15,-1-3 0 0,-2-5 0 0,5-1 128 16,0-1-1568-16,2-2-320 0,2-6-64 0</inkml:trace>
  <inkml:trace contextRef="#ctx0" brushRef="#br1" timeOffset="91449.7">13245 8235 14111 0,'0'0'304'0,"-1"9"64"0,-2-4 16 0,-1 2 16 0,2 1-400 0,-1-3 0 16,3-5 0-16,-2 10 0 0,-2-1 1024 0,0 2 112 15,0-2 16-15,1 4 16 0,-2 0-224 0,-1 0-48 16,0-1-16-16,0 2 0 0,-2-4-208 0,-1 3-32 16,-1 1-16-16,0-1 0 0,-3-4-48 0,-1 2 0 15,0-3 0-15,-4 2 0 0,2-2 80 0,-2 0 16 16,-1-4 0-16,-1 0 0 0,-2 0-16 0,0 0 0 16,1-3 0-16,-1-1 0 0,1-1 48 0,-2-2 0 15,1 1 0-15,2-2 0 0,1-1-112 0,1-3-16 16,0 0 0-16,-6-3 0 0,2 0-64 0,5-3 0 0,0-3-16 0,2-1 0 15,-2-1-112-15,5-2 0 0,-1-5-16 0,-2 2 0 16,-3-5-176-16,3 0-48 0,1-4 0 0,-2-3 0 16,2 0-144-16,2 1 160 0,0-2-160 0,6 8 160 15,-1-1-160-15,2-13 0 0,2 5 0 0,4 2 0 16,3 1 0-16,2 3 0 0,4 4-160 0,4-1 160 16,3 0-128-16,3 3 128 0,3 3 0 0,-7 6-144 15,0-5 144-15,15-6 0 0,1 1 0 0,0 6-128 16,-3 3 128-16,2 1 0 0,2 6 0 0,-8 3-128 0,3 4 128 15,14 4 0-15,-4 2 0 0,-11 3-128 0,0 4 128 0,11 7 0 16,-3 6-144-16,-3 2 144 0,-4 5 0 0,-4 3 0 16,-2 4 0-16,-2 3 0 0,1 2-128 0,-5 6 128 15,-3-3 0-15,-3 6 0 0,-4 1 0 0,-3 2 0 16,-3-2 0-16,-3-5 0 0,-6-2 0 0,-2-2 0 16,-3 1 0-16,-3-3 0 0,2-2 224 0,1-14 16 15,-1 5 0-15,-5-1 0 0,-6 4 96 0,-2-2 32 16,-2 1 0-16,-2-4 0 0,-2 1-160 0,2-6-16 15,-2 0-16-15,1-4 0 0,1-4-48 0,1-5 0 16,3-3 0-16,2-7 0 0,0-7 112 0,2-2 16 16,1-4 0-16,2-6 0 0,0-7-128 0,-6-14 0 15,7 1-128-15,1-5 192 0,3 2-192 0,2-5 0 0,1-1 128 0,5 0-128 16,3-5 0-16,4 0 0 16,1 2 0-16,5 1 0 0,3 5 0 0,6 4 0 0,1 3 0 0,3 2 0 15,1 4-176-15,6 1 176 16,3 2-160-16,1 4 160 0,1 6-128 0,3 2 128 0,3 1 0 0,3 6-144 15,0 5 144-15,-1 3 0 16,-1 6-144-16,-3 3 144 0,-1 7 0 0,-10 1-176 16,1 2 176-16,12 13-128 0,-8 3 128 0,-4 4 0 15,-6 2 0-15,0 5-128 0,-1 2 128 0,1 4 0 0,-8 2 0 0,-3 0-128 16,-3-3 128-16,-3-1 0 0,-1-5 160 0,-4-4-160 16,-5-5 0-16,-2 0 0 0,-2 0 0 0,2-12 0 15,-5 3 192-15,-3 0-48 0,-1-1-16 0,-7 1 0 16,-3 0 0-16,-3-3 0 0,-4-4 0 0,-3-3 0 15,0-5-128-15,0-4 0 0,2-5 144 0,1-3-144 16,3-4 128-16,2-7-128 0,0-4 160 0,-6-10-160 16,5-3 128-16,3-5-128 0,1-6 0 0,2-2 0 15,3-3 0-15,3-4 128 0,5-5-128 0,4 0 0 0,3 0 0 0,8 3 0 16,5 4 0-16,7 5 0 0,6-2-192 0,6 5 192 16,4 5-192-16,3 1 192 0,4 1-176 0,3 6 176 15,3 0-160-15,7 4 160 0,4 0-160 0,1 7 160 16,0 4-160-16,-4 6 160 0,3 4-128 0,-3 8 128 15,-1 8 0-15,-5 5-144 0,-5 3 144 0,-5 7 0 16,-4 7 0-16,-4 2-128 0,-5 2 128 0,-2 9 0 16,-5 3-144-16,-3 5 144 0,-4 3 0 0,-5-1 0 15,-5-3 0-15,-4-4 0 0,-3-3 0 0,-5-6 128 0,-5 1 0 0,6-16 0 16,-6 2 0-16,-1-1 0 16,-3 2 0-16,-4 0 0 0,-3-6 0 0,-2-3-128 15,-3-3 192-15,0-4-64 0,1-4-128 0,0-6 160 16,0-5-160-16,3-7 160 0,2-1-16 0,1-7 0 0,2-3 0 0,-9-14 0 15,5-2-144-15,6-1 0 16,3-4 144-16,5-6-144 0,3 1 0 0,5-7 0 0,5-3 0 16,6 1 0-16,5 1 0 0,7 2 0 0,3 5 0 0,5 6 0 15,6 4-176-15,3 6 176 0,1 2-208 0,7 4 80 16,5 3 128-16,-10 14 0 0,5-2 0 0,21 4 0 16,-4 5 0-16,-19 3-240 0,2 6 48 0,16 9 0 15,-7 2 192-15,-8 10 0 0,-6 1-160 0,-8 13 160 16,-6 3 0-16,-7 7 0 0,-3 9-144 0,-4-4 144 0,-5 1 0 15,-6-4 0-15,-3-4 0 0,-1-21 0 0,-6-1 0 0,-2 3 0 16,0 0-160-16,-3-3 160 0,0-2 0 0,-1-3 0 16,-3-2 0-16,0-5 128 0,-1-6 0 0,-1-3 0 15,-1-5 0-15,-1-4 0 0,1-4-128 0,1-7 0 16,2-3 0-16,1-3 0 0,1-7 0 0,-4-10 144 16,5-2-144-16,9-1 0 0,2-3 128 0,4-2-128 15,6-7 0-15,2-1 0 0,2-5 0 0,6 3 0 16,6 1 0-16,2 4 0 0,6 6 0 0,2 9 0 15,3 3-240-15,4 9 80 0,4 5 160 0,2 3-128 16,-1 6 128-16,3 6-128 0,-3 4 128 0,1 7-160 16,-2 3 160-16,-4 6-160 0,-1 5 160 0,-6 6 0 15,-5 5-144-15,-4 3 144 0,-6 11 0 0,-5-3 0 16,-5 3-144-16,-5-2 144 0,-4 1 0 0,-1-18 0 16,-4 3-128-16,-6 1 128 0,-3-1 0 0,-3 0 0 0,-3-1 0 0,-4-4 0 15,-3-4 0-15,-1-2 144 16,-4-3-144-16,2-4 192 0,0-3-192 0,1-7 192 15,4-6-192-15,1-6 192 0,-1-5-64 0,5-6 0 16,2-3 0-16,-7-15 0 0,9-3 0 0,5-2 0 0,5-9 0 0,6 0 0 16,5-2-128-16,6-4 0 0,7-3 0 0,6 1 0 15,3 1 0-15,9 1 0 16,3 8-176-16,4 6 176 0,0 6-144 0,6 4 144 0,5 6-160 0,3 6 160 16,1 3-144-16,0 11 144 0,2 5-128 0,-2 5 128 15,-6 9 0-15,-14-2-160 0,1 4 160 0,11 16 0 0,-10 4-128 16,-7 6 128-16,-6 5 0 0,-7 6 0 15,-5 2 0-15,-5 1 0 0,-4 0 0 0,-1-16 0 0,-4 1-192 0,-5 0 32 16,-5-2 0-16,-1 2 0 0,-3-3 160 0,-1-4 0 16,-3-3 0-16,-2-3 0 0,-2-5 0 0,1-6 0 15,-2-1 0-15,0-7 0 0,0-8 128 0,2-9-128 16,1-6 160-16,2-9-160 0,5-3 144 0,-6-21-144 16,9 0 128-16,9 0-128 0,5-4 0 0,9 1 0 15,6-1 0-15,7 2 0 0,3-2 0 0,0 15-176 16,6-1 176-16,5-2-192 0,3 0 192 0,15-15 0 15,1 11-144-15,-13 16 144 0,4 4 0 0,23-1 0 16,-7 8-144-16,-3 7 144 0,-5 10 0 0,-7 9 0 16,-5 7-128-16,-8 4 128 0,-7 7 0 0,-11-5-160 15,-6 4 160-15,-5 20-128 0,-9 3 128 0,-5-3 0 16,-6-3-144-16,-5-2 144 0,-5-1 0 0,-3-3 0 16,-3-3 0-16,-4 0 0 0,-3-3 0 0,12-10 0 15,-2-1 0-15,-2-2 0 0,-5-1 0 0,1-8 0 0,-3-3 144 0,-16-5-144 16,7-6 128-16,6-8-128 15,7-4 128-15,6-6-128 0,6-4 128 0,3-4-128 16,1-4 160-16,8-5-160 0,5-3 0 0,5-2 128 0,7-3-128 0,3 4 0 16,6-1 0-16,1 6 0 0,9 3 0 0,3 7 0 15,4 2-176-15,4 4 176 16,4 5-160-16,1 7 160 0,0 0-128 0,1 9 128 16,1 6 0-16,-5 8-144 0,-4 4 144 0,-12 1 0 15,0 3 0-15,4 19 0 0,-8 6 0 0,-5 4 0 16,-5-1 0-16,-3 2 0 0,-9-1 0 0,-2-1-160 0,-3-2 160 0,0-18 0 15,-2 2 0-15,-4-4 0 0,-4 1 0 0,-4-4 0 16,-1-3 0-16,0-3 0 0,-3-6 176 0,0-2-176 16,-1-5 256-16,-1-6-48 0,3-7-16 0,-11-7 0 15,5-8-32-15,6-4-16 0,4-6 0 0,2-3 0 16,1-4-144-16,6-6 160 0,3-2-160 0,7-2 160 0,2-4-160 0,5 15 0 16,3-1 0-16,8-19 0 0,6 10 0 0,0 9 0 15,1 3 0-15,5 7-176 0,4 8 176 0,3 8-160 16,1 8 160-16,1 7-160 0,1 7 160 0,-1 11-160 15,-4 10 160-15,-2 8-160 0,-3 4 160 0,-6 6-192 16,-5 5 192-16,-5 6-192 16,-2 7-1984-16,-6-1-416 0</inkml:trace>
  <inkml:trace contextRef="#ctx0" brushRef="#br1" timeOffset="94165.3">13559 17916 9215 0,'0'0'400'0,"0"0"96"0,0 0-496 0,0 0 0 0,0 0 0 0,0 0 0 15,0 0 4528-15,0 0 800 0,0 0 176 0,0 0 16 0,0 0-3840 0,0 0-768 16,0 0-144-16,-5 7-48 0,-4-3-208 0,-1-2-64 16,-3 2 0-16,-1-3 0 0,0-1 128 0,-2 0 32 15,-1 0 0-15,-1 0 0 0,-1-1 224 0,-1 1 64 16,-2-4 0-16,-3 3 0 0,1-2-208 0,0 1-48 16,-4-1 0-16,0 2 0 0,-1-2-224 0,-2 2-48 15,-3 0-16-15,-3-2 0 0,-5 1-160 0,0 2-16 16,-1 1-16-16,-1 3 0 0,4-2-160 0,0 0 0 15,4-1 144-15,-1 0-144 0,1-1 0 0,3 0 144 16,3 1-144-16,0 1 0 0,4-2 160 0,0 0-160 16,2 0 128-16,4 0-128 0,2-2 192 0,5 1-32 15,0 1-16-15,5 0 0 0,8 0-16 0,0 0 0 0,0 0 0 16,0 0 0-16,0 0-128 0,0 0 160 0,0 0-160 0,0 0 160 16,0 0-160-16,0 0 0 0,11-2 144 0,-11 2-144 15,10-2 0-15,-10 2 128 0,14 0-128 0,-4 3 0 16,-10-3 0-16,0 0 0 0,0 0 0 0,13 9 128 15,-4 2-128-15,-1 2 0 0,-3-3 0 0,-2 4 0 16,0 3 0-16,0 2 0 0,-3 0 0 0,-2 4 0 16,1 3 0-16,-2 2 128 0,1 4-128 0,-2 2 0 15,-1 1 0-15,0 2 128 0,-3 2-128 0,-1 3 0 16,-2 0 0-16,0 1 144 0,-3 2-144 0,0-5 0 16,0 0 176-16,-3 0-176 0,1 0 160 0,0-3-160 15,2-4 240-15,0-5-48 0,2 0-16 0,-1-4 0 16,1 2-176-16,2-3 128 0,0-1-128 0,-1-3 128 15,4-2-128-15,1-2 0 0,2 0 0 0,-1-4 0 0,3-2 0 0,2-9 0 16,0 12 0-16,0-12 0 0,0 9 0 0,0-9 0 16,0 0 0-16,3 10 0 0,-3-10 0 0,0 0 0 15,0 0 0-15,11 4 0 0,-11-4 0 0,12 2 0 16,0-1 0-16,0-1 0 0,1-1 0 0,0 1 0 16,1-4 0-16,2 4 0 0,2-1 0 0,4 1 0 15,1 0 0-15,2 1 0 0,3-1-128 0,2 0 128 16,1-1 0-16,2 1 0 0,1 0 0 0,2-1 0 15,2-3 0-15,3-1 0 0,2 0 0 0,3 1 0 16,2 0 0-16,-1-2 0 0,-1 1 0 0,0 0 0 16,-6 0 0-16,3 0 0 0,-3-1 0 0,1-1 0 0,-2 0 0 0,0 4 0 15,1-4 0-15,-1 4 0 0,-1 0 0 0,0 0 0 16,1 2 0-16,-4 1 0 0,-2-1 0 0,-1 1 0 16,-5-1 0-16,-3 2 0 0,-4-1 0 0,-5 1 0 15,-1 0 0-15,-2 2 0 0,-2-2 0 0,-10-1 0 16,9 3 0-16,-9-3 0 0,0 0 0 0,0 0 0 15,0 0 0-15,0 0 0 0,0 0 0 0,0 0 0 16,0 0 128-16,0 0-128 0,0 0 0 0,0 0 128 16,-10-3-128-16,10 3 0 0,-12-6 0 0,2-3 0 15,1 0 0-15,3-6 0 0,0-3 128 0,0-1-128 16,1-3 0-16,2-3 0 0,-1 0 0 0,1-9 0 16,1-1 0-16,2-2 0 0,0-4 0 0,2-2 0 15,3 1 0-15,0 3 0 0,2-3 0 0,0 2 0 16,1 2 0-16,-2 3 0 0,1 0 0 0,2 5 0 0,0 2-128 15,1 0 128-15,-1 3 0 0,-2-2 0 0,3 1 0 16,1 4 0-16,-3-3 0 0,3 4 0 0,-3 2 0 0,3 0 0 16,-4 0 0-16,-2 2 0 0,-1 4 0 0,0 2 0 15,-1-2 0-15,-2 3 0 0,0 2 0 0,-1 8 0 16,3-8 0-16,-3 8 0 0,0 0 0 0,0 0-144 16,0 0 144-16,0 0 0 0,0 0 0 0,0 0-128 15,0 0 128-15,0 0 0 0,0 0-160 0,-4 10 32 16,-1 0 0-16,0-3 0 0,-2 1 128 0,-2 1 0 15,-1-1 0-15,0 1 0 0,-1-3 0 0,-2 2 0 16,-1-3 0-16,-1 1 0 0,-2 2 128 0,-2-3-128 16,-4 0 128-16,-2 1-128 0,-3-2 0 0,-3-3 128 15,-3 0-128-15,-2 1 0 0,-2-1 0 0,-2-1 128 16,-2-3-128-16,0 2 0 0,1 1 0 0,-1-2 128 0,4-3-128 0,-3 1 0 16,1 0 0-16,-4 0 0 0,1-4 0 0,0 3 0 15,1-1 0-15,1-3 0 0,2 2 0 0,5-4 0 16,1 4 0-16,3-3 0 0,5 2 0 0,2-5 0 15,1 4 0-15,3-1 0 0,3 5 0 0,2-4 0 16,1 3 0-16,3 1 0 0,2-3 0 0,8 8 0 16,-6-5 0-16,6 5-160 0,-4-5 160 0,4 5 0 15,0 0-144-15,0 0 144 0,0 0 0 0,0 0-144 16,0 0 144-16,0 0 0 0,0 0 0 0,0 0 0 16,0 0 0-16,0 0 0 0,0 0 0 0,0 0-128 15,0 0 128-15,0 0 0 0,0 0 0 0,0 0 0 16,0 0 0-16,-1 9 0 0,1-9 0 0,-1 13 0 15,-1-5 0-15,2 3 0 0,0 0 0 0,0-3 0 16,0-8 0-16,-1 14 0 0,0-3 0 0,0 2 0 0,-1 0 0 0,0 1 0 16,2-2 0-16,-3 6 0 0,-1 1 0 15,1 4 0-15,-3-1 0 0,0 2 0 0,-2 6 0 0,-2 2 0 16,-1 1 0-16,-2 0 0 0,-1 1 0 0,-1 1 0 16,0-1 0-16,-1 0 0 0,-1-1 0 0,-1 2 144 15,-3-3-144-15,6-2 0 0,1-1 128 0,0 3-128 16,-1-4 0-16,2 1 0 0,1 2 0 0,0-6 0 15,1-1 0-15,1-1 0 0,-1-2 0 0,4-4 0 16,0-3 0-16,0-1 0 0,2 1 0 0,1-1 0 16,3-6 0-16,1-7 0 0,0 0 0 0,0 0 0 15,0 0 0-15,0 0 0 0,0 0 0 0,0 0 0 16,0 0 0-16,0 0 0 0,0 0 0 0,0 0 0 0,0 0 0 0,0 0 0 16,0 0 0-16,0 0 0 0,0 0 0 0,0 0 0 15,0 0 0-15,0 0 0 0,0 0 0 0,12 2 0 16,0-2 0-16,2 0 0 0,0-2 0 0,3 2 0 15,4-1 0-15,4 0 0 0,3-3 0 0,4 1 0 16,2 2 0-16,2-4-144 0,1-3 144 0,1 2 0 16,4-2 0-16,1 3 0 0,3-1 0 0,3-2-128 15,1 3 128-15,3-2 0 0,2 0 0 0,0 2 0 16,2-1 0-16,-2 3 0 0,-3 1 0 0,-2-1 0 16,0 2 0-16,0 0 0 0,-2 2 0 0,-1 2 0 15,-1-1 0-15,-2 2 0 0,-7 1 0 0,1-1 0 16,-6 0 0-16,-4 1-128 0,-4-1 128 0,-4-2-128 15,-2 1 128-15,-2-2 0 0,-4 0 0 0,-3 3 0 0,-9-4 0 16,12 2 0-16,-12-2 0 0,0 0 0 0,0 0 0 0,0 0 0 16,0 0 0-16,0 0 0 0,0 0 0 0,0 0 0 15,0 0 0-15,0 0 128 0,0 0-128 0,0 0 0 16,0 0 128-16,0 0-128 0,0 0 0 0,-8-6 0 16,3 0 0-16,0-4 0 0,1 1 0 0,3-4 0 15,-2-2 0-15,2-3 0 0,-2-2 0 0,3-5 0 16,-1-4 0-16,1-1 0 0,1-5 0 0,-1-3 0 15,0-2 0-15,0-6 128 0,0 1-128 0,0-2 0 16,4 5 128-16,-3-3-128 0,-1 0 0 0,2 1 0 16,0 2 0-16,1 5 128 0,-2 1-128 0,2 3 0 15,-2 3 0-15,0 3 0 0,2 4 0 0,-2 0 0 16,-1 4 0-16,1 3 0 0,0 4 0 0,1 2 0 16,-2 10 0-16,0 0 0 0,0 0 0 0,0 0 0 0,0 0 0 0,0 0 0 15,0 0-272-15,0 0 16 0,-5 13 16 0,1-1 0 31,1-1-1872-31,2 1-368 0,1-12-80 0</inkml:trace>
  <inkml:trace contextRef="#ctx0" brushRef="#br1" timeOffset="95749.58">23478 3586 11391 0,'0'0'512'0,"-9"11"96"0,1-5-480 0,1 0-128 0,-2 2 0 0,0-3 0 16,2 0 960-16,0 0 160 0,7-5 32 0,-10 5 16 15,1-1 240-15,1 1 32 0,0 0 16 0,8-5 0 16,-8 5-112-16,1 0 0 0,7-5-16 0,-6 8 0 0,6-8-320 15,-4 8-64-15,4-8-16 0,0 0 0 0,0 0 736 0,0 0 128 16,10 7 48-16,3-3 0 0,1-3-1840 0,5-1-272 16,4-1-112-16,4-2 0 0,3-2 640 0,3 0 144 15,1 3 32-15,5-3 0 0,-1-3-128 0,0 3-32 16,-1 1 0-16,-9-1 0 0,2 1 48 0,2 0 16 16,0 3 0-16,3 0 0 0,1 1-16 0,2 0 0 15,-2 0 0-15,9 1 0 0,-8 0-96 0,-6 3-32 16,-6 0 0-16,-6 1 0 0,-5-1-192 0,-2-1 144 15,-12-3-144-15,9 5 128 0,-9-5-128 0,0 0 128 16,0 0-128-16,5 10 128 0,-5-10-128 0,-3 9 0 16,3-9 144-16,-5 9-144 0,-1-4 0 0,-1 2 0 15,-2-2 0-15,0-1 128 0,1 1-400 0,-1-1-80 0,-1-4-16 0,-2 0 0 32,1 0-2608-32,-2-1-528 0</inkml:trace>
  <inkml:trace contextRef="#ctx0" brushRef="#br1" timeOffset="96381.76">23821 3283 11055 0,'0'0'976'15,"-1"-8"-784"-15,2-4-192 0,-1 5 0 16,0 7 1568-16,2-13 272 0,0 2 48 0,0 1 16 16,1-2-320-16,-1 6-64 0,-2 6-16 0,0 0 0 15,2-13-288-15,-1 5-64 0,-1 8-16 0,0 0 0 0,0 0-160 0,0 0-16 16,4-8-16-16,-4 8 0 0,0 0-224 0,0 0-32 16,0 0-16-16,0 0 0 0,3 12-160 0,0 2-16 15,1 1-16-15,-3 6 0 0,-2-2-64 0,1 5-16 16,1 8 0-16,-1 3 0 0,-2 5-64 0,-2 7-16 15,-1 1 0-15,-3 4 0 0,-2 3-64 0,-2 0 0 16,1-1-16-16,-2 1 0 0,2-2-80 0,-2-2-16 16,2-1 0-16,-1-5 0 0,2-3-144 0,0-6 192 15,1-2-192-15,3-6 192 0,1-1 16 0,-2-5 16 16,2-5 0-16,1-1 0 0,2-1-32 0,-2-5-16 16,4-10 0-16,0 0 0 0,0 0-16 0,0 0 0 15,0 0 0-15,0 0 0 0,0 0 64 0,5-11 16 16,-1-5 0-16,0-1 0 0,-1-6-96 0,3-2-16 15,-4 1 0-15,3-2 0 0,-1-4-128 0,2-1 0 16,-1-1 0-16,3-1 0 0,-2-3 0 0,3 1 0 0,2-1 128 0,-1-1-128 16,1-1 0-16,-1 1 0 0,3 0 0 0,-2 4 0 15,1 4 0-15,-1 1 0 0,-4 4 0 0,0 0 0 16,0 2-144-16,-1 2 144 0,-1 3 0 0,0 5 0 16,-1 3 0-16,0 1-128 0,-4 8 128 0,0 0 0 15,0 0 0-15,0 0 0 0,0 0-128 0,-5 15 128 16,1 3 0-16,-1 1-128 0,-2 0 128 0,2 5 0 15,-4-1 0-15,1 8-128 0,-3-1 128 0,1 6 0 16,-1 2 0-16,-2-1 0 0,0 0 0 0,1 0 0 0,-2-2 0 0,4-2 128 16,-2-1-128-16,2-4 0 0,1-3 144 0,3 0-144 15,1-5 128-15,-1-5-128 0,4-3 0 0,1-2 0 16,1-10 0-16,0 0-176 16,0 0-1424-16,0 0-304 0,0 0-48 0,0 0-9392 15,9-16-1888-15</inkml:trace>
  <inkml:trace contextRef="#ctx0" brushRef="#br1" timeOffset="96916.41">23492 3730 13823 0,'0'0'1216'0,"-4"-5"-960"16,0-4-256-16,4 9 0 0,0 0 1856 0,5-8 320 15,0-2 64-15,3 4 0 0,2 1-704 0,3-3-160 16,1 2-32-16,2 1 0 0,2-4-256 0,4 2-64 0,0-1-16 0,5 1 0 16,-1 1 32-16,2-2 16 0,2 4 0 0,2 1 0 15,1-3-224-15,3 5-64 0,0 2 0 0,4 5 0 16,3-3-256-16,-2 4-64 0,-2 0-16 0,-1 1 0 16,-5 2-240-16,-1-3-32 0,-4 1-16 0,-4 0 0 15,-5 0-144-15,-2 1 128 0,-2-4-128 0,-5 2 128 16,0-2-128-16,-2-1 0 0,-8-4 144 0,0 0-144 15,0 0 176-15,0 0-48 0,2 9 0 0,-2-9 0 0,0 0 0 0,0 0-128 16,0 0 192-16,-12 4-64 0,-2-4 0 0,-3-1 0 16,-3-1 0-16,-4 1 0 0,-4 0-128 0,-4-3 0 15,-6 1 144-15,-3 2-144 0,1 0 0 0,-1 1 128 16,0 1-128-16,2 2 0 0,-4 2 0 0,2-1 0 16,3-1 0-16,0 1 0 0,1 0 0 0,-1 1 0 15,5-2 0-15,1-2 0 0,5-1 0 0,6 0 0 16,1-4 0-16,8-1 0 0,4 1 0 0,8 4 0 15,0 0 0-15,4-7 0 0,2-4 0 0,8 5 0 16,4-3 0-16,4 2 0 0,2 0 0 0,4 0-160 16,1 3 160-16,3-1 0 0,1-2 0 0,2 4-128 15,2 0 128-15,0 3 0 0,0 0 0 0,1 0 0 16,0 0 0-16,0 1 0 0,-1 3 0 0,-4-1 0 16,-5-2 0-16,-2 1 0 0,-6-2 0 0,-2 2 0 15,-5-1 0-15,-2 0 0 16,-11-1-1008-16,0 0-240 0,0 0-48 0,0 0-15520 0</inkml:trace>
  <inkml:trace contextRef="#ctx0" brushRef="#br1" timeOffset="97285.03">23799 3211 1839 0,'0'0'0'0,"0"0"160"0,0 0-160 0,0 0 0 16,0 0 0-16,0 0 0 0,0 0 3568 0,0 0 672 15,0 0 144-15,0 0 32 0,0 16-2496 0,0-1-512 16,2-2-80-16,-2 1-32 0,-2 3-96 0,2 6-32 15,0 1 0-15,2 6 0 0,0 1-192 0,-2 9-32 16,3 0-16-16,-6 2 0 0,1 4-96 0,-4 1-32 16,0 2 0-16,-2 1 0 0,0-1-304 0,-3-2-64 15,-1-2-16-15,2-4 0 0,-2-4-272 0,2-3-144 16,1-1 160-16,0-2-160 0,0-6 144 0,2 2-144 16,3-4 128-16,-3-3-128 0,2-2 0 0,4-3 0 15,0-5 0-15,0 1 0 0,1-11-176 0,0 0-112 16,0 0-32-16,0 0 0 15,0 0-1984-15,0 0-416 0,0 0-80 0</inkml:trace>
  <inkml:trace contextRef="#ctx0" brushRef="#br1" timeOffset="97568.42">23451 3674 18543 0,'0'0'816'0,"0"0"176"16,0 0-800-16,0 0-192 0,0 0 0 0,0 0 0 16,0 0 704-16,0 0 112 0,0 0 16 0,0 0 0 0,5-6-48 0,3-2 0 15,-1 3 0-15,6-1 0 0,2-2-160 0,3 4-48 16,4-1 0-16,1-1 0 0,3 1-176 0,2 3-32 16,1 0-16-16,3 1 0 0,0-1-192 0,1 2-32 15,0-1-128-15,0 2 192 0,0 1-48 0,-1-1-16 16,-3 1 0-16,-1 0 0 0,-2 1-128 0,-2 0 0 15,-3 1 0-15,-4-3-8480 16,1-1-1648-16</inkml:trace>
  <inkml:trace contextRef="#ctx0" brushRef="#br1" timeOffset="99436.15">23389 4392 4607 0,'0'0'192'0,"0"0"64"0,0 0-256 0,-7-5 0 16,7 5 0-16,0 0 0 0,-6-5 2880 0,6 5 544 16,-8-6 96-16,8 6 32 0,0 0-1632 0,0 0-336 15,0 0-64-15,0 0-16 0,0 0-272 0,0 0-48 16,0 0-16-16,5-7 0 0,-5 7-192 0,13-6-32 15,1 1-16-15,3 1 0 0,0 2-176 0,5-1-48 16,3 0 0-16,7 2 0 0,1-3-96 0,4 3-32 16,3-1 0-16,-1-1 0 0,0 2-64 0,3 1-32 15,0-3 0-15,5 2 0 0,0 1 32 0,4 2 0 16,-1 1 0-16,1 0 0 0,-4-2-64 0,-5 0-16 0,-4-1 0 0,-5 0 0 16,-5-1-192-16,-3 0-48 0,-3-1 0 0,-6 2 0 15,-3 2-64-15,-4-1-128 0,1-1 176 0,-10 0-176 16,0 0 176-16,0 0-176 0,0 0 160 0,0 0-160 15,0 0 192-15,0 0-48 16,-10 7-16-16,-4-1 0 0,-4 1-128 0,-2 2 192 16,-7-3-192-16,-2 5 192 0,-7-4-192 0,-6 3 0 0,-5-5 144 0,-1 2-144 15,-3 0 0-15,0 0 144 0,0 3-144 0,2-2 0 16,2 3 128-16,-3-3-128 0,1 2 0 0,0-4 0 16,-4 3 0-16,7-4 0 0,4 0 0 0,4 2 0 15,5-2 0-15,5-3 0 0,5-1 0 0,7-1 0 16,4 0 0-16,12 0 128 0,0 0-128 0,0 0 0 15,-1-5 0-15,7-3 0 0,7 1 0 0,7 1 0 16,7-3 0-16,9 3 0 0,7-3-160 0,5 2 160 16,3-2 0-16,2 2 0 0,1-2 0 0,1 1 0 15,2 3 0-15,1 0 0 0,2 3 0 0,-3-1 0 16,-2 0 176-16,-6 2-48 0,-4 2-128 0,-10-1 192 16,-7-1-64-16,-6 0 0 0,-4 0-128 0,-7 1 192 0,-11 0-64 15,0 0-128-15,0 0 176 0,0 0-176 0,0 0 192 16,-18 5-64-16,-6 1 0 0,-5 0-128 0,-7-2 160 0,-4 1-160 15,-7 2 128-15,-4-2-128 0,-1-1 0 0,0 1 128 16,-2 2-128-16,-2 0 0 0,-2 0 0 0,-3 0 0 16,-4-1 128-16,2 2-128 0,3-3 0 0,6 4 0 15,9-3 0-15,6 0 0 0,9 1 0 0,6-2 0 16,6-1 0-16,7-2 0 0,11-2 0 0,0 0 0 16,0 0 0-16,14-6 0 0,7-1 0 0,10-4-144 0,7-2 144 15,10 2-160-15,8-1 160 0,5 2-192 0,3 3 192 0,0-2-192 16,0 1 192-16,0 3 0 15,0 0 0-15,2 4-128 0,1 1 128 0,-8 1 0 0,-4 1 0 0,-8 1 0 16,-9 0 0-16,-7-2 0 16,-8 3 0-16,-8-2 0 0,-15-2 128 0,0 0-128 15,0 0 128-15,-4 10-128 0,-7-3 128 0,-9 3-128 0,-7-3 128 0,-8 2-128 16,-5-2 0-16,-8 2 128 0,-2-2-128 0,-4 3 0 16,1-3 0-16,-2 0 128 0,-1 2-128 0,2-4 0 15,-4-1 0-15,1 1 0 0,1-1 0 0,8-3 128 16,7 1-128-16,10-2 0 0,6 0 0 0,9 0 0 15,6 0 128-15,10 0-128 0,0 0 160 0,0 0-160 16,14-5 0-16,7-4-160 0,7 1 0 0,9-3 0 16,6 2 160-16,4-3-128 0,3 5 128 0,1-2-128 0,-2 2 128 0,3-2 0 15,3 4 0-15,1 0 0 0,1 1 0 0,-2 2 0 16,-3 2 0-16,-5 0 0 0,-5 0 0 0,-9 1 0 16,-6-1 0-16,-7 1 0 0,-7 2 0 0,-13-3 0 15,0 0 0-15,0 0 0 0,0 0 128 0,-13 6-128 16,-6 1 128-16,-6 0-128 0,-10-2 0 0,-5 2 144 15,-9 2-144-15,-3-4 0 0,-1-1 128 0,-3 1-128 16,-1-2 0-16,-2 0 0 0,-3 1 128 0,-2 0-128 16,-2 3 0-16,4-3 0 0,7 1 128 0,10 0-128 15,9-2 0-15,8-1 0 0,6 0 0 0,6 0 0 16,16-2 0-16,0 0 0 0,0 0 0 0,0 0 0 16,13-4 0-16,8-2 0 0,5-4 0 0,8 0-192 15,5 2 192-15,6 3-192 0,2 0 192 0,4 2 0 16,0 1-160-16,1 0 160 0,1 2 0 0,0 2 0 15,1-2 0-15,-1 0 0 0,1 0 0 0,-6 2 0 16,-6 5 0-16,-5-2 0 0,-7 0 0 0,-6 2 0 16,-6-1 0-16,-6-1 0 0,-12-5 0 0,0 0 0 15,0 0 144-15,-9 11-144 0,-7-2 128 0,-6 1-128 16,-8-4 128-16,-3 2-128 0,-5-4 0 0,-3 1 0 16,-2 1 0-16,-1 1 128 0,-5-2-128 0,4 2 0 0,-2-1 0 0,0-4 128 15,-4 2-128-15,-1-2 0 0,-3 1 0 0,7-3 0 16,3-4 0-16,8 3 0 0,4 0 0 0,9-1 0 15,8 0 0-15,5 1 0 0,11 1 0 0,0 0 0 16,0 0 0-16,13-9-240 0,5 1 64 0,11 2 16 16,9-3 32-16,7 2 0 0,7 0 0 0,3 0 0 15,-1 1 128-15,3 0-160 0,3 2 160 0,1 1-160 0,0-2 160 16,2-1 0-16,-1 1 0 0,-5 1 0 0,-6 0 0 0,-7 0 0 16,-7 2 0-16,-5-1 0 0,-12 1 0 0,-3 0 0 15,-7 0 0-15,-10 2 0 0,0 0 0 0,0 0 192 16,-11-8-64-16,-10 4 0 0,-3 3-128 0,-8 1 0 15,-7 0 128-15,-8 1-128 0,-7 1 0 0,2-1 0 16,-5 0 0-16,-1-1 128 0,-3-2-128 0,-3 2 0 16,-2 2 0-16,-3 3 0 0,-7 0 0 0,7-1 144 15,8 0-144-15,7-1 0 0,6-3 0 0,9 0 0 16,11 0 0-16,8-3 0 0,9-1 0 0,11 4 0 16,0 0 0-16,9-9 0 0,5-2-240 0,8-2 48 15,8 4 16-15,5-2 0 0,7-1 32 0,5 4 0 16,5-1 0-16,2 1 0 0,0 2 144 0,2-3 0 15,-2 2-144-15,-2 0 144 0,-1 0 0 0,-4 4 0 16,-2-1 0-16,-5 1 0 0,-5 3 0 0,-5 0 0 16,-9 0 0-16,-7 0 0 0,-14 0 0 0,0 0 0 15,0 0 0-15,-11 4 128 0,-7-1-128 0,-5-2 160 16,-6 1-160-16,-4 1 160 0,-5 1-160 0,-3 2 0 16,0-2 0-16,-3 1 128 0,-4 1-128 0,-5 0 0 0,-4-4 144 0,0 3-144 15,1 0 0-15,5-1 128 0,4-1-128 0,10 0 0 16,6 1 0-16,6 1 0 0,11-2 0 0,6-2 0 15,8-1 0-15,0 0 0 0,0 0 0 0,19-4 0 16,6-2 0-16,7 1-192 0,6 0 192 0,4 0-192 16,8 2 192-16,2 2 0 0,1 0-144 0,2-1 144 15,-3 1 0-15,-1 1 0 0,-1 3 0 0,0-1 0 16,-4-1 0-16,-4 3 0 0,-7 0 0 0,-4-1 0 16,-6-1 0-16,-6 1 0 0,-7-1 0 0,-12-2 0 0,0 0 192 0,0 0-64 15,-9 7 0-15,-5-4 0 0,-6-1-128 0,-5 0 160 16,-3-1-160-16,-1-1 160 0,-1-2-160 0,0-1-176 15,0 2 48-15,1-1-12928 16,-1-1-2560-16</inkml:trace>
  <inkml:trace contextRef="#ctx0" brushRef="#br1" timeOffset="101270.46">13117 8138 11919 0,'0'0'512'0,"-3"11"128"0,-1 1-512 0,1 2-128 16,-3-3 0-16,1 5 0 0,-5-1 1152 0,0 0 192 15,-1 0 32-15,-2-1 16 0,-2-1 32 0,-4 0 16 16,-4 1 0-16,-3-3 0 0,0-1 48 0,-4 3 16 0,-1-5 0 0,-1 1 0 15,0-4-160-15,-1-3-16 16,-3-2-16-16,5-2 0 0,0-5-304 0,1-2-64 0,-1-5-16 0,4-3 0 16,2-5-192-16,5-3-32 0,1-8-16 0,6 6 0 15,0-4-288-15,-5-21-48 0,4-2-16 0,5-1 0 16,2 2-160-16,6 0-48 0,4 0 0 0,8 1 0 16,4 0-128-16,6 2 0 0,4 6 0 0,4 1 0 0,3 2 0 0,-8 17 0 15,2-4-176-15,16-9 176 0,-1 8 0 0,-13 13 0 16,3 5 0-16,-1-2-128 0,2 8 128 0,12 1 0 15,-4 6 0-15,-6 7 0 0,-2 7 0 0,-4 7-128 16,-4 6 128-16,-2 7 0 0,-2 6 0 0,-2 5-160 16,-4 5 160-16,-3 1 0 0,-3 2 0 0,-6-18 0 15,-3 2 0-15,-5 21 0 0,-7-7 0 0,-4-3 144 16,-3-2-16-16,-4-2 0 0,-4-5 208 0,-3-5 48 16,-2 0 0-16,-1-5 0 0,-2-6-80 0,2-1-16 15,2-5 0-15,1-4 0 0,-1-7-64 0,0-8-16 16,4-8 0-16,3-2 0 0,0-5 64 0,5-7 16 15,1-6 0-15,3-3 0 0,3-7-128 0,1-3-32 16,5-5 0-16,3 2 0 0,3-8-128 0,3 1 0 16,6 0 0-16,5 3 0 0,2-1 0 0,1 15 0 15,5-2 0-15,17-16 0 0,-3 3-128 0,-7 22 128 16,4-2-160-16,20-6 160 0,0 11-144 0,-3 8 144 16,-4 11-128-16,-1 6 128 0,0 4-128 0,-17 6 128 15,-2 2-128-15,11 18 128 0,-7 4 0 0,-12-4-128 0,-2 3 128 0,0 23 0 16,-6-1 0-16,-8-16 0 0,-5 5 0 0,-7 24-128 15,-8-5 128-15,-8-3 0 0,-7-4 0 16,-4-6 0-16,-4-7 192 0,-3 1 0 0,0-5 16 0,-1-7 0 16,0-6 16-16,16-12 0 0,-2 0 0 0,-15-1 0 15,4-8-96-15,2-8 0 0,3-7-128 0,3-5 192 16,4-7 0-16,4-5-16 0,2-4 0 0,4-6 0 16,5-7-32-16,3-5 0 0,5-4 0 0,6-2 0 15,2-5-144-15,5 20 0 0,4-6 0 0,10-20 0 16,4 4 0-16,6 9 0 0,4 5 0 0,6 5 0 0,3 6 0 0,5 8-176 15,3 1 176-15,5 12-128 0,4 6 128 0,1 7-128 16,0 4 128-16,0 7-128 0,-4 8 128 0,-20 1-128 16,1 7 128-16,12 18-128 0,-13 7 128 0,-6 3 0 15,-7 3 0-15,-8 6-128 0,-5 3 128 0,-7 3 0 16,-9 0 0-16,-4-7-128 0,-4-1 128 0,-9-4 0 16,-6-2 0-16,5-15 0 0,-5-3 160 0,-6 1-32 15,-4 1-128-15,-3-3 192 0,-1-2-16 0,0-9-16 16,-1-5 0-16,3-5 0 0,0-4-32 0,3-7 0 15,1-7 0-15,3-9 0 0,3-5 32 0,-10-16 0 16,8-3 0-16,8-7 0 0,5-7 64 0,4-8 16 16,7-3 0-16,7-5 0 0,8-3-240 0,7 0 0 15,5-1 0-15,5 6 0 0,6 0-128 0,4 10 128 16,4 3 0-16,6 5 0 0,5 4-160 0,3 9 160 16,0 7-128-16,2 6 128 0,2 8 0 0,0 6-160 15,-2 10 160-15,-2 8 0 0,-5 6-128 0,-6 8 128 0,-2 6 0 16,-5 7 0-16,-6 8-128 0,-8 1 128 0,-5 5 0 0,-6 8 0 15,-6 2-128-15,-5 4 128 0,-13-2 0 16,-4-2 0-16,-8-5 0 0,-5-1 0 0,-8-4 0 0,11-16 0 16,-7 2 0-16,-2-1 0 0,-7 0 192 0,-4-3-48 15,-3-2 16-15,-3-4 0 0,1-8 0 0,4-9 0 16,1-4-160-16,5-7 192 0,4-10-192 0,3-6 192 16,4-7-16-16,-9-16 0 0,8-3 0 0,10-7 0 15,7-9-176-15,8-8 160 0,5-5-160 0,7 0 160 16,9-3-160-16,5 2 0 0,7 3 0 0,8 4 0 15,3 7 0-15,-6 21-144 0,5 0 144 0,24-19 0 16,4 9-192-16,-19 25 192 0,5 5-192 0,24-1 192 16,-3 12-144-16,-6 12 144 0,-2 10 0 0,-8 9-144 15,-8 8 144-15,-6 6 0 0,-5 8 0 0,-7 6 0 0,-8 5-144 0,-7 8 0 16,-7 4 0-16,-5 1 0 0,-11 0 144 0,-6-5 0 16,-6-1-144-16,3-22 144 0,-7 3 0 0,-4-2 0 15,-4 3 0-15,-3 0 0 0,-4-3 144 0,-4-5-144 16,0-3 160-16,-4-7-160 0,-1-10 160 0,2-5-160 15,3-10 160-15,3-7-160 0,2-10 192 0,1-6-64 16,2-2-128-16,-11-25 192 0,9-2-192 0,9-9 176 16,7-4-176-16,6-9 160 0,6-8-160 0,8-5 0 15,9 2 0-15,6 1 128 0,8 8-128 0,5 3 0 16,7 7 0-16,3 2 0 0,7 7 0 0,3 7 0 0,3 3 0 0,3 7 0 16,5 9-128-16,2 11 128 15,0 9-160-15,0 10 160 0,-2 6-144 0,-17 5 144 16,2 7-128-16,16 23 128 0,-14-1 0 0,-7 6 0 15,-7 5 0-15,-7 3 128 0,-6 1-128 0,-7 5-160 16,-7-2 160-16,-8 4-208 0,-6-7 208 0,0-19 128 16,-8 3 0-16,-15 17-128 0,-2-6 208 0,11-17-64 0,-6 1-16 0,-4-3 0 15,-3-3-128-15,-1-6 128 16,-2-3-128-16,0-7 128 0,2-6-128 0,4-7 128 16,4-6-128-16,-9-7 128 15,6-8-1216-15,9-1-256 0,6-1-64 0,11-2-12608 0,6-1-2512 0</inkml:trace>
  <inkml:trace contextRef="#ctx0" brushRef="#br1" timeOffset="102573.51">12713 17902 12895 0,'0'0'1152'0,"0"0"-928"15,0 0-224-15,0 0 0 0,0 0 1280 0,0 0 192 16,0 0 64-16,0 0 0 0,0 0-352 0,0 0-64 16,0 0-16-16,0-5 0 0,-2-2 224 0,0 2 32 15,2 5 16-15,0 0 0 0,0-5-80 0,0 5-16 16,0 0 0-16,-3-7 0 0,3 7-272 0,0 0-64 15,-5-4-16-15,5 4 0 0,-6 2-224 0,-1 1-64 16,0 6 0-16,-1 2 0 0,0 4-272 0,1 4-64 0,-1 6-16 0,1 3 0 16,-4 5-96-16,1 5 0 15,-1 7-16-15,-3 1 0 0,-3 3 32 0,0 5 16 0,-3 2 0 0,1 1 0 16,-1 4-48-16,-2-2-16 0,1 4 0 0,-1-6 0 16,2-4-160-16,-2-2 0 0,4-5 0 0,1-2 128 15,0-7 80-15,2-5 16 0,2-7 0 0,2-3 0 0,2-4 64 0,4-4 16 16,-2-4 0-16,4-4 0 0,3-6-96 0,0 0-16 15,0 0 0-15,5-6 0 0,2-4-192 0,2-2 128 16,3 1-128-16,2-3 0 0,2 3 0 0,5 0 0 16,1-1 0-16,5 4 0 0,4-1 0 0,2 4 0 15,3-1 0-15,3 2 0 0,-3 1 0 0,1 1 0 16,1 2 0-16,2-1 0 0,-1 1 0 0,3 0 0 16,0 0 0-16,0 1 0 0,1-1 0 0,1 0 0 15,-1-1 0-15,-4 1 0 0,-2 1 0 0,1-2 0 16,-6-2 0-16,1-2 0 0,-1 1 128 0,0 0-128 15,-2 2 176-15,-1-2-176 0,-1-2 256 0,-1 2-48 16,-2 0-16-16,-2 1 0 0,0 0-192 0,-3-1 144 16,-2 1-144-16,0 2 128 0,1 1-128 0,-2 0 0 15,-2 1 0-15,-1 2 0 0,-4 3 0 0,4-2 128 16,-4 1-128-16,0 3 0 0,-1-3 0 0,0 2 128 16,-4 2-128-16,0-2 0 0,0-2 128 0,-5-5-128 15,0 0 0-15,0 0 128 0,3 6-128 0,-3-6 0 0,0 0 144 0,0 0-144 16,0 0 128-16,0 0-128 15,0 0 128-15,-6-9-128 0,-1 2 0 0,1-5 144 16,0 2-144-16,-1-4 0 0,2-4 0 0,0 0 0 0,0 1 0 0,2-4 0 16,1-3 0-16,2 1 0 0,2-1 0 0,2-3 0 15,1 2 0-15,4-3 0 0,0 3 0 0,1-5 0 16,3 1 0-16,1-1 0 0,0-2 0 0,0 1 0 16,1 1 0-16,-3-2 0 0,-1-2-128 0,2 1 128 15,0 1 0-15,2 1 0 0,0 0 0 0,0 0 0 16,-1 4 0-16,-1 2 0 0,0 3 0 0,-1 3 0 15,1 2 0-15,-1 0 0 0,-4 2 0 0,3-1 0 16,-3 5 0-16,0 1 0 0,-3 4 0 0,-1-2 0 0,-4 8 0 0,0 0 0 16,0 0 0-16,0 0 0 0,0 0 0 0,0 0 0 15,-8-1 192-15,1 2-192 0,-3 3 288 0,-3 1-48 16,0 0-16-16,-5 3 0 0,-5-3 128 0,2 0 32 16,-5 0 0-16,-3 1 0 0,-5-2 48 0,-7 1 16 15,-5 0 0-15,-4-1 0 0,-6-3-176 0,1 2-16 16,-1-2-16-16,1 2 0 0,1-1-240 0,2 2 0 15,0 0 128-15,2 0-128 0,2 1-176 0,2 2-80 16,1-2 0-16,-9 9-16 16,7-2-2992-16,10 2-576 0</inkml:trace>
  <inkml:trace contextRef="#ctx0" brushRef="#br2" timeOffset="107212.06">7670 9465 7359 0,'0'0'656'0,"0"0"-528"15,0 0-128-15,0 0 0 0,0 0 1088 0,10 4 176 0,-10-4 32 0,0 0 16 16,9 7-48-16,-9-7-16 16,10 6 0-16,-10-6 0 0,8 6 32 0,-8-6 16 15,6 10 0-15,3-4 0 0,-3 2-80 0,-6-8 0 16,6 6-16-16,-6-6 0 0,0 0-96 0,0 0-16 15,0 0 0-15,2 9 0 0,-2-9-176 0,0 0-32 16,0 0-16-16,-5 10 0 0,5-10-112 0,-6 8-32 0,-6 0 0 0,3-6 0 16,-2 1-96-16,-2-1-32 0,-2 0 0 0,-3-1 0 15,-2 1-208-15,1-2-32 0,-5-2-16 0,-1 1 0 16,0 1-96-16,-2 0-32 0,-2 0 0 0,-1-2 0 16,-4 2-80-16,-2-1 0 0,-5-1-128 0,-1-2 192 15,-1-4-192-15,0 0 144 0,-1 1-144 0,2-3 128 0,2 2-128 16,3-2 0-16,1 2 0 0,1-2 0 0,0 2 0 0,2 0 0 15,-1 1 0-15,6 2 0 0,3 3 0 0,2-1 0 16,0 1 0-16,4 0 0 0,4 1 0 0,2 1 0 16,1 1 0-16,3-1 0 0,9 0 0 0,0 0 0 15,0 0 0-15,0 0 0 0,-7 0 0 0,7 0 0 16,0 0 0-16,0 0 0 0,0 0 0 0,0 0 0 16,0 0 0-16,0 0 0 0,0 0 0 0,0 0 0 15,0 0 0-15,0 0 0 0,0 0 0 0,0 0 0 16,0 12 0-16,0-12 0 0,2 10 0 0,0 1 0 15,-2-11 0-15,1 14 0 0,-1-2 0 0,0 2 0 16,0 1 0-16,0 0 0 0,-1 3 0 0,-1 2 0 16,1 1 0-16,-1 4 0 0,-5 4 0 0,1 4 0 15,-1 4 0-15,-3 3 0 0,3-1 0 0,-5 4 0 16,2-1 0-16,0 5 0 0,-3 0 0 0,0 3 0 16,1 2 0-16,0-1 0 0,1-7 0 0,-1 1 0 15,0-3 0-15,0-3 0 0,2-3 128 0,5-11-128 16,-4-1 128-16,3 0-128 0,-2-3 192 0,1-1-64 0,1-1 0 15,-1 2 0-15,-1-2 96 0,2-3 16 0,-1-1 0 0,1-2 0 16,1-3-80-16,0 2-16 16,1-3 0-16,0-1 0 0,4-8 16 0,0 0 0 0,0 0 0 0,0 0 0 15,0 0 16-15,0 0 0 0,0 0 0 0,0 0 0 16,0 0-48-16,0 0-128 0,0 0 192 0,2-6-64 16,-2 6-128-16,0 0 192 0,3-6-192 0,1 1 192 0,-4 5-192 0,4-8 0 15,-4 8 0-15,5-5-176 0,-5 5 176 0,0 0 0 16,6-3 0-16,-6 3 0 0,0 0 0 15,0 0 0-15,7-3 0 0,-7 3 0 0,0 0 0 16,0 0 0-16,0 0 0 0,0 0 0 0,6-5 0 0,-6 5 0 16,0 0 0-16,0 0 176 0,7-3-176 0,-7 3 0 15,0 0 0-15,0 0-176 0,6-4 176 0,-6 4 0 16,0 0 0-16,0 0 0 0,0 0 0 0,0 0 0 16,0 0 0-16,6-2 0 0,-6 2-128 0,0 0 128 15,5-5-128-15,0-1 128 0,-1 0-272 0,-4 6 16 16,0 0 16-16,2-4 0 0,0-2-48 0,-2 6-16 15,3-8 0-15,-1 1 0 16,-2 7-256-16,0 0-48 0,3-10-16 0,-3 10 0 16,0 0-1392-16,0 0-288 0,2-11-48 0,0 2-16 15,0 2-1024-15,-2-3-192 0</inkml:trace>
  <inkml:trace contextRef="#ctx0" brushRef="#br2" timeOffset="108726">7514 10052 11343 0,'-12'21'496'0,"3"-7"112"0,-1 2-480 0,-3 2-128 16,1-2 0-16,-4 0 0 0,-1 0 1456 0,-2 2 272 16,-2 0 48-16,-2 0 16 0,-2-2-384 0,-2 1-64 15,-1-2 0-15,-1 0-16 0,-1-2-352 0,-4-4-64 16,0 2-16-16,0-4 0 0,-2-4-160 0,1 0-32 15,-1 1-16-15,0-6 0 0,2-3 368 0,-1 0 80 16,3 0 16-16,-1-6 0 0,1-4-144 0,3-2-32 16,2-2 0-16,3-4 0 0,2-1-304 0,4-7-64 15,4-2-16-15,3-1 0 0,5-2-320 0,3 0-64 16,3-3-16-16,4 3 0 0,6-3-192 0,5 1 0 16,4-2 0-16,7-1 0 0,3-1 0 0,4-1 0 15,3 1 0-15,3 4 0 0,1 0 0 0,3 2 0 16,-1 2-128-16,1 2 128 0,4 4 0 0,3 4 0 15,0 2 0-15,1 4 0 0,0 6 0 0,-6 7 0 0,-3 5 0 16,-3 2 0-16,-2 10 0 0,-7 2 0 0,-6 3 0 0,-4 10 0 16,-5 5 0-16,-5 5 0 0,-4 3 0 0,-6 9 0 15,-5-1 0-15,-4 4 0 0,-3 3 0 0,-9 2 0 16,-5-1 0-16,-5-1 176 0,-3-3-32 0,-6-2 0 16,-7-5 240-16,-1 1 64 0,0-2 0 0,-6-2 0 15,1-4 112-15,0-6 16 0,0-1 16 0,3-7 0 16,0-4-240-16,2-9-48 0,1-3-16 0,3-8 0 15,4-8 64-15,4-2 16 0,6-5 0 0,4-7 0 16,3-6-32-16,4-5 0 0,3-5 0 0,4-4 0 16,2-7-208-16,4-3-128 0,3-3 128 0,6 0-128 0,2-3 0 0,5-1 0 15,7 0 0-15,4 4 0 0,3 0 0 0,8 5 0 16,2 5-128-16,6 3 128 0,4 4-128 0,3 6 128 16,5 8-128-16,-2 5 128 0,-2 5 0 0,1 11 0 15,-4 5 0-15,-3 10-128 0,-1 6 0 0,-5 6 0 16,-7 9 0-16,-5 7 0 0,-4 9 128 0,-6 5-192 15,-5 7 192-15,-5 6-192 0,-6 3 192 0,-7 1-128 16,-7 2 128-16,-5-3-128 0,-8-2 128 0,-3-7 0 16,-3-5 0-16,9-19 0 0,-6 2 0 0,-4-2 128 15,0 0-128-15,-5-1 176 0,-1-2 32 0,-1-6 16 16,-2-1 0-16,4-8 0 0,1-9-96 0,3-5 0 16,4-10-128-16,2-3 192 0,5-8 16 0,-7-12 0 15,6-1 0-15,9-11 0 0,5-7-80 0,7-5 0 16,6-3-128-16,8 0 192 0,6-7-192 0,5 4 0 15,6 1 0-15,8 1 0 0,5 3 0 0,4 2-192 16,4 2 192-16,5 7-160 0,4 6 160 0,-1 3 0 0,1 7-144 16,1 6 144-16,-3 10 0 0,2 8-176 0,-3 10 176 15,-2 6-128-15,-6 4 128 0,-5 7-128 0,-4 6 128 0,-9 6-128 16,-5 6 128-16,-7 2-128 0,-5 8 128 0,-8 3-128 16,-4 5 128-16,-7 1 0 0,-8 1 0 0,-7-5-128 15,-8-8 128-15,8-15 0 0,-7-1 0 0,-4-2 0 16,-1-2 0-16,-1 1 176 0,-2-6-176 0,-2 1 192 15,3-5-192-15,0-5 192 0,1-8-192 0,2-5 192 16,3-9-64-16,3-5-128 0,4-3 192 0,-7-16-64 16,5-6 64-16,9-3 0 0,1-8 0 0,10-3 0 15,5-3-192-15,8 0 0 0,7-1 0 0,5 2 0 0,6-1 0 0,5 4 0 16,4 4 0-16,-7 17 0 16,6-3 0-16,2 2-176 0,5 4 176 0,0 3-128 0,3 5 128 15,0 5-128-15,1 7 128 0,-1 5-128 0,3 5 128 0,-5 9-128 16,-3 3 128-16,-6 6-128 0,-2 9 128 0,-6 4 0 15,-7 3-144-15,-5 9 144 0,-2 5 0 0,-8 1-176 16,-5 2 176-16,-5-1-128 0,-3-4 128 0,-7-6 0 16,-7 0 0-16,-2-7 0 0,-3-1 0 0,-3-3 0 15,0-3 0-15,-2-7 0 0,-1-3 0 0,0-4 0 16,2-6 128-16,1-7-128 0,-1-4 128 0,4-4-128 16,6-10 128-16,0-3-128 0,4-6 144 0,2-8-144 15,2-3 192-15,6-5-192 0,1-9 0 0,9-2 0 0,4-5 0 0,7-1 0 16,4-1 0-16,5 2 0 0,5 2 0 0,3 3 0 15,4 1 0-15,1 5 0 16,6 6-160-16,3 4 160 0,-1 5 0 0,2 6 0 16,-1 9-144-16,1 9 144 0,-1 6 0 0,-4 9 0 15,-1 6 0-15,-6 8 0 0,-4 4 0 0,-4 7 0 0,-6 6-128 0,-5 6 128 16,-7 6 0-16,-7 7 0 0,-9 0 0 0,-5-2 0 16,-3-3 0-16,-8-3-128 0,-5-2 128 0,-1-6 0 15,-2-3 0-15,-1-6 128 0,0-3-128 0,1-4 192 16,1-5 0-16,3-6 0 0,1-7 0 0,3-8 0 15,4-2-32-15,2-9-16 0,3-5 0 0,3-9 0 16,1-3 112-16,5-7 0 0,4-5 16 0,3-4 0 0,4-7-272 0,4-3 0 16,7-4 0-16,6 0 0 0,4 2 0 0,5 2 0 15,3 2 0-15,4 8 0 0,4 3 0 0,2 7 0 16,2 5-144-16,2 9 144 0,-1 3 0 0,1 9-128 16,-1 6 128-16,-1 7 0 0,-3 7 0 0,-5 5 0 15,-6 7 0-15,-6 3 0 0,-3 9 0 0,-6 7-160 16,-5 1 160-16,-4-1 0 0,-7 4 0 0,-6-6 0 15,-5 1 0-15,-4-4 0 0,-3-3 0 0,-2-3 0 16,-2-5 0-16,0-2 144 0,-1-7-144 0,0-3 128 16,2-3-128-16,-11 1 128 15,6-7-1152-15,3-5-256 0,2-5-32 0,1-2-19408 0</inkml:trace>
  <inkml:trace contextRef="#ctx0" brushRef="#br2" timeOffset="111227.58">7554 15902 8287 0,'14'1'736'0,"-6"-1"-592"0,1-3-144 0,1 2 0 16,3-1 1264-16,-3-3 208 0,1-1 64 0,1 3 0 15,-1-2-112-15,-1-2-16 0,1 2 0 0,1 1 0 16,1 1-112-16,0-3-16 0,1 4-16 0,0 2 0 16,-4-1-176-16,0 1-48 0,0 0 0 0,0 1 0 15,0 1-208-15,-1 5-32 0,-1-3-16 0,0-1 0 16,-3 3 64-16,-1 0 16 0,-4-6 0 0,0 0 0 0,1 6 112 0,-1 3 32 15,0-9 0-15,-1 8 0 0,-6 2-16 0,1-2 0 16,1 3 0-16,-5-2 0 0,-2 2-256 0,-1-1-48 16,-2 1-16-16,-1-5 0 0,-2 0-144 0,-3-1-16 15,-1-2-16-15,-3 0 0 0,0-2-128 0,-2-1-32 16,-2 0 0-16,-3 0 0 0,-3-1-176 0,-5-1-32 16,-2 0-128-16,-2-1 192 0,-3-2-192 0,1-3 0 15,-3 1 0-15,1-5 0 0,0 1 0 0,4 1 128 0,0-4-128 0,1 0 0 16,3-1 0-16,3 2 0 15,1-1 0-15,4 4 0 0,4 0 0 0,4-1 0 16,4 5 0-16,3-3 0 0,3 3 0 0,3 1 0 16,1-2 0-16,3 2 0 0,5 1 0 0,2 4 0 15,0 0 0-15,0 0 0 0,0 0-128 0,0 0 128 0,0 0 0 16,0 0 0-16,1-5 0 0,-1 5-128 0,7-3 128 0,0 1 0 16,-7 2 0-16,9 5 0 0,0 0-128 0,1 1 128 15,0 4 0-15,0 0 0 0,1 3 0 0,-1 3 0 16,-1 2 0-16,0 2 0 0,-2 4 0 0,0 3 0 15,-1 4 0-15,-1-1 0 0,-1 4 0 0,-3 3 0 16,-1 4 0-16,-1 1 0 0,-2 5 0 0,-2 0 0 16,0 4 0-16,-3 3 0 0,-2-3 0 0,0 1 0 0,0-3 0 0,-1-4 0 15,-1 0 0-15,-1-3 0 0,2-4 224 16,-1-1-48-16,1-3-16 0,1-1 0 0,-2-4-16 0,2-2 0 16,0 1 0-16,1-5 0 0,0-4-144 15,2 0 128-15,-1-2-128 0,2-2 128 0,1-4-128 0,0 0 128 16,-1-1-128-16,1-4 128 0,0-1-128 0,0 1 160 15,0-2-160-15,5-4 160 0,-5 3-160 0,5-3 128 16,-6 0-128-16,6 0 128 0,0 0-128 0,0 0 0 16,0 0 144-16,0 0-144 0,0 0 0 0,0 0 0 15,0 0 0-15,9-3 0 0,1 1 0 0,2-3 0 16,4 0 0-16,3 1 0 0,2-1 0 0,5-2 0 16,3 2 0-16,2 1 0 0,0-2 0 0,4 2 0 15,1 0 0-15,1-1-128 0,4-1 128 0,0 2 0 16,2 2 0-16,0 0 0 0,2-1 0 0,-1-1 0 15,2 2 0-15,-2 0 0 0,0-1 0 0,-2 2 0 16,-2 1 0-16,-2 0 0 0,-3 0 0 0,-2 1 0 16,-2 3 0-16,0 1 0 0,-3-1 0 0,0 0 0 15,-1 1 0-15,-2 3 0 0,-2-2 0 0,-1 0 0 16,-3 3 0-16,-2-2 0 0,1 0 0 0,-4 0 0 0,-2-1 0 16,-2 2 0-16,-1-5 0 0,-2 1 0 0,1 3 0 15,-8-7 0-15,0 0 0 0,0 0 0 0,0 0 0 0,0 0 128 16,0 0-128-16,0 0 0 0,0 0 128 0,0 0-128 15,-3-8 128-15,-2 0-128 0,-1-3 128 0,-2-2-128 16,1 0 0-16,-2-2 144 0,0-4-144 0,1 0 0 16,1-5 128-16,-1 1-128 0,2 0 0 0,1-4 0 15,1-1 0-15,4-2 0 0,-1-1 0 0,1 1 0 0,3-3 0 16,2-1 0-16,0-1 0 0,3 2 0 0,0-1 0 0,2 0 0 16,-1 3 0-16,2-1 0 0,2-1 0 0,1 3 0 15,1 2 0-15,-1-1 0 0,-1-2 0 0,-3 6 0 16,1 2-128-16,0 0 128 0,-1 3 0 0,-1 2 0 15,0 3 0-15,-2 2 0 0,1 0 0 0,-2 3 0 16,-2 4 0-16,-1 3 0 0,-3 3 0 0,0 0 0 16,0 0-160-16,0 0 160 0,0 0 0 0,0 0 0 15,0 0 0-15,0 0 0 0,0 0 0 0,0 6 0 16,0-6 0-16,-5 9 0 0,-2-2 0 0,1-1 0 16,-2 0 0-16,1-2 0 0,-2 3 0 0,-3-1 0 15,-2-2 0-15,-4 1 0 0,-2-1 0 0,-5 1 0 16,-3-2 0-16,-3-1 0 0,-2-4 0 0,-4 2 0 15,-7-1 128-15,1 1-128 0,-4-1 0 0,-2 0 0 16,-2-1 0-16,-2-3 0 0,-2 3 0 0,-1-2 0 16,3 0 128-16,2 0-128 0,2-2 0 0,0 2 0 15,4 2 0-15,4-2 0 0,3-1 0 0,5 1 0 16,0 0 0-16,3 2 0 0,4-2 0 0,2-3 0 0,1 2 0 0,1 0 0 16,4-1 0-16,2 1 0 15,2 0 0-15,1-2 0 0,3 2-128 0,1 1 128 0,1 1 0 0,3-4 0 16,-1 2 0-16,2 1 0 0,0-2-144 0,4 6 144 15,-1-6 0-15,1 2 0 0,1-4-128 0,-1 8 128 16,3-6 0-16,-3 6 0 0,4-4-128 0,-4 4 128 16,2-5 0-16,-2 5 0 0,0 0 0 0,5-6 0 15,-5 6 0-15,4-5 0 0,1 1 0 0,-5 4 0 16,9-4 0-16,-1-1-128 0,2 1 128 0,-4 1 0 0,6 0 0 0,-5-2 0 16,3 1 0-16,-2 1 0 15,2 1-192-15,-3-1 192 0,0 1-192 0,1 2 192 0,-8 0-176 0,6-4 176 16,-6 4-160-16,7-2 160 0,-7 2 0 0,0 0 0 15,0 0-128-15,0 0 128 0,0 0 0 0,0 0 0 16,0 0 0-16,0 0-144 0,0 0 144 0,0 0-192 16,0 0 192-16,0 0-192 0,0 0 64 0,0 0 0 15,0 0 0-15,0 0 0 0,0 0 128 0,0 0-160 16,-6 2 160-16,6-2-160 0,0 0 160 0,0 0 0 16,0 0 0-16,0 0 0 0,0 0 0 0,0 0-160 15,0 0 160-15,9 5 0 0,2-1-160 0,1-2 160 16,4 1-128-16,1 1 128 0,5 1-144 0,1-2 144 15,0-3-160-15,3 4 160 0,2-1 0 0,3-1-144 16,1 2 144-16,1-1 0 0,1-1 0 0,2-2 0 16,-1 2 0-16,3-1 0 0,-1 0 0 0,-1 0 0 15,-2-1 0-15,-1 2 0 0,0 0 0 0,-1 2 0 16,-2-2 0-16,1 1 0 0,-1-2 0 0,-3 2 0 16,0-1 0-16,-2 2 0 0,-1 0 0 0,-1 0 0 15,-1-2 0-15,-3 0 0 0,-1-2 0 0,-3 0 128 0,-2 0-128 0,-1-2 0 16,-1 1 128-16,-2 0-128 0,-1 0 160 0,0-1-160 15,-8 2 176-15,0 0-176 0,5-5 192 0,-5 5-192 16,0 0 176-16,0 0-176 0,0 0 160 0,0 0-160 16,0-6 144-16,0 6-144 0,0 0 128 0,0 0-128 15,0 0 0-15,0 0 0 0,-6-1 128 0,6 1-128 16,0 0 0-16,-7 3 0 0,2 4 0 0,2-2 0 16,-1 2 0-16,0 4 0 0,0-4 0 0,0 3 0 0,2 3 0 0,-1-1 0 15,2 3 0-15,-2 3 0 0,0 1 0 0,-1 2 0 16,3 6 0-16,-2 0 0 0,-2 3 0 0,0 3 0 15,-2 3 128-15,1 1-128 0,0 1 128 0,-2 1-128 16,-1 3 0-16,2-2 128 0,-2-4-128 0,0-1 0 16,-1-2 0-16,1-1 128 0,-1-2-128 0,-1 1 160 15,2-6-160-15,-1 0 160 0,3-3-160 0,-3 0 160 16,2-2-160-16,-1-1 160 0,1-2-160 0,2-3 0 16,1 1 0-16,0-6 128 0,0 1-128 0,1-5 0 15,4-5 144-15,0 0-144 0,0 0 0 0,0 0 0 16,0 0 0-16,0 0 128 0,0 0-128 0,0 0 0 15,0 0 0-15,0 0 0 0,0 0 0 0,0 0 0 16,0 0 0-16,0 0 0 0,0 0 0 0,0 0 0 16,0 0 0-16,0 0 0 0,0 0 0 0,0 0 0 15,0 0 0-15,0 0 0 0,0 0 0 0,-6-1 128 16,0 1-128-16,-1 0 0 0,-1 1 0 0,-2-1 128 16,-4 1-128-16,-2 0 0 0,0 3 0 0,-4-4 144 0,-4 0-144 15,-5 0 0-15,-3 0 144 0,-4-2-144 16,-2 2 0-16,-6-2 144 0,-3 0-144 0,2 1 0 0,-1-1 0 0,-2 2 128 15,-2 0-128-15,2 2 0 0,1-1 0 16,1 0 0-16,3 2 0 0,4 1 0 0,2-2 0 0,5 1 0 16,2-2-176-16,4 1-64 0,6 0-16 0,5-2 0 31,3-2-2048-31,4 1-400 0,8 1-96 0</inkml:trace>
  <inkml:trace contextRef="#ctx0" brushRef="#br2" timeOffset="113611.8">12885 13002 17391 0,'0'0'768'0,"0"0"160"16,0 0-736-16,0 0-192 0,0 0 0 0,0 0 0 0,0 0 432 0,0 0 48 15,0 0 16-15,0 0 0 0,0 0 224 0,0 0 48 16,0 0 16-16,0 0 0 0,0 0 64 0,0 0 16 15,0 0 0-15,0 0 0 0,0 0 0 0,0 0 0 16,2-11 0-16,-1 2 0 0,0-2 32 0,-1 3 16 16,0-2 0-16,0 4 0 0,1-5-384 0,-1 4-80 15,0-5 0-15,-1 3-16 0,0-3-144 0,0-4-32 16,-1 0 0-16,0-1 0 0,-2 0 128 0,-1-4 0 16,0 1 16-16,-3-3 0 0,1-2-80 0,-1 0 0 15,-1-4-16-15,0 4 0 0,-2-3-128 0,1 1-32 16,-1-3 0-16,0-1 0 0,-2 1-144 0,2-2 0 15,-1 0 0-15,0 0 0 0,0-1 0 0,0 0 0 0,-1-2 0 16,0 3 0-16,-1 0 0 0,-1 2 0 0,-3-1 0 0,-1 1 0 16,-1-1 128-16,-2 2-128 0,0-3 0 0,2-1 128 15,0 0 16-15,1 2 0 0,0 5 0 0,0-4 0 16,-1 3-16-16,0-3-128 0,1 0 192 0,1 3-64 16,1-2-128-16,-1 3 192 0,-3-3-192 0,4 5 192 15,-1-3-192-15,0 3 160 0,-5-4-160 0,3 3 160 16,-1 3-32-16,2 1 0 0,-1-1 0 0,0 4 0 15,-3-3-128-15,0 2 192 0,-1 1-192 0,0 1 192 16,-2 1-64-16,1-1-128 0,-2 1 192 0,0 2-64 16,-1-3-128-16,0 1 160 0,2-2-160 0,-2 3 160 15,0-2-160-15,1 6 0 0,0 0 144 0,2-1-144 16,-2-1 0-16,1 2 0 0,-1-2 0 0,-2 3 0 16,-2 2 0-16,2 0 0 0,0 0 0 0,1 1 0 0,0-3 0 0,-1 5 0 15,1-4 0-15,2 1 128 0,-1 3-128 0,3-1 0 16,0 1 0-16,3 2 0 0,-1 0 0 0,2-3 0 15,1 3 0-15,-2-1 0 0,-2 4 0 0,2-3 0 16,-1 1 0-16,1 0 0 0,0 4 0 0,1-1 0 16,-3-1 0-16,0 1 0 0,0 1 0 0,2-2 0 15,-1 0 0-15,0 1 0 0,1-1 0 0,-1 1 0 16,2 2 0-16,-1-1 0 0,0-1 0 0,1 5 0 16,0-4 0-16,1 2 0 0,2 0 0 0,-1 2 0 15,0 0 0-15,0 1 0 0,0 2 0 0,1 0 0 16,-4 2 0-16,2 2 0 0,1-4 0 0,1 2 0 15,-2-2 0-15,-2 2 0 0,2-3 0 0,0 2 0 0,0 2 0 16,0-3-128-16,0 2 128 0,1-2 0 0,0 4 0 0,-1-5 0 16,0 3 0-16,1 1 0 0,1-1 0 0,-1 0 0 15,0-2 0-15,0 2 0 0,0 5 0 0,1-2 128 16,-2-2-128-16,-1 3 128 0,1-1-128 0,3 2 128 16,1-1-128-16,-2-2 144 0,-1-1-144 0,2 2 160 15,-1-1-32-15,5 0 0 0,-4-1 0 0,5 4 0 16,-1-4 32-16,2 0 0 0,0 1 0 0,1-1 0 15,0-2-160-15,2 3 192 0,-2-1-192 0,2-1 192 16,1 2-192-16,0 1 160 0,-1-3-160 0,2 2 160 16,0 1-160-16,1-4 0 0,-1-1 0 0,0 4 128 15,0-6-128-15,0 5 192 0,1-3-192 0,0 2 192 16,1-3-64-16,-3 2-128 0,1-2 192 0,5-8-64 16,-6 11 0-16,6-11 0 0,0 0 0 0,-3 8 0 0,3-8-128 15,-3 8 160-15,3-8-160 0,0 0 160 0,0 0-160 0,0 0 0 16,-4 7 0-16,4-7 128 0,0 0-128 0,0 0 0 15,0 0 0-15,0 0 128 0,0 0-128 0,0 0 0 16,0 0 0-16,0 0 128 0,0 0-128 0,0 0 0 16,0 0 0-16,0 0 0 0,-5-5-224 0,5 5-32 15,-4-9 0-15,1 1 0 16,1-2-1568-16,-1 1-320 0,2-5-64 0,-1 1-9408 16,-4-1-1888-16</inkml:trace>
  <inkml:trace contextRef="#ctx0" brushRef="#br2" timeOffset="114080.21">10144 10835 15663 0,'0'0'1392'0,"-6"-6"-1120"0,6 6-272 0,0 0 0 15,-3-5 848-15,3 5 112 0,-2-9 32 0,2 9 0 16,0 0-48-16,0 0-16 0,0 0 0 0,0 0 0 16,-8 0 128-16,8 0 32 0,-9 8 0 0,-2 0 0 15,1 4-144-15,-1 4-32 0,-1 2 0 0,1 0 0 16,0 1-96-16,0 1-32 0,-3 2 0 0,2 3 0 16,-4 2-80-16,0 4-32 0,-2 2 0 0,2 2 0 15,-1 3-160-15,-1 3-16 0,4 7-16 0,-1 2 0 16,1-4-96-16,0 1-32 0,1-4 0 0,3 0 0 0,3-6-128 0,-2-3-32 15,1-3 0-15,3-1 0 0,0 1 48 0,1-6 0 16,1 1 0-16,2-3 0 0,1-4-80 0,1-3-16 16,2-2 0-16,1-4 0 0,-4-10 176 0,9 9 16 15,0-5 16-15,2 0 0 0,2-5 144 0,2-2 16 16,3 0 16-16,3-5 0 0,4-3-304 0,1-1-64 16,4-1-16-16,1 2 0 0,2-3-144 0,-2 1 192 15,3 3-192-15,-1-2 192 0,0 1-192 0,0 2 0 16,3-1 0-16,-1 3-176 0,0 4 176 0,-1-4 0 15,-3 2 128-15,-1 4-128 0,-1 0 0 0,-1 1-320 16,-1 1 64-16,-3 1 16 16,-3 2-2624-16,-6 3-528 0,1-1-96 0,-16-6-32 0</inkml:trace>
  <inkml:trace contextRef="#ctx0" brushRef="#br2" timeOffset="115313.74">14350 12930 15663 0,'0'0'688'0,"0"0"144"0,0 0-656 0,0 0-176 0,0 0 0 0,0 0 0 16,0 0 896-16,0 0 160 0,0 0 32 0,0 0 0 15,0 0 432-15,0 0 80 0,0 0 32 0,2-11 0 16,0 0-272-16,-2-3-48 0,0-2-16 0,-2-2 0 0,2 0-432 0,-1-2-96 15,0-4 0-15,-1 2-16 0,0 1-112 0,1-1-32 16,-1-5 0-16,0-1 0 0,-1-5-160 0,-1-1-16 16,1-2-16-16,0-2 0 0,-2-6-112 0,-1-1-32 15,-2-7 0-15,0 3 0 0,0-1-96 0,-1 0-32 16,-2 0 0-16,1-1 0 0,-2 0 0 0,-1 0 0 16,-1-4 0-16,-3-1 0 0,-2 1 48 0,0-4 16 15,-2 1 0-15,-1 0 0 0,-2 1-208 0,-3 0 176 16,0-7-176-16,1 5 160 0,-1-2-160 0,0 1 0 15,-2 0 0-15,0 0 0 0,-3 3 0 0,-1 3 0 16,1 3 0-16,-1 1 0 0,-2-2 0 0,-3 3 0 16,-3 0 0-16,-2 3 0 0,-3-3 0 0,3 1 128 15,-3 2-128-15,0 0 0 0,2 4 128 0,-1 0-128 0,-1 3 128 0,1 1-128 16,-4 0 128-16,4 1-128 0,-4 1 0 0,0 0 128 16,-2 0-128-16,0 0 0 0,-1 3 0 0,4-1 0 15,-2 1 0-15,-1 6 0 0,0 0 0 0,-1 3 0 16,-2-1 0-16,-2-1 0 0,-2 5 0 0,2-2 0 15,2 2 0-15,-1 2 0 0,1 0 0 0,-1 0 0 16,-2 0 0-16,-1 3 0 0,0 0 0 0,-2 1 0 16,-3 1 0-16,3 0 0 0,1 1 0 0,1 6 0 15,-2-1-128-15,-1 3 128 0,2 0 0 0,-3-1 0 16,0 2 0-16,2 0 0 0,3 4 0 0,0 0 0 16,-3 0 0-16,-1 4 0 0,-1 3-144 0,1 0 144 15,1-2 0-15,2 4 0 0,-2-2 0 0,3 6 0 16,0 0 0-16,2 0 0 0,2 1 0 0,2 1 0 0,-3 3 0 15,4-2 0-15,0 2 0 0,2-3 0 0,-1-1 0 0,1 3 0 16,4 0 0-16,0 3 0 0,2 1 0 0,0 1 0 16,0-2 0-16,1 3 0 0,-1 1 0 0,1-1 0 15,-1 2 0-15,1 2 0 0,1-3 0 0,1 2 0 16,3-3 0-16,-1 1 0 0,-1 6 0 0,1 1 0 16,1-2 0-16,2 0 0 0,0-2 0 0,0 0 0 15,1-1 0-15,2 1 0 0,0-2 0 0,3 2 0 16,0-3 0-16,2 4 0 0,0-1 0 0,1 3 0 15,-1 0 0-15,0-1 0 0,0 1 0 0,2-2 128 16,1 0-128-16,-1 3 0 0,0-6 0 0,0 3 0 16,0-1 0-16,1 1 0 0,1-5 144 0,2 0-144 0,1-2 128 15,1 0-128-15,3-1 176 0,3-2-48 16,1-3-128-16,2-2 192 0,2-2-64 0,4 2-128 0,-1-6 176 0,4-7-176 16,0 0 128-16,1 12-128 0,-1-12 0 0,0 0 0 15,0 0 0-15,0 0 0 0,12 0 0 0,-1-1 0 31,0-2-320-31,1-2-80 0,-1-1-16 0,1-1 0 16,-2-3-2096-16,-2 0-432 0,-2 1-64 0</inkml:trace>
  <inkml:trace contextRef="#ctx0" brushRef="#br2" timeOffset="115631.8">9034 10490 24879 0,'-9'-2'2208'0,"1"1"-1760"0,8 1-448 0,0 0 0 0,0 0 496 0,0 0 16 15,0 0 0-15,-6 15 0 0,-2 4-512 0,-1 3 0 16,1 3 0-16,-3-1 0 0,-1 6 400 0,-2 0-16 16,-2 5 0-16,1 3 0 0,0 6 320 0,1-1 48 15,-1 4 16-15,2 0 0 0,2-2 48 0,0 1 16 16,4-6 0-16,4-2 0 0,3-2-256 0,4-2-32 15,2-3-16-15,5-6 0 0,0-3-80 0,6-2 0 16,2-2-16-16,2-3 0 0,5-3 16 0,2-5 0 16,3-2 0-16,2-5 0 0,3-3-96 0,5-1-16 15,2-1 0-15,3-2 0 0,1-4-144 0,1 1-48 0,-1 2 0 0,0-3 0 16,1 1-144-16,-2-2-272 0,-4 3 64 0,-1 0 16 31,-3 6-2544-31,-1-1-496 0</inkml:trace>
  <inkml:trace contextRef="#ctx0" brushRef="#br2" timeOffset="120984.03">31626 3964 11967 0,'0'0'1072'0,"0"0"-864"0,0 0-208 0,0 0 0 16,0 0 1008-16,0 0 144 15,6-3 48-15,-6 3 0 0,8 0 96 0,-1 0 32 0,1 0 0 0,-1 2 0 16,2-1-208-16,0 0-32 0,1 2-16 0,2 0 0 15,2 0-208-15,0 0-32 0,1 2-16 0,0 2 0 16,1 0-112-16,0 3 0 0,2-1-16 0,0 3 0 16,-2 0-176-16,2 2-16 0,0 2-16 0,-2 5 0 15,0-1 32-15,-2 3 0 0,0 0 0 0,-6 3 0 0,-1 5-80 0,-2 1-16 16,-4 1 0-16,-2 0 0 0,-2-4 16 0,-4 2 0 16,-2-1 0-16,-8 11 0 0,-2-4 176 0,-2-3 32 15,-1-1 16-15,-2-5 0 0,-2-3 48 0,-2 0 0 16,-3 1 0-16,0-3 0 0,1-3-192 0,-1 0-16 15,2-1-16-15,1 0 0 0,0 1-224 0,4-3-64 16,1-2 0-16,3-1 0 0,3-3-192 0,2-3 0 16,3-1 0-16,5 0 0 0,7-7-224 0,0 0-144 15,0 0-16-15,13 2-12528 16,4-2-2496-16</inkml:trace>
  <inkml:trace contextRef="#ctx0" brushRef="#br2" timeOffset="122002.08">18916 5785 10127 0,'0'0'896'0,"0"0"-704"0,0 0-192 0,5-6 0 16,-1-4 768-16,-4 10 128 15,0 0 32-15,0 0 0 0,0 0 304 0,0 0 64 16,-7-5 16-16,7 5 0 0,-11 2-144 0,-2 3-16 16,-1 4-16-16,-3 3 0 0,0 4-176 0,-4 2-16 15,-4 1-16-15,0 5 0 0,0-1 32 0,2 5 0 0,-1 0 0 0,1 4 0 16,-1 3-144-16,3 2-32 0,0-1 0 0,2-1 0 15,1 0-272-15,5-1-64 0,2-3-16 0,5-3 0 16,2 1-240-16,4-4-32 0,3-3-16 0,3 1 0 16,3-3-144-16,2-1 160 0,3-1-160 0,3 1 160 15,1-3-160-15,1 0 0 0,1-5 0 0,4 1 0 16,3-1-272-16,3-3-96 0,5-2-16 0,0-1 0 16,1-2-2368-16,0-3-496 0</inkml:trace>
  <inkml:trace contextRef="#ctx0" brushRef="#br2" timeOffset="122335.06">19373 6111 4607 0,'-1'-8'400'0,"-2"-2"-400"16,3 2 0-16,0 8 0 0,0 0 3936 0,0 0 704 16,0 0 144-16,-10 0 16 0,-1 5-2848 0,-3 7-576 15,-4-1-112-15,0 6-32 0,3 2-288 0,-3 2-64 16,0-2-16-16,2 3 0 0,1 5-192 0,3-1-32 15,5 0-16-15,3-1 0 0,0-4-304 0,8-1-48 16,1-1-16-16,5-4 0 0,3-1-48 0,3-6-16 16,2 1 0-16,4-4 0 0,3-4 128 0,2 2 0 15,-2-2 16-15,2-5 0 0,0-3 112 0,-2-5 0 0,-1-3 16 0,-2 2 0 16,-3 2-16-16,-3-5 0 16,-2-1 0-16,-2-1 0 0,-5 0 64 0,-2-1 16 0,-2 0 0 0,-4 0 0 15,-3 0-16-15,-6 0-16 0,-3-4 0 16,-4 1 0-16,-3 3-272 0,-3 0-48 0,-1 1-16 0,-1 1 0 15,1 5-336-15,-2 4-64 0,-1-2-16 0,2 6 0 32,3 4-1536-32,5 3-304 0,4 1-64 0,1 1-8720 0,12-5-1760 0</inkml:trace>
  <inkml:trace contextRef="#ctx0" brushRef="#br2" timeOffset="122635.81">20044 6028 21183 0,'0'0'1888'0,"0"0"-1504"16,11-5-384-16,-11 5 0 0,0 0 848 0,0 0 112 16,0 0 0-16,0 0 16 0,0 0 240 0,-3 10 32 15,-2-1 16-15,-3 1 0 0,-2 3-256 0,-1-2-48 16,-2 1-16-16,0 1 0 0,2-5-288 0,2 4-48 16,3-3-16-16,2 1 0 0,1 3-192 0,3-3-32 15,3 3-16-15,1-5 0 0,1 4-144 0,4-1-16 16,-1-2-16-16,4 4 0 0,-1 1 16 0,2-1 0 15,0-2 0-15,-2 3 0 0,1-1 0 0,-3-2 0 16,-3 2 0-16,-1 0 0 0,-3-5 0 0,-2 5 0 16,-2-1 0-16,-3-1 0 0,-5 2 128 0,-3-3 16 15,-5 1 16-15,-3 2 0 0,-5-3-32 0,-2 2-16 16,0-5 0-16,-4 0 0 0,-1-5-304 0,3-2 160 16,-1-1-160-16,5-3 128 15,-1-5-2048-15,4 3-400 0,2-3-96 0</inkml:trace>
  <inkml:trace contextRef="#ctx0" brushRef="#br2" timeOffset="123170.8">21145 5418 1839 0,'-6'-11'0'0,"6"11"160"0,-9-7-160 0,0 2 0 16,-2 3 0-16,-2 2 0 0,-1 1 3472 0,-5 5 672 15,-4 2 128-15,-1 6 16 0,-3 2-2400 0,-2 5-480 0,-4 2-112 16,0 8-16-16,1 6 0 0,3 6 0 15,1 6 0-15,1 3 0 0,0 4-128 0,6 6-16 0,0 3-16 0,4 6 0 16,1 7-400-16,5-2-80 0,3-1 0 0,3 0-16 16,1-4-208-16,3-1-32 0,4-1-16 0,2-8 0 15,2-7-112-15,4-3-32 0,-1-3 0 0,4-4 0 16,1-5-224-16,3-2 144 0,1-7-144 0,4-2 128 16,1-7-832-16,3-5-192 15,4-3-16-15,0-7-13808 0</inkml:trace>
  <inkml:trace contextRef="#ctx0" brushRef="#br2" timeOffset="123819.71">21530 5466 10127 0,'0'0'448'0,"0"0"96"0,0 0-544 0,0 0 0 15,0 0 0-15,0 0 0 0,0 0 2112 0,0 0 304 16,0 0 64-16,-9 8 16 0,1-3-896 0,0 8-192 15,-1-1-16-15,-1 4-16 0,0 1-240 0,-2 4-48 16,-2 5-16-16,3 0 0 0,-1 3-144 0,3-3-32 16,1-1 0-16,2-2 0 0,3 1-112 0,1-1-16 15,2-2-16-15,2-1 0 0,1-4-240 0,4 1-32 16,0-2-16-16,4-5 0 0,1-2-144 0,2-3-48 16,2-3 0-16,3 1 0 0,1-3-96 0,3-1-32 15,2-3 0-15,1-5 0 0,-1 0-144 0,-1-3-192 16,0 2 32-16,-2-4 16 15,0 0-1968-15,-3 0-384 0,-3 2-64 0,-2-4-11072 0</inkml:trace>
  <inkml:trace contextRef="#ctx0" brushRef="#br2" timeOffset="124011.25">21797 5483 22799 0,'0'0'1008'0,"0"0"208"0,0 12-960 0,-1 2-256 0,0 3 0 0,-2 2 0 15,-2 1 1264-15,0 1 208 0,-1-1 32 0,-3 4 16 16,-4 3-96-16,2-2-16 0,-1 3 0 0,1 2 0 0,-1 0-704 0,1 2-160 16,-2 0-32-16,3-3 0 0,0-1-256 0,2 1-64 15,2-5-16-15,2 0 0 0,1 0-176 0,2-4 0 16,1-5 0-16,3-4-176 16,1 1-352-16,-4-12-80 0,8 6-16 0,-8-6 0 15,14 1-1728-15,-1-1-336 0,0-1-80 0</inkml:trace>
  <inkml:trace contextRef="#ctx0" brushRef="#br2" timeOffset="124267.52">22129 5679 18431 0,'0'0'816'0,"0"0"160"0,0 0-784 0,0 0-192 16,0 0 0-16,0 0 0 0,0 0 1136 0,0 0 176 15,4 8 32-15,-4 1 16 0,-3 5-80 0,-1 2 0 16,-1 1-16-16,-2 4 0 0,-2 5-256 0,-1 1-48 0,0-4-16 0,-1 4 0 16,1-3-176-16,1 1-16 0,0 2-16 0,2-2 0 15,0 1-512-15,1-3-96 0,0-2-128 0,1-2 176 16,1-1-176-16,1-4 0 0,2-1 0 0,1-13 0 16,1 7-224-16,-1-7-80 0,0 0-16 0,14 2 0 31,1-6-1984-31,3-2-416 0,1-6-80 0</inkml:trace>
  <inkml:trace contextRef="#ctx0" brushRef="#br2" timeOffset="124491.28">22388 5549 18431 0,'0'0'816'0,"0"0"160"0,0 0-784 0,0 0-192 16,0 0 0-16,2 13 0 0,-5-1 1952 0,-2 5 352 15,-4 1 64-15,1 1 0 0,-3 1-736 0,-2 3-160 16,-1-1-16-16,-1 2-16 0,0 2-672 0,3-3-128 15,-2 1-16-15,3 2-16 0,1-3-304 0,0 1-64 16,2 3-16-16,2-3 0 0,-1 2-224 0,3-5 0 16,3-1 0-16,-1-2 0 0,0-3-128 0,2-1-80 15,2-5-16-15,-2-9 0 16,0 0-336-16,3 10-64 0,-3-10-16 0,0 0 0 16,0 0-2240-16,0 0-448 0</inkml:trace>
  <inkml:trace contextRef="#ctx0" brushRef="#br2" timeOffset="124670.82">21862 5760 19343 0,'0'0'848'0,"9"-10"192"0,5 2-832 0,6-1-208 15,8 4 0-15,4-1 0 0,0-2 1664 0,6 2 272 0,0-4 64 0,4 1 16 16,1-3-576-16,2 3-112 0,2-3-32 0,2 0 0 16,1 3-240-16,3-1-48 0,5 3-16 0,-4-2 0 15,-3 2-656-15,-4 2-128 0,-4 0-16 0,-5 3-16 31,-6 2-1056-31,-5 1-208 0,-6 1-32 0,-3 0-13520 0</inkml:trace>
  <inkml:trace contextRef="#ctx0" brushRef="#br2" timeOffset="124987.35">21295 6533 17903 0,'0'0'784'0,"0"0"176"0,0 0-768 0,0 0-192 15,0 0 0-15,9-5 0 0,1-4 1504 0,4 5 256 16,4 0 48-16,6-2 16 0,7-2-512 0,3-2-96 15,3 1-32-15,5-6 0 0,2-2-160 0,5 1-16 16,-1-1-16-16,3 2 0 0,1 2-336 0,4-1-64 16,2 2-16-16,-1-2 0 0,-2 0-272 0,-4 0-64 15,-4 1-16-15,-6 4 0 0,-3-5-224 0,-5 4 0 0,-1 3 0 0,-6 5 0 32,-5-1-1488-32,-5 0-400 0,-2 1-80 0</inkml:trace>
  <inkml:trace contextRef="#ctx0" brushRef="#br2" timeOffset="125288.61">21591 6730 3679 0,'0'0'320'0,"0"0"-320"16,0 0 0-16,0 0 0 0,0 0 3584 0,13 0 656 15,1 0 128-15,0-4 32 0,0-2-2416 0,4-2-496 16,1-2-80-16,2 0-32 0,6-3-464 0,-3 1-80 16,2 1-32-16,-1-2 0 0,-1 4-368 0,-1-2-80 15,-1-1-16-15,-1 4 0 0,0-4-208 0,-2 5-128 16,-3 0 128-16,-2 2-128 0,-1 0 0 0,-3 1 0 16,-10 4 0-16,0 0 0 0,0 0-256 0,0 0-64 15,0 0 0-15,0 0-16 16,0 0-816-16,0 0-144 0,-16 5-48 0,-2-1 0 15,-1 1-1392-15,-2 2-272 0</inkml:trace>
  <inkml:trace contextRef="#ctx0" brushRef="#br2" timeOffset="125553.45">21635 6717 9215 0,'0'0'816'0,"-7"9"-656"0,1-4-160 0,6-5 0 16,-5 13 1232-16,1-3 224 0,0 0 32 0,3-1 16 16,1-9-320-16,2 10-64 0,1-1-16 0,1 0 0 15,-4-9-96-15,9 8-32 0,0 2 0 0,1-4 0 16,0 3-208-16,3-1-32 0,1 0-16 0,3 0 0 15,2 2-112-15,1-1-32 0,-1 1 0 0,-2-1 0 16,1 3-208-16,-1 0-48 0,-2-3-16 0,-2 4 0 16,1-8 288-16,-4 6 64 0,-3 0 16 0,-3 0 0 15,0 2 288-15,-5-3 64 0,-4 0 16 0,-4 0 0 16,-4 3-208-16,-3 1-64 0,-4-4 0 0,-4 2 0 16,-4 2-240-16,0-4-48 0,0 0-16 0,2-4 0 0,-1-2-288 15,-2-6-176-15,1-4 192 0,1 1-192 16,3-5-1072-16,2 1-320 0,3-5-64 0,3-1-14320 15</inkml:trace>
  <inkml:trace contextRef="#ctx0" brushRef="#br2" timeOffset="125988.13">22818 5057 13823 0,'0'0'608'0,"0"0"128"0,0 0-592 0,0 0-144 0,14-3 0 0,2 3 0 15,2 2 1472-15,3 3 256 0,1 1 48 0,9 3 16 0,6 4-384 0,2 5-80 16,2 3-16-16,0 5 0 0,-1-2 16 0,2 10 0 16,0 5 0-16,0 7 0 0,-4 1-240 0,-3 12-64 15,-2 7 0-15,-4 4 0 0,-2 2-368 0,-8 3-80 16,-7 1 0-16,-5 7-16 0,-7 9-64 0,-5-3-16 15,-6-6 0-15,-3 0 0 0,-1-11-96 0,-4-2 0 16,-2-6-16-16,-5-4 0 0,-2-6 32 0,-2-3 16 16,-5-5 0-16,1-2 0 0,1-4-176 0,-3-3-48 15,-1 1 0-15,-2-3 0 16,-3 0-1312-16,1-1-272 0,1-3-48 0</inkml:trace>
  <inkml:trace contextRef="#ctx0" brushRef="#br2" timeOffset="127190.21">8984 10322 11055 0,'0'0'480'0,"5"-12"112"0,-3 2-464 0,0-1-128 0,-1 1 0 0,1 1 0 16,-1 2 1936-16,-1 7 368 0,0-9 80 0,0 9 16 15,0 0-864-15,0 0-160 0,0 0-32 0,0 0-16 16,0 0-272-16,0 0-48 0,0 0-16 0,0 0 0 16,-6 14-288-16,1 2-64 0,-1 0-16 0,1 4 0 0,0 5-16 0,-2 5 0 15,-2 2 0-15,0 6 0 0,-1 3-16 0,-2 4 0 16,0 1 0-16,-1 6 0 0,0 3-160 0,3 0-48 15,1-3 0-15,0-3 0 0,2-7-64 0,0-4-32 16,2-6 0-16,3-1 0 0,3-6 96 0,1-1 32 16,-2-3 0-16,4-6 0 0,3-4-80 0,0 1-16 15,2-6 0-15,4-2 0 0,3-4 64 0,2-3 0 16,2-4 0-16,5-6 0 0,1-1-80 0,4 0-16 16,4-4 0-16,0 0 0 0,-1-3-160 0,3-2-128 15,1 0 192-15,0 0-192 0,1 3 144 0,-1 2-144 16,-3 3 0-16,-1 1 144 0,-3 0-144 0,-2 2 0 15,-1 2-160-15,-4-1 160 16,-3 4-1728-16,-3-1-256 0,-4 3-64 0,-3 1-14720 0</inkml:trace>
  <inkml:trace contextRef="#ctx0" brushRef="#br2" timeOffset="128339.75">8914 11055 11567 0,'0'0'512'0,"0"0"112"0,0 0-496 0,0 0-128 0,0 0 0 0,0 0 0 16,0 0 1280-16,0 0 224 0,11-2 48 0,-11 2 16 15,10-7 64-15,-10 7 16 0,10-4 0 0,-2-1 0 16,-3-1-416-16,0-3-80 0,-5 9 0 0,6-8-16 16,0-2-416-16,1-1-80 0,0-3 0 0,0 0-16 0,-1-1-160 0,3-2-16 15,2-3-16-15,0-1 0 0,1 1 0 0,2-4 0 16,3 0 0-16,1 0 0 0,1-3-48 0,2 2-16 15,2-5 0-15,3 4 0 0,0-4-144 0,0 2-32 16,0 3 0-16,2-2 0 0,2-1-192 0,-1-1 144 16,1 2-144-16,0-1 128 0,-1 3-128 0,-2-3 0 15,-2 5 144-15,0-3-144 0,0-1 0 0,0 0 0 16,0 3 0-16,0 4 0 0,-1-2 0 0,0-1 0 16,0 0 0-16,-1 2 128 0,4 2-128 0,-3 1 0 15,1 0 0-15,-1 0 0 0,-1 0 0 0,-1 1 0 16,-1 0 0-16,2 4 0 0,0 3 0 0,-1-1 0 15,-2 4 0-15,0-4 0 0,1 0 0 0,-3 2 144 16,1-3-16-16,1 5-128 0,2-2 176 0,-2 1-176 16,-2 2 160-16,-1-2-160 0,1 3 224 0,1 0-48 15,0-1-16-15,-1-1 0 0,-1 2 48 0,1-1 16 16,-2 1 0-16,1 2 0 0,-3 1-32 0,0-1 0 16,-2-1 0-16,1 2 0 0,1-1-64 0,1 1 0 15,-1-2-128-15,0 1 192 0,0 3-192 0,-1 0 176 0,0-2-176 0,1-1 160 16,0-1-160-16,1 2 0 15,0-1 0-15,-1-1 0 0,3-1 0 0,-2 2 128 16,0 0-128-16,2-1 0 0,-2-1 0 0,-1 1 0 16,0 0 128-16,1 3-128 0,3 0 0 0,-2 0 0 15,0-1 0-15,-2 1 0 0,0 0 0 0,1 1 0 0,1 1 0 0,0-1 0 16,-1 0 0-16,0 0 0 0,2-1 0 0,-2 1 0 16,0 1 0-16,3-1 0 0,-3 0 0 0,2 0 0 15,-1 0 0-15,0 0 0 0,-1-1 0 0,0 1 0 16,0 1 0-16,-1-1 0 0,3 0 0 0,-3 1 0 0,1 1 0 0,0-1 0 15,-2 0 0-15,1 2 0 0,-1-1 0 0,1 1 0 16,-2-2 0-16,4 3 0 0,-2-2 0 0,1 1 0 16,1-2 0-16,1 1 0 0,-2-1 0 0,0 0 0 15,2 0 0-15,-3 2 0 0,2-1 0 0,0-2 0 16,-1 2 0-16,0-1 0 0,0-1 0 0,2 0 0 16,-3 0 0-16,1 0 0 0,0 1 0 0,1 1 0 15,0-1 128-15,1-1-128 0,-2-1 0 0,2-1 0 16,-5 1 0-16,1 0 0 0,0 1 0 0,-1 0 0 15,2 0 0-15,-1 0 0 0,0-2 0 0,-2 2 0 16,-1-2-160-16,1 2 160 16,-3 0-640-16,-8 0-48 0,11 0 0 0,-11 0 0 15,9-1-2800-15,-9 1-560 0</inkml:trace>
  <inkml:trace contextRef="#ctx0" brushRef="#br2" timeOffset="129441.08">7139 10088 8287 0,'0'0'736'0,"0"0"-592"16,0 0-144-16,0 0 0 0,0 0 1328 0,0 0 224 16,0 0 48-16,0 0 16 0,0 0 144 0,0 0 32 15,-8 5 0-15,8-5 0 0,-13 1-144 0,3 2-32 16,-1-1 0-16,-1-2 0 0,1-1-224 0,2 0-48 15,-1-2-16-15,2-1 0 0,2-1-336 0,2-5-64 0,3-3-16 0,1 1 0 16,1-2-400-16,4-3-64 16,3 1-32-16,3-3 0 0,2-3-208 0,3-1-32 15,2 2-16-15,1 0 0 0,2 1-160 0,0 1 0 16,2 1 0-16,1 0 0 0,-1 2 0 0,1 3 0 16,0 3 0-16,1 3 0 0,-1 6 128 0,1 8-128 15,-1 3 128-15,-1 6-128 0,-4 5 0 0,-1 5 0 16,0 3 0-16,-7 6 0 0,-4 2 0 0,-5 5 128 0,-6 0-128 0,-3 3 128 15,-3 0 0-15,-4-2-128 0,-4-6 192 0,-3-2-64 16,2-4 192-16,-2-2 16 0,-2-5 16 16,-1-3 0-16,-2-3 224 0,1-5 32 0,-1-1 16 0,2-7 0 15,1-2-112-15,2-9 0 0,2-6-16 0,1-6 0 16,1-1-16-16,6-4 0 0,0-1 0 0,0-5 0 16,2-3-288-16,4-2-64 0,2-3-128 0,3-1 192 15,2-1-192-15,4 4 0 0,3 1 0 0,4 3 0 16,1 4 0-16,3 1 0 0,-1 3 0 0,3 4 0 15,4 3 0-15,1 8 0 0,-1 0-160 0,0 8 160 16,-1 8 0-16,0 3-160 0,0 7 160 0,0 2 0 16,-6 3 0-16,-2 2-128 0,-2 10 128 0,-6 2 0 0,-2 2 0 15,-4 5 0-15,-4 0 0 0,-2-4 0 0,-1-2 0 0,-4-7 0 16,1-3 0-16,-2-5 0 0,-1-4 448 16,2-3-16-16,1-2 0 0,1-2 0 0,1-6-144 0,8-6-32 15,0 0 0-15,-10-1 0 0,0-7-256 0,1 1 0 16,3-1 0-16,-1-3 0 15,2-1-992-15,1 1-304 0,2-3-64 0,-1 0-11744 16,0 2-2336-16</inkml:trace>
  <inkml:trace contextRef="#ctx0" brushRef="#br2" timeOffset="131244.26">24404 5601 6447 0,'0'0'272'0,"0"0"80"0,3-9-352 0,-3 9 0 16,4-8 0-16,-4 8 0 0,6-11 2416 0,-1 3 400 15,-5 8 96-15,4-12 16 0,-2 3-1120 0,1-3-208 0,0 3-64 0,-1 2 0 16,-2 7-192-16,1-8-64 0,1-2 0 0,-1 4 0 16,-1 6-256-16,0 0-48 15,0 0-16-15,0 0 0 0,0 0-128 0,0 0-16 0,0 0-16 0,0 0 0 16,-3 9-208-16,0 3-32 0,0 6-16 0,-2 1 0 16,1 4-64-16,2 2-16 0,-1 0 0 0,0 6 0 15,0 2 48-15,-1 3 0 0,-1 2 0 0,1 0 0 16,-1-1-144-16,1 3-32 0,-2 3 0 0,-2-1 0 15,-1-3-176-15,3-2-32 0,1-4-128 0,0-2 192 0,0-7-192 0,2-3 176 16,0-3-176-16,3-3 160 0,0-1-160 0,0-1 0 16,0-5 0-16,0-8 0 15,0 0-352-15,0 0-48 0,0 9-16 0,0-9 0 16,0 0-1312-16,0 0-272 0,0 0-48 0,6-12-8352 16,-6-1-1664-16</inkml:trace>
  <inkml:trace contextRef="#ctx0" brushRef="#br2" timeOffset="131458.74">24163 5868 23039 0,'0'0'2048'0,"0"0"-1648"16,0 0-400-16,13-5 0 0,2 2 1152 0,1 2 160 15,2 0 32-15,1 1 0 0,3 0 224 0,2 0 48 16,3-2 16-16,2 0 0 0,0-1-624 0,5-3-128 15,1 3-32-15,2 1 0 0,2-2-432 0,-3 2-96 16,-2-2 0-16,-1 0-16 0,-4 3-304 0,-2-1 0 16,-4 1 0-16,-4 2 0 15,-4 6-3248-15,-2-3-544 0</inkml:trace>
  <inkml:trace contextRef="#ctx0" brushRef="#br2" timeOffset="132010.51">25734 5695 13823 0,'-6'-11'1216'0,"6"11"-960"0,-4-11-256 0,1 1 0 16,1 3 960-16,2 7 128 0,0 0 48 0,0 0 0 15,0 0 416-15,-9 5 96 0,2 7 16 0,1 1 0 16,-2 0-432-16,0 6-80 0,2 9 0 0,0 2-16 15,1 0-48-15,-1 3 0 0,2 2 0 0,-3 2 0 16,0 1-192-16,2 3-32 0,0 0-16 0,1-3 0 16,1 1-400-16,3-5-96 0,5-3-16 0,-1-8 0 15,3-4-192-15,1-3-144 0,4 0 192 0,1-4-192 16,1-7 144-16,2-2-144 0,3-4 0 0,0-2 144 16,0-4-1120-16,0-2-240 0,0-5-32 0,-2-2-8864 15,-3-1-1760-15</inkml:trace>
  <inkml:trace contextRef="#ctx0" brushRef="#br2" timeOffset="132175.22">25714 5532 30927 0,'0'0'1360'0,"0"0"304"0,0 0-1344 0,0 0-320 16,0 0 0-16,0 0 0 0,0 0 560 0,0 0 32 15,10 7 16-15,-10-7 0 0,0 0-352 0,10 6-64 16,-10-6 0-16,11 4-16 15,-11-4-1488-15,13 1-288 0,-1 2-64 0,1-1-7328 16,-1 1-1456-16</inkml:trace>
  <inkml:trace contextRef="#ctx0" brushRef="#br2" timeOffset="132626.01">27084 5710 8287 0,'0'0'368'0,"0"0"80"0,0 0-448 0,0 0 0 15,-7-5 0-15,-1-1 0 0,-1 1 1664 0,0 1 240 16,-1-4 48-16,-3 3 16 0,-4 1-560 0,0-3-128 15,-2-1 0-15,-2 3-16 0,-2 0 32 0,-2 4 16 16,-4 1 0-16,-3 4 0 0,-1-1-352 0,-1 1-80 16,-3 4-16-16,4 1 0 0,2-2-128 0,4 4-32 15,5-4 0-15,4 3 0 0,8 3-128 0,2-4-48 16,4 2 0-16,5-2 0 0,6 5-224 0,3 1-48 16,3-1-16-16,4-1 0 0,4 0 16 0,2 2 0 15,0-1 0-15,1-2 0 0,0-2-96 0,-1 2-16 16,-2 0 0-16,0 1 0 0,-4-1-144 0,-1-2 160 15,-5 2-160-15,-1 1 160 0,-5-2-160 0,-2 2 160 16,-3-1-160-16,-3 0 160 0,-2 1 112 0,-5-1 32 16,-1-1 0-16,-6 0 0 0,-3 0-48 0,-3-2-16 15,1 1 0-15,-3-6 0 0,-4 0-240 0,1-3 144 16,2-2-144-16,5-3 128 16,3-7-1632-16,4 1-336 0,2-4-64 0,7 2-12736 0</inkml:trace>
  <inkml:trace contextRef="#ctx0" brushRef="#br2" timeOffset="132824.38">27479 5659 15663 0,'0'0'1392'0,"0"0"-1120"0,0 0-272 0,3 11 0 0,-2-1 1232 0,-2 3 192 15,-3 2 48-15,-1 3 0 16,-2 1 208-16,0 1 48 0,-3 3 16 0,-1 1 0 0,1-1-720 0,0-2-128 15,-1 4-48-15,-1 0 0 0,0-2-496 0,-1 0-96 16,0-2-32-16,3-2 0 16,1-1-1504-16,4-5-288 0,1-2-64 0</inkml:trace>
  <inkml:trace contextRef="#ctx0" brushRef="#br2" timeOffset="133158.82">27754 5878 21711 0,'-19'15'960'0,"7"-2"192"0,1 1-912 0,-2 0-240 0,-1 1 0 0,1 2 0 16,1-2 1040-16,-1-1 176 16,0-1 16-16,3-3 16 0,1-1-352 0,3-4-80 0,6-5-16 0,0 0 0 15,0 0-48-15,0 0-16 0,0 0 0 0,5-13 0 16,3-1-96-16,3-1-32 0,3-3 0 0,4-2 0 15,2-2-384-15,4 2-80 0,2 1-16 0,-1 0 0 16,-1 2-128-16,2-1 0 0,-1 1 144 0,-1 1-144 16,-2 4 224-16,-2 3-32 0,-1 5 0 0,-2 5 0 15,-3 3-192-15,-2 9 176 0,0 2-176 0,-4 4 160 16,-5 4-160-16,1 2 0 0,-4 7 0 0,-4 0 0 16,2 1 160-16,-3-1-160 0,-2-3 192 0,0 1-192 15,-1-4-800-15,0-1-272 0,3-3-48 16,3-8-13728-16</inkml:trace>
  <inkml:trace contextRef="#ctx0" brushRef="#br2" timeOffset="133626.65">28987 5175 18431 0,'0'0'1632'0,"-7"-5"-1312"0,1-3-320 0,6 8 0 15,-9-2 480-15,0 4 32 0,-1 5 0 0,-4 3 0 16,-4 5 320-16,-1 8 64 0,-4 6 0 0,-2 7 16 16,-4 3 48-16,-1 10 0 0,0 5 0 0,-2 7 0 0,0 8-160 0,1 3-32 15,0 2 0-15,1 4 0 0,2-1-192 16,1 5-32-16,3-2-16 0,5-5 0 0,2-5-272 0,10-4-64 15,0-7-16-15,7-5 0 0,4-7-176 0,5-9 160 16,4-1-160-16,6-7 160 0,0-7-160 0,6-2 0 16,4-2 0-16,3-7 0 15,4-5-1680-15,2-2-224 0,1-8-32 0</inkml:trace>
  <inkml:trace contextRef="#ctx0" brushRef="#br2" timeOffset="134110.82">29257 5136 13823 0,'0'0'1216'0,"0"0"-960"16,0 0-256-16,0 0 0 0,0 0 864 0,0 0 128 16,0 0 32-16,0 0 0 0,0 0 352 0,-6 6 80 15,0 3 16-15,1 0 0 0,1 4-448 0,0 2-96 16,-1 4-16-16,1 1 0 0,0 3-176 0,2 0-32 16,-1 4-16-16,1-6 0 0,-1 1-80 0,2 0-16 15,0-3 0-15,1-2 0 0,1 0-80 0,1-3-32 16,4-1 0-16,0-1 0 0,-2-3-128 0,3 0-32 15,2-4 0-15,3 0 0 0,0-2-144 0,2 2-48 16,2-4 0-16,0-2 0 0,2-4-128 0,0 1 0 16,-3-1 0-16,3 1 0 15,-3-2-1296-15,-1 1-192 0,0 1-48 0,-1-1-7584 16,-4-3-1520-16</inkml:trace>
  <inkml:trace contextRef="#ctx0" brushRef="#br2" timeOffset="134350.76">29621 5190 11967 0,'0'0'1072'0,"0"0"-864"0,0 0-208 0,0 0 0 16,0 0 2256-16,0 0 416 0,0 0 80 0,-9 6 0 15,3 2-1216-15,-1 0-240 0,0 3-48 0,-1 2-16 16,-1 5-320-16,0 4-64 0,-1-1-16 0,0 5 0 0,0 0-160 0,0 0-32 15,0 3-16-15,2-2 0 0,-4 1-368 16,2-3-64-16,0 3 0 0,0-3-16 0,0 2-176 0,1-4 0 16,3 0 0-16,2-3 0 15,0-2-320-15,3-4-128 0,2-1-48 0,3-4-8784 16,-4-9-1744-16</inkml:trace>
  <inkml:trace contextRef="#ctx0" brushRef="#br2" timeOffset="134610.7">30010 5414 13823 0,'0'0'1216'0,"0"0"-960"16,0 0-256-16,-5 13 0 0,-4 0 2048 0,0-2 352 15,0 3 80-15,0 1 16 0,-2 2-832 0,1 2-144 0,-3 1-48 0,2 1 0 16,0 1-656-16,1 0-144 16,0 0-32-16,-1-2 0 0,3-1-368 0,0-1-80 0,3-2 0 0,1 0-16 15,1-1-400-15,1-5-80 0,2 1-16 0,0-11 0 16,0 0-2400-16,11 9-480 0</inkml:trace>
  <inkml:trace contextRef="#ctx0" brushRef="#br2" timeOffset="134817.25">30333 5398 17503 0,'-7'9'1552'0,"1"2"-1232"16,0 3-320-16,-3 5 0 0,-1 4 1280 0,-3 2 192 16,0 7 32-16,-1 0 16 0,-2-3-288 0,2 2-48 15,-3 0-16-15,3-3 0 0,2 2-320 0,-2-1-64 16,3-4-16-16,3-1 0 0,0 1-512 0,4-5-128 15,3-1 0-15,1-4-128 0,0-3 0 0,2-2-304 16,-2-10 48-16,0 0-8592 16,0 0-1712-16</inkml:trace>
  <inkml:trace contextRef="#ctx0" brushRef="#br2" timeOffset="135011.34">29692 5466 27583 0,'0'0'1216'0,"17"-4"256"0,3-2-1168 0,9-2-304 16,3 2 0-16,7 1 0 0,3-3 464 0,4 2 48 0,5-5 0 0,1 2 0 15,2-5 256-15,0 4 64 0,2 2 16 0,-1 2 0 16,3 2-432-16,-4 2-96 0,-5 2 0 0,-3 2-16 16,-4 3-1584-16,-5-3-304 0,-5 0-64 15</inkml:trace>
  <inkml:trace contextRef="#ctx0" brushRef="#br2" timeOffset="135294.04">29219 6264 14735 0,'0'0'1312'16,"11"3"-1056"-16,0-4-256 0,7-1 0 0,5 2 2176 0,5-2 368 15,3-2 80-15,6-3 0 0,5-1-1088 0,3-4-208 16,2-2-48-16,1 2-16 0,5-2-320 0,6-1-64 16,3-2-16-16,0 3 0 0,1 3-480 0,-5-1-112 15,-2-1-16-15,-5 3 0 0,-3-4-448 0,-3 4-112 16,-6 4-16-16,-3 2-13952 0</inkml:trace>
  <inkml:trace contextRef="#ctx0" brushRef="#br2" timeOffset="135811.03">29673 6636 7359 0,'0'0'656'0,"0"0"-528"15,0 0-128-15,12-4 0 0,-2 0 3376 0,4-1 640 16,2-4 128-16,3 0 16 0,0-1-2288 0,6 1-464 16,2-2-80-16,0 2-32 0,-1-3-544 0,-1 5-112 15,-1-3-32-15,0 3 0 0,-3-3-432 0,-4 5-176 16,-3-1 128-16,-1-1-128 0,-1 3 0 0,-3 2 128 15,-9 2-128-15,0 0 0 0,0 0 0 0,0 0 0 16,0 0 0-16,0 0 0 16,0 0-816-16,0 0-80 0,0 0-32 0,0 0 0 15,-11 4-768-15,-3 2-160 0,-5 3-16 0,-1-3-16 16,-3 4 640-16,-2-3 128 0,-3 0 32 0,-2 1 0 0,0 2 1248 0,1-1 256 16,1 3 48-16,0-1 16 0,-1 2 912 0,1 1 176 15,2 1 32-15,2-2 16 0,1 2-304 0,4 1-64 16,3 0-16-16,3-2 0 0,3-4-544 0,6-1-112 15,3-2-32-15,3 2 0 0,2-5-224 0,6 2-32 16,3 1-16-16,5-3 0 0,-1 2 304 0,9 0 64 16,2-1 16-16,2 3 0 0,2 1 48 0,1 2 16 15,3-1 0-15,-2 4 0 0,-3 2-96 0,-4-1-32 0,-2 0 0 16,-6 0 0-16,-5-1-128 0,-4 2-16 0,-4 0-16 0,-5-1 0 16,-4-2 16-16,-6 2 0 0,-1-1 0 0,-6 0 0 15,-4-3-64-15,-5-3-16 0,-6 0 0 0,-1 0 0 16,-2-4-224-16,0-2-144 0,-1-2 192 0,2-4-192 15,2-5-1216 1,1 0-336-16,4-4-80 0,4-4-15488 0</inkml:trace>
  <inkml:trace contextRef="#ctx0" brushRef="#br2" timeOffset="136244.68">30831 5179 2751 0,'0'0'128'0,"0"0"16"0,0 0-144 0,0 0 0 16,0 0 0-16,0 0 0 0,0 0 4528 0,-5 13 864 15,4 3 176-15,1 1 48 0,0 1-3408 0,6 2-672 0,0 0-144 0,6 8-32 16,1-2-128-16,4 5-16 0,6 4-16 0,-1 2 0 16,1 1-208-16,1 7-32 0,0 13-16 0,2 1 0 15,-1 7-144-15,-1 4-32 0,-1 7 0 0,-1 3 0 16,-2 7-192-16,-5 4-64 0,-2 3 0 0,-5-5 0 15,-6-4-160-15,-2-1-32 0,-1-3-16 0,-4-3 0 16,-5-8 176-16,-4-6 32 0,-2-3 16 0,-4-3 0 16,-5-1 32-16,-3-3 0 0,-3 0 0 0,-2-5 0 0,-3 0-272 0,0-4-48 15,-3 1-16-15,1-4 0 16,-2 3-1104-16,-4-6-208 0,1-2-64 0,0-1-11776 16,-2 0-2368-16</inkml:trace>
  <inkml:trace contextRef="#ctx0" brushRef="#br2" timeOffset="138415.35">6785 16084 10127 0,'0'0'448'0,"0"0"96"0,-4-6-544 0,4 6 0 0,2-11 0 0,-2 11 0 16,0 0 1216-16,0 0 144 0,6-9 32 0,-6 9 0 15,9-9-752-15,-9 9-128 0,0 0-48 0,0 0 0 16,8-6 400-16,-8 6 80 0,0 0 16 0,0 0 0 16,0 0 512-16,0 0 128 0,0 0 0 0,0 0 16 15,0 0-400-15,0 0-64 0,0 0-32 0,10 13 0 16,0 2-480-16,-1 8-80 0,-2 1-32 0,0 10 0 16,-2 4-96-16,0 7-32 0,0-1 0 0,-1 10 0 15,-2 5 160-15,0 2 16 0,-2-2 16 0,-3 3 0 16,-2 2-32-16,-4-1-16 0,-1-3 0 0,-1 0 0 0,-3-1-224 15,2-4-32-15,-1-10-16 0,1-3 0 0,-1-7 112 0,2-4 32 16,-1-3 0-16,2-7 0 0,1-4-80 0,3-3-16 16,1-5 0-16,5-9 0 0,0 0-128 0,0 0-48 15,0 0 0-15,0 0 0 0,0 0-144 0,5-8 0 16,1-5 144-16,3-1-144 0,1 0 0 0,4-3 0 16,3-3 0-16,2 3 0 0,2 0 0 0,1 2 0 15,0 1 0-15,3 1 0 0,2 3 0 0,3-1 0 16,2 4 0-16,5 1-128 0,3 1 128 0,2 1 0 15,4-1 0-15,5-1 0 0,0 0 0 0,0 4 0 16,-2-2 0-16,2-1-128 0,-3 0 128 0,-1 2 0 16,-3 0 0-16,-1-3 0 0,-1 3 0 0,0 1 0 15,-3 1 0-15,-1 0 0 0,-1 1 0 0,-2 1 0 0,-4 2 0 0,-7-2 0 16,-3-1 0-16,-3 1 0 0,-4 4 0 0,-3-2 0 16,-1-1 0-16,-10-2 0 0,0 0 0 0,8 3 0 15,-8-3 0-15,0 0 0 0,0 0 0 0,0 0 128 16,0 0-128-16,2 11 0 0,-2-11 128 0,-2 8-128 15,2-8 144-15,0 0-144 0,-8 5 192 0,8-5-192 16,0 0 160-16,-10 0-160 0,10 0 128 0,-8-5-128 16,1-1 128-16,0-6-128 0,1-1 128 0,1 1-128 15,1-7 0-15,3-5 128 0,-2-1-128 0,2-5 0 16,0-3 0-16,0-1 0 0,-2 1 128 0,2-7-128 16,-1-2 0-16,2 1 0 0,-1 3 0 0,2-1 0 15,2 0 0-15,-2 2 0 0,2 1 0 0,2 3 0 16,1 4 0-16,2-2 0 0,-2 1 0 0,3 4 0 15,-1 0-144-15,1 2 144 0,-2 2 0 0,2 0 0 16,1-1-128-16,-1 6 128 0,-2 0 0 0,0 4 0 0,0-1 0 0,-1 4-128 16,0 3 128-16,-1-2 0 0,-5 9 0 0,0 0 0 15,0 0 0-15,0 0 0 0,0 0 0 0,0 0 0 16,0 0 0-16,0 0 0 0,0 0 0 0,0 0 0 16,0 0 0-16,0 0 0 0,0 0 0 0,-10 7 128 15,0-2-128-15,0 1 192 0,-3 0 32 0,-1-4 0 16,-4 0 0-16,-6-1 0 0,-2 0 32 0,-8-1 16 15,-2 0 0-15,-6 0 0 0,-5-1-96 0,-4 2-32 16,-1 2 0-16,-2-2 0 0,-2 0-144 0,-2 1 0 16,-4 0 144-16,1-1-144 0,-2 1 0 0,-2 0 0 15,3-1 0-15,8 2 128 0,0 1-128 0,6 1 0 0,5-3 0 0,1 1 0 16,-3-2 0-16,7-1 0 16,1 2 0-16,4-2 0 0,0-3 0 0,5 0 0 0,4-3 0 0,2 4 0 15,5 0 0-15,1 0 0 0,2-1 0 0,3-2-128 16,2 1 128-16,3 1-128 0,1-1 128 0,5 4-128 15,0 0 128-15,0 0-192 0,3-7 192 0,5 1-192 16,1 0 192-16,5 3-192 0,5 1 192 0,5-1-192 16,5 2 192-16,6-1-192 0,3 1 192 0,6 1-192 15,3 0 192-15,5 1-128 0,3-1 128 0,6 2-128 16,3-1 128-16,3 3 0 0,4-2 0 0,-2 2 0 16,-1-1 0-16,-5 1 0 0,-2-1 0 0,1 2 0 15,0 1 0-15,-1-3 0 0,-2 1 0 0,-5-3 0 16,-3 2 0-16,-5-3 0 0,-10-1 0 0,-2-1 0 15,-3-1 0-15,-6 1 0 0,-3-1 0 0,-5 0 0 0,-5 0 0 16,-2 2 0-16,-10 1 128 0,0 0-128 0,0 0 128 0,0 0-128 16,0 0 160-16,0 0-160 0,0 0 192 0,0 0-48 15,0 0-16-15,0 0 0 0,-3 9-128 0,-2 4 192 16,-1 3-192-16,-2-2 192 0,-1-1-192 0,2 5 0 16,-1 3 0-16,-1 2 128 0,0 3-128 0,0 3 0 15,-1 5 0-15,1 2 0 0,-1 1 0 0,3 2 0 16,-2 2 0-16,1 3 0 0,-1 5 0 0,3-1 0 15,-2 1 0-15,1 5 128 0,0 0-128 0,1 2 0 16,-3-1 0-16,3-2 0 0,-1-3 128 0,2 0-128 16,0-7 0-16,1 3 128 0,-3-8 144 0,2-1 32 15,1-3 0-15,-1-5 0 0,-2-2-64 0,2-1-16 16,-1-3 0-16,0-2 0 0,-1-2-224 0,1 0 176 16,-3-4-176-16,-1 0 160 0,-2-1-32 0,1-2-128 0,-2-2 192 15,2-4-64-15,1-1 64 0,-1 2 0 0,0-5 0 0,0 2 0 16,-2-3-32-16,0-1 0 0,0-2 0 0,1-1 0 15,-2 2-160-15,-2 0 128 0,4-2-128 0,-2-1 128 16,2 2-128-16,-4-1 0 0,-2 1 0 0,-1 0 128 16,-1 1-128-16,-2 0 0 0,0-2 0 0,-1 0 0 15,-3 0 0-15,-3 2 0 0,-3-2 0 0,-4 1 0 16,-2-1 0-16,-4 2 0 0,-1 1 0 0,-2 0 0 16,3-1 0-16,0 1-176 0,3 0 48 0,1 0 0 15,2 0-704-15,7 0-144 16,0 0-32-16,5-2 0 0,5-1-1824 0,5-1-368 0</inkml:trace>
  <inkml:trace contextRef="#ctx0" brushRef="#br2" timeOffset="139867.2">23926 6300 11919 0,'0'0'512'0,"0"0"128"0,-7 4-512 0,7-4-128 0,-7 9 0 0,2-4 0 15,5-5 1248-15,0 0 224 0,0 0 32 0,0 0 16 16,0 0-208-16,-5 5-32 16,5-5-16-16,0 0 0 0,0 0-176 0,-1 9-16 0,1-9-16 0,0 0 0 15,0 0-144-15,0 0-16 0,6 5-16 0,2 1 0 16,-8-6-48-16,16 3-16 0,2 1 0 0,4-4 0 16,2-2-16-16,5 0 0 0,4 2 0 0,3-1 0 15,-1-1-304-15,4 1-64 0,-1-2-16 0,1 1 0 0,2 2-160 0,1-1-48 16,1 1 0-16,1 0 0 0,1 2 0 0,2 2 0 15,0 0 0-15,-4 1 0 0,-3-3 48 0,-5 0 0 16,-2-1 0-16,-2 2 0 0,-7 0-112 0,-4 2-16 16,-3-1 0-16,-4 0 0 0,-3-1-128 0,-10-3 192 15,0 0-192-15,0 0 192 0,0 0-192 0,0 0 192 16,-9 10-192-16,-4-3 192 0,-3 2-192 0,-3-1 128 16,-4 1-128-16,-3-4 128 0,-2-1-128 0,-4 0 0 15,-4-1 0-15,-1 0 128 0,0-1-128 0,0 0 0 16,0-2 144-16,2 0-144 0,-2 0 0 0,2 0 0 15,2 1 0-15,0 2 128 0,0-2-128 0,4 0 0 16,0 0 0-16,5-1 0 0,-1 0 0 0,6 2 0 16,4 0 0-16,5-1 0 0,10-1 0 0,0 0 0 15,0 0 0-15,0 0 0 0,13-1 0 0,8-1 0 16,5-1 0-16,2 1 0 0,3-2 0 0,5-1 0 16,1-2 0-16,5 3 0 0,0 2 0 0,4 2 0 15,2-1 0-15,4-1 0 0,0 1 0 0,-2 0 0 16,-3 0 0-16,-5-3 0 0,-7 0 0 0,-4 1 0 15,-6 2 0-15,-6 1 0 0,-7-1 128 0,-12 1-128 0,0 0 128 0,0 0-128 16,0 0 176-16,-8 4-48 0,-5 2 0 0,-6 0 0 16,-7-1-128-16,-5 2 0 0,-5 0 144 0,-5-3-144 15,-7 0 0-15,1 1 0 0,0-2 0 0,0 1 128 16,2-2-128-16,-1 3 0 0,4 3 0 0,0-3 0 16,0 0 0-16,1 1 0 0,3-2 0 0,1-3 0 15,3 1 0-15,5-1 0 0,5-1 0 0,6-1 0 0,5-2 0 0,13 3 0 16,0 0 0-16,0 0 0 0,9-2 0 0,6-2 0 15,6-1 0-15,5 1 0 0,6 0 0 16,2-1 0-16,3-3 0 0,3 2 0 0,2-5 0 0,1 3 0 16,0 3 0-16,4 1 0 0,1 0 0 0,-1 3 0 15,0 0 0-15,-6-1 0 0,-8 0 0 0,-5 1 0 16,-6-2 0-16,-7 3 0 0,-5 0 0 0,-10 0 128 16,0 0-128-16,0 0 128 0,-9 5 16 0,-5-1 16 15,-5-2 0-15,-6 1 0 0,-8 0-160 0,-5 0 0 16,-3 0 144-16,0 1-144 0,1 0 0 0,-2 1 0 15,1 0 0-15,0-1 128 0,1-1-128 0,0 1 0 16,2 0 0-16,3-3 0 0,1-1 0 0,4 0 0 16,2 0 0-16,6-1 0 0,6-3 0 0,4 3 0 15,12 1 0-15,0 0 0 0,0 0 0 0,0 0-288 16,8-6 48-16,3 3 16 16,7 0-2112-16,3 0-416 0,0-4-96 0</inkml:trace>
  <inkml:trace contextRef="#ctx0" brushRef="#br2" timeOffset="140415.7">24328 5404 10127 0,'0'0'896'0,"0"0"-704"16,0 0-192-16,0 0 0 0,0 0 1104 0,0 0 192 0,-2-10 48 0,-2 5 0 15,4 5 80-15,-2-7 32 16,2 7 0-16,-1-9 0 0,0 2-240 0,1 7-64 16,-3-10 0-16,3 10 0 0,0-9-128 0,0 9-48 15,-2-10 0-15,2 10 0 0,0 0-224 0,0 0-48 16,-1-8-16-16,1 8 0 0,0 0-240 0,0 0-64 16,0 0 0-16,0 0 0 0,-6 9-96 0,4 6-32 15,1 4 0-15,1 4 0 0,1 3 48 0,1 4 0 16,2 7 0-16,-1 2 0 0,-2 2 48 0,-1 1 16 15,-1 4 0-15,0-1 0 0,-3 4 16 0,0-1 0 16,3-6 0-16,-2 1 0 0,1-2-128 0,-1-4-32 0,0 1 0 0,1-5 0 16,1-1 0-16,-2-7 0 15,3-3 0-15,-1-2 0 0,0-3-80 0,1-2-16 0,-2 0 0 0,1-1 0 16,0-6-128-16,1-8 160 0,-2 10-160 0,2-10 160 16,0 0-160-16,0 0 0 0,0 0 0 0,0 0 0 15,0 0-528-15,0 0-96 0,7-9-16 0,-2 1 0 16,-3-1-1984-16,2 1-416 0,0-3-80 0,-3 1-9936 15</inkml:trace>
  <inkml:trace contextRef="#ctx0" brushRef="#br2" timeOffset="140766.42">24004 5809 16927 0,'0'0'752'0,"0"0"144"0,0 0-704 0,0 0-192 16,0 0 0-16,0 0 0 0,0 0 1344 0,0 0 256 15,0 0 32-15,0 0 16 0,10-3-368 0,4 0-64 16,1 1 0-16,4 0-16 0,2 0-256 0,3-3-48 15,1-2-16-15,6 2 0 0,-2-4-208 0,5 2-32 16,2-2-16-16,3 0 0 0,2 0-160 0,4 0-16 16,3 3-16-16,1-2 0 0,1 3 32 0,-2 0 16 15,-5-1 0-15,-1 2 0 0,-3 3-176 0,-6-2-48 0,-4 2 0 0,-4 1 0 16,-3 0-256-16,-3 2 0 0,-4 0 0 0,-1-1 0 16,-4 1-192-16,-10-2-112 0,11 3-16 0,-11-3 0 15,0 0-2416-15,0 0-480 0</inkml:trace>
  <inkml:trace contextRef="#ctx0" brushRef="#br2" timeOffset="141353.99">24332 5347 1839 0,'0'0'160'0,"0"0"-160"0,0 0 0 0,0 0 0 0,0 0 1920 0,0 0 336 0,0 0 80 0,0 0 16 15,0 0-704-15,0 0-144 0,0 0-32 0,0 0 0 16,0 0-64-16,-1 10-32 0,1-10 0 0,0 0 0 15,0 0-272-15,0 13-48 0,0-4-16 0,-2 1 0 16,1 2-336-16,0 0-64 0,0 3 0 0,1 4-16 16,0 5-64-16,0 0-16 0,0 4 0 0,0 3 0 15,-2 1-80-15,0 0-16 0,0 1 0 0,1-2 0 16,-1 2-16-16,0 0-16 0,2 0 0 0,0-5 0 16,-1-1-112-16,1-4-32 0,3 4 0 0,-2-4 0 0,-1-2-16 0,0 1-16 15,1 1 0-15,-2-2 0 0,-2-3-96 0,2 2-16 16,0 1 0-16,0-2 0 0,-3-3-128 0,0 0 128 15,0-1-128-15,2-5 128 0,-1 1-128 0,0 1 0 16,3-12 144-16,-2 8-144 0,2-8 0 0,0 0 0 16,0 0-160-16,0 0 160 15,-5 8-896-15,5-8-64 0,0 0 0 0,0 0-16 16,0 0-2096-16,-9 0-432 0</inkml:trace>
  <inkml:trace contextRef="#ctx0" brushRef="#br2" timeOffset="141649.35">23985 5822 13823 0,'0'0'1216'0,"-1"-6"-960"0,1-2-256 0,0 8 0 15,3-6 576-15,5 2 64 0,1-2 0 0,4 1 16 16,3-1 704-16,4 1 144 0,2-1 32 0,5 0 0 16,2 1-112-16,3-3-16 0,0 2 0 0,2-2 0 15,3 2-272-15,1 2-64 0,0-1-16 0,4-2 0 16,1 4-528-16,6 0-96 0,1 0-32 0,-1 1 0 16,-6-1-272-16,-2 2-128 0,-3-1 128 0,-5 0-128 15,-4 0-336-15,-4 1-160 0,-3 1-16 0,-4 0-13312 0</inkml:trace>
  <inkml:trace contextRef="#ctx0" brushRef="#br2" timeOffset="142266.73">24078 5837 8287 0,'-11'-1'736'0,"1"1"-592"16,0-2-144-16,1 0 0 0,0 1 1920 0,0 0 368 16,9 1 64-16,-8 0 16 0,8 0-912 0,0 0-176 15,0 0-48-15,0 0 0 0,0 0-368 0,0 0-80 16,0 0-16-16,16 2 0 0,4 0 288 0,3-2 48 16,4 0 16-16,0-2 0 0,4 1-256 0,3-3-48 15,-1 2-16-15,1-1 0 0,0 1-160 0,3-1-48 16,1 1 0-16,0-5 0 0,0 5-144 0,1 0-48 15,0 1 0-15,-6-1 0 0,-1 0-48 0,-4-2-16 16,-5-1 0-16,-4 3 0 0,-3-1 80 0,-4 1 16 16,-12 2 0-16,0 0 0 0,0 0-432 0,0 0 0 15,0 0 128-15,0 0-128 0,0 0 0 0,-9 4 0 0,-4-1 0 16,-5 2 0-16,0-2 0 0,-3 0 0 0,-3 0-192 0,1 2 192 31,0 3-1392-31,1-3-144 0,-1 3-48 0,2-3-13264 0</inkml:trace>
  <inkml:trace contextRef="#ctx0" brushRef="#br2" timeOffset="142933.6">23923 6517 9215 0,'-14'-7'816'0,"6"0"-656"15,-1 1-160-15,1 2 0 0,1-6 1088 0,2 4 176 16,1-3 32-16,4 9 16 0,0 0-16 0,0 0 0 0,5-8 0 0,4 1 0 16,4 0-272-16,2 3-64 0,5-1-16 0,7-1 0 15,5 0-208-15,5 1-32 16,4-1-16-16,3 3 0 0,-2-4-208 0,1-3-32 0,0 3-16 0,0-2 0 16,-1 2 144-16,0 0 16 15,-1 2 16-15,-2 1 0 0,1 2-48 0,-2 2-16 16,-3 2 0-16,-4-2 0 0,-4-2-96 0,-7 4 0 0,-5 2-16 15,-3 3 0-15,-12-7-144 0,0 0-32 0,0 0 0 0,-7 13 0 16,-7-2 48-16,-4 2 0 0,-9-5 0 0,-5 3 0 16,-3-2-144-16,0 2-32 0,-3-2 0 0,-2 2 0 15,0-3-128-15,-1 1 0 0,0 3 144 0,-1-5-144 16,-1 0 192-16,1-1-16 0,1-2-16 0,5-3 0 16,4 0 48-16,6-1 16 0,7-1 0 0,8 0 0 15,11 1 0-15,0 0 0 0,0 0 0 0,0 0 0 0,14-5-64 0,9-3-16 16,3 3 0-16,8 0 0 0,4 0-16 15,1-1-128-15,-1-2 192 0,-1-2-64 0,1 0-128 0,0 1 0 16,2 0 0-16,-2 2 0 0,-1 5 192 0,-3 1-64 16,0-1 0-16,-6 1 0 0,-5-1 48 0,-5 2 0 15,-7 3 0-15,-11-3 0 0,0 0 16 0,0 0 16 16,-12 4 0-16,-6 3 0 0,-4 0 48 0,-3-2 0 16,-6-1 0-16,-2 2 0 0,-2 0-256 0,0 2 128 15,1 1-128-15,-1 0 0 0,-1 0 128 0,0-3-128 16,1 3 0-16,2-1 144 15,1 1-976-15,3-3-192 0,1 1-32 0,4 0-15952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7:51.43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12081 13648 10127 0,'-13'0'896'0,"-2"-2"-704"0,0-6-192 0,-2 2 0 15,-2 1 624-15,1-2 80 0,0 2 32 0,4 0 0 16,0-4 352-16,4 3 64 0,3-1 0 0,0 0 16 15,2 0 304-15,1-1 48 0,2 1 16 0,2 7 0 16,0 0-768-16,6-10-128 0,-1 2-48 0,8 5 0 16,3-4-400-16,5 3-192 0,3-1 160 0,0 0-160 15,2-4 0-15,0 3 0 0,2 0 0 0,3 1 0 16,0-1 0-16,3-2 0 0,-1 0 0 0,5 3 0 16,4 0 0-16,5 1 0 0,2 0 0 0,10 3 0 15,3-2 0-15,2 1 0 0,-2-2 0 0,3 3 0 16,3-3 0-16,7 3 0 0,5-1 0 0,4 2 0 15,1 0 0-15,3 0 0 0,0 0 0 0,6 3 0 16,5 1 176-16,3 1-176 0,-3-5 192 0,0 0-192 0,2 2 288 16,4 0-48-16,6-1-16 0,-2-1 0 15,-6 0-32-15,2 1-16 0,3 4 0 0,0 2 0 0,-2-7 112 0,-2 3 32 16,-6 2 0-16,6 1 0 0,6 4-96 0,-5-5-16 16,-3 2 0-16,-2 1 0 0,4 7-208 0,-3-5 176 15,-3-2-176-15,-4 2 160 0,-4-1-160 0,3 3 0 16,2-1 0-16,-5 0 0 0,-9-4 0 0,-3 2 128 15,-4-2-128-15,-3 5 0 0,0-1 0 0,-1 2 0 16,-2-2 0-16,-6-3 0 0,-7-2 0 0,-4 1 0 16,-3-2 128-16,-5 1-128 0,-4-2 0 0,-3-1 0 15,-4 0 0-15,-4 1 128 0,-4 1 112 0,-1-1 16 16,-3-3 0-16,0 1 0 0,-2-2-80 0,-5 0-16 0,-3 0 0 0,-10 0 0 16,0 0-160-16,0 0 192 15,0 0-192-15,0 0 192 0,-9-2-192 0,-3 0 192 0,-8-1-192 0,-4-2 192 16,-2 0-192-16,-5 1-144 0,-2-3 144 0,-5 2-208 15,-4 1 48-15,-4 1 16 0,-2-1 0 0,-5-1 0 16,-10 1 144-16,-3 2 0 0,0-2 0 0,-4-2 0 16,0 1 0-16,-2 2 0 0,-6 3-144 0,-4 0 144 15,-7-6 0-15,1-1 0 0,0 4 0 0,-3 1 0 16,-3 2 128-16,-5-1 0 0,1-4 0 0,-2 2 0 16,1 7 64-16,-4-2 16 0,-8-2 0 0,4 0 0 15,3-2 48-15,-1 5 0 0,0 2 0 0,-3-1 0 16,-3-8-96-16,2 4-16 0,2 5 0 0,-4 0 0 15,-3-5-16-15,2 3-128 0,8 0 192 0,-3 0-64 16,-2-3 0-16,5 0-128 0,3 0 192 0,5 0-64 16,4 2 0-16,-1 0 0 0,-3-1 0 0,5-1 0 0,6-1-128 0,5 1 192 15,5-2-192-15,1 2 192 0,-1 0-64 0,3-1 0 16,1-3 0-16,6 2 0 0,5-2-128 0,8 0 0 16,3 0 144-16,3 2-144 0,3-1 0 0,1 3 0 15,4-3 0-15,1-3 0 0,4 1 0 0,1 2 0 16,3 0 0-16,4 0 128 0,6-2-128 0,3 2 0 15,4-1 0-15,2 0 0 0,10 4 0 0,0 0 0 16,0 0 0-16,14 1 0 0,5-1 0 0,7 1 0 16,7 1-128-16,5-2 128 0,6 0 0 0,7-2-160 15,4 1 160-15,7 1 0 0,3 1 0 0,11 1 0 16,16-2 0-16,-2 0 0 0,2 0 0 0,7 1-128 16,6 2 128-16,6-3 0 0,3-3 0 0,6 3 0 0,4 3 0 0,5-5 0 15,0-2 0-15,5 2 0 0,1 2 0 0,2 1 0 16,1-3 0-16,5 2 0 0,-1 1 0 0,-1 0 144 15,-2-2 48-15,2 1 0 0,1 2 0 0,-3 0 0 16,-6-2-32-16,1 4 0 0,-2 3 0 16,-4-2 0-16,-6-5-160 0,-1 2 192 0,-1 3-192 0,-7 1 192 15,-8-5-192-15,-3 2 0 0,-8-1 144 0,-4 1-144 16,-1 3 0-16,-4-1 128 0,-6-3-128 0,-10-1 0 16,-6-1 0-16,-8 1 128 0,-5-1-128 0,-9 1 0 15,-6 1 0-15,-6-1 0 0,-5 0 0 0,-6-1 128 16,-7-1-128-16,-11 1 0 0,0 0 0 0,0 0 128 15,0 0-128-15,-10-5 0 0,-6 0 0 0,-8-2 128 16,-6 2-128-16,-7 4 0 0,-6 0 0 0,-6-2-128 0,-7-2 128 16,-9 1 0-16,-8 1 0 0,0-1 0 0,-2-5 0 15,-4 4 0-15,-2-2 0 0,-11 0 0 0,-8 2 0 0,-1 0 144 16,1-3-16-16,-4 3-128 0,-4 2 0 0,-4-4 0 16,0 0 0-16,-4 2 0 0,-2 0 0 0,1-1 0 15,-2-2 0-15,0-1 0 0,2 3 0 0,-3-3 0 16,-5 3 0-16,4-1 0 0,3 1 0 0,-4 1 0 15,-4-1 0-15,3 0 0 0,6 4 0 0,-3-1 0 16,-3 2 0-16,4-1 0 0,2-2 0 0,4 0 0 16,-2 1 0-16,3 1 0 0,0-1 0 0,4 3 0 15,4-1 0-15,1 0 0 0,-1 2 0 0,7-1 0 16,10-1 0-16,5 0 0 0,7 4 0 0,4-1 0 16,1-1 0-16,4 0 0 0,3-1 0 0,7 1 0 15,6 2 0-15,7-2 0 0,3 2 0 0,11-1 0 0,4 1 0 16,6-1 0-16,5 2 0 0,14-4 0 0,0 0 0 0,0 0 0 15,5 12 0-15,9-5-144 0,7 2 144 0,11-2 0 16,9 0 0-16,11 0-160 0,10 1 160 0,7 1 0 16,3-5-128-16,7 2 128 0,4 0 0 0,8-3 0 15,11 5 0-15,4 0 0 0,-1-7 0 0,7 3 0 16,6 2 0-16,3-1-128 0,6-4 128 0,3 1 0 16,4 2 0-16,4-2 0 0,-1-4 0 0,5 0 0 15,6 2 0-15,-2 0 0 0,-1-1 0 0,2 1 0 16,5-1 0-16,-6 1 0 0,-5 1 0 0,1-1 0 15,2 0 0-15,-6 3 0 0,-5-1 128 0,-2 2-128 16,1 0 256-16,-5-1-32 0,-8 1-16 0,1 1 0 16,1 0-208-16,-10-2 0 0,-9-3 0 0,-3 3 0 0,-7 3 128 0,-1-1-128 15,-3-1 0-15,-9-2 144 0,-9 2-144 0,-7 0 0 16,-6 0 0-16,-6 0 0 0,-6-1-176 0,-5 4 48 16,-3 0 0-16,-5-3 0 0,-10-1-80 0,-6-1-16 15,-4 1 0-15,-12-3 0 0,0 0 32 0,0 0 16 16,0 0 0-16,-14 2 0 0,-7-4 176 0,-3 1 0 15,-2-2 0-15,-6 2 0 0,-5-1 0 0,-4 2 0 16,-2 0 0-16,-7 0 128 0,-4 0 16 0,-7 0 16 16,-8 0 0-16,-1-1 0 0,-1 0-160 0,-3 0 192 15,-2-3-192-15,-9 3 192 0,-9-2-192 0,-3 2 0 16,2-3 0-16,-6 3 128 0,1 2-128 0,-5-1 0 16,-2-1 0-16,-1 1 128 0,1-2-128 0,-7 1 0 15,-7 1 0-15,1 1 128 0,3-2-128 0,-6 0 0 0,-5 0 0 0,2 1 128 16,3 1-128-16,-3 0 0 0,-4-1 0 0,3 0 0 15,6-1 0-15,2 2 128 0,0 2-128 0,3-2 0 16,0-2 0-16,5 2 0 0,4 1 0 0,1 1 0 16,-2 0 0-16,7-3 0 0,6-3 0 0,7 3 0 15,4 4 0-15,3-2 0 0,2-2 0 0,9-1 0 16,7-4 0-16,9 5 0 0,5 3 0 0,7-6 0 16,6-1 0-16,8 0 0 0,4 3 128 0,6 0-128 15,8-3 0-15,2-2-192 0,8 6 32 0,0 0 16 16,9-8-80-16,7-2-16 0,5 2 0 0,10-1 0 15,7 3 0-15,10 2 0 0,8-2 0 0,11 0 0 16,11-2 240-16,5-2-144 0,1-2 144 0,7 5-128 16,7 2 128-16,5-6 0 0,4 1 0 0,1 1-128 15,1 4 128-15,5 1 0 0,5-4 0 0,-4 4 0 16,-3 4 0-16,4 0-128 0,6 0 128 0,-4 0 0 16,-5-2 0-16,-2 4 0 0,2 0 0 0,-4 1 0 0,-2-3 0 15,-4 0 0-15,-4 2 128 0,0 3-128 0,0-1 128 0,-6-1-128 16,-9-1 128-16,-5 2-128 0,-5 1 0 0,-6 0 144 15,-3-1-144-15,-5 0 0 0,-3-2 144 0,-6 4-144 16,-7-4 0-16,-5-1 144 0,-8 2-144 0,-5-2 0 16,-7 0 0-16,-4 1 0 0,-6-1 0 0,-9-1 0 15,0 0 0-15,0 0 0 0,0 0 0 0,-17 5 0 16,-3-4 0-16,-10 2 0 0,-9-3-192 0,-9 1 192 16,-5-1-160-16,-4-1 160 0,-4-8-144 0,-4 5 144 15,-4 2-128-15,-8 0 128 0,-9 1 0 0,-3 0 0 16,-3-7 0-16,-2 4-128 0,-3 3 128 0,-6 0 0 15,-9-2 0-15,2 2 0 0,-2 0 0 0,-7 1 0 0,-8 0 0 0,1 1 128 16,4-2-128-16,-5 3 128 16,-7 0-128-16,0 1 128 0,3 2-128 0,-1-1 0 0,-7-1 128 0,7-1-128 15,6 3 0-15,-1 3 0 16,-2-4 0-16,7 1 128 0,7-2-128 0,6 4 176 16,3 0-176-16,5 1 192 0,2-5-192 0,5 1 0 15,7-2 0-15,10 5 128 0,-1 2-128 0,6-6 0 0,2 0 0 0,7 3 0 16,7-1 0-16,9 2 128 0,3 0-128 15,6-2 0-15,3-1 0 0,9 3 0 0,5-1 0 0,6-1 0 16,2 3 0-16,13-8 0 0,0 0 0 0,0 0 0 16,0 0-192-16,14 10 0 0,8 0-16 0,6-2 0 15,6 3-32-15,11-3 0 0,8 1 0 0,11-2 0 32,8 3-1248-32,7-2-256 0,1 1-48 0,12-3-16 0</inkml:trace>
  <inkml:trace contextRef="#ctx0" brushRef="#br0" timeOffset="9430.01">11687 13382 12831 0,'0'0'576'0,"0"0"112"0,0 0-560 0,0 0-128 16,0 0 0-16,0 0 0 0,5-7 656 0,-5 7 112 0,6-9 0 0,-6 9 16 15,7-6-336-15,-1-1-80 0,-6 7-16 0,9-4 0 16,-9 4-160-16,0 0-48 0,0 0 0 0,0 0 0 16,0 0-144-16,0 0 0 0,9 0 0 0,-9 0 0 15,0 0 0-15,0 0 0 0,6 9 0 0,-6-9 0 16,5 8 0-16,-5-8 208 0,0 0-48 0,9 9-16 15,-9-9 128-15,11 6 32 0,0-1 0 0,1-2 0 16,1 1 192-16,4-2 32 0,2 1 16 0,2-1 0 16,3-2-96-16,6 2 0 0,3-1-16 0,4 0 0 15,1-1-144-15,1 1-32 0,0 1 0 0,1 0 0 16,-2-1-128-16,3 1-128 0,3-1 192 0,1 0-192 16,2 1 192-16,5-1-64 0,6 1 0 0,3 0-128 15,3-1 176-15,-1 0-176 0,1 0 160 0,1 3-160 16,0 0 176-16,5-1-176 0,5 0 192 0,1 1-192 15,-1 3 144-15,1-4-144 0,0 1 0 0,3 4 144 0,4 1-144 16,1 0 160-16,0-4-160 0,-2-1 160 0,-2 3-32 0,3 0 0 16,1 1 0-16,2 1 0 0,3-1 16 0,-1 0 0 15,-5-5 0-15,0 4 0 0,4 3 160 0,2-8 16 16,1 0 16-16,-2 0 0 0,-4 2-64 0,1 2-16 16,3 0 0-16,1-3 0 0,1 0 0 0,-3-3-16 15,-3 2 0-15,0 0 0 0,0 1-80 0,3-1-16 16,0-2 0-16,-3 0 0 0,-5-2-16 0,0 2-128 15,-5 2 192-15,4-1-64 0,4 0-128 0,-5-1 192 16,-6-2-192-16,-1 0 192 0,-4 0-192 0,-2 2 128 16,-4 2-128-16,2 0 128 0,-2-4-128 0,-2 1 0 0,-3-1 0 15,-4 0 128-15,-5 0-128 0,-3-1 0 0,-4 1 0 0,-2 1 0 16,-1 1 0-16,-6 0 128 16,-3-2-128-16,-2 2 0 0,-4 0 0 0,0 2 0 0,-3 0 128 0,-2-1-128 15,-5-1 0-15,-11 0 0 0,0 0 0 0,0 0 0 16,0 0 0-16,0 0 0 0,-11 2 0 0,-1 1-176 15,-6 0 176-15,-4-1 0 0,-3 1 0 0,-4 1-128 16,-4-2 128-16,-4 3 0 0,-1-1 0 0,-7 0 0 16,-2 1 0-16,-6 2 0 0,-2-4 0 0,-5-1 0 15,-1-2 0-15,0 1 0 0,-1-1 0 0,-2 2 0 16,0 2 0-16,-10 1 0 0,-5-2 0 0,0-3 128 16,3-4-128-16,1 4 0 0,0 1 128 0,-6 1-128 15,-6-5 0-15,1 2 0 0,1-2 0 0,-1 2 128 16,1 0-128-16,-2 1 0 0,-11-2 0 0,2 0 128 15,5-2-128-15,1 0 128 0,-3 3-128 0,-4-3 128 0,-4 2-128 16,0-1 0-16,2 1 128 0,0 2-128 0,-2-2 0 0,0-2 144 16,-3-3-144-16,7 2 0 0,3 3 128 0,-3 0-128 15,-2-3 0-15,2 1 0 0,3-1 0 0,4 4 0 16,2-2 128-16,-2 1-128 0,-5-3 0 0,5 1 0 16,4-1 0-16,6-2 0 0,3 5 0 0,-1-1 0 15,-1-2 0-15,2 1 0 0,2-3 0 0,5 2 0 16,4-1 0-16,5 4 0 0,4-1 0 0,1 2 0 15,-1-3 0-15,1 2 0 0,0-1 128 0,5 2-128 16,5 0 0-16,5-1 0 0,3-1 0 0,4 0 0 16,2 2 128-16,6 0-128 0,3 1 0 0,4 0 0 15,2-2 0-15,6 2 0 0,0 2 0 0,11-2 0 16,0 0 0-16,0 0 0 0,0 0 0 0,0 0 0 0,0 0 0 0,11 7-144 16,3-3-48-16,5 0 0 0,5 0 0 0,5-1 0 15,4 1 192-15,7-1 0 0,5-1 0 0,7 1 0 16,7-1 0-16,2-2-128 0,0-1 128 0,2 0 0 15,4 1 0-15,6 1 0 0,6 2 0 0,6-3 0 16,3-4 0-16,1 1 0 0,1 3 0 0,4-1 0 16,5-2 0-16,3-2 0 0,1 0 0 0,0 2 0 15,0 3 0-15,5-3 128 0,3-1-128 0,-2 0 0 16,-4 2 0-16,7 1 0 0,5 1 0 0,-2-2 0 16,-4 0 0-16,1 2 0 0,4 1 0 0,-3-1 0 15,-1-1 0-15,-3-1 0 0,-1 2 0 0,2 0 0 16,2 0 0-16,-3 0 0 0,-7 0 0 0,-1 2 128 15,3-1-128-15,-1 2 0 0,-7-2 0 0,-2 1 0 16,-1 2 0-16,2 0 0 0,4 0 0 0,-6 1 0 0,-7-3 0 0,-3 2 0 16,-4 0 0-16,-4-1 128 0,4 3-128 0,-4-1 0 15,-4-4 0-15,-6-1 0 0,-7 3 0 0,-5-2 0 16,-4 3 0-16,-6 0 0 0,-4 3 0 0,-2-3 0 16,-5 0 0-16,-4 1 0 0,-4-1 0 0,-5-2 0 15,-5 0 0-15,-4-1 128 0,-10-1-128 0,0 0 0 16,0 0 0-16,0 0 0 0,-11 0 0 0,-7-1 0 15,-4-1 128-15,-5-1-128 0,-4-2 0 0,-6 1 0 16,-5 2 0-16,0 1 0 0,-7 0 0 0,-6 1 0 16,-6-1-192-16,-4-2 64 0,-2-2 128 0,-2 4-128 15,1-1 128-15,-2 1-128 0,0 0 128 0,-9 0-192 0,-9 1 192 0,0-2-192 16,2 1 192-16,-2 0 0 0,2 2 0 0,-8-1 0 16,-7-1 0-16,2 1-128 0,1-1 128 0,-3 3 0 15,-5 4 0-15,-1-2-160 0,-1-4 160 0,0 5 0 31,2 3-464-31,-6 1 16 0,-5-5 0 0,4 1 0 16,5 4-1664-16,-6-3-320 0</inkml:trace>
  <inkml:trace contextRef="#ctx0" brushRef="#br0" timeOffset="19263.93">11791 13595 11055 0,'0'0'976'0,"0"0"-784"16,0 0-192-16,0 0 0 0,0 0 832 0,0 0 112 16,0 0 16-16,0 0 16 0,0-10-32 0,0 2-16 15,0 8 0-15,0 0 0 0,-3-9-320 0,3 9-64 16,-2-9-16-16,2 9 0 0,-3-10-320 0,1 2-64 16,-1 2-16-16,3 6 0 0,0 0-128 0,0 0 0 15,0 0 0-15,0 0 128 0,0-10 128 0,0 10 32 16,0 0 0-16,0 0 0 0,9-5 96 0,1-2 0 15,0 4 16-15,7-1 0 0,0 3-16 0,2-2 0 0,0-1 0 0,9-1 0 16,3 1-128-16,6 2-48 0,4-5 0 0,2 1 0 16,0 1 80-16,2-1 16 0,-1-5 0 0,5 5 0 15,0-3-32-15,5 3 0 0,3-3 0 0,6 3 0 16,6 0-112-16,-2-1-32 0,-4 0 0 0,3 2 0 16,2-2-128-16,4 3 0 0,0 0 0 0,4-1 0 15,4 1 0-15,-2-1 0 0,-2 0 0 0,4-1 0 16,3 2 0-16,3 1 0 0,3-2 0 0,-1-1 0 15,-4 2 0-15,1 2 0 0,4 0 0 0,1 0 0 16,3-1 0-16,-1 1 0 0,-6 2 0 0,1 2 0 16,1-2 0-16,1 1 0 0,2-1 0 0,-6 4 0 15,-5 0 0-15,0 1 0 0,0 0 0 0,4-1 0 16,5-183 0-16,-3 364 0 0,-3-182 0 0,-3-2 0 16,-1-1 0-16,4 0 128 0,3-1-128 0,-3 0 0 0,-6-1 0 0,-1 2 0 15,-2 0 128-15,1 0-128 0,1 0 0 0,-1 0 0 16,-2 0 0-16,-4 0 0 0,-3 0 0 0,-4 3 0 15,-2 1 0-15,-2-2 0 0,3-2 0 0,0 0 0 16,-1 0 0-16,-5 0 128 0,-5-2-128 0,-4-2 0 16,0 3 0-16,-4-1 0 0,-3 0 0 0,-6 1 0 15,-1-1 0-15,-4 2 0 0,-3 0 0 0,-2 2 128 16,-2 0-128-16,-4-1 0 0,-8 2 0 0,-9-3 0 16,0 0 128-16,0 0-128 0,0 0 0 0,0 0 192 15,-5 10-192-15,-4-2 192 0,-3-1-64 0,-4-2 0 16,-1 2 0-16,-6 0 0 0,-4-1 0 0,-3-1-128 15,-5 2 192-15,-3-3-64 0,-5 2-128 0,-7 2 160 0,-6-4-160 16,-5 1 160-16,-2 1-32 0,-2-2-128 0,0 1 192 0,-1 4-64 16,-3-3 16-16,-8 3 0 0,-10-2 0 0,1-2 0 15,1 1-144-15,0 1 192 0,0-2-192 0,-6 3 192 16,-5 0-192-16,2 1 128 0,3-4-128 0,0 0 128 16,-1 7-128-16,-4-7 192 0,-5-1-192 0,3-2 192 15,2 1 720-15,-3-1 160 0,-3 1 16 0,0-1 16 31,1-2-1616-31,0 0-336 0,3 3-64 0,-5-1-16 0,-2 0 800 0,-1-2 128 0,8-2 0 0,2 2 128 16,-2 3-128-16,0-3 144 0,-1-3-144 0,4 2 160 16,3-1-160-16,1 0 0 0,-4 1 0 0,5 0 128 15,0-4-128-15,2-3 0 0,6 2 144 0,-2-2-144 16,0 5 0-16,0-3 0 0,-2-3 0 0,4 3 0 16,3 3 0-16,4-1 0 0,2-1 0 0,-2 2 128 15,0-2-128-15,5 2 0 0,5-1 0 0,5-1 0 16,4 1 0-16,9 2 0 0,5 2 0 0,7-2 0 0,2 2 0 0,5 0 0 15,2 0 0-15,7 2 0 0,5-1 0 0,4 0 0 16,10-1 0-16,0 0 0 0,0 0-208 0,11 4 32 16,6-1 16-16,6-3 0 0,5 0 160 0,6 0-208 15,7 0 80-15,8 0 128 0,6 2-160 0,14-2 160 16,7-2 0-16,3 0-144 0,0 1 144 0,3 0 0 16,6-2 0-16,9 1 0 0,8-2 0 0,1-1 0 15,-1 1 0-15,7 3 0 0,7-3 0 0,0 1 0 16,-4 0 0-16,6-1 0 0,4 4 0 0,-1-2 0 15,1 0 0-15,1 2 0 0,1 1 0 0,1-1 0 0,2 0 0 0,-2 1 128 16,-1 2-128-16,-1 1 0 0,-1-2 0 0,-1 1 0 16,-3 3 0-16,1 1 0 0,-3-5 0 0,-3 2 0 15,-5 4 0-15,3-1 0 0,2-4 0 0,-7 2 128 16,-5 4-128-16,-1-3 0 0,0 4 0 0,-4-5 0 16,-2-1 0-16,-5 1 0 0,-5 4 0 0,-3-1 0 15,-1-1 0-15,-3-3 0 0,-3 0 0 0,-5 0 0 16,-9 1 0-16,-2-1 0 0,-6-2 0 0,-6 2 0 15,-4 2 0-15,-4-2 0 0,-1-1 0 0,-7 1 0 16,-6-2 0-16,-5-1 0 0,-8 2 0 0,-4-3 0 16,-10 0 0-16,0 0 0 0,0 0 128 0,-10 0-128 15,-7 0 192-15,-6 0-48 0,-6-4 0 0,-4 3 0 16,-4 0-144-16,-5-2 0 0,-5 1 0 0,-6 2 0 16,-7 0 0-16,-9-2 0 0,-7 0 0 0,-2-5 0 0,0 0 128 0,-2 2-128 15,-2 1 128-15,-9 0-128 16,-8-2 144-16,-2-2-144 0,1 0 160 0,-3-2-160 0,-5 4 128 0,-2 0-128 15,1-10 0-15,0 6 0 0,-2 3 160 0,-2-2-160 16,-4 0 160-16,3-1-160 0,2 2 128 0,-4-2-128 16,-5 1 0-16,2-1 0 0,7 2 128 0,-4-2-128 15,-2 2 0-15,4-2 144 0,4 2-144 0,4 0 0 16,-2 0 0-16,-2-1 0 0,2 0 0 0,1-2 0 16,8 3 0-16,-1 0 128 0,-2 3-128 0,3 2 0 15,4-3 0-15,5 1 0 0,3-1 0 0,1 3 0 16,-2-2 0-16,4 2 0 0,3 0 0 0,6 1 0 15,4 0 0-15,4 0 0 0,6 2 0 0,0 0 0 16,0 0 0-16,4 0 0 0,4 1 0 0,3 0 0 16,8 2 0-16,5 1 0 0,3 1 0 0,5-2 0 0,3 0 0 0,6 1 0 15,2 0 0-15,6 1 0 0,3-1 0 0,9-4 0 16,0 0 0-16,0 0 0 0,5 8 0 0,6 1 0 16,7 0-192-16,6 0 192 0,4-5-160 0,8 1 160 15,3 1 0-15,9-2 0 0,8 0 0 0,4-1 0 16,1-2 0-16,4 1-144 0,2-2 144 0,4-2 0 15,6 1 0-15,4-1 0 0,6 0 0 0,-2-1 0 16,2 2 0-16,6-3 0 0,4-2 0 0,1 2 0 16,0 0 0-16,1 2 0 0,0-2 0 0,6-1 0 15,7 1 0-15,-4 1 0 0,-4-2 0 0,2-1 128 16,2 1-128-16,0 2 0 0,0 1 0 0,-4 0 0 16,-2-1 0-16,2 0 144 0,3 1-144 0,-4-1 0 15,-6 2 0-15,-3 1 0 0,-3 0 0 0,1 1 0 16,-1 0 0-16,-3 2 128 0,-7 1-128 0,-4-1 0 0,-8 3 0 0,1-1 0 15,0-2 0-15,-4 3 0 0,-5-3 0 0,-6 2 0 16,-5 2 0-16,-7-2 0 0,-2-1 0 0,-6 1 0 16,-4 0 0-16,-6-1 0 0,-3-1 0 0,-5 3 0 15,-3-3 0-15,-3 0 0 0,-11-3 0 0,0 0 0 16,0 0 0-16,0 0 0 0,0 0 0 0,-14 4 0 16,-5 0 0-16,-6-1 0 0,-4 1 0 0,-4-1 0 15,-4-1 0-15,-6 0 0 0,-8-1 128 0,-6 1-128 16,-7 0 0-16,0-1 0 0,-2 0 128 0,-4 3-128 15,-4 0 144-15,-7-2-144 0,-8 0 176 0,-2 0-176 16,1-1 192-16,-3 2-192 0,-1 1 128 0,-6-2-128 0,-6 0 0 16,2-1 0-16,2 0 0 0,-3 0 128 0,-6 1-128 0,3-1 0 15,-1-1 0-15,3 4 0 0,-4 0 0 0,-1-3 0 16,-2 0 0-16,3-1 0 0,0 0 0 0,-2 1 0 16,-5 2 0-16,7-1 0 0,0 2 0 0,6 1 0 15,0-1 0-15,4-1 0 0,3-1 0 0,7 1 0 16,7 3 0-16,8-1 0 0,5 0 0 0,4 0 0 15,3 3 144-15,7-4-144 0,6 1 0 0,9 0 144 16,6-1-144-16,7-3 0 0,6 2 0 0,8-1 0 16,4 1 0-16,10-3 0 0,0 0 0 0,0 0 0 15,17 2 0-15,7 2-144 0,6-4 144 0,12 0 0 16,10 0 0-16,8-4 0 0,5 3 0 0,7-2 0 16,7 2 0-16,14-1 0 0,11-1 144 0,4-1-144 15,2-3 160-15,8 0-160 0,6 2 192 0,3-4-192 16,-1 3 192-16,6-3-64 0,6 3 0 0,-2-1-128 0,-3-2 240 0,5 4-64 15,4-1-16-15,-4 3 0 0,-8 1 0 0,1 2 0 16,1 1 0-16,-3 0 0 0,-6-2-160 0,1 0 0 16,1 0 144-16,-5 1-144 0,-7 0 160 0,-7 0-32 15,-4 1-128-15,-4 0 192 0,-4 0-192 0,-8 2 0 16,-9 1-192-16,-10 0 192 0,-8-3-416 0,-10 1 32 16,-6 5 0-16,-10-1 0 15,-7-3-2304-15,-11-1-464 0</inkml:trace>
  <inkml:trace contextRef="#ctx0" brushRef="#br0" timeOffset="21431.17">25811 1595 9839 0,'0'0'432'0,"0"0"96"0,0 0-528 0,0 0 0 0,0 0 0 0,0 0 0 0,0 0 512 0,0 0 0 15,0 0 0-15,0 0 0 16,0 0-96-16,0 0-32 0,0 0 0 0,0 0 0 0,0 0-112 0,0 0-16 16,0 0-16-16,0 0 0 0,0 0-80 0,0 0-16 15,0 0 0-15,0 0 0 0,0 0 144 0,0 0 32 16,0 0 0-16,0 0 0 0,0 0 64 0,0 0 32 15,0 0 0-15,0 0 0 0,0 0 96 0,0 0 0 16,6 8 16-16,-6-8 0 0,8 6-144 0,3 0-16 16,0-4-16-16,0 1 0 0,1-2-160 0,1 1-16 15,1-2-16-15,1 0 0 0,0 0 32 0,3-2 0 16,1 1 0-16,1 0 0 0,2-1-64 0,0 1 0 0,-2 1 0 16,1 0 0-16,4 0 16 0,0 0 0 0,3-1 0 0,1 0 0 15,-2-1-144-15,1 1 0 0,-1-3 0 0,-2 0 0 16,-2 1 0-16,0 0 128 0,-3-2-128 0,-2 0 0 15,-2 0 0-15,1 2 128 0,-2 0-128 0,0-3 0 16,-1 1 192-16,-2 3-64 0,-3-2 0 0,-9 4 0 16,10-6 48-16,-10 6 0 0,8-7 0 0,-8 7 0 15,0 0-176-15,5-6 0 0,-5 6 144 0,0-9-144 16,0 9 240-16,-4-5-32 0,-1 0 0 0,5 5 0 16,-8-4-208-16,-1 3 176 0,-2 0-176 0,1 2 160 15,-1 1-160-15,3 3 0 0,-3-1 0 0,3 3 0 16,-3 0 0-16,1 0 0 0,0 1 0 0,0-1 0 15,0 2 0-15,0 0 0 0,2-2 0 0,-2 3 0 16,1 3 0-16,-1-3 0 0,-2 2 0 0,1-5 0 0,-1 4 0 0,0-4 0 16,-2 2 0-16,2-3 0 0,-1 3 0 0,0-1 0 15,-3-2 0-15,0 2 0 0,-1-4 192 0,1-2-64 16,0 1 0-16,0-1 0 0,-2 2 0 0,0-3-128 16,-1 1 192-16,0-2-64 0,0-3-128 0,1 2 128 15,-1-3-128-15,3 2 128 0,0-2-128 0,2 0 0 16,1-4 144-16,0 3-144 0,0 1 0 0,2-1 144 15,-2-1-144-15,0 1 0 0,3 1 128 0,1-2-128 16,0 1 0-16,9 5 0 0,-7-4 0 0,7 4 0 16,0 0 0-16,0 0 0 0,-7-8 0 0,7 8 0 15,0 0 0-15,0 0 0 0,0 0 0 0,0 0 0 16,0 0 0-16,0 0-144 0,0 0 144 0,0 0 0 16,0 0 0-16,10 3 0 0,1-3 0 0,-1 1-160 15,1 0 160-15,3 2 0 0,1-3 0 0,2 0 0 0,1 0 0 16,2 0 0-16,3 0 0 0,2-3 0 0,3-2 176 0,4 0-176 15,2 1 368-15,3 0-48 0,1-3 0 0,2 0 0 16,-3 2 80-16,1-5 16 0,-5 3 0 0,-3-2 0 16,-2 2-224-16,-1-2-32 0,0 3-16 0,-3 1 0 15,-4-3-144-15,-2 2 0 0,-4 2 144 0,-1-3-144 16,-3 3 0-16,-10 4 144 0,0 0-144 0,0 0 0 16,0 0 128-16,0 0-128 0,0 0 0 0,0 0 0 15,0 0 0-15,0 0-176 0,0 0 32 0,-10-2 0 16,0 2-320-1,-1 3-64-15,1 0-16 0,0-1 0 0,0 2-1552 0,-2-2-304 0,-4 1-64 16,5-2-16-16</inkml:trace>
  <inkml:trace contextRef="#ctx0" brushRef="#br0" timeOffset="24516.56">29784 15349 2751 0,'0'0'256'0,"0"0"-256"16,0 0 0-16,0 0 0 0,0 0 2080 0,0 0 368 16,-8 4 80-16,8-4 16 0,0 0-1296 0,0 0-256 15,0 0-48-15,0 0-16 0,0 0-368 0,0 0-80 16,0 11-16-16,0-11 0 0,0 0-272 0,1 12-48 0,4-4-16 0,-5-8 0 15,7 12 192-15,0-6 48 16,4 1 0-16,-1-1 0 0,0-4 96 0,3 1 32 0,-1 0 0 0,4-2 0 16,1-4 80-16,2 1 32 0,1 0 0 0,1-1 0 15,2-5-288-15,1 2-64 0,-2 1-16 0,1-3 0 16,-2 2-240-16,2 1 128 0,1-2-128 0,0 2 0 16,-3 1 0-16,0-2 128 0,0-2-128 0,-1 4 0 15,0-1 0-15,-2 3 0 0,-3-2 0 0,1 3 0 16,-2-1 0-16,0 2 0 0,-2 0 0 0,-1 0 0 15,-11 0 0-15,0 0 0 0,11 3 0 0,-11-3 0 16,0 0 0-16,0 0 128 0,0 0-128 0,0 0 144 16,0 0 96-16,0 0 16 0,5 11 0 0,-5-11 0 15,0 0-64-15,0 0 0 0,-10 7 0 0,2-1 0 16,-2-1-16-16,-1-1-16 0,-2 2 0 0,0 1 0 16,1-5-160-16,-4 1 0 0,-1 2 0 0,0 1 0 15,-2-1 0-15,0 0 0 0,-1 3 0 0,-1-2 0 0,-2 1 0 0,2-1 128 16,-2-2-128-16,0 0 0 0,-1 0 0 15,-2 1 0-15,-2-3 128 0,0 1-128 0,-1-2 0 0,2 0 0 16,-2 1 0-16,1-2 128 0,0 0-128 0,3-2 0 16,3 1 0-16,-2 1 0 0,4-2 0 0,1-1 0 15,1 2 0-15,4-3 0 0,0 0 0 0,6 0 128 16,1-5-128-16,0 3 0 0,7 6 0 0,-5-8 0 16,1-1 128-16,4 9-128 0,3-8 0 0,0-3 0 15,-3 11 0-15,7-8 0 0,0-3 0 0,1 5 0 16,3-3 0-16,1 4 0 0,-2-3 0 0,2 2 0 15,-3 1 0-15,1 1 0 0,0 0 0 0,0 4 0 16,-10 0 0-16,12 5 0 0,-12-5-128 0,11 7 128 0,1 3 0 16,-1-1 0-16,-2 2 0 0,1-1 0 0,2 3 0 15,2 1 0-15,0-2 0 0,1-1 0 0,-1 0 0 0,1-2 0 16,0 3 0-16,4-5 0 0,3 2 0 0,1-4 0 16,0 3 0-16,1-2 240 0,0-2-48 0,1-1 0 15,2-3 32-15,1-2 0 0,3 1 0 0,0-1 0 16,0-1 96-16,1-2 0 0,1 0 16 0,0 0 0 15,-1-2 48-15,-2-1 16 0,-3 0 0 0,-2-3 0 16,-3-1-16-16,-1 2 0 0,0-3 0 0,-2 4 0 16,-4-2-176-16,-2 5-32 0,-2-2-16 0,-2 4 0 15,-9 4-160-15,0 0 0 0,6-5 0 0,-6 5 0 16,0 0 0-16,0 0 0 0,0 0 0 0,0 0 0 16,0 0-448-16,0 0-64 15,0 0 0-15,0 0-16 0,0 0-2352 0,-2 9-480 0</inkml:trace>
  <inkml:trace contextRef="#ctx0" brushRef="#br1" timeOffset="93180.93">12224 10374 6447 0,'0'0'576'0,"0"0"-576"16,0 0 0-16,-6 5 0 0,6-5 1152 0,0 0 128 15,0 0 32-15,0 0 0 0,0 0-208 0,0 0-32 16,0 0-16-16,0 0 0 0,0 0-224 0,0 0-32 16,0 0-16-16,0 0 0 0,0 0-112 0,0 0-32 15,0 0 0-15,0 0 0 0,0 0-32 0,0 0-16 16,0 0 0-16,0 0 0 0,10-3 32 0,-10 3 0 15,0 0 0-15,12-2 0 0,-1-2-144 0,1-1-32 16,-1 2 0-16,-1 2 0 0,2 0-16 0,2 1-16 16,-3 0 0-16,3 1 0 0,0 0-96 0,1 2 0 15,3 3-16-15,1-1 0 0,0-3-32 0,1 0 0 0,3 1 0 16,3 2 0-16,-3 0 16 0,2-1 0 0,1 1 0 0,-1 4 0 16,0 1 0-16,-3 3 0 0,1 1 0 0,1-2 0 15,-2-3-288-15,-2 5 128 0,0 4-128 0,1 2 0 16,-2 3 144-16,0 3-144 0,-1-4 0 0,-1 4 144 15,1 1-144-15,0 3 0 0,0-2 144 0,1 4-144 16,0 1 0-16,0-4 0 0,1-1 0 0,2 3 128 16,0-3-128-16,-1 1 144 0,-2 4-144 0,2-6 160 15,-2-1 64-15,0 0 16 0,-2 2 0 0,1-2 0 16,-1 2 0-16,1-2 0 0,-2 0 0 0,-2 2 0 16,-1 3-112-16,2 2 0 0,0 1-128 0,2-1 192 15,-6-2-192-15,1 2 0 0,-1 2 128 0,1 1-128 16,0-2 0-16,0 2 0 0,-1 1 128 0,1 0-128 15,-2-1 0-15,0 1 0 0,0-1 0 0,0 1 0 16,0 2 0-16,1-1 128 0,0-2-128 0,0 0 0 0,1 0 0 16,-2 0 0-16,4-2 0 0,-2 1 0 0,0-4 0 0,0 2 128 15,-2-1-128-15,0 1 0 0,0-1 128 0,-1 0-128 16,3 1 0-16,-2 1 144 0,0 0-144 0,-1 1 0 16,-3-1 0-16,3 2 0 0,0 1 0 0,-3-2 128 15,-1 1-128-15,3-1 0 0,-3-3 0 0,0-1 128 16,-1 0-128-16,0 5 0 0,0 1 0 0,-1 0 0 15,1 0 128-15,-1-2-128 0,-2-2 0 0,2 0 0 16,-2 0 144-16,0 2-144 0,2 0 128 0,-1 0-128 16,1 0 128-16,-2-2-128 0,0-1 160 0,1-2-32 15,-2-2-128-15,1-1 192 0,-1 2 0 0,0-2-16 0,0 1 0 0,1-3 0 16,0 2 16-16,1-4 0 16,-2-1 0-16,1 2 0 0,0-1-64 0,0-3-128 0,2 2 192 0,-3-1-64 15,1-2-128-15,-1 2 0 0,0-6 0 0,2 1 128 16,-2 0-128-16,0-2 0 0,0 0 0 0,0-3 0 15,0 3 0-15,1-3 0 0,-1-11 128 0,0 9-128 16,0-9 0-16,0 11 0 0,0-11 144 0,0 0-144 16,0 0 0-16,0 0 128 0,0 0-128 0,0 0 0 15,0 0 208-15,0 0-16 0,0 0-16 0,5-6 0 16,-1-5 16-16,-2 0 0 0,1-3 0 0,-1-4 0 16,0-3-192-16,-1 1 192 0,0-3-192 0,-1 0 192 15,0-10-192-15,0 4 0 0,-1 0 0 0,0-4 0 16,-1-3 0-16,1-2 128 0,0-4-128 0,-3 0 0 15,1 1 0-15,1-2 0 0,-2 1 128 0,2 2-128 16,-1-5 0-16,-2 3 0 0,1-1 0 0,0 1 0 0,0-2 0 0,-1-2 0 16,0 3 0-16,-1-2 0 0,-2 3 0 15,2-4 0-15,0 1 0 0,-2-4 0 0,-2-4 0 0,-3 0 0 16,0-2 0-16,1-2 0 0,-1-2 0 0,-1 1 0 16,-1 1 0-16,-2 1 0 0,-1-3 0 0,-1 1 0 15,0 1 0-15,1 2 0 0,-1 0 0 0,-1 1 0 16,1 0 0-16,0 2 0 0,0 1 0 0,0 5 0 15,1-1 0-15,-4 4 0 0,1 0 0 0,-2 2 0 16,-3-3 0-16,5 1 0 0,-2-1 0 0,-2 4 0 16,-6 3 0-16,1 0 0 0,-1-2 0 0,-1 2 0 15,-2-1 0-15,1 3 0 0,0 1 0 0,-1 1 0 16,-2 2 0-16,0 6 0 0,5 1-128 0,-1-2 128 0,-4 4 0 16,2-4 0-16,0 6 0 0,-2-1 0 0,-2 1 0 0,-2 2 0 15,1 3-128-15,0-1 128 0,-1 3 0 16,2-1 0-16,1-1 0 0,3 3 0 0,0 3 0 0,1 0 0 15,-1 4-144-15,4 4 144 0,-1 0 0 0,1 1 0 16,-2 1-128-16,0 2 128 0,1 0 0 0,1 2 0 16,5-1 0-16,-2-1-128 0,2-2 128 0,3 3 0 15,3 2 0-15,3-1 0 0,2-2 0 0,2 1 0 16,2 2 0-16,2-1-128 0,8-5 128 0,-7 5 0 16,7-5 0-16,0 0-128 0,0 0 128 0,0 0 0 15,-3 10 0-15,3-10 0 0,0 0 0 0,0 0 0 16,0 0 0-16,16 3-192 0,-1-2 192 0,3 0-208 15,-1-1 208-15,2 0 0 0,3 0-160 0,1 0 160 16,2 0 0-16,2-1 0 0,1 1 0 0,3 0 0 0,-1-2-144 16,2-1 144-16,1-2 0 0,1 2 0 0,0 2 0 15,3 2-128-15,0 3 128 0,1 0 0 0,0-3 0 0,4 2 0 16,-2 1 0-16,2 2 0 0,0 3 0 0,0-1 0 16,-4 2 0-16,0-3 0 0,0 4 0 0,3 3 0 15,-3-2 0-15,1 5 0 0,2 1 0 0,2 1 0 16,2 2 0-16,-1 2 0 0,-1 0 0 0,1 2-128 15,-4 0 128-15,1 0 0 0,-3 3 0 0,-1 1 0 16,0 2 0-16,-3 0 0 0,-1 3 0 0,0 0 0 16,-1 3 0-16,1 1 0 0,-2 3 0 0,-1 0 0 15,1-1 0-15,-2 1 0 0,-1 6 0 0,-3-3 0 16,-1 2 0-16,-2-2 0 0,-4 2 0 0,0-1 0 16,-3 2 0-16,-1 1 0 0,0-1 0 0,-2 2 0 0,-1 2 0 0,1-1 0 15,-1-1 0-15,-1 2 0 0,1 1 0 0,-2 2 0 16,-3-1 0-16,-2 1 0 0,-3-4 0 0,-1 3 0 15,0 0 0-15,-2-1 0 0,-2-2 0 0,0-2 0 16,0 0 0-16,2 3 0 0,-2-1 0 0,0-3 0 16,-1 0 144-16,1-5-144 0,1 1 128 0,-1-2-128 15,0 2 128-15,1 0-128 0,0-6 128 0,-2 0-128 16,-1 0 0-16,0-2 128 0,4 1-128 0,-2-3 0 16,0-3 0-16,0 0 0 0,0-3 128 0,3-2-128 15,-1-4 0-15,-1-3 0 0,2-5 0 0,1-13 0 16,-2 9 0-16,2-9 0 0,0 0-192 0,-2-9 192 15,1-8-2672-15,-3-7-400 16</inkml:trace>
  <inkml:trace contextRef="#ctx0" brushRef="#br1" timeOffset="94565.61">11912 10829 5519 0,'0'0'496'0,"0"0"-496"16,0 0 0-16,0 0 0 0,0 0 1280 0,0 0 144 16,0 0 48-16,0 0 0 0,0 0-240 0,0 0-32 15,0 0-16-15,0 0 0 0,0 0-288 0,10-4-64 16,0 0-16-16,3 0 0 0,3 1-192 0,1 0-48 0,1-1 0 0,2 2 0 15,2-3-128-15,2 0-48 0,0 2 0 0,1 1 0 16,5-1 0-16,1 2 0 0,2-1 0 0,4 4 0 16,1 0 128-16,3 3 32 0,0 4 0 0,4-2 0 15,-1 4-176-15,4 2-16 0,-1 3-16 0,-3 2 0 16,-4 0-224-16,1 5-128 0,-3 0 160 0,1 2-160 16,1 3 0-16,0 2 128 0,-4-2-128 0,4 4 0 15,2 3 0-15,-1 0 0 0,4 2 0 0,-5 1 0 16,-2 0 0-16,-2 0 0 0,-2 4 128 0,1-1-128 15,-2 0 0-15,0 2 0 0,-2-2 0 0,1-2 0 16,-1 4 0-16,-2-2 0 0,-1-3 0 0,2 1 0 16,4 1 0-16,0-3 0 0,-1-2 0 0,-1 0 0 15,-2 0 224-15,-1-1-48 0,-4 1-16 0,0-3 0 16,-3-1-16-16,0-1 0 0,-2 3 0 0,-1-2 0 16,0 2 48-16,-2 2 0 0,0 0 0 0,0 1 0 0,-2-2 0 0,1 1 0 15,1 0 0-15,-2 1 0 0,2 1 32 0,-3-2 16 16,1 2 0-16,-1-1 0 0,1-1-32 0,-1-3 0 15,0 0 0-15,0-2 0 0,-1 1 112 0,-1-2 32 16,-1 2 0-16,-1 3 0 0,0-1 16 0,-1 0 0 16,-2-1 0-16,0 1 0 0,-1-1-16 0,-2-1 0 15,0-3 0-15,0 2 0 0,1-6 48 0,0 1 16 16,-1-1 0-16,1-1 0 0,0 0-144 0,-1-3-16 16,-1-2-16-16,1-1 0 0,-1-1-112 0,-1-2 0 15,1 0-128-15,-2 0 192 0,-1-1-192 0,0-5 176 16,0-8-176-16,-1 8 160 0,1-8-160 0,0 0 160 0,0 0-160 15,0 0 160-15,-10-2-160 0,1-2-176 0,-1-4 48 0,2-4-11072 16,-1-2-2224-16</inkml:trace>
  <inkml:trace contextRef="#ctx0" brushRef="#br1" timeOffset="100852.87">12734 8199 3679 0,'0'0'320'0,"0"0"-320"0,3 13 0 0,-3-4 0 16,0 1 512-16,0 3 48 0,-2-3 0 0,0 4 0 16,-2 2-112-16,-1 3-32 0,0 7 0 0,-1 2 0 0,-2 5 16 0,-2 2 0 15,-2 3 0-15,-2 7 0 16,-1 3-128-16,-1 7-32 0,-5 6 0 0,2 2 0 0,-4 7-144 0,0 3-128 15,0-1 192-15,2-1-192 0,-1-1 0 0,3 0 0 16,0 1 0-16,1-1 0 0,1-1 208 0,-1-2-64 16,-1 2-16-16,2 0 0 0,3-1-128 0,-2 0 0 15,-1-5 0-15,3 2-176 0,0-5 176 0,1 5 0 16,-1 1 0-16,-1 0 0 0,0 2 0 0,-2 2 0 16,2 0 0-16,0 0 0 0,0 1 0 0,-1 3 0 15,1 1 0-15,-1 0 128 0,-2 1-128 0,1 1 0 16,0-1 0-16,-3 0 128 0,1-5-128 0,0-2 0 15,-1-3-128-15,0-1 128 0,1-5 0 0,1-2 0 0,1 3 0 0,2-4-128 16,-3-1 128-16,3-1 0 0,0-1 0 0,-1 1 0 16,2-1 0-16,0-2 0 0,3-2 0 0,-2-2 0 15,-1-1 0-15,3 1 0 0,-1-2 0 0,1-1 0 16,-3-1 0-16,-1 1 0 0,0-1 0 0,2 0 0 16,1-3 0-16,2-1 0 0,0 1 0 0,1-2 0 15,0 0 0-15,2-1 0 0,-1 0 0 0,0-3 0 16,1 0 0-16,-1-2 0 0,0 1 0 0,1 0 0 15,-2 3 0-15,-1-1 0 0,-2-1 0 0,2 2 0 16,0 4 0-16,-1 2 0 0,-5-2 0 0,4-2 0 16,0 1 0-16,1 2 0 0,-3-4 0 0,1-4 128 15,2-5-128-15,0 1 0 0,4-1 0 0</inkml:trace>
  <inkml:trace contextRef="#ctx0" brushRef="#br1" timeOffset="101671.53">11764 13347 3679 0,'31'0'320'0,"7"1"-320"16,5 2 0-16,4-1 0 0,4 2 1392 0,-1 0 208 16,-5-3 32-16,5 2 16 0,1-2-832 0,3 0-176 15,4 1-16-15,5-1-16 0,2 3-272 0,1-3-48 16,0-1-16-16,0 0 0 0,-1 0-128 0,4 0-16 15,2-1-128-15,4 1 192 0,4 0-192 0,-3 0 0 16,-2 0 128-16,1-3-128 0,0 2 0 0,5-2 0 16,0 5 128-16,1-4-128 0,-2 0 0 0,2-1 0 0,-3 2 0 0,3 0 0 15,3 1 0-15,1 1 0 0,1 0 0 0,-1 0-160 16,-5 2 160-16,1 0 0 0,3 2 0 0,2-2-128 16,2 4 128-16,-4 2 0 0,-4-4 0 0,1 1 0 15,3 2 0-15,5-4 0 0,5-1 0 0,-6 1-128 16,-3 0-16-16,0-1 0 0,2 0 0 0,3 1 0 31,3 1-272-31,-4 2-48 0,-5-5-16 0,2 2 0 16,6 4-96-16,1-2-32 0,-1 0 0 0,-1 2 0 0,-8-2 224 0,4 4 32 0,2-1 16 0,0 1 0 15,2-3 336-15,-2 3 0 0,-5-2 0 0,3 7 0 16,3-2 0-16,0-4 0 0,2-1 0 0,-6-1 0 16,-4-3 0-16,0 3 0 0,1 0 0 0,2-1 0 15,3 0 0-15,-4-1 160 0,-8-1-16 0,-1 1 0 0,-1 2 96 16,1-1 16-16,0 3 0 0,-4-3 0 0,-4-1-256 0,-5 3 144 15</inkml:trace>
  <inkml:trace contextRef="#ctx0" brushRef="#br1" timeOffset="103654.89">11875 10767 4607 0,'0'0'400'0,"6"-8"-400"0,1 2 0 0,-1 1 0 16,0-3 576-16,4 0 48 0,3-3 0 0,1 3 0 15,1-3-112-15,3 3 0 0,-3-2-16 0,3 2 0 16,4-2-176-16,1 3-48 0,2-2 0 0,-2 4 0 16,-1 0-144-16,-1-2-128 0,1 2 192 0,2 3-192 15,0-1 0-15,2-2 0 0,-2 1 0 0,2 3 0 16,2 1 0-16,-1 2 0 0,2 0 0 0,3 4 0 15,2 0 0-15,-1 6 0 0,3-3 0 0,2 3 0 16,-2 6 0-16,-4 0 0 0,-3 1 0 0,-3 4 0 0,1 2 0 16,-1 1 0-16,-1 2 0 0,-1 1 0 0,-1 7 0 0,-1-1 0 15,-2-1-144-15,2 3 144 0,-2 1-224 0,0 2 32 16,1-3 16-16,-2 1 0 0,2 0 176 0,1-1-128 16,1 1 128-16,0 0-128 0,-3 0 128 0,2 2 0 15,0 2 0-15,0-6 0 0,-2 0 0 0,1 1 0 16,-3-2 0-16,1 0 0 0,-2-1 0 0,1 0 0 15,-3 2 0-15,6 1 0 0,0 2 0 0,1 1 0 16,-3-2 0-16,0 1 0 0,0 1 0 0,0-3 0 16,-1-3 0-16,-1 3 0 0,-2 1 0 0,0-1 0 15,0-4 0-15,2 1 0 0,2-1 0 0,-1-2 0 16,0-3 0-16,-2-2 0 0,-2 1 0 0,1-3 0 0,-1 0 0 0,0-2 0 16,-1-2 0-16,0 3 0 0,-2 4 0 0,-2-3 0 15,-4-4 0-15,2-3 0 0,1-3 0 0,-4-2 0 16,0 1 0-16,-3-1 0 0,-1-1 0 0,-1-2 0 15,0 1 0-15,-3-2 0 0,-4 3 128 0,1-3-128 16,-1 1 400-16,-1-3 16 0,-1 4 0 0,1-3 0 16,-1 0-16-16,1 2 0 0,-2-3 0 0,2 3 0 15,0-2-208-15,0 3-32 0,-1-4-16 0,1 6 0 16,4-3-16-16,0 2-128 0,-2-2 192 0,2 2-64 16,0-2 64-16,0 1 16 0,-1 1 0 0,2-2 0 15,-1 2 64-15,0-2 16 0,0 2 0 0,1-2 0 16,0 1 112-16,0 2 32 0,-1-3 0 0,0 2 0 15,0-2-80-15,1 4-16 0,2-1 0 0,-4-1 0 16,3 1-64-16,-1 1-16 0,0 0 0 0,0 1 0 0,0 2 0 0,-1 0-16 16,0-1 0-16,1 0 0 0,1-2-240 0,0 1 0 15,1 1 128-15,2-4-128 0,2-2 0 0,2 4 0 16,1-2 0-16,-2 1 0 0,-3-12 0 0,6 11 0 16,0-3 0-16,-6-8 0 0,0 0 0 0,10 5-160 15,-10-5 32-15,11 6 0 16,-1-3-784-16,-10-3-160 0,0 0-16 0</inkml:trace>
  <inkml:trace contextRef="#ctx0" brushRef="#br1" timeOffset="103946.86">13616 12314 7359 0,'0'0'656'0,"-1"-7"-528"0,1 7-128 0,-4-9 0 16,3 2 432-16,0-1 48 0,-2-2 16 0,1-2 0 15,-2 1-272-15,1-3-48 0,-2-5-16 0,0 0 0 16,-1-1 224-16,-2-5 64 0,-1 1 0 0,0 0 0 15,-1-6-448-15,-3-3 128 0,-2-3-128 0,0-1 0 16,0-1-128-16,-2-5-128 0,3-3 0 0,-2 0-2976 16,-2 0-592-16</inkml:trace>
  <inkml:trace contextRef="#ctx0" brushRef="#br1" timeOffset="104193.44">13005 11093 6447 0,'-22'-11'576'0,"-1"-6"-576"15,-1-2 0-15,-1 0 0 0,1 3 384 0,1 2-48 16,0-2 0-16,0 1 0 0,0 1-336 0,3 1 0 15,-2 3 0-15,2 0 0 0,0 4 0 0,-1-3 0 16,0 3 0-16,-4 3 0 0,0-1 0 0,-3 2 0 16,-1-5 0-16,-2 7 0 0,1 3 0 0,-1 1 0 15,1-4 0-15,-1 2 0 0,5 1 0 0,-1 1 0 16,0 2 0-16,3 2 0 0,1-3 448 0,3 2 64 16,2 0 0-16,0-2 16 0,0 5 160 0,4-5 16 15,0-1 16-15,3 2 0 0,-2-1-160 0,2 2-48 0,1-1 0 0,1-2 0 16,-1-2-80-16,2 2-32 0,0 0 0 0,8-4 0 15,0 0-144-15,-9 0-48 0,9 0 0 0,0 0 0 16,0 0-208-16,0 0 0 0</inkml:trace>
  <inkml:trace contextRef="#ctx0" brushRef="#br1" timeOffset="105172.85">11682 10706 5519 0,'0'0'496'0,"0"0"-496"15,0 0 0-15,0 0 0 0,0 0 928 0,0 0 96 16,6-5 0-16,-6 5 16 0,0 0-272 0,0 0-48 16,0 0-16-16,0 0 0 0,0 0-80 0,0 0-32 15,0 0 0-15,0 0 0 0,-6-7-288 0,-3 2-64 0,-1 5-16 0,-3 3 0 16,-2-3-224-16,-3 2 144 0,-3 1-144 0,-3 1 128 15,-2 1-128-15,-2 1 0 0,-3-2 0 0,-1 0 128 16,-1-1-128-16,2 4 0 0,-1-3 0 0,-3 2 0 16,4 2 0-16,-4-1 0 0,0 3-144 0,-1-2 144 15,-1 2-144-15,-3-3 144 0,-5-1-208 0,1 3 80 16,-2-5 128-16,0 2-208 0,-1 0 80 0,1-1 128 16,2 4-192-16,1-1 192 0,2 3-192 0,3-1 192 15,1 4-208-15,0 3 80 0,-1 1 128 0,0 0-208 16,2-1 208-16,-1 1 0 0,-2-1 0 0,2 2-144 15,2-4 144-15,0 4 0 0,1 0 0 0,1 3 0 16,0 6 0-16,1-3 0 0,1 4 0 0,0-1 0 16,-1 8 0-16,-1-2 0 0,-1 1 0 0,1 1-128 15,1 4 128-15,1 1 0 0,1-1 0 0,0 1 0 16,3-2 0-16,1 2 0 0,3-3 0 0,2 0-128 0,2 3 128 16,-3-2 0-16,4 1 0 0,2-3 0 0,2-4 0 0,2-2 0 15,-1 4 0-15,3-2 0 0,1-1 0 0,3-5 0 16,2 1 0-16,0 2 0 0,3-7 0 0,2-1 0 15,3-1 0-15</inkml:trace>
  <inkml:trace contextRef="#ctx0" brushRef="#br1" timeOffset="106657.26">9347 12142 8863 0,'-12'18'384'0,"3"-7"96"0,-2 2-480 0,-1 3 0 0,1 7 0 16,1 4 0-16,0-4 640 0,-1 5 48 0,3-2 0 0,-4 8 0 15,3 0-288-15,0 1-48 0,-1 2-16 0,0 1 0 16,-1 4-176-16,-2 4-32 0,0 2-128 0,0-1 192 16,2 2-192-16,1 2 0 0,0 1 128 0,2 0-128 15,0 1 0-15,2-2 0 0,-2 1 128 0,3 2-128 16,3-1 0-16,-1 2 0 0,1-1 0 0,-1 2 0 15,1-2 0-15,-1 0 0 0,3 2 0 0,0-2 0 16,-1-1 0-16,1-2 0 0,1-4 0 0,4 2 0 16,1 1-192-16,1-6 0 0,-2 0 16 0,3-2 0 15,0 3 176-15,3-4-208 0,-1-4 80 0,1-2 128 16,6 1-176-16,1 1 176 0,3-3-128 0,1-1 128 16,3-3-160-16,6 0 160 0,3 2-192 0,4-4 192 15,2 0-416-15</inkml:trace>
  <inkml:trace contextRef="#ctx0" brushRef="#br1" timeOffset="107540.65">9503 14783 9727 0,'0'0'432'0,"0"0"80"0,0 0-512 0,0 0 0 0,0 0 0 0,0 9 0 16,0-9 352-16,0 0-32 0,1 13-16 0,-1-13 0 16,4 10 0-16,2 0 0 0,2-2 0 0,2 3 0 15,0-2-128-15,4 3-32 0,-1 0 0 0,4 0 0 16,0 0 0-16,4 5 0 0,2 2 0 0,2 1 0 16,0 2-144-16,5 2 128 0,-1 0-128 0,4 4 128 15,4 0-128-15,0 1 0 0,1-3 0 0,-1 1 0 16,0-3 0-16,-1 2 0 0,1-3 0 0,0 3 0 0,0-6 128 15,1 3-128-15,3-2 192 0,2-1-64 0,3 0 192 0,1-1 16 16,4 0 16-16,1-4 0 0,-3-1-80 0,0-1-16 16,3-5 0-16,-3 2 0 0,0-4-80 0,0 2-32 15,2-2 0-15,5-3 0 0,1-1 48 0,-1-2 0 16,-1 0 0-16,-1-2 0 0,1-2 0 0,0-1 16 16,1 2 0-16,1-1 0 0,5-1-208 0,0-1 128 15,1 0-128-15,-6 2 0 0,-5-1 0 0,0-3 0 16,-2 3 0-16,-2-3-7904 0</inkml:trace>
  <inkml:trace contextRef="#ctx0" brushRef="#br1" timeOffset="108574.62">12407 15764 1839 0,'31'-11'160'0,"-8"1"-160"0,5 2 0 0,-2-4 0 16,5-2 816-16,1 0 128 0,-8-2 16 0,1-4 16 16,1 2 272-16,2-1 48 0,1-2 16 0,0-1 0 15,0 0-416-15,2-2-64 0,1 1-32 0,2-1 0 16,2-4-240-16,-1 1-48 0,6-3-16 0,0-1 0 15,-1 1-176-15,1-3-16 0,-3-3-16 0,0-1 0 16,0-3-64-16,0-2-16 0,1-3 0 0,0 0 0 16,3 1 176-16,2-3 16 0,1-2 16 0,1 2 0 15,1 0-144-15,-3 0-16 0,-2 1-16 0,0-5 0 16,0 0 0-16,-3-1 0 0,-3-1 0 0,0-3 0 16,-1-4-112-16,-2-4 0 0,-2 3-128 0,-2-5 192 15,-1-1-192-15,-5-2 0 0,-4 1 0 0,-3-2 0 16,-2-1 176-16,-2 5-176 0,-2 7 192 0,-4 7-192 15,-2 4 256-15,-2 4-48 0,-2 3-16 0,0 4 0 16,-4 6-384-16,-1 2-64 0</inkml:trace>
  <inkml:trace contextRef="#ctx0" brushRef="#br1" timeOffset="119332.13">20710 11000 15375 0,'0'0'672'0,"0"0"160"0,0 0-672 0,0 0-160 0,0-12 0 0,0 8 0 16,0 4 496-16,0 0 64 0,0 0 16 0,0 0 0 16,0 0 192-16,0 0 32 0,-3 9 16 0,-2 2 0 15,-1-1 0-15,3 1 0 0,-1 3 0 0,-1 3 0 16,0 2 16-16,1 4 16 0,0 2 0 0,0 4 0 16,0 5-144-16,2 3-48 0,-1 0 0 0,0 3 0 15,-3-1-256-15,3 1-48 0,-1 3-16 0,3-2 0 16,1-4-176-16,-3-4-32 0,2-5-128 0,2-1 192 15,2-6-192-15,-1-3 144 0,1-4-144 0,2-4 128 16,2-2-128-16,-7-8 0 0,10 0 0 0,3-5 0 16,-1 0-1776-16,2-7-272 0</inkml:trace>
  <inkml:trace contextRef="#ctx0" brushRef="#br1" timeOffset="119683.77">21223 10990 12895 0,'0'0'1152'0,"0"0"-928"15,0 0-224-15,-8 12 0 0,0-1 1984 0,1 2 336 0,-2 1 80 0,-1 5 16 16,-2 8-1856-16,0-3-368 0,-4 3-192 0,0 2 192 16,-3 1 512-16,-4-2 128 0,-4 1 0 0,-1 2 16 15,0-4 16-15,0 1 0 0,0-6 0 0,-2 3 0 16,2-2-272-16,1-3-48 0,2-2-16 0,2-2 0 15,1-3-304-15,2 0-64 0,1-3-16 0,2-5 0 16,2 1-144-16,4-1 192 0,2-2-192 0,9-3 192 16,0 0-64-16,0 0-128 0,0 0 192 0,0 0-64 15,0 0-128-15,12-1 0 0,6-1 144 0,3 2-144 16,3 3 128-16,2-1-128 0,5 3 128 0,2 3-128 16,3-2 0-16,0 5 0 0,1-4 0 0,-2 3 128 15,-2-2-128-15,-5 2 0 0,-2-2 0 0,-2 3 0 16,-1-1 0-16,-4 3 0 0,0-4 0 0,-3 1 0 15,-4-2-1216-15,0 1-256 0,-12-9-48 0</inkml:trace>
  <inkml:trace contextRef="#ctx0" brushRef="#br1" timeOffset="119902.03">21572 11314 22111 0,'0'0'976'0,"8"-6"208"0,-3 2-944 0,5-3-240 16,3-1 0-16,1 4 0 0,4 0 1280 0,2-1 224 15,-1 3 32-15,0-1 16 0,-1 2-1104 0,0 0-240 0,-3-1-32 0,0 1-16 16,-1-1-160-16,-1-1 0 0,0 3 0 0,-1 3 0 16,1 0 0-16,-2 0-272 0,1-2 64 0,-2 2 16 31,-10-3-1488-31,10 7-304 0,-10-7-48 0</inkml:trace>
  <inkml:trace contextRef="#ctx0" brushRef="#br1" timeOffset="120059.76">21661 11436 11967 0,'-16'13'528'0,"6"-4"112"16,-1 0-512-16,1-1-128 0,0-1 0 0,5-2 0 0,5-5 2752 0,-5 9 528 0,5-9 112 0,0 0 0 16,0 0-1824-16,9 7-368 0,1-5-80 0,4 1-16 15,4-3-144-15,3-2-48 0,5-1 0 0,2-1 0 16,1 1-528-16,1-1-96 0,2 1-32 0,1-1 0 15,0 1-448-15,-2 1-112 0,1-5-16 0,-2 1-9088 16,-1-4-1840-16</inkml:trace>
  <inkml:trace contextRef="#ctx0" brushRef="#br1" timeOffset="120364.25">22763 11008 21183 0,'0'0'1888'0,"0"0"-1504"15,0 0-384-15,0 0 0 0,0 0 896 0,0 0 128 0,0 0 0 0,0 0 16 16,7 17-144-16,-4 0-16 0,-3 1-16 0,-1 3 0 15,-3 3 160-15,1 0 48 0,-3 4 0 0,1 1 0 16,-1 4-176-16,4 3-16 0,-4 1-16 0,3-1 0 16,-4 0-432-16,6 1-96 0,1 0-16 0,1 0 0 15,-1-1-320-15,5-2 0 0,0-5 0 0,3-5-128 32,3-2-2128-32,2-6-432 0</inkml:trace>
  <inkml:trace contextRef="#ctx0" brushRef="#br1" timeOffset="121084.54">23734 11306 10127 0,'0'0'896'0,"0"0"-704"16,0 0-192-16,0 0 0 0,0 0 1488 0,0 0 272 16,0 0 48-16,0 0 16 0,2 12-736 0,-2-12-128 15,5 10-48-15,-5-10 0 0,11 11 224 0,2-6 32 16,1 0 16-16,4-3 0 0,5-2-416 0,3 0-96 16,6 0-16-16,5 0 0 0,5 0-80 0,5 0-32 0,6-1 0 0,2-1 0 15,-2-1-192-15,-1-1-32 0,1 2-16 0,-1-3 0 16,1-1-112-16,6 1 0 0,0 3-16 0,-2-3 0 15,-2 1-176-15,-5-1 0 0,-5 1 0 0,-6-2 128 32,-8 1-1408-32,-3 1-304 0,-2 1-48 0,-7-6-16 0</inkml:trace>
  <inkml:trace contextRef="#ctx0" brushRef="#br1" timeOffset="121372.25">24697 11147 26207 0,'0'0'1152'0,"0"0"256"15,14-2-1136-15,2 2-272 0,6-2 0 0,-1-1 0 16,4 0 0-16,1 1-192 0,5 2 16 0,-1 4 16 0,0 0 304 0,3 0 64 16,-3 2 16-16,3 4 0 0,1-1 64 0,1 5 16 15,-1 1 0-15,-2 2 0 0,-4 4-304 0,-1 1 128 16,-3 2-128-16,-5-2 0 0,-5-1 160 0,-3 2-160 15,-5 1 128-15,-3-1-128 0,-6-1 528 0,-4 2 32 16,-5-1 0-16,-8 1 0 0,-2-1 240 0,-7-1 48 16,-6-2 16-16,-2-1 0 0,-4 0-160 0,3-1-16 15,-1 0-16-15,0 1 0 0,4-3-352 0,4 1-80 16,5-4-16-16,4-5 0 16,7 3-1120-16,1-8-240 0,4 0-32 0</inkml:trace>
  <inkml:trace contextRef="#ctx0" brushRef="#br1" timeOffset="122601">25889 11344 15087 0,'0'0'656'0,"0"0"160"0,0 0-656 0,0 0-160 0,5 12 0 0,-1-3 0 15,0 1 656-15,1-2 112 0,-5-8 0 0,11 12 16 16,1-6 176-16,3 2 16 0,4-3 16 0,1-3 0 16,7 1-256-16,4-1-48 0,0 2-16 0,7-3 0 15,2-2-208-15,2-3-32 0,0-1-16 0,-2 3 0 16,0-7-64-16,-2 0-16 0,-1 0 0 0,0 0 0 16,-2-1-48-16,0 1-16 0,-4-1 0 0,-3 0 0 15,0-3-272-15,-2-1 0 0,-2 2 0 0,-4 0 0 0,-2 2 0 0,-4-1 0 16,-4-3 128-16,-3 2-128 0,-5 0 0 0,-4 0 0 15,-5-4 0-15,-2 7 0 0,-3-2 0 0,-6 2 0 16,-4 0 0-16,-1 0 0 0,-2 4 192 0,-3 1-192 16,-4 3 192-16,-1 4-192 0,-1 4 336 0,-2 3-32 15,-1 3-16-15,-2 5 0 0,-3 4 96 0,0 0 0 16,-1 4 16-16,1 1 0 0,2 4 240 0,5 2 64 16,2 2 0-16,5 0 0 0,5 1-144 0,5 1-32 15,4-2 0-15,5-2 0 0,5-3-144 0,4 1-16 16,6 2-16-16,5-5 0 0,4-2-96 0,6-6-32 15,3-1 0-15,6-2 0 0,7-2-96 0,5-4 0 0,4 1-128 16,0-3 192-16,3-5-192 0,2-4 144 0,2-3-144 0,2-3 128 31,0-1-896-31,3-2-176 0,4 1-32 0,-3-5-14800 0</inkml:trace>
  <inkml:trace contextRef="#ctx0" brushRef="#br1" timeOffset="123986.7">26983 10837 11807 0,'0'0'512'0,"-8"0"128"0,8 0-512 0,0 0-128 0,-9-6 0 0,9 6 0 16,0 0 992-16,0 0 176 0,0 0 48 0,1-7 0 16,3-7 0-16,2 6 0 0,4-6 0 0,0 4 0 15,4 1-368-15,3-2-64 0,1-1-16 0,2 0 0 16,0-2-320-16,5 3-64 0,-1 0 0 0,1 1-16 15,2 2-48-15,-3-1 0 0,-2 3 0 0,-2 3 0 16,-2 1-144-16,-4 1-48 0,-4 4 0 0,-10-3 0 16,0 0-128-16,6 13 0 0,-3 0 0 0,-5 3 128 15,-3 3-128-15,-3 4 0 0,-5-1 0 0,-2 0 0 16,-3 0 192-16,-3 1-64 0,-1-2 0 0,-1-1 0 16,0-1 160-16,2 1 32 0,2 1 0 0,3-2 0 15,1-5 176-15,3-2 32 0,2-4 16 0,4 2 0 16,2-2-80-16,4-8-16 0,0 0 0 0,0 0 0 15,10 9-192-15,1-5-64 0,5-2 0 0,0-2 0 0,3-1 0 16,3 0-16-16,2 1 0 0,1-2 0 0,1-3-176 0,-1-2 0 16,1 1 144-16,-1 1-144 15,-1-1-336-15,-2 1-144 0,-3-4-32 0,-1 1-8992 16,-3 1-1808-16</inkml:trace>
  <inkml:trace contextRef="#ctx0" brushRef="#br1" timeOffset="124210.58">27676 10767 15663 0,'0'0'1392'0,"0"0"-1120"0,0 0-272 0,0 0 0 16,-2 9 1216-16,-1 2 176 0,-1-1 32 0,-1 2 16 16,-2 2-288-16,-1-2-64 0,3 2-16 0,-3 1 0 15,-1 3-80-15,0 0-16 0,1-1 0 0,0 2 0 16,0 1-464-16,1 2-80 0,0-7-32 0,4 1 0 15,-3 0-256-15,3-2-144 0,0 0 160 0,2-3-160 16,1-11 0-16,0 0 0 0,0 9 0 0,0-9 0 31,0 0-1456-31,0 0-272 0,11-3-64 0</inkml:trace>
  <inkml:trace contextRef="#ctx0" brushRef="#br1" timeOffset="124425.57">27855 10687 20271 0,'0'0'1792'0,"0"0"-1424"0,0 0-368 0,-1 11 0 0,1-11 192 0,-1 15-48 16,-3-1 0-16,0 1 0 0,-1 2 336 0,0 1 64 15,0 0 16-15,0 1 0 0,0 2 432 0,1 1 96 16,0-1 0-16,-1 5 16 0,1 1-352 0,0 2-80 16,1-2-16-16,0-1 0 0,2-4-400 0,1-2-96 15,0-2-16-15,1 1 0 0,2-4-144 0,0-1 0 16,1-4 144-16,-4-10-144 0,7 12-256 0,-7-12-112 15,0 0-16-15,0 0-12480 0</inkml:trace>
  <inkml:trace contextRef="#ctx0" brushRef="#br1" timeOffset="124615.44">27503 10810 4607 0,'0'0'400'0,"0"0"-400"0,0-8 0 0,0 8 0 16,8-10 4752-16,5 4 880 0,-2-3 160 0,4 2 32 15,4 2-3968-15,3-4-784 0,2 3-176 0,5-3-16 16,4 2-64-16,4-2-16 0,0 2 0 0,1 4 0 16,0-3-272-16,-2 3-48 0,-4 1-16 0,-3 1 0 15,-4 1-464-15,0 1 128 0,-1 4-128 0,-3-1 0 32,-4 0-1952-32,-3 0-432 0,-3-2-96 0</inkml:trace>
  <inkml:trace contextRef="#ctx0" brushRef="#br1" timeOffset="124969.96">28446 10418 17791 0,'0'0'784'0,"0"0"176"0,0 0-768 0,0 0-192 16,-2 13 0-16,-1 1 0 0,0 0 896 0,-4 0 160 16,0 4 32-16,-4 2 0 0,-1 4 240 0,-1 2 48 0,-1 3 16 0,-1 1 0 15,-2 1-272-15,1 5-48 0,0 2-16 0,-4 4 0 16,0-3-416-16,-1 4-64 0,0 3-32 0,3-4 0 15,2-4-352-15,0-2-64 0,2-5 0 0,4-3-128 16,3-6 128-16,1-3-128 0,1-4 0 0,3-2 0 16,2-5-160-16,0-8-96 0,0 0 0 0,0 0-9344 15,10-2-1872-15</inkml:trace>
  <inkml:trace contextRef="#ctx0" brushRef="#br1" timeOffset="125486.44">28669 10704 12671 0,'-15'7'560'0,"6"-3"112"0,-1-2-544 0,-1 3-128 0,3 1 0 0,-1 0 0 15,0-3 928-15,9-3 160 16,0 0 16-16,-8 4 16 0,8-4 352 0,0 0 64 0,0 0 0 16,0 0 16-16,0 0-192 0,0 0-32 0,0 0-16 0,0 0 0 15,14 1-416-15,4-2-96 0,1-1-16 0,3-3 0 16,2-1-400-16,1-2-96 0,1 1-16 0,5-3 0 15,0 1-272-15,-2-1 0 0,-1 4 0 0,-1-3 0 16,-2 1 0-16,-1-2 0 0,-3 4 0 0,-4-1 0 16,-5 0-432-16,-2 3-80 0,-10 4-32 0,0 0 0 15,0 0-1024-15,0 0-208 0,0 0-32 16,0 0-5632-16,-10 0-1136 0</inkml:trace>
  <inkml:trace contextRef="#ctx0" brushRef="#br1" timeOffset="125755.3">28730 10683 16527 0,'-24'12'720'0,"9"-5"176"0,-3 3-720 0,1-2-176 16,1-1 0-16,2 1 0 0,0 3 1248 0,4-2 224 15,2 0 32-15,2-1 16 0,-1 4-384 0,5-3-80 16,2-9-16-16,1 13 0 0,2-5-384 0,2 2-80 16,5-3 0-16,2 2-16 0,4-2-80 0,3 2-16 15,1-2 0-15,4 3 0 0,2-2-80 0,2 3 0 16,2-2-16-16,-1 4 0 0,-1 2-48 0,0-2 0 16,-1-3 0-16,-3 4 0 0,-3 0 192 0,-4-4 16 15,-3 2 16-15,-2-1 0 0,-3-1-96 0,-2 4 0 0,0 0-16 0,-5-2 0 16,-2-1 80-16,-2 1 0 15,-2-3 16-15,-3 2 0 0,-3-2 112 0,-4 2 32 0,-3-2 0 0,-5 1 0 16,-2-1-96-16,-5 0 0 0,-6-1-16 0,-2-1 0 16,-1-1-256-16,-1-1-48 15,-2 1-16-15,2-1 0 0,-1-2-240 0,3-1 144 16,3-3-144-16,4-3 128 0,3 0-320 0,4 0-80 0,4-1-16 0,6 2 0 31,6-1-3008-31,7 4-608 0</inkml:trace>
  <inkml:trace contextRef="#ctx0" brushRef="#br1" timeOffset="129239.9">21088 12826 7359 0,'0'0'656'0,"0"0"-528"0,0 0-128 0,0 0 0 16,0 0 1184-16,5-7 208 0,-5 7 32 0,4-8 16 15,-4 8-480-15,0 0-80 0,0 0-32 0,0 0 0 0,0 0-112 0,0 0-32 16,0 0 0-16,0 0 0 0,0 0-80 0,0 0-32 15,0 0 0-15,0 0 0 0,0 0-224 0,0 0-48 16,-9 0-16-16,0 3 0 0,0 4-112 0,-1-1 0 16,-3 4-16-16,1-1 0 0,-2 3 16 0,-2-4 0 15,1 5 0-15,-1 0 0 0,-1-2 48 0,-1 6 16 16,-1 2 0-16,0 4 0 0,-3 1 64 0,5 0 0 16,-1 3 16-16,3-2 0 0,1 3-48 0,2 1-16 15,2 1 0-15,4 0 0 0,1-3-144 0,5 2-128 16,2 3 144-16,3-3-144 0,2 0 0 0,3-5 0 15,4 1 0-15,1-5 0 0,5-2 160 0,1-6-160 16,3 1 160-16,3-1-160 0,-1-5 464 0,3 1 0 0,2-3 0 0,-2-4 0 16,-1-1 32-16,0-1 0 0,0 0 0 15,1-4 0-15,-1-3-128 0,2 2-32 0,-4-5 0 0,0 3 0 16,0-5 48-16,-2 3 16 0,-1-4 0 0,-1 0 0 16,0-3-80-16,-2 2-32 0,-1 0 0 0,-2-2 0 15,-4-1-32-15,0 2 0 0,-1 3 0 0,-5-1 0 16,-2-1 32-16,-1 1 0 0,-1 1 0 0,-5-3 0 15,-1-3 144-15,-2-2 16 0,-3 2 16 0,-1-1 0 16,-4-1-144-16,-1 1-16 0,0-3-16 0,-1 2 0 16,-1 2-288-16,0 5 128 0,1 1-128 0,1 4 0 31,1 1-240-31,2 6-144 0,1 1-48 0,1 1 0 0,0 1-1904 0,9-1-384 16,-6 1-80-16</inkml:trace>
  <inkml:trace contextRef="#ctx0" brushRef="#br1" timeOffset="130490.5">21782 13240 13823 0,'0'0'1216'0,"0"0"-960"0,0 0-256 0,0 0 0 15,9-4 528-15,-9 4 64 0,0 0 16 0,13-1 0 16,-3-2 272-16,-10 3 48 0,12 3 16 0,-3-2 0 16,-9-1-32-16,12 5 0 0,-2-1 0 0,-1 4 0 15,0-2-16-15,1 6 0 0,0-2 0 0,2 4 0 16,-1 1-64-16,0 5-32 0,0 6 0 0,-1-2 0 16,1-1-144-16,-2 5-16 0,-1 1-16 0,-2 3 0 15,-2 0-160-15,-2 1-16 0,-3-7-16 0,0 4 0 16,-4-6 0-16,-3 1 0 0,-2-3 0 0,-1-2 0 15,-2-2 128-15,-2-2 16 0,-3 1 16 0,-1-1 0 0,0 1-192 16,0-3-32-16,-2-5-16 0,2 1 0 0,1-5-224 0,3-4-128 16,0-1 160-16,2-2-160 15,3-8-768-15,4 1-256 16,3-5-64-16,3-3-9472 0,-2-3-1888 0</inkml:trace>
  <inkml:trace contextRef="#ctx0" brushRef="#br1" timeOffset="131041.32">22648 12671 13823 0,'-8'-3'1216'0,"-1"1"-960"16,1-1-256-16,2-1 0 0,2-5 1504 0,4 9 256 15,0 0 48-15,0 0 16 0,0 0-720 0,7-7-144 16,0-1-16-16,3 2-16 0,2 1-432 0,-2-3-96 16,4 3-16-16,0-1 0 0,1-1-144 0,3 3-48 15,0 3 0-15,-2 1 0 0,0 1 0 0,0 3-16 16,-3-1 0-16,1 6 0 0,-3 3-176 0,-2 2 0 15,-2 2 144-15,-4 1-144 0,-3 1 256 0,-1 3-32 16,-4 3 0-16,-3-1 0 0,-2 1 48 0,0 0 16 16,-1-1 0-16,-1-4 0 0,-4-1-96 0,0-2 0 15,2-1-16-15,2-4 0 0,0-1 384 0,3 1 80 16,2-4 0-16,7-7 16 0,-5 7-192 0,5-7-32 0,0 0-16 0,0 0 0 16,0 0-240-16,0 0-48 0,14-1-128 0,2-3 192 15,3 0-192-15,2-1 0 0,0-4 0 0,2 3-160 31,2-3-1744-31,1 3-336 0,-2-5-80 0</inkml:trace>
  <inkml:trace contextRef="#ctx0" brushRef="#br1" timeOffset="131289.93">23459 12673 18431 0,'0'0'816'0,"0"0"160"16,0 0-784-16,0 0-192 0,0 0 0 0,-4 13 0 16,1-3 2352-16,1 2 416 0,-1 2 96 0,-1 2 16 0,-1 3-2112 0,-2 0-432 15,-2-1-80-15,0 1 0 0,-1 1 32 0,1 3 16 16,-1-2 0-16,2-2 0 0,-3-2-176 0,4 3-128 16,0-5 144-16,1 0-144 0,4-2 128 0,-1-2-128 15,3 1 0-15,0-12 0 16,0 7-256-16,0-7-128 0,0 0-48 0,0 0-8528 15,12-1-1728-15</inkml:trace>
  <inkml:trace contextRef="#ctx0" brushRef="#br1" timeOffset="131520.21">23767 12530 21183 0,'-7'-8'944'0,"7"8"192"0,0 0-912 0,-6 6-224 0,0 3 0 0,4 0 0 15,-1 1 1216-15,1 4 192 0,-1 5 32 0,1-1 16 16,-2 0-880-16,1-2-160 0,1 4-32 0,-2-1-16 16,0 1 112-16,0 3 32 0,1 3 0 0,-1 0 0 15,0 3-320-15,1-3-64 0,2 0-128 0,1-3 192 16,1-4-192-16,2-1 0 0,-1-1 0 0,2-3 0 16,-1-4-224-16,-1 1-96 0,-2-11 0 0,0 0-16 31,0 0-1344-31,0 0-272 0,0 0-48 0</inkml:trace>
  <inkml:trace contextRef="#ctx0" brushRef="#br1" timeOffset="131725.32">23231 12664 27407 0,'0'0'1216'0,"0"0"256"0,0 0-1184 0,12-11-288 15,0 2 0-15,7 0 0 0,7 4 0 0,4 1 0 16,5-2 0-16,4 2 0 0,4 0 0 0,4 3 0 15,1-2 208-15,2 1-64 0,-3-6 208 0,0 4 32 16,-2 3 16-16,-1 1 0 0,1 1-144 0,-3 3-48 16,-3 3 0-16,0-1 0 15,-1-1-1520-15,-3 4-304 0,-6-4-64 0</inkml:trace>
  <inkml:trace contextRef="#ctx0" brushRef="#br1" timeOffset="132008.17">22807 13324 10127 0,'0'0'448'0,"-7"4"96"16,7-4-544-16,0 0 0 0,0 0 0 0,0 0 0 0,9 6 2208 0,4-2 336 0,5-4 64 0,1-3 16 15,4 1-1392-15,3-2-272 0,5 0-48 0,4 0-16 16,3-1 128-16,4 2 0 0,-1-3 16 0,0 3 0 16,-2-4-336-16,2 1-80 0,1 0-16 0,1-3 0 15,1 5-160-15,1 0-48 0,-1-1 0 0,0 2 0 0,-5 1-400 0,0-1 0 16,-4 2 0-16,-7 1 0 16,-3 0-2304-16,-7-1-512 0</inkml:trace>
  <inkml:trace contextRef="#ctx0" brushRef="#br1" timeOffset="132659.17">23231 13446 4607 0,'0'0'400'0,"0"0"-400"0,0 0 0 0,0 0 0 16,0 0 576-16,0 0 48 0,0 0 0 0,0 0 0 15,0 0-160-15,0 0-16 0,0 0-16 0,0 0 0 16,0 0 464-16,0 0 112 0,0 0 16 0,0 0 0 16,0 0-160-16,0 0-32 0,0 0 0 0,0 0 0 15,0 0-64-15,0 0-32 0,0 0 0 0,0 0 0 16,12 0 0-16,-12 0 0 0,10 0 0 0,-1 0 0 15,-9 0 0-15,14-1 0 0,-2-3 0 0,1 3 0 16,0-1 224-16,1 0 64 0,2-2 0 0,3 0 0 16,2-1-64-16,1 0 0 0,1 1 0 0,3-3 0 0,0-1-192 15,1 2-64-15,0-3 0 0,-3 2 0 0,-4 0-336 16,1 0-80-16,-5 4-16 0,-2-4 0 0,-2 3-272 0,-2 1 128 16,-10 3-128-16,0 0 0 0,0 0 0 0,0 0 0 15,0 0 0-15,0 0 0 16,-10 2-448-16,-4 2 16 0,-5 2 0 0,-2-1 0 0,-4 3 48 0,-1 1 16 15,-2 0 0-15,0 0 0 0,2 0 368 0,0 0-176 16,-3-2 176-16,5 3-128 0,-3 2 128 0,3-2 0 16,1 3 0-16,3-3 128 0,3 0 192 0,5 1 32 15,-1 0 16-15,3-1 0 0,2-5 0 0,3 2 0 16,1 1 0-16,4 0 0 0,0-8-208 0,7 11-32 16,-7-11-128-16,11 9 192 0,1-1-192 0,1-3 144 15,5 2-144-15,3 0 128 0,-1 0 0 0,2 5-128 16,0 1 192-16,1-2-64 0,-1 2-128 0,0 2 0 0,-1-1 0 0,-4 1 0 15,0 0 176-15,-1 1 0 0,-2-2 0 16,-3 1 0-16,-4-2 80 0,-1-1 32 0,-2 4 0 0,-3-2 0 16,-4 0 160-16,-2-3 16 0,-4 0 16 0,-1 2 0 15,-4-4-48-15,-1 1-16 0,-3-2 0 0,-1-1 0 16,-5-1-160-16,1-4-48 0,-1-1 0 0,1-2 0 16,3-1-208-16,1-1-256 0,2-6 48 0,4 0 16 31,3-5-2752-31,3-4-560 0</inkml:trace>
  <inkml:trace contextRef="#ctx0" brushRef="#br1" timeOffset="132893.9">24378 13344 13823 0,'0'0'1216'0,"5"12"-960"16,0-2-256-16,0 4 0 0,0 4 3264 0,-1 0 592 16,0 2 128-16,-2 3 32 0,-3 1-1648 0,-2-1-336 15,-2 1-64-15,-2 3-16 0,-5-7-1952 0,-1 2-224 16,-3 3-128-16,-1-3-32 0,0-2 384 0,0-2 288 16,1-3-48-16,2-4-16 0,-2 1-352 0,4-3-80 15,1-3-16-15,3-2-14992 0</inkml:trace>
  <inkml:trace contextRef="#ctx0" brushRef="#br1" timeOffset="133492.04">25250 12542 16575 0,'0'0'1472'0,"5"-7"-1168"0,-5 7-304 0,0 0 0 15,0 0 1888-15,7-7 320 0,-7 7 64 0,0 0 16 16,7 9-1216-16,-4 0-240 0,-1 3-64 0,-2 2 0 16,-3 3 0-16,-1 4-16 0,-1-1 0 0,2 4 0 15,-1-2-176-15,-1 1-16 0,0 0-16 0,1 4 0 16,0-4 0-16,0 4 0 0,0 0 0 0,3-3 0 15,1-5-352-15,1-1-64 0,2-3 0 0,2-2-128 16,1-1 144-16,2-5-144 0,1-2 0 0,2-3 144 16,2-2-144-16,3-2 0 0,4-4 0 0,2-1 0 31,1-3-672-31,3-1-224 0,2-3-32 0,0-4-8832 0,-2-3-1760 0</inkml:trace>
  <inkml:trace contextRef="#ctx0" brushRef="#br1" timeOffset="133708.84">25606 12513 14735 0,'-13'3'1312'0,"3"0"-1056"15,-1 3-256-15,3 6 0 0,-1 2 2944 0,1 4 544 16,0 1 96-16,2 3 32 0,0 3-2592 0,-2 4-528 16,2 3-112-16,-2 0 0 0,0 1 96 0,0 1 32 15,-3 4 0-15,1-1 0 0,0-1 32 0,0-1 16 16,1 2 0-16,0-1 0 0,0-2-240 0,0-2-64 15,3-2 0-15,1-4 0 0,4-1-256 0,1-4 0 16,0-4 0-16,2-3 0 16,2-3-1104-16,-4-11-336 0,9 10-64 0,1-6-12064 0</inkml:trace>
  <inkml:trace contextRef="#ctx0" brushRef="#br1" timeOffset="133944.32">26010 12741 26719 0,'0'0'2368'0,"0"0"-1888"0,0 0-480 0,0 0 0 15,0 0 736-15,5 16 48 0,-1 2 16 0,-3 2 0 16,-2 4-224-16,-2 1-32 0,-1-4-16 0,-2 5 0 16,-3-4-240-16,-1 3-48 0,0 3-16 0,0-2 0 0,1 1-96 0,-2-3-128 15,0 0 176-15,1 3-176 0,2-4 144 0,4-2-144 16,-2-3 0-16,4-3 144 0,0-2-272 0,4-1-64 15,-2-12-16-15,0 0 0 16,0 0-2080-16,12 0-400 0,6-8-96 0,0 0-16 0</inkml:trace>
  <inkml:trace contextRef="#ctx0" brushRef="#br1" timeOffset="134152.39">26475 12588 12895 0,'0'0'1152'0,"-5"12"-928"16,-3 1-224-16,2 3 0 0,1 2 3104 0,-3 1 576 16,1 5 112-16,-1 4 32 0,-1-4-2672 0,-1 4-512 0,-2-4-128 0,-2 4 0 15,-1-1 0-15,0-1 16 0,1-2 0 0,-1 3 0 16,-1-3-256-16,2 4-48 0,2-1-16 0,0-3 0 16,6-1-208-16,1-5 0 0,2-3 0 0,2-1 0 15,2-3-160-15,2-2-128 0,1 2-32 0,1-4-8704 16,-5-7-1760-16</inkml:trace>
  <inkml:trace contextRef="#ctx0" brushRef="#br1" timeOffset="134443.69">25777 12869 25167 0,'0'0'1104'0,"0"0"240"0,-4-8-1072 0,4 8-272 15,8-11 0-15,3 3 0 0,2-2 416 0,5 2 32 16,2 0 0-16,4 0 0 0,3-3 48 0,5 2 16 16,3-4 0-16,5 4 0 0,3-6 48 0,4 1 16 15,1 2 0-15,5 3 0 0,0-3-176 0,-2 3-16 16,-5-1-16-16,1 3 0 0,0-2-176 0,-2 4-48 15,-3 2 0-15,-1 0 0 16,-2 3-1472-16,-3 3-288 0,-4 0-64 0</inkml:trace>
  <inkml:trace contextRef="#ctx0" brushRef="#br1" timeOffset="134826.31">25416 13595 10127 0,'0'0'896'0,"0"0"-704"0,0 0-192 0,0 0 0 0,0 0 1456 0,0 0 256 16,0 0 48-16,10-4 16 0,2-4-272 0,2 3-48 15,2 1-16-15,5-4 0 0,3 0 48 0,5-1 16 16,4 0 0-16,5 0 0 0,4 0-336 0,1 0-64 16,4 1-16-16,4-4 0 0,3 2-192 0,2-2-32 15,1 4-16-15,4-3 0 0,5 5-352 0,-1-2-80 16,-2 3-16-16,-4-4 0 0,-2 3-144 0,-1 1-16 15,-3-4-16-15,-2 3 0 0,-3 2-224 0,-4-2-208 16,-5 0 32-16,-3 4 16 16,-6-1-2384-16,-6 1-464 0,-7-3-112 0</inkml:trace>
  <inkml:trace contextRef="#ctx0" brushRef="#br1" timeOffset="135366.24">25817 13777 18367 0,'0'0'816'0,"0"0"160"0,10-4-784 0,1 1-192 0,1-3 0 0,2-1 0 0,2 2 816 0,2-4 112 16,1 2 32-16,1-5 0 15,1 5-32-15,2-5 0 0,-2 3 0 0,1-1 0 0,-1 1-416 0,0-1-96 16,-2 4-16-16,0-3 0 0,-1 4-224 0,-2 0-48 16,-2 0-128-16,0 1 192 0,-1 1-64 0,-2 2-128 15,-11 1 176-15,0 0-176 0,0 0 160 0,0 0-160 16,0 0 128-16,0 0-128 0,0 0 224 0,-10 1-32 16,-3 3-16-16,-3 1 0 0,-3 2-48 0,0-2 0 15,0 0 0-15,-4 4 0 0,0 0 320 0,0 1 64 16,0-1 16-16,2 0 0 0,-2-1 304 0,2 4 64 15,4 2 16-15,0-4 0 0,0 0-336 0,2 2-80 16,1-3-16-16,2 2 0 0,-1-1-256 0,0 2-48 0,4 0-16 16,0-2 0-16,0 2-16 0,3-3 0 0,2 1 0 15,3 1 0-15,2-2-144 0,3 3 192 0,0-5-192 0,2 4 192 16,2-5-192-16,2 3 160 0,1-3-160 0,2 3 160 16,1 0-160-16,0 2 160 0,0-2-160 0,0 4 160 15,0-3-32-15,-1 3-128 0,-2 1 192 0,-1-1-64 16,-3-1-128-16,0 2 0 0,-3 1 0 0,-1-2 0 15,-5-1 272-15,0-1 32 0,-2-1 0 0,-4 0 0 16,-3-2 64-16,-2 1 16 0,1-3 0 0,-2 3 0 16,-4-1-80-16,1-4-16 0,1-4 0 0,1-2 0 15,-2 1-288-15,0-4 0 0,0-3 0 0,-1-3-144 32,-1-3-2352-32,4-3-448 0,3-3-112 0</inkml:trace>
  <inkml:trace contextRef="#ctx0" brushRef="#br1" timeOffset="135708.04">27351 13196 22111 0,'0'0'976'0,"0"0"208"0,0 0-944 0,0 0-240 0,1 10 0 0,3 3 0 16,1 0 2032-16,3 5 352 15,-2 3 80-15,0 0 16 0,-1 5-1472 0,-1 0-304 0,0 4-48 0,-1-2-16 16,-3 2-256-16,0 2-64 0,-3-3-16 0,-1 2 0 15,-3 0-176-15,-2-4-128 0,-4 0 192 0,-2-6-192 32,-3 0-256-32,-1-2-176 0,-3-3-16 0,1-2-16 15,-1-6-2800-15,3-2-576 0</inkml:trace>
  <inkml:trace contextRef="#ctx0" brushRef="#br1" timeOffset="136468.21">28272 12125 16575 0,'0'0'736'0,"-10"0"160"0,-3-1-720 0,1 2-176 16,-2 1 0-16,1 3 0 0,0 5 1008 0,-1 0 160 16,0 4 48-16,-2 3 0 0,-2 2-448 0,0 4-96 15,-1 3-16-15,1 3 0 0,1 3-16 0,-1 4 0 16,0 2 0-16,3 4 0 0,3-3-112 0,2 5-16 15,1 0-16-15,4-3 0 0,4-3-288 0,2-3-48 16,3 0-16-16,2-3 0 0,6-10 0 0,1-1 0 16,2-2 0-16,4-4 0 0,5-2 176 0,3-2 48 15,1-4 0-15,2-4 0 0,2-3 0 0,-2-2 0 16,-2-2 0-16,0-5 0 0,-1 1-160 0,-4-2-16 0,-5 1-16 0,-4-2 0 16,-3 1-176-16,-4-2 192 0,-5 2-192 0,-3 3 192 15,-4-4-48-15,-5 5 0 0,-4 2 0 0,-6 0 0 16,-4-1-144-16,-4 3 160 0,-1 2-160 0,-1 2 160 15,-2 3-160-15,3 1 0 0,1-3 0 0,3 2 0 16,4 2 0-16,3-3 0 0,4-1 0 0,3 1 0 31,2 0-1104-31,9-4-208 0,0 0-32 0,0 0-7568 0,0 0-1520 0</inkml:trace>
  <inkml:trace contextRef="#ctx0" brushRef="#br1" timeOffset="136680.26">28801 12508 16575 0,'-6'13'1472'0,"1"-7"-1168"0,0 5-304 0,0-2 0 0,-2 2 2240 0,2 4 400 15,-1 3 80-15,-1 1 16 0,4 0-1520 0,-3-1-320 16,-2 2-48-16,0 0-16 0,0-2-192 0,-1 4-64 16,-1 4 0-16,0-3 0 0,-1-1-304 0,-1 1-64 15,2-2-16-15,0-2 0 0,1-3-192 0,1-5 144 16,5 0-144-16,-1 0 128 0,4-11-320 0,0 0-64 15,0 0 0-15,0 0-9200 16,11 0-1824-16</inkml:trace>
  <inkml:trace contextRef="#ctx0" brushRef="#br1" timeOffset="136887.72">29139 12416 29951 0,'-15'11'1328'0,"4"-2"272"0,0 6-1280 0,0 3-320 0,-4-1 0 0,2 5 0 16,0 3 144-16,1 0-16 0,-4 0-128 0,4 2 192 16,-2-4 64-16,0-1 0 0,0 0 0 0,1-2 0 15,0 1-112-15,2-2-16 0,-1 2 0 0,5 0 0 16,2-2-128-16,2 0 0 0,4-3 0 0,2-2 0 31,-1-1-560-31,4-5-144 0,-6-8-16 0,0 0-12656 0</inkml:trace>
  <inkml:trace contextRef="#ctx0" brushRef="#br1" timeOffset="137074.04">28616 12475 31727 0,'0'0'1408'0,"7"-8"288"0,2-2-1360 0,9 4-336 15,2 2 0-15,11-1 0 0,2 0 192 0,9 0-48 16,3 1 0-16,4-2 0 0,0-1 176 0,1 2 16 15,0-4 16-15,-1 5 0 0,1 4-192 0,-2 3-32 16,-2 1-128-16,-3 2 192 16,-4 0-1920-16,-6 7-400 0,-3 0-80 0</inkml:trace>
  <inkml:trace contextRef="#ctx0" brushRef="#br1" timeOffset="137362.34">28126 13351 26719 0,'0'0'2368'0,"0"0"-1888"0,10-9-480 0,6-3 0 16,3 3 1232-16,9-2 160 0,7 1 16 0,8 0 16 15,8-6-1088-15,-2 2-208 0,0 3-128 0,5-2 128 16,3-2 32-16,2 4 16 0,4 2 0 0,0 4 0 0,3-4-176 16,-3 4 192-16,-7 0-192 0,-4 1 192 15,-5 4-864-15,-1 4-160 0,-4-1-48 0,-6 1-12944 16</inkml:trace>
  <inkml:trace contextRef="#ctx0" brushRef="#br1" timeOffset="137911.76">28713 13491 21183 0,'-10'1'1888'0,"-2"0"-1504"0,-2 0-384 0,-3 6 0 15,3-2 1440-15,0 5 224 0,-4 1 32 16,2 2 16-16,-1-4-1104 0,1 2-224 0,-1-3-32 0,3 0-16 16,3-1 384-16,2 1 80 0,9-8 16 0,-4 8 0 15,4-8-176-15,-1 11-16 0,1-11-16 0,6 10 0 16,2 0-208-16,3-1-32 0,2 0-16 0,2-1 0 16,3 1-96-16,2-3-32 0,2 2 0 0,2 1 0 15,0 1-96-15,0-3 0 0,1 4-128 0,-1-1 192 16,0 1-192-16,-3 3 0 0,-2-2 0 0,-2 2 0 15,-4 1 0-15,-3 1 0 0,-4-2 0 0,-1-2 0 16,-2 2 160-16,-4 0-160 0,-3 2 160 0,-3-4-160 16,-1-1 448-16,-6 2-16 0,-4-6 0 0,-1 2 0 15,-2-4 16-15,-2 0 0 0,-1 1 0 0,0-5 0 0,0-2-96 0,1-3-16 16,4 0 0-16,1 0 0 0,2-5-128 16,2 0-16-16,0-3-16 0,2-2 0 0,2 0-176 0,3-3 0 15,3-1 0-15,2-2 0 0,5-4-144 0,3 0-64 16,5 1-16-16,0-3 0 0,2 4 48 0,4-3 16 15,3 0 0-15,2 3 0 0,3 3 160 0,-1 1-128 16,0 1 128-16,0 1-128 0,1 1 128 0,-2 2 0 16,-2 3-144-16,-4 0 144 0,-4 1 0 0,-3-1 0 15,-6 4 0-15,0-1 0 0,-4 7-128 0,-1-9 128 16,-3 3 0-16,-4 0 0 0,-4-1-144 0,-1 5 144 16,-4-2-192-16,1-1 192 0,-3 1-384 0,1 2 48 0,1 0 0 15,5 2 0 1,0-1-1456-16,1 0-272 0,4 0-64 0,7 1-12656 0</inkml:trace>
  <inkml:trace contextRef="#ctx0" brushRef="#br1" timeOffset="138223.97">29973 12920 13823 0,'0'0'1216'0,"0"0"-960"0,9 6-256 0,0 1 0 0,1-1 3408 0,0 5 640 16,2 6 128-16,-2 2 32 0,1 3-2800 0,-3 0-576 15,-2 3-96-15,-2-1-32 0,-3 6 0 0,-2-3-16 16,-3 2 0-16,-3-2 0 0,-4 1-96 0,-1 1-16 15,-3-1 0-15,-2 1 0 0,0-3-128 0,0-1-16 16,-1-3-16-16,0-5 0 0,2-1-224 0,-1-5-64 16,2-1 0-16,1-2 0 0,1 0-304 0,3-6-64 15,-2-3-16-15,6-4-10848 16,4-5-2176-16</inkml:trace>
  <inkml:trace contextRef="#ctx0" brushRef="#br1" timeOffset="138946.95">31019 11941 14735 0,'0'0'1312'0,"0"0"-1056"16,0 0-256-16,0 0 0 0,0 0 1888 0,0 0 320 15,0 0 64-15,0 0 16 0,-11 6-1296 0,3-2-256 16,-2 1-48-16,2 3-16 0,-2-3-96 0,-1 3-32 15,-2 1 0-15,0-2 0 0,1 2 32 0,-2-3 16 16,0 5 0-16,1-1 0 0,2 3-16 0,0 2-16 16,1 0 0-16,3 4 0 0,1 1-272 0,3 5-48 15,0 0-16-15,3-1 0 0,0 3-224 0,0-2 176 16,3 1-176-16,0 0 160 0,1 1-160 0,4 0 0 16,1-3 0-16,2 0 0 0,2-2 128 0,1-3-128 15,0 1 128-15,1 2-128 0,2 4 128 0,-2-4-128 0,-1-2 0 16,0 2 128-16,0 3-128 0,-1-3 0 0,-3-3 0 0,-1 0 0 15,-2-1 0-15,-2 0 128 0,0-3-128 0,-2 1 0 16,-2 0 0-16,-1-2 0 0,0 3 128 0,-1-1-128 16,-2-4 272-16,-2 1 32 0,5-13 0 0,-5 10 0 15,-4 2 96-15,-1-6 32 0,-1 0 0 0,1-2 0 16,-2-2 0-16,1-2 0 0,1 0 0 0,-1-3 0 16,1-3-96-16,1-2-16 0,0-2 0 0,3 0 0 15,-2-6-64-15,5 0-32 0,0-2 0 0,3-1 0 16,4 0-224-16,1-1 128 0,3-6-128 0,2 0 0 15,1-5 0-15,2 2-128 0,2-3-16 0,2 0 0 16,-1 0-48-16,2 5 0 0,0-3 0 0,0 7 0 16,-2-1 192-16,1 4-160 0,2 1 160 0,0 1-160 15,0 2 160-15,0-1 0 0,1 0 0 0,-1 2 0 16,-1-5 0-16,-3 6 0 0,1 1 0 0,-5-2 0 16,-2-2 0-16,-3 2 0 0,-2 2 0 0,-4 1 0 0,-2-2 0 0,-3 1 256 15,-3-1-64-15,-2 1-16 0,-3 7-32 0,0 0 0 16,-2 2 0-16,-1 3 0 0,-2-2-144 0,3 3 0 15,-3 3 0-15,2 0 0 16,1 0-512-16,1 2-64 0,2 0-32 0,0 0-10656 16,2 3-2112-16</inkml:trace>
  <inkml:trace contextRef="#ctx0" brushRef="#br1" timeOffset="140565.41">28824 13447 14335 0,'0'0'640'0,"9"-6"128"0,1-3-624 0,0 0-144 0,2 2 0 0,-3 1 0 16,2-1 1312-16,0 0 224 0,0-4 64 0,0 3 0 16,-2-2-160-16,0 4-32 0,-1-4 0 0,-1 3 0 15,1 2-480-15,-2-1-96 0,-6 6-32 0,0 0 0 16,8-6-160-16,-8 6-48 0,0 0 0 0,0 0 0 16,0 0 64-16,0 0 16 0,0 0 0 0,0 0 0 0,0 0-96 0,-4 14-32 15,-4-4 0-15,-2 2 0 0,-4 1-96 0,-4-3-32 16,-5 2 0-16,-1-1 0 0,-5 1 16 15,-5 0 0-15,-2 0 0 0,-1-2 0 0,0 3-80 0,3-3-16 16,2-3 0-16,2 0 0 0,-1 2 192 0,5-4 48 16,3-1 0-16,4 2 0 0,2-1-224 0,4 0-32 15,2-1-16-15,2-2 0 0,9-2-304 0,0 0 128 16,0 0-128-16,0 0 0 0,-9-1 128 0,9 1-128 16,0 0 0-16,0 0 0 0,0 0 0 0,0 0 0 15,0 0 0-15,0 0 0 0,1-9 0 0,-1 9 0 16,3-9 0-16,-3 9 0 0,0 0 0 0,0 0 0 15,0 0 0-15,0 0 0 0,0 0 0 0,3-8 0 16,-3 8 0-16,0 0 0 0,0 0 0 0,0 0 0 0,0 0 0 0,0 0 0 16,0 0 0-16,0 0 0 0,0 0 0 0,0 0 0 15,0 0 0-15,-6 11 0 0,1 0 0 0,-1 2 0 16,-2-3 0-16,2 3 0 0,-4-2 0 0,1 0 0 16,1 0 128-16,1 3-128 0,-1-4 0 0,3 0 0 15,5-10 0-15,-4 12 0 0,0-3 0 0,3 2 0 16,1-11 128-16,4 9-128 0,0 2 0 0,-4-11 0 15,6 7 0-15,0 2 0 0,-6-9 0 0,11 6 0 16,-4 0 0-16,-7-6 128 0,10 6-128 0,-10-6 0 16,12 3 128-16,-1-1-128 0,-1 0 0 0,-10-2 0 15,0 0 192-15,13-1-32 0,-3 1 0 0,2-3 0 16,-2 2-32-16,-10 1 0 0,11-4 0 0,1-1 0 16,-1 1-128-16,2 1 0 0,0 0 0 0,-1-3 0 15,0 1 0-15,2 1 160 0,1 0-160 0,3-1 160 0,1-2-160 0,1 2 0 16,1-1 0-16,2 1-176 0,2 1 176 0,-1 3 0 15,-1-2 0-15,0 2 0 0,-2 1 0 0,2 1 0 16,-1-2 0-16,-2 2-128 0,2 2 128 0,-2 1 0 16,-1 2 0-16,-1 2 0 0,-3-2 0 0,1 5 0 15,-2-2 0-15,0 3 0 0,-3 1 0 0,-2-3 0 16,0 2 0-16,-3 2-128 0,2 0 128 0,-4-1 0 16,-3 0 0-16,-2 1 0 0,-3-3 0 0,-1 2 0 15,-2 0 0-15,-2-2 0 0,-2 2 0 0,-3 1 128 16,-1 2-128-16,-2-2 176 0,-4-1 0 0,-2 1 0 15,-4 0 0-15,-1 0 0 0,-1 1 16 0,-3-2 0 16,-2 0 0-16,1 1 0 0,1 0 32 0,0 0 16 0,-1 1 0 0,1-3 0 16,2-3-64-16,1 2-16 0,-2 0 0 0,3-3 0 15,0-2-160-15,3 2 0 0,-2-5 144 0,2 1-144 16,-1-1 0-16,2-4 128 0,2-3-128 0,3 1 0 16,3 2 0-16,2 1 0 0,2-4 0 0,4-1 0 15,1 2 0-15,7 3 0 0,0 0-128 0,0 0 128 16,0 0-144-16,0 0 144 0,0 0-160 0,7-6 160 15,-7 6-160-15,11-8 160 0,-2 5-160 0,5 0 160 16,0 2-160-16,1 1 160 0,3 0-160 0,0 0 160 16,-1-1-192-16,1-1 48 0,0 2 16 0,0-1 0 15,0-3 128-15,-1 0-208 0,1 2 80 0,1-2 128 16,3 1-128-16,-2-2 128 0,1-3 0 0,-1 1 0 16,2-3 0-16,0 1 0 0,0-4 0 0,1 2 0 15,0 1 0-15,0-3 0 0,-2 0 0 0,0 2 0 0,-1-3 0 16,-2 0 0-16,-2 1 0 0,0 1 0 0,-2-4 0 0,-2 1 0 15,-2 1 0-15,-1 0 0 0,-1 0 0 0,-2 0 0 16,-4-1 0-16,-2 2 0 0,-2 0 0 0,-4 1 0 16,0-1 0-16,-3 3 0 0,-3-2 128 0,-3 5-128 15,-5-2 0-15,-5 4 128 0,-1-3-128 0,-5 3 128 16,0 1-128-16,-3-1 128 0,0-1-128 0,1 2 0 16,1 1 0-16,3 2 0 0,1 0 0 0,4 1 0 15,1 0 0-15,4 0 0 0,2 1 0 0,2 0 0 16,1 1 0-16,3-2 0 15,1 0-1664-15,10 0-192 0,0 0-64 0,0 0-10336 16,0 0-2080-16</inkml:trace>
  <inkml:trace contextRef="#ctx0" brushRef="#br1" timeOffset="141978.5">31453 12452 21423 0,'0'0'944'0,"0"0"208"0,0 0-928 0,0 0-224 0,0-11 0 0,0 11 0 16,0 0 1088-16,0 0 160 0,0 0 32 0,0 0 16 16,0 0-288-16,0 0-64 0,0 0-16 0,0 0 0 15,-3 11-112-15,-2 4-32 0,-1 4 0 0,-3 2 0 16,1 0-288-16,2 3-64 0,-2-1-16 0,3 0 0 15,0 4-96-15,1-4-32 0,0 5 0 0,1-4 0 16,-2-4-288-16,1-1 128 0,0 3-128 0,0-4 0 0,2-4 0 0,-2 0 0 16,1-4 0-16,3-10 0 15,0 0-1616-15,0 0-240 0,0 0-32 16,0 0-11648-16</inkml:trace>
  <inkml:trace contextRef="#ctx0" brushRef="#br1" timeOffset="142194.31">31748 12308 22111 0,'0'0'976'0,"0"0"208"0,0 0-944 0,0 0-240 15,-2 13 0-15,1 0 0 0,1 2 1840 0,0 3 320 16,-2 2 64-16,-2 3 16 0,-3 0-1376 0,0 4-272 0,-2 1-48 0,0 2-16 16,-1-3-64-16,2 3-16 0,-2 2 0 0,0 1 0 15,0-1-192-15,1 2-32 0,1 1-16 0,2-2 0 16,-2-2-208-16,3-5 0 0,1 1 128 0,0-7-128 15,4-2-224-15,-1-6-96 0,0-3 0 0,1-9-16 32,0 0-1488-32,0 0-288 0,0 0-64 0</inkml:trace>
  <inkml:trace contextRef="#ctx0" brushRef="#br1" timeOffset="142397.85">31238 12444 30399 0,'0'0'1344'0,"0"0"288"16,0 0-1312-16,2-8-320 0,9 4 0 0,4 1 0 0,5 1 752 0,6-1 80 16,4-2 0-16,2 2 16 0,6 2-416 0,1 0-96 15,5-3-16-15,-1-1 0 0,-1 2-48 0,0 1-16 16,1 1 0-16,0-1 0 0,0 1-256 0,-3 0 0 16,-3 0 0-16,-4 2 0 15,-4 0-1216-15,-5 0-368 0,-6 1-64 0</inkml:trace>
  <inkml:trace contextRef="#ctx0" brushRef="#br1" timeOffset="142681.78">30527 13244 15663 0,'0'0'1392'0,"0"0"-1120"0,0 0-272 0,0 0 0 0,9-4 2512 0,4 0 448 0,3 0 96 0,5-2 16 15,0 0-1888-15,6 1-368 0,6-3-80 0,3 2-16 16,3 1 48-16,6-2 16 0,4 3 0 0,3 2 0 16,2-3-208-16,-1-3-64 0,-1 2 0 0,2-2 0 15,2 2-160-15,1 3-32 0,1-2-16 0,-1 1 0 16,3 2-304-16,-5-1 0 0,-6 0 0 0,-4-3 0 15,-7-2-1872-15,-6 2-432 16,-7 1-96-16</inkml:trace>
  <inkml:trace contextRef="#ctx0" brushRef="#br1" timeOffset="143066.1">31107 13473 18431 0,'0'0'816'0,"0"0"160"0,0 0-784 0,0 0-192 0,0 0 0 0,14-4 0 16,0 0 2192-16,4-1 400 0,1 1 80 0,4 0 16 16,0 1-1136-16,2-4-208 0,2 2-64 0,2 1 0 15,1-1-416-15,2-1-96 0,0 1 0 0,-2 2-16 16,-2-2-544-16,-1-1-208 0,-3 1 176 0,-3 2-176 15,-5-4 0-15,-2 3-320 0,-2 0 64 0,-4 0 0 32,-8 4-2496-32,0 0-480 0</inkml:trace>
  <inkml:trace contextRef="#ctx0" brushRef="#br1" timeOffset="143399.94">31082 13516 24879 0,'-16'-3'2208'0,"10"6"-1760"15,6-3-448-15,-6 6 0 0,6-6 1088 0,-3 9 144 16,3-9 32-16,1 14 0 0,2 0-1008 0,1-2-256 16,-4-12 0-16,6 11 0 0,2 2 256 0,2-4 0 15,1 0 0-15,2 2 0 0,2-2 192 0,3 2 32 16,2-3 16-16,2 3 0 0,-2 0-48 0,1 0-16 16,-1-1 0-16,2-3 0 0,-3 4 32 0,0-2 16 15,-4 1 0-15,0-2 0 0,-1 1 128 0,1-1 32 0,-2 4 0 16,-3-2 0-16,-2 3-112 0,-2 1-16 0,1-4 0 0,-4 1 0 15,-3 2-32-15,-1-3-16 0,-3 2 0 0,-1-2 0 16,-2 0 176-16,-5 1 16 0,-4-3 16 0,-3 2 0 16,-3-2-224-16,-3 3-32 0,-6-3-16 0,-2 3 0 15,-4-3-192-15,-2 3-32 0,-2 0-16 0,-6 1 0 16,-2-2-160-16,-4-2 160 0,0 2-160 0,5-3 160 16,1-4-288-16,6 3-64 0,7-5-16 0,4-1-13296 15,5-1-2640-15</inkml:trace>
  <inkml:trace contextRef="#ctx0" brushRef="#br1" timeOffset="173586.84">3042 901 3679 0,'0'0'320'0,"0"0"-320"15,0 0 0-15,-1-11 0 0,1 4 768 0,1-2 96 16,-1 9 16-16,4-8 0 0,-4 8-416 0,5-6-80 16,-5 6 0-16,0 0-16 0,5-9 80 0,-5 9 0 15,0 0 16-15,0 0 0 0,0 0-224 0,0 0-48 16,0 0-16-16,0 0 0 0,0 0-176 0,0 0 0 15,0 0 0-15,0 0 0 0,1 11 0 0,-2-2 0 16,-3 3 0-16,-1-2 128 0,1 3-128 0,-2 1 128 16,-2 0-128-16,-1 1 128 0,0-1 32 0,0 1 0 0,-1 2 0 0,1-2 0 15,0 1-160-15,2-2 160 0,-2-1-160 0,4 1 160 16,-2 0-160-16,1 1 128 0,0-1-128 0,1-2 128 16,-2 0-128-16,4 4 0 0,-1-6 0 0,0 1 128 15,0 1-128-15,4-12 0 0,-4 9 0 0,4-9 0 16,-4 12 0-16,4-12 0 0,0 0 0 0,0 0 0 15,0 0 128-15,-1 9-128 0,1-9 128 0,0 0-128 16,0 0 384-16,0 0-16 0,0 0 0 0,0 0 0 16,0 0 80-16,12-1 32 0,-2-3 0 0,0 0 0 15,0-3-224-15,2-2-32 0,-1-3-16 0,2 2 0 16,2-2-80-16,1 0 0 0,2-1-128 0,-1-2 192 16,-1-1 64-16,1-2 0 0,-1 1 0 0,2-1 0 0,0-1-128 0,1 2-128 15,0-2 176-15,-1-1-176 0,-3 0 336 0,0 1-32 16,2 1-16-16,-3-2 0 0,1 0-64 0,0 1-16 15,-1-1 0-15,3 0 0 0,-1 0-16 0,0 1-16 16,-4 0 0-16,1 1 0 0,0 0-176 0,1 0 0 16,-3-1 0-16,1 3 0 0,-2 0 0 0,0 0 0 15,0 2 144-15,0 3-144 0,-1-1 0 0,0 1 0 16,0 2 0-16,1-3 0 0,-1 5 0 0,0-2 0 16,0 4 0-16,0 1 0 0,0-2 0 0,1-1 0 15,0 5 0-15,-1-1 0 0,-9 3 0 0,11-5 0 16,1 1 0-16,-3 0 0 0,-9 4 0 0,0 0 0 15,10-1 0-15,0 0 0 0,-10 1 0 0,10 0 0 0,-10 0 0 0,10 4 0 16,-10-4 0-16,9 3-128 0,-9-3 128 0,0 0 0 16,9 8 0-16,-9-8-128 0,0 0 128 0,5 10 0 15,-2 0 0-15,-3-10 0 0,0 13 0 0,-3-1 128 16,-2 0-128-16,1 1 0 0,1-3 0 0,-2 4 0 16,-2 3 0-16,1-1-192 0,-1 1 64 0,-3-2 0 15,0-2 128-15,1 1 0 0,-2 0 0 0,-1 1 0 16,0 3 0-16,-2-1 0 0,-2 1 0 0,1 1 0 15,1 0 0-15,0 0 0 0,1 3 0 0,-1 0 0 16,-1 1 0-16,1-2 0 0,-1 0 0 0,1 0 0 16,-1-1 0-16,2 0 0 0,-2-3 0 0,0 1 0 15,-1-1 0-15,0-1 0 0,-1-1 0 0,1 3 0 16,-1 1 0-16,1-1 0 0,-2 0 0 0,0-3 0 16,-1 0 0-16,0-2 0 0,0-3 0 0,0 2 0 15,-3-6 0-15,2 3 0 0,1-4 0 0,1 1 0 16,0 1 0-16,0-3 192 0,1-3-64 0,0 1 0 0,2 1-128 15,1-1 0-15,0 2 0 0,1-2 0 0,0-2 0 0,3-2 0 16,0 0 0-16,1-1 0 0,0-1 0 0,4 2 0 16,-2-3-128-16,0-2 128 0,7 7 0 0,-6-7 0 15,0-5 0-15,0 5 0 0,3-3 0 0,0 2 0 16,2-4 0-16,-2 2 0 0,1-2 0 0,0-4 0 16,2 1 0-16,0-1 128 0,0-1-128 0,0 2 0 15,0 0 0-15,3 1 0 0,1 0 0 0,1 0 0 16,0-2 0-16,0 1 0 0,1-3 0 0,1 2 0 15,-1-1 0-15,0 2 0 0,1-2 0 0,0 0 0 16,2-1 0-16,3 0 0 0,-5 2 0 0,2 0 0 0,3 1 0 0,-1 4 0 16,-1-2 0-16,1 3 0 0,-1 1 0 0,0-1 0 15,0 2 0-15,1-1 0 0,2 3 0 16,-1 3 0-16,-1 1 0 0,1-1-128 0,0-1 128 0,-12 4 0 16,9-1 0-16,-9 1 0 0,10 5 0 0,-10-5-128 15,9 8 128-15,-1 3-128 0,-6-2 128 0,2 4-128 16,-1-3 128-16,-3 3 0 0,0 1-144 0,-2 0 144 15,0 1 0-15,-1-1 0 0,1 1 0 0,2 3 128 16,0 1-128-16,-3 1 0 0,2 3 0 0,0-2 0 16,-2-2 0-16,1-2 0 0,-1 0 0 0,2 1 0 15,0 1 0-15,-1-1 0 0,1-3 0 0,-2 0 0 16,2 0 0-16,1 1 0 0,0-1 0 0,0-2-176 16,0-13 176-16,1 8 0 0,-1-8 0 0,0 0 0 15,0 11 0-15,0-11 0 0,0 0 0 0,0 0 0 16,0 0 0-16,0 0 0 0,0 0 0 0,0 0 0 0,0 0 160 15,11-7 16-15,-4-3 0 0,3-1 0 0,2-2-176 0,1-4 0 16,-1 0 144-16,2-2-144 0,0-4 192 0,0 0-16 16,0-1-16-16,1-4 0 0,1 1-160 0,-1-5 160 15,-2 0-160-15,2-1 160 0,-2-1-160 0,3-2 128 16,2 1-128-16,-1 3 128 0,-2-1-128 0,0 0 0 16,-1-3 0-16,1 3 0 0,2 2 0 0,-1 0 0 15,1-1 0-15,-7 13 0 0,1-2 0 0,3-2 128 16,0 1-128-16,-1 2 0 0,4-2 0 0,-2 3 0 15,1 3 0-15,14-14 0 0,-7 11 0 0,-6 4 0 16,-1 5 0-16,-2 2 0 0,1 4-176 0,-4 4-16 16,1 0 0-16</inkml:trace>
  <inkml:trace contextRef="#ctx0" brushRef="#br1" timeOffset="178524.06">9476 623 1839 0,'0'0'160'0,"-1"-10"-160"15,0-4 0-15,-1 3 0 0,0 1 1600 0,1 0 304 16,1 10 48-16,-2-9 16 0,-4-3-1152 0,1 7-240 15,5 5-32-15,0 0-16 0,-6-6-272 0,6 6-64 16,-11-1-16-16,11 1 0 0,-11 7-176 0,2-1 0 0,0 6 0 0,3-2 0 16,-1 2 0-16,2 3 0 0,2 0 0 0,1 2 0 15,2 0 0-15,2-3 0 0,-2 0-144 0,3 2 144 16,2-1 0-16,1 1 0 0,0 0 0 0,0-1 0 16,2 4 0-16,-2-5 0 0,6-1 0 0,-1 1 0 15,1-2 0-15,-1 0 144 0,0 0-144 0,0-3 128 16,-4 0 48-16,1 0 0 0,1 0 0 0,-2-1 0 15,-7-8 96-15,11 9 32 0,-11-9 0 0,8 8 0 16,1 1 48-16,0-1 16 0,-1 0 0 0,-8-8 0 16,11 3-16-16,-11-3 0 0,10 2 0 0,1-2 0 15,-1-2 16-15,1 1 0 0,2-3 0 0,0-2 0 16,-3-2-144-16,3-2-32 0,-1 3 0 0,1-6 0 16,0-2-192-16,1-3 176 0,1 1-176 0,1-1 160 15,1-2-32-15,1-1-128 0,0 0 192 0,1-2-64 0,1-7 0 0,-1 1-128 16,0-2 192-16,0 1-64 0,0-3 32 0,3-1 0 15,1-1 0-15,-12 15 0 0,1-3-16 0,0-5 0 16,4 0 0-16,-2 0 0 0,1 2 112 0,1 1 0 16,1 2 16-16,12-19 0 0,-5 7-112 0,-3 4-32 15,-4 3 0-15,-1 4 0 0,-2 4-128 0,-3 1 0 16,-1 2 0-16,-2 4 128 0,1 7-128 0,-9 6 0 16,0 0-160-16,0 0 160 15,0 0-1856-15,7 10-288 0,0 8-48 0,-7 6-16 0</inkml:trace>
  <inkml:trace contextRef="#ctx0" brushRef="#br1" timeOffset="203375.13">29812 1795 8287 0,'0'0'736'0,"0"0"-592"15,0 0-144-15,0 0 0 0,0 0 640 0,0 0 112 16,-8-5 16-16,8 5 0 0,-5-6-432 0,0 1-80 16,1 0 0-16,4 5-16 0,-5-8-80 0,5 8-16 15,-6-5 0-15,6 5 0 0,-5-8 80 0,2-2 16 16,0 3 0-16,1-2 0 0,-2 4 96 0,4 5 32 0,-4-10 0 0,0 4 0 16,4 6-176-16,-5-6-48 0,0-2 0 0,2 3 0 15,-3-4 192-15,3 3 48 0,3 6 0 0,0 0 0 16,-5-5-48-16,5 5 0 0,-4-6 0 0,4 6 0 15,0 0 80-15,0 0 16 0,-5-7 0 0,5 7 0 16,0 0-144-16,0 0-32 0,0 0 0 0,0 0 0 16,0 0 64-16,0 0 0 0,0 0 0 0,0 0 0 15,-2-6 80-15,2 6 32 0,0 0 0 0,0 0 0 16,0 0-128-16,9-6-32 0,1 2 0 0,2 1 0 16,1 2 64-16,1 0 16 0,2-1 0 0,2 2 0 15,0 0 32-15,1 2 0 0,0-2 0 0,2 0 0 16,1 1-96-16,2-1-16 0,0-1 0 0,2-1 0 15,-2 2-16-15,1 0-16 0,2 0 0 0,1 0 0 16,-1 0-112-16,1 0 0 0,0 0-128 0,3 2 192 0,0-1-192 0,1 0 0 16,1 2 128-16,-5-1-128 0,-2 1 0 0,1 1 0 15,0-2 0-15,1 1 0 0,-3-3 0 0,-1 1 0 16,-1 0 0-16,-1 2 0 0,-2 1 176 0,-1-1-176 16,0 0 192-16,0-2-192 0,0-1 256 0,-1 0-48 15,-3 0-16-15,2 3 0 0,-2-3 16 0,2 2 0 16,-2 1 0-16,0 1 0 0,1-4-80 0,-3 2-128 15,0-2 176-15,0 2-176 0,1-1 144 0,-1 0-144 16,-2-2 0-16,2 1 144 0,-3 1-144 0,1-1 192 16,0 0-192-16,-11 0 192 0,0 0-192 0,10-2 128 15,-3-4-128-15,-7 6 128 0,0 0-128 0,0 0 128 0,0 0-128 0,0 0 128 16,0 0-128-16,0 0 128 0,0 0-128 0,0 0 128 16,0 0 48-16,0 0 0 0,-12-2 0 0,-2 2 0 15,1-3 16-15,-4 3 0 0,1 0 0 0,-3 2 0 16,-3-4-64-16,1 2-128 0,-5 0 192 0,1 2-64 15,-3 0-128-15,0 3 0 0,0-2 0 0,0 1 128 16,0-2-128-16,0 2 0 0,-4 2 0 0,0-3 0 16,2-2 0-16,-3 0 128 0,-1-1-128 0,-1 2 0 15,1-1 0-15,1 0 0 0,0-1 0 0,1 0 0 16,1 2 0-16,2-1 0 0,0 0 128 0,0 3-128 16,2-2 0-16,-2 1 0 0,0-2 0 0,2-1 0 15,0-1 0-15,2 0 0 0,-1-2 0 0,4 2 0 16,0 1 0-16,2-3 0 0,0 2 0 0,5 0 0 15,4 1 0-15,1 0 0 0,1 0 0 0,9 0 0 16,0 0 0-16,0 0 0 0,0 0 0 0,0 0 0 0,12 1-144 0,4 3 144 16,1-3 0-16,6 0 0 0,2-1-144 0,2-1 144 15,5-3 0-15,3 2-144 0,1 1 144 0,4-1 0 16,-1 0 0-16,3 0 0 0,7 2 0 0,-1 0 128 16,3 0-128-16,0 0 176 0,-4 0 16 0,0 0 0 15,-3-1 0-15,-1 0 0 0,0-2-48 0,1 0 0 16,-6-1 0-16,1 0 0 0,1 3-144 0,-2-2 160 15,-3 1-160-15,0 0 160 0,-1 0-160 0,-3 0 0 16,-4 1 144-16,-1-1-144 0,-4-1 0 0,-3 2 0 16,-4-2 0-16,-2 2 128 0,-3 0-128 0,-10 1 0 15,0 0 128-15,0 0-128 0,0 0 0 0,0 0 128 16,0 0-128-16,0 0 0 0,0 0 192 0,0 0-48 16,-13 5 0-16,0-3 0 0,-2 1-16 0,-4-2-128 0,-4 0 192 0,-2 1-64 15,-3 0-128-15,-7 1 0 0,0-2 0 0,-5 2 128 16,-2-3-128-16,2 2 0 0,-1 1 0 0,-1 1 0 15,-2 1 0-15,0-2 128 0,1 3-128 0,-3-4 0 16,-2 2 0-16,0-2 0 0,0 1 0 0,1 0 0 16,2-1 0-16,4 2 0 0,3 1 0 0,5 0 0 15,3 0 0-15,3 1 0 0,2-2 0 0,4-1 0 16,6-1 0-16,4 1 0 0,2-2 0 0,9-1 0 16,0 0 0-16,0 0 0 0,0 0 0 0,0 0 0 15,12-2-160-15,6-2 160 0,4-1 0 0,3-2-144 16,3 2 144-16,6 1 0 0,5-2 0 0,4 2-128 15,4-1 128-15,2 1 0 0,1-2 0 0,0 1 0 16,-1 2 0-16,-4-2 0 0,-6-1 0 0,-1 0 0 0,-1-1 0 16,-3 0 0-16,-2 2 0 0,-4 1 0 0,-2-1 128 15,-4 2-128-15,-3-1 128 0,-3 2-128 0,-5 2 0 0,-11 0 0 16,0 0 0-16,0 0 128 16,0 0-1616-16,0 0-320 0,0 0-64 0</inkml:trace>
  <inkml:trace contextRef="#ctx0" brushRef="#br1" timeOffset="210731.12">12068 12868 6447 0,'8'-13'272'0,"-2"2"80"0,-2-7-352 0,1 0 0 16,1 0 0-16,-1 2 0 0,0-1 1264 0,-1 1 176 15,-1 0 32-15,1 4 16 0,-2-2-784 0,-1 0-176 16,-1 1-16-16,-1 2-16 0,-1-5-144 0,-2 1-32 16,-3 2 0-16,0 3 0 0,-2-3-320 0,-1 2 128 15,-2 1-128-15,0-3 0 0,-2 4 0 0,-3-1 0 16,-2 0 0-16,0 1 0 0,-5-2 0 0,1 2 0 0,-1-2 0 0,-2 3 0 16,1-3 0-16,-2 4 0 15,-2-3 0-15,-1 5 0 0,-2 1 0 0,1-1 0 0,1 0 0 0,-2 1 0 16,-4 4 0-16,-1-2 128 0,1 1-128 0,-3 1 0 15,-1 0 0-15,2 1 144 0,1 1-144 0,0 2 0 16,0-2 128-16,0 2-128 0,0 2 0 0,2-1 0 16,-1-1 0-16,-1 4 0 0,-1-2 0 0,0 4 0 15,-1-2 0-15,-1 2 0 0,1-5 0 0,3 3 0 16,3-2 0-16,1-2 0 0,2 4 0 0,1-1 0 16,-1-2 128-16,5 2-128 0,-3 2 0 0,4-1 0 15,0 3 192-15,0 1-64 0,-1-1 0 0,3 0-128 16,-3 5 192-16,1 0-192 0,0-4 192 0,1 4-192 15,0-2 128-15,2 2-128 0,-2 2 0 0,3 0 0 16,-3 1 0-16,4 1 0 0,2 1 0 0,2 1 0 0,2 0 0 16,2-2 0-16,2 1 0 0,-1-1 0 0,3-1 0 15,2 0 0-15,1 0 0 0,2 4 0 0,1-3 0 0,1 0 0 16,1-1 0-16,1-2 0 0,2 1 0 0,1 1 0 16,2 2 0-16,0-1 0 0,2 0 0 0,3 3 0 15,-4-3 0-15,4 1 0 0,1 3 0 0,1 1 0 16,2 0 0-16,2 1 0 0,0 0 0 0,2 2 0 15,0-3 0-15,2 4 0 0,1-2 0 0,-2 5 0 16,-1-2 0-16,-1-1 0 0,-2 1 0 0,2-2 0 16,1-2 0-16,1 4 0 0,-2-6 0 0,3 0 0 15,-1-1 0-15,2-2 0 0,0 0 0 0,1-2 0 16,0 0 0-16,2 0 0 0,-1 0 0 0,2 0 128 16,2-1 16-16,2 0 0 0,-1-3-144 0,2-1 0 0,-1-4 0 0,-2 3-176 15,-3 1 176-15,0-3 144 0,1-4-16 0,-2-1-128 16,2 3 176-16,-1-4-176 0,1 0 160 0,0 0-160 15,1-9 176-15,0 3-176 0,0 0 192 0,2-2-192 16,2-1 208-16,2-5-64 0,2 1-16 0,-1-1 0 16,0 1-128-16,-3 2 192 0,-2-3-192 0,-1 1 192 15,1-2-192-15,-1 1 128 0,0-4-128 0,0 1 128 16,-1-2 64-16,1 0 16 0,-1-2 0 0,0 0 0 16,-1-1-208-16,2 0 176 0,-1-1-176 0,2 0 160 15,-1-1-32-15,-3 1-128 0,1 0 192 0,-1-2-64 16,-5-2 96-16,0-2 16 0,-4 1 0 0,1-1 0 15,-1-4 128-15,-2 0 16 0,-1 4 16 0,-1 0 0 0,-1-4-48 0,1 3-16 16,0-5 0-16,-2 6 0 16,-1-2-144-16,2 0-16 0,-3-3-16 0,0 2 0 0,-2-2-160 0,1 2 0 15,-2-2 0-15,1 0 128 0,-2 0-128 0,0-2 0 16,0 2 0-16,0 1 0 0,-1-6 128 0,-2 3-128 16,1 3 0-16,-2-1 128 0,0-2 0 0,-1 5 0 15,-1-2 0-15,0 1 0 0,0-4-128 0,-3 6 0 16,1-2 0-16,-1 3 0 0,1-3 0 0,-3 5 0 15,-1 3-192-15,0-2 192 0,0-4-224 0,-2 2 80 16,0 3 16-16,-1 0 0 0,-2-2 128 0,1 0-160 16,-4 0 160-16,1 2-160 0,-2 0 160 0,0-1 0 15,-2 0-144-15,0-2 144 0,-2 0 0 0,-4 1 0 16,-4 2-144-16,-1 1 144 0,-3 1 0 0,-2 2 0 16,-3-2 0-16,2 3 0 0,2-1 0 0,2 0 0 0,-2 1 0 0,-1 1 0 15,1 1-128-15,0-1 128 0,0 2 0 0,0 4 0 16,-1-4-128-16,-2 3 128 0,-3-2 0 0,-2 1 0 15,1-2-160-15,1-2 160 0,3 0-128 0,1 0 128 16,2 4-176-16,3-3 176 0,-1 3-208 0,1 0 80 16,-2 6 128-16,1 0-160 0,1 1 160 0,-2 0-160 15,-2 2-96-15,-2 2-32 0,-2 3 0 0,-1 1 0 16,-2-2-32-16,2-1 0 0,2 4 0 0,1 2 0 16,2-2 96-16,0 5 16 0,-2-5 0 0,2 7 0 15,-1-2 0-15,0 3 0 0,-2-1 0 0,0 2 0 16,-5 0 16-16,1-2 16 0,-3-2 0 0,2 3 0 15,3 0 176-15,2-1 0 0,1 0 0 0,2 3 0 16,-1 1 0-16,4-1 0 0,-1 1 0 0,-1-1 0 16,-2 3 0-16,0 2 0 0,-2-1 0 0,0 0 0 15,0 1 0-15,2 3 0 0,-1 0 0 0,3 2 0 0,0 2 0 0,3-3 0 16,0 2 0-16,1 1 0 0,0 2 0 0,3 2 0 16,4-4 0-16,-1 1 0 0,1 3 128 0,2 1-128 15,1 1 160-15,-2 3-160 0,1 0 128 0,2 2-128 16,2 1 0-16,-1 4 0 0,2-2 0 0,1 0 0 15,-1-1 0-15,4-2 0 0,3-3 128 0,-1-2-128 16,1-5 0-16,3 3 0 0,0 1 128 0,4 1-128 16,1 1 0-16,1-2 0 0,0-3 160 0,2 2-160 15,-1 0 160-15,2-2-160 0,4-2 224 0,-1 4-48 16,2-5-16-16,1 1 0 0,1 0-32 0,1-2-128 16,2 2 192-16,3-2-64 0,-1 1-128 0,1-2 0 0,-1 4 144 15,2-1-144-15,0 3 128 0,1-1-128 0,1-2 128 0,1 4-128 16,4-5 0-16,0 3 0 0,2 3 0 15,0 1 128-15,0 0-128 0,1-4 0 0,-1 3 0 0,5 0 0 16,4-1 0-16,1-2 0 0,-3-2 0 0,2 3 0 16,-2-4 0-16,-1-1 0 0,-2-4 0 0,0-2 0 15,0-2 0-15,-1-3 128 0,1 1-128 0,1-2 128 16,-3-3 80-16,4 0 32 0,-1 1 0 0,1-3 0 16,1 2-48-16,3-2 0 0,1-1 0 0,0-3 0 15,0 1-192-15,-1 3 128 0,-1-6-128 0,-1 0 0 16,1-1 160-16,0-1-160 0,-2 0 160 0,3 2-160 15,0-3 192-15,2-3-64 0,2 1-128 0,2-2 192 16,3 1-192-16,-3-2 0 0,-4-5 0 0,-1 4 0 16,-1-1 0-16,0 2 128 0,1-1-128 0,0-2 0 0,-1 3 0 0,1 1 144 15,2-2-144-15,2 0 128 16,1-1-128-16,1-2 0 0,1 3 0 0,-3-3 0 0,-4 2 0 16,1-4 0-16,0 0 0 0,-1-2 0 0,-1 0 0 0,-1 1 0 15,0-3 0-15,2-1 0 0,0 0 0 0,2 0 0 16,0-1 144-16,1-1-144 0,-2-2 176 0,-2 1-48 15,-2-3 0-15,-4-2 0 0,1-2 64 0,0 0 16 16,-3 0 0-16,0-2 0 0,-1 0 48 0,-3 0 0 16,-1 0 0-16,-3-2 0 0,2-1 128 0,-1-3 16 15,-3 1 16-15,0-3 0 0,-1 1-144 0,-2-1-16 16,-1 1-16-16,1 0 0 0,-4 0 32 0,0-2 16 16,-1-5 0-16,-1 0 0 0,-1 0-128 0,2-1-32 0,-1 2 0 0,0 0 0 15,-2-3-128-15,-1 5 0 16,0 0 0-16,-1 1 0 0,-2 0 0 0,-1-1 0 0,0 1 0 0,-2-1 0 15,-1 1 128-15,-1 0-128 0,-2-1 0 0,0 2 128 16,-4-1-128-16,-2 0 0 0,-1 1 144 0,-2 1-144 16,-2-1 0-16,0 4 0 0,-4 3 0 0,-3-4 0 15,0-3 0-15,-2-3-208 0,0 0 48 0,0 0 16 16,-1 3-112-16,0 2 0 0,0-1-16 0,-2 1 0 16,0-1 16-16,-1 2 0 0,0 4 0 0,2 4 0 15,-1-1 32-15,0 3 16 0,-4 2 0 0,1-1 0 16,-4-2 208-16,-2 3 0 0,-2-2 0 0,-3-1 0 15,2-2 0-15,-2 0 0 0,0 5 0 0,1 1 0 16,-1 2 0-16,2 3-192 0,-4-1 192 0,0 1-192 16,-1-2 192-16,-3 2-192 0,-3 0 192 0,-3 3-192 15,-2 3 192-15,2-1 0 0,1 2-160 0,4-1 160 0,-2 2 0 0,0-1 0 16,1 3-144-16,-3 1 144 0,-2-2 0 0,-1 3 0 16,0 2 0-16,2 2 0 0,2 0 0 0,2 1 0 15,-1 0 0-15,2 5 0 0,3 1-128 0,-6 1 128 16,-3 4 0-16,0 2 0 0,-3 0 0 0,4 4-128 15,2 3 128-15,2-1 0 0,1 2 0 0,1 2 0 16,1 5-128-16,1-1 128 0,-2 1 0 0,-1 3 0 16,-2 0-128-16,-1-1 128 0,2 0 0 0,2 1 0 15,1 2 0-15,2 2 0 0,0 2-144 0,1-1 144 16,5 1 0-16,-1 1-144 0,0 3 144 0,0-2 0 16,0-4 0-16,-1 3 0 0,4-3 0 0,1 0 0 15,2-3 0-15,3-1 0 0,3-4 0 0,2 2 0 16,1 3 0-16,3 3 0 0,-1 1 0 0,2 0 0 0,2-1 0 0,0 5 0 15,2 5 0-15,1-5 0 0,4-2 0 0,-1 2-128 16,4-2 128-16,-1-1 0 0,2 2 0 0,2-1 0 16,2 4 0-16,0-2 0 0,2 0 0 0,3 3 0 15,-1 1 0-15,2 2 0 0,1 3 0 0,2-3 0 16,0 0 0-16,2 4 0 0,1 3 0 0,2 0 0 16,0 4 0-16,2-3 0 0,0 0 0 0,2 0 128 15,0-3-128-15,3-4 0 0,-1-5 0 0,1-1-128 16,0-5 128-16,1-4 0 0,2-3 0 0,2-3-128 15,7-4 128-15,-1-2 0 0,1-5 0 0,1 1 0 16,-3 1 0-16,1-4 0 0,-2-2 160 0,2-3-160 16,0 1 240-16,1-2-48 0,-1 2-16 0,1-2 0 15,-1-1-16-15,1 1 0 0,-1 2 0 0,4 0 0 0,3 4-160 16,1 2 0-16,-1-9 0 0,1 5 0 16,-1 0 0-16,-1 0 0 0,-2 2 0 0,2 2 0 0,-3 0 0 15,1 0 0-15,2 3 0 0,-2-1 0 0,0-3 0 0,3-2 0 16,0 1 0-16,4 1 0 0,-3-2 0 0,3-3 0 15,-2 1 0-15,-1-2 0 0,-5 1 0 0,1-1 0 16,1 0 128-16,-1-5-128 0,-1 0 192 0,1 0-32 16,2-4-16-16,1 0 0 0,-1-4-16 0,0 0 0 15,6 0 0-15,0-2 0 0,0-3-128 0,-1 3 128 16,-4-4-128-16,0 2 128 0,-3-1-128 0,2 4 160 16,-2 0-160-16,1-3 160 0,2 3-160 0,1 0 192 15,4 0-192-15,0 1 192 0,2-1-192 0,-1-3 0 16,-1 3 0-16,-2-1 0 0,-3-4 0 0,3 1 128 15,-2-4-128-15,0 3 0 0,-1 1 0 0,1 0 0 0,-1-1 128 0,1 2-128 16,3-2 0-16,-2 0 0 0,2 0 0 0,-2-3 128 16,-1-2-128-16,-2 0 0 0,-1-2 144 0,-2 2-144 15,-1-3 0-15,0 2 144 0,-4-1-144 0,2 1 0 16,0 0 160-16,-2 0-160 0,-2-2 128 0,4 0-128 16,0 0 256-16,1 1-16 0,-2 0-16 0,0-1 0 15,-1-1 0-15,-3 1 0 0,0 2 0 0,-2-1 0 16,-3 1-32-16,-1-2 0 0,-1-2 0 0,-1-1 0 15,-1 2 0-15,-1-1-16 0,0-4 0 0,-1 1 0 16,-1 0 32-16,0 0 16 0,-1-1 0 0,0-1 0 16,-1-6 48-16,1 4 16 0,-1-1 0 0,1 3 0 15,-1-4-160-15,-1 1-128 0,-1 2 192 0,0 5-192 16,0-2 128-16,0 3-128 0,-2 2 0 0,1 4 0 16,-2-1 0-16,2 1 0 0,1 2 0 0,-1 5 0 0,-2 1 0 0,0-1 0 15,-6 7 0-15,8-5 0 0,-8 5-192 0,8-4 192 16,-8 4-208-16,0 0 80 0,7-6-64 0,-7 6 0 15,0 0 0-15,0 0 0 0,0 0 16 0,0 0 0 16,0 0 0-16,0 0 0 16,0 0-224-16,0 0-48 0,0 0-16 0,-1 11 0 15,-2 3-192-15,-2-3-48 0,-4 1 0 0,0 2 0 16,1-1-1408-16,-3 4-304 0,1 4-48 0</inkml:trace>
  <inkml:trace contextRef="#ctx0" brushRef="#br1" timeOffset="211196.89">12425 14021 10127 0,'-5'-12'896'0,"5"12"-704"0,-1-10-192 0,0 1 0 15,1 9 1104-15,1-8 192 0,0-3 48 0,2 3 0 16,1-3-320-16,-1 2-48 0,2-1-16 0,2-4 0 16,2-3 16-16,1 1 0 0,1-2 0 0,2 0 0 0,2-3-208 0,3 0-32 15,0 2-16-15,3 0 0 0,4 0-272 0,0-4-48 16,-2-1-16-16,4 1 0 0,-3-1-144 0,0 0-48 15,0 1 0-15,0-1 0 0,0-2-192 0,0 2 0 16,1-1 128-16,-1 3-128 0,-1 1 128 0,0 2 0 16,-3 2-128-16,-2 1 192 0,-1 0-192 0,4 5 0 15,-3 2 0-15,-1 4 0 0,1 1 0 0,0 4 0 16,-3 5 0-16,1 3 0 0,-4 3 0 0,2 7 0 16,0 4 0-16,-1 7-160 0,-2 5 160 0,1 4 0 15,-3 4 0-15,0 5 128 0,-4 0-128 0,1 4 0 16,-1 1 128-16,4-1-128 0,-3-1 0 0,2-6 128 15,1-1-128-15,0-1 0 0,-2-4 0 0,2 1 0 0,1-1 0 0,-2-1 128 32,-2-2-1184-32,-3 7-224 0,-4 1-64 0</inkml:trace>
  <inkml:trace contextRef="#ctx0" brushRef="#br1" timeOffset="-203590.16">26672 16301 5519 0,'0'0'240'0,"0"0"64"0,0 0-304 0,0 0 0 16,0 0 0-16,-6-3 0 0,6 3 1568 0,-9-3 256 15,2 1 48-15,7 2 16 0,0 0-928 0,-7-5-176 16,7 5-32-16,-8-6-16 0,8 6-96 0,-9-4 0 16,9 4-16-16,-7-1 0 0,-2-1-48 0,9 2 0 15,-8 0 0-15,8 0 0 0,-10 3 144 0,10-3 32 16,-8 3 0-16,8-3 0 0,0 0 16 0,0 0 16 15,0 0 0-15,0 0 0 0,0 0-64 0,0 11-16 16,0-11 0-16,7 9 0 0,3-2 0 0,3-1-16 16,1-1 0-16,8 0 0 0,5-3-48 0,4 1-16 15,2-1 0-15,1 1 0 0,0-1-240 0,3 5-64 16,0-3 0-16,4-1 0 0,2 1-128 0,4-1-16 0,3 1-16 16,4-1 0-16,5 0-32 0,-1 1-128 0,1 2 192 0,0 0-64 15,1-2 32-15,1 1 0 0,-2 2 0 0,3-3 0 16,4 1-160-16,-1 1 128 0,-2-1-128 0,-2 3 128 15,-3-1-128-15,0-2 0 0,2 4 144 0,2-1-144 16,3-2 0-16,0 1 128 0,-2-4-128 0,0 0 0 16,-6 0 0-16,-1-1 144 0,-2 2-144 0,2-2 0 15,1 0 176-15,4 0-176 0,-2 1 160 0,-1-1-160 16,-2 0 192-16,-4 0-48 0,-3 2-16 0,0-1 0 16,2-1-128-16,-3-1 128 0,1 3-128 0,0 0 128 15,3 1-128-15,-2-2 0 0,-3-2 0 0,-2 0 0 16,-5 2 0-16,1-1 0 0,-2-3 128 0,1 2-128 15,-1 2 0-15,2-1 0 0,1 0 0 0,1 0 128 0,1 1-128 0,1-1 128 16,-2 2-128-16,0 1 128 0,1-1-128 0,-2-2 192 16,-3-2-192-16,3 2 192 0,1 0-192 0,0 0 192 15,1-1-192-15,-1 0 192 0,4 0-192 0,-1-1 128 16,-1-1-128-16,0-1 128 0,-1-1-128 0,1 0 128 16,-3 2-128-16,1-1 128 0,0-3-128 0,2 1 160 15,0 0-160-15,5 1 160 0,0 1-160 0,-1-1 160 16,-1-2-160-16,-2 1 160 0,-1 2 0 0,-3-3 0 15,0-3 0-15,1 3 0 0,1 3-32 0,-2-2-128 16,0-1 192-16,3 1-64 0,2 1-128 0,-2-1 192 16,3 2-192-16,-7-3 192 0,3 0-192 0,-6 1 0 15,0-4 0-15,-1 2 128 0,0 2-128 0,0-2 128 0,-3 1-128 0,1 1 128 16,1 0 0-16,1-2-128 0,-2 2 192 16,0 0-64-16,-1 2-128 0,-3-2 0 0,-1 0 144 0,-3 1-144 15,0-2 160-15,-3 3-32 0,0-2-128 0,-10 0 192 16,2 0-48-16,2 0-16 0,1 1 0 0,2-4 0 15,0 2-128-15,1 1 128 0,-1-1-128 0,18-5 128 16,-8 5-128-16,-3-1 0 0,-5 2 0 0,-1 0 0 16,-2 3 0-16,0-2 0 0,-2 1 128 0,3-2-128 15,-4 1 0-15,1 1 0 0,-4-1 0 0,1 2 0 16,1-2 0-16,-2 1 0 0,0-3 0 0,-2 2 0 16,0 1 0-16,0 1 0 0,1-1 128 0,-3 2-128 15,-1-1 0-15,-9 1 0 0,10-1 0 0,-10 1 0 16,0 0 0-16,0 0 0 0,0 0 128 0,0 0-128 15,0 0 0-15,0 0 0 0,0 0 0 0,-7 6 0 0,-3 4 0 16,-3-5 0-16,-4 2 0 0,1 0 0 0,-2-2 0 0,-4 2 0 16,-4-1 0-16,-2-2 0 0,-1 1 0 0,-3 1 0 15,-4-1 0-15,-2 0 0 0,-5 1 0 0,17 0 0 16,-4-1 0-16,-3 1 0 0,-3 3 0 0,-2-1 0 16,-5 2 0-16,-4-4 0 0,-3 3 0 0,-45 5 0 15,14-5 0-15,8 3 0 0,5-3 0 0,0 1 0 16,2-4 0-16,-3 4 0 0,-3-3-128 0,2 1 128 15,-1-1 0-15,1 0 0 0,1 2 0 0,-2-4-176 16,-6 1 176-16,-1 1-128 0,-3-3 128 0,1 1-128 16,1 1 128-16,0-1-128 0,-1 2 128 0,-4-1-160 15,-1-2 160-15,0-1-160 0,2 2 160 0,3 1 0 16,0-2 0-16,-1-3-128 0,-2-1 128 0,2 1 0 0,2 1 0 16,4-1 0-16,4-1 0 0,1 0 0 0,-9-3 0 0,3 1 0 15,1 1 0-15,2-2 0 0,3-2 0 0,0 2 0 16,2 1 0-16,-3-2 0 0,-4-1 0 0,2-1 0 15,3 0 0-15,2 5 0 0,-1 0 0 0,3 0 0 16,0-1 0-16,-2 0 0 0,0-2 0 0,-1 2 0 16,4 0 0-16,3 2 0 0,2 0 0 0,2 0 0 15,0 0 0-15,0 0 0 0,-2-1 0 0,3 0 0 16,0-1 0-16,2 1 0 0,1-1 0 0,3-1 0 16,4-1 0-16,1 2 0 0,0-3 0 0,0 1 0 15,1-1 0-15,0 0 0 0,1 0 0 0,-2-3 0 16,4 2 0-16,5 2 0 0,5-4 0 0,1 3 0 15,-3 0 0-15,5 0 0 0,0-1 0 0,2 0 0 16,2 1 0-16,-1-1 0 0,4 0 0 0,1 2 0 16,1-3 0-16,1 4 0 0,2-1 0 0,1 0 0 0,-1 2 0 0,2-2 0 15,1 2 0-15,0 1 0 0,1 0 0 0,4-2 0 16,-1 2 0-16,10 1 0 0,-7 0 0 0,7 0 0 16,-8 1 0-16,8-1 0 0,0 0 0 0,0 0 0 15,0 0 0-15,0 0-128 0,0 0 128 0,14 8 0 16,1 0-144-16,3-3 144 0,1 2 0 0,3 0 0 15,4-4 0-15,4 3 0 0,0-1 0 0,6-3 0 16,3-1 0-16,7 2 0 0,6 0 0 0,4-1 0 16,8-1 0-16,3 2 0 0,5-2 0 0,2-1 0 15,1 0 0-15,5 1 128 0,5-1-128 0,6 0 0 16,3 0 0-16,1 0 128 0,0 0-128 0,6 0 128 0,2 0-128 16,1 0 128-16,0 0-128 0,4 0 0 0,4-1 144 15,0 1-144-15,0 1 0 0,-2 3 144 0,0-4-144 0,2 3 0 16,2 1 176-16,-6-2-176 0,-4-2 160 0,0 4-160 15,2 0 160-15,-3-2-160 0,-4 0 160 0,-4 0-160 16,-3 2 176-16,-1 1-176 0,0-1 192 0,-6-2-192 16,-6 1 128-16,-7-1-128 0,-6 0 0 0,-4 0 0 15,-2 1 0-15,-5-1 0 0,-4 0 128 0,-4 0-128 16,-3-1 0-16,-6-1 0 0,-5 0 0 0,-5 3 0 31,-6 0-368-31,-4 0-80 0,-4-1 0 0,-14-2-16 16,0 0-1296-16,0 0-256 0,-14 2-48 0,-8-1-8912 0,-10-2-1776 0</inkml:trace>
  <inkml:trace contextRef="#ctx0" brushRef="#br1" timeOffset="-201555.35">21190 16490 9215 0,'-7'-1'400'0,"2"1"96"0,0-1-496 0,0 1 0 0,0-3 0 0,1-1 0 16,-2 2 1472-16,6 2 192 0,-5-3 32 0,5 3 16 16,-5-4-816-16,5 4-144 0,-8 0-48 0,8 0 0 15,0 0-96-15,0 0-32 0,0 0 0 0,0 0 0 16,0 0-48-16,0 0-16 0,0 0 0 0,0 0 0 0,0 0-80 0,0 0-32 16,0 0 0-16,10 7 0 0,4-1 112 0,-2-1 0 15,3-1 16-15,4 0 0 0,1 0 0 0,4-2 0 16,3 0 0-16,2-1 0 0,2-1-16 0,3 0 0 15,6 1 0-15,-1-1 0 0,5 0-96 0,1 0-32 16,-2 0 0-16,3 0 0 0,1-1-160 0,3 1-32 16,2 2-16-16,5 1 0 0,3-2-176 0,-1 0 0 15,0 1 144-15,-1-1-144 0,3 3 0 0,2-2 0 16,0 1 0-16,3-1 128 0,3 3-128 0,0 2 0 16,-5-3 0-16,-1-1 0 0,-5 5 0 0,-1-2 0 15,0 1 0-15,6 2 128 0,-2-3-128 0,1 4 192 0,-1-2-64 0,-2-2 0 16,-5 1 0-16,0-6 0 0,-4 1 0 0,3 1 0 15,-3-2 48-15,1 2 16 0,-1 1 0 0,-2-3 0 16,-2-2-192-16,-3-2 160 0,-2 2-160 0,-2-1 160 16,-6 0-160-16,-1-1 0 0,-3 1 144 0,0-1-144 15,1 1 0-15,-1-2 144 0,0 0-144 0,2 2 0 16,-3-1 128-16,1 2-128 0,0-2 0 0,0 2 0 16,-1-3 128-16,-1 3-128 0,-2 0 0 0,0 1 0 15,-3-2 0-15,0 2 0 0,-2 3 0 0,-2-1 0 16,-3 2 0-16,-1-1 0 0,-1-2 0 0,-1 4 0 15,-1 0 0-15,0 3 0 0,-2-4 0 0,-9-4 0 16,8 9 0-16,-8-9 0 0,8 6 0 0,-2 2 0 16,-6-8 0-16,0 0 0 0,5 10 0 0,-4 1 0 15,-1-11 0-15,-1 9 0 0,1-9 0 0,-4 14 0 0,-1-4 0 16,-1 0 0-16,-3-2 0 0,-3 2 0 0,0 2 128 16,-2-4-128-16,-1 3 0 0,-5-4 0 0,-2 5 0 15,-3-5 0-15,-4 3 128 0,-3-2-128 0,-4 0 0 0,-1-2 0 16,0 4 0-16,0-2 0 0,-5 2 128 0,1-1-128 15,1 1 0-15,-4-1 0 0,-1 1 0 0,-6-1 0 16,-6 3-240-16,-4-4 80 0,-3 3 32 0,-1-3 0 16,3 3 0-16,-2 0 0 0,5-3 128 0,-4 2-192 15,-4-4 192-15,0-2-192 0,-1 0 192 0,6 1 0 16,4-1 0-16,0-2 0 0,1 3 0 0,1 0 0 16,-1-1 0-16,-1-1 0 0,-5-3 0 0,1 1 0 15,0 0 0-15,3-1 0 0,2 0 0 0,2 0 0 16,2-1 0-16,0 0 0 0,-3 0 0 0,1-5 0 0,0-1 0 0,4 2 128 15,3-4-128-15,5 1 0 0,4-1 128 0,3 0-128 16,3-2 0-16,4 2 0 0,2-1 0 0,2 1 128 16,0-4-128-16,3 2 0 0,1-1 0 0,1 1 128 15,2 2-128-15,2-1 0 0,0 2 0 0,4-2 0 16,0 4 0-16,2-3 0 0,1 3 0 0,1-2 0 16,1 2 0-16,0 2 0 0,7 4 0 0,-6-8 0 15,0 3 0-15,6 5 0 0,0 0 0 0,0 0 0 16,-8-5 0-16,8 5 0 0,-5-4 0 0,5 4 0 15,0 0 0-15,0 0 0 0,0 0 0 0,0 0-128 16,0 0 128-16,0 0 0 0,0 0 0 0,0 0-128 16,0 0 128-16,11 3 0 0,3-1 0 0,3-2 0 15,1 0 0-15,3 0 144 0,6-1-16 0,4-2-128 16,2-2 224-16,5-1-64 0,4-2-16 0,6-1 0 16,8 4-16-16,4-4-128 0,10 2 192 0,1 1-64 0,1-6 64 0,5-1 0 15,0 4 0-15,9 1 0 0,5 2-192 0,-1 0 192 16,-2-3-192-16,-2 4 192 0,-2-4-192 0,2 2 0 15,2 2 0-15,-3-3 128 0,-2 2-128 0,-4-2 0 16,-3 2 0-16,2 2 128 0,-1-5-128 0,1 2 0 16,-2 1 0-16,-4-3 0 0,-3 3 0 0,-2-3 0 15,-6 3 0-15,0-1 0 0,0 0 0 0,-2 3 0 16,-3-1 0-16,-4 0 0 0,-4 1 0 0,-6 0 0 16,-6 2 0-16,-4-1 0 0,-3-1 0 0,-6 2 0 15,-2-1 0-15,-3 2 0 0,-3 0 0 0,-5-1 0 16,-10 2 0-16,0 0-176 0,0 0 176 0,0 0-192 15,0 0 192-15,0 0-192 0,0 0 192 0,0 0 0 0,-8 7-144 0,-3-1 144 16,3-2 0-16,-4 0-144 0,-2 1 144 0,-1 2 0 16,0-3 0-16,-3 2-128 0,-3 1 128 0,-1-1 0 15,-4 4 0-15,2-3-128 0,-6-2 128 0,-1 2 0 16,-2 0 0-16,0 3 0 0,-1-2 0 0,-2 2 0 16,-3-3 0-16,-2 5 0 0,0 1 0 0,-5-1 0 15,-3 2 0-15,-6-1-128 0,-8-3 128 0,-7 2 0 16,-3-5 0-16,0 5 0 0,-1-4 0 0,-6 4 0 15,-7-1 0-15,-3-3 0 0,-5-2 0 0,2 1 0 16,4-3 0-16,-8-1 176 0,-7 0-48 0,0 1-128 16,2-3 288-16,4 1-48 0,2 0-16 0,2-2 0 15,1-5-96-15,8 0-128 0,5-2 176 0,10 2-176 16,6-4 128-16,7 3-128 0,5-3 0 0,6 1 0 16,5-4 0-16,6 2 0 0,6-2 0 0,3 2 0 0,3-2 0 0,4 1-272 15,1 2 48-15,4-1 16 16,2 4-368-16,3-5-64 0,2 3 0 0,4-4-16 15,-1 3-1168-15,4 2-224 0,0 7-64 0,7-8-10384 16</inkml:trace>
  <inkml:trace contextRef="#ctx0" brushRef="#br1" timeOffset="-188946.44">28297 1718 5519 0,'0'0'496'0,"0"0"-496"0,0 0 0 0,7-8 0 15,-7 8 1536-15,0 0 224 0,3-9 32 0,-3 9 16 16,0 0-608-16,3-9-128 0,-3 9-32 0,0-7 0 16,0-2-48-16,0 9-16 0,0-8 0 0,0 8 0 0,-3-12 144 0,1 4 32 15,2 8 0-15,-2-10 0 0,-1 3-192 0,3 7-16 16,-1-8-16-16,1 8 0 0,0 0-304 0,0 0-64 16,0 0-16-16,0 0 0 0,0 0-160 0,0 0-16 15,0 0-16-15,0 0 0 0,-9 7-80 0,3 1-16 16,-1 3 0-16,1 2 0 0,0 2-48 0,-2 3-16 15,-1 1 0-15,2 4 0 0,0 0 0 0,0 2 0 16,-4 3 0-16,3-1 0 0,0 0 32 0,0 6 0 16,-1 0 0-16,3-2 0 0,-2 0-224 0,3-2 128 15,0-5-128-15,0-1 0 0,1-4 208 0,3-1-48 16,-3-3-16-16,3-1 0 0,1 2 112 0,0-6 0 16,0-10 16-16,3 11 0 0,-3-11-16 0,0 0 0 0,5 13 0 15,0-5 0-15,-5-8-64 0,7 7-32 0,-7-7 0 0,12 4 0 16,-2-3 112-16,0 1 32 0,-10-2 0 0,15-2 0 15,1 0-80-15,-1 0-16 0,-2 0 0 0,3-2 0 16,-1 0-80-16,3-1-128 0,-1 1 176 0,2-1-176 16,1 1 128-16,2 3-128 0,-2 0 0 0,3 1 0 15,1-1 0-15,4 1 128 0,3 0-128 0,0 0 0 16,2 0 160-16,5 1-160 0,4 0 128 0,3 0-128 16,1 2 128-16,-1 2-128 0,0-1 0 0,-1-3 128 15,0-1-128-15,1 1 0 0,1 1 144 0,1 0-144 16,7 1 0-16,-2 2 0 0,1 0 0 0,2 1 128 15,-1 1-128-15,0-2 0 0,-5 0 0 0,1 0 0 16,-2 0 0-16,2-1 144 0,3 0-144 0,3 3 0 16,-1 0 144-16,-1-4-144 0,-1 1 0 0,-3 0 144 15,-1-4-16-15,-1 0 0 0,0 0 0 0,1 0 0 0,-1-2 64 0,1 2 0 16,2 5 0-16,3-2 0 0,-5 0-64 0,1 0 0 16,-1-3 0-16,-3 0 0 0,1 0-128 0,-1 3 128 15,1 5-128-15,-1-3 128 0,0 0-128 0,-1 3 160 16,2-1-160-16,-5 1 160 0,-1-4-160 0,1 0 0 15,-3-1 0-15,-2 1 0 0,-3-6 0 0,1 0 0 16,-1 1 0-16,2 1 0 0,-3-1 0 0,1 1 0 16,0 1 0-16,1 0 0 0,-1-1 0 0,0 4 0 15,1-1 0-15,-1 1 0 0,-1-4 0 0,0 1 0 16,-4-1 0-16,-1-1 0 0,-1 1 0 0,0-2 0 16,-2 1 0-16,1 0 128 0,0-2-128 0,1 1 0 15,2 0 0-15,-1 0 0 0,0-2 0 0,-2 3 0 0,-4 2 0 16,3 0 128-16,0-1-128 0,-2-1 0 0,-3 0 0 0,-1 1 0 15,-1 1 0-15,-3-1 0 0,-1 0 0 0,-1-1 0 16,-3-2 0-16,0 2 0 0,-10 1 128 0,11-1-128 16,-11 1 0-16,0 0 0 15,8-4 0-15,-8 4 128 0,0 0-128 0,0 0 0 0,0 0 0 0,5-8 128 16,-5 8-128-16,3-7 160 0,-3 7-160 0,0-12 160 16,0 2-160-16,0 1 128 0,-1-4-128 0,1 1 128 15,1-2-128-15,0-2 128 0,2 0-128 0,1-2 128 16,-1-3-128-16,3-4 0 0,-1 3 0 0,1-3 0 15,2-6 0-15,1-4 0 0,-1-2 128 0,3-2-128 16,-1-3 0-16,2 0 0 0,4-1 0 0,-1-2 0 16,-1 3 0-16,-1 1 0 0,2 0 0 0,-7 19 0 0,-2-2 0 0,0-4 0 15,1 3 0-15,-1-2 0 0,-1 3 0 0,0-2 0 16,-1 4 0-16,2-15 0 0,-1 9 0 0,-2 6 0 16,-1 4 0-16,0 4 0 0,-2 3 0 0,0-1 0 15,-2 4 0-15,2-3 0 0,-1 5 0 0,1 6 0 16,-1-10 0-16,1 10 0 0,0 0 0 0,0 0 0 15,-4-5-144-15,4 5 144 0,0 0 0 0,0 0-160 16,0 0 160-16,-5 1-128 0,0 3 128 0,1 5-160 16,-2 0 160-16,2 5-160 0,-1 3 160 0,0 6-128 15,0 5 128-15,-4 28-128 0,1-2 128 0,2 0 0 16,1 3 0-16,-2 1-128 0,2 0 128 0,2-1 0 16,0-1 0-16,-2 0 0 0,1-2 0 0,0-4 0 15,0-3 0-15,1-5 0 0,-2-1 0 0,1-3 0 0,1-3 0 0,1-4 0 16,-2 1 0-16,4-5 0 0,-1 1 0 0,-1-5 0 15,1-3 0-15,0-1 0 0,-1-1 0 0,1-3 0 16,0-2 0-16,0-1 0 0,1-12 0 0,-2 11 0 16,2-11 0-16,-1 7 0 0,1-7 0 0,-2 5 0 15,-2-1 0-15,4-4 128 0,-5 3-128 0,0-2 0 16,-2-1 128-16,-4-1-128 0,1-3 160 0,-1-1-160 16,1-7 144-16,-1 5-144 0,-1-5 128 0,1 6-128 15,0-5 128-15,-5 4-128 0,0-2 128 0,0 3-128 16,-3-3 0-16,-1 3 0 0,-3 1 0 0,-2-2 0 15,-3 1 0-15,-4 2 0 0,-4 0 0 0,0-2 0 16,-1 1 0-16,16 5 0 0,-1-3 0 0,-3 1 0 16,-1 0 0-16,-2-1 0 0,-3-1 0 0,-2 1 0 15,-2 2 0-15,-33-2 0 0,10 0-144 0,3-1 144 16,2 1 0-16,2 2 0 0,4 0 0 0,-3-2 0 0,-2 2-176 0,-4-3 176 16,-5-3-160-16,-1 1 160 0,-3-5-224 0,1 5 48 15,2-1 16-15,1 0 0 0,3 3 160 0,-3-1-192 16,-5-5 192-16,1 4-192 0,-4 3 192 0,0-2-208 15,2 1 80-15,1 0 128 0,-1 1-320 0,-3 1 64 16,-3-1 16-16,3 2 0 0,2-1 240 0,3 0-192 16,5 2 192-16,4 0-192 0,3 2 192 0,-1-2 0 15,1-2 0-15,-2 2 0 0,-1 0-208 0,2 0 48 16,0 0 16-16,2 0 0 0,5 0 16 0,4 0 0 16,2-1 0-16,3 1 0 0,-2 0 128 0,1 0 0 15,4 0-144-15,1 0 144 0,0 0 0 0,5 0 0 16,3 0 0-16,-1 0 0 0,5-1 0 0,-1-1 0 0,3 2 0 15,0 0 0-15,1 2 0 0,1 0 0 0,0 2 0 0,0 0 0 16,2-3 0-16,0-1 0 0,0 1 0 0,2 1 0 16,0-1 0-16,1 0 0 0,1 1 0 0,0-1 0 15,1-1 0-15,1 0 0 0,-2 2 0 0,3-2 0 16,0-1 0-16,2 0 0 0,-2 0 0 0,9 1 0 16,-5-3 0-16,5 3 192 0,-7-9-192 0,4 3 192 15,3 6-64-15,0-12 0 0,1 2 0 0,1-3 0 16,1 3-128-16,2-4 192 0,1-2-192 0,1-2 192 15,-1-2-192-15,0-3 0 0,3-3 0 0,-2-2 128 16,2-1-128-16,-2-4 0 0,1-3 0 0,1 3 128 16,-2 2-128-16,1 1 0 0,-2 1 0 0,-1 4 0 15,-1-3 0-15,3 4 0 0,-5-2 128 0,2 5-128 0,0 2 0 0,-3 1 0 16,3-1 0-16,-3 0 0 0,-1 0 0 16,-1-1 0-16,0 1 0 0,-2-1 0 0,2-5 0 0,-2 3 0 15,-1 3 0-15,-1 1 0 0,0 2 0 0,0-1 0 16,0 3 128-16,0 3-128 0,-1-2 0 0,-1 0 0 15,0 4 0-15,-1 0 128 0,0 4-128 0,1-1 0 16,-2 0 144-16,0 1-144 0,0 2 0 0,0-1 0 16,0-1 0-16,-1 4 128 0,2 2-128 0,1 2 0 15,-2 2 0-15,3-1 0 0,-1 3 0 0,1 3 0 16,-2 3 0-16,2-1 0 0,-1 2-128 0,1 2 128 16,-1 3-128-16,0 3 128 0,2 4 0 0,-1 1-128 15,-1 5 128-15,5 2 0 0,-2-1 0 0,0 4-128 16,0 0 128-16,1 2 0 0,1 0 0 0,1-1 0 0,0 1 0 0,2-1 0 15,0-3 0-15,1-2 0 0,4 1 0 0,0-2 0 16,2-1 0-16,1-4 0 0,0 0 0 0,2-6 0 16,1 0 0-16,0-2 0 0,-2 0 0 0,3-4 0 15,0-1 0-15,0 0 0 0,-1-4 0 0,0 2 0 16,-2-5 0-16,0 1 0 0,0 0 0 0,-1-2 0 16,-9-6 160-16,10 2-32 0,-10-2-128 0,13 2 192 15,-13-2-48-15,13-2-16 0,-2 1 0 0,-11 1 0 16,12-1 0-16,-1-3-128 0,0 2 192 0,2-1-64 15,1 1-128-15,-1 0 0 0,-2 2 0 0,3 0 0 16,2-1 0-16,0 1 0 0,4 1 0 0,1 2 0 16,0-1 0-16,2 0 0 0,1-2 0 0,3 2 0 15,2 2 0-15,1-2 0 0,-2 1 0 0,1-3 0 16,1-1 0-16,2-1 0 0,0 1 0 0,1-1 0 0,1-3 0 0,3 1 0 16,4 0 0-16,1 1 0 0,3-2 0 0,2 3 0 15,1-1 0-15,-1 1 0 0,0 0 0 0,-2 1 0 16,0 1 0-16,1 0 0 0,1-1 160 0,5 0-160 15,2-2 192-15,5-1-192 0,3 0 224 0,0 2-64 16,-2 1-16-16,4-1 0 0,-3-1-144 0,4-3 0 16,2 3 144-16,-2 0-144 0,2 3 0 0,-3 0 0 15,-3 1 0-15,-3 1 128 0,-2 0-128 0,1 1 128 16,-1 2-128-16,1-3 128 0,-1 1-128 0,-1-1 0 16,-2 1-128-16,-2 0 128 0,-4-1 0 0,-2 1 0 15,-3-1 0-15,0 1 0 0,0-1 0 0,1 2 0 16,-1 1 0-16,0-1 0 0,0 1 0 0,-2 3 0 0,-1-1 0 0,-3-2 0 15,0 0 0-15,-4 1 0 0,-6-4 0 16,1 1 0-16,-4-1 0 0,-4 1 0 0,-4-1 0 0,1 0 0 16,-2-1 0-16,0 0 0 0,-3-1 0 0,0 1 0 15,0 1 0-15,-1 0 0 0,0 3 0 0,-1-1 0 16,-9-4 0-16,10 0 0 0,0 1 0 0,-10-1 0 16,12 2 0-16,-2-2 0 0,-10 0 0 0,9-2 0 15,-9 2 0-15,0 0 128 0,7-5-128 0,-7 5 0 16,0 0 0-16,9-2 144 0,-9 2-144 0,8-4 0 15,-2-1 128-15,1-4-128 0,-1 3 0 0,0-6 0 16,-1 2 128-16,2-4-128 0,-1-4 0 0,2 0 0 16,1-2 144-16,1-5-144 0,2-2 0 0,2-6 144 15,0-3-144-15,0-1 0 0,0-1 0 0,2-4 128 16,-1-1-128-16,-2 1 0 0,-2-1 144 0,-1 4-144 16,-2 0 0-16,-3 4 128 0,-1 1-128 0,-3 2 0 0,-1 3 0 15,-1-1 0-15,-2 5 0 0,2-3 128 0,0 5-128 0,-1 3 0 16,1-1 0-16,0 7 0 0,-2 2 0 0,2-1 0 15,1 3 0-15,-1 0 0 0,-1 3 0 0,2 7 0 16,-2-10 0-16,2 10 0 0,0 0 0 0,0 0 0 16,0 0 0-16,0 0-128 0,0 0 128 0,0 0-192 15,-3 13 192-15,2 2-192 0,0 2 192 0,0 3-192 16,-1 4 192-16,5 7-192 0,2 2 192 0,0 0 0 16,1 0 0-16,1 6-128 0,0 3 128 0,4 1 0 15,-3 2 0-15,1-2 0 0,-1 4 0 0,-2-1 0 16,1 2 0-16,-2 2 0 0,-1-2 0 0,1-5 0 15,2 2 0-15,0-3 0 0,-1 2 0 0,-1 2 0 16,-1-2 0-16,1 0 0 0,0-8 0 0,0 0 0 0,-1-4 0 16,1-4 0-16,-1-2 0 0,0-4 0 0,-1-2 0 0,1-1 0 15,-1-2 0-15,-1-2 0 0,0-6 0 0,-2 0 0 16,0-9 0-16,0 0 0 0,0 0 0 0,0 6 0 16,0-6 0-16,0 0 144 0,0 0-144 0,0 0 0 15,0 0 176-15,0 0-176 0,0 0 160 0,-12-2-160 16,2-2 128-16,1-2-128 0,0-2 0 0,-1 2 144 15,-1-2-144-15,-3 0 0 0,1 2 0 0,-1-3 128 16,-1 2-128-16,-3-2 0 0,-2 2 0 0,-3-2 0 16,-4 2 0-16,-1-3 0 0,-1-1-192 0,-3 0 192 15,-1 2-128-15,-3-2 128 0,0 2 0 0,0-1 0 16,0-1-144-16,1 4 144 0,-2-3-192 0,0 2 192 0,-4-2-192 16,-2 1 64-16,-3-4 128 0,-1 0-208 0,-1 2 16 0,-3-2 16 15,0 1 0-15,0 3 0 0,1-4-96 0,-5 4-32 16,-5-2 0-16,-6-1 0 0,-6 0 16 15,-2-1 0-15,0 0 0 0,1 3 0 0,0-3 96 0,-3 2 32 16,-4 2 0-16,-2-3 0 0,1 5-16 0,2-2 0 16,2 3 0-16,-2-1 0 0,-3 0 16 0,-1 2 0 15,1-3 0-15,5 0 0 0,-1 4 160 0,1-4-192 16,-1 1 192-16,-3-3-192 0,-3 2 192 0,1 0-128 16,4 1 128-16,2 3-128 0,1 1 0 0,-3 1 0 15,-3-2 0-15,2 4 0 0,2 4 128 0,6 0-160 16,6 0 160-16,4 4-160 0,0-1 160 0,3-1 0 15,5 3 0-15,4-2 0 0,8-2 0 0,5 2 0 0,8-1 0 16,6 0 0-16,4 2 0 0,5-3 0 0,3 0 160 0,2 0-160 16,9-5 192-16,0 0-64 15,0 0-128-15,0 0 192 0,-7 2-64 0,7-2 0 0,0 0-128 0,0 0 192 16,0 0-48-16,0 0-16 0,-3-5 0 0,3 5 0 16,0 0 0-16,-2-10-128 0,1 4 192 0,1-3-64 15,3 1 128-15,-1-3 0 0,2-1 16 0,1 0 0 16,0-5-16-16,3-5 0 0,-1-7 0 0,3-3 0 15,2-2-64-15,2-4-32 0,0-4 0 0,1-5 0 16,0 3-160-16,3-5 0 0,3-2 144 0,-1 1-144 16,1-3 0-16,1 5 0 0,0 0 0 0,-1 3 128 15,-3 6-128-15,1 1 0 0,0 2 0 0,-2 3 0 16,-5 3 0-16,1 0 0 0,-1 2 0 0,-2 4 0 16,-1 1 0-16,0 3 0 0,-3 2 0 0,0 3 0 15,-1 1 0-15,-1 0 0 0,1 4 0 0,-1-2 0 0,-3 5 0 0,2-2 0 16,-3 9 0-16,0 0 0 0,2-6 0 0,-2 6 0 15,0 0 0-15,0 0 0 0,0 0 0 0,0 0 0 16,0 0 0-16,0 0-128 0,0 0 128 0,-1 12 0 16,-1 4-144-16,-1 0 144 0,-1 2 0 0,-1 3 0 15,3 6-144-15,-3 0 144 0,-1 5 0 0,0 1 0 16,0 2-128-16,-1 5 128 0,0 0 0 0,0 5 0 16,1-2 0-16,-2 3 0 0,2-3-144 0,2 3 144 15,-1-2 0-15,0 2-144 0,1-3 144 0,2 0 0 16,0-3 0-16,2-2 0 0,-2-1 0 0,2 0 0 15,0-3 0-15,2-2 0 0,-2-2 0 0,3-4 0 0,0 2 0 16,-1-7 0-16,2-2 0 0,2-1 0 0,-3-1 0 16,2-3 0-16,0-4 0 0,0 3 0 0,-1-5 0 0,0 3 0 15,-4-11 0-15,0 0 0 0,6 11 0 0,-6-11 128 16,0 0-128-16,0 0 0 0,0 0 0 0,0 0 0 16,6 6 0-16,-6-6 128 0,5 9-128 0,-5-9 0 15,0 0 0-15,0 0 0 0,8 8 0 0,-8-8 0 16,10 4 0-16,-1 0 0 0,3-2 0 0,0 1 0 15,2-3 0-15,2-3 0 0,4 1 0 0,4 0 128 16,5 1-128-16,2-1 0 0,3-1 0 0,6-1 0 16,3-1 0-16,1 1 0 0,1-1 0 0,-1 1 0 15,-1-2 0-15,2 2 0 0,1 0 0 0,5 3 0 16,3 0 0-16,3 0 0 0,1 1 0 0,-1 0 0 16,0 1 0-16,-1 1 0 0,-3 0 0 0,1 0 0 15,-2 1 0-15,6-1 0 0,2 2 0 0,0-3 0 0,1 1 0 16,-4-1 0-16,-2-1 0 0,-2 0 0 0,-1-3 0 0,0-2 0 15,-2 0 0-15,-1 1 0 0,4-1 0 0,-3 0 0 16,0 1 0-16,0 2 0 0,-3 1 0 0,-3-2 0 16,-1 2 0-16,2 1 0 0,0 0 0 0,3 2 0 15,0 0 0-15,1 3 0 0,4 2 0 0,-1 0 0 16,-4 0 0-16,-1 2 0 0,-4 0 0 0,-2 0 0 16,-3 1 0-16,0 0 0 0,0 2 0 0,0-3 0 15,1 2 0-15,-1-1 0 0,-1 0 0 0,-1-1 144 16,1 3-144-16,-1-2 160 0,-2-5-160 0,-1 0 0 15,2 1 144-15,-4-2-144 0,-3-1 128 0,0-3-128 16,-1 0 160-16,0 0-160 0,-1 2 160 0,0 1-160 0,-1-2 160 16,-1-1-160-16,-2-1 144 0,-2 0-144 15,-2-1 128-15,0 2-128 0,-2-1 0 0,0 1 0 0,-4 0 128 0,2-1-128 16,2 1 0-16,-2 0 0 0,-3 0 0 0,2 2 128 16,1 1-128-16,-3 1 0 0,-2 0 0 0,-9-4 0 15,0 0 0-15,0 0 0 0,9 2 0 0,-9-2 0 16,0 0 144-16,0 0 0 0,4-10 0 0,-3 2 0 15,-4-3 208-15,1 1 32 0,-4-3 16 0,2-2 0 16,-3-2-16-16,0-2-16 0,-2-1 0 0,3-6 0 16,0 0-144-16,3-5-32 0,-1 1 0 0,3-8 0 15,3-4 0-15,1 2-16 0,-1 2 0 0,2 2 0 16,-1 5-176-16,0 3 192 0,0 1-192 0,1 4 192 16,-2 0-192-16,2 4 0 0,-1 0 0 0,-1 3 0 15,-1 0-144-15,2 5 144 0,-1-1-192 0,-2 4 192 16,-1 0-1632-16,1 8-224 0,0 0-32 0</inkml:trace>
  <inkml:trace contextRef="#ctx0" brushRef="#br1" timeOffset="-185260.83">26320 15409 10127 0,'-10'-6'448'0,"10"6"96"0,-9-3-544 0,9 3 0 15,-8-3 0-15,8 3 0 0,0 0 3152 0,0 0 528 16,0 0 96-16,0 0 32 0,0 0-2288 0,0 0-464 16,0 0-96-16,9-2 0 0,-9 2-288 0,10 0-48 15,-1 2-16-15,0 1 0 0,-1 4-224 0,2 3-64 16,1 4 0-16,-1 2 0 0,1-1-128 0,0 8-16 15,-1 1-16-15,2 9 0 0,-1 0 32 0,-1 4 0 16,-1 2 0-16,-1 8 0 0,-2-2 0 0,-2 4 16 16,-4 2 0-16,-1 0 0 0,-3-3-16 0,-1 2-16 15,-2 0 0-15,0-5 0 0,-1 1 112 0,2-3 32 16,-2-1 0-16,1-5 0 0,-1-3 192 0,0 2 32 0,2-7 16 0,1 0 0 16,-1 1-160-16,0-6-16 0,4 0-16 15,-1-1 0-15,1-4-192 0,-2-3-48 0,3-3 0 0,1 0 0 16,0 0 0-16,2-3 0 0,-2-10 0 0,4 10 0 15,-4-10-128-15,6 5 192 0,-6-5-192 0,11 4 192 16,-1-2 64-16,1-2 0 0,1-1 16 0,0 0 0 16,2-2-112-16,3 1-32 0,1-1 0 0,2 2 0 15,2-2-128-15,1 1 0 0,5-3 0 0,1 2 0 16,3-1 0-16,1 3 0 0,1-1 0 0,3-1 0 16,0-2 0-16,-2 1 0 0,0 2 128 0,1 0-128 15,3 0 0-15,1 1 0 0,2-1 0 0,3 2 128 16,3 3-128-16,3 1 0 0,2-3 0 0,1 1 0 15,-2 1 0-15,1 0 0 0,-1 0 0 0,3 0 0 16,2-2 0-16,2 0 0 0,0 3 0 0,2 0 0 0,0 0 0 0,-1-2 0 16,-3-2 0-16,0 3 0 0,-1-1 0 15,5 2 0-15,2-1 0 0,0 2 0 0,1 0 0 0,-2 1 0 16,0 1 0-16,-1-2 128 0,0 0-128 0,4 0 0 16,1 1 0-16,0-2 0 0,3 1 0 0,-3 0 128 15,-2-2-128-15,1-1 0 0,-1 1 0 0,4 1 128 16,2-2-128-16,2 3 0 0,1-1 0 0,-2-3 0 15,-3-1 128-15,1 0-128 0,-2 0 0 0,2 2 0 16,1 2 0-16,1-3 0 0,-1 0 0 0,-1-2 0 16,-6-2 128-16,3 2-128 0,-1 2 0 0,2 1 0 15,0-2 0-15,-1 0 0 0,0 1 0 0,-3 0 0 16,-2-2 0-16,3 0 0 0,-3-1 0 0,1 1 0 16,3 0 128-16,-1-1-128 0,-1 1 0 0,-1-1 0 0,-4-1 0 0,-1 1 0 15,-1 0 0-15,0 2 0 0,0 2 0 0,1 0 0 16,0-1 0-16,0 2 0 0,0-1 0 0,-3-2 0 15,-3 0 0-15,0 0 0 0,1 0 0 0,-2 0 0 16,1 0 0-16,0 3 0 0,-1 0 0 0,-2-2 0 16,-2 1 0-16,-2 1 128 0,-2-3-128 0,-2 0 0 15,-5 1 0-15,1 0 0 0,-2 2 0 0,-15-2 0 16,2 2 0-16,1 1 0 0,1 2 0 0,3-1 0 16,-3-1 0-16,-1 1 0 0,0 1 128 0,15 2-128 15,-8 0 0-15,-6-3 0 0,-5-3 0 0,-3 1 0 16,-1-1 0-16,-1 2 0 0,-3-1 0 0,-10-3 0 15,10 2 0-15,-10-2 0 0,12 1 0 0,-12-1 0 16,0 0 0-16,0 0 0 0,10 3 0 0,-10-3 0 16,0 0 0-16,0 0 0 0,0 0 128 0,10 3-128 0,-10-3 0 0,0 0 0 15,0 0 0-15,0 0 0 0,10 0 0 0,-10 0 0 16,0 0 128-16,10-3-128 0,-10 3 0 0,8-4 0 16,-8 4 0-16,8-9 0 0,-3 3 128 0,0 0-128 15,-3-5 0-15,2 3 128 0,0-4-128 0,0-2 0 16,-1 0 0-16,1-2 128 0,-1-3-128 0,1-2 0 15,-1-2 0-15,1 0 0 0,-1-5 0 0,1-2 128 16,1-2-128-16,1-1 0 0,0-2 0 0,2 1 0 16,0 1 0-16,1 3 0 0,-2 2 0 0,2 1 0 15,1 3 0-15,0 0 0 0,-1-3 0 0,2 1 0 16,-3-5 0-16,-1 13 0 0,-1-1 0 0,2-4 0 16,-2-5 0-16,2 2 0 0,-1-5 0 0,1-1 0 0,0 2 0 0,3-23 0 15,-2 11 0-15,-1 6 0 0,-2 5 0 0,-4 6 0 16,1 1 0-16,0-2 0 0,-2 2 0 0,-1-4 0 15,-3 0 0-15,1-2 0 0,-2 1 0 0,0 2 0 16,-1-2 0-16,0 5 0 0,1-2 0 0,0 6 0 16,-1 1 0-16,1 2 0 0,1 5 0 0,-1 0 0 15,0 1 0-15,1 4 0 0,1 1 0 0,2 6 0 16,0 0 0-16,0 0 0 0,0 0-224 0,0 0 80 16,0 0 144-16,0 0 0 0,0 0 0 0,0 0-128 15,0 0 128-15,0 0-192 0,2 15 192 0,1 6-192 16,0-1 192-16,0 3 0 0,1 2 0 0,1 3 0 15,-1 3 0-15,1-1-192 0,-2 3 192 0,1 0-192 16,-2 0 192-16,-1 2 0 0,1-2 0 0,-4 6-128 16,0 7 128-16,-2 10 0 0,-2 6 0 0,-1 4 0 0,0-4 0 15,2-29 0-15,-2 2 0 0,0 0 0 0,-1 2 0 16,-1 3 0-16,-1 3 0 0,1 0 128 0,-1 5-128 0,-8 32 0 16,4-15 0-16,3-11 0 0,2-11 0 0,1-6 0 15,0-7 0-15,3-2 0 0,0-6 0 0,1-3 0 16,1-1 0-16,-1-2 0 0,0-3 0 0,1-3 0 15,3-10 0-15,-3 13 128 0,3-13-128 0,-4 9 0 16,4-9 0-16,0 0 128 0,0 0-128 0,0 0 128 16,0 0-128-16,0 0 128 0,-9 1 0 0,9-1 0 15,-10-5 0-15,2 1 0 0,1-2-128 0,-2-2 0 16,0 3 128-16,0-3-128 0,0 2 0 0,-1 1 0 16,-3-3 0-16,-1 3 128 0,1 1-128 0,-4 1 0 0,-1-3 0 0,-3 4 0 15,0-1 0-15,-3 2-128 0,-4 0 128 0,-3 1-128 16,-1 1 128-16,13 0-192 0,-2 1 192 0,-6 0-192 15,0 1 64-15,-3 1 0 0,-1-2 0 0,-2 1 0 16,-1-3-64-16,-35 1-16 0,6-2 0 0,2-1 0 16,-3 1 16-16,1-1 16 0,-2-4 0 0,3 4 0 15,-2-2 176-15,-5 0-192 0,-3-3 192 0,-3 0-192 16,-5 4 192-16,2-4 0 0,3 2 0 0,-2 1 0 16,-3 0 0-16,35-1 0 0,-6-2 0 0,-8 0 0 15,-2-2 0-15,-4 3 0 0,-5-3 0 0,-3 2 0 16,-2-5 0-16,-64-6 0 0,25 3 0 0,15 4 0 15,9-3 0-15,2 6 0 0,1-3 0 0,3 4-128 16,4-2 128-16,5 3 0 0,2-2 0 0,-2 5-128 16,-5 0 128-16,-1-1 0 0,1-1-144 0,3 1 144 15,4 2 0-15,1-1 0 0,0 1-144 0,0 0 144 0,-2 1 0 16,3 0 0-16,3 1 0 0,5 1 0 0,3 2 0 0,0-1 0 16,-1-2 0-16,-1 4 0 0,-4-1 0 0,0-1 0 15,2 2-128-15,4 0 128 0,1-2 0 0,2 3 0 16,-1 2 0-16,0-2 0 0,-10 0 0 0,4 4 0 15,-2-4 0-15,3 3 0 0,2 0 0 0,3 0 0 16,2 2 0-16,-3-2 0 0,-3 1 0 0,2-3 0 16,2 3 0-16,2-3 0 0,4 1 0 0,4 2 0 15,-1-3 0-15,5 2 0 0,3-3 0 0,-1 0 0 16,1-1 0-16,1 1 0 0,-1-3 128 0,3-2-128 16,0 0 0-16,2-1 0 0,3 0 128 0,0 1-128 15,3-2 0-15,3 1 0 0,3-4 128 0,1 2-128 0,4 1 0 16,-2 1 0-16,4-6 0 0,1 1 128 0,0 1-128 0,2 0 0 15,1-4 0-15,1 1 0 0,-1-2 0 0,1 2 0 16,0 0 0-16,1 0 0 0,0-3 0 0,2 0 0 16,0-1 160-16,2 0-160 0,0 2 160 0,2-4-160 15,0-4 192-15,1 0-64 0,2 1-128 0,2-5 192 16,0-3-64-16,4 0-128 0,-2 1 176 0,3-5-176 16,2-3 192-16,0-1-64 0,2-2 0 0,-1-3-128 15,1-3 176-15,1 3-176 0,-1-4 160 0,1 1-160 16,-1-1 0-16,0-2 128 0,-2-1-128 0,2-1 0 15,0 3 0-15,0-1 0 0,-3 2 0 0,3 2 0 16,0 4 0-16,-3 0 0 0,0 3 0 0,-4 1 0 16,1 7 0-16,-1-2 0 0,-1 3 0 0,-1 2 0 15,0-2 0-15,-1 4 0 0,1 2 0 0,-1 3 0 16,0 2 0-16,-2 0 0 0,1-1 0 0,-1 7 0 0,3 7 0 0,-3-9 0 16,3 4 0-16,0 5 0 0,0 0 0 15,0 0 0-15,0 0 0 0,-7 5 0 0,7-5 0 0,-7 11 0 16,1 3-160-16,2 3 160 0,0-2 0 0,3 5-160 15,-1 2 160-15,0 0 0 0,2 0 0 0,0 5-128 16,0-1 128-16,0 5 0 0,0 1 0 0,2 2 0 16,-1 2 0-16,-1 1 0 0,-3 1 0 0,1-1 0 15,-1 1 0-15,-1 1 0 0,1 3 0 0,-2-2 0 16,0-2 0-16,1-3 0 0,0 1 0 0,0 0 0 16,0-1 0-16,2-2 0 0,-2-2 0 0,1-1 0 15,1 1 0-15,1-6 0 0,-2 1 0 0,3-5 0 16,1 1 0-16,3-2 0 0,-1 2 0 0,-1-2 0 0,-1-5 0 0,3 1 0 15,0-2 0-15,1-2 0 0,-5-12 0 0,7 10 0 16,1 1 0-16,1-6 0 0,0-1 0 0,3-1 144 16,-3-1-144-16,3-2 128 0,2-2-128 15,4 1 128-15,0-3-128 0,1 3 0 0,4-2 0 0,2 2 128 16,2-1-128-16,2 0 0 0,3-1 0 0,2-1 0 16,3 2 0-16,1 1 0 0,2-1 0 0,0 0 0 15,1 1 0-15,1 1 0 0,5 0 0 0,3 1 0 16,3 2 0-16,5-1 0 0,2 2 0 0,4-1 0 15,-1-1 0-15,1 0 0 0,1-2 0 0,1 1 0 16,0-1 0-16,4 1 0 0,3 0 0 0,0 1 0 16,-4-1 0-16,0 0 0 0,3 1 0 0,3 3 0 15,1-3 0-15,3-1 0 0,0 2 0 0,-2 0 0 16,-2-2 0-16,0 0 0 0,0 0 0 0,4 2 0 0,2 1 0 16,-1-2 0-16,-1 1 0 0,2-1 0 0,0 1 0 0,2 2 0 15,4 0 0-15,-3-1 0 0,-3 3 0 0,-1 0 0 16,-1-2 0-16,2 4 0 0,2-2 0 0,-2 5 0 15,-1-3 0-15,-1 1 0 0,-5-4 0 0,1 3 0 16,2-2 0-16,2 0 0 0,1 1 0 0,-1-1 0 16,-6 4 128-16,3-6-128 0,-2 0 0 0,4 4 0 15,3-2 0-15,-1 3 0 0,-5-4 0 0,-3 0 0 16,-2-1 0-16,1 1 0 0,2 6 0 0,2-3 0 16,3 2 0-16,-1 3 128 0,-4-2-128 0,1 0 0 15,1 2 0-15,1-1 0 0,3-2-144 0,-1 2 144 16,-7-1 0-16,-32-7 0 0,6-2-144 0,3 3 144 15,3 0 0-15,2-1-144 0,1 4 144 0,-1-3-160 16,1 2 160-16,40 6-160 0,-21-1 160 0,-10-5 0 0,-9 3 0 0,-22-8 0 16,6 2 0-16,0 2 0 0,-2-2 0 0,-1 1 0 15,0 2 0-15,-5-3 0 0,-2 1 0 0,17 6 0 16,-11-2 0-16,-29-10 0 0</inkml:trace>
  <inkml:trace contextRef="#ctx0" brushRef="#br1" timeOffset="-156956.95">22671 443 4607 0,'0'0'400'0,"0"0"-400"16,0 0 0-16,0 0 0 0,0 0 1904 0,0 0 288 16,0 9 64-16,-2 1 16 0,1 0-736 0,0-2-160 15,-1 1-32-15,1-2 0 0,-1 5-112 0,-1-2-16 0,-1 3-16 0,0 1 0 16,1 3-368-16,-1 4-64 16,-1 2 0-16,0 2-16 0,0-2-176 0,-3 5-16 0,-1 1-16 0,-1 2 0 15,-2 0-144-15,1 0-16 0,-2 1-16 0,-5 15 0 16,3-8-80-16,5-12-16 0,-1-3 0 0,2-1 0 15,1-3-16-15,3-2-16 0,1-3 0 0,3-2 0 16,1 0-32-16,2-7 0 0,4 0 0 0,1 0 0 0,3-4 176 0,3-2 16 16,2-1 16-16,4-3 0 0,2 0-64 0,0-1-16 15,1 1 0-15,1-3 0 0,0 2-208 0,0-1-128 16,-1-1 160-16,0 0-160 0,-3 4 160 0,1-4-160 16,1 2 160-16,-2 1-160 0,0-1 0 0,-1 0 0 15,-3 1 0-15,-1 2-160 16,0 1-1408-16,-6 1-288 0,-1 0-48 0,-7 0-11072 0</inkml:trace>
  <inkml:trace contextRef="#ctx0" brushRef="#br1" timeOffset="-156736.7">22607 916 12895 0,'0'0'1152'0,"0"0"-928"0,0 0-224 0,6-3 0 16,2-1 2112-16,5 1 384 16,-1-1 80-16,-1 3 16 0,0-3-1104 0,2-3-208 0,-1 1-64 0,2 1 0 15,2-3-768-15,-2 2-144 0,0-2-48 0,-2 3 0 16,1 1-256-16,0 1 0 0,-2 0 0 0,1-1 0 31,-2 2-768-31,-3 0-96 0,1 1-32 0</inkml:trace>
  <inkml:trace contextRef="#ctx0" brushRef="#br1" timeOffset="-156536.78">22470 566 19919 0,'14'-7'880'0,"-5"2"192"0,2-2-864 16,4 1-208-16,2-4 0 0,3 0 0 0,3-4 832 0,-4 0 112 15,0-2 16-15,3 0 16 0,1-2-144 0,1 1-48 16,0 1 0-16,1 1 0 0,1 1-528 0,6-2-128 16,-3 5 0-16</inkml:trace>
  <inkml:trace contextRef="#ctx0" brushRef="#br1" timeOffset="-156189.65">23095 617 17503 0,'-1'14'1552'15,"0"1"-1232"-15,-2-1-320 0,0 4 0 0,0 4 1040 0,0-1 160 0,1 1 16 0,-1 1 16 16,2 1 48-16,1-2 0 0,1-3 0 0,2-2 0 15,0 1-720-15,2-4-144 0,2-2-32 0,0-1 0 16,2 1 80-16,1-7 16 0,1-2 0 0,1-3 0 16,0-1 352-16,1-3 64 0,1-5 0 0,-1 1 16 0,1-6-96 0,0-2-32 15,0 0 0-15,0-2 0 0,-1-1-224 0,-1-1-48 16,-4-1-16-16,3 2 0 0,-5-2-240 0,2-10-32 16,-5 6-16-16,-1 8 0 0,-2 1-80 0,-2 0 0 15,1 0-128-15,1 3 192 0,0 2-192 0,-1 1-208 16,-2 3 32-16,1 1 16 15,-1 1-1472-15,3 5-288 0,0 0-64 0</inkml:trace>
  <inkml:trace contextRef="#ctx0" brushRef="#br1" timeOffset="-155916.95">23593 264 18431 0,'0'0'1632'0,"0"0"-1312"0,0 0-320 0,0 0 0 0,0 7 592 0,0 1 48 16,-1 3 16-16,0 1 0 0,-4 3 656 0,-2 4 128 16,1 4 32-16,1-1 0 0,-1 4-448 0,-1 4-64 0,0 1-32 0,-1 1 0 15,2 6-384-15,-1-1-80 0,1-1-16 0,0 7 0 16,2-2-304-16,1-4-144 0,3-4 128 0,1-4-128 15,3-8 128-15,0-2-128 0,1-3 0 0,0-2 128 16,0-4-128-16,2-1-224 0,-1-5 48 0,2-2 16 16,1-2-1888-16,-1-2-368 0</inkml:trace>
  <inkml:trace contextRef="#ctx0" brushRef="#br1" timeOffset="-155588.31">23686 754 16575 0,'0'0'736'0,"0"0"160"0,0 0-720 0,0 0-176 15,8-1 0-15,1-4 0 0,0 0 832 0,1 0 144 16,0-4 32-16,0 1 0 0,0-4 16 0,0-1 0 16,2 0 0-16,-1-1 0 0,-1-2-272 0,1 2-48 15,-1 0-16-15,-3 4 0 0,-1-3-32 0,-3 4 0 16,1-1 0-16,-1 3 0 0,-3-1 0 0,0 2 0 15,0 6 0-15,0 0 0 0,-5 0 48 0,-3 2 16 16,-2 3 0-16,0 5 0 0,-2 0-416 0,1 4-96 16,-1 3-16-16,1 0 0 0,1 1 0 0,2 0-16 15,0 1 0-15,1 8 0 0,3-8-176 0,3-1 128 0,-1-2-128 0,4-6 128 16,-1 1-128-16,3-5 0 0,1 3 0 0,4-2 0 16,0 2-288-16,-3-6-32 0,2-2-16 0,2-1 0 31,1-1-1776-31,1-4-336 0,-1 0-80 0</inkml:trace>
  <inkml:trace contextRef="#ctx0" brushRef="#br1" timeOffset="-155298.6">23999 716 20271 0,'2'13'896'0,"0"-4"192"0,-1-1-880 15,-1 4-208-15,0-2 0 0,-1 3 0 0,-1 0 1536 0,-1 0 272 16,0-3 48-16,0 0 16 0,1-3-640 0,-1 2-128 16,3-9-16-16,0 0-16 0,0 0-336 0,0 0-64 15,0 0-16-15,0 0 0 0,0 0 112 0,0 0 0 16,3-9 16-16,2-1 0 0,1-2-288 0,-1-2-64 16,1 0-16-16,0 1 0 0,0-1-288 0,3-4-128 15,-1 2 128-15,-2 4-128 0,0 2 0 0,3-1 0 16,-1 2 0-16,-2-1 0 0,1 2 0 0,3-4 0 15,-2 2 0-15,-2 5 0 16,0 1-1552-16,2 1-192 0,-1-3-48 0</inkml:trace>
  <inkml:trace contextRef="#ctx0" brushRef="#br1" timeOffset="-154811.89">24270 198 20671 0,'0'0'912'0,"0"6"192"0,0-6-880 16,-4 8-224-16,1 1 0 0,-3 5 0 0,1-2 1568 0,0 0 272 0,1 0 48 0,-2 5 16 16,-1-3-784-16,5-3-160 0,-1 2-16 0,2-3-16 15,0 3-688-15,2 1-240 0,0-4 144 0,2 2-144 16,0-1 0-16,1-5-144 0,3 2 0 0,-1 0 0 15,2-5-1984-15,-1 0-400 0,11-4-80 16,-1-3-16-16</inkml:trace>
  <inkml:trace contextRef="#ctx0" brushRef="#br1" timeOffset="-154422.93">24594 377 21359 0,'0'0'944'0,"0"0"208"0,0 0-928 0,0 0-224 16,0 0 0-16,0 0 0 0,0 0 1392 0,0 0 224 16,0 0 48-16,0 0 16 0,0 0-576 0,0 0-112 15,0 0-32-15,0 0 0 0,0 0-400 0,0 0-96 16,0 0-16-16,0 0 0 0,0 0-96 0,0 0-32 16,6 6 0-16,-6-6 0 0,8 4 16 0,-1 1 0 15,1 2 0-15,0-4 0 0,-2 2-64 0,-1 2-16 16,0-2 0-16,0 2 0 0,0 4-16 0,-1-2-16 15,1 1 0-15,-2 2 0 0,1-3 112 0,-2 4 32 16,-1 1 0-16,1-4 0 0,-2 2 128 0,-2 2 16 16,-1-4 16-16,-1 1 0 0,-1-2-32 0,-2 1-16 15,1 2 0-15,-2-3 0 0,-1 3-112 0,0-3-32 16,-1 0 0-16,0-3 0 0,1 3-128 0,-1-2-16 16,-1-2-16-16,0 0 0 0,3-1-176 0,-1-2 128 15,0 0-128-15,0-1 128 0,1-4-128 0,1 2 0 0,-1-3 0 0,2-1 0 16,-1 1-208-16,1 0-128 0,1 2-32 0,1-2 0 31,2-2-1552-31,2 6-320 0,-2-5-64 0</inkml:trace>
  <inkml:trace contextRef="#ctx0" brushRef="#br1" timeOffset="-153388.43">23241 1071 8287 0,'0'0'368'0,"0"0"80"0,0 0-448 0,0 0 0 16,0 0 0-16,0 0 0 0,-1-5 2400 0,-2 1 400 16,3 4 80-16,-6-8 0 0,1 3-1312 0,5 5-272 15,0 0-48-15,-6 0-16 0,-2 3-368 0,0 2-80 16,-1 0-16-16,4 4 0 0,-3 1-240 0,-1 3-48 16,0 5-16-16,-1 1 0 0,-1 1 48 0,1 0 0 15,0 1 0-15,1 0 0 0,0 2-224 0,3-3-32 16,2 0-16-16,2-3 0 0,0 1-240 0,4 4 144 15,1-7-144-15,2-6 128 0,2 0-128 0,0-3 0 16,4 3 0-16,-4-4 0 0,3 1 0 0,-2 1 0 16,2-3 0-16,0-1 0 15,-10-3-512-15,7 3-144 0,-7-3-32 0,9 1 0 16,-9-1-2096-16,0 0-416 0</inkml:trace>
  <inkml:trace contextRef="#ctx0" brushRef="#br1" timeOffset="-152988.15">23093 1331 3679 0,'0'0'320'0,"0"0"-320"0,0 0 0 0,0 0 0 16,5-2 3472-16,1-2 624 0,0-1 128 0,7-1 32 15,0 1-2336-15,-3-2-480 0,1 0-96 0,2 0 0 16,1-2-640-16,0 3-128 0,0-2-32 0,3 2 0 16,-3 0-368-16,-1-2-176 0,0 3 160 0,0-3-160 0,0 3 0 0,-2 1-160 15,1-1 0-15,-2 0 0 31,0 3-448-31,-3-2-96 0,1 3 0 0,0-2-16 0,-2 1-64 0,-6 2-16 0,0 0 0 0,0 0 0 0,0 0 512 0,0 0 96 16,0 0 32-16,0 0 0 0,0 0 160 0,0 0 128 16,0 0-128-16,0 0 176 0,-1 6 352 0,0 4 80 15,-2-4 16-15,-1 8 0 0,0-3 224 0,2-4 48 16,-1 1 16-16,2 2 0 0,-2-2-96 0,2 2-32 16,1-3 0-16,0 2 0 0,0-9-112 0,4 9-32 15,-4-9 0-15,0 0 0 0,8 5-144 0,1 0-48 16,-1-3 0-16,1-2 0 0,3-2 64 0,0-1 0 15,2-1 0-15,-5 2 0 0,2-3-160 0,-3 2-32 16,0-4 0-16,0 0 0 0,-3-4-128 0,-3 5-16 16,0 1-16-16,-2-6 0 0,-2 3 48 0,1 0 16 15,-3 2 0-15,-1-2 0 0,-1 2-96 0,-4-2-128 16,-1-1 176-16,6 6-176 0,-4-2 0 0,2-2 0 16,-1 3-192-16,1 1 48 15,0 0-1840-15,7 3-352 0,0 0-80 0</inkml:trace>
  <inkml:trace contextRef="#ctx0" brushRef="#br1" timeOffset="-152688.18">23633 1190 19519 0,'-2'14'864'0,"2"-7"176"0,-1 4-832 0,0-2-208 0,0 1 0 0,-1 3 0 0,2-3 1632 0,-3 2 288 16,0-4 48-16,0 5 16 0,2 0-880 0,0-9-160 15,1-4-48-15,0 0 0 0,0 0-384 0,0 0-96 16,0 0-16-16,0 0 0 0,0 0 240 0,0 0 32 16,6-5 16-16,3-8 0 0,-1 3-192 0,-2 1-48 15,-2-3 0-15,2 2 0 0,2-5-272 0,0-5-176 16,-2 1 192-16,-1 6-192 0,1-1 128 0,2-4-128 16,0 4 0-16,-3 6 0 0,2-2 0 0,0 3 0 15,2 0 0-15,1 0 0 0,-1 2 0 0,2 2 0 16,-1 1-160-16,2-1 160 15,0 2-1664-15,-1-1-256 0,-1 1-48 0,0 1-11840 0</inkml:trace>
  <inkml:trace contextRef="#ctx0" brushRef="#br1" timeOffset="-152187.09">23896 1072 17727 0,'0'0'784'0,"0"0"176"0,0 0-768 0,0 0-192 0,0 0 0 0,-1 13 0 16,1 0 1472-16,0-6 272 0,0 1 48 0,0-2 16 15,0 6-592-15,-3-2-128 0,3 3-32 0,0-1 0 16,-1-2-336-16,1 2-64 0,0 1-16 0,0-5 0 16,0 4-160-16,1-1-32 0,-1-11-16 0,0 0 0 15,3 9 16-15,-1 0 16 0,-2-9 0 0,0 0 0 16,0 0-16-16,0 0 0 0,0 0 0 0,6-1 0 0,-6 1-16 0,9-5-16 15,-4 0 0-15,3-7 0 16,-2 2-128-16,-2 0-32 0,-1 0 0 0,1 1 0 0,-1-3-256 0,1 4 0 16,0-4 0-16,0 3 0 0,1-2 0 0,0 3 0 15,0-1 0-15,0 5 0 0,2-3 0 0,-4 3 0 16,-3 4 128-16,0 0-128 0,0 0 0 0,0 0 0 16,8 4-176-16,-2 2 176 0,-2-2-128 0,0 4 128 15,-1 0 0-15,-1 0 0 0,1 2-144 0,-2-2 144 16,3 2 0-16,-4-10-144 0,0 0 144 0,0 0 0 15,0 0 0-15,0 0 0 0,6 6 0 0,-6-6 0 16,0 0 0-16,0 0 128 0,10-1-128 0,-3-3 0 16,-2 1 0-16,1-5 128 0,0 2-128 0,1-1 0 15,-1-2 0-15,0 4 128 0,1-2-128 0,-1 1 0 16,1 3 0-16,-1 1 0 0,-6 2 0 0,8 0 0 16,-8 0 0-16,7 2-128 0,1 3 128 0,-1 2 0 15,1-2 0-15,-4 2 0 0,0 0 0 0,1 0 0 16,0 2 0-16,-1 2 0 0,1 1-352 0,-3-7 16 15,2 2 0-15,-4-7 0 16,8 5-2544-16,-2-3-496 0</inkml:trace>
  <inkml:trace contextRef="#ctx0" brushRef="#br1" timeOffset="-151903.77">24290 1042 22687 0,'0'0'1008'0,"0"0"208"15,-4 9-976-15,4-2-240 0,-2 0 0 0,-2 5 0 0,0-3 1728 0,1-1 288 16,2-3 64-16,0 1 16 16,0 3-624-16,1-4-128 0,0 2-32 0,0-7 0 0,1 7-768 0,-1-7-160 15,5 4-16-15,1 0-16 0,2-3-112 0,0-1-32 16,-2-2 0-16,3-2 0 0,2 0 64 0,-1-2 16 16,-2-1 0-16,0 2 0 0,-2-4-80 0,-1 2-16 15,0-4 0-15,-1 3 0 0,0-4-64 0,0 2 0 16,-2-3-128-16,1 0 192 0,-2 3-192 0,0-1 144 15,1 1-144-15,-2 1 128 0,0-1-128 0,0 2 0 16,0-1 0-16,1 3 0 16,0 2-576-16,-1 4-112 0,1-8-16 0,-1 8 0 15,3-5-2912-15,-3 5-592 0</inkml:trace>
  <inkml:trace contextRef="#ctx0" brushRef="#br1" timeOffset="-151655.84">24534 728 5519 0,'0'0'240'0,"0"0"64"0,0 0-304 0,0 0 0 0,0 0 0 0,0 9 0 16,1 1 3952-16,-2 1 720 0,0 2 160 0,-2-2 32 16,1 5-2576-16,-1 0-512 0,-1 1-112 0,3 0 0 15,-4 3-720-15,2 0-144 0,1 1-32 0,-1 1 0 16,2-3-368-16,0 0-80 0,-1-1 0 0,2 0-16 15,0-5-304-15,3-2 0 0,-2 0 128 0,1-3-128 16,-1 1 0-16,1-4 0 0,-2-5-176 0,0 0 176 16,0 0-1552-16,0 0-208 0,8-1-32 0,0-6-10896 15</inkml:trace>
  <inkml:trace contextRef="#ctx0" brushRef="#br1" timeOffset="-151304.05">24740 852 14735 0,'0'0'1312'0,"0"0"-1056"16,0 0-256-16,0 0 0 0,0 0 1024 0,0 0 160 16,-5 4 32-16,0 1 0 0,-2-2 464 0,1-1 112 15,0 1 0-15,-1 1 16 0,2 1-784 0,-1 0-144 16,1-3-48-16,0 3 0 0,0 3-96 0,2-3-32 16,1 3 0-16,2-8 0 0,0 9-80 0,0-9-32 15,0 6 0-15,0-6 0 0,3 8-96 0,-3-8-32 0,7 3 0 0,-7-3 0 16,7 0-32-16,2 0-16 0,-2 0 0 0,0 0 0 15,-7 0-160-15,8 2-16 16,-1 0-16-16,-7-2 0 0,7 4-32 0,-7-4-16 0,6 6 0 0,1-2 0 16,-2 3 112-16,1 4 32 0,-2-2 0 0,-2-1 0 15,1-2 0-15,-1 5 0 16,-2-11 0-16,3 5 0 0,-1 3-128 0,-2-8-32 0,0 0 0 0,0 0 0 16,0 0-32-16,11 0-128 0,-11 0 192 0,7-6-64 15,1-1 0-15,2-7 0 0,-1 3 0 0,-4 3 0 16,0 1-128-16,0-3 0 0,0-1 0 0,3 0-176 15,-6-1-1216-15,-2 12-240 0,0 0-48 0</inkml:trace>
  <inkml:trace contextRef="#ctx0" brushRef="#br1" timeOffset="-134875.75">27048 991 7359 0,'0'0'656'0,"0"0"-528"16,0 0-128-16,0 0 0 0,0 0 880 0,0 0 144 15,0 0 16-15,3 13 16 0,-1-3 0 0,1 1 0 16,-3-11 0-16,4 13 0 0,0 0-96 0,1 1-32 16,0 1 0-16,1 0 0 0,0 3-176 0,3 0-48 15,0-1 0-15,1 3 0 0,-1 0-256 0,1-2-48 0,2-1-16 0,-2 0 0 16,-2-4-128-16,1-3-48 0,1 1 0 0,0-2 0 16,-4-1 112-16,2-4 32 15,-8-4 0-15,11 2 0 0,-2-1 64 0,-9-1 16 16,9-3 0-16,0 0 0 0,-1-3 0 0,-2-1 0 15,0 1 0-15,-1-4 0 0,1 0-192 0,-1-2-48 16,-2 1 0-16,1 2 0 0,0-1-192 0,0 2 128 0,-2-3-128 0,1 3 0 16,-3 8 0-16,0 0 128 0,2-10-128 0,-2 10 0 15,3-9-224-15,-3 9-96 0,0 0 0 0,0 0-11920 16</inkml:trace>
  <inkml:trace contextRef="#ctx0" brushRef="#br1" timeOffset="-134622.89">27122 1281 9215 0,'0'0'816'0,"0"0"-656"16,0 0-160-16,0 0 0 0,0 0 2144 0,0 0 400 16,0 0 80-16,0 0 0 0,0 0-704 0,-1-8-160 15,1-3-32-15,2-1 0 0,2-1-704 0,1-2-160 16,2-3-32-16,-1-2 0 0,-1-3-128 0,0 2-16 15,0-2-16-15,1 1 0 0,1-3-160 0,2 0-48 16,0 0 0-16,0-2 0 0,1 4-240 0,0-2-48 16,1 1-16-16,1 4 0 0,0 1-160 0,-3 2 0 15,0 2 0-15,-2 2 128 0,-1 2-128 0,-1-1 0 16,0 6 0-16,-5 6 0 16,8-8-1184-16,-8 8-272 0,10-1-48 0</inkml:trace>
  <inkml:trace contextRef="#ctx0" brushRef="#br1" timeOffset="-133841.72">26874 297 11807 0,'0'0'512'0,"0"0"128"0,0 0-512 15,0 0-128-15,0 0 0 0,0 0 0 0,-8 4 992 0,8-4 176 0,-6 9 48 0,1-4 0 16,5-5-320-16,-5 11-64 16,0-2-16-16,2 4 0 0,1-2-224 0,1 2-32 0,-2 3-16 0,3-3 0 15,1 1-80-15,2 3-16 0,-1 2 0 0,1 0 0 16,-1 0-128-16,4 0-16 0,-3 0-16 0,1 15 0 16,-1-10 32-16,-1-2 16 0,1-6 0 0,-2-2 0 15,0 0 112-15,1-5 0 0,-2-9 16 0,1 9 0 16,-1-9 64-16,0 0 16 0,0 0 0 0,0 0 0 15,0 0 0-15,0 0 0 0,0 0 0 0,1-12 0 16,0 0-96-16,2-2 0 0,-3-2-16 0,2-2 0 16,0-3-176-16,-1-1-48 0,0-1 0 0,1 7 0 0,-2-4-208 0,1-2 0 15,0 0 128-15,0-4-128 0,1 3 0 0,-1 0 0 16,3 1 128-16,5-15-128 0,0 11 0 0,1 6 0 16,0 3 0-16,1 2 0 0,1 4 0 0,0 2 0 15,-1-1 0-15,0 5 0 0,0 2 0 0,0 3 0 16,-1 0 0-16,-1 3 0 0,-9-3-144 0,10 6 144 15,-1 0 0-15,-9-6-144 0,6 9 144 0,-2 3 0 16,-4-12 0-16,0 12 0 0,-4-3 0 0,0 3 0 16,-3-2 0-16,-3 1 0 0,-3-3 0 0,1 2 0 15,-2-1 0-15,0 0 0 0,0 0 0 0,2 0 0 16,-2-4 0-16,1 1 128 0,0-2-128 0,1-2 0 16,0 1-128-16,2-2 128 15,0-1-1536-15,10 0-240 0,0 0-32 0</inkml:trace>
  <inkml:trace contextRef="#ctx0" brushRef="#br1" timeOffset="-133416.72">27186 283 8287 0,'0'0'736'0,"0"0"-592"0,0 0-144 0,0 0 0 0,0 0 1520 0,0 0 272 16,0 0 48-16,6 10 16 0,-6-10-320 0,0 0-64 15,0 0-16-15,10 3 0 0,0-2-368 0,-10-1-80 16,12-3-16-16,-2-1 0 0,0-2-320 0,-1 1-64 16,-1 1-16-16,-8 4 0 0,7-7-144 0,1 0-48 15,-8 7 0-15,7-5 0 0,-1-4-192 0,-6 9-32 16,5-7-16-16,-5 7 0 0,3-12-160 0,-3 12 192 15,0-7-192-15,0 7 192 0,0-13-192 0,0 13 160 16,-3-8-160-16,3 8 160 0,0 0-160 0,0 0 128 16,0 0-128-16,-11-2 128 0,1-1-128 0,10 3 160 0,-10 5-160 15,0 0 160-15,1 4-160 0,-1 1 0 16,1 3 0-16,0-3 0 0,1 0 0 0,2 3 0 16,0-3 0-16,2 3 0 0,3-3 0 0,-1 2 0 15,2-12 0-15,5 11 0 0,3-2 0 0,1 0 0 16,1-5 0-16,0 1 0 0,2-3 0 0,0 2 128 15,-1-4-128-15,0-2 0 0,-1-1 0 0,0-1 0 0,2 2 0 0,-3-1 0 32,0-3-480-32,-2 1-176 0,-7 5-48 0</inkml:trace>
  <inkml:trace contextRef="#ctx0" brushRef="#br1" timeOffset="-133107.15">27412 240 14111 0,'0'0'624'0,"0"0"128"0,0 0-608 0,0 0-144 0,-1 14 0 0,1-14 0 15,-2 10 1472-15,2-10 256 0,-2 12 48 0,-1 2 16 0,1-3-464 0,2-11-96 16,-3 14-16-16,1-2 0 0,0-2-384 0,2-10-64 16,0 0-32-16,0 0 0 0,0 12-160 0,0-12-48 15,0 0 0-15,0 0 0 0,0 0 64 0,0 0 16 16,0 0 0-16,10-6 0 0,-2-6-96 0,-2 2 0 15,1 0-16-15,-1-3 0 0,-1 3-224 0,2-2-32 16,-2 2-16-16,1 3 0 0,0-2-224 0,1 0 0 16,-1 3 128-16,2-3-128 0,-1 4 0 0,2-2 0 15,0 3 0-15,1 1 0 0,0 0 0 0,1-1 0 16,-11 4 128-16,10-2-128 0,-10 2-128 0,11 1-80 16,-11-1-16-16,0 0 0 15,9 5-1952-15,-9-5-400 0,9 4-80 0</inkml:trace>
  <inkml:trace contextRef="#ctx0" brushRef="#br1" timeOffset="-132796.74">27763 241 9215 0,'0'0'400'0,"0"0"96"0,0 0-496 0,0 0 0 0,0 0 0 0,0 0 0 16,0 0 2000-16,6-5 304 0,-6 5 64 0,0 0 16 0,0 0-880 0,0 0-176 15,0 0-48-15,0 0 0 0,0 0-336 0,0 0-80 16,0 0-16-16,3 10 0 0,-3 3-16 0,0-1-16 16,0-3 0-16,-2 4 0 0,0-4-176 0,0 2-16 15,1 2-16-15,0-4 0 0,1-9-288 0,-1 13-64 16,1-13-16-16,1 14 0 0,-1-5-240 0,0-9 128 15,0 0-128-15,0 0 0 0,0 0 0 0,0 0 0 16,0 0 0-16,0 0-160 16,0 0-1392-16,0 0-288 0,10 0-48 0</inkml:trace>
  <inkml:trace contextRef="#ctx0" brushRef="#br1" timeOffset="-132374.18">28019 209 5519 0,'0'0'496'0,"0"0"-496"0,0 0 0 0,0 0 0 15,0 0 2256-15,-6 9 368 0,0-5 64 0,6-4 0 16,-9 7-832-16,1 4-192 0,2-5-16 0,1 3-16 15,5-9-608-15,-4 9-112 0,4-9-16 0,-3 11-16 16,3-11-320-16,2 10-64 0,-2-10-16 0,0 0 0 16,7 11-272-16,-7-11-48 0,10 7-16 0,2 0 0 0,-1-6 64 0,1 0 16 15,-1-1 0-15,1 0 0 0,-1-1 16 0,-2-2 0 16,0-3 0-16,-2 2 0 0,-7 4 112 0,11-4 32 16,-4-1 0-16,-7 5 0 0,7-7-64 0,-7 7-16 15,3-7 0-15,-3 7 0 0,0-11 48 0,-5 4 16 16,-1 0 0-16,-3 2 0 0,-2 0-112 0,-3 0-32 15,-2-3 0-15,4 3 0 0,-2 1-224 0,1-1 176 16,0 0-176-16,2 2 160 0,1 2-160 0,0 0 0 16,1 2 0-16,9-1 0 15,-11 0-464-15,11 0-80 0,-8 3-16 0,8-3 0 16,-8 6-2176-16,8-6-432 0,0 0-96 0,0 0 0 0</inkml:trace>
  <inkml:trace contextRef="#ctx0" brushRef="#br1" timeOffset="-131656.89">28556 114 14047 0,'0'0'624'0,"0"0"128"0,0 0-608 0,0 0-144 16,0 0 0-16,0 0 0 0,0 0 1008 0,0 0 160 16,-9 1 48-16,9-1 0 0,-10 3-128 0,1-1-32 15,0-1 0-15,9-1 0 0,-10 3-336 0,1 2-64 16,0-1-16-16,9-4 0 0,-10 1-192 0,1 4-64 16,1 4 0-16,2-4 0 0,0 4-144 0,-1-3-48 15,7-6 0-15,-7 8 0 0,2 2-64 0,-1 2 0 16,0-2-128-16,2 1 192 0,4-11-192 0,-4 9 144 15,1 3-144-15,0-3 128 0,3-9-128 0,-1 11 0 0,1 0 0 0,0-11 128 16,2 11-128-16,-2-11 0 16,0 0 144-16,11 10-144 0,-11-10 128 0,11 6-128 15,-11-6 128-15,13 5-128 0,-2-1 288 0,-11-4-16 16,13-4 0-16,0 0 0 0,-2-1 176 0,0 0 48 0,0-5 0 0,-1 2 0 16,-1-2-160-16,0 3-16 0,-1-4-16 0,1 3 0 15,-1-5-176-15,0-2-128 0,-1 1 144 0,1-3-144 16,-1-1 128-16,-3 2-128 0,0-3 0 15,0-3 0-15,-2 0 128 0,0-4-128 0,-2-1 0 0,0-2 0 16,-2 0 128-16,2 12-128 0,-1-2 0 0,0 0 0 16,0 2 0-16,-1 3 0 0,1 0 0 0,0 6 0 15,0-1 0-15,-3 2 0 0,4 7 0 0,-7 4 0 16,-1 8 0-16,4-4-128 0,-1 6 128 0,0 6 0 0,-1 1 0 16,1 5 0-16,2-1 0 0,0 4 0 0,0-1 0 0,1 26 192 15,1-7-48-15,1-11-16 0,0-9-128 0,2-1 192 16,1-5-192-16,1-1 192 0,-2-2-192 0,3 0 0 15,0-3 0-15,0 2 128 0,2-3-128 0,-1-3 0 16,0-1 0-16,2-3 0 16,-8-7-336-16,13 6-112 0,-2-5 0 0</inkml:trace>
  <inkml:trace contextRef="#ctx0" brushRef="#br1" timeOffset="-125877.33">28815 181 8287 0,'0'0'368'0,"0"0"80"0,0 0-448 0,0 0 0 0,0 0 0 0,0 0 0 16,0 0 1600-16,0 0 224 0,0 0 48 0,0 0 16 15,0 0-672-15,0 0-144 0,0 0-32 0,0 0 0 16,0 0-224-16,0 0-48 0,0 0-16 0,0 0 0 0,0 0-48 0,0 0 0 16,0 0 0-16,0 0 0 0,0 0-48 0,0 0-16 15,0 0 0-15,9 7 0 0,-9-7 16 0,6 12 0 16,-1-3 0-16,-1 4 0 0,-1-3-16 0,-1 1 0 15,-2-11 0-15,0 14 0 0,3-3-192 0,-3-11-64 16,2 12 0-16,1 1 0 0,-3-13-160 0,0 0-32 16,0 13-16-16,0-13 0 0,0 0-176 0,0 0 0 15,0 0 144-15,0 0-144 0,0 0 0 0,0 0 0 16,0 0 0-16,0 0 0 16,0 0-2320-16,0 0-384 0</inkml:trace>
  <inkml:trace contextRef="#ctx0" brushRef="#br1" timeOffset="-125368.55">29243 191 3679 0,'0'0'320'0,"0"0"-320"16,0 0 0-16,0 0 0 0,0 0 2384 0,0 0 416 15,4-7 80-15,-4 7 0 0,3-192-1408 0,-3 368-272 16,0-176-64-16,0 0-16 0,0 0-144 0,-4-6-16 16,-2-2-16-16,6 8 0 0,-9-2-160 0,0 2-16 15,-1-1-16-15,0 2 0 0,-1 1-192 0,0 2-48 16,-1 4 0-16,1-3 0 0,0 4 32 0,-2-3 0 16,0 2 0-16,2 2 0 0,-1 3 64 0,2-4 16 15,0 1 0-15,5-3 0 0,5-7-208 0,-4 13-32 16,4-13-16-16,0 0 0 0,4 10-64 0,-4-10-16 15,13 9 0-15,1-4 0 0,2 0 176 0,2 0 48 16,1-3 0-16,1-1 0 0,1-1-160 0,-2-1-32 16,0-1 0-16,0 2 0 0,-1 0-320 0,-2-1 144 0,-2-4-144 0,0 3 0 15,0-1 160-15,-2 0-160 16,-5 2 128-16,5-3-128 0,-2-1 0 0,-3 1-256 0,-7 4 48 0</inkml:trace>
  <inkml:trace contextRef="#ctx0" brushRef="#br1" timeOffset="-118497.2">559 462 11967 0,'0'0'1072'0,"0"0"-864"0,0 0-208 0,0 0 0 15,0 0 704-15,0 0 112 0,0 0 16 0,0 0 0 16,0 0-496-16,0 0-80 0,3 13-32 0,-3-13 0 16,2 11 112-16,-2-11 32 0,3 9 0 0,-3-9 0 15,2 13-96-15,1-4-16 0,-3-9 0 0,4 12 0 16,-2 1-16-16,2-4-16 0,-3 2 0 0,2-2 0 15,1 3 64-15,-2 2 16 0,1 1 0 0,-1 2 0 16,1-1 144-16,0 3 48 0,-2 3 0 0,0 1 0 16,0 2 16-16,-1 0 16 0,0 1 0 0,0 4 0 0,0 5 64 0,0 7 16 15,-1 3 0-15,0 6 0 0,0 0-32 0,-1-1 0 16,1 1 0-16,1-3 0 0,-4-4-112 0,2 3-16 16,-2 4-16-16,-1 3 0 0,0 3-112 0,0-3 0 15,-1-1-16-15,1-4 0 0,2-4 16 0,-3-2 0 16,1-4 0-16,-1-1 0 0,1-2-48 0,0 2 0 15,-3 5 0-15,1-1 0 0,-1 3-80 0,-1 0-32 16,0 3 0-16,0-8 0 0,2 0-160 0,-2-2 128 16,0 1-128-16,0-3 128 0,1-2-128 0,2 0 128 15,-2-3-128-15,-1 1 128 0,4-3-128 0,0 1 0 16,-1 0 0-16,2-4 0 0,2 0 128 0,-1-3-128 16,1-3 0-16,0-2 128 0,1-3-128 0,1 2 0 0,0-3 0 15,1-3 0-15,2 0 0 0,-1 1 0 0,-2-12 0 0,5 9 0 16,3 2 0-16,1-3 0 0,1 1 0 0,-1-4 0 15,-9-5 0-15,13 6 0 0,-1 2 0 0,0-4 0 16,1-2 128-16,1 1-128 0,1-1 0 0,3 3 128 16,2 0 0-16,3-1-128 0,2 0 192 0,-8-3-64 15,4 1-128-15,4 0 160 0,1-1-160 0,5 2 160 16,2-2-160-16,1 0 160 0,3 1-160 0,32 2 160 16,-10-3-160-16,-7-1 0 0,-6-1 0 0,-1-1 0 15,-1 1 0-15,2 1 0 0,1 1 128 0,1 1-128 16,2-1 0-16,2 1 0 0,3 2 0 0,-2-4 0 15,-1-1 0-15,0 1 0 0,0 0 0 0,4 0 0 16,3-3 0-16,3 3 128 0,3 3-128 0,-2 1 0 16,0-2 0-16,-1-2 0 0,0 0 0 0,2 3 0 15,3 1 0-15,2 1 0 0,1-2 0 0,0 0 0 0,-3-3 0 0,-1 3 0 16,-2-3 0-16,2 1 0 0,2 1 0 0,4 1 0 16,0 1 0-16,1-4 0 0,-2-4 0 0,1 0 0 15,-1 0 128-15,3 2-128 0,2-1 0 0,3 1 0 16,1-3 0-16,-2 1 0 0,-6-1 0 0,3 2 0 15,2 3 0-15,4-1 0 0,0-4 0 0,-3 1 0 16,-2 1 0-16,0 2 0 0,2 1 0 0,1 1 0 16,1 1 0-16,0 0 0 0,0 2 0 0,0 0 0 15,-3 0 0-15,4-2 0 0,0 1 0 0,2 1 0 16,2-2 0-16,-3 2 0 0,-3-4 0 0,3 1 0 16,1-1 0-16,4 3 0 0,1-2 0 0,-3-1 0 15,-5-1 0-15,1 1 0 0,2 1 0 0,4 2 0 16,1-3 0-16,-3 0 0 0,-2-2 0 0,-2 4 0 0,1 0 0 15,2 2 0-15,2 2 0 0,2-3 0 0,-4-4 0 0,-1 1 0 16,0 1 0-16,4-1 0 0,2 1 0 0,0-1 0 16,-3-2 0-16,0-1 0 0,6 0 128 0,-2 0-128 15,4 0 0-15,-1-1 0 0,-1-1 0 0,0-2 0 16,-1 0 0-16,3 3 128 0,2-2-128 0,-2 0 128 16,-3-2-128-16,-1-2 0 0,5 2 0 0,-1-2 0 15,2 0 0-15,-4 1 0 0,-1 3 0 0,0-3 0 16,3 1 0-16,0-1 0 0,-2 4 0 0,1-4 0 15,-3 0 0-15,1 4 0 0,2-2 0 0,0 2 0 16,-2 1 0-16,1-1 0 0,-3 0 0 0,1 1 0 16,3 3 0-16,-3-3 0 0,-1-1 0 0,0 1 0 0,1 1 0 15,2 2 0-15,1 0 0 0,-3-2 0 0,-2 1 0 0,1-2 0 16,-2 1 0-16,5 1 0 0,2 0 0 0,-3 1 0 16,-3 1 0-16,1-2 0 0,1-1 0 0,2-1 0 15,2 4 0-15,-4 0 0 0,-3 0 0 0,-1 3 0 16,1-2 0-16,0 2 0 0,5-1 0 0,-5-1 0 15,-1 2 0-15,-4 0 0 0,3 2 0 0,2-2 0 16,2 1 0-16,-3 1 0 0,-2 0 0 0,0-1 0 16,1-1 0-16,3-2 0 0,2 3 0 0,-2 0 0 15,-3 1 0-15,-1-1 0 0,0-2 0 0,2 3 0 16,3 0 0-16,-1 0 0 0,0 0 0 0,-1 3 0 16,0-3 0-16,1 0 0 0,3 2 0 0,-2-2 0 15,-4-1 0-15,2 2 0 0,-1 0 0 0,3 1 0 0,1 3 0 0,-2-1 128 16,-4-2-128-16,5 0 0 0,-4 0 0 0,2 2 0 15,0 0 0-15,1 0 0 0,0-7 0 0,-1 4 0 16,1 0 128-16,2-1-128 0,2 0 128 0,1 1-128 16,-4-2 128-16,0-1-128 0,1-1 0 0,3 2 128 15,6 1-128-15,-4-2 0 0,-2-6 0 0,1 3 128 16,0 3-128-16,3-1 0 0,3 0 0 0,-5-1 0 16,-3 0 128-16,1 4-128 0,-1 4 0 0,3-4 128 15,-3-1-128-15,1 1 0 0,-3 0 144 0,2 0-144 16,1 2 0-16,-1-2 128 0,1-3-128 0,0 2 0 15,0 0 0-15,3 1 0 0,1-1 0 0,-2-3 128 16,-1-1-128-16,-1 1 0 0,1 2 0 0,4-1 128 16,4 2-128-16,-3-1 0 0,-5-2 0 0,0 2 0 15,1-2 0-15,2 1 0 0,-2 0 0 0,3-1 0 16,-4-1 0-16,0 1 0 0,4-1 0 0,-1 0 128 0,-2 0-128 0,-1 0 0 16,0-1 0-16,0 1 0 0,4 0 0 0,-2-1 0 15,-4-2 0-15,4 2 0 0,-3 0 0 0,2 1 0 16,4 0 0-16,-1-2 0 0,-4 0 0 0,0 2 128 15,0 1-128-15,1-1 0 0,1-1 0 0,-3-1 0 16,-2 1 0-16,2 1 0 0,2 1 0 0,-1-1 0 16,-2-1 0-16,-3-1 0 0,-2 0 0 0,2 1 0 15,3 0 0-15,0 1 128 0,-5 0-128 0,1-1 0 16,0-1 0-16,1 1 0 0,3 1 0 0,-1 0 0 16,-5-1 0-16,2 1 0 0,-4-1 0 0,3 1 0 15,4 1 0-15,-4-1 0 0,-1-1 160 0,-3-2-32 16,3-2-128-16,0 2 192 0,2 1 0 0,-1-2-16 0,0-1 0 15,-1-3 0-15,-2 3 32 0,4 1 16 16,3-1 0-16,-2 1 0 0,-2 1-16 0,-3-1 0 0,-2-4 0 0,2 4 0 16,4 2 0-16,-2 1 0 0,0-2 0 0,-5-1 0 15,-2-1-208-15,0 1 0 0,2 2 0 0,4 2 0 16,0-1 0-16,-3-3 0 0,-6-3 0 0,3 4 0 16,-2 0 0-16,5-1 0 0,-1 2 128 0,-2-2-128 15,-3 0 0-15,-1 0 0 0,1 2 0 0,-1-1 0 16,-1 2 0-16,3-2 0 0,-2 2 0 0,-2-1 0 15,-2-2 0-15,-1 1 0 0,1 1 0 0,0 0 0 16,1 4 0-16,-1-2 0 0,-1-3 0 0,-2-1 0 16,-2 0 0-16,1-1 0 0,-1 2 0 0,4-3 0 15,1 5 0-15,-3-1 128 0,4-2-128 0,-6 1 0 16,-3-1 0-16,2 1 0 0,1 0 0 0,3 2 0 0,1 0 0 16,-4-1 0-16,0 1 0 0,-1 0 0 0,-2 1 0 0,2 0 0 15,0 0 0-15,2 0 0 0,3 0 0 0,-2 0 128 16,-1-3-128-16,-4 2 0 0,0 0 0 0,-1-1 0 15,2 0 0-15,2 1 0 0,1 1 0 0,-1-2 0 16,0 0 0-16,-2 1 0 0,-3 1 0 0,0 0 0 16,-1-2 0-16,3 2 0 0,1 0 0 0,-2 0 0 15,-1-1 0-15,-1 1 0 0,-6 0 0 0,2 0 0 16,0 0 0-16,0 0 0 0,1 0 0 0,1 0 0 16,-1 1 0-16,-1 1 0 0,-3-1 0 0,-2 0 0 15,-1 0 0-15,0 1 0 0,0-1 0 0,0 1 0 16,-1 0 0-16,-1 0 0 0,5-1 0 0,-4 1 0 15,-1-1 0-15,-1-1 0 0,-5-1 0 0,0 2 0 0,-1 2 0 16,-2-1 0-16,0 1 0 0,-1 2 0 0,-1-1 0 0,1-1 0 16,-1 2 0-16,-2 1 0 0,-2-3 0 0,-1 0 0 15,0 1 0-15,-4 0 0 0,1 1 0 0,-4-3 0 16,-2-1 0-16,3 3 0 0,-2 0 0 0,-10 0 0 16,2-2 0-16,2 2 0 0,1-3 0 0,2 3 0 15,-1 3 0-15,0-2 0 0,1-1 0 0,15 4 0 16,-5-1 0-16,-6-3 128 0,-3 1-128 0,-2 0 0 15,-1-1 0-15,-1-3 0 0,-1 0 0 0,-2 2 0 16,0-2 0-16,-1 0 0 0,-1-1 0 0,-2-1 0 16,1 0 144-16,-3-2-16 0,0 1 0 0,-2 0 0 15,-7 2-128-15,9-3 0 0,2-4 0 0,-4 1-176 16,0-6 176-16,0 3 0 0,-1-5 0 0,-1 1 128 0,-2-4 0 0,-1-1 0 16,1-1 0-16,-1-2 0 0,-2-2-128 15,0-5 0-15,0 0 0 0,0-4 0 0,0-5 0 0,0 1 176 16,0 0-16-16,-1-1 0 0,0 1-160 0,0-2 0 15,-3-5 0-15,1 0 0 0,1-7 0 0,-1-3 0 16,1-6 0-16,2-3 0 0,-2 1 0 0,2-1 128 16,0 4-128-16,0-3 0 0,0-7 0 0,0-6 0 15,2-5 0-15,0 6 0 0,-2 4 160 0,1 5-160 16,2-2 192-16,-2 0-192 0,-1-1 0 0,0-3 0 16,0-3 0-16,0 6-192 0,0 9 192 0,0 0 0 15,0 4 144-15,0-3-144 0,0-2 0 0,-1-1 0 16,-2-2 0-16,0 6 0 0,3 5 0 0,-3 9 0 15,-1 4 144-15,0 4-144 0,-1 2 160 0,0 3-160 16,0 1 192-16,-1-1-192 0,0 2 0 0,-2 0 0 0,2 4 0 0,-3-2 0 16,1 1-128-16,0 1 128 0,1-1 0 0,-1 5-144 15,1 1-128-15,0 1-32 0,1 5 0 0,-1-1 0 32,0 5-368-32,0 1-80 0,7 7-16 0</inkml:trace>
  <inkml:trace contextRef="#ctx0" brushRef="#br1" timeOffset="-25915.92">29758 1631 10191 0,'0'0'448'0,"0"0"96"0,0 0-544 0,0 0 0 15,0 0 0-15,0 0 0 0,0 0 304 0,0 0-48 16,0 0-16-16,-7 0 0 0,-3-5 16 0,10 5 16 15,-11-1 0-15,4 1 0 0,7 0 16 0,-10 1 0 16,2 2 0-16,8-3 0 0,-8 5-16 0,8-5 0 16,-5 8 0-16,5-8 0 0,0 0 16 0,0 11 0 15,3 2 0-15,7-7 0 0,-1 0 160 0,6 2 16 16,3-3 16-16,6 2 0 0,4 1 224 0,6-1 32 16,6-1 16-16,0-3 0 0,2-5 64 0,2 0 16 15,-3-3 0-15,5 1 0 0,4-1-16 0,2-1 0 0,-1 0 0 0,5 4 0 16,1 1-144-16,-1-2-32 0,-3-5 0 0,-3 5 0 15,-3 1-272-15,2 0-64 0,6 1-16 0,2-1 0 16,2 2-128-16,-5 0-32 0,-4-1 0 0,-6 1 0 16,-3 0 16-16,-5 0 0 0,-6 4 0 0,-2-2 0 15,-4-2 64-15,-3 0 16 0,-4-2 0 0,-1 2 0 16,-2 0 32-16,-5 0 0 0,-9 0 0 0,0 0 0 16,0 0 80-16,10 0 32 0,-10 0 0 0,0 0 0 15,0 0-144-15,0 0-32 0,0 0 0 0,0 0 0 16,-12 1-192-16,0 0 144 0,-1-1-144 0,-5 3 128 15,-2-1-336-15,-3 2-80 0,-3-2-16 0,1 1 0 16,-3 1-2448-16,-2-1-512 0,-19-3-80 16,9-2-32-16</inkml:trace>
  <inkml:trace contextRef="#ctx0" brushRef="#br1" timeOffset="-24062.89">28508 15726 6447 0,'0'0'272'0,"5"-7"80"0,1-2-352 0,0 0 0 0,1-4 0 0,-1 2 0 16,-1 2 1344-16,1-1 208 0,1 2 48 0,-1-3 0 16,1 0-1072-16,-2 0-208 0,0 3-32 0,-1-2-16 15,-1 3 96-15,1-2 16 0,-1 2 0 0,-3 7 0 16,0 0 192-16,3-9 32 0,-3 3 16 0,0 6 0 15,0 0-48-15,0 0-16 0,0 0 0 0,0 0 0 16,0 0 112-16,0 0 32 0,0 0 0 0,0 0 0 16,0 0-144-16,0 0-32 0,0 0 0 0,0 0 0 15,0 0-208-15,0 0-64 0,0 0 0 0,0 0 0 16,0 0 336-16,0 0 64 0,13 3 16 0,0 0 0 16,0 0-400-16,2 3-80 0,3 1 0 0,2 3-16 15,4-5 0-15,2 3 0 0,3 0 0 0,4-2 0 0,4 1 16 0,1-3 16 16,0-3 0-16,4 2 0 0,4 1 128 0,6-2 32 15,5 2 0-15,1-3 0 0,2-1-80 0,-3 0-16 16,-2-1 0-16,-3-3 0 0,-3-5-144 0,-8 0-128 16,-4 2 192-16,-2 0-192 0,-2-1 144 0,-4 1-144 15,-4-6 0-15,-3 7 144 0,-4 0-144 0,-4 2 0 16,-4 1 0-16,-10 3 0 0,0 0 0 0,0 0 0 16,0 0 0-16,0 0 0 0,0 0 192 0,-13 3-32 15,-2-1-16-15,-3 5 0 0,-2-2 48 0,-2-4 0 16,1 3 0-16,-4 2 0 0,0 1-64 0,-2 0-128 15,-2 1 192-15,-4-6-64 0,-3 2-128 0,-2-2 128 16,-5-2-128-16,-1-2 128 0,-2-2-128 0,0 3 128 0,0-1-128 0,3-1 128 16,0 1-128-16,1 0 0 0,-1 0 144 0,1 1-144 15,-1-1 144-15,2 0-144 0,1-1 192 0,6-3-192 16,2 1 176-16,8 1-176 0,0 0 160 0,2-2-160 16,5-2 128-16,1 4-128 0,2-2 0 0,3 1 0 15,1 1 128-15,2-1-128 0,2-1 0 0,6 6 0 16,0 0 128-16,0 0-128 0,-4-7 0 0,4 7 0 15,0 0 128-15,0 0-128 0,8-5 0 0,2-1 0 16,1 2 0-16,5 1 0 0,1 3 0 0,4 0 0 16,2 2 0-16,4-1 0 0,5-4 0 0,3 5 0 15,3 0 0-15,0 2 0 0,-1-4 0 0,0 0 0 16,-2-1 0-16,3 1 0 0,2-1 0 0,0-1 0 16,1 0 0-16,0 0 0 0,-2 2 0 0,1-1 0 15,-4-1 128-15,-3-2-128 0,-2 1 0 0,-6 2 144 0,-4 1-144 16,-5 0 0-16,-3 0 0 0,-13 0 0 0,0 0 0 0,0 0 0 15,0 0 0-15,0 0 0 0,0 0 0 16,0 0 128-16,-11 3-128 0,-3 0 0 0,-6 0 208 0,-4-1-32 16,-5 0-16-16,-4 2 0 0,-4-1 16 0,-2 1 0 15,-3-1 0-15,-1-1 0 0,-3 1-176 0,-1 2 192 16,-1 1-192-16,-2-1 192 0,-1-3-192 0,2 0 128 16,0 1-128-16,7-1 128 0,4 2-128 0,6-3 128 15,6-1-128-15,5 2 128 0,6-1-128 0,6 0 0 16,9-1 0-16,0 0 0 0,0 0 0 0,0 0 0 15,12-1 128-15,4-2-128 0,4-2 0 0,7 3 0 16,5 0 0-16,4 1 0 0,3-1 0 0,4-1 0 0,2-1-144 16,-2 0 144-16,-1 3 0 0,0 1 0 0,-3 0 0 0,2 4 0 15,-4 0 0-15,-4-2 0 0,-5 3 0 16,-3-1 0-16,-5 0 0 0,-4 0 0 0,-6-2 0 0,-10-2 0 16,0 0 0-16,0 0 0 0,-6 12 0 0,-5-6 0 15,-1 1 0-15,-6 0 0 0,-6-2 0 0,-2 2 0 31,0-1-736-31,-1-2-240 0,0 0-48 0,6-2-9408 0,3-1-1856 0</inkml:trace>
  <inkml:trace contextRef="#ctx0" brushRef="#br1" timeOffset="-22721.12">31143 15744 8287 0,'0'0'736'0,"0"0"-592"0,0 0-144 0,0 0 0 15,0 0 704-15,0 0 128 0,0 0 0 0,10 3 16 16,-10-3-352-16,0 0-80 0,11 0-16 0,-11 0 0 15,10 0-176-15,-10 0-32 0,10-3-16 0,1 2 0 0,-11 1 32 0,11-1 16 16,-2-2 0-16,1 2 0 0,2 0 192 0,0 1 32 16,1-2 16-16,4 1 0 0,2 0 48 0,1 1 0 15,2 2 0-15,6 0 0 0,1-4-48 0,4 2 0 16,0 2 0-16,2-4 0 0,2-3 48 0,-1 1 0 16,-3-1 0-16,0 3 0 0,-1 2-32 0,-2 1 0 15,0-1 0-15,-2 0 0 0,-3 1-320 0,-1 1-160 16,-4 1 160-16,-2 0-160 0,-4-2 128 0,-2-1-128 15,-2 3 0-15,-10-3 144 0,0 0-16 0,0 0 0 16,0 0 0-16,0 0 0 0,0 0 80 0,-14 5 16 16,-4-3 0-16,-2 1 0 0,-3-1 32 0,-3 0 0 15,-3-1 0-15,-3 3 0 0,-3-3-80 0,-3 2-16 0,-4-1 0 16,-4-2 0-16,-5-1-32 0,2 1 0 0,-4-1 0 16,5-1 0-16,2 1-128 0,4 1 0 0,3 0 0 15,5 3 128-15,3-2-128 0,6 1 160 0,3 1-160 0,6-1 160 16,4 1-160-16,12-3 0 0,0 0 0 0,0 0 0 15,0 0 0-15,0 0 0 0,17 4-192 0,3-2 192 16,3 0-160-16,5-2 160 0,5 1 0 0,4 1-144 16,1 1 144-16,5 1 0 0,5 1 0 0,2-3 0 15,0 0 0-15,-5 0 0 0,-4 1 0 0,-2 1 0 16,-4-1 320-16,-2 0-16 0,-3-1 0 0,-3 2 0 16,-3-1 208-16,-4 2 64 0,-4-4 0 0,-4 3 0 15,-12-4-48-15,9 3 0 0,-9-3 0 0,0 0 0 16,0 0-144-16,0 0-48 0,-10 5 0 0,-3 1 0 15,-1-1-16-15,-3-2-16 0,-6-2 0 0,0 0 0 16,-1-1-304-16,0-1 128 0,-3-2-128 0,0 1 0 16,1-1 144-16,1 2-144 0,3 1 0 0,2-1 144 0,4-4-144 15,3 3 0-15,4 2 0 0,9 0 0 16,0 0-2032-16,0 0-272 0,0 0-64 0,0 0-16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39:56.63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2181 16147 7359 0,'0'0'320'0,"0"0"80"0,0 0-400 0,0 0 0 15,0 0 0-15,-2 6 0 0,-2 1 1728 0,0 0 256 16,0-2 48-16,4-5 16 0,-4 9-672 0,1-2-128 15,0 0-32-15,-1 2 0 0,4-9-48 0,0 8-16 16,-2 1 0-16,0-3 0 0,4 3-208 0,-2-9-48 16,0 0-16-16,1 6 0 0,0 1-192 0,-1-7-48 15,0 0 0-15,0 0 0 0,8-2 256 0,0-3 32 0,0-1 16 0,4-7 0 16,2-2-240-16,0-3-32 16,1-1-16-16,2-1 0 0,-1-7-400 0,-1 0-64 15,3 0-32-15,0 0 0 0,-3-2-160 0,0 2 128 16,3-4-128-16,-1 5 128 0,-2-2-128 0,0 5 0 15,-1-1 144-15,0 3-144 0,-1 5 0 0,-2 3 144 0,-2 0-144 16,0 6 0-16,-1 2 0 0,-1 3 0 0,-7 2 0 0,7 11 0 16,-1 1 0-16,-1 7 0 0,-1 6 0 0,0 3 0 15,0 6 0-15,1 4 0 0,-4 6 0 0,0 1 0 16,-1 5 0-16,-1 2 0 0,0 1 0 0,-2 3 0 16,1 6 0-16,-1-5 0 0,-1-3 160 0,2-2-160 15,-2-5 288-15,0-3-32 0,-1-4 0 0,0-5 0 16,2-4 336-16,0-7 64 0,1-4 16 0,1-3 0 0,1-4-96 0,0-4-32 15,0-9 0-15,0 0 0 16,0 0 16-16,3-9 0 0,0-5 0 0,1-5 0 0,0-3-144 0,1-7-32 16,0-4 0-16,0-4 0 0,-1-3-384 0,0 1 128 15,1-5-128-15,3 0 0 0,1 2 0 0,0-1 0 16,2 3 0-16,2 3 0 0,1 0 0 0,1 2 0 16,0 2 0-16,2 7 0 0,0-1 0 0,3 5 0 15,0 5-128-15,-1-1 128 0,0 5 0 0,-1 5 0 16,-2 1 0-16,1 3 0 0,-2 0-400 0,-1 4 32 15,-1 3 16-15,5 1 0 16,-4 2-2128-16,-3-1-416 0,-11-5-96 0</inkml:trace>
  <inkml:trace contextRef="#ctx0" brushRef="#br0" timeOffset="543.39">3123 15289 12895 0,'-16'1'1152'0,"9"1"-928"0,0-1-224 0,-1-1 0 15,0 1 1600-15,1 0 288 0,-1 2 48 0,1 0 16 16,-1-3-576-16,2-2-112 0,6 2-32 0,-7-4 0 15,2-1 144-15,1-5 32 0,2 0 0 0,2-4 0 0,1-2-272 0,2-2-48 16,-1-1-16-16,2-3 0 16,2-2-304-16,4 1-64 0,-2 0-16 0,2 2 0 0,0 0-288 15,2 6-48-15,2 1-16 0,-1 1 0 0,-2 4-192 0,0 3-144 16,1 5 192-16,-1 6-192 0,-1 5 176 0,1 7-176 16,-1 0 160-16,-1 7-160 15,-2 6 160-15,0 5-160 0,-4 1 160 0,0 5-160 0,-3 3 144 0,-1-1-144 16,-2 6 128-16,-1-8-128 0,-1-1 128 0,3-5-128 15,-3-3 128-15,0-3-128 0,1-7 448 0,-1-4 16 16,2-5 0-16,2-6 0 0,1-7 112 0,0 0 32 16,0 0 0-16,5-9 0 0,0-6-176 0,3-4-48 15,-1-5 0-15,3-2 0 0,-2-5-240 0,1-4-144 16,2-2 160-16,0 1-160 0,-1-1 128 0,0 0-128 0,0 1 0 0,0 2 0 16,2 5 128-16,-1 3-128 15,1 3 0-15,0 6 0 0,1 3 0 0,1 7 0 0,-4 2 0 0,2 5 0 16,-1 5 0-16,1 3-192 15,-2 6 48-15,0 5 0 0,-3 4 144 0,0 7 0 16,-3 5 0-16,-1 2 0 0,0 1 0 0,0 2 0 0,-3 0 0 0,0 0-128 16,0-3 128-16,0-1 0 0,0-6-144 0,3 12 144 31,1-12-1696-31,3-4-272 0,1-4-48 0,1-4-15184 0</inkml:trace>
  <inkml:trace contextRef="#ctx0" brushRef="#br0" timeOffset="910.34">4242 15817 4607 0,'0'0'400'0,"0"0"-400"16,0-7 0-16,-2-2 0 0,-1 0 3488 0,0 4 608 15,3 5 128-15,0 0 32 0,-5-6-1568 0,0 3-304 16,5 3-64-16,-8 6-16 0,-1 1-576 0,2 3-112 16,-3 6-16-16,2 5-16 0,2 6-480 0,-1 0-80 15,3 4-32-15,2 4 0 0,-1 0-96 0,2 3 0 16,1 1-16-16,1 0 0 0,2 0-384 0,1-2-80 0,-2-1-16 0,1-2 0 15,1-2-400-15,-3-2 128 16,1 0-128-16,1-4 0 0,1-2 0 0,-2-2-224 16,0-5 32-16,-2 2 0 15,-3-8-1344-15,3-11-256 0,0 0-48 0,0 0-14752 0</inkml:trace>
  <inkml:trace contextRef="#ctx0" brushRef="#br0" timeOffset="1068.39">3878 16199 28559 0,'0'0'1264'0,"0"0"272"0,0 0-1232 0,14 0-304 0,4-1 0 0,2-2 0 0,4 3 1936 0,6-1 336 16,1 0 64-16,3-2 16 0,1-2-1376 0,5-2-272 15,-4-1-48-15,1 2-16 0,-1-6-352 0,-1 1-80 16,0 1-16-16,-3-4 0 0,1 1-192 0,-4 1 0 16,-2-2-144-16,-2 0 144 15,-1-1-2032-15,-2 0-304 0,-2 1-64 0</inkml:trace>
  <inkml:trace contextRef="#ctx0" brushRef="#br0" timeOffset="1378.34">5138 15301 29487 0,'-1'-17'1296'0,"3"8"288"16,3 0-1264-16,3 2-320 0,1 1 0 0,-9 6 0 0,0 0 464 0,0 0 48 15,10 3 0-15,-10-3 0 0,4 13 32 0,-4 5 16 16,-3 2 0-16,-2 7 0 0,-3 7 112 0,0 5 32 0,-4 5 0 0,2 3 0 16,1 6 352-16,0 7 80 0,0 1 16 0,0 6 0 15,0 4-224-15,1 3-32 0,1 7-16 0,1-3 0 16,0-2-512-16,3-25-112 0,0 1 0 0,-3 17-16 15,0-11-240-15,3-8 0 0,1-8 0 0,2-7 0 16,0-3-400-16,3-7-176 0,1-7-48 16,1-2-12064-16,3-6-2416 0</inkml:trace>
  <inkml:trace contextRef="#ctx0" brushRef="#br0" timeOffset="1760.74">5959 15814 11967 0,'-18'3'528'0,"7"-1"112"0,-3 2-512 0,2-2-128 0,12-2 0 0,0 0 0 15,0 0 3680-15,0 0 704 0,0 0 144 0,0 0 16 16,12 2-2816-16,3-2-560 0,0-3-112 0,7-3-32 16,5-1-128-16,3 4-16 0,3-2-16 0,4 1 0 15,4-1-160-15,1 2-48 0,1 1 0 0,-4 0 0 16,-2-3-304-16,-1 3-64 0,-3-1-16 0,-3 2 0 0,-2 0-272 0,-2 1 0 15,-5-2 0-15,-3 2 0 16,-3 2-1408-16,-2-2-352 0,-13 0-64 0,0 0-13472 16</inkml:trace>
  <inkml:trace contextRef="#ctx0" brushRef="#br0" timeOffset="1904.65">6085 16104 26719 0,'-9'11'2368'0,"9"-11"-1888"16,0 9-480-16,4 1 0 0,2 2 2192 0,8-3 352 15,4 0 64-15,4-2 16 0,4 2-1472 0,1-1-304 16,1-2-48-16,2-1-16 0,-2-4-384 0,3-2-80 16,-2-3 0-16,3 3-16 0,1-3-176 0,0 0-128 15,-1-2 144-15,1-2-144 16,-1 2-1472-16,1-4-384 0,-2-1-64 0</inkml:trace>
  <inkml:trace contextRef="#ctx0" brushRef="#br0" timeOffset="2311.59">7704 15421 37775 0,'-14'-10'1664'0,"4"2"368"0,-1 3-1632 0,-1 2-400 0,1 3 0 0,-1 1 0 16,0 3 1056-16,-2 3 128 0,-3 5 32 0,-1 3 0 15,3 2-992-15,-5 2-224 0,-4 1 0 0,-2 7 0 0,1 3-192 0,-1 6-64 16,1 4 0-16,-4 5 0 0,-6-1 48 16,1 3 0-16,1 4 0 0,4 0 0 15,2 0 208-15,5 0-144 0,6 1 144 0,3-1-128 0,6-2 128 0,5-4 0 16,4-3 0-16,4-8 0 0,5-5 0 0,7-2 192 16,6-7 0-16,4-4-16 0,4-9 176 0,4 1 32 15,3-8 16-15,3-7 0 0,3-3 0 0,0-9 0 16,1-7 0-16,1-2 0 0,0-5-192 0,1-4-32 15,2-7-16-15,-4 1 0 0,-6-4 128 0,-4-4 32 16,-7-3 0-16,-3-5 0 0,-6-6 256 0,-5 2 64 16,-5-5 16-16,-4 11 0 0,-8 4-288 0,-2 6-64 15,-3 9-16-15,-1 8 0 0,-5 5-288 0,-3 7 0 16,-7 9 0-16,-4 4 0 16,-6 5-512-16,-4 8-176 0,-3 2-16 0,-2 7-13312 15,-1 2-2672-15</inkml:trace>
  <inkml:trace contextRef="#ctx0" brushRef="#br0" timeOffset="3781.49">5435 16940 8287 0,'0'0'736'0,"-1"-7"-592"0,-1-5-144 0,0 2 0 16,0 0 1376-16,-1 0 240 0,3 1 48 0,-1 0 16 16,-2 1-48-16,3 8-16 0,0 0 0 0,0 0 0 15,0 0-112-15,0 0-32 0,0 0 0 0,0 0 0 0,0 0-384 0,0 0-96 16,-3 9-16-16,0 5 0 0,2 4-336 0,-1 5-80 16,1 3-16-16,0 5 0 0,0 3 160 0,1 4 16 15,-3 2 16-15,2 3 0 0,0 3-208 0,-2 0-32 16,-1-1-16-16,-1 2 0 0,-1-3-176 0,1 0-48 15,2-3 0-15,-1-4 0 0,-2-4-256 0,1-4 160 16,1-1-160-16,0-3 128 0,0-2-128 0,2-4 0 16,1-4 0-16,-1-3 0 15,2-1-1280-15,0-11-304 0,0 0-48 0,0 0-16 16,0 0-1152-16,13-2-224 0</inkml:trace>
  <inkml:trace contextRef="#ctx0" brushRef="#br0" timeOffset="4029.37">5725 16743 26367 0,'0'0'1168'0,"-7"-4"240"0,0-3-1120 0,7 7-288 0,0 0 0 0,0 0 0 16,0 0 832-16,0 0 96 0,-2 12 32 0,-1 4 0 15,1 3-624-15,-1 2-112 0,0 6-32 0,2 2 0 16,1 8 96-16,-1 5 16 0,-2 0 0 0,1 5 0 15,-2-1-48-15,0 2-16 0,-1 3 0 0,0-3 0 16,-1-2-32-16,1 1 0 0,0-4 0 0,2 1 0 16,2-5-208-16,-1-2 0 0,1-4 0 0,1-4 0 15,-1-1-1664-15,1-4-240 0,0-3-32 0,0-4-10800 16</inkml:trace>
  <inkml:trace contextRef="#ctx0" brushRef="#br0" timeOffset="4346.33">5031 17324 26607 0,'0'0'1168'0,"-1"10"256"0,2 4-1136 0,4 3-288 15,3 2 0-15,5 5 0 0,2 6 432 0,3 4 16 0,1-1 16 16,1 1 0-16,0-1-256 0,2 3-48 0,0 2-16 0,-1-3 0 15,-2 0-16-15,0-2 0 0,-1 0 0 0,0-3 0 16,0-4 240-16,3-2 32 0,5-5 16 0,0-6 0 16,0-5 336-16,2-3 64 0,4-5 16 0,3-3 0 15,2-7 96-15,1-3 32 0,3-5 0 0,2-6 0 16,3-4-128-16,-4-5 0 0,-3-1-16 0,-2-2 0 16,-1-2-432-16,-2 1-64 0,0-1-32 0,-5 1 0 15,-1-2-288-15,-1 3 0 0,-1 3 128 0,-1 2-128 31,-2 5-784-31,0 5-224 0,-2 6-32 0,0 6-10560 0,-4 3-2112 0</inkml:trace>
  <inkml:trace contextRef="#ctx0" brushRef="#br0" timeOffset="5931.19">7243 19646 18431 0,'0'0'1632'0,"0"0"-1312"0,0 0-320 0,0 0 0 16,-1-10 1392-16,1 10 208 0,-3-6 32 0,3 6 16 15,-4-10-416-15,4 10-80 0,-7-8 0 0,-2-1-16 16,-1 3-64-16,-2-2-16 0,-1 2 0 0,-2-3 0 16,-1 1-144-16,-1 2-16 0,-1-4-16 0,-2 2 0 15,-3-1-160-15,-1 2-16 0,0-1-16 0,-2 2 0 16,0 2-208-16,-2-3-32 0,-4 0-16 0,-2 2 0 15,-5-3-208-15,-2 3-32 0,-5-1-16 0,0-2 0 16,3 2-48-16,-2-2-128 0,-2 0 192 0,0 2-64 16,-1-3-128-16,0 3 160 0,-3-1-160 0,-4 1 160 15,-5 1-160-15,1-4 0 0,-1 1 144 0,0 0-144 16,-1 2 0-16,1 1 128 0,2-3-128 0,-6 2 0 16,-6 4 0-16,-1-3 0 0,0-4 0 0,1 3 0 0,0 0 0 15,3 4 0-15,1 1 0 0,-4 1 0 0,-5 1 0 0,-3 0 0 16,1 3 0-16,2 0 0 0,1 0 0 0,2 3 0 15,-5 1 0-15,2-3-128 0,3 1 128 0,-1 1 0 16,2-1 0-16,3 4 0 0,2-1 0 0,-4 3 0 16,-5-4 0-16,1 5 0 0,1 1 0 0,5 1 0 15,2 1 0-15,3-1-128 0,4 3 128 0,-5 3 0 16,-2 2 0-16,1 0 0 0,3 1 0 0,2 0-160 16,3 2 160-16,5 0 0 0,2-3 0 0,3 1 0 15,3 2 0-15,-2-4 0 0,-1-1 0 0,1 5-128 16,2-5 128-16,0 2 0 0,4 1 0 0,-1 0 0 15,2 0 0-15,1 6 0 0,-1-4 0 0,6 4-128 16,3 1 128-16,3-1 0 0,3 1 0 0,2 1 0 0,1-1-128 16,3-3 128-16,3 2 0 0,2 1 0 0,0-7-128 0,4 0 128 15,7 1 0-15,1-3 0 0,1 1-128 0,3-3 128 16,5 1 0-16,4-2-128 0,2 1 128 0,3-1 0 16,1 0-128-16,4-1 128 0,2 2 0 0,1 3 0 15,5 0-128-15,1 0 128 0,2-2 0 0,2 2 0 16,2 0 0-16,5-2 0 0,2-4 0 0,2 2 0 15,1 1 0-15,0-1 0 0,-1-2 0 0,1 1 0 16,-2 0 0-16,2 1 0 0,0 1 0 0,0 2 0 16,4 0 0-16,1-3 0 0,2-2 0 0,-1 0 0 15,-1-4 0-15,0-1 0 0,1 1 0 0,0-3 0 16,4 2 0-16,3-3 0 0,2 0 0 0,-28-6 0 16,7 1 0-16,5 1 0 0,3-1 0 0,6-1 0 15,4 0 0-15,3 2 0 0,3 1 0 0,52 0 0 0,-23 3 0 0,-9-3 0 16,-1-2 0-16,-2 1 0 0,-1 1 0 0,-3-2 0 15,-1 1 0-15,-5 2 0 0,-3-4 0 0,2 0 0 16,4 0 0-16,0-2 0 0,1-1 128 0,-3 1-128 16,-4 0 0-16,0 1 0 0,-3-2 0 0,3 0 128 15,2 0-128-15,2 0 0 0,0-2 0 0,-4 0 0 16,-7-1 0-16,-1 1 0 0,1-3 0 0,3-3 128 16,1 2-128-16,2-4 0 0,-2 1 0 0,-29 1 0 15,3 2 0-15,5-2 0 0,1-3 0 0,2-1 0 16,2-1 0-16,0-1 0 0,2-2 0 0,49-12 0 15,-12 3 0-15,-12 3 0 0,-8-5 0 0,-9 4 0 16,0 2 0-16,-3-5 0 0,-1 1 0 0,-2-6 0 0,2 2 0 0,-1-3 0 16,-2-3 0-16,-6 2 0 0,-3-3 0 0,-5 1 0 15,-3-2 0-15,-5-3 0 0,-3 0 0 0,-4-1 0 16,-3 2 160-16,-5-1-160 0,-3-4 160 0,-7 0-160 16,-3-5 272-16,-3 1-32 0,-8 1-16 0,1-3 0 15,-2 3 64-15,-3 4 16 0,-5 0 0 0,-1 1 0 16,-3 2-112-16,0-1 0 0,-3 0-16 0,-6 0 0 15,0 3-16-15,-6 0 0 0,-2 1 0 0,-3 4 0 16,-2 2-160-16,-2 7 160 0,-1 0-160 0,-1 5 160 16,-3 2-160-16,-1 6 0 0,-1 1 0 0,-4 5 0 15,-5 1-288-15,-1 1 16 0,0-1 0 0,-1 4 0 16,0 2-1376-16,1 3-272 0,3 0-48 0,-7 3-15040 16</inkml:trace>
  <inkml:trace contextRef="#ctx0" brushRef="#br0" timeOffset="15387.24">19832 14561 3679 0,'-10'2'320'0,"-2"2"-320"15,0 2 0-15,-2 0 0 0,0 0 2400 0,-1 2 416 16,-2-3 64-16,0 1 32 0,-2 0-1168 0,2-3-224 16,-1-3-48-16,-1-1-16 0,0 2 400 0,0-2 64 15,1-2 32-15,-1-2 0 0,0 1-304 0,1-1-64 16,3 0-16-16,-3-6 0 0,-1-5-544 0,0 0-128 16,-2-2 0-16,5-1-16 0,1 1-240 0,2-1-32 15,3-1-16-15,2-4 0 0,3-3 32 0,2 1 0 16,6-2 0-16,2 2 0 0,3-3-80 0,4 1-16 0,5 3 0 15,2 0 0-15,1-4-208 0,2 3-64 0,1 1 0 0,2 2 0 16,3-4-128-16,0 5-128 0,3 0 192 0,-1 2-192 16,2 3 128-16,2 1-128 0,-2 2 0 0,1 3 0 15,-1 2 176-15,1 7-176 0,-1-1 160 0,-2 5-160 16,0-1 128-16,-5 8-128 0,-3 4 0 0,-3 4 144 0,-5 6-144 16,-3 4 0-16,-2-2 0 0,-5 10 0 0,-7 8 0 15,-2-1 0-15,-4 4 0 0,-6 1 0 0,-7 3 128 16,-2-1-128-16,-2-7 128 0,-4-2-128 0,-3-3 192 0,0-5-32 15,0-2-16-15,0-5 0 0,-1-2 272 0,-1-6 48 16,4-3 16-16,-2-1 0 0,3 0-48 0,2-8-16 16,3-3 0-16,3-4 0 0,3-5-16 0,4-4 0 15,4-2 0-15,2-6 0 0,4-6-48 0,5-7-16 16,5-1 0-16,0-4 0 0,5-5-208 0,3-2-128 16,4 0 160-16,5 0-160 0,2 3 0 0,3 2 0 15,2 3 0-15,3 3 0 0,1 9 0 0,5 4 0 16,2 3 0-16,-1 5 0 0,0 3 0 0,-2 7 0 15,-1 7-160-15,-4 3 160 0,-4 6-160 0,-8 5 160 16,-4 8-192-16,-4 7 192 0,-7 7-160 0,-5 5 160 16,-8 6-128-16,-4 2 128 0,-7 4-128 0,-7 0 128 15,-3-1-128-15,-5-6 128 0,-5-5-128 0,-1-4 128 16,-2-7-128-16,2-5 128 0,1-2 0 0,2-8 0 16,3-2 0-16,2-9 0 0,5-4 160 0,3-7 16 15,5-6 0-15,-3-5 0 0,5-5-176 0,4-4 128 16,3-2-128-16,2-9 128 0,4-4 16 0,4-2 0 15,3-7 0-15,2-1 0 0,4-6-144 0,5-3 0 0,2-1 144 0,7 3-144 16,5 3 0-16,4 7 0 16,0 2 0-16,6 8 0 0,0 6 0 0,3 9 0 0,1 6-144 0,-3 5 144 15,-1 6-128-15,-2 4 128 0,-4 8-160 16,-3 4 160-16,-6 4-192 0,-4 9 48 0,-5 3 16 16,-5 9 0-16,-7 0-64 0,-4 3-16 0,-5 7 0 0,-4 4 0 15,-4 0 48-15,-4-3 16 0,-2-6 0 0,-2-5 0 16,-3-4 144-16,-2-5-160 0,-3-7 160 0,2-3-160 15,-2-3 160-15,3-4 0 0,2-8 128 0,2-3-128 16,1-4 176-16,2-3-48 0,6-8 0 0,2-4 0 0,3-4 80 0,4-3 16 16,3-7 0-16,6-2 0 15,2-4-96-15,5-1 0 0,2-1-128 0,5-3 192 0,5 2-192 0,3 4 0 16,5-1 0-16,4 2 0 0,4 9 0 0,3 2 0 16,-2 2 0-16,1 8-160 0,-1 6 160 0,-1 7 0 15,-1 2-144-15,-12 4 144 0,1 7-128 0,-2 4 128 16,-1 6-160-16,-4 6 160 0,-4 1-160 0,-5 4 160 15,-5 4-160-15,-5 2 160 0,-5 6 0 0,-9 12-144 16,-5-10 144-16,-2-6 0 0,-6-3 0 0,0-5-128 16,-1-9 128-16,-1-3 0 0,0-5 0 0,0-4 0 15,2-6 0-15,3-5 0 0,0-7 176 0,2-2-48 16,2-3 0-16,2-7 0 0,3-5 32 0,3-5 0 16,3-1 0-16,6-4 0 0,-1-4-32 0,5-2 0 15,3-2 0-15,2 10 0 0,4-3-128 0,3-3 0 16,5 2 0-16,3 2 0 0,6 1 0 0,0 1 0 15,5 7 0-15,11-8 0 0,-3 11 0 0,-10 11-144 16,-2 6 144-16,1 8 0 0,-1 6-192 0,-3 5 192 16,-1 7-192-16,-4 6 192 0,-6 7-176 0,-8 7 176 0,-4 4-160 15,-5 3 160-15,-8 4-240 0,-10 18 48 16,-3-6 16-16,-6-15 0 0,0-6 32 0,-3-9 0 16,0-6 0-16,-1-2 0 0,0-7 144 0,1-4 144 0,3-5-16 0,1-7-128 15,-1-5 320-15,6-7-32 0,1-2-16 0,4-7 0 16,3-3-48-16,3-5-16 0,3-2 0 0,6 3 0 15,3-3-16-15,3-6-16 0,3-1 0 0,6-1 0 16,3 4-176-16,5 0 0 0,2-2 0 0,6 3 0 16,1 4 0-16,1 3 0 0,2 5 0 0,-1 7 0 15,-1 3 0-15,-1 8 0 0,-2 5-176 0,-2 4 176 0,-2 7-160 16,-6 5 160-16,-3 6-192 0,-4 14 192 0,-11 2 0 0,-4 1-128 16,-5-2 128-16,-6 3 0 0,-3-5-128 0,-4-1 128 15,-3-6-192-15,2-4 192 0,-1-6-176 0,2-6 176 16,2-4-160-16,2-5 160 0,1-4-240 0,1-4 48 15,0-4 16-15,3-5 0 16,1-4-1392-16,3-3-288 0,0-2-48 0,6-2-16 16,3-1-1648-16,3-4-336 0</inkml:trace>
  <inkml:trace contextRef="#ctx0" brushRef="#br0" timeOffset="17592.09">758 8601 8287 0,'0'0'736'0,"0"0"-592"16,0 0-144-16,0 0 0 0,0 0 1424 0,0 0 256 16,0 0 48-16,0 0 16 0,0 0-336 0,3 6-80 15,-3-6-16-15,0 0 0 0,11 3-160 0,-1-3-16 16,0-2-16-16,1 2 0 0,2-1-160 0,1 0-48 0,1 0 0 0,3-2 0 16,1-1-96-16,3 0-32 0,2-1 0 0,1 3 0 15,2-1-176-15,1 2-32 0,0-2-16 0,2 2 0 16,-2 1-128-16,3 4-32 0,-1 0 0 0,2-2 0 15,-1-2 48-15,1 4 0 0,1 4 0 0,-3-3 0 16,3-1-64-16,-4 2-16 0,-2 3 0 0,-2-4 0 16,0-4-112-16,-5 4 0 0,-1 2-16 0,-1-4 0 0,-3 3-112 15,-2-1-128-15,-4-2 176 0,1 0-176 0,-3 0 176 16,-7-3-176-16,9 2 160 0,-9-2-160 16,0 0-240-16,0 0-144 0,0 0-16 0,0 0-16 15,0 0-2208-15,7-5-448 0</inkml:trace>
  <inkml:trace contextRef="#ctx0" brushRef="#br0" timeOffset="17972.75">2115 7801 3679 0,'0'0'160'0,"0"0"32"0,5-10-192 0,-5 10 0 16,5-9 0-16,-5 9 0 0,8-7 3472 0,-8 7 656 16,0 0 128-16,0 0 32 0,0 0-2416 0,0 0-464 0,0 0-112 0,5 15-16 15,-2 3-192-15,-2 3-64 16,0 5 0-16,-1-1 0 0,-2 3-112 0,-1 4-16 0,0 6-16 0,3 4 0 15,-2 9-112-15,-1 3 0 0,1 4-16 0,-1 4 0 16,2 0-288-16,-3 5-48 0,0 2-16 0,-2-4 0 16,-2 1-144-16,2-2-48 0,0-6 0 0,-2-1 0 15,0-3 64-15,0-5 16 0,-1 1 0 0,0-8 0 0,1-2-112 16,-1 1-32-16,2-4 0 0,-1-1 0 16,0-3-144-16,1-2 160 0,-3 0-160 0,1-6 160 0,1 2-160 0,3-5 0 15,0-6 144-15,1-1-144 16,-1-2-1024-16,2-5-256 0,3-8-64 0,0 0-8960 15,0 0-1776-15</inkml:trace>
  <inkml:trace contextRef="#ctx0" brushRef="#br0" timeOffset="18369.59">2620 8496 15663 0,'0'0'1392'0,"0"0"-1120"0,0 0-272 0,0 0 0 16,11 0 832-16,2-1 96 0,-3 1 32 0,4-1 0 16,1-4 224-16,3 0 48 0,1 1 16 0,3 0 0 15,2 0-512-15,0 3-96 0,3-3-32 0,-3 3 0 16,1 1-352-16,0 1-80 0,-3 2-16 0,0 2 0 0,-3-1-160 0,-1 0 0 15,-3 3 0-15,-2 1 0 16,-3-3-1280 0,-10-5-352-16</inkml:trace>
  <inkml:trace contextRef="#ctx0" brushRef="#br0" timeOffset="18531.81">2584 8846 24879 0,'0'0'2208'0,"0"0"-1760"16,0 0-448-16,0 10 0 0,0-10 736 0,5 8 64 15,4 1 16-15,4-4 0 0,1-3-48 0,4-2 0 16,2-2 0-16,2-1 0 0,-2-1 64 0,5-4 0 0,6 0 0 0,1-2 0 16,-1 1-544-16,5-4-96 15,3 2-32-15,2 2 0 16,5-3-1280-16,0 3-256 0,-2-3-48 0</inkml:trace>
  <inkml:trace contextRef="#ctx0" brushRef="#br0" timeOffset="19040.22">3761 8485 12543 0,'0'0'560'0,"0"0"112"0,-7 5-544 0,7-5-128 0,-8 9 0 0,8-9 0 16,-6 6 1488-16,6-6 272 15,-7 9 48-15,7-9 16 0,0 0-288 0,0 0-64 16,0 0-16-16,0 0 0 0,0 0-192 0,5 7-48 0,-5-7 0 0,13 3 0 16,2 1-64-16,4-6 0 0,4-2-16 0,3 0 0 15,-1 2-320-15,3-1-64 0,4 0-16 0,1 0 0 16,1-2-320-16,1 1-64 0,-1 0-16 0,-1-1 0 15,-1 2-144-15,-1 1-16 0,0-1-16 0,-2 3 0 16,-6-1-160-16,1 1 160 0,-3-1-160 0,-2 1 160 16,-3 0-160-16,-2 0 0 0,-2 0 0 0,-1 0 0 15,-1-2-912-15,-10 2-272 0,0 0-48 0,0 0-9168 16,9-2-1824-16</inkml:trace>
  <inkml:trace contextRef="#ctx0" brushRef="#br0" timeOffset="19408.15">4935 7621 12895 0,'1'-17'1152'0,"1"7"-928"0,2 2-224 0,-4 8 0 16,8-7 1744-16,-8 7 304 16,0 0 64-16,0 0 16 0,7 6-608 0,-2 2-128 15,-2 4-32-15,-3 8 0 0,-1 0-96 0,-3 7-32 16,3 1 0-16,-2 6 0 0,1 4-208 0,-2 8-64 16,0-2 0-16,-1 10 0 0,-1 8-160 0,-1 1-32 15,1 6-16-15,-3 4 0 0,-4-1-240 0,2 3-32 0,1 0-16 16,-2 0 0-16,1-3-208 0,1-4-64 0,1-8 0 0,-3-3 0 15,1-6 0-15,2-6-16 0,0-4 0 0,4-16 0 16,0 3-16-16,2-2 0 0,-2 2 0 0,1-5 0 16,3-2-160-16,-1-3 160 0,-1-1-160 0,2 2 160 15,1-7-2288-15,0-12-464 16</inkml:trace>
  <inkml:trace contextRef="#ctx0" brushRef="#br0" timeOffset="19895.06">6342 7972 12895 0,'0'0'576'0,"-5"-3"112"0,-2 0-560 0,1 2-128 0,6 1 0 0,0 0 0 16,-5-1 1328-16,5 1 224 0,-7 1 48 0,7-1 16 15,-5 5-384-15,2 3-80 0,-1-2 0 0,0 6-16 16,0-2-48-16,0 4 0 0,-1 2 0 0,1 7 0 0,2 5-128 0,1 3-48 16,-1 0 0-16,0 6 0 0,-1 3-208 15,-1 0-64-15,2 2 0 0,-2 7 0 0,-1 0-272 0,-1-3-64 16,2 1-16-16,-3-4 0 0,1 2-144 0,-2-7-16 15,2-1-128-15,0-3 192 0,-2-5-64 0,0-3-128 16,1-2 176-16,0-5-176 0,4-4 0 0,-2-2-352 16,1 0 48-16,0-3 16 15,4-10-2016-15,0 0-384 0</inkml:trace>
  <inkml:trace contextRef="#ctx0" brushRef="#br0" timeOffset="20089.9">5876 8535 25791 0,'0'0'1152'0,"8"1"224"0,1 1-1104 0,2 1-272 16,5 0 0-16,0-2 0 0,2-1 1104 0,5-1 176 15,2-1 16-15,6 0 16 0,3-1-384 0,2 1-80 16,-1-2-16-16,5-3 0 0,-1 2-240 0,2 0-48 16,-1-4-16-16,1 2 0 0,-1-5-352 0,-2 5-176 15,-3-3 160-15,14 1-160 16,-11-3-752-16,-5 5-240 0,-3-2-48 0,-2 5-13776 0</inkml:trace>
  <inkml:trace contextRef="#ctx0" brushRef="#br0" timeOffset="20660.61">7637 7936 11055 0,'0'0'976'0,"0"0"-784"15,0 0-192-15,0 0 0 0,0 0 704 0,0-6 112 16,-3 1 16-16,1-3 0 0,-2 2 336 0,-1 0 80 15,-1-1 16-15,-1 0 0 0,0 2-192 0,-2-1-48 16,0 2 0-16,1 2 0 0,1-2-32 0,-2 3-16 16,-3 3 0-16,1 1 0 0,1 3-304 0,1 3-64 15,-4 0-16-15,2 6 0 0,-3 4 16 0,2 5 0 16,-2 2 0-16,-1 8 0 0,-2 4-32 0,-2 5-16 0,-1 8 0 0,-2 4 0 16,1 6-320-16,-1 2-64 15,1 5-16-15,-1 4 0 0,0 5-160 0,6 0 0 16,4-2 0-16,5-3 128 0,3-3-128 0,6-10 0 0,5-7 0 15,2-9 128-15,2-7 64 0,4-7 0 0,2-6 0 0,5-7 0 16,3-4 464-16,3-9 112 16,4-3 0-16,2-3 16 0,2-8-160 0,0-1-48 0,1-5 0 0,3-3 0 15,-1-3-304-15,1 0-64 0,-1-1-16 0,-1-5 0 16,-5-2-192-16,0-2 144 0,-1-2-144 0,-2-4 128 16,0-3 128-16,-4-3 0 0,0-5 16 0,-3-3 0 15,-4-4 80-15,-1 1 16 0,-2-2 0 0,-2 4 0 0,-4 0-48 16,-3 5 0-16,-5 2 0 0,-4 0 0 0,-5 5 0 0,-3 1 0 15,-4 8 0-15,-4 3 0 0,-3 0-192 0,-5 6-128 16,-3 6 160-16,-1 1-160 0,-2 3 0 0,0 1 0 16,-1 4 0-16,-14-2-160 15,9 6-1104-15,5 3-208 0,2 2-64 0,4 2 0 16,6 1-1248-16,1 4-256 0,6-1-48 0</inkml:trace>
  <inkml:trace contextRef="#ctx0" brushRef="#br0" timeOffset="21075.52">8829 8259 13823 0,'0'0'1216'16,"0"0"-960"-16,0 0-256 0,0 0 0 0,0 0 2384 0,0 0 432 0,0 0 96 0,0 0 16 15,-7 5-1408-15,0-1-288 0,-2 1-48 0,-1 2-16 16,-1 0-256-16,-2 5-48 0,-1 4-16 0,-1-2 0 16,0 4 64-16,1 1 16 0,0 2 0 0,1 2 0 15,4 1-160-15,0 5-16 0,3-3-16 0,2 3 0 16,1 3-256-16,3-3-48 0,2 2-16 0,3-3 0 15,0-6-256-15,4 4-160 0,2-2 192 0,2-4-192 0,2-2 304 16,3 0-48-16,-2-4-16 0,6-3 0 0,0 1 16 0,-1-6 16 16,2-2 0-16,1 0 0 0,2-4-96 0,-1-4-32 15,-1 0 0-15,-1-2 0 0,-1-7-368 0,-2-1-80 16,-3-1-16-16,8-11 0 16,-6 4-1616-16,-4-5-336 0,-3 1-64 0,-6-4-13392 15</inkml:trace>
  <inkml:trace contextRef="#ctx0" brushRef="#br0" timeOffset="21196.89">8939 7714 29487 0,'-20'-22'1296'0,"14"12"288"0,1 2-1264 0,0-3-320 15,1 2 0-15,0-3 0 0,1 2 2272 0,0 1 400 16,0 0 80-16,2 3 0 0,0 1-1680 0,1 5-352 16,0 0-64-16,0 0-16 15,0 0-1280-15,0 0-256 0,0 0-48 0,0 0-16656 0</inkml:trace>
  <inkml:trace contextRef="#ctx0" brushRef="#br0" timeOffset="23089.72">2964 10394 13823 0,'0'0'608'0,"-7"0"128"0,-2 0-592 0,1-1-144 15,0 1 0-15,8 0 0 0,0 0 1296 0,0 0 240 16,-3-4 32-16,3 4 16 0,0 0-816 0,9-8-176 0,3 2-16 0,5-3-16 16,3 2-432-16,4 0-128 15,6 0 0-15,3 2 0 0,-2-4 0 0,2 1 0 0,-2-2 0 0,2 2 0 16,0-3 0-16,-1 3 0 15,-2-1-160-15</inkml:trace>
  <inkml:trace contextRef="#ctx0" brushRef="#br0" timeOffset="23257.39">2935 10707 23039 0,'-24'10'2048'0,"16"-5"-1648"0,3 1-400 0,5-6 0 16,0 0 1840-16,0 0 272 0,0 0 64 0,8 7 16 15,-2 0-1792-15,4 0-400 0,3-5 0 0,1 0 0 16,3-2 0-16,3-2 0 0,4 1 0 0,13-7 128 16,1 1-1120-16,-6 0-224 0</inkml:trace>
  <inkml:trace contextRef="#ctx0" brushRef="#br0" timeOffset="23693.39">4248 10310 11055 0,'0'0'976'0,"-9"2"-784"16,-1-1-192-16,-3 0 0 0,-1 3 1968 0,-2-2 336 0,-2 1 80 0,-2 2 16 15,-2 4-1088-15,-2 0-224 0,-2 4-32 0,-1 3-16 16,0 2-352-16,-1 2-80 0,0 2-16 0,0 6 0 15,3 0 80-15,-1 5 16 0,2-1 0 16,2 3 0-16,3 3-48 0,4 0-16 0,4-1 0 0,3-1 0 16,3-4-368-16,2 1-80 0,8-5-16 0,2-2 0 15,2-1-160-15,2-3 0 0,3-6 144 0,4 0-144 16,2-1 0-16,2-2 128 0,1-4-128 0,12 0 0 16,1-3-848-16,-1-3-240 0,2-3-64 0,-1-4-11536 15</inkml:trace>
  <inkml:trace contextRef="#ctx0" brushRef="#br0" timeOffset="23993.07">4638 10537 15663 0,'-3'-3'1392'0,"-4"3"-1120"15,0 3-272-15,-1-1 0 0,0 3 2160 0,-2 7 368 16,-3 2 80-16,1-2 16 0,-2 6-1744 0,0 2-352 15,0 1-64-15,2 0-16 0,1-3 256 0,3 4 64 16,2-2 0-16,3 0 0 0,3 2-416 0,4-3-80 16,4-2-16-16,2-5 0 0,4 0-32 0,2-5-16 15,2 0 0-15,4-5 0 0,1-2 368 0,2-3 64 16,2-6 0-16,-2 0 16 0,-1-4-32 0,-1-2-16 16,-2 1 0-16,-6-1 0 0,-1-2-256 0,-4-3-48 0,-4 1-16 0,-2 1 0 15,-4 0-32-15,-4 0-16 0,-4 2 0 0,-5-2 0 16,-5 0-64-16,-2-1-16 0,-6 0 0 0,2 0 0 15,-1 1-384-15,1 2-80 0,1 3-16 0,-5-5 0 32,7 4-2960-32,6 1-608 0</inkml:trace>
  <inkml:trace contextRef="#ctx0" brushRef="#br0" timeOffset="24310.67">5224 10289 23903 0,'0'0'1056'0,"0"0"224"0,0 0-1024 0,-5 1-256 16,-4-1 0-16,3 3 0 0,-2 0 464 0,-2 4 48 15,-4-5 16-15,-1 5 0 0,0 0-80 0,-1 0 0 16,2 1-16-16,4-1 0 0,0 2 208 0,5 0 32 16,2 2 16-16,3-3 0 0,4 2-144 0,3-1-32 15,3 3 0-15,1-1 0 0,5 0-224 0,0 2-48 16,2-3-16-16,0 4 0 0,-1 1-32 0,0-1-16 15,-2-1 0-15,-2 1 0 0,-2 0 48 0,-2 2 16 16,-2 1 0-16,-5-2 0 0,-3-2 240 0,-4 2 48 16,-4 2 16-16,-5-1 0 0,-4-1-144 0,-2 3-16 15,-7-3-16-15,-1 1 0 0,-2-4-176 0,-2 1-48 16,0 0 0-16,0-6 0 0,3 1-144 0,-1-4-224 16,2-4 48-16,5-3-10928 0,5-2-2192 15</inkml:trace>
  <inkml:trace contextRef="#ctx0" brushRef="#br0" timeOffset="24893.68">5901 9982 5519 0,'-8'-11'496'0,"8"11"-496"0,-1-6 0 0,-3 2 0 16,4 4 2400-16,-4-5 384 0,0 2 80 0,4 3 16 15,-6 4-1216-15,0 4-224 0,-1 2-48 0,0 5-16 16,-4 4-224-16,0 6-32 0,-3 3-16 0,0 4 0 16,-1 4-112-16,-1 1-32 0,0 6 0 0,-1-1 0 15,2 1-256-15,0 3-48 0,-2-2-16 0,5 2 0 0,-2 1-384 0,2-4-64 16,1-1-32-16,2-1 0 0,1-4-160 0,2-2 0 15,2-2 144-15,2-6-144 0,2-1 0 0,2-4 0 16,4-1 0-16,5-2 0 16,3-3-512-16,3-7 0 0,4-1-16 0,-3-7-8384 15,3-2-1680-15</inkml:trace>
  <inkml:trace contextRef="#ctx0" brushRef="#br0" timeOffset="25219.73">6255 10270 4607 0,'0'0'400'0,"0"0"-400"0,0 0 0 0,0 0 0 16,0 0 3776-16,-1 5 688 0,-2 5 128 0,0 0 16 16,1 4-2816-16,-2 4-576 0,1 0-128 0,-2 3 0 15,-2 6-32-15,0 1 0 0,0 1 0 0,0 3 0 16,0 1-192-16,0 3-32 0,-2 0-16 0,0 3 0 0,0-4-352 16,0 1-64-16,1-2-16 0,2-5 0 0,0-1-384 0,1-4 128 15,0-3-128-15,-1 4 0 16,4-6-896-16,2-5-272 0,1-6-48 0,-1-8-7936 15,0 0-1568-15</inkml:trace>
  <inkml:trace contextRef="#ctx0" brushRef="#br0" timeOffset="25417.25">6508 10341 21183 0,'0'0'1888'0,"-2"6"-1504"16,0 6-384-16,0 2 0 0,-1 1 1408 0,1 5 224 15,-2 2 32-15,3 1 16 0,-3 3-848 0,-1 1-160 16,-3 2-32-16,0-1-16 0,1 1 80 0,0 3 32 16,1-3 0-16,0 1 0 0,1-1-464 0,1-2-80 15,3-2-32-15,-2 2 0 16,3-7-1744-16,0-5-336 0,3-2-80 0,-3-13-10528 0</inkml:trace>
  <inkml:trace contextRef="#ctx0" brushRef="#br0" timeOffset="25585.53">5958 10359 28559 0,'0'0'2544'0,"0"0"-2032"0,9-4-512 0,6-3 0 16,7 1 512-16,4 0 16 0,6-2 0 0,5 3 0 0,6 0-320 0,-1-3-64 16,3 2-16-16,-2-3 0 0,-1 1-128 0,-2 2 128 15,0-3-128-15,12 0 128 16,-6 0-1600-16,-7 3-336 0</inkml:trace>
  <inkml:trace contextRef="#ctx0" brushRef="#br0" timeOffset="25860.84">6750 9746 25791 0,'10'5'2304'0,"3"0"-1856"16,3 5-448-16,3 0 0 0,3 3 976 0,1 5 112 15,1 5 0-15,4 5 16 0,0 1-48 0,-2 7-16 16,0 6 0-16,-2 7 0 0,0 5-176 0,-1 3-32 16,0 1-16-16,-3 8 0 0,-2 3-176 0,-4 2-16 15,-5 3-16-15,-4 33 0 0,-6-10-176 0,-8-5-48 0,-6-9 0 16,-6-8 0-16,-4-8-384 0,-6-7 0 15,-2-4 0-15,-1-7 0 16,1 0-832-16,-1-9-160 0,1 1-32 0</inkml:trace>
  <inkml:trace contextRef="#ctx0" brushRef="#br0" timeOffset="27947.18">27089 14336 24703 0,'0'0'1088'0,"0"0"240"0,0 0-1072 0,6 9-256 0,-6-9 0 0,8 6 0 16,-8-6 368-16,10 8 16 0,-10-8 0 0,10 2 0 15,-10-2 384-15,10-4 96 0,-2-3 16 0,-3-2 0 16,3-5 416-16,-2 2 96 0,-2 1 16 0,2-3 0 16,1-2-368-16,-2 0-64 0,1 0-16 0,0-2 0 15,2-4-272-15,-4 3-64 0,0 0-16 0,0-1 0 0,-2-4-96 16,2 1 0-16,-4 0-16 0,1-4 0 0,-1 1-144 0,-1-2-32 15,-4 0 0-15,0-3 0 0,-3 1 0 0,-1 0-16 16,0-3 0-16,-1 0 0 0,0-2-112 0,0 0 0 16,-2 0-16-16,-2-1 0 0,2 1-48 0,-4-1 0 15,1 2 0-15,0-2 0 0,-2 4-128 0,0 4 128 16,-4-3-128-16,0 6 128 0,-2 0-128 0,-1 0 160 16,-1-5-160-16,-1 5 160 0,-6 0-160 0,-1 0 0 15,-1 5 144-15,-6-2-144 0,-3-7 128 0,0 5-128 16,0-3 128-16,-1 6-128 0,1 3 0 0,1 0 0 15,1-1 0-15,0 3-128 0,-3-3 128 0,1 3 0 0,-1 2 0 16,-2-1 0-16,-2 4 0 0,-1-2 0 0,2 1 0 16,1 4 0-16,1-4 0 0,-1 3 0 0,1-1 0 0,0 2 0 15,-1-1 0-15,-1 3 0 0,-4-3 0 0,0 3 0 16,0 1 0-16,3-2 0 0,2 5 0 0,-1 1 0 16,3 1 0-16,1 0 0 0,1 3 0 0,0 3 0 15,-2-3 0-15,1 2 0 0,-3 2 0 0,2-1 0 16,2-2 0-16,-2 4 0 0,2-3 0 0,1 0 0 15,1 5 0-15,4-4 0 0,0 4 0 0,-1-1-128 16,0 3 128-16,0-3 0 0,-1 2 0 0,-2 2 0 16,-5-4 0-16,2 3 0 0,1-1 0 0,3 3 0 15,3 0 0-15,-1 0 0 0,-4-2 0 0,-1 6-128 16,3 4 128-16,-2-1 0 0,-1-2 0 0,-2 2 0 16,-4-2 0-16,3 2 0 0,3 5 0 0,3-1-128 0,-1 1 128 0,5-4 0 15,1 1 0-15,0 4 0 0,3 0 0 0,0 1 0 16,4-3 0-16,2 6 0 0,0-1 0 0,0-1 0 15,4 2 0-15,1-4-128 0,0 1 128 0,4-4 0 16,1 2 0-16,2-3 0 0,-1 0 0 0,3 0 0 16,-2-1 0-16,3-3 0 0,2 2 0 0,0 2 0 15,1-5 128-15,-1 1-128 0,3-1 0 0,0 2 0 16,-1-6 0-16,1 0 0 0,-1 0 0 0,1 3 0 16,-1-1 0-16,0 2 0 0,-2-4 0 0,2 0 0 15,-2 2 0-15,2 2 0 0,-1-4 0 0,2 1 0 16,0-4 0-16,0 3 0 0,3 2 0 0,-4-1 0 15,3-1 0-15,-1 2 0 0,0 0 0 0,3-2 0 16,-3-1 0-16,1 1 0 0,1-4 0 0,-1 3 0 0,2-2 0 0,0-4 0 16,1-7 0-16,0 0 0 0,0 0 0 15,0 0 128-15,-4 7-128 0,4-7 192 0,0 0-64 0,-9 1 0 16,9-1 0-16,-9-3 0 0,2-2 0 0,1 1 0 16,1-8-128-16,2 2 0 0,-1 0 128 0,-1-3-128 15,0-1 0-15,-2-2 144 0,3-2-144 0,-1 0 0 16,0 2 128-16,3-3-128 0,-1-6 0 0,1 4 0 15,-2 3 128-15,0-1-128 0,1-3 0 0,1 3 0 16,-1-1 0-16,0 0 0 0,-1-2 0 0,-1 2 0 16,1-3 0-16,0 2 0 0,0-4 0 0,0 1 0 15,2-2 0-15,1 0 0 0,-2 2 0 0,2-4 0 16,0 3 0-16,2-1 0 0,1 2 0 0,1 1 0 16,3-3 0-16,1 3 0 0,1-1 0 0,4-1 0 0,4 1 0 15,1 0 0-15,-1-6 0 0,4 6 0 16,-1-3 0-16,0 5 0 0,1-5 0 0,3 1 0 0,0-4 0 0,1 6 0 15,0-2 0-15,-1 2-144 0,1 1 144 0,-1 2 0 16,1 0 0-16,2 2 0 0,0-1 0 0,1 1 0 16,-2 0 0-16,3 1-128 0,3 0 128 0,1 1 0 15,-3-3 0-15,6 5 0 0,4 0 0 0,3 2 0 16,2-1 0-16,1-1 0 0,-1 0 0 0,-1-1 0 16,0 0 0-16,-1 2 0 0,-1-3 0 0,-3 3-128 15,0 2 128-15,2-1 0 0,0-1 0 0,1 1-128 16,-1 2 128-16,1 1 0 0,3 0 0 0,-1 2 0 15,-1-1 0-15,-3 3-128 0,1-2 128 0,-2 3 0 16,-1 0 0-16,1 2 0 0,0 0 0 0,3-1 0 0,-2 1 0 16,4 2 0-16,2 1 0 0,-1 0 0 0,-1 0 0 15,1 1-128-15,-4 0 128 0,4 2 0 0,-5 1 0 0,2-2 0 16,1 2 0-16,-1 3 0 0,3 1 0 0,3 0 0 16,1 2 0-16,2-2 0 0,-5 2 0 0,0 0 0 15,-4 5 0-15,-2 1 0 0,0-1 0 0,-1-1 0 16,1-3 0-16,-4 5 0 0,2-1 0 0,1 1 0 15,-1 1 0-15,0 1 0 0,-1 0 0 0,-1 1-128 16,1 1 128-16,-1 2 0 0,0 2 0 0,-2-1 0 16,-3-1 0-16,-1 4 0 0,1-2 0 0,-5 7 0 15,3-1 0-15,-1 6 0 0,-1 2 0 0,-1-4 0 16,0 0 0-16,4 1 0 0,-2-4 0 0,2 1 0 16,-1-4 0-16,0-1 0 0,0 0 0 0,-3-1 0 15,0-3 0-15,-4 3 0 0,2-7 0 0,-3 1 0 0,-3 0 0 16,0-1 0-16,-4 3 0 0,1-2 0 15,-2 2 0-15,-1 0 0 0,0-1 0 0,-3 2 0 0,1 1 0 16,-1-1 0-16,-3-3 0 0,0 3 0 0,-1 0 0 16,-2-2 0-16,1-4 0 0,-2 0 0 0,-1-4 0 0,0 1 0 15,0 0 0-15,0-3 0 0,2-5 0 0,-2-6 0 16,-3 9 0-16,3-9 128 0,0 0-128 0,0 0-208 16,0 0 48-16,-10-6 16 15,0-3-2992-15,0-6-608 0,-6-15-112 0,-2 0-32 0</inkml:trace>
  <inkml:trace contextRef="#ctx0" brushRef="#br0" timeOffset="29197.78">22841 13510 9215 0,'0'0'400'0,"-9"-8"96"0,0-3-496 0,1 2 0 0,1-3 0 0,0 5 0 0,1-4 3440 0,1 5 592 16,1-4 112-16,2 4 16 0,2 6-1712 0,0 0-336 15,-2-12-80-15,2 12-16 0,0 0-672 0,0 0-128 16,0 0-16-16,0 0-16 0,0 0-384 0,0 0-80 16,11 0-16-16,0 6 0 0,-1 6-144 0,3 4-48 15,0 3 0-15,2 4 0 0,1 4-192 0,2 1-32 16,0 4-16-16,1 2 0 0,0 2-16 0,-1 3 0 15,2 4 0-15,1 2 0 0,-4 3 0 0,1 3-16 16,1-3 0-16,-1-2 0 0,1-4-48 0,1-3-16 16,1-9 0-16,-1 0 0 0,-1-4 144 0,1-1 48 15,1-3 0-15,2-6 0 0,-2-2 0 0,1-4 0 0,-2 0 0 0,1-5 0 16,-1-1-96-16,0-2-16 0,-1-2 0 0,-1-3 0 16,0-2-48-16,-2 0-16 0,0-5 0 0,0 2 0 15,-2-2-32-15,0-3-16 0,0-3 0 0,1 2 0 16,2 1-144-16,-1-4 160 0,-2-2-160 0,4 0 160 15,0-4-160-15,2-1 0 0,-2 0 0 0,1 1 128 16,3-2-128-16,1 2 0 0,1 0 0 0,3-1 0 16,-1 2 0-16,5 1 0 0,-2 0 0 0,0-3 0 15,3 3 0-15,2 0 0 0,3 3 0 0,-2 3 0 16,-2 0 0-16,-3 2 0 0,-2 1 0 0,-3 0 0 16,-3 2 0-16,-2 0 0 0,-3 5 0 0,-3 0 0 15,-4-1 0-15,-1 4 0 0,-9 2 0 0,0 0 0 16,0 0-128-16,0 0 128 0,8 4 0 0,-8-4 0 15,0 0 0-15,0 0 0 0,-3 11 0 0,-2 2 0 16,-3-5 0-16,-1 2 0 0,-3-4 0 0,-1 6 0 0,-1-1 0 0,-1 2 0 16,-2-1 0-16,-3 0 0 0,-3 1 0 0,-2 3 0 15,-5 4 0-15,1 2 0 0,-3 1 0 0,2 0 0 16,-1 0 0-16,0 3 0 0,-4-3 0 0,4 3 0 16,-1 0 0-16,-1 0 0 0,-2 2 0 0,1-2 0 15,0 0 0-15,-2-2 0 0,-5 5 0 0,3-5 0 16,0-1 128-16,3 3-128 0,2-3 0 0,2-1 0 15,3 0 0-15,1-3 0 0,2 0 0 0,2-4 0 16,1-2 0-16,5-3 0 0,1-2 0 0,4 0 0 16,0-6 0-16,6 1 0 0,6-3 0 0,0 0 0 15,-6-3 0-15,6 3 0 0,-7-11 0 0,2 0 0 16,4-1 0-16,-2-2 0 0,1-4 0 0,-3-1 128 0,3-1-128 0,1 1 0 16,-1-3 0-16,-1-4 0 0,1 2 128 15,-2-4-128-15,-1 0 0 0,-2-3 0 0,0-4 0 0,-2 1 0 16,0-2 0-16,0 2 0 0,-1 0 0 0,0-1 0 15,-1 4 0-15,1-4 0 0,-1 2 0 0,1 4 0 16,-1 4 0-16,3-2 0 0,-4 2 0 0,3 2 0 16,3 4 0-16,1 2 0 0,1 2 0 0,1 1 0 15,1 1 0-15,1 4 0 0,1-2 0 0,0 11 0 16,0-9-128-16,0 1 128 0,0 8 0 0,2-6 0 16,-2 6 0-16,0 0 0 0,0 0-144 0,0 0 144 15,0 0 0-15,0 0 0 0,0 0 0 0,10 13 0 16,-2-3-128-16,0 4 128 0,-2 4 0 0,2 1 0 15,-3 3 0-15,1 6-128 0,0 0 128 0,1 7 0 16,-2 5 0-16,1 2 0 0,-1 3 0 0,2 2 0 0,-1 1 0 16,2-2 0-16,-1 0 0 0,2-6 0 15,3 0 0-15,-2-6 0 0,1-3 0 0,1-3 0 0,-1-4 0 0,1-4 0 16,0 0 0-16,1-4 0 0,0-2 0 0,1-5 0 16,3-3 0-16,1-5 0 0,1-3 192 0,2-6-64 15,-1-1-128-15,2-5 192 0,3-5 0 0,-2-1-16 16,1-3 0-16,1-3 0 0,0-2-176 0,-1 0 128 15,0-3-128-15,0-4 128 0,0-4-128 0,4 2 0 16,-1 0 0-16,1 3 128 0,1-2-128 0,0 6 0 16,-1 4 0-16,0 2 128 0,-2 4-128 0,-2 2 0 15,-3 8 0-15,-2 0 0 0,-1 3 0 0,-4 4 0 0,-2 1 0 0,-2 4 0 16,-10-2-240-16,0 0 32 16,4 12 0-16,-6 2 0 15,-3 0-2304-15,-5 2-464 0,-3-4-96 0</inkml:trace>
  <inkml:trace contextRef="#ctx0" brushRef="#br0" timeOffset="31902.63">8172 10160 12095 0,'0'0'528'0,"0"0"112"0,-1 8-512 0,1 3-128 16,-1 2 0-16,1-1 0 0,-2 2 1216 0,2 2 192 16,2 3 64-16,-1 3 0 0,0-1-48 0,0 6 0 15,1 0 0-15,-1 4 0 0,3 4-336 0,-3 3-80 16,2 4-16-16,-1 1 0 0,1 5-272 0,-1-2-48 15,-1 1-16-15,3-4 0 0,-1 1-368 0,-1-5-80 16,1-3-16-16,-1-2 0 0,1-6-192 0,-1-1 128 16,1-8-128-16,2-2 0 0,-2 0-128 0,0-6-128 15,1-3-32-15,-1 0-8224 16,-3-8-1664-16</inkml:trace>
  <inkml:trace contextRef="#ctx0" brushRef="#br0" timeOffset="32098.05">7957 10662 19343 0,'0'0'1728'0,"0"0"-1392"0,0 0-336 0,0 0 0 15,0 0 2288-15,0 0 384 0,9 7 80 0,3-2 0 16,2-3-1728-16,3-2-336 0,4-1-80 0,2-3-16 16,2 0 304-16,6 1 64 0,2 0 16 0,5-1 0 15,0-1-496-15,1 1-96 0,1 1-32 0,-2-2 0 16,-1-2-352-16,-1 2-160 0,-2 1 16 0,-3-2-10512 15,1 1-2096-15</inkml:trace>
  <inkml:trace contextRef="#ctx0" brushRef="#br0" timeOffset="33583.76">10411 10254 9215 0,'0'0'816'0,"2"-3"-656"15,6-6-160-15,-3 2 0 0,-5 7 2176 0,0 0 384 16,0 0 96-16,0 0 16 0,0 0-1136 0,0 0-240 16,0 0-32-16,2 12-16 0,0 0-224 0,-4 5-64 15,0 3 0-15,-3 6 0 0,-3-1-80 0,2 7-32 16,-1 2 0-16,1 2 0 0,-2 1-80 0,3 0-32 15,3-1 0-15,-2-1 0 0,1-2-288 0,5-1-48 16,3-6-16-16,-1 1 0 0,1-5-256 0,1-3-128 16,3-3 128-16,1-6-128 0,0-1 144 0,3-4-144 0,0-1 160 15,3-6-160-15,1-3 0 0,-2-3-256 16,0-5 16-16,-2-3-9808 0,-2-2-1984 0</inkml:trace>
  <inkml:trace contextRef="#ctx0" brushRef="#br0" timeOffset="33690.96">10386 10104 23039 0,'-15'-10'1024'0,"15"10"192"16,0 0-960-16,0 0-256 0,0 0 0 0,0 0 0 15,0 0 2112-15,0 0 384 0,0 0 80 0,0 0 16 0,0 0-1968 0,0 0-400 16,0 0-80-16,0 0-16 0,5 10-384 0,-1-5-96 16,-4-5-16-16,4 8-9136 15,-4-8-1824-15</inkml:trace>
  <inkml:trace contextRef="#ctx0" brushRef="#br0" timeOffset="34084.3">11172 10179 10127 0,'0'0'896'0,"0"0"-704"16,0 0-192-16,0 0 0 0,0 0 1552 0,0 0 288 15,0 0 48-15,0 0 16 0,0 0-304 0,0 0-48 16,-6 0-16-16,-1 2 0 0,0 0-640 0,-1 1-128 16,0-1-16-16,2 3-16 0,-3-1-64 0,1 1-16 15,0 0 0-15,-1 2 0 0,0-1-96 0,0 2-32 16,0-2 0-16,1 2 0 0,1 1-80 0,-1-2 0 16,0 5-16-16,3-3 0 0,0 1-160 0,1 1-16 0,1-2-16 0,1 1 0 15,2-2 80-15,2 2 32 16,1 0 0-16,1 0 0 0,1-2 32 0,0 2 0 15,4-2 0-15,0 2 0 0,0-1-64 0,0 1-16 0,0-2 0 0,0 2 0 16,0 2-48-16,-2-1 0 16,0 1 0-16,-1-3 0 0,-1 1-96 0,-1 2-32 0,-1-3 0 0,-2 3 0 15,-2-1-128-15,-2 3 192 0,-1 1-192 0,-2 0 192 16,-2-1-64-16,-1-1-128 0,-2 0 192 0,-3 1-64 16,-3-2-128-16,1-2 0 0,-2 1 144 0,-6-3-144 15,6-1-256-15,0-6-128 0,6-5-32 0,4 0-10560 16,2-1-2112-16</inkml:trace>
  <inkml:trace contextRef="#ctx0" brushRef="#br0" timeOffset="34318.57">11501 10193 14735 0,'0'0'1312'0,"0"0"-1056"0,0 0-256 0,0 0 0 15,0 0 2560-15,0 0 464 16,5 9 96-16,-2 4 16 0,-3-3-1504 0,-3 4-288 0,2 3-64 0,-5 2-16 16,-2 0-416-16,-1 4-80 15,-1 1 0-15,-2 0-16 0,0 1-432 0,-1-2-64 16,-1 1-32-16,1 2 0 0,3-5-224 0,-1 2 0 16,2-1 0-16,2 0 0 15,4-5-1728-15,1-3-304 0,2-2-48 0,4-3-10928 0</inkml:trace>
  <inkml:trace contextRef="#ctx0" brushRef="#br0" timeOffset="34607.57">11753 10320 19343 0,'-10'12'848'0,"6"-3"192"0,-1 4-832 0,0 1-208 16,0 3 0-16,1 4 0 0,-4-1 1536 0,1 2 256 15,-2-2 48-15,0 2 16 0,0-5-224 16,1 0-32-16,2-3-16 0,1 0 0 0,0-5-560 0,1-2-96 15,4-7-32-15,0 0 0 0,0 0-192 0,0 0-32 16,7-5-16-16,4-2 0 0,0-6-144 0,3 1-48 16,1-2 0-16,2-2 0 0,-1-2-272 0,1 0-64 15,1 1-128-15,-1-1 192 0,1 0-192 0,0 0 0 16,-1 4 0-16,0 5 0 0,1 0 0 0,0 6 0 16,-3 0 0-16,2 6 0 0,-2 2 0 0,-2 7 0 15,-2 2 0-15,-4 4 0 0,-2 1 0 0,-3 2-128 16,-2-1 128-16,-1 3 0 15,-3 2-448-15,-1-2 32 0,-1 1 0 0,-1 0-10912 16,1-2-2192-16</inkml:trace>
  <inkml:trace contextRef="#ctx0" brushRef="#br0" timeOffset="35127.07">12701 10158 25919 0,'0'0'1152'0,"0"0"224"0,0 0-1104 0,8 0-272 0,-1 1 0 0,1 2 0 15,-8-3 736-15,6 7 96 16,-2 5 0-16,-3 3 16 0,-1 3 32 0,-1 2 0 0,-3 4 0 0,-1 4 0 16,-1 3-176-16,-2-1-16 15,-2 4-16-15,2 2 0 0,-2 1-336 0,3 0-64 16,-4 0-16-16,4-3 0 0,-3-4-256 0,1 2 160 0,2-6-160 0,2-1 128 15,0-5-128-15,3-3-256 0,2-6 64 0,1 0 16 32,-1-11-624-32,0 0-128 0,9-2-32 0,4-3-8848 0,-2-7-1776 0</inkml:trace>
  <inkml:trace contextRef="#ctx0" brushRef="#br0" timeOffset="35335.86">13046 10010 25791 0,'0'0'2304'0,"0"0"-1856"15,0 0-448-15,0 9 0 0,0 0 448 0,0 4-16 16,-2 3 0-16,1 3 0 0,-4 4 496 0,0 4 96 16,-3 5 32-16,-1 1 0 0,-2 1-192 0,2 4-32 15,-2-2-16-15,-1 2 0 0,2 1-400 0,-2 2-80 16,4 4-16-16,-1-6 0 0,1-2-320 0,2 0 0 16,1-3 0-16,1-2 0 0,1-6 0 0,3-1 0 15,0-8 0-15,3-3-192 16,-1-2-208-16,1-5-48 0,-3-7-16 0,0 0-9616 0,0 0-1920 0</inkml:trace>
  <inkml:trace contextRef="#ctx0" brushRef="#br0" timeOffset="35517.83">12439 10112 22111 0,'0'0'976'0,"7"-5"208"0,3-5-944 0,8 1-240 16,8-4 0-16,9 0 0 0,8 3 2896 0,3-1 544 15,4 1 96-15,4-2 32 0,0 0-2672 0,4 1-512 0,1-1-128 0,-1 1 0 16,0 1-128-16,-1 0-128 0,-2 1 176 0,1-2-176 16,-3 3 0-16,-1 1 0 0,-3 1 0 0,17 4-16032 15</inkml:trace>
  <inkml:trace contextRef="#ctx0" brushRef="#br0" timeOffset="42890.04">2737 12364 22223 0,'0'0'976'0,"0"0"224"0,0 0-960 0,-7 5-240 0,1 2 0 0,6-7 0 16,0 0 320-16,-5 9 0 0,5-9 16 0,-4 10 0 15,4-10-144-15,-2 9-16 0,2-9-16 0,0 0 0 16,3 10 80-16,4-2 16 0,0-2 0 0,6-2 0 0,4-4 224 0,2-2 48 16,1 0 16-16,3-2 0 0,5 0-352 0,2 0-192 15,2 1 192-15,5 0-192 0,2 3-144 0,2 0-144 16,1 0-32-16,-4 3 0 15,-5-1-512-15,-4 6-128 0,-3 3 0 0,-5 5-6192 16,-1-4-1232-16</inkml:trace>
  <inkml:trace contextRef="#ctx0" brushRef="#br0" timeOffset="43051.37">2718 13008 15663 0,'0'0'1392'0,"0"0"-1120"0,0 0-272 0,0 0 0 15,11 2 2240-15,3 2 384 0,4 4 64 0,2-7 32 16,4 1-1568-16,3-2-304 0,2 2-64 0,4-2-16 16,3 0-336-16,3 1-80 0,2 0-16 0,1 0 0 15,0 1-144-15,-4-4-48 0,-2 0 0 0,-2-1 0 16,0 0-144-16,-1 1 0 0,-2 1 144 0,-2 0-13488 16</inkml:trace>
  <inkml:trace contextRef="#ctx0" brushRef="#br0" timeOffset="43957.94">4229 12743 22111 0,'0'0'1968'16,"0"0"-1584"-16,-6 1-384 0,6-1 0 15,-5 4 240-15,5-4-48 0,-3 7 0 0,2 0 0 16,1 2-32-16,2-1-16 0,3 3 0 0,3-3 0 0,1 2-144 0,4-4 160 16,2 3-160-16,4-5 160 0,3 0 192 0,2-2 32 15,2-2 16-15,5-2 0 0,1-3 48 0,1 1 16 16,0-4 0-16,1 2 0 0,2-5-192 0,-2 2-32 15,-3-3-16-15,2 2 0 0,-5-1-64 0,-3-3-16 16,-2 1 0-16,-5 1 0 0,-4 0-144 0,-2 2 192 16,-1-4-192-16,-4-2 192 0,-2 4-64 0,-1 1-128 15,-7-1 192-15,1-1-64 0,-6 2-128 0,-3-1 192 16,-4 1-192-16,-6 3 192 0,-3-2-192 0,-5 4 160 16,-3 0-160-16,0 3 160 0,-1 3 160 0,-1 3 16 15,-2 3 16-15,1 2 0 0,2 6 96 0,1 6 0 16,-1 5 16-16,5 2 0 0,0 3-272 0,3 3-48 15,2 4-16-15,4 0 0 0,1 0 0 0,5-2-128 16,4 2 192-16,4-1-64 0,4-2 144 0,3-2 32 16,2-5 0-16,1 1 0 0,3-3-160 0,3 0-16 15,2-3-128-15,1-2 192 0,1-1-192 0,4-1 176 16,2-1-176-16,0-3 160 0,6-4 80 0,0 0 16 0,4-4 0 0,4 1 0 31,2-5-704-31,2-2-128 0,4-2-16 0,2-5-9696 0,-2 0-1936 16</inkml:trace>
  <inkml:trace contextRef="#ctx0" brushRef="#br0" timeOffset="44340.12">5487 12128 14735 0,'0'0'1312'0,"-5"-4"-1056"15,-1-4-256-15,0 5 0 0,6 3 1920 0,-7-2 336 16,7 2 64-16,-7 4 16 0,0 3-768 0,1-1-160 15,-2 3-16-15,2 2-16 0,-2 5-528 0,-1 3-96 16,-2 2-32-16,1 5 0 0,2-2-80 0,-1 5-32 16,2-1 0-16,-1 2 0 0,2 1-96 0,3-4-32 15,1 2 0-15,0-5 0 0,2 0-144 0,3-5-16 16,3-2-16-16,-2-2 0 0,2-1-176 0,3-1-128 0,3-7 192 0,0 0-192 16,1 1 0-16,1-5 0 0,1-3 0 0,6-4-144 31,3-3-1376-31,-4 1-272 0,1-5-48 0,-2-4-12192 0</inkml:trace>
  <inkml:trace contextRef="#ctx0" brushRef="#br0" timeOffset="44499.55">5359 11825 29487 0,'-13'-3'2624'0,"13"3"-2112"15,0 0-512-15,0 0 0 0,0 0 704 0,0 0 16 16,0 0 16-16,0 0 0 0,0 0-512 0,0 0-96 15,0 0-128-15,0 0 176 0,0 0-336 0,0 0-64 16,0 0-16-16,9 1-9232 16,-9-1-1856-16</inkml:trace>
  <inkml:trace contextRef="#ctx0" brushRef="#br0" timeOffset="44740.84">6122 11944 31327 0,'0'0'2784'0,"0"0"-2224"16,6 10-560-16,0 4 0 0,0 4 320 0,-3 1-64 0,-1 1 0 0,-2 3 0 16,-2 2 128-16,1-1 0 0,-4 3 16 0,0-1 0 15,-1 2-208-15,-2-2-64 0,-1 5 0 0,-1-3 0 16,-3 1-128-16,4 0-144 0,0-3 144 0,-2 8-208 15,3-4-1328-15,3-7-256 0,1-4-48 0,3-6-7040 16,0-3-1408-16</inkml:trace>
  <inkml:trace contextRef="#ctx0" brushRef="#br0" timeOffset="44952.94">6518 11974 32655 0,'0'0'1440'0,"3"12"304"0,1 2-1392 0,1 3-352 16,1 5 0-16,-2 0 0 0,-5 3 448 0,-1-1 32 15,-1 3 0-15,0 2 0 0,-2 2-32 0,-1-2-16 16,-2 1 0-16,-1 2 0 0,0-4-432 0,0 0 0 16,-1-3 128-16,-4 10-128 15,1-5-1536-15,3-2-352 0,3-6-64 0,2-4-16 16,-1-8-928-16,6-10-192 0</inkml:trace>
  <inkml:trace contextRef="#ctx0" brushRef="#br0" timeOffset="45158.57">5960 11913 32831 0,'13'-5'1456'0,"-3"0"288"0,7-1-1392 0,3-3-352 0,8 0 0 0,4 0 0 15,5-1 400-15,2 0 16 0,4-1 0 0,2-1 0 16,-1 0-32-16,2 3 0 0,0-2 0 0,2 2 0 16,2-4-240-16,2 4-144 0,2 1 160 0,23-1-160 15,-6-2-2112-15,-11 5-528 0</inkml:trace>
  <inkml:trace contextRef="#ctx0" brushRef="#br0" timeOffset="45769.11">7252 12611 11055 0,'0'0'976'0,"-7"2"-784"16,0-2-192-16,7 0 0 0,0 0 3008 0,0 0 544 16,0 0 112-16,0 0 32 0,0 0-2096 0,10-1-400 15,3 0-96-15,2 1-16 0,4-4-576 0,3-2-112 16,0 1-16-16,1 2-16 0,2-1-176 0,0 2-16 15,0-3-16-15,0 1 0 0,-3 1-32 0,1 3-128 16,0 0 192-16,1-1-64 0,-5 0-128 0,0 1 0 16,-1 1 0-16,3 0 128 15,-7-1-2304-15,-14 0-448 0</inkml:trace>
  <inkml:trace contextRef="#ctx0" brushRef="#br0" timeOffset="45917.15">7061 12986 16575 0,'-4'14'1472'0,"4"-14"-1168"0,2 5-304 0,1 0 0 16,6-1 2912-16,0 1 528 0,4 0 96 0,5-1 32 16,1 0-2400-16,4-2-464 0,3-4-112 0,6 0-16 15,2 0-288-15,5-3-64 0,-1-4-16 0,14-4 0 32,0 0-1328-32,-1 1-272 0</inkml:trace>
  <inkml:trace contextRef="#ctx0" brushRef="#br0" timeOffset="46645.07">8453 12777 4607 0,'0'0'192'0,"-5"3"64"0,-4-2-256 0,1 2 0 0,2-2 0 0,0 2 0 15,6-3 3488-15,-7 2 656 0,2 1 128 0,5-3 16 0,-4 5-2816 0,4-5-576 16,-1 9-128-16,2-3 0 0,-1-6-128 0,7 9-32 15,0-3 0-15,4 3 0 0,1-4 160 0,4-1 48 16,3 0 0-16,3-2 0 0,6 1-192 0,3-3-48 16,2 0 0-16,5-4 0 0,0 3-256 0,2-2-48 15,-1 0-16-15,0-1 0 0,0-5-80 0,-1 4-32 16,-3-4 0-16,-3 0 0 0,-4-6 176 0,-4 1 16 16,-1 2 16-16,-3-2 0 0,-2-3-16 0,-1 1 0 15,-3 1 0-15,-3 1 0 0,-3 1-192 0,-2-1-144 16,-5-2 192-16,-2 1-192 0,-5 1 192 0,-1 2-192 15,-4 2 192-15,0 1-192 0,-5-4 192 0,0 3-64 0,-3 3 0 16,-4 1-128-16,-4 0 160 0,-1 4-160 0,-1 2 128 0,-2 3-128 16,-2 6 192-16,3 0-64 15,-3 3 0-15,0 5 0 0,0 8-128 0,1 3 192 16,1 5-192-16,2 1 192 0,0 1-64 0,4 2-128 0,0 0 192 0,4 1-64 16,2-1 128-16,2 0 32 0,5-1 0 0,3-2 0 15,4 2 48-15,2-6 16 0,3-3 0 0,3-1 0 16,4-3-96-16,3-1 0 0,3 0-16 0,4-3 0 15,2-3-64-15,2-2-16 0,3-1 0 16,3-7 0-16,4 2-160 0,2-3 192 0,1-3-192 0,16 1 192 16,-2-4-960-1,0-2-176-15,-1-1-32 0,-4-5-16048 0</inkml:trace>
  <inkml:trace contextRef="#ctx0" brushRef="#br0" timeOffset="47807.86">9601 11841 20271 0,'0'0'1792'0,"0"0"-1424"16,0 0-368-16,0 0 0 0,0 0 1008 0,0 0 128 16,0 0 16-16,-3 9 16 0,-1 1-160 0,1 2-48 15,-1 0 0-15,0 3 0 0,0 3-256 0,0 1-64 0,2 3-16 0,-1 2 0 16,1-3-64-16,0 5-16 0,1 2 0 0,0 1 0 15,0-2-128-15,1 1-32 16,1-3 0-16,0 0 0 0,-1 2-160 0,1-4-32 16,2-3-16-16,1-1 0 0,0-2-176 0,1-2 128 15,1-1-128-15,2-2 128 0,-1-6-128 0,2 0 0 16,0-1 0-16,5-2 0 16,-2-6-496-16,-1-2-128 0,0-1-16 0,0-2-16 15,1-4-2368-15,-2-5-480 0</inkml:trace>
  <inkml:trace contextRef="#ctx0" brushRef="#br0" timeOffset="47966.88">9532 11592 32255 0,'-10'-3'2864'0,"10"3"-2288"16,0 0-576-16,0 0 0 0,0 0 416 0,0 0-32 16,0 0 0-16,0 0 0 0,0 0-96 0,0 0-32 15,0 0 0-15,0 0 0 0,0 0-256 0,0 0-144 16,9 4 16-16,1 2-15104 0</inkml:trace>
  <inkml:trace contextRef="#ctx0" brushRef="#br0" timeOffset="48543.61">10566 11449 16127 0,'0'0'704'0,"2"-6"160"0,1-2-688 0,-1 3-176 16,1-3 0-16,-2 3 0 0,-1 5 1568 0,0 0 288 16,0 0 48-16,0 0 16 0,0 0-544 0,0 0-96 15,-6 11-32-15,-1 4 0 0,-3 3-416 0,-1 3-64 16,-3 1-32-16,-2 7 0 0,0 0 112 0,-2 4 32 16,-1 2 0-16,-1 3 0 0,-1 5-176 0,2 0-16 15,2 4-16-15,1-2 0 0,2 1-320 0,4-6-64 16,0 1-16-16,5-4 0 0,2-3-272 0,5-3 128 0,1-2-128 15,3-5 0-15,1-2 0 0,3-2 0 16,3-4 0-16,7 5 0 16,1-6-1168-16,0-2-192 0,2-6-48 0,3-2 0 15,-1-5-1840-15,0-5-368 0</inkml:trace>
  <inkml:trace contextRef="#ctx0" brushRef="#br0" timeOffset="48796.41">11054 11658 13823 0,'0'0'608'0,"0"0"128"0,0 0-592 0,0 0-144 16,0 0 0-16,6 5 0 0,-6-5 2304 0,5 9 448 15,-1 7 64-15,-2 1 32 0,-2 2-1152 0,-2 4-224 16,-3 2-64-16,-3 4 0 0,3-1-336 0,-2 3-80 15,-2 3-16-15,-2 0 0 0,0 3-272 0,0 0-48 16,-1-1-16-16,2-2 0 0,1-2-368 0,1-3-80 16,1-1 0-16,2-4-16 0,1 0-176 0,1-1 0 15,1-4 0-15,1 3 0 16,-1-4-592-16,2-4 0 0,0-14 0 0,0 0 0 16,0 0-2368-16,12 0-480 0</inkml:trace>
  <inkml:trace contextRef="#ctx0" brushRef="#br0" timeOffset="49022.19">11364 11679 26079 0,'0'0'1152'0,"0"0"256"0,0 0-1136 0,0 0-272 0,0 0 0 0,0 0 0 16,5 8 912-16,-3 5 128 0,0 2 32 0,-4 1 0 15,-1 2 48-15,-5 2 16 0,4 6 0 0,-2 2 0 16,-2-1-368-16,-1 3-80 0,-1 3-16 0,0-1 0 15,0 0-224-15,1 2-32 0,0 0-16 0,0-1 0 0,2 2-400 16,1-4 0-16,1-4 0 0,-1 10 0 16,2-8-432-16,2-5-160 0,0-8-48 0,4-4 0 15,-2-12-1776-15,0 0-352 0,0 0-80 0</inkml:trace>
  <inkml:trace contextRef="#ctx0" brushRef="#br0" timeOffset="49212.98">10897 11743 26255 0,'0'0'1152'0,"0"0"256"0,0 0-1120 0,5-5-288 15,3 2 0-15,5-2 0 0,3-1 512 0,6 1 32 16,2 1 16-16,5-4 0 0,1 1 64 0,0-2 16 16,6-1 0-16,-1-3 0 0,3 4 448 0,0-1 112 15,2 3 16-15,18-3 0 16,-2 3-2048-16,-4-1-416 0,-2 2-80 0,-7 1-12864 0</inkml:trace>
  <inkml:trace contextRef="#ctx0" brushRef="#br0" timeOffset="49502.96">12198 11613 11055 0,'0'0'480'0,"0"0"112"0,0 0-464 0,0 0-128 15,0 0 0-15,0 0 0 0,-2 9 3040 0,0-1 592 16,-1 3 112-16,1 1 32 0,-2 3-1792 0,0 5-368 16,-1 7-64-16,0 0-16 0,-1 3-512 0,2 3-128 15,-3-1 0-15,0 0-16 0,2 3-336 0,-2 0-64 16,1-2-16-16,0 0 0 0,-1 0-272 0,1-3-64 15,1-2-128-15,-1 6 192 16,-1-4-528-16,2-9-112 0,0-3-32 0,1-5 0 16,4-13-2016-16,0 0-416 0,0 0-80 0</inkml:trace>
  <inkml:trace contextRef="#ctx0" brushRef="#br0" timeOffset="49665.8">11858 11953 17503 0,'0'0'1552'0,"0"0"-1232"15,9-4-320-15,3-1 0 0,4-2 2208 0,3 2 384 16,7 1 80-16,2-2 16 0,3 0-1616 0,1 1-320 16,0-3-64-16,-2 2-16 0,4-1-352 0,-1-2-80 15,0 0-16-15,-2 1 0 0,1 1-224 0,-3 0 0 0,1-1-144 0,10-3-13312 16</inkml:trace>
  <inkml:trace contextRef="#ctx0" brushRef="#br0" timeOffset="50077.9">12701 11373 21823 0,'0'0'960'0,"0"0"208"0,0 0-928 0,0 0-240 15,9-4 0-15,-1 3 0 0,-1 0 208 0,1-1 0 16,-1 2 0-16,2 0 0 0,2 2 432 0,0 0 96 16,0 2 16-16,1 1 0 0,-1 1-96 0,1 6-16 15,-1 1 0-15,-1 0 0 0,-1 5-240 0,-1 6-48 16,-3-2-16-16,-1 3 0 0,-4 3-80 0,-5 5-32 16,-2-1 0-16,-3 4 0 0,-3 2-48 0,-3 1-16 15,-4 2 0-15,-2 1 0 0,-3-1-160 0,-2-4 128 16,3-1-128-16,-2-1 128 0,0-5 224 0,1-6 32 15,4-2 16-15,3-4 0 0,4-3 208 0,5-1 32 0,3-5 16 0,3 1 0 16,6-4-400-16,3 1-64 0,4-2-32 0,4-4 0 16,4 0 96-16,4-1 32 15,-1-1 0-15,2-1 0 0,1-1-144 0,3 2-16 0,1-3-128 0,0 1 192 16,-1 0-192-16,-1 0 0 0,0 1 0 0,7-1-160 31,-5-2-1312-31,-5 1-272 0,-2 0-48 0,-3-1-12416 0</inkml:trace>
  <inkml:trace contextRef="#ctx0" brushRef="#br0" timeOffset="50309.77">13271 11631 24879 0,'0'0'1088'0,"0"0"256"0,0 0-1088 16,0 11-256-16,0 0 0 0,0 1 0 0,-2 5 1456 0,1 1 224 15,-2 2 48-15,1 4 16 0,-6 1-592 0,1 0-112 16,-4 0-16-16,4 0-16 0,-3 3-544 0,3-3-96 16,0-1-32-16,0 2 0 0,1-1-336 0,2-3 144 15,-1 1-144-15,5 4 0 16,3-5-960-16,2-2-320 0,1-6-48 0,2-3-16 16,-1-4-1744-16,4-3-368 0,6-10-64 0,0-1 0 0</inkml:trace>
  <inkml:trace contextRef="#ctx0" brushRef="#br0" timeOffset="50521.86">13461 11590 26719 0,'0'0'1184'0,"0"7"240"0,-1 3-1136 0,1-1-288 0,-1 5 0 0,1 2 0 16,-2 1 816-16,1 2 96 0,-1 2 32 0,-1 5 0 15,0-2-16-15,0 3 0 0,-1 1 0 0,0 2 0 16,0-1-432-16,0 4-96 0,-1-1-16 0,2 0 0 15,-3-3-384-15,3 3 128 0,-1-2-128 0,0-3 0 16,0 1-384 0,0-6-176-16,2-3-16 0,-1-3-16 0,1-2-880 0,0-6-192 0,2-8-16 0,0 0-11216 15</inkml:trace>
  <inkml:trace contextRef="#ctx0" brushRef="#br0" timeOffset="50701.53">13142 11742 23039 0,'0'0'2048'0,"3"-7"-1648"16,2 1-400-16,2-2 0 0,5 3 1152 0,2-3 160 16,2 1 32-16,3 1 0 0,3-3-576 0,1 4-128 15,2-3 0-15,1 2-16 0,0 0 240 0,2 0 48 16,4 2 16-16,-3 0 0 0,3 2-400 0,1-1-80 16,2-2 0-16,-1 3-16 0,0-1-432 0,-3 2 0 15,-3 0 0-15,-3 1-10304 16,-2 0-2128-16</inkml:trace>
  <inkml:trace contextRef="#ctx0" brushRef="#br0" timeOffset="51043.26">14267 11115 24879 0,'-5'-20'1088'0,"5"13"256"0,0-2-1088 0,0 3-256 0,0 6 0 0,0 0 0 16,0 0 768-16,0 0 80 0,0 0 32 0,-4 10 0 0,-1 0-16 0,-1 6 0 16,-3 0 0-16,1 7 0 15,1 7-64-15,-2 5-16 0,2 3 0 0,0 3 0 0,-1 6-128 0,-1-2-16 16,0 5-16-16,2 1 0 0,-1-2-128 0,0-3-32 15,1 2 0-15,-1 1 0 0,2-4-336 0,1 0-128 16,0-6 0-16,-2 11 0 16,2-11-304-16,3-7-144 0,-1-9-48 0,2-5 0 15,0-4-400-15,1-14-64 0,0 0-32 0,0 0-14112 0</inkml:trace>
  <inkml:trace contextRef="#ctx0" brushRef="#br0" timeOffset="51337.11">14601 11224 14735 0,'0'0'640'0,"0"0"160"0,0 0-640 0,2 10-160 16,-1-1 0-16,-1 4 0 0,-3 2 2672 0,-2 2 496 16,-4 1 96-16,-1-1 32 0,0 1-2000 0,-4-1-400 0,-2-1-64 0,-9 7-32 15,4 1 48-15,-3-1 16 16,1-3 0-16,0 1 0 0,-3-5-48 0,4 1-16 0,0 1 0 0,2-3 0 15,-1-1-64-15,4 0-16 0,1 1 0 0,4-1 0 16,1-2-208-16,5-1-32 0,2 0-16 0,4 0 0 16,3 0-64-16,2 4-16 0,1-5 0 0,6 3 0 15,2 1 64-15,3-1 16 0,2 0 0 0,3-1 0 0,0 1-64 16,3-3-16-16,1 2 0 0,-7-7 0 16,2 1-224-16,1 0-160 0,1-3 192 0,1 1-192 0,1 1 0 15,-1-4-176-15,-1-2 0 0,-1-3 0 16,-2-1-2112-16,-1 0-416 0,-1-4-96 0</inkml:trace>
  <inkml:trace contextRef="#ctx0" brushRef="#br0" timeOffset="51771.62">14908 10483 19343 0,'0'0'848'0,"0"0"192"0,7-5-832 0,4 1-208 0,-1 7 0 16,5 2 0-16,0 0 1280 0,3 8 224 0,2 3 32 0,3 6 16 15,3 7-240-15,3 3-48 0,5 3-16 0,-1 9 0 16,3 5-272-16,-1 3-48 0,0 6-16 0,-2 3 0 16,1 8 0-16,-1 5 0 0,2 6 0 0,-6 0 0 15,-4 4-256-15,-4 4-48 0,-5 1-16 0,-5-1 0 16,-3-3-128-16,-4-3-16 0,-5-4-16 0,-4-6 0 16,-3-3 208-16,-4-5 64 0,0-7 0 0,-6-4 0 0,-4-7 128 15,-1-2 48-15,-2-8 0 0,-2 0 0 0,-1-7-336 16,0-5-64-16,-5-1-16 0,-1-5 0 0,0-6-256 0,1 0-48 15,0-6-16-15,3-2 0 0,-1-5-144 0,3-2-176 16,0-7 48-16,2 0 0 16,2-5-2496-16,1-3-480 0,3-3-96 0</inkml:trace>
  <inkml:trace contextRef="#ctx0" brushRef="#br0" timeOffset="53866.27">31954 1353 4607 0,'-20'-1'192'0,"9"0"64"0,-2-1-256 0,1 1 0 0,-2 0 0 0,1-2 0 0,-1 3 2304 0,0 0 400 15,-1 0 96-15,-1 0 16 0,5 0-1680 16,-2 1-336-16,2 1-64 0,-2-1-16 0,3 0 16 0,0 1 0 16,0 0 0-16,1-1 0 0,0 1 80 0,1-1 16 15,8-1 0-15,-10 1 0 0,1 2-80 0,2-2-16 16,7-1 0-16,-9 3 0 0,9-3-128 0,-9 1-32 15,9-1 0-15,-8 4 0 0,8-4-192 0,0 0-32 16,0 0-16-16,0 0 0 0,0 0-64 0,0 0-16 16,0 0 0-16,0 0 0 0,0 0 96 0,0 0 16 15,8 10 0-15,-8-10 0 0,11 5-16 0,3 0 0 16,4-1 0-16,0 1 0 0,0-3-80 0,2 0-16 0,3 0 0 0,3 1 0 16,5-3 0-16,2 0 0 15,3 1 0-15,-2-1 0 0,-1-1-48 0,0-1-16 0,-1 1 0 0,-3-1 0 16,-4-3 96-16,1-3 16 15,-5 0 0-15,0-1 0 0,-3 2-48 0,-2 2 0 0,-1-4 0 0,-4 5 0 16,-4 0-128-16,3-2-128 0,-2 1 144 0,0 1-144 16,-1-2 128-16,0 2-128 0,-1 1 0 0,-6 3 0 15,0 0 128-15,0 0-128 0,0 0 0 0,0 0 0 0,0 0 0 16,0 0 0-16,0 0 0 0,0 0 0 0,-6 4 0 0,0 4 128 16,0-2-128-16,-1 3 0 15,-2-3 0-15,-2 2 0 0,0 1 0 0,-2 1 0 0,-12 6 144 0,-1 0-144 16,1-2 128-16,-2 1-128 0,-3-1 192 0,-1-3-32 15,-4 3-16-15,-1-1 0 0,-7-4 16 16,1 2 0-16,0-3 0 0,1 2 0 0,3-2-16 0,1 1 0 16,4-2 0-16,3 1 0 0,1-4-144 0,1 0 192 15,0-3-192-15,2 0 192 0,2-1-192 0,1 0 0 16,0-4 144-16,3 1-144 0,1-3 0 0,2 0 128 16,2 1-128-16,4-1 0 0,2-2 0 0,4 4 0 15,5 4 0-15,0 0 0 0,0 0 0 0,6-10 0 16,2 4 0-16,3 2 0 0,3-2-192 0,4 2 64 15,1 0 0-15,5 3 0 0,2 1 128 0,4-2 0 16,2 1-144-16,3 1 144 0,7 0 0 0,2 0-144 16,1 0 144-16,4 0 0 0,3-1 0 0,-3 0-128 15,0-3 128-15,-4-1 0 0,-1-2 0 0,-5-2 0 16,-5 2 128-16,-3-3-128 0,-4 2 256 0,-2-2-32 16,-1 3-16-16,-12 4 0 0,-1-4-80 0,-1 2 0 0,-1 1-128 0,-3-1 192 15,-1 0-192-15,-1 1 128 0,-4 4-128 0,0 0 0 16,0 0-224-16,0 0-144 0,-6 0-16 15,-2 2-16 1,1 0-1280-16,-2 1-256 0,0 2-48 0</inkml:trace>
  <inkml:trace contextRef="#ctx0" brushRef="#br0" timeOffset="56030.16">32105 142 15487 0,'18'-5'688'0,"-7"5"144"0,2-2-672 15,-1 1-160-15,2 0 0 0,-1 1 0 0,0 0 1024 0,-3 0 160 0,-1 0 32 0,1 1 16 16,-2 2-160-16,-1-1-48 0,-7-2 0 0,9 5 0 16,-9-5-160-16,0 0-32 0,0 0-16 0,9 3 0 15,-9-3-176-15,0 0-16 0,0 0-16 0,0 0 0 16,0 0 16-16,0 0 0 0,0 0 0 0,0 0 0 16,0 0-112-16,0 0-32 0,-15 2 0 0,0 0 0 15,-2 1-80-15,-2 3-16 0,0 1 0 0,-1-3 0 0,-5 0-32 0,0 1-16 16,-3 0 0-16,-4-4 0 15,-3 1-208-15,-3-2-128 0,-4-2 160 0,-3 2-160 0,-4 0 224 0,-2 3-48 16,-3 1-16-16,4-2 0 0,1-2-160 0,-2 0 192 16,-2 3-192-16,-2-3 192 0,-1-3-192 0,-2 2 128 15,-4 0-128-15,-1 6 128 0,1-2-128 0,1 0 0 16,-1-4 144-16,-4-1-144 0,-4 1 0 0,-4 1 0 16,-5 0 0-16,4 1 128 0,3-1-128 0,1 0 0 15,-1-1 0-15,1 0 0 0,-1-4 0 0,3 0 0 16,-1-2 0-16,8 2 0 0,5 3 0 0,1-2 0 15,1-1 0-15,-1-3 0 0,-2 2 0 0,-2 5 0 16,-1-1 0-16,3 1 0 0,-1-3 0 0,4 2 0 16,3 4 0-16,-1-2 0 0,-3-2 0 0,-1 0 0 15,-2 2 0-15,1 0 0 0,-1 2 0 0,5 0 0 16,3-4 0-16,4 2 0 0,4 0 0 0,-1 4 0 16,1-2 0-16,2 1 0 0,1-3 0 0,0 2 0 15,1-1 0-15,2 2 0 0,2 2 0 0,1-1 0 16,3 0 0-16,1 1 0 0,2 1 0 0,2-2 0 15,-1-3 0-15,3 3 0 0,0 1 0 0,0 0 0 16,-2-2 0-16,2-1 0 0,-4 1 0 0,0 1 0 0,4-2 0 0,0 2 0 16,0-4 0-16,0-1 0 0,-2-2 0 0,3 2 0 15,2 0 128-15,2-3 16 0,1-1 0 0,1 1 0 16,2 3-16-16,2-2-128 0,-1 2 192 16,4 0-64-16,-1-1-128 0,3 1 128 0,0 0-128 0,8 1 128 15,-7-3 16-15,7 3 0 0,-9-1 0 0,9 1 0 16,-9-3-144-16,3-2 0 0,-1 0 0 0,2 1 0 15,5 4 0-15,0 0 0 0,-9 0 0 0,9 0 0 0,-6-1 0 0,6 1 0 16,0 0 128-16,0 0-128 0,-8 4 0 0,8-4 0 16,-6 9 144-16,2-1-144 0,2 2 0 0,0-1 144 15,2-9-144-15,-1 15 0 0,1 3 0 0,3-1 0 16,-1 1 0-16,1 1-144 0,-1 3 144 0,0-4 0 16,1 5 0-16,1 7 0 0,0 6 0 0,0 3 0 15,-2 6 0-15,1-2 0 0,-2 4 0 0,2 38 0 16,-2-10 0-16,-2-6 0 0,-1-6 0 0,0 1 0 15,-1-7 0-15,1 3 0 0,-2-1 0 0,0-1 0 16,0-4 0-16,1 0 0 0,-1-2 0 0,-1 1 0 16,-2 3 0-16,1-3 0 0,0-3 0 0,-2-2 0 15,-1 2 0-15,0-2 0 0,0-3 128 0,0-1-128 16,-1-6 160-16,1 2-160 0,0 0 224 0,2 0-48 16,-1-3-16-16,2-2 0 0,1-2-16 0,1-2 0 0,-1-2 0 15,2-5 0-15,-1-2-144 0,3-1 192 16,1 0-192-16,1-4 192 0,2-1-64 0,1-5-128 0,1 1 192 0,-1-1-64 15,3-5 48-15,1 0 0 0,-8-6 0 16,14 1 0-16,1 1 0 0,2-2 0 16,-1-2 0-16,2-3 0 0,-1 0-48 0,2-4 0 0,1 4 0 0,4-2 0 15,-1 0-128-15,5 3 0 0,5 0 0 0,4-1 0 16,4 2 0-16,4 0 0 0,5 0 0 0,2 0 0 16,4 2 0-16,-1 0 0 0,-2 0 0 0,4-4 0 15,5-2 0-15,5 2 0 0,2-1 0 0,3 1 0 16,-2 1 0-16,-1-2 0 0,0 2 0 0,1-1 0 15,1 2 0-15,4-3 0 0,3 1 0 0,-3 1 0 0,-4 3 0 0,-4-2 0 16,-1 0 0-16,2 0 0 0,2 0 0 0,1 1 0 16,3 0 0-16,-3 0 0 0,-4 1 0 0,-3-2 0 15,1-2 0-15,1 2 0 0,5 0 0 0,-3 0 0 16,0 2 0-16,-1-1 0 0,-2 2 0 0,2 3 0 16,2 0 0-16,0-1 0 0,-2-1 0 0,0 2 0 15,-2 2 0-15,-4-1 0 0,-7-3 0 0,2 2 0 16,-7 0 0-16,1 1 0 0,-1-4 128 0,2 1-128 15,0 1 192-15,0 0-64 0,-2 0-128 0,-2 0 0 16,-3-1 0-16,-2 3 0 0,-3-1 0 0,0 1 0 16,1-2-144-16,-2 1 144 0,1 0 0 0,-4 3 0 15,0 0 0-15,3-1 0 0,2 4 0 0,-1-1 0 16,-2 3 0-16,0-3 0 0,-2-2 0 0,-3 2 0 0,-1-3 0 0,-2 0 0 16,-2 1 0-16,-12-3 0 15,3-1 0-15,0 3 0 0,1 2 0 0,1-2 0 16,0 1 0-16,1 2 0 0,-2-3 0 0,14 6 0 15,-8-3 0-15,-3-1 0 0,-4-3 0 0,-4-1 0 0,-3-2 0 0,-1 0 144 16,-10-1-144-16,10 2 0 0,-10-2 0 0,12 0 128 16,-12 0-128-16,11 0 0 0,-11 0 0 0,0 0 0 15,10-2 128-15,1 1-128 0,-11 1 0 0,11-2 128 16,-2-6-128-16,0 2 0 0,-2 2 0 16,1-1 128-16,-2-3-128 0,1 2 0 0,-2-4 0 0,0-1 128 15,0-1-128-15,0-4 128 0,-1 1-128 0,0-3 128 16,1-2-128-16,0-2 128 0,0-6-128 0,0-2 128 15,3-9-128-15,1-5 0 0,1-3 0 0,-1 0 128 16,3-4-128-16,1-2 128 0,1-9-128 0,0-7 128 0,1-11-128 16,2 2 0-16,-1 1 144 0,-5 39-144 0,-1-3 208 0,1-2-16 15,1-5-16-15,-1-5 0 0,0 1 112 0,2 2 32 16,-4 3 0-16,6-35 0 0,-6 24-144 0,-4 12-32 16,-2 12 0-16,-3 6 0 0,-3 2-144 0,1 6 0 15,-5 1 0-15,2 2 0 0,-1 1 0 0,1 3 0 16,-1-1 0-16,0 1 0 15,1 4-416-15,2 4-16 0,-4 2 0 16,0 0 0-16,-2 3-1792 0,-2 0-352 0,-1 4-80 0</inkml:trace>
  <inkml:trace contextRef="#ctx0" brushRef="#br0" timeOffset="58759.89">2531 355 3679 0,'0'0'320'0,"0"0"-320"15,0 0 0-15,0 0 0 0,-5-7 2160 0,5 7 352 16,-9-5 80-16,9 5 16 0,-9-8-992 0,1 4-192 15,-1 2-32-15,3 0-16 0,0 1-96 0,-1 0-32 16,0 0 0-16,-1-2 0 0,-1 2-208 0,0 1-32 16,-1 1-16-16,0 2 0 0,-3-2-160 0,-2 0-16 15,-3 0-16-15,-2 2 0 0,-4-2-224 0,-3 2-32 16,-2-1-16-16,-3 3 0 0,-2-1-112 0,1-1-32 0,-2-1 0 0,-2 1 0 16,-3-2-80-16,-3-1-32 0,-4-1 0 0,-4-1 0 15,0 0-80-15,-1 1 0 16,1 1-16-16,1-3 0 0,6 1-176 0,-5-4 160 0,0 1-160 0,-4 0 160 15,-6-5-160-15,-2 3 0 16,-1-2 144-16,-1 2-144 0,6 3 0 0,3-2 128 16,3 1-128-16,1 1 0 0,-2-1 0 0,0-1 0 15,1 2 0-15,-18-1 0 0,10 0-816 0,8 2-176 0,6 2-32 0,17 0-16 0,0-2 1664 16,3 1 336-16,2 0 64 0,3 0 0 0,1-2-784 0,2 3-240 16,2-2 0-16,4 1 128 0,2 0-128 0,1 2 0 15,8 0 0-15,0 0-128 0,0 0 128 0,0 0-192 16,0 0 192-16,-4 7-192 0,4-7 192 0,0 9-160 15,1-3 160-15,1 4-160 0,-1-2 160 0,2 3-128 16,-1-1 128-16,1 4-128 0,-3 3 128 0,3 6 0 16,0 5 0-16,-2 7-128 0,1 7 128 0,-1 4 0 15,-1 6 0-15,1-5 0 0,-2 0 0 0,-2 3 0 16,1-6 0-16,-3 7 0 0,1 10 0 0,-5 1 0 16,1 7 0-16,-3-7 176 0,-3-1-176 0,-4-3 0 15,-2-4 0-15,-4-2 0 0,-3-1 192 0,-4 1-32 16,0 3-16-16,5-17 0 0,-2 1 96 0,-1 0 16 0,-2-3 0 15,0 0 0-15,-1-3 32 0,-1-1 16 16,2-2 0-16,-8 7 0 0,25-25-112 0,14-12-32 16,0 0 0-16,0 0 0 0,0 0-160 0,0 0 0 15</inkml:trace>
  <inkml:trace contextRef="#ctx0" brushRef="#br0" timeOffset="59269.06">0 2134 41119 0,'29'1'0'0,"16"1"-144"0,3 1 144 0,3-1 0 0,2 2 0 0,2 0 0 0,0-1 0 16,-1-1 0-16,2-1 0 0,5 2 0 0,0-2 0 15,3 2 0-15,-1 1 0 0,1-1 0 0,-1 0 128 16,-4 2-128-16,17 1 0 0,-8-1 0 0,-6 2 0 16,-6-1 128-16,-3-1-128 0,-2 4 0 0,-3 0 128 15,1 0-128-15,-2 0 0 0,-3-2 0 0,-1 4 0 0,-1-6 0 16,-4 4 0-16,-2-4 128 0,-3 0-128 0,-1-3 0 0,0 3 128 15,-3-1-128-15,-1-1 128 0,-2 1 32 0,-1-2 0 16,-2 2 0-16,-4-3 0 0,-2-2-16 0,-1 0 0 16,-1 1 0-16,-2-3 0 0,-3 1-16 0,-1-1-128 15,-2 2 192-15,-7 1-64 0,0 0 80 0,4-5 16 16,-1-3 0-16,-1 2 0 0,-1 1 112 0,3-4 32 16,-2 0 0-16,0-3 0 0,2 1-80 0,0 1-16 15,1-3 0-15,-1-1 0 0,1 1-96 0,0-4-32 16,-1-3 0-16,1-4 0 0,0-1 96 0,-1-7 16 15,-1-5 0-15,1-1 0 0,1-6 48 0,0-1 16 16,-1-6 0-16,0-2 0 0,0-4-80 0,0-9-16 0,2-7 0 0,-1-1 0 16,1 1-96-16,2 0 0 15,1 3-128-15,0 2 192 0,0 2-192 0,-3 3 176 0,6 0-176 0,-4 6 160 16,-1 2 96-16,-2 4 0 16,-1 4 16-16,0 1 0 0,-3 7-16 0,-1 2 0 15,-3 4 0-15,1 3 0 0,-1 4-96 0,-1 1-32 0,-1 6 0 0,-1 2 0 16,3 4-128-16,-2 1 0 0,-1 2 0 0,0 1 0 15,0 4 0-15,1-2 0 0,2 5 0 0,3 2 0 32,-11 1-528-32,11-1 16 0,-5 9 0 0,0 1 0 0,0 1-2048 15,3 6-416-15,3-1-80 0</inkml:trace>
  <inkml:trace contextRef="#ctx0" brushRef="#br0" timeOffset="61488.56">27852 200 18015 0,'0'0'800'0,"0"0"160"0,7-5-768 0,2 3-192 0,-1 2 0 0,-1-2 0 0,4 2 528 0,-3 0 64 16,1-1 16-16,0 2 0 0,0 2-224 0,0 2-32 15,0-1-16-15,0 0 0 0,1 2 48 0,-1 2 16 16,-1-3 0-16,-1 5 0 0,1 0-64 0,-2 4-16 15,2 1 0-15,-3 4 0 0,2 7-128 0,-5-5-48 16,0 9 0-16,0 9 0 0,-2 7 48 0,-2 6 16 16,0 5 0-16,-2 7 0 0,0 0-16 0,-6 67-16 15,0-18 0-15,-2-10 0 0,3-9 16 0,1-6 0 16,-1-3 0-16,0-7 0 0,0-2 96 0,0-3 32 16,3-5 0-16,-1-4 0 0,0-8 240 0,-1-4 48 15,0-6 16-15,2 1 0 0,-2-3-128 0,2 2-32 16,0-7 0-16,1-3 0 0,0-4-64 0,1-7-16 15,0 0 0-15,1-4 0 0,1-3 0 0,1-3-16 0,-1 0 0 16,2-3 0-16,0-4-112 0,0-8 0 0,0 0-16 0,0 0 0 16,0 0-32-16,0 0 0 0,0 0 0 0,10-8 0 15,1-1-80-15,0-2 0 0,2 1-128 0,1-1 192 16,1-1-192-16,3 4 0 0,2-4 0 0,4 3 0 16,3-1 0-16,5 0 0 0,2-2 0 0,7 0 0 15,4 2 0-15,5-3-128 0,1-1 128 0,2 0 0 16,-1 1 0-16,1-1 0 0,-3-2 0 0,4-1 0 15,7 2 0-15,5 1 0 0,1 4 0 0,3-2 0 16,-1 5 0-16,-2-4 0 0,-1 3 0 0,0-3 0 16,6 4 0-16,5-1 0 0,2 2-128 0,0 1 128 15,-4-5 0-15,2 4 0 0,2 3 0 0,4 0 0 16,3 3 0-16,-3 0-128 0,-4 0 128 0,-2 5 0 16,2-1 0-16,-3 5 0 0,2 1 0 0,1 3 0 15,-4-4 0-15,-3 2 0 0,-5-2-128 0,-1 1 128 0,-2-3 0 16,1 3 0-16,2-1 0 0,-1 2 0 0,-1-2 0 0,-3 0 0 15,-3 0 0-15,-1 0 0 0,2 0 0 0,-1-2 0 16,-1-4 0-16,4-1 0 0,3 1 0 0,-5-1 128 16,-2-2-128-16,-3-1 0 0,-2 1 0 0,1 0 128 15,-1 0-128-15,2-1 0 0,-2 1 0 0,-1 1 0 16,-3 0 0-16,-5 4 0 0,-2-1 0 0,-5 0 0 16,-7 1 0-16,1 1 0 0,-8-3 0 0,0 2 0 15,-3-1 0-15,-1 2 0 0,0-3 0 0,-9-1 128 16,2 1-128-16,-1 1 0 0,2 0 0 0,-3-1 144 15,2-1-144-15,-1 0 128 0,0 1-128 0,7 1 0 16,-4-2 144-16,-2-2-144 0,-12 0 128 0,10-2-128 16,-10 2 128-16,0 0-128 0,7-6 0 0,-7 6 144 0,7-7-144 0,-2-2 0 15,-5 9 160-15,4-8-160 0,-2-2 128 0,3 2-128 16,-1-3 0-16,0 3 0 0,0-3 128 0,1 2-128 16,1-2 0-16,1-1 192 0,-1 1-192 0,0-3 192 15,1-3-192-15,0 1 0 0,1-2 0 0,1-1 0 16,1-1 256-16,0-8 0 0,2-3 16 0,0-10 0 15,2-4-48-15,0-10-16 0,0-9 0 0,3 1 0 16,-2-2-80-16,2-2-128 0,-1-2 176 0,3-5-176 16,1-3 128-16,3-3-128 0,0 2 0 0,-9 41 0 15,3 0 0-15,1-1 0 0,-1-1 0 0,2-4 0 16,2-2 0-16,0-4 0 0,1-1 0 0,16-39 0 16,-9 18 0-16,-6 15 0 0,-4 9 0 0,-2 10 0 15,-5 7 0-15,-1 0 0 0,-1 2-128 0,-4 11 128 0,-6 17 0 0,0 0 0 16,0 0-160-16,0 0 160 0,0 0 0 15,0 0 0-15,0 0-144 0,0 0 144 0,0 0 0 0,-2-257-160 16,-5 242 160-16,0 3-128 0,2 1 128 0,-1 2 0 16,1 2-144-16,-1 4 144 0,6 3 0 0,-9-3-176 15,0 2 176-15,0 2-128 0,-1 2 128 0,1-1-160 16,-1 3 160-16,0 3-160 0,0-3 160 0,0 1-128 16,-1 2 128-16,1 0-128 0,1 3 128 0,-1-3 0 15,0 1 0-15,0-2 0 0,-2 3 0 0,5-6 0 16,-5 1 0-16,0 3 0 0,-4-3 0 0,-1 3 0 15,-4 0 0-15,1-1 0 0,-3 0 0 0,-20 4 0 16,1-1 0-16,0-5 0 0,-1 0 0 0,-6 0 0 16,-4-2 0-16,-7-3 128 0,-7-2-128 0,-3 0 144 15,-1-3-144-15,-5 1 160 0,-10-2-160 0,-5-2 160 0,-10 3-160 0,2 0 160 16,4-7-16-16,-7 5 0 0,-5-5 0 16,2 7 0-16,-2-1-144 0,2-1 160 0,-2 2-160 0,0 2 160 15,-3 0-160-15,7 2 0 0,7 1 0 0,5 4 0 16,1-1 0-16,6 4-256 0,1 4 48 0,9-1 0 31,9 0-2560-31,7 2-512 0,-20-2-112 0,22 5 0 0</inkml:trace>
  <inkml:trace contextRef="#ctx0" brushRef="#br0" timeOffset="65074.93">828 3032 20271 0,'0'0'1792'0,"-6"-5"-1424"15,6 5-368-15,0 0 0 0,-6-8 0 0,6 8-240 16,-5-6 48-16,5 6 0 0,0 0 448 0,0 0 112 16,-4-8 16-16,4 8 0 0,0 0-64 0,0 0 0 15,0 0 0-15,0 0 0 0,0 0-192 0,0 0-128 16,0 0 160-16,0 0-160 0,0 0 0 0,3 14 0 16,-1 4 0-16,1 4 0 0,-2 1 240 0,-1 2-48 0,-4 6-16 0,3 3 0 15,-4 4 192-15,-3 7 32 0,-2 2 16 0,-1 7 0 16,-1 9 112-16,0-1 32 0,-4 3 0 0,1 2 0 15,-2 0-32-15,10-26 0 0,-5 4 0 0,-2 10 0 16,-1 12-208-16,0 4-32 0,-2 4-16 0,0-2 0 16,-1-1-144-16,-17 66-128 0,6-14 192 0,3-18-192 15,3-12 160-15,-1-10-160 0,-2-11 128 0,2-7-128 16,-3-4 336-16,3 2-16 16,1-3 0-16,2 2 0 0,-1-2 0 0,3-5-16 0,2-5 0 0,3-8 0 15,0-7-160-15,6-4-16 0,-1-3-128 0,5-5 192 16,-1 1-192-16,2-3 176 0,1-3-176 0,0-4 160 15,2-2-32-15,3-2-128 0,-3-11 192 0,4 12-64 16,-4-12-128-16,6 6 0 0,-6-6 144 0,10 5-144 0,-10-5 128 16,13 3-128-16,0-3 128 0,1 0-128 0,0-1 0 0,1-1 144 15,1 1-144-15,4 0 0 0,0-1 0 0,1 2 0 16,2-1 0-16,1 0 0 0,2 1 0 0,-2 0 0 16,1 0 0-16,3-1 0 0,4-1 0 0,-11 2 0 15,4 2 0-15,7-1 0 0,3 0 0 0,3 2 0 16,6 1 0-16,1 1 0 0,3-2 0 0,39 5 0 15,-13 0 0-15,-7-3 0 0,-4 1 0 0,-1 3 0 16,0-4 0-16,2 5 0 0,-1-2 0 0,1 3 0 16,-2-2 0-16,2 3 0 0,0-1 0 0,-1-1 0 15,-2 2 0-15,4-2 0 0,2 5 0 0,3-1 0 16,-1 0 0-16,-2-1 0 0,-1-2 0 0,4 3 0 16,6 2 0-16,0-5 0 0,5-1 0 0,-3-1 0 15,0 0 0-15,1-3 0 0,0 3 0 0,4-4 0 0,4 2 0 16,-1-1 160-16,-1-3-160 0,2-1 0 0,-1 2 144 0,5 4-144 15,3-1 0-15,-3 2 0 0,-2-4 0 0,1 1 128 16,3 2-128-16,3-3 0 0,1 0 0 0,-1 0 128 16,-5-2-128-16,2 1 0 0,1-3 0 0,1 3 128 15,2 0-128-15,-4-1 0 0,-3-3 128 0,0 2-128 16,2 0 0-16,1 0 144 0,-2-1-144 0,-2-1 0 16,-2-1 128-16,-1 2-128 0,0 1 0 0,2 1 0 15,0-1 0-15,-4 1 128 0,-4-3-128 0,2 1 0 16,0 2 128-16,3-1-128 0,3-2 0 0,-4 0 0 15,-6 0 0-15,4-1 0 0,2 1 0 0,1 0 0 16,1 0 0-16,1-3 0 0,-6-2 128 0,0 2-128 16,1-2 0-16,0 1 160 0,4-4-160 0,-3 2 128 0,1-3-128 15,-1 1 0-15,1 2 0 0,1-2 0 0,1 3 0 0,-2 0 128 16,-2-4-128-16,-2 4 0 0,-1-4 0 0,2 4 128 16,2 3-128-16,0-4 0 0,-2-2 0 0,-4 1 0 15,-1-2 128-15,2 4-128 0,1 3 0 0,1-2 0 16,1-3 0-16,-3 4 0 0,-6 0 0 0,2 2 128 15,-2-2-128-15,5-2 0 0,-1 1 0 0,-1 1 0 16,-3-1 128-16,-1 0-128 0,-4-1 0 0,-1 1 0 16,1-1 144-16,0 1-144 0,1-1 0 0,-2 1 0 15,2 0 0-15,-3 1 128 0,-4-2-128 0,2 1 0 16,-2 1 0-16,1 1 0 0,0 0 0 0,0 0 128 16,-2-1-128-16,-4 1 0 0,-2-1 0 0,-4 1 128 15,0-2-128-15,0 1 0 0,-5 1 0 0,2-2 0 0,-2 0 0 0,-2 2 128 16,-2-1-128-16,-2 2 0 0,-1-2 128 0,-3 1-128 15,-6-2 0-15,0 1 144 0,-4 1-144 0,0-1 0 16,-1 1 144-16,-4-5-144 0,-1 2 0 0,-1 2 144 16,-2-3 48-16,0 0 0 0,-4 0 0 0,1-1 0 15,-1-3 64-15,-1 3 0 0,-1-5 16 0,0 1 0 16,-2-5 48-16,0 1 0 0,-2-3 0 0,-1 2 0 16,0-1-64-16,0-2-16 0,-1-6 0 0,0-1 0 15,0-4-112-15,-1-2-128 0,0-5 176 0,1-3-176 16,0-7 128-16,-2-2-128 0,1-3 0 0,-2-5 0 15,-1-5 128-15,1 1-128 0,-1-5 0 0,2-1 0 16,-4 1 144-16,2-5-144 0,-2-5 0 0,2 2 144 16,1 0-144-16,-1 1 0 0,0-5 0 0,0-1 0 15,0 1 0-15,3-2 0 0,2 1 0 0,0 1 0 0,-1-2 0 16,1 4 0-16,0-4 0 0,1 1 0 0,0-2 0 0,2 3 0 16,0 4 0-16,1 1 0 0,-1 1 0 0,1 3 0 15,0-3 0-15,0 8 0 0,1 3 0 0,3 1 0 16,-3 1 0-16,2 3 0 0,-1 2 0 0,3 2 0 15,0 5 0-15,-1-2 0 0,-1 0 0 0,-1 0 0 16,1 7 0-16,-1 3 0 0,-3 1 0 0,1 2 0 16,2 2 0-16,-4 2 0 0,-1 7 0 0,3-1 0 15,-4 5-144-15,2 2 144 0,-1 1-128 0,-3 1 128 16,2 5-192-16,0 2 192 0,0-3-128 0,-1 3 128 16,0 2 0-16,-4 8 0 0,0 0 0 0,1-8-128 15,-1-2 128-15,0 10 0 0,0 0 0 0,0 0 0 0,0 0 0 0,0 0 0 16,-6-5 0-16,6 5 0 15,-11-1 0-15,1 0 0 0,-1-2 0 0,1 3 0 0,-4 4 0 16,-2-2 0-16,-1 1 0 0,-6 1 0 0,-3 1 0 0,-4 1 0 16,-2-1 0-16,-4 4 0 0,-7-2 0 0,0 1 0 15,-3 1 0-15,-2 5 0 0,-4 3 0 0,0-3 0 16,-3 0 0-16,-5 0 0 0,-7-3 0 0,-1 1 0 16,-3-1 0-16,0 3 0 0,-3 3 0 0,-1 0 0 15,-2 3 128-15,-6-4-128 0,-2-3 0 0,-3 1 0 16,1 0 0-16,-2 0 128 0,-4-2-128 0,-2 1 0 15,-5 1 0-15,3 0 0 0,0 1 0 0,-5 2 0 16,-5-3 0-16,-1 0 0 0,4 0 0 0,0-1 0 16,-2-1 0-16,-2 2 0 0,-3-2 0 0,1-2 0 15,1 3 0-15,-2-5 0 0,-2 3 0 0,3-3 0 16,0 3 0-16,0 0 0 0,-3-2 0 0,1 2 0 0,-3-3 0 16,2 3 128-16,1-3-128 0,-1 2 0 0,0-2 0 15,2 2 0-15,3-1 0 0,-3 0 0 0,-3-4 0 0,4 0 0 16,3 0 0-16,0 0 0 0,1 0 0 0,-1-1 0 15,0-1 0-15,5 0 0 0,4 3 0 0,-3-1 128 16,-5-2-128-16,3 1 0 0,5 0 0 0,2 2 0 16,2 3 0-16,-2-4 0 0,-4-1 0 0,5 3 0 15,2-2 0-15,0 1 0 0,0 0 0 0,-2-2 0 16,3 1 0-16,3 2 0 0,3-1 0 0,0-1 0 16,-2 1 0-16,1 0 0 0,0-5 0 0,2 4 0 15,1 1 0-15,1 1 0 0,0-2 0 0,-1 2 0 16,-1-2 0-16,3 3 0 0,2 1 0 0,1-3 0 0,3 3 0 15,-2-2 0-15,-1 4 0 0,0-1 0 0,3 2 0 16,6-2 0-16,-1-1 0 0,1 0 0 0,-2 1 0 0,-1 0 0 16,-2-3 0-16,4 1 0 0,1 2 0 0,4 0 0 15,2-2 0-15,0 2 0 0,-4-3 0 16,2 0 0-16,3 0 0 0,-1-2 0 0,6 0 0 0,0 2 0 16,0 0 0-16,3-1 0 0,3 2 0 0,0-4 0 15,0 1 0-15,1 1 0 0,3-2 0 0,1-2 0 16,1 2 0-16,4 1 0 0,1-2 0 0,4-1 0 15,3 0 0-15,1-2 0 0,0 1 0 0,1 1 0 16,-1 1 0-16,1-1 0 0,1 1 0 0,0-2 0 16,-1 2 0-16,3-2 0 0,1-2 0 0,1 1 0 15,3 0 128-15,1 0-128 0,1 0 0 0,3 0 144 16,1-1-144-16,6-1 0 0,3 2 0 0,0 0 0 16,1 2 0-16,0-2 0 0,-1 0 0 0,3 0 0 15,3 0-960-15,3 0-160 0,0 0-32 0</inkml:trace>
  <inkml:trace contextRef="#ctx0" brushRef="#br0" timeOffset="67992.47">28431 6998 13935 0,'0'0'608'0,"-6"-4"144"0,-2-1-608 0,2 0-144 16,-2 1 0-16,2-1 0 0,0-1 896 0,6 6 128 16,0 0 48-16,-7-5 0 0,2 1 16 0,5 4 0 15,0 0 0-15,0 0 0 0,-4-10 32 0,4 10 16 16,0-7 0-16,7-2 0 0,-1 0-320 0,5 2-64 15,2 2-16-15,2 0 0 0,1-4-224 0,3 1-32 16,2 2-16-16,6-1 0 0,4 4-160 0,4 0-48 16,5 2 0-16,4-3 0 0,4-1-48 0,4 1-16 0,3 0 0 0,4 2 0 15,3-2 48-15,4-2 0 0,4 0 0 0,6 3 0 16,7-2 16-16,2-1 0 0,1 0 0 0,3-1 0 16,2 0-48-16,1 2 0 0,4-1 0 0,-2 2 0 15,-5 0-208-15,2 0 0 0,-3 2 128 0,4 2-128 16,-3 2 0-16,-4 0 0 0,-5-4 0 0,0 2 0 15,-1 0 128-15,-2 3-128 0,-1-2 0 0,-2 2 144 16,-6-3-144-16,-5-2 128 0,-4 1-128 0,-2 1 128 16,-1-1 96-16,-2 0 16 0,0-1 0 0,-5 1 0 15,-2-3-240-15,-2 2 176 0,-4-2-176 0,-5 0 160 16,0 0-16-16,-6-1 0 0,-3 0 0 0,-4 2 0 16,-4 0 48-16,-2-2 0 0,-5 1 0 0,0 1 0 15,-1 1-16-15,-2-1 0 0,-1 1 0 0,-8 2 0 16,0 0-176-16,0 0 160 0,0 0-160 0,0 0 160 0,0 0-160 0,0 0 0 15,-8-5 144-15,-5 3-144 0,-2 1 0 0,-4 1 0 16,-1 1 0-16,-7 2 0 0,-6 1 0 0,1-2 0 16,-3 1 0-16,-9-2 0 0,-8 2 0 0,-2-2 0 15,-5 3 0-15,-4 2 0 0,-2-2 0 0,-8 1 0 16,-8-3 0-16,-5 3 128 0,-6-1-128 0,-2-1 0 16,-1 2 0-16,-5 0 0 0,-2-2 0 0,-3-1 0 15,-1 1 0-15,-4 0 128 0,1 4-128 0,-3-2 0 16,-2-3 0-16,2 5 0 0,0 2 0 0,-2-3 128 15,-5-1-128-15,5 1 0 0,3 1 0 0,5 2 0 16,3-5 0-16,6-1 0 0,7 1 0 0,8 3 0 16,9-4 0-16,7 4 0 0,5-1 0 0,6-1 0 0,4 0 0 0,7 2 0 15,8-4 0-15,8-1 0 0,6-2 0 0,11 0 128 16,2 2-128-16,9-2 0 0,0 0 0 0,0 0 0 16,15-1 0-16,8 0 0 0,6-1 0 0,8 0 0 15,6-2 0-15,6 0 0 0,4-1 0 0,7 3-128 16,6 0 128-16,8 4 0 0,7-1 0 0,4 0 0 15,3-2 0-15,5 2 0 0,5-1 0 0,5 0-128 16,5-1 128-16,0 1 0 0,-3 0 0 0,7 0 0 16,4 0 0-16,-1-3 0 0,-4-2 0 0,3 3 0 15,2 0 128-15,-3 0-128 0,-2-2 160 0,-3-1-160 16,-3 1 160-16,-3 3-160 0,0 1 160 0,-6 0-160 16,-4-4 128-16,-2 0-128 0,-1 3 0 0,-4 0 0 15,0 1 0-15,-5 0 128 0,-5-2-128 0,-5 2 0 0,-6 0 0 16,-4 0 0-16,-3-1 0 0,-5 1 0 0,-5 1 0 15,-6 1 128-15,-6-4-128 0,-8 2 0 0,-8-1 0 16,-5 1 144-16,-14 0-144 0,0 0 128 0,0 0 0 0,0 0 0 16,0 0 0-16,0 0 0 0,-9 5-128 0,-9-2 128 15,-6-1-128-15,-4 0 128 0,-5 3-128 0,-5-1 0 16,-5-2 144-16,-3 1-144 0,-5-1 0 0,-5 3 144 16,-7 4-144-16,-7-5 0 0,-5-5 144 0,-5-1-144 15,-5 1 0-15,-4 2 144 0,-4 1-144 0,-9-2 160 16,-6-5-160-16,-4 2 160 0,-1 2-160 0,-5-2 0 15,-7 1 144-15,-2 2-144 0,-1 2 0 0,-1 1 0 16,-3-6 0-16,5 8 128 0,5-2-128 0,1-1 0 16,1 2 0-16,10 4 0 0,9-1 0 0,10 4 0 0,10-4 0 15,10 5 0-15,6-2 0 0,12 1 0 16,8-6 0-16,12 3 0 0,9-3 0 0,9 3 0 0,6 1 0 16,9-9 0-16,7 5 0 0,12 2-128 0,9 0 128 0,8-3 0 15,10-3 0-15,7-1-160 0,11-1 160 0,6-1 0 16,13 1-128-16,9 0 128 0,10 1 0 0,2 0 0 15,1-2 0-15,6 2-128 0,6 0 128 0,1 0 0 16,0 0 0-16,3 0 0 0,2 0 0 0,-2 0 0 16,-3 0 0-16,2-1 0 0,1 0 0 0,-4-2 0 15,-6 0 0-15,-1-1 0 0,-5-1 0 0,-2-3 0 16,-2 3 0-16,-6 0 0 0,-5-5 0 0,-1 1 0 16,-1-4 0-16,-7 5 0 0,-3 1 0 0,-3 0 0 15,-9 2 0-15,-8-4 0 0,-7 3 0 0,-24 0 0 16,-2 3 0-16,0 2 0 0,-3 0 0 0,-3 1 0 0,-3 0 0 0,-5 0 0 15,-6 1-176-15,-5-1 176 0,-5 0-288 0,-5 1 64 16,-5 2 16-16,-6 2 0 0,-4-1-80 0,-9 1-16 16,-6-1 0-16,-6 1 0 15,-51-2-128-15,5 1-16 0,4 0-16 16,-1 1 0-16,-3-2 144 0,-5 1 16 0,-6-3 16 0,-2 1 0 0,-1 1 96 0,-7-2 32 16,-8-2 0-16,0 1 0 0,2 0 160 0,-6-1 0 15,-6-2-144-15,2 6 144 0,3 4 0 0,-2-3 0 16,-3-3 0-16,5 4 0 0,6 4 0 0,2-2 0 15,0 3 0-15,6-4 0 0,9-1 0 0,9 4 0 16,11-1 0-16,8 2 192 0,5-4-192 0,8 2 0 16,7-3 144-16,11 0-144 0,8 4 0 0,11-4 0 15,7-1 0-15,9-2 0 0,9-2 0 0,0 0 0 16,18-2 0-16,13-2 0 0,12 0 0 0,11-2 0 16,13 0 0-16,9-1-128 0,10-3 128 0,12 4 0 0,11-1 0 0,6 2 0 15,1 0 0-15,6 1 0 0,7 2 0 0,0-1 0 16,0-1 0-16,3 2 0 0,3 2 0 0,-1-3 0 15,-6-6 128-15,0 3 16 0,5 2 0 0,-9-2 0 16,-6 0 48-16,-1-1 0 0,-4-2 0 0,-7 3 0 16,-7-3-64-16,-7 1 0 0,-8-4 0 0,-7 7 0 15,-6 2-128-15,-7 2 0 0,-7-3 144 0,-10 1-144 16,-9 1 0-16,-9-1 144 0,-6 1-144 16,-7-1 0-16,-16 3 224 0,0 0-64 0,-4-9-16 0,-10 3 0 15,-9 0-144-15,-13-3 0 0,-12 1 0 0,-12-1 0 16,-8 4-352-1,-9-2-48-15,-5 0-16 0,-12 2 0 0,-12-4 48 0,-4 3 16 0,-5 3 0 0,-11-4 0 16,-11 0 192-16,-5 4 160 0,-3 0-208 0,-4-1 80 0,-5 0 128 16,0 2 0-16,2 1 0 0,2 2 0 0,5 1 0 0,6 5 0 15,5-1 0-15,9 2 0 0,11 2 0 0,15 1 0 16,13 1 0-16,14 2 0 0,10 0 0 0,8-4 144 16,9 0-16-16,10 0-128 0,11-1 0 15,10 3 0-15,8-4 0 0,6-8 0 0,14 12 0 0,10-4-176 16,6 0 176-16,14-4-160 0,6-5 160 0,13 1 0 15,8-1-144-15,15 1 144 0,13 2 0 0,7-3 0 16,5-5 0-16,8 4 0 0,11 7-160 0,2-2 160 16,1-3 0-16,5 1-144 0,3 1 144 0,-1-1 0 15,-2-1 0-15,-1 0 0 0,3 0 0 0,-8 0 144 16,-4-1-16-16,-8 1-128 0,0-2 320 0,-6 1-64 16,-6-3 0-16,2 2 0 0,-9 5 16 0,-3-1 0 15,-5-2 0-15,-46 0 0 0,1 1-128 16,2 0-16-16,-2 1-128 0,-1-2 192 0,-4 1-192 0,-5 0 144 0,-4 0-144 0,14-1 128 31,-16-1-1808-31,-16 0-368 0</inkml:trace>
  <inkml:trace contextRef="#ctx0" brushRef="#br0" timeOffset="70375.2">20628 6989 7359 0,'0'0'656'0,"0"0"-528"0,0 0-128 0,0 0 0 16,0 0 1600-16,0 0 304 0,0 0 48 0,0 0 16 15,0 0-1168-15,0 0-224 0,0 0-64 0,0 0 0 16,0 0-112-16,10 0-16 0,-10 0-16 0,13 0 0 16,-3 0 128-16,-10 0 16 0,13-1 16 0,-1-1 0 0,2 1 48 0,2 0 16 15,0 0 0-15,3-1 0 0,3 1-80 0,2-1 0 16,3-5-16-16,2 3 0 0,4 1-64 0,4-1-16 16,1-5 0-16,5 1 0 0,0-4 32 0,3 3 16 15,2-2 0-15,2 4 0 0,2-3-112 0,3 3-32 16,1 0 0-16,2 0 0 0,3 1-112 0,3-4-16 15,-2-2-16-15,3 3 0 0,0 1 16 0,2 1 0 16,3 2 0-16,1-1 0 0,-1 1 0 0,0 1 0 16,0 3 0-16,1-2 0 0,1 1-48 0,1-1 0 15,-1 3 0-15,-2 3 0 0,-2-2-144 0,-2 0 0 16,-4-3 0-16,2 2 128 0,-1 1 32 0,2 1 0 16,-4 1 0-16,-1-2 0 0,-4-2 32 0,0 0 0 15,0-2 0-15,-2 2 0 0,-2 0 128 0,3-2 16 16,3-1 16-16,-2 4 0 0,-1 0 0 0,0 1 0 0,-1-4 0 0,1 1 0 15,0 4-48-15,-1-1-16 0,0-1 0 0,2 1 0 16,2 0-64-16,1 1-16 0,-6-1 0 0,-1-1 0 16,-1-1 0-16,-3 1 0 0,-1 0 0 0,-1 0 0 15,-2 0 0-15,1 1 0 0,2 2 0 0,-3-1 0 16,1 1-48-16,-2-2-16 0,-2-1 0 0,-3 0 0 16,-1 0-16-16,-2 0-128 0,1 0 192 0,-3 0-64 15,-1-4-128-15,0 2 128 0,-1-4-128 0,1 4 128 16,0 1-128-16,1 1 0 0,1 0 144 0,-1 0-144 15,-3 0 0-15,-2 0 128 0,-2 0-128 0,0 0 0 16,-2 0 160-16,-1 1-32 0,0 0-128 0,-2 2 192 16,1-2-64-16,-1 3 0 0,0-2-128 0,0 0 192 15,1-2-64-15,0 1-128 0,-3-1 176 0,1 1-176 16,0 2 128-16,1-1-128 0,-1 0 0 0,2-1 0 16,1-1 128-16,1 4-128 0,1-1 0 0,-1-1 0 0,0-2 128 0,-2 0-128 15,1-2 0-15,-1 2 0 0,-2 2 0 0,-1-2 0 16,3-3 128-16,-3 2-128 0,-2 1 0 0,2 0 0 15,2-3 0-15,-2 1 0 0,-1 2 0 0,2 0 0 16,-2 0 0-16,0 0 0 0,-2-1 0 0,-1-1 0 16,1 1 0-16,-1 1 0 0,-1 0 128 0,-1 0-128 15,-1 0 0-15,0 3 0 0,-2 0 128 0,0 0-128 16,-10-3 0-16,10 0 0 0,-1 1 0 0,-9-1 0 16,0 0 128-16,10 0-128 0,-10 0 0 0,9 1 160 15,-9-1-160-15,0 0 128 0,0 0-128 0,0 0 0 16,0 0 0-16,0 0 0 0,0 0 128 0,0 0-128 15,0 0 128-15,0 0-128 0,0 0 192 0,0 0-32 0,0 0-16 0,0 0 0 16,-10 3-144-16,10-3 192 0,-10 4-192 0,0-2 192 16,10-2-192-16,-10 4 0 0,1-3 0 0,9-1 0 15,-11 4 0-15,11-4 0 0,-10 1 128 0,10-1-128 16,-9 7 0-16,9-7 0 16,0 0 0-16,-10 5 0 0,1-3 0 0,9-2 0 0,0 0 0 0,0 0 0 15,-10 4 0-15,10-4 0 0,0 0 0 0,0 0 0 16,-10 3 0-16,10-3 0 0,0 0 128 0,-9 2-128 15,9-2 0-15,0 0 0 0,0 0 0 0,0 0 0 32,0 0-1152-32,-11 4-272 0,-2 1-48 0</inkml:trace>
  <inkml:trace contextRef="#ctx0" brushRef="#br0" timeOffset="72211.61">14337 5359 9215 0,'-18'-2'816'0,"7"-1"-656"16,-1 1-160-16,2-1 0 0,1 2 912 0,9 1 160 15,-9-6 16-15,9 6 16 0,-5-7-192 0,5 7-32 16,0 0-16-16,-2-10 0 0,0 3-272 0,2 7-48 16,2-13-16-16,0 3 0 0,0-2 32 0,0 5 0 15,2-4 0-15,-4 11 0 0,0 0-64 0,8-5-16 16,-1-2 0-16,2 3 0 0,-9 4-240 0,14-3-48 15,1 2-16-15,3 1 0 0,1-1 16 0,2 1 0 16,3 0 0-16,1 1 0 0,2-1 48 0,2 1 16 16,3-1 0-16,2 2 0 0,3 0 64 0,2-1 0 0,3-2 16 0,2 1 0 15,-3 0 48-15,4 0 0 0,-1-1 0 0,5 0 0 16,0-2-16-16,5 3 0 0,3 0 0 0,3 0 0 16,2-1-112-16,2 0-32 0,3-2 0 0,-1-2 0 15,1 1-96-15,3 2 0 0,3-1-128 0,3-1 192 16,3-1-192-16,1 3 176 0,-1-1-176 0,3 2 160 15,1 1-160-15,2 0 0 0,-2 0 0 0,-1 1 0 16,-2 0 0-16,3 3 0 0,-4 1 0 0,3-1 0 16,2-1 0-16,-1-1 128 0,-3-1-128 0,3 2 0 15,1-2 192-15,1 0-32 0,4-2-16 0,-3 0 0 16,-2-2 80-16,-1 1 16 0,-2-1 0 0,2 3 0 16,1-1-48-16,-1 0 0 0,0-2 0 0,-2-1 0 15,-3 3-16-15,-2 1-16 0,1 1 0 0,-1 1 0 0,5-2-32 16,-3 2 0-16,-5 1 0 0,4-1 0 0,-2-2-128 0,-2 3 0 15,0-2 144-15,-1-1-144 0,-3 0 0 0,0 0 144 16,-2-1-144-16,2 1 0 0,-1 1 128 0,1-1-128 16,-1-2 0-16,-1 0 0 0,-5 0 144 0,0-1-144 15,2-1 0-15,-3 2 144 0,0-1-144 0,-2 1 0 16,-3 1 0-16,2-3 128 0,-4-1-128 0,0 1 0 16,-1 0 0-16,-3 3 0 0,-1-2 0 0,0 2 128 15,-2-2-128-15,0 1 0 0,1-1 0 0,-2 1 0 16,3-2 0-16,-3 1 0 0,-3-3 0 0,-1 1 0 15,-2 0 0-15,-2 0 0 0,-3-2 0 0,-2 4 160 16,-2 0-160-16,2-2 160 0,-3-3-160 0,0 5 0 16,-2-3 0-16,-3 1 0 0,-2 2 128 0,-2 0-128 0,0 2 128 15,-1 1-128-15,-1 0 0 0,-1 0 0 0,-1 0 128 0,-5 0-128 16,0 0 0-16,-3 0 0 0,-9 0 0 0,0 0 0 16,0 0 144-16,0 0-144 0,0 0 160 0,0 0-160 15,-3 11 0-15,-6-2-256 0,-4 3 16 0,-4-1-9920 16,-9-1-1984-16</inkml:trace>
  <inkml:trace contextRef="#ctx0" brushRef="#br0" timeOffset="76546">14059 5344 15663 0,'-13'0'1392'0,"0"4"-1120"15,1-1-272-15,0-1 0 0,1 1 432 0,-1 0 16 16,2 3 16-16,0-3 0 0,0 0-64 0,2-2-16 16,0-1 0-16,8 0 0 0,0 0 64 0,-6-1 16 15,6 1 0-15,-5-6 0 0,5 6 112 0,-3-9 0 16,3 9 16-16,0 0 0 0,3-12-272 0,1 3-48 15,0 0-16-15,2 3 0 0,-6 6 48 0,13-5 0 0,1-3 0 0,1 3 0 16,3 3-16-16,2-5 0 0,4 1 0 0,3 1 0 16,1 2-16-16,1 0 0 0,5-1 0 0,-1-1 0 15,1-2 0-15,1 0 0 0,2 2 0 0,2 1 0 16,3-3 64-16,2 2 16 0,1 0 0 0,4 3 0 16,1 2 32-16,4-3 0 0,-1-2 0 0,1 1 0 15,-2 2-128-15,1 1 0 0,0 1-16 0,3-2 0 16,3 2-48-16,1 2 0 0,2-2 0 0,-1 1 0 15,-1-1-64-15,-1 2 0 0,1 1-128 0,0 1 192 16,1 3 16-16,1 1 0 0,3 1 0 0,-3-3 0 16,-1 2-80-16,3-2-128 0,-3 2 176 0,2 1-176 15,0-2 128-15,0 5-128 0,2-5 0 0,0 2 0 16,0-4 128-16,-2 0-128 0,0 1 0 0,-1-3 0 0,0 1 192 0,2 4-192 16,3-3 192-16,0-3-192 0,1 1 0 0,-2-2 0 15,1-1 0-15,1 0 0 0,-1 1 176 0,3 2-32 16,2 1 0-16,0-3 0 0,-2-2-144 0,-2 1 0 15,2 1 144-15,0 2-144 0,-1-1 240 0,1 3-32 16,3 2 0-16,-2-5 0 0,-2-2-48 0,1 0-16 16,0 3 0-16,0 1 0 0,0-2-144 0,1 1 160 15,4-1-160-15,-3-2 160 0,0-2-160 0,-4 2 0 16,0 2 144-16,0 1-144 0,3-1 0 0,-2-2 0 16,0-2 0-16,-1-1 128 0,-4-1-128 0,-2 3 0 15,-2 0 0-15,1 2 0 0,0 0 0 0,1 1 128 16,0-2-128-16,0-2 0 0,-5 0 0 0,0-1 0 15,0 1 0-15,0 2 0 0,1 0 0 0,-1 0 0 0,-1 0 0 0,1-2 0 16,1-1 0-16,0-2 0 0,-1 1 0 0,-3 0 128 16,1 1-128-16,1 1 0 0,-1 2 0 0,1-1 0 15,-1-2 0-15,-1-2 0 0,-3-1 0 0,-3-2 128 16,-2 4-128-16,0 0 0 0,-2 2 0 0,1-1 128 16,-4-1-128-16,1 2 176 0,3-1-176 0,-3 0 192 15,-1 1-192-15,-1-3 192 0,1-4-192 0,-2 2 192 16,-4-2-64-16,0 2-128 0,1-1 192 0,-1 1-64 15,-2 2-128-15,-1-3 128 0,-4 2-128 0,0 1 128 16,-2-1-128-16,-1 2 0 0,-1 1 0 0,-4 1 0 16,-3-3 0-16,-3 2 128 0,-3 1-128 0,-11 2 0 15,0 0 0-15,0 0 0 0,0 0-144 0,0 0 144 16,-12 1-2592-16,-10 3-416 0</inkml:trace>
  <inkml:trace contextRef="#ctx0" brushRef="#br0" timeOffset="77697.73">14338 5269 18015 0,'0'0'800'0,"12"0"160"0,0 0-768 0,5 3-192 15,3 2 0-15,4-1 0 0,3-2 0 0,5 3 0 16,1 0 0-16,8 2-160 0,3-3 160 0,3-3 0 15,3-4 128-15,2-2-128 0,0-2 192 0,3 1-16 16,3 4-16-16,3-2 0 0,4-1 48 0,5 1 16 0,4-1 0 16,-1 0 0-16,4-3-224 0,1 5 176 0,2 0-176 0,9-1 160 15,3-1-160-15,3 1 128 0,-3-1-128 0,3 5 128 16,8 0-128-16,0 0 160 0,1-1-160 0,2 1 160 16,-1 1-160-16,5-1 0 0,5 0 0 0,0 0 0 15,-3 0 192-15,7 0 0 0,3 2 0 0,-1-2 0 16,-4-2-48-16,2 2 0 0,2 3 0 0,1-3 0 15,0-3-16-15,0 2-128 0,0 1 192 0,4-3-64 16,1-3 0-16,0 2 0 0,0 2 0 0,-1 1 0 16,0-1 64-16,-1 0 0 0,-2 0 0 0,-1 1 0 15,-1-3-192-15,-3 2 0 0,-2 1 0 0,-1-1 0 16,2 1 0-16,-6 0 0 0,-7 1 0 0,-2 0 0 16,-2 2 0-16,-3 2 0 0,-5-1 0 0,-5 3-6816 15,-6 2-1328-15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33:22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9386 1826 1839 0,'0'0'0'0,"0"0"160"0,0 0-160 0,0 0 0 0,0 0 0 0,8-8 0 15,-8 8 1120-15,6-5 192 0,-6 5 32 0,6-9 16 16,-3 0-960-16,-3 9-192 0,1-6-32 0,-1 6-16 15,0 0-160-15,0 0 128 0,-4-8-128 0,4 8 128 16,0 0-128-16,0 0-224 0</inkml:trace>
  <inkml:trace contextRef="#ctx0" brushRef="#br0" timeOffset="1494.02">9217 1887 9215 0,'0'0'816'0,"0"0"-656"16,0 0-160-16,0 0 0 0,-3 15 144 0,2-6 0 16,1-9 0-16,0 0 0 0,0 0 464 0,4 12 96 15,-4-12 0-15,2 11 16 0,-2-11 160 0,7 8 16 16,-7-8 16-16,9 6 0 0,-9-6-432 0,12 6-96 16,0-3 0-16,1-1-16 0,3 0-112 0,1-2-32 15,6 0 0-15,-2-2 0 0,1 0-224 0,1 2 176 0,3-3-176 0,4 1 160 16,-4-3-160-16,2 1 0 0,0-1 0 0,1 1 128 15,1-1-128-15,0 1 0 0,1 0 0 0,0 2 0 16,1-2 0-16,1-1 0 0,2 2 0 16,1 1 0-16,4-1 0 0,3-1-144 0,3-1 144 0,-3 1-208 15,-2 1-16-15,-2-1 0 0,1-4 0 0,-4 3 0 16,3 1 64-16,-1-1 16 0,-1-1 0 0,1 2 0 16,2 3 144-16,4-2-128 0,0 2 128 0,-1-4-128 15,-1-3 128-15,-2 4 0 0,-2 1 0 0,1-1 0 16,-2 1 0-16,2 1 0 0,0-1 0 0,0 4 0 15,0 3 0-15,3 0 0 0,3 0 0 0,1-2 0 16,-1 1 0-16,-3-3 0 0,-2 0 0 0,-3 0 0 16,-1 0 0-16,0 0 0 0,-2 0 0 0,-1 3 0 15,0-1 0-15,0 2 128 0,0 1-128 0,2-1 0 0,0-3 0 0,0 2 128 16,-1-3-128-16,-1 0 0 0,-1 0 0 16,-2-2 0-16,-3 1 0 0,-1 0 128 0,-4 1-128 0,1-1 0 15,0 1 0-15,0 0 128 0,-1-3-128 0,-2 0 0 16,0 0 0-16,-1 3 128 0,-2 0-128 0,-3 1 0 15,0 1 0-15,-3 0 0 0,-1-1 0 0,-10-1 0 16,9 1 0-16,-9-1 0 0,0 0 0 0,0 0 0 16,0 0 0-16,0 0 128 0,0 0-128 0,0 0 0 15,0 0 0-15,0 0 0 0,0 0 0 0,0 0 0 16,-12-1 0-16,0 1 0 0,-2-1 144 0,-1-1-144 16,-3-1 192-16,-1 0-192 0,-2 1 176 0,-1 0-176 15,-1 2 160-15,0 0-160 0,-2-1 128 0,-3 1-128 16,-4-1 0-16,-2 1 144 0,-4 1-16 0,-4-1-128 0,-4 0 192 0,1 0-64 15,3 0 0-15,-2 0 0 0,-1 0 0 0,2 1 0 16,1 2-128-16,-1 1 0 0,-4 3 0 0,0-4 0 16,1-3 0-16,-3 0 0 0,-2-1 0 0,1-1 0 15,3 2 0-15,-1-1 0 0,1 1 0 0,0 3 128 16,0-2-128-16,-4 1 0 0,-4 0 0 0,1 0-176 16,-1-3 176-16,3 1 0 0,1-1 0 0,0 2 0 15,-1-1 0-15,4 2 0 0,-1 2 0 0,-1-1 0 16,-4-2 0-16,1 0 128 0,-2-1-128 0,6 0 128 15,4 0-128-15,3 0 0 0,1 0 0 0,3 0 0 16,1 0 0-16,2 0 0 0,2 2 0 0,0-1 0 16,0 0 0-16,-3 0 0 0,2 1 0 0,-1-2 0 15,2 0 0-15,3 0 0 0,3 0 0 0,4 0 0 16,3-2 0-16,2 2 0 0,6-1 0 0,-2 1 0 0,3 0 0 0,11 0 0 16,-9 0 0-16,9 0 0 0,0 0 0 0,0 0 0 15,0 0 0-15,0 0 0 0,0 0 128 0,0 0 0 16,0 0 0-16,0 0 0 0,16 3 0 0,-2-1 0 15,3-2 0-15,5 0 0 0,5 0-128 0,2 0 0 16,2 0 0-16,3-1-128 0,7-2 128 0,-3 0 0 16,0 0 0-16,1-3 0 0,2 1 0 0,1 1 0 15,1 1 0-15,4 1 0 0,4 2 0 0,5-2 128 16,4-1-128-16,-2-1 0 0,1-3 160 0,-4-1-32 16,4 2-128-16,-2 5 192 0,0 1-192 0,4 0 0 15,7 0 0-15,-5 0 0 0,1-4 0 0,-2-2 0 16,-3 0 0-16,-1 4 0 0,-2 2 0 0,2 0 0 0,2 0 0 15,0 2 0-15,0-4 0 0,-6 0 0 0,-3-2 0 0,-2-1 0 16,-2 1 0-16,-3 2 128 0,-3-1-128 0,-3 2 0 16,-1 0 0-16,0 1 0 0,-1 0 0 0,-3 0 0 15,-2 0 0-15,-3-2 0 0,-4-2 0 0,-2 2 0 16,-3-1 128-16,-1 1-128 0,-6 1 0 0,-2-2 0 16,-10 3 176-16,0 0-176 0,0 0 192 0,0 0-192 15,0 0 368-15,0 0-48 0,0 0 0 0,-6-6 0 16,-5 4-32-16,-2 4-16 0,-6 1 0 0,-5 0 0 15,-6 0-112-15,-1-2-32 0,-4 1 0 0,0 1 0 16,-1-1-128-16,-1 5 0 0,-2-3 0 0,-2 2 0 16,1 2 0-16,-4-1 0 0,-3 3 0 0,-5-1 0 15,-4 4 0-15,2-4 0 0,0-1 0 0,2-3 0 16,1 0 0-16,0 4 0 0,1-3 0 0,-3 3 0 16,0-3 0-16,-2 1 192 0,1-1-32 0,0-1 0 15,1 0-160-15,2 3 0 0,3-4 0 0,0 1 0 0,-1 0 0 0,2 0 0 16,0-1 192-16,1 1-64 0,3 0-128 0,1-3 0 15,3 1 144-15,3-3-144 0,3 0 0 0,4 0 144 16,4 0-144-16,3-1 0 0,3-1 128 0,2 1-128 16,3 0 0-16,3-1 0 0,2-1 128 0,9 3-128 15,0 0 0-15,-8-3 0 0,8 3 0 0,0 0 0 16,0 0 128-16,0 0-128 0,0 0 160 0,0 0-32 16,7-6 0-16,2-2 0 0,1 2-128 0,3 1 0 15,2-3 0-15,5 3 0 0,0 1-192 0,7 2 48 0,6-3 0 16,3 1 0-16,2-1 144 0,3 1 0 15,3-5 0-15,1 3-128 0,0-1 128 0,2 1 0 0,2 1 160 16,0 2-160-16,2-4 0 0,4 0 0 0,3 2 0 0,-1-2-160 16,2 0 160-16,-2-2 0 0,-2 0 0 0,-2 4 0 15,1 0 0-15,1 1 0 0,5 1 0 0,1 0 0 16,3-1 0-16,-6-2 0 0,-4 1 0 0,-2-2 0 16,-4 0 0-16,-2 3 0 0,-4 1 0 0,-4 2 0 15,-1 1 0-15,-4 0 0 0,-3 0 0 0,-4 1 0 16,-5-1-144-16,-8 0 144 0,-13 0-160 0,0 0 160 31,0 0-832-31,0 9-80 0,-6 3-16 0,-7-5-8896 0</inkml:trace>
  <inkml:trace contextRef="#ctx0" brushRef="#br0" timeOffset="3144.3">14004 1863 5519 0,'0'0'240'0,"0"0"64"0,0 0-304 0,0 0 0 0,0 0 0 0,-8-3 0 16,8 3 560-16,0 0 48 0,-9-2 16 0,9 2 0 15,0 0-304-15,-7-4-64 0,7 4-16 0,-8-3 0 16,8 3-240-16,-10-1 0 0,10 1 0 0,-10-1 0 16,0 1 0-16,1 0 0 0,0 0 128 0,0 0-128 15,-1 0 0-15,1 1 0 0,0 0 128 0,0 2-128 16,-1-1 0-16,1 2 0 0,0-2 0 0,9-2 0 16,-10 3 288-16,10-3 16 0,-9 2 0 0,9-2 0 15,-10 1 80-15,10-1 32 0,-9 1 0 0,9-1 0 0,0 0 80 16,0 0 16-16,0 0 0 0,0 0 0 0,0 0 0 0,0 0 0 15,0 0 0-15,0 0 0 0,0 0 0 0,11 8 0 16,2-2 0-16,2-3 0 0,3-1-128 0,3 1 0 16,0-1-16-16,5 0 0 0,2-2-112 0,3 0-32 15,6 0 0-15,5 0 0 0,3 0-48 0,4-2-16 16,0 1 0-16,1 0 0 0,1-1-16 0,1 2 0 16,0 0 0-16,4 0 0 0,3 2-16 0,3-2 0 15,0 0 0-15,-1 0 0 0,-5 0-128 0,2 0 160 16,-1 0-160-16,1 0 160 0,-1 1-160 0,4 0 0 15,4 1 0-15,0-2 128 0,-1-2-128 0,-3 2 0 16,-2 0 0-16,-3 0 0 0,-1 0 0 0,1 2 128 16,2 0-128-16,1-1 0 0,-1-1 0 0,-4 2 0 0,-6-1 0 0,-3-1 0 15,-2 0 0-15,-4 1 0 0,-3 0 0 0,-1-1 0 16,-4-1 0-16,-4 1 0 0,-2-1 0 0,-3 1 0 16,-3 0 0-16,-4 0 128 0,-2-1-128 0,-2-1 0 15,-11 2 144-15,0 0-144 0,0 0 160 0,0 0-160 16,0 0 288-16,0 0-32 0,-14-5-16 0,-2 3 0 15,-4 0 16-15,-1 1 0 0,-7 1 0 0,-4 0 0 16,-5 0-128-16,-2 3-128 0,-2-3 176 0,-6 2-176 16,-6 2 160-16,-6-3-160 0,-4 1 128 0,-1 0-128 15,2 1 128-15,-2 1-128 0,-2 2 0 0,-4-2 128 16,-3-2-128-16,-2 1 0 0,-2-1 0 0,5 1 0 16,1 1 0-16,0-1 0 0,3 0 0 0,-3 2 0 15,-3-1 0-15,-1 1 0 0,4-1 0 0,2 0 0 0,3-1 0 0,3 4 0 16,-1-3 0-16,1 1 0 0,-1 2 0 15,2-4 0-15,5-1 0 0,3-2 0 0,6 2 0 0,3-1 0 16,3-1 0-16,6 0 0 0,1-1 0 0,9 2 0 16,-1-1 0-16,8 0 0 0,2 0 0 0,3 0 0 15,2-1 0-15,12 1 0 0,0 0 0 0,0 0 0 16,0 0 0-16,0 0 0 0,10 2 0 0,4 0 0 16,4-1 0-16,4 0 0 0,4 0 0 0,4-1 0 15,5 0 0-15,3 0 0 0,3 0 0 0,7 0 0 16,6-1 0-16,7 1 0 0,6 0 0 0,-1 0 0 15,0 0 0-15,1 0 0 0,2 0 0 0,6 1 0 16,2 2 0-16,5-2 0 0,-4-1 0 0,1 1 0 16,-1-1 0-16,3 2 0 0,2-2 0 0,1 0 0 15,0 1 0-15,-2 0 0 0,-3 0 0 0,1 1 0 0,-1-1 0 0,1 0 0 16,1-1 0-16,-2 3 0 0,-5 2 0 0,-3-3 0 16,-4 0 0-16,1-1 0 0,-2 0 0 0,-3 1 0 15,-3-1 0-15,-6-1 0 0,-7 0 0 0,-7 1 0 16,-3-1 0-16,-5 1 0 0,-4-1 0 0,-5 0 0 15,-4 0 0-15,-4 2 0 0,-5-2 0 0,-10 0 0 16,0 0 0-16,0 0 128 0,0 0-128 0,0 0 0 16,-7-7 0-16,-7 2 128 0,-5-5-128 0,-7 4 0 15,-4-3 0-15,-8 2 0 0,-8-3 128 0,-8 3-128 16,-8-2 0-16,-3 1 0 0,0 0 0 0,-3 0 0 16,-2 2 0-16,-3 0 160 0,-2 1-160 0,-3 1 160 15,-2 0-160-15,1-1 0 0,1 2 0 0,2 0 0 0,-4 0-144 16,-1 2 144-16,-5 1 0 0,5-1 0 15,5 1 0-15,3 1 0 0,3-1 0 0,-1 3 0 0,-3 1 0 0,3 2-128 16,1-2 128-16,6 2 0 16,3 5-480-16,2 3-32 0,2 2-16 0</inkml:trace>
  <inkml:trace contextRef="#ctx0" brushRef="#br0" timeOffset="6178.49">17980 2065 10943 0,'0'0'480'0,"0"0"96"0,0 0-448 0,0 0-128 16,0 0 0-16,0 0 0 0,3-4 912 0,0-4 176 15,2 1 16-15,2-2 16 0,0 0-32 0,4-1-16 16,-1-2 0-16,1-3 0 0,1-1-192 0,0-2-48 16,1 0 0-16,1-1 0 0,0 1-128 0,5-7-16 15,-2 6-16-15,-3 3 0 0,-3 1-416 0,-3 5-64 16,-1 2-32-16,1-1 0 0,0 4-160 0,3-1 160 16,0-2-160-16,-3 7 160 0,0 2-160 0,1 3 0 15,0 4 144-15,-1-1-144 0,3 5 0 0,-1 1 0 16,-1-1 0-16,3 11 0 0,0-2 144 0,-2 0-144 15,0 1 192-15,0 1-192 0,0 0 192 0,-4-9-64 0,0 2 0 16,0-1-128-16,1 1 144 0,-2-1-144 0,-1-2 0 0,-1-2 144 16,0 0-144-16,-2 1 192 0,0-3-192 0,1 2 192 15,-2-4-448-15,0-7-64 0,-3 6-32 0,3-6-7312 16,0 0-1456-16</inkml:trace>
  <inkml:trace contextRef="#ctx0" brushRef="#br0" timeOffset="6381.62">18120 1939 21183 0,'0'0'944'0,"0"0"192"0,5 9-912 0,3 0-224 15,0 2 0-15,4-1 0 0,-2 4 208 0,0 3 0 16,0-1 0-16,1 2 0 0,-1 1 608 0,0 0 112 16,-1 2 32-16,-2 2 0 0,1 3-176 0,-3 1-16 15,-2 1-16-15,-1 0 0 0,-2 0-192 0,-1 1-48 16,-3-3 0-16,0 0 0 0,-2-3-272 0,-2-1-64 15,5-1-16-15,-4 0 0 0,0 0-160 0,3-3 0 16,-1-4 0-16,1 0-9120 16,1-1-1696-16</inkml:trace>
  <inkml:trace contextRef="#ctx0" brushRef="#br0" timeOffset="7212.9">16977 3202 6447 0,'0'0'576'0,"0"0"-576"0,4 12 0 0,0-1 0 16,1 2 1248-16,-1-3 144 16,-4-10 16-16,0 0 16 0,2 9-464 0,-2-9-112 0,7 5-16 0,-1 0 0 15,2-1 48-15,0 0 0 0,3-3 0 0,0-1 0 16,-1-1-160-16,3-3-16 0,-2 0-16 0,3 0 0 15,-2 1-176-15,-2-5-16 0,3-1-16 0,-2 3 0 0,-1-3-176 0,2 1-48 16,-1-2 0-16,-1 1 0 16,1-2-32-16,-1-2-16 0,-1 3 0 0,-2-2 0 0,-2 2-32 15,-1 1-16-15,0-1 0 0,-2 3 0 0,-3-4-160 0,0 4 0 16,-2 2 144-16,-2-2-144 0,-4 2 240 0,0 3-32 16,-2-1 0-16,0 3 0 0,-2 1 96 0,-7 5 16 15,-1 2 0-15,6-1 0 0,1 2-192 0,-1 2-128 16,-2 4 192-16,-7 8-192 0,0 4 192 0,2-3-64 15,3 3 0-15,1-3-128 0,2 3 240 0,2-1-64 16,2 1-16-16,6-9 0 0,0 1 96 0,2-1 0 16,0-2 16-16,4 1 0 0,4-2-96 0,0-1-32 15,2 0 0-15,3-5 0 0,0 1-16 0,4-5-128 16,3-1 192-16,3-3-64 0,2-3 16 0,1-2 0 16,3-1 0-16,0-5 0 0,2 2-144 0,1-2-224 15,0 3 48-15,0-3-8624 16,-3 1-1728-16</inkml:trace>
  <inkml:trace contextRef="#ctx0" brushRef="#br0" timeOffset="7570.58">17460 3133 11055 0,'0'0'976'0,"0"0"-784"16,0 0-192-16,0 0 0 0,-4 3 1728 0,1 5 288 15,-3 1 64-15,3 0 16 0,-2 4-880 0,-1 2-160 16,1 3-32-16,2-1-16 0,-1 0-336 0,1-1-64 16,1 0-16-16,0-2 0 0,2 1-96 0,2 0-32 15,0-1 0-15,1-1 0 0,4-6-32 0,1 0-16 16,1-2 0-16,6-3 0 0,-1-4 64 0,-1-2 16 15,0 0 0-15,1-1 0 0,0 0-16 0,0-5 0 16,0 4 0-16,-1-6 0 0,1 3-112 0,-2-2-32 16,1-1 0-16,-2 2 0 0,-3-3-112 0,-1 2-32 15,0 1 0-15,2-7 0 0,-3 2-64 0,-2 7 0 16,-3-2-128-16,0 4 192 0,1-2-192 0,-1 3-192 16,-1 5 48-16,1-4 0 15,-2-3-2208-15,1 7-432 0</inkml:trace>
  <inkml:trace contextRef="#ctx0" brushRef="#br0" timeOffset="7839.22">17962 2744 20671 0,'0'0'912'0,"0"0"192"0,0 0-880 0,0 0-224 0,0 0 0 0,-5 12 0 16,3 0 784-16,-2-1 112 0,1 2 32 0,-1 3 0 16,-1 4 160-16,0 0 16 0,-1 0 16 0,0 2 0 0,-1 4-480 15,1 1-80-15,0 4-32 0,-1-3 0 0,2 1-288 0,1 1-64 16,-2-2-16-16,2 2 0 0,2 1-160 0,-1-4 0 16,0 1 144-16,1-5-144 15,2-1-320-15,2-2-128 0,0-5-16 0,2-1-16 16,-1 0-1712-16,4-5-352 0</inkml:trace>
  <inkml:trace contextRef="#ctx0" brushRef="#br0" timeOffset="8197.21">18054 3148 16127 0,'0'0'704'0,"12"2"160"0,-1-3-688 0,-2 1-176 16,-1-1 0-16,4-3 0 0,-1 0 1328 0,3-1 224 15,0-4 48-15,0 2 16 0,0-2-400 0,-1 0-96 0,-2-4-16 0,0 2 0 16,-1-1-400-16,0-6-64 0,-5 1-32 0,-2 6 0 16,-2 3-80-16,-2-3-16 0,-5 4 0 0,1 2 0 15,-2-3 32-15,-3 7 0 0,-3 3 0 0,0 3 0 16,-1 0-112-16,-1 2-32 0,0 4 0 0,-3 1 0 15,1 2-160-15,0 1-48 0,-1 1 0 0,3 2 0 16,2 1-192-16,1 0 144 0,3-1-144 0,1 9 128 16,5-5-128-16,3-10 0 0,1 0 0 0,3 0 0 15,2 0 0-15,2-5 0 0,2 0 0 0,2-1 0 16,0-3-624-16,2-2-96 0,2-1-32 0,0-3 0 16,1 0-2800-16,-2-4-560 0,12-9-112 0,-4 3-32 0</inkml:trace>
  <inkml:trace contextRef="#ctx0" brushRef="#br0" timeOffset="8481.35">18366 3105 16991 0,'0'20'752'0,"0"-10"144"0,0 0-704 0,0 3-192 15,-1 1 0-15,0 0 0 0,1 1 1776 0,-1-2 320 16,-1 0 64-16,1-1 16 0,-1-4-608 0,-1 2-112 15,3-10-32-15,0 0 0 0,0 0-224 0,0 0-48 16,0 0-16-16,5-9 0 0,0-1-304 0,2-4-48 16,-1-2-16-16,4 0 0 0,-2 0-400 0,2-1-96 15,-2-1-16-15,2 1 0 0,0-1-256 0,1 1 0 0,1 1 0 0,-1 2 0 16,1 0 160-16,2-4-160 16,0 3 128-16,-7 8-128 0,0 0 0 0,-1 3 0 15,2 3-224-15,-8 1 80 16,0 0-2544-16,10-2-496 0,-10 2-96 0,11-3-32 0</inkml:trace>
  <inkml:trace contextRef="#ctx0" brushRef="#br0" timeOffset="8830.21">18804 2474 23039 0,'1'8'2048'0,"0"3"-1648"16,1 6-400-16,-1 1 0 0,0 1 240 0,-1 2-48 15,-1 2 0-15,-2 3 0 0,-1-2 256 0,-1 2 64 0,3-3 0 0,-2 1 0 16,-1-1-240-16,1-2-32 16,0-1-16-16,2-1 0 0,-2-2-224 0,0-2 0 0,0-2 0 0,2-2-7776 31,1 0-1600-31</inkml:trace>
  <inkml:trace contextRef="#ctx0" brushRef="#br0" timeOffset="9200.08">19189 3014 5519 0,'0'0'240'0,"-6"3"64"0,-1-1-304 0,0 2 0 16,-2 0 0-16,-2 0 0 0,-1 1 3072 0,-6 6 576 15,0 1 96-15,4-1 32 0,0 2-2096 0,5-5-400 16,0 2-96-16,1-3-16 0,0 2-192 0,2-2-32 16,2 2-16-16,1-4 0 0,1 1-384 0,2-6-80 15,2 8-16-15,2-3 0 0,1 1 64 0,1 2 0 16,1-3 0-16,3 5 0 0,-2-4 16 0,4 3 16 15,-2-2 0-15,-1 1 0 0,-2 1-64 0,-2 4-16 16,-1-5 0-16,-2 2 0 0,-1-3 0 0,-2 4 0 16,-3-4 0-16,-2 3 0 0,-3-1-16 0,-1 3-16 15,-2-3 0-15,0 2 0 0,-3-3-176 0,-2 2-48 16,-1-6 0-16,2 0 0 0,-2-2-208 0,-2 1 0 16,2-6 0-16,3-1 0 15,-1-1-2112-15,5-5-448 0</inkml:trace>
  <inkml:trace contextRef="#ctx0" brushRef="#br0" timeOffset="10278.69">20051 2768 8287 0,'0'0'736'0,"0"0"-592"0,2-7-144 0,1 1 0 16,-2-3 1728-16,0 3 304 0,-1-3 64 0,-1 3 16 15,0-3-416-15,-3 0-80 0,-1 0-16 0,0 6 0 0,5 3-384 0,-8 0-96 16,-1 0-16-16,-1 3 0 0,-1 2-256 0,-2 0-48 16,-2 4-16-16,-2 1 0 0,-1 3-192 0,-7 6-32 15,1 1-16-15,6-5 0 0,-1 5-48 0,0 0-16 16,-3 3 0-16,2 5 0 0,1-2-112 0,1 5-32 16,2 1 0-16,0-3 0 0,2 1-112 0,3 1-32 15,1-3 0-15,2 1 0 0,3-1-192 0,1-4 0 16,3-1 128-16,1 1-128 0,1-3 0 0,2-2 0 15,-1-2 0-15,2-1 0 0,1-4-128 0,2 1-80 16,-1 0-16-16,0-4 0 16,-1 1-1680-16,0-4-336 0,0 2-64 0</inkml:trace>
  <inkml:trace contextRef="#ctx0" brushRef="#br0" timeOffset="10701.93">19582 3229 20271 0,'0'0'448'0,"0"0"80"0,10 3 32 0,3-2 16 0,1-1-576 0,2 0 0 0,3-1 0 0,3-2 0 16,2-1 1088-16,3-2 96 0,2-3 32 0,1 1 0 15,2-2-448-15,-1 3-96 0,-2-3-16 0,-2 3 0 16,-3 0-432-16,-3 0-96 0,-2 1 0 0,-2-2-128 16,-3 3-288-1,-3 0-160-15,-1 0-48 0,-1 2 0 0,-1 1 112 0,-8 2 32 0,0 0 0 0,0 0 0 16,0 0 352-16,0 0 0 0,0 0-144 0,5 6 144 0,-2 3 496 0,-3 0 144 15,-2 1 48-15,-1 8 0 0,-3 0 80 0,4-7 32 16,-4-1 0-16,-1 4 0 0,2-1-224 0,-1-3-64 16,1 2 0-16,1-3 0 0,1-1-80 0,3-1-32 15,3 2 0-15,-3-9 0 0,6 4-16 0,3-1-16 16,0-1 0-16,2-2 0 0,2-2 0 0,0 0 0 16,1-2 0-16,2-4 0 0,1 1-16 0,-1-2 0 15,-2 0 0-15,2-4 0 0,-4 2-16 0,0-2 0 16,-3-2 0-16,-4 2 0 0,1 0-112 0,-3 1-32 15,-2-4 0-15,-1 4 0 0,-3 0 0 0,0 0-16 16,-1-1 0-16,-1 4 0 0,0-1-176 0,-3 3 0 16,2 0 0-16,-2 2-176 15,0 2-1168-15,1-1-256 0,0 2-32 0,2-2-16 16,0 1-1456-16,5 3-288 0</inkml:trace>
  <inkml:trace contextRef="#ctx0" brushRef="#br0" timeOffset="11015.67">20424 3098 16815 0,'0'0'736'0,"3"8"160"0,-2 3-704 0,1 2-192 0,-1 0 0 0,-2 1 0 15,-1 1 1216-15,-2 3 192 0,2 0 64 0,-2-3 0 16,0-4-448-16,0 1-96 0,1 0-16 0,-1-3 0 15,0 1-48-15,0-3-16 0,4-7 0 0,-2 7 0 16,0-1-80-16,2-6-32 0,0 0 0 0,0 0 0 0,0 0-32 0,0 0-16 16,0 0 0-16,0 0 0 0,7-6-48 15,-1-2-16-15,0 0 0 0,1-5 0 0,-1 2-288 0,1-1-48 16,-1-2-16-16,0 3 0 0,3 1-80 0,0-3-32 16,1 2 0-16,2 2 0 0,0-3-160 0,1 5 128 15,-2-4-128-15,1 5 128 0,-1-3-128 0,1 3 0 16,-1 2 0-16,1-2 128 0,-1 2-320 0,-1 0-64 15,0 2 0-15,-1 0-16 16,-1 1-3104-16,-8 1-608 0</inkml:trace>
  <inkml:trace contextRef="#ctx0" brushRef="#br0" timeOffset="11553.8">20887 3120 11055 0,'0'0'976'0,"0"0"-784"0,0 0-192 0,4 10 0 16,-2-1 2352-16,-2 4 416 0,-1-2 96 0,-3 4 16 16,1 2-1168-16,-3-1-240 0,1 2-32 0,0-1-16 15,-1-1-384-15,0 1-80 0,-1-1 0 0,1-2-16 16,0-2-432-16,0-1-64 0,3-5-32 0,3-6 0 15,0 0 32-15,0 0 16 0,0 0 0 0,0 0 0 0,0 0 96 0,0 0 16 16,6-3 0-16,2-1 0 0,1-5-192 0,1 1-48 16,1-4 0-16,1 1 0 0,-2-6-144 15,1 0-48-15,3 1 0 0,1-1 0 0,-1 1-144 0,-2-1 0 16,-1 3 144-16,2 3-144 0,-2 0 0 0,2 5 0 16,-3-2 0-16,0 3 0 0,-1 4 0 0,0 0 0 15,-1 2 0-15,0 2-128 0,-3 3 128 0,1 4 0 16,-2 2 0-16,-2-1 0 0,0 3 0 0,-2 1 0 15,0-5 0-15,0 1 0 0,1 0 0 0,-1-3 0 16,0 2 0-16,1-5 0 0,-1-5 0 0,0 0 0 16,0 0 0-16,0 0 128 0,0 0 80 0,8-1 32 15,-1-7 0-15,1 0 0 0,0 1-64 0,1-5-16 16,-2 1 0-16,3 1 0 0,-2-2-160 0,2 5 0 16,-2-3 144-16,-1 4-144 0,-2 0 0 0,-5 6 128 15,8-1-128-15,0 5 0 0,-3 2 0 0,1 3 0 16,1 4 0-16,-5 2 0 0,-1 1 0 0,1 2 0 15,-1 1 0-15,0 2 0 0,0-1 0 0,-1 0 0 16,0-1 0-16,2-1 128 0,0-5-128 0,1 0 0 16,1-6 0-16,-1 1 0 0,2-4-288 0,2-2-32 0,0-2 0 0,1-2 0 31,1-2-2368-31,0-4-496 0,0 1-80 0</inkml:trace>
  <inkml:trace contextRef="#ctx0" brushRef="#br0" timeOffset="12177.91">21453 3107 18543 0,'0'0'400'0,"0"0"96"0,0 0 16 0,0 0 0 0,0 0-512 0,2 10 0 0,-3-5 0 0,0 6 0 0,-3-1 1296 0,0 4 160 16,-1 4 16-16,0-1 16 0,0 1-608 0,0 0-128 16,0 1-32-16,1 0 0 0,1 6-176 0,1 5-32 15,1-4-16-15,2-10 0 0,3-6-208 0,1 1-32 16,0-3-16-16,2 1 0 0,4-5 16 0,1-2 16 16,2-2 0-16,2-1 0 0,1-3 48 0,1-5 16 15,0 0 0-15,1-3 0 0,0-1-160 0,-1 0-48 16,0-2 0-16,-1 1 0 0,0 0-128 0,-2 2 0 15,-1 0 0-15,-1-1 0 0,-2 2 0 0,1-1 0 16,-2 1 0-16,0 3 0 0,-3-2 0 0,-1 4 0 16,-1 0 0-16,0 0 0 15,-5 6-1344-15,0 0-240 0,0 0-48 0</inkml:trace>
  <inkml:trace contextRef="#ctx0" brushRef="#br0" timeOffset="12508.12">22176 2845 15663 0,'0'-12'688'0,"0"12"144"0,0 0-656 0,0 0-176 15,0 0 0-15,0 0 0 0,0 0 2240 0,0 0 432 0,0 0 80 16,0 0 0-16,3 11-1344 0,-6 2-256 0,2 2-64 0,-3 3-16 15,-1 0-448-15,-3 3-96 0,2 6-16 0,-3 0 0 16,-2 2-64-16,-1 3-32 0,1-3 0 0,-1 5 0 16,0 3-224-16,-1 2-32 0,0-2-16 0,0-1 0 15,2-3-144-15,-2 0 0 0,3-4 0 0,1-2 128 16,2-2-128-16,1-4-256 0,3-1 64 0,0-1 16 16,3-2-400-16,0-3-96 0,1-2-16 15,2-4 0-15,2-2-1792 0,-5-6-352 0</inkml:trace>
  <inkml:trace contextRef="#ctx0" brushRef="#br0" timeOffset="12854.26">22414 3328 11967 0,'0'0'1072'0,"0"0"-864"15,0 0-208-15,5-6 0 0,-5 6 2064 0,0 0 368 16,4-6 80-16,-4 6 16 0,-4-4-672 0,-6-1-128 16,-1 3-16-16,4 6-16 0,1 0-784 0,-3 1-144 15,-2 4-48-15,0 0 0 0,0 5-224 0,-1 0-48 16,-1-1-16-16,3 1 0 0,0 3-48 0,1 1-16 16,3 0 0-16,2-3 0 0,1-1-32 0,3-4 0 0,0 1 0 0,3-5 0 15,-3-6 48-15,8 5 0 0,1-4 0 0,1-1 0 16,1-4 96-16,2 1 32 0,0-4 0 0,-1-3 0 15,0 1-256-15,-2-2-64 0,0 3 0 0,-1-2 0 16,-1 2-192-16,-3 1 144 0,2 3-144 0,-7 4 128 0,0 0-128 16,0 0 160-16,8 5-160 0,-2 5 160 0,-1 4-160 15,-1 3 0-15,-3 2 0 0,3 0 128 0,6 0-128 0,-2-1 0 16,0-1 0-16,1-1 0 0,5-6 128 0,0 0-128 16,0-5 0-16,1-1 128 0,3-4-288 0,-1-4-64 15,1-2-16-15,-3-7-16704 0</inkml:trace>
  <inkml:trace contextRef="#ctx0" brushRef="#br0" timeOffset="13538.84">21235 1975 15599 0,'0'0'688'0,"0"0"144"0,0 0-656 0,0 0-176 16,0 0 0-16,0 0 0 0,4-4 1568 0,4-4 288 15,-2 1 48-15,2-5 16 0,1-2-128 0,-2 4 0 16,2-5-16-16,1-1 0 0,1-1-592 0,0-2-112 15,-1-2-32-15,0 2 0 0,1-1-320 0,-1 0-64 0,-1-6-16 0,0 5 0 16,-1 1-272-16,1 3-64 16,0-1-16-16,3-1 0 0,-5 4-128 0,-2 8-32 15,2 0 0-15,-1 3 0 0,-6 4-128 0,8 0 0 16,-8 0 0-16,7 7 128 0,1 4-128 0,0 3 0 0,-3-1 0 0,0 3 0 16,0 2 0-16,-1-1 0 15,-1 1 0-15,0 2 0 0,0 0 0 0,-3-3 0 0,0 0 0 0,0-3 0 16,0 1 0-16,-3-1 0 0,2 0 0 15,-1-4 0-15,1 2-480 16,-1-1-32-16,-2-3 0 0,0-1 0 0,0 1-1904 16,0-2-384-16,-3-2-80 0</inkml:trace>
  <inkml:trace contextRef="#ctx0" brushRef="#br0" timeOffset="13850.11">21389 1800 15663 0,'0'0'1392'0,"0"0"-1120"0,3 11-272 0,-1-2 0 0,1 2 1024 0,-1 0 128 16,0 1 48-16,-2 2 0 0,-2 2 208 0,1 2 64 15,-1 1 0-15,-1 2 0 0,-1 0-336 0,0 3-64 16,-1-1-16-16,2 1 0 0,0 1-96 0,3-3 0 16,0 0-16-16,0 0 0 0,3-1-304 0,3-2-64 15,3 2-16-15,2-1 0 0,4-1-112 0,3-1-32 16,3-2 0-16,3-2 0 0,-1-5 64 0,3 0 16 15,1-3 0-15,2 1 0 0,0-2-48 0,3-3 0 16,3 0 0-16,0-1 0 0,3-1-128 0,2 0-16 16,2-1-16-16,0-2 0 0,0-2-160 0,-2 0-128 15,1 1 144-15,0-5-144 0,-1 0 0 0,0-3 128 16,3 3-128-16,19-5 0 0,-7 0-256 0,-3 6-112 16,-2 1-16-16,-3-1 0 15,-3 0-1328-15,2 3-272 0,-4 0-48 0,-3 1-8400 0,-3-2-1696 16</inkml:trace>
  <inkml:trace contextRef="#ctx0" brushRef="#br0" timeOffset="14753.23">22949 2073 7359 0,'0'0'656'0,"0"0"-528"16,0 0-128-16,-1 10 0 0,-2 2 1648 0,3 4 288 15,-1 1 64-15,0 4 16 0,-2 0-528 0,2 6-96 16,-1 4-32-16,1 3 0 0,-1 1-320 0,-2 20-64 16,0-4-16-16,1-18 0 0,0 0-352 0,-2 10-80 15,-2-5-16-15,3-17 0 0,2-3 96 0,-1-2 16 16,1-1 0-16,0-1 0 0,1-5-48 0,1 0 0 15,0-9 0-15,0 0 0 0,0 0 208 0,0 0 48 16,0 0 0-16,8-8 0 0,-1 0-96 0,2-6-16 16,0-2 0-16,1-1 0 0,-2-4-400 0,4-2-64 15,-2-3-32-15,0 0 0 0,0 0-224 0,0-1 128 16,0-1-128-16,2 1 0 0,2-5 0 0,0 4 128 16,1-1-128-16,2 1 0 0,-1 3 0 0,1 4 0 15,-1 4 0-15,1 0 0 0,-1 1 0 0,-1 4-128 16,1 5 128-16,-1 0 0 0,-1 1 0 0,4 3 0 0,-6 3-128 0,-1 5 128 15,-4 6 0-15,-3-5 0 16,-3 5-128-16,-2 2 128 0,-3 0 0 0,-1 2 0 0,-1-1 0 16,-1 1 0-16,-3-3 0 0,-1 3-128 0,-3 3 128 0,-1-2 0 15,-2 0 0-15,-8 3 0 0,-1-4-128 0,8-5 128 16,1-4-160-16,-1 1 32 0,1-1 0 0,2-2 0 16,0-3-112-16,1-1-16 0,1-2 0 0,3-5 0 15,2 0-160-15,3-4-32 16,3 3-16-16,2-5 0 0,3-1-1680 0,5 1-336 0,2-2-64 0,3-2-9120 15</inkml:trace>
  <inkml:trace contextRef="#ctx0" brushRef="#br0" timeOffset="15078.1">23405 2222 9215 0,'0'0'816'0,"-2"7"-656"16,0 2-160-16,1-2 0 0,0 4 1760 0,1-3 320 15,0 3 64-15,1-4 16 0,-1-7-64 0,4 10-16 16,0-3 0-16,2-2 0 0,3 0-480 0,1-1-112 16,2-3-16-16,0-1 0 0,2-3-512 0,2-3-128 15,0 1 0-15,2-1-16 0,1-4-304 0,-1 1-48 16,-2-4-16-16,1 1 0 0,-3 1-208 0,4-8-48 0,-6 2-16 0,-3 6 0 16,-4 2-176-16,0-1 128 15,-1 4-128-15,0-3 128 0,-4 1 16 0,-3 2 0 0,1 2 0 0,-4 0 0 16,-1 3 112-16,1 1 0 0,-1 2 16 0,0 3 0 15,-2 3-272-15,-1 0 0 0,-2 4 0 0,1 1 0 16,-1 0 0-16,4 1 0 0,-3 0 0 0,2-2 0 16,1 0 0-16,0 2 0 0,3 1 0 0,1-5 0 15,3 0 128-15,2-2-128 0,-1-8 0 0,5 9 0 16,3-4 0-16,-1 3 0 0,2-3 0 0,-2-4 0 16,3-1-1248-16,-3-1-208 15,2 1-32-15,3-1-8480 0,-3-5-1680 0</inkml:trace>
  <inkml:trace contextRef="#ctx0" brushRef="#br0" timeOffset="15388.22">23938 2079 13823 0,'-8'10'608'0,"4"-2"128"0,1-1-592 0,-3 5-144 16,1-3 0-16,-4 5 0 0,2 2 1968 0,-1 2 352 15,2 0 80-15,-2 1 16 0,2-1-816 0,-2-2-176 16,2 3-16-16,1-4-16 0,1 1-576 0,0-5-112 16,0 2-32-16,1 1 0 0,3-14-176 0,0 0-48 15,0 0 0-15,0 0 0 0,0 0 224 0,0 0 32 16,0 0 16-16,8 0 0 0,1-3-48 0,0-1-16 0,0-2 0 0,1 0 0 16,1-7-272-16,0 3-64 15,0-3-16-15,2 0 0 0,1 3-144 0,1-2-32 16,1-4 0-16,1 4 0 0,2 3-128 0,8-7 0 0,-8 4 0 0,-4 5 0 15,2-2 0-15,-2 3 0 0,-1 2 0 16,1 0 0 0,2-1-976-16,-4 3-240 0,1 1-32 0,-2-1-14416 0</inkml:trace>
  <inkml:trace contextRef="#ctx0" brushRef="#br0" timeOffset="16132.78">24408 2084 10127 0,'0'0'448'0,"0"0"96"0,0 0-544 0,0 0 0 16,0 0 0-16,0 0 0 0,0 0 2496 0,0 0 384 15,0 0 64-15,0 0 32 0,-1 9-1136 0,-2-3-240 16,0 3-32-16,-1 3-16 0,-1 2-480 0,0-1-112 16,-3 1 0-16,0 3-16 0,-1 1-240 0,0 1-64 15,1 0 0-15,0 3 0 0,0-3-288 0,1 0-64 16,3-2-16-16,-1 0 0 0,0-4-272 0,1-1 128 0,1 1-128 15,1-4 0-15,1 1 0 0,1-10 0 0,0 0-192 0,0 0 48 32,0 0-2336-32,0 0-464 0</inkml:trace>
  <inkml:trace contextRef="#ctx0" brushRef="#br0" timeOffset="16465.03">24737 2225 15135 0,'0'0'672'0,"-5"8"144"0,-1 1-656 16,0-2-160-16,-2 5 0 0,0 2 0 0,1-3 1344 0,-3 11 256 15,-1-5 32-15,6-8 16 0,0 3-208 0,0-5-32 16,1 4-16-16,3-5 0 0,1 3-336 0,0-9-64 16,0 0-16-16,10 5 0 0,0-4-320 0,-1-1-64 15,5-4-16-15,-2-3 0 0,-1 0-48 0,2-2-16 16,0 2 0-16,-1-3 0 0,1 0-16 0,-2-3-16 15,0 0 0-15,-3 3 0 0,-1-3-208 0,-2 4-32 16,-1-2-16-16,-3 3 0 0,-1-2 160 0,-1 2 16 16,-2-2 16-16,1 4 0 0,-3-2-96 0,-1 3 0 15,0 3-16-15,0-2 0 0,-2-1-304 0,2 4 0 16,-1 1 0-16,1 1 0 0,-2 0 0 0,8-1 0 16,0 0 0-16,-3 5-192 15,3-5-320-15,-5 4-48 0,5-4-16 0,-3 6 0 16,2 2-1808-16,1-2-368 0,1 1-80 0</inkml:trace>
  <inkml:trace contextRef="#ctx0" brushRef="#br0" timeOffset="16939.02">25360 2174 20671 0,'0'0'448'0,"0"0"112"0,0 0 16 0,0 0 0 0,0 0-576 0,0 0 0 0,0 0 0 0,0 0 0 0,-6-4 1136 0,-1 1 112 16,2-1 32-16,-2 2 0 0,7 2-448 0,-8 2-64 16,1 0-32-16,-1 1 0 0,-1-1-176 0,0 3-48 15,1 6 0-15,-2-4 0 0,-1 5-160 0,-1-2-32 16,1 1-16-16,1 5 0 0,0-1-144 0,1-2-32 16,1 1 0-16,1-1 0 0,3 3 192 0,0-4 48 15,1-1 0-15,3 0 0 0,4-3-80 0,1-1-16 16,-5-7 0-16,9 3 0 0,1-3 160 0,4-1 16 15,-1-5 16-15,1 0 0 0,1-1-96 0,-2-5-32 16,1-2 0-16,0 0 0 0,1 0-176 0,0-2-32 16,-1-2-128-16,2-1 192 0,-4 0-192 0,2-2 176 15,-1 2-176-15,-2-1 160 0,0 0 0 0,-1-1 0 16,0 1 0-16,-1-3 0 0,-1-1-32 0,-2 1-128 16,-1 3 192-16,-2 2-64 0,2 3-128 0,-3 1 160 15,-1 6-160-15,-1 8 160 0,0 0 0 0,0 0 0 16,-3 9 0-16,-2 4 0 0,-2 3-160 0,-2 3 0 15,2 2 0-15,-2 1 0 0,-3 4 0 0,1-2 0 0,-2 4 0 0,2-1 0 16,-1 1 0-16,2-3 0 0,0 3 0 0,2-4 0 16,3-1 0-16,-1 0 0 15,1-3 0-15,1-1 0 16,1-5-352-16,3-4-48 0,0 2-16 0,0-12 0 16,0 0-1408-16,0 0-288 0,0 0-48 0,0 0-12320 0</inkml:trace>
  <inkml:trace contextRef="#ctx0" brushRef="#br0" timeOffset="17153.23">25632 2257 18143 0,'0'0'800'0,"0"0"160"0,0 0-768 0,-1 7-192 0,0 4 0 0,-1-2 0 0,-4 3 1264 0,0 1 208 16,-2-3 32-16,0 3 16 0,1 0-144 0,-1-2-32 15,2 0 0-15,-1 2 0 0,1-4-432 0,1 2-80 16,1-3-32-16,2 2 0 0,2-10-384 0,0 8-80 15,0 1-16-15,0-9 0 0,0 0-192 0,0 0-128 16,0 0 128-16,7 4-128 16,0-3-464-16,0 0-176 0,0-1-16 0,0-2-16 15,2-1-2432-15,-4-3-480 0</inkml:trace>
  <inkml:trace contextRef="#ctx0" brushRef="#br0" timeOffset="17391.79">25729 1867 30399 0,'0'0'2704'0,"0"0"-2160"0,-5-5-544 0,1-1 0 16,4 6 976-16,0 0 96 0,0 0 16 0,0 0 0 15,-5-5-144-15,0 3-32 0,1-2 0 0,-1-1 0 16,0 1-592-16,0-1-128 0,-2 1-32 0,2-3 0 15,1 0-160-15,1 2 0 0,-1-1 0 0,0 1 0 16,4 5-576-16,0 0-128 0,0 0-48 16,0 0-10112-16,0 0-2016 0</inkml:trace>
  <inkml:trace contextRef="#ctx0" brushRef="#br0" timeOffset="17760.3">26308 2025 25279 0,'0'0'560'0,"0"0"112"0,0 0 32 0,0 0 0 0,0 0-576 0,0 0-128 16,0 8 0-16,-2 2 0 0,-3-2 1040 0,-2 2 176 16,0-2 48-16,-3 3 0 0,-4-2-192 0,0 2-48 15,0 2 0-15,-3 0 0 0,-3 1-176 0,0 4-32 16,-1 2-16-16,2 3 0 0,1-4-176 0,2 3-48 15,-1-1 0-15,3 2 0 0,4-4-48 0,1 3-16 0,2-2 0 0,0 0 0 16,3 3-64-16,2 1-32 0,1-1 0 0,2-2 0 16,5 3 96-16,4 0 32 15,3-4 0-15,5-1 0 0,4-2-160 0,4-6-16 0,0 1-16 16,3-2 0-16,3-5-32 0,2 0-16 0,0-4 0 16,-2-1 0-16,-3-1-32 0,1-3 0 15,1 2 0-15,1-6 0 0,0-1-144 0,0 0-128 0,-2 0 192 0,1-2-192 16,-2 1 0-16,-1-4 0 0,0 2 0 0,-4 3 0 15,-1-1-192-15,-3 3 192 0,-2-2-208 0,-3 2 80 16,1 4-2720-16,-4-4-544 16</inkml:trace>
  <inkml:trace contextRef="#ctx0" brushRef="#br0" timeOffset="21991.28">1032 4369 8287 0,'0'0'736'0,"0"0"-592"0,8 0-144 0,-1-1 0 15,-7 1 1008-15,9-1 160 16,0 0 48-16,0-1 0 0,-3 1-544 0,3-2-96 15,-1 2-32-15,1 0 0 0,-1 1-128 0,-1 0-32 0,1 0 0 0,-1 0 0 16,-7 0-176-16,7 0-32 0,-1 0-16 0,0 0 0 16,-6 0-16-16,7 1 0 0,-7-1 0 0,6 4 0 15,1-3 112-15,-7-1 32 16,6 5 0-16,-1 2 0 0,0 3 112 0,0-1 32 0,-2 1 0 0,-1 5 0 16,-1 3 80-16,1 4 32 0,-1 2 0 0,-1 5 0 15,-1 1-144-15,-1 2-16 0,1 3-16 0,-1 0 0 16,-2 3-96-16,0 3-16 0,-1-5 0 0,0 0 0 15,0 3-32-15,-2-4-16 0,1-2 0 0,-2-2 0 16,1-1 0-16,-1 1 0 0,-1-6 0 0,0 2 0 0,1-2 48 0,0-1 16 16,-2-2 0-16,1-3 0 0,0-1-64 0,0-3-16 15,-1 0 0-15,1 1 0 0,0-4-48 0,0 1-16 16,0-5 0-16,2 2 0 0,-1-3-128 0,2 4 128 16,-1-6-128-16,1 1 128 0,1 0-128 0,0-2 160 15,5-4-160-15,-5 5 160 0,0-2-160 0,1 2 0 16,0 1 0-16,4-6 0 0,0 0 0 0,0 0 0 15,0 0 0-15,0 0 0 0,0 0 0 0,0 0 128 16,0 0-128-16,0 0 128 0,0 0 48 0,0 0 0 16,0 5 0-16,0-5 0 0,0 0-176 0,0 0 192 15,0 0-192-15,0 0 192 0,0 0-192 0,0 0 0 16,0 0 144-16,0 0-144 0,0 0 0 0,0 0 0 16,0 0 0-16,0 0 0 0,3 8 0 0,-3-8 0 15,3 6 0-15,1 2 0 0,-4-8 0 0,0 0 0 0,8 5 0 0,2-2 0 16,0 0 0-16,0 0 0 0,4 1 160 0,0-2-160 15,3 2 176-15,-1-1-176 0,2-1 192 0,2 1-192 16,2 2 192-16,3-3-192 0,3 2 192 0,3 0-192 16,1-1 208-16,2 2-64 0,2-2-16 0,2 1 0 15,1 1 80-15,2 2 16 0,1-3 0 0,-2-1 0 0,-1 1 32 16,-1 3 0-16,0-4 0 0,0 2 0 0,1 2-256 0,0-1 0 16,0-1 0-16,3 5 0 0,2-5 144 0,3 1-16 15,4-1 0-15,0-2 0 0,-1-1 0 0,2 2-128 16,-1-1 192-16,20 5-64 0,-9-6 0 0,-28 1 0 15,6-2 0-15,3 2 0 0,3-2-128 0,1 2 0 16,0 0 0-16,1 1 0 0,2 0 0 0,40 10 0 16,-14 0 128-16,-7-1-128 0,-3-2 0 0,-4 2 0 15,-2-4 0-15,-5 2 0 0,-3-3 0 0,-4 1 0 16,2-3 0-16,-3 2 0 0,-3-2 144 0,1 0-144 16,0 2 160-16,-1-4-160 0,-5 1 0 0,2 1 0 15,1-1 0-15,-4-1 0 0,-3 1 0 0,1 3 0 0,-3-4 0 16,0 1 144-16,-1 1-16 0,-3-1-128 15,-1-1 192-15,-13 0-64 0,2 1-128 0,-1-1 128 16,2-2-128-16,0 2 128 0,1-1-128 0,-1 1 128 16,-2-3-128-16,11 3 128 0,-4-2-128 0,-5 1 160 0,-4-2-160 0,-2 0 160 15,-1 1-160-15,-1-2 160 0,-10 0-160 0,10 0 160 16,-1 0-32-16,-9 0 0 0,9-4 0 0,-9 4 0 16,6-4 32-16,0-2 0 0,0-3 0 0,-1 1 0 15,-2-3 48-15,1-1 16 0,0 1 0 0,0-6 0 16,0-3-96-16,-1-4 0 0,3 0-128 0,-1-6 192 15,0 1-64-15,1-3 0 0,-1-2-128 0,0-3 192 16,2-4-32-16,-4-6-16 0,1-3 0 0,3-1 0 16,0 2 32-16,0 0 0 0,-4 1 0 0,2 6 0 15,1 0 112-15,0 5 32 0,-2 6 0 0,1 2 0 0,-1 7-128 16,-1 5 0-16,0 0-16 0,-2 3 0 0,-2 5-176 0,0 0 0 16,1 9 0-16,0 0 0 15,-7-5 0-15,0 4 0 0,-2 4 0 0,-1 0 0 16,-3 2-368-16,2 4-96 0,2 4-32 0,-3 0 0 15,-1 5-1776-15,2 1-352 0,-2-2-80 0</inkml:trace>
  <inkml:trace contextRef="#ctx0" brushRef="#br0" timeOffset="25703.08">5974 4446 6447 0,'4'-11'576'0,"0"0"-576"16,-3 0 0-16,2 2 0 0,-1-3 768 0,-2 6 32 15,0 6 16-15,0-10 0 0,-1 3 208 0,1 7 64 16,0 0 0-16,-8-3 0 0,2-3-272 0,-2 4-48 16,-2 1-16-16,0 1 0 0,-4 0-96 0,-1 0-16 15,1 0 0-15,1 3 0 0,0 4-80 0,1-3-32 16,0-1 0-16,2 2 0 0,0 3-16 0,1 0-16 15,0 1 0-15,1-2 0 0,1 5-112 0,1-2 0 16,-1 1-16-16,1 5 0 0,-1 0-128 0,4-2-32 16,-2 5 0-16,1 3 0 0,1-1-64 0,1 5-16 15,-1-2 0-15,1 3 0 0,-2 3 0 0,1 3 0 16,1 3 0-16,-1-2 0 0,1 0 32 0,0 1 0 16,1-2 0-16,0 13 0 0,0-7-16 0,-2-12 0 0,3-1 0 0,-1 4 0 15,-2-1 0-15,2-4 0 16,-2 1 0-16,2-1 0 0,-1-2 16 0,0 2 0 15,1-3 0-15,0-2 0 0,1-2-32 0,1 0-128 0,0-2 192 16,2 0-64-16,1-4 16 0,-1 0 0 0,0-1 0 0,6-1 0 16,0 1 32-16,-3-8 0 0,2 1 0 0,1-1 0 15,1 1 96-15,0-2 32 0,0-1 0 0,4-1 0 16,-1-3-80-16,1 0-16 0,1 2 0 0,7-2 0 16,-3 1-80-16,0-1-128 0,0 2 176 0,1 0-176 15,-1 1 128-15,2 0-128 0,-1 0 0 0,2 1 0 16,-1 0 144-16,2 2-144 0,2-1 0 0,1 1 144 15,4 1-144-15,1-2 0 0,1 1 0 0,1-3 0 16,1-3 0-16,0 1 0 0,-1-2 0 0,4 1 0 0,1 2 128 0,2-2-128 16,1 1 128-16,0 1-128 0,1-1 288 0,3 1-32 15,2 0 0-15,0-4 0 0,1 0-80 0,-2 0-32 16,-1-3 0-16,2 2 0 0,1-5-16 0,1 4-128 16,2-5 192-16,0 6-64 0,2-3-128 0,5 1 0 15,-2-2 144-15,-2 1-144 0,-2 3 0 0,2-3 128 16,0 4-128-16,0-1 0 0,-2 2 0 0,-1 3 0 15,2-1 0-15,1 4 0 0,-4-4 0 0,-1 1 0 16,-5-1 0-16,3 0 128 0,0 0-128 0,-1-1 0 16,-1-1 0-16,0 3 0 0,2 0 0 0,0 0 0 15,-1-1 0-15,1 1 0 0,0 0 0 0,-2 1 0 0,-1-2 0 16,-1 1 0-16,2 0 0 0,-1 1 0 16,0 2 0-16,0 1 0 0,1 1 0 0,-2-2 128 15,-1 2-128-15,0-3 128 0,1-1-128 0,-1-1 0 16,-3-1-176-16,-2 0 176 0,-1 2 0 0,-2 0 0 15,0-1 0-15,1 1 0 0,-2-1 0 0,1 1 0 16,2 0 0-16,-2 0 160 0,-1-1-160 0,0-1 0 16,0 1 0-16,0 0 0 0,0-1 0 0,-2 0 0 0,-1-1 0 0,-1 0 0 15,-1 0 0-15,0 0 0 0,0 1 0 0,0-1 0 16,0 1 0-16,0 1 0 0,0-2 0 0,1 2 0 16,3-2 0-16,1 2 0 0,-2 0 0 0,-2-1 0 15,-1 1 0-15,0 1 128 0,-1-1-128 0,-1 1 0 16,-2-1 0-16,1 1 0 0,-3 0 0 0,1 0 0 15,0 0 0-15,-1 0 0 0,-1 0 128 0,-1 0-128 16,-1 0 0-16,0 0 128 0,0 0-128 0,0 0 128 0,-1 0-128 16,-1-2 0-16,2 2 0 0,3 0 0 0,-2 2 0 0,1-1 0 15,-2-1 0-15,0 1-176 0,0-1 176 0,1 0 0 16,2 0 0-16,-2 0 0 0,-1 1 0 0,0 2 0 16,3-1 0-16,-4 1 0 0,0 0 0 0,-1-2 0 15,-3 0 128-15,4 2-128 0,0-2 0 0,-2 1 0 16,0 1 0-16,-2 0 0 0,-2-3 0 0,1 0 0 15,-3 3 0-15,0 0 0 0,-1-1 0 0,-9-2 0 16,12 3 0-16,-2 0 0 0,-10-3 0 0,9 3 0 16,-9-3 0-16,0 0-128 0,10 8 128 0,-2-4 0 15,-1 1 128-15,-7-5-128 0,0 0 0 0,0 0 0 16,9 7 0-16,-9-7-128 0,0 0 128 0,0 0 0 0,0 0 0 0,9 6 0 16,-9-6 0-16,0 0 128 15,0 0-128-15,9 5 176 0,-9-5-176 0,0 0 0 16,0 0 0-16,0 0 0 0,10 2 0 0,-10-2 0 0,0 0-160 0,0 0 160 15,9-1 0-15,-9 1 0 0,0 0 0 0,0 0 0 16,0 0 128-16,8-5 0 16,-3 1 16-16,-5 4 0 0,5-8-144 0,-5 8 0 0,6-8 0 15,1 1 128-15,-2-2-128 0,1 2 128 0,0-6-128 0,1 1 128 16,-1 1-128-16,0-3 192 0,-2-4-192 0,1-2 192 16,2-4-192-16,-1-2 160 0,2 3-160 0,-3-3 160 15,0 2-160-15,0-4 128 0,-1-2-128 0,1 0 128 16,1-2-128-16,0 0 0 0,1-2 144 0,-1 2-144 15,1 0 0-15,-2 2 0 0,1 5 0 0,-1-5 0 0,0 4 0 16,2-2 0-16,-2 2 0 0,-2 1 0 0,0 2 0 0,-2 4 0 16,3-1 0-16,-1 0 0 0,-2 1 0 0,-1 4 0 15,0 1 128-15,-1 3-128 0,-1 2 0 16,1-1 0-16,-3 3-160 0,4 7 160 0,-1-6 0 0,1 6-128 16,0 0 128-16,0 0 0 0,0 0 0 0,0 0 0 15,-10-4 0-15,10 4 0 0,0 0 0 0,-9 9 0 16,3 0 0-16,-1 1 0 0,1-1-176 0,1 1 176 15,1 4-160-15,1 1 160 0,1 3 0 0,-1 4 0 16,1 2-128-16,0 5 128 0,1 0 0 0,0 2 0 16,-2 1 0-16,2 0 0 0,1 3 0 0,-1 1 0 15,0 1 0-15,-4-2 0 0,-2-1 0 0,-2 1 0 16,2 0 0-16,-5-2 0 0,-2-1 0 0,5-9 0 16,0 4 0-16,-2 8 0 0,3-2 0 0,-1-6 0 15,3-3 0-15,1-3 0 0,0-4 0 0,0 1 0 16,1-3 0-16,3-2 0 0,-3-1 0 0,1-1 0 15,3-11 0-15,-2 9 0 0,2-9 0 0,0 0 0 16,0 0 0-16,0 0 0 0,0 0 128 0,0 0-128 16,0 0 0-16,0 0 0 0,0 0 192 0,0 0-192 15,0 0 192-15,-9-4-192 0,0 0 128 0,3-2-128 16,-2 1 0-16,0 2 0 0,1 2 0 0,-2-2 0 16,-1 0 0-16,0 0 0 0,-2 2 0 0,-1 0 0 0,1-1 0 0,-6 1 0 15,-5 2 128-15,4 2-128 0,-1-1 0 16,3 0 0-16,-3-2 128 0,-3 2-128 0,-5-1 0 0,-14 2 0 15,1-2 0-15,-1 1 0 0,-1-4 0 0,0 4 0 16,0-2 0-16,-3 1 0 0,-2 0 0 0,-3 0 0 16,0 4 128-16,-4 1-128 0,-4-4 0 0,-1 1 0 15,-2-3 0-15,2 0 0 0,1 1 0 0,1 1 0 0,-1 1 0 16,-2 1 0-16,0-2 0 0,-2 1 0 16,-3-2 0-16,2 2 0 0,2-1 0 0,0 2 0 15,-1 2 0-15,1-1 0 0,0 2 0 0,-1 2 0 0,0-5 0 16,-1-1 160-16,3 2-160 0,2 1 128 0,-2-3-128 15,2 5 0-15,3-2-192 0,0 1 192 0,-1 0-144 0,0-3 144 16,-2-4 0-16,3 0 0 0,3 4 0 16,1 1 0-16,1 3 0 0,-1-2 0 0,0 0-128 0,0 1 128 15,-2-2 0-15,1-1 0 0,-2-2-176 0,4 1 176 16,4-1-160-16,2 1 160 0,0 2 0 0,3 1 0 16,4-2 0-16,0-1 0 0,-1-1 0 0,-1 1 0 15,2-2 0-15,1-2 0 0,-1-2 0 0,5-1 0 16,1 1 0-16,2-4 0 0,-1 2 0 0,3 3 0 15,2-4 0-15,6 3 0 0,-1-1 0 0,-2 3 0 16,1-1 0-16,-1 1 0 0,-1 1 0 0,0 1-144 16,-1-1 144-16,-1 0 0 0,0 0 0 0,0 0 0 15,2 0 0-15,-8-1-128 0,2 0 128 0,3-3-128 0,4-1 128 0,3 1-128 16,2 0 0-16,2 0 0 0,-2-5 0 0,1 3 0 16,1 1-32-16,0 4 0 0,-1 1 0 0,5 0 0 15,-1 0-32-15,-2 1 0 0,-3 2 0 0,1-1 0 16,-1-1 32-16,0 3 0 0,0 3 0 0,2-2 0 15,-1-4 160-15,2 1 0 0,1 1 0 16,0-2-128-16,0 1 128 0,1-2 0 0,1 0 0 0,0 0 0 16,1 0 0-16,-1 1 0 0,2 1 0 0,0 0 0 15,-2-2 0-15,0 0-128 0,-1 1 128 0,0 1 0 16,-1 0 0-16,0 0 0 0,-1 0 0 0,1-1 0 0,0 1 0 16,0 2 0-16,0-4 0 0,1 3-128 15,2-1 128-15,0 1 0 0,-1 1 0 0,2-2 0 0,1-1 0 16,1 3 0-16,0-2 0 0,-1-1 0 0,2-1 0 15,1 0 0-15,0 0 0 0,-1 0 0 0,1 0 0 16,1 0 0-16,0-1 0 0,5 1 0 0,0 0 0 0,0 0 0 16,-7 0 0-16,7 0 128 0,-5-2-128 0,5 2 0 15,0 0 0-15,0 0 0 0,-5 0 0 0,5 0 0 16,0 0 0-16,0 0 0 0,0 0 0 0,0 0 0 16,0 0 0-16,0 0 0 0,0 0 176 0,0 0-48 15,0 0 0-15,1-9 0 0,1 2-128 0,0-2 192 16,2 2-192-16,1-3 192 0,2 1-192 0,0-2 0 15,0 1 0-15,0-3 0 0,2-2 128 0,0 0 0 16,-1-3 0-16,0 0 0 0,0-1-128 0,0-1 0 16,-1 1 0-16,2-3 128 0,-1-5-128 0,2-1 0 0,-1-5 0 0,0 0 0 15,2-1 0-15,-2 0 0 0,3-2 0 0,0 2 0 16,-2-1 0-16,2 2 0 0,-2 1 0 16,-1 2 0-16,-1 1 0 0,-1 5 0 15,1 2 0-15,0 4 0 0,-1 0 0 0,-1 3 0 0,0 1 0 0,0 4 0 16,-2-1-160-16,0 2 160 0,-1 2 0 0,0 3-144 15,-3 4 144-15,0 0 0 0,0 0 128 0,0 0-128 16,0 0 0-16,0 0 0 0,0 0 0 0,0 0-192 16,-8 2 192-16,1 2 0 0,-1 1 0 0,0 2 0 15,0-2 0-15,1 3 0 0,0-2-128 0,-1 1 128 0,0 2 0 0,1-2 0 16,-1 3 0-16,-1-1 0 0,0 4 0 16,0 0 0-16,0-1 0 0,3 4-128 0,-4-1 128 15,2 1 0-15,-2 2 0 0,2 4 0 16,-2-1 0-16,0 6 0 0,3 2 0 0,-4 2-128 0,4 6 128 15,-3 1 0-15,1 3 0 0,0-2 0 0,0 2 0 16,0 1 0-16,1-3 0 0,1-1 0 0,-1 0 0 0,2-1 0 16,-1-3 0-16,5-1 0 0,-2-2 0 0,0-4 0 15,2 1 0-15,0-4 0 0,1 0 0 0,1-5 0 16,1-2 0-16,-1-2 0 0,0-1 0 0,2-5 0 16,-1 0 0-16,-1-9 0 0,0 0 0 0,8 2 128 15,-1-1-128-15,3-2 128 0,3-1 64 0,2-7 32 16,2 0 0-16,3-4 0 0,2 2-224 0,2-2 0 15,6-2 128-15,3 1-128 0,3 2 0 0,2-1 0 16,4-2 0-16,20-4 0 0,-1 0 0 0,0 5 0 0,3 4 0 16,3 0 0-16,6 3 0 0,1-1 0 0,-2 0-128 15,-1-1 128-15,-1 4 0 0,0 0 0 16,1 1-128-16,3 1 128 0,3 2 0 0,-2-1 0 16,0-2 0-16,-2 1 0 0,-3 1 0 0,0 2 0 0,1 4 0 0,0-4 0 15,-2-3 0-15,-2-2 0 0,-2-1 0 0,0 1 0 16,0-1 0-16,2 1 0 0,2 0 128 0,3-4-128 15,-1 2 0-15,-1-7 0 0,-1 1 0 0,1 3 0 16,1 0 0-16,0 3 0 0,-1 2 0 0,5-1 0 16,-3 0 0-16,3 2 0 0,3-1 0 0,3 2 0 15,2 3 0-15,1-1 0 0,-2-2 0 0,-3 1 144 16,-8 1-144-16,-3-2 0 0,-6 0 0 0,-2 2 0 16,-2-1 0-16,-2-1 0 0,-1-1 0 0,-7 2 0 15,-3-1 0-15,-5 1 0 0,-3-3 0 0,-1 1 0 16,-4 0 128-16,2 1-128 0,-5-3 0 0,-1 2 128 0,0 0-128 0,0 2 128 15,0-2-128-15,1-1 128 0,-3 0-128 0,-1 2 0 16,1-6 0-16,0 2 128 0,2 0-128 0,-1-3 128 16,-2 3-128-16,1-2 128 0,-5 2-128 0,1-2 0 15,1 3 0-15,0 0 0 0,-3-1 0 0,0 2 128 16,1-4-128-16,-1 2 0 0,-1 3 0 0,0-2 0 16,2 2 0-16,-2 0 0 0,1 0 128 0,2-2-128 15,-1 0 128-15,1 2-128 0,-3-1 0 0,-1-3 128 16,-2 3-128-16,-1 2 0 0,-1-2 0 0,-2 1 0 15,1-1 128-15,-3 2-128 0,-3-5 0 0,1 2 0 0,0 0 0 16,-2-5 0-16,-1-3 160 0,0 3 48 16,0-2 16-16,-2-2 0 0,-2-2-96 0,3 1 0 15,-4-1-128-15,0-1 192 0,-1 1-192 0,-2-3 0 16,2 0 128-16,-3 0-128 16,-1 2-352-16,-3 0-112 0,3 5-32 0,0 2 0 15,1-2-2176-15,0 1-432 0</inkml:trace>
  <inkml:trace contextRef="#ctx0" brushRef="#br0" timeOffset="32313.34">14341 5504 9951 0,'0'0'448'0,"-13"5"80"0,-2-2-528 0,1 0 0 0,1 0 0 0,0 1 0 16,1 1 912-16,0-2 80 0,3-2 16 0,9-1 0 15,-10 0-48-15,10 0-16 0,0 0 0 0,0 0 0 16,0 0-256-16,0 0-48 0,0 0-16 0,0 0 0 15,0 0-208-15,0 0-32 0,0 0-16 0,12-1 0 16,-1 0-176-16,2-1-48 0,1 1 0 0,1-3 0 16,0 2-16-16,3-1 0 0,5 1 0 0,0-1 0 15,0-3 64-15,2 2 0 0,3 0 0 0,4 1 0 16,4 1-64-16,3-1 0 0,4 0 0 0,2 0 0 16,0-2-128-16,0 1 160 0,-3-2-160 0,1-2 160 15,2 2-160-15,2-2 0 0,0 3 0 0,3 1 0 16,1-3 0-16,5 0 0 0,0 1 0 0,-1-3 0 15,-4 3 0-15,-2-3 0 0,1 2 0 0,1 0 0 0,-1 2 176 16,4 2-48-16,2 2-128 0,2 1 192 0,1-3-192 16,-3 0 0-16,-5-4 0 0,2 5 0 0,0 0 0 0,1 2-160 15,-1 0 32-15,6 3 0 0,3 1 128 0,1 0 0 16,1-7 0-16,-2 3 0 0,-2 0 0 0,0 3 0 16,-2-1 128-16,7 1-128 0,5-1 0 0,1 1 0 15,0-3 0-15,0-2 0 0,-2 0 0 0,-2 1 0 16,1-1 0-16,4 4 0 0,5-1 0 0,-2-2 0 15,-3-2 0-15,-1 2 0 0,-2 1 0 0,1 2 0 16,0 1 0-16,2 1 0 0,3 0 0 0,-4-1 0 16,-5 0 0-16,0-1-128 0,1 1 128 0,0 2 0 15,4 1 0-15,2-2 0 0,3-2 0 0,-1-1 0 16,-3-1 0-16,1 1 0 0,0 2 0 0,2 0 0 16,6 1 0-16,-3-2 0 0,-6-5 0 0,-4 3 0 0,2 3 0 0,1 0 0 15,2 0 0-15,-1 1 0 0,2-2 0 0,-3 1 0 16,-6-3 0-16,1 2 0 0,-2 1 0 0,3-1 0 15,0 2 0-15,3 0 0 0,0 0 0 0,-2-3 0 16,-9-1 0-16,4 0 0 0,-1 1 0 0,1 2 128 16,4-2-128-16,0 0 0 0,0-1 0 0,-3 0 0 15,-7 0 0-15,0 0 0 0,0 0 0 0,-2 0 0 16,-2 2 0-16,3-1 0 0,3 2 0 0,-1-2 0 16,-3-2 0-16,-4-1 0 0,-2 0 0 0,-2 0 0 15,2 1 0-15,-5 1 0 0,-2 0 0 0,1 0 0 16,1 1 0-16,-2 1 0 0,-2-2 0 0,0 0 0 15,-2 0 0-15,-4 1 0 0,-3-1 0 0,-3 0 128 16,-4 0-128-16,0 1 0 0,0 1 0 0,-2-1 0 16,-3-1 0-16,-3 4 0 0,1-2 0 0,-5 1 0 0,1-3 0 0,-4 2 0 15,-9-2 128-15,11 4-128 0,-11-4-128 0,7 6-112 16,-7-6-16-16,0 0-9904 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41:46.18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1139 8302 13295 0,'0'0'576'0,"0"0"144"0,4-9-576 0,0 1-144 16,-1 2 0-16,1-1 0 0,-1 1 1264 0,-3 6 208 15,2-7 64-15,-2 7 0 0,0 0-416 0,0 0-80 16,0 0-16-16,0 0 0 0,0 0-400 0,0 0-96 16,0 0-16-16,0 0 0 0,0 0-16 0,5 7-16 15,-2 4 0-15,-1 0 0 0,1 3 128 0,0 3 32 16,-2 0 0-16,1 4 0 0,0 3-96 0,0 5-16 15,1 5 0-15,-2 5 0 0,-1 2-240 0,0 4-48 16,0-3-16-16,-1 4 0 0,-3-3 0 0,0 3 0 16,0-3 0-16,-1-1 0 0,0-3-32 0,-1-3 0 0,-1-4 0 15,1-1 0-15,0 1-192 0,-1-3 176 0,1-5-176 0,1-2 160 16,1-4-160-16,0-4 0 0,0-3 0 0,3-3 0 31,1-8-1792-31,0 0-400 0,0 0-80 0</inkml:trace>
  <inkml:trace contextRef="#ctx0" brushRef="#br0" timeOffset="400.21">1747 8144 17391 0,'0'0'768'0,"0"0"160"0,-11 9-736 0,4-2-192 16,0 0 0-16,-2 5 0 0,-1 0 1216 0,0 1 192 16,-1 1 64-16,-2 4 0 0,-4 2-64 0,2 1-16 15,-3 0 0-15,-2 2 0 0,-2 1-368 0,0 3-80 16,-3-3-16-16,0-1 0 0,-4-1-320 0,2-2-64 16,2 0-16-16,1-3 0 0,2-5-112 0,3-1-32 15,2-4 0-15,3 0 0 0,-1 0-48 0,5 2-16 16,0-6 0-16,1-1 0 0,9-2-144 0,-9 0-48 15,9 0 0-15,0 0 0 0,0 0-128 0,0 0 160 16,0 0-160-16,0 0 160 0,0 0-160 0,2 12 0 0,7-1 0 0,5 4 0 16,4 3 0-16,5 1 0 0,2 4 0 0,7 0 0 15,3 1 0-15,-1 4 0 16,-1-5 0-16,-1 4 0 0,-2-3 0 0,-3 3 0 0,-3 2 0 0,-2-5 0 16,-2-1 0-16,-2-4 0 15,-5-3 0-15,-1 1 0 0,0-2-192 0,-1 0-112 0,-2-3-16 0,-1-5-10240 16,-8-7-2032-16</inkml:trace>
  <inkml:trace contextRef="#ctx0" brushRef="#br0" timeOffset="661.52">2183 8550 16575 0,'0'0'1472'0,"3"-12"-1168"16,5 4-304-16,2-3 0 0,3 6 3296 0,5-1 608 15,3 1 112-15,1 1 16 0,1-6-2784 0,0 2-560 16,1-2-112-16,0 2-32 0,0 3-128 0,1-2-32 0,2 2 0 0,-1 0 0 16,-2-2-256-16,-3 2-128 15,-2 3 128-15,1-1-128 0,-3 3 0 0,-4-1 0 16,-13 1-144-16,0 0 144 15,0 0-2304-15,0 0-336 0,-3 9-80 0</inkml:trace>
  <inkml:trace contextRef="#ctx0" brushRef="#br0" timeOffset="802.37">2152 8789 21711 0,'0'0'960'0,"0"0"192"0,0 0-912 0,10 11-240 0,-1-4 0 0,4-1 0 15,2-2 1040-15,4-3 176 0,3-1 16 0,2 0 16 16,0 0 16-16,4 0 0 0,1 0 0 0,6-1 0 0,3 0-816 0,1-2-144 15,2 2-48-15,-15-1-9520 16,0 0-1904-16</inkml:trace>
  <inkml:trace contextRef="#ctx0" brushRef="#br0" timeOffset="1264.66">3487 8214 34719 0,'0'0'1536'0,"0"0"320"0,0 0-1472 0,0 0-384 16,-4 10 0-16,-2-1 0 0,-1 3 0 0,-3 1 0 15,-3 1 0-15,-2 5-192 0,-1 2 192 0,-2 6 0 0,-1 2 0 0,-2 4 128 16,0 5-128-16,2 7 0 16,3 8 0-16,2 4-128 0,2 6 128 0,5-2 0 0,5 3 0 0,6-6 0 15,5-5 0-15,7-2 0 0,3-9 0 0,8-3 0 16,2-6 0-16,7-5 192 0,0-7 0 0,9-6-16 16,6-11 528-16,1-4 96 0,1-3 32 0,-1-7 0 15,-2 0 80-15,-2-8 32 0,-1-5 0 0,2-2 0 16,-5-8-256-16,1-3-48 0,-2-2-16 0,-5 0 0 0,-6 0-144 0,-4-6-32 15,-5 1 0-15,-7-8 0 0,-6-5 208 0,-7-1 48 16,-7-5 0-16,-6 2 0 0,-7 3-240 0,-4 4-32 16,-1 4-16-16,-5 10 0 0,-3 5-240 0,-3 7-48 15,-4 9-128-15,-1 7 192 0,-3 1-192 0,-3 6 0 16,-6 2 0-16,-1 4 0 16,-1 4-944-16,-1 4-272 0,-1 3-64 0,2 0-12688 15,4 3-2544-15</inkml:trace>
  <inkml:trace contextRef="#ctx0" brushRef="#br0" timeOffset="3682.47">1575 11414 8287 0,'-14'7'736'0,"6"0"-592"15,-1-4-144-15,1 4 0 0,-1 0 1152 0,2 0 192 16,3 3 32-16,1-1 16 0,-2 2-272 0,1-2-48 0,2 3-16 0,1-4 0 16,0 3-144-16,2 0-16 0,3-2-16 0,2 4 0 15,-1-6-256-15,7 5-48 0,2-3-16 0,1 0 0 16,2-2 16-16,2 2 0 0,1-3 0 0,2 2 0 15,3-4-144-15,2-3-32 0,-1 0 0 0,5-1 0 16,-3-1 64-16,2-4 16 0,0-4 0 0,0 2 0 16,1-4 16-16,-1 2 0 0,-1-5 0 0,-2-2 0 15,-4 1-80-15,-3-3-16 0,-1-2 0 0,-3-3 0 16,-5-1-128-16,-1 1-16 0,-2 1-16 0,-4 2 0 0,-6-2-112 16,-1 2 0-16,-5-2-128 0,-1 3 192 0,-4 1-192 0,-2 1 144 15,-3-4-144-15,-2 5 128 0,-5 3-128 0,-3 5 0 16,-2 3 0-16,1 5 0 0,0 7 0 0,0 4 0 15,-2 3 0-15,1 8 0 0,-1 4 128 0,-1 9-128 16,-1 4 0-16,-1 9 128 0,-3 3-128 0,-1 3 128 16,0 0-128-16,1 3 128 0,4 3-128 0,2 0 128 15,6-2-128-15,6-3 128 0,2 0 64 0,9-3 16 16,1-5 0-16,5-5 0 0,7-3 64 0,4-2 16 16,2-3 0-16,6-1 0 0,3-3-96 0,5-6-32 15,3-4 0-15,5-1 0 0,3-2-32 0,2-3 0 16,0-8 0-16,3 0 0 0,2-2-128 0,5-5-176 15,5-5 48-15,5-2-15648 0</inkml:trace>
  <inkml:trace contextRef="#ctx0" brushRef="#br0" timeOffset="5069.32">2294 10501 6447 0,'0'0'576'0,"7"-8"-576"15,-3-2 0-15,1 1 0 0,-5 9 1760 0,6-7 240 0,-6 7 48 0,4-8 16 16,0-2-480-16,-4 10-112 15,0 0 0-15,0 0-16 0,0-8-48 0,0 8 0 16,0 0 0-16,0 0 0 0,0 0-176 0,0 0-32 0,0 0-16 0,0 0 0 16,0 0-528-16,0 0-96 0,-2 13-32 0,1 3 0 15,1 4-32-15,0 1-16 0,-1 6 0 0,1-2 0 16,0 2 32-16,2 1 0 0,1 4 0 0,1-1 0 16,-2 0-224-16,2-4-32 0,0-1-16 0,2-3 0 0,1 1-240 15,-1-3 176-15,0-6-176 0,-2-4 160 0,4-2-160 0,2 5 0 16,0-1 0-16,0-5 128 0,-10-8-384 0,13 0-64 15,-2-2-32-15,1-1 0 16,-2-1-1632-16,0-6-336 0,-2-1-64 0,-3-3-10288 16</inkml:trace>
  <inkml:trace contextRef="#ctx0" brushRef="#br0" timeOffset="5211.45">2218 10235 34143 0,'0'0'1520'0,"0"0"304"0,4-10-1456 0,-4 10-368 15,0 0 0-15,8-6 0 0,0 2 704 0,1 3 64 16,-9 1 0-16,0 0 16 0,11 1-320 0,-1 4-64 0,0-1-16 0,0 1 0 31,1-1-1088-31,2 1-240 0,0 0-32 0</inkml:trace>
  <inkml:trace contextRef="#ctx0" brushRef="#br0" timeOffset="7236.55">11178 16653 7359 0,'0'0'656'0,"0"0"-528"15,0 0-128-15,-9-1 0 0,3-2 1696 0,1 2 304 16,0-2 64-16,5 3 16 0,0 0-992 0,-9 5-192 15,0-3-32-15,9-2-16 0,-9 5-304 0,2 1-64 16,0-1-16-16,7-5 0 0,-9 5 64 0,3 3 16 16,1-2 0-16,5-6 0 0,0 0 128 0,0 0 32 15,0 0 0-15,0 0 0 0,0 0-192 0,0 0-48 16,0 0 0-16,0 0 0 0,0 0 48 0,13 3 0 16,1-1 0-16,1-2 0 0,1-2 160 0,3 1 32 15,3 1 16-15,2-2 0 0,-1 2-16 0,2-1 0 16,1 0 0-16,3 1 0 0,2 0-112 0,2 1-16 15,4 0-16-15,-1 1 0 0,1-2-240 0,-1 0-32 16,-3 0-16-16,-1 1 0 0,-4-1-144 0,-3 1-128 16,0 2 192-16,-2-1-192 0,-1-2 144 0,-3 4-144 15,-2-1 0-15,-2-2 144 0,-2 1-144 0,-2 1 128 16,-11-3-128-16,0 0 128 0,0 0-128 0,0 0 0 0,0 0 0 0,0 0 128 16,0 0 16-16,0 0 0 0,0 0 0 15,-8 10 0-15,-2-5 0 0,-3 0 0 0,-4 2 0 0,-2-2 0 16,1-2-144-16,-4 3 160 0,-2 0-160 0,-1-2 160 0,-5 1-160 15,-3 1 160-15,-2-2-160 0,-2 0 160 0,-1 0-160 0,1 1 128 16,1-2-128-16,3 1 128 0,1 0 64 0,2 0 0 16,2 2 0-16,3-3 0 0,0 1 64 0,5-1 32 15,4 3 0-15,3-4 0 0,3 1-160 0,10-3-128 16,0 0 192-16,0 0-192 0,0 0 0 0,0 0 0 16,0 0 0-16,16-2 0 0,6-1 0 0,4-4 0 15,6 1 0-15,6-3 0 0,6 3 0 0,4 0 0 16,5-4 128-16,1 5-128 0,-1 1 192 0,-3-1 0 15,-1 2-16-15,0 0 0 0,-2-1 208 0,0 2 32 16,-3 2 16-16,1 0 0 0,-1-2-32 0,-2-1 0 16,-3 0 0-16,-4 0 0 0,-6 0-160 0,-4 0-48 0,-4-1 0 0,-6 0 0 15,-5 2-192-15,-10 2 144 0,0 0-144 0,0 0 128 16,0 0 16-16,0 0 0 0,0 0 0 0,-16-1 0 16,-9-1-144-16,-6 2 0 0,-7 3 0 0,-8 1 128 15,-2 1-128-15,-5 0 0 0,-3 1-160 0,2 4 160 16,0 2 0-16,-2-3-144 0,-2 2 144 0,1-4 0 15,0-1 0-15,6 0 0 0,2-2 0 0,6 2 0 16,8-2 0-16,3 0 0 0,4-1 0 0,6 0 0 16,6 0 0-16,6 0-128 0,10-3 128 0,0 0 0 15,0 0-192-15,0 0 64 0,14 3 0 0,3-1 0 16,5-5 128-16,6-1-128 0,5 0 128 0,8 1-128 16,7 0 128-16,5-1-128 0,5-2 128 0,0 1-128 15,-2 0 128-15,1-3 0 0,2 3 0 0,2 1 0 16,1 2 0-16,-1-2 0 0,0 0 128 0,-8 0-128 15,-7-5 0-15,-5 2 144 0,-7 0-144 0,-5-2 0 0,-4 2 144 0,-8-2-144 16,-5 4 0-16,-12 5 144 0,0 0-144 0,-4-9 192 16,-6 1-192-16,-8 6 192 0,-6 2-192 0,-8 1 0 15,-9-1 0-15,-7 0 128 0,-9 1-128 0,-2 3 0 16,-4 0 0-16,2 2 0 0,-1-1 0 0,1 4 0 16,-2-1 0-16,1 3 0 0,0-2 0 0,4 3 0 15,6-5 0-15,4 3 0 0,9-1 0 0,6 3 0 16,6-6 0-16,7 3 0 0,6-4 0 0,6 2 0 15,8-7 0-15,0 0 0 0,0 0-208 0,15 6 80 16,7-4 128-16,6 1-208 0,6-3 208 0,8-1 0 16,9-1 0-16,2 1-144 0,2-3 144 0,1-1 0 15,-3 1 0-15,3 1 0 0,-1-1 0 0,-2-1 0 0,-2 1 0 0,-3 0 0 16,-1 2 144-16,-7-2-144 0,-8-3 192 16,-8 2-192-16,-6 3 0 0,-7-2 0 0,-11 4 0 0,0 0 0 15,-11-5 208-15,-12 2 48 0,-12 1 0 0,-7 2 0 16,-5 1-64-16,-6 3-16 0,-6 2 0 0,1 1 0 15,-2 1-48-15,-2 0 0 0,-4 2 0 0,4-2 0 16,2-2 64-16,6 2 0 0,6-3 0 0,5 1 0 16,6 1-192-16,7-4 0 0,3 0 0 0,9-2 0 31,5-1-1216-31,13 0-240 0,0 0-32 0,0 0-18176 0</inkml:trace>
  <inkml:trace contextRef="#ctx0" brushRef="#br0" timeOffset="8707.7">3103 10210 7359 0,'0'0'320'15,"0"-13"80"-15,0 2-400 0,0 3 0 0,0-3 0 0,0 11 0 0,-3-8 2368 0,3 8 384 16,0 0 64-16,0 0 32 0,-1-11-1008 0,1 11-208 15,0 0-32-15,0 0-16 0,0 0-368 0,0 0-80 16,0 0-16-16,0 0 0 0,0 0-352 0,-3 11-80 16,1 3-16-16,-1 4 0 0,1-2-32 0,1 7 0 15,-2 3 0-15,3 2 0 0,-6-2-144 0,-1 10-48 16,0 7 0-16,-1-2 0 0,0-3-192 0,0-1-64 16,-4-2 0-16,1 0 0 0,-1-1-64 0,-1-3 0 15,5-4-128-15,-1 0 192 0,5-6-192 0,-1-4 0 16,0-1 0-16,1-5 0 15,1-1-256-15,3-10-160 0,0 0-32 0,0 0 0 16,0 0-2304-16,7-9-448 0,2-2-112 0</inkml:trace>
  <inkml:trace contextRef="#ctx0" brushRef="#br0" timeOffset="8938.12">3398 10055 18431 0,'0'0'816'0,"0"0"160"0,0 0-784 0,0 0-192 16,0 0 0-16,6 7 0 0,0 5 1472 0,0 3 240 0,-3 3 48 0,2 2 16 15,-2 8-624-15,-1-1-112 0,0 5-16 0,-2 1-16 16,-2 1-256-16,0 3-48 0,-1 2-16 0,-3 1 0 16,1 2-224-16,1 2-32 0,-2-3-16 0,1-2 0 15,0-2-272-15,1-3-144 0,-4-3 160 0,3-2-160 16,0-6 0-16,-1-1 0 0,2-3 0 0,-1-3-160 15,2-3-768-15,-1-4-160 0,4-9-16 16,0 0-7840-16,0 0-1552 0</inkml:trace>
  <inkml:trace contextRef="#ctx0" brushRef="#br0" timeOffset="9142.35">2963 10155 27647 0,'0'0'2448'0,"0"0"-1952"0,-5-7-496 16,5 7 0-16,8-7 656 0,2 1 48 16,6 3 0-16,6 0 0 0,5-1-320 0,4-4-64 15,4 0-16-15,3-2 0 0,1-2 112 0,2-4 32 16,0-1 0-16,2 0 0 0,1 3-256 0,3 4-64 16,2-2 0-16,-4 0 0 0,1 0-128 0,-3 0-272 15,1-1 64-15,-17 5-9568 16,1-4-1904-16</inkml:trace>
  <inkml:trace contextRef="#ctx0" brushRef="#br0" timeOffset="9539.36">4515 9591 15663 0,'-6'-15'688'0,"3"10"144"0,1-4-656 0,-1 1-176 15,1 3 0-15,2 5 0 0,-4-6 1280 0,-1 3 208 16,-2 2 48-16,1 2 16 0,-2 3-320 0,1 3-64 15,-5 2-16-15,1 4 0 0,-4 4-320 0,2 2-64 0,-4 10 0 0,2 0-16 16,-4 5-32-16,-1 7 0 0,-1 6 0 0,2 7 0 16,-2 5-256-16,-4 7-48 15,-3 4-16-15,1 4 0 0,-1 2-240 0,-2 3-160 0,0-1 192 0,2-5-192 16,-1-4 144-16,1-3-144 16,2-9 0-16,2-3 144 0,2-5-144 0,2-9 0 15,1-6 0-15,-4 8 0 16,7-9-352-16,4-5-96 0,5-10-32 0,2-11-8912 0,3 0-1776 15</inkml:trace>
  <inkml:trace contextRef="#ctx0" brushRef="#br0" timeOffset="9926.45">4370 10196 25791 0,'3'-8'2304'0,"0"-1"-1856"16,3-2-448-16,0 0 0 0,7-5 576 0,2 1 0 15,4 2 16-15,3 2 0 0,0-4 176 0,4 2 48 16,2 3 0-16,-1 1 0 0,-2 2 32 0,4 0 16 16,-1 3 0-16,-2 4 0 0,-2 1-480 0,-3 3-80 15,-2 8-32-15,-3 0 0 0,-6 1-112 0,-3 5-32 16,-4 5 0-16,-4 2 0 0,-6 7-128 0,-4 1 0 15,-6 4 144-15,-3 2-144 0,-3 1 144 0,-2 0-144 16,-3-3 192-16,1-4-192 0,2-4 176 0,3-3-176 16,4-3 160-16,4-4-160 0,3-5 496 0,3-2 0 15,4 0 0-15,6-6 0 0,-2-6 32 0,14 2 16 16,3-5 0-16,8 0 0 0,5 1-80 0,4-4-16 16,3-1 0-16,3 1 0 0,2-4-256 0,1 5-64 15,6 1-128-15,5-3 192 0,3 1-192 0,2 2 128 0,4 2-128 0,21-2 0 31,-14 4-720-31,-9 1-240 0,-6 3-64 0,-10 1-16688 0</inkml:trace>
  <inkml:trace contextRef="#ctx0" brushRef="#br0" timeOffset="13257.04">20632 383 8287 0,'3'0'736'0,"3"0"-592"15,-4-1-144-15,2 1 0 0,-4 0 1040 0,0 0 176 0,0 0 48 0,0 0 0 16,2-1-192-16,-2 1-48 16,0 0 0-16,0 0 0 0,0 0 80 0,0 0 16 15,0 0 0-15,0-4 0 0,-1-2-112 0,-1 0-32 16,0 3 0-16,1-2 0 0,-1-1-48 0,-2 1-16 15,-1-4 0-15,0 3 0 0,1 0-224 0,-4-3-48 16,3 3-16-16,-3-3 0 0,2 2-176 0,-3 1-16 0,0-3-16 0,0 3 0 16,-2-3-32-16,-1 2-16 15,2-1 0-15,-2 0 0 0,-2 2-48 0,-2-5-16 16,-1 4 0-16,-4-3 0 0,0 1-112 0,-4-3 0 0,0 0-16 0,-4 3 0 16,-3-3 16-16,-1 5 0 0,-4-4 0 0,-1 5 0 15,-1-3-192-15,0 4 0 0,1 0 0 0,3-1 128 16,0 2-128-16,-1 1 0 0,-3 3 0 0,-1 0 128 15,-1 3-128-15,-2 2 0 0,-3 1 0 0,0 2 128 16,-2 6-128-16,4 0 0 0,-1 1 0 0,3-1 0 16,3 1 0-16,1 1 0 0,-1-1 0 0,3-1 0 0,-3-3 0 15,4 3 0-15,-2 1 0 0,0 3 0 0,0 0 0 0,9 0 0 16,0 3 0-16,0 6 0 0,0 0 0 0,0 3 0 16,3-3 0-16,-3 4 0 0,1 0 0 0,-8 9 0 15,2-1 0-15,2-2 0 0,1-4 0 0,2 1 0 16,1 1 128-16,2 0-128 0,2 2 0 0,2 1 0 15,2-1 0-15,3 0 0 0,2 1 0 0,2 2 0 16,2-4 0-16,1 1 128 0,2 0-128 0,2-1 0 16,1-1 0-16,1 1 0 0,2 1 0 0,2 0 0 15,0 2 0-15,3 2 0 0,1 1 0 0,2-3 0 16,-1 3 128-16,3 0-128 0,0-1 0 0,2-3 0 16,1 0 0-16,0 1 0 0,2 2 0 0,2-4 0 15,2-2 0-15,1 0 0 0,0-5 0 0,1 1 128 16,5-1-128-16,3-3 0 0,0 0 0 0,2-3 128 0,-1-4-128 0,1 0 0 15,3 0 0-15,2-3 128 16,2 1-128-16,-1-3 0 0,1-1 0 0,3 2 128 16,0-2-128-16,1-4 0 0,0 1 0 0,-1-6 128 15,0 3-128-15,0-4 0 0,1-2 128 0,1 0-128 16,0-2 128-16,3-2-128 0,0 1 192 0,4 1-32 0,0-3-16 0,1-3 0 16,-2 0-16-16,-1-2 0 0,-2-3 0 15,-2-1 0-15,0 2 0 0,0-3 0 0,-1-1 0 0,1-1 0 16,1-3 48-16,0-1 0 0,2-1 0 0,17-12 0 15,-4 0-48-15,-7 1 0 0,-6 0 0 0,-4 3 0 16,-3-2-128-16,-2-1 0 0,-3 3 144 0,-2-1-144 16,-1 3 224-16,-2-1-32 0,-1-1 0 0,-2 0 0 15,1-4 16-15,-3 0 0 0,-2-2 0 0,-3-3 0 0,-2-4 0 0,-1-2 0 16,-1-2 0-16,-3 1 0 0,-3-6-16 0,-3 0 0 16,-2-5 0-16,0-2 0 0,-2-9 0 0,-2 3 0 15,0-1 0-15,-1 0 0 0,-2 3 48 0,0 5 0 16,-3 3 0-16,-1 4 0 0,-3 9 0 0,-1 3 0 15,-5 2 0-15,8 16 0 0,-4-3-16 0,-2-3 0 16,-4 2 0-16,-5 1 0 0,-5-1-224 0,-5 4 176 16,-6 1-176-16,-34-8 160 0,10 9-160 0,5 1 0 15,10 10 0-15,2 0 0 0,2 2-400 0,4 3 32 16,3-1 16-16,6 4 0 16,3 1-2192-16,5 5-432 0,5 0-96 0,3 4 0 0</inkml:trace>
  <inkml:trace contextRef="#ctx0" brushRef="#br0" timeOffset="19594.39">24762 8575 10127 0,'0'0'896'0,"0"0"-704"0,1-7-192 0,0-2 0 15,0 2 1264-15,-1 7 208 0,3-10 64 0,-3 10 0 16,4-7-896-16,-4 7-160 0,6-11-32 0,-1 4-16 15,0-3 160-15,2 2 48 0,-1-3 0 0,0 3 0 0,1-1-32 0,-1 1 0 16,-1-2 0-16,-1 4 0 0,-4 6 32 0,8-5 16 16,-1-3 0-16,-1 2 0 0,-6 6 144 0,0 0 32 15,8-4 0-15,-8 4 0 0,9-8-16 0,-9 8 0 16,0 0 0-16,0 0 0 0,0 0-240 0,0 0-64 16,0 0 0-16,0 0 0 0,9 9-128 0,-9-9-16 15,6 10-16-15,-1 2 0 0,0 1 0 0,-1 3 0 16,0 3 0-16,0 2 0 0,-3-1-16 0,3 7 0 15,-1 2 0-15,3 4 0 0,-1 2-112 0,1 2-32 16,2 3 0-16,0 4 0 0,0 1-192 0,1 4 128 16,-1 0-128-16,1-1 0 0,-2 4 144 0,1 1-144 15,-2 3 128-15,0-1-128 0,-3-2 240 0,1 1-48 0,-1-1 0 0,-1-1 0 16,1-1 32-16,-2 0 0 0,-1 1 0 0,0-1 0 16,0-3 16-16,0 0 0 0,0 2 0 0,0-3 0 15,0-1 16-15,1 3 16 0,1 1 0 0,-1-4 0 16,1-1-16-16,0 0 0 0,-2 2 0 0,1 4 0 15,2-4-112-15,-2 0-16 0,0-1-128 0,-1-3 192 16,0 3-192-16,3-2 144 0,-3-2-144 0,0 3 128 16,0-3-128-16,-3 3 128 0,2-3-128 0,1 1 128 15,0-2 16-15,1-3 0 0,2 2 0 0,-3 0 0 16,2 5 0-16,-1-7 0 0,1 0 0 0,0 4 0 16,2 0-144-16,0-3 192 0,0 2-192 0,1 0 192 15,0-1-192-15,1-1 128 0,1 0-128 0,-1 3 128 16,2-4-128-16,-1 1 0 0,2-2 0 0,0 3 128 15,-3-3-128-15,2-2 128 0,-2-1-128 0,1 3 128 16,-2-1-128-16,0-1 160 0,-3 1-160 0,1 0 160 0,-1-1-160 0,1 1 0 16,0-2 144-16,-1 3-144 0,-1-3 0 0,1 1 128 15,1-1-128-15,-1 0 0 0,-2-2 0 0,0-1 144 16,0 2-144-16,2 0 0 0,0 1 128 0,-2 0-128 16,0 3 0-16,0 1 0 0,0 2 0 0,0-2 128 15,0-3-128-15,2 2 0 0,-1-1 128 0,1-1-128 16,-2 1 0-16,0-2 0 0,0-2 0 0,0 1 0 15,0 2 128-15,0 0-128 0,0-2 0 0,0 3 0 16,-3 1 0-16,2 1 0 0,1-1 128 0,-1 2-128 16,-5-1 0-16,4 0 0 0,-2 0 0 0,2-2 0 0,-2-4 128 15,0 1-128-15,1 0 0 0,1 0 128 16,-1-5-128-16,1 2 0 0,0 2 128 0,1-1-128 0,-1-2 0 0,-1 1 0 16,3 1 128-16,0-3-128 0,0 1 0 0,0 4 0 15,-1-6 128-15,1 2-128 0,0-5 0 0,0 4 0 16,0-4 128-16,1 3-128 0,-1-3 0 0,0 4 0 15,3-4 0-15,-3-1 0 0,-3-2 0 0,3-1 0 16,0 3 0-16,0-2 0 0,-1 0 0 0,0 0 0 16,-1 0 0-16,0-1 0 0,-1 0 0 0,1-2 0 15,-1-3 0-15,-1-1 0 0,1 2 0 0,0-1 0 16,0 0 0-16,0 0 0 0,-1-3 0 0,-1 2 0 16,1 0 0-16,0 0 0 0,-1-3 0 0,-1 1 0 15,2 0 0-15,0-2 0 0,0 2 0 0,-3-4 0 16,0-1 0-16,3-2 0 0,-2 0 0 0,6-5 0 15,0 0 0-15,0 0 0 0,-6 5 0 0,6-5 0 16,-5 0 0-16,5 0 0 0,-7-3 0 0,7 3 0 0,-4-5 0 0,1-1 0 16,-1-2 0-16,0 0 0 0,3 2 0 0,-2-6 0 15,1-1 0-15,-1 2 0 0,-1-6 0 0,3 0 0 16,1-5 0-16,-4 2 0 0,2-3 0 0,0-3 0 16,0-5 0-16,-1-4 0 0,1-2 0 0,-1-2 0 15,-1-4 0-15,2-2 0 0,-1-7 0 0,0-4 0 16,-1-3-128-16,0-2 128 0,1-11 0 0,3 4 0 15,3-1 0-15,-1 3-144 0,5-1 144 0,-1 1 0 16,-1 3 0-16,3 0 0 0,2 2 0 0,-2-2 0 16,-2 4 0-16,2-2-128 0,-2 1 128 0,-1-1 0 15,0-6 0-15,-2-2 0 0,-1-4 0 0,1 0 0 0,-2-7 0 16,0 1 0-16,-1-3 0 0,3 1 0 16,-1 0 0-16,2-1 0 0,-1-1 0 0,1 5-128 0,-1 3 128 15,1 0-192-15,-4 0 192 0,0 1-128 0,-2 3 128 0,-2 1-128 16,-3-1 128-16,-1 1 0 0,0 2 0 0,-1-1 0 15,-1 1 0-15,1 0 0 0,0 0 0 0,0-1 0 16,3-1 0-16,1 4 0 0,0-1 0 0,3 6-128 16,2-5 128-16,2 2 0 0,0-1 0 0,3 0 0 15,3 8 0-15,1 1 0 0,0 2 0 0,-2 4-128 16,0 0 128-16,2 7 0 0,0 1 0 0,-1 4 0 16,-1 0 0-16,-1 2 0 0,0 2 0 0,1 3 0 15,-2 4 0-15,0 1 0 0,-4 3 0 0,1 1 0 16,-2 3 0-16,-2 0 0 0,1 1 0 0,-4 3 0 15,2 2 0-15,-2 3 0 0,-2 1 0 0,-4 4-128 16,0 4 128-16,0 1-208 0,-6 2 80 0,2 6 128 16,-2 1-1776-16,0 6-224 0,-3 4-48 15,0 4-15456-15</inkml:trace>
  <inkml:trace contextRef="#ctx0" brushRef="#br0" timeOffset="20439.33">26048 12251 18431 0,'0'0'1632'0,"0"0"-1312"0,0 0-320 0,8-9 0 15,-2 3 1360-15,-6 6 208 0,0 0 32 0,6-9 16 16,-6 9-960-16,0 0-192 0,0 0-32 0,3-10-16 16,-3 10 304-16,0 0 64 0,-5-12 16 0,-2 7 0 15,7 5-16-15,-12-3 0 0,-2 0 0 0,-3 0 0 16,-3 3-48-16,-3 4-16 0,-1 1 0 0,-2 4 0 16,-4 3-320-16,-5 3-64 0,-1 2-16 0,-6 3 0 15,-5 3 64-15,-5 2 0 0,-1-1 0 0,3 0 0 16,4 2 128-16,6-3 16 0,7 0 16 0,4 2 0 15,5-3-176-15,5-2-48 0,5 0 0 0,5-2 0 16,0-3-320-16,4 2 0 0,4-2 0 0,1-2 128 16,1-2-128-16,4 1 0 0,3-1 0 0,2-2 0 15,3 3 0-15,2-4 128 0,3 4-128 0,2-3 128 0,4 1-128 16,3 3 128-16,0-4-128 0,2 2 128 0,0-2-128 16,2 2 128-16,-1-1-128 0,-1 3 128 0,-2-1-128 0,-3-2 0 15,2 1 0-15,-5 3 0 0,-1-4-128 0,-2 2-64 16,-1-1 0-16,-1-2 0 15,0 1-1776-15,-1-3-352 0,0-1-80 0,-1 0-12848 16</inkml:trace>
  <inkml:trace contextRef="#ctx0" brushRef="#br0" timeOffset="21099.09">25542 12718 24063 0,'-17'-2'1072'0,"10"1"208"0,7 1-1024 0,-9-5-256 0,1 1 0 0,8 4 0 16,-7-5 128-16,7 5-128 0,0 0 144 0,-7-5-144 16,4-4 512-16,3 9 0 0,0 0 0 0,0-6 0 15,3-4 240-15,2 3 48 0,2 1 16 0,0 0 0 16,4 1-144-16,0 2-32 0,2-3 0 0,3 1 0 15,2 1-128-15,0-1-48 0,2-2 0 0,2 2 0 16,-1 3-80-16,4-3 0 0,1-3-16 0,0 2 0 16,0-5-16-16,2 3 0 0,3-6 0 0,1 3 0 15,1 4-16-15,4-3 0 0,2-1 0 0,2 4 0 16,1 3-80-16,2 3 0 0,1 1-16 0,-2 1 0 16,-1 3-240-16,-5 1 176 0,1 0-176 0,-5 4 160 0,1 0-160 15,0 2 128-15,2-2-128 0,1 5 128 0,-2 1-128 0,2 3 0 16,-1-1 0-16,1 3 128 0,1 0-128 0,-1 4 0 15,0 2 0-15,-2-2 128 0,-3 4-128 0,1 0 128 16,-2 4-128-16,-1-2 128 0,-1-2 0 0,0 3 0 16,1 1 0-16,0-2 0 0,2 2 32 0,-3 0 0 15,-1 1 0-15,1-2 0 0,-2 1 32 0,2-1 0 16,-1-1 0-16,-2-1 0 0,-2 3-32 0,0 1 0 16,0-1 0-16,2-3 0 0,-7 2 0 0,1 1 0 15,-1-3 0-15,-1 0 0 0,-3 3 32 0,2-3 0 16,-3-2 0-16,0 2 0 0,-2-1 80 0,1 1 32 0,-1 0 0 15,-2-1 0-15,-3 4-16 0,0-1 0 0,-4-3 0 16,3 1 0-16,-4-2-32 0,1 2-16 0,-3-3 0 0,0 4 0 16,-2 1 16-16,1-4 16 0,0 0 0 0,-2-2 0 15,1 4 48-15,-2-1 0 0,-1-2 0 0,1 1 0 16,-1 1-80-16,0-2-16 0,-1 1 0 0,3 2 0 16,0-3-64-16,0-1-16 0,0 0 0 0,-2-2 0 15,4-2-16-15,-1-2-128 0,1-3 192 0,0-2-64 16,0 0 0-16,-1-4 0 0,1 1 0 0,1-11 0 15,-1 11-128-15,1-11 0 0,-3 8 144 0,3-8-144 16,0 0 0-16,0 0 0 0,0 0 0 0,0 0 0 16,0 0-192-16,-9-3-128 0,3-6 0 0,1 0-16 15,0-5-2112 1,0-5-432-16,1-4-64 0</inkml:trace>
  <inkml:trace contextRef="#ctx0" brushRef="#br0" timeOffset="23264.22">27609 11331 19343 0,'0'0'848'0,"0"0"192"0,-7-8-832 0,4-1-208 0,-1 2 0 0,4 7 0 0,0 0 960 15,0 0 128-15,-8-5 48 0,2 0 0 16,6 5-208-16,0 0-32 0,-10 0-16 0,10 0 0 16,-10 6-224-16,1-1-32 0,0 3-16 0,2 3 0 15,0 3-48-15,2 3-16 0,1 2 0 0,0 4 0 0,-1 6-16 0,2 3 0 16,1-2 0-16,2 8 0 0,-3 7-32 0,3-2-16 16,0 4 0-16,3 1 0 0,-3-2-80 0,2 2-16 15,1-1 0-15,-1-5 0 0,-2-1 48 0,2-3 0 16,0-1 0-16,-2-3 0 0,-2-1 80 0,0-1 32 15,1-5 0-15,0 1 0 0,-2-2-96 0,1 1-32 16,-2-5 0-16,0-3 0 0,2-4-160 0,-1 0-16 16,-1-2-16-16,3-3 0 0,1-10-224 0,-2 12 176 15,2-12-176-15,0 0 160 0,0 0-160 0,0 0 0 0,0 0 0 0,0 0 0 16,0-12-256-16,0 1-96 0,0-4-16 0,2-3 0 31,-2-3-1968-31,3-3-400 0,-2 1-80 0,1-1-12368 0</inkml:trace>
  <inkml:trace contextRef="#ctx0" brushRef="#br0" timeOffset="23635.43">28055 11075 27647 0,'0'0'2448'0,"0"0"-1952"0,-3-6-496 0,3 6 0 0,0 0 640 16,0 0 48-16,0 0 0 0,0 0 0 0,0 0 112 0,-5 9 32 16,3 4 0-16,-3 2 0 0,-2 3-240 0,2 3-32 15,1 4-16-15,-3 3 0 0,-1-2 48 0,3 3 16 16,0 6 0-16,1 0 0 0,-1 2-32 0,1 6 0 16,2 3 0-16,-1 2 0 0,1-2-160 0,-1 4-32 15,-1 2-16-15,-1 0 0 0,0 0 80 0,1-4 0 16,-1 1 16-16,1-1 0 0,1-2-144 0,-1-2-16 15,-1-6-16-15,0 1 0 0,0-1-80 0,0-4-16 16,-2-3 0-16,5-1 0 0,-3-3-192 0,-1 1 144 16,0-5-144-16,0-3 128 0,-1 0-128 0,2-2 0 15,0-4 144-15,1-1-144 0,2-3 0 0,2-10 0 0,0 0-160 0,0 0 160 32,0 0-752-32,0 0-32 0,0 0-16 0,0-15 0 15,0-4-1952-15,2-3-384 0,1 0-64 0</inkml:trace>
  <inkml:trace contextRef="#ctx0" brushRef="#br0" timeOffset="24005.42">27133 11496 32591 0,'-17'-4'1440'0,"8"4"304"0,9 0-1392 0,0 0-352 0,0 0 0 0,0 0 0 0,0 0 224 16,0 0-32-16,0 0 0 0,15-5 0 15,3 0 320-15,5-5 64 0,3 0 16 0,6-3 0 0,4-2-16 0,2 0 0 16,3-3 0-16,2-2 0 0,6-2 96 0,3 0 16 16,4-3 0-16,4 3 0 0,4 2-64 0,-1 2-16 15,0-2 0-15,-4-1 0 0,-3 2-128 0,-1-1-32 16,-2 2 0-16,1 3 0 0,-1 0-128 0,-3 1-16 15,-1 0-16-15,-6 5 0 0,-4-4-112 0,-4 4-32 16,-7 0 0-16,-4 3 0 0,-3-3-144 0,-4 4 128 16,-3 0-128-16,0 0 128 0,-2 1-128 0,-2 2 0 15,-1-2 0-15,-9 4 0 0,9 1 0 0,-9-1 0 0,9-3-144 0,-9 3 144 32,0 0-496-32,0 0 16 0,6 6 0 0,-6-6 0 15,0 0-1808-15,0 0-352 0,0 0-80 0</inkml:trace>
  <inkml:trace contextRef="#ctx0" brushRef="#br0" timeOffset="24568.49">29332 10615 21183 0,'-17'-1'1888'0,"5"1"-1504"16,0 1-384-16,1 1 0 0,2-1 1264 0,1 3 176 16,-4-3 32-16,2 3 16 0,0 0-576 0,-2 3-112 15,0 2-32-15,-1 3 0 0,0 0-128 0,0 5-16 0,0 2-16 0,0 5 0 16,0 0 96-16,-1 7 32 0,-2 0 0 0,-1 5 0 16,2 2-48-16,1 4-16 0,-1 6 0 0,1 5 0 15,0 4-112-15,0 4-32 0,-3 5 0 0,1 4 0 16,-1 2-80-16,-1 1-32 0,-1-3 0 0,-1 1 0 15,-2-4 80-15,-1-1 16 0,-1 2 0 0,-1-1 0 16,-1-3 0-16,1-2 16 0,-2-2 0 0,1 1 0 16,0-2-128-16,5-3-16 0,0-4-16 0,1 0 0 15,-2 1-112-15,2-5 0 0,3-5-16 0,1-1 0 16,-1-1-80-16,2-4-16 0,0-1 0 0,1-3 0 16,1-6-144-16,0 1 128 0,1-4-128 0,0-1 128 15,2-3-128-15,2-2 0 0,2-2 0 0,1-4 0 16,1 0 0-16,4-12-192 0,0 0 0 0,0 0 16 15,0 0-1104 1,0 0-240-16,0 0-32 0,5-13-16 0,2-2-1568 16,0-2-304-16,3-1-64 0</inkml:trace>
  <inkml:trace contextRef="#ctx0" brushRef="#br0" timeOffset="25338.01">29345 12202 23039 0,'-14'3'2048'0,"5"1"-1648"0,-1 0-400 0,3 1 0 16,7-5 784-16,-8 5 80 0,-1 2 16 0,9-7 0 16,-6 6-176-16,6-6-16 0,0 0-16 0,0 0 0 15,0 0 352-15,0 0 80 0,-5-5 16 0,3-7 0 16,4 2-192-16,3 0-32 0,1-5-16 0,3 1 0 16,2-3-176-16,3-2-48 0,2-2 0 0,0 0 0 15,2 2-336-15,2-4-64 0,-2-3 0 0,2 2-16 16,-1-3-32-16,0 4 0 0,1-1 0 0,0 0 0 15,1 1 80-15,4 1 16 0,-1 1 0 0,1 3 0 16,-3 1 16-16,1 3 16 0,0 0 0 0,1 2 0 16,0 3-144-16,-1 0-48 0,-2 4 0 0,1 5 0 0,0 2-144 15,-2 6 0-15,-2 0 0 0,-2 5 0 0,0 3 0 0,-4 4 0 16,-2 2 0-16,-1 4 0 0,-1-1 0 0,-2 6 0 16,-1 0 0-16,-2 4 0 0,-2 2 0 0,-1 4 0 15,-4-3 0-15,-1-1 128 0,-2 2 0 0,-2 2 0 16,-3 2 0-16,-2-1 0 0,-2 1 128 0,-2-1 0 15,-2-1 16-15,-2-3 0 0,-2-2-48 0,-2-1-16 16,0-3 0-16,-1 1 0 0,0-2 48 0,1-2 0 16,-2 0 0-16,1-1 0 0,0-2 0 0,2 0 0 15,2 1 0-15,0-4 0 0,0 0-112 0,0-2-16 16,3-3 0-16,1-5 0 0,0-3-128 0,2-4 0 0,2 1 144 0,1-2-144 16,1-4 128-16,2-1-128 15,2-1 128-15,9 1-128 0,0 0 0 0,0 0 144 0,-2-7-144 0,2 7 0 16,5-11 0-16,1 5 0 0,0-3 0 0,8 1 0 15,3-2 0-15,2 4 0 0,3-2 0 0,3 3 0 16,5 1 0-16,1 1 0 0,2 3 0 0,4-1-144 16,1 2 144-16,3 1 0 0,2-2 0 0,4 0 0 15,1 0 0-15,1-2 128 0,-2-1 0 0,-2 0 0 16,0-1 176-16,-2 2 32 0,0-3 16 0,-1-3 0 16,1 0-16-16,2 0 0 0,-4 0 0 15,-1-4 0-15,0 6-144 0,-5-3-16 0,-3 2-16 0,-1 3 0 16,-6-3-160-16,0 4 0 0,-5 1 0 0,-3 0 128 15,-1-1-128-15,-5 2 0 0,0 1 0 0,-11 0 0 16,11 0-160-16,-11 0-64 0,0 0-16 0,0 0 0 16,7 4-1184-16,-7-4-240 15,0 0-64-15,0 0-12112 0,-5 9-2432 0</inkml:trace>
  <inkml:trace contextRef="#ctx0" brushRef="#br0" timeOffset="26237.52">27581 11350 19743 0,'0'0'880'0,"0"0"176"0,0 0-848 0,0 0-208 0,0 0 0 0,-8 5 0 15,8-5 512-15,0 0 48 0,-9 4 16 0,9-4 0 16,-9 4 304-16,9-4 64 0,0 0 16 0,0 0 0 15,-8 5 32-15,8-5 16 0,-8 6 0 0,8-6 0 16,-5 9 64-16,1 4 16 0,-1 0 0 0,0 0 0 16,-2 8-240-16,2 0-32 0,0 4-16 0,2 3 0 15,-4-2-192-15,2 7-32 0,1 5-16 0,-1 2 0 16,0 3 32-16,1-1 16 0,-2 2 0 0,0-2 0 16,-2 0-16-16,2 2 0 0,0-2 0 0,0-3 0 0,2-1-80 0,1 0 0 15,0 0-16-15,0-2 0 0,3-2-208 0,0-1-32 16,0-2-16-16,2-1 0 0,-1-3-112 0,2 1-128 15,-1-4 176-15,2 0-176 0,-3-3 128 0,4-4-128 16,-2 0 0-16,-1-3 0 0,2 0 0 0,-1 0 0 16,-2-1 0-16,3-5 0 0,-4-8 0 0,4 9-144 15,-1-2-16-15,-3-7 0 16,0 0-1488-16,0 0-288 0,9-13-64 0,-5 0-10000 16,0-4-2000-16</inkml:trace>
  <inkml:trace contextRef="#ctx0" brushRef="#br0" timeOffset="26633.75">28055 11251 23951 0,'0'0'2128'0,"0"0"-1696"0,0 0-432 0,0 0 0 15,0 0 1200-15,0 0 144 0,0 0 48 0,8 8 0 16,-8-8-592-16,3 12-112 0,0 2-32 0,-3 1 0 0,-1 6 208 0,-1-1 32 16,0 4 16-16,-1 6 0 0,2 3-128 0,-1 5-16 15,-1 1-16-15,2 7 0 0,-2-2-160 0,2 6-16 16,0 0-16-16,-1 2 0 0,0-2-64 0,-1 4-16 15,3-5 0-15,-2 1 0 0,-1-3-176 0,-1-4-48 16,1-2 0-16,-3 1 0 0,1-5-64 0,0-3 0 16,0-5-16-16,0 1 0 0,1-8-176 0,-1 0 192 15,1-3-192-15,-1-2 192 0,2-2-192 0,-1-4 0 16,4-11-192-16,0 0 192 16,0 0-1776-16,0 0-224 0,-5-14-48 0,0-4-14848 0</inkml:trace>
  <inkml:trace contextRef="#ctx0" brushRef="#br0" timeOffset="27323.59">27220 11538 11967 0,'-18'-1'1072'0,"-2"1"-864"0,-1 1-208 0,1 3 0 15,-2-1 2496-15,1 3 464 0,-2-1 96 0,1-1 16 16,3 1-1680-16,0 0-336 0,1-1-64 0,2 0-16 16,1-1-64-16,1 2-16 0,0-1 0 0,2-2 0 15,2 0-144-15,1-1-48 0,9-1 0 0,0 0 0 0,0 0 0 0,0 0 0 16,0 0 0-16,0 0 0 0,7-6-16 0,3-5-16 15,4-2 0-15,5 3 0 0,2-3-256 0,9 0-48 16,5-1-16-16,7-2 0 0,4-2-16 16,5 0 0-16,5 2 0 0,0-1 0 0,0 1 128 0,-1 0 32 15,5 1 0-15,4 0 0 0,2 3-32 0,0-2 0 16,1 2 0-16,-3-2 0 0,-4 4-160 0,-4-2-48 16,-4 4 0-16,-4-2 0 0,-4 1-96 0,-3-2-32 15,-5 1 0-15,-5 0 0 0,-3 3-128 0,-3-2 0 16,-6 4 0-16,-4 0 0 0,-2-1 144 0,-13 6-144 15,0 0 160-15,0 0-160 0,0 0 144 0,-11-4-144 16,-5 3 128-16,-6 1-128 0,-6 1 128 0,-2 3-128 0,-7 2 0 16,-4 1 128-16,-3-1-128 0,-7 5 0 0,-5 1 0 0,-7 1 0 15,-9 2 224-15,0 1-32 0,-2 2-16 0,3 0 0 16,1-2-176-16,4 1 160 0,4-1-160 0,6 0 160 16,5-2-160-16,8-2 192 0,5 0-192 0,6-5 192 15,6 4-192-15,9-5 0 0,6-1 0 0,11-5 0 16,0 0 0-16,0 0 0 0,0 0 0 0,18-2 0 15,9-2 0-15,5-4 0 0,6-5 0 0,5-1 0 16,4 0 0-16,3 2 0 0,3-2 0 0,3-2 0 16,4 0 0-16,4 2 0 0,6 1 144 0,2 1-144 15,-4-2 224-15,2 3-32 0,-1 0 0 0,2-3 0 16,0-3 0-16,0 2 0 0,1 2 0 0,-8 1 0 16,-4-2-192-16,-10 4 128 0,-8-2-128 0,-4 2 0 15,-3 1 0-15,-5-2-256 0,-6 2 16 0,-4-3 16 16,-2 3-2064-16,-5-2-400 0,-6 0-96 15</inkml:trace>
  <inkml:trace contextRef="#ctx0" brushRef="#br0" timeOffset="30286.85">6712 15391 2751 0,'0'0'128'0,"7"-1"16"0,1-2-144 0,-1 0 0 16,2 1 0-16,1-1 0 0,1 1 1968 0,-4-2 352 16,0 1 80-16,0 0 16 0,-7 3-1584 0,7-4-304 15,-7 4-64-15,5-5-16 0,-5 5 64 0,0 0 16 16,0 0 0-16,0 0 0 0,0 0 240 0,0 0 32 16,0 0 16-16,0 0 0 0,0 0 48 0,0 0 16 15,0 0 0-15,-10-5 0 0,1 1 96 0,0 1 32 16,9 3 0-16,-12-2 0 0,2-2 16 0,-1 0 16 15,-2 2 0-15,2-1 0 0,-1 0-80 0,-2 0 0 16,-1-5-16-16,0 4 0 0,2 0-240 0,-4 2-32 16,0 2-16-16,-1-1 0 0,-1-3-128 0,-2 0-16 0,2 0-16 0,0 3 0 15,1 1-176-15,-2 0-48 16,-3-1 0-16,0 1 0 0,0 0-96 0,1 1-32 0,-1-1 0 0,-1 2 0 16,-3 2-144-16,-1 3 0 0,0-2 0 0,-3-1 0 15,-2 1 128-15,0 3-128 0,4 4 128 0,-1-2-128 16,-2 4 0-16,1 0 0 0,3 1 128 0,-1 1-128 15,-1 4 0-15,-1-1 128 0,2-1-128 0,1 0 128 16,0 3-128-16,-1-2 160 0,-2 0-160 0,2 2 160 16,1 0-160-16,0 3 160 0,0-1-160 0,0-4 160 15,3-1-160-15,-2 2 0 0,3 2 0 0,1 4 0 16,1-4 0-16,3 6 0 0,1 0 0 0,3 2 0 16,0-2 144-16,4 1-144 0,-2 3 160 0,3-5-160 15,-3 1 144-15,4 4-144 0,1-1 128 0,2 1-128 16,0-2 0-16,1 1 0 0,2-1 128 0,-1 1-128 15,-1 0 0-15,0 1 0 0,0-3 0 0,2 3 0 0,-2-3 0 0,2-2 0 16,0 2 0-16,0-3 0 0,2 0 0 16,1-3 0-16,1 3 0 0,3-2 0 0,0-3 0 0,2 0 0 15,3 0 0-15,3 1 0 0,1-4 0 0,2-2 0 16,1 0 0-16,3 0 0 0,2 1 0 0,0-1 0 16,3-1 0-16,2-1 0 0,-1-3 0 0,2 1 0 15,1-3 0-15,2 1 0 0,-3-3 0 0,4 0 0 16,2-3 0-16,-2 1 0 0,0-2 0 0,-2-3 0 15,0-2 128-15,2 0-128 0,1-2 0 0,-2 2 0 16,1-4 144-16,-1-1-144 0,2-1 0 0,-1-3 144 16,2 2-144-16,0-3 0 0,1-2 192 0,-1-1-64 15,-2-3 0-15,-1-2-128 0,-1-2 192 0,-2 0-64 16,-2-5 0-16,0 1-128 0,-1-1 192 0,-1 1-192 0,-2-6 192 16,0 2-192-16,-2-1 320 0,-2-3-64 0,-1 0 0 0,-1-3 0 15,-1-5 64-15,-1 4 0 0,-3 0 0 0,-3-3 0 16,1-7-16-16,-5 4 0 0,-1 0 0 0,1 2 0 15,-2-3-96-15,-2 5-16 0,-2 2 0 0,-1 2 0 16,-5 3 80-16,0 4 16 0,-2 1 0 0,-2 4 0 16,-2-3 80-16,-3 7 16 0,-3 4 0 0,-3 4 0 15,-3 0-128-15,0 1 0 0,-2 3-16 0,-2-1 0 16,0 5-240-16,-2 1 0 0,0 0 0 0,-1 3 0 16,-1 1-128-16,-3-1-128 0,2 2-32 0,4 1 0 31,-1 3-1680-31,3 2-336 0,3 0-64 0,4 2-16160 0</inkml:trace>
  <inkml:trace contextRef="#ctx0" brushRef="#br0" timeOffset="32804.6">13229 15419 14847 0,'0'0'656'0,"0"0"144"0,3-8-640 0,-3 8-160 16,3-11 0-16,-1 2 0 0,-2 9 1104 0,4-9 192 15,-4 9 48-15,0-9 0 0,-1 1-272 0,1 8-48 16,-4-7-16-16,0-3 0 0,-1 3-128 0,-2 1-32 16,2 2 0-16,-4 1 0 0,-1 0-208 0,-2 1-64 15,2 2 0-15,-3 2 0 0,-1-1-80 0,0 1-32 16,0 4 0-16,-1 2 0 0,-2-1-144 0,1 3-48 0,-1-1 0 0,1 5 0 15,-3-1-80-15,1 3 0 0,2 2-16 0,-1 1 0 16,-1-1 112-16,-1 2 32 0,0 0 0 0,-1 5 0 16,1 1 0-16,0 0 0 0,0 0 0 0,-2 1 0 15,0 4 0-15,-1 0 0 0,3 1 0 0,1 2 0 16,0 1-64-16,-1 0-16 0,0 1 0 0,1 1 0 16,1 1 0-16,1 1 0 0,2-2 0 0,0 1 0 15,4 0 0-15,1 1 0 0,2-3 0 0,3 0 0 16,1 0-32-16,3-1 0 0,2 3 0 0,0 1 0 15,2 1-208-15,2 1 176 0,3-4-176 0,0 1 160 16,1 0-160-16,2 0 0 0,0-5 144 0,1 0-144 16,-3 3 128-16,0-3-128 0,1-3 128 0,-4-3-128 15,2 1 128-15,-1-3-128 0,-1 3 128 0,1-5-128 0,-2-1 128 16,-1-2-128-16,1-1 160 0,-1-1-160 0,0-3 240 16,-1-2-48-16,-1-2-16 0,-3-11 0 0,3 11 16 15,-3-11 16-15,0 0 0 0,0 0 0 0,0 0 112 0,0 0 0 16,0 0 16-16,0 0 0 0,0 0-32 0,0 0-16 15,2-9 0-15,1-3 0 0,-3 0-128 0,-3-1-32 16,1-1 0-16,-2-3 0 0,-1-2-128 0,-1-1 160 16,1-3-160-16,-3 0 160 0,-1 0-160 0,0-2 160 15,0-2-160-15,-1-3 160 0,0 1-32 0,-2-3-128 16,2-1 192-16,-1-2-64 0,-3 1-128 0,2 0 0 16,1-2 0-16,1-1 128 0,1-1-128 0,1 1 0 15,-1 2 0-15,4-1 128 0,2-1-128 0,0 3 0 0,3 1 0 16,0-1 0-16,4-5 0 0,0 4 0 0,2-1 0 0,3 2 0 15,1 1 0-15,3 1 0 16,2-1 0-16,-1-1 0 0,1-1 0 0,0 1 0 0,1 0-144 0,0 2 144 16,1 0 0-16,2 2 0 0,1-2 0 0,2 1 0 15,-4 3 0-15,1-1-128 0,4 0 128 0,-1 4 0 16,3 2 0-16,-3-1 0 0,1 1 0 0,1 0 0 16,4 0-128-16,-2 3 128 0,-1 2 0 0,-1-1 0 15,1 0 0-15,-4 2-128 0,1 3 128 0,-3 1 0 16,-3 1 0-16,-2 3-160 0,-2-3 160 0,-2 5-128 15,-1-2 128-15,0 2 0 0,-3 0 0 0,-6 7 0 16,0 0 0-16,0 0 0 0,7-6 0 0,-7 6 0 16,0 0 0-16,0 0-128 0,0 0 128 0,0 0 0 15,-8 5 0-15,-1 1 0 0,-1-1 0 0,-3 0-128 16,2 3 128-16,-6-1 0 0,-2 5 0 0,0-3 0 16,0 0 0-16,-1 2 0 0,-3 7 0 0,-3 0 0 15,1-1 0-15,1 4 0 0,-2 3 0 0,1 0 128 0,-1 5-128 0,1 2 0 16,0 4 0-16,0 4 0 0,1-3 0 15,0 5 0-15,-3 6 0 0,5 0 0 0,-3 5 0 16,1 3 0-16,-1 1 0 0,1 2 0 0,3-1 0 0,0 1 0 16,2-4 0-16,1 1 0 0,1-2 0 0,5 3 0 15,1-1 0-15,5-3 0 0,4-1 0 0,-1 0 0 16,3-2 0-16,5-4 0 0,3-3 0 0,2 2 0 16,1-4 0-16,7-2 0 0,1-1 0 0,3-2 0 15,1 1 0-15,2-2 0 0,3-3 0 0,4-2 0 16,3-5 0-16,5-2 0 15,-1-3-1456-15,6-3-208 0,4 0-32 0,7-6-16176 0</inkml:trace>
  <inkml:trace contextRef="#ctx0" brushRef="#br0" timeOffset="33518.78">14558 15203 11055 0,'-10'-11'976'0,"-1"-1"-784"16,-2-5-192-16,0 2 0 0,2 1 1712 0,2 5 288 15,-1-1 64-15,-1 0 16 0,3 0-544 0,1-2-96 16,7 12-32-16,-10-7 0 0,4-4-448 0,1 5-112 15,2-2-16-15,3 8 0 0,0 0-112 0,0 0-16 16,1-8-16-16,-1 8 0 0,0 0-176 0,0 0-16 16,12-2-16-16,-1 4 0 0,1 1-112 0,2 5-32 0,1-2 0 0,0 3 0 15,2 3 160-15,2 2 16 0,2 0 16 0,4 3 0 16,-4 4-80-16,6 4 0 0,0 6-16 0,-2 4 0 16,-2 2-128-16,0 6-32 0,0 8 0 0,-2 1 0 15,0 0-96-15,-1 3-32 0,0 2 0 16,1-1 0-16,-5 0-16 0,1-1-128 0,-2-1 192 0,1 1-64 15,0-2 0-15,-1-2-128 0,0-2 192 0,-2-1-64 16,-2 1 160-16,-1-1 32 0,-2-1 0 0,-2 1 0 16,-2-2 64-16,-2 3 32 0,-2 2 0 0,-2-7 0 15,-4 1 32-15,0-2 16 0,-5 4 0 0,-1-6 0 16,-4-2-96-16,1 3-32 0,-4-4 0 0,-1-1 0 16,-2 0 16-16,-1 0 0 0,0-3 0 0,0 1 0 15,1-4-176-15,0-3-48 0,0-2 0 0,2-3 0 0,-2-6 0 16,2 1 0-16,5-1 0 0,0-3 0 0,1-5-128 0,1 0 160 15,1-6-160-15,2-1 160 0,0-2-160 0,10 0 0 16,-9-3 0-16,0-3 128 0,4-2-128 0,1 2 0 16,4 6 0-16,-2-13 0 0,1 3 0 0,1 1 0 15,1-2 0-15,-1 11 0 0,4-9 0 0,1-3 0 16,0 3-144-16,0-1 144 0,0 4-224 0,0-2 16 16,4 2 0-16,-1-4 0 15,1 2-1648-15,1-2-336 0,4 2-64 0</inkml:trace>
  <inkml:trace contextRef="#ctx0" brushRef="#br0" timeOffset="37582.79">25025 9074 13823 0,'0'0'608'0,"-2"-8"128"0,1-5-592 16,1 2-144-16,0 2 0 0,1-1 0 0,-1 10 1424 0,2-7 256 15,-2 0 48-15,0 7 16 0,0-9-656 0,0 9-128 16,0 0-16-16,0 0-16 0,-3-10 32 0,-1 3 0 15,4 7 0-15,0 0 0 0,0 0-80 0,0 0-16 16,0 0 0-16,0 0 0 0,-7 10-336 0,0-1-64 16,1 2-16-16,1 5 0 0,1 6-64 0,0 4-32 15,0 7 0-15,1 6 0 0,-2 4-96 0,1 3-32 0,0 6 0 16,3 2 0-16,-2 2-96 0,2 5 0 0,-2 0-128 0,2 5 192 16,1-1-192-16,1 1 144 0,2 0-144 0,2-3 128 15,0 1-128-15,1 4 160 0,-1-2-160 0,4 1 160 16,-1-1-160-16,-2 3 192 0,-2 0-192 0,0-3 192 15,0-1-192-15,1-2 160 0,-4 3-160 0,0 0 160 16,1-2 0-16,-2 1 0 0,0 0 0 0,0-4 0 16,0-3 176-16,0 2 48 0,0-3 0 0,0 1 0 15,0 3-112-15,0-1-16 0,0 0 0 0,3 1 0 16,0-5-64-16,-2-3-32 0,1-2 0 0,-1 1 0 16,3 0-160-16,-4-1 192 0,1-3-192 0,1 5 192 15,2-1-32-15,0-1 0 0,0-4 0 0,0 0 0 16,-1 0-32-16,3-2 0 0,1 4 0 0,-2-2 0 15,2 2 0-15,0 0-128 0,0-5 192 0,-1 3-64 16,0 3 0-16,1-6-128 0,0 1 192 0,0-3-64 16,-4 3-128-16,1-4 160 0,0-2-160 0,0 1 160 0,0 0-160 0,-2 1 0 15,0 0 144-15,-1 1-144 0,1-3 128 0,1 1-128 16,-3-2 128-16,2-1-128 0,0-3 0 0,-2 1 144 16,-4 0-144-16,3-1 0 0,-2 2 176 0,1-1-176 15,-1 2 160-15,-1-1-160 0,2-1 128 0,-1 0-128 16,3 2 0-16,-1-1 144 0,0 0-144 0,-1-2 0 15,0 2 0-15,0-3 0 0,2-5 0 0,0 1 128 16,-1-2-128-16,1 0 0 0,0-2 160 0,1-2-160 16,1-3 192-16,0-2-192 0,1-2 144 0,-2 1-144 15,3-4 0-15,0-2 144 0,-2 1-144 0,2-4 0 0,0 3 144 16,-4-4-144-16,4 3 0 0,-3-2 128 0,-1-8-128 16,1 12 0-16,-1-12 0 0,-1 8 0 0,1 3 0 0,0-11 128 15,0 0-128-15,0 7 0 0,0-7 0 0,0 0 0 16,0 0 0-16,0 0 0 0,0 0 0 0,0 0 0 15,-1-16 0-15,-3-3 0 0,1-3 0 0,2-6 0 16,0-4 0-16,1-3 0 0,1-3 0 0,0-6 0 16,2 0 0-16,-3-4 0 0,0-7 0 0,0-5 128 15,0-3-128-15,0-2 0 0,4-5 0 0,-2-4 0 16,0-1 0-16,1-1 0 0,0-9 0 0,1-3 0 16,3-5 0-16,1 2 0 0,-2-2 0 0,2-4 0 15,-2-1 0-15,4-3 0 0,-2 2 0 0,1-3 0 16,-1-5 0-16,-2 3 0 0,2-2 0 0,-1 2 0 15,-6 4 0-15,3-3 0 0,0 1 0 0,-3 3 0 16,1 1 0-16,-2 3 128 0,-3-4-128 0,1 5 0 0,-1 2 0 16,-1 6 0-16,-1 4 0 0,-1 1 128 15,-1 3-128-15,-3-2 0 0,0 4 128 0,2 4-128 0,1-2 0 16,-2 4 128-16,-2 1-128 0,2 5 0 0,0 0 0 0,2 0 0 16,1 5 0-16,1 3 0 0,4-3 0 0,-1 2 0 15,2 2 0-15,3 2 0 0,-1-2 0 0,2 3-128 16,0-1 128-16,1 2-128 0,0-1 128 0,2 1-128 15,-2 0 128-15,-1 3-128 0,-1 5 128 0,0 0 0 16,-2 3 0-16,-1 2 0 0,0 0 0 0,-1 2 0 16,0 3 0-16,-2 4 0 0,1 1 0 0,-1 5 0 15,-1 0 0-15,2 4 0 0,-2 3 0 0,-1 3 0 16,0 2 0-16,0 3-128 0,-1-1 128 0,0 5 0 16,-3-1 0-16,9 5 0 0,-10 5 0 0,0 3-128 15,0 3 128-15,1 7-128 0,-4 2 128 0,2 8-128 0,-1 3 128 0,1 4-128 16,-1 7 128-16,2 3-160 0,0 4 160 0,1 9-160 15,1 9 160-15,1 7-128 0,-1 5 128 0,3 1-128 16,1 1 128-16,0 4 0 0,3 3 0 0,1 1 0 16,0 0 0-16,0 1 0 0,-2-2 0 0,0 1-128 15,0 1 128-15,1 0 0 0,-2-1 0 0,-1-4 0 16,0-8 0-16,-2 3 0 0,-2 2 0 0,1 5 0 16,-1-1 0-16,-1-2 0 0,3-5 0 0,-2 3 0 15,-1 0 0-15,1 2 144 0,-3-5-144 0,2 2 0 16,1-5 128-16,0 0-128 0,0-3 0 0,2 2 0 15,-2 0 0-15,6 1 128 0,-2 0-128 0,-1-3 0 16,-3-5 144-16,2 2-144 0,1 0 0 0,1 1 144 16,-4 2-144-16,3-2 128 0,0 0-128 0,1-1 128 15,2-5-128-15,-2 1 128 0,0 5-128 0,2-1 128 16,0-2-128-16,-1-4 0 0,0-1 144 0,1 0-144 0,0-4 0 16,1-1 144-16,-2-1-144 0,2-2 0 0,0 0 144 15,1-2-144-15,2-1 0 0,0-2 144 0,-1-1-144 0,0 0 0 16,2-7 0-16,1 2 128 0,-1 1-128 0,2-1 0 15,1 0 0-15,2-3 128 0,1 4-128 0,2-7 0 16,-1-3 0-16,-3 0 0 0,-2-2 0 0,2-7 0 16,-2-1 0-16,2-6 0 0,0-2 0 0,-1-3 0 15,1-1 0-15,-2-4 0 0,-5-9 0 0,7 8 0 16,-7-8 0-16,0 0 0 0,0 0 0 0,0 0 0 16,12-12 128-16,-5 2-128 0,0-8 0 0,-3-6 0 15,-1-3 144-15,-1-7-144 0,0-4 0 0,2-4 0 0,0-4 0 16,-2-7 128-16,5-2-128 0,-2-2 0 0,1-1 0 15,0-2 0-15,1-9 0 0,-2-3 0 0,4-5 0 0,-2-4 0 16,0-2 0-16,-2-5 0 0,1-8 0 0,-1-2 0 16,2-7 0-16,-2 2 0 0,0 4 0 0,1-7 0 15,1-3 0-15,1 2 0 0,3 4 0 0,-1-2 0 16,-1-2 0-16,0 3 0 0,-2 3 0 0,1 0 0 16,-2 5 0-16,-2-5 0 0,0-2 0 0,-2 2 0 15,0-2 0-15,-1-1 0 0,0 0 0 0,0 6 0 16,1 0 0-16,0 8 0 0,0 5 0 0,-1 5 0 15,0 2 0-15,0 4 0 0,3 7 0 0,-1 1 0 16,-1 6 0-16,1 2 0 0,1 4 0 0,-2 5 0 16,4-1 0-16,0 3 0 0,-3 5 0 0,2 1 0 15,1 0 0-15,0 2 0 0,2 4 0 0,-2 0-128 16,0 5 128-16,-1 3 0 0,-1 4 0 0,0 1 0 0,-2 1 0 0,-2 3 0 16,0 3 0-16,-1 2 0 0,0 1 0 15,0 4 0-15,1 8 0 0,-3-9 0 0,1 3 0 0,-3-3 0 16,2 4 0-16,3 5 0 0,0 0 0 0,0 0 0 15,0 0 0-15,-9 6 0 0,9-6 0 16,-8 12 0-16,1-3 0 0,-2 5 0 0,3 3 0 0,-2 7-128 16,-1 1 128-16,0 8 0 0,0 4 0 0,2 4-128 15,-2 9 128-15,1 5 0 0,3 6 0 0,-3 5 0 16,2 5 0-16,2 5-128 0,2 8 128 0,-1 5 0 16,1 3 0-16,0 2 0 0,1 1 0 0,0 3 0 15,-2 4 0-15,1-1 0 0,0-5 0 0,-1 1 0 16,0 1 0-16,-1-2 0 0,0 4 0 0,1-6 0 0,-1-5 0 15,-1-1 0-15,0 1 0 0,1 0 0 0,0 2 0 16,0-2 0-16,-1-2 0 0,0-1 0 0,0 2 0 0,0-2 0 16,-2 2 0-16,2-5 0 0,0-5 128 15,-1 2-128-15,-2-2 0 0,2 1 144 0,0-3-144 0,1-3 0 16,-1-5 160-16,3-2-160 0,-4 3 128 0,3-4-128 16,1-6 128-16,-2 2-128 0,2-3 128 15,1-5-128-15,2-3 128 0,0-5-128 0,0 0 0 0,2-4 128 16,1-2-128-16,-1 0 0 0,1 2 0 0,-1-3 128 15,2-4-128-15,1 1 0 0,1-6 0 0,1 0 0 16,-1-5 0-16,2-2 0 0,-1-5 0 0,1-2 0 16,0-2 0-16,-2-7 0 0,-6-6 0 0,0 0 0 15,10-1 0-15,-10 1 0 0,10-4 0 0,-1-4 0 16,-2-6 0-16,-1-4 0 0,2-2 0 0,-2-8 0 0,0-2 0 16,1-2 128-16,-2-8-128 0,0-2 0 15,1 1 0-15,-1-7 0 0,0-1 128 0,0-7-128 0,1-4 0 0,-3-6 0 16,1-1 0-16,0-1 0 0,0-2 0 15,-2-3 0-15,1-5 0 0,-3-2 0 0,0-6 0 0,-1-2 0 16,-1-1 0-16,1-2 0 0,0-7 0 0,-4-1 0 16,0-6 128-16,0 0-128 0,-1-3 0 0,1-3 0 15,-1-7 0-15,2 5 0 0,0 2 0 0,2-1 0 16,-1-2 0-16,1 7 0 0,-3 8 0 0,0 2 0 16,0 7 0-16,-2 5 0 0,5 5 0 0,-5 5 0 15,2 4 0-15,0 2 0 0,1 7 0 0,-1 0 0 16,1-3 0-16,2 1 0 0,-1-3 0 0,2-3 0 15,-3-2 0-15,3 0 0 0,2 4 0 0,0-2 0 16,2-1 0-16,-2-1 0 0,3 3 0 0,1 4 0 0,3-1 0 16,-2 8 0-16,2 5 0 0,-1 2 0 0,2 4 0 0,0 5 0 15,0 5-128-15,-3 3 128 0,0 1 0 0,-1 5 0 16,-2 0 0-16,0 6 0 0,0 5 0 0,-1-1 0 16,-1 1 0-16,-1 5 0 15,0 3 0-15,-1-1 0 0,1 10 0 0,0 0 0 0,0 0 0 0,-10 3 0 16,0 4 0-16,0 2 0 0,-1 3 0 0,0 7 0 15,0 4 0-15,-1 4 0 0,-1 0 0 0,2 1 0 16,1-2-336-16,0 2 48 0,2 2 16 0,3-4 0 31,1 2-2448-31,2-5-480 0,0-4-112 0</inkml:trace>
  <inkml:trace contextRef="#ctx0" brushRef="#br0" timeOffset="40381.62">24441 7069 4607 0,'0'0'400'0,"0"0"-400"0,0 0 0 0,0 0 0 15,0 0 480-15,0 0 16 0,0 0 0 0,0-9 0 16,0 9-496-16,-1-9 0 0,-2 4 0 0,3 5 0 16,0 0 272-16,0 0-32 0,0 0-16 0,0 0 0 15,0 0 608-15,0 0 112 0,0 0 16 0,0 0 16 16,-5-6 80-16,5 6 16 0,0 0 0 0,0 0 0 0,0 0-144 0,0 0-32 15,0 0 0-15,0 0 0 0,0 0-96 0,0 0-32 16,0 0 0-16,0 0 0 0,0 0-80 0,0 0-32 16,0 0 0-16,-4 9 0 0,4-9-144 0,-6 7-16 15,0 5-16-15,-2-6 0 0,-1 2-80 0,0-2-16 16,-1 2 0-16,-1 1 0 0,-5 2-128 0,1-1-48 16,-1 3 0-16,0-2 0 0,-1 6 48 0,-1 1 16 15,0 1 0-15,-1 1 0 0,-1-1 16 0,-1 3 0 16,1-1 0-16,1 7 0 0,0-2 0 0,1 4 0 15,0-2 0-15,2 4 0 0,0 1-80 0,5 1-16 16,1 1 0-16,4-1 0 0,2 0 0 0,4 1-16 16,4-4 0-16,1 1 0 0,2 0 48 0,2-5 16 0,0-1 0 15,1-1 0-15,-1 0-64 0,4-3-16 0,-2-3 0 16,1 0 0-16,-1 0-16 0,1-1 0 0,0-3 0 0,1-1 0 16,0-4 112-16,-1-1 32 0,0-7 0 0,-1 4 0 15,2-3 48-15,-2 1 16 0,2-4 0 0,0-2 0 16,1-3-32-16,0-1 0 0,0-5 0 0,1 1 0 15,3-4-96-15,0-1-32 0,-3-2 0 0,1-1 0 16,2-1-32-16,1 0-16 0,2 0 0 0,-1-1 0 16,2-2-144-16,-1 1 160 0,1 0-160 0,-2 1 160 15,-1-2-160-15,0 4 0 0,-2-2 0 0,-5 1 0 16,4-1 128-16,-4-1-128 0,1 4 0 0,-1-1 128 16,-2 0 0-16,-3 0 0 0,0 0 0 0,-1-2 0 15,-3-3 112-15,-2 2 16 0,-1-1 0 0,-3-2 0 16,-2-2 48-16,-2-2 16 0,-3 2 0 0,-2-2 0 15,1 2-96-15,-3-2-16 0,-3 3 0 0,1 1 0 16,-2 2-208-16,0 6 128 0,0 4-128 0,-1 1 0 0,-1 4 0 16,-1 1 0-16,2 4 0 0,-2 2 0 0,-1 2 0 0,3 3 0 15,1-1 0-15,2-1 0 0,-1 2-128 0,2 1-128 16,1-1-32-16,3 0 0 16,2 0-1728-16,9-5-352 0,0 0-64 15,0 0-13216-15</inkml:trace>
  <inkml:trace contextRef="#ctx0" brushRef="#br0" timeOffset="41848.87">25360 7199 9215 0,'0'0'816'0,"0"0"-656"0,0 0-160 0,0 0 0 15,0 0 1760-15,1-7 320 0,-1 7 64 0,2-10 16 16,-2 10-560-16,0 0-96 0,0 0-32 0,0 0 0 15,0 0-480-15,0 0-96 0,0 0-32 0,0 0 0 16,0 0-416-16,0 0-96 0,0 0-16 0,0 0 0 16,0 14 112-16,0 3 0 0,-2-1 16 0,1 3 0 15,-1 7 48-15,-1 3 16 0,2 5 0 0,1 1 0 16,-1-1-208-16,-1 4-32 0,0 0-16 0,-1 0 0 16,1-2-144-16,0-2-128 0,-3 1 192 0,2-2-192 15,-1-7 192-15,0 1-64 0,-1-5 0 0,1-3-128 16,1-4 0-16,2 1-144 0,0-5-16 0,0-1 0 31,1-10-2464-31,0 10-480 0</inkml:trace>
  <inkml:trace contextRef="#ctx0" brushRef="#br0" timeOffset="42028.42">25032 7529 29311 0,'0'0'1296'0,"0"0"272"0,0 0-1248 0,0 0-320 16,16 3 0-16,1-1 0 0,5 0 288 0,2-1 0 16,3-2 0-16,2-1 0 0,2-2 288 0,4-3 48 15,-1 0 16-15,6-1 0 0,-2-1-192 0,1-3-16 16,2 3-16-16,0-1 0 0,2 3-272 0,1-2-144 16,1 1 160-16,-3 4-160 15,-5-1-688-15,-4 0-224 0,-3-1-48 0,-4-1-8656 16,-6 2-1728-16</inkml:trace>
  <inkml:trace contextRef="#ctx0" brushRef="#br0" timeOffset="43220.13">26072 7033 19743 0,'-11'3'880'0,"11"-3"176"0,-7 5-848 0,7-5-208 0,0 0 0 0,0 0 0 15,0 0 752-15,0 0 96 0,0 0 32 0,0 0 0 16,0 0-176-16,0 0-48 0,0 0 0 0,0 0 0 16,13-4-16-16,0-2-16 0,1-5 0 0,-2 0 0 0,6-1-192 0,1-4-48 15,0 1 0-15,2-1 0 0,-2-2-96 0,0-1-32 16,0 0 0-16,0 0 0 0,-1 0 0 0,-2-1 0 15,1 3 0-15,-3 1 0 0,0 2-80 0,-2 4-32 16,0 0 0-16,-3 5 0 0,0-3-144 0,-9 8 128 16,6-5-128-16,-6 5 128 0,0 0-128 0,8 10 192 15,-3-1-192-15,-1 5 192 0,-2 4-192 0,-2 2 0 16,-2 3 0-16,-1 7 0 0,0 5 0 0,-3 3 0 16,1 2 0-16,-1 4 0 0,-5 5 0 0,4-2 128 15,-3 1-128-15,0 1 0 0,2-2 0 0,-2 0 0 16,1 2 128-16,-1-6-128 0,-2-1 0 0,2-1 0 0,0-5 144 15,1-1-144-15,1-5 144 0,3 0-144 0,1-5 192 0,3 0-192 32,0-4-272-32,2-1-176 0,-1-5-16 0,3-1-8912 0,1-5-1776 0</inkml:trace>
  <inkml:trace contextRef="#ctx0" brushRef="#br0" timeOffset="43431.42">26014 7710 17503 0,'0'0'1552'0,"0"0"-1232"0,0 0-320 0,0 0 0 15,0 0 2832-15,0 0 512 0,0 0 112 0,8 5 0 16,4 0-2432-16,2 0-512 0,2-3-80 0,7 0-32 16,5-1 112-16,4-1 0 0,-1-1 16 0,4-1 0 0,2 1-240 15,0 0-48-15,0-3-16 0,-3 0 0 0,-1-1-224 16,1 0 128-16,-1 0-128 0,-1 1 0 15,-1 0-976-15,-5 2-304 0,-1-1-48 0,-5 0-12576 0</inkml:trace>
  <inkml:trace contextRef="#ctx0" brushRef="#br0" timeOffset="43800.62">27174 7204 21183 0,'0'0'1888'0,"-2"-8"-1504"0,2 8-384 0,0 0 0 16,0 0 1232-16,0 0 176 0,0 0 48 0,-9 3 0 15,0 2-688-15,0 4-128 0,1 0-16 0,-2 5-16 16,-1 1 48-16,-2 4 16 0,0 0 0 0,0 6 0 15,1 2-176-15,0 5-48 0,2-2 0 0,0 3 0 16,0 2-80-16,1-1-32 0,4-2 0 0,1 0 0 16,4-6 192-16,0 1 48 0,4-8 0 0,0-1 0 15,1 0 96-15,2-4 32 0,5-5 0 0,1 2 0 16,1-2-16-16,2 0 0 0,3-7 0 0,1 1 0 16,3-2-352-16,3-2-64 0,0-2-16 0,2-1 0 0,0-6-96 15,0 0-32-15,0-3 0 0,-1-3 0 16,-3 1-528-16,-2-2-112 0,1-1-32 0,-6 1 0 15,-4-1-2464-15,0 1-480 0,-4-3-96 0</inkml:trace>
  <inkml:trace contextRef="#ctx0" brushRef="#br0" timeOffset="43994.33">27173 6717 41471 0,'-17'-8'3680'0,"11"2"-2944"0,6 6-592 0,0 0-144 0,2-8 176 0,-2 8 0 16,9-5 0-16,0-1 0 0,-1 2-176 0,0 0 160 0,0 2-160 0,1-2 160 15,0-1-160-15,-9 5 0 0,9-4-160 0,0 2 160 32,-9 2-2864-32,10-4-464 0</inkml:trace>
  <inkml:trace contextRef="#ctx0" brushRef="#br0" timeOffset="47040.4">16447 3783 10127 0,'0'0'448'0,"0"0"96"0,0 0-544 0,0 0 0 0,0 0 0 16,0 0 0-16,0 0 1536 0,0 0 208 15,0 0 48-15,0 0 0 0,0 0-592 0,0 0-112 0,0 0-32 0,0 0 0 16,-4-3-160-16,4 3-48 0,0 0 0 0,0 0 0 15,0 0-16-15,0 0 0 0,-9 5 0 0,2-2 0 16,-2 4-128-16,1-3-48 0,2-1 0 0,-6 9 0 16,4-1-192-16,-3 7-32 0,1 4-16 0,-3-1 0 15,-2 0-80-15,-1 7-16 0,-1 1 0 0,-1 5 0 16,1 3-64-16,0 5 0 0,1 0-16 0,0 1 0 16,2 5-64-16,2 2-16 0,1-4 0 0,3 0 0 15,0-2 96-15,5-2 32 0,6-4 0 0,3-2 0 16,1-2 272-16,4-2 48 0,0-6 16 0,5 1 0 0,0-5-112 15,3-4-32-15,3-2 0 0,2-3 0 0,0 1-80 0,2 0-16 16,-1-5 0-16,2 1 0 0,-1 0-96 0,2-4-32 16,2-2 0-16,0-1 0 0,1-2-256 0,2-2 0 15,1-3 128-15,2 0-128 0,1-4 144 0,1 1-16 16,1-3-128-16,-11 2 192 0,1-2-192 0,2 1 0 16,-1-5 0-16,1 1 0 15,-1 1-1328-15,-4-4-352 0,-1-1-80 0,-2 0-9248 16,-1 0-1856-16</inkml:trace>
  <inkml:trace contextRef="#ctx0" brushRef="#br0" timeOffset="48616.28">16517 3017 12895 0,'0'0'1152'0,"0"0"-928"0,0 0-224 0,0 0 0 16,-4-4 1008-16,-1 2 144 0,5 2 48 0,-5-3 0 16,5 3-96-16,0 0-16 0,-6-3 0 0,2 0 0 15,-4 0 48-15,8 3 0 0,0 0 0 0,0 0 0 16,0 0-80-16,-1-6-16 0,0-1 0 0,1 0 0 16,1-1 608-16,1-5 112 0,2 6 32 0,4-7 0 15,1 0-1952-15,0 0-384 0,1 4-80 0,-1 2-16 0,1 3 640 0,0 4 240 16,0-2-16-16,2 3 0 15,0 3-48-15,-3 2-16 0,3 4 0 0,-6 0 0 0,-6-9-160 0,8 15 0 16,-3 1 0-16,-3 3 0 16,-3 3 0-16,-1-3 160 0,-2-2 16 0,-1-3 0 0,-2 0 144 0,0-4 48 15,-2 0 0-15,0-4 0 0,-1 1 224 0,1-4 48 16,0 0 16-16,9-3 0 0,-10-3-160 0,2-3-48 16,3 0 0-16,0-2 0 0,0-3-48 0,1 1-16 15,2-2 0-15,2-3 0 0,2-2-160 0,2 1-32 16,1-2-16-16,1 1 0 0,2 3-176 0,2 3 0 15,0 0 0-15,2 4 128 0,-1 1-128 0,2 3 160 16,0 3-160-16,-1 3 160 0,0 3-160 0,-1 1 0 16,1 4-192-16,-1-1 192 0,-3 2 0 0,-1 2 0 15,0-3 0-15,-2 2 0 16,-1 1-768-16,-2 1-16 0,-2-2-16 0,-4 2-17216 0</inkml:trace>
  <inkml:trace contextRef="#ctx0" brushRef="#br0" timeOffset="51828.02">6433 14113 37839 0,'-20'4'1664'0,"8"0"368"0,3 1-1632 0,-1-1-400 0,10-4 0 0,-6 8 0 16,6-8-240-16,0 0-128 0,0 0-16 0,0 0-10592 15,10 11-2112-15</inkml:trace>
  <inkml:trace contextRef="#ctx0" brushRef="#br1" timeOffset="58405.71">13892 16789 11967 0,'0'0'1072'0,"0"0"-864"0,0 0-208 0,0 0 0 15,-8-5 1568-15,8 5 272 0,-5-5 48 0,2 2 16 16,3 3-544-16,0 0-96 0,0 0-32 16,0 0 0-16,3-11-592 0,2 4-128 0,-5 7-32 0,11-6 0 15,-1-3-224-15,4 3-64 0,-1-3 0 0,2 4 0 16,1 0-192-16,5-2 0 0,0 1 0 0,5 1 0 15,3-1 128-15,3 1 16 0,1-1 16 0,2-1 0 16,-2 0 144-16,0 2 16 0,-1-1 16 0,3 1 0 16,-4 1-32-16,0 0-16 0,-4 1 0 0,-1 1 0 15,-2 1-112-15,-3 1-32 0,-5 0 0 0,-2 0 0 16,-2 0 240-16,-12 0 32 0,0 0 16 0,0 0 0 16,0 0 160-16,0 0 48 0,-8 6 0 0,-6-1 0 15,-6-2-256-15,-6 2-32 0,-4 1-16 0,-3-1 0 16,-3 3-336-16,3 0 0 0,0-2 0 0,-1 2 128 15,-3-3-128-15,3-3 0 0,0 2 0 0,7-1 0 16,0-2 0-16,5 2 0 0,4-2 0 0,6 0 0 0,3-1 208 0,9 0-16 16,0 0-16-16,0 0 0 0,0 0 16 0,0 0 0 15,0 0 0-15,14 3 0 0,5 0-32 0,0 1 0 16,1-1 0-16,1 1 0 0,-1-3-16 0,2 0 0 16,0 0 0-16,0 1 0 0,-4-2-144 0,0 0 0 15,-3 0 0-15,0 0-10816 16,-2 0-2176-16</inkml:trace>
  <inkml:trace contextRef="#ctx0" brushRef="#br1" timeOffset="63055.05">24992 13862 22223 0,'-22'-3'976'0,"9"1"224"0,2-6-960 0,1 2-240 0,-1-5 0 0,3 5 0 16,0 1 144-16,2-3-16 0,-1 3 0 0,2 0 0 15,5 5 272-15,-6-6 48 0,2 1 16 0,4 5 0 16,0 0 48-16,0 0 0 0,0 0 0 0,0 0 0 16,0 0-112-16,0 0-16 0,0 0 0 0,-3 12 0 15,1-1 160-15,4 3 32 0,0 5 0 0,0 4 0 16,1 5-32-16,-1 5 0 0,1 5 0 0,-1 2 0 0,0 6-160 16,2 2-16-16,-2 6-16 0,1 6 0 0,-2 2-96 0,1 4 0 15,1 3-16-15,0-2 0 0,-3-1 16 0,2 4 16 16,-1 1 0-16,-1 0 0 0,0-2 16 0,0 1 0 15,2 1 0-15,-2-1 0 0,0-6 32 0,-2 2 0 16,-1 2 0-16,1-2 0 0,0-3 0 0,-1 5 0 16,1 0 0-16,-2-5 0 0,-1-1-48 0,2-1 0 15,-3 6 0-15,-1-5 0 0,1 1 48 0,1-2 0 16,0 3 0-16,1-6 0 0,0-3-64 0,2 0 0 16,2 2 0-16,0 1 0 0,-2-3-112 0,4-2-16 15,0 1-128-15,2-2 192 0,2-2-64 0,1-2-128 0,0-1 176 16,2-3-176-16,0 1 160 0,0-1-160 0,-2 5 128 0,3-1-128 15,-3-2 0-15,5 1 0 0,-3-2 128 0,1 1-128 16,0-4 0-16,0 1 0 0,0-3 0 0,0-2 0 16,1 3 0-16,-1-1 0 0,-3 0 128 0,1-2-128 15,0 0 0-15,-2 3 0 0,0-1 0 0,-1 0 0 16,-1-2 0-16,-1 0 0 0,-2 0 0 0,0-1 0 16,1 0 0-16,0 0 128 0,-2 2-128 0,0-1 0 15,0-1 0-15,1 0 0 0,1-1 0 0,-1-2 0 16,2-1 0-16,-2-1 128 0,-1 1-128 0,0-3 0 15,0-1 0-15,-3-2 0 0,2 2 0 0,0-4 0 16,-1-1 0-16,1 1 0 0,-1-2 128 0,0-1-128 16,1-2 0-16,0 3 0 0,-3-2 0 0,0 2 0 15,0 3 0-15,1-2 0 0,-2 0 128 0,1 3-128 16,-1-2 0-16,0 3 0 0,-2-1 0 0,2 1 0 0,-1-2 0 0,-1 2 0 16,2-3 0-16,-1 0 0 0,0-2 0 0,-1 0 0 15,0 1 128-15,0-1-128 0,0 1 0 0,0 1 0 16,1-1 0-16,-2 1 0 0,2 0 0 0,1-2 0 15,-2 5 0-15,1-3 0 0,-1 5 0 0,3-1 0 16,-1 1 0-16,-2 1 0 0,2-2 0 0,0-1 0 16,0 1 0-16,-1-3 0 0,-1 3 0 0,2-2 0 15,0 2 0-15,1-2 0 0,-1 2 0 0,1 1 0 16,2-1 0-16,-2 2 0 0,-2-4 0 0,2 3 0 16,0 1 0-16,0-3 0 0,-2 1 0 0,1 1 0 15,1-4 0-15,1 1 0 0,0-5 0 0,0-1 0 16,-1-2 0-16,2-3 0 0,-1 0 0 0,-1-2 0 0,3-6 0 0,1 1 0 15,0-9 0-15,0 8 0 0,0-8 0 16,0 0 0-16,0 0 0 0,0 9 0 0,0-9 0 0,0 0 0 16,-1 6 0-16,1-6 0 0,-1 10 0 0,1-10 0 15,0 7 0-15,0-7 0 0,3 6 0 0,-3-6 0 16,0 0 0-16,0 0 0 0,7 8 0 0,-7-8 0 16,0 0 0-16,0 0-176 0,0 0 176 0,9-10-192 15,-2-1 192-15,0 0-192 0,-2-4 192 0,0-1-192 16,-4-1 192-16,3-4-192 0,0 1 192 0,1-8-192 15,0-2 192-15,2-5-128 0,0-2 128 0,2 0-128 16,1-2 128-16,0 1-160 0,0-3 160 0,2 2-160 16,-1-1 160-16,2-1 0 0,-2-3-144 0,2-4 144 15,0-2-192-15,-2 2 48 0,1-4 0 0,-1-1 0 16,-1-5-48-16,-1 0-16 0,1-2 0 0,-1 3 0 16,-1-5 48-16,1-1 16 0,-2-5 0 0,2 0 0 15,-1 0-32-15,-1 0 0 0,0 0 0 0,2-1 0 0,-2-1 16 16,1 3 0-16,-2 0 0 0,3 2 0 0,0 0-160 0,0 5-16 15,-4-1-16-15,-1 4 0 0,4 2 48 0,-5 1 16 16,0 0 0-16,1 2 0 0,-2 1 112 0,1 4 32 16,-1-2 0-16,0 2 0 0,-2 0 144 0,1-3 0 15,-1 2 0-15,0-3 0 0,-3 0 0 0,3-2-128 16,2-5 128-16,0 1 0 0,1-1 0 0,-1-2 0 16,2-2 0-16,1 1 0 0,-2-5 0 0,-1 1 0 15,1 1 0-15,-1 1 0 0,-2 2 0 0,3-2 0 16,-3 2 0-16,0 2 0 0,-3-1 0 0,3 4 0 15,0 1 0-15,3 2-128 0,-1-2 128 0,1 2 0 16,-1 1-144-16,1-2 144 0,-2 0 0 0,-1-2 0 0,0-4 0 0,0 0 0 16,0 2 0-16,0 1 0 0,0-3-144 0,-1 0 144 15,-2 0 0-15,2 1-128 0,0 0 128 0,0 2 0 16,-2 4-160-16,-1-1 160 0,0 3-128 0,1 3 128 16,-2 4 0-16,-2-2 0 15,1 3 0-15,0 1 0 0,-2-3 0 0,2 2 0 0,-2-4 0 0,2 3 0 16,0-3 0-16,3-1 0 0,-2 1 0 0,1-3 0 15,1-4 0-15,1 1 0 0,0-3 0 0,2-3 0 16,2 1 0-16,-1 1 0 0,1 2 0 0,2 2 0 16,0-2 0-16,1 3 0 0,2 1 0 0,-2-1 0 15,0 0 0-15,0-1-128 0,1-3 128 0,-1 2 0 16,0 0 0-16,2 1 0 0,0 0 0 0,1 1 0 16,-2 0 0-16,1-2 0 0,-2-1 0 0,-3-3-128 15,2 1 128-15,0 4-160 0,-2-1 160 0,1 1-160 0,0 0 160 16,-1 0 0-16,-1 3 0 0,-1-2 0 15,0-2 0-15,-1 1 0 0,0 6 0 0,0-2-128 0,-1 4 128 0,2 0 0 16,0-4 0-16,-1 3 0 0,0-2 128 0,-1-1-128 16,1-2 128-16,0 3-128 0,0-3 128 0,-2 0-128 15,3 4 128-15,0-1-128 0,-1 0 0 0,0-2 128 16,1 4-128-16,-2-2 0 0,-2 0 0 0,3 2 0 16,0-2 0-16,1-1 0 0,0 5 0 0,1-4 0 15,2 1 0-15,-1 0 0 0,1-2 0 0,-2 2 0 16,3-1 0-16,-2-3 0 0,1-1 0 0,0 0 0 15,-2-1 0-15,1 0 0 0,3-1 0 0,-2 0 0 16,1 0 0-16,0 3 0 0,-1 4 0 0,1-1 128 16,-3-1-128-16,1 5 0 0,-2-3 0 0,1 4 0 15,2-2 0-15,-2 3 128 0,-2-5-128 0,1 1 0 0,0-2 0 16,-3 4 128-16,2 0-128 0,-1 2 0 0,1-3 0 0,1 1 0 16,0-3 0-16,0 3 0 0,0-3 0 0,0-1 0 15,0 1 0-15,0-2 0 0,0-3 0 0,0 5 0 16,0 3 0-16,0 0 0 0,-4 4 0 0,2 2-128 15,-1 2 0-15,1 4 0 0,-1 3 0 0,1-2 0 16,-2 3 128-16,1 3 0 0,1 1 0 0,-2-2 0 16,0 4-144-16,-1 1 144 0,4 2-160 0,-3 1 160 15,0-1 0-15,2 0 0 0,-1 1 0 0,2 1 0 16,-2-5 0-16,3 4 0 0,0 0-128 0,0 2 128 16,0 1 0-16,0-1 0 0,4 1 0 0,-1-1 0 15,-1 2 0-15,1 0 0 0,-1 1 0 0,2-1 0 16,-1 0 0-16,-1 5 0 0,1-2 0 0,-1 1 0 0,0 1 0 15,-1 2-144-15,0-3 144 0,0 5 0 0,1-4 0 16,-2 9 0-16,0 0 0 0,0 0 0 0,-2-5 0 0,2 5 0 16,0 0 0-16,0 0 0 0,0 0 0 0,0 0 0 15,0 0 0-15,-3 11 128 0,3-11-128 16,-4 18 0-16,0-2 0 0,0 5 0 0,3-1 0 0,-2 2 0 16,3 4 0-16,-1 3 0 0,-2 5 0 0,1 2 0 15,-1 2 0-15,-2 4 0 0,3 2 0 0,-1-1 0 16,-2 3 0-16,0 2 0 0,-1-2 0 0,-2 4 0 15,0 1 0-15,1 1 0 0,-2 0 0 0,5 1 0 16,-1 1 0-16,1 0 0 0,-1 4 0 0,5-1 0 16,-1 4 0-16,0 1 0 0,-2 3 0 0,2 0 0 15,3 2 0-15,0 0 0 0,-2 2 0 0,2 0 0 0,3 2 0 16,0 4 0-16,-1 0 0 0,-1-3 0 0,0-1 0 0,0 1 0 16,1-1 0-16,1 0 0 0,-1 1 0 0,2 1 0 15,-3-3 0-15,-1-4 0 0,1-1 0 0,1 2 0 16,-1 0 0-16,0 0 0 0,-3-1 0 0,1-2 0 15,0-1 0-15,-1 0 0 0,-2-3 0 0,1 0 0 16,1-2 0-16,-2 1 0 0,1 3 0 0,-1-1 0 16,0-5 0-16,0 1 0 0,-1-1 0 0,1 1 128 15,-2 2-128-15,-1-2 0 0,2 1 0 0,1 3 128 16,-2 0-128-16,1-1 0 0,-1-1 0 0,1-2 0 16,-1-1 0-16,1 2 0 0,1 5 0 0,-2-2 128 15,0 2-128-15,0-4 0 0,2-1 0 0,-2 2 0 0,0-3 0 16,0-2 0-16,-1-2 0 0,3 0 0 15,0 1 0-15,1-2 0 0,-1-3 0 0,0 2 0 0,1-2 0 16,0-1 0-16,-2-2 0 0,1 1 0 0,-1-2 0 0,1 4 0 16,-2 0 0-16,0 0 0 0,-2-2 0 0,-1 1 0 15,3 2 0-15,-1-3 0 0,0 1 0 0,1 1 0 16,1-3 0-16,1 2 0 0,0 2 0 0,-1-2 0 16,2 1 0-16,0-2 0 0,-2 1 0 0,1-2 0 15,-2 1 0-15,0-1 0 0,0 2 0 0,-2 1 0 16,-2 0 0-16,1-1 0 0,-1 3 0 0,-2 0 0 15,0-3 0-15,1-1 0 0,0 1 0 0,1 3 0 16,-2-1 0-16,4-3 0 0,1 1 0 0,-2-3 0 16,5 0 0-16,-1 0 0 0,1-1 0 0,-1-4 0 15,3-1 0-15,0 1 128 0,-2-2-128 0,2 0 0 16,-2-1 0-16,1-1 0 0,-1 0 0 0,0 0 0 0,1-3 128 16,0 0-128-16,-2 2 0 0,2 0 0 15,-3-2 0-15,2 1 128 0,-2 0-128 0,2 1 0 0,-1-2 0 0,-2 1 128 16,1 2-128-16,0 1 0 0,-1 1 128 0,0-2-128 15,0 1 0-15,2 0 0 0,1 0 0 0,0-1 128 16,0-1-128-16,-1 0 128 0,3-4-128 0,-1 4 128 16,0-2-128-16,-1 2 0 0,4 0 0 0,0-1 0 15,-1 0 0-15,3-1 0 0,0 0 0 0,1 0 0 16,-1 2 0-16,1-1 0 0,-1-2 0 0,1 1 0 16,0-1 0-16,0 2 144 0,-2-4-144 0,2 4 0 15,0-3 144-15,0 1-144 0,-2 1 0 0,2 0 144 0,-2 0-144 16,1 2 0-16,-1-1 0 0,2 0 0 0,-1 0 0 15,-1 0 0-15,1 0 0 0,0-1 0 0,2 0 0 16,0 0 0-16,-3-1 0 0,0-3 0 0,2 2 0 0,-1 2 0 16,0 0 0-16,-1-3 0 0,1 3 0 0,0 1 0 15,0 1 128-15,1-1-128 0,0 3 0 0,-2-1 0 16,0-2 0-16,2 0 0 0,2 2 0 0,-2-2 0 16,3-2 0-16,-2 0 0 0,2-1 0 0,0 1 0 15,-1 1 0-15,4-3 0 0,-3 0 0 0,2-1 0 16,-1-2 0-16,0 1 0 0,-4-4 0 0,4 5 0 15,1-5 0-15,-1 4 0 0,-2-3 0 0,2 3 0 16,0-6 0-16,-4 1 0 0,-1 3 0 0,1-3 0 0,0 2 0 16,0 0 0-16,-2-2 0 0,-2 0 0 15,1 1 0-15,-2-1 0 0,0-4 0 0,2 3 0 0,-1 2 0 16,1 0 0-16,-2-5 0 0,0 3 0 0,-2-1 0 16,2 6 0-16,3-3 0 0,-2-2 0 0,-1 0 0 0,1-2 0 15,2 0 0-15,-2 2 0 0,-2-6 0 0,0 0 0 16,-1-1 0-16,1-1 0 0,0-1-176 0,0-2 176 15,-1-3-192-15,2-8 32 0,-3 9 16 0,3-9 0 16,-4 6-16-16,4-6 0 0,0 0 0 0,0 0 0 16,-8 7 16-16,8-7 0 0,0 0 0 0,0 0 0 15,0 0 0-15,-9-8 0 0,9 8 0 0,-6-11 0 16,-1-3-80-16,2-3-16 0,-2-4 0 0,2-2 0 16,1-2-80-16,0-4 0 0,0-4-16 0,0 2 0 15,-1-2 32-15,5-4 16 0,-1 0 0 0,1 1 0 16,1-3 80-16,2-1 16 0,-1-1 0 0,2 0 0 15,0-7 0-15,0 0 0 0,0 0 0 0,-1-5 0 0,3 0 192 16,0-2 0-16,0-6-160 0,1-1 160 0,-4-5 0 0,1-2 0 16,0-2 0-16,1 2 0 0,0-1 0 0,3 2 0 15,-2-3 0-15,-1-1 0 0,-1 0 0 0,-1-1 0 16,-1 0 0-16,-1 4 0 0,1-5 0 0,-1 4 0 16,-1-1 0-16,0 0 0 0,0 0 0 0,1 1 0 15,-1 3 0-15,0-2 0 0,0 2 0 0,0 1 128 16,0-2-128-16,0-2 0 0,0-3 0 0,0-1 0 15,3 0 0-15,-2-3 0 0,-1-1 0 0,4-6 0 16,-3 2 128-16,0-2-128 0,1 1 0 0,0 2 0 16,1-3 144-16,-1 1-144 0,1 1 144 0,-1-1-144 15,0 7 192-15,0 1-192 0,1 2 144 0,-1 1-144 16,1-2 0-16,-1 5 144 0,-2 1-144 0,2-1 160 0,0-3-160 16,-2 2 160-16,1 0-160 0,-2 0 0 0,1 0 144 0,0 1-144 15,-2 2 128-15,0-3-128 0,0 0 128 0,-1 0-128 16,0 2 0-16,-1-2 144 15,0-1-144-15,0 1 0 0,0-181 144 0,0 369-144 0,1-184 0 0,-4 5 144 16,-2-2-144-16,2 2 192 0,-1-4-192 0,-2 4 192 16,0 0 0-16,0 2 16 0,-1 4 0 0,1-4 0 15,-1-2 32-15,1 1 0 0,0 1 0 0,-1-2 0 16,2 2 16-16,2 1 16 0,0-1 0 0,4 1 0 16,-1 1 32-16,1 3 0 0,1-1 0 0,0 0 0 15,1-4-32-15,1 3 0 0,-4-1 0 0,3 4 0 16,1-1-16-16,0 1-16 0,0-1 0 0,-1 2 0 15,2-1-112-15,2-2 0 0,-1 1-128 0,-2 0 192 16,3 3-192-16,-1 3 176 0,0 0-176 0,-1-1 160 0,0 4-160 16,0-5 0-16,-2 2 144 0,1-3-144 0,0-1 0 15,0 2 128-15,-1 1-128 0,0-2 0 0,-1 1 0 0,1 5 128 16,0-2-128-16,-1 2 0 0,2-3 160 16,0 1-32-16,2 5-128 0,2-3 192 0,-1 2-64 0,2 2 0 15,-1 1-128-15,1 0 192 0,0 1-192 0,-1 1 144 16,-1 1-144-16,-1 0 128 0,1 1-128 0,-2 0 0 15,0 0 0-15,-1 2 0 0,-1-1 0 0,0 0 0 16,0 0 144-16,-1 1-144 0,0 1 128 0,2-2-128 16,-3-1 128-16,2 2-128 0,0 3 0 0,-2-2 144 15,1-1-144-15,-1-1 0 0,1 1 144 0,-1 0-144 16,0 1 0-16,2 0 144 0,1 1-144 0,0-2 0 16,-1 1 0-16,1-1 0 0,1 1 0 0,3 3 0 15,-4 1 128-15,3-2-128 0,0 5 0 0,1-1 0 0,0 4 0 0,0-2 0 16,-2-1 0-16,1 4 0 0,1-2 144 0,0 3-144 15,-2-1 0-15,2 4 144 0,0 1-144 16,-1-3 0-16,3 0 176 0,-4 0-176 0,3-2 160 0,-1-1-160 16,1 0 128-16,1 1-128 15,1-1 0-15,0 0 144 0,-1 1-144 0,0 1 128 0,-1-4-128 0,1 3 128 16,2-1-128-16,1 0 0 0,-3 4 0 0,1 0 0 16,-1-2 0-16,0-2 0 0,-2 3 0 0,2 1 0 15,-3 1 0-15,1 4 0 0,0-1 0 0,-2 0 0 16,1 1 144-16,-1 1-144 0,-2-2 160 0,0 1-160 15,0 5 128-15,0-3-128 0,1 6 0 0,-1-2 0 16,0 3 0-16,0 0 0 0,2-2 0 0,-4 2 0 0,2 5 0 16,0-5 0-16,0 5 0 0,0-8 0 0,-1 3 0 15,1 0 0-15,0 5 0 0,0 0 0 0,-2-8 0 0,2 8 128 16,0 0-128-16,0 0 0 0,0 0 0 0,0 0 0 16,0 0 128-16,0 0-128 0,0 0 0 0,0 0 0 15,0 0 0-15,0 0 0 0,-8 13 0 0,2 0-160 16,-1-3 160-16,2 4-128 15,1 2-1344-15,1 2-272 0,-1 1-48 0</inkml:trace>
  <inkml:trace contextRef="#ctx0" brushRef="#br1" timeOffset="65142.69">27545 14974 11967 0,'0'0'1072'0,"0"0"-864"16,-4-6-208-16,4 6 0 0,0 0 1152 0,0-12 176 16,0 3 32-16,0-1 16 0,0 2-352 0,3-2-80 15,0 1-16-15,-1-1 0 0,1 4-336 0,-1-3-64 0,1 1-16 0,1-2 0 16,-2 1-112-16,2-1-16 0,0 5-16 0,2-4 0 15,-6 9-112-15,5-6-32 0,-5 6 0 0,0 0 0 16,0 0-16-16,9-2 0 0,-9 2 0 0,0 0 0 16,0 0-64-16,0 0-16 0,9 6 0 0,-3 4 0 15,-6-10 48-15,5 12 0 0,-1 4 0 0,0 1 0 16,-1 1 144-16,-1 3 16 0,-1 0 16 0,1 2 0 16,-1 1-16-16,-1 5 0 0,0 3 0 0,1 0 0 15,-1-2-32-15,0 4-16 0,0 0 0 0,-1 4 0 16,-2 1-64-16,1 1-16 0,-2 0 0 0,-1 0 0 15,-1-1-208-15,-2 1 144 0,0-2-144 0,-1 1 128 16,1-4 112-16,-3-4 16 0,0 1 0 0,-1 1 0 16,-3-1 128-16,1-3 48 0,2 0 0 0,-4 3 0 15,0-4-48-15,-2 3 0 0,3-3 0 0,-3-2 0 0,0 4-128 16,-2-5-48-16,-2 0 0 0,-2 0 0 0,0 1-80 16,-5 1 0-16,-2 2-128 0,-1-3 192 0,-1-5-48 0,-1 1-16 15,-3 2 0-15,-1-1 0 0,1 1 48 16,0 1 0-16,0-3 0 0,1 1 0 0,-3 0 0 0,0-2 0 15,-2 1 0-15,-3-2 0 0,-2-2-16 0,-2 0 0 16,2 1 0-16,1 0 0 0,2-1 32 0,3-2 0 16,0 0 0-16,3-1 0 0,2-1-192 0,-1-3 0 15,-2-1 0-15,1 2 0 0,-2-3 176 0,4 1-48 16,-3-5-128-16,3-1 192 0,-1 1 64 0,1 0 0 16,1-2 0-16,3-2 0 0,1-1-96 0,4 0-16 15,0 2 0-15,3 1 0 0,2-3-144 0,1 1 128 0,0 0-128 16,0-1 128-16,2 0-128 0,1 0 0 15,1 0 0-15,2 0 128 0,2-1-128 0,0 1 128 0,1-1-128 16,-1 0 128-16,2-2-128 0,0 2 0 0,1-2 0 0,-2 2 0 16,0-3 0-16,4 2 0 0,2-3 128 0,5 5-128 15,0 0 0-15,0 0 0 0,-5-4 0 0,5 4 0 16,0 0-272-16,0 0 16 0,0-10 0 0,3 1 0 31,1-3-1408-31,4 3-288 0,-1-3-48 0,4-1-13824 0</inkml:trace>
  <inkml:trace contextRef="#ctx0" brushRef="#br1" timeOffset="65561.22">26344 15735 26431 0,'0'0'1168'0,"-8"-5"240"0,2 3-1120 16,6 2-288-16,-11 0 0 0,0 1 0 0,0 0 432 0,0 4 16 16,-2 0 16-16,0 4 0 0,-1 0 96 0,-2 4 16 15,-3-3 0-15,0 1 0 0,-2 6-96 0,-2-1-16 16,-2 4 0-16,1 0 0 0,-2-1 144 0,3 4 32 16,-3 4 0-16,0-1 0 0,2 3-16 0,-1 3 0 15,-2 3 0-15,2 0 0 0,-2 1-112 0,4 2-32 16,1 1 0-16,1 3 0 0,-2 3-144 0,0-2-16 0,1 3-16 15,2-4 0-15,5-2-112 0,0 1-32 0,3-4 0 16,2-2 0-16,2-3 16 0,5-4 0 0,1-2 0 0,5 0 0 16,2-2 80-16,4 2 0 0,1-2 16 0,3-1 0 15,2-2 16-15,1 0 0 0,1-2 0 0,2 0 0 16,0 1-32-16,1-1 0 0,2-1 0 0,0-1 0 16,1-1-48-16,2-2-16 0,0-2 0 0,5 0 0 15,1 1-32-15,2-4-16 0,2 1 0 0,2-4 0 16,1 2-144-16,1-2 160 0,2 0-160 0,0-3 160 31,-2 1-816-31,-1-1-176 0,-1-3-16 0</inkml:trace>
  <inkml:trace contextRef="#ctx0" brushRef="#br1" timeOffset="67529.5">15257 3355 10943 0,'0'0'480'0,"7"-9"96"0,-7 9-448 0,7-11-128 16,-7 11 0-16,7-10 0 0,-1-1 800 0,-6 11 144 16,0 0 16-16,6-11 16 0,-6 11 96 0,5-10 16 15,-5 10 0-15,0 0 0 0,2-10 48 0,-2 10 16 16,0 0 0-16,0 0 0 0,0 0 0 0,0 0 0 16,0 0 0-16,0 0 0 0,0 0-512 0,0 0-80 15,-5 2-32-15,0 6 0 0,-2 2-16 0,2 5-16 16,-1 4 0-16,-1 3 0 0,0 3-64 0,2 4-16 15,0 6 0-15,0 5 0 0,1 1 32 0,-1 1 16 16,0 0 0-16,-1 1 0 0,1 6-16 0,0-5-16 0,-1 2 0 16,2-8 0-16,-1-2-96 0,-1-1-16 15,-1-3 0-15,1-2 0 0,-2-2-64 0,2-3-32 0,1-3 0 0,1-3 0 16,2-2-64-16,-1-4-16 0,2-1 0 0,1 0 0 16,0-12-144-16,0 0 0 0,0 0 144 0,0 0-144 31,0 0-1392-31,0 0-336 0,6-12-80 0,-1 0-13136 0</inkml:trace>
  <inkml:trace contextRef="#ctx0" brushRef="#br1" timeOffset="67830.85">14783 3853 20271 0,'0'0'1792'0,"0"0"-1424"15,0 0-368-15,0 0 0 0,0 0 1104 0,12-1 160 16,-2 0 16-16,2 1 16 0,2-2 240 0,6 0 64 16,2-3 0-16,5 1 0 0,6-1-384 0,1 0-64 15,5-2 0-15,4 4-16 0,4 1-368 0,1 0-64 16,2-2 0-16,-4-1-16 0,-2 0-352 0,-3 2-64 16,-3 1-16-16,-5 1 0 0,-6-1-256 0,-5 2 128 15,-2 4-128-15,-10-3 0 16,-1 1-288-16,-3 0-160 0,-6-2-48 0,0 0-10576 15,0 13-2112-15</inkml:trace>
  <inkml:trace contextRef="#ctx0" brushRef="#br1" timeOffset="68078.58">14788 4391 10127 0,'0'0'896'0,"0"0"-704"0,7 9-192 0,-4-4 0 16,-3-5 2672-16,9 5 496 0,0-1 96 0,1 0 32 15,2-2-864-15,2-1-192 0,2-1-16 0,3-1-16 16,3-1-608-16,3-3-112 0,3-1-16 0,5 1-16 16,4-2-496-16,3 0-112 0,0 2-16 0,2-4 0 15,-1 2-304-15,0-3-64 0,-3 3-16 0,-1 0 0 0,-2-2-160 16,-3 2-32-16,-1 0-16 0,-5 2 0 0,-2 1-112 0,-2-2-128 15,-3 0 176-15,-2 5-176 16,-3 1-1184-16,-2 0-352 0,-4 1-64 0,-8-1-15008 0</inkml:trace>
  <inkml:trace contextRef="#ctx0" brushRef="#br1" timeOffset="72439.36">25336 19512 11167 0,'0'0'496'0,"0"0"96"0,10 0-464 0,0-3-128 16,1-1 0-16,0-2 0 0,0 1 0 0,1-2 0 15,-1 0 0-15,2 2 0 0,0-3 0 0,1 0-192 16,0 1 64-16,2-1 0 0,1 3 704 0,-1 0 160 0,0-3 32 0,-1 5 0 15,-1-1 672-15,-2-1 144 0,0 2 16 0,-1 1 16 16,0-1-288-16,-11 3-64 0,10-1-16 0,-10 1 0 16,0 0 64-16,0 0 16 0,0 0 0 0,0 0 0 15,0 0-64-15,0 0-16 0,0 0 0 0,0 0 0 16,0 0-160-16,0 0-48 0,0 0 0 0,0 0 0 16,-10 1-336-16,-3 0-80 0,-1 2-16 0,-3 3 0 15,-2 1-176-15,-1 0-48 0,-3 3 0 0,-2-1 0 16,-5 1-64-16,1 3-32 0,0-1 0 0,-3-1 0 15,-1 0-32-15,-4 0-16 0,-5 1 0 0,-3 0 0 16,-3-3 16-16,0 1 0 0,0-2 0 0,2 0 0 16,-1-1-16-16,4-1 0 0,1 0 0 0,1-2 0 15,1-1-64-15,-1-1-16 0,-2 1 0 0,-2-2 0 16,1-1-32-16,3 1 0 0,4-1 0 0,3 0 0 0,2 0-128 16,5-1 0-16,3-1 0 0,4-1 128 0,2 1-128 0,4 0 192 15,3-2-192-15,2-1 192 0,1 2-64 0,8 3 0 16,0 0 0-16,0 0 0 0,0 0-128 0,0 0 0 15,-2-8 144-15,2 8-144 0,0 0 0 0,5-8 0 16,-5 8 0-16,0 0 128 0,7-5-128 0,-7 5 0 16,0 0 0-16,0 0 0 0,12 2 0 0,-12-2 0 15,0 0 0-15,0 0 0 0,6 11 0 0,-6-11 0 16,4 11 0-16,-2 2 0 0,0 1 0 0,-1 0 0 16,-1 1 0-16,-1 3 0 0,-1 0 0 0,0 4 0 15,-2 0 0-15,2 3 0 0,-4-3 0 0,1 3 0 16,-1-1 0-16,1 1 0 0,-1-2 0 0,0 1 0 15,1 3 0-15,0-3 0 0,0 3 0 0,0-2 128 0,-1 3-128 16,-1-2 128-16,0 0-128 0,-1-2 0 0,1 1 0 16,0 2 128-16,1-2-128 0,1 0 0 0,-2-3 0 0,2-3 0 15,0 1 0-15,0-2 144 0,0-2-144 0,1 0 0 16,3-6 128-16,-2 0-128 0,3 1 0 0,0-2 0 16,0-9 128-16,3 10-128 0,-3-10 0 0,6 6 0 15,-6-6 0-15,12 5 0 0,-2-4 0 0,3-1 0 16,-2-3 0-16,6 0 0 0,-1-4 0 0,3 1 0 15,3 1 0-15,1 0 0 0,2-3 0 0,3 3 0 16,3 2 128-16,2 0-128 0,2-1 0 0,5 3 0 16,0 2 0-16,2-2 0 0,-2-2 0 0,-1 2 0 15,-2 2 0-15,1 2 0 0,1-1 0 0,2 2 0 16,1 0 0-16,0 0 0 0,0 2 0 0,0 3 0 0,0-4 0 16,-3 2 0-16,-2-1 0 0,-4 0 0 0,-4 3 0 0,-2-4 0 15,-3 0 0-15,-2 0 0 0,-2 0 0 0,-1-1 0 16,-1 1 0-16,1 1 0 0,-1-2 0 0,1 4 0 15,-1-1 0-15,-2-1 0 0,1-1 0 0,-2 1 0 16,-1-1 0-16,0-1 0 0,-1 0 0 0,-2 0 0 16,-1-4 0-16,1 1 0 0,-11-1 160 0,11 2-160 15,-11-2 128-15,9 0-128 0,-9 0 0 0,0 0 0 16,0 0 0-16,0 0 0 0,0 0 144 0,0 0-144 16,0 0 160-16,0 0-160 0,0 0 176 0,4-9-176 15,-4 9 192-15,5-10-192 0,-4-5 208 0,2 1-64 16,-2-2-16-16,1-5 0 0,1 0 80 0,2-9 16 15,0-3 0-15,2-4 0 0,-2-5-80 0,0-5-16 0,0-2 0 16,1-2 0-16,0 0-128 0,1 2 0 0,-1 3 144 0,1 0-144 16,-4 7 0-16,-1 2 0 0,-1 1 0 0,0 6 0 15,0 6 144-15,-2-1-144 0,-1 8 192 0,-1 0-192 16,-1 6 224-16,-1 1-64 0,-1 3-16 0,-1 2 0 16,1 1 0-16,-2 3 0 0,-2-2 0 0,1 5 0 15,1 3-144-15,-3-1 0 0,1-2 0 0,1 5 128 16,0 0-128-16,3-2 0 0,0 3 0 0,-1-1 0 15,1-1-384-15,6-6 0 0,-8 8 0 0,8-8 0 32,-9 6-1728-32,9-6-368 0,-8 2-64 0</inkml:trace>
  <inkml:trace contextRef="#ctx0" brushRef="#br1" timeOffset="74572.19">24523 8535 16575 0,'0'0'736'0,"0"0"160"0,-3-11-720 0,3 11-176 0,-4-7 0 0,4 7 0 16,0 0 1440-16,0 0 256 0,0 0 48 0,0 0 16 16,0 0-384-16,0 0-80 0,0-7-16 0,0 7 0 15,0 0-400-15,0 0-96 0,0 0-16 0,0 0 0 16,0 0-256-16,0 0-48 0,0 0-16 0,0 0 0 16,8 12-48-16,-3 1-16 0,0-4 0 0,0 3 0 15,-1 3-16-15,1 5-16 0,0-1 0 0,0 5 0 16,1 5-112-16,0 4-32 0,-1 4 0 0,-2 5 0 15,0 2-48-15,-4 0-16 0,-3 4 0 0,0-1 0 16,-1 0 32-16,-1 1 0 0,-3-5 0 0,0 1 0 0,1-1 80 0,1-4 32 16,-1-2 0-16,-1-3 0 0,1-2 128 0,0 0 32 15,-1-4 0-15,2-1 0 0,0-1-64 0,-1 1 0 16,0-4 0-16,2-1 0 0,1-2-96 0,1-2-32 16,0-4 0-16,2 1 0 0,2 1-128 0,-1-2-128 15,1 0 192-15,0-3-192 0,1-1 128 0,-1-10-128 16,0 0 0-16,5 9 0 0,-5-9 192 0,0 0-192 15,10 5 192-15,2-4-192 0,-1-2 192 0,2-3-64 16,1 0 0-16,2-1-128 0,3-1 144 0,2-3-144 16,0 2 0-16,2 1 144 0,-1 0-144 0,2 2 0 0,4-2 0 15,-3-2 0-15,-1-2 0 0,2 1 0 0,0 0 0 0,1 3 0 16,1-2 0-16,0-1 0 0,5 4 0 16,0 0 0-16,2-3 0 0,0 4 0 0,1 3 0 0,1 1 0 15,1 0 0-15,-1 1 0 0,-3 1 0 16,-1-1 0-16,-3 0 0 0,0 2 0 0,-2-1 0 0,0 1 0 15,0-3 0-15,0 0 0 0,0-3 0 0,-1 3 0 16,3 0 0-16,0 0 0 0,1 0 0 0,-1 3 0 16,1-6 0-16,-1 3 0 0,-1 0 0 0,-1 0 0 15,0-1 0-15,-1 0 0 0,-1 1 0 0,-4-1 0 16,-1-2 0-16,-2 2 0 0,0-2 0 0,-1 1 0 16,-2 0 0-16,2 1 0 0,2 1 0 0,-2-2 0 15,-4-1 0-15,0 0 128 0,0 1-128 0,0 1 0 16,-1 1 0-16,-2 0 0 0,-1 0 128 0,1 0-128 0,-11 0 0 15,0 0 0-15,0 0 0 0,10 0 0 16,-10 0 128-16,0 0-128 0,0 0 0 0,0 0 128 0,0 0-128 0,0 0 0 16,0 0 144-16,0 0-144 0,0 0 176 0,0 0-48 15,0 0 0-15,0 0 0 0,2-9 64 16,0 0 16-16,-2-4 0 0,0 2 0 0,0-2-80 0,1-2-128 16,-1-3 176-16,1-1-176 0,2-3 128 0,-1-4-128 15,1-2 0-15,1-5 0 0,3-7 0 0,2-2 0 16,0 0 0-16,1 2 0 0,0-4 0 0,3 4 0 15,0 2 0-15,1 1 0 0,1-1 0 0,-1 3 0 16,-1 3 0-16,-2 3-144 0,3 0 144 0,-1-2 0 16,-2 6 0-16,1-3 0 0,-3 3 0 0,2 1 0 15,-1 3 0-15,0 2 0 0,0 1 0 0,1 1 0 16,-2-4 0-16,-2 3 0 0,0 1 0 0,0 0-128 16,0 1 128-16,0 2 0 0,-2 3 0 0,0 1-128 0,0 4 128 0,-5 6 0 15,4-13 0-15,-3 6-128 0,-1-4 128 16,0 11 0-16,0 0 0 0,0 0-128 0,0 0 128 0,-5-5 0 15,0-2 0-15,5 7-128 16,-9-5 128-16,-1 3 0 0,0 5 0 0,-3 2-128 0,-1 1 128 0,-1-3 0 16,-3-1 0-16,1 1 0 0,-6-1 0 0,-1 4 0 15,-2-3 0-15,-1 0 0 0,-2-1 0 0,-1 1 0 16,-1 0 128-16,-1-1 0 0,1-2 0 0,-2 3 0 16,-2 0-128-16,3 4 0 0,-1 0 0 0,-1-3 128 15,-3-1 0-15,-3-2 0 0,-4-1 0 0,-1 0 0 16,-4 0 64-16,1 0 32 0,-3-1 0 0,4 2 0 15,0 3-224-15,1 1 0 0,1-1 0 0,-4-2 0 16,-3 1 0-16,-1 1 0 0,-2 1 128 0,0 0-128 16,2-1 128-16,3 5-128 0,3-2 176 0,2 3-176 15,1-5 192-15,2 2-64 0,1-1 0 0,0-1-128 0,0-1 176 16,0 1-176-16,2 1 160 0,3-3-160 0,6 0 128 16,1-1-128-16,5 1 0 0,2-1 144 15,5 1-144-15,3-2 0 0,3 2 0 0,11-3 128 0,0 0-128 0,0 0 0 16,-6-4 144-16,6 4-144 0,0 0 0 0,0 0 0 15,0 0 0-15,0 0-192 16,10-8-1056-16,1 4-224 0,2 3-32 0,2 0-11616 16,1-1-2304-16</inkml:trace>
  <inkml:trace contextRef="#ctx0" brushRef="#br1" timeOffset="87242.32">14055 16917 4607 0,'-15'-3'400'0,"6"0"-400"15,-3 2 0-15,1-1 0 0,-2 1 1584 0,0-1 224 16,1 0 48-16,0 2 16 0,2-1-736 0,1 0-160 15,0 1-16-15,9 0-16 0,-7 0-48 0,7 0-16 16,0 0 0-16,0 0 0 0,0 0 144 0,0 0 16 16,0 0 16-16,5-8 0 0,-5 8-48 0,11-5-16 15,1 1 0-15,0 2 0 0,4-7-176 0,-1 5-48 0,3 0 0 0,1 3 0 16,0-2-208-16,2 2-48 0,1 0-16 0,-2-2 0 16,3 3-80-16,0 3-16 0,0-1 0 0,-4 1 0 15,-4-1-144-15,1 4-48 0,-4 1 0 0,0-3 0 16,-3 0-80-16,-2 1 0 0,-7-5-128 0,8 9 192 15,-8-9-64-15,0 0 0 0,0 0-128 0,0 9 192 16,-3 1 144-16,-3-1 32 0,-3 0 0 0,-2-3 0 16,-6 4-48-16,-3-2 0 0,-6 2 0 0,-2-1 0 15,-3 1-112-15,0-2-16 0,1-1-16 0,0-2 0 16,2 0 80-16,3 2 0 0,2-3 16 0,4-3 0 16,1 1-80-16,5 0 0 0,5-2-16 0,8 0 0 15,0 0-176-15,0 0 192 0,0 0-192 0,0 0 192 16,7-7-64-16,5-2-128 0,3 2 192 0,5-2-64 15,4 0-128-15,3 0 0 0,4 0 0 0,0 0 128 0,1 0-128 0,0-1 0 16,0 3 0-16,-4 3 0 0,-3-3 0 16,-1 4 0-16,-1 0 0 0,-4 1 0 0,-4-2 0 0,-1 0 0 15,-2 3 0-15,-12 1 0 0,0 0 0 0,0 0 0 16,0 0 0-16,0 0 0 0,0 0 0 0,0 0 0 16,-10 6 128-16,-4-2-128 0,-4 2 0 0,-2 3 160 15,-3-1-160-15,-4 3 160 0,-4-2-160 0,1 1 0 16,-2-1 0-16,3 0 128 0,1 0-128 0,3 0 192 15,0-4-192-15,6 1 192 0,3-2 0 0,3-1 16 16,3-3 0-16,10 0 0 0,0 0-208 0,0 0 176 16,-5-5-176-16,5 5 160 0,5-9-160 0,4 1 128 15,4-2-128-15,6 1 128 0,2-4-128 0,5 2 0 0,0 1 0 16,2-2 128-16,2 5-128 0,0-4 0 0,-2 3 0 16,-3-4 0-16,-3 1 0 0,-2 3 0 0,-1-1 0 0,-3 3 0 15,-4 1 0-15,-3-3 0 0,-1 2 0 0,-8 6 0 16,0 0 0-16,0 0 0 0,0 0 128 0,-9-8-128 15,-2 2 0-15,-3 2 0 0,-3 3 0 0,-2-1 128 16,-3 2-128-16,-2 0 0 0,-1-1 0 0,1 1 0 16,1 0 0-16,4-2 128 0,1-2-128 0,5 1 0 15,3 1 0-15,10 2 128 0,0 0-128 0,0-8 0 16,4-2 128-16,4 2-128 0,4-1 0 0,6 3 128 16,1-7-128-16,8 3 0 0,-2-1 0 0,1-1 0 15,-2 5 0-15,1-4 0 0,-2 3 0 0,1-3 0 16,2 6 0-16,-5 1 0 0,-3 3 0 0,-6 0 0 15,-1-2 0-15,-11 3 0 0,0 0 0 0,0 0 0 16,0 0 0-16,-6 11 0 0,-5-1-128 0,-3-1 128 16,-3 3 0-16,-5-2 0 0,-2 1 0 0,-3 0 0 0,-2 2 0 0,-2-2 0 15,-2-2 0-15,0 0 0 0,3-3 0 0,3 1 0 16,3-2 0-16,5-3 0 0,4 1 0 0,5-1 0 16,10-2 0-16,0 0 0 0,0 0 0 0,0 0 0 15,0 0 0-15,15 0 0 0,4 0 0 0,4-1 0 16,2 0 0-16,3 0 0 0,6-2 0 0,-3 2 0 15,-1 1 0-15,-3 1 0 0,-3 0 0 0,-2 2 0 16,-2-2 0-16,-2 4 0 0,-5 0 0 0,-3 0 0 16,-10-5 0-16,4 12 0 0,-4-4 0 0,-3 3 0 15,-7-2 0-15,-3 1 0 0,-2 0 0 0,-3 0 0 0,-2 1 0 0,-4-3 0 16,-3 5 0-16,-2-1 0 16,-2 0 0-16,0 2 128 0,0-2-128 0,4-5 192 0,4 0-192 0,3 0 192 15,7-3-48-15,3 0 0 0,10-4 0 0,0 0 0 16,0 0-144-16,0 0 0 0,0 0 0 0,9 2 0 15,4-3 0-15,3 0 0 0,3 0 0 0,3-1 0 16,1 1 0-16,1 0 0 0,1 1 0 0,-3 0 0 16,-2 0 0-16,-4 2 0 0,-4 1 0 0,-3 1 0 15,-9-4 0-15,0 0 0 0,0 11 0 0,-4 2 0 16,-4-3 0-16,-6 2 0 0,-4 0 0 0,-6 1 0 16,-3 0 0-16,-4 1 128 0,0-5-128 0,-1 2 0 15,0 2 128-15,0-4-128 0,2-2 0 0,3-2 128 16,4 0-128-16,5-1 128 0,7-1-128 0,11-3 128 15,0 0 80-15,0 0 16 0,0 0 0 0,6-10 0 16,6-2-224-16,6 2 0 0,2-5 0 0,7 2 0 16,4 2 0-16,2-2 0 0,2-2 0 0,0 3 0 0,2 3 0 0,-1-1 0 15,-6 2 0-15,-3 0 0 0,-3 0 0 0,-6 5 0 16,-5 1 0-16,-13 2 0 0,0 0 0 0,0 0 0 16,0 0 0-16,0 0 0 0,-13 10 0 0,-5 1 0 15,-3-2 0-15,-5 3 0 0,-3 2 0 0,-4-2 128 16,-3-1-128-16,5 1 0 0,0-4 208 0,3 2-48 15,3-2-16-15,4-1 0 0,5-3 128 0,3-3 32 16,4 2 0-16,9-3 0 0,0 0-112 0,0 0 0 16,0 0-16-16,0 0 0 0,0 0-176 0,12-1 0 15,0-2 0-15,4 1 0 0,-1-5 0 0,3 2 0 16,2 1 0-16,0-1 0 0,-1-1 0 0,-1 2 0 16,-3 2 128-16,1 2-128 0,-5 0 0 0,1 0 0 0,-12 0 0 0,0 0 0 15,0 0 0-15,0 0 0 0,0 0 0 0,0 0 0 16,-12 6 0-16,2 3 0 0,-5-3 0 0,-2 1 0 15,-1-2 0-15,1-3 0 0,-1 2 128 0,3-1-128 16,2-2 0-16,-2-1 0 0,2 0 0 0,3 0 0 16,10 0 0-16,0 0 0 0,0 0 128 0,0 0-128 15,0 0 0-15,0 0 0 0,0 0 0 0,0 0 0 16,11-8 0-16,2 1 0 0,1 0-128 0,1 3 128 16,3-1 0-16,-2-1 0 0,0 0 0 0,-4 3 0 15,-1 2-128-15,-11 1 128 0,0 0 0 0,0 0 0 16,0 0 0-16,0 0 0 0,0 0 0 0,0 0 0 15,0 0 0-15,-6 5 0 0,-2 3 0 0,-3-1 0 16,0-3 0-16,-1 0 0 0,1-2 0 0,-2 3 0 16,3-1 0-16,0-1 0 0,1 1 0 0,9-4 0 0,0 0 0 15,0 0 0-15,0 0 0 0,0 0 0 0,0 0 0 0,0 0 0 16,0 0 0-16,5-8 128 0,3 0-128 0,-2 1 0 16,3-1 0-16,1 0 0 0,2 6 0 0,-2 2 0 15,-10 0 0-15,0 0 0 0,0 0 0 0,0 0 0 16,0 0 0-16,0 0 0 0,0 0 0 0,-7 6 0 15,-3 2 0-15,-4-3 0 0,2 0 0 0,-2 1 0 16,-3-2 0-16,1 0 0 0,-1 2 0 0,2 1 0 16,1-5 0-16,-1 2 0 0,2-1 0 0,3-1 0 15,1 2 0-15,9-4 0 0,0 0 0 0,-9-1 0 16,9 1 0-16,0 0 0 16,0 0-1792-16,0 0-256 0,0 0-32 0</inkml:trace>
  <inkml:trace contextRef="#ctx0" brushRef="#br0" timeOffset="98368.58">13321 15077 10127 0,'4'-5'896'0,"1"-3"-704"16,0 3-192-16,3-3 0 0,-8 8 256 0,11-5 32 16,0 2 0-16,-1-1 0 0,-10 4-288 0,10-8 0 15,-6 2 0-15,0-1-144 0,-4 7-176 0,1-9-48 16,-2 2 0-16,-3-3 0 0,-1 5 0 0,0-3 0 0,-3 2 0 15,2 2 0-15,-5-3 560 0,4 2 128 0,-1-1 0 0,1-2 16 16,-1 2 864-16,3 2 160 0,0-3 48 0,0 0 0 16,0 2 208-16,5 5 48 0,0 0 16 0,0 0 0 15,-4-11-432-15,0 6-96 0,4 5 0 0,0 0-16 16,-6-8-240-16,-1 4-64 0,-3 2 0 0,2 2 0 16,-2 1-192-16,-1 3-64 0,-2 3 0 0,0 1 0 15,-3 5-208-15,1 1-48 0,-3-2-16 0,-4 5 0 16,-2 2-112-16,-1 6-32 0,-2 3 0 0,-1 3 0 15,-2 1 0-15,-1 3 0 0,0 3 0 0,2 9 0 16,-1 3 48-16,2 8 16 0,-3 3 0 0,3 8 0 16,0 4 0-16,3 9 0 0,-1 1 0 0,4 4 0 15,0 5-224-15,3 1 144 0,1 0-144 0,3-4 128 0,2-8-128 16,2 0 0-16,2-6 0 0,4-4 0 0,3-2 176 0,5-8-48 16,2-4-128-16,1-2 192 0,3-6 0 0,2 0-16 15,-1-7 0-15,2-3 0 0,2-5-176 0,0-3 160 16,0-2-160-16,-1-5 160 0,1-2-160 0,0-3 128 15,-1-1-128-15,-3-3 128 0,-2-1-128 0,-2-5 160 16,-6-9-160-16,9 9 160 0,-9-9-32 0,0 0-128 16,0 0 192-16,0 0-64 0,0 0 96 0,0 0 16 15,0 0 0-15,0 0 0 0,1-18 224 0,2-4 48 16,-2-4 16-16,-1-1 0 0,-1-5-256 0,-3-3-48 16,-3-3-16-16,0-8 0 0,-2-1-80 0,0-5-128 0,-1-2 176 15,2-4-176-15,2-3 128 0,1 0-128 0,0-3 0 16,2-2 0-16,3-4 0 0,3 0 0 15,-1 2 0-15,6-2 0 0,3-1 0 0,2-2 0 0,-2-1 0 0,7 2 0 16,0 2 0-16,4 1 0 0,1-1 0 16,1 6 0-16,0 3 0 0,4 1 0 0,1 0 0 0,-1 8 0 15,-3 8 0-15,2-1-144 0,0 4 144 0,-2 6 0 16,-1 6 0-16,-1 2 0 0,-2-1 0 0,-4 6-128 16,2 5-48-16,-1 3 0 0,-1 3 0 0,-2 0 0 15,-1 2 16-15,-1 1 0 0,-2 3 0 0,-11 5 0 16,0 0 160-16,0 0-192 0,0 0 192 0,0 0-192 15,0 0 192-15,0 0 0 0,0 0 0 0,0 0-128 16,-9 9 128-16,2 1 0 0,-5 2 0 0,0-3 0 16,-2 2 0-16,-3 1 0 0,-2 4 0 0,-1 2 0 15,-6 1 144-15,-2 1-144 0,-2 1 192 0,-3 3-192 16,-4 9 192-16,-1 2-64 0,-2 6 0 0,2 7-128 16,1 3 192-16,0 4-192 0,-1 5 192 0,3 8-192 0,3 5 192 15,4 9-192-15,4 9 192 0,3 3-192 0,6 9 128 0,4 5-128 16,4 5 0-16,5 5 0 0,6-2 0 0,5-6 0 15,2-4 0-15,3-7 0 0,4-10 0 0,2-8 0 16,3-5 0-16,0-8 0 0,4-8 128 0,2-7-128 16,-1-6 0-16,1-3 0 0,0-5 0 0,0-6 0 15,1-9 0-15,1-4 0 0,8-3-256 0,0-10-96 16,3-8-32-16,1-9-11168 16,-3-9-2240-16</inkml:trace>
  <inkml:trace contextRef="#ctx0" brushRef="#br0" timeOffset="99270.26">14267 14777 16527 0,'-23'-13'720'0,"9"6"176"0,0 0-720 0,3-3-176 16,-3 4 0-16,2-3 0 0,3 4 1536 0,9 5 256 16,0 0 64-16,0 0 16 0,0 0-912 0,0 0-176 15,0 0-32-15,0 0-16 0,0 0-224 0,0 0-64 16,12-4 0-16,3 6 0 0,0 3 112 0,5 8 16 16,1 4 0-16,5 4 0 0,3 6-208 0,3 6-48 15,3 5 0-15,6 7 0 0,2 6 0 0,7 6 0 16,-1 4 0-16,2 9 0 0,-3 7-160 0,-2 3-32 15,-3 7-128-15,-1 2 192 0,-4 1-192 0,-3-1 176 0,-5 0-176 16,-1 1 160-16,-4-1 16 0,-5-4 0 0,-6-3 0 16,-5 1 0-16,-2-2 368 0,-5-1 80 0,-5-8 16 0,-3 1 0 15,-6-4-64-15,-2 1 0 0,-1-6 0 0,-4-1 0 16,-3-3-256-16,-2-4-64 0,-2-4-16 0,0-1 0 16,2-3-32-16,1-4 0 0,2-2 0 0,-4-4 0 15,-1-4-80-15,-1-5-128 0,2 2 176 0,0-6-176 16,0-2 128-16,2-5-128 0,2-5 0 0,3-5 0 15,1-4 0-15,3-5 0 0,3-3 0 0,2-7 0 16,1-3-192-16,3-2-64 0,1-5 0 0,6-5 0 16,3-3 32-16,2-1 0 0,4-3 0 0,1-4 0 15,5-4 224-15,2 0-192 0,2 2 192 0,2-3-192 16,1-5 192-16,1-2 0 0,0-5 0 0,-1-3-144 0,-2-2 144 0,-2-7 0 16,3-5 0-16,-1-4 0 0,2-9 0 15,-1-5 0-15,-2-3 0 0,1-4 0 0,-2-4 0 16,-1 2 0-16,-1-4 0 0,-4 1 0 0,0 1 0 0,-3 3 128 15,0 4-128-15,-2 6 0 0,-3 7 0 0,2 7 144 16,-2 5-144-16,-1 8 0 0,0 7 192 0,-2 6-192 16,-1 2 192-16,-1 6-192 0,-1 6 160 0,2 8-160 15,-4 2 128-15,2 6-128 0,0 5 0 0,2 5 128 16,-2 7-128-16,0 0 0 0,0 0 0 0,0 0 0 16,5 15 0-16,1 11 0 0,3 2 0 0,-1 6 0 15,2 9 0-15,0 3 0 0,4 6 0 0,1 10 0 16,0 7-144-16,5 10 144 0,-1 11 0 0,1 12 0 15,2 5 0-15,-1 7 0 0,-2 9 0 0,0 7 0 16,-1 6 0-16,-4-4 0 0,-4 3 0 0,-3-7 0 0,-2-4 128 16,-5-9-128-16,-4-2 272 0,-2-10 16 0,-6-9 0 0,-2-10 0 15,-4-6 240-15,1-7 48 0,-6-5 16 0,-3-4 0 16,1-7-400-16,-3-3-192 0,0-9 160 0,4-5-160 31,1-7-2432-31,2-8-576 0</inkml:trace>
  <inkml:trace contextRef="#ctx0" brushRef="#br0" timeOffset="100353.47">27220 14143 1839 0,'7'10'0'0,"-7"-10"160"0,7 12-160 0,0-1 0 16,2-1 0-16,2 0 0 0,-1-4 3008 0,0 2 576 16,1 1 128-16,1-3 0 0,-2 1-2400 0,3-4-480 15,-3 0-112-15,0-3-16 0,-10 0 128 0,13 0 0 16,-3-1 16-16,-1-2 0 0,0-3 128 0,-9 6 32 15,7-5 0-15,0 1 0 0,-1-1-304 0,-6 5-48 16,6-8-16-16,2 2 0 0,-2-4-256 0,2 2-48 16,-2-2-16-16,2 1 0 0,0-4 128 0,-1 1 32 0,1-4 0 0,1 2 0 15,1-2 192-15,0-3 32 16,-1-2 16-16,-3-2 0 0,1 1-80 0,-5-3-32 0,2-3 0 0,-3 2 0 16,-1-6-80-16,-1-1-16 0,0-1 0 0,-3-2 0 15,-4-2-256-15,-1 2-48 0,1-2-16 0,-1 0 0 16,-2 1-64-16,1-1-128 0,-4 0 176 0,0 0-176 15,0 1 192-15,-1 0-64 0,-4-1 0 0,0 1-128 16,-3 1 144-16,-2 1-144 0,-4 1 0 0,0 2 144 16,-2 0-144-16,1 3 128 0,-3-4-128 0,4 4 128 15,-1 2-128-15,-1-2 0 0,1 3 144 0,1-1-144 16,1 3 0-16,3 0 128 0,-1-3-128 0,2 5 0 16,0-4 0-16,0 1 128 0,0-3-128 0,-1 2 0 0,-1 2 0 15,-1-1 144-15,0 2-144 0,-2-1 0 16,-2-2 128-16,5 5-128 0,0-2 0 0,-1 0 0 15,1 1 0-15,3 5 0 0,-1 0 0 0,2 1 0 0,-2-2 0 16,1 2 0-16,-1 6 0 0,2-1 0 0,-1 5 0 0,-2 0 0 16,1 1 0-16,-1 3 0 0,-2 1 0 0,0 1 0 15,-3 0 0-15,-1 1 0 0,1 0 144 0,-1 3-144 16,-2 2 0-16,1-3 144 0,-1 1-144 0,2-3 0 16,1 1 0-16,1 4 0 0,0-1 0 0,2 1 0 15,3-1 0-15,1 0 0 0,-1 1 128 0,2 2-128 16,5-3 0-16,2-1 128 0,2 0-128 0,1 1 0 15,11-5 0-15,0 0 0 0,0 0 0 0,0 0 0 16,0 0 0-16,0 0 0 0,0 0 0 0,0 0 0 16,0 0 0-16,0 0-176 0,8 5-144 0,2-1-16 15,1-2-16-15,1 0 0 16,2-5-2336-16,1-1-480 0</inkml:trace>
  <inkml:trace contextRef="#ctx0" brushRef="#br0" timeOffset="100788.29">26425 12122 19343 0,'-5'-16'848'0,"3"7"192"0,2 9-832 0,-3-7-208 0,3-3 0 0,0 10 0 16,0 0 1408-16,-7-5 256 0,7 5 32 0,-11-3 16 0,-3-1-992 15,0 0-192-15,-2 2-32 0,-2 1-16 16,-1 1 160-16,-3 0 16 0,-4 0 16 0,-2 1 0 0,-4 1 48 0,-1 3 16 16,-3-1 0-16,2-1 0 0,0 3-32 0,1 3-16 15,1-1 0-15,0 2 0 0,0-3-80 0,2 5-16 16,-1 1 0-16,1-2 0 0,-1 2-288 0,1 2-64 16,-2-1-16-16,-1-1 0 0,-1-1-96 0,2 5-128 15,3 0 176-15,3-1-176 0,6-2 256 0,3 0-64 16,3 3-16-16,4 0 0 0,1 0 0 0,4 2 0 15,3 1 0-15,2 3 0 0,2-1-176 0,2 2 192 16,2 1-192-16,3-2 192 0,2 3-192 0,2-1 0 16,5-5 0-16,3 3 128 0,1 1-128 0,4-3 128 15,2-1-128-15,1-2 128 0,4 0 0 0,-1 1-128 16,-2-1 192-16,2-1-64 0,1 0 48 0,2-2 0 0,-1-2 0 0,3 1 0 16,1 0-176-16,0 0 192 0,-1-3-192 0,2 1 192 15,1-2-192-15,-3-3 0 0,-3 4 144 0,-4-5-144 31,-2 2-1680-31,-5-1-416 0</inkml:trace>
  <inkml:trace contextRef="#ctx0" brushRef="#br1" timeOffset="104689.33">24853 8874 20271 0,'-9'0'1792'0,"9"0"-1424"0,-10-3-368 0,10 3 0 16,0 0 576-16,0 0 64 0,0 0 0 0,0 0 0 16,-4 13-96-16,3 0-16 0,2-2 0 15,2-1 0-15,1 3 80 0,-1 2 16 0,4-1 0 0,-1-2 0 16,-1-1-272-16,1 3-48 0,1 3-16 0,2 2 0 16,0 1-48-16,0 4-16 0,-1 3 0 0,4 0 0 15,-3 3-224-15,0 1 144 0,-2 1-144 0,1 2 128 16,0 5-128-16,-2 3 160 0,-1 1-160 0,-1 4 160 15,1 3 112-15,-3 2 32 0,2 2 0 0,-1 4 0 16,1 3 16-16,1 1 0 0,-3-5 0 0,2 7 0 16,1 0-16-16,0 3 0 0,3-1 0 0,-4-1 0 15,2 1-96-15,2 1-16 0,-5-3 0 0,4 2 0 16,-2 3 16-16,0-3 0 0,0 1 0 0,0 2 0 0,1-1-80 0,1 5-128 16,-2-2 176-16,3 4-176 15,0 5 144-15,-1-2-144 0,-2-3 0 0,1 5 144 0,-1-3-144 0,3 6 0 16,-3-6 144-16,0 2-144 0,0-1 0 0,0-1 0 15,0 2 0-15,-2 1 0 0,2-1 0 0,0 4 144 16,-2-6-144-16,-1 4 0 0,-1-3 208 0,1 5-64 16,2-5-16-16,-3 4 0 0,-1-5-128 0,1 2 160 15,-1 1-160-15,0 4 160 0,0-3-160 0,-1 5 0 16,1-6 0-16,-1 2 128 0,-1 2-128 0,0 3 0 16,-3-4 0-16,0 1 128 0,-1 0-128 0,3-4 0 15,-4 2 0-15,0 0 0 0,-2 1 0 0,0 0 0 16,-1-5 128-16,1 1-128 0,-4 1 0 0,3-2 0 15,0 3 144-15,0-2-144 0,-1 1 160 0,-1-2-32 0,-1-2-128 16,0 3 192-16,3-3-64 0,1 0-128 0,-1 0 176 0,1 1-176 16,2-2 176-16,-1-3-176 0,3 2 160 0,0 1-160 15,0 2 160-15,2 0-160 0,1-4 160 0,0 1-160 16,2 0 0-16,0-2 128 0,2 1-128 0,0-2 0 16,1 1 0-16,-1-2 0 0,1-1 0 0,-1-2 0 15,0 3 0-15,-1-1 0 0,-1 1 128 0,0-2-128 16,-1 0 0-16,-2-1 0 0,0 2 0 0,1-4 0 15,-2-2 0-15,2 3 0 0,-2-2 0 0,0 2 0 16,1-4 0-16,1 0 0 0,-1-3 0 0,2-1 0 16,0 0 288-16,-1 0-32 0,1-2-16 0,0 0 0 15,0-3 64-15,-1 1 16 0,1-2 0 0,0 0 0 16,0 1 0-16,-1-1 16 0,1-3 0 0,-1-1 0 16,2 2 0-16,-2 0 0 0,0-1 0 0,0-5 0 0,0 2-176 15,-1-5-32-15,1-2-128 0,-1-1 192 0,1-1-192 0,-1-3 144 16,1-1-144-16,-1 0 128 0,1-2-128 0,0-3 160 15,1 1-160-15,-4-3 160 0,2-1 128 0,0-2 32 16,0-2 0-16,2 0 0 0,-1-3 784 0,1-1 176 16,0 0 16-16,1-2 16 15,1 0-1712-15,0 1-352 0,1-2-64 0,2 0-16 0,-1 2 832 0,0 1 0 16,1-2 0-16,0 1 144 0,-1 2-144 0,2 0 0 16,1 0 0-16,0 0 0 0,2-2 0 0,-1-1 0 15,-1 1 0-15,2-1 0 0,-2 5 0 0,1-1 0 16,-1 2 0-16,1-2 0 0,-2 0 0 0,0 1 0 15,0 0 128-15,0-1-128 0,-1 1 0 0,-1-1 0 16,0 0 144-16,0-2-144 0,-1 0 176 0,1 0-48 0,-3 2 0 16,1-2 0-16,0 1 16 0,3-1 0 0,-4-2 0 0,1 3 0 15,1 1-144-15,0-1 192 0,2-3-192 0,1 0 192 16,-1-1-192-16,1 0 0 0,0 0 0 0,3-1 0 16,-2-7 0-16,2 3 0 0,-1-4 0 0,2 1 0 15,0 1 0-15,-9-7 0 0,11 2 0 0,0 2-176 16,-11-4-160-16,0 0-48 0,10-4 0 0,-10 4 0 31,0 0-1168-31,6-9-240 0,-3-2-64 0,-5-5-10688 0,-3-5-2160 0</inkml:trace>
  <inkml:trace contextRef="#ctx0" brushRef="#br1" timeOffset="106006.63">24484 8646 25791 0,'-5'-15'2304'0,"4"8"-1856"0,1-4-448 0,3 5 0 16,-3 6 448-16,0 0-16 0,0 0 0 0,0 0 0 16,7-5 160-16,-7 5 48 0,0 0 0 0,0 0 0 15,0 0-240-15,9 6-32 0,-3 7-16 0,-2 2 0 16,-1 1-16-16,-1 5 0 0,-2 1 0 0,0 2 0 15,-1 5 0-15,-1 4 0 0,-4 4 0 0,0 1 0 16,-2 3-32-16,0 5-16 0,-3 2 0 0,1 8 0 16,-4 0-288-16,0-2 0 0,0-1 0 0,0-1 0 15,0-1 128-15,-1-3-128 0,4-2 0 0,-2-3 0 16,0-1 160-16,3-3-160 0,1-5 128 0,3-4-128 16,-1-2 256-16,4-4-48 0,0-1 0 0,3-2 0 0,1-7 96 15,2-1 16-15,3-3 0 0,1-5 0 16,-7-5-64-16,12 2-16 0,1-4 0 0,2 0 0 0,3-7-64 15,4 0-16-15,1-5 0 0,3-1 0 0,4-2-160 16,3 2 0-16,3 1 0 0,3 1 0 0,1 2 0 0,1 1 0 16,-2-4 0-16,2 1 0 0,2-1 0 0,2 5 0 15,4-1 0-15,6 6 0 0,3 3 0 0,3-1 0 16,3 4-160-16,-4-5 160 0,-3-2 0 0,1 0 0 16,-2 3 0-16,2 2 0 0,-1 2 0 0,1 3 0 15,1 0 0-15,-3 0 0 0,-4 2 0 0,-4-2 0 16,-7-1 0-16,-4 4 0 0,-6 3 0 0,0 1-272 15,-6-1 48-15,-1 1 16 0,-3 3-64 0,-3 2-16 16,-3 1 0-16,-3-2 0 0,-4 1 288 0,0-1-160 16,-4-3 160-16,-3 1-128 0,-2 0 128 0,1 0 0 15,-4-4 0-15,0 0 0 0,4-10 128 0,-8 5 48 0,8-5 16 16,-10 3 0-16,1-4 128 0,2-4 48 0,-1-4 0 0,3-4 0 16,0-6-80-16,2-6-16 0,1-5 0 0,0-4 0 15,0-7-112-15,2-2-32 0,0-4 0 0,2-6 0 16,2-6-128-16,3-4 0 0,0-7 0 0,3-7 128 15,2 2-128-15,3 2 0 0,2 0 0 0,2 6 0 16,-1 3 0-16,3 3 0 0,1 7 0 0,1 8 0 16,-1 1 0-16,-1 9-144 0,-6 3 144 0,-1 7 0 15,0 7-144-15,-3 3 144 0,-2 0 0 0,-2 6-144 16,-3 1 144-16,-4 9 0 0,-2-6 0 0,2 6 0 16,-6-6 0-16,-4 4 0 0,-4 4 0 0,0-2 0 15,-3 0 0-15,-2 0 0 0,-1 0 0 0,-3 1-128 16,-2 4 128-16,-6 0 0 0,-5 0 0 0,-3 3 0 0,-4-2 0 15,-5 2 224-15,-7 2-48 0,-10-4-16 0,-11 1 112 0,-4-2 32 16,-3-3 0-16,0 3 0 0,1 4-80 0,-8-4-16 16,-10-1 0-16,3 2 0 0,1 1-208 0,1 3 176 15,1-2-176-15,-2 4 160 0,-1 0-160 0,8 0 0 16,9 4 0-16,6-1 0 16,6-4-2208-16,6 1-320 0,2 1-64 0</inkml:trace>
  <inkml:trace contextRef="#ctx0" brushRef="#br1" timeOffset="107159.85">25697 8033 13823 0,'0'0'1216'0,"0"0"-960"0,0 0-256 0,13 2 0 0,-1 4 976 0,0 5 160 15,2-6 16-15,-4 0 16 16,-10-5-512-16,12 6-96 0,-4-2-32 0,-8-4 0 0,0 0 240 0,0 0 32 16,7 10 16-16,-7-10 0 0,0 0 80 0,0 0 32 15,0 0 0-15,0 0 0 0,-12 4-96 0,0-2 0 16,-2 0-16-16,-2-2 0 0,-1-3-304 0,-4-1-48 15,-4-1-16-15,-3 3 0 0,-4-1-32 0,-1 1-16 16,0 2 0-16,0-2 0 0,-1 0 16 0,-2 1 0 16,-1 2 0-16,0 3 0 0,0 5 0 0,-2 1 0 15,-8 2 0-15,-1 4 0 0,-4-1-144 0,-1 8-16 16,3 0-16-16,0 1 0 0,0 4-80 0,5 0-16 0,3 4 0 16,0 1 0-16,0 1 0 0,1 0 0 0,3 2 0 0,2 2 0 15,3 4-144-15,3 2 160 0,4 2-160 0,6-1 160 16,6-2-160-16,7 1 192 0,4 0-192 0,7 0 192 15,3-3-192-15,9-2 0 0,4-1 144 0,3-2-144 16,6-2 0-16,4-1 144 0,4-1-144 0,2-4 0 16,3 0 128-16,2-3-128 0,3-2 0 0,4-2 0 15,7-4 176-15,3 0-176 0,3-1 160 0,-2-3-160 16,0-3 144-16,-1-2-144 0,-1-3 128 0,1-1-128 16,1-2 256-16,3-3-48 0,1-1 0 0,-4-7 0 15,-3-4 80-15,-4-2 16 0,0-2 0 0,-5-2 0 16,0-9-128-16,-3 1-32 0,-3-4 0 0,-1-1 0 15,-2-1-144-15,-5 1 192 0,-5-4-192 0,-6-4 192 16,-6-6 208-16,-7-5 48 0,-7-2 16 0,-7-1 0 16,-5-1-16-16,-8-1-16 0,-10-3 0 0,-6 4 0 0,-6 3-240 15,-5 9-64-15,-7 6 0 0,-2 8 0 0,-4 5-128 16,-9 7 160-16,-8 10-160 0,-8 2 160 0,-6 5-160 0,-1 7 0 16,4 2 0-16,1 8 128 0,-2 4-368 0,6 3-80 15,3-2 0-15,10 2-16 16,10 5-2832-16,12-2-560 0</inkml:trace>
  <inkml:trace contextRef="#ctx0" brushRef="#br1" timeOffset="108575.49">24272 19517 9215 0,'-8'-4'816'0,"2"3"-656"16,6 1-160-16,0 0 0 0,-9-3 4608 0,9 3 880 15,-6 0 176-15,6 0 32 0,0 0-3872 0,0 0-784 16,-6 6-144-16,3 6-48 0,3-2-336 0,0 4-80 16,3 1-16-16,0 4 0 0,2 2 48 0,3 5 16 15,1 2 0-15,1 5 0 0,3 3-176 0,-2 5-48 16,-1 2 0-16,1 1 0 0,-1 6 32 0,-1 5 0 0,-2-1 0 0,-2 2 0 16,-2 0-48-16,-3 1-16 0,0-7 0 15,-1-3 0-15,1-1 32 0,-3-7 16 0,1-3 0 16,-1-3 0-16,0-7 144 0,2-2 32 0,-1-1 0 0,0-5 0 15,1-3-176-15,4-4-16 0,-2-1-16 0,-1-10 0 16,0 0-96-16,0 0-16 0,0 0 0 0,0 0 0 16,0 0-128-16,11-8 0 0,-3 2 0 0,2-8 128 15,3-3-128-15,1-1 0 0,2-2 0 0,6 0 0 16,0 1 0-16,4 0 0 0,2 0-160 0,7 2 160 16,4 1-160-16,3 0 160 0,0 4-160 0,0 3 160 15,-1 0 0-15,0 2-144 0,3 4 144 0,3 1 0 16,2 4 0-16,5 0-160 0,3 1 160 0,1 1 0 15,1 2 0-15,-6-1 0 0,-7-1 0 0,-3 1 0 16,-2 1-208-16,-2-1 64 0,-1 4 16 0,1-1 0 0,-4-2-128 16,-2 3-32-16,0-4 0 0,-4 3 0 15,1-2 288-15,-2 1 0 0,-2 0-128 0,-1-2 128 0,-5 3 0 16,-1-1 0-16,-1-3 0 0,-4 0 0 0,-4 2 0 16,-3-2 0-16,1-2 0 0,-8-2 0 0,0 0 0 0,0 0 0 15,0 0 0-15,0 0 0 0,0 0 176 0,0 0-176 16,0 0 192-16,-1-11-192 0,-2 1 160 0,-2-4-160 15,-2-2 128-15,-1-2-128 0,0-2 208 0,1-7-32 16,-2-4-16-16,0-6 0 0,5-7 96 0,0-2 32 16,2-6 0-16,-1-3 0 0,-2-3-96 0,4-2-32 15,-3-2 0-15,1-4 0 0,0 0-160 0,1 9 0 16,2 2 0-16,2 9 0 0,0 8 0 0,2 9 0 16,0 0 0-16,-3 10 0 0,-1 2 0 0,3 4 0 0,-1 6-144 15,-2 7 144-15,0 0 0 0,-1-8 0 0,1 8-128 0,0 0 128 16,0 0 0-16,-5 0-128 0,-3 4 128 0,-1 0 0 15,4-2-128-15,-1 3 128 0,0 3 0 0,-1-2 0 16,0 1 0-16,0 2 0 0,7-9 0 0,-6 6 0 16,6-6 0-16,-7 10 0 0,1-6 0 0,6-4 0 15,-9 7 256-15,-1 1-64 0,-1-3 0 0,-7 3 0 16,0-2 160-16,-6-3 32 0,-3 2 0 0,-3 0 0 16,-5-3 16-16,-4 1 16 0,-6-3 0 0,-5 1 0 15,-8-1-96-15,-8 0-32 0,-9-1 0 0,-5 2 0 16,-1 1-144-16,-2 0-16 0,1 1-128 0,-1-2 192 15,-6 4-192-15,8-1 0 0,6 1 0 0,9-1 0 16,7 2-256-16,10-3-32 0,8 0-16 0,10-1-13696 16,7-4-2736-16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34:12.4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12045 16648 5807 0,'0'0'256'0,"12"-6"64"0,2 0-320 0,-2 3 0 0,-2 0 0 0,2-3 0 15,-2 1 448-15,0 1 48 0,2 3 0 0,-2-2 0 16,0-3-320-16,0 2-176 0,-10 4 192 0,12-3-192 16,-2 2 0-16,-1-2 0 0,-9 3 0 0,0 0 0 15,10-1 0-15,-10 1 0 0,9-5 0 0,-9 5 0 16,0 0 0-16,0 0 0 0,0 0 0 0,0 0 0 16,0 0 0-16,0 0 0 0,0 0 0 0,0 0 0 15,0 0 0-15,0 0 0 0,0 0 0 0,0 0 0 16,4 10 0-16,-4-10 0 0,0 0 0 0,0 0 0 15,0 13 0-15,0-4 256 0,-4 2-16 0,4-11-16 16,0 0 224-16,-8 8 32 0,2 1 16 0,-1-4 0 16,7-5 0-16,-8 5 0 0,0-2 0 0,8-3 0 0,-10 6-96 0,10-6-16 15,-9 2 0-15,9-2 0 0,-9 4-80 0,9-4-32 16,0 0 0-16,0 0 0 0,0 0-96 0,0 0-32 16,0 0 0-16,0 0 0 0,0 0-144 0,0 0 0 15,0 0 0-15,0 0 0 16,0 0-448-16,0 0-128 0</inkml:trace>
  <inkml:trace contextRef="#ctx0" brushRef="#br0" timeOffset="3036.06">1094 12986 8287 0,'0'0'368'0,"0"0"80"16,0 0-448-16,-10-3 0 0,0 1 0 0,-1-1 0 0,2 2 704 0,-1 1 48 0,-2 0 16 0,12 0 0 15,-11 0-336-15,2 0-64 0,9 0-16 0,0 0 0 16,-10-1-160-16,10 1-48 0,0 0 0 0,0 0 0 15,0 0-144-15,0 0 0 0,0 0 0 0,12 2 0 16,4-2 0-16,1-1 160 0,2-3-32 0,4-1-128 16,2-1 544-16,2-4 0 0,5 2 0 0,3-1 0 15,1 4-240-15,4-4-48 0,1 3-16 0,0 1 0 16,8-2 16-16,-1 1 16 0,2 0 0 0,-1-3 0 16,1 2-16-16,-2-2 0 0,0 2 0 0,2-5 0 15,1 3 0-15,1-1 0 0,1 3 0 0,3-3 0 16,4 2-96-16,-4-2-32 0,0 2 0 0,-3-2 0 0,-1 2 0 0,2-3 0 15,2-2 0-15,1 3 0 0,1-1-128 0,1 3 0 16,-6-1 0-16,2 0 0 0,-4-5 0 0,2 4 128 16,3 2-128-16,1-1 0 0,0-1 128 0,2-2-128 15,3 1 0-15,-3 0 128 0,-5-2-128 0,0 3 0 16,-1-3 144-16,2 4-144 0,-1 6 0 0,1-2 128 16,0-1-128-16,1-1 0 0,1-1 0 0,-4-2 128 15,-3 4-128-15,-1-4 0 0,1-6 0 0,0 5 0 16,-1-2 0-16,1 4 0 0,1-1 0 0,1 0 0 15,0-2 0-15,-3 1 128 0,0 2-128 0,-2-1 0 16,-2 1 0-16,0-2 128 0,-2 0-128 0,2 3 0 0,-3-1 0 0,1 1 0 16,0 0 0-16,-1-2 0 0,2 3 0 0,-3-2 0 15,-1 1 0-15,-2 0 0 0,-1 3 0 0,-3 2 0 16,-2-6 0-16,-2 4 0 0,-1-1 0 0,-1-1 0 16,0-1 0-16,0 2 0 0,-1 2 0 0,1 0 0 15,0 2 192-15,0-2 0 0,-4-1 16 0,0 2 0 16,0 2 160-16,-1 0 16 0,-1-2 16 0,-3 1 0 15,-3 0-64-15,0 2-16 0,-2 0 0 0,-2 0 0 16,0-1 0-16,-3 0 0 0,0-3 0 0,-9 4 0 16,8-5 240-16,-8 5 32 0,0 0 16 0,0 0 0 15,0 0-32-15,0 0 0 0,0 0 0 0,0 0 0 16,0 0 0-16,0 0-16 0,0 0 0 0,0 0 0 16,0 0-176-16,0 0-16 0,0 0-16 0,0 0 0 15,0 0-192-15,0 0-32 0,0 0-128 0,0 0 192 16,-10-1-192-16,0 1 0 0,0 2-144 0,0 2 144 15,1 2-1520-15,-1-2-208 0,0 1-32 0,-3-1-11056 16</inkml:trace>
  <inkml:trace contextRef="#ctx0" brushRef="#br0" timeOffset="6089.99">27327 11546 14975 0,'-7'-9'656'0,"7"9"144"0,0 0-640 0,-9-8-160 0,0 1 0 0,4 2 0 15,5 5 1216-15,-3-9 192 0,3 9 64 0,0 0 0 0,-5-12-480 0,2 2-96 16,3 10 0-16,-1-8-16 0,1-3-48 0,0 5-16 15,0-2 0-15,0 8 0 0,0 0-240 0,0 0-32 16,0 0-16-16,0 0 0 0,0 0-80 0,0 0-32 16,0 0 0-16,0 0 0 0,0 0-32 0,0 0 0 15,11 8 0-15,-1 1 0 0,-2 3 64 0,0-2 16 16,-1 1 0-16,2 4 0 0,0 3-80 0,0 1 0 16,0 0-16-16,0 4 0 0,-4 3-112 0,4 2 0 15,-3 3-16-15,0 4 0 0,1 1-80 0,-2 2-16 16,0 2 0-16,0 1 0 0,0-1 32 0,0-2 0 15,0 1 0-15,0 1 0 0,-1 0 32 0,0 0 16 16,2-3 0-16,1 0 0 0,-2 1 0 0,0 0 0 0,0 0 0 16,1-2 0-16,1-5-32 0,-1 1-16 0,-1 1 0 15,0-2 0-15,-1-5-176 0,0-1 192 0,0-3-192 0,-2 0 192 16,1-2-192-16,-1 1 160 0,1-4-160 0,-2 0 160 16,0-2-160-16,-1-2 160 0,0-2-160 0,0-2 160 15,0-9-160-15,0 0 128 0,0 0-128 0,0 0 128 16,0 0-128-16,0 0 0 0,-2-10 0 0,-1 0 0 31,1-3-528-31,-2-5-144 0,-1-2-32 0,0 0 0 16,1-4-2048-16,-2 1-432 0,0 0-80 0</inkml:trace>
  <inkml:trace contextRef="#ctx0" brushRef="#br0" timeOffset="6471.26">28079 11093 20271 0,'-1'-12'1792'0,"1"5"-1424"16,0 7-368-16,0 0 0 0,0 0 1600 0,0 0 256 15,2-5 64-15,-2 5 0 0,0 0-912 0,0 0-176 0,2 12-48 16,-2 2 0-16,0 1-240 0,-2 3-48 16,1-1-16-16,0 5 0 0,-3 3-32 0,3 1 0 0,0 6 0 0,-1 3 0 15,1 3 16-15,1 4 0 0,0 5 0 0,0 2 0 16,-1 0-16-16,-1 8-16 0,0 2 0 0,1-2 0 16,-1 0-32-16,1 0 0 0,-5 2 0 0,2-4 0 15,1-7-48-15,1 0-16 0,-1 3 0 0,1-3 0 16,2-4-16-16,2-3-16 0,-2 1 0 0,3-3 0 15,-1-3-304-15,2-1 0 0,-1-6 128 0,-1-4-128 16,2 1 0-16,-3 1 0 0,3-5 0 0,0-1 0 16,1-5 0-16,0 0-192 0,-1-4 0 0,0-5 0 31,-4-7-464-31,0 0-96 0,0 0-16 0,0 0 0 0,0 0-1136 0,5-14-224 16,-1-4-48-16,-4-3-7488 0,-4-3-1472 0</inkml:trace>
  <inkml:trace contextRef="#ctx0" brushRef="#br0" timeOffset="6871.39">27015 11529 19343 0,'-19'0'848'0,"6"0"192"0,-1 0-832 0,4 0-208 0,10 0 0 0,0 0 0 15,-6 7 2368-15,6-7 416 0,0 0 96 0,0 0 0 16,0 0-1792-16,11 3-352 0,3 1-80 0,5-2-16 16,7-4-64-16,2 1-32 0,6-2 0 0,9 2 0 15,7-3 0-15,5-2 0 0,3-2 0 0,2-1 0 16,1 1 32-16,5-4 0 0,4 2 0 0,4-3 0 15,1 2-208-15,-2 1-48 0,-2-4 0 0,-1 1 0 16,-1 2-128-16,-2-2-16 0,-1 1-16 0,1 3 0 16,-3-1-32-16,-1 4-128 0,-9-4 192 0,-5 2-64 15,-7-1-128-15,-2 2 0 0,-2 2 0 0,-3-6 128 16,-4 5-128-16,-5-2 0 0,-2 3 0 0,-5 3 0 16,-4-2-624-16,-1-1 0 15,-2 1 0-15,-3 2 0 0,-9 2-2112 0,0 0-416 16,4-12-96-16,-7 4-16 0</inkml:trace>
  <inkml:trace contextRef="#ctx0" brushRef="#br0" timeOffset="7278.08">29202 10545 20271 0,'0'0'896'0,"0"0"192"0,-2-8-880 0,2 8-208 0,-1-11 0 0,1 11 0 15,0 0 1472-15,0 0 240 0,0 0 48 0,0 0 16 16,-8 8-1120-16,-1 2-208 0,1 5-64 0,-3 3 0 16,0 1-144-16,0 3-48 0,-2 5 0 0,-2 6 0 15,-3 5 128-15,0 2 32 0,0 7 0 0,0 4 0 16,1 8-48-16,-2 1-16 0,-2 2 0 0,1 3 0 15,-3 3 0-15,0 5 0 0,-6 4 0 0,2 0 0 16,-2-4 32-16,0 2 0 0,1 0 0 0,2-2 0 16,2 0 176-16,1-4 32 0,-3-2 16 0,1-2 0 15,5-4-16-15,-2 0 0 0,2-5 0 0,1-4 0 16,1-2-208-16,3-3-64 0,0-1 0 0,3-4 0 16,2-4-112-16,1-3-16 0,2 1-128 0,0-3 192 15,2-4-192-15,1-3 0 0,1-6-192 0,0-1 192 16,0-1-624-16,2-5-16 15,1-13 0-15,0 0 0 0,0 0-1392 0,0 0-272 0,0 0-64 0</inkml:trace>
  <inkml:trace contextRef="#ctx0" brushRef="#br0" timeOffset="8069.95">29213 12259 20383 0,'-19'-3'896'0,"7"3"192"0,0 0-864 0,-1 0-224 0,0 3 0 0,2-3 0 0,1 0 768 0,10 0 128 16,-10-1 0-16,10 1 16 0,0 0 16 0,0 0 0 16,0 0 0-16,0 0 0 0,0 0 96 0,0-9 0 15,3-1 16-15,4 2 0 0,0-4-256 0,6 2-48 16,1 0-16-16,3-4 0 0,-1 1-192 0,4 1-32 16,6-4-16-16,3 0 0 0,0-2-64 0,3-1-16 15,1-3 0-15,4 0 0 0,1-1 32 0,3-1 0 16,1-4 0-16,1 3 0 0,5 1-112 0,2 4-32 15,1 1 0-15,0 2 0 0,1 5-112 0,-3-1-32 16,-2 2 0-16,-3 4 0 0,-5 6-144 0,-1 1 0 16,-5 2 144-16,-4 6-144 0,1 3 0 0,-6 5 144 15,-4 0-144-15,-2 3 0 0,-5 0 0 0,-6 8 0 0,-2 5 0 16,-5 1 0-16,-5 1 0 0,-4 6 0 0,-5 5 0 16,-6 1 0-16,-5 1 128 0,-5 1-128 0,-1-2 0 0,-6 3 0 15,-4-2 160-15,-2-4-160 0,-2-4 128 0,0-1-128 16,-1-1 304-16,0-1-32 0,0-2 0 0,4-2 0 15,2-3 128-15,4-3 32 0,6 0 0 0,3-4 0 16,4-4-112-16,4-2-32 0,5-1 0 0,4-4 0 16,2-1-48-16,8-10-16 0,0 0 0 0,0 0 0 15,5 6-32-15,5-2 0 0,4-3 0 0,8-1 0 16,5-2 0-16,4-2-16 0,8 0 0 0,4-2 0 16,6 1-176-16,6 2 192 0,5 2-192 0,-1 1 192 15,0 0-192-15,1 1 0 0,-3-1 0 0,3 0 0 16,-1 0 0-16,1 0 0 0,-1 1 0 0,-2 1 0 15,-3-2-128-15,-5-2-128 0,-6 1 0 0,-5 0-16 16,-7-1-2288-16,-6 1-448 0</inkml:trace>
  <inkml:trace contextRef="#ctx0" brushRef="#br0" timeOffset="10549.64">25831 14595 7359 0,'0'0'320'0,"0"0"80"0,12 0-400 0,0 1 0 0,-1 1 0 0,2-2 0 15,-4-2 2112-15,2 1 352 0,1 0 64 0,-1-2 16 16,0 1-1520-16,2-3-320 0,0 0-48 0,-2 1-16 0,1-5-256 0,-2 2-48 16,0 2-16-16,3-3 0 0,-3 0 0 0,0-2-16 15,-1 1 0-15,0-4 0 0,-1 3 80 0,-2 1 0 16,0-2 16-16,-1 0 0 0,-2-1 128 0,1-1 32 15,-2-1 0-15,0-1 0 0,-2-2 144 0,-2 1 48 16,-2-1 0-16,1 1 0 0,-1-3-32 0,-1 0 0 16,-2 2 0-16,-1-1 0 0,0-2-176 0,-4-4-32 15,1 0-16-15,0 3 0 0,-2 1-112 0,-1 0-32 16,0-2 0-16,-1 2 0 0,-2-1-176 0,2 1-48 16,-2 0 0-16,2-1 0 0,0 2 32 0,-2 0 0 15,1-1 0-15,1 1 0 0,-2 0-160 0,-1 1 0 0,-2 1 144 16,-4 5-144-16,2-2 0 0,-3-2 0 0,-2 5 0 0,-2 1 128 15,-2-4-128-15,2 2 0 0,1 3 0 16,0 1 0-16,-1-1 0 0,2 0 0 0,2 2 0 0,-1 1 0 16,0-4 0-16,0 4 0 0,2-3 0 0,1 2 0 15,0 2 0-15,-1-1 0 0,-3 0 0 0,-2 2 0 16,-3-3 0-16,1 2 0 0,-4 1 0 0,5 1 0 16,-2-2 0-16,2 2 0 0,-1 2 0 0,1 2 0 15,2 0 0-15,-2 2 0 0,-1 2 0 0,1-3 0 16,4 2 0-16,-1 1 0 0,1 0 0 0,-1 1-128 15,-4-3 128-15,1 5 0 0,0-2 0 0,1 2 0 16,-3-3 0-16,3 1 0 0,1 5 0 0,0-3 0 16,1 4 0-16,1-1 0 0,-1 5 0 0,2 0-128 15,0-1 128-15,1 2 0 0,3-2 0 0,-1 3 0 16,0 1 0-16,2 0 0 0,1-1 0 0,0 0-128 0,1-1 128 0,-2 3 0 16,0 1 0-16,0-1 0 0,1 0 0 0,0-3 0 15,2 1 128-15,-1 0-128 0,0 0 144 0,3 1-144 16,-2-1 192-16,4 1-192 0,3 2 176 0,1-2-176 15,-1 0 160-15,3-1-160 0,1 0 192 0,1 0-64 16,2 2-128-16,0 0 192 0,2-2-192 0,-2 0 176 16,2-1-176-16,1 0 160 0,0 1-160 0,0-1 128 15,-1-5-128-15,2 1 128 0,3 1-128 0,-3 1 128 16,2-2-128-16,0-3 128 0,1 2 0 0,3-3-128 16,-4 1 192-16,2-3-64 0,-5-7-128 0,9 8 192 15,-9-8-192-15,8 5 192 0,-8-5-192 0,9 4 160 16,-9-4-160-16,0 0 160 0,14 2-160 0,-14-2 128 0,11-1-128 0,-2-4 128 15,-1 0-128-15,-1-3-224 0,-7 8 48 0,4-9 16 32,1-3-1504-32,-1 3-320 0,-1-4-48 0,2 3-12112 0</inkml:trace>
  <inkml:trace contextRef="#ctx0" brushRef="#br0" timeOffset="12477.88">26523 14648 17727 0,'0'0'784'0,"0"0"176"0,0 0-768 0,0 0-192 0,0 0 0 0,0 0 0 16,0 0 384-16,0 0 32 0,0 0 16 0,0 0 0 15,0 0 528-15,0 0 128 0,-5 6 0 0,5-6 16 16,0 0 48-16,0 0 0 0,0 0 0 0,0 0 0 16,0 0-288-16,0 0-48 0,-10-4-16 0,10 4 0 15,0 0-64-15,-10-3-16 0,10 3 0 0,-9-7 0 16,3-1 32-16,6 8 0 0,0 0 0 0,-9-13 0 0,4 1-160 0,1-5-16 16,0-1-16-16,0 0 0 0,2-3-48 15,0 0 0-15,0-1 0 0,2-3 0 16,-3-3-192-16,2-2-32 0,2-2-16 0,-1-2 0 0,3-3-144 0,-2 0-128 15,3-4 144-15,1 1-144 0,0-1 128 0,1-2-128 16,1 1 0-16,0 3 0 0,2-3 144 0,-1 1-144 16,3 3 128-16,0 0-128 0,-1 0 0 0,0 1 0 15,-1 2 128-15,1 2-128 0,0 2 0 0,0 4 0 16,-2 0 0-16,1 4 0 0,0-3 128 0,0 1-128 16,-2 3 0-16,2 1 128 0,1 2-128 0,-1 1 128 15,-1-2-128-15,2 5 128 0,1-2-128 0,-2 1 0 16,0-1 0-16,-2 1 128 0,-1 0-128 0,0 4 192 15,1 0-192-15,-1 0 192 0,0 1-192 0,1 2 128 0,-3-1-128 16,1 3 128-16,-2-1-128 0,-3 8 0 0,4-8 0 0,-1 2 0 16,-3 6 0-16,0 0 0 0,4-9 0 0,-4 9 0 15,0 0 0-15,3-5 0 0,-3 5 0 0,0 0 0 16,0 0 0-16,0 0 0 0,0 0 0 0,0 0 0 16,0 0 0-16,0 0 0 0,0 0 0 0,0 0 0 15,0 0 0-15,0 0 0 0,0 0 0 0,0 0 0 16,-8 8 0-16,1 1 0 0,7-9 0 0,-9 6 0 15,0-1 0-15,0 1 0 0,2-2 0 0,-2 1 0 16,-1 2 0-16,-2-4 0 0,1 1 0 0,-2 0 0 16,0-1 0-16,1 2 128 0,-3-1-128 0,-1-2 0 15,2 1 0-15,-2 0 128 0,-1 1-128 0,-1 0 0 16,1-3 0-16,-2 2 128 0,-3-1-128 0,2 0 0 0,-5-1 0 16,1 0 128-16,-1 2-128 0,-2-2 0 15,-1 0 0-15,-2-1 0 0,-3 0 128 0,-3-1-128 0,-1 0 0 0,0-2 0 16,1 2 0-16,-4 0 0 0,1-1 0 0,1 0 0 15,-1-1 0-15,1 0 0 0,1-3 0 0,1 1 0 16,0 2 0-16,-1-3 0 0,-2 0 0 0,2 2 0 16,-1 2 128-16,0-1-128 0,-1-3 0 0,1 1 0 15,0 0 0-15,1 2 0 0,2 1 0 0,0-2 128 16,2 0-128-16,3 1 128 0,1 2-128 0,-1 0 0 16,0 1 0-16,1-1-176 0,1-1 176 0,0 1 0 15,2 0 0-15,1-3 0 0,2 1 0 0,3 1 0 16,2-1 0-16,3 2 0 0,1 1 0 0,0-1 0 15,2 0 0-15,3-1 0 0,9 2 0 0,-10-2 0 16,1-3 0-16,9 5 0 0,0 0 0 0,0 0 0 0,-6-3 0 0,6 3 0 16,0 0 0-16,0 0 0 0,0 0 0 0,0 0 0 15,0 0 0-15,0 0 0 0,0 0 0 0,0 0 0 16,9-6 0-16,-2-1 0 0,-7 7 0 0,11-3 0 16,-11 3 0-16,11-3 0 0,-11 3 0 0,13-2 0 15,-2 2 0-15,1-2 0 0,-12 2 0 0,14 0 0 16,0 0 0-16,0 0 0 0,1 0 0 0,0 0 0 15,0 0 0-15,1 2-128 0,0-1 128 0,3 1 0 16,0 1 0-16,2-1-128 0,1 1 128 0,-1-2 0 16,2-1 0-16,1 1 0 0,4 2 0 0,1-2-128 15,-2 2 128-15,3-1 0 0,1 0 0 0,0-1 0 16,1 0 0-16,3 3-160 0,3-3 160 0,-1 1 0 16,-2 0-176-16,1-1 176 0,-2 3-160 0,-1-1 160 0,-2-2-176 0,0 0 176 15,1 2-192-15,0-1 192 0,-2 1 0 0,1-2 0 16,1-1 0-16,0 1 0 0,-4 1 0 0,3 0 0 15,1 1-160-15,0-2 160 0,0-1 0 0,-3 3 0 16,1-3 0-16,-3 0 0 0,-3 0 0 0,-2 2 0 16,-2 1 0-16,-2-1 0 0,-2 1 0 0,-2-1 0 15,0 0 0-15,-3 1-128 0,0 1 128 0,0-3 0 16,0 1 0-16,-1 0 0 0,0 1 0 0,-1-1-128 16,-9-2 128-16,0 0 0 0,11 4 0 0,0-3 0 15,-11-1 0-15,10 3 0 0,0-2 0 0,-10-1 0 16,11 2 0-16,-1-2-128 0,-10 0 128 0,12 1 0 15,-2 0 0-15,-10-1 0 0,12 0 0 0,-2 1 0 16,-10-1 0-16,10 0 0 0,-1 0 0 0,-9 0 0 16,0 0 0-16,9 0 0 0,-9 0 0 0,0 0 0 0,10 0 0 0,-10 0 0 15,0 0 0-15,0 0 0 0,0 0 0 0,0 0 0 16,0 0 0-16,0 0 0 0,0 0 0 0,7-3 0 16,-7 3 0-16,0 0 0 0,0 0 0 0,0 0 0 15,0 0-160-15,0 0 160 0,0 0-192 0,0 0 192 16,0 0-144-16,0 0 144 0,0 0 0 0,0 0-144 15,0 0 144-15,0 0 0 0,0 0 0 0,-7 6 0 16,7-6 0-16,-7 11 0 0,2 2 0 0,0-3-128 16,-1 3 128-16,3 2 0 0,0-1 0 0,0 5 0 15,0 2 0-15,2 0 0 0,-1 7 0 0,-1 0-128 16,2 4 128-16,-2 3 0 0,1 0 0 0,-1 2 0 16,1 0 0-16,-2-1 0 0,0 3 0 0,0-1 0 15,-1 0 0-15,0-1 0 0,-1-3 0 0,-1 2 0 0,0-2 0 16,0 1 0-16,2 4 0 0,-1-4 0 0,1 0 0 0,0-1 0 15,1-1 128-15,1 0-128 0,1-4 0 0,2-1 144 16,-1 3-144-16,1-5 0 0,-2 2 144 0,2-5-144 16,0-1 0-16,2-1 144 0,-2-3-144 0,0-3 0 15,0 2 0-15,0-3 0 0,0-1 0 0,1-6 128 16,-1-7-128-16,-3 10 0 0,2-2 208 0,1-8-32 16,0 0-16-16,0 0 0 0,0 0-32 0,0 0 0 15,0 0 0-15,0 0 0 0,-9-4-128 0,3 2 0 16,6 2 0-16,0 0 0 0,-8-7 0 0,2 0 0 15,6 7 0-15,-5-5 0 0,5 5 0 0,-5-9 0 16,1 1 0-16,4 8 0 16,0 0-464-16,0 0-128 0,-4-9-32 0,-1 2 0 15,1-1-1744-15,-1 0-336 0,5 8-80 0</inkml:trace>
  <inkml:trace contextRef="#ctx0" brushRef="#br1" timeOffset="45202.64">24878 9142 28559 0,'-6'-13'2544'0,"1"1"-2032"16,0-1-512-16,0 0 0 15,2 6-1056-15,-1-5-304 0,2 1-64 0,-1 1-16 0,1-3 1760 0,-1 4 368 16,0-1 64-16,-1 2 16 0,-1-3-352 0,2 1-64 16,-2 1-16-16,0 1 0 0,5 8-80 0,0 0 0 15,0 0-16-15,-8-7 0 0,8 7-240 0,0 0 0 16,0 0 0-16,0 0 0 0,0 0 0 0,0 0 0 0,-10-3 0 0,10 3 0 16,0 0 0-16,0 0 0 0,-5 8 0 0,1 2 0 15,0-1 0-15,3 2 144 0,0 6 16 0,2-2 0 16,-1 1 144-16,0 5 16 0,0-1 16 0,1 4 0 15,1 3-112-15,0 0-32 0,2 3 0 0,0 4 0 16,1-1-192-16,1 4 144 0,1 1-144 0,-1 6 128 16,0 1-128-16,2 4 0 0,1 0 0 0,-2 5 128 15,0-2-128-15,-1 0 0 0,1-1 0 0,-1 2 0 16,0 3 0-16,2 0 0 0,-4 0 0 0,2 1 0 16,-2-2 0-16,-2 1 0 0,0 0 0 0,-2 1 0 15,0 0 0-15,0 2 0 0,-2-5 0 0,2 0 0 16,0-2 320-16,0 1 0 0,0-2-16 0,3 0 0 15,0-2 112-15,2 3 32 0,0 2 0 0,0-2 0 0,1 0-128 16,2 0 0-16,-2-1-16 0,0-3 0 16,1 1-176-16,-2-1-128 0,0-2 144 0,-1 2-144 15,-3-5 144-15,-2 3-144 0,-2-5 128 0,1-1-128 0,-2 1 256 0,0-4-16 16,-2-3-16-16,2-3 0 0,0-3 144 0,2 1 16 16,0-2 16-16,2 1 0 0,3-2 32 0,2 0 0 15,0-5 0-15,3 1 0 0,-1 3-112 0,2 2 0 16,0-4-16-16,0 5 0 0,0-2-176 0,-2 4-128 15,0-7 144-15,-1 3-144 0,1 0 144 0,-2 2-144 16,-2-5 128-16,-1 2-128 0,0 3 128 0,1-1-128 16,-2-1 0-16,2 0 128 0,0 3-128 0,-3 0 0 15,2-5 0-15,-1 7 0 0,-1-3 0 0,-1 2 0 16,1-3 128-16,1 1-128 0,0 4 0 0,0-6 0 0,-2 2 0 16,1-1 0-16,0 4 0 0,0 2 0 0,-1-2 0 0,0-1 128 15,-1 0-128-15,2 3 0 0,0-1 0 0,0-3 0 16,0-1 0-16,0 0 0 0,0 3 0 0,0 0 0 15,2 0 0-15,-2-2 0 0,0 2 0 0,0-1 0 16,0 1 0-16,0-1 0 0,0 1 0 0,0-3 0 16,0 1 0-16,0-2 0 0,-2 1 0 0,2 1 0 15,0-4 0-15,0 6 0 0,-2-1 0 0,2 2 0 16,0-1 0-16,0 0 0 0,-1-3 0 0,-1 3 0 16,2 1-144-16,-1 1 144 0,-3-5 0 0,3 2 0 15,0-3-176-15,-2 1 176 0,1-5-160 0,-1 3 160 16,1-3 0-16,-2 3 0 0,-4 0 0 0,3-2 0 15,0-2 0-15,-1 1 0 0,-1-1 0 0,0 0 0 16,0 3 0-16,0-3 0 0,-1-1 0 0,0 0 0 16,1 1 0-16,-1 0 0 0,4-3 0 0,-2-2 0 0,-2-4 0 15,3 0 0-15,-1 0 0 0,0-3 0 0,0 1 0 0,1 2 0 16,0-4 0-16,0 2 0 0,-2-1 0 0,1 2 0 16,1-3-128-16,-1-2 128 0,0 4 0 0,-2-3 0 15,0 3 0-15,1-5-144 0,0 0 144 0,2 2 0 16,0-4-144-16,5-4 144 0,0 0 0 0,0 0-144 15,0 0 144-15,0 0 0 0,-5-5-144 0,5 5 144 16,-2-13 0-16,-1 2-144 0,2-2 144 0,1 0 0 16,0 0 0-16,-1-1 0 0,1-1 0 0,1-3-128 15,0-2 128-15,2 0 0 0,-2-3 0 0,0-4 0 16,3-6 0-16,1-4 0 0,-1-2 0 0,1-3 0 16,0-3 0-16,0-3 0 0,-1-5 0 0,1-1 0 15,0-2 0-15,-1-3 0 0,0-5 0 0,-2 1 0 0,0-4 0 0,-2 0 0 16,0-2 0-16,0 3 0 0,-2 2 0 0,1-5 0 15,-2-4 0-15,2 4 0 0,-1-1 0 0,-1 2 0 16,3 1 0-16,0 2 0 0,0-4 0 0,-1 0 0 16,1-1 0-16,1 0 0 0,-1 1 0 0,4 2 0 15,-4-2 0-15,2-1 0 0,1 4 0 0,1 2 0 16,0 1 0-16,-3 2 0 0,3-3 0 0,0 5 0 16,-2-2 0-16,2 1 0 0,-2 0 0 0,2-2 0 15,-1 1 0-15,1-3 0 0,-2 3 0 0,2-2 0 16,1 2 0-16,0-2 0 0,0 2 0 0,-1 2 0 15,1-5 0-15,-1 3 0 0,0 0 0 0,0 1 0 16,-2 1 0-16,1 0 0 0,-1 5 0 0,1 0 0 16,-1 1 0-16,1-1 0 0,-1 4 0 0,1 1 0 0,-1-2 0 0,1 1 0 15,0 0 0-15,-1 3 0 0,2-1 0 0,-2-1 0 16,0 4 0-16,0-1 0 0,1 5 0 0,-2-2 0 16,-1 1 0-16,0 1 0 0,-1-2 0 0,-1 2 0 15,1 2 0-15,1 2 0 0,0 0 0 0,0 2 0 16,-2-1 0-16,-1 3 0 0,2-1 0 0,1 1 0 15,-1 2 0-15,-1 2 0 0,1-3 0 0,1 2 0 16,-1-1 0-16,0 1 0 0,-1 3 0 0,1 3 0 16,0 2 0-16,1-3 0 0,-4-2 0 0,4 4 0 15,-1-1 0-15,-2 4 0 0,2 3 0 0,0 2 0 16,1 1 0-16,0-1 0 0,-2-1 0 0,4 2 0 16,-2 2 0-16,0 3 0 0,0-1 0 0,0 3 0 0,0 7 0 0,0 0 0 15,-2-5 0-15,2 5 0 0,0 0 0 16,0 0 0-16,0 0 0 0,0 0-160 0,-1 13 160 0,0 7-160 15,1 2 160-15,0 1-208 0,1 1 80 0,-1 3 128 16,1-1-160-16,2 6 160 0,1 1 0 0,-1 4-144 16,1 2 144-16,0 2 0 0,1 1 0 0,0 1-128 15,-1 4 128-15,1 4 0 0,-2 1 0 0,-1 0 0 16,2 0 0-16,-3 2 0 0,-1-2 0 0,0 5 0 16,2-1 0-16,-2 1 0 0,0 3 0 0,0 4 0 15,1-3 0-15,-1 5 0 0,0 4 0 0,0 0 0 16,-3-1 0-16,2 3 0 0,-3-1 0 0,2 1 0 15,-1 1 0-15,-1 0 0 0,-1 4 0 0,1 1 0 16,-2-1 0-16,1-4 0 0,-1 1 0 0,2-3 0 16,-1-2 0-16,0 0 0 0,1-5 0 0,1 0 0 15,1-3 0-15,0-1 0 0,1-4 128 0,0-2-128 0,0 1 192 0,-1 0-48 16,1-2 0-16,0 2 0 0,2 1-144 0,-1-2 160 16,-1-2-160-16,-2 1 160 0,3-3-160 0,-1 4 0 15,-2-2 0-15,2 3 0 0,-1-3 0 0,-1 1 0 16,1 0 0-16,-1 0 0 0,1-5 128 0,-1 0-128 15,-1 2 0-15,0-5 128 0,-1 2 0 0,0-1 0 16,0-3 0-16,1 6 0 0,-2-4-128 0,3 1 192 16,1-5-192-16,-2 1 192 0,-2 0-192 0,1-4 160 15,-1 0-160-15,1 1 160 0,0 0-160 0,3-1 128 16,-2-1-128-16,1-2 128 0,3 2-128 0,2 0 0 16,-1-1 0-16,3-1 128 0,-2-1-128 0,5-3 0 15,-2-1 0-15,0 2 128 0,-1-5-128 0,-2 2 0 0,1-3 0 16,-1 2 128-16,0-2-128 0,-2 2 0 15,0 0 0-15,-2-2 128 0,2 3-128 0,-1-4 128 0,-2 1-128 0,0 0 128 16,-2 1-128-16,1 1 0 0,0 0 144 0,0-3-144 16,0 0 0-16,1-3 144 0,-1-3-144 0,2-1 0 15,1 0 160-15,1-1-160 0,1-5 128 0,1 2-128 16,-2 2 0-16,0-1 0 0,2-5 128 0,1 0-128 16,-1 2 0-16,-2-12 0 0,3 8 0 0,-3-8 0 15,0 0 0-15,0 0 0 0,6 9 0 0,-6-9 0 16,0 0 0-16,0 0 0 0,0 0 0 0,0 0 0 15,0 0 0-15,0 0 0 0,0 0 0 0,0 0 0 16,0 0 0-16,12-6 0 0,-12 6 0 0,11-11 0 16,-2-1-144-16,-3-6 144 0,1-1 0 0,0-2 0 15,-2-3 0-15,3-6 0 0,0-7 0 0,-1-6 0 16,1-1 0-16,1-7 0 0,-3-1 0 0,3-4 0 16,-1-1 0-16,-1-2-128 0,-2 1 128 0,0-3 0 0,-1-7 0 0,0 0 0 15,-3-4-128-15,2 1 128 0,-2 0 0 16,-1-4 0-16,-2-2 0 0,0-7 0 0,1-5 0 15,0 1 0-15,0-1 0 0,-1-5 0 0,-2-8 0 0,3-1 0 16,1 0 0-16,0-1 0 0,0-1-192 0,3 0 192 16,2 4-192-16,2 5 192 0,2 7-320 0,0 4 64 15,1 4 0-15,1 1 0 0,0 5 96 0,0 4 32 16,-2 2 0-16,2 2 0 0,0 1 128 0,-2-2 0 16,0 3 0-16,-2 2 0 0,1-3 0 0,0 0 0 15,-3 0 0-15,1-4 0 0,3-5 0 0,-1 0 0 16,-1 1 0-16,1 1 0 0,0 1 0 0,0 3 0 15,1 5 0-15,1-4 0 0,-2 0 0 0,-2 3 0 0,0 4 0 16,-4 5 0-16,3 1 0 0,-1 3 0 0,0 6 0 16,-2 4 0-16,-2 4 0 0,0 3-128 15,-1 2 128-15,0 1 0 0,-2 3 0 0,1-1 0 0,-2 5 0 0,0-2 0 16,-2 6 0-16,1 3 0 0,-2 3 0 0,3 2-128 16,-1 3 128-16,-3 1 0 0,1 2 0 0,0 4 0 15,-1 0 0-15,-1 3-128 0,-1 3 128 0,0 0 0 16,-2 1-176-16,1 6 176 0,-3 1-208 0,0 1 80 15,1 6 128-15,0 5-160 0,1 5 160 0,0 0-160 16,1 2 160-16,2 5 0 0,0 3-144 0,1 5 144 16,-1 3 0-16,3 5-144 0,-3 2 144 0,3 3 0 15,0 4-128-15,2 5 128 0,-3 3 0 0,2 5 0 16,1 2-128-16,1 6 128 0,0 0 0 0,1 2 0 16,-1-4 0-16,3 5 0 0,-1 3 0 0,-1 4 0 15,1 0 0-15,0 3 0 0,-2 3 0 0,1 2 0 0,-1 4 0 16,-1 2 0-16,-1 2 0 0,0-1 0 0,0-1 0 15,-2 2 0-15,-2 1 0 0,-1-5 0 16,1-5 0-16,0-2 0 0,0 1 0 0,1-4 144 0,-3 1 112 16,1-3 0-16,2-2 16 0,0-2 0 0,2-2 0 0,1-5 0 15,0 0 0-15,2-7 0 0,2-2 32 0,0-3 0 16,-2-3 0-16,4 0 0 0,1 0-64 0,0-5-16 16,2-1 0-16,-1-4 0 0,0-4-48 0,1-3-16 15,0-6 0-15,0 0 0 0,1-4 64 0,0-2 16 16,0-6 0-16,0-2 0 0,-1-4 48 0,1-1 16 15,-1-4 0-15,0-1 0 0,-3-4 0 0,0 1 0 16,1-3 0-16,-2 0 0 0,-2-4-64 0,2-8-16 16,2 10 0-16,-2-2 0 0,-3 3-64 0,-1-4-16 0,4-7 0 15,-4 9 0-15,-1-3-16 0,5-6-128 0,-5 5 192 0,0 1-64 16,5-6-128-16,-6 7 192 0,-1 0-192 0,2 0 192 16,5-7-192-16,-9 3 0 0,1 4 0 0,1-3 128 15,-3-1-128-15,10-3 160 16,-10 3-160-16,1-2 160 0,0 1-160 0,9-2 0 0,-10-2 144 0,0 2-144 15,0-1 0-15,-1-3 0 0,1-2 0 0,1-1 0 16,-2-1-320-16,3-6-16 0,-3-8-16 0,2-1 0 31,0 0-1120-31,4-5-240 0,2-2-32 0,3-8-16 0,4-6-1312 16,1-4-272-16</inkml:trace>
  <inkml:trace contextRef="#ctx0" brushRef="#br2" timeOffset="50012.77">5505 16859 12959 0,'0'0'576'0,"0"0"112"0,0 0-560 0,0 0-128 0,0 0 0 0,0 0 0 16,0 0 912-16,0 0 160 0,0 0 16 0,0 0 16 16,0 0-352-16,0 0-80 0,0 0-16 0,0 0 0 15,0 0 0-15,0 0 0 0,0 0 0 0,0 0 0 16,0 0 48-16,8 6 16 0,-8-6 0 0,14 3 0 0,0 1-16 0,5-2-16 16,0 2 0-16,3-4 0 0,2-5-48 0,2 2-16 15,2 1 0-15,3-1 0 0,1-1-176 0,-2-1-48 16,-2 3 0-16,-1-3 0 0,0 0-32 0,0-2-16 15,1 2 0-15,-3 3 0 0,-4-3-64 16,-2-1-16-16,-1 4 0 0,-3-1 0 0,-1 1-112 0,-2 2-32 16,-3 0 0-16,-9 0 0 0,0 0 0 0,0 0-128 15,0 0 192-15,0 0-64 0,0 0 112 0,0 0 16 16,0 0 0-16,-9 7 0 0,-3 1 0 0,-2-2 16 16,-2 3 0-16,-3-4 0 0,-4 1-48 0,1 1-16 15,-6-3 0-15,3-3 0 0,-3-1 32 0,-1 0 0 16,-3 0 0-16,0 0 0 0,0 0-32 0,2-2 0 0,2-1 0 15,4-1 0-15,2 2-208 0,4-1 176 0,3-1-176 0,4 2 160 16,2-2-160-16,9 4 0 0,-7-5 0 0,7 5 128 16,0 0 16-16,0 0 0 0,8-6 0 0,3-1 0 15,5-3-144-15,4 4 128 0,4-3-128 0,4 2 128 16,1-3-128-16,4 3 0 0,-1-3 0 0,-1 3 0 16,-5 0 0-16,0-1 0 0,-1 2 0 0,1-3 0 15,-5 4 0-15,0 1 0 0,-4 0 0 0,-3 3 0 16,-2-3 0-16,-3 1 0 0,-9 3 0 0,0 0 0 15,0 0 0-15,0 0 0 0,0 0 0 0,-9-1 0 16,-5 5 128-16,-4 0-128 0,-10 2 128 0,-2 2-128 16,-3 3 0-16,-4-2 0 0,-5 2 128 0,1-3-128 15,0 1 0-15,3-4 0 0,3 0 144 0,3 0-144 16,5-1 192-16,4 0-48 0,5 0 0 0,5 1 0 0,2-1-144 16,11-4 0-16,0 0 144 0,0 0-144 0,0 0 0 0,0 0 0 15,11 3 0-15,4 0 0 0,5-3 0 0,6 0 144 16,3-1-144-16,4-1 160 0,4 0-160 0,1 1 0 15,1-3 0-15,-1-1 128 16,3 1-2096-16,-3 0-416 0,0 1-96 0</inkml:trace>
  <inkml:trace contextRef="#ctx0" brushRef="#br2" timeOffset="50493.9">13827 17208 13823 0,'0'0'608'0,"-6"-5"128"0,6 5-592 0,0 0-144 0,0 0 0 0,0 0 0 16,6-9 3360-16,7 4 640 0,0 3 128 0,-1-1 32 15,2 1-1856-15,2-2-384 0,1 0-64 0,3 2 0 32,-1 2-2000-32,2-2-400 0,2 1-80 0,4 0-16 0,1-1 640 0,2 2 0 0,1-1 192 0,2 1-64 15,1-4-304-15,-2 2-64 0,-2-1-16 0</inkml:trace>
  <inkml:trace contextRef="#ctx0" brushRef="#br2" timeOffset="52467.36">24937 9286 16575 0,'-13'-7'736'0,"7"1"160"0,-2 2-720 0,2 0-176 0,6 4 0 0,0 0 0 0,-6-3 1216 0,6 3 192 16,0 0 64-16,0 0 0 0,0 0-864 0,0 0-160 15,0 0-48-15,0 0 0 0,0 0-16 0,0 0-16 16,0 0 0-16,0 0 0 0,0 0-368 0,0 10 0 16,2 3 0-16,3-1 0 0,0 1 0 0,3 3 0 15,-1 4 0-15,4 1 0 0,0 5 0 0,1 0 0 16,-2 2 0-16,1 4 0 0,3-5 0 0,-1 3 0 15,-2-1 0-15,1-1 0 0,0 3 0 0,2 1 0 16,-2-2 0-16,-1 3 0 0,-1 2 0 0,1-2-128 16,-1 0 128-16,0 2 0 0,-1 3 0 0,-3 3-128 15,1 4 128-15,-1-6 0 0,-2-2 0 0,-2 1 0 0,1 0 0 16,-1 1 0-16,-2 2 0 0,-1-3 0 0,-1 0 0 0,0-1 0 16,1 1 0-16,-2 3 0 0,0 1 0 0,0-1 0 15,2 2 0-15,-2 1 0 0,-1 1 0 0,1 2 128 16,-1 3-128-16,1-3 176 0,0 1-176 0,0 1 192 15,0 1-192-15,1-2 0 0,-1 2 144 0,3-2-144 16,-1 0 0-16,0-2 144 0,-2 4-144 0,2-2 0 16,1-1 192-16,0 0-64 0,-1 1 0 0,1-2-128 15,0 1 288-15,1-2-48 0,-2 0-16 0,1-3 0 16,-2 2-32-16,1-1-16 0,-1 5 0 0,-1-1 0 16,1 1-176-16,-1 3 192 0,-2-1-192 0,0-1 192 15,-2 2-192-15,1 0 0 0,0-1 144 0,-1 2-144 0,0 1 144 16,0 2-144-16,0 0 192 0,0-2-192 15,1 3 160-15,0 1-160 0,-3 0 128 0,0 2-128 0,0-2 128 16,0 3-128-16,-1 1 0 0,1-3 128 0,0 2-128 0,0 2 0 16,2-5 0-16,-1 4 0 0,2 3 0 0,-1-2 0 15,2 2 0-15,1-2 0 0,2 0 0 0,1-2 0 16,-1 4 0-16,4-6 0 0,-2 2 0 0,1 2 0 16,0-1 0-16,2 3 0 0,-1-2 0 0,2 2 0 15,-1-2 0-15,0 1 0 0,1 0 0 0,1-1 0 16,-2-4 0-16,1 3 128 0,-1-2-128 0,1 1 0 15,0 1 0-15,1-3 0 0,-2-2 0 0,-1 1 0 16,1 3 0-16,-1-4 0 0,-2 0 0 0,0-2 0 16,-1 4 0-16,0-1 0 0,0 1 0 0,-1 1 0 15,0-2 0-15,-1 1 0 0,1-2 0 0,-1 3 0 0,-1-2 0 0,2-2 0 16,-1-1 0-16,2 1 0 16,0 1 0-16,-1 0 0 0,2 0 0 0,3 1 0 0,-1-1 0 0,2 0 0 15,0 0 0-15,4 0 0 0,1 0 0 0,-2 0 0 16,1 2 0-16,1-2 0 0,-2-1 0 0,2 2 0 15,-1 0 0-15,1 3 0 0,-3-2 0 0,3 1 0 16,-3-2 0-16,1 0 0 0,-2-1 0 0,0 1 0 16,0-1 0-16,-1 4 0 0,2 1 0 0,-5 0 0 15,2 2 0-15,0-4 0 0,-2-1 0 0,1 3 0 16,0-3 0-16,-2 0 0 0,0 1 0 0,0 0 0 16,0-2 0-16,-2 2 0 0,0-2 0 0,1 2 0 15,-2-5 336-15,2 1-16 0,-2 1 0 0,3 1 0 16,0 0 0-16,-2 2 0 0,0-3 0 0,2-3 0 0,0-1-96 0,2 2-32 15,0-1 0-15,-1 0 0 0,3-1-16 16,1-2-16-16,3 0 0 0,-3 0 0 0,0 0-160 16,0-4 0-16,-1-1 0 0,0-1 128 0,0 0-128 0,0-2 0 15,-3 0 0-15,0 1 128 0,0-2-128 0,2-2 0 16,-6 0 144-16,3 0-144 0,-2-1 128 0,-2-2-128 16,-1-7 160-16,1 1-160 0,3 1 144 0,-6-6-144 15,0 2 128-15,-1-4-128 0,1 1 288 0,0-1-32 16,2-3 0-16,0 1 0 0,1-2 64 0,0 0 0 15,-2-3 0-15,2 1 0 0,2-3-64 0,0-3 0 16,1 1 0-16,0-1 0 0,1-2-80 0,0-9-32 16,0 0 0-16,1 11 0 0,-1-11 0 0,0 0 0 15,1 11 0-15,-1-11 0 0,0 0 0 0,0 0 0 0,0 0 0 16,0 0 0-16,0 0 16 0,0 0 0 16,0 0 0-16,0 0 0 0,0 0 96 0,0 0 0 0,0 0 16 0,0 0 0 15,4-8-144-15,-1-1-128 0,-2 1 144 0,-1 8-144 16,3-10 0-16,0 1 128 0,-3-1-128 0,0 10 0 15,2-10 0-15,-1-1 0 0,0 2 0 0,2-1 0 32,1 3-576-32,-4 7-16 0,7-11 0 0,0 3 0 15,0-3-2432-15,1 3-496 0</inkml:trace>
  <inkml:trace contextRef="#ctx0" brushRef="#br2" timeOffset="75839.06">3315 3239 13983 0,'0'-16'624'0,"4"6"128"0,-2 2-608 0,2-2-144 16,1 4 0-16,0-3 0 0,-1 1 640 0,1-1 112 15,-1 0 16-15,1 3 0 0,-5 6-96 0,3-12-16 16,-1 1 0-16,1 2 0 0,-2-2-208 0,-1 2-32 15,-1-3-16-15,0 2 0 0,-1 1-224 0,0 0-48 16,-1 0-128-16,-2 1 192 0,1-1-192 0,-5 0 0 16,-5-1 128-16,-2-2-128 0,1 3 0 0,-4-1 0 15,-4 2 0-15,-4-2-160 0,-5 3 160 0,-3-2-160 16,-1 4 160-16,-2 1-160 0,-4-3 160 0,1 4 0 0,2-2 0 0,1 3 0 16,1 2 0-16,0 0 0 0,1 0 0 0,1 3 176 15,-1 3 128-15,-1 3 16 0,-2-4 16 0,0 7 0 16,-1-1-48-16,-2 2-16 0,-2 1 0 0,1 0 0 15,1 0-112-15,0 2-32 0,0 2 0 0,1 1 0 16,0 1-128-16,1 2 160 0,-2 0-160 0,0 6 160 16,1-2-160-16,2 4 192 0,1-5-192 0,2 5 192 15,2 2-192-15,2 1 0 0,4 3 0 0,1 3 128 16,2 2-128-16,2-2 0 0,3 1 0 0,2 2 0 16,-3-2 0-16,6-1 128 0,1-1-128 0,4 4 0 15,1 0 0-15,4-1 0 0,1 3 0 0,3-2 0 16,2 1 0-16,3 1 0 0,2-3 128 0,6-2-128 0,3-4 128 15,2-1-128-15,-1 0 0 0,3-1 128 0,5 0-128 0,1-2 160 16,1-2-160-16,3 2 160 0,2-2-160 0,2-5 192 16,3-1-192-16,0 0 192 0,5-2-192 0,-1-1 160 15,-4-4-160-15,3-2 160 0,-1 0 96 0,4-3 0 16,-2-3 16-16,2-2 0 0,1-3 112 0,4-4 32 16,3-4 0-16,0-2 0 0,-1-2-16 0,-2-5 0 15,-2-1 0-15,-2-3 0 0,0-3-32 0,0-3-16 16,1-1 0-16,-4 0 0 0,2-3-96 0,-1-1 0 15,1-2-16-15,-1-3 0 0,0-4-48 0,-1-3-16 16,-3 1 0-16,-3-2 0 0,-2-7 0 0,0 1 0 16,-2-2 0-16,-2 2 0 0,-4 0-176 0,-1 2 128 0,-4-2-128 0,-1 1 128 15,-3 4-128-15,-3-3 128 0,-2 1-128 16,-4-3 128-16,-2 2 0 0,-3-1-128 0,-2 0 192 0,-3 5-64 16,-2 4 64-16,-4-1 16 0,-4-3 0 0,-4 4 0 15,-2 2-64-15,-5 3-16 0,-3 0 0 0,-2 4 0 16,-4-3 48-16,-7 4 0 0,-6 0 0 0,-5 5 0 15,-4 4-16-15,-1 4 0 0,-3 1 0 0,0 4 0 16,-2 6-160-16,-4 5 0 0,-5 5 0 0,-2 3 128 16,1 7-128-16,2 3 0 0,4 5 0 0,0 4 0 15,1 2 0-15,4-1 0 0,2 2 0 0,6 5 0 32,5 3-768-32,2 4-128 0,5-1-16 0,8 0-14256 0</inkml:trace>
  <inkml:trace contextRef="#ctx0" brushRef="#br2" timeOffset="76587.82">24730 9255 11055 0,'0'0'480'0</inkml:trace>
  <inkml:trace contextRef="#ctx0" brushRef="#br2" timeOffset="78923.08">24651 8788 5519 0,'-8'-3'496'0,"1"-2"-496"15,-1-1 0-15,-1 0 0 0,0 3 2304 0,-1-5 384 16,-1 0 64-16,-1 3 0 0,1-4-1344 0,1 2-288 16,-1-5-48-16,1 3-16 0,1-2 80 0,3-2 16 0,0 2 0 0,1-2 0 15,1-1-48-15,1 3 0 0,3 1 0 0,0-2 0 16,0 3-304-16,3-1-64 0,-1 2-16 0,1 1 0 15,-3 7-368-15,5-8-80 0,-3 1-16 0,-2 7 0 16,0 0-256-16,0 0 0 0,0 0 128 0,0 0-128 16,0 0 0-16,6 10 0 0,-3 5 0 0,0 3 0 15,-2 1 160-15,-1 8-32 0,-1 4 0 0,-2 5 0 16,0 2 64-16,-3 7 0 0,0 0 0 0,-2 6 0 16,0 3-192-16,-1 0 0 0,-4 1 0 0,-1 3 0 15,-3 1 0-15,1-5 128 0,-1-4-128 0,1-2 128 16,1-3 128-16,1-2 32 0,0-1 0 0,1-4 0 15,3-1 128-15,0-1 32 0,2-5 0 0,3-4 0 16,2-3-96-16,2-1-16 0,0-5 0 0,2-3 0 16,2-3-112-16,3 0-32 0,4-3 0 0,0-1 0 0,0-7-64 15,2 0 0-15,-12-1-128 0,15-4 192 0,3-4-64 16,1-3-128-16,3-4 176 0,2-1-176 0,-1-1 128 0,3 3-128 16,2 0 0-16,3 1 0 0,1-2 0 0,-2 4 0 15,-1-1 0-15,2 1 0 0,-2 5 0 0,2-2 0 16,0 4 0-16,0-1 0 0,1-4 0 0,5 3 0 15,3-3-128-15,6 2 128 0,4 2 0 0,3-1 0 16,5 1 0-16,-3 1 160 0,-2-7-160 0,1 3 0 16,-2-2 0-16,3 5 128 0,1-2-128 0,1 2 128 15,1 4-128-15,-3 1 128 0,-2 0-128 0,-2 3 0 16,-3 0-160-16,-2-1 160 0,0-4 0 0,2 4 0 16,2 2-128-16,-2-2 128 0,-1 2 0 0,0 0 0 0,-1 2 0 0,-3-3 0 15,-3 2 0-15,-4 1 0 0,-4-2 0 0,-3-2 0 16,-1 2 0-16,-3 4 0 15,-3-2 128-15,0-1-128 0,-2 2 160 0,-1-1-32 0,-1-2 0 0,1 1 0 16,-3 1-128-16,-2-2 0 0,-2 1 144 0,0 0-144 16,-12-5 0-16,11 3 144 0,-11-3-144 0,10 2 0 15,-10-2 144-15,9-1-144 0,-9 1 0 0,0 0 144 16,8-8-144-16,-3 1 192 0,1-3-192 0,-2-3 192 16,-1-5-192-16,0-5 192 0,1-2-192 0,0-2 192 15,-1-2-192-15,0-5 192 0,1-2-192 0,1-2 192 16,0-9-192-16,2 1 0 0,0-2 0 0,2-3 0 15,1 0 0-15,2 2 0 0,1 1 0 0,-2 4 0 16,-2 3 0-16,0 3 0 0,0 3 0 0,-3-2 0 16,0 1 0-16,1 3 0 0,-2 1 0 0,0 6 0 15,-1-2 0-15,0 4 0 0,-1-4 0 0,-3 3 0 16,2 3 0-16,-2 0 0 0,0 3 0 0,-2 0 0 0,2 0 0 0,-3 2 0 16,-1 2-144-16,0 2 144 0,-1-1 0 0,0 3 0 15,-3 3 0-15,-1-1 0 0,0 2 0 0,-1 0-128 16,0-4 128-16,-4 7 0 0,0-1 0 0,0 1 0 15,-1-1 0-15,-2 1 0 0,0 2 0 0,-1-2 0 16,-1 1 0-16,-4 1 0 0,-3 1 0 0,-2 1 0 16,-2 1 0-16,-2 1 0 0,-1 0 0 0,-1 0 0 15,-3-2 0-15,-5 4 0 0,-4-1 0 0,-2-1 0 16,-3-2 0-16,-2 4 0 0,-3 1 0 0,2 1 0 16,2-2 0-16,-1 3 0 0,-1 0 0 0,-1-1 0 0,-7 3 0 15,0-4 0-15,0-1 0 0,1 1 0 0,2 3 0 16,4-3 0-16,1 7 0 0,-2-6 0 0,-2-1 0 0,-3 1 0 15,-3-3 0-15,4-3 0 0,1 0 0 0,1 1 0 16,5 2 0-16,2 0 0 0,4 3 0 16,-2-5 0-16,-1-4 0 0,2-1 0 0,-3 1 0 0,6-1 0 15,2 4 0-15,4-1 0 0,2-1 0 0,4 0 0 16,2-5 0-16,3 5 0 0,6-1 0 0,0 2 144 16,2 1-144-16,2 0 0 0,3 1 0 0,2 1 0 15,1-6 0-15,2 1 0 0,1 1 128 0,9 2-128 16,0 0 0-16,0 0 160 0,0 0-160 0,0 0 160 15,0 0-160-15,0 0 0 0,0 0 144 0,10-3-144 16,3 1 0-16,1 0 0 0,5 2 0 0,4-2 0 16,4-1 0-16,5-2 0 0,3 0 0 0,7 1 128 15,6 0-128-15,6-2 0 0,3-3 128 0,1 3-128 0,5-3 128 0,-2 3-128 16,0-2 128-16,2 0-128 0,5 2 128 0,0-2-128 16,1 2 160-16,-3 1-160 0,-5-3 0 0,-1 3 128 15,-3-2-128-15,2 3 0 0,0 1 0 16,2-1 0-16,4 2 0 0,-5-1 0 0,-3 1 0 0,-6 1 0 15,-3-1 0-15,-2 1 0 0,-2-2 0 0,0 2 0 16,-1 1 0-16,-1 0 0 0,-5 1 0 0,1 1 0 16,-3 0 0-16,-4 1 0 0,-2-1 0 0,0 1 128 15,-4-3-128-15,-3 2 0 0,0 2 0 0,-3 0 0 16,-4-1 128-16,-1 2-128 0,-1-3 0 0,-3 3 0 16,-1 0 0-16,-3 2 0 0,-6-7 0 0,7 7 0 15,-6 5 0-15,-1-2 0 0,-1 1 128 0,-3 3-128 0,-2 2 0 16,-1-1 0-16,2 3 128 0,-2-1-128 15,-2 1 0-15,1 4 0 0,-2 1 0 0,0 7 0 0,1 1 0 0,-3 4 0 16,-2 4 0-16,2 2 0 0,-2 6 0 0,2 2 0 16,-2 2 0-16,2-2 0 0,-1 1 0 0,1-2 0 15,5 3 0-15,-3 0 0 0,2-3 0 0,-2-2 0 16,2 0 0-16,-1-4 0 0,0-3 0 0,2 0 0 16,0-4 0-16,1-5 0 0,0-1 128 0,1-3-128 15,1-3 0-15,1-4 0 0,2-5 128 0,1 1-128 16,1-2 0-16,-1 1 0 0,3-5 128 0,-1-1-128 15,-2-8 0-15,0 0 0 0,0 0 128 0,0 0-128 16,0 0 0-16,0 0 128 0,0 0-128 0,0 0 0 16,0 0 144-16,0 0-144 0,0 0 128 0,0 0-128 15,-5-10 0-15,5 10 128 0,-5-6-128 0,5 6 0 16,-9-9 0-16,2 3 0 0,-1 2 128 0,0-2-128 0,0 0 0 16,-1 3 160-16,0-1-160 0,-1-1 160 0,-3 1-160 0,0 1 0 15,-1 1 0-15,-2 1 0 0,-3-1 0 0,-2 1 0 16,-2-2 0-16,-1 1-176 0,-1 1 176 0,-7 2 0 15,-6-1 0-15,-5 0 0 0,-7-1 0 0,-2 1 0 16,-4 0 0-16,-1 3 0 0,0 0 0 0,-1 1-128 16,1 1 128-16,-3 4 0 0,-2-3 0 0,-4-1 0 15,4-1 0-15,1 0-128 0,4 0 128 0,3 2 0 16,6 3 0-16,0-3 0 0,-1 3 0 0,1-4 0 16,0-1 0-16,2 0 0 0,1 0 0 0,6-2 0 15,2 0 0-15,4-1 0 0,3 1 0 0,2 0 0 16,6-2 0-16,0 0 128 0,2 0-128 0,2 0 0 15,3-2-128-15,2 1 128 0,1 0 0 0,1-2 0 0,3 1 0 0,8 2 0 16,-9-5 0-16,1-2 0 0,4 2 0 0,0-2 0 16,1 0 0-16,3 7 0 0,-3-9 0 0,3 0 0 15,0-3 0-15,1 0 0 0,2 0 0 0,1-4 0 16,1-1 0-16,-3-1 128 0,3 0-128 0,2-1 0 16,0 0 128-16,2-5-128 0,0-3 128 0,3 2-128 15,0-6 0-15,2-3 144 0,2-3-144 0,-4-5 0 16,1 0 144-16,1 1-144 0,0 1 0 0,1-5 144 15,0 1-144-15,-1-2 0 0,0 3 0 0,-1-1 128 16,0 1-128-16,-3 3 0 0,0-1 144 0,0 5-144 16,-2 8 0-16,0 0 0 0,-3 4 0 0,0 4 0 15,-1 3 0-15,-2 2 0 0,1 2 0 0,-2 4 0 16,-1-1 0-16,0 10 144 0,0 0-144 0,0 0 0 16,-3-9 0-16,3 9 0 0,-2-6 0 0,2 6 0 0,0 0 0 0,0 0 0 15,0 0 0-15,0 0 0 0,0 0 0 0,0 0 0 16,0 0 0-16,0 10 0 0,0-10 0 0,0 13 0 15,1-4 0-15,-1-9 0 0,0 0 0 0,5 11 0 16,-5-11 0-16,8 9 0 0,1-1 0 0,-9-8 0 16,10 4 0-16,-10-4 0 0,10 6 0 0,-1 0 0 15,-9-6 0-15,11 5 0 0,0-2 0 0,-11-3 0 16,12 5 0-16,0 1 0 0,-1-2 0 0,2-3 0 16,-2 2-128-16,3 0 128 0,2-1 0 0,-1-2 0 15,-1-2 0-15,1-1 0 0,2 0 0 0,0 1 0 16,2-2 0-16,3-2 0 0,2 1 0 0,3 0 0 15,5-4 0-15,2 2 0 0,3-2 0 0,5 3 0 0,0 2 0 0,2-3 0 16,-1-1 0-16,1-1 0 0,-2-5 0 16,1 1 0-16,0 5 0 0,2-1 0 0,0 2 0 0,2-2 0 15,2 3 0-15,0 0 0 0,-3 2 0 0,1 0 0 16,-1-1 0-16,-3-1 0 0,-2 1-128 0,-2 2 128 16,0-1 0-16,0-1 0 0,-3 1 0 0,0 0 160 15,0 3-160-15,-3-1 0 0,2-1 0 0,-2-1-176 16,-5 0 176-16,-2 1 0 0,-6 1 0 0,-3 0 0 15,-3-1-224-15,-4 0-16 0,-10 3 0 0,0 0 0 32,0 0-1232-32,0 0-240 0,-7-7-48 0,-7 5-9808 0,-10 0-1952 0</inkml:trace>
  <inkml:trace contextRef="#ctx0" brushRef="#br2" timeOffset="80440.71">25686 19391 24527 0,'0'0'1088'0,"0"0"224"0,0 0-1056 0,0 0-256 15,0 0 0-15,5 14 0 0,-3 0 560 0,2-3 48 16,-4-11 16-16,5 14 0 0,-1 0-32 0,0 0 0 16,0-4 0-16,-4-10 0 0,5 12 128 0,-5-12 32 15,3 14 0-15,1-4 0 0,-4-10-128 0,4 13-32 16,-4-13 0-16,1 12 0 0,-1-12-64 0,0 9-16 16,0-9 0-16,0 0 0 0,-3 12 0 0,3-12-16 15,0 0 0-15,-7 6 0 0,0 0 16 0,7-6 0 16,-11 2 0-16,0-4 0 0,-3-3-128 0,0 0-32 15,-4 0 0-15,2-4 0 0,-3 3-128 0,1-3-32 16,0 1 0-16,0-2 0 0,-3 5-192 0,0 0 0 0,0-3 0 16,0 2 0-16,1 1 0 0,-4-3 0 0,-3 2 0 0,3 1 0 15,-1 0 0-15,2 4 0 0,0 1 0 0,-4 2 0 16,0 2 0-16,-6 0-128 0,-2-2 128 0,-2 3 0 16,-1 3 0-16,-4-3-128 0,0 1 128 0,1 2 0 15,-1-2 0-15,3 3 0 0,-1-4 0 0,2 2 0 16,1-1 0-16,2-1 0 0,-2-1 0 0,-1 0 0 15,2 1 0-15,-1-1 0 0,2-2 0 0,2 1 0 16,0 1 0-16,1 1 0 0,4-3 0 0,4 1 0 16,5-3 0-16,0 1 0 0,1 0 0 0,4-1 0 15,2-1 0-15,5 0 0 0,7 1 0 0,0 0 0 16,0 0 0-16,0 0 144 0,-4-5-144 0,4 5 192 16,0 0-192-16,5-10 160 0,-5 10-160 0,6-6 160 15,-6 6-160-15,11-3 0 0,-11 3 0 0,12 0 0 16,-12 0 0-16,13 5 0 0,0 1 0 0,-3 4 0 0,-1 0-144 0,-3 6 144 15,1 1 0-15,-1 5 0 0,-1 3 0 16,-2 1 0-16,-1 4 0 0,-1 5 0 0,-2-1 0 0,0 3 0 16,-2 0 0-16,-1 3-160 0,-1 4 160 0,-2-2 0 15,-1 1 0-15,-1 3 0 0,0-3 0 0,0-1 128 16,2-4-128-16,-2-3 0 0,0-2 144 0,0-3-144 16,1 2 192-16,1-3-192 0,1-5 192 0,2 3-64 15,-1-6 0-15,1 2-128 0,0-1 128 0,3-3-128 16,1-1 0-16,0-4 0 0,0 0 128 0,0-2-128 15,0-4 0-15,0-8 0 0,0 0 128 0,5 6-128 16,-5-6 0-16,9 5 0 0,-9-5 0 0,11 0 0 16,1-4 128-16,-2 2-128 0,0-2 0 0,0 0 0 15,5-5 0-15,2 3 0 0,-1 2 0 0,5-3 0 16,2-1 0-16,1 3 0 0,6-3 0 0,5 3 0 0,-1 1-128 0,8-1 128 16,0 0 0-16,1 1 0 0,2 3 0 0,3-1 0 15,0 0 0-15,6 4-144 0,-1 0 144 0,0 3 0 16,1 4 0-16,-5-3-128 0,-3 5 128 0,-5-5 0 31,-10-1-448-31,-3 3 0 0,-3-2 0 0,-5 0 0 16,-2 2-32-16,-3-4-16 0,0 2 0 0,-1-1 0 15,0-1-976-15,-2-3-192 0,-12-1-32 0</inkml:trace>
  <inkml:trace contextRef="#ctx0" brushRef="#br2" timeOffset="82512.16">26012 8433 15663 0,'0'-9'1392'15,"0"-2"-1120"-15,0 3-272 0,0-3 0 0,0-2 1344 0,-1 0 192 16,-2 0 64-16,0 1 0 0,-2 2-352 0,-2-2-64 15,-2 1-16-15,0 0 0 0,-1 0-192 0,-2 3-32 16,-6-2-16-16,1 5 0 0,2-2-176 0,-2 0-48 16,-2 3 0-16,0-3 0 0,-1-1-208 0,-4 4-48 15,-2-2-16-15,-2 1 0 0,-2 0-112 0,-4 0-32 16,-3-2 0-16,-1 4 0 0,-4 0-16 0,1 0 0 16,2-2 0-16,-2 4 0 0,0 1-48 0,1 0-16 15,1-1 0-15,0 2 0 0,-4 3 80 0,-2 1 16 0,-2-1 0 16,0 6 0-16,0-1-144 0,0 5-32 0,1 0 0 15,1 2 0-15,-2 2-128 0,0 4 192 0,1 2-192 0,0 6 192 16,-1 2-192-16,1 2 0 0,2 2 0 0,4 0 128 16,4-1-128-16,2 5 128 0,5 0-128 0,4 1 128 15,4 2-128-15,8-3 0 0,4 0 0 0,2 4 0 16,2-4 0-16,4 3 0 0,5 3 0 0,6-5 0 16,3 2 0-16,3-1 0 0,3 3 0 0,4 0 0 15,2-3 0-15,3 0 0 0,2-4 0 0,0-1 0 16,1 0 128-16,4-5-128 0,0-6 0 0,-2 1 128 15,-2-1-128-15,2-4 128 0,3 1-128 0,2-6 128 16,2-6 16-16,3-1 0 0,1-4 0 0,6-1 0 16,2 1 0-16,1-5 0 0,-2-3 0 0,-1-10 0 15,-2-3-16-15,2-3-128 0,1-2 192 0,-2 0-64 16,5-2-128-16,-1-3 128 0,3-1-128 0,-5-4 128 0,-4-2-128 16,-4 0 0-16,-1-4 0 0,-4 1 128 0,-2-3-128 0,-2 1 0 15,-1-1 0-15,-1-2 0 0,-2 2 0 0,-2-1 128 16,-4-2-128-16,-1 2 0 0,-4-2 128 0,2 2-128 15,-9-3 128-15,-1 0-128 0,-6 0 128 0,-2 0-128 16,-1 1 0-16,-4 3 128 0,-3 1-128 0,-4 2 0 16,-5-1 144-16,-1 3-144 0,-1 1 0 0,-5 2 128 15,-4-2-128-15,-3 3 0 0,-4 3 0 0,0 2 0 16,-2 1 0-16,-4 3 0 0,-4 1 0 0,-4 1 0 16,-2 0 0-16,-5 2 0 0,-7 0 0 0,0 6 0 0,2 0 0 15,-1 4 0-15,4-2 0 0,0 6 0 16,-3 2-144-16,-1 2 144 0,-4 2 0 0,4 5 0 15,1 0 0-15,2 3 0 0,3 2-128 0,2 4 128 0,0 1 0 0,1 3 0 16,-3 1 0-16,-1 2 0 0,-1 3 0 0,2 1 0 16,1 4-128-16,3 2 128 0,4 0 0 0,4 5 0 15,3 4 0-15,5 1-144 0,3 3 144 0,5 0 0 16,3 2-128-16,6 1 128 0,6-2 0 0,2-2 0 16,4 4 0-16,6-1-128 0,3 1 128 0,2-3 0 15,3-5 0-15,2 3 0 0,2-5 0 0,4-5 0 16,3 0 0-16,6-2 0 0,3-1 0 0,5-5 0 15,2-1 0-15,5-4 0 0,5-3 0 0,5-1 0 16,4 0 0-16,-2-2 0 0,3-4 0 0,1-7 0 16,0 0 128-16,2-3-128 0,3-2 0 0,4-1 144 15,1-1-144-15,-4-2 0 0,-4-6 0 0,1 1 128 16,-3-6-128-16,-1-2 0 0,-1-1 0 0,5-3 128 0,0 1-128 16,0-2 0-16,-1-5 144 0,-4 1-144 0,-5-6 0 0,0 1 128 15,-2-1-128-15,-1-2 0 0,-1-2 0 0,0-2 0 16,-1 1 0-16,-1 1 128 0,-3-2-128 0,-4 0 0 15,-4-5 0-15,-3 3 0 0,-5-1 0 0,-4 0 128 16,-4-5-128-16,-3 4 0 0,-4 5 0 0,-3-3 128 16,-3 3-128-16,-4-1 0 0,-2-1 0 0,-4 3 0 15,-3 0 0-15,-3 0 128 0,-4 2-128 0,-6 0 0 16,-4 1 0-16,-6-1 0 0,-3-1 0 0,-4 2 0 16,-5 1 0-16,-3-1 0 0,0 0 0 0,0 7 0 15,1 2 0-15,0 0 0 0,-3 6 0 0,0 6 0 0,-6-2-144 16,1 0 144-16,-2 2 0 0,-1 1 0 0,3 5 0 0,0 2 0 15,4 3-144-15,1 1 144 0,-2 3 0 0,-1 3 0 16,-2 2 0-16,-3-2-128 0,-1 6 128 0,1 0 0 16,0 3 0-16,1 6 0 0,3 2 0 0,3 4 0 15,3-1-160-15,-4 3 160 16,1 3-128-16,1 0 128 0,-1 3 0 0,5 2 0 0,1 1 0 0,4 3-128 16,1 1 128-16,6 3-128 15,6 5 128-15,3 0-128 0,3 1 128 0,4-2 0 16,5-3 0-16,3 2-128 0,2 2 128 0,6-1 0 0,2-2 0 0,4 1 0 15,1-2 0-15,5-3 0 0,3 1 0 0,1-4 0 16,2-3 0-16,4 2 0 0,4-5 0 0,5 0 0 16,3-4 0-16,3 1 0 0,4-4 0 0,2 1 0 15,4-1 0-15,-2-4 0 0,-2-6 0 0,4 0 0 16,1 0 0-16,4-4 0 0,4-4 0 0,3 1 0 16,2 1 0-16,-3-3 0 0,-2 0 128 0,-3-7-128 0,-3-4 0 0,3-6 0 15,-2 2 0-15,4-7 128 0,3 0-128 0,2-1 0 16,-3-6 0-16,-1-2 128 0,-4-4-128 0,-1-6 128 15,-4-1-128-15,0 0 128 0,2-2-128 0,0 0 0 16,1-3 0-16,-3-3 128 0,1-1-128 0,-2-4 0 16,-5 1 0-16,-3-1 128 0,-3-2-128 0,-3 0 0 15,-4 0 0-15,-4 2 128 0,-2 6-128 0,-4 2 0 16,-3-1 128-16,-5 3-128 0,-4-1 0 0,-3 5 128 16,-2 0-128-16,-5 2 0 0,-3 0 0 0,-3 0 144 15,-3-1-144-15,-4 6 0 0,-4 2 128 0,-6-2-128 16,-6-1 0-16,-3-3 0 0,-2-1 0 0,-4 2 0 0,-5-3 0 15,-1 6 0-15,0-2 0 0,1 5 0 0,1 7 0 16,-1 4 0-16,1-2 0 0,-4 2 0 0,1 3 0 0,-3 2 0 16,-3 3 0-16,2 6-144 0,-1 0 144 15,2 2 0-15,1-1 0 0,1 4 0 0,2-2 0 0,0 2-128 16,-3 3 128-16,1 3 0 0,-4-4-144 0,7 2 144 16,1 1 0-16,4-3 0 0,4 1 0 0,3 4 0 15,2 1 0-15,3-2 0 0,6 0 0 0,4 0 0 16,1-3 0-16,2-1 0 0,3 3 0 0,3 0 0 15,1-4-128-15,5 2 128 0,-3-2 0 0,4 0 0 16,4-9 0-16,0 0 0 0,0 0 0 0,0 0 0 16,1 9-320-16,-1-9 48 0,0 0 16 0,0 0 0 15,11 1-160-15,-1-2-32 0,-10 1 0 16,12-4 0-16,-1 3-1360 0,-1-1-288 0,0 1-48 16,0 1-8032-16,-10 0-1600 0</inkml:trace>
  <inkml:trace contextRef="#ctx0" brushRef="#br2" timeOffset="84146.77">24261 19601 15663 0,'-13'-2'688'0,"13"2"144"0,-10-2-656 0,1-1-176 0,0 1 0 0,9 2 0 0,0 0 1360 0,0 0 240 16,-8-3 64-16,8 3 0 0,0 0-816 0,0 0-144 16,0 0-48-16,-2-8 0 0,1 0-16 0,1 8-16 15,5-8 0-15,-5 8 0 0,5-9-112 0,1 4-32 16,-6 5 0-16,9-4 0 0,-9 4-224 0,0 0-32 16,11 4-16-16,1 5 0 0,-2 1-48 0,0 5-16 15,-1 4 0-15,0 7 0 0,0-1 32 0,-1 10 0 16,-3 1 0-16,0 4 0 0,0 6-176 0,-4 2 192 0,-3 7-192 15,-2 3 192-15,0-1-192 0,-1-1 192 0,-4 0-192 0,5-1 192 16,-4-7-192-16,2-4 160 0,0-2-160 0,-2-6 160 16,0-4 368-16,3-6 80 0,3 1 16 15,-2-3 0-15,0-5 48 0,3-1 16 0,0-1 0 0,1-5 0 16,0-3-288-16,0-9-48 0,2 10-16 0,-2-10 0 16,0 0-160-16,0 0-48 0,7 7 0 0,-7-7 0 15,0 0-128-15,10 5 192 0,0-4-192 0,0-2 192 16,4-2-64-16,0 0-128 0,4-1 192 0,0-4-64 15,-2 1-128-15,5-5 0 0,3 2 144 0,2-3-144 16,4 0 0-16,0 3 128 0,3-2-128 0,3 1 0 16,1 3 0-16,1-4 0 0,0 4 0 0,0-3 0 15,-2 2 0-15,-1 0 0 0,1 4 0 0,1 3 0 16,2-1 0-16,-1 2 0 0,2-2 0 0,3 3-128 0,-3 3 128 16,2-2 0-16,-1-1 0 0,0 4 0 0,-2-2 0 0,-1 2 0 15,-2-1 0-15,0 2 0 0,-1 0 0 0,2-3 0 16,1 2 0-16,-2 1 0 0,-3-2 0 0,-1-1 0 15,-2 0-144-15,-3 0 144 0,-1 1 0 0,-4-2 0 16,-7-1 0-16,-1 0 0 0,0 0 0 0,-2 1 0 16,-2-2 0-16,-10 1 0 0,0 0 0 0,0 0 256 15,10-2-32-15,-10 2-16 0,0 0 48 0,6-8 0 16,-6 8 0-16,3-13 0 0,-3 1-256 0,0 1 0 16,0-4 0-16,-3-1 0 0,0-2 0 0,-3-4 128 15,0-5-128-15,2-1 0 0,-2-6 128 0,1-4-128 16,-1-6 0-16,2 0 144 0,0-3-144 0,1 4 0 15,2-3 0-15,-1 7 128 0,2 0-128 0,0 3 0 0,0 2 144 16,2 1-144-16,-1 1 0 0,-1 6 128 0,2 1-128 16,-2 6 0-16,0 0 0 0,0 5 0 0,-2 2 0 0,2-2 0 15,2 4 0-15,-2 3 0 0,0 0 0 0,0 0 128 16,1 2-128-16,0-1 0 0,2-1 0 0,-2 2-128 16,-1 0-32-16,0-3 0 0,0 8 0 0,0 0 0 15,0-6 16-15,-1-2 0 0,1 8 0 0,0 0 0 16,-2-8 144-16,2 8-160 0,0 0 160 0,0 0-160 15,0 0 160-15,0 0 0 0,0 0-144 0,0 0 144 16,-8 2 0-16,-1 0-144 0,-4 1 144 0,1 1 0 16,1-3 0-16,-2 3 0 0,1-2 0 0,-5 2 0 15,-1-1 0-15,-1 2 0 0,-1-2 0 0,-3 0 0 16,-2 0 0-16,-2 0 0 0,-1 1 128 0,-3-1-128 0,-2-1 0 16,0 0 128-16,-1 0-128 0,-2-1 0 15,-2-1 176-15,-2 0-176 0,-5-1 192 0,2 0-192 0,-2 0 192 16,1 1-64-16,-3 0 0 0,5 0-128 0,0 2 0 0,1 2 0 15,2 2 0-15,-2-1 0 0,1-1 0 0,-2 1-144 16,-3 3-16-16,2-3 0 16,2 0-416-16,4 0-96 0,3-1-16 0,5-4-10480 15,3 2-2096-15</inkml:trace>
  <inkml:trace contextRef="#ctx0" brushRef="#br2" timeOffset="92566.2">28098 6801 15599 0,'0'0'688'0,"-9"2"144"0,0 1-656 0,1 0-176 0,-1 0 0 0,0 1 0 15,0 0 768-15,0 1 112 0,0-2 16 0,-1 3 16 16,-3 2-32-16,0 3-16 0,1 2 0 0,-1-3 0 15,2 3-352-15,-2-2-64 0,0 4 0 0,2 2-16 16,-2-3-192-16,0 2-48 0,-1 2 0 0,0-1 0 0,0-2 160 0,2 0 32 16,1-1 0-16,0 0 0 0,2 0 0 0,3-1 0 15,2-3 0-15,1 0 0 0,3-10-64 0,0 0-16 16,9 8 0-16,1-2 0 0,4-5 80 0,0-2 32 16,4-4 0-16,4 1 0 0,-3 0-112 0,5-4-32 15,3 0 0-15,2-2 0 0,-1 2-96 0,2-2-32 16,4 2 0-16,0 3 0 0,0-4-144 0,0 5 0 15,0-1 0-15,-3-1 0 0,-3 2 0 0,-2 2 128 16,-5-1-128-16,-3 1 0 0,-4 0 0 0,-2 0 0 16,-12 2-224-16,0 0 80 15,10-3-2240-15,-10 3-448 0</inkml:trace>
  <inkml:trace contextRef="#ctx0" brushRef="#br2" timeOffset="92748.98">27995 7006 25391 0,'0'0'1120'0,"8"-8"240"0,2-2-1088 15,4 1-272-15,4-4 0 0,5-2 0 0,5-3 816 0,5 3 96 0,4 2 32 0,3-2 0 16,3-3-304-16,2 0-48 0,-1-2-16 0,0 0 0 16,-6 2-384-16,1 0-192 0,2 0 160 0,-2 2-160 15,1 0-736 1,-1 1-240-16,-2 1-48 0,1 4-7584 0,0-3-1504 0</inkml:trace>
  <inkml:trace contextRef="#ctx0" brushRef="#br2" timeOffset="93165.95">29376 6106 11967 0,'0'0'1072'0,"-9"0"-864"0,1-3-208 0,8 3 0 16,0 0 2048-16,0 0 384 0,0 0 64 0,0 0 0 16,-2 10-1664-16,3 4-320 0,3 5-80 0,0 0-16 15,1 3 144-15,2 2 16 0,3 3 16 0,1 6 0 16,3 5-192-16,-2 4-32 0,0 0-16 0,-1 4 0 16,-1-3-96-16,-2 4 0 0,-2-1-16 0,1-2 0 15,-4-4-112-15,0-2 0 0,-2-5-128 0,-1-4 192 16,0-5-192-16,-1-1 144 0,1-3-144 0,-3-3 128 15,1-4-320-15,2-13-64 0,0 0 0 0,0 0-11664 16</inkml:trace>
  <inkml:trace contextRef="#ctx0" brushRef="#br2" timeOffset="93493.24">29809 6067 14735 0,'0'0'1312'0,"0"0"-1056"16,0 0-256-16,-5 13 0 0,3-3 1824 0,-1 4 304 16,0 0 64-16,1 3 16 0,-2 2-1216 0,-1 0-240 15,-1 0-48-15,-1 0-16 0,-2-1-48 0,-1 0-16 16,-1 1 0-16,-1 1 0 0,-2 0-368 0,-1 1-64 16,-1-2 0-16,-2-1-16 0,0-1-176 0,3 4 0 15,1 0 144-15,0-3-144 0,0-4 192 0,0-1-16 16,5 0-16-16,0 1 0 0,3-4 176 0,2 1 48 0,0 1 0 0,3-3 0 15,1 1 32-15,2-3 16 0,-2-7 0 0,7 12 0 16,-1-5-48-16,7 1 0 0,1-3 0 0,1-2 0 16,0-1-16-16,4-1-16 0,2 1 0 0,3-2 0 15,1 0-352-15,2 1 0 0,0 3 0 0,1-2 0 16,1-3 0-16,-3 1 0 0,-5 0 0 0,-1-1-128 31,-2-3-1168-31,-3 0-240 0,3-1-32 0,-5-1-12032 0</inkml:trace>
  <inkml:trace contextRef="#ctx0" brushRef="#br2" timeOffset="93700.34">30110 6223 27647 0,'0'0'2448'0,"0"0"-1952"15,8-12-496-15,2 2 0 0,2 1 224 0,2-2-48 16,0 3-16-16,3-2 0 0,1 0 160 0,3-2 16 16,-4 1 16-16,2 1 0 0,0-3-352 0,-2 1 0 15,1 2-160-15,0 0 160 16,-2 4-2544-16,-3 4-400 0</inkml:trace>
  <inkml:trace contextRef="#ctx0" brushRef="#br2" timeOffset="93843.07">30201 6312 13823 0,'0'0'1216'0,"0"0"-960"0,0 0-256 0,0 0 0 16,0 0 1360-16,7 6 240 0,3-5 32 0,2-1 16 16,1 0-400-16,1 0-80 0,1-1-16 0,4-4 0 15,3-5-64-15,0 1-32 0,4-3 0 0,1 0 0 16,-2 3-640-16,0-4-128 0,1 0-32 0,-2 2-8608 16,-2-2-1728-16</inkml:trace>
  <inkml:trace contextRef="#ctx0" brushRef="#br2" timeOffset="94307.79">31131 5442 28559 0,'-9'1'2544'0,"-1"3"-2032"15,0 3-512-15,0 0 0 0,0 5 0 0,-4 2 0 16,-2 3 0-16,-1 9 0 0,-3 2 416 0,-1 5-16 16,-1 2 0-16,4 2 0 0,-2 0-80 0,2 4-32 15,4-1 0-15,2 1 0 0,1-1-288 0,6 2 0 0,4-3 128 0,6-2-128 16,4-4 0-16,4-6 128 0,2-1-128 15,3-7 0-15,1-2 544 0,1-8 0 0,6-2 0 0,-1-4 0 16,0-4 272-16,2-6 48 0,1 0 16 0,1-7 0 16,-1-7-144-16,3-2-32 0,1-2 0 0,1-2 0 15,-2-1-192-15,-1 0-32 0,-6-2-16 0,-5-1 0 16,-4 2-128-16,-5-4-16 0,-6 0-16 0,-6 1 0 16,-7 4 144-16,-4 2 16 0,-5 3 16 0,-6 4 0 15,-5 1-144-15,0 4-16 0,-3 8-16 0,-4 0 0 16,-3 5-304-16,-2 5-304 0,-5 2 64 0,-4 1 16 15,-9 4-2288-15,-3 3-464 16,-3-1-96-16,0 5 0 0</inkml:trace>
  <inkml:trace contextRef="#ctx0" brushRef="#br2" timeOffset="101065.73">22984 18736 14735 0,'0'0'640'0,"-3"-9"160"0,3 9-640 0,-2-7-160 15,0-3 0-15,2 10 0 0,0 0 1328 0,0 0 224 16,0 0 48-16,0 0 16 0,0 0-320 0,0 0-64 16,0 0-16-16,0 0 0 0,0 0-336 0,0 0-80 15,0 0-16-15,0 0 0 0,-1 17-208 0,3 0-64 16,1-1 0-16,4 3 0 0,2 6-112 0,3 3-16 16,-1-3-16-16,1 5 0 0,-1 4-176 0,0 1-16 15,1 2-16-15,-2-1 0 0,1-2-160 0,-2-5 128 16,0-1-128-16,-1 1 128 0,-2-2-128 0,2-4 0 15,-2-3 0-15,1-5 128 0,-4-1-384 0,2-1-96 16,-1-5-16-16,0-1 0 16,-4-7-1984-16,0 0-400 0,0 0-64 0</inkml:trace>
  <inkml:trace contextRef="#ctx0" brushRef="#br2" timeOffset="101412.24">23297 18501 16575 0,'0'0'736'0,"-2"-9"160"0,0 3-720 0,2 6-176 0,0 0 0 0,0 0 0 15,0 0 1904-15,0 0 336 0,0 0 80 0,0 0 16 16,0 0-1072-16,0 0-224 0,2 14-32 0,-2 4-16 16,-2 2 624-16,1 5 128 0,-1 1 32 0,-4 3 0 15,0 2-1776-15,-2-2-320 0,0 1-64 0,0 5-32 0,0 0 544 16,1-3 128-16,-1-5 0 0,0-1 16 0,1-3-272 0,-2-1 128 15,0-3-128-15,0-1 0 0,0-4 144 0,0 2-144 16,2-3 0-16,-3-3 144 0,-1 2-144 0,2-7 128 16,9-5-128-16,-8 3 128 0,8-3-128 0,0 0 128 15,0 0-128-15,0 0 128 0,0 0-128 0,0 0 0 16,1-8 0-16,-1 8 0 0,9-9 0 0,1 4 0 16,1 1 0-16,1 1-176 0,1 3 176 0,-1 0 0 15,3 1-144-15,3 2 144 0,0-3-160 0,0 3 160 16,0-1-208-16,1-2 80 15,-1 0-448-15,-1 1-96 0,0 2-16 0,-2 1 0 16,-2-3-2064-16,-2 0-400 0,-11-1-96 0,18-2-16 0</inkml:trace>
  <inkml:trace contextRef="#ctx0" brushRef="#br2" timeOffset="101700.55">23507 18778 16575 0,'0'0'736'0,"0"0"160"0,0 0-720 0,0 0-176 0,0 0 0 0,0 0 0 15,0 0 2112-15,14-1 384 0,0-2 64 0,2-3 32 16,2 0-1136-16,4-1-240 0,-4-4-32 0,1-1-16 15,0 1-576-15,-1 0-112 0,-2 5-32 0,-3-1 0 0,-2 0-320 0,-1 4-128 16,-3-4 0-16,-7 7 144 16,0 0-512-16,0 0-96 0,0 0-32 0,0 0 0 15,1 16-1568-15,-5 0-320 0,-2 2-64 0,-4 3-8480 16</inkml:trace>
  <inkml:trace contextRef="#ctx0" brushRef="#br2" timeOffset="101857.58">23568 18936 16575 0,'0'0'736'0,"0"0"160"0,0 0-720 0,8 6-176 0,-8-6 0 0,15 6 0 0,-2-2 1456 0,0-2 256 15,3-4 48-15,0-2 16 0,1-1-480 0,-1 0-80 16,1-5-32-16,1 3 0 0,2-5-560 0,2 2-112 16,0-4-32-16,0-3 0 0,0 2-480 0,-3 1 0 15,-3 1 0-15,-2 1-8512 16,-4 2-1776-16</inkml:trace>
  <inkml:trace contextRef="#ctx0" brushRef="#br2" timeOffset="102185.09">24095 18201 5519 0,'-6'-13'496'0,"5"7"-496"0,-3-5 0 0,0 0 0 0,2 4 3008 0,-1 0 496 15,3 7 96-15,0 0 32 0,0 0-1568 16,0 0-304-16,0 0-64 0,0 0-16 0,0 0-416 0,0 0-96 16,0 0-16-16,-4 11 0 15,4 5-176-15,0 3-32 0,0 0-16 0,3 3 0 0,1 3-48 0,1 1-16 16,0 4 0-16,0 3 0 0,0 0-224 0,0 4-64 16,-1 3 0-16,1-4 0 0,0 1-192 0,0-1-32 15,-2-2-16-15,2 1 0 0,-1-2-208 0,-1-5-128 16,1 0 160-16,0-6-160 0,-1-1 128 0,-1-1-128 15,1-1 0-15,0-2 144 0,0-3-144 0,1-2 0 16,-2 1 0-16,-2-13 0 16,0 0-368-16,0 0-96 0,0 0-32 0,0 0 0 15,0 0-2624-15,8-6-528 0</inkml:trace>
  <inkml:trace contextRef="#ctx0" brushRef="#br2" timeOffset="102985.48">24317 17888 10127 0,'0'0'896'16,"-2"-7"-704"-16,2 7-192 0,-1-12 0 0,1 5 1648 0,0 7 288 15,-1-13 64-15,1 4 16 0,0 9-864 0,-1-9-160 16,1 9-32-16,-4-10-16 0,0 1-304 0,-1 0-48 15,5 9-16-15,0 0 0 0,-10-7 160 0,-1-2 32 16,3 2 0-16,-4 5 0 0,1-1-160 0,-2 1-32 16,-1-2 0-16,-4 4 0 0,-3 0-144 0,-4 2-48 15,-3 1 0-15,-2-2 0 0,-4-1-64 0,-3 3-32 16,-1 4 0-16,-3 4 0 0,0-4-128 0,-1 5-32 0,-2 4 0 0,-2-1 0 16,0 2 0-16,-6 1 0 0,-2 2 0 15,-4-1 0-15,2 0 32 0,1 3 0 0,0 1 0 0,1 1 0 16,1-2-16-16,2 2 0 0,0 2 0 0,1-1 0 15,-4 1-144-15,1 0 192 0,1 0-192 0,5 0 192 16,1 2-192-16,5 0 192 0,4 2-192 0,3 2 192 16,2 2-192-16,4-1 0 0,3 3 0 0,2-1 128 15,1 4-128-15,3-3 0 0,3 3 0 0,1-1 128 16,1 0-128-16,3 1 0 0,0 3 0 0,5 0 0 16,2-1 0-16,2 2 0 0,4-2 0 0,4-1 0 15,6 5 0-15,3-3 0 0,3 0-144 0,2 1 144 16,0-5 0-16,6-1-160 0,2-3 160 0,2-1-128 15,2-5 128-15,2 2 0 0,3-8 0 0,3 0 0 16,1-3 0-16,4-2 0 0,-1-3 0 0,1 0 0 0,-1-2 0 0,0-3 0 16,-4 1 0-16,1-6 0 0,0-1 0 0,2-3 0 15,1-3 0-15,3 1 0 0,0-5 0 0,3 0 0 16,0-1 0-16,-2-3 0 0,0-3 0 0,-3-4 128 16,-3-4-128-16,1 1 0 0,0-5 0 0,2 0 128 15,-1-8-128-15,3 0 0 0,0-3 0 0,0 0 144 16,-1 1-144-16,-4-1 0 0,-3-3 144 0,-4 1-144 15,-5 1 0-15,-1 1 144 0,-2-1 176 0,-4 0 16 16,-3 1 16-16,-2 0 0 0,-4 0 128 0,-4 0 32 16,-3-3 0-16,-6-2 0 0,-4 2-112 0,-2-1-16 15,-4 0 0-15,-1 1 0 0,-6 2-48 0,-2 4-16 16,0 3 0-16,0 4 0 0,-2 2-320 0,-3 2 0 0,-2 3 0 16,-3 3 0-1,-7 3-1600-15,-2 4-304 0,-1 0-48 0,3 5-13344 0</inkml:trace>
  <inkml:trace contextRef="#ctx0" brushRef="#br2" timeOffset="114718.14">3244 3299 14735 0,'-14'-8'1312'0,"5"3"-1056"0,-1 0-256 0,0 3 0 0,1 2 560 0,9 0 48 16,-12-2 16-16,3 0 0 0,9 2 80 0,-10-5 0 16,0 1 16-16,1 0 0 0,0-1-176 0,0-2-32 15,1 0-16-15,-1-2 0 0,-2 3-272 0,1 1-48 16,0-4-16-16,1 3 0 0,-1 0-160 0,0 0 0 16,0 1 0-16,-2 1 0 0,2 0 0 0,0-1-144 15,-2 0 144-15,4 3-208 0,-3-3 208 0,3-2-176 16,-1 2 176-16,0-1-160 0,0-2 160 0,0 1 0 15,1-2 0-15,1 1 0 0,-1-2 0 0,2 1 0 16,-1-2 0-16,1 2 0 0,0-3 0 0,-1 1 0 0,2 2 0 16,-2-1 128-16,0 2-128 0,0-1 192 15,-1 2-64-15,2-1 0 0,-3 0 48 0,0 3 16 0,-3 1 0 16,0-1 0-16,-2 0-192 0,0 1 192 0,0 1-192 0,-2-2 192 16,0 2-192-16,-2 2 0 0,0-1 144 0,-2 2-144 15,-4-1 0-15,0 0 128 0,0 1-128 0,-3-1 0 16,-4-2 0-16,2 2 0 0,0-3 0 0,2 0 0 15,0 2 0-15,5 0 0 0,0-1-144 0,2 1 144 16,-1 1 0-16,1 1 0 0,0 1 0 0,-1 3 0 16,1-3 0-16,1 3 0 0,0 4 0 0,1-1 0 15,0 6 176-15,2-1 0 0,-2 2 0 0,-1 2 0 16,0 1 64-16,1 0 16 0,0 2 0 0,2 2 0 16,0-1-64-16,1 0 0 0,1 6 0 0,1-3 0 15,2 2-192-15,0-1 0 0,0 3 0 0,4 0 0 16,0-3 0-16,1 3 0 0,-2-2 0 0,5 3 0 0,-1-3 0 15,4 3 192-15,2-1-48 0,2 4-16 0,0-1 48 0,0-1 0 16,0 2 0-16,-1 1 0 0,1-6-176 16,3 5 160-16,-1 1-160 0,2-3 160 0,-3 1-160 0,2 1 0 15,2-6 0-15,0 3 0 0,0-2 128 0,1 0-128 16,2-3 0-16,-1-2 128 0,0 0 0 0,2 3-128 16,1-1 192-16,-1-1-64 0,1-2-128 0,0 0 128 15,1 2-128-15,0-3 128 0,-2-1-128 0,4-2 0 16,-1 0 144-16,3 0-144 0,0 1 0 0,2-2 144 15,1-1-144-15,1-1 0 0,3-3 176 0,-3 1-176 16,1-2 160-16,4 1-160 0,5-2 208 0,0 1-48 16,0-4-16-16,1-1 0 0,1-4 16 0,-4 0 0 15,0 0 0-15,-2-1 0 0,0-3 96 0,2 1 32 0,-1 1 0 0,1-2 0 16,-1-1-64-16,3 1-16 0,-2 1 0 0,1-2 0 16,-2-2-32-16,3 0-16 0,0-3 0 0,3 0 0 15,-3-4-16-15,0 0 0 0,0-3 0 0,-2 1 0 16,-5-1-144-16,0-2 160 0,-2-4-160 0,0 1 160 15,0-8-16-15,-1 5 0 0,-1-3 0 0,-2 0 0 16,-1-5 64-16,0-1 16 0,-1-1 0 0,-2-2 0 16,0-3-64-16,-2-2-16 0,-2 1 0 0,0 0 0 15,-3-2-16-15,-4 1-128 0,-1-3 192 0,-2 1-64 16,-3 2 64-16,-2-2 16 0,1-1 0 0,-3-2 0 16,-3 0 48-16,-1 3 0 0,-1 1 0 0,-3 3 0 15,-1 1-64-15,-2 2 0 0,-5 1 0 0,0 0 0 16,-3 4 0-16,-3 1 0 0,-2 3 0 0,-2-1 0 15,-3 5 32-15,-2 1 0 0,-3 0 0 0,-4 4 0 0,-2 0-96 0,-1 3 0 16,-1 0-128-16,-2 7 192 0,-2 2-192 0,-2 4 0 16,-6 6 0-16,-4 4 0 0,-7 2-240 0,-5 4 16 15,-3 1 0-15,2 2 0 16,1 6-224-16,2 6-64 0,4 1 0 0,-1 2 0 16,-3 2-1664-16,6 4-320 0,6 3-80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43:45.50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6694 2732 19295 0,'-14'9'848'0,"5"-5"176"0,1 2-816 0,-2 3-208 16,1-1 0-16,-1 2 0 0,-3-2 256 0,-1 3 16 15,-2-2 0-15,-2 4 0 0,-4 1 288 0,-1 1 48 16,-6-4 16-16,0 3 0 0,-1 0-160 0,-2 0-16 16,-4-5-16-16,-5 1 0 0,-4-3-112 0,-4 0 0 15,-3-2-16-15,0-1 0 0,0 0 16 0,0-3 16 0,-3 3 0 0,-2-3 0 16,-4 1-48-16,-6-1-16 0,-6 0 0 0,1-1 0 16,-1 0-64-16,1-1-16 0,-2 0 0 0,-2-1 0 15,-7 0-64-15,1-1 0 0,-4 1-128 0,4-1 192 16,1-1-32-16,-3 2-16 0,-2-6 0 0,-3 2 0 15,2-1 48-15,2-3 0 0,2 3 0 0,-1-3 0 16,-4 3-192-16,1-6 0 0,0-1 0 0,2 3 0 16,4 0 0-16,-2 2 0 0,-3 1 0 0,-2 0 128 15,-1-3-128-15,1 0 0 0,3 4 0 0,-1 1 0 16,-3 1 0-16,1 0 0 0,-1 0 0 0,4-3 0 16,3 2 0-16,1 3 0 0,1-1 0 0,0-3 0 15,0-1 0-15,5-1 0 0,4 3 0 0,3-1 0 16,1-3 0-16,2 3 0 0,2-2 0 0,0 2 0 15,2-4 240-15,4 2-48 0,4-2 0 0,2 0 0 0,3 3-64 0,2-3 0 16,3 4-128-16,2-3 192 0,1-1-192 16,1-1 144-16,-2-1-144 0,2 0 128 0,0 1-128 0,2-2 0 15,1-2 0-15,4 6 128 0,1 0-128 0,0 4 0 16,4-3 0-16,1 2 0 0,-1 4 0 0,3-3 0 16,2 1 0-16,2 2 0 0,1 0 0 0,1 2 0 15,0 3 0-15,0 0 0 0,-1-2 0 0,3 1 0 16,-1 1 0-16,2 2 0 0,1 4 0 0,1-3 0 15,2 3 0-15,2 2 0 0,3 4 0 0,-2 0 0 16,-1 0 0-16,0 1 0 0,0 4 0 0,-1 0 0 16,0 3 0-16,-1 1 0 0,-2 2 0 0,0 4 0 0,2 3 0 15,-2 6 0-15,-2 5-128 0,0 7 128 0,-1 3 0 16,-2 4 0-16,1 7 0 0,-1 1 0 0,-2 6 0 16,7-30 0-16,-2 4 0 0,-3 11 0 0,-3 9 0 0,2 6 0 15,-2 2 0-15,-1 1 0 0,1-6 0 0,-21 57 0 16,3-20 0-16,8-11 0 0,-2-3 0 0,3-9 0 15,2-7 0-15,2-7 128 0,0-11-128 0,2 4 192 16,0 4-192-16,2 2 160 0,3-1-160 0,2-2 160 16,0-7-160-16,8-27 0 0,-1 1 0 0,0-1 128 15,0 3-128-15,1 2 0 0,0 2 144 0,0 1-144 16,1 0 0-16,-4 30 0 0,4-12 0 0,2-10 128 16,3-10-128-16,3-5 0 0,3-6 0 0,0-4 0 15,4-2 0-15,2-1 0 0,1-4 0 0,-3-8 0 16,5 1 832-16,3-3 112 0,3-1 16 0,2 0 0 15,4 1-1600-15,3-2-304 0,2 1-64 0,30-2-16 0,-5 0 832 0,-1-1 192 16,-5 0 0-16,-20-1 0 0,7 1 0 16,6-2 0-16,4-1 0 0,5-1 0 0,4 4 0 0,4-2 0 15,3-2 0-15,52-1 0 0,-16-3 0 0,-7 3 0 16,-3 3 0-16,0-1 0 0,4 0 0 0,-4-2 0 16,-1 2 0-16,0-1 0 0,2 0 128 0,6 1-128 15,4 0 0-15,-2 1 0 0,-3 0 0 0,6 0 0 16,4 2 0-16,-1 0 0 0,-2 0 0 0,1 4 0 15,-2-1 128-15,5 2-128 0,4 1 0 0,-2 1 0 16,-6 2 0-16,4-4 0 0,2 4 0 0,-2-4 0 16,-2-2 0-16,-1 1 0 0,-3-1 0 0,4-1 0 15,2 0 0-15,-3-1 0 0,-5-1 0 0,-6 1 0 16,-1-1 0-16,4 0 0 0,4 1 0 0,-6-2 160 0,-2 0-160 16,-3-2 128-16,-4 1-128 0,2-3 192 0,2 1-192 0,-7 0 192 15,-6-6-192-15,-3 1 0 0,-6-2 0 0,0 0 128 16,-2-1-128-16,-1-2 160 0,0 1-160 0,-3-1 160 15,-5-3-160-15,-2-2 128 0,-5-5-128 0,-3 0 128 16,1-6 112-16,-6-3 16 0,-1-6 0 0,-2-1 0 16,-4-7 144-16,2-2 48 0,-2-5 0 0,-3-6 0 15,-8-1 96-15,-1-9 32 0,-3-4 0 0,-2-7 0 16,-2 0-176-16,-3-3-16 0,-4 0-16 0,-1 4 0 16,-1 0 16-16,-2 5 16 0,-1 4 0 0,0 4 0 15,-1 4 128-15,1 3 32 0,1 3 0 0,1 5 0 16,1 2-288-16,2 2-48 0,1 10-16 0,1 2 0 15,-2 3-208-15,2 5 0 0,1 2 0 0,-2 4 0 16,-1 3-2000-16,-1 5-352 0,-1 1-64 0</inkml:trace>
  <inkml:trace contextRef="#ctx0" brushRef="#br0" timeOffset="2407.76">13154 15115 6447 0,'0'0'576'0,"2"-5"-576"0,1-4 0 0,-1 1 0 16,-1-2 2240-16,-2 1 320 0,1-2 80 0,-1 4 16 16,1 7-912-16,-3-10-176 0,-2-2-32 0,0 3-16 15,-2 4-368-15,-1-2-80 0,0 2-16 0,-1 0 0 16,-2-3-272-16,-2 5-48 0,1 0-16 0,-1 2 0 0,0-2-112 0,-1 2-32 16,-2 1 0-16,-2 3 0 0,3-2-80 0,-2 3-32 15,-1 2 0-15,-1 3 0 0,1 0-176 0,-1 5-32 16,-1 4-16-16,-2 1 0 0,1 0-64 0,2 4-16 15,1-1 0-15,-1 5 0 0,-1 4-16 0,0 0 0 16,1 2 0-16,2 1 0 0,0 1 16 0,2 2 0 16,1 1 0-16,0-1 0 0,0 0-32 0,0 1 0 15,-1 8 0-15,1-3 0 0,-3 3-128 0,-1-2 128 16,-1 5-128-16,1-1 128 0,1 4 0 0,-1 5 0 16,3 0 0-16,1 2 0 0,5 2 0 0,0 1-128 15,3-1 192-15,2 1-64 0,2-2 64 0,4-1 16 16,0-2 0-16,3-1 0 0,3-2-16 0,2 1-16 0,3-5 0 0,1-5 0 15,1 1-48-15,2-4 0 0,2 1 0 16,0-5 0-16,1-2 0 0,2-4 0 0,1-3 0 0,-1 0 0 16,1-3 64-16,1 3 0 0,-2-4 0 0,0-1 0 15,-3-3-64-15,1-2-128 0,-2-1 192 0,0-2-64 16,-2-2-128-16,1 1 0 0,-2-1 144 0,-4 2-144 16,-2-2 0-16,-1-2 144 0,-3-1-144 0,-1 0 0 15,-2-2 208-15,-2-9-64 0,3 11-16 0,-3-4 0 16,0-7 0-16,0 0-128 0,0 0 192 0,0 0-64 15,-6 3 64-15,-1-3 16 0,-2-1 0 0,0-4 0 16,2-3 48-16,-2-3 0 0,-1-4 0 0,0-2 0 16,-1-1-128-16,0-2 0 0,2-1-128 0,-1-7 192 15,0 0-192-15,0-5 176 0,-1-4-176 0,1-1 160 16,0-3-160-16,0 0 0 0,2-3 144 0,2-5-144 16,0-4 144-16,-1 0-144 0,1-2 192 0,-1-2-192 0,1-4 0 0,1-1 0 15,1-5 0-15,2 5 0 0,0-1 0 0,1 4 0 16,1 2 0-16,0 0 0 0,0 3 0 0,3 2 0 15,-1 4 0-15,-1-3 0 0,7 0 0 0,-2 2 0 16,1 3 0-16,0-1 160 0,0 4-160 0,3-3-144 16,1 4 144-16,2-3-208 0,-1 2 208 0,3 3 0 15,1-4 0-15,2 4 0 0,0-1 0 0,1-1 0 16,0 5 0-16,3 2 0 0,-1 0 0 0,0 5-144 16,-2-1 144-16,2 3 0 0,0 3 0 0,-2 2-128 15,-4 1 128-15,0 5 0 0,-1-1-128 0,0 5 128 16,-1-1-128-16,0 4 128 0,-5 1-128 0,3-1 128 15,-4 2-128-15,2-1 128 0,-2 2-208 0,-1 2 32 16,-6 5 16-16,5-8 0 0,-5 8 160 0,3-6-208 16,-3 6 80-16,0-9 128 0,0 9-176 0,0 0 176 0,0 0-128 0,0 0 128 15,-12-5 0-15,3 2 0 0,-1 3 0 0,2 1-128 16,-3 2 128-16,0 1 0 0,-1 1 0 0,1 0 0 16,-2 1 0-16,0 4 0 0,-2-1 0 0,0 2 0 15,-2-3 0-15,1 3 0 0,-2 0 0 0,0 3-128 16,-1 4 128-16,0 2 0 0,-1-2 0 0,-2 2 0 15,2 3 0-15,1 6-160 0,-2 2 160 0,2 3 0 16,-4 1 0-16,0 4 0 0,-1 4 0 0,0 0 0 16,-1 6 0-16,2 3 0 0,-4 4 0 0,-1 5 0 15,0 4 0-15,-2 4 0 0,0 5 0 0,6 4 0 16,1 3 0-16,3 2 0 0,1-1 0 0,6 2 0 16,7-4 0-16,2 2-128 0,4-9 128 0,5 0 0 15,3-2 0-15,2-4 0 0,1-4 0 0,3 0 144 16,4-3-144-16,0-2 160 0,2-4-160 0,3-3 160 0,3-3-160 0,2 0 0 15,0-6 144-15,0-2-144 0,0-5 0 0,2-1 0 16,3-2 0-16,3 0-128 0,2-4-112 0,4 0-16 16,6-6 0-16,3 0 0 15,7-4-2320-15,1-4-480 0,1-4-80 0</inkml:trace>
  <inkml:trace contextRef="#ctx0" brushRef="#br0" timeOffset="3984.22">14596 15068 10191 0,'-11'-6'448'0,"3"2"96"16,-1-5-544-16,3 3 0 0,-2-1 0 0,3 0 0 0,0 0 1008 0,1-2 80 15,1 2 32-15,-1-4 0 0,2 5 96 0,1 0 32 16,0-3 0-16,1 9 0 0,0 0 16 0,4-8 0 15,0-1 0-15,-4 9 0 0,7-5-464 0,-7 5-96 16,10-4 0-16,2 3-16 0,-2 1-144 0,1 1-32 16,2 2 0-16,0 1 0 0,0 3-64 0,2 2-32 15,1 3 0-15,3 0 0 0,2 6-16 0,0 6 0 0,0 1 0 16,2 6 0-16,2 2-64 0,0 6-16 0,2 2 0 0,-1 6 0 16,1 1-112-16,1 1-16 0,0 1-16 15,0 2 0-15,-1 1-16 0,0 1 0 0,-2-1 0 0,1 3 0 16,-6 0 112-16,2 2 32 0,-6 6 0 0,-1-3 0 15,-1 2-48-15,-2 1-16 0,-3 3 0 0,-4-1 0 16,-3-5-48-16,-2 4 0 0,0-5 0 0,-2 1 0 16,-1-3 0-16,-2 1-16 0,1-3 0 0,-1-1 0 15,-4-1-48-15,0-2-128 0,-3-2 192 0,-2 1-64 16,0-2 192-16,-3-3 48 0,-1 0 0 0,-1-2 0 16,-1 2 0-16,-2-5 0 0,0-2 0 0,-3 1 0 0,0-4-192 15,1 1-48-15,-3-1 0 0,3-3 0 16,-3-3-128-16,2 0 160 0,2-5-160 0,-1 2 160 0,1-7-160 15,0-1 0-15,0 0 144 0,4-4-144 0,1-1 0 16,2-2 0-16,1-1 0 0,2-4 128 0,0-2-128 0,4-5 0 16,-1 0 0-16,2-4 0 0,0-1 0 0,8 5 0 15,-3-10 0-15,3-2 0 0,1 0 0 0,4 0-160 16,2-1 160-16,0-1 0 0,5 0-160 0,0 2 160 16,2-4-128-16,4-1 128 0,1-2 0 0,2-6-128 15,0 0 128-15,3-3 0 0,1 0 0 0,-3-5-160 16,3 0 160-16,-1-1 0 0,1-3-176 0,-1-1 176 15,2-2-160-15,-1-3 160 0,-1 1 0 0,0-4 0 16,1-1 0-16,-2-5 0 0,-2 0 0 0,1-3 0 16,-3-7 0-16,-3-1 0 0,0-6 0 0,-4-1 0 0,0-1 0 0,-2 0 0 15,-2-4 0-15,-1 2 0 0,-1 0 0 0,-2-1 0 16,-2 0 128-16,-2 4-128 16,-4 4 0-16,0-1 0 0,-4-2 0 0,-2 7 0 0,-3 3 0 15,-3 0 0-15,-2 1 128 0,-1 4-128 0,-4 2 0 0,0 1 0 16,-1 5 0-16,-3 0 0 15,2 4 0-15,0 0 0 0,-2 3 0 0,3 2 0 0,-5 2 0 0,3 3 0 16,-1 4 0-16,2 1 0 0,1 2 0 0,0 2 0 16,-3-3 0-16,0 6 0 0,4 4 0 0,1-1 0 15,-1 2 0-15,1 3 0 0,2-2 0 0,1 4 0 16,2 3 0-16,2-5 0 0,1 6 0 0,1-1 0 16,2 0 0-16,2 3 0 0,0 0 0 0,9 4-144 15,-6-6 144-15,6 6 0 0,-7-3-144 0,7 3 144 16,0 0 0-16,0 0-144 0,0 0 144 0,0 0 0 0,0 0-176 15,1 14 176-15,2-1-160 0,1-2 160 0,1 2-144 16,1 2 144-16,1 2-128 0,3-1 128 0,-1 3 0 0,5 2 0 16,2 3 0-16,2 4-128 0,2-1 128 0,3 2 0 15,0 1-144-15,6 5 144 0,2 3 0 0,-2 0 0 16,2 1 0-16,-2 2 0 0,3 2 0 0,-4 0 0 16,0 6 0-16,1 0 0 0,-3 2 0 0,4 0 0 15,-2 2 0-15,1 1 0 0,-2 0 0 0,-1 4 0 16,1-1 0-16,-2-1 0 0,-3 3 0 0,-3 1 0 15,-2-3 0-15,-1-2 0 0,-2 0 128 0,-2 1-128 16,-1-2 192-16,-5 0-64 0,-1-1 48 0,-1-2 0 16,-1 0 0-16,-3-4 0 0,0 0 32 0,-3 2 16 15,-1-4 0-15,1 1 0 0,-5-6 0 0,0 5 0 16,-1-2 0-16,1 1 0 0,-5-2-80 0,0-3-16 0,0 0 0 0,-1-2 0 16,0-2 32-16,-1 0 0 0,-1-2 0 0,-1 0 0 15,1-4 64-15,-1-5 16 0,-1-1 0 0,1 0 0 16,-1 1 48-16,0-4 16 0,0 0 0 0,2-3 0 15,0 0-160-15,1-2-16 0,0-3-128 0,0 0 192 16,-1-2-192-16,4-3 176 0,0-2-176 0,1 1 160 16,1-3-160-16,1-2 192 0,9-1-192 0,-9 3 192 15,9-3-192-15,0 0 0 0,0 0 0 0,0 0 0 16,-9 2 0-16,9-2 0 0,0 0 0 0,0 0 0 16,0 0 0-16,0 0 0 0,0 0 0 0,0 0 0 15,0 0 0-15,0 0 0 0,0 0 0 0,0 0 0 16,0 0 0-16,0 0 0 0,0 0 0 0,0 0 0 15,0 0 0-15,0 0 0 0,0 0 0 0,0 0 0 16,0 0 0-16,0 0 0 0,0 0 128 0,0 0-128 16,0 0 0-16,6-6 0 0,-6 6 0 0,0 0 0 0,0 0 0 15,0 0 0-15,7-12 0 0,-7 12 0 0,0 0 0 0,0 0 128 16,3-10-128-16,-3 10 0 0,2-13 0 0,-2 13 0 16,0 0 0-16,-2-11 0 15,1 1-1472-15,1-3-256 0,0 0-64 0,-1 2-16480 16</inkml:trace>
  <inkml:trace contextRef="#ctx0" brushRef="#br0" timeOffset="8739.58">25209 14425 8751 0,'0'0'384'0,"0"0"80"0,0 0-464 0,0 0 0 0,-4 10 0 0,0-4 0 15,4-6 528-15,-6 12 16 0,2-3 0 0,4-9 0 16,-9 9 288-16,3 2 48 0,1-2 16 0,-2 1 0 16,0-4 128-16,2 1 16 0,5-7 16 0,-5 10 0 15,-2-1-160-15,2 0-16 0,0-2-16 0,5-7 0 0,0 0-144 0,-4 10-16 16,4-10-16-16,0 0 0 0,0 0-112 15,0 0-32-15,0 0 0 0,0 0 0 0,0 0 160 0,0 0 16 16,4-10 16-16,1 1 0 0,0-3-176 0,-1-1-48 16,2 0 0-16,1-1 0 0,-2-2-192 0,4-1-32 15,-2-1-16-15,4 1 0 0,0-1 0 0,0-1 0 16,1-3 0-16,1-4 0 0,-1-1 48 0,2-4 0 16,2 0 0-16,-2 0 0 0,1-2 32 0,3-1 16 15,-1-3 0-15,2-1 0 0,1-3-16 0,-1 0 0 16,1 2 0-16,2 0 0 0,-2-2-80 0,2 1-16 15,0 1 0-15,1 1 0 0,1 0-16 0,-1 1-16 0,-1 0 0 16,-3 0 0-16,0-1-32 0,-1 0 0 0,-2 1 0 16,2-1 0-16,-3 0-32 0,1 1-16 0,-1-2 0 0,0 0 0 15,0 4-144-15,1 0 192 0,-1 1-192 0,-1 2 192 16,0 4-192-16,1 2 0 0,2-1 144 0,-5 4-144 16,0 2 0-16,-1 2 0 0,2-2 0 0,-2 1 0 15,1 3 0-15,-1 2 0 0,-1 0 0 0,-1 2 128 16,-2 2-128-16,0-2 0 0,1 1 0 0,-2 5 0 15,1-3 0-15,-7 10 0 0,6-7 0 0,-6 7 128 16,5-10-128-16,-5 10 0 0,0 0 128 0,0 0-128 16,0 0 144-16,0 0-144 0,0 0 192 0,0 0-192 15,0 0 176-15,0 0-176 0,0 0 160 0,-9 10-160 16,0 3 0-16,0-2 128 0,-2 1-128 0,0 4 0 16,-2 1 0-16,1 2 0 0,0 0 0 0,-1 3 0 15,0 1 0-15,-1 1 0 0,-1-3 0 0,-3 4 0 16,2 1 0-16,-1 1 0 0,1 2 0 0,-2 4 0 0,-1 1 0 0,1 1 0 15,-1-2 0-15,-3 5 0 0,-1 0 0 16,1 2 0-16,-1 0 0 0,-1 0 0 0,-3 0 0 16,0-2 0-16,0-2 0 0,2-2 0 0,1-1 0 0,1-2 0 15,0 1 0-15,5-1 0 0,1-3 0 0,3-1 0 16,0-1 0-16,2-2 0 0,1-3 0 0,1 0-128 16,1-1 128-16,0 0 0 0,1 1 0 0,2-1 0 15,-2-5 0-15,3 2 0 0,-1-2 0 0,2-1 0 16,0 0 0-16,0-5 0 0,4-9 0 0,0 0 0 15,-4 10 0-15,4-10 0 0,0 0 0 0,0 0 0 16,0 0 0-16,0 0 0 0,0 0 0 0,0 0 0 16,4-15 0-16,3-3 0 0,-1-1 192 0,3-5-64 15,1-3-128-15,0 2 192 0,2-6-192 0,-1 2 128 0,3 0-128 16,0-3 0-16,-3 1 0 0,3 6 0 0,0-2 0 16,0 3 0-16,-1 1 0 0,1 4 128 0,-4 4-128 0,-1 1 0 15,-1 1 0-15,-2 6 128 0,-6 7-128 0,0 0 0 31,0 0-256-31,0 0-160 0,0 0-32 0,0 11-11344 0,-2 4-2288 0</inkml:trace>
  <inkml:trace contextRef="#ctx0" brushRef="#br0" timeOffset="11216.35">24364 13416 7359 0,'0'0'320'0,"-7"-6"80"0,1-1-400 0,0 2 0 0,0-2 0 0,6 7 0 16,-6-9 944-16,2 4 96 0,4 5 32 0,-5-8 0 15,1 1-640-15,4 7-128 0,0 0-32 0,-1-10 0 16,1 10-48-16,0 0-16 0,-2-8 0 0,2 8 0 16,0 0-48-16,0-10-16 0,0 10 0 0,0 0 0 15,0 0-144-15,0 0 128 0,0 0-128 0,0 0 128 16,0 0-128-16,0 0 0 0,0 0 0 0,0 0 0 15,0 0 0-15,0 0 0 0,0 0 0 0,0 0-176 16,0 0 176-16,0 0 0 0,0 0-144 0,0 0 144 0,0 0-144 16,0 0 144-16,0 0-192 0,0 0 192 15,-5-7 0-15,5 7 0 0,0 0 0 0,-11-7 0 0,0 0 0 0,1 1 128 16,1 3 0-16,9 3 16 0,-12-8 368 0,5 3 64 16,7 5 0-16,-10-4 16 0,2-5 64 0,-1 3 16 15,1-3 0-15,8 9 0 0,-5-10 80 0,0-2 16 16,1 3 0-16,1-1 0 0,-1 3 96 0,3-3 32 15,-2 2 0-15,3 8 0 0,-2-12-240 0,0 5-32 16,2 7-16-16,0 0 0 0,0-10-224 0,0 10-64 16,0 0 0-16,0 0 0 0,0 0-128 0,0 0-16 15,0 0-16-15,0 0 0 0,0 0 96 0,5 14 32 16,2 0 0-16,0 3 0 0,2 4-16 0,1 2 0 16,3 5 0-16,4-2 0 0,0 5-272 0,1 1 160 0,1 1-160 15,4 5 128-15,4-1-128 0,1-1 128 0,0 1-128 16,1 0 128-16,0 1-128 0,0-1 0 0,1 0 144 15,-2 0-144-15,-3 0 0 0,1-2 144 16,-4 0-144-16,-1-2 0 0,-2-4 256 0,0-1-48 16,-3 0-16-16,0-4 0 0,-4-1 208 0,4-1 48 0,-4-5 0 0,2 1 0 15,0-1-128-15,0-1-32 0,-1-2 0 0,-2 0 0 16,-3 1-96-16,1-3 0 0,0-1-16 0,0 1 0 16,-2-6-48-16,-7-6 0 0,8 12 0 0,-2-6 0 15,-6-6-128-15,0 0 160 0,0 0-160 0,0 0 160 16,0 0 32-16,0 0 16 0,0 0 0 0,0 0 0 15,0 0 256-15,-3-8 48 0,-5-3 16 0,2-1 0 16,-2 2-240-16,-2-3-48 0,-3 5-16 0,-1-5 0 0,-1-4-224 16,-2 2 128-16,-1 0-128 0,1 0 0 0,-2 1 128 15,-3-5-128-15,-2-6 0 0,-3 3 0 0,-2-3 0 16,-2-4 128-16,-3-1-128 0,1-2 0 0,0 0 0 0,0-4 0 16,0-4 0-16,0 0 0 0,4 0 0 0,1 3 128 15,2 0-128-15,3 1 0 0,0 2 0 0,4 0 0 16,2 2 0-16,0 4 0 0,3 1 0 0,3 6 0 15,1 0 0-15,2 5 0 0,2 2-128 0,0 5 128 16,3 0 0-16,3 9 0 0,0 0-128 0,0 0 128 16,0 0 0-16,0 0 0 0,0 0-176 0,9 6 176 15,1 7-160-15,2 4 160 0,0 2 0 0,3 4 0 16,2 3-128-16,3 5 128 0,3-1 0 0,1 6 0 16,1 2 0-16,6 5 0 0,2 3 0 0,5 5 0 0,-1 2 0 15,1 2 0-15,1 0 0 0,0-3 0 0,-4-3 0 0,-2 1 0 16,-1-6 0-16,-3 1 0 0,-2-5 0 15,-2 1 0-15,0-4 0 0,-5-3 0 0,-4-3 0 0,-2-3 0 16,-1-5 0-16,-1-4 0 0,-4-3 0 0,0 1 0 16,0-3 0-16,-2-5 128 0,-6-9-128 0,0 0 0 15,0 0 192-15,0 0-192 0,0 0 192 0,0 0-192 16,-6-7 512-16,-1-8 0 0,-4-3 0 0,1-6 0 16,-4-5-128-16,-4-5-16 0,-5-3-16 0,0-3 0 15,-2-4-224-15,-3-3-128 0,-7-7 160 0,1-3-160 16,-3-1 128-16,0 1-128 0,1-3 0 0,0 3 0 15,0 3 0-15,5 10 0 0,0 3 0 0,6 4 0 16,2 3 0-16,2 1 0 0,2 0 0 0,0 4 0 16,2 1 0-16,0-2 0 0,2 4 0 0,1-2 0 15,-4 1 0-15,0-2 0 0,3 0 0 0,0 3 0 16,-2-3 0-16,2 5 0 0,0-3 0 0,1 4 0 0,4 3 0 0,-2 2 0 16,1 1 0-16,2 5 0 0,1 4 0 15,2-1 0-15,1 3 0 0,5 6 0 0,0 0-144 0,0 0 144 16,0 0 0-16,0 0-144 0,0 0 144 0,6 18-128 15,4 2 128-15,2 7-128 0,2 1 128 0,3 7 0 16,5 3 0-16,1 7-128 0,5-1 128 0,4 9 0 16,2 2-144-16,4 5 144 0,1-3 0 0,6 9 0 15,-1 2 0-15,1 2 0 0,2 0 0 0,-8-2 0 16,-2-2 0-16,-2-6 0 0,-2-5 0 0,-7-4 0 16,-3-2 0-16,0-7 0 0,-1-2 0 0,-3-5 0 15,-4-3 0-15,-1-4 0 0,-3-8 0 0,1-2 0 0,-3-7 0 16,-3 0 0-16,-6-11 0 0,0 0 0 15,0 0 0-15,0 0 128 0,0 0 48 0,0 0 0 0,-5-16 0 0,-4-3 0 16,-6-4 48-16,-2-7 16 0,0-3 0 16,-4-3 0-16,0-2-240 0,-6-1 176 0,-6-7-176 0,2 1 160 15,-2-4-160-15,0 3 0 0,1-1 0 0,3 5 128 16,3 0-128-16,3 7 0 0,2 4 0 0,4 4 0 16,4 7 0-16,3 4 0 0,1 3 0 0,2 5 0 15,7 8-160-15,0 0 160 0,0 0 0 0,0 0-144 16,7 19 144-16,4 4-192 0,3 8 192 0,5 4-192 15,4 3 192-15,3 9-160 0,2 3 160 0,-1 3-160 16,1 3 160-16,2 0 0 0,0 1-144 0,-3-1 144 16,-3 0-176-16,0-4 48 0,-1-3 0 0,0-9 0 15,-1-1-128-15,-3-6 0 0,-2-4-16 0,-1-6 0 0,-5-6-48 16,-1 1-16-16,0-4 0 0,-1-5 0 16,-9-9-1424-16,0 0-288 0,12-1-48 0,-3-4-13648 15</inkml:trace>
  <inkml:trace contextRef="#ctx0" brushRef="#br0" timeOffset="11595.19">25337 14277 20095 0,'-6'22'896'0,"1"-8"176"0,-1 0-864 0,0 0-208 0,3-3 0 0,1 2 0 15,2 0 0-15,2-4 0 0,-2-9 0 0,0 0 0 16,0 0 0-16,0 0 0 0,0 0 0 0,0 0 0 16,0 0 176-16,0 0-16 0,0 0 0 0,6-11 0 15,-1-3 480-15,-1-3 112 0,-2-1 16 0,1-5 0 16,2-4 480-16,1 2 96 0,2-6 32 0,0 1 0 15,-2-3-288-15,5 0-48 0,5-5-16 0,4-4 0 16,4-4-192-16,4-5-64 0,4-4 0 0,2-4 0 16,3-2-80-16,0-2-32 0,-1 1 0 0,-3 0 0 15,-3-2-224-15,-2 1-48 0,-1 2-16 0,-2 6 0 16,1 4-96-16,-6 9-16 0,-2 5 0 0,-2 7 0 0,1 8-256 16,-7 5 160-16,-6 1-160 0,0 4 128 0,-4 12-128 0,0 0 0 15,0 0-160-15,0 0 160 16,0 0-2304-16,-7 7-384 0</inkml:trace>
  <inkml:trace contextRef="#ctx0" brushRef="#br0" timeOffset="13923.53">24023 14571 3679 0,'0'0'320'0,"-8"4"-320"0,8-4 0 0,-9 1 0 16,1-1 1168-16,8 0 176 0,-11 0 16 0,4 0 16 15,7 0-352-15,-9 1-64 0,9-1 0 0,-10 0-16 16,1 2-128-16,1 0-32 0,8-2 0 0,-9 4 0 15,9-4-80-15,-7 4 0 0,-1-4-16 0,8 0 0 16,-8 4 0-16,-2-2 0 0,3-2 0 0,-2 3 0 16,9-3 128-16,-9 3 16 0,-1 5 16 0,10-8 0 15,0 0 80-15,-11 5 16 0,5 2 0 0,6-7 0 16,0 0-240-16,0 0-64 0,0 0 0 0,0 0 0 16,0 0-240-16,10 6-48 0,3-4-16 0,4 0 0 0,2-2 48 0,5 0 0 15,1 0 0-15,7 0 0 0,5 0-64 16,2 0 0-16,2 2 0 0,2-1 0 0,-1-1-176 0,3 0-144 15,2 0 192-15,5 4-192 0,4 5 160 0,3-4-160 16,2 0 128-16,2 0-128 0,-1-2 208 0,-2 0-32 16,-3-3-16-16,0-2 0 0,2 0 208 0,3 0 32 15,3 4 16-15,-2-2 0 0,1-3-160 0,-6-2-16 16,-4-1-16-16,-1 4 0 0,-2 1-96 0,2 0 0 16,-2-2-128-16,2 3 192 0,5 2-192 0,-2-1 0 15,-6 0 0-15,-3-2 0 0,-6-4 128 0,-3 2-128 16,3 1 0-16,-2 0 144 0,0 1-144 0,1 0 0 15,-2 0 0-15,0 1 0 0,-1 2 144 0,0 1-144 0,-2-1 160 16,-1 1-160-16,-4 2 272 0,-3-3-32 0,-2 0-16 0,-3 0 0 16,-3 1-80-16,-1 1-16 0,-2-1 0 15,-2-1 0-15,-1-2 16 0,0 0 0 0,-13 0 0 0,10 0 0 16,0 0-144-16,-10 0 0 0,8-5 0 0,-8 5 128 16,0 0 0-16,0 0 0 0,0 0 0 0,0 0 0 15,0 0 0-15,0 0 0 0,0 0 0 0,0 0 0 16,-15-5-128-16,-2 2 0 0,1 2-160 0,-6 2 160 15,-4 0 0-15,-3-1 0 0,-3-1 0 0,-3 0 0 16,-5 1 0-16,-1-2 0 0,-3 1 0 0,0 0 0 16,-4 1 0-16,-1 1 0 0,1 0 0 0,-3 3 0 15,-6-4 0-15,-8-1 0 0,-7 0 0 0,-1 2 0 16,2 3 0-16,1 0 0 0,0 1 0 0,-5-1 0 0,-7 2 0 16,0 2 0-16,5-5 0 0,0 4 0 15,5 0 0-15,1 1 0 0,1 2 0 0,0-4 0 0,-1 0 192 16,7 1-32-16,4-3 0 0,1 2 0 0,7 2-160 0,6-3 192 15,3 0-192-15,3 0 192 0,2-2-192 0,2-1 160 16,2-2-160-16,2 0 160 0,-1-1-160 0,5 1 0 16,3-1 0-16,1-1 128 0,1 0-128 0,1-3 0 15,3 2 144-15,3 1-144 0,0-1 0 0,2-2 128 16,2-2-128-16,2 3 0 0,2 1 0 0,8 3 0 16,-10-4 0-16,1 1 0 0,0 0 0 0,1 0 0 15,8 3 0-15,0 0 0 0,-7-2 0 0,7 2 0 16,0 0 0-16,0 0 0 0,0 0 0 0,0 0 0 15,0 0 0-15,10-4 0 0,4 2 0 0,5-2-160 0,6 1 160 16,8 1 0-16,3-1-128 0,7 3 128 0,7 0 0 16,3 0 0-16,2-4-128 0,2-2 128 0,1 0 0 15,9 3 0-15,5-1 0 0,9-1 0 0,2 0 0 0,1 1 0 16,0 2 0-16,1-3 0 0,4 1 0 0,5 1 0 16,3 2 0-16,-6 0 0 0,-7-1 0 0,2 0 0 15,5 1 0-15,-1 1 0 0,-1 0 0 0,-6 0 0 16,-10 0 0-16,1 0 0 0,-3 1 0 0,-1 1 0 15,1 6 0-15,-5 0 0 0,-5-4 0 0,-6-1 0 16,-8 0 0-16,-5-1 0 0,-4 2 0 0,-5 0 0 16,-2-4 0-16,-6 0 0 0,-3 3 128 0,-7 0-128 15,-4 4 0-15,-3-2 0 0,-8-5 128 0,0 0-128 16,0 0 0-16,0 0 176 0,-9 5-176 0,-4 3 160 16,-3-2-160-16,-4 2 128 0,-7-1-128 0,-4-3 128 0,0 0-128 15,-10 0 128-15,-6-1-128 0,-6-1 128 0,-8-4-128 16,-2 1 0-16,0 1 144 0,-2 0-144 0,-2 0 128 0,-5 0-128 15,-3-4 128-15,-5 1-128 0,-5-3 128 0,1 1-128 16,3 2 128-16,-1-3-128 0,-1 1 0 0,-5-4 128 16,-5 3-128-16,5-3 0 0,4 2 0 0,3 0 0 15,0-5 0-15,-1 3 128 0,-1 0-128 0,2 2 0 16,6 0 0-16,6 3 128 0,2 3-128 0,3-2 0 16,-2 2 0-16,2-2 0 0,2-2 0 0,4 1 0 15,6 4 0-15,7-1-128 0,1 1 128 0,9-1 0 16,4 0 0-16,6 1 0 0,3 0 0 0,3 0 0 15,3-2 0-15,2 2 0 0,1 0 0 0,3 0 0 16,1-1 0-16,9 1-128 0,0 0 128 0,0 0 0 0,0 0 0 16,0 0 0-16,0 0-128 0,0 0 128 0,0 0-128 15,14 4 128-15,1 0 0 0,4-2-160 0,3-2 160 0,6 2 0 16,5 1 0-16,8 0-128 0,7-1 128 0,8 0 0 16,10 1 0-16,2 1 0 0,4-1 0 0,1-3 0 15,4-3 0-15,7 3 0 0,7 3 0 0,1-1 0 16,-2-4 0-16,1-1-128 0,2-1 128 0,5 4 0 15,4 4 0-15,-6-2 0 0,-7-5 0 0,3 2 0 16,-1-1 0-16,1 4 0 0,1 2 0 0,-6-4 0 16,-8-2 0-16,-3 4 0 0,-3 1 0 0,-6 2 0 15,-1 1 0-15,-3 1 0 0,-9-2 0 0,-2-1 0 16,-8 1 0-16,-6 2 0 0,-8-5 0 0,-6 2 0 16,-5 0 0-16,-3 2 128 0,-5-1-128 0,-6 0 0 15,-5-5 0-15,0 0 176 0,-7 7-176 0,-7-2 160 0,-4 0-32 16,-6-1-128-16,-7-1 192 0,-7 0-64 15,-8 1 64-15,-5-2 0 0,-6 1 0 0,-2-1 0 0,-4 0-192 0,-2 0 0 16,-4-2 0-16,-8-2 0 16,-5-2 0-16,-4 0 0 0,-1 1 0 0,-1 0 128 0,0-2-128 0,-7-2 0 15,-9 2 144-15,5-3-144 0,-1 3 0 0,1 2 0 16,0-4 0-16,1 2 128 0,2 0-128 0,5 3 0 16,9 3 0-16,3-1 0 0,4-3 0 0,1 2 0 15,3-3 0-15,6 2 0 0,8-1 0 0,5 3 0 16,5 0 0-16,6 3 128 0,6-3-128 0,4 1 0 15,6 0 0-15,2 0 0 0,4-1 0 0,5 3 0 16,2-2 0-16,12-1 0 0,0 0 0 0,0 0-128 16,0 0 128-16,0 0 0 0,0 0-128 0,13-4 128 0,1 1-128 15,5-1 128-15,4 4 0 0,4-1-160 0,8-1 160 16,7 0 0-16,8 0-128 0,8 2 128 0,8 4 0 16,3-2 0-16,0-2 0 0,2 0 0 0,1 2 0 0,7-2 0 15,9 0 0-15,-3 0-128 0,-1-1 128 0,-2 1 0 16,-1-1 0-16,1 1 0 0,2-2 0 0,3 2 0 15,-4 2 0-15,-4-2 0 0,-6-2 0 0,-2 2 0 16,-1 0 0-16,-2-1 0 0,2 1 0 0,-7 0 0 16,-7-3 0-16,-8 0 0 0,-7 0 0 0,-7 2 0 15,-6 2 0-15,-5-1 0 0,-7-2 0 0,-6-1 0 16,-10 3 128-16,0 0-128 0,0 0 0 0,0 0 0 16,-11 6 160-16,-7 2-160 0,-7 1 160 0,-12 0-160 15,-11-3 160-15,-12 3-160 0,-10-4 160 0,-5 3-160 16,-3 3 224-16,-3 1-48 0,-9-6-16 0,-4 4 0 0,-5 0 32 0,4 3 0 15,9-3 0-15,5 0 0 0,-1 1-192 16,9-4 0-16,5 0 0 0,14-1 0 16,5-4-800-16,15-4-32 0,10-7-16 0,11 1-11952 15,11-4-2368-15</inkml:trace>
  <inkml:trace contextRef="#ctx0" brushRef="#br0" timeOffset="14899.47">25402 13719 4607 0,'-11'19'400'0,"-2"4"-400"16,0 0 0-16,3 0 0 0,-3-1 1520 0,3 2 208 15,-2 1 64-15,1-3 0 0,1-3-880 0,3 1-160 16,-4 1-48-16,4-2 0 0,0 1 48 0,0-2 0 16,0 1 0-16,0 0 0 0,0 0-160 0,1 0-16 15,0-1-16-15,-2 0 0 0,0-1 336 0,2 2 64 16,-1-2 0-16,1-2 16 0,0-3-144 0,0 0-48 0,1 4 0 0,0-2 0 16,-3-4-272-16,4 3-64 0,0-5-16 0,2 1 0 15,2-9-80-15,0 0-16 0,0 0 0 0,0 0 0 16,0 0 608-16,0 0 112 0,0 0 32 0,10-10 0 15,4-1 112-15,1-6 16 0,4-4 16 0,3-7 0 16,1-4-528-16,1-2-128 0,1-2 0 0,3-3-16 16,1-1-368-16,2-2-192 0,3-2 192 0,4-1-192 15,4-6 144-15,3 0-144 0,1-1 0 0,-2-1 144 16,-1-3-144-16,-1-5 128 0,-1 0-128 0,0 0 128 16,-2-4 0-16,-1 2-128 0,-2-1 192 0,-2 8-64 15,0 3-128-15,-3 4 0 0,-2 8 144 0,-6 2-144 16,0 4 0-16,-5 6 0 0,-4 6 0 0,-2 0 0 15,-3 2 128-15,-4 4-128 0,-2 5 128 0,-4 3-128 0,-4 6 128 16,-4 3-128-16,-3 1 160 0,-4 9-160 0,-1 1 0 16,-3 6 128-16,-6 5-128 0,-4 7 0 0,1 6 0 0,-3 9 0 15,-1 4-144-15,1 8 144 0,-4 4 0 0,1 4 0 16,-3 9-128-16,-2 2 128 0,-2 2 0 0,-3 0 0 16,-5 4 0-16,1-3 0 0,0 0 128 0,5-4-128 15,7-4 0-15,1-3 0 0,3 1 448 0,4-7-32 16,5-5 0-16,1-6 0 0,3-2-96 0,3-7-32 15,3-4 0-15,5-5 0 0,3-5-112 0,2-6-32 16,0-3 0-16,4-6 0 0,3-3-144 0,-3-9 192 16,0 0-192-16,12 0 192 0,4-6 0 0,-1-6 16 15,0-7 0-15,3-8 0 0,-3-4-16 0,3-7 0 0,2-5 0 16,-2-3 0-16,0-4-192 0,-1-6 176 0,3-3-176 16,1-2 160-16,1-6-160 0,2-4 0 0,3-6 0 15,3 0 128-15,0-1-128 0,1 3 0 0,1 2 0 0,0 3 0 16,-4 5 0-16,0 8 0 15,-3 8 0-15,-2 7 0 0,-4 5 0 0,2 7 0 0,-9 5 0 0,-1 5 0 16,-1 6 0-16,-3 6 0 0,-3-3-128 0,-4 11 128 31,0 0-1984-31,0 0-336 0,0 0-64 0,0 0-16 0</inkml:trace>
  <inkml:trace contextRef="#ctx0" brushRef="#br0" timeOffset="17285.82">25625 14104 22863 0,'-19'21'1008'0,"7"-7"208"0,1 1-960 0,0 2-256 0,3-3 0 0,1 0 0 16,2-4 0-16,1 1-208 0,1-3 32 0,3-8 16 15,0 0 160-15,0 0 224 0,0 0-48 0,0 0-16 0,0 0 224 0,0 0 64 16,0 0 0-16,0 0 0 0,8-9 400 16,0-3 96-16,-2 4 16 0,-1-6 0 0,1-4-32 0,0 0 0 15,3-1 0-15,-2-4 0 0,4-8-192 0,-1-2-32 16,0-5-16-16,1-1 0 0,2-6-208 0,1 0-32 16,1-6-16-16,2-3 0 0,1-1-16 0,-1-5 0 15,-1-1 0-15,2-4 0 0,-1-1 16 0,5-7 0 16,1-5 0-16,1 0 0 0,-1-3 0 0,1 1 0 15,6-4 0-15,4-1 0 0,1 1-208 0,5 1-32 16,-4 4-16-16,1 2 0 0,-1 2-48 0,-1 1-128 16,0 2 192-16,-3-1-64 0,-4 1 0 0,-1 4-128 15,1 9 192-15,0-4-64 0,0 1-128 0,-1-2 160 16,1 2-160-16,3-3 160 0,-1 3-160 0,3-3 128 16,0 7-128-16,1-2 128 0,-2 3-128 0,1 0 160 0,0-1-160 0,0-1 160 15,2 1-160-15,-2 4 0 0,0-1 0 0,0 4 128 16,0 3-128-16,1 1 0 0,1 0 0 0,-1 2 0 15,4 0 128-15,-1 3-128 0,-2-5 128 0,0 5-128 16,-2-4 0-16,0 5 128 0,-4 3-128 0,-1 3 0 16,-3-2 0-16,1 2 0 0,-4 0 128 0,-1-1-128 15,-2-1 0-15,0 3 0 0,2 1 0 0,-4 1 0 16,0-2 0-16,-1 1 0 0,0 0 0 0,-1 1 0 16,0 2 0-16,0 4 0 0,-3-2 0 0,1 4 0 15,-2 1 0-15,0 0 0 0,0 4 0 0,-1 1 0 16,-1 1 0-16,-2 0 0 0,1 4 0 0,0-1 0 15,-2 2 0-15,0 4 0 0,-1 0 0 0,0 2 0 0,2 1 0 16,-7 5 0-16,5-6 0 0,-5 6 0 0,0 0 0 16,0 0-144-16,8-2 144 0,-8 2 0 0,0 0 0 0,0 0-128 15,0 0 128-15,0 0 0 0,0 0 0 0,-6 13 0 16,-2 0 0-16,-1-3 0 0,-4 4-128 0,2 2 128 16,-3 1 0-16,-3 3 0 0,-2 4 0 0,-3 7-128 15,1 5 128-15,-3 4 0 0,-2 5 0 0,-2 3 0 16,-2 3 0-16,-3 6 0 0,-3 2 0 0,-2 3-128 15,-1 4 128-15,-3 8 0 0,-2 6 0 0,-3-1-128 16,0 2 128-16,3 0 0 0,2 3 0 0,-3 3 0 16,1 3 0-16,1 1 0 0,-1 0 0 0,4-1 0 15,-3-1 0-15,-2 1 0 0,-7 4 0 0,2-1 0 16,1-2 0-16,4-4 0 0,2-1 144 0,2 2-144 16,2 0 128-16,3-2-128 0,2-5 0 0,1 0 0 15,0-3 0-15,-1-1 0 0,-2-5 0 0,0-1 0 0,1-2 0 16,-2-2 128-16,0-1-128 0,2-2 0 0,2-2 144 15,-1 4-144-15,1-1 0 0,0 0 128 0,2-2-128 16,0 0 0-16,-1-5 0 0,2-1 128 0,-3 2-128 0,-3-3 0 16,-2-2 0-16,0-1 0 0,-2-3 0 0,2 0 128 15,0 0-128-15,4-2 0 0,2-4 0 0,4 1 0 16,-2-4 0-16,2-1 0 0,2 1 0 0,3-3 128 16,0 0-128-16,1 0 0 0,-1-2 0 0,2-2 0 15,-1 0 0-15,-1 1 0 0,-2-2 0 0,3-1 128 16,0 1-128-16,-1-4 0 0,3-2 0 0,1-1 0 15,2-3 0-15,-1-1 0 0,3-3 0 0,2 1 0 16,1-1 0-16,0-1 0 0,1 0 0 0,1 0 0 16,0-1 0-16,3 1 0 0,1-1 0 0,1-3 0 0,1 0 0 15,0 0 0-15,2-2 0 0,0-3 0 0,2-9 0 16,0 0 0-16,2 10 0 0,-2-10-128 0,0 0 128 0,0 0 0 16,0 0 0-16,0 0 0 15,0 0 0-15,12-8 0 0,2-3 0 0,0-4-128 0,-1-3 128 16,0-3 0-16,2-6 0 0,3 2 0 0,2-5 0 0,-1 0 0 15,4-3 0-15,1 0 0 0,0-3 0 0,3-7 0 16,0-1 0-16,-1-6 0 0,2-1 0 0,2-5 0 16,0-2 0-16,2-3 0 0,1-2 0 0,1-7 0 15,1-6 0-15,8-5 0 0,3-3 0 0,4 1 0 16,1-3 0-16,-1 0 0 0,-2-5 0 0,0 5 144 16,1-2-144-16,-1 4 0 0,-2 0 208 0,5-1-64 15,3 5-16-15,0-3 0 0,-1 5-128 0,-1 0 0 0,-2 4 0 0,-3 1 0 16,-3-1 0-16,1 0 0 0,-1-1 0 0,3 0 0 15,2 0 0-15,-2 4 0 0,1 2 0 0,-1 1 0 16,-3-2 0-16,0-1 0 0,-1 0 128 0,-2 2-128 16,-3-2 0-16,1 1 0 0,2 2 0 0,-1 1 128 15,-1 2-128-15,0-2 0 0,4 1 0 0,0 4 0 16,2 1 128-16,-3 2-128 0,-5 1 0 0,-2 3 128 16,-2 0-128-16,-1 2 0 0,-1 1 144 0,-1-2-144 15,-1 2 0-15,-2 4 128 0,-4 2-128 0,1 0 0 16,-4 3 128-16,1-4-128 0,-1 4 128 0,0 0-128 15,1 1 128-15,-2 1-128 0,-1-5 128 0,1 7-128 16,-2 2 0-16,1 3 0 0,-2 1 0 0,-2 2 128 16,-2 3-128-16,0 0 0 0,-2 4 0 0,-1 4 128 0,-3 2-128 0,-1 3 0 15,-1 1 0-15,1 4 0 0,-4-2 0 0,1 2 0 16,-2 2 0-16,0 8 0 0,0 0 0 0,0 0 0 16,0 0 0-16,0 0 0 0,0 0 0 0,0 0-128 15,0 0 128-15,0 0 0 0,-7 9 0 0,7-9-128 16,-7 12 128-16,0 3 0 0,1 3 0 0,-2 1 0 15,1 1 0-15,-4 2-128 0,0 4 128 0,-3 2 0 16,-4 4 0-16,-1 6 0 0,-4 7 0 0,-2 2 0 16,-3 6 0-16,-1 2 0 0,-1 5 0 0,-1 2 0 15,-2 7 0-15,-4 6 0 0,-1 6 0 0,0-1 0 16,-2 1 0-16,-2-2-128 0,-5 2 128 0,-1 1 0 16,-3 2 0-16,1 1 0 0,2-4 0 0,2 1 0 15,-2-4 0-15,1 4 0 0,-3-3 0 0,-2 3 0 16,-4 1 0-16,0-4 0 0,-1-2 0 0,4 3 0 0,2 0 0 0,4 3 128 15,1-3-128-15,2 1 0 0,3 1 0 0,2 0 0 16,-2 0 0-16,0-1 0 0,-1 4 0 0,2-2 0 16,-1-4 0-16,0 1 0 0,2 0 0 0,2-3 0 15,3-3 0-15,2-2 0 0,3 2 0 0,0-5 0 16,-1-6 0-16,1 2 0 0,-1-4 0 0,-4 3 128 16,1-5-128-16,-1 0 0 0,0 3 0 0,-1-3 0 15,1-6 0-15,1-1 0 0,1 0 0 0,4 0 128 16,4-2-128-16,1-2 0 0,3-2 0 0,0-5 0 15,2-3 0-15,1-1 0 0,2 0 0 0,2-7 0 16,1-3 0-16,4-2 0 0,-2-2 0 0,2-3 0 16,-1-2 0-16,3-3 0 0,1 1 0 0,0-2 0 0,1-5 0 15,1 2 0-15,2-1 0 0,1-10 0 16,0 0 0-16,0 0 0 0,0 0-144 0,0 0 144 0,0 0 0 0,10-10-176 16,-1-3 176-16,1-3-128 0,1-5 128 15,0 0 0-15,2-8 0 0,2-2 0 0,0-7 0 0,0 0 0 16,3-2 0-16,-1 1 0 0,-1-3 0 0,2-2 0 15,2-1 0-15,2-2 0 0,4-4 0 0,1-2 0 16,3-4 0-16,1-6 0 0,1 1 0 0,1-4 0 16,0 1 0-16,-1-2 0 0,-3-3 0 0,3-1 0 15,0-8 0-15,1-2 0 0,0-1 0 0,3 1 0 16,3-2 0-16,3-1 0 0,2-3 0 0,3-4 0 16,2-3 0-16,-2 0 0 0,-3 2 0 0,-2-6 0 15,-2-1 0-15,-1-3 0 0,3 3 0 0,1-2 0 0,-3 5 0 16,3-2 0-16,5 4 0 0,2 5 0 0,-1 5 0 0,0 6 0 15,-6 3 0-15,-1 7 0 0,-2 3 0 16,1 5 0-16,-3 0 0 0,0 3 0 0,2 5 0 16,-1 5 128-16,3 0-128 0,0 3 0 0,0-6 0 0,-1 4 0 15,1 3 0-15,-3-5 0 16,0 3 0-16,2-4 128 0,0 0-128 0,-3 6 0 0,-1-1 0 0,0 4 0 16,-3 3 0-16,-2 6 0 0,-4 4 0 0,-7 1 0 15,0 6 0-15,-7 2 0 0,-5 6 0 0,-4 0 0 16,-4 3 0-16,-1 9-192 0,-8-5 64 0,-2 1 0 15,-4 4-2240 1,-4 0-432-16,2 0-80 0</inkml:trace>
  <inkml:trace contextRef="#ctx0" brushRef="#br0" timeOffset="18088.7">27965 9914 20271 0,'0'0'896'0,"0"0"192"0,0 0-880 0,0 0-208 0,0 0 0 0,-4 12 0 16,-2-4 1136-16,-2 2 176 0,-1-3 32 0,-1 4 16 15,-3-2-80-15,-1 2-32 0,-5 0 0 0,-2-3 0 16,-4-2-64-16,0-3-16 0,-4 2 0 0,-1-1 0 16,1-2-32-16,1-2-16 0,-2-2 0 0,6 0 0 15,1-6-224-15,2 0-64 0,1-3 0 0,4 1 0 16,0-5-256-16,6-2-64 0,2-2-16 0,1-5 0 15,-2-5-96-15,4-4-16 0,5-3 0 0,0-2 0 16,0-4-192-16,4-1-32 0,3 2-16 0,3 2 0 16,6-2-144-16,4 5 0 0,4 5 0 0,5 0 0 15,5 3 0-15,-1 3 0 0,2 3 0 0,1 2 0 16,-1 1 0-16,1 3 0 0,-3 2 0 0,0 3 0 0,-2 5 0 16,-2 4 0-16,3 4 0 0,-6 4 0 0,-3 5 0 0,-1 7 0 15,-2 0 0-15,-1 5 0 0,-2 7 0 0,-5 5 0 16,-3 3 0-16,-5 10 0 0,-4 6 0 0,-4 0-144 15,-3 0 144-15,-4-2 0 0,-4-4-128 0,-1-1 128 16,-3 0 0-16,-2-6 0 0,-4-4 0 0,-2-1 0 16,-1 0 0-16,-1-3 0 0,-3-4 128 0,0-1 16 15,1-2 16-15,-1-3 0 0,0-6 48 0,-1-3 16 16,1-2 0-16,3-6 0 0,2-2 64 0,3-5 16 16,1-7 0-16,5-5 0 0,5-3 16 0,2-7 0 15,4-4 0-15,4-6 0 0,2-2-320 0,5-2 160 16,2-6-160-16,4-2 128 0,3-2-128 0,5 3 0 0,2-2 0 15,3 3 0-15,5-3 0 0,1 6 0 0,0 5 0 16,3 4 0-16,0 6 0 0,0 6 0 0,-2 5-144 0,1 5 144 16,-3 1 0-16,0 8-128 0,0 8 128 0,-3 3 0 15,-5 7-208-15,-1 6 64 0,-3 3 16 0,-5 6 0 16,-4 5-16-16,-5 4 0 16,-6 4 0-16,-5 5 0 0,-3 1 144 0,-6 0-192 0,-4-2 192 0,-2-3-192 15,-5-7 192-15,-3 0 0 0,-2-7 0 0,-2-2 0 16,1 0 0-16,0-8 0 0,1-4 0 0,1-5 176 15,1-4-16-15,3-6 0 0,2-8 0 0,6-7 0 16,0-6 80-16,3-4 16 0,4-10 0 0,3-5 0 16,2-4-16-16,4-7 0 0,2 0 0 0,3-2 0 15,4 0-240-15,6 3 128 0,2-1-128 0,6 5 0 0,3 0 0 16,1 7 0-16,2 5 0 0,3 6 0 16,-1 6-192-16,0 11 32 0,-2 4 0 0,-1 8 0 15,-1 8-1824-15,-3 6-384 0,-4 6-64 0,-1 7-10432 16,-3 4-2112-16</inkml:trace>
  <inkml:trace contextRef="#ctx0" brushRef="#br0" timeOffset="19791.04">26592 12203 17503 0,'-8'-3'1552'0,"1"0"-1232"15,2-4-320-15,5 7 0 0,-5-7 1072 0,5 7 144 0,-4-7 48 0,4 7 0 16,0-12-624-16,1 3-128 0,-1 9-32 0,4-9 0 16,0 2 192-16,-4 7 32 0,6-10 16 0,-6 10 0 15,6-5-32-15,-6 5-16 0,10-6 0 0,1 3 0 16,-1 2-80-16,1 0-16 0,1-1 0 0,3 2 0 16,3 3-96-16,0 1-32 0,1 0 0 0,0-1 0 15,0 0-16-15,2 2-16 0,3 3 0 0,-1-1 0 16,-1 3-96-16,2 3-32 0,5 4 0 0,1 3 0 15,0 4-112-15,3 4-32 0,3 3 0 0,2 4 0 16,1 3-16-16,2 3 0 0,0 4 0 0,-1-1 0 16,0 3-128-16,-2 5 128 0,-4-4-128 0,1 2 128 15,-2 2-128-15,0 0 0 0,0 0 144 0,0 2-144 16,-2-3 0-16,1-1 128 0,-3-3-128 0,3 3 0 16,-2-2 304-16,-1 1-16 0,0-2 0 0,-1 0 0 0,-3-2 96 15,-2 0 32-15,0-1 0 0,-3 1 0 0,0-1-80 16,-4 1-16-16,-1-2 0 0,1 2 0 0,-4-7 0 0,0 2-16 15,-1 4 0-15,1-4 0 0,-2-2-48 0,1-1-16 16,-2-2 0-16,-1 1 0 0,-1 1-112 0,1-1 0 16,-2-3-128-16,-2-1 192 0,3-4-64 0,-5 1 0 15,-1 0-128-15,-1-1 192 0,0 0-48 0,0-2-16 16,-1 1 0-16,-1-2 0 0,-1-4 0 0,-1 2-128 16,2-3 192-16,-2 1-64 0,-3-3 0 0,1-1 0 15,0-1 0-15,-1-2 0 0,1 0-128 0,-2 1 192 16,-1 0-192-16,3-1 192 0,0-4-192 0,-1 0 128 15,0-3-128-15,-1 3 128 0,4 0-128 0,-1 2 0 16,-1-2 0-16,1-1 128 0,0 2-128 0,0-2 0 16,-2 2 0-16,2-4 0 0,5-7 0 0,-6 10 0 0,2-4 0 0,4-6 0 15,0 0 0-15,0 0 0 0,0 0 128 0,0 0-128 16,0 0 0-16,0 0 0 0,0 0 0 0,0 0 0 16,0 0 0-16,1-12 0 0,3-2 0 0,0-3 0 15,0-1 0-15,1-2 0 0,1-5 0 0,1 2 0 16,-4-3 0-16,4 2 0 0,-2 0 0 0,-1-5 0 15,1-1 0-15,-1 0 0 0,-1-4 128 0,0-2-128 16,-2-1 0-16,-1-2 0 0,0-4 0 0,-2-2 0 16,-2-6 0-16,-1-2 0 0,-2-3 128 0,0-3-128 15,-2 0 0-15,-1-1 0 0,-2-6 0 0,-3 5 0 16,-3-4 0-16,0 1 0 0,-3 1 128 0,-1-2-128 16,-1 4 0-16,-3-2 0 0,-4 2 0 0,4 3 0 0,-2 2 0 15,-2 3 0-15,-1 0 0 0,1 1 0 0,2 2-192 16,2 2 192-16,-2 3-160 0,1 1 160 15,2 3-192-15,-2 3 192 0,-1-2-208 0,-1 0 80 0,-2 0 128 0,1 4 0 16,-3-1-144-16,-2 0 144 0,4 1 0 0,0 1 0 16,2 0 0-16,-2 2 0 0,2 0 0 0,5 7 0 15,0-2 0-15,2 3 0 0,-3 4 0 0,1-2 0 16,0 1-192-16,1 3 192 0,0 4-128 0,-3 4 128 16,2-3 0-16,-1 1 0 0,-3 3 0 0,0-2 0 15,-5 2 0-15,2 1 0 0,1-1-160 0,-1 2 160 16,-1 3 0-16,1-2-144 0,1 3 144 0,4 1 0 15,-1 1 0-15,2 2 0 0,1 1 0 0,1-1 0 16,1 0-160-16,3 3 160 0,1 0-128 0,0 2 128 16,-1 2 0-16,3-3 0 0,2 1-128 0,1 1 128 0,0-2 0 15,4-2 0-15,9-2-128 0,0 0 128 16,0 0 0-16,0 0 0 0,0 0-176 0,2 12 176 0,-2-12-160 16,6 9 160-16,3 1-128 0,2-4 128 0,5 3 0 0,-1-2-144 15,-1-1 144-15,4 4 0 0,2 0 0 0,2 3-128 16,2 1 128-16,3 2 0 0,2 1 0 0,4 2 0 15,2 1 0-15,5 1 0 0,0 0 0 0,5 5-128 16,-1-1 128-16,2 4 0 0,1 3 0 0,-1-3 0 16,-2 3 0-16,4 3 0 0,0 1 0 0,3 3 0 15,1-1 0-15,1 1 0 0,2 2 0 0,-4-2 0 16,-2 2 0-16,-3-2 0 0,-4 2 0 0,-1-3 0 16,-2-1 0-16,2 0 0 0,1 2 0 0,-3 1 128 0,-1-5-128 15,2 2 0-15,-2 2 0 0,-1 0 128 16,-6-4-128-16,-1-1 144 0,-2 1-144 0,-3-3 160 0,-1 1-32 15,-5 1-128-15,-1 0 192 0,-3 2-64 0,-2-1-128 16,-2 2 128-16,0 1-128 0,-5 1 128 0,-4-5 0 0,0 4-128 16,-2-1 192-16,-4 1-64 0,-1 0 192 0,1-1 48 15,-2 0 0-15,-2 0 0 0,-1-3-48 0,3 0-16 16,-2 1 0-16,-1 0 0 0,-1-3-48 0,-1 0-16 16,-2 0 0-16,0-1 0 0,-2-7-48 0,2 1 0 15,1-1 0-15,-1-4 0 0,-4-2-16 0,3 0-16 16,2-6 0-16,-1-1 0 0,0 0-160 0,2-3 0 15,-1-2 144-15,5-5-144 0,-3-2 0 0,1-4 0 16,0-1-160-16,2-5 160 16,1 0-1728-16,1-4-224 0,0-1-48 0,1-4-17584 0</inkml:trace>
  <inkml:trace contextRef="#ctx0" brushRef="#br0" timeOffset="20832.55">25701 14720 2751 0,'-24'3'256'0,"6"0"-256"0,-4-2 0 0,1 1 0 16,0-2 1856-16,2 1 336 0,2 1 64 0,3-2 16 15,1 0-1200-15,3 0-240 0,1-2-64 0,2 2 0 16,7 0 144-16,0 0 32 0,0 0 0 0,0 0 0 15,0 0-48-15,0 0-16 0,0 0 0 0,0 0 0 16,0 0 16-16,0 0 16 0,13 2 0 0,1-2 0 16,0 0-128-16,4-2-16 0,3 1-16 0,6 1 0 15,4 1-96-15,0-1-16 0,0-1 0 0,2-1 0 0,0 0-64 16,3-1 0-16,-3 2-16 0,6 0 0 0,6-2 0 16,3 2 0-16,4 1 0 0,4 1 0 0,5-2-144 15,-1 0-32-15,-3-3 0 0,1 1 0 0,0-1-32 0,1 1-16 16,2-4 0-16,5 3 0 0,6 4-16 0,-2-1 0 15,-4-1 0-15,0-1 0 0,-3 2-144 0,5-2-48 16,2 2 0-16,3-2 0 0,2 1 112 0,0-1 16 16,-2 1 0-16,0-1 0 0,1-1-80 0,6 1-16 15,0 1 0-15,2 1 0 0,-4 0-32 0,1-2 0 16,-1-1 0-16,2 4 0 0,4 0-128 0,-3 0 192 16,2-2-192-16,-3-4 192 0,-5-2 16 0,-1 3 16 15,1 0 0-15,0 2 0 0,2 1 160 0,-1-2 16 16,-2-2 16-16,-1-1 0 0,-1 3-240 0,3 2-48 0,1-2-128 15,1-1 192-15,-2-1-192 0,-6 3 0 16,-2-1 0-16,-1-1 0 0,0 1 0 0,0 0 0 16,0 4 0-16,-2-1 0 0,-3 1 192 0,-3 0-48 15,-3 0-16-15,-3 1 0 0,0 3 0 0,-3 0 0 16,1 1 0-16,2 0 0 0,2-1 0 0,-6 4-128 0,-2-3 192 0,-3-1-64 16,-1-6-128-16,-4 5 160 0,-3 1-160 15,-1 0 160-15,-1-7-160 0,-3 6 192 0,-1-2-192 0,-2 0 192 16,-2-1-192-16,0 0 192 0,-4 0-192 0,0 1 192 15,-1 1-16-15,-2-1 0 0,-3-1 0 0,-1 2 0 16,-1-2-16-16,-1 0 0 0,2-1 0 0,0 0 0 0,-4 0-160 16,2 1 160-16,-2-2-160 0,-1 1 160 0,-1 0-160 0,-8 1 0 15,7-5 0-15,-7 5 128 16,0 0-128-16,8-3 0 0,-8 3 0 0,0 0 0 16,0 0 0-16,5-6 0 0,-5 6 0 0,0 0-176 15,-4-12-1088-15,-2 5-208 0,-4-3-64 16,-3 2-17168-16</inkml:trace>
  <inkml:trace contextRef="#ctx0" brushRef="#br0" timeOffset="21768.89">27772 9891 12319 0,'0'0'544'0,"0"0"112"0,-9-4-528 0,2 0-128 16,7 4 0-16,-10-4 0 0,2 1 576 0,8 3 64 15,-8-2 32-15,8 2 0 0,-9-3-368 0,2-4-80 16,0 3-16-16,7 4 0 0,0 0-208 0,-7-2 0 16,2-2 128-16,5 4-128 0,0 0 0 0,0 0-288 0,-6-8 64 0</inkml:trace>
  <inkml:trace contextRef="#ctx0" brushRef="#br0" timeOffset="23792.84">27998 9878 17503 0,'0'0'1552'0,"-8"10"-1232"0,-1-2-320 0,-1 2 0 15,0-2 384-15,-2 3 32 0,0-1 0 0,-2 4 0 0,-3 2 416 0,-2-1 96 16,-4 0 16-16,0-3 0 0,-2-2 48 0,-2-4 16 15,-3 2 0-15,-1-2 0 0,1 2 240 0,-3-1 48 16,1-4 16-16,-1-2 0 0,-3-2-160 0,2-2-48 16,0-4 0-16,1-1 0 0,-2-3-368 0,1 0-80 15,-2-3-16-15,5-5 0 0,0-7-48 0,4-1-16 16,3-4 0-16,6 2 0 0,6-3-128 0,5-3-48 16,6-5 0-16,6-4 0 0,7 2-224 0,5-4-48 0,5 2-128 15,6-5 192-15,4-1-192 0,3 0 0 16,4 4 0-16,5 2 0 0,3 6 0 0,1 3-128 0,4 6 128 0,3 1 0 15,2 3-176-15,-1 3 176 16,-2 8-160-16,-5 4 160 0,0 6 0 0,-4 7 0 16,0 3 0-16,-5 7 0 0,-3 3 0 0,-2 6 0 15,-5 5 0-15,-4 1 0 0,-2 2 0 0,-8 7 0 0,-4 4 128 0,-11 3-128 16,-5-2 0-16,-6 5 0 0,-7-1 0 0,-5 5 0 16,-4 2 0-16,-4-2 0 0,-5-3 0 0,0-8 0 15,-3-5 0-15,-1-4 128 0,0-2-128 0,1-5 0 16,-3-7 464-16,-2-5-16 0,-3 0 0 0,1-3 0 15,1-3-32-15,4-5-16 0,1-2 0 0,5-4 0 16,4-3-144-16,2-2-48 0,5-4 0 0,5-5 0 16,4-6 96-16,4-1 16 0,2-3 0 0,6-1 0 15,2-4-176-15,4-6-16 0,3-2-128 0,3-1 192 16,0-6-192-16,8 0 0 0,3-1 0 0,5 8 0 16,5 3 0-16,3 6 0 0,4 4 0 0,4 7 0 15,4 5-208-15,2 7 64 0,-2 3 16 0,1 7 0 16,-1 7 128-16,-2 5-160 0,0 5 160 0,-3 10-160 15,-2 5 160-15,-6 7 0 0,-7 3-144 0,-5 10 144 16,-7 4 0-16,-9 8 0 0,-7 1-144 0,-5 2 144 16,-6 3-128-16,-5 1 128 0,-6-1-192 0,-2-5 192 0,-2-3 0 15,-3-6-128-15,-1-8 128 0,-2-7 0 0,-3-7 0 16,0-3 0-16,-1-8 176 0,-3-2-176 0,-3-2 224 0,-2-3-64 16,-1-4-16-16,1-6 0 0,1-4-16 0,3-6 0 15,6-6 0-15,-2-4 0 0,7-7 16 0,2-5 0 16,3-6 0-16,3-5 0 0,2-3-144 0,5-6 160 15,3 2-160-15,0-9 160 0,4-1-160 0,3-5 0 16,4-3 0-16,2 2 0 0,6-5-144 0,4 7-16 16,5 3 0-16,6 6 0 0,3 8-48 0,5 5-16 15,2 5 0-15,3 8 0 0,3 5 64 0,3 4 16 16,4 8 0-16,1 3 0 0,2 8 144 0,0 3-160 16,-2 6 160-16,-2 2-160 0,-2 3 160 0,-4 6-128 15,-6 4 128-15,-4 9-128 0,-1 9 128 0,-6 3 0 16,-6 7-144-16,-5 1 144 0,-7 1 0 0,-3 4-176 15,-4 0 176-15,-6 0-128 0,-3-6 128 0,-5-3 0 16,-4-10 0-16,-5-4 128 0,-5-9-128 0,-4-3 0 16,-6-4 0-16,-3-6 0 0,-3-4 224 0,0-2-32 15,-2-6 0-15,3-3 0 0,-1-6 64 0,1-2 0 0,1-7 0 16,0-4 0-16,0-7-112 0,3-5-16 0,2-2 0 16,5-11 0-16,5-5-128 0,4-5 0 0,4-1 144 0,5-2-144 15,5-2 0-15,5-3 0 0,3-6 0 0,4 1 0 16,6-1 0-16,5 1 0 0,4 6-128 0,6 8 128 15,4 9-192-15,8 6 64 0,8 4 0 0,3 10 0 16,3 5-16-16,5 6 0 0,2 1 0 0,1 6 0 16,3 3 144-16,0 6-128 0,1 7 128 0,1 6-128 15,-2 4 128-15,-6 7 0 0,-5 7-144 0,-7 4 144 0,-5 3 0 16,-9 7-144-16,-5 4 144 0,-6 3 0 0,-7 6-128 0,-4 0 128 16,-6 3 0-16,-5-5 0 0,-4-4 0 0,-6-4 0 15,-4-5 0-15,-5-4 0 0,-5-8 0 0,-5-7 0 16,-4-6 0-16,-4-2 144 0,-1-3 112 0,0-5 32 15,-1-3 0-15,0-7 0 0,-2-3-64 0,-1-4-16 16,-1-10 0-16,1-4 0 0,2-4-80 0,2-11 0 16,7-4-128-16,6-4 192 0,3-9-192 0,9 0 0 15,5-2 128-15,4-7-128 0,4-3 0 0,6-6 0 16,3 3 0-16,6-5 0 0,7-2-192 0,6 2 32 0,5 7 0 0,8 7 0 16,5 8-32-16,5 5 0 15,5 12 0-15,3 3 0 0,4 7 64 0,0 6 0 16,2 7 0-16,3 6 0 0,-2 6 128 0,2 8 0 0,-1 5 0 0,-2 5 0 15,-4 7 0-15,-7 4-128 16,-7 5 128-16,-8 6 0 0,-6 11-128 0,-7 3 128 0,-8 2-128 0,-7 5 128 16,-7 1-128-16,-5-2 128 0,-5-1-128 0,-7-6 128 15,-6-3 0-15,-4-7 0 0,-3-7 0 0,-5-4-128 16,-2-4 128-16,1-5 176 0,-1-8-48 0,0-4 0 16,0-4 176-16,1-2 16 0,3-7 16 0,2-6 0 0,1-6-112 15,3-6-32-15,0-11 0 0,5-4 0 0,3-7-32 0,7-5-16 16,4-5 0-16,6-2 0 0,4-6-144 0,6-4 0 15,4-2 0-15,6-5 0 0,3-5 0 16,8 0-192-16,4 1 32 0,6 6 16 0,2 3-112 16,6 12 0-16,6 6-16 0,4 8 0 0,4 9 80 0,3 7 0 15,2 5 16-15,-3 10 0 0,-2 5 176 0,-4 5-192 16,0 11 192-16,-3 6-192 0,-5 6 192 0,-7 7-128 16,-3 7 128-16,-8 8-128 0,-6 5 128 0,-8 7-128 15,-9 3 128-15,-6 0-128 0,-8 2 128 0,-6-3-160 16,-9-6 160-16,-3-3-160 0,-4-4 160 0,-3-3 0 15,-2-9 0-15,-4-4 0 0,-3-4 0 0,-4-7 224 16,-3-1-48-16,0-6-16 0,-1-6 128 0,1-4 32 16,1-4 0-16,4-6 0 0,2-11-144 0,4-6-32 15,3-7 0-15,7-4 0 0,1-3 0 0,7-4 0 16,3-2 0-16,6-7 0 0,5-5-144 0,7-2 0 0,3-5 0 0,7 0 0 16,7-7-128-16,6 5-16 15,6 6 0-15,6 2 0 0,5 5-96 0,7 7-16 16,3 8 0-16,6 7 0 0,3 7 128 0,1 4 128 15,1 8-208-15,-3 5 80 0,-3 7 128 0,-1 9 0 0,-2 6-144 16,-6 8 144-16,-2 1 0 0,-8 14-144 0,-6 6 144 0,-7 6 0 16,-10 2-160-16,-7 5 160 0,-10-1-128 0,-8 3 128 15,-7-4 0-15,-4-1-128 0,-6-7 128 0,-2-4 0 16,-4-6 0-16,-3-6 0 0,-6-6 0 0,-4-3 0 16,1-5 192-16,-7-5 0 0,1-3 16 0,2-4 0 15,0-8 48-15,4-4 0 0,5-8 0 0,4-4 0 0,5-8-256 16,5-7 176-16,8-10-176 0,5-4 160 0,7 1-160 0,5-3 0 15,4-6 0-15,6-5 128 0,1-6-128 16,8 2 0-16,4-1 0 0,3-1-176 0,5 2 0 0,4 4 0 16,6 2 0-16,5 8 0 0,4 7 48 0,6 8 0 15,4 6 0-15,-1 6 0 0,0 4 128 0,-5 9-160 16,-2 7 160-16,-2 8-160 0,-3 6 160 0,-4 7 0 16,-4 9-144-16,-6 3 144 0,-6 4 0 0,-9 4-144 15,-10 5 144-15,-6 3 0 0,-10 0-160 0,-6 0 160 16,-5-4-128-16,-4-3 128 0,-4-4 0 0,-4-6 0 15,-4-6 0-15,-6-3 0 0,-5-6 0 0,0-2 224 16,-2-6-48-16,0-2-16 0,-1-8 160 0,3-2 16 16,4-1 16-16,4-10 0 0,2-6-112 0,6-3-32 0,3-8 0 0,3-6 0 15,5-4-64-15,3-3-16 16,5-6 0-16,6-2 0 0,3-5-128 0,7 3 0 16,4 0 0-16,5 5 0 0,6 0-192 0,4 6-32 15,7 6 0-15,2 4 0 16,1 8-304-16,0 4-64 0,2 8-16 0,2 6 0 15,2 7-2448-15,2 10-480 0,14 7-112 0,-4 1-12368 0</inkml:trace>
  <inkml:trace contextRef="#ctx0" brushRef="#br0" timeOffset="25619.14">26676 12373 18831 0,'-26'-18'832'0,"11"6"176"0,-1-1-816 0,-1 2-192 0,-1-1 0 0,3-2 0 16,-1-2 304-16,0-1 16 0,2 1 0 0,0-1 0 15,2-1-160-15,-1-1-32 0,0-2 0 0,-1 0 0 0,1 2-128 0,-1 0 0 16,1 0 0-16,-1 1 0 15,0 2 0-15,1 4 240 0,0 3-64 0,0 1-16 0,-1 1 352 0,2 2 80 16,-1 0 16-16,0 2 0 0,1 0 192 0,1 1 32 16,1 0 16-16,10 2 0 0,0 0-80 0,0 0 0 15,0 0-16-15,0 0 0 0,0 0-112 0,0 0-32 16,10 0 0-16,3 1 0 0,2 0-176 0,1 2-48 16,0-2 0-16,4 2 0 0,5 3-64 0,0-1 0 15,6 2-16-15,2 3 0 0,3 0-80 0,3 4-16 16,0 1 0-16,3 3 0 0,1 1 32 0,-1 1 0 15,-1 1 0-15,-3 3 0 0,-2-3-16 0,-1 1 0 16,1 3 0-16,-2 0 0 0,-2-3-16 0,0 5 0 16,-1-1 0-16,1 3 0 0,0-1 0 0,0 2 0 0,-2 2 0 15,1 0 0-15,2 0-48 0,-1 2-16 16,-1 0 0-16,0-2 0 0,-2 1-16 0,0 1-128 16,1 1 192-16,0-1-64 0,3-3-128 0,0 2 192 15,-1 0-192-15,0 1 192 0,1-1-32 0,0 0 0 0,-1-1 0 0,-1 3 0 16,1 0 32-16,0-1 0 0,-4 0 0 15,-1 2 0-15,-2 0 0 0,-2-1 16 16,-4-1 0-16,-1 3 0 0,-3 0 32 0,-1-1 0 0,-1-3 0 0,-2 1 0 16,1 3-16-16,-4 0 0 0,-2-3 0 15,1 2 0-15,-2-1-48 0,0 5-16 0,-2-2 0 16,-2 3 0-16,-1-5-32 0,1 1 0 0,1 0 0 0,-2-1 0 16,-3-3 0-16,2 2-128 0,1 2 192 0,-4-1-64 15,-1-4 0-15,0 2-128 0,-1 0 192 0,-1 1-64 0,1-4-128 16,1 1 160-16,-2-4-160 0,1 3 160 0,-2-1-160 15,1-2 128-15,-1 1-128 0,3-2 128 16,-1-2-128-16,-1-2 0 0,0 4 144 0,-1-3-144 0,-1-2 144 0,2-3-144 16,-1-1 192-16,0-2-192 0,1 1 192 0,-1-2-192 15,0-1 192-15,1-4-192 0,0 1 144 0,4-4-144 16,-4 2 0-16,7-9 144 0,-6 5-144 0,6-5 0 16,0 0 144-16,0 0-144 0,0 0 0 0,0 0 144 15,-8-4-144-15,8 4 0 0,0 0 128 0,0 0-128 16,-5-9 0-16,4 0 0 0,4-6 128 0,3 0-128 15,-2-2 0-15,2-1 0 0,2-2 0 0,1-2 0 16,2-3 0-16,0-2 0 0,0-1 0 0,0 0 0 16,0-3 0-16,1-2 0 0,-1-2 0 0,0-3 0 15,-4-3 0-15,3-3 0 0,-3-1 0 0,-1-4 0 16,-1-3 0-16,-2-3 0 0,-1-1 0 0,-1 0 0 0,1-2-160 0,-5-3 160 16,-1 2-128-16,-1 1 128 15,-1-4-160-15,0 3 160 0,-6 1-144 0,1-1 144 16,-1 2-128-16,-3 4 128 0,-3 3-176 0,-2 3 176 15,-3 0-208-15,-5 1 80 0,-2-2 0 0,-2 0 0 0,-1 7 0 0,-5-4 0 16,-1 1 128-16,0-1 0 16,-3 1 0-16,3-1 0 0,-1 2-192 0,-2 1 32 0,2-2 16 15,-4 2 0-15,-4-1-48 0,4 2-16 0,-5 0 0 16,2 2 0-16,0-4 32 0,2 2 16 0,1 4 0 0,4 2 0 16,0 0 160-16,1 2 0 0,-1 1-144 0,-2 6 144 15,1-1 0-15,-3 3 0 0,0 4 192 0,2 0-64 16,2 3-288-16,1 0-64 0,5 3-16 0,-1 1 0 15,2 1 240-15,4-1 0 0,2 3 0 0,1 1-144 16,2 3 144-16,1-3 0 0,0 1 0 0,1 2 0 16,2 1 0-16,0 1-128 0,2-4 128 0,3 2 0 15,1 3 0-15,2 2 0 0,2-1 0 0,2 0 0 0,2-2 0 0,6 4 0 16,0 0 0-16,0 0-128 0,0 0 128 16,0 0-128-16,0 0 128 0,14 12-128 0,2-1 128 0,4-1-128 15,-1 3 128-15,3 1-128 0,5 1 128 0,1 3 0 16,1 3 0-16,3-2-128 0,4-2 128 0,1 4 0 15,1 4 0-15,2 3 0 0,2-4 0 0,0 6 0 16,0-3 0-16,1 5 0 0,-3 5 0 0,-1 0 0 16,1 0 0-16,-3 5 0 0,-1 1 0 0,-1 3 0 15,-1-2 0-15,2 5 0 0,-1 0 0 0,0-1 0 16,-1 5 0-16,-1-1 0 0,0-1 0 0,-1-2 0 16,-3-4 0-16,-1 0 128 0,-3 1-128 0,2-1 192 15,-4-1-64-15,-1 1 0 0,-3-4 80 0,0 3 32 0,-2-1 0 0,0 1 0 16,-2-2-112-16,0-1 0 15,-1 2-128-15,-1-2 192 0,0-2-192 0,-2 1 144 0,1 2-144 0,-2-3 128 16,-4 0-128-16,1 6 0 0,-5-3 0 16,2 0 0-16,-1-3 160 0,-3 2-160 15,0-3 192-15,-2-1-192 0,1 1 224 0,0 0-64 0,-1-3-16 0,1-2 0 16,0 0 0-16,0-5 0 0,-4 1 0 0,-1 0 0 16,1-4 48-16,0 3 16 0,0-5 0 0,-2 0 0 15,-1-2 32-15,0 0 0 0,3-1 0 0,-2-2 0 16,-2 0 16-16,0-1 0 0,1-5 0 0,1 4 0 15,-1-4-64-15,0 1 0 0,2-3 0 0,0 2 0 16,-2-4-64-16,2 1-128 0,6-9 176 0,-7 5-176 16,7-5 176-16,-7 7-176 0,7-7 160 0,-8 6-160 0,8-6 192 15,0 0-64-15,-9 3-128 0,9-3 192 0,0 0-64 0,-7 0-128 16,7 0 176-16,0 0-176 0,0 0 160 0,0 0-160 16,-7-3 128-16,7 3-128 0,0 0 0 0,0 0 0 15,0 0 128-15,0 0-128 0,0 0 0 0,0 0 0 16,0 0 0-16,0 0 0 0,-5-6 0 0,5 6 0 15,0 0 0-15,0 0 0 0,0 0 0 0,0 0 0 16,-2-5 0-16,2 5 0 0,0 0 0 0,0 0 0 16,0 0 0-16,0 0 0 0,0 0-128 0,0 0 128 15,0 0-160-15,0 0 160 0,-3-9-256 0,3 9 64 16,-1-9 0-16,1 9 0 16,0 0-240-16,0 0-32 0,1-9-16 0,-1 9 0 15,0 0-1200-15,3-11-240 0,-1 0-64 0,-2 11-10688 0,4-8-2160 0</inkml:trace>
  <inkml:trace contextRef="#ctx0" brushRef="#br0" timeOffset="28471.5">26317 7175 9215 0,'0'0'816'0,"0"0"-656"15,0 0-160-15,0 0 0 0,-5-4 1104 0,-1 0 192 16,0 1 48-16,-1 1 0 0,1 1-112 0,-2 1-16 16,-2 1 0-16,0 1 0 0,0 5-496 0,-2-2-96 15,-2 4-32-15,-1 0 0 0,-3 3-160 0,-1 1-48 16,-2 4 0-16,0 0 0 0,-3 2 64 0,2 4 0 15,2 1 0-15,-8 11 0 0,5-3-48 0,4-1 0 16,4 5 0-16,4 1 0 0,4 1-64 0,3-5-16 16,3 0 0-16,4-2 0 0,2-3-320 0,4-4 0 15,2-4 0-15,4-1 128 0,3-2 0 0,4-2 0 0,2-5 0 16,3-1 0-16,-1-3-128 0,2 1 0 0,-2-5 0 0,0-2 128 16,4-1-320-16,-2-4-64 0,-3-2-16 0,-1 4-7504 15,-2-2-1504 1</inkml:trace>
  <inkml:trace contextRef="#ctx0" brushRef="#br0" timeOffset="28789.21">26668 7284 19343 0,'-10'5'1728'0,"0"3"-1392"16,1 0-336-16,-2 6 0 0,0 0 320 0,-3 3 0 15,-1 1 0-15,0 1 0 0,-2-1 272 0,0 1 48 16,1-1 16-16,2 2 0 0,3 0-224 0,2 1-48 16,1-2-16-16,3-3 0 0,3-2-160 0,3-1-16 15,3-4-16-15,3-2 0 0,4-2 128 0,1-3 16 16,2-2 16-16,4-5 0 0,2-6 240 0,2 3 32 16,0-4 16-16,-1-2 0 0,2 0-96 0,-3-2-16 15,-2-2 0-15,-2 0 0 0,-4 3-192 0,-3 1-64 0,-4 0 0 0,-2 0 0 16,-6 1 160-16,-3-1 32 15,-6-2 0-15,-4 2 0 0,-3 2-64 0,-4 3-16 0,-2-2 0 0,-3 4 0 16,1 1-208-16,0 1-32 0,2 1-128 0,1 5 192 31,1 5-640-31,4 1-144 0,2 1-32 0,3 1 0 16,5-5-2016-16,9-4-416 0,0 0-80 0</inkml:trace>
  <inkml:trace contextRef="#ctx0" brushRef="#br0" timeOffset="29123.03">27019 7157 13823 0,'0'0'608'0,"0"0"128"0,-9-1-592 0,0-1-144 15,9 2 0-15,-11 0 0 0,-2 0 816 0,0 2 128 16,1-1 16-16,-2 1 16 0,1 2 32 0,0 1 0 16,-1 3 0-16,0-2 0 0,2 4-80 0,-1-1-16 15,0 3 0-15,2-1 0 0,1-1-112 0,2 4-32 16,2-1 0-16,2-3 0 0,1 0-192 0,3-1-32 15,3 3-16-15,2 3 0 0,2 0-176 0,4-3-32 16,0-1-16-16,3 1 0 0,1-6-112 0,1 1-32 16,0 1 0-16,1-2 0 0,-2 2-160 0,0 0 192 15,0 3-192-15,-3-2 192 0,-5 1-48 0,0-2 0 16,-7-8 0-16,4 14 0 0,-4 0 160 0,-3-3 16 16,1 2 16-16,-5 1 0 0,-4-3 16 0,-2 5 0 15,-2-2 0-15,-2 0 0 0,-1-5-160 0,1 1-48 16,0-4 0-16,2 0 0 0,1-3-144 0,0-3 0 15,1-3 144-15,2-2-144 16,3 0-1824-16,2-1-432 0,2-4-96 0</inkml:trace>
  <inkml:trace contextRef="#ctx0" brushRef="#br0" timeOffset="29438.82">27566 6730 13823 0,'0'0'1216'0,"0"0"-960"16,-7 12-256-16,1 0 0 0,-2 3 1344 0,1 3 240 15,-1 2 32-15,-2 3 16 0,0 3-560 0,-2 0-112 16,2 1-32-16,0 2 0 0,2 0-416 0,-2 2-64 0,0 2-32 0,2-4 0 16,-2-1-224-16,4 0-64 15,-1-4 0-15,2-2 0 0,0-2-128 0,3-3 0 16,-1-3 0-16,2 0 0 16,1-14-752-16,0 0-128 0,0 0-16 0,0 0-9280 0</inkml:trace>
  <inkml:trace contextRef="#ctx0" brushRef="#br0" timeOffset="29680.25">27761 6702 22111 0,'-10'11'1968'0,"-3"7"-1584"0,-1 5-384 0,1 5 0 16,-1-3 608-16,-2 4 32 0,0 3 16 0,-2-4 0 0,4-1-224 0,-1 0-48 15,-1 3-16-15,4-3 0 0,0-1-208 0,3 0-32 16,3-1-128-16,0-4 192 0,-1-4-48 0,4 0-16 16,0-3 0-16,2-3 0 0,-1 1-128 0,2-12-224 15,0 0 48-15,6 9 16 16,-6-9-560-16,0 0-112 0,0 0-32 0,0 0-6352 16,0 0-1264-16</inkml:trace>
  <inkml:trace contextRef="#ctx0" brushRef="#br0" timeOffset="29860.92">27011 6872 26719 0,'0'0'2368'0,"0"0"-1888"16,13-9-480-16,7 2 0 16,7 1-528-16,7-1-208 0,6 0-32 0,4-3-16 0,5-1 1040 0,2-3 192 0,1 0 64 0,2-1 0 15,3-1-16-15,4 4 0 0,3-2 0 0,1 2 0 16,-2 2-304-16,-2-3-64 15,-3 3-128-15,-9 3-8128 0,-8 3-1744 0</inkml:trace>
  <inkml:trace contextRef="#ctx0" brushRef="#br0" timeOffset="30081.03">27161 7434 23951 0,'-6'13'1056'0,"6"-13"224"0,0 0-1024 0,11 3-256 0,7 4 0 0,3-2 0 0,0-3 896 0,5-2 112 15,3-2 16-15,3-6 16 0,1-2-560 0,4-4-112 16,3-2-32-16,3 0 0 0,2 5-208 0,3-3-128 16,-3 0 128-16,1 0-128 15,-1 0-1424-15,-4 0-368 0,-3 1-64 0</inkml:trace>
  <inkml:trace contextRef="#ctx0" brushRef="#br0" timeOffset="30497.35">27291 7748 4607 0,'0'0'400'0,"0"0"-400"16,0 0 0-16,0 0 0 0,10-3 4608 0,3-2 832 16,3 3 160-16,2-3 32 0,0 1-4400 0,2-5-880 0,2 0-176 0,2-2-48 15,0 3-128-15,0-2 192 0,2 2-192 0,-6 2 192 16,1 2-192-16,-2 0 192 0,-3 3-192 0,-1 1 192 16,-2 0-192-16,-13 0 0 0,8 6-192 0,-8-6 192 15,2 12-160-15,-3 0 160 0,-7-1 0 0,2 1-144 16,-3 1 144-16,-1-3 0 0,-1 3 0 0,2-3 0 15,2 1 0-15,1 1 0 0,3-4 0 0,3-8 128 0,0 0 64 16,9 11 32-16,0-6 0 0,5 0 0 16,1-1 112-16,4 0 32 0,2-2 0 0,3 3 0 0,1 3-64 0,1-2-16 15,-3 2 0-15,-2 1 0 0,-3 2-288 0,-4-2 160 16,-1 3-160-16,-4-3 128 0,-7 2-128 0,-2-1 0 16,-5 3 144-16,-3 1-144 0,-7-5 208 0,-5 1-16 15,-8 3-16-15,0-3 0 0,-3 3 0 0,0-1 0 16,-1-4 0-16,1-2 0 0,3-2-176 0,3-4 0 15,2-5 144-15,5 0-144 16,3-3-1536-16,5-3-368 0</inkml:trace>
  <inkml:trace contextRef="#ctx0" brushRef="#br0" timeOffset="30735.39">28448 7150 25791 0,'0'0'2304'0,"-10"8"-1856"0,-1 2-448 0,1 5 0 16,1 1 560-16,0 2 16 0,1 1 0 0,-1 2 0 15,0 5-576-15,0-2 0 0,0 2 0 0,0-3 0 16,1-1 144-16,1-2-144 0,-1-1 0 0,1 4 144 15,-1 0-2144-15,-1-3-432 0</inkml:trace>
  <inkml:trace contextRef="#ctx0" brushRef="#br0" timeOffset="30890.31">28116 7440 24351 0,'0'0'1088'0,"15"-1"208"0,3 1-1040 0,4 1-256 15,4 1 0-15,4-4 0 0,1-4 432 0,4 1 16 16,0 0 16-16,1-3 0 16,-1 0-912-16,-1-3-176 0,-4 2-32 0</inkml:trace>
  <inkml:trace contextRef="#ctx0" brushRef="#br0" timeOffset="31130.51">28955 7070 19343 0,'-6'14'1728'16,"-1"2"-1392"-16,1 1-336 0,-3 5 0 0,0 2 912 0,1 3 112 0,1-3 32 0,-1 5 0 16,1-3-16-16,-1 3 0 0,0-1 0 0,2 2 0 15,2 2-576-15,3-3-112 0,1-1-32 0,4-4 0 16,2-3-160-16,5-5-32 0,3-3-128 0,3-3 192 15,1-5-192-15,1-3-128 0,2-4 128 0,-1 1-208 16,0-7-304-16,0 1-64 0,1-6-16 0,-2 2-11296 16</inkml:trace>
  <inkml:trace contextRef="#ctx0" brushRef="#br0" timeOffset="31274.3">28940 6932 21183 0,'-21'-10'1888'0,"10"3"-1504"15,1 2-384-15,10 5 0 0,-7-2 1680 0,7 2 272 16,0 0 48-16,0 0 16 0,0 0-1440 0,0 0-304 16,0 0-48-16,0 0-16 15,9-5-1360-15,1-3-288 0</inkml:trace>
  <inkml:trace contextRef="#ctx0" brushRef="#br0" timeOffset="31704.47">29765 7030 20847 0,'-13'1'912'0,"3"0"208"0,-2-1-896 0,0 1-224 0,-1 2 0 0,-2 3 0 0,-4 3 288 16,0 0 16-16,-2 0 0 0,3 0 0 0,3 0-304 15,0 2 0-15,1-1 0 0,2 4 0 16,4-5 192-16,2 2-32 0,6 0 0 0,3-2 0 0,1 2 128 16,3-1 32-16,4 2 0 0,-1 2 0 0,5-3-48 0,2 2 0 15,0 1 0-15,2-1 0 0,1-1 112 0,-3 2 32 16,0 2 0-16,-3 0 0 0,-1-2-192 0,-3-2-32 15,-3 0-16-15,-4 4 0 0,-4-8-16 0,-4 3 0 16,-3-5 0-16,-5 4 0 0,-2-2 80 0,-5 1 16 16,-3-5 0-16,-1 1 0 0,-2 2-16 0,-1-2 0 15,1 0 0-15,0-1 0 0,1-4-112 0,2 0-128 16,3 0 176-16,3-4-8864 16,6-2-1760-16</inkml:trace>
  <inkml:trace contextRef="#ctx0" brushRef="#br0" timeOffset="31886.83">30348 7067 23951 0,'-13'7'2128'0,"6"6"-1696"0,-1 5-432 0,1 3 0 16,-5 6 304-16,1 0-32 0,-2 4 0 0,-1 1 0 15,-1 3 48-15,-1-4 0 0,1 2 0 0,0 0 0 16,1 2-144-16,0-2-32 0,-1-1 0 0,2-6-7952 16,2 1-1600-16</inkml:trace>
  <inkml:trace contextRef="#ctx0" brushRef="#br0" timeOffset="32247.17">30557 7252 20271 0,'-17'15'896'0,"6"1"192"0,-2 1-880 0,-1 4-208 16,-1 7 0-16,-1-4 0 0,4 1 1200 0,-5-1 192 16,-2-3 32-16,0-1 16 0,1 2-560 0,0-3-112 15,2-4-32-15,3-2 0 0,4-8-336 0,9-5-64 16,0 0-16-16,0 0 0 0,0 0 48 0,10-12 0 15,4-2 0-15,6-3 0 0,0-5-128 0,4 0-32 16,0-2 0-16,2 3 0 0,-1-4-208 0,-1 1 0 16,-1 0 128-16,0-1-128 0,-1 3 0 0,0 4 0 15,0 3 0-15,1 5 0 0,-1 0 0 0,-1 7 192 16,-2 3-48-16,-1 3-16 0,-4 3 0 0,-3 6-128 16,-3 4 192-16,-4 7-64 0,-3 7-128 0,-3 2 0 0,-5 1 0 15,-3 3 0-15,-4 1 0 0,-2 1 0 0,-6-1 0 16,0 0 0-1,1-2-1040-15,-1-2-304 0,4-4-48 0,1-3-16 0</inkml:trace>
  <inkml:trace contextRef="#ctx0" brushRef="#br0" timeOffset="32760.17">31294 6556 25167 0,'0'0'1104'0,"4"8"240"0,-2 1-1072 0,-1 5-272 0,-2 5 0 0,1 3 0 16,0 3 368-16,-1 1 16 0,-2 4 0 0,1 3 0 16,-1 7-64-16,-1-3 0 0,1-3 0 0,-5 2 0 15,2 0-128-15,-3 1-16 0,-1-1-16 0,-1-2 0 16,1-3-32-16,1-7 0 0,0-4 0 0,3-2 0 0,1-3-128 0,1-1-192 15,0-5 32-15,4-9 16 16,0 0-2176-16,0 0-432 0,0 0-96 0,14-14-16 16</inkml:trace>
  <inkml:trace contextRef="#ctx0" brushRef="#br0" timeOffset="32956.07">31474 6517 21183 0,'-6'11'1888'0,"0"1"-1504"16,-2 10-384-16,0 2 0 0,1 3 1568 0,-2 5 240 15,0 1 48-15,-1 3 16 0,0 1-1152 0,-2 0-224 16,1-1-48-16,2-1-16 0,0 0-112 0,1-1 0 16,2 0-16-16,3-2 0 15,1-5-912-15,1-1-176 0,1-4-48 0,1-4-11920 0</inkml:trace>
  <inkml:trace contextRef="#ctx0" brushRef="#br0" timeOffset="33158.05">31082 6562 30687 0,'0'0'1360'0,"15"0"288"0,5 2-1328 0,3 1-320 0,4-2 0 0,1-1 0 16,0-1 0-16,2-2 128 0,2-3-128 0,5 0 0 0,5-2 144 0,1-2-144 16,1 2 192-16,2-3-192 15,0 1-976-15,-5 2-304 0,-6-1-64 0</inkml:trace>
  <inkml:trace contextRef="#ctx0" brushRef="#br0" timeOffset="33396.86">30948 7380 25791 0,'0'0'1152'0,"-4"11"224"0,4 1-1104 0,4-1-272 15,2 0 0-15,5-3 0 0,0 1 1312 0,3-6 208 16,3 0 32-16,2-3 16 0,1-4-1040 0,3-1-208 15,2-8-32-15,4 4-16 0,3 0-96 0,1-1-32 16,-3 0 0-16,1-4 0 0,2 1-336 0,0 2-80 16,-1-2-16-16,4 2 0 15,-2 3-2288-15,0-1-464 0,-2 4-96 0</inkml:trace>
  <inkml:trace contextRef="#ctx0" brushRef="#br0" timeOffset="33760.1">31267 7575 5519 0,'-15'6'240'0,"15"-6"64"0,0 0-304 0,0 0 0 15,0 0 0-15,0 0 0 0,0 0 3184 0,0 0 576 16,13 5 112-16,2-2 32 0,1-2-2304 0,6-1-464 16,3-1-96-16,5 1-16 0,3 2-192 0,4 1-32 15,1-2-16-15,1 4 0 0,-1 0-144 0,-3 1-16 16,-5 0-16-16,-3 3 0 0,-4 5-272 0,-4 0-48 15,-4-3-16-15,-4 3 0 0,-4 1-128 0,-10 1-16 16,-3 0-128-16,-3-2 192 0,-3 1 192 0,1 2 16 16,-5 0 16-16,-1-1 0 0,-1-1 80 0,0 3 16 0,4-3 0 0,2-1 0 15,0-2 192-15,3 0 32 16,3 0 16-16,2-1 0 0,3 3-368 0,3 3-80 16,1-1-16-16,3 1 0 0,1-1-32 0,0 1-16 15,2-2 0-15,0 6 0 0,0-1-64 0,-3 0-16 0,2 1 0 0,-4-1 0 16,-3-2-160-16,-2-2 128 0,-3 1-128 0,-4-1 128 15,1 2-128-15,-3-3 128 0,-3 1-128 16,-4-2 128-16,0 1-128 0,-4-1 0 0,-3 0 0 0,-3-7-11392 16,-2 0-2368-16</inkml:trace>
  <inkml:trace contextRef="#ctx0" brushRef="#br0" timeOffset="35414.82">30323 8130 4607 0,'0'0'400'0,"0"0"-400"16,0 0 0-16,9 8 0 0,-1-3 3712 0,0 1 672 15,-8-6 128-15,6 9 32 0,-6-9-3200 0,0 0-624 16,4 7-128-16,-4-7-16 0,0 0-256 0,-4 10-64 16,-2-5 0-16,-5 0 0 0,-1 1 80 0,0-3 16 15,-4-2 0-15,-2 3 0 0,-1-1 32 0,-2-1 16 16,0-2 0-16,-1 4 0 0,-6-1-144 0,1-1-16 16,-2 1-16-16,-6-1 0 0,-3 1 48 0,-4 0 16 15,-2 0 0-15,-6 1 0 0,-4-2-16 0,-1 2 0 0,2-1 0 16,-5 3 0-16,0 0 0 0,-3 3 0 15,-1-2 0-15,-3-2 0 0,-1 1 16 0,1-2 0 0,4-2 0 16,4 4 0-16,2 0-32 0,4-1-16 0,1-2 0 0,2 0 0 16,0 1-112-16,-3-1 0 0,-1-3-128 0,2 0 192 15,3 0-192-15,3-3 128 0,2 2-128 0,0-2 0 16,4 1 0-16,2-2 128 0,3 1-128 0,1-2 0 16,-1 2 0-16,3-1 128 0,-1 0-128 0,5 0 0 0,-1-1 0 15,-1 1 0-15,1 2 0 0,3 0 0 0,0 1 0 16,1-1 0-16,1 0 0 0,1 2 0 0,1 2 0 15,0-2 0-15,-1 0 0 0,1 1 0 0,-1-2 0 0,1 2 0 16,1 0 0-16,1-1 0 0,0 0 0 0,3-1 0 16,1-2 0-16,0 1 0 0,1 2 128 0,1 0-128 15,-1-1 0-15,3-1 0 0,1 0 0 0,1-1 0 16,8 3 0-16,-7-1 0 0,-1 1 0 0,8 0 128 16,0 0-128-16,0 0 0 0,-8-1 128 0,8 1 0 15,0 0-128-15,0 0 192 0,0 0-192 0,0 0 176 16,0 0-176-16,0 0 160 0,0 0 0 0,0 0 0 15,0 0 0-15,0 0 0 0,-9 2-32 0,9-2-128 16,0 0 192-16,0 0-64 0,0 0-128 0,0 0 0 16,0 0 0-16,3 14 0 0,-2-4 0 0,2 3 0 15,-1 1 128-15,1 4-128 0,-1 1 0 0,1 2 0 16,1 7 0-16,-2 2 0 0,-2 1 0 0,2 5 0 16,0 3 0-16,1 7 0 0,-2 0 0 0,0 5 0 15,2 2 0-15,-1 6 128 0,2-1-128 0,1-1 0 16,-1 1 0-16,0-1 128 0,0 1-128 0,-1-2 0 0,1-4 144 0,0-5-144 15,0 2 0-15,0-4 128 0,-2-1-128 0,2-1 0 16,-1-3 144-16,-1 0-144 0,1-3 192 0,-2 1-192 16,-1-1 272-16,0 0-48 0,0-2-16 0,0 1 0 15,0-2-16-15,0-2 0 0,2-2 0 0,1-2 0 16,-3 3-64-16,4-2-128 0,0-4 176 0,-1 0-176 16,1-5 128-16,1-2-128 0,0-3 0 0,0 0 0 15,1-1 160-15,1-1-160 0,-2-5 128 0,0 0-128 16,-5-8 128-16,0 0-128 0,8 7 128 0,-2-2-128 0,-6-5 128 0,0 0-128 15,11 2 0-15,-11-2 128 0,11-5-128 0,0 2 0 16,1-1 144-16,-1-3-144 0,-1 1 176 0,3 0-48 16,1-3 0-16,4 2 0 0,2 0-128 15,3 2 0-15,1 1 0 0,7-4 0 0,3 1-128 0,3-2 128 16,1 1-160-16,2 3 160 0,1-3 0 0,4 1 0 16,1-3-128-16,2 2 128 0,3-1 0 0,4 0 0 15,4 0 0-15,-2 2-144 0,4 3 144 0,0 0 0 16,-6-1 0-16,2 1 0 0,1 0 0 0,0 1 0 15,0-3 0-15,4 4 0 0,0-1 0 0,-2 1 0 16,-3 1 0-16,-4-2 0 0,-3 0 0 0,-2 1 0 16,0 1 0-16,-1 1 0 0,-2 1 0 0,-1 3 0 15,3-3 0-15,-3 2 0 0,-2-2 0 0,-3 1 0 16,-2 1 0-16,-4-2 0 0,-3 0 0 0,-2-1 0 16,-2-2 0-16,-1-1 0 0,-1 2 0 0,-2 0 0 15,-3-3 0-15,-1-2 0 0,-2-1 0 0,0 3 128 16,-2-2-128-16,-2 1 0 0,1 1 128 0,-2-1-128 0,-11 5 160 0,11-6-160 15,-3-1 0-15,-1 4 0 0,-7 3 0 0,5-8 0 16,-5 8 0-16,5-6 0 0,-5 6 0 16,4-9 0-16,-2 0 0 0,0 2 144 0,-4-3-144 0,1 3 128 15,0-5 0-15,-2-4-128 0,1-3 192 0,-3 0-64 16,1-4 80-16,1-5 16 0,2-4 0 0,0-4 0 16,1-2-64-16,0-5-16 0,1-8 0 0,2-5 0 15,-1-1-16-15,1-6-128 0,-1-7 192 0,2-5-64 16,0-3-128-16,0 1 0 0,-1 5 0 0,3 10 0 0,-4 6 128 15,2 8 112-15,-2 10 16 0,1 6 0 0,-1 8 128 0,0 6 48 16,-4 4 0-16,1 1 0 0,0 6-432 16,0-1 0-16,-2 2-192 0,3 6 192 15,0 0-1280-15,0 0-128 0,0 0-16 0,-7-2-16384 16</inkml:trace>
  <inkml:trace contextRef="#ctx0" brushRef="#br0" timeOffset="38479.17">15505 2700 11055 0,'0'0'976'0,"0"0"-784"16,0 0-192-16,0 0 0 0,0 0 352 0,0 0 32 0,0 0 0 0,0 0 0 15,0 0 48-15,-2 8 16 0,-2 5 0 0,0-2 0 16,-1 3 288-16,0 3 64 0,0 0 16 0,0 5 0 15,0 5 16-15,0 1 16 0,-1 4 0 0,1 2 0 16,3 3-336-16,-1 0-80 0,2-2-16 0,0 2 0 16,-1 1-128-16,1-2-32 0,0-3 0 0,0 0 0 15,1 0-112-15,-2-1-16 0,-1-2-128 0,0-1 192 0,-2-2-16 0,0 0-16 16,-2-4 0-16,2 1 0 0,2-4-160 0,0-1 192 16,-2-1-192-16,4-3 192 0,-2-3-192 0,2-1 0 15,-2-2 0-15,3 0 0 16,-2-4-2112-16,2-5-320 0,0 0-48 0,0 0-16 0</inkml:trace>
  <inkml:trace contextRef="#ctx0" brushRef="#br0" timeOffset="38689.11">14960 3712 19343 0,'0'0'1728'0,"0"0"-1392"15,10 3-336-15,3-1 0 0,2 1 880 0,3-1 96 16,1 2 32-16,4-4 0 0,3-1-688 0,4-4-144 16,0-3-32-16,3 3 0 0,3-4 240 0,-1 2 64 15,0 0 0-15,0-3 0 0,1 2-448 0,-2-2 0 16,-1 0 0-16,-1 2 0 0,-1 3 128 0,-3-1-128 16,-3 1 128-16,-2 2-7584 15,-2 0-1520-15</inkml:trace>
  <inkml:trace contextRef="#ctx0" brushRef="#br0" timeOffset="39064.15">15288 4043 15663 0,'0'0'1392'0,"7"2"-1120"0,4 1-272 0,1-2 0 0,4 0 1600 0,3 2 256 16,4 1 48-16,1 1 16 0,1-1-1360 0,2-2-272 15,1 3-48-15,0 2-16 0,3-2-48 0,0 2-16 16,0 2 0-16,-4 0 0 0,-2 1-160 0,-5 3 128 16,-4-3-128-16,-3 4 128 0,-4 3-128 0,-4 2 128 15,-5 5-128-15,-4 1 128 0,-5-2-128 0,-7 5 128 16,-4-1-128-16,-5 2 128 0,0-4-128 0,-4 3 0 16,0-2 0-16,1 2 0 0,-2 0 240 0,4 0 16 15,0-4 0-15,2 1 0 0,0-2 464 0,5-3 112 16,1 0 0-16,4-1 16 0,3-3-336 0,3-1-64 15,3 1 0-15,4-5-16 0,2 1-144 0,4-2-32 16,0-5 0-16,5 1 0 0,2 2 0 0,3-4 0 16,4-4 0-16,4 1 0 0,-1-1 0 0,3 0 0 15,2-1 0-15,2 1 0 0,0 0-256 0,3 0 0 16,0-4 0-16,12-6-144 16,-4-3-2032-16,-21 5-416 0</inkml:trace>
  <inkml:trace contextRef="#ctx0" brushRef="#br0" timeOffset="39576.35">16732 3368 12895 0,'0'0'576'0,"-3"6"112"0,-1 3-560 0,-1-1-128 16,-1 3 0-16,0 0 0 0,-2 1 1152 0,0 6 208 15,1 3 48-15,-1 6 0 0,3-2-256 0,-1 5-64 0,1-2 0 0,1 2 0 16,1 3-304-16,1-1-64 16,0-3-16-16,1 2 0 0,0 0-256 0,1 1-48 15,-1-4-16-15,-1 0 0 0,1-6-256 0,1-1-128 16,-1 0 128-16,0-5-128 0,-2-2 0 0,0-1 0 0,1-5-224 0,-1 0 80 31,1-2-1776-31,2-6-368 0,0 0-64 0,0 0-16 0</inkml:trace>
  <inkml:trace contextRef="#ctx0" brushRef="#br0" timeOffset="39752.76">16425 3744 20271 0,'0'0'1792'0,"0"0"-1424"0,6-3-368 0,2 3 0 0,1 2 880 0,3-1 96 16,1 0 32-16,2 2 0 0,1 1-304 0,1 1-48 15,2-3-16-15,2 1 0 0,2-3-80 0,4 0-32 16,1 0 0-16,1 0 0 0,-1 0-160 0,3-2-48 15,3-1 0-15,-3-2 0 0,-2 1-192 0,-1 0-128 0,-3 0 128 16,-3-3-13184-16</inkml:trace>
  <inkml:trace contextRef="#ctx0" brushRef="#br0" timeOffset="41042.6">17756 3384 12895 0,'0'0'1152'0,"3"-6"-928"16,-3 6-224-16,4-6 0 0,-2-1 704 0,1 0 112 16,-2 3 16-16,-1 4 0 0,0 0 192 0,0 0 64 15,0 0 0-15,0 0 0 0,0 0-416 0,-6 10-80 16,-3 0-16-16,-3 3 0 0,2 3-96 0,-3 3-32 16,-1 6 0-16,1 4 0 0,0 3 64 0,0 1 0 15,0-2 0-15,2 5 0 0,1 5-256 0,0-3-64 0,1-1 0 0,1-1 0 16,4 0 0-16,-1-3-16 0,3-5 0 0,3 0 0 15,0-8-176-15,4-2 0 16,0-1 0-16,4-7 0 0,3-2 0 0,0-6-224 0,2-2 32 16,4-2-11504-16</inkml:trace>
  <inkml:trace contextRef="#ctx0" brushRef="#br0" timeOffset="41186.98">17775 3078 32479 0,'0'0'704'0,"-1"-6"160"0,1 6 32 0,0 0 16 0,6-3-720 0,2 0-192 0,0 2 0 0,2 0 0 0,0 0 0 0,2-1 0 16,-1 1 0-16,2-3-176 16,-1 0-1200-16,0 1-240 0,-3-1-48 0</inkml:trace>
  <inkml:trace contextRef="#ctx0" brushRef="#br0" timeOffset="41899.94">18420 3964 19343 0,'0'0'416'0,"0"0"96"0,0 0 0 0,0 0 64 0,0 0-576 0,0 0 0 0,0 0 0 0,0 0 0 15,-4-3 1088-15,3 1 96 0,1 2 32 0,1-10 0 16,2-2-432-16,-2-2-80 0,3-4 0 0,-2-2-16 15,2-5-464-15,0 0-96 0,1 1 0 0,0-4-128 16,1 3 208-16,1 0-64 0,-1 3-16 0,0 3 0 16,1 4-128-16,0 2 0 0,0 4 0 0,-1 3 0 0,2 2 0 0,-8 4-144 15,7 6 144-15,1 3-160 0,-2 4 160 0,1 5-192 16,-2-1 192-16,-1 5-192 0,-2 1 192 0,-1 4 0 16,1-3 0-16,-1 4 0 0,-1-2 0 0,4 2 0 15,-2-5 0-15,2-2 0 0,1-5 0 0,0-2 0 16,2-3 0-16,0-4 0 0,1-2 288 0,1-4-16 15,0-2 0-15,2-4 0 0,1-5 128 0,0-2 32 16,2-3 0-16,-2-3 0 0,0-1-208 0,0-2-32 16,-2-4-16-16,0 0 0 0,-1-3-176 0,-1 1 0 15,-2-3 0-15,0 2 0 0,0-1 208 0,-3-4-32 16,0-3-16-16,-2-1 0 0,-1-1-160 0,0 0 0 16,-1-4 0-16,0 0-176 0,-1 1-32 0,0-5-16 15,-2 1 0-15,1-4 0 0,1 7-80 0,1 1-16 16,-1 1 0-16,1 5 0 0,0 1 320 0,1 7-160 15,0 0 160-15,0 4-128 0,-1 4 128 0,1 2-128 0,0 3 128 0,-2 4-128 16,2 1 128-16,2 4 0 0,-1-1 0 0,1 2 0 16,-2 4 0-16,8-2 0 15,3-1 0-15,2 2-128 0,4-1 128 0,0 1 0 0,4 0 0 0,3-3 0 16,5-1 0-16,2 0-128 0,0-5 128 16,4 1-192-16,-6-3 192 0,3 5 0 0,2-3 0 0,3 2 0 15,2-1 0-15,3 3 128 0,3-3-128 0,2 0 176 16,13-8-176-16,-3 2 0 0,-5 1 0 0,-1 3 0 15,-2-3 0-15,-3 2 0 0,-1 2 192 0,-6-1-64 16,-2 3-128-16,-2 2 0 0,-1 2 0 0,-5 4 0 16,-5 0 0-16,-2 1 0 0,-5 2 0 0,-4 2-8320 15,0 0-1552-15</inkml:trace>
  <inkml:trace contextRef="#ctx0" brushRef="#br0" timeOffset="42441.28">19252 3328 16351 0,'0'0'720'0,"0"0"160"0,0 0-704 0,0 0-176 16,0 0 0-16,4-9 0 0,0 3 448 0,1-2 48 16,0 3 16-16,2 2 0 0,0 1 48 0,5 0 16 15,0 0 0-15,2 0 0 0,2-1-256 0,0 1-64 0,2-1 0 0,1 2 0 16,0 0 160-16,1 1 32 0,-2 1 0 0,-1 2 0 16,-3 0-448-16,-3 4 0 0,-1-2 0 0,-3 4 0 15,-4 0 128-15,1 3-128 0,-4 0 128 0,0-1-128 16,-4 1 128-16,2-3-128 0,-1 2 128 0,1-1-128 15,1 2 192-15,-1-1-64 0,2-1 0 0,0 2 0 16,2-5 0-16,0 3 0 0,1-2 0 0,4 3 0 16,-3 0-128-16,2 1 128 0,2 2-128 0,-2 0 128 0,2 2-128 15,0-4 128-15,-1 4-128 0,1-1 128 0,0 1-128 0,-1 0 0 16,0-5 0-16,-1 3-176 0,-1 1 448 16,0 2 96-16,-2 1 16 0,-2-1 0 0,-4 0-32 15,0-2 0-15,-3-3 0 0,-1 2 0 0,-3 0 96 0,-2 1 32 16,-2-1 0-16,-1-3 0 0,-2 2 48 0,1-4 16 15,-6 2 0-15,1 1 0 0,-1-6-160 0,1 2-16 16,-1 1-16-16,0-2 0 0,1 0-224 0,0-4-128 16,1 2 128-16,2-1-128 0,4 1-192 0,3-2-128 15,2-2 0-15,0-1-13696 0</inkml:trace>
  <inkml:trace contextRef="#ctx0" brushRef="#br0" timeOffset="42875.7">18308 4491 18879 0,'0'0'832'0,"0"0"192"0,0 0-832 0,0 0-192 15,9 0 0-15,0-1 0 0,5-3 352 0,2 0 32 16,3 1 0-16,3 0 0 0,2-1 288 0,4-2 64 16,5 0 16-16,4-1 0 0,2 0-288 0,7 0-48 15,6-2-16-15,4 2 0 0,5-2-112 0,3 0-32 16,3-3 0-16,1 4 0 0,-1-3 96 0,3 4 16 16,2-2 0-16,1 3 0 0,0-1-176 0,-4 2-48 15,-4 1 0-15,-7 2 0 0,-4-2-144 0,-7 3 0 16,-4 3 144-16,-6 1-8208 15,-7-1-1632-15</inkml:trace>
  <inkml:trace contextRef="#ctx0" brushRef="#br0" timeOffset="43418.52">18827 4882 15663 0,'-16'2'688'0,"16"-2"144"0,0 0-656 0,0 0-176 16,0 0 0-16,0 0 0 0,0 0 1568 0,9 0 288 16,1-1 48-16,4 0 16 0,2-5-976 0,3 4-192 15,0-2-48-15,1-5 0 0,2 0-192 0,1 0-64 16,1 2 0-16,1 0 0 0,3 0-80 0,0 2-32 15,0 3 0-15,-1 2 0 0,1 2-80 0,-4 4 0 16,-2 4-16-16,-5 3 0 0,-3 1-240 0,-4 4 0 16,-4 3 0-16,-4 1 0 0,-7 0 224 0,-3 3 0 15,-4 3 0-15,-4 1 0 0,-1-2-96 0,-4 2-128 16,-3-2 176-16,0 2-176 0,0-2 320 0,0 1-32 16,0-2-16-16,-11 14 0 0,9-11 224 0,3-1 32 0,5-8 16 0,5-2 0 15,6 0-96-15,4-10 0 0,6 0-16 16,-1-2 0-16,6 1-112 0,2-2 0 0,5-1-16 0,3 0 0 15,2-2-112-15,29 4 0 0,-2-4-16 0,0-1 0 16,1 1-176-16,5-2 0 0,3-2 0 16,3 1 128-16,-2-4-128 0,-4-1 0 0,-4 2 0 0,-4-1-176 15,-4-3-1488-15,0 3-288 16,-7 1-64-16,-6 2-16 0</inkml:trace>
  <inkml:trace contextRef="#ctx0" brushRef="#br0" timeOffset="44857.6">28262 9831 9215 0,'0'0'816'0,"0"0"-656"0,0 0-160 0,0 0 0 16,0 0 704-16,0 0 96 0,0 0 32 0,0 0 0 16,0 0 144-16,0 0 48 0,1-9 0 0,-1 9 0 0,0 0-64 0,0 0-16 15,0 0 0-15,0 0 0 0,0 0-128 0,0 0-32 16,0 0 0-16,0 0 0 0,0 0-336 0,0 0-64 16,0 0 0-16,9 4-16 0,2 1 32 0,-1 1 16 15,1-3 0-15,2 1 0 0,2 0 96 0,2-1 32 16,0-3 0-16,2 0 0 0,1-2-32 0,-1 1 0 15,-2-1 0-15,1-1 0 0,0-1-128 0,-1-4-48 16,-3 2 0-16,1 1 0 0,0-2-128 0,0 2-16 16,-1 0-16-16,-2-2 0 0,-3-2-32 0,-1 2 0 15,-1 0 0-15,-7 7 0 0,6-4-144 0,-6 4 192 16,5-9-192-16,-5 9 192 0,0 0-192 0,0 0 0 16,0 0 144-16,0 0-144 0,0 0 0 0,0 0 0 15,-10 6 0-15,-1-1 128 0,-2 4-128 0,-1-2 0 0,0 0 0 0,0 3 0 16,-1-2 0-16,-3 2 176 0,3 2-176 0,-3-3 192 15,0-1 48-15,-1-1 16 0,-3-2 0 0,1 3 0 16,-1-3 128-16,-1 0 16 0,-1-3 16 0,-1 2 0 16,-1-1 64-16,5-3 16 0,0-2 0 0,2 1 0 15,3-2-96-15,3 2-16 0,0 1 0 0,2-2 0 16,2-2-192-16,0 3-32 0,2-3-16 0,7 4 0 16,0 0-144-16,0 0 0 0,-6-8 0 0,6 8 0 15,0 0 0-15,6-6 0 0,1 2 0 0,3-1 0 16,3 2-176-16,2 2-64 0,2 0-16 0,2 0-10880 15,1-2-2192-15</inkml:trace>
  <inkml:trace contextRef="#ctx0" brushRef="#br0" timeOffset="46055.23">28959 9604 9839 0,'0'0'432'0,"0"0"96"0,0 0-528 0,0 0 0 0,0 0 0 0,0 0 0 16,0 0 704-16,-5-5 48 0,-3 1 0 0,8 4 0 16,0 0 48-16,-8-3 16 0,8 3 0 0,-8-2 0 15,8 2-176-15,-9 0-48 0,0-2 0 0,9 2 0 16,0 0-96-16,-9 2-32 0,9-2 0 0,0 0 0 16,0 0 128-16,0 0 32 0,0 0 0 0,0 0 0 15,-3 11-80-15,3-2-16 0,3 1 0 0,4-4 0 16,4 0 16-16,1 1 0 0,2-2 0 0,2 3 0 15,0 1-80-15,3 1-16 0,2 3 0 0,0-1 0 16,1-4-160-16,1 2-32 0,-1-2-16 0,1 2 0 16,3-4-32-16,-1 3 0 0,1-2 0 0,2-1 0 0,1 2 96 15,-1-5 16-15,-2 0 0 0,0-1 0 16,-1 0 16-16,-1 0 16 0,-2 0 0 0,0-2 0 0,-5-4-96 16,1 1-32-16,0-1 0 0,-3 2 0 0,1-2-80 0,-1 1-16 15,0 0 0-15,-1-1 0 0,-1 0 32 0,0-1 0 16,-1-3 0-16,1 3 0 0,-2 1 32 0,0-2 0 15,-3-2 0-15,0 3 0 0,0-2-64 0,-8 7 0 16,7-7 0-16,0 0 0 0,-7 7-128 0,0 0 0 16,0 0 0-16,0 0 128 0,0 0-128 0,0 0 0 15,0 0 0-15,0 0 0 0,0 0 0 0,0 0 0 16,0 0 0-16,-9 4 0 0,0-1 0 0,-1 1 0 16,-2 1 0-16,0 2 0 0,-1-4 0 0,-2 4 0 15,-1 0 0-15,0 0 0 0,-1 2 0 0,-2-2 0 16,-4 1 0-16,-1 1 0 0,-3-4 192 0,2 3-32 15,0-3-16-15,-3 0 0 0,-3 1 128 0,2-2 32 0,0-2 0 16,1 0 0-16,1-1-80 0,2 0-16 0,0-1 0 16,3 0 0-16,0 0-64 0,3-1-16 0,1-2 0 0,2 2 0 15,0-3-128-15,2-1 128 0,0 1-128 0,4 1 128 16,0-8-128-16,1 4 0 0,0-3 0 0,3 1 128 16,1-3-128-16,2 3 0 0,-2-1 144 0,3 5-144 15,2 5 0-15,0 0 0 0,0 0 0 0,0 0 0 16,5-7 0-16,-5 7 0 0,11-4 0 0,2 5-128 15,0 4 128-15,1 1 0 0,0 0 0 0,3 2-128 16,2-1 128-16,2 2 0 0,0-3 0 0,5 2-128 16,-1 1 128-16,2-3 0 0,0 4 0 0,3-4 0 15,2-2 0-15,-2 1 0 0,1-1 0 0,1-3 0 16,-1 2 0-16,2-3 0 0,-5-1 0 0,-1-1-11024 16,-3 0-2160-16</inkml:trace>
  <inkml:trace contextRef="#ctx0" brushRef="#br1" timeOffset="59678.6">27599 10232 8287 0,'0'0'368'0,"0"0"80"0,0 0-448 0,0 0 0 0,0 0 0 0,0 0 0 16,0 0 1504-16,0 0 224 0,9-4 32 0,-9 4 16 15,0 0-912-15,0 0-176 0,0 0-48 0,0 0 0 16,0 0 64-16,0 0 0 0,0 0 0 0,0 0 0 16,0 0-64-16,0 0 0 0,0 0 0 0,0 0 0 15,-11 2-176-15,1 2-32 0,0 2-16 0,-1 3 0 16,-1 0-128-16,-1 3-32 0,-1 3 0 0,2-1 0 15,-1-1-48-15,0 4-16 0,-1 6 0 0,-2 1 0 16,-1 2 128-16,1 2 32 0,-2 4 0 0,0 2 0 16,-1 4-64-16,-2 1-16 0,-2-2 0 0,-4 5 0 15,2 4-128-15,-2 1-16 0,-4-2-128 0,2 4 192 16,1-2-64-16,0 3-128 0,0-1 176 0,-1 3-176 16,1-3 256-16,0 0-64 0,1 1-16 0,2 1 0 0,-1 1-16 0,2 1 0 15,0-2 0-15,0 0 0 16,-3-2 160-16,3 2 16 0,0-2 16 0,-3 0 0 0,-1-3-32 0,0 2-16 15,0 3 0-15,2-4 0 0,-1 0-128 0,0 1-32 16,-2-1 0-16,4 2 0 0,-3 0-144 16,1 0 0-16,2-2 0 0,-1 3 128 0,0 3-128 0,0-1 160 15,2-4-160-15,-1-1 160 0,0 3-32 0,0-1-128 16,-3-4 192-16,1 0-64 0,1-6 16 0,-1 0 0 16,0 0 0-16,2 3 0 0,1-2 32 0,1-3 0 15,0-3 0-15,1 0 0 0,1 2-48 0,-1-1 0 16,2-4 0-16,1 2 0 0,2 0 0 0,1 0-128 15,0 0 192-15,1-1-64 0,0-2-128 0,1 2 192 16,2-1-192-16,2-3 192 0,-2 0-192 0,1-2 160 0,2 1-160 16,2-2 160-16,-2 3-160 0,0-4 128 0,0 3-128 0,0 0 128 15,0 1-128-15,-1-1 160 0,-1 2-160 0,-1-4 160 16,2 2-16-16,-1-2 0 0,-3 3 0 0,0-2 0 16,1 0 0-16,-4 0 0 0,0 2 0 0,-1-3 0 15,4 3-144-15,-1-5 192 0,-3-1-192 0,-1 2 192 16,1 0-192-16,-1 1 192 0,-1 1-192 0,-3-5 192 15,1 1-192-15,3-2 160 0,0 4-160 0,0-2 160 16,-1 0-160-16,-1 1 192 0,3 1-192 0,3-3 192 16,0 0-64-16,1-2-128 0,1-1 192 0,-1-1-64 15,0 2-128-15,2-2 128 0,0-3-128 0,2-1 128 16,-1-2-128-16,2 4 0 0,0-1 0 0,0-1 0 16,-1-2 0-16,1 2 0 0,0 0 128 0,-1-2-128 15,-2 2 0-15,2 2 0 0,-1-1 0 0,-1-1 0 16,1 1 0-16,-2 0 0 0,2 1 0 0,-1-1 0 15,2-2 0-15,0 2 0 0,-2 1 0 0,6-5 0 0,-2-1 0 16,1-1 0-16,-1 0 0 0,3 0 0 0,0 2 0 0,0-3 0 16,0 0 0-16,1 0 0 0,4-7 0 15,-4 8 0-15,4-8 0 0,0 0 0 0,0 0 0 0,0 0 0 16,0 0 0-16,0 0 128 0,0 0-128 0,0 0 0 16,0 0 0-16,0 0 0 0,0 0 0 0,0 0 128 15,10-10-128-15,1-1 0 0,-3 4 0 0,3-4 0 16,-4 1 0-16,3-4 0 0,2 0 0 0,1-1 0 15,2 2 0-15,1-7 0 0,2-3 0 0,1 1 0 16,2 1 0-16,-1-6 0 0,1 0 0 0,2-3 0 16,0-1 0-16,-1 1 0 0,-1-3 0 0,0-2 0 15,-1-2 0-15,4 1 0 0,2-3 0 0,-1 0 0 0,-2 0 0 16,4-2 0-16,1-5 0 0,1 3 0 0,1-3 128 16,3 3-128-16,-3-2 0 0,-1 2 160 0,1 1-160 0,-3 0 160 15,-1 3-160-15,-1 1 0 0,0-2 144 0,-2-2-144 16,-5 3 0-16,1 0 128 0,1-1-128 0,1 0 0 15,-2-4 0-15,0 4 0 0,-4-5 0 16,3 3 128-16,1 0-128 0,1-2 0 0,-1 2 0 0,3-4 0 16,0 3 0-16,-1-2 144 0,0 2-144 0,-1 0 0 15,0-4 160-15,2 2-160 0,1 4 128 0,1 1-128 16,-1-1 128-16,-2 2-128 0,-2 2 128 0,1-1-128 16,0-1 0-16,-2 1 0 0,-4 2 0 0,1 0 0 15,1-1 0-15,1 2 0 0,-1-1 0 0,2-1 0 16,0 2 0-16,0 1 0 0,1-2 0 0,1 3 0 15,2-1 0-15,1-1 0 0,0 1 0 0,0 0 0 0,2 2 0 16,0-2 0-16,2-2 0 0,0 0 0 16,-2 1-128-16,1 0 128 0,-1 2 0 0,-1 2 0 0,0-5 0 15,-2 2 0-15,-4-1 0 0,-2 1 0 0,1-2-128 0,-2 3 128 16,0-1 0-16,1 0 0 0,-1 1 0 0,1 0 0 16,1 2 0-16,-3 2 0 0,-1-3-160 0,1 2 160 15,1 4 0-15,1 0-144 0,1 0 144 0,1 1 0 16,-2 1 0-16,2 1 0 0,2-3 0 0,-1 1 0 15,0 1 0-15,0-3 0 0,1 3 0 0,0-3 0 16,-2 2 0-16,-3-2 0 0,3 2 0 0,-2-3 0 16,1 1 0-16,-2 0 0 0,0 1 0 0,-1-2 0 15,-1 2 0-15,0-2 0 0,-3 3 0 0,0-2 0 16,-1 2-144-16,1 2 144 0,2-4 0 0,-2 4-144 0,-3 3 144 16,4 0 0-16,-4-1 0 0,5 3-128 0,-1 1 128 15,-1-1 0-15,-1 1 0 0,1 1 0 0,0-1 0 0,2 2 0 16,-2-2 0-16,0 4-128 0,2-3 128 0,-2 5 0 15,-1-2 0-15,0 0 0 0,2-2 0 0,-3 5 0 16,-1-1-144-16,1 4 144 0,-2-3 0 0,-1 4-144 16,3 1 144-16,-2-1 0 0,-6 6-144 0,9-3 144 15,-1-2 0-15,0 2-144 0,-2-1 144 0,-6 4 0 16,7-7-160-16,1 3 160 0,-8 4-128 0,8-4 128 16,-2-1 0-16,-6 5-128 0,0 0 128 0,0 0 0 15,0 0 0-15,0 0-160 0,0 0 160 0,0 0 0 16,0 0-192-16,0 0 192 0,-11 10-192 0,2 3 192 15,-1-4-176-15,-2 6 176 0,1 3-160 0,-2 1 160 0,-1 0-192 0,0 2 192 16,-4 5-208-16,0 1 80 0,-1 3-128 16,2 4 0-16,-2 2-16 0,-2 0 0 0,2 0 16 15,-3 6 0-15,1 4 0 0,1 0 0 0,-3 2 32 16,-3 3 16-16,-2 2 0 0,-1 2 0 0,-4 1-128 0,0-1-32 16,-4-2 0-16,0 0 0 0,0 1 112 0,0 2 0 15,1 2 16-15,0 2 0 0,0-2 112 0,3 3 128 16,2-1-208-16,-2 2 80 0,-2-1 128 0,-2-1 0 15,-1 4 0-15,-1-2-128 0,-3 4 128 0,1-2 0 16,1-1 0-16,-1 5 0 0,1-1 0 0,4-1 0 16,-1 0 0-16,1 3 0 0,2-4 0 0,-3 5 0 15,-2 1 0-15,-1-3-128 0,-2-2 128 0,-1 2 0 0,-1 0 0 16,0 1 0-16,2-4 0 0,3 0 0 0,2-3 0 16,1-1 0-16,2 1 0 0,4-2 0 0,0 1 0 0,1-2 0 15,-1-5 0-15,-1 3 0 0,1 1 0 16,0 0 0-16,-1-8 0 0,1-1 0 0,0 0 0 0,3-2 0 15,2-4 0-15,-2-1 0 16,2-5 0-16,1-1 0 0,-1 3 0 0,5-6 0 0,2-2 0 0,0 1 128 16,1 1-128-16,0-1 0 0,1-3 0 0,2 2 0 15,-2-2 0-15,4-4 0 0,-2 3 0 0,-2-1 0 16,0 0 0-16,-2-3 0 0,3 1 0 0,-2 2 0 16,1-4 0-16,-1 0 0 0,1 0 0 0,-1-3 0 15,1 0 0-15,-2 1 0 0,1 0 0 0,2 0 0 16,2-4 0-16,-2 1 0 0,1 3 0 0,0-2 0 15,1 0 0-15,2 0 0 0,0-1 0 0,2-2 0 16,-1-2 0-16,3-1 0 0,2-2 0 0,1-3 0 16,4-8 128-16,-1 10-128 0,1-10 128 0,0 0-128 0,0 0 144 0,0 0-144 15,0 0 192-15,0 0-192 0,0 0 208 0,0 0-64 16,0 0-16-16,0 0 0 0,5 6-128 0,-5-6 128 16,0 0-128-16,0 0 128 0,0 0 64 0,0 0 0 15,0 0 0-15,0 0 0 0,0 0 32 0,0 0 16 16,0 0 0-16,0 0 0 0,0 0-112 0,0 0-128 15,0 0 176-15,0 0-176 0,0 0 0 0,0 0 0 16,0 0 0-16,0 0 0 0,0 0 0 0,0 0 0 16,0 0 0-16,0 0 0 0,0 0 0 0,0 0 0 15,0 0-192-15,0 0 192 16,0 0-640-16,0 0-16 0,0 0-16 0,0 0 0 16,0 0-2512-16,17-2-496 0</inkml:trace>
  <inkml:trace contextRef="#ctx0" brushRef="#br1" timeOffset="66831.75">25021 14751 8863 0,'0'0'384'0,"1"-8"96"0,-1 8-480 0,0 0 0 16,0 0 0-16,4-8 0 0,-3-4 720 0,-1 12 48 16,0 0 16-16,0 0 0 0,0-11 224 0,0 2 32 15,0 9 16-15,-2-10 0 0,2 10 96 0,-2-5 32 16,1 1 0-16,-3-1 0 0,2 0 0 0,2 5 0 15,0 0 0-15,-4-4 0 0,0 0-16 0,-1-1 0 16,5 5 0-16,0 0 0 0,-9-7-240 0,9 7-48 0,0 0-16 0,0 0 0 16,0 0-272-16,0 0-48 0,0 0-16 0,0 0 0 15,0 0-272-15,0 0-48 0,0 0-16 0,0 0 0 16,0 0 0-16,9 14 0 0,-1 0 0 0,2-3 0 16,0 0 112-16,-1 3 16 0,-1-2 0 0,2 2 0 15,1 0-144-15,1 2-32 0,-1 2 0 0,-1 1 0 16,2 2 32-16,0 0 0 0,-2 3 0 0,1-2 0 15,-2 2 32-15,-1 1 16 0,1-2 0 0,2 1 0 16,-3 2-32-16,3-2 0 0,-4 5 0 0,2-3 0 16,0 2 64-16,-1-3 16 0,1 2 0 0,-1-3 0 15,0 1 32-15,2 3 0 0,-2-1 0 0,2 1 0 16,0 1-80-16,0-3-16 0,1 0 0 0,0-2 0 16,2 2-80-16,-1 2 0 0,1-3-128 0,0 3 192 15,-2-2-192-15,1 0 128 0,-1-3-128 0,2 4 0 0,0-2 0 0,-2 5 128 16,2-5-128-16,-2 3 0 0,1-4 128 0,-1 2 0 15,-1 0-128-15,-1-2 192 0,1 3-16 16,0-3-16-16,1 3 0 0,-1-3 0 16,0 0-160-16,1 2 192 0,1-3-192 0,-3 1 192 0,1 1-192 0,0-1 0 15,0 4 0-15,2-4 128 0,-1 1-128 0,1 0 0 16,-1-1 0-16,3 1 128 0,0 0-128 0,-1-1 0 16,-2 0 0-16,2-1 128 0,-2 1-128 0,2 3 0 15,0-6 0-15,-1 2 0 0,0 3 0 0,-1-4 0 16,1-1 128-16,-1 0-128 0,2 4 0 0,-2-3 0 15,-1 3 0-15,2 0 0 0,1-3 0 0,-1-1 0 16,-1 1 128-16,1 2-128 0,0-1 0 0,0 0 192 16,2-2-192-16,0 3 192 0,0-1-64 0,2 0-128 15,-2 0 192-15,1-1-64 0,-2-2 0 0,3 2 0 0,1-1 0 16,0 2 0-16,-3-2-128 0,3-1 0 0,-1-2 0 0,2-1 0 16,1 1 0-16,-1 0 0 0,-1 0 0 0,-1 0 0 15,1-1 0-15,-2 1 0 0,0 0 0 0,-1 0 0 16,0-2 0-16,0 2 0 0,0-1 0 0,-1 0 0 15,-2 0 0-15,2 1 0 0,0 1 0 0,1-1 0 16,0-2 0-16,-2 2 0 0,1 0 0 0,0 1 0 16,-1 0 0-16,2 0 0 0,-2-1 0 0,1 1 0 15,-1 0 0-15,1-1 0 0,0-1 128 0,-1 1-128 16,0 0 0-16,-1 0 0 0,-1 0 0 0,2-1 0 16,-1 1 0-16,2 0 128 0,1 1-128 0,0 0 128 15,0 0-128-15,0 0 0 0,1 2 0 0,-1-2 0 16,0-2 0-16,0 5 0 0,-1-3 0 0,0 0 0 15,-2-2 0-15,2 2 0 0,-1 0 0 0,0 0 0 0,-2 0 0 16,0-1 0-16,0-2 0 0,1 2 0 0,-3 0 0 0,3 0 0 16,-1-2 0-16,-1 2 0 0,2 0 0 0,-2 0 0 15,-1-1 0-15,2 1 0 0,-1-3 0 0,1 3 128 16,0 1-128-16,0-1 0 0,-2-4 128 0,1 1-128 16,1 1 0-16,0 1 128 0,-1 2-128 0,1 1 0 15,-1-3 0-15,0 1 128 0,0 0-128 0,1 0 0 16,-1-1 0-16,1 0 0 0,-2 0 0 0,2 0 0 15,-2-1 0-15,3-1 0 0,-1 0 0 0,0 2 0 16,-3 0 0-16,3-1 0 0,0-1 0 0,0 1 0 16,-1-2 0-16,1 4 0 0,-1 0 0 0,0 0 0 15,-1-4 0-15,-1 1 0 0,2-2 0 0,0 2 0 16,-1 0 0-16,-1 1 0 0,2-4 0 0,-4 1 128 0,0 1-128 16,1 0 0-16,1-4 128 0,-1 3-128 0,1 1 128 0,-3-2-128 15,2 0 128-15,-1-1-128 0,0 0 0 0,-1 0 128 16,0 2-128-16,-2-2 0 0,1-1 0 0,1 0 0 15,0-2 0-15,-1 4 0 0,0-5 128 0,-1 5-128 16,1-4 0-16,1 4 0 0,0-4 0 0,-4-8 0 16,5 10 0-16,-5-10 0 0,5 10 128 0,2 0-128 15,0 1 0-15,-1-3 0 0,0 1 0 0,1-3 0 16,-2 6 0-16,1-5 0 0,-6-7 0 0,8 12 0 16,-2-4 0-16,-6-8 0 0,8 10 0 0,-8-10 0 15,7 6 0-15,-7-6 0 0,0 0 128 0,9 5-128 16,-9-5 0-16,0 0 0 0,0 0 0 0,0 0 0 15,0 0 0-15,0 0 128 0,0 0-128 0,0 0 0 0,0 0 0 16,0 0 128-16,0 0-128 0,5-6 0 16,-5 6 0-16,2-10 128 0,-4 1-128 0,0-3 0 0,-3 3 0 15,0-5 0-15,1 2 128 0,-2 0-128 0,-1-2 0 0,0-1 0 16,-2-3 0-16,-1 0 0 0,-1-1 0 0,1 0 0 16,-1-2 128-16,-2-2-128 0,-2 1 0 0,0 1 0 15,-1-5 0-15,-2 1 0 0,-2-5 0 0,-1 1 0 16,0-1 0-16,1-2 0 0,-2-2 0 0,1-2 0 15,-2-1 0-15,1 0 0 0,-1-1 0 0,2 1 0 16,-1-1 0-16,3 1 128 0,1-1-128 0,0 1 0 16,-2 0 0-16,0 2 0 0,2-2 0 0,-1-1 0 15,2 2 0-15,1 1 0 0,-1-1 0 0,-1-1 0 16,-1-1 0-16,-3 1 0 0,0 0 0 0,-3 1 0 0,2-3 0 0,-5 3 0 16,-2-4 0-16,1-1 0 15,0 1 0-15,2 0 0 0,1 1 0 0,0-2 0 0,-1 2 0 0,3 0 0 16,3-1 0-16,2 1 0 0,-3-2 0 0,3 2 0 15,-1 1 0-15,2 1 0 0,1-4 0 16,1 0 0-16,-1 2 0 0,1-2 0 0,-2 1 0 0,0-2 0 16,-2 1 0-16,1 3 0 0,1 1 0 0,0-1 0 15,-1-3 0-15,-1 2 0 0,1 1 0 0,1-1 0 16,0-1 0-16,-1-1 0 0,0 0 0 0,1 2 0 16,-1 1 0-16,3 0 0 0,-2-4 0 0,1 4 0 15,1 0 0-15,0 1 0 0,4 1 0 0,-2 2 0 16,-4-2 0-16,4 2 0 0,3-2 0 0,-1 1 0 15,-1 3 0-15,2 0 0 0,1-2 0 0,-2 0 0 16,1-3 0-16,-1 1 0 0,1 0 0 0,-2 2 0 16,2-1 0-16,-3 0 0 0,-1 1 0 0,-1 1 0 15,1-3 0-15,0 3 0 0,-2 0 0 0,-2 3 0 16,-5-3 0-16,3 0 0 0,-2 1 0 0,1 1 0 0,-2 0 0 16,1 0 0-16,0 1 0 0,0 3 0 0,-1-1 0 0,2 1 0 15,3-2 0-15,0 6 0 0,0-5 0 16,1 3 0-16,1 1 0 0,-1-3 0 0,0 3 0 0,2-2 0 15,0 2 0-15,1 1 0 0,-1-3-128 0,-1 0 128 16,0-1 0-16,4 3 0 0,0 1 0 16,0-1 0-16,0 1 0 0,1 3 0 0,-1 0 0 0,0-1 0 15,-1 0 0-15,2 0 0 0,0 0 0 0,3 0 0 16,-2 4 0-16,1-1 0 0,-1 0 0 0,3-1 0 16,-1 1 0-16,2 2 0 0,1-1 0 0,0 3 0 15,-1-1 0-15,1 4 0 0,-2-2-176 0,3 1 176 0,0 2-128 16,0-3 128-16,0 2-128 0,2 1 128 0,1 0-128 15,1 3 128-15,1 7-128 0,-2-5 128 0,0-1-128 16,2 6 128-16,0 0-128 0,0 0 128 0,0 0-128 0,0 0 128 16,0 0-176-16,9 10 176 0,-2 3-208 0,1-2 80 15,-1 4 128-15,2 3-192 16,0 6 192-16,3 4-192 0,-1 5-32 0,2 3-16 0,0 3 0 0,3 3 0 16,2 3 64-16,0-2 16 0,1 4 0 0,1 0 0 15,3-1 32-15,0 3 0 0,2-4 0 0,-1 1 0 16,-1 1 128-16,0-2 0 0,1 3 0 0,1-1-128 15,1 1 128-15,-3 3 0 0,0 2 0 0,1 0 0 16,3 2 0-16,-2 2 0 0,1 1 0 0,0 1 0 16,0 0 0-16,-1 6 0 0,1-4 0 0,-4 5 0 15,0-3 0-15,1 3 0 0,-3 2 0 0,3-6 0 0,0 2 0 16,-3-3 0-16,-1 1 0 0,1-4 0 0,2 2 0 16,-1 1 0-16,2-4 0 0,1-1 0 0,0 1 0 0,3-1 128 15,1 1-128-15,0 1 128 0,0-1-128 0,0-2 0 16,-2-1-128-16,1 1 128 0,0 1 0 0,-1-3 0 15,-3-1 0-15,0 0 0 0,0 0 0 0,-1 1 0 16,-1-3 0-16,-1-1 0 0,0 0 144 0,-3 1-144 16,1-3 192-16,0-3-192 0,1 2 0 0,-1-3 0 15,0 2 0-15,-2-3 0 0,-1-2 0 0,2 2 0 16,-1-2 128-16,0-2-128 0,-1-1 144 0,0-2-16 16,2-2-128-16,-2 1 192 0,0-5-192 0,0 1 0 15,-1 1 128-15,2-6-128 0,0 2 0 0,2-3 144 16,0-2-144-16,1 1 128 0,-1-1-128 0,-1 0 160 0,3 0-160 15,-3-2 160-15,0-1-160 0,-1 0 0 0,1 1 144 16,-1-1-144-16,0-1 0 0,-1-2 144 0,-1-1-144 16,4 1 0-16,-3 1 128 0,2-2-128 0,-1 0 0 0,1 1 0 15,-3-1 144-15,1-2-16 0,1 1-128 0,1 1 192 16,-3-1-192-16,1-2 0 0,-1 1 0 0,1 1 0 16,-1 1 0-16,0-2 0 0,-1 0 0 0,0 0 144 15,-2 1-144-15,1-4 128 0,-2 1-128 0,0-2 128 16,0 1 0-16,-1-1 0 0,-1 0 0 0,-1-1 0 15,1 2 80-15,-4-4 16 0,-1 3 0 0,-3-9 0 16,4 8 32-16,-4-8 16 0,4 10 0 0,-4-10 0 16,3 7-48-16,-3-7-16 0,0 0 0 0,0 0 0 15,0 0-80-15,0 0 0 0,0 0-128 0,0 0 192 0,0 0-192 16,0 0 0-16,0 0 0 0,0 0 0 16,-9-6-688-16,0-8-176 0,-1-2-32 15,-2-6-16-15,-2-12-2032 0,0-15-384 0</inkml:trace>
  <inkml:trace contextRef="#ctx0" brushRef="#br1" timeOffset="69437.52">24732 14743 2751 0,'0'0'256'0,"0"0"-256"0,0 0 0 0,13-2 0 16,-2-2 2560-16,0 1 480 0,-1-2 96 0,-1 2 0 15,-9 3-1760-15,12-3-352 0,1 0-80 0,0-1-16 16,-2 3-432-16,2-2-96 0,0 0-16 0,1 0 0 16,0-1-112-16,0 0-16 0,0 0-16 0,-2 2 0 0,4-6 16 0,-2 6 16 15,-2-1 0-15,0 0 0 0,-1 1 80 0,-1-1 16 16,-10 3 0-16,12-2 0 0,-12 2 336 0,0 0 64 15,0 0 0-15,0 0 16 0,0 0 176 0,0 0 16 16,0 0 16-16,0 0 0 0,0 0-208 0,0 0-32 16,0 0-16-16,0 0 0 0,-12 4-224 0,1-3-64 15,-2-2 0-15,-2 1 0 0,1 3-144 0,-3 1-48 16,1-1 0-16,-2-3 0 0,-2-1-32 0,-2 2-16 16,2 0 0-16,-3 2 0 0,-1-5 0 0,-4 2 0 15,-4 0 0-15,-2 0 0 0,-4 0-64 0,-3 0-16 16,-1-1 0-16,0 1 0 0,-1 4-128 0,1-2 0 15,0 0 144-15,0 0-144 0,1 3 0 0,-2-1 0 16,-3-1 0-16,-3-2 128 0,-5-1-128 0,2-1 0 0,1-1 0 16,3 1 0-16,0 0 160 0,1-2-32 0,0-3-128 0,1 5 192 15,-2 1-16-15,-3 0-16 0,-1 0 0 0,1-3 0 16,-5-2-16-16,2 4 0 0,5 1 0 0,-2 0 0 16,1-4-16-16,2 0-128 0,-1 0 192 0,-2 1-64 15,-4 1 0-15,0 1-128 0,1-5 192 0,0 1-64 16,1-1 16-16,1 1 0 0,1 0 0 0,0 3 0 15,2-3-144-15,-3 2 160 0,-3-1-160 0,-1-3 160 16,0-1-160-16,1 0 0 0,2 3 0 0,1 3 128 16,0-3-128-16,1-2 0 0,0 2 0 0,-2 1 0 15,2 2 0-15,-1-3 128 0,-3-2-128 0,2 1 0 16,1 0 0-16,1 2 0 0,0 1 0 0,3-4 0 16,-1-1 0-16,1 3 0 0,1-1 0 0,-1-1 0 15,-1 1 0-15,2-3 0 0,2 3 128 0,0-2-128 0,-1 4 0 0,3 1 0 16,1 0 0-16,0 0 0 15,-1 2 0-15,-2-1 0 0,1-1 0 0,-1 1 0 0,0-2 0 0,1 1 0 16,3 1 0-16,0-2 0 0,0 0 0 0,-1 1 0 16,2 1 0-16,-2 1 0 0,-2-2 0 0,0 1 0 15,-2-1 0-15,0 2 0 0,1-1 0 0,1 1 0 16,1 1 0-16,3 0 0 0,-1 1 0 0,1 2 0 16,1 1 0-16,1-2 0 0,1 1 0 0,-1 1 0 15,0-2 0-15,-2 1 0 0,3 1 0 0,1-2 0 16,-1-1 0-16,1 1 0 0,3 0 0 0,3 1 0 0,0 1 0 15,2-1 0-15,0 0 0 0,3 0 0 16,0 0 0-16,0 1 0 0,1 0 0 0,1 0 0 0,2-2 0 0,-1 2 0 16,1 0 0-16,0 1 0 0,3-1 0 0,2-2 0 15,1 3 0-15,2 2 0 0,-1-3 0 0,4-1 0 16,1-1-128-16,1 0 128 0,8-2 0 0,0 0 0 16,-6 3 0-16,6-3 0 0,0 0 0 0,0 0 0 15,0 0 0-15,0 0 0 0,4 9-144 0,3-2 144 16,5 1 0-16,2-4 0 0,2 2 0 0,2-1 0 15,5-2 0-15,2-1 0 0,2-2 0 0,5-1 0 16,-2-2 0-16,7 1 0 0,1-2-128 0,8 4 128 16,2 1 0-16,5-3 0 0,1-2 0 0,6 1 0 15,1 3 0-15,3-1 0 0,2 0 0 0,1-2 0 16,4 0 0-16,5 0 0 0,3 3 0 0,-2-2 0 16,-2-2 0-16,-2 1 0 0,4-3 0 0,1 3 0 15,2 3 0-15,4-1 0 0,-4-3 0 0,3 3 0 0,0-2 0 16,-1 2 0-16,0 1 0 0,3-1 0 0,-1-4 128 15,0 1-128-15,-1 0 0 0,4 2 0 0,1-1 0 0,-1-1 0 16,-2 2 0-16,-1 0 0 0,0 1 128 0,3 0-128 16,2 0 0-16,-3 1 0 0,-2 1 0 0,-1 0 128 15,-5 0-128-15,6 2 0 0,2 1 0 0,-1-2 0 16,-1 1 0-16,-3-3 0 0,-4-1 0 0,2 1 0 16,0 2 0-16,1-1 0 0,-1 2 0 0,-1-3 0 15,-6-1 0-15,-1 1 0 0,-1 2 0 0,-1 2 0 16,-1 0 0-16,-4-2 0 0,-1 1 0 0,-5-2 0 15,-6 4 0-15,-4-3 0 0,-3-4 0 0,-3 2 128 16,-3 0-128-16,-2 2 0 0,-4-1 0 0,-1 1 0 16,-8-4 0-16,-1 4 0 0,-4 1 0 0,-2-3 128 0,-3-1-128 0,-2-1 0 15,-12 2 0-15,0 0 128 0,0 0-128 0,0 0 0 16,0 0 0-16,0 0 0 0,0 0 0 0,-10-2 0 16,0 1 0-16,-3-2 128 15,-2-1-128-15,-3 4 0 0,-3 3 0 0,-1-1 0 0,-6 0 0 0,0 1 0 16,-2-1 0-16,0 0 0 0,-2 1 0 0,-2-1 0 15,-3 0 0-15,-2-1 0 0,-5 3 0 16,-1-1 0-16,-4-3 0 0,0-1 0 0,-2-1 0 0,0 4 0 16,0 2 0-16,-1-2 0 0,-1 2 0 0,-5-2 0 15,-3-1 0-15,-2 0 0 0,-3 0 0 0,0-1 0 16,0 0 0-16,0 4 0 0,-1-1 0 0,-1-2 0 16,-6-2 0-16,2-2 0 0,-3-2 0 0,1 3 0 15,1 3 128-15,0-1-128 0,-2-3 0 0,-3 1 0 16,-4-1 0-16,0-1 128 0,2 1-128 0,3 0 0 0,-2 1 0 0,0-2 128 15,-2 0-128-15,-1-1 0 0,2 1 128 16,3 0-128-16,2 2 0 0,-3 0 144 0,-1 1-144 0,2 1 0 16,-1-6 0-16,4 4 0 0,2 2 0 0,1 2 0 15,-2 3 0-15,3-3 0 0,1-5 0 0,4 0 0 16,2 3 0-16,5 3 0 0,1-2 0 16,3 0 0-16,5 0 0 0,1 2 0 0,-2 3 0 0,4-1 0 15,3-5 0-15,5 0 0 0,3 3 0 0,6-1 0 16,5 0 0-16,4 0 0 0,2-2 0 0,7 2 0 15,2 0 0-15,9-2 0 0,0 0 0 0,0 0 0 16,0 0 0-16,12 0 0 0,5 0 0 0,3 0 0 16,6-2 0-16,4 0 0 0,4 1-128 0,6 1 128 0,2 1 0 0,4-2 0 15,-1-3 0-15,4 2 0 0,3-2 0 16,2 3 0-16,4-2 0 0,4 0 0 0,4 1 0 16,1-1 0-16,1 1 0 0,2-3 0 0,2 1 0 15,4 1 0-15,3 2 0 0,1 1 0 0,2-2 144 0,0-1-144 16,3-1 0-16,3 4 128 0,2 3-128 0,2-1 0 15,-2 1 0-15,2-2 0 0,-1 2 0 0,1 2 0 16,2 5 0-16,-3-4 0 0,-2 1 0 0,-4-2 128 16,-3 0-128-16,-1 5 0 0,0 0 0 0,0-1 0 15,-8-5 0-15,-7 1 0 0,-8 0 0 0,-9 0 128 32,-4-4-496-32,-11 2-80 0,-7-2-32 0,-10 2-11280 0,-6-2-2256 0</inkml:trace>
  <inkml:trace contextRef="#ctx0" brushRef="#br1" timeOffset="69955.62">25403 15265 5519 0,'0'0'496'0</inkml:trace>
  <inkml:trace contextRef="#ctx0" brushRef="#br1" timeOffset="70818.2">25067 14753 6447 0,'-6'-10'576'0,"1"-1"-576"0,-1-1 0 0,1-1 0 15,1 4 1664-15,2-2 240 0,-3-1 32 0,1 5 16 16,4 7-480-16,0 0-112 0,-3-7-16 0,3 7 0 16,-1-10 48-16,1 10 0 0,0 0 0 0,0 0 0 15,0 0-256-15,0 0-48 0,0 0-16 0,0 0 0 16,13-1-352-16,-13 1-64 0,11 7-16 0,2 2 0 15,1 1-16-15,1 3-16 0,-4 1 0 0,2 4 0 16,0 0-256-16,2 0-48 0,-1 2-16 0,0 0 0 16,0 4-96-16,3-1 0 0,0-1-16 0,0 5 0 0,-1-1-32 0,0 5 0 15,-1-6 0-15,1 6 0 0,1 0 0 0,0-1 0 16,-1-1 0-16,-1 0 0 0,3 0 48 0,0 3 0 16,0 2 0-16,-1 1 0 0,1-1-48 0,-1-1 0 15,-1-1 0-15,-2 2 0 0,3 1 16 0,-3 0 0 16,-1 3 0-16,1-1 0 0,-1-3-16 0,1 2 0 15,-2 0 0-15,1-1 0 0,-3 0-16 0,4-1-128 16,-2-1 192-16,2 2-64 0,0 0 0 0,0-2-128 16,2 0 192-16,-2-1-64 0,0 1-128 0,-2 1 0 15,2 2 0-15,-3-2 128 0,0 0-128 0,-1-1 0 16,2-1 0-16,-2 0 128 0,-4 2-128 0,2 3 0 0,-1 1 0 16,2 2 128-16,-4-4-128 0,4 4 160 0,0 1-160 0,0 0 160 15,-1 0 0-15,1-1 0 0,-2-1 0 0,1-1 0 16,-3 2-160-16,1-2 192 0,3 1-192 0,0-1 192 15,0 2-192-15,2-2 0 0,0-1 0 0,3 3 0 16,-1 0 0-16,3-1 128 0,-1 0-128 0,2-2 0 16,-1-2 0-16,3-2 0 0,0 1 128 0,2-1-128 15,0 0 0-15,2-1 0 0,-1-2 0 0,-3 2 0 16,2 0 0-16,0 0 0 0,-1-2 0 0,0 5 0 16,-3-2 0-16,-1 0 0 0,0-3 128 0,-2-2-128 15,1 1 0-15,-4-3 0 0,2 2 0 0,0-3 0 16,1 4 128-16,-2-1-128 0,-3 2 0 0,1 0 128 15,1-3 0-15,-1 2-128 0,0 0 192 0,1 0-64 16,1 3-128-16,-1-1 192 0,-1-1-192 0,2 2 192 0,-1 0-192 16,1-5 0-16,-1 0 0 0,-2 1 128 0,3-2-128 0,-2-1 0 15,0 2 144-15,1-4-144 0,0 2 0 0,3-2 128 16,-3-1-128-16,2-1 0 0,-2 0 128 0,1-1-128 16,0-5 160-16,0 1-160 0,-1 0 128 0,2-2-128 15,1 1 0-15,-1-1 144 0,1-1-144 0,-1 4 0 16,3-2 144-16,-2 0-144 0,-2-1 0 0,0-1 144 15,-1 1-144-15,-1-2 0 0,1 1 128 0,-2-1-128 16,-1-1 0-16,0 2 0 0,-8-13 128 0,6 11-128 16,2 1 0-16,-2-1 0 0,-6-11 128 0,0 0-128 15,0 0 0-15,6 10 0 0,-6-10-192 0,0 0-112 0,0 12-16 16,0-12 0 0,0 0-1920-16,0 0-400 0,0 0-80 0</inkml:trace>
  <inkml:trace contextRef="#ctx0" brushRef="#br1" timeOffset="73191.6">28096 18783 10127 0,'0'0'448'0,"0"0"96"0,0 0-544 0,0 0 0 16,0 0 0-16,0 0 0 0,0 0 3024 0,0 0 496 16,0 0 112-16,0 0 16 0,0 0-2016 0,0 0-400 15,0 0-80-15,0 0 0 0,0 0-64 0,0 0-16 16,0 0 0-16,0 0 0 0,-7 9-48 0,1-1-16 16,1 3 0-16,-5-6 0 0,2-1-112 0,-5 0 0 0,-1 2-16 0,-1-2 0 15,-3 0-256-15,-1 0-48 0,0 1-16 0,-4-3 0 16,-2 3-176-16,-4-2-48 0,-4-3 0 0,-7 0 0 15,-4 1-80-15,-2-2 0 0,-1 2-16 0,-1-1 0 16,-2 0-80-16,0 2-16 0,3-2 0 0,2 0 0 16,-1-2 32-16,0 0 0 0,4-2 0 0,2-1 0 15,3-2-176-15,4 2 128 0,2 2-128 0,4-3 128 16,1-1-128-16,4 2 0 0,4 0 144 0,3 0-144 16,4 2 0-16,-1 1 128 0,3 0-128 0,9 2 0 15,-7-1 0-15,7 1 0 0,0 0 0 0,0 0 0 16,0 0 0-16,0 0 0 0,0 0 0 0,0 0 0 15,0 0 0-15,0 0 0 0,0 0 0 0,0 0-128 16,0 0 128-16,0 0 0 0,0 0 0 0,5 13 0 16,0-3 0-16,-1 3 0 0,-4-13 0 0,7 14 0 0,1 0 0 15,0 2 0-15,-2 1 0 0,2 0-192 0,-1 2 192 16,2 3 0-16,-3-2 0 0,1 5 0 0,2 4 0 0,-2 0 0 16,0 4 128-16,2 1-128 0,-1 2 0 0,1 0 0 15,-2-3 0-15,-1 2-128 0,-1 3 128 16,-1-2 0-16,0-3 0 0,-2 3 0 0,-2 0 0 0,0 0 0 15,-1 0 0-15,-4-1 128 0,1-2 0 0,-2-1 16 16,-3-1 0-16,0-1 0 0,0 2 32 0,-1-4 0 16,-2-3 0-16,2-2 0 0,-1-1 16 0,1-1 16 15,-2 0 0-15,3-2 0 0,-1-5-32 0,0 1-16 16,0-1 0-16,2 1 0 0,3-5-160 0,0 0 128 16,-4 3-128-16,4-5 128 0,1-1-128 0,-2 0 0 15,6-7 0-15,0 0 128 0,0 0-128 0,0 0 0 0,0 0 0 0,0 0 0 16,0 0 0-16,0 0 0 0,0 0 0 0,0 0 0 15,0 0 0-15,10-5 0 0,-1-3 0 0,2 2 0 16,3 1 0-16,2-2 0 0,-1 1 0 0,4 1 0 16,1-3-128-16,3 3 128 0,3-4 0 0,2 3 0 15,2 1 0-15,2-3 0 0,2 2 0 0,0-1 0 16,2-3-128-16,1 3 128 0,-1-2 0 0,0 1 0 16,3-1 0-16,0 4 0 0,-1 3 0 0,3-2 0 15,-1 0 0-15,1 3 0 0,0-1 0 0,-2 1 0 16,-1-1 0-16,-1 0 0 0,-4 2 0 0,-1 0 0 15,-4-1 0-15,1 1 0 0,-5 1 0 0,2 3 0 16,-5 0 0-16,1 4 0 0,-2-2 0 0,1 5 0 16,-4-2 0-16,-3 3 0 0,0-1 0 0,0-1 0 0,-1 3 0 15,-1-1 0-15,-4-1 0 0,0 0 0 0,0-2 0 16,-2 1 0-16,0-3 0 0,0 2 0 0,-3-3 0 0,-3-6 0 16,0 0 0-16,3 10 0 0,-3-10 0 0,0 0 0 15,0 0 0-15,0 0 128 0,0 0-128 0,0 0 160 16,-10-7-160-16,0-2 160 0,-1-5-160 0,1-3 192 15,1-2-192-15,-3-5 192 0,1-5-192 0,1-3 0 16,0-5 144-16,1-1-144 0,-1-8 0 0,2 0 0 16,2-4 0-16,1 1 128 0,1 2-128 0,2-1 0 15,-1 2 0-15,4 4 0 0,2 2 0 0,1 0 0 16,-1 1 0-16,1 4-128 0,1 4 128 0,0 0 0 16,-2 3 0-16,2 2-128 0,0 3 128 0,0-1 0 0,-2-1 0 15,2 8 0-15,-3-1 0 0,2 0-128 0,0 0 128 16,0 3 0-16,0 0 0 0,1 1 0 0,-1 2 0 15,-1-3 0-15,0 2 0 0,1 4 0 0,0-1 0 16,-1 3-128-16,0-5 128 0,-1 5 0 0,1-4 0 0,-2 4 0 16,-1 7 0-16,0 0 0 0,0-9 0 0,0 9 0 15,0 0 0-15,0 0 0 0,0 0 0 0,0 0-128 16,-9-5 128-16,0 3-160 0,-1 0 160 0,-1 1-160 16,-2 1 160-16,-2-3 0 0,-3 3 0 0,0 0 0 15,-1 3 0-15,-2-2 0 0,-4-1 0 0,0 2 0 16,-2 0 0-16,-1-2 0 0,-1 0 0 0,-4 0 0 15,-4-3 0-15,-5-2 0 0,-2-1 0 0,-2 2 128 16,-2 0-128-16,2 2 0 0,-1-2 0 0,1 4 0 16,0 4 0-16,2 1 0 0,1-1 0 0,1 2 0 15,0 0 0-15,1-1 0 0,2 0 0 0,3 2 0 0,1-3 0 0,4 1 0 16,3-2 0-16,4 3-128 0,4-4 128 0,2-2 0 16,4-1 0-16,1-2 0 0,4 1 0 0,9 2 0 15,-9-4 0-15,9 4 0 0,0 0 0 0,0 0 0 16,0 0 0-16,-7-5-128 0,7 5 128 0,0 0 0 15,0 0 0-15,0 0 0 0,-2-9 0 0,2 9 0 16,0 0 0-16,0 0-128 0,0 0 128 0,0 0 0 16,0-9 0-16,0 9 0 0,0 0 0 0,0 0 0 15,0 0 0-15,0 0-128 0,0 0 128 0,0 0 0 16,0 0 0-16,0 0 0 0,0 0 0 0,0 0 0 16,0 0 0-16,11 13 0 0,-4-3 0 0,0 4-128 15,-1 2 128-15,-1 6 0 0,0 5 0 0,0 1-160 0,0 3 160 16,-1 5 0-16,-1 1 0 0,-1 5 0 0,-2 2 0 0,0-2 0 15,-1 2 0-15,0-4 0 16,-4-2 0-16,-2 4 144 0,1 1-144 0,-4-4 0 0,-1 0 0 0,4-2 0 16,-1 0 0-16,1 0 0 0,-2-2 0 0,1 0 0 15,-1-5 0-15,2-1 128 0,-1-2-128 0,3 1 128 16,2-5-128-16,1-3 0 0,-2 0 0 0,3 0 0 16,-1-6 0-16,4-1 0 0,0-2 128 0,1-2-128 15,-3-9 0-15,6 5 0 0,2-2 0 0,2 1 0 16,-10-4 0-16,13-4 0 0,-2 1 0 0,3-1 0 15,1-1 0-15,2-3 0 0,-2 0 0 0,3-3 0 16,1 1 0-16,3-3 0 0,0 2 0 0,3 1 0 16,-3-3 0-16,4 3 0 0,2 1 0 0,0-1 0 15,1-1 0-15,3 0 0 0,-4 3 0 0,2 1 0 16,2 2 0-16,1 2 0 0,7-1 0 0,0 3 0 0,3 1 0 16,1 0 0-16,0 1 0 0,1 2 0 0,0-1-160 0,0 2 160 15,-3 1 0-15,-1 3-144 0,-5-4 16 0,-1 5 0 16,-2-3 0-16,0 0 0 0,-1 3 0 0,-2-4 0 15,-1 2 0-15,-2 2 0 0,-4-3 128 0,-2 3 0 16,0-4 0-16,-2 1 0 0,-4 2 0 0,-1-3 0 16,-2 0 0-16,-2 3 0 0,-10-8 0 0,9 4 0 15,-9-4 0-15,6 6 0 0,-6-6 0 0,0 0 0 16,0 0 0-16,0 0 0 0,0 0 0 0,0 0 0 16,0 0 128-16,0 0-128 0,0 0 0 0,0 0 144 15,-5-9-144-15,-1 0 0 0,-3 0 176 0,0-5-176 0,4-2 160 16,-3-6-160-16,0-3 240 0,3-7-48 0,-1-10-16 0,2-4 0 15,3-7-16-15,0-3 0 0,1-8 0 16,-2-3 0-16,4-2-160 0,0-1 128 0,6 3-128 16,-2 7 128-16,2 8-128 0,-2 5 0 0,-2 12 0 0,0 5 0 15,-2 6 0-15,0 5 0 0,-2 3-144 0,-2 4 144 16,0 3-128-16,2 5 128 0,-4-2-192 0,4 6 192 31,0 0-1936-31,-9 1-288 0,-4 3-48 0</inkml:trace>
  <inkml:trace contextRef="#ctx0" brushRef="#br1" timeOffset="75079.45">16756 3211 8287 0,'0'0'368'0,"0"0"80"0,0 0-448 0,0 0 0 0,0-3 0 0,0 3 0 16,-1-7 1200-16,1 7 144 0,-3-7 48 0,1 3 0 16,-2-1-448-16,1-2-96 0,-2 1-16 0,3 3 0 0,-1-3-32 15,1 1-16-15,-1 1 0 0,0-1 0 16,3 5 0-16,-2-5 0 0,2 5 0 0,-3-5 0 0,3 5-192 16,-2-4-32-16,-2-1-16 0,4 5 0 0,0 0-96 0,0 0 0 15,-5-4-16-15,5 4 0 16,0 0-80-16,0 0-16 0,-6 0 0 0,6 0 0 0,0 0-160 0,0 0-48 15,-4 9 0-15,1-1 0 0,2 3 0 0,1 2 0 16,0 0 0-16,2 2 0 0,1 0 368 0,0 3 64 16,2 0 16-16,-3 3 0 0,3 6-160 0,-1 0-32 15,0 3 0-15,-2 6 0 0,1-1-80 0,-2 4-32 16,-1 0 0-16,0 3 0 0,-2-4-64 0,0 0-16 16,-1-1 0-16,0-1 0 0,-1-6-16 0,0-2-16 15,1 1 0-15,-4-2 0 0,2 1 80 0,0-3 16 16,0 2 0-16,-1-3 0 0,2 3-48 0,0-4 0 15,-4 0 0-15,3 1 0 0,0-3-64 0,0 0-16 16,1-2 0-16,-1 0 0 0,-1-4 0 0,1 0 0 16,0-4 0-16,1-1 0 0,0-1-128 0,0 1 0 15,2-4 0-15,2-6 0 0,-3 9 0 0,3-9 160 16,0 0-160-16,0 0 160 0,0 0 16 0,0 0 0 16,0 0 0-16,0 0 0 0,8-6 96 0,-1-2 32 15,1 0 0-15,0-4 0 0,-1-4-144 0,0 0-32 16,0-3 0-16,1-1 0 0,0-5-128 0,-1-1 0 0,1 0 0 15,-3-3 128-15,1 0-128 0,1 0 0 0,-2-3 0 0,0 0 0 16,0-4 0-16,0 1 128 0,0 1-128 16,0-1 0-16,0 0 0 0,0-1 0 0,0-1 0 0,1 0 0 15,-3 2 0-15,2 2 0 0,0 2 0 0,-1 1 0 16,0 2 0-16,0 2 0 0,-2 6 0 0,0 1 0 16,-1 1 0-16,-1 2 0 0,0 3 0 0,0 4 0 0,-1 0 0 15,1 9 0-15,-3-5 0 0,3 5 0 0,0 0-192 16,-5 8 192-16,0 3-192 0,0 6 192 0,-1 0-192 0,-1 7 192 15,0 4-160-15,0 6 160 0,-2 2 0 0,0 4 0 16,-3 2-128-16,0 1 128 16,1-2 0-16,-1-3 0 0,1-1 0 0,0-1 0 0,-1 0 0 0,1-2 0 15,0-2 0-15,3 0 0 0,-1-7 0 0,0 2 0 16,0-4 0-16,1-3 0 0,2-1 0 0,1-2 0 16,0-2-144-16,0 0 144 15,1-7-2032-15,4-8-320 0,0 0-64 16</inkml:trace>
  <inkml:trace contextRef="#ctx0" brushRef="#br1" timeOffset="75488.39">16330 3698 15663 0,'0'0'688'0,"0"0"144"0,0 0-656 0,0 0-176 0,-2-6 0 0,2 6 0 0,0 0 1024 0,0 0 160 15,0 0 32-15,0 0 16 0,0 0-208 0,0 0-64 16,7-4 0-16,3-2 0 0,1 2-16 0,1 1-16 16,4 2 0-16,4 0 0 0,-1 1-208 0,6 0-32 15,5 0-16-15,3 1 0 0,1 2-160 0,5 0-16 16,6 4-16-16,-1-3 0 0,1-2-320 0,-1 1-160 15,1-1 160-15,-3 2-160 0,-4-1 224 16,-3 0-48-16,1-3-16 0,-3 4 0 0,-2 0 192 0,-3 1 32 16,-3-2 16-16,-2-1 0 0,-4 2-64 0,-1 0-16 15,-3 0 0-15,-5-1 0 0,-10-3-176 0,0 0-144 16,0 0 192-16,0 0-192 0,0 0 0 0,0 0 0 16,0 0 0-16,0 0 0 15,-14 2-1024-15,0-1-304 0,-2-1-64 0,-2 0-12688 0</inkml:trace>
  <inkml:trace contextRef="#ctx0" brushRef="#br1" timeOffset="76218.78">16282 4377 6447 0,'0'0'272'0,"0"0"80"0,0 0-352 0,0 0 0 15,0 0 0-15,0 0 0 0,0 0 2624 0,0 0 448 16,0-8 80-16,-1 5 32 0,1 3-1728 0,0 0-352 16,0 0-64-16,0 0-16 0,0-8-128 0,0 8-16 15,0 0-16-15,5-6 0 0,0 0-256 0,2 1-48 16,2 0-16-16,1 3 0 0,1-2-96 0,1-1 0 16,4 1-16-16,0 0 0 0,3 0-32 0,4 1 0 15,2-4 0-15,3 3 0 0,2 3-112 0,-1 1-32 16,3 0 0-16,1 0 0 0,0-1 48 0,1 0 0 15,-1-1 0-15,1 0 0 0,2-3 144 0,-4 1 48 16,-2 1 0-16,-2 1 0 0,-2-1-48 0,-5-1-16 16,-3 2 0-16,-3-2 0 0,-2 2-240 0,-3 0-32 15,-2 1-16-15,-8 1 0 0,0 0 112 0,0 0 0 0,0 0 16 0,-4-4 0 16,-6 0-112-16,-2 3-32 0,-2 0 0 0,-3 1 0 16,-6 2-128-16,-3 2 0 15,1-6 0-15,-4 0 0 0,-3 1 0 0,-1 1 0 0,-3-1 128 16,1 0-128-16,-1-1 0 0,1 2 0 0,0 2 0 0,2 0 128 15,3-1-128-15,2 3 0 0,2-1 144 0,5 1-144 16,0 1 0-16,6 1 0 0,2-2 0 16,4-2 0-16,3 2 0 0,6-4 0 0,0 0 0 0,0 0 0 15,0 0 0-15,12 5 0 0,2 2 0 0,6-5 0 16,3 2 0-16,5 1 0 0,2 1 0 0,3 1 0 16,4 3 0-16,4-2 0 0,2 2 0 0,2-5 0 15,-1 2 0-15,0 1 0 0,-3-3-144 0,1 1 144 0,-2 1 0 0,-5-5 0 16,-3 2 0-16,-5 0 0 0,-5 0 0 0,-6-3 160 15,-4 0-160-15,-4 2 160 0,-8-3-16 0,0 0 0 16,-6 1 0-16,-6-1 0 0,-6 1 48 0,-7 1 0 16,-3-2 0-16,-8 1 0 0,-3-1-64 0,-3 0-128 15,-4 0 192-15,2-3-64 0,-2 0-128 0,2-4 0 16,-1 1 0-16,4 2 0 0,1-1 0 0,3-1 0 16,1 1 0-16,5 1 0 0,0 3 0 0,4-1 0 15,2 1 0-15,6-2 0 0,0 3 0 0,4 3 0 16,4 0 0-16,4 0-11552 0,2-1-2336 15</inkml:trace>
  <inkml:trace contextRef="#ctx0" brushRef="#br1" timeOffset="79205.55">19841 14387 2751 0,'0'0'256'0,"10"-7"-256"0,-1 2 0 0,0-2 0 16,0 1 2752-16,1 0 512 0,-1-2 112 0,-1 3 16 15,-8 5-2000-15,10-3-400 0,-10 3-80 0,9 0-16 16,-9 0-288-16,0 0-64 0,0 0-16 0,7 8 0 16,-3 5-192-16,-4-3-32 0,-1 2-16 0,-2 1 0 15,-2-3-48-15,0 1-16 0,-1 1 0 0,-3-2 0 0,0 2 192 0,-3 1 32 16,-3 0 16-16,0 2 0 0,-3 2 304 0,-1 0 48 15,-1 5 16-15,-2-2 0 0,-1 1-224 0,-1-1-32 16,-1 4-16-16,-3 0 0 0,0 2-64 0,0-5-16 16,1 1 0-16,0-3 0 0,-1-2 0 0,0-1 0 15,-1-1 0-15,-1-2 0 0,1-1 32 0,2-2 16 16,1-1 0-16,4-1 0 0,-4-1-272 0,3-5-64 16,3 3-16-16,2-5 0 0,2-1-48 0,0-4-128 15,2-4 192-15,0-3-64 0,2-1 112 0,0 0 16 16,1-5 0-16,1-2 0 0,-1 0 80 0,4-3 32 15,-1 0 0-15,1-5 0 0,-1-1-112 0,2-4 0 0,-1-2-16 16,5 0 0-16,-2-2-48 0,4 0-16 0,4 0 0 0,-2-4 0 16,5 2-32-16,-1 1 0 0,4 1 0 0,2 1 0 15,1 3-144-15,4 4 0 0,1 0 144 0,2 0-144 16,4 3 0-16,-1 3 0 0,3 1 0 0,0 2 0 16,4 1 0-16,0 3-128 0,1 4 128 0,0 0-128 15,1 3 128-15,0 1 0 0,0 3 0 0,-1 3-128 16,0 3 128-16,-1 3 0 0,0 1 0 0,-2 5 0 15,-2 0 0-15,1 7-160 0,-3 4 160 0,-1 5 0 16,-3-3-160-16,-2 4 160 0,-1 0-128 0,-1 5 128 16,-2 2 0-16,-2 3-128 0,-3 0 128 0,-3 4 0 15,-1 2 0-15,-2-4 0 0,-6-1 0 0,2 1-128 16,-3-3 128-16,-4 0 0 0,-3 0 0 0,-3-2 0 0,-4-4 0 16,-4 0 0-16,0 0 0 0,-1 2 0 15,-4-3 144-15,0-3 16 0,-1-1 0 0,-1 0 0 0,0-6 32 0,-2 2 0 16,1-2 0-16,-2-3 0 0,-1 0-16 0,0-4 0 15,0-4 0-15,1-3 0 0,0-5-32 0,3-4 0 16,2-2 0-16,3-7 0 0,0-3 16 0,5-2 0 16,1-2 0-16,2-3 0 0,2-7-32 0,2-1-128 15,5-5 192-15,3-1-64 0,-1-1 16 0,5-3 0 16,2-4 0-16,3-1 0 0,4-4-144 0,4 3-176 16,2 4 48-16,4 1 0 0,3 0 128 0,5 5 0 15,2 2-144-15,3 8 144 0,1 3-128 0,1 6 128 16,0 3-160-16,1 3 160 0,-2 1-144 0,1 7 144 15,2 7-128-15,-3 1 128 0,-4 3-128 0,-1 5 128 16,-3 7-128-16,-2 5 128 0,-4 0 0 0,-2 8-160 0,-4 3 160 16,-3 6 0-16,-4 5-160 0,-3 1 160 0,-7 5-128 0,-3-1 128 15,-3-2 0-15,-4 0 0 0,-4-2 0 0,1 1-128 16,-5-7 128-16,-2-3 0 0,-4-5 0 0,0-3 128 16,0 0-128-16,0-6 0 0,0-5 0 0,-4-3 128 15,1 0 160-15,-3-6 32 0,1-3 16 0,0-3 0 16,3-4 48-16,1-1 0 0,3-8 0 0,3-2 0 15,3-7-128-15,2-5 0 0,3 0-16 0,4-5 0 16,2-6-32-16,2-4 0 0,3-6 0 0,3 4 0 16,4-5-208-16,3 1 0 0,3-6-192 0,5 6 192 15,6 2-320-15,3 2 32 0,5 3 16 0,4 6 0 16,2 4 16-16,4 7 16 0,4 4 0 0,2 6 0 16,-1 8 96-16,1 5 16 0,2 6 0 0,-3 5 0 0,-2 4 128 15,-3 6 0-15,-2 9 0 0,-5 4 0 0,-3 3-144 0,-6 5 144 16,-7 2-160-16,-5 3 160 0,-6-3-144 0,-4-3 144 15,-7 1-128-15,-5-6 128 0,-3-3 0 16,-3-3 0-16,-4-8 0 0,-2-2 0 0,-1-2 0 0,-1-5 192 16,-4-3 0-16,-2-2-16 0,-3-4 224 0,-2-4 48 15,0-1 16-15,-1-6 0 0,-3-2-208 0,3-8-64 16,0-3 0-16,2-5 0 0,2-4-192 0,3-2 0 16,5-7 128-16,2 1-128 15,2 0-1216-15,4-3-272 0,2-2-64 0,4-3-10800 16,5 0-2176-16</inkml:trace>
  <inkml:trace contextRef="#ctx0" brushRef="#br1" timeOffset="80552.75">21543 4087 25791 0,'0'0'2304'0,"0"0"-1856"0,8-4-448 0,4 3 0 0,1 1 496 0,1 1 0 15,0 4 0-15,3 6 0 0,0-1-368 0,2 2-128 16,-1 2 0-16,3 0 0 0,-1-1 256 0,2 4-64 16,-2 0 0-16,0 8 0 0,2 0 64 0,-1 7 0 15,-2 0 0-15,-1-1 0 0,-4 4 64 0,0-1 32 16,-4-1 0-16,-2 3 0 0,-4 2 160 0,-2 0 48 15,-4 0 0-15,-2 0 0 0,-5-6 176 0,-2 2 32 16,-5-1 16-16,-1 0 0 0,-6-2-16 0,-1-2 0 0,-2 3 0 16,-1-3 0-16,-2-5-128 0,3-1-48 0,-4 0 0 0,4-4 0 15,-1-5-256-15,0-1-48 0,4-3-16 0,3-6 0 16,2-3-272-16,4-2 160 0,3-6-160 0,2-3 128 31,3-1-1264-31,4-3-256 0,5-4-48 0,4-4-9984 0,4 0-2000 0</inkml:trace>
  <inkml:trace contextRef="#ctx0" brushRef="#br1" timeOffset="80908.38">22538 3851 12895 0,'-12'-2'1152'0,"12"2"-928"16,-11 0-224-16,11 0 0 0,0 0 4624 0,0 0 880 16,0 0 192-16,7 7 16 0,3-2-4432 0,3-1-896 0,2-6-192 0,5-1-16 15,3-1 320-15,4-1 64 0,1-4 16 16,4 0 0-16,2-3-208 0,4 2-48 0,1-2 0 0,6 0 0 16,3 3-160-16,3-2-32 0,1 1-128 0,0-3 192 15,-1-1-192-15,-3 1 0 0,-1 2 0 0,1-1 0 16,-3 5 0-16,0-2 0 0,-2 3 0 0,-1 0 0 15,-1 1 0-15,-5 3 128 0,-2-1-128 0,-5 2 0 16,-4-2 0-16,1 2 0 0,-7 0 0 0,0 0 0 31,-4-2-976-31,-1 2-240 0,-1-2-64 0,-3-1-9152 0,-1-1-1856 0</inkml:trace>
  <inkml:trace contextRef="#ctx0" brushRef="#br1" timeOffset="81380.53">24617 2519 29487 0,'0'0'2624'0,"0"0"-2112"0,0 0-512 0,0 0 0 16,0 0 704-16,0 0 48 0,-3 10 0 0,2 3 0 15,1 1-400-15,0 2-80 0,-1 1-16 0,1 2 0 16,1 2 128-16,1 3 0 0,1 6 16 0,-1 3 0 15,1 7 64-15,-1 5 16 0,1 4 0 0,-2 7 0 16,-1 8 0-16,-1 2 0 0,-2 3 0 0,3 4 0 16,-2 7 48-16,-1-3 16 0,0-1 0 0,0 1 0 15,-1 0-160-15,0-4-16 0,1 1-16 0,-1-4 0 16,0-1-16-16,-1-3 0 0,-1-1 0 0,-1-2 0 16,1-6 16-16,-1 1 0 0,-1 0 0 0,0-6 0 15,-1-4-352-15,0 2 0 0,-1-7 0 0,0 3 0 16,2-5 0-16,-2-2 0 0,2-7 0 0,2-4-12944 15,0-5-2560-15</inkml:trace>
  <inkml:trace contextRef="#ctx0" brushRef="#br1" timeOffset="93833.7">2859 3190 2751 0,'0'0'256'0,"0"0"-256"0,0 0 0 0,0 0 0 16,0 0 1280-16,0 0 192 0,0 0 64 0,0 0 0 15,0 0-368-15,0 0-64 16,0 0-16-16,2-10 0 0,-2 2 0 0,0 8-16 0,-2-11 0 0,-1 3 0 16,1-2-240-16,2 10-64 0,-7-9 0 0,2-1 0 15,-1 2-144-15,0-2-48 0,-1 1 0 0,1-2 0 16,-2 2-96-16,2-3-32 0,-1 2 0 0,2 4 0 15,-4-1-48-15,1-2-16 0,-1 3 0 0,-1-3 0 16,-2 2-240-16,1 1-144 0,-1-1 160 0,-1 2-160 0,0 1 0 0,-4-1 128 16,-2 1-128-16,0 2 0 0,0 0 0 0,-4 1 0 15,0 1 0-15,-2 0 0 0,-2 1 0 0,-2 2 0 16,2-3 0-16,-1 2 0 0,0 5 0 0,1-2 0 16,2 1 0-16,-2 2 0 0,-1-2 0 0,2 4 144 15,-1-2-144-15,0 5 128 0,1-1 0 0,-2 4 0 16,0 0 0-16,-2 1 0 0,1-1 64 0,0 2 0 15,1 0 0-15,1 1 0 0,2 0-64 0,-1 0-128 16,2-1 192-16,1 1-64 0,2 1-128 0,0 2 128 16,2-1-128-16,2 0 128 0,3 0-128 0,1 3 0 15,1 1 144-15,3-1-144 0,2 4 0 0,2-3 128 16,0 2-128-16,1-2 0 0,1 4 0 0,2-2 0 16,0 1 0-16,1-1 0 0,1 1 0 0,3 1 0 0,1-4 0 0,1 3 0 15,3-2 0-15,1 2 0 16,2-3 0-16,2 2 128 0,1 0-128 0,2-2 192 0,-1 3-64 0,2-1 0 15,1-2-128-15,0-1 176 16,1 3-176-16,2-3 192 0,0-1-192 0,0 0 128 0,3-5-128 0,0-1 128 16,2 1 128-16,1-4 0 0,0-1 16 0,3 0 0 15,4-4 48-15,2 2 16 0,1-2 0 0,2 0 0 16,4-3-48-16,-1 2-16 0,1-3 0 16,0-1 0-16,-1 2-96 0,-5-3-32 0,-1-2 0 0,-2 0 0 15,0-2-144-15,-5 0 128 0,-1-2-128 0,-1-1 128 16,-1 2-128-16,-3-2 128 0,-1 0-128 0,-1-4 128 15,-2 1-128-15,-1-5 192 0,-1 1-192 0,-2-2 192 16,1-2-48-16,0-2 0 0,-2-4 0 0,-3-1 0 16,4-5 48-16,-2 1 16 0,-2-5 0 0,2 1 0 0,0-1 0 0,0-2 0 15,-1-2 0-15,0-2 0 0,0-1-208 0,-1-3 176 16,-2 3-176-16,-1 0 160 0,0 0-160 0,-1 2 0 16,-2-1 144-16,1 0-144 0,-2 0 0 0,-2 3 144 15,0 0-144-15,-4 1 0 0,-3-2 160 0,-1 2-160 16,-2 4 128-16,-1-3-128 0,-5 2 192 0,-1 1-64 15,-1-2 0-15,-6 1 0 0,2 3-128 0,-2-1 160 16,-2 3-160-16,-3-2 160 0,2 4-160 0,-1 0 0 16,-2-2 0-16,-1 3 0 0,0 3 0 0,-2 1 0 15,-2 2 128-15,-4 2-128 0,1 2 0 0,-4 1 0 16,1 1 0-16,-1 2 0 0,0-1 0 0,-2 3 0 16,-1 2 0-16,0 0 0 0,1-1 0 0,2 2 0 15,1 3-144-15,1 2 144 0,0-1 0 0,1 4 0 0,3 0 0 0,-1 2 0 16,2 3-128-16,-1-1 128 15,1 2 0-15,-12 6 0 0,3 0-128 0,6 2 128 16,0 4 0-16,1 1 0 0,4-2-128 0,0 0 128 16,2 2 0-16,4 3 0 0,1-2-128 0,2 4 128 15,0 3 0-15,4-2 0 0,0 4-128 0,4 1 128 16,1 3 0-16,1 5 0 0,4-1-128 0,2 3 128 0,1-4 0 0,1 2 0 16,3 0 0-16,4-2-128 0,3-2 128 0,0-2 0 15,2-1 0-15,3-1 0 0,3 2 0 0,3-1 0 16,1-1 0-16,4 2 0 0,1 0 0 0,5-3 0 15,3-2 0-15,3 0 0 0,2-2 0 0,4-3 0 16,1 0 0-16,2-6 0 0,1-2 0 0,3-2 0 16,3-2 0-16,-14-6 0 0,3 2 0 0,5-3 0 15,3 2 128-15,3-3-128 0,1 3 0 0,0-5 0 16,-1-1 128-16,1-1-128 0,-5 3 0 0,2-5 0 0,-6-1 128 0,0-1-128 16,-1-1 0-16,15-4 0 0,-6 0 144 0,-5-3-144 15,-4-2 128-15,-4-4-128 0,0-1 176 0,-5-3-48 16,-2-2-128-16,-3-4 192 0,-2-3 64 0,0-5 16 15,-1 0 0-15,-3-3 0 0,-5-3 208 0,-3-1 32 16,-3-3 16-16,-5-1 0 0,-2-6 48 0,-4-3 16 16,-4-4 0-16,-5-3 0 0,-2-6-160 0,-7 0-48 15,-2 3 0-15,-2 9 0 0,0 7-176 0,-1 9-32 16,-1 2-16-16,-1 8 0 0,-3 5-160 0,-1 7 0 16,-3 3 0-16,0 5 128 15,0 4-768-15,-1 7-144 0,-1 1-48 0,1 6-17456 0</inkml:trace>
  <inkml:trace contextRef="#ctx0" brushRef="#br1" timeOffset="95223.92">20027 14479 6447 0,'0'0'272'0,"0"0"80"0,0 0-352 0,0 0 0 15,0 0 0-15,0 0 0 0,0 0 1456 0,0 0 208 16,6 9 64-16,-6-9 0 0,0 0-1088 0,9 9-192 16,2 0-64-16,1-3 0 0,0 1 192 0,2-5 48 15,4 0 0-15,3-1 0 0,1 3 160 0,5-3 48 16,1-2 0-16,5-1 0 0,3 5-144 0,4 0-32 15,5 2 0-15,3-5 0 0,2-4-96 0,2 3-32 0,3 1 0 16,2 1 0-16,1-1-64 0,6 4-16 0,2-1 0 16,4 3 0-16,1 4-192 0,0-3-32 0,0 3-16 0,3-1 0 15,2 4-208-15,8 0 0 0,3-2 128 0,-2 1-128 16,-3-10 0-16,6 2 0 0,5 2 0 0,1-3 0 16,0-6 128-16,-1-2-128 0,-2-1 0 0,6 2 0 15,2-2 224-15,-1-1-48 0,-4 0-16 0,-1-2 0 16,-3 4 112-16,4-4 32 0,1 1 0 0,-2-2 0 15,-5 2-48-15,-2-3 0 0,1 2 0 0,1-1 0 16,1 2-16-16,-6-3-16 0,-4 2 0 0,-2-2 0 16,-4 4-64-16,2 0-16 0,0 2 0 0,-1-1 0 15,-3 1-144-15,-6 3 128 0,-5-1-128 0,-6 2 128 16,-2 0-128-16,-1 1 0 0,-1 0 144 0,-1 1-144 0,-1 0 0 16,-4 1 0-16,0-1 0 0,-4 1 128 0,-5 0-128 15,-1 1 0-15,-5-3 0 0,-4 3 128 0,-3 0-432 0,-3 0-80 16,-1 0 0-16,-6 2-8480 15,-1-1-1696-15</inkml:trace>
  <inkml:trace contextRef="#ctx0" brushRef="#br1" timeOffset="95969.77">25039 14788 6447 0,'0'0'576'0,"-9"4"-576"15,0-3 0-15,9-1 0 0,0 0 1728 0,-13 2 224 16,3-1 48-16,10-1 16 0,-10-3-1376 0,10 3-288 15,0 0-48-15,0 0-16 0,-10-5 560 0,10 5 112 16,-5-12 32-16,1 4 0 0,4 8 112 0,0-14 32 16,2-1 0-16,3-2 0 0,4 1-240 0,0-3-64 15,4 0 0-15,1-4 0 0,4-7-304 0,2 4-64 16,3-4-16-16,2 0 0 0,-1-4-144 0,3-2-48 16,0-3 0-16,-1-1 0 0,0-4 144 0,1-2 32 15,3-6 0-15,2-1 0 0,2-2 48 0,1-2 16 16,6-7 0-16,5-3 0 0,4-4-224 0,-1-2-32 0,0 1-16 15,-2-3 0-15,-3-2-224 0,-1-3 144 0,-3 3-144 0,-1 2 128 16,-2 0 32-16,3 0 0 0,-1 1 0 0,0 2 0 16,1-1 208-16,2 2 32 0,0 0 16 15,1-2 0-15,-2 1-160 0,-1-1-16 0,-2 0-16 0,2-1 0 16,-1 0-224-16,1 2 0 0,-1-1 128 0,2 4-128 16,-1 1 0-16,1 2 0 0,-2 1 128 0,-2-1-128 15,-2-3 0-15,-2 5 0 0,0 3 0 0,-2 1 0 16,-6-2 0-16,-3 1 0 0,-2-3 0 0,-4 4 0 15,1-2 224-15,-2 1-48 0,-2 3-16 0,-2-1 0 16,-2 3 336-16,1 3 64 0,1 1 16 0,1 6 0 16,-3-1-224-16,1 2-32 0,3 0-16 0,2 4 0 15,1-1-176-15,2 4-128 0,3 5 192 0,-2 1-192 16,0-1 0-16,-1 5 0 0,2 3 0 0,-2 4 0 16,1 3 0-16,-5 1 0 0,0-1 0 0,-4 1 0 15,-4 5-288-15,-1 3-16 0,-1 0 0 0,-4 9 0 16,-1-9-2176-16,1 9-432 0</inkml:trace>
  <inkml:trace contextRef="#ctx0" brushRef="#br1" timeOffset="96886.43">25125 14863 27071 0,'0'0'1200'0,"0"0"240"0,0 0-1152 15,0 0-288-15,0 0 0 0,1 12 0 0,4 0 128 0,2 4-128 16,-1-1 192-16,7 3-192 0,-2 0 288 0,5 2-48 16,1 1-16-16,1 6 0 0,0 0 32 0,1 6 0 15,0 1 0-15,0 4 0 0,1 3 112 0,5 4 16 0,1 4 16 0,1 2 0 16,-3 0-16-16,3 5 0 0,1-2 0 0,2 4 0 16,2-1-144-16,1 2-48 0,3 4 0 0,-1-2 0 15,-2 5 48-15,0 0 0 0,0-1 0 0,-1 0 0 16,0-2 48-16,-1 2 16 0,0 0 0 0,1 0 0 15,-3-1-96-15,2 3-16 0,-1-4 0 0,6 3 0 16,-2-3 0-16,1 3-16 0,-2-2 0 0,-2 1 0 16,1 1-48-16,1 4 0 0,-2-4 0 0,-2-1 0 15,-4 1 32-15,0 0 0 0,-3-3 0 0,1 1 0 16,1-1 32-16,-1 3 16 0,3-4 0 0,0 2 0 16,1 1 16-16,1-4 0 0,-1-2 0 0,1 4 0 15,0-4-16-15,0 5 0 0,2-6 0 0,-2 1 0 0,-2-1 0 16,-4-1 0-16,0-2 0 0,-2 0 0 0,-2-2 32 0,-3-1 0 15,-1-2 0-15,-2-2 0 0,-2 0 64 0,-1 1 16 16,-1-6 0-16,-2 1 0 0,-2-4-48 0,1-3 0 16,0-4 0-16,1-3 0 0,-3-1-64 0,1 1-16 15,1-5 0-15,1-2 0 0,-3-1-16 0,-1-2-16 16,3 2 0-16,0-5 0 0,-1 1-16 0,1-1 0 16,0-3 0-16,2-2 0 0,-1 1-144 0,-1-1 160 15,-5-12-160-15,6 6 160 0,-6-6-160 0,0 0 0 16,0 0 144-16,0 0-144 0,0 0 0 0,0 0-192 15,0 0 32-15,0 0 0 16,-5-8-1264-16,-1-4-256 0,0-4-48 0,-7-4-10480 16,0-3-2080-16</inkml:trace>
  <inkml:trace contextRef="#ctx0" brushRef="#br0" timeOffset="101644.94">12951 17009 12895 0,'-7'-9'1152'0,"7"9"-928"0,-4-9-224 0,2 3 0 0,-2-4 848 0,4 10 128 15,-3-7 32-15,-1 0 0 0,1 1-496 0,3 6-112 16,-6-8-16-16,3 1 0 0,-1 1-384 0,4 6 0 16,-5-8 0-16,5 8 0 0,-4-6 0 0,4 6 0 15,-3-9 0-15,0 3 0 0,3 6 0 0,-4-5 0 16,0-4 0-16,1 2 0 0,1 1 0 0,2 6 0 0,-4-9 0 16,4 9 0-16,-6-8 576 0,2 0 128 0,4 8 16 0,0 0 16 15,-3-11 176-15,2 0 48 0,1 11 0 0,0 0 0 16,3-8-224-16,-3 8-32 0,7-7-16 0,2 3 0 15,3 0-336-15,2-1-64 0,2 1-16 0,7 0 0 16,5 2-16-16,5-1 0 16,4 2 0-16,3-4 0 0,5 0 64 0,2 2 0 15,3-2 0-15,3 1 0 0,3 3-48 0,4 1 0 0,3 0 0 16,3 1 0-16,0 3-16 0,2-1-16 0,-3-2 0 16,-2 0 0-16,-2 3-32 0,0 0 0 0,0 2 0 0,0-2 0 15,-1 1-64-15,-2 1-16 0,-4 0 0 0,-6 0 0 16,-5 2 32-16,-2-3 0 0,-3 0 0 0,-2 2 0 15,-3-2 32-15,-1 2 16 0,-3-1 0 0,-1-1 0 16,-2 2-32-16,-1 0-16 0,-4 0 0 0,-2-1 0 16,-3 2 0-16,-4-6 0 0,-2 1 0 0,-10-3 0 0,11 3-16 0,-11-3 0 15,0 0 0-15,0 0 0 0,0 0-144 0,0 0 192 16,0 0-192-16,-9 7 192 0,-1-3-32 0,-3-2 0 16,-4 1 0-16,-2-2 0 0,-5 0-32 0,-3 0-128 15,-1 1 192-15,-2 0-64 0,-2-2 0 0,-3 0 0 16,-4-2 0-16,-1-1 0 0,-2-2 0 0,-4 4 0 15,-5-2 0-15,-1-3 0 0,-5-2-128 0,2 3 192 16,-1-1-192-16,2 0 192 0,-5-1-64 0,-1-2 0 16,-2 2 0-16,0-1 0 0,-6 2-128 0,1 2 128 15,4-2-128-15,0 2 128 0,2 1-128 0,5 2 0 16,4 1 0-16,3 0 0 0,2 1 0 0,2 2 0 16,7-2 0-16,5 2 0 0,2 0 0 0,7 1 0 15,4-3 0-15,5 2 0 0,3 0 0 0,12-3 0 16,0 0 0-16,0 0 0 0,0 0 0 0,0 0 0 0,15 6 0 0,7-1 0 15,7-4 0-15,9 4 0 0,8 4 0 0,6-2 0 16,6-2 0-16,4 2 0 0,5-3 0 16,6 2 0-16,3-3 0 0,4 3 128 0,-4-2-128 0,-1 1 0 15,-2-2 0-15,-2 1 0 0,-5-1 0 0,0 0 0 16,-1-2 128-16,-3 2-128 0,-5-1 0 0,-6 2 128 16,-5-3-128-16,-8 2 0 0,-4-1 0 0,-4 0 0 15,-6-1 0-15,-6 0 0 0,-4 2 0 0,-14-3 0 16,0 0 0-16,0 0 208 0,0 0-48 0,0 0-16 0,-17 2 160 15,-6 1 16-15,-5-3 16 0,-5-3 0 0,-7 2-32 0,-5 0-16 16,-6-3 0-16,-3 1 0 0,-4-3-32 0,0 0-16 16,-2 1 0-16,0 0 0 0,1-3 32 0,-2 3 16 15,-3-5 0-15,-1 1 0 0,0-4-128 0,3 3-32 16,0-3 0-16,3 3 0 0,3 0-128 0,6-2 0 16,1 5 0-16,6-2 128 0,1 1-128 0,7 2 0 15,8 2 0-15,5 0 0 0,4 3 0 0,7 0 0 16,11 1 0-16,0 0 0 0,0 0 0 0,0 0 0 15,15 0-128-15,9 0 128 0,8 0 0 0,8 0-176 16,2 1 176-16,8 2-128 0,9-2 128 0,6 3 0 0,5 2 0 16,-2-2-128-16,3-3 128 0,-1 2-160 0,-2-1 160 0,-7 1-160 15,-3-1 160-15,-6-2-192 0,-2 0 192 16,-4 0-192-16,-4-2 192 0,-6 2 0 16,-5-2 0-16,-7 1 0 0,-1 0 0 0,-10 0 0 15,-13 1 0-15,0 0 0 0,0 0 0 0,0 0 0 0,-18-2 0 16,-8 2 128-16,-7-1-128 0,-7 0 0 0,-6 1 0 15,-4 0 0-15,-7 0 0 0,-3 0 0 0,-3 2 0 0,-3 1 128 16,-8-2-128-16,-1 0 0 0,3 1 0 16,-1 3 0-16,2-1 0 0,1 2 0 0,-1 0 0 15,9 1 0-15,3 0 0 0,7 2 0 0,4 1 0 0,6 1 0 16,6-1 0-16,9-4 0 0,7 0 0 0,7 2 0 16,6-4 0-16,7-4 0 0,0 0 0 0,19 6 0 15,8 1-160-15,12-4 160 0,12 2-192 0,9 1 192 16,7-3 0-16,7 1-128 0,4-1 128 0,9 1 0 0,4-1 0 15,2 1 0-15,0 0 0 0,-7-3 0 0,-4-1 0 0,-7 0-128 16,-5 3 128-16,-7-2 0 0,-6 0 0 0,-6 1 0 16,-6-2 0-16,-7 0 0 0,-10-2 0 0,-8 1 0 15,-5 0 0-15,-15 1 0 0,0 0 0 0,0 0 0 16,-17 0 0-16,-13 2 0 0,-10 0 192 0,-12-1-48 16,-7-1-16-16,-7 0 0 0,-5 0 0 0,-7 1 0 15,-4 3 0-15,-3-1 0 0,-3-2 48 0,-1 0 0 16,1 2 0-16,0 2 0 0,1 1-48 0,3-1 0 15,5 0 0-15,8 3 0 0,6-2-128 0,10 1 0 16,8-1 144-16,11-1-144 0,6-2 0 0,9-1 0 16,9 2 0-16,12-4 0 0,0 0 0 0,0 0 0 15,19 4 0-15,9-2 0 0,10-2 0 0,7 2 0 16,10-1 0-16,7-1 0 0,6 0 0 0,4 1 0 16,-1 0 0-16,0 1-192 0,-2-2 192 0,-1 0 0 15,-3 0 160-15,-5 1-160 0,-7 0 0 0,-7-1 0 16,-9-1 0-16,-8 1-160 0,-6 1 160 0,-10 2 0 0,-4-1 128 0,-9-2-128 15,0 0 144-15,-12 3-144 16,-7-2 192-16,-8-2-192 0,-11-2 192 0,-7-2-192 0,-10 0 192 0,-1 1-192 31,0 0-1504-31,-2-3-416 0</inkml:trace>
  <inkml:trace contextRef="#ctx0" brushRef="#br0" timeOffset="104267.16">25274 14615 15663 0,'0'0'1392'0,"0"0"-1120"15,0 0-272-15,-9-2 0 0,9 2 336 0,0 0 16 16,-6-9 0-16,3 0 0 0,3-5-352 0,1 1 144 15,1 2-144-15,1-6 0 0,6-3 128 0,-4-3-128 16,2 0 0-16,2 0 0 0,2-2 288 0,3-2-48 16,3-3-16-16,-1-1 0 0,-1-4 496 0,4-1 112 0,4-2 0 0,3 1 16 15,2-1-48-15,2-3-16 16,3-1 0-16,2-5 0 0,1-1-176 0,4 1-32 16,-2-1-16-16,-1-3 0 0,-2 0-192 0,2-2-48 15,1-2 0-15,0-3 0 0,1-6-64 0,1 2 0 16,4-1-16-16,0 2 0 0,0 4-48 0,0 0-16 0,-2 0 0 0,-4 1 0 15,-3-1-176-15,-3 2 0 0,-5 3 144 16,0 0-144-16,-1 1 0 0,0 1 0 0,-5 1 0 0,2-3 128 16,0 0-128-16,1-1 0 0,-1-1 0 0,0 0 128 15,2 2 64-15,1 0 0 0,-1-1 16 0,3 1 0 16,0 0 48-16,3 3 0 0,-5-2 0 0,4-1 0 16,-1 0-96-16,0 0-16 0,-2 0 0 0,3 0 0 15,-1-4-144-15,-1 4 0 0,-2 1 144 0,1 3-144 0,1-2 0 16,-1-2 0-16,-1 2 0 0,-2 5 128 15,-1-4-128-15,4 2 0 0,-1-3 0 0,0 4 128 0,-2 0-128 0,1 4 0 16,-2 1 0-16,0-1 0 0,1 2 0 0,-2 0 0 16,-3-2 0-16,-1 4 0 0,0 5 128 0,-1-1-128 15,1-2 128-15,0 1-128 0,1 0 160 0,-1 1-32 16,0 0-128-16,1 1 192 0,-2 0 0 0,2 1 0 0,1 1 0 16,-1 1 0-16,-2 2-64 0,1 1 0 0,0-1-128 15,1 2 192-15,0-1-64 0,-1 1 0 0,-2 4-128 16,1-3 192-16,-3 3-192 0,-1 1 0 0,-3 1 0 0,0 0 0 15,0-2 128-15,-2 4-128 16,-1 5 0-16,1-2 144 0,2-3-144 0,-1 2 0 0,-1 2 0 16,1 2 0-16,-3 0 0 0,2-2 0 15,2 0 128-15,-1 1-128 0,-2-2 0 0,2 1 0 0,-1 1 0 0,-2 3 0 16,2 0 0-16,-2 1 0 0,1-3 0 0,-1 1 128 16,-1 3-128-16,0-2 0 0,0 3 0 0,-1-2 0 15,0 1 0-15,-4 8 0 0,4-5 0 0,-4 5 0 16,2-8 0-16,-2 8 0 0,3-6 128 0,-3 6-128 15,0 0 0-15,0 0 0 0,0 0 0 0,0 0 128 16,0 0-128-16,0 0 0 0,0 0 0 0,0 0 0 16,-10 0 0-16,10 0 0 0,0 0 0 0,0 0 0 15,-11-1 0-15,11 1 0 0,-9-3 0 0,9 3 0 16,0 0 0-16,0 0 0 0,0 0 0 0,0 0 0 16,-11 3 0-16,11-3 0 0,0 0 0 0,0 0 0 15,0 0 0-15,0 0 0 0,-10 5 0 0,10-5 0 0,0 0 0 16,0 0 0-16,0 0 0 0,0 0 0 0,-13 2 0 0,13-2-176 15,0 0 48-15,0 0 0 0,0 0-128 0,0 0-32 16,0 0 0-16,-11 4 0 16,11-4-288-16,-10 8-48 0,10-8-16 15,-11 9 0-15,11-9-192 0,-11 9-32 0,1-1-16 16,10-8 0-16,-12 11 272 0,2-4 48 0,0 2 16 0,2 0 0 16,-2 4-32-16,1-2 0 0,-2-1 0 0,-1 2 0 15,1 1-16-15,-2-1-16 0,-1 2 0 0,0 1 0 0,-2 1 352 0,2 2 64 16,-4 1 0-16,1 1 16 0,0 0 176 0,-1 6 0 15,-1-3 0-15,0 1 128 0,0 4-128 0,1 0 0 16,0 1 0-16,0 4-128 0,-2 4 128 0,1 2 0 16,1 8 160-16,-1-2-160 0,-1 2 288 0,-2 4-32 15,-1 3-16-15,-2 2 0 0,-2-1 64 0,-1 2 16 0,-1 0 0 16,0 4 0-16,-1-1 64 0,0 5 0 0,-2-3 16 0,0 4 0 16,1 2 384-16,0-4 80 15,1 2 16-15,0 1 0 0,1-5-48 0,-3 3-16 0,1-3 0 16,-1 0 0-16,-3-2-128 0,-1-2-32 15,-4 0 0-15,-1-5 0 0,0-2-16 0,4 0-16 16,-4 0 0-16,3-1 0 0,1 0-224 0,1-3-32 0,2 3-16 0,1-1 0 16,0-1-160-16,0-2-16 0,4 1-16 0,-3-4 0 0,0-1-16 15,2-1 0-15,-2-2 0 0,4 2 0 0,1 0-16 0,0-1 0 16,2-1 0-16,1 1 0 0,0 1-128 0,2-2 0 16,1-2 0-16,1 0 128 0,3 0-128 0,0-1 0 15,1-1 0-15,0 2 128 0,1 0-128 16,1-2 192-16,1 0-192 0,1 0 192 0,2 0-64 0,-2-2 0 15,-1-4 0-15,2 3 0 0,1-3 16 0,1-4 0 16,0 3 0-16,1-5 0 0,1 0-144 0,-1 0 160 16,2-3-160-16,-3-1 160 0,0-1-160 0,0 0 0 15,-1-1 144-15,1-1-144 0,-4 1 128 0,1-2-128 16,-1 3 128-16,0-2-128 0,0-1 0 0,2 1 128 16,-2 0-128-16,2 1 0 0,-2 0 0 0,3 0 0 15,1-2 0-15,0-2 128 0,0-2-128 0,4 1 128 16,1-3-128-16,-1 0 128 0,5-9-128 0,0 0 128 15,0 0-128-15,-2 6 128 0,2-6-128 0,0 0 128 16,-3 6-128-16,3-6 128 0,0 0-128 0,-1 11 0 16,-2-4 128-16,0 3-128 0,3-10 0 0,-3 7 0 0,-1 4 0 0,2-3 128 15,-3 1-128-15,1-3 0 0,-1 2 0 16,-2-1 0-16,2 6 0 0,-1-3 0 16,1 0 0-16,0 0 128 0,0 1-128 0,0 1 0 0,-2 0 0 15,2-1 0-15,0 1 0 0,0-1 0 0,-3 1 0 0,5-1 0 16,0-3 0-16,0-1 0 0,0 2 0 0,-2-3 0 15,-2 5 128-15,1-1-128 0,-2 0 160 16,1 1-160-16,-2-2 144 0,0 3-144 0,1-3 128 0,2 2-128 16,-1-2 128-16,2 2-128 0,0 2 0 0,-1-4 128 15,0 0-128-15,0-1 0 0,1 3 144 0,2-2-144 0,-3 1 128 16,1-2-128-16,0 2 128 0,2 0-128 0,-3-1 128 16,3 2-128-16,-2-2 160 0,1 3-160 15,-1-3 144-15,0 0-144 0,-2-4 128 0,2 5-128 0,0-4 160 0,0 0-160 16,0 2 192-16,5-8-192 0,-4 9 128 0,0 1-128 15,0-3 0-15,4-7 0 0,-3 8 128 0,3-8-128 16,-2 8 0-16,2-8 0 0,2 10 0 0,-2-10 0 16,0 0 0-16,2 8 0 0,-2-8 0 0,0 0 0 15,0 0 0-15,4 10 0 0,-4-10 0 0,0 0 0 16,3 6 0-16,-3-6 0 0,0 0 128 0,0 0-128 16,0 0 0-16,0 0 0 0,0 0 0 0,0 0 0 15,0 0 0-15,0 0 0 0,0 0 0 0,0 0 0 16,0 0 0-16,0 0 0 0,0 0 0 0,0 0 0 0,0 0 0 0,0 0 0 15,0 0 0-15,0 0-224 16,0 0 32-16,0 0 16 16,0 0-416-16,0 0-96 0,7 7-16 0,-7-7 0 15,0 0-2240-15,0 0-448 0</inkml:trace>
  <inkml:trace contextRef="#ctx0" brushRef="#br1" timeOffset="107508.23">27923 10131 2751 0,'0'0'256'0,"0"0"-256"0,0 0 0 0,0 0 0 16</inkml:trace>
  <inkml:trace contextRef="#ctx0" brushRef="#br1" timeOffset="108052.69">27794 10168 8287 0,'0'0'736'0,"0"0"-592"0,0 0-144 0,0 0 0 0,-8 2 1040 0,-1 1 176 16,-3 0 48-16,1-1 0 0,-1-1-192 0,0 3-48 16,-2 0 0-16,-2 4 0 0,4-3-304 0,-2 2-64 0,-3 4-16 0,1 1 0 15,-2 0-192-15,0 3-64 0,-1 4 0 0,0 1 0 16,-1 3-96-16,0 4-32 0,0 7 0 0,1 4 0 16,-3 0 48-16,3 6 0 15,-1 1 0-15,-2 4 0 0,-2 2-176 0,0-1-128 0,-1 3 192 0,2 1-192 16,-1-2 192-16,1 0-64 15,-1-5 0-15,0 2-128 0,-2 3 320 0,2 0-64 16,-1 3 0-16,-1-2 0 0,1 2 32 0,-2 1 0 16,0 5 0-16,1 1 0 0,-1-2-288 0,1 1 160 0,2-3-160 15,-1 3 128-15,-1 5-128 0,-1 2 128 0,-1-2-128 0,-4 2 128 16,-1 0-128-16,-2-1 0 0,1-5 0 0,2 2 0 16,1-1 0-16,3 0 0 0,-2-2 0 0,2-1 0 15,2-6 128-15,0 2-128 0,1-1 0 0,-1 1 128 16,2 0 160-16,-2 0 32 0,1-2 0 0,-1 5 0 15,-4-1-64-15,0-2 0 0,-1 0 0 0,0-4 0 0,-2-2-48 16,-2 0-16-16,4 5 0 0,0 0 0 0,1-4 32 0,0 1 0 16,2-3 0-16,2 5 0 0,-1-1-48 0,3-1-16 15,1 0 0-15,0 0 0 0,1 1-160 0,0-1 128 16,-1 0-128-16,1 0 128 0,0-5-128 0,0 1 160 16,-4 2-160-16,5-8 160 0,-4-4 32 15,2-1 16-15,-1-2 0 0,0 0 0 0,0-2 16 0,0-2 0 16,0 1 0-16,-2-5 0 0,5 0 0 0,-2-4 0 15,-1-2 0-15,1 1 0 0,2 1-96 0,2-4 0 16,2 0-128-16,0-1 192 0,1-1-192 0,3-3 144 16,-2-4-144-16,3 2 128 0,3-3-128 0,3 1 0 15,6-10 144-15,-5 6-144 0,2 3 0 0,3-9-288 16,0 0 48-16,9 4-9552 0,1-5-1904 16</inkml:trace>
  <inkml:trace contextRef="#ctx0" brushRef="#br1" timeOffset="108760.99">25331 14936 19343 0,'0'0'1728'0,"0"0"-1392"16,0 0-336-16,1 15 0 0,1-5 496 0,-1 3 16 16,1 1 16-16,3 0 0 0,-2 4-64 0,2 2-16 15,0 2 0-15,1 3 0 0,1 2-128 0,3 3-16 16,-2-3-16-16,4 5 0 0,1 1 16 0,0 2 0 16,-2 1 0-16,2 2 0 0,3 0 144 0,0 3 16 15,0 1 16-15,1 1 0 0,-1 5-32 0,2-2-16 16,1 1 0-16,0 1 0 0,-1-2-48 0,2 2 0 0,4 5 0 0,-1-3 0 15,-1 0 0-15,0 3 0 16,0 1 0-16,1-1 0 0,-1 1-112 0,0-4-16 16,0-1-16-16,0 4 0 0,0 0-32 0,1 0 0 0,1-3 0 15,2 2 0-15,4 2-208 0,-2 1 144 16,0-1-144-16,0 1 128 0,5-3-128 0,-2 3 0 0,-1 1 144 0,-1-1-144 16,0 0 128-16,0 2-128 0,1 1 128 0,-3 0-128 15,-1 0 208-15,-1-2-16 0,1 0-16 0,0 0 0 16,2-1-32-16,2 2 0 0,-1-1 0 0,3 0 0 15,-1 1 0-15,1-2 0 0,1-3 0 0,3 0 0 16,2 1-144-16,0 1 128 0,-2-3-128 0,-2-1 128 16,-1 0-128-16,-1-2 0 0,-3-2 0 0,2-1 0 0,-1 2 128 15,1-3-128-15,-1 1 0 0,1-3 128 0,-2 2 0 0,0-2-128 16,0-5 192-16,-1-2-64 0,0 1-128 0,0-2 0 16,0-2 0-16,-1-3 0 0,-2-1 0 0,-1-4 0 15,-1 1 0-15,-2-5 128 0,-4-1-128 0,0-4 0 16,-3-5 0-16,-3 1 0 15,0-6-464-15,-3 0-128 0,-8-5-32 0,0 0-9648 16,8-9-1936-16</inkml:trace>
  <inkml:trace contextRef="#ctx0" brushRef="#br1" timeOffset="109737.96">25318 14754 7935 0,'0'0'352'0,"12"-1"80"0,-12 1-432 0,12-2 0 16,-12 2 0-16,9-1 0 0,-9 1 752 0,0 0 64 16,0 0 16-16,0 0 0 0,0 0 192 0,0 0 64 0,0 0 0 0,0 0 0 15,10-2-128-15,-10 2-32 16,0 0 0-16,0 0 0 0,0 0-288 0,0 0-48 15,0 0-16-15,0 0 0 0,0 0-16 0,0 0-16 16,-1-9 0-16,-6 4 0 0,7 5-64 0,-11-5-16 16,3 2 0-16,-1 0 0 0,-5 3-80 0,1-1-32 15,-5 1 0-15,-1 0 0 0,-1 1-16 0,-6-1 0 0,3 2 0 0,-7-4 0 16,-1 0-80-16,0 1-32 0,-4-3 0 0,0 0 0 16,-1 1-64-16,-1 2-16 0,-1 0 0 0,0 2 0 15,-3 3 16-15,-1 1 0 0,-3-2 0 0,-8-3 0 16,0-3 16-16,0 1 0 0,-1-2 0 0,1 2 0 15,0 0 80-15,-1 1 0 0,1-1 16 0,-3 1 0 16,-5 2-16-16,-4-2 0 0,-2-5 0 0,-1 1 0 16,1 2-80-16,2 2-32 0,2 1 0 0,-6-1 0 15,-4-2 48-15,0 2 16 0,-2-2 0 0,4-1 0 0,1 1 96 0,1 0 16 16,3 3 0-16,-5 0 0 0,-3-1-64 16,0-2 0-16,3-1 0 0,2 3 0 0,2 1-16 15,0 1-16-15,-2 1 0 0,-2-1 0 0,-4-4-32 0,1 2 0 16,0-1 0-16,4 0 0 0,2 1 16 0,-2 0 0 15,-1-2 0-15,0 1 0 0,-1-1 32 0,2-1 0 16,2-1 0-16,2 4 0 0,3 0-96 0,1-1-16 16,0-1 0-16,0 1 0 0,1 1 32 0,2 0 0 15,3-2 0-15,0 0 0 0,2-1-32 0,1 2 0 16,4 5 0-16,-2-2 0 0,-1-1-128 0,0-1 160 16,0-3-160-16,2 3 160 0,3 1-32 0,1 0-128 15,1 0 192-15,1 0-64 0,1 1 128 0,2 0 32 16,3 1 0-16,-1-2 0 0,1-2-32 0,1 1-16 15,1 1 0-15,5-1 0 0,3 0-48 0,2-2-16 16,2-2 0-16,2 4 0 0,3 2-176 0,3 2 128 16,-1-7-128-16,3 2 128 0,2 0-128 0,0 2 128 15,2 0-128-15,0 1 128 0,1-3-128 0,1-1 192 16,8 3-192-16,0 0 192 0,-9 0-192 0,9 0 0 16,-7-2 0-16,7 2 0 0,0 0-128 0,0 0-16 0,0 0 0 0,0 0 0 31,0 0-224-31,0 0-32 0,0 0-16 0,0 0 0 15,0 0-384-15,-9 1-80 0,1 0-16 0,8-1-10624 0,-10 1-2144 0</inkml:trace>
  <inkml:trace contextRef="#ctx0" brushRef="#br1" timeOffset="113945.16">28590 1273 3679 0,'0'0'320'0,"-10"1"-320"0,0-3 0 0,-2 0 0 16,2-1 2208-16,-1 1 368 0,-3 1 80 0,4 0 16 15,-2-3-1296-15,2 1-256 0,10 3-48 0,-9-6-16 16,0 1-176-16,9 5-48 0,0 0 0 0,0 0 0 16,0 0-272-16,0 0-64 0,0-9-16 0,0 9 0 15,0 0-224-15,8-6-32 0,-2 2-16 0,6 1 0 0,-3 2 160 0,2 0 16 16,3 1 16-16,1 0 0 0,0 0 48 0,5 2 0 15,2 0 0-15,5 3 0 0,-1 1 0 0,4-1 0 16,6 2 0-16,-1 1 0 0,0 0-64 0,3 1 0 16,1-4 0-16,2 1 0 0,1 2-32 0,-2-3-16 15,2 0 0-15,3 2 0 0,2-4 48 0,1 2 16 16,2 3 0-16,-1-3 0 0,0-4-48 0,-2 1-16 16,1-4 0-16,-2 1 0 0,-2 0-80 0,2-2-32 15,2 0 0-15,1 3 0 0,0-2-64 0,1 4-16 16,-1 1 0-16,0-1 0 0,-4-1-144 0,0-2 192 15,-1-4-192-15,1 2 192 0,-2 0 0 0,0 2 0 16,0 0 0-16,1 0 0 0,-1 2-64 0,0 0 0 16,0 2 0-16,1-3 0 0,-3-2-128 0,0 1 192 15,-1 1-192-15,-1-1 192 0,-1-2-192 0,0 0 0 16,3 1 0-16,-2 2 128 0,1 2-128 0,-1 0 160 16,2-1-160-16,-3 2 160 0,-1 1-160 0,-2-2 0 15,-2 0 0-15,3-2 0 0,0 0 0 0,-1 0 0 16,0 2 144-16,-1-2-144 0,1-2 0 0,1-1 0 0,-2 2 0 0,1 1 0 15,-1 1 0-15,3 0 0 0,0-3 0 0,0 0 128 16,-2 2-128-16,1-1 0 16,-1-1 0-16,0 0 128 0,-2 0-128 0,0 1 0 0,-4 2 0 15,-1-2 0-15,0-1 0 0,-3 1 0 0,-2-1 0 0,-1 2 0 16,1 0 128-16,-2 2 16 0,0-1 0 0,-1 2 0 16,0-1 16-16,-1 0 0 0,2 0 0 0,-2-1 0 15,-1-1-160-15,-2 0 128 0,2 0-128 0,0 0 128 16,1 0-128-16,0-1 0 0,0 0 0 0,1 0 0 15,1-1 128-15,-2 2-128 0,0 0 128 0,2 0-128 0,1 0 0 0,-9 0 0 16,1 0 128-16,2 0-128 0,1 0 0 0,0 0 0 16,0 0 0-16,0 0-176 0,-1 0 176 0,11 0 0 15,-8 0 0-15,-4 0 0 0,-2 0 0 0,-2 0 224 16,-11 0-48-16,12 0-16 0,-12 0-160 0,10 0 192 16,-10 0-192-16,10 0 192 0,-10 0-192 0,0 0 0 15,9 0 144-15,-9 0-144 0,9 0 0 0,-9 0 0 16,0 0 0-16,9 0 128 0,-9 0-128 0,0 0 0 15,0 0 0-15,0 0 0 0,0 0 0 0,0 0 0 16,0 0 0-16,0 0 0 0,0 0 0 0,0 0 0 16,0 0 0-16,-10 0 0 0,-3 0 0 0,0 0 0 15,-3 0 0-15,-5 0 0 0,-3 2 0 0,9-1 0 16,-4 1 0-16,-4 1 0 0,-3 2 0 0,0-1 0 16,-2 0 0-16,-3 1 0 0,-2 1 0 0,-33 1 0 15,8-1 0-15,0 0 128 0,-1-2-128 0,-4 0 0 16,-1 0 0-16,1-1 0 0,-1 0 0 0,-3 0 0 0,-4-2 0 0,-1-1 0 15,-4-3 0-15,1 2 0 0,2-2 0 0,-2 1 0 16,-2 1 0-16,-7-1 0 0,-2 1 0 16,0 0-128-16,0-2 128 0,4 2-128 0,1 0 128 0,-3 0-128 15,0-7 128-15,1 3 0 0,1 1 0 0,2 3 0 16,1-1 0-16,0-3 0 0,0-1 0 0,3 1 0 16,1-4 0-16,4 3 0 0,4 3 0 0,2-1 0 15,0-2 0-15,1 0-160 0,1-1 160 0,3 0 0 16,0 0-128-16,4 0 128 0,6 0 0 0,2 5 0 15,7 0 0-15,2 1-128 0,3 0 128 0,2 1 0 0,3 1 0 16,3 2 0-16,1-1-128 0,3 1 128 0,1-4 0 16,1 2 0-16,2 3-128 0,2-1 128 15,0-3 0-15,2 0 0 0,1 0 0 0,1 3 0 0,0 0 0 16,1-1 0-16,0 1 0 0,2 2 0 0,-2 1 0 0,3-2 0 16,0 1 0-16,2 0 0 0,8-5 0 0,-7 4 0 15,7-4 0-15,0 0 0 0,-6 4-144 0,6-4 144 16,0 0 0-16,0 0-144 0,0 0 144 0,0 0 0 15,12 6 0-15,4 2-128 0,5-3 128 0,5 1-128 16,6 2 128-16,5-3-128 0,8 0 128 0,3 1 0 16,5-2-144-16,3-1 144 0,3-1 0 0,4 1-176 15,3 2 176-15,8-1-128 0,2-3 128 0,3 1 0 16,0 1 0-16,1-1-128 0,3 2 128 0,1-1 0 16,3 1-144-16,1-2 144 0,0 2 0 0,1 1 0 15,0-2 0-15,0 0 0 0,-2 1 0 0,0 0 0 16,-2 0 0-16,-1-2 0 0,0 0 0 0,0-2 0 0,0 0 0 0,-3 0 0 15,-4 0 0-15,-2-2 0 16,-3 1 0-16,-3-3 0 0,1 1 0 0,-2-1 0 0,-3 2 0 16,-2-1 128-16,-4-2-128 0,-2 1 0 0,-8 0 0 15,0 1 0-15,-6-2 0 0,-5-2 128 0,-6 0-128 16,-3 1 0-16,-7 2 0 0,-6 0 0 0,-4 2 0 0,-12 2 0 31,0 0-2576-31,0 0-560 0</inkml:trace>
  <inkml:trace contextRef="#ctx0" brushRef="#br1" timeOffset="114534.1">29752 1920 21183 0,'0'0'1888'0,"0"0"-1504"0,0 0-384 0,0 0 0 16,0 0 0-16,-6 6-160 0,6-6 16 0,0 0 0 15,0 0 656-15,0 0 144 0,0 0 32 0,-5-6 0 16,5 6 320-16,1-15 64 0,3-2 16 0,3 1 0 15,2-2-304-15,3 0-48 0,2 2-16 0,2-5 0 16,1 0-336-16,0 0-80 0,0-3-16 0,-1 1 0 0,0 0-144 0,-4 2-16 16,2-2-128-16,-1 5 192 0,-1 5-192 0,0 1 144 15,2 4-144-15,-4 0 128 0,-10 8-128 0,9-3 0 16,-9 3 144-16,0 0-144 0,10 3 0 0,-2 6 0 16,-3 3 0-16,-1 6 0 0,-1 2-128 0,-1 5 128 15,-1-1-128-15,1 7 128 0,0-1 0 16,-1 1 0-16,1 2 0 0,2-1-128 0,-4-2 128 0,1-2 0 15,-1 3 0-15,1-6 0 0,2 1 0 0,-2-5 128 16,-1-2-128-16,1-1 128 0,0-3-128 0,1-2 0 16,-1-3-176-16,0 0 176 15,-1-10-1552-15,0 0-224 0,0 0-32 0,0 0-10160 0</inkml:trace>
  <inkml:trace contextRef="#ctx0" brushRef="#br1" timeOffset="114776.52">29746 2004 23951 0,'0'0'2128'0,"-5"10"-1696"0,-3 4-432 0,3 3 0 16,0-2 960-16,2 4 96 0,2 1 32 0,0 6 0 15,-3 0-448-15,0 0-96 0,1 2-16 0,1-3 0 16,-1 4 16-16,2-1 0 0,1 3 0 0,4 1 0 15,-3 1-224-15,3-2-32 0,1 0-16 0,3-1 0 16,-2-3-144-16,2-1-128 0,-1-4 192 0,0-1-192 16,0-3-1232-16,-2-3-368 0,0-1-64 0,-1 0-11344 15</inkml:trace>
  <inkml:trace contextRef="#ctx0" brushRef="#br1" timeOffset="115339.52">28991 3246 17503 0,'2'-9'1552'0,"2"-1"-1232"0,1 2-320 0,1-3 0 0,-1 0 1232 0,2 4 192 16,-3 0 48-16,-4 7 0 0,0 0-240 0,0 0-32 15,0 0-16-15,0 0 0 0,0 0-304 0,12 4-64 16,-12-4-16-16,8 12 0 0,-3 2-304 0,-1 3-64 15,-2 8-16-15,-2-1 0 0,-1 0-96 0,1 6-32 16,-1 3 0-16,0 1 0 0,-3-4-96 0,0 4-32 16,0 1 0-16,0-2 0 0,-1 0-160 0,0-5 160 15,0-2-160-15,1-3 160 0,2-2-160 0,0-4 0 16,2-1 0-16,3-4 0 16,0 1-768-16,-3-13-64 0,5 6-32 0,-5-6-8464 15,0 0-1680-15</inkml:trace>
  <inkml:trace contextRef="#ctx0" brushRef="#br1" timeOffset="115649.77">29437 3083 21183 0,'0'0'1888'0,"0"0"-1504"0,0 0-384 0,0 0 0 15,-10 4 544-15,2 5 32 0,-4-2 16 0,1 4 0 16,-2-4 32-16,-1 5 0 0,-2-4 0 0,-2 5 0 15,-2 1 144-15,-3 1 16 0,0 1 16 0,-1-1 0 16,-2-1-256-16,1 0-48 0,-1-1-16 0,-1-2 0 16,-1 3-192-16,2 3-32 0,1-2-16 0,2 0 0 15,3-1-16-15,3 0 0 0,0 1 0 0,5 1 0 16,0-2-32-16,6-3-16 0,2 2 0 0,3 1 0 0,5-5-176 0,1 1 0 16,5-4 144-16,4 4-144 0,4-2 208 15,5 3-16-15,3-2-16 0,1 1 0 0,2-1-32 0,2 0 0 16,0-4 0-16,1 2 0 0,-1-2-144 0,-1 0 0 15,0 4 144-15,-3-4-144 0,-1 0 0 0,-3-1 144 16,-4-1-144-16,-1-1 0 16,-3-2-816-16,-2 0-272 0,-3-4-48 0,-1-1-12880 0</inkml:trace>
  <inkml:trace contextRef="#ctx0" brushRef="#br1" timeOffset="115912.62">29648 3297 17503 0,'0'0'768'0,"0"0"176"0,0 0-752 0,0 0-192 0,0 0 0 0,0 0 0 16,0 0 1632-16,9-3 288 0,-9 3 64 0,0 0 16 15,10-5-1088-15,-1 2-208 0,-9 3-64 0,12-2 0 16,1-2-192-16,-1 3-64 0,-2-4 0 0,0 2 0 16,0 6-384-16,-10-3 0 0,11 1 128 0,-11-1-128 15,11-1-496-15,-11 1-128 0,0 0-16 0,0 0-11360 16</inkml:trace>
  <inkml:trace contextRef="#ctx0" brushRef="#br1" timeOffset="116084.11">29569 3495 22111 0,'0'0'976'0,"0"0"208"0,0 0-944 0,0 0-240 0,8 11 0 0,-8-11 0 0,10 5 928 0,-1 0 144 16,-9-5 16-16,16 0 16 0,1-2-208 0,0-1-64 15,4-3 0-15,0-2 0 0,1 3-384 0,2-2-64 16,2 0-32-16,-1 2 0 16,2-2-1024-16,-2 2-208 0,-1-1-32 0,-3 0-11648 0</inkml:trace>
  <inkml:trace contextRef="#ctx0" brushRef="#br1" timeOffset="116468.76">30400 3011 25791 0,'0'0'2304'0,"0"0"-1856"0,-7-2-448 16,-1 4 0-16,0 3 448 0,1 7 0 0,-5 1 0 0,-2 2 0 15,-2 7 400-15,-2 0 80 0,-2-2 16 0,-1 5 0 16,1 5 16-16,1 1 0 0,0 1 0 0,2-1 0 0,2 2-480 0,4 0-96 16,4 1 0-16,5-2-16 0,0-3-176 15,4 0-16-15,2-3-16 0,1-5 0 0,6-7-32 0,2-1-128 16,2 0 192-16,3-7-64 0,2-3 160 0,0-3 32 15,1-3 0-15,6-3 0 0,-1-7 352 0,2-1 80 16,-1-3 16-16,0 2 0 0,1-1-384 0,-3-1-80 16,-3 1-16-16,-5-5 0 0,-3-4-96 0,-2-1-32 15,-3-5 0-15,-4-1 0 0,-3 0-16 0,-2 0 0 16,-4 1 0-16,-1 0 0 0,-1 7-144 0,-3 1 0 16,-1 1 0-16,-1 10 128 15,-3 0-496-15,-2 8-96 0,-1 2-32 0,-1 4-11856 16,0 1-2384-16</inkml:trace>
  <inkml:trace contextRef="#ctx0" brushRef="#br1" timeOffset="116701.85">30871 3544 32415 0,'-8'18'1440'0,"5"-3"288"0,3 5-1376 0,-1 2-352 0,-1-1 0 0,-1 7 0 16,0 1 400-16,1 0 16 0,-3-2 0 0,-2 0 0 16,1-7-144-16,-3 0-16 0,3 1-16 0,-3-1 0 15,-1-2-112-15,0-2 0 0,-2-1-128 0,3-1 192 16,-2 0-192-16,1-3 0 0,1-1 0 0,0-1-160 16,1 0-1168-16,2-4-224 0,6-5-48 0,0 0-7792 15,-9-3-1552-15</inkml:trace>
  <inkml:trace contextRef="#ctx0" brushRef="#br1" timeOffset="116969.76">31282 2915 28559 0,'0'0'1264'0,"0"0"272"0,0 0-1232 0,0 0-304 0,0 0 0 0,0 0 0 16,0 0 352-16,7 13 16 0,-5 2 0 0,0 4 0 15,-4 3 320-15,0 3 64 0,-1 1 16 0,-1 4 0 16,1 6-288-16,-3-1-48 16,1 1-16-16,0 2 0 0,-2-5-288 0,-1 3-128 15,-1 2 128-15,0-1-128 16,0-3-640-16,2 0-192 0,-1-1-64 0,0-8-13488 0</inkml:trace>
  <inkml:trace contextRef="#ctx0" brushRef="#br1" timeOffset="117167.07">31598 3502 25791 0,'-18'25'1152'0,"8"-6"224"0,-3 5-1104 0,0 4-272 15,-1-2 0-15,0 5 0 0,2 3 1904 0,-4-1 320 16,0-2 64-16,1-4 16 0,-3-3-1408 0,2-4-288 16,5-3-48-16,2-1-16 0,-1-1-544 0,5-1 0 15,2-4 0-15,3-10 0 16,0 0-2112-16,0 0-512 0,0 0-128 0</inkml:trace>
  <inkml:trace contextRef="#ctx0" brushRef="#br1" timeOffset="117590.41">31948 3074 32479 0,'-1'-10'1440'0,"1"10"288"0,7-13-1376 0,0 6-352 0,1-1 0 0,1 3 0 16,1 1 208-16,1-2-16 0,1-1-16 0,2 2 0 15,0-2 224-15,1 3 48 16,0 1 16-16,0 3 0 0,-1 3-112 0,3 4-32 0,-3 2 0 0,-1 5 0 16,-3 3-320-16,0 3 0 0,-4 3 0 0,-4 4 0 0,-4-2 0 15,-4 7 0-15,-4 0 0 0,-4 2 0 0,-5 2 0 0,-2 1 0 16,-1-2 0-16,0-4 128 0,3-5 16 0,2-5 16 15,3-2 0-15,3 0 0 0,2-4 144 16,4 2 16-16,4-3 16 0,3-4 0 0,-2-10 64 0,10 9 16 16,3-6 0-16,2 0 0 0,3 0 80 0,1-2 16 15,3-2 0-15,-1-3 0 0,2 0-256 0,1-4-64 16,1-1 0-16,-10 6 0 0,1-5-192 0,3 2 0 16,1-3 0-16,1 1 0 15,-2 3-2464-15,-1-3-384 0,21-8-80 0,-22 9-16 0</inkml:trace>
  <inkml:trace contextRef="#ctx0" brushRef="#br1" timeOffset="118235.03">32074 2399 19583 0,'0'0'1728'0,"0"0"-1376"16,10-1-352-16,1 1 0 0,-1 1 864 0,1 2 96 16,2-2 32-16,2 0 0 0,3 2 144 0,4 4 16 15,3 1 16-15,-7 0 0 0,5 3-224 0,6 7-48 0,1 5-16 0,5 6 0 16,0 4-320-16,1 5-64 0,0 2-16 0,25 35 0 15,-16-12-112-15,-12-3-32 0,-8 3 0 16,-9 7 0-16,-6 8-64 0,-5 3-16 0,-6-3 0 0,-4-6 0 16,-4-2 128-16,-5 1 0 0,0 2 16 15,-4-3 0-15,-2-6 48 0,-3-2 16 0,-4-9 0 0,-1-7 0 16,-1-6 176-16,-4-3 16 0,-2-2 16 0,14-16 0 16,-2 2-336-16,-1 1-64 0,-1 4-16 0,-1-1 0 15,1-1-976-15,2 0-208 0,3-5-32 16</inkml:trace>
  <inkml:trace contextRef="#ctx0" brushRef="#br1" timeOffset="119256.85">25547 14317 16575 0,'-5'9'1472'0,"2"-2"-1168"0,3-7-304 0,-5 12 0 15,3-1 0-15,1-2-176 16,1-9 32-16,0 0 0 0,0 0 144 0,0 11-160 16,0-11 160-16,0 0-160 0,0 0 160 0,0 0 0 15,0 0 0-15,0 11 0 0,0-11 0 0,0 0 144 0,0 0-16 0,0 7-128 16,0-7 608-16,0 5 16 0,0 0 0 0,0 2 0 15,0-7 32-15,-2 5 16 0,1 1 0 0,1-6 0 16,0 0-384-16,-5 9-80 0,5-9-16 0,0 0 0 16,0 0-64-16,0 0 0 0,0 0-128 0,0 0 192 15,0 0 48-15,-6 6 0 0,6-6 0 0,0 0 0 0,-8 6 336 0,8-6 64 16,-9 1 0-16,1-2 16 16,0 1-160-16,0 0-48 0,-2-2 0 0,1 0 0 0,0-2-16 0,0 1-16 15,0 0 0-15,0-4 0 0,0 1-32 0,2-2 0 16,0-1 0-16,2-2 0 0,0-4 192 0,3-2 48 15,2-3 0-15,2-4 0 0,-1-2-176 16,5-6-48-16,4-4 0 0,2-3 0 0,5-1-144 0,3-5-16 16,3-4-16-16,5-3 0 0,4-1-224 0,2-2 0 15,3-4 0-15,5 1 0 0,-1-6 128 0,-1 2 0 16,-3-4-128-16,3 0 192 0,0 5 0 0,6-3-16 16,2 3 0-16,1 4 0 0,2 5-176 0,-2 2 128 15,-3 2-128-15,-3 7 128 0,-4 3-128 0,-5 4 0 16,-4 4 0-16,-5 5 0 0,0-2 0 0,-3 4-176 15,-1 4 176-15,-5 3-128 0,-3 3-208 0,-3 4-48 16,-3 2 0-16,-7 7 0 16,0 0-2320-16,0 0-480 0</inkml:trace>
  <inkml:trace contextRef="#ctx0" brushRef="#br1" timeOffset="120139.3">24742 14648 9215 0,'0'0'816'0,"12"0"-656"15,-1-2-160-15,2-4 0 0,-3-2 1520 0,2 3 272 16,-2-1 48-16,0 0 16 0,0 1-1152 0,0-2-240 16,-1-1-32-16,0 3-16 0,-9 5 160 0,10-4 16 15,-10 4 16-15,0 0 0 0,8-5 336 0,-8 5 64 16,0 0 16-16,0 0 0 0,0-8 128 0,0 8 48 15,0 0 0-15,-9-2 0 0,0-1-336 0,-1 2-64 16,-4-1-16-16,0 4 0 0,0 4-272 0,-4-2-48 16,0 0-16-16,-7 1 0 0,-3 4-112 0,-4-1-16 15,-3 2-16-15,-3-4 0 0,-3-4-48 0,-1 1-16 16,-3 1 0-16,1-1 0 0,-1 0-16 0,1 1 0 16,-1-2 0-16,-3 3 0 0,-4 1-16 0,-4-1 0 0,-5-4 0 15,1 1 0-15,-1-2-80 0,3 3 0 0,1 0-128 0,-3 0 192 16,-2-2-64-16,-6 1-128 15,-4 2 176-15,-6 3-176 0,7-4 192 0,1 4-64 16,3 0 0-16,-2 1-128 0,-2 3 336 0,0-2-32 0,-3 0-16 0,5-4 0 16,5 4-160-16,4-1-128 0,6 3 192 15,5-2-192-15,2-5 128 0,6 2-128 16,2-2 0-16,3-1 0 0,4-1 0 0,7-1 0 0,3-2 0 0,7-1 0 16,5 2-128-16,10 0-96 0,-3-4-16 0,3 4 0 31,8-8-288-31,5 3-64 0,3 0-16 0,5-4 0 15,0 2-992-15,5-2-192 0,2 5-32 0,0-3-11936 0</inkml:trace>
  <inkml:trace contextRef="#ctx0" brushRef="#br1" timeOffset="120987.44">25386 14915 4607 0,'0'0'400'0,"0"0"-400"0,-7-11 0 0,2 5 0 0,5 6 2768 0,-5-8 480 16,5 8 80-16,0 0 32 0,-5-6-2416 0,5 6-496 15,0 0-80-15,0 0-32 0,-9-4-112 0,3-1-32 16,-1-2 0-16,7 7 0 0,0 0 192 0,0 0 16 15,0 0 16-15,0 0 0 0,0 0 288 0,0 0 48 16,0 0 16-16,0 0 0 0,-3 13 64 0,1 0 0 16,4-2 16-16,1 4 0 0,2 3 112 0,3 1 0 15,1 3 16-15,2 6 0 0,2 4-336 0,2-2-80 16,2 1-16-16,2 4 0 0,3 5-144 0,1 3-16 16,1-1-16-16,4 5 0 0,0-4 80 0,2 5 0 15,2 2 16-15,0 0 0 0,-1 3-80 0,0-1 0 0,-1 0-16 0,-2-4 0 16,-1 3-128-16,-3-2-32 15,-2 3 0-15,1 1 0 0,0-1-48 0,-2 2-16 0,0 0 0 0,-4 0 0 16,1-2 48-16,1 0 16 16,3-3 0-16,-3 1 0 0,-3-2 0 0,1 1 0 15,-3-1 0-15,2-1 0 0,2 1 48 0,0 1 16 0,-3-9 0 16,2 2 0-16,1 3-272 0,-4-5 128 0,1 2-128 0,-2-4 0 16,-3-1 128-16,4 3-128 0,0-3 0 0,-3 1 0 15,-1 0 144-15,0-3-144 0,-1 0 0 16,2-1 144-16,-1-2-144 0,-1-6 128 0,-3 2-128 0,2-3 128 15,2-3 0-15,-3 1-128 0,0-4 192 0,-1-1-64 16,0 0-128-16,1-3 0 0,-2 1 144 0,0-5-144 16,-1 0 0-16,0 2 0 0,-1-3 0 0,1-1 128 15,-4-9-128-15,0 0 0 0,0 0 0 0,0 0 0 0,0 0 0 16,0 0 0-16,0 0 0 0,0 0 128 0,0 0-128 0,0 0 0 16,-9 4 0-16,9-4-128 0,-9 4-112 0,1-4-16 15,-1-3 0-15,0 1 0 16,1-6-1008-16,0 3-208 0,0-3-32 15,-1-3-9376-15,0 0-1856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36:28.031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  <inkml:brush xml:id="br4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28122 11743 10127 0,'0'0'448'0,"0"0"96"0,0 0-544 0,-6-8 0 0,1 2 0 0,5 6 0 0,0 0 736 0,0 0 32 16,0-12 16-16,0 12 0 0,2-10-176 0,-2 10-32 15,0 0-16-15,0 0 0 0,8-7 288 0,0 0 64 16,-8 7 16-16,10-5 0 0,0 1-96 0,-10 4 0 16,9-2-16-16,2 2 0 0,-2-3-96 0,-1 2-16 15,-8 1 0-15,10-1 0 0,-1-1 64 0,-9 2 16 16,10-3 0-16,-10 3 0 0,0 0-16 0,10-2-16 16,-2 4 0-16,-8-2 0 0,0 0-160 0,0 0-16 15,6 9-16-15,-2-1 0 0,-1 4-64 0,-3 4-16 16,-3 1 0-16,2 1 0 0,-2-1-144 0,1 3-16 15,-1 0-16-15,1 2 0 0,0 0-112 0,1 0 0 16,1 0-16-16,0-2 0 0,0-1 0 0,0 0 0 0,-1 1 0 0,1 3 0 16,1-2 16-16,2-2 16 0,-3-4 0 0,1 1 0 15,1 1-32-15,0-3-16 0,2 0 0 0,-1-1 0 16,-3-13-32-16,5 10 0 0,-1 0 0 0,0-4 0 16,-4-6 16-16,0 0 0 0,0 0 0 0,0 0 0 15,0 0 112-15,0 0 0 0,0 0 16 0,10-3 0 16,-10 3 0-16,8-6 0 0,-2-2 0 0,-1-1 0 15,-1-5-96-15,0-2-32 0,-4 0 0 0,1-2 0 16,1-2-144-16,-2-2 128 0,-2-2-128 0,1 0 128 16,1 1-128-16,0 1 0 0,1 0 0 0,1-1 0 15,0 0 0-15,-1-1 0 0,3-1 0 0,-1 3 0 16,0-3 0-16,-1-1 0 0,2 5 0 0,-2-1 0 16,1-4 0-16,-1 4 0 0,-1 2 0 0,3 1 0 15,-2 1 0-15,1 0 0 0,0 2 0 0,1 1 0 0,0 3 0 0,-1 3 0 16,1-2 0-16,0 3 0 0,0-2 0 0,-4 10 0 15,0 0 0-15,6-7 0 16,-2-1 0-16,-4 8 0 0,0 0 0 0,0 0 0 0,0 0 0 0,0 0-144 16,0 0 144-16,0 0 0 0,0 0-128 0,6 11 128 15,-2 1 0-15,-1-3 0 0,-2 2-128 0,-1-1 128 16,0 3 0-16,0-2 0 0,0-11 0 0,-1 12 0 16,1-1 0-16,0-11 0 0,-4 12 0 0,4-12 0 15,0 0 0-15,0 0 0 0,-3 9 0 0,3-9 0 16,0 0 0-16,0 0 0 0,0 0 0 0,0 0 0 15,0 0 0-15,0 0 0 0,-6-7 0 0,1-3 0 16,1 0 0-16,0-2 0 16,-1 4-816-16,0-4-48 0,-3-1-16 0,2 7 0 15,6 6-1520-15,-9-8-304 0,-1 2-64 0,1 2-6448 0,0 0-1296 0</inkml:trace>
  <inkml:trace contextRef="#ctx0" brushRef="#br0" timeOffset="363.35">28356 11509 7359 0,'0'0'656'0,"0"0"-528"16,3-8-128-16,-1 1 0 0,-2 7 832 0,3-9 128 15,-1 4 16-15,0-3 16 0,-2 8-480 0,0 0-112 16,0-6-16-16,0 6 0 0,0-9-112 0,0 9-16 15,0 0-16-15,0 0 0 0,-2-7-112 0,2 7 0 16,-1-5-128-16,1 5 192 0,0 0-192 0,0 0-288 16,0 0 64-16,0 0-3680 15,0 0-752-15</inkml:trace>
  <inkml:trace contextRef="#ctx0" brushRef="#br0" timeOffset="1117.34">28593 11434 5519 0,'0'0'240'0,"0"0"64"0,0 0-304 0,3-8 0 0,-3 8 0 0,4-9 0 0,-2 2 2240 0,-2 7 400 16,3-9 80-16,-3 9 16 0,5-8-1408 0,1 1-288 16,-3 0-48-16,-3 7-16 0,0 0 80 0,8-5 16 15,-8 5 0-15,8-6 0 0,-8 6-48 0,0 0 0 16,9-4 0-16,-9 4 0 0,0 0-224 0,0 0-48 15,0 0-16-15,8 5 0 0,-8-5-48 0,6 12-16 16,-4 0 0-16,1 4 0 0,-2 3-80 0,-1 1-16 16,0-1 0-16,0 4 0 0,0 4-224 0,0 1-48 15,0 3-16-15,0 4 0 0,0-2 32 0,1 1 0 0,2 2 0 16,-1-1 0-16,-1 2-80 0,2-3-16 0,0-3 0 0,-1 1 0 16,1-1 0-16,-2 0 0 0,1-6 0 0,-2-1 0 15,2 1 0-15,-1-5 0 0,0-2 0 0,2 0 0 16,-2-4 0-16,0-2 0 0,1 0 0 0,0-2 0 15,-2-10-16-15,0 0 0 0,0 0 0 0,0 0 0 16,0 0 48-16,0 0 16 0,0 0 0 0,0 0 0 16,7-12 112-16,-2-2 32 0,-2-1 0 0,1-5 0 15,-1-3-224-15,-1-1-32 0,0-4-16 0,-2-1 0 16,0-2-144-16,0-1 0 0,0-2 0 0,0 2 128 16,1-2-128-16,-1 3 0 0,0 0 0 0,1 0 0 15,3 4 0-15,0-1 0 0,-2 3 0 0,0-3 0 16,1 4 0-16,0 0 0 0,-1 3 0 0,0 2 0 15,-1 2 0-15,0 1 0 0,-1 4 0 0,2 1 0 16,-2 11 0-16,0 0 0 0,0 0 0 0,0 0 0 0,0 0 0 0,0 0 0 16,0 0-128-16,0 17 128 0,-2 2-144 0,1 3 144 15,0 4-192-15,-1 0 192 0,1 3 0 0,-1 0-128 16,-3 4 128-16,2 3 0 0,-1-1 0 0,0 0 0 16,1-2 0-16,-4 0 0 0,2-3 0 0,1-2 0 15,-1 2 0-15,0-6 0 0,0-1 0 0,0-2 0 16,0 0 0-16,0-9 0 0,1 0 0 0,0-2 0 15,4-10 0-15,0 0-160 16,0 0-352-16,0 0-80 0,0 0-16 0,0 0 0 16,0 0-1552-16,0 0-304 0,-9-13-64 0,0-5-12672 0</inkml:trace>
  <inkml:trace contextRef="#ctx0" brushRef="#br0" timeOffset="1487.1">27958 11649 13823 0,'-7'0'1216'0,"7"0"-960"0,-7 0-256 0,7 0 0 16,0 0 2176-16,0 0 400 0,0 0 80 0,0 0 16 16,0 0-1408-16,0 0-288 0,0 0-48 0,11-3-16 15,1-2 208-15,6-1 32 0,5 1 16 0,4 1 0 16,1-5-240-16,5 1-48 0,5-3-16 0,5 3 0 15,8-3 16-15,1 2 0 0,3-5 0 0,-2 1 0 16,0 2-96-16,2-2-16 0,1-3 0 0,1 0 0 0,2 5-240 16,-3 2-48-16,-4-2-16 0,-4 2 0 15,-5-3-272-15,-5 5-48 0,-5-2-16 0,-2 4 0 0,-4 1-128 16,-7-1 128-16,-5 1-128 0,-2 1 128 16,-3 1 16-16,-10 2 0 0,0 0 0 0,0 0 0 0,0 0 32 0,0 0 0 15,0 0 0-15,0 0 0 0,-13 0-176 0,3 0 0 16,-2 0 0-16,-1 2 0 15,-1 0-1280-15,0 0-144 0,-1 1-32 0,-1 2 0 16,0 0-1616-16,-1 0-320 0,-1-3-64 0</inkml:trace>
  <inkml:trace contextRef="#ctx0" brushRef="#br0" timeOffset="1983.51">29472 11224 18431 0,'0'-7'1632'0,"0"-4"-1312"0,0 11-320 0,0 0 0 16,2-7 1600-16,-2 7 240 0,0 0 48 0,0 0 16 15,0 0-784-15,0 0-160 0,0 0-16 0,0 0-16 16,-11 12 16-16,2 6 0 0,-3 3 0 0,-1 4 0 16,-1 6-192-16,0 4-48 0,-1 5 0 0,-2 1 0 15,-3 4 0-15,-2 2 0 0,0 3 0 0,-3 4 0 0,0 6-256 16,0-2-48-16,-1 3-16 0,1 2 0 16,1 0-128-16,-2 1-16 0,-1-3-16 0,2-1 0 0,2-3 128 15,1-3 32-15,1-1 0 0,1-3 0 0,0-3 32 16,3-1 16-16,-5-1 0 0,3-1 0 0,1-3-256 15,-1-3-48-15,-1-2-128 0,-1-2 192 16,1-1-192-16,0-1 128 0,-2 2-128 0,4-6 0 0,1 0 144 0,3-4-144 16,-2 0 128-16,4-3-128 0,1-4 0 0,1 1 0 15,3-3-144-15,-1-2 144 16,3 0-592-16,1-4-16 0,4-9 0 16,0 0 0-16,0 0-1424 0,0 0-272 0,0 0-64 0,8-13-8192 15,1-3-1648-15</inkml:trace>
  <inkml:trace contextRef="#ctx0" brushRef="#br0" timeOffset="2592.44">29231 12428 10127 0,'-17'-1'896'0,"1"-2"-704"0,-1 2-192 0,4 0 0 15,0-2 3600-15,4 0 688 0,1 1 144 0,8 2 32 0,0 0-2400 0,0 0-464 16,-1-10-112-16,5 1-16 16,3-3-256-16,5 4-64 0,3-4-16 0,5 3 0 15,4-2-512-15,7 1-112 0,4 1 0 0,2 0-16 0,1 2 128 0,3 5 16 16,1-1 16-16,1 5 0 0,2 0-80 0,-1 5 0 15,-1 1-16-15,1 3 0 0,-1 4-400 0,-2 0-160 16,-6 0 128-16,-4 2-128 0,-10-2 0 0,-3 3 0 16,-5 4 0-16,-9-3 0 0,-8 1 0 0,-5 0 0 15,-5-1 128-15,-5 0-128 0,-4 0 0 0,0 2 160 16,-6-10-160-16,2 4 160 0,2 1-32 0,4-1 0 16,2-4 0-16,4-2 0 0,2-4 0 15,4 2 0-15,9-7 0 0,0 0 0 0,0 0-128 0,0 0 192 16,0 0-192-16,13 4 192 0,2-2-32 0,6-1 0 0,3 3 0 15,4 3 0-15,2-1-32 0,5 4-128 16,4 2 192-16,1 2-64 0,-6-1-128 0,-1 5 0 0,-3 1 0 16,-4 2 0-16,-6-2 128 0,-3 1-128 15,-6-1 0-15,-5 0 128 0,-6 0 144 0,-3 0 32 0,-5-1 0 0,-5 1 0 16,-3 0 240-16,-7 2 48 0,-5-2 16 0,-5-3 0 16,-5-4-160-16,-4 0-16 0,0 1-16 0,-3-4 0 15,1 2-224-15,-3-3-64 16,0 3 0-16,1-3 0 0,0 2-128 0,2-6 0 0,-3-1 144 0,0-3-144 15,2-3 0-15,3 1-208 0,3-5 16 0,3-3 16 32,6-1-1280-32,6 0-256 0,5-1-48 0,2-2-16 15,4-5-1600-15,3-2-320 0</inkml:trace>
  <inkml:trace contextRef="#ctx0" brushRef="#br0" timeOffset="5424.24">30000 11646 17391 0,'0'0'768'0,"0"0"160"0,10-4-736 0,-1 2-192 0,-9 2 0 0,10-7 0 0,-1 1 800 0,-1 1 128 16,-2-3 32-16,0 3 0 0,-1-5-288 0,0 3-48 15,-5 7-16-15,4-11 0 0,-1 1 176 0,-1-4 48 16,-2 3 0-16,0 1 0 0,-2-2-64 0,-1 3 0 16,-1-7 0-16,-2 2 0 0,-3-1 32 0,0 1 0 15,-3-2 0-15,-4 2 0 0,-3-2-288 0,0-2-64 16,-1 1-16-16,-4 0 0 0,-4-2-96 0,-1 0-16 15,-2-2 0-15,2 0 0 0,-3-2-16 0,1 2-16 16,1 0 0-16,-1-2 0 0,1 3-96 0,-2 0-32 0,3 3 0 16,-3 0 0-16,0 1-32 0,-2-1 0 15,-3 3 0-15,0-2 0 0,-1-1-128 0,-2 1 128 0,-4-4-128 0,4 4 128 16,2-1-128-16,-1 2 0 0,1 0 0 0,1 5 128 16,1-2-128-16,0 5 128 0,0-3-128 0,-1 4 128 15,-1 0-128-15,-2 2 128 0,-2 2-128 0,-2-1 128 16,1 2-128-16,3 0 0 0,1 1 0 0,0 2 0 15,1 2 0-15,1 1 0 0,-1 1 0 0,1 1 0 16,-1 3 0-16,0-1 0 0,0 1 0 0,0-1 0 16,-1 2 0-16,0 2 0 0,2-4 0 0,2 5 0 15,1 0 0-15,3 2 0 0,0 2 0 0,1 1 0 16,-1 2 0-16,1 0 0 0,2 3 0 0,-2 2 0 16,0-6 0-16,1 3 0 0,0 2 0 0,1 0 0 15,0 3 0-15,0-2 0 0,0 5 0 0,1-2 0 16,3 2 0-16,1 2 0 0,3 1 0 0,2 2 0 0,1 0 0 15,2 1 0-15,0 5 0 0,3 1 0 0,1 1-128 0,3 3 128 16,-1-5 0-16,3 3 0 0,1-1 0 16,0 3 0-16,1-2 0 0,3 2 0 0,2 0 0 0,2-2 0 15,-1 2 0-15,4-4 0 0,2 3 0 0,2-4 0 16,2 0 0-16,3 0 0 0,1-3 0 0,2 2 0 16,1-2 0-16,2 1 0 0,0-2 0 0,2 0 128 15,0-1-128-15,1-2 0 0,0 1 128 0,2 0-128 16,0 0 0-16,2 0 128 0,2 0-128 0,-1-1 160 15,0-3-160-15,3-2 160 0,2 5-160 0,3-3 192 16,-1 1-192-16,3 0 192 0,2 0-192 0,2 1 160 16,0-5-160-16,-1 2 160 0,1-2-160 0,-3-2 0 15,-3 2 0-15,-2-4 128 0,0 2 0 0,0-4-128 16,2-2 192-16,-1 2-64 0,2 2-128 0,0-4 192 0,1-2-192 0,1 4 192 16,2 2-192-16,0-3 0 0,0 1 144 0,-4-4-144 15,-3-1 128-15,0 1-128 0,-1 0 128 0,1-1-128 16,1-3 160-16,1-1-32 0,1 1-128 0,1-1 192 15,1-2 0-15,2 0-16 0,1 2 0 0,-1-5 0 16,1-1-32-16,-5-3 0 0,-2 1 0 0,0 2 0 16,-1-3-16-16,1-1-128 0,-1-3 192 0,2-1-64 15,0-2 48-15,1-2 0 0,0 0 0 0,2-4 0 16,0 1 16-16,2 0 16 0,-1-3 0 0,-3 0 0 16,-1 0-64-16,1-3-16 0,2 0 0 0,-1 1 0 15,0-5-128-15,1 2 160 0,-1 0-160 0,2-2 160 16,-1-2-160-16,0-1 128 0,-7-1-128 0,0-4 128 15,-1 2-128-15,-2 0 0 0,-3-3 144 0,-2 0-144 16,0-3 128-16,-1 0-128 0,-1-2 128 0,-1-4-128 16,0-2 160-16,-2-4-32 0,1-3-128 0,-2 0 192 0,4-3 16 0,-4 0 0 15,-1 2 0-15,-1-6 0 0,1 2-32 0,-3 1-16 16,-1 0 0-16,-2-2 0 0,-2 6 0 0,-2-3 0 16,-2 0 0-16,-3 0 0 0,-3-6 16 0,-6 1 0 15,-1-2 0-15,-3-2 0 0,-3-4-48 0,-5 0 0 16,-2-1 0-16,-3-1 0 0,-3 1-128 0,-3 1 0 15,-1 6 0-15,-5 7 128 0,2 0-128 0,-3 7 0 16,-5 5 0-16,-1 4 0 0,-3 4-192 0,-2 3 192 16,-5 4-192-16,0 3 192 15,1 2-1168-15,0 6-112 0,1 0-32 0,-1 4 0 16,-1 1-1568-16,-4 3-304 0,-5 2-64 0</inkml:trace>
  <inkml:trace contextRef="#ctx0" brushRef="#br0" timeOffset="7773.2">958 8659 10127 0,'-6'-11'896'0,"1"3"-704"15,0-2-192-15,0 5 0 0,-2-4 1728 0,0 4 304 16,-2 1 64-16,0 0 16 0,1 2-768 0,8 2-128 16,-8 0-48-16,8 0 0 0,-9 4-160 0,2-1-48 15,2 4 0-15,0 4 0 0,3 2-384 0,-1 2-64 16,2 4-32-16,-1 3 0 0,2 1-160 0,3 6-48 16,-2 0 0-16,3 12 0 0,1 6-32 0,-1 5-16 15,-3 5 0-15,-1 7 0 0,-1 6-48 0,0 2-16 16,-2 2 0-16,-4-2 0 0,-1 1-16 0,-1-2 0 0,0-4 0 15,2-7 0-15,-1-7-144 0,0-3 192 0,3-8-192 16,0-3 192-16,-3-7-192 0,5-3 192 0,-2-5-192 0,-1-2 192 16,3-2-192-16,1-7 128 0,0-3-128 0,1-1 128 31,1-9-448-31,0 0-112 0,0 0-16 0</inkml:trace>
  <inkml:trace contextRef="#ctx0" brushRef="#br0" timeOffset="8227.69">1569 8613 10127 0,'0'0'896'15,"0"0"-704"-15,0 0-192 0,-3 13 0 0,-1 5 1808 0,-2 1 336 16,-2 3 64-16,-2 3 16 0,-1-1-1088 0,-5 4-224 15,-1 0-32-15,-9 6-16 0,-2 3 176 0,-5 1 48 16,-2 3 0-16,-4 1 0 0,-3 3-320 0,1 0-48 16,-1 0-16-16,1-2 0 0,-1-7 80 0,3-6 16 15,0-4 0-15,1-2 0 0,3 0-80 0,0-3-16 16,2-3 0-16,4 0 0 0,2 0-448 0,5-4-112 16,1-2-16-16,5-1 0 0,2-4-128 0,3 0 0 15,11-7 0-15,0 0 128 0,0 0-128 0,0 0 0 0,11 2 144 0,5-1-144 16,3 1 128-16,10 0-128 0,6 2 160 15,2 2-160-15,1 0 0 0,1 1 128 0,2 2-128 16,-2-1 0-16,-2 2 0 0,0 3 0 0,1-1 0 0,-1 1 0 16,-3-2 0-16,-1 0 0 0,-1 1 0 0,-1 2 0 15,2-2 0-15,-3 0 0 0,-2 1 0 0,-2-4 0 32,-5 1-864-32,-2-1-160 0,-3 0-48 0,-2-1-8400 0,0 1-1696 0</inkml:trace>
  <inkml:trace contextRef="#ctx0" brushRef="#br0" timeOffset="8507.87">2020 9202 25743 0,'0'0'1136'0,"0"0"240"0,0 0-1104 0,0 0-272 15,0 0 0-15,0 0 0 0,0 0 768 0,7 11 112 16,2-4 16-16,3 0 0 0,0-3-192 0,5-3-48 16,3 2 0-16,5-3 0 0,1-1-80 0,2-1-32 15,3 2 0-15,2-2 0 0,2-1-272 0,1 2-48 16,-3-1-16-16,-1 2 0 0,-2 2-208 0,-3 1 0 15,-3 0 0-15,-6 1 0 16,-2 4-1584-16,-4-2-352 0,-2 2-80 0,-7 2-11088 0</inkml:trace>
  <inkml:trace contextRef="#ctx0" brushRef="#br0" timeOffset="8653.27">2026 9530 25567 0,'-14'5'1136'0,"14"-5"224"0,0 0-1088 0,0 0-272 0,0 0 0 0,13 2 0 16,5 1 1008-16,5-2 144 0,3-2 16 0,0 0 16 15,2 1-544-15,1-3-96 0,3-2-32 0,2-1 0 16,3 1 64-16,1 2 16 0,1-1 0 0,2-1 0 16,2 1-384-16,-1 1-80 0,-2 0 0 0,-2-3-128 15,-1-2 0-15,-3 3 0 0,-1-1-240 0,-1 1 80 16,-3 2-1520-16,3-2-304 16,1-3-64-16,0 2-10880 0</inkml:trace>
  <inkml:trace contextRef="#ctx0" brushRef="#br0" timeOffset="9186.67">3985 8827 27471 0,'9'-17'1216'0,"-3"9"256"0,2-4-1184 0,-2 4-288 16,-1-2 0-16,-5 10 0 0,0 0 1008 0,0 0 144 15,0 0 16-15,-5-6 16 0,-5 2-432 0,-1 3-96 16,-3 2-16-16,-4 4 0 0,-4 4-384 0,-2 8-64 0,-5 0-32 0,0 10 0 15,-1 5-32-15,1 0-128 0,2 2 192 0,2 4-64 16,-3 4-128-16,5 3 0 0,3 2 0 0,5 6 0 16,4-1 0-16,6 0 0 0,5-1 0 0,7-5 0 15,4-7 0-15,7-4 0 0,4-5 0 16,2-6 0-16,2-3 256 0,7-1-16 0,6-7-16 0,2-2 0 16,4-2 320-16,6 0 64 0,0-7 16 0,3 0 0 15,4-6-48-15,-1-8-16 0,-3-3 0 0,1 0 0 16,0-3-176-16,-2-2-16 0,-2-2-16 0,-1-1 0 15,-3-5 32-15,-4 0 16 0,-6-6 0 0,-2-2 0 16,0-4 112-16,-6-9 0 0,-6-3 16 0,-11-2 0 16,-5-2-80-16,-7 1 0 0,-8 4-16 0,-6 4 0 15,-6 5-160-15,-8 5-16 0,-3 3-16 0,-6 6 0 16,-7 4-240-16,-7 5 176 0,-6 4-176 0,-7 6 160 16,-6 5-1136-16,-8 8-240 0,-14 1-32 0,-1 6-12064 15,-2 5-2400-15</inkml:trace>
  <inkml:trace contextRef="#ctx0" brushRef="#br0" timeOffset="11133.03">1227 12277 11967 0,'-19'1'528'0,"7"4"112"0,2 1-512 0,1-2-128 0,9-4 0 0,-5 9 0 16,-1-3 1936-16,2 5 368 0,4-11 64 0,-1 12 0 15,1 1-1536-15,3-2-320 0,2-3-64 0,3 1-16 16,2-3 256-16,3 2 48 0,2-2 16 0,4-2 0 15,3-4 160-15,3 0 48 0,2 0 0 0,5-2 0 16,3-2-304-16,3-3-48 0,2 0-16 0,2-5 0 16,0 0-192-16,-3-1-32 0,-1-2-16 0,-2-3 0 15,-2-1 32-15,-1-3 16 0,-1-2 0 0,-1 1 0 16,-2 3-112-16,-2 0-32 0,-3-3 0 0,-4 4 0 16,-2-1-256-16,-2 1 128 0,-2 0-128 0,-4 0 0 15,-2 2 192-15,-4-3-64 0,-3 1 0 0,-3 0-128 16,-6-1 256-16,-1 1-64 0,-2 0-16 0,-1 1 0 0,-4 2-16 15,-2 2 0-15,-2 1 0 0,-3 4 0 0,-3 0-160 16,-3 6 128-16,-3 6-128 0,-3 6 128 16,-2 2-128-16,-8 6 0 0,-2 3 0 0,-2 7 0 0,-2 1 0 0,0 5-144 15,1 3 144-15,3 5 0 0,3 4-144 0,1 6 144 16,1 2 0-16,5 4-144 0,4 4 144 0,1-1 0 16,3 1 0-16,1 1 0 0,2-4 0 0,6-2 0 15,5-4 0-15,3-1 128 0,5-2 64 0,4-6 32 16,6-1 0-16,3 0 0 0,3-5 32 0,5 0 16 15,1-3 0-15,7-2 0 0,2-4-144 0,1 0-128 16,7-4 192-16,0 0-192 0,2 0 160 0,4-2-160 16,4 0 128-16,4-1-128 0,2 2 0 0,5-3 0 15,3-2-144-15,-1 1-11120 0,1-1-2208 16</inkml:trace>
  <inkml:trace contextRef="#ctx0" brushRef="#br0" timeOffset="12749.19">2531 11103 13823 0,'0'0'608'0,"0"0"128"0,-7-7-592 0,2 2-144 0,0 0 0 0,5 5 0 0,0 0 1312 0,0 0 224 16,0 0 64-16,0 0 0 0,-11 2-768 0,1 2-128 15,5 2-48-15,-2 2 0 0,0-3 16 0,-1 5 0 16,2 0 0-16,1 4 0 0,1 0 32 0,0 5 0 15,1 3 0-15,3 6 0 0,4-1-64 0,1 3 0 16,-1-2 0-16,5 1 0 0,-1 1-288 0,1-2-64 16,-1 3-16-16,0-4 0 0,-2 0-16 0,2-3 0 15,-2-1 0-15,3-3 0 0,1 0 16 0,1-3 0 16,0-7 0-16,-1 0 0 0,0 1 16 0,2-3 0 16,1-3 0-16,-1-1 0 0,1 0-64 0,1-4-16 15,-4 0 0-15,4-5 0 0,-1-3-208 0,0-2 0 0,-2-1 0 16,0-4 0-1,1 1-1536-15,-2-2-384 0,-1-1-96 0</inkml:trace>
  <inkml:trace contextRef="#ctx0" brushRef="#br0" timeOffset="12874.72">2418 10802 34271 0,'-16'-15'1520'0,"10"7"304"0,2-1-1456 0,4 9-368 0,-4-5 0 0,4 5 0 15,0 0 784-15,0 0 96 0,0 0 16 0,0 0 0 16,0 0-672-16,0 0-224 0,0 0 144 0,0 0-144 16,0 0 0-16,0 0 0 0,0 0 0 0,0 0-11136 15,0 0-2240-15</inkml:trace>
  <inkml:trace contextRef="#ctx0" brushRef="#br0" timeOffset="14993.34">9888 15524 2751 0,'0'0'256'0,"0"0"-256"0,-1-7 0 0,1 7 0 16,0 0 3296-16,1-8 608 0,-1 3 128 0,0 5 32 15,0 0-2608-15,0 0-528 0,5-10-96 0,-4 3-32 16,-1-3-192-16,0 3-32 0,0 7-16 0,-1-12 0 15,-1 2 16-15,-2-3 0 0,-1-1 0 16,0 2 0-16,-2-1-80 0,0-2-16 0,-4-2 0 0,1-1 0 16,-1 2-256-16,-1-1-48 0,0-1-16 0,-1-1 0 15,-1 0 32-15,-1-1 16 0,0 1 0 0,1-4 0 16,-4-5 224-16,1 0 32 0,-2 4 16 0,-1 1 0 16,1-4-128-16,-3 5-32 0,1 0 0 0,-1-1 0 0,-2 4-128 0,-4-3-16 15,-4-1-16-15,0 2 0 0,-1-5-32 16,1 4-128-16,-3 0 192 0,2-2-64 0,2-2-128 0,1 5 0 15,-2-1 0-15,0-1 0 0,-2 2 0 16,1-1 0-16,-1 4 0 0,-3 3 0 0,-1 5 160 0,-4 0-160 16,-3-6 192-16,-1 2-192 0,-5 2 0 0,4-1 0 15,0 2 0-15,3-1-192 0,-4-3 192 0,2 1 0 16,1 5 0-16,-2 0 0 0,-3 0 0 0,-4 2 0 16,-1 0 0-16,3 1 0 0,1 2 0 0,3 2 0 15,1-1 0-15,0 2 0 0,0-1 0 0,0 4 0 16,0 2 0-16,0-4 0 0,1-3 0 0,-1 2 0 15,0 1 0-15,3-2 0 0,2-3 0 0,0 3 0 16,1-1 0-16,0 3 0 0,-1 2 0 0,1-2 0 0,-3 0 0 16,0 1 0-16,-3 0 0 0,0 2 0 0,2 0 0 0,0-1 0 15,1-2 0-15,4 2 0 0,2 1 0 0,-2-1 0 16,-1 1 0-16,1-1 0 0,-1 2 0 0,-1 1 0 16,-4 2 0-16,-1-1 0 0,-1-5 0 0,2 2 0 15,3 1 0-15,1 1 0 0,1 0 0 0,1 0 0 16,-3-4 128-16,-3 4-128 0,-1 4 0 0,1-4 0 15,0-1 128-15,-1-3-128 0,-5-2 0 0,4 1 0 16,3 1 176-16,-2-2-176 0,0-3 160 0,3 3-160 16,3 4 144-16,-3 0-144 0,-1 1 128 0,-2-6-128 15,0-5 128-15,0 2-128 0,0-1 0 0,2-2 128 16,0 1-128-16,1-4 160 0,-1 4-160 0,3-2 160 16,0 3 0-16,0-3 0 0,-1 1 0 0,1-2 0 15,1 1 96-15,0-4 32 0,-1-1 0 0,3-1 0 0,1-3 32 0,2 0 0 16,1 1 0-16,2-2 0 0,1-4-48 15,1 2 0-15,2 0 0 0,2-2 0 0,1 2-48 0,-1 0-16 16,-3-2 0-16,2-1 0 0,0 5-208 0,5-3 128 16,0-1-128-16,1 0 0 0,1-5 144 0,2 7-144 15,1 0 128-15,3 1-128 0,2-1 192 0,3 0-32 16,-2 1-16-16,3 0 0 0,3 0 32 0,0 3 0 16,0 1 0-16,3 2 0 0,-1 0-176 0,1 4 0 15,2-1 144-15,0 2-144 0,1-2 0 0,0 4 0 16,0 7 0-16,0 0-192 15,1-11-304-15,-1 11-64 0,3-8-16 0,-3 8 0 16,0 0-2288-16,0 0-464 0</inkml:trace>
  <inkml:trace contextRef="#ctx0" brushRef="#br0" timeOffset="15415.51">4065 14590 24239 0,'-16'4'1072'0,"10"-3"224"0,6-1-1040 0,0 0-256 0,0 0 0 0,0 0 0 0,0 0 1056 0,0 0 160 15,0 0 16-15,0 0 16 0,0-16-592 0,3-2-112 16,0-1-32-16,4 0 0 0,0-8-304 0,1 2-64 15,1 0-16-15,1-5 0 0,1-3-128 16,-1 1 0-16,-1 2 0 0,2-5 128 0,-1 2-128 0,0-2 0 16,1-2 0-16,-1-6 128 0,-1-3-128 0,0-3 0 15,0 2 0-15,-1-1 0 0,1-4 0 0,0 0 0 16,1 6 0-16,2 3 0 0,-2-2 208 0,0 6-32 16,3 3-16-16,1 3 0 0,0 4 128 0,2-1 32 15,2 5 0-15,0 1 0 0,-2 4-144 0,2 3-32 16,-1 5 0-16,1 0 0 0,-1 3-16 0,2 3 0 15,1 2 0-15,0 3 0 0,1 4-128 0,4-1-176 16,-2 2 48-16,2 6 0 0,2 4 128 0,1 4-128 0,0 2 128 16,0 2-128-16,-2 1 128 0,1 5 0 0,0-2 0 15,-2 6 0-15,-1 0-192 0,0 0 64 0,2 3 0 16,-1 2 0 0,1 1-2352-16,-1-1-464 0</inkml:trace>
  <inkml:trace contextRef="#ctx0" brushRef="#br0" timeOffset="17876.88">3438 10796 13823 0,'0'0'608'0,"0"0"128"0,0 0-592 0,0 0-144 16,0 0 0-16,0 0 0 0,0 0 1024 0,0 0 192 16,4-9 16-16,-4 9 16 0,0 0-176 0,0 0-48 0,0 0 0 0,0 0 0 15,0 0-320-15,0 0-80 0,0 0-16 0,0 9 0 16,-2 1-64-16,0 4-16 0,1-1 0 0,1 7 0 15,0-1 96-15,0 3 16 0,1 2 0 0,1 5 0 16,-2 3-32-16,0 2 0 0,-2 1 0 0,2 3 0 16,0 0-176-16,-1-1-48 0,1 0 0 0,-1-3 0 15,-2-1 64-15,2-4 0 0,0-2 0 0,-1-3 0 16,1-1-160-16,0 0-32 0,0-3 0 0,1 0 0 16,-2-2-128-16,2-3-128 0,-2-1 192 0,2-3-192 15,-1-1 192-15,1-10-64 0,-2 7 0 0,2-7-128 16,0 0 0-16,0 0-272 0,0 0 16 0,0 0 16 15,0 0-2256-15,0 0-464 16,5-12-96-16</inkml:trace>
  <inkml:trace contextRef="#ctx0" brushRef="#br0" timeOffset="18126.24">3798 10643 19343 0,'0'0'1728'0,"0"0"-1392"0,3-10-336 0,-3 10 0 0,0 0 720 0,0 0 80 16,0 0 16-16,0 0 0 0,-3 13 80 0,2 3 32 15,-3 5 0-15,-1 3 0 0,0 3-32 0,0 1-16 16,-3 2 0-16,3 3 0 0,0 4 112 0,0 2 32 16,0 3 0-16,1 2 0 0,-2 5-400 0,-2-3-80 15,0-2-16-15,1-2 0 0,0 4-336 0,1-8-64 0,-2-4 0 0,2-2-128 16,0-8 160-16,2-2-160 0,1-3 128 15,2 0-128-15,0-4 0 0,1-1 0 0,0-5 128 0,0-9-128 16,0 12 0-16,0-12 0 0,0 0 0 0,0 0 0 31,0 0-704-31,0 0-64 0,0 0 0 0,5-13-9120 0,1-1-1824 0</inkml:trace>
  <inkml:trace contextRef="#ctx0" brushRef="#br0" timeOffset="18377.78">3193 10989 16575 0,'-24'-4'736'0,"12"2"160"0,6-7-720 0,1 2-176 0,2 1 0 0,6-4 0 16,3 2 2304-16,5-3 416 0,1-1 96 0,2 4 0 0,3-5-1728 0,2 3-336 16,2-4-80-16,6-2-16 0,4 1 176 0,3-1 48 15,3-1 0-15,4-1 0 0,3-1-160 0,0 1-16 16,2 1-16-16,3 0 0 0,-1 2-400 0,-2 3-80 15,-3 0-16-15,-2 4 0 0,-3-3-192 0,-1 3 0 16,-4-2 0-16,-4 6 0 16,-3 3-416-16,-1 1-80 0,-2 0-16 0,-2 0 0 15,1-1-2672-15,-4 3-528 0</inkml:trace>
  <inkml:trace contextRef="#ctx0" brushRef="#br0" timeOffset="18707.25">4642 10486 12895 0,'0'0'576'0,"0"0"112"0,0 0-560 0,0 0-128 0,-1 12 0 0,-2-1 0 16,1-1 1728-16,-3 6 304 0,-3 2 64 0,-2 2 16 15,-4 5-816-15,-1 3-144 0,-1-2-48 0,0 11 0 16,-2 8 192-16,0 0 48 0,-1 4 0 0,-1 4 0 16,0 0-336-16,-2 10-64 0,-2 2-16 0,0 2 0 15,1 2-560-15,1-6-112 0,1-2-32 0,1-5 0 0,3-3-224 16,1-4 144-16,2-9-144 0,0-4 128 0,0-2-128 16,3-8 160-16,2-5-160 0,3-3 160 0,1-4-160 0,3-1 0 15,0-6 0-15,2-7 128 16,0 0-1552-16,0 0-320 0,13-1-64 0,-2-4-11520 15</inkml:trace>
  <inkml:trace contextRef="#ctx0" brushRef="#br0" timeOffset="19170.43">4558 11153 13823 0,'0'0'1216'0,"-10"-4"-960"0,0-2-256 0,2 0 0 15,8 6 2688-15,0 0 512 0,-2-7 80 0,2 7 32 16,0 0-2256-16,0 0-448 0,7-5-96 0,4-1 0 16,0-2 128-16,3 4 16 0,4 0 16 0,2 1 0 15,3-1 192-15,1 0 32 0,5-2 16 0,-1 2 0 16,7 4-400-16,-6 4-64 0,0-2-32 0,-1 2 0 16,0 4-272-16,-3 2-144 0,-3-1 160 0,-3 1-160 15,-5 0 0-15,0 0 0 0,-4 4 0 0,-2-1 0 16,-4-4 144-16,0 4-144 0,-4-3 128 0,-2 0-128 15,-2 5 240-15,-1-5-48 0,-4-1 0 0,-1-1 0 16,-2-1 64-16,-1-1 16 0,-2-1 0 0,1 1 0 16,1-2 144-16,3-3 32 0,0 0 0 0,10-1 0 15,0 0-112-15,0 0-16 0,0 0 0 0,0 0 0 16,0 0-64-16,0 0-32 0,0 0 0 0,8 7 0 0,6 0-32 16,2 0-16-16,0 3 0 0,5-1 0 0,-2 2 0 0,0 2 0 15,-1-2 0-15,-4 5 0 0,-3 3-176 0,-2-2 192 16,-4 2-192-16,-1 1 192 0,-3-1 16 0,-4 0 16 15,0-2 0-15,-10 1 0 0,-4 0 288 0,-5 4 64 16,-6-3 16-16,-4 1 0 0,-4 0-16 0,-3 2 0 16,-4-2 0-16,-3 1 0 0,-4-4-144 0,1 1-48 15,-2 0 0-15,3-1 0 0,3-3-208 0,1 0-48 16,2-2-128-16,5-2 192 16,6 2-768-16,7-2-176 0,4-1-16 0,6-4-16 15,4-1-1792-15,10-4-368 0,0 0-64 0</inkml:trace>
  <inkml:trace contextRef="#ctx0" brushRef="#br0" timeOffset="20287.73">13085 14966 6447 0,'1'-23'576'0,"-1"11"-576"15,0-6 0-15,0 0 0 0,0-1 1888 0,0-3 272 16,0 2 48-16,0 0 16 0,-1 1-768 0,0 1-160 15,-1 0-16-15,0 2-16 0,1-1-32 0,-3 2 0 16,0 2 0-16,0 0 0 0,-1 3-208 0,0 1-64 16,5 9 0-16,-6-9 0 0,-2 3-48 0,3 1-16 0,0-4 0 0,0 4 0 15,5 5-160-15,-12 5-32 0,0 5-16 0,-1-2 0 16,1 1-208-16,-2 0-32 0,-2 8-16 0,-2 4 0 16,-1 3 16-16,-1 5 16 0,-2 8 0 0,-2 7 0 15,-3 4-64-15,1 6-16 0,-1 5 0 0,-2 3 0 16,1 8-80-16,-3 2-32 0,-1 5 0 0,2-1 0 15,1-1 32-15,2 1 0 0,-1 3 0 0,3-4 0 16,-1 0-64-16,2 0-16 0,0-1 0 0,5 3 0 16,-2 1 0-16,2-2 0 0,0 1 0 0,5-2 0 15,2 2 32-15,3-6 0 0,1-4 0 0,6 3 0 16,-1-5 0-16,6 1 16 0,2-1 0 0,4-4 0 0,2-3-128 16,4 1-16-16,3-4-128 0,4-2 192 0,3 0-192 15,6-1 0-15,4-7 128 0,2 1-128 0,0-4 0 0,0-2 0 16,0 0 0-16,-2-7 0 0,1-2 176 15,-1 0-176-15,1-8 192 0,0 0-192 0,-2 0 0 0,-1-3 0 16,-1-5 0-16,-4-3 0 0,0-1 0 0,-3-3-176 16,1-3 176-16,-2-5-208 15,-3-3-528-15,1-4-96 0,-2-6-32 0,2-1 0 16,-2-1-2176-16,0-3-432 0,1 0-96 0</inkml:trace>
  <inkml:trace contextRef="#ctx0" brushRef="#br0" timeOffset="20961.84">14322 14847 17103 0,'-24'-13'752'0,"7"8"160"0,-2 1-720 0,-3-2-192 16,-3 1 0-16,1 1 0 0,0 1 1120 0,0 0 192 15,3-1 32-15,2 1 16 0,0-1-320 0,4 3-64 16,3 0-16-16,3 1 0 0,9 0 16 0,0 0 0 16,0 0 0-16,0 0 0 0,0 0-288 0,0 0-64 15,14 5-16-15,4 3 0 0,3-3-112 0,4 1-32 16,6 5 0-16,2 0 0 0,3 0 16 0,5 4 0 15,2 2 0-15,8 3 0 0,1 3-160 0,4 5-16 16,4 0-16-16,1 8 0 0,-1 5-96 0,-2 4 0 16,-4 2-16-16,-4 6 0 0,1 6-176 0,-1 7 0 0,-4 3 144 15,-2 2-144-15,-2 5 0 0,-1 0 128 0,-2 3-128 0,-3-1 0 16,-5-2 128-16,-3 3-128 0,-3-6 128 0,-5-1-128 16,-6-2 256-16,-3-6-32 0,-3 1 0 0,-4-3 0 15,-4 1 240-15,-4-4 48 0,-2 5 16 0,-3-4 0 16,-3 3-96-16,-3-4-32 0,-4-2 0 0,-3 0 0 15,-2 3 48-15,-1-4 16 0,-3-4 0 0,0-2 0 16,0 0-16-16,1-3-16 0,-3-6 0 0,2 2 0 16,0-5-160-16,0 1-16 0,-1-5-16 0,-1-1 0 15,5-5-112-15,1 0 0 0,3-3-128 0,1-2 192 16,1-1-192-16,2-6 0 0,2-4 0 0,3-1 0 16,1-6 0-16,5 0 0 0,6-5-176 0,0 0 176 15,-5-7-1568-15,5-5-192 16,4-2-32-16,3-6-16432 0</inkml:trace>
  <inkml:trace contextRef="#ctx0" brushRef="#br1" timeOffset="59530.97">25724 15126 2751 0,'0'0'128'0,"0"0"16"0,-8-1-144 0,8 1 0 16,-9-4 0-16,0 0 0 0,2-1 1040 0,-3-5 176 15,1 0 48-15,1-3 0 0,-2 2-992 0,2-1-272 16,-2-1 0-16,2 1 128 0,1 2-128 0,0-4 0 16,1 2 0-16,0 2 0 0</inkml:trace>
  <inkml:trace contextRef="#ctx0" brushRef="#br1" timeOffset="60378.66">25328 14699 4607 0,'0'0'192'0,"0"0"64"0,-7-5-256 0,7 5 0 0,0 0 0 0,0 0 0 15,-8-4 2000-15,8 4 368 0,0 0 64 0,0 0 0 16,0 0-1552-16,0 0-320 0,0 0-64 0,0 0-16 15,0 0-16-15,0 0 0 0,0 0 0 0,0 0 0 16,0 0 96-16,0 0 16 0,0 0 0 0,0 0 0 16,0 0 16-16,0 0 16 0,0 0 0 0,0 0 0 15,0 0 0-15,0 0 0 0,0 0 0 0,0 0 0 16,5 11 80-16,-5-11 16 0,10 5 0 0,-10-5 0 16,0 0-64-16,14 2-16 0,-1 1 0 0,0-3 0 15,0-3-64-15,-1 2-16 0,0 0 0 0,2-2 0 0,2 1-32 16,3-2 0-16,-1-1 0 0,4 3 0 0,-1 1-96 0,3 0-32 15,2-2 0-15,2 1 0 0,-4-2-144 0,0 0-48 16,-1 2 0-16,-3 0 0 0,2-1-64 0,0 0 0 16,-2-3-128-16,0 2 192 0,-1 0 0 0,2 0-16 15,-4-5 0-15,1 4 0 0,0 3-16 0,1 2 0 0,0-3 0 16,0 1 0-16,-1-3-32 0,1 3 0 16,1 2 0-16,3-1 0 0,-2-2 0 0,3 1 0 15,1 2 0-15,1 0 0 0,-1-4 0 0,3-1 0 16,-4 1 0-16,0 2 0 0,-1 0 32 0,1 1 0 15,2 1 0-15,-1-2 0 0,-1-2-160 0,1 0 192 16,-3 1-192-16,4 0 192 0,-1-3-192 0,3 0 128 0,-1 0-128 16,1 3 128-16,0-1-128 0,0 1 0 0,-2-1 0 15,4 1 128-15,0 2-128 0,-1 0 128 0,-1-1-128 0,0 1 128 16,-1 1 0-16,0 0-128 0,-2 0 192 0,1 1-64 16,-5-3 48-16,3-3 0 0,1 4 0 0,-1-1 0 15,0 2-32-15,-1-1 0 0,-2 0 0 0,2 1 0 16,3 2-144-16,-3 0 128 0,-2-1-128 0,3 3 128 15,0-1-128-15,1 1 0 0,-1 3 144 0,1-1-144 16,-1-4 128-16,0 0-128 0,-1-1 160 0,0 0-160 16,3-1 144-16,-5-1-144 0,2-2 128 0,0 3-128 0,-3 0 176 15,4 0-48-15,2-1-128 0,-1 0 192 0,-1-2-64 16,2 2-128-16,-1-3 176 0,1 2-176 0,-1-2 160 0,2 3-160 16,1 1 128-16,0-2-128 0,-3-1 128 0,2-4-128 15,-2 2 128-15,1 4-128 0,-2 1 0 0,-1-1 128 16,-3-3-128-16,-1 0 0 0,0 4 0 0,-1 0 0 15,0 0 128-15,1 0-128 0,-4-3 0 0,2 2 0 16,2 1 0-16,-1 0 128 0,-2 0-128 0,1-1 0 16,0-2 0-16,1 3 0 0,0 0 128 0,0 0-128 15,0-1 0-15,-1 1 128 0,4 0-128 0,-1 1 0 16,0-1 0-16,1-1 0 0,-2-1 0 0,0 0 0 16,0 2 0-16,-3 0 0 0,1-2 0 0,1-1 0 15,-3 2 0-15,0 1 0 0,-2-1 0 0,-2-1 0 0,-2-1 128 0,-9 3-128 16,9-2 0-16,-9 2 0 15,0 0 0-15,0 0 0 0,0 0 0 0,0 0-192 16,0 0 32-16,0 0 16 16,0 0-528-16,0 0-96 0,0 0-32 0,0 0 0 15,-12 2-1680-15,-5-2-336 0,-3-2-64 0</inkml:trace>
  <inkml:trace contextRef="#ctx0" brushRef="#br1" timeOffset="61030.19">25434 14684 9839 0,'-13'1'432'0,"13"-1"96"0,-11 0-528 0,-1 0 0 15,0-1 0-15,-1 1 0 0,0 0 512 0,2 1 0 0,-1-1 0 16,2 0 0-16,0-1 416 0,1 0 80 15,9 1 16-15,0 0 0 0,-10-1-80 0,1 2-16 16,9-1 0-16,0 0 0 0,0 0-32 0,0 0 0 16,0 0 0-16,0 0 0 0,0 0 176 0,0 0 16 0,0 0 16 0,11 2 0 15,5 0-336-15,2-1-64 16,3 0 0-16,5-1-16 0,2-2-112 0,6 0-32 16,5 1 0-16,7 1 0 0,6-1-96 0,3-3-32 0,2-4 0 0,-4 5 0 15,-3 1 0-15,2 0 0 0,3-1 0 0,4 1 0 16,4 0 32-16,3 2 0 0,0 2 0 0,-1-5 0 15,-2-3-80-15,1 2-16 0,1-1 0 0,3 2 0 16,5 1-48-16,1-2-16 0,2-1 0 0,-5-4 0 16,-4 4-288-16,2-4 0 0,1 1 0 0,2 6 0 0,3-1 128 15,-1 2-128-15,-5-3 0 0,-1 2 0 0,-2-2 128 0,-1 1-128 16,0 1 192-16,1 2-192 0,0 2 240 16,-3 1-64-16,-5-3-16 0,-3 0 0 0,-4 4-32 15,-3-3 0-15,-1-2 0 0,-1 2 0 0,-3 3-128 0,0 0 128 16,-1-2-128-16,0-1 128 0,-3-1-128 0,0 0 0 15,-3 0 0-15,-4-1 128 0,-1 0-128 0,-5-2 0 16,-1-2 0-16,-6 0 0 0,-4 4 0 0,-1-2 0 16,-1 1-160-16,-3-1 160 15,-10 3-592-15,7 3-32 0,-7-3 0 0,0 0 0 16,0 0-1344-16,0 0-272 0,0 0-48 0,0 0-16 16,-6-4-160-16,-4-1-32 0,-4 5-16 0</inkml:trace>
  <inkml:trace contextRef="#ctx0" brushRef="#br1" timeOffset="64021.12">25440 14739 5519 0,'0'0'496'0,"-14"0"-496"0,-2 0 0 0,1 0 0 0,3-3 1216 0,1-1 160 16,-1 2 32-16,1-1 0 0,4 2 0 0,7 1 0 15,-10-4 0-15,10 4 0 0,-6-2-256 0,6 2-64 16,0 0 0-16,0 0 0 0,0 0 64 0,0 0 0 16,-1-11 0-16,1 11 0 0,0 0-128 0,12-3 0 15,4 0-16-15,3 1 0 0,2-1-368 0,6 2-80 16,6-2-16-16,5 3 0 0,5 3 32 0,4-3 16 16,5-4 0-16,3 3 0 0,0-2 64 0,2 1 16 15,1-3 0-15,6-1 0 0,6 5-160 0,2 2-16 16,3 5-16-16,0-6 0 0,-2-3-128 0,2 0-32 15,2 3 0-15,5 4 0 0,2-1-64 0,-3-2 0 0,-3-2-16 0,-3 0 0 16,-3 1-48-16,4 1 0 16,-1 0 0-16,4-1 0 0,0 0 16 0,-4-1 0 0,-4 0 0 0,0-2 0 15,0-3-16-15,3 4 0 16,1 5 0-16,-1-1 0 0,-6 1 0 0,0-6-16 16,-3-2 0-16,-3 3 0 0,-1 3-16 0,1-1 0 0,1-1 0 15,-2 1 0-15,-2 2-32 0,-1 0 0 0,-8-4 0 0,-1 2 0 16,-4-2-128-16,0-1 160 0,-2 3-160 0,2-1 160 15,0 0-160-15,1-1 192 0,-4 1-192 16,-1-3 192-16,-2 4-192 0,-1 0 0 0,-2-5 0 0,-3 3 128 16,-1 0-128-16,1 1 0 0,1 2 0 0,0-2 128 15,-1-3-128-15,2 1 0 0,-2 1 0 0,1 1 0 16,2 0 0-16,-3-1 0 0,2 1 128 0,4 0-128 0,-4 0 0 16,1-1 0-16,-6-5 0 0,1 3 0 0,-3 1 0 0,1 2 0 15,-1 1 0-15,1-1 0 0,-1-2 0 0,-1 2 128 16,2 4-128-16,0-2 0 0,-2-1 0 0,1-1 128 15,1-1-128-15,-2 4 0 0,-3 0 0 0,1-1 0 16,-3-3 0-16,1 2 0 0,-1 1 0 0,-1-1 0 16,-2-1 0-16,2 0 0 0,-4-3 0 0,1 4 0 15,-1 2 128-15,0 0-128 0,1-6 0 0,0-1 0 16,-1 3 0-16,0 1 0 0,2 1 0 0,-1-1 0 16,-1-2 0-16,1 2 0 0,-1 1 0 0,2 1 0 0,0 1 0 15,3-2 0-15,0-3 0 0,-2 3 0 16,-1 4 128-16,3-4-128 0,-3-3 0 0,0 2 0 15,-1 0 0-15,-1 1 0 0,1 0 0 0,0-1 0 16,0-2 0-16,-2 2 0 0,0 1 0 0,-1 0 0 16,1 0 0-16,2 0 0 0,-3-3 0 0,2 6 0 15,-1-1 0-15,2 0 0 0,0-4 0 0,0 2 0 16,-2 0 0-16,1 2 0 0,-1-1 0 0,-2-1 0 0,0-3 128 16,2 2-128-16,-2 4 0 0,0-1 0 0,0-2 0 0,1 1 0 15,3-2 0-15,-2 1 0 0,-2 1 0 16,0-2 0-16,0 0 0 0,-2-2 0 0,-1-2 128 0,0 4-128 15,1 0 0-15,1-1 0 0,-2-3 0 0,3 5 128 16,-1 0-128-16,-1 2 0 0,1-4 0 0,0 0 0 16,-2-2 0-16,1 0 0 0,-1 5 0 0,3-2 0 0,0-3 0 15,0 2 0-15,0 0 0 0,-1 1 0 0,1-1 0 0,0-1 0 16,-2-2 0-16,1 3 0 16,-1 3 0-16,2 0 0 0,-4-1 0 0,1 0 0 0,-1-1 0 0,2 2 0 15,-5 4 0-15,-7-5 0 0,9-4 0 0,-9 4 0 16,0 0 0-16,0 0 0 0,0 0 0 0,0 0 0 15,0 0-128-15,0 0 128 0,0 0 0 0,0 0 0 16,0 0 0-16,0 0 0 0,-10-3 0 0,0 1 0 16,1 5 0-16,-1-2 0 0,1-2-128 0,-1 1 128 15,0 0 0-15,-2 0 0 0,0 0 0 0,-2 0 0 16,0 0 0-16,-2 1 0 0,-1 5 0 0,-1-2 0 16,0-3 160-16,-5 2-160 0,-2 1 0 0,-3 2 0 15,-2-1 0-15,-1-3-192 0,-5-2 192 0,-1 0 0 16,2 1 0-16,-1 0 0 0,-1 0 0 0,2 1 0 15,-2 0 0-15,1 2 0 0,1-1 0 0,0-1 0 0,2 1 0 16,-2 0 0-16,-4 3 0 0,0-3 0 16,-2 0 0-16,1-3 0 0,-5 0 0 0,2 0 0 15,0 0 0-15,1 1 0 0,-1 2 0 0,2-2 0 16,-1-2 0-16,1 1 0 0,-2 4 0 0,1-1 0 0,0-3 0 0,2 0 0 16,0 0 0-16,2 3 0 15,1-1 0-15,0 1 0 0,-1-3 0 0,0 1 0 16,2 2 0-16,3 2 0 0,-2 1 0 0,-2-5 0 0,-4-2 0 0,-2 1 0 15,-3 0 0-15,-1-1 0 0,-1-4 0 16,1 2 0-16,0 2 0 0,1 1 0 0,0 3 0 0,3-2 0 16,0-1 0-16,1 2 0 0,1 0 0 0,-1-1 0 15,-1-1 0-15,2-1 0 0,3-4 0 0,1 5 0 16,1 3 0-16,0-1 0 0,0-4 0 0,5 2 0 0,0 0 0 16,2 2 0-16,0-1 0 0,-2-1 0 0,1 0 0 0,-2 0 0 15,0 1 0-15,-1 0 0 0,0-2 0 0,-3-1 0 16,3-6 0-16,0 5 0 0,1 1 0 0,2 1 0 15,1 1 160-15,-1 0-160 0,1 0 0 0,1 0 0 16,3 1 0-16,1 0 0 0,1-2 0 0,0 1 0 16,0 1 0-16,-1 0 0 0,1 1 0 0,-2-4 0 15,-1 1 0-15,1 1 0 0,-2 1 0 0,0 1 0 16,2 0 0-16,0 0 0 0,0-4 0 0,1 4 0 16,-1 1 0-16,-1 0 0 0,2-2 0 0,-1 0 0 15,1 2 0-15,0 0 0 0,-1-1 0 0,0 1 0 16,0-1 0-16,-2-1 0 0,-2 1 0 0,1-1 0 0,-2-1 0 15,1 0 0-15,0 1 0 0,0 1 0 16,-1-1 0-16,1 0 0 0,1 0 0 0,2 1 0 16,0 1 0-16,-1 1 0 0,-2-1 0 0,1-2 0 15,2 2 0-15,0 0 0 0,-1 1 0 0,-3 0 0 16,-2 0 0-16,0-3 0 0,1-1 0 0,-2 0 0 16,-3 0 0-16,0 0 0 0,1-1 0 0,-1 0 0 0,2-1 0 15,0 1 0-15,-2 1 0 0,4 0 0 0,0 0 0 16,2 1 0-16,1 2 0 0,-2-2 0 0,-6-1 0 0,4-1 0 15,1-2 0-15,-2 1 0 0,-3-2 128 0,2 0-128 16,-1 2 0-16,0 0 0 0,1 4 0 0,2-2 0 16,-1 0 0-16,2 2 0 0,0 3-192 0,0 2 192 15,-1-5 0-15,0 2 0 0,1 0 0 0,-2-3 0 16,-3 3 0-16,0-2 0 0,0 0 0 0,-2-1 0 16,3 3-128-16,2-2 128 0,4 0 0 0,-1 1 0 0,2 0 0 0,2 1 0 15,0-2 0-15,3 3 0 0,0 0 0 0,0-2 0 16,-4 0 0-16,1-2 0 0,1 1 0 0,-1 1 0 15,0-1 0-15,1 2 0 0,-4-3 0 0,4 2 0 16,-1 0 0-16,3-1 0 0,-2 1 0 0,5 2 0 16,-2-1 0-16,5-1 0 0,0 1 0 0,1 0 0 15,3 2 0-15,-2-3 0 0,1-3 0 0,1 1 0 16,1 3 0-16,2 0 0 0,-1 0-128 0,1-2 128 16,0 1 0-16,0-1 0 0,4 2 0 0,0 1 0 15,-4-2 0-15,5 0 0 0,6-3 0 0,0 0 0 16,-11 2 0-16,11-2 0 0,0 0 0 0,0 0 0 15,0 0 0-15,0 0 0 0,0 0 0 0,0 0 0 16,0 0 0-16,0 0 0 0,0 0-128 0,0 0 128 16,0 0 0-16,14 5 0 0,0 0 0 0,0-4 0 15,4-1 0-15,1-1 0 0,3-2 0 0,2 1 0 0,1-3 0 0,6 1 128 16,3-4-128-16,7 1 0 16,2-2 0-16,4 1-176 0,1 4 176 0,1 1 0 0,-2-3 0 15,1 0 0-15,0 1 0 0,2-1 0 0,0 2 0 16,2 1 0-16,4-2 0 0,1-1 0 0,0 1 0 15,-1 1 0-15,-3-4 0 0,1 2 0 0,-2 0 0 16,3-3 0-16,3 4 0 0,2 0 0 0,5-1 128 16,-2 1-128-16,-1-1 0 0,-2 0 0 0,0 2 0 0,-2 1-128 15,2 1 128-15,2-1 0 0,2 3 128 0,-2 0-128 16,0 2 0-16,-3 0 0 0,-6-1 0 0,-1 2-128 16,-1-3 128-16,1 2 0 0,1 1 0 0,-1 1 0 15,1-2 0-15,0 1 0 0,0-2 0 0,-4-1 0 16,1-1 0-16,-2-2 0 0,-1-3 0 0,1 2 0 0,1 2 0 15,1-1 0-15,3 2 0 0,1 0 0 16,0 1 0-16,-2-2 0 0,-3 1 0 0,-2-3 0 0,0-1 0 0,0 1 0 16,0 2 0-16,-1 0 0 0,-1 2 0 0,0 0 0 15,3-1 0-15,-4 2 0 0,0 2 0 0,-3-3 128 16,-4-3-128-16,-1 0 0 0,-3-2 0 0,1 3 0 16,0 4 0-16,3-4 0 0,-1-2 128 0,-1 3-128 15,1-1 160-15,2 0-160 0,1 2 0 0,1-2 0 16,-2-1 0-16,-1 1 0 0,0 2 0 0,-3-2 0 15,-1 0 0-15,1 1 0 0,-1-1 0 0,2 2 0 16,-2 0 0-16,1-1 0 0,0 0 0 0,0 1 128 16,1 1-128-16,3-1 144 0,-3 0-144 0,0-1 0 15,-2-2 0-15,0 0 0 0,-1 0 0 0,0 0 0 16,1 1 0-16,-4 1 0 0,2-3 0 0,-1 0 0 16,3 4 128-16,0 0-128 0,0-3 128 0,2 2-128 15,0 4 0-15,1-2 128 0,-1-1-128 0,1-1 0 0,1-2 0 0,-2-1 128 16,-2 4-128-16,2-1 0 0,-3-3 0 15,2 2 0-15,0-3 0 0,4 2 0 0,-2 3 128 0,0-2-128 16,-1-2 0-16,3 1 0 0,2 4 0 0,-3-2 0 16,-4-4 0-16,1 0 0 0,3 1 0 0,-3 2 0 15,-1 0 144-15,-2 1-144 0,0-3 160 0,1 3-160 16,1 0 0-16,2 1 0 0,-4 0 0 0,1 1 0 16,0-3 0-16,1 0 0 0,0 2 0 0,-1-1 0 15,-2 0 0-15,1-2 0 0,-2-1 0 0,2 2 0 0,-4 4 0 16,1-2 0-16,0-2 0 0,3 1 0 0,-3-1 0 0,0 2 0 15,0 5 0-15,0-5 0 0,0-3 0 0,1 0 0 16,1 4 0-16,1 2 0 0,1-1 0 0,-2 0 0 16,1-2 0-16,-1 2 0 0,1 1 0 0,-2-1 128 15,0-3-128-15,-1 0 0 0,-1 2 128 0,1 0 0 16,1 1-128-16,2-4 192 0,-2 0-192 0,-1 2 0 16,4 1 0-16,-1 0 0 0,4-1 0 0,-1-1 0 15,0 1 0-15,-1 3 0 0,-1 0 0 0,-1 1 0 16,-1-6 0-16,-2 2 0 0,-4 3 0 0,-1 0 0 15,0-1 0-15,-10-2 0 16,2 2 0-16,2 0 128 0,0 0-128 0,2 0 0 0,2 2 128 0,-1-2-128 0,0 1 0 0,16 2 144 16,-5 4-144-16,-6-4 0 15,-3-1 0-15,-2 0 128 0,0 1-128 0,-2-1 0 16,-3-2 0-16,1 1 0 0,1-3 0 0,-3 0 128 16,0 1-128-16,-1-1 128 0,0 0-128 0,-3 0 0 0,1 0 0 0,1 0 0 15,-3 3 0-15,0-2 0 0,-1-1 0 0,1 0 0 16,-9 0 192-16,11 2 0 0,-11-2 0 0,8 0 0 15,-8 0-192-15,0 0 0 0,0 0 144 0,11 0-144 16,-11 0 128-16,0 0-128 0,0 0 160 0,0 0-160 16,0 0 192-16,0 0-48 0,0 0-16 0,0 0 0 15,0 0-128-15,0 0 0 0,0 0 0 0,0 0 0 16,0 0 0-16,0 0 128 0,0 0-128 0,0 0 128 16,0 0-128-16,0 0 0 0,0 0 0 0,0 0 0 0,0 0 0 15,0 0 0-15,0 0 0 0,0 0 0 0,0 0 0 16,0 0 0-16,0 0 0 0,0 0 0 0,0 0 0 0,0 0 0 15,0 0 0-15,0 0 0 0,-11 4 0 0,11-4 0 16,-8 3 0-16,-1-2 0 0,0 1-160 0,0 0 160 16,-1-1-208-16,0 2 80 15,-1 0-240-15,0 1-32 0,-3-1-16 0,-3-1 0 16,0-2-1648-16,-2 3-336 0,-1 3-64 16</inkml:trace>
  <inkml:trace contextRef="#ctx0" brushRef="#br2" timeOffset="77570.88">6667 6271 23039 0,'-6'-5'2048'0,"6"5"-1648"0,0 0-400 0,0 0 0 15,0 0 0-15,0 0 128 0,0 0-128 0,0 14 0 16,0 0 144-16,0 0-144 0,0 4 160 0,0 1-160 16,-3 2 160-16,2 1-160 0,0-1 160 0,-1 5-160 15,2 1 176-15,-1 4-176 0,0 0 192 0,0 7-192 16,1 4 176-16,0 1-176 0,-2 5 160 0,1 6-160 16,0 3 128-16,-2 5-128 0,-1 1 0 0,-1 6 0 15,-1 6 0-15,-2 7 0 0,-2 0 0 0,0 10 0 16,-1 3 128-16,-1 2 16 0,-1 3 16 0,2 7 0 15,-1 2 96-15,1 6 32 0,0 2 0 0,0-4 0 0,3 1 32 0,0 2 16 16,0 1 0-16,-1-2 0 0,0 2-64 0,2 2-16 16,0 0 0-16,1-1 0 0,0-5-16 0,1 1-16 15,0 1 0-15,2-3 0 0,-2 1 32 0,1 3 0 16,-1 1 0-16,1 1 0 0,0-2-256 0,2 3 176 16,-3 3-176-16,0 0 160 0,0 2-160 0,0 1 0 15,-2 0 0-15,1 1 0 0,0 1 128 0,2-1-128 16,-3-4 0-16,5-3 128 0,-2-1 64 0,1 1 16 15,2-5 0-15,0 0 0 0,1-6 176 0,0-1 48 16,0 0 0-16,0 1 0 0,-3 3-48 0,2-5-16 16,-1-4 0-16,2 1 0 0,-3 1-112 0,0-7 0 0,0-2-16 15,0-1 0-15,-1-4-48 0,0-1 0 0,-1-1 0 0,2-5 0 16,0-4-48-16,-2-4-16 0,1-3 0 0,2-5 0 16,-1-8-128-16,2-2 0 0,0-4 0 0,-1-6 0 15,1-8-192-15,1-8-128 0,0-8-32 0,0-7 0 31,0-16-2912-31,0 0-592 0</inkml:trace>
  <inkml:trace contextRef="#ctx0" brushRef="#br2" timeOffset="78285.8">7572 6217 19295 0,'-8'-10'848'0,"7"1"176"0,0 2-816 0,1-5-208 0,0 3 0 0,2-1 0 0,1 4 800 0,-3 6 112 16,0 0 32-16,5-9 0 0,-5 9-496 0,0 0-80 15,0 0-32-15,0 0 0 0,0 0-336 0,9 13 0 16,-3 1 0-16,-1 5 0 0,1 4 0 0,-3 6 0 16,0 4 0-16,1 4 0 0,-4 2 0 0,0 6 144 15,0 7-16-15,0 5-128 0,-3 4 256 0,1 3-64 16,-3 5-16-16,-2 3 0 0,0 0-48 0,-1 4 0 15,0 2 0-15,-1-7 0 0,-2-4-128 0,1-4 192 16,0-6-192-16,1-5 192 0,-1-5 64 0,2-6 0 16,-2-3 16-16,2-4 0 0,-1-3 32 0,0-7 0 15,-1-4 0-15,0-3 0 0,-1-6-112 0,0-3-32 16,2-2 0-16,9-6 0 0,0 0-160 0,0 0 0 16,-6-6-192-16</inkml:trace>
  <inkml:trace contextRef="#ctx0" brushRef="#br2" timeOffset="78670.2">8217 6118 24015 0,'0'0'1056'0,"0"0"224"16,0 0-1024-16,10 0-256 0,-10 0 0 0,7 8 0 15,-2 6 128-15,-2 0-128 0,-4 1 192 0,-2 4-192 16,-3 2 320-16,-1 1-64 0,-1 8 0 0,-5 0 0 0,-4 5 0 0,0 1 0 16,-4 5 0-16,-2 0 0 0,-3 3-256 0,-1 1 0 15,-5-5 0-15,2 1 0 0,-2 0 208 0,-2-6-64 16,-3-5-16-16,1 0 0 0,0 2-128 0,5-7 160 16,-2-1-160-16,5-5 160 0,4-2-160 0,4-3 0 15,4 0 0-15,3-1 0 0,4-6 0 0,4 3 128 16,5-10-128-16,2 11 0 0,1-2 0 0,5-4 0 15,3-2 0-15,3 5 0 0,8 0 0 0,2 2 0 16,2-5 176-16,5 5-176 0,1-2 192 0,1 3-64 16,0-1-128-16,-1 2 192 0,1 2-192 0,0 0 0 15,0 0 0-15,0 1 0 0,0 1 0 0,0-2 144 16,-2-1-144-16,-2-1 128 0,-2-1-320 0,-1 3-64 16,1-4 0-16,-1 0-11920 0</inkml:trace>
  <inkml:trace contextRef="#ctx0" brushRef="#br2" timeOffset="78924.24">8861 6770 21183 0,'0'0'944'0,"11"-6"192"0,2-3-912 0,4 3-224 0,4 1 0 0,5 0 0 15,-2-2 1616-15,3 3 288 0,1-4 48 0,2 0 16 0,1 3-1088 0,-1-4-224 16,1 1-32-16,0-1-16 0,-1 3-416 0,0-3-64 16,1 2-128-16,-1 0 176 15,-1 0-1472-15,-2 1-304 0,-3 3-48 0</inkml:trace>
  <inkml:trace contextRef="#ctx0" brushRef="#br2" timeOffset="79106.33">8994 7107 29487 0,'-20'9'2624'0,"13"-3"-2112"16,-1 2-512-16,7 2 0 0,3 3 416 0,5-2-32 0,3 3 0 0,2 0 0 15,4-5 80-15,4-1 16 0,2-4 0 0,6-2 0 16,3 0 16-16,4-5 0 0,2 0 0 15,3-4 0-15,5-2-496 0,0-1 0 0,1 0 0 0,1-3 0 32,3 0-2560-32,-7 2-576 0</inkml:trace>
  <inkml:trace contextRef="#ctx0" brushRef="#br2" timeOffset="79608.59">10586 5920 29135 0,'0'0'1280'0,"-8"1"288"0,8-1-1248 0,-5 5-320 0,1 6 0 0,3 1 0 16,1 5 0-16,0 4 0 0,0 6 0 0,0 9 0 15,-1 2 288-15,0 5 0 0,-2 2 0 0,1 5 0 16,-1 6 144-16,-3 3 16 0,-1 3 16 0,0 0 0 16,-4 6-176-16,3 0-32 0,-3-3-16 0,1 3 0 15,-1-2-240-15,-1-5 128 0,1 0-128 0,-1-7 0 16,1-5 144-16,1-1-144 0,0-1 128 0,0-5-128 15,-1-5 0-15,4-4 0 0,2 0 0 0,2-6 0 32,2-5-1072-32,2-1-288 0,2-2-64 0</inkml:trace>
  <inkml:trace contextRef="#ctx0" brushRef="#br2" timeOffset="80344.3">11575 6755 25791 0,'-6'-5'2304'0,"0"1"-1856"0,6 4-448 0,0 0 0 16,2-7 864-16,-2 7 80 0,0 0 16 0,0 0 0 15,0 0-384-15,0 0-64 0,7-5 0 0,-7 5-16 16,0 0-496-16,7-4 128 0,-7 4-128 0,0 0 0 31,0 0-1184-31,5-4-288 0,-5 4-48 0</inkml:trace>
  <inkml:trace contextRef="#ctx0" brushRef="#br2" timeOffset="80536.59">11538 6862 35007 0,'-20'1'3120'0,"20"-1"-2496"0,0 0-496 0,0 0-128 0,0 0 224 0,0 0 32 15,3 9 0-15,4 0 0 16,-7-9-1200-16,7 9-224 0,-7-9-48 0</inkml:trace>
  <inkml:trace contextRef="#ctx0" brushRef="#br2" timeOffset="81520.53">12490 6470 11967 0,'0'0'528'0,"0"0"112"0,-6-7-512 0,1 2-128 0,1-4 0 0,4 9 0 15,0 0 1872-15,0 0 352 0,0 0 64 0,0 0 16 16,-4-8-1168-16,4 8-240 0,0 0-32 0,0 0-16 15,-5-7-416-15,5 7-96 0,0 0-16 0,0 0 0 16,0 0-192-16,0 0-128 0,0 0 128 0,0 0-128 16,5 10 0-16,1-1 0 0,1 2 0 0,4 0 0 15,1-2 0-15,3 2 0 0,3-3 0 0,2 0 0 16,3-4 0-16,1 0 0 0,-1 0 0 0,2-1 0 16,-1 0 0-16,3-3 128 0,0-1-128 0,0-4 0 15,-3-3 0-15,2 2 144 0,-1-5-144 0,0 4 0 0,2-5 144 16,1 1-144-16,1-2 0 0,0-1 144 15,0-1-144-15,-1-2 0 0,-2 1 0 0,-2-1 128 0,-1 1-128 16,-3-2 0-16,-2-2 144 0,-3-1-144 0,-2 2 0 0,-4 1 144 16,-3 1-144-16,-1-1 0 0,-4 0 192 0,-1-1-64 15,-1-3 0-15,-4 0-128 0,1 0 192 0,-5 0-64 16,-2 2 0-16,-3 1-128 0,-4 2 144 0,0 2-144 16,-1 2 0-16,-1 6 144 0,-2 2-144 0,-2 1 0 15,-2 3 144-15,-4 6-144 0,2 1 128 0,-2 3-128 16,-2 8 160-16,-1 3-160 0,-3 3 192 0,-2 1-48 15,0 4-16-15,-1 0 0 0,-1 1 176 0,1 2 16 16,1 2 16-16,-2 5 0 0,2 1 0 0,3 1 0 16,0 0 0-16,5 5 0 0,2-1-160 0,2 3-48 15,5-1 0-15,2 0 0 0,5 1 96 0,-1-3 16 0,2 5 0 16,5-5 0-16,2 1 0 0,6-4 0 0,4 1 0 0,5 2 0 16,2-6-48-16,7-1 0 0,1-3 0 0,8 0 0 15,4-3 16-15,6-3 0 0,5 1 0 0,5-6 0 16,5 0-80-16,2 0-128 0,-1-2 176 0,4-4-176 15,4-6 160-15,5 2-160 0,4 1 128 0,3 1-128 32,3-3-1344-32,-1-2-368 0</inkml:trace>
  <inkml:trace contextRef="#ctx0" brushRef="#br2" timeOffset="85820.02">13704 5454 11055 0,'0'0'480'16,"0"0"112"-16,-5-11-464 0,5 11-128 0,-3-10 0 0,2 1 0 0,0-1 720 0,1 3 128 16,0 7 32-16,0 0 0 0,2-12-272 0,2 3-48 15,1-2-16-15,0 4 0 0,2 0-80 0,0-1-16 16,4 2 0-16,0-2 0 0,-1 4-176 0,4 2-32 16,-1-5-16-16,2 2 0 0,0 2-224 0,2 1 144 15,-2 0-144-15,3 0 128 0,-3 2-128 0,-1 0 0 0,-2 0 0 0,-2 4 0 16,-10-4 0-16,10 7 0 0,-10-7 0 0,6 12 0 15,-2 2 0-15,-4-4 0 0,0-10 0 0,-2 13 0 16,-2 1 288-16,-1-2-32 0,-2 0 0 0,0 1 0 16,-1-3-64-16,-1 0-32 0,0 1 0 0,-1-5 0 15,2 2-160-15,2 0 160 0,0-1-160 0,-2 2 160 16,3-3-160-16,0 2 128 0,1-1-128 0,4-7 128 16,0 0-128-16,-1 13 0 0,-2-4 0 0,3-9 0 15,0 0 0-15,7 13 0 0,-1-7 0 0,2 2 0 16,-1-2 0-16,-7-6 0 0,7 9 0 0,-1 0 0 15,-6-9 0-15,5 11 0 0,0-3 0 0,-4 2 0 16,-1-10 0-16,-3 11 0 0,-1 2 0 0,-3-1 0 16,-1-5 0-16,-4 3 0 0,2-3 0 0,0 0 0 15,1 1 0-15,0-4 128 0,-1 0-128 0,1-1 128 16,0 2-128-16,9-5 0 0,-10 4 0 0,2-1 128 0,8-3-128 16,0 0 0-16,0 0 144 0,0 0-144 0,-7-1 0 0,7 1-320 15,0 0 64-15,0 0-9024 16</inkml:trace>
  <inkml:trace contextRef="#ctx0" brushRef="#br2" timeOffset="86187.6">14262 5546 8287 0,'0'0'736'0,"0"0"-592"0,0 0-144 0,10 0 0 16,-10 0 928-16,0 0 160 0,0 0 16 0,0 0 16 15,9 4 48-15,-9-4 16 0,5 12 0 0,-2-4 0 16,-2 5-288-16,-1-1-64 0,0 4-16 0,-1 2 0 16,-2 0-176-16,1 1-48 0,-2 2 0 0,0 2 0 15,-5 1-80-15,1 4 0 0,1-1-16 0,-2 1 0 16,-1-3-128-16,0 2-32 0,-1-4 0 0,4 1 0 15,-2-1-144-15,3-3-16 0,0 0-16 0,3-3 0 16,-1-1-160-16,1-6 0 0,2 0 0 0,1 0 0 16,0-10 0-16,5 11 0 0,-5-11 128 0,9 9-128 15,-9-9 0-15,14 4-320 0,-3-3 48 0,1-1 16 16,-2-2-1616-16,0-4-320 16,-2-2-64-16,-1-1-16 0</inkml:trace>
  <inkml:trace contextRef="#ctx0" brushRef="#br2" timeOffset="86449.99">14453 5605 20095 0,'0'0'896'0,"0"0"176"0,0 0-864 0,0 0-208 16,0 0 0-16,0 0 0 0,0 0 400 0,0 0 48 16,3 16 0-16,-1 1 0 0,-4 1-176 0,1-1-16 15,-1 3-16-15,-2 4 0 0,0 2 0 0,-1 0 0 16,-1 3 0-16,-1 0 0 0,0 3-96 0,0 1-16 15,1 1 0-15,1 1 0 0,0-1-128 0,1-3 160 16,0-6-160-16,2-1 160 0,0-1-160 0,2-4 0 0,2-1 0 0,0-4 0 16,2-1 0-16,0-3 0 0,-4-10 0 0,0 0 0 31,9 6-560-31,-9-6-144 0,0 0-16 0,0 0-9296 0</inkml:trace>
  <inkml:trace contextRef="#ctx0" brushRef="#br2" timeOffset="86637.71">14104 5675 28559 0,'-6'-10'1264'0,"6"10"272"0,1-8-1232 0,4 3-304 0,4-3 0 0,4 3 0 16,1 0-768-16,6-1-224 0,3 1-32 0,4 0-16 15,1-3 1040-15,2 2 144 0,3 0 64 0,3-2 16 0,2 0-48 0,2-1-16 16,0 1 0-16,2-2 0 0,5 0-160 0,-4-1 128 15,1 6-128-15,-2-2 128 0,-4 2-128 0,-4 3 0 16,-2 0 0-16,-7 2-176 16,-3 0-1856-16,-4 3-368 0,2 1-80 0,-6-2-16 0</inkml:trace>
  <inkml:trace contextRef="#ctx0" brushRef="#br2" timeOffset="86928.66">13579 6216 10127 0,'0'0'896'0,"0"0"-704"0,0 0-192 0,0 0 0 15,0 0 1600-15,13-1 304 0,0 0 48 0,2-1 16 16,2 1-896-16,2 0-176 0,0-3-48 0,2-1 0 15,1 0 96-15,2-2 16 0,2 0 0 0,4-1 0 16,3-3-224-16,3 2-32 0,1-3-16 0,2 4 0 16,2-4-400-16,2 2-80 0,1 1-16 0,5-4 0 15,1 1-192-15,-2 1 0 0,-4 4 128 0,-2 0-128 16,-3 4 0-16,-2-1 0 0,-5-2 128 0,-4 3-128 16,-3 0-368-1,-3 3-112-15,-4 2-32 0,-4 0-7216 0,-3 2-1440 0</inkml:trace>
  <inkml:trace contextRef="#ctx0" brushRef="#br2" timeOffset="87430">13812 6439 9215 0,'0'0'816'0,"0"0"-656"16,0 0-160-16,0 0 0 0,4-8 1408 0,1 3 240 16,1 1 48-16,1-1 16 0,-7 5-816 0,10-5-144 15,-1 1-48-15,0 3 0 0,1-2-256 0,1 2-48 0,-2 1-16 0,3-1 0 16,-1-3 112-16,0 4 16 16,2 1 0-16,2 2 0 0,-1-2-336 0,2 0-176 0,-2 1 192 0,2 0-192 15,2-1 0-15,1 2 0 0,-1-1 0 0,0 1 0 16,-3 2 0-16,0-1 0 0,-1-3 208 0,4 3-64 15,0 2-144-15,-2 1 160 0,1-3-160 0,-3 1 160 16,-3 0-160-16,-11-5 0 0,9 7 0 0,-9-7 128 16,6 10-128-16,-6-10 0 0,3 11 0 0,-2 0 128 15,-2 1-128-15,1-12 192 0,-5 6-192 0,0 2 192 16,-3-1 32-16,1-2 16 0,-2 0 0 0,0 2 0 16,1-4-48-16,3 4-16 0,-3 0 0 0,2 0 0 15,0 6-176-15,1-5 0 0,0 4 0 0,1-2 128 0,-1 0-128 16,2 2 0-16,1-3 0 0,2 2 0 15,0-2 0-15,1 2 0 0,-1 1 0 0,2-3 0 0,-2-9 192 16,0 12-64-16,0-12 0 0,0 11 0 0,-1-1 320 0,1-10 64 16,-5 12 16-16,-1-3 0 0,-3 3 48 0,-3-3 16 15,-2 1 0-15,-1 0 0 0,-1-1-80 0,-1-1 0 16,0-1-16-16,2-2 0 0,1 0-304 0,0 0-48 16,2-3-16-16,0-2 0 0,2 0-128 0,1-2-144 15,0 1 144-15,2-3-9216 16,0-1-1712-16</inkml:trace>
  <inkml:trace contextRef="#ctx0" brushRef="#br2" timeOffset="88263.79">14872 6857 9215 0,'0'0'400'0,"0"0"96"0,0 0-496 0,0 0 0 16,0 0 0-16,0 0 0 0,0 0 2208 0,0 0 352 15,0 0 64-15,0 0 0 0,13-3-1408 0,0 1-272 16,1 0-64-16,3 0-16 0,1-3-48 0,4 2-16 15,3 1 0-15,3 2 0 0,4 2-336 0,4-2-64 16,3-1-16-16,3-2 0 0,1 2-384 0,-2-3 0 16,-4-1 0-16,-3 1 0 0,-4 1 0 0,-2 1 128 15,-1 2-128-15,-5 0 0 16,-4 0-1968-16,-6 2-464 0</inkml:trace>
  <inkml:trace contextRef="#ctx0" brushRef="#br2" timeOffset="88433.46">14862 7180 22975 0,'-10'9'1024'0,"10"-9"192"0,0 0-960 0,-1 7-256 0,1-7 0 0,6 12 0 15,-6-12 656-15,15 6 96 0,4-1 16 0,4-2 0 16,1-5-208-16,4 0-48 0,3-3 0 0,6 1 0 16,6-1-320-16,4-3-192 0,1 1 192 0,2-5-192 15,-2 2 0-15,0 1 0 0,1-1-160 0,-6 1-12160 16</inkml:trace>
  <inkml:trace contextRef="#ctx0" brushRef="#br2" timeOffset="89267.88">15041 5704 10127 0,'0'0'448'0,"0"0"96"0,4-9-544 0,-4 9 0 0,4-8 0 0,-4 8 0 16,0 0 1728-16,5-7 224 0,-5 7 48 0,0 0 16 15,0 0-1200-15,0 0-240 0,0 0-64 0,0 0 0 16,0 0-64-16,0 0 0 0,1 15-16 0,-1 2 0 16,-1 0-32-16,0 4 0 0,-2 3 0 0,2 1 0 15,-2-4-144-15,2 0-16 0,-2 3-16 0,2-1 0 16,1-4-224-16,1 0 176 0,2-1-176 0,-2-1 160 15,3-3-160-15,1-3 0 0,0 1 0 0,2-2 128 16,-7-10-128-16,11 6 192 0,-1-3-192 0,2-1 192 16,0-2-192-16,1-1 128 0,0-2-128 0,-2 0 128 15,-1-5-944 1,-1 0-192-16,3-1-32 0</inkml:trace>
  <inkml:trace contextRef="#ctx0" brushRef="#br2" timeOffset="89446.05">15280 5459 20271 0,'-15'-18'1792'0,"7"6"-1424"0,4 4-368 0,2-3 0 0,-1 6 1872 0,3 5 304 15,0 0 64-15,0 0 16 0,0 0-1360 0,0 0-288 16,0 0-48-16,0 0-16 0,-8 4-544 0,0 2 0 0,2 2 0 16,-2-3 0-1,8-5-848-15,-10 8-288 0,0-2-48 0</inkml:trace>
  <inkml:trace contextRef="#ctx0" brushRef="#br2" timeOffset="90496.67">16101 6890 2751 0,'0'0'128'0,"0"0"16"0,-6 6-144 0,1 6 0 16,4 0 0-16,-1 0 0 0,2 1 3008 0,3 2 576 16,2-1 128-16,3-2 0 0,-1 1-2432 0,5 0-480 0,2-7-96 15,3 3-32-15,4-1 112 0,3-2 32 16,3 0 0-16,-1-3 0 0,6-2-112 0,1-1 0 0,-1-1-16 15,0-3 0-15,-1-2-272 0,3-1-48 0,1 1-16 0,-2-4 0 16,-1 0-80-16,2 0-16 0,-1-6 0 0,2 2 0 16,0 3-256-16,0-4 0 0,-4-3 0 0,0 0 0 15,-1-2 160-15,-3-3-32 0,-4-1 0 0,-3 1 0 16,-3-4-128-16,-3 4 0 0,-4 0 0 0,-2-2 0 16,-5 0 0-16,-3-2 0 0,-2 1 0 0,-2 4-176 15,-4-3 176-15,-2 8 0 0,-5 4 128 0,-3 1-128 16,-3 6 176-16,-4 2-48 0,-4 6 0 0,-3 3 0 15,-3 1-128-15,-2 9 0 0,-1 4 0 0,-3 4 128 16,2 3 64-16,-1 0 0 0,2 4 0 0,-2 5 0 0,-1 7 64 16,1 3 32-16,1-2 0 0,2 5 0 15,5 0-48-15,3 2-16 0,4 0 0 0,4-1 0 0,6-4 128 16,6-1 32-16,7-4 0 0,6-2 0 0,4-3 192 16,6-2 64-16,5-6 0 0,7 0 0 0,4-3-160 0,3-4-32 15,4-3 0-15,4-5 0 0,2 1-112 0,3-5-16 16,-2 1-16-16,5-4 0 0,0 0-160 0,3-1-16 15,2-2-128-15,-1-7 192 0,2-3-192 0,-4-2 0 16,-4 3-192-16,-3-5 192 16,-3 2-2496-16,-3-4-400 0,7-9-80 0,-11-4-16 0</inkml:trace>
  <inkml:trace contextRef="#ctx0" brushRef="#br2" timeOffset="90962.75">17188 6087 11055 0,'0'0'976'0,"0"0"-784"16,5-6-192-16,-5 6 0 0,5-8 864 0,-5 8 128 15,0 0 32-15,0 0 0 0,0 0-304 0,0 0-48 16,0 0-16-16,0 0 0 0,0 0 144 0,4 12 32 16,-3 4 0-16,-1 1 0 0,-1 4-288 0,-1-1-48 15,-2 2-16-15,1 3 0 0,-2-1-192 0,4 5-32 16,-2 1-16-16,1 1 0 0,-2-1-96 0,0-4-16 16,0 4 0-16,1-6 0 0,-1-1-128 0,1-2 0 15,2-2 144-15,1-2-144 0,0-3 160 0,0-1-32 16,0-2-128-16,0-11 192 0,0 0-192 0,0 0 128 15,0 0-128-15,0 0-10560 0</inkml:trace>
  <inkml:trace contextRef="#ctx0" brushRef="#br2" timeOffset="91219.51">17556 5870 20271 0,'0'0'1792'0,"0"0"-1424"0,0 0-368 0,0 0 0 16,2 9 128-16,-2 5-128 0,-2 3 160 0,-2 2-160 15,-3 3 320-15,0 6-48 0,0-3 0 0,0 4 0 16,-1 2 48-16,0-2 0 0,1 3 0 0,-2 1 0 0,-1-2-96 16,1 3-16-16,1-3 0 0,2 0 0 0,0-2-208 0,0-5 128 15,3-1-128-15,-2-3 0 0,2-3 128 0,-1-1-128 16,2 0 0-16,0-2 144 0,1-2-144 0,1-3 0 15,0-9-192-15,0 0 192 16,0 0-2112-16,0 0-320 0</inkml:trace>
  <inkml:trace contextRef="#ctx0" brushRef="#br2" timeOffset="91417.17">17043 6026 22287 0,'5'-12'976'0,"3"7"224"0,2-1-960 0,4 2-240 0,3 1 0 16,2 1 0-16,0-2 192 0,4 0 0 0,2 2 0 0,4-2 0 15,3 0-192-15,4-2 0 0,-1 1 0 0,0-2 0 16,0-3 0-16,1 4 0 0,-2-3 0 0,0 4 0 31,2 2-1056-31,-2-1-256 0</inkml:trace>
  <inkml:trace contextRef="#ctx0" brushRef="#br2" timeOffset="91719.95">18049 5887 23903 0,'0'0'1056'0,"-7"6"224"0,2 8-1024 0,0 2-256 0,-4 3 0 0,-1 1 0 15,-1 4 0-15,-3 4 0 0,-3 0-144 0,1 3 144 0,-3 0 128 16,1 4 128-16,0-5 32 0,3-1 0 0,2 3 96 0,4 2 0 15,1-3 16-15,6-6 0 0,2 0-208 0,2-3-64 16,2-2 0-16,3-1 0 0,3 0 16 0,3-2 0 16,2 0 0-16,1-6 0 0,1 0-16 0,1 0 0 15,-1-5 0-15,1 1 0 0,-1-2-384 0,-1-4-96 16,0-2-16-16,-2-6-11504 0</inkml:trace>
  <inkml:trace contextRef="#ctx0" brushRef="#br2" timeOffset="91854.54">18098 5820 33167 0,'-7'-32'1472'0,"4"15"304"0,2 6-1424 0,1 11-352 0,0 0 0 0,0 0 0 15,9-9 448-15,-9 9 0 0,11-1 16 0,-1 2 0 16,-10-1-336-16,8 8-128 0,-8-8 0 0,4 7 144 31,-4 5-1104-31,-4-2-208 0,-1 1-48 0,-7-2-16 0</inkml:trace>
  <inkml:trace contextRef="#ctx0" brushRef="#br2" timeOffset="94631.95">7148 5366 15487 0,'-12'-4'688'0,"6"1"144"0,-1 1-672 0,4 1-160 15,3 1 0-15,0 0 0 0,0 0 784 0,0 0 128 16,0 0 32-16,0 0 0 0,0 0-464 0,19-3-96 15,0 2 0-15,0-2-16 0,6 2-64 0,-1-3-16 16,3 2 0-16,4-2 0 0,7-1 0 0,1-3 0 0,3 2 0 0,3-2 0 16,0-2-64-16,4 2-16 0,-1-1 0 0,4 4 0 15,5-1-80-15,2 0 0 0,-2-2-128 0,4-2 192 16,-1 2-192-16,1-2 176 0,1 2-176 0,0 0 160 16,4 3-16-16,3-2 0 0,1 0 0 15,1 1 0-15,2-1 16 0,-2 0 0 0,-3 4 0 0,4-1 0 16,-3-1-160-16,5 0 160 0,1 1-160 0,0-4 160 15,-1 2-160-15,1 2 192 0,1 0-192 0,0-2 192 16,1 0-192-16,0-1 192 0,1 0-192 0,-3 1 192 16,-4-2-64-16,1 2 0 0,1 4 0 0,-1-2 0 15,1-1-128-15,-1 2 0 0,-1 1 144 0,-1 1-144 16,-1-2 0-16,0 3 128 0,-2 0-128 0,2-1 0 16,2 0 0-16,-1-1 0 0,-2 1 0 0,3 0 128 15,2-3-128-15,-1 1 0 0,1 2 0 0,-2-1 0 0,-1 0 0 16,0 0 0-16,0-2 128 0,1-2-128 0,1 1 0 15,1 1 128-15,-1 1-128 0,0-1 0 0,-3 1 0 16,0-1 128-16,-2-3-128 0,2 2 0 0,2 2 0 0,0 0 0 16,-1-3 0-16,-1-1 0 0,-2 2 0 0,1 3 0 15,-5-2 0-15,2-3 128 0,-1 4-128 0,3 0 0 16,-1 1 0-16,-2-4 0 0,-2 1 0 0,-2 2 192 16,-2 1-64-16,1 1 0 0,0 1-128 0,0 0 0 15,-1 0-176-15,-2-1 176 0,-2-1 0 0,-2 1 0 16,0-1 0-16,0 2 0 0,-2 2 0 0,0 1 0 15,3-1 176-15,-1-2-48 0,0 0-128 0,-1 0-128 16,-2 3 128-16,0-3-192 0,-2 0 336 0,-2 0 64 16,1-1 16-16,1 1 0 0,0 1-96 0,0 0 0 0,-1-1-128 15,3 0 192-15,2 0-64 0,-2 0-128 16,-5 0 176-16,1 0-176 0,2-2 144 0,-3 2-144 0,-2 2 0 16,0 2 144-16,1-3-144 0,0 3 0 0,-1-1 0 0,0-1 128 15,0-2-128-15,4 1 0 0,-4 1 0 0,-3 0 0 16,1 1 0-16,-2-1 0 0,0 2 0 0,0 0 0 15,-1-2 0-15,1 4 0 0,3 0 0 0,-2-2 0 16,-1-3 0-16,2 2 0 0,-1-1 0 0,1 4 0 16,-2-1 0-16,0-1 0 0,0 0 0 0,-1 1 0 15,-3-1 0-15,2-1 0 0,-1-2 128 0,2 1-128 16,1 2 0-16,-1 1 0 0,0 0 0 0,3-1 0 16,-2 0 0-16,0 1 0 0,-1-1 128 0,0-2-128 15,-2 2 0-15,1 0 0 0,-2 1 0 0,2-1 128 16,0-3-128-16,1 4 128 0,0-2-128 0,0 2 128 0,-3-3-128 15,2 1 0-15,1 0 0 0,0-1 0 0,-2-1 0 16,0 3 0-16,-1-1 0 0,-1-1 0 0,0 0 0 0,-1 1 0 16,-3 1 0-16,2 1 0 0,0 0 0 0,2 0 0 15,2-1 0-15,-4 3 0 0,0-5 0 0,0 2 0 16,0 0 0-16,1 0 0 0,-1-3 0 0,-1 1 0 16,1 1 0-16,-1-2 0 0,-1 2 0 0,-1-1 0 15,0 1 0-15,-1 1 0 0,-2-1 0 0,3 0 0 16,-2 2 0-16,3 0 0 0,-1-1 0 0,-1-1 0 15,-1 2 0-15,0-2 128 0,0 2-128 0,-1-1 0 16,0-2 0-16,-1 0 0 0,-1 2 0 0,-1-2 128 16,-1 2-128-16,-2 0 0 0,3 0 0 0,-2 1 0 15,2 0 128-15,-2-1-128 0,-1-2 0 0,2 2 0 0,-2 0 0 0,1 1 0 16,-3-1 0-16,0-2 0 0,5 2 0 0,-2 3 0 16,2-2 0-16,0-4 0 0,-2 2 0 0,1 0 128 15,-1 2-128-15,0-2 0 0,2-3 0 0,-1 1 0 16,1 1 0-16,-1 0 0 0,0 1 0 0,-1-1 0 15,-1-1 0-15,-1 2 0 0,0-2 0 0,-1 1 0 16,3-1 0-16,-1 0 0 0,0-1 0 0,0 1 0 16,-1 3 0-16,-1 0 0 0,1 0 0 0,0 0 0 15,-2-2 0-15,1 1 0 0,1 2 0 0,-2 1 0 16,1-3 0-16,-1-1 0 0,1 2 0 0,-2 0 0 16,-1 1 0-16,0-3 0 0,-1 0 0 0,-1-1 0 15,1 3 0-15,0 0 128 0,0-1-128 0,2 0 128 16,-5 0-128-16,1 0 0 0,0 2 0 0,-2 1-176 15,-9-6 176-15,11 3 0 0,0 0 0 0,0 2 0 0,-2 1 0 16,-9-6 0-16,11 4 0 0,-1 1 0 0,0 2 0 0,-1-2 0 16,-9-5 0-16,12 5 0 0,-1 2 0 0,1 0 0 15,-2-2 0-15,1 5 0 0,-3-2 0 0,-1 2 0 16,1-4 0-16,0 3 0 0,-2-3 0 0,0 3 0 16,-1 0 0-16,0 0 0 0,-1 0 0 0,0 0 0 15,0 0 0-15,-2 2 0 0,2-1 0 0,-1 2 176 16,-3-12-176-16,2 11 192 0,1 1-192 0,-2 0 0 15,0-3 0-15,1 3 0 0,0 0 0 0,0-1 0 16,-2 1 0-16,0 4 0 0,0-1 0 0,-2 1 0 16,1-2 0-16,1 4 0 0,-1 0 0 0,-2 0 0 15,-1-1 0-15,1 3 0 0,-1-1 0 0,-1 4 128 16,0-2-128-16,-1 5 0 0,-2 0 0 0,1 1 0 16,1 1 128-16,-3 2-128 0,-1-2 0 0,0 4 0 0,-2-3 0 0,1 1 128 15,3 1-128-15,-2 4 0 0,0-1 0 0,-2 2 0 16,-2-1 0-16,0 2 0 0,0 0 144 0,-1 0-144 15,-3 0 0-15,-2 1 0 0,0 4 0 0,-1-2 0 16,2-1 128-16,1-3-128 0,-3 4 128 0,1-1-128 16,-2 4 0-16,2-3 0 0,-1 0 0 0,1 1 0 15,0-3 0-15,1 2 0 0,-1 2 0 0,0 1-128 16,1-2 128-16,-3 0 0 0,1 3 0 0,-2-2 0 16,0 3 0-16,-1-1 0 0,0 1 0 0,-3 0 0 15,-3 4 0-15,-2 0 0 0,1-2 0 0,0 1 0 16,-3-1 0-16,3 0 0 0,-1 4 0 0,0-1 0 15,2-7 0-15,0 5 0 0,1 0 0 0,-1-1 0 16,-3 4 0-16,2 0 0 0,2-1 0 0,0-2 0 16,-2 3 0-16,-1 0 0 0,-3-1 0 0,-1 4 0 0,1-2 0 15,0 0 0-15,1 0 0 0,1 0 0 0,1 2 0 16,2-3 0-16,0 2 0 0,2-1 0 0,-1 1 0 0,4 3 0 16,1 3 0-16,1-2 0 0,1-2 0 15,-1-1 0-15,4 0 0 0,0 0 0 0,0 4 0 16,1-3 0-16,0 4 0 0,2-4 0 0,1-3 0 0,-1 2 128 15,2 4-128-15,0-2 0 0,2-1 0 0,-2 0 0 16,-2 1 0-16,2 4 0 0,0-2 0 0,1 1 0 16,1 2 0-16,1-3 0 0,0-3 0 0,3 2 0 15,-1 4 0-15,1-1 0 0,-1-4 0 0,4 2 0 16,-1 4 0-16,2-1 0 0,0 4 0 0,0-5 0 16,-1 1 0-16,1 0 0 0,1 3 0 0,-3-2 0 0,3 1 0 15,0 0 0-15,1 3 0 0,-2-3 0 0,1 3 0 0,-1 2 0 16,1-6 0-16,-1 3 0 0,-1-3 0 0,0 4 128 15,0 2-128-15,1-2 0 0,-1-3 0 0,0 3 0 16,-1-3 0-16,4 4 0 0,1-1 0 0,-3-1 0 16,1 1 0-16,1 1 0 0,-1 0 0 0,2-5 0 15,1 3 0-15,1-4 0 0,0 2 0 0,2-2 0 16,-2 3 880-16,1-4 144 0,-2-3 48 0,2 1 0 31,1 1-1648-31,-1-1-320 0,-1-4-64 0,2-1 0 0,0 0 800 0,0-4 160 0,1-4 0 0,0 0 0 16,0-6 160-16,0-2-160 0,-1 0 192 0,0-4-192 15,2-8 144-15,-1 1-144 0,-2-8 0 0,1-6-9472 16,-1-1-1984-16</inkml:trace>
  <inkml:trace contextRef="#ctx0" brushRef="#br2" timeOffset="95331.61">7441 9095 15663 0,'0'0'1392'0,"3"-6"-1120"0,-3 6-272 0,0 0 0 15,5-12 864-15,-5 12 112 16,0 0 32-16,0 0 0 0,0 0-96 0,0 0-16 0,7 9 0 0,0 3 0 15,0 11-32-15,-2 1-16 0,-1 8 0 0,1 2 0 16,0 5-80-16,1 8-32 0,0 7 0 0,-5 5 0 16,-1 2-208-16,-1 7-32 0,-3 4-16 0,-2 1 0 15,-4 0-256-15,-1-3-48 0,0-1-16 0,0-3 0 16,-1-6-32-16,2-4-128 0,-2-4 192 0,0-4-64 16,-2-6-128-16,0-3 192 0,2-3-192 0,2-3 192 15,1-4-192-15,0-5 128 0,2 1-128 0,3-6 128 16,-2-7-256-16,4 0-64 0,2-12-16 0,0 0-9008 15,0 0-1792-15</inkml:trace>
  <inkml:trace contextRef="#ctx0" brushRef="#br2" timeOffset="95731.58">8176 9166 24879 0,'0'0'2208'0,"0"0"-1760"15,0 0-448-15,0 0 0 0,5 13 0 0,-6 2 0 16,-4 2 128-16,-4 3-128 0,-4 2 624 0,-5 2 80 16,-3 1 32-16,-5 1 0 0,-3 4-48 0,-2 3-16 15,1 0 0-15,-4 3 0 0,-5 2-64 0,0-1-16 16,-2-1 0-16,1-2 0 0,-1-1-320 0,3-4-64 16,4 0-16-16,2-3 0 0,5-2 16 0,3-4 0 15,2-1 0-15,3-1 0 0,3-3-80 0,2 2-128 0,2-4 176 0,2-1-176 16,3 1 160-16,1-4-160 0,6-9 128 0,0 13-128 15,4 2 128-15,4-1-128 0,2-4 128 0,3 3-128 16,-1-3 0-16,4 3 128 0,2 1-128 0,1 1 0 16,0-4 0-16,1 3 0 0,3 3 128 0,1-1-128 15,3 1 0-15,-1-1 0 0,-1-2 0 0,1-2 0 16,-2 1 0-16,1-1 0 0,-1-2 0 0,0 3 0 16,-1 2 0-16,-2-2 0 0,0-1 0 0,-2-2 0 31,-1-6-1456-31,2-1-368 0,0 0-80 0</inkml:trace>
  <inkml:trace contextRef="#ctx0" brushRef="#br2" timeOffset="95869.86">8374 9841 34095 0,'0'0'3024'0,"0"0"-2416"16,12-1-480-16,2 0-128 0,2 1 0 0,3 0 0 15,0-3 0-15,0 2 0 0,0-3 0 0,-1 3 0 16,-3-2 0-16,-1 1-128 16,-1-1-384-16,-1 2-80 0,-1-3-16 0,-2 0-9072 15,-9 4-1824-15</inkml:trace>
  <inkml:trace contextRef="#ctx0" brushRef="#br2" timeOffset="96016.7">8383 10116 29487 0,'0'0'2624'0,"0"0"-2112"0,0 0-512 16,0 0 0-16,13 1 704 0,1-1 16 0,4 0 16 0,2 0 0 16,0-1-560-16,2-4-176 0,-1-2 0 0,4-2 0 15,-1 3 0-15,0-5 0 0,-2 1 0 0,0-3-9584 16,1 1-1824-16</inkml:trace>
  <inkml:trace contextRef="#ctx0" brushRef="#br2" timeOffset="96430.59">9294 9715 29423 0,'-8'-11'1296'0,"8"11"288"0,-2-9-1264 0,4-2-320 0,1 2 0 0,4 1 0 0,2 3 0 0,3 0 0 16,0-5 0-16,-1 2 0 0,4 2 0 0,1 1 0 15,0 1 144-15,3-1-144 0,3-2 560 0,2 6 16 16,-2 2 0-16,-1 2 0 0,1 2-192 0,0 3-48 16,-3 7 0-16,0 3 0 0,-3 2-336 0,-2 6 0 15,-2 0 0-15,-5 5 128 0,-4-1-128 0,-6 6 0 16,1 5 128-16,-8 3-128 0,-4 4 192 0,-6 2-16 16,-1 1-16-16,-5 1 0 0,-4-3-160 0,-1 1 128 15,2-7-128-15,0-1 128 0,4-6 16 0,2-7 0 16,0 0 0-16,2-5 0 0,6-1 320 0,4-4 64 0,1-2 16 15,3-3 0-15,3 0-160 0,4 0-16 0,3-2-16 16,1-1 0-16,-4-11-96 0,11 12 0 0,3-3-16 0,4 1 0 16,1-3-32-16,4-1 0 0,4-3 0 0,1-1 0 15,3-1-208-15,1 1 176 0,-3-4-176 0,3 1 160 16,-1-3-384-16,-1 2-80 0,1 2-16 0,-2-5-11200 16,0-2-2256-16</inkml:trace>
  <inkml:trace contextRef="#ctx0" brushRef="#br2" timeOffset="96707.79">10300 9869 28559 0,'-20'-12'1264'0,"8"4"272"16,2 0-1232-16,0 4-304 0,10 4 0 0,0 0 0 0,0 0 1344 0,0 0 192 15,0 0 64-15,-4-6 0 0,4 6-1168 0,0 0-240 16,-1-10-32-16,1 0-16 0,0 10-288 0,2-8-64 15,-2 8-16-15,0 0-9968 0,5-7-2000 16</inkml:trace>
  <inkml:trace contextRef="#ctx0" brushRef="#br2" timeOffset="96869.95">10286 10233 36575 0,'0'0'1616'0,"-8"-3"336"0,8 3-1568 0,0 0-384 0,0 0 0 0,0 0 0 16,0 0 752-16,0 0 64 0,0 0 16 0,0 0 0 15,0 0-576-15,5-10-128 0,2 4 0 0,-6-7-128 16,2 0 0-16,-3 1-320 0,0-4 32 0,-2 1-11392 16,0 2-2272-16</inkml:trace>
  <inkml:trace contextRef="#ctx0" brushRef="#br2" timeOffset="97659.68">11351 6178 15663 0,'0'0'1392'0,"0"0"-1120"15,-4-6-272-15,4 6 0 0,0-12 528 0,2 5 48 16,-2 7 16-16,2-11 0 0,1 4 0 0,-3 7 0 16,3-12 0-16,0 5 0 0,2-3 112 0,-1 2 0 15,0-3 16-15,0 0 0 0,1 1 48 0,1-1 0 16,0 2 0-16,3-3 0 0,1 4-128 0,3-3 0 15,0 5-16-15,0-3 0 0,-1 4-464 0,1-3-160 16,0 2 0-16,-2 2 144 0,-1 0-144 0,-1 1 0 0,0 0 0 0,-9 3 0 16,0 0 144-16,0 0-144 0,6 10 160 0,-2 0-160 15,-5 3 208-15,-3 2-48 0,-5 2-16 0,-1 1 0 16,-3 1 48-16,1 0 0 0,-4-1 0 0,1-2 0 16,-1-1 80-16,2-4 32 0,1-1 0 0,3-5 0 15,2 1 144-15,8-6 16 0,0 0 16 0,0 0 0 16,0 0-96-16,0 0-32 0,0 0 0 0,0 0 0 15,0 0 32-15,10-9 0 0,2 2 0 0,2-4 0 16,-3 4-256-16,2-2-128 0,-2 3 160 0,1-2-160 31,-2 3-416-31,-1 2-176 0,-9 3-48 0,0 0 0 16,10 0-2832-16,-10 0-576 0</inkml:trace>
  <inkml:trace contextRef="#ctx0" brushRef="#br2" timeOffset="98027.79">11373 6700 7359 0,'0'0'656'0,"5"12"-528"0,-5-12-128 0,4 11 0 0,-2-2 960 0,-1 3 176 15,-1-12 16-15,0 0 16 0,0 0 656 0,0 0 128 16,2 9 32-16,-2-9 0 0,0 0-16 0,0 0 0 15,0 0 0-15,0 0 0 0,0 0-576 0,0 0-112 16,0 0-32-16,0 0 0 0,0 0-416 0,0 0-96 16,4-8-16-16,3-1 0 0,-2 1-144 0,3 0-48 0,1 0 0 0,1 3 0 15,3-3-272-15,-1 3-48 0,0 3-16 0,-1-1 0 16,1 3-192-16,-2 0 0 0,-10 0 128 0,10 5-128 16,-1 0 0-16,-1 4 0 0,-8-9 0 0,5 12 0 15,-4-1 0-15,-2 4 0 0,-3 0 0 0,0 1 0 16,-4-4 0-16,-1 2 0 0,-2 2 128 0,-3-1-128 15,-1-1 0-15,0-3 0 0,-3 1 0 0,0-5-10592 16,3 0-2080-16</inkml:trace>
  <inkml:trace contextRef="#ctx0" brushRef="#br2" timeOffset="98912.4">11088 9923 15663 0,'-14'6'688'0,"6"3"144"0,1 4-656 0,2 1-176 16,1 2 0-16,4-2 0 0,5-4 1024 0,3 3 160 0,0-3 32 15,4-2 16-15,2-6-464 0,2 1-112 0,4-2-16 0,1-3 0 16,6-2-32-16,2-6-16 0,2 1 0 0,3-3 0 16,3 5-48-16,3-4-16 0,4 1 0 0,0-5 0 15,1-5-16-15,-2-2 0 0,-4 4 0 0,-2 0 0 16,-3-3-256-16,-3 2-48 0,-3 1-16 0,-4 0 0 15,-2 2-64-15,-5-1-128 0,-4 1 176 0,-5-1-176 16,-4 2 128-16,-4 0-128 0,-4-1 0 0,-4 2 0 16,-6 0 0-16,-4 3 0 0,-3-2 0 0,-5 7 0 15,0 1 192-15,-6 4-64 0,-6 6 0 0,-3 2-128 16,-2 7 336-16,-4 4-32 0,-4 4-16 0,1 3 0 16,1 6 16-16,-2 4 0 0,-1 5 0 0,4 5 0 15,-2-1 0-15,4 5 0 0,4 3 0 0,4 3 0 16,4 1 0-16,7 0 0 0,7-2 0 0,6-3 0 15,6-2 48-15,8-9 16 0,7-5 0 0,8 0 0 16,5-1 48-16,8-1 16 0,5-6 0 0,7 0 0 0,3-7-176 0,5 1-48 16,5-5 0-16,6 1 0 0,3-3-208 0,7-2-160 15,3 2 32-15</inkml:trace>
  <inkml:trace contextRef="#ctx0" brushRef="#br2" timeOffset="103237.31">12364 8668 11967 0,'-15'-1'1072'0,"6"0"-864"0,9 1-208 0,-9-3 0 0,9 3 1632 0,0 0 288 16,0 0 48-16,0 0 16 0,0 0-832 0,0 0-144 16,0 0-48-16,0 0 0 0,10-8-64 0,2 1 0 15,1 2-16-15,3 2 0 0,3-6-160 0,4 3-16 16,2 2-16-16,3-1 0 0,2 1-320 0,0 2-64 16,2-1-16-16,0-1 0 0,-3-1-288 0,0 3 128 15,-2 0-128-15,-4 0 0 0,-6-2 0 0,-1 1-192 16,-1-2 0-16,-2 4 0 15,-2 1-1840-15,-11 0-352 0,0 0-80 0,0 0-16 0</inkml:trace>
  <inkml:trace contextRef="#ctx0" brushRef="#br2" timeOffset="103574.02">12378 8631 17855 0,'-28'9'784'0,"13"-4"176"0,-3-1-768 0,2 2-192 0,0-1 0 0,2 3 0 15,2 1 752-15,2-3 112 0,1 2 32 0,2-3 0 16,7-5-160-16,-4 11-32 0,4-11 0 0,0 11 0 15,4-1 128-15,4-1 32 0,3 1 0 0,2-2 0 16,-1 2-304-16,3-1-64 0,0 1-16 0,3 0 0 16,0 3-272-16,1 2-48 0,-2-1-16 0,5 2 0 15,1 1-16-15,0 2 0 0,-2-2 0 0,0 0 0 16,-2 1 16-16,-1 1 0 0,-2 0 0 0,-1 0 0 16,-2-3 32-16,-3-2 0 0,-2 1 0 0,-3-1 0 15,-1 1 176-15,-4-2 32 0,-1-4 16 0,-6 3 0 16,1-3 208-16,-3 1 32 0,-2 1 16 0,-3-1 0 0,-4 2-112 0,-1-3-32 15,-2 2 0-15,1-4 0 0,-2 1-208 16,2-3-48-16,-2-3-16 0,2 1 0 0,2-2-240 0,1-1 144 16,-3 0-144-16,3 0 128 0,-1-2-128 0,1-2 0 15,2 0 0-15,2-4 0 16,2 2-1520-16,2 2-224 0,9 4-48 0,-8-9-8144 16,5-1-1632-16</inkml:trace>
  <inkml:trace contextRef="#ctx0" brushRef="#br2" timeOffset="103851.6">13011 8803 11967 0,'0'0'1072'0,"0"0"-864"0,0 0-208 0,0 0 0 16,0 0 1568-16,0 0 272 0,0 0 48 0,0 0 16 16,4 14-464-16,-3-4-96 0,-2 1 0 0,0 3-16 15,2 0-112-15,-1 4-32 0,-1 0 0 0,-2 4 0 16,-1-3-240-16,2 2-48 0,-1 1-16 0,0 3 0 16,-5-1-208-16,0-1-32 0,2 7-16 0,-2-6 0 0,3-1-256 15,-1 1-48-15,-2-4-16 0,3 0 0 0,0-1-144 16,-1-2-32-16,1-2 0 0,0-2 0 15,-1-5-128-15,6-8 0 0,0 0 0 0,0 0 0 16,0 0-816-16,0 0-192 0,0 0-32 0,0 0-8656 16,6-7-1728-16</inkml:trace>
  <inkml:trace contextRef="#ctx0" brushRef="#br2" timeOffset="104089.61">13352 8805 24239 0,'0'0'1072'0,"0"0"224"0,0 0-1040 0,0 0-256 16,5 16 0-16,-1-1 0 0,0 3 896 0,-4 1 112 16,-4-3 16-16,0 3 16 0,-1 0 112 0,0 2 32 0,-2 0 0 0,0 3 0 15,-2 1-224-15,-1-1-32 16,0 5-16-16,2-2 0 0,-1-1-464 0,1 1-80 0,1-1-32 0,2-4 0 16,0 0-208-16,-2-2-128 0,5-2 128 0,-1-4-128 15,1-1 0-15,2-2 128 0,0-11-128 0,0 8 0 16,0-8 0-16,0 0-208 0,1 10 16 0,-1-10 16 31,0 0-2000-31,0 0-416 0,0 0-80 0</inkml:trace>
  <inkml:trace contextRef="#ctx0" brushRef="#br2" timeOffset="104292.28">12892 8879 18431 0,'-4'-6'1632'0,"4"6"-1312"0,0-9-320 0,0 9 0 0,8-9 2096 15,2 3 336-15,0 3 80 0,4 2 16 16,1-2-1600-16,4 1-320 0,4-1-64 0,1 1-16 16,0-2 256-16,3 1 48 0,1-2 16 0,1 3 0 0,2-2-400 0,-6 0-96 15,1 1-16-15,-5 2 0 0,-2 0-336 0,0 0-208 16,-1 1 16-16,0 0 16 16,-3-2-2320-16,0 0-448 0,7-2-112 0,-3-1-16 0</inkml:trace>
  <inkml:trace contextRef="#ctx0" brushRef="#br2" timeOffset="104526.39">13785 8674 16575 0,'0'0'1472'0,"0"0"-1168"0,-3 11-304 16,-1 3 0-16,0 2 992 0,0 2 144 0,-1 0 16 15,-1 2 16-15,-2 2 176 0,0 4 16 0,0 1 16 0,0 0 0 16,0-6 32-16,1 3 16 0,-1 3 0 0,2-1 0 15,1-1-400-15,2-3-64 0,3-1-32 0,0-2 0 16,1-3-496-16,3-1-112 0,1 1 0 0,2-5-16 16,-1-3-160-16,3-1-16 0,-3 2-128 0,4-6 192 15,2 0-64-15,0-4-128 0,0-2 176 0,3-2-176 32,-1-1-784-32,0-1-272 0,0-4-48 0,0-3-13808 0</inkml:trace>
  <inkml:trace contextRef="#ctx0" brushRef="#br2" timeOffset="104678.79">13952 8463 33279 0,'0'0'1472'0,"0"0"320"0,-3-8-1440 0,3 8-352 0,0 0 0 0,0 0 0 0,0 0 336 0,0 0 0 16,0 0 0-16,-5 10 0 0,-1 2-336 0,0-3 0 16,-2 1 0-16,-1-1 0 0,-1 3 0 0,0 1-288 15,-2-3 48-15,0 2-14864 0</inkml:trace>
  <inkml:trace contextRef="#ctx0" brushRef="#br2" timeOffset="105111.57">12352 9605 18431 0,'0'0'1632'0,"0"0"-1312"0,12 0-320 0,2 0 0 0,1 1 1392 0,3 0 208 16,1 2 32-16,2-2 16 0,2-1-112 0,2-1-32 16,0 0 0-16,6-1 0 0,2 2-176 0,1-2-48 15,1-1 0-15,1-2 0 0,4 1-448 0,2 2-112 16,1 1-16-16,0 1 0 0,-1 1-448 0,0 1-112 16,0 0-16-16,1-2 0 0,-3-2-128 0,-3 2 0 15,-4 0-160-15,-3-1 160 16,-3 0-544-16,-2 1-16 0,-2 1 0 0,0-1 0 15,0 0-1584-15,-3 0-320 0,-1 0-64 0</inkml:trace>
  <inkml:trace contextRef="#ctx0" brushRef="#br2" timeOffset="105711.72">12674 9934 4607 0,'0'0'400'0,"0"0"-400"0,0 0 0 0,0 0 0 16,0 0 3328-16,0 0 592 0,0 0 112 0,0 0 32 0,0 0-2144 0,0 0-416 16,0 0-96-16,0 0 0 0,0 0-176 0,8-8-16 15,0 0-16-15,2 1 0 0,1 2-432 0,2-1-96 16,2 1-16-16,4 3 0 0,3 1-256 0,1 0-48 16,2-2-16-16,-1 2 0 0,0-2-112 0,1 7-32 15,-1 1 0-15,-1-1 0 0,-2 0-192 0,1 2 0 16,-2-2 128-16,-2 3-128 0,-4 0 0 0,-3-3 0 15,-11-4 128-15,11 6-128 0,-4 5 0 0,-3-5 128 16,-4-6-128-16,-1 11 0 0,-3-4 320 0,0 4-48 16,0-5 0-16,-1 3 0 0,5-9 0 0,-7 5 0 15,0 1 0-15,7-6 0 0,0 0-144 0,0 0-128 16,-5 11 192-16,5-11-192 0,1 9 160 0,-1-9-160 0,7 10 128 16,2-2-128-16,1 2 256 0,3-1-16 0,-3 2-16 15,1 1 0-15,-1-6-80 0,1 3-16 0,-3 0 0 0,0 2 0 16,-3-2-128-16,-2 3 160 0,-3-12-160 15,-3 14 160-15,-1-2 112 0,-2 1 32 0,-3 1 0 0,-4 0 0 16,-1-1 144-16,-6 1 16 0,-3 0 16 0,-4-2 0 16,-3 0-32-16,-2 0-16 0,-2 0 0 15,0-3 0-15,-2 1-96 0,2-2-16 0,1 0 0 0,2-1 0 16,3-1-320-16,3 1 144 0,2-5-144 0,1 1 0 31,2-2-896-31,3 1-304 0,3 1-48 0,4-3-16608 0</inkml:trace>
  <inkml:trace contextRef="#ctx0" brushRef="#br3" timeOffset="112606.74">14501 8086 2751 0,'29'-8'128'0,"-7"4"16"0,5 1-144 0,2-1 0 15,3 1 0-15,-1 0 0 0,0 1 992 0,-2 2 160 16,-4 0 48-16,0 3 0 0,-1 1-944 0,-1-1-256 16,0 1 0-16,-2 0 128 0,2 1-128 0,-1 0 0 15,-1-2 0-15,0 2 0 0,-1 0 192 0,-2 0 16 0,-3 0 0 0,2 3 0 16,-4-2 336-16,1 2 64 0,2 1 16 0,-2-3 0 15,-2 2 288-15,0-3 64 0,-1-2 16 0,-3 3 0 16,-8-6 224-16,0 0 64 0,0 0 0 0,0 0 0 16,-3 10-112-16,-2-3-16 0,-2 1 0 0,-5-3 0 15,1 0-400-15,-2 0-96 0,-2-1-16 0,0-1 0 16,-3-1-256-16,-1-1-64 0,0 1-16 0,-3-2 0 16,-2-2 32-16,-2 1 16 0,1 0 0 0,-5 1 0 15,0-1-48-15,-4 1-16 0,-4 1 0 0,-2-1 0 16,-3 0-112-16,0 0-32 0,-3 0 0 0,3 0 0 15,-1 0-16-15,-1 0 0 0,-1 0 0 0,1 1 0 16,-4 2 48-16,-2-2 0 0,-5-1 0 0,1 0 0 16,-3-1 128-16,4-1 16 0,0 1 16 0,1 0 0 15,-2-2 16-15,-2 2 0 0,-1 1 0 0,-5-2 0 0,-3-5-48 16,0 3-16-16,1 1 0 0,0-1 0 0,-2 0-112 0,-3-2-32 16,-2 0 0-16,-3 3 0 0,-3 0-144 0,1-1 0 15,-1 2 0-15,3-2 128 0,0 0-128 0,-4 2 0 16,-5 0 144-16,0 2-144 0,6 0 128 0,1 0-128 15,2-2 128-15,-3-1-128 0,-5 1 0 0,0 0 144 16,-2 2-144-16,3 0 0 0,1-2 144 0,-1-1-144 16,-3 2 0-16,0 1 144 0,-1 1-144 0,4 2 128 15,0-2-128-15,-2 2 128 0,-3-1-128 0,-2 5 128 16,-1-2-128-16,3 1 128 0,2 0-128 0,0-1 128 16,-2 1-128-16,2 1 128 0,-1-2-128 0,3-1 0 0,3 0 0 15,1 2 0-15,6-2 0 0,-4-1 0 0,0 0 128 16,3 0-128-16,4-1 0 0,3 1 128 0,1 0-128 0,-2-2 128 15,0 1-128-15,-2 2 0 0,-2 1 0 16,6-1 0-16,4-1 0 0,-4 2 128 0,2 0-128 0,1 2 0 16,1-1 0-16,-3 1 0 0,-1-2 128 0,1-1-128 15,4 1 0-15,1 1 0 0,-1 0 0 0,1 4 0 16,1 0 0-16,-1 1 0 0,-4-2 0 0,2 3 0 16,2 2 0-16,2-2 0 0,2 0 0 0,2 3 0 15,2-1 0-15,-1-1 0 0,0 7 0 0,2-2 0 16,-1-3 0-16,0 0 128 0,-1-2-128 0,3 4 0 15,1-1 0-15,1 2 0 0,0 1 0 0,-2 0 0 16,-1-1 0-16,0 2 0 0,-2 2 0 0,3 2 0 16,1-1 0-16,2 1 0 0,2 0 0 0,3-1 0 15,0 4 0-15,3-1 0 0,3 1 128 0,2 1-128 0,0 3 0 16,-1-3 0-16,-1 2 144 0,0 1-144 0,2-1 0 16,1 2 0-16,1 0 0 0,0 1 0 0,3 2 0 0,2 1 0 15,0-2 0-15,3 2 0 0,0-1 0 0,1 3 0 16,2-1 0-16,0 1 0 0,1 4 0 0,3 3 0 15,2-3 0-15,3 2 128 0,0-2-128 0,2 1 0 16,2 2 0-16,2-4 0 0,2 3 0 0,2-2 0 16,0 4 0-16,4-3 0 0,0 0 0 0,4 3 0 15,1 2 0-15,3-2 0 0,1 1 0 0,3-2 0 16,4 0 0-16,1-1 0 0,3 3 0 0,2-4 0 16,3 3 0-16,1-4-128 0,2 1 128 0,6-3 0 15,4 1 0-15,5 1 0 0,3-1 0 0,-1-2 0 16,2 1 0-16,0-1 0 0,3-1 0 0,2-2 0 0,0-1 0 15,7 2 0-15,5 0 0 0,3-1 0 0,-2-6 0 0,3 3 0 16,-1 0 0-16,1 0 0 0,2-1 0 0,6-2 0 16,3 4 0-16,2-4 0 0,-4-1 0 0,1-2 0 15,2 2 0-15,5-1 0 0,3-1 0 0,0-3 128 16,-2 1-128-16,0 0 0 0,-1 4 0 0,4-5 0 16,3 0 0-16,-4 0 0 0,0-1 0 0,-1-1 128 15,0-2-128-15,4 4 128 0,2-1-128 0,1-3 128 16,-6 0-128-16,1 0 144 0,2-1-144 0,3-1 160 15,0-2-32-15,0 1-128 0,-4-3 192 0,4 0-64 16,2-4-128-16,-2 1 160 0,-1 0-160 0,3-1 160 16,-2 1-160-16,3-2 160 0,6 1-160 0,-3-1 160 0,-3 0-160 15,-1-3 0-15,2 1 0 0,2 0 0 0,-1-3 0 16,-4-1 0-16,4-3 128 0,1 1-128 0,3-1 0 0,-2-3 0 16,-5 0 144-16,0-1-144 0,0-3 0 15,2 1 0-15,4-2 0 0,-5-3 128 0,-2 0-128 0,0 0 128 16,1 0-128-16,-3 0 128 0,4-1-128 0,-4-4 0 15,-3-2 0-15,4 0-128 0,2-2 128 0,-4-2 0 16,-5-2 0-16,-1 1 128 0,-1-4-128 0,2 1 144 16,2-2-144-16,-1 0 160 0,-1-7-160 0,-4-2 0 15,-2-2 144-15,2 2-144 0,0 2 128 0,-1-5-128 16,-5-2 128-16,1 0-128 0,-4-3 0 0,1 3 128 16,-1-4-128-16,-1 1 0 0,0-3 0 0,-3-3 144 15,-4-2-144-15,-3-3 0 0,-2 0 144 0,-1-4-144 16,-2-3 0-16,-1 0 144 0,-2-1 112 0,-2-4 0 0,-2-5 16 15,-2-1 0-15,-3 0 128 0,-2-6 32 0,-2-3 0 16,0-2 0-16,-4-2-64 0,1 1-16 0,0 4 0 0,-3-2 0 16,-3-1-352-16,-2 3 128 0,-2-2-128 0,-4 3 0 15,-1 5 272-15,-5 3-16 0,-5 0 0 0,-4 3 0 16,-2 1 32-16,-4 4 0 0,-6 4 0 0,0 4 0 16,-5-1-64-16,0-1-16 0,-3 3 0 0,-3 3 0 15,-4-1-208-15,-6 6 176 0,-5 0-176 0,-4 2 160 16,-5 3-160-16,-6 2 0 0,-6-1 0 0,-6 4 0 15,-7 0-256-15,-5 4-48 0,-6 3 0 0,-8 4 0 32,-9-1-1520-32,-3 7-304 0,-2 8-64 0,-5 4-9984 0,-4 5-2000 0</inkml:trace>
  <inkml:trace contextRef="#ctx0" brushRef="#br3" timeOffset="113969.3">28040 18815 6447 0,'0'0'576'0,"10"-1"-576"16,-10 1 0-16,13 0 0 0,-2-2 960 0,0 1 96 15,1-1 16-15,1-2 0 0,-1 0-1072 0,1-1 0 0,1 0 0 0,-3-1-192 16,2 2-128-16,-3 1 0 16,2 1-16-16,-2 0 0 0,0 0 336 0,-10 2 0 0,12 0 0 0,-12 0 0 15,10-3 0-15,-10 3 0 0,11-2 0 0,-11 2 128 16,0 0-128-16,0 0 0 0,0 0 0 0,0 0 128 16,0 0-128-16,0 0 160 0,0 0-160 0,0 0 160 15,-7-4-160-15,7 4 0 0,-11-3 0 0,3 1 0 16,8 2 0-16,-11 0 0 0,1 1 0 0,1 0 0 15,0-3 544-15,9 2 176 0,-9 2 48 0,9-2 0 16,-8 0-112-16,8 0-16 0,-8-2 0 0,8 2 0 16,0 0-448-16,0 0-192 0,-8-3 128 0,8 3-128 15,0 0-768-15,0 0-256 0,0 0-32 0,0 0-16 16,0 0 240-16,0 0 64 0,0 0 0 16,0 0 0-16,-1-10 1136 0,1 10 224 0,1-6 48 0,-1 6 16 15,0 0 400-15,0 0 80 0,5-9 16 0,-5 9 0 0,0 0-368 0,0 0-64 16,0 0-16-16,0 0 0 0,9-4-416 0,-9 4-96 15,0 0 0-15,0 0-16 0,8-2-176 0,-8 2 0 16,0 0 0-16,0 0 0 0,0 0 0 0,0 0 128 16,6-4-128-16,-6 4 128 0,0 0 320 0,0 0 48 15,0 0 16-15,8-5 0 0,-8 5-80 0,0 0-16 16,0 0 0-16,0 0 0 0,0 0-224 0,0 0-64 16,11-2 0-16,-11 2 0 0,0 0-128 0,8-3 0 15,-8 3 144-15,0 0-144 0,10-3 0 0,-10 3 0 16,0 0-160-16,0 0 160 15,10-1-672-15,-10 1-32 0,0 0 0 0,0 0 0 16,0 0-256-16,0 0-48 0,0 0-16 0,0 0-6320 0</inkml:trace>
  <inkml:trace contextRef="#ctx0" brushRef="#br3" timeOffset="115538.04">28271 18655 13823 0,'0'0'1216'0,"0"0"-960"0,0 0-256 0,9-5 0 16,-1-3 1104-16,-8 8 176 0,7-6 48 0,2 2 0 0,0-2-256 0,-9 6-48 15,10-4-16-15,-10 4 0 16,10-4-32-16,-10 4 0 0,0 0 0 0,0 0 0 0,11-4-256 0,-11 4-48 15,0 0-16-15,0 0 0 0,0 0 16 0,0 0 0 16,0 0 0-16,0 0 0 0,0 0 160 0,0 0 16 16,-8-6 16-16,0 1 0 0,-4 2-176 0,0-2-48 15,-3-1 0-15,-2 1 0 0,0 2-128 0,-1-1-48 16,0-1 0-16,-1 1 0 0,-3 1-64 0,1 0-16 16,-2-1 0-16,-1 0 0 0,-2 1-176 0,2-1-32 15,0 3-16-15,0-2 0 0,-2-2-160 0,2 2 0 16,-1 2 0-16,-2 0 128 0,-1 1-128 0,0 0 0 15,1 4 0-15,-2 1 128 0,0-1-128 0,-2 2 0 0,1 0 0 16,1 2 0-16,0 3 0 0,1-3 0 0,1 2 0 16,0 0 0-16,0 4 0 0,-1 2 160 0,3-2-160 15,-2 2 160-15,1-1-160 0,-1 3 128 0,-2 2-128 16,2-4 128-16,-2 0 48 0,0 1 0 0,-2 1 0 0,2-1 0 16,1 1 64-16,2 0 16 0,4-2 0 0,0 2 0 15,0 1-64-15,1 2 0 0,3 3 0 0,-1-3 0 16,1 1-192-16,0 1 0 0,-1 4 0 0,3-2 0 15,0 2 0-15,0-4 0 0,2 1 0 0,1 2 0 16,3 5 0-16,-3-4 0 0,2-1 0 0,-1 0 0 16,2 0 0-16,0-1 0 0,-1 0 0 0,-1 2 0 15,0-4 0-15,0 5 0 0,3-2 0 0,2 3 0 16,-2-1 0-16,2 2 0 0,2-1 0 0,3-1 0 16,0 2 0-16,4 2 0 0,0-5 0 0,1 2 0 15,-1-1 0-15,2 0 0 0,-1 2 0 0,2-4 0 16,1 3 0-16,0-5 128 0,2 3-128 0,0-3 0 0,-1 3 0 0,2 0 0 15,1-5 0-15,1 6 0 0,-1-3 0 0,0-1 0 16,1-1 0-16,2-2 0 0,1 1 0 0,0-2 128 16,3-2-128-16,0 0 0 0,2-3 0 0,3-1 0 15,1 2 0-15,2-4 0 0,1-1 144 0,0 1-144 16,2-2 128-16,2 0-128 0,-1-2 176 0,0 1-48 16,2-4-128-16,-1 1 192 0,1-1-192 0,-1-1 0 15,-1-3 128-15,1 4-128 0,-1-2 0 0,1 2 0 16,1-3 128-16,1 0-128 0,-1 0 0 0,2 2 0 15,-1 1 0-15,3-2 0 0,0-1 0 0,1 0 0 16,-1-4 0-16,1 1 0 0,-2-2 128 0,-1-3-128 0,-2 0 0 16,-2-6 0-16,-2 2 128 0,2-1-128 0,-1 3 0 0,0-3 0 15,0-2 128-15,0 1-128 0,0 0 0 0,1-2 0 16,-2 1 128-16,1 3-128 0,0-3 0 16,2-2 0-16,-2-4 0 0,4 2 128 0,-5 1-128 0,-2 1 0 15,0-6 0-15,0 2 0 0,-4-2 128 0,0-1-128 16,-2 3 0-16,0-3 0 0,0-1 0 0,2-1 0 15,0 0 0-15,-1-4 128 0,-1 1-128 0,0-3 0 16,0 3 0-16,0-1 0 0,-1-5 128 0,-3 0-128 16,1-2 144-16,-1 0-16 0,0 1 0 0,-1 0 0 15,-4-2-128-15,2 3 0 0,-1-3-192 0,-1 5 192 16,-1-2 0-16,0 1 0 0,-3 0 0 0,0 2 0 16,-3-2 0-16,0 1 0 0,-3-1 0 0,-1 1 0 15,-4-2 0-15,1 0 128 0,-5-3-128 0,0 2 0 16,-2-4 0-16,-2 3 0 0,-5 1 128 0,1 2-128 0,1-1 0 0,-3 1 0 15,-3 1 0-15,-2-1 0 16,0 5 0-16,-1 2 0 0,-3 1 0 0,-2 2 0 0,0 0 0 16,-2 3-144-16,-2 0 144 0,-3 0 0 0,-4 1 0 0,-2 1 0 15,-3 0 0-15,3 2 0 0,1 1 0 0,1 0 0 16,1 1 0-16,-1 3 0 0,2 1-160 0,2 3 160 16,0-2-128-16,0 3 128 0,-1 2 0 0,-3 2 0 15,1-3 0-15,-2 0-128 0,0 2 128 0,0 3 0 16,0 4 0-16,0-1 0 0,1-1 0 0,2 2 0 15,2 2 0-15,-1 2-128 0,-2 4 128 0,0 2 0 16,-1 0 0-16,-1 1 0 0,-1 0 0 0,1 2 0 16,0 1 0-16,4 4 0 0,-2 0 0 0,5 2 0 0,-1 2 0 15,3 2 0-15,3 2 0 0,2 2 0 0,0-3 0 0,1 0 0 16,-1 0 0-16,1 2 0 0,2 2 0 0,3 0 0 16,-1 1 0-16,2 3 0 0,-1 1 0 0,1-1 128 15,3-1-128-15,1 1 0 0,2 4-176 0,2-2 176 16,4-1 0-16,1 2 0 0,0 0-128 0,5-1 128 15,2 0 0-15,2-1 0 0,2 0 0 0,2 2 0 16,3-3 0-16,2 2 0 0,3-1 0 0,3-2-144 16,2 1 144-16,5-2 0 0,0-3 0 0,1 1 0 15,-1 3 0-15,1-3 0 0,2 0 0 0,0 0 0 16,-3-1 0-16,0 0 0 0,1-4 0 0,0 1 0 16,3 0 0-16,-1-4 0 0,4 4 0 0,3-4 0 15,-2 0 0-15,5-3 0 0,2 1 0 0,4-1 0 16,1-4 0-16,1-3 0 0,-3-3 0 0,1-2 0 0,-3 2 0 0,2-4 0 15,1-1 0-15,2-3 0 0,0-3 0 16,-1-1 0-16,3-2 0 0,0-3 0 0,1-1 0 0,0-6 0 16,1-2 0-16,-6 0 0 0,-1-3 0 0,0-3 128 15,3-4-128-15,3-1 0 0,-1-4 0 0,5-1 144 16,1-4-144-16,0-6 0 0,0-5 192 0,-1-2-64 16,-7-6 0-16,-2-1-128 0,-2-3 208 0,-2-4-64 15,-3-1-16-15,-2-5 0 0,-2-2 0 0,-4 5 0 16,-6-4 0-16,-3 6 0 0,-1 5-128 0,-7 0 192 15,-3 1-192-15,-5 5 192 0,-2 2 0 0,-4 4 16 16,-2 0 0-16,-3 4 0 0,-5-3-208 0,-3 4 0 16,-3 5 0-16,-2 5 0 15,-5-2-384-15,0 7-80 0,-3-1-16 0,0 6 0 16,-2 2-1792-16,-2 2-352 0,-3 6-80 0</inkml:trace>
  <inkml:trace contextRef="#ctx0" brushRef="#br4" timeOffset="120239.75">7247 7738 15663 0,'0'0'688'0,"0"0"144"0,-8-4-656 0,8 4-176 0,0 0 0 0,0 0 0 15,0 0 1360-15,0 0 240 0,0 0 64 0,0 0 0 16,6-5-944-16,-6 5-176 0,12-4-32 0,-1-1-16 16,2 1-176-16,1 0-16 0,1 2-16 0,3-3 0 15,1 0-160-15,1 1-128 0,1 1 192 0,0-1-192 16,1-2 128-16,1 2-128 0,1 2 0 0,1-2 0 15,2-1 0-15,2 1 0 0,2 1 0 0,-1 1 0 16,1 1 320-16,2-1-32 0,4 2-16 0,2 2 0 16,3-1 80-16,1 0 16 0,-1 2 0 0,-1-1 0 15,2 3-64-15,0-1-16 0,1-1 0 0,1-1 0 16,4 3-96-16,2 2 0 0,2-4-16 0,2 3 0 0,2-3-48 16,-3 2-128-16,0-2 192 0,1-2-64 15,-1 1-128-15,2 0 0 0,1 1 144 0,2-1-144 0,3 2 0 0,0-3 128 16,-1 0-128-16,-1 2 0 0,-1-2 0 0,-1 3 0 15,1 0 0-15,0 1 128 0,4-1-128 0,0-2 0 16,-1 3 128-16,-1 1-128 0,-2-4 144 0,-2 2-144 16,0 0 192-16,3 3-192 0,2 0 160 0,3-2-160 15,1 1 128-15,-2 0-128 0,-3-2 144 0,1 5-144 16,2-4 160-16,0 2-160 0,3 2 176 0,1-3-176 16,1 3 192-16,-2-4-192 0,-3-1 240 0,-1 3-64 15,1 0-16-15,2 2 0 0,1 1 32 0,3-3 0 16,0 0 0-16,-2-2 0 0,-6 1-16 0,4 3 0 15,0-3 0-15,1 3 0 0,2-2-16 0,5 0 0 0,-3-3 0 16,-4-1 0-16,1-2-32 0,-2 1-128 16,-3 2 192-16,5 1-64 0,3 0 32 0,0-5 0 0,0-1 0 0,-2 0 0 15,-2 3-160-15,-1-2 0 0,-1 2 0 0,4-1 0 16,3 0 0-16,1-2 0 0,-5 0 0 0,-2-1 0 16,2-3 0-16,-3 4 0 0,-2 4 0 0,3 0 0 15,4-1 128-15,-1-1-128 0,-3-4 0 0,-2 3 128 16,-5 2-128-16,2 3 0 0,-1 4 0 0,1-4 0 15,1 1 128-15,2 0-128 0,-2-3 0 0,-1 0 128 16,-6-3-128-16,0 2 0 0,-2 1 0 0,0 2 0 16,1-1 0-16,2-1 0 0,2 1 0 0,1-1 0 15,-1 1 0-15,-2-3 0 0,-3 0 128 0,-1 3-128 16,-1 0 0-16,3 1 0 0,2 1 0 0,-2-2 128 16,2-4-128-16,-1 2 192 0,-2 1-192 0,-1 2 192 15,-1-2-48-15,0-1 0 0,-1-1 0 0,0 1 0 0,4-4-16 0,1 2-128 16,-1 0 192-16,1 0-64 0,-2 0-128 0,2-1 0 15,-2 0 0-15,-1 0 128 0,-2-2-128 0,1-1 0 16,1 3 0-16,1 0 128 0,1-2-128 0,-3 1 0 16,-3-1 0-16,-1 1 0 0,-1-2 0 0,-2 3 0 15,-1-1 0-15,1 2 0 0,-2 2 0 0,1 1 0 16,4 0 0-16,-1-3 0 0,-2-1 0 0,0-1 0 16,0 2 128-16,-5-2-128 0,-2 1 0 0,0 1 0 15,0 0 0-15,-3 0 0 0,-2-3 0 0,0 3 0 16,-2 1 0-16,2-1 0 0,1 2 0 0,0 1 0 15,-3 1 0-15,0-3 0 0,-2-1 0 0,-2 2 0 16,2-2 0-16,-2 0 0 0,-3 0 0 0,-3 0 0 16,-1 0 0-16,-1 0 0 0,-4-3 0 0,1 2 0 0,-3 2 0 15,0-2 128-15,0 1-128 0,-3 0 0 0,-9 0 0 16,8 0 128-16,-8 0-128 0,0 0 0 0,0 0 0 0,0 0 0 16,0 0 0-16,0 0 0 0,0 0 0 0,0 0 0 15,0 0 0-15,0 0 0 0,-11-8 0 0,-2 3 0 16,-1 4 0-16,-3 0 0 0,-4 1 128 0,-4 0-128 15,-4 0 0-15,-3 0 0 0,-4-3 0 0,-3 2 128 16,-6 0-128-16,1-2 0 0,-1 2 0 0,0 2-176 16,-5 2 176-16,0-1 0 0,-2 1 0 0,-5-2 0 15,-10 1 0-15,-2 1 0 0,-3-3 0 0,-2 1 176 16,-1 2-176-16,-5 1 0 0,-4 1-192 0,-3-3 192 16,-4 1 0-16,3-1 0 0,-6 2 0 0,-2 0 0 15,-7-2 0-15,1 4 0 0,0 1 0 0,1-3 0 16,-4-3 0-16,-1-1 0 0,-5 4 0 0,3-1 0 0,2-1 0 0,-4 2 0 15,-5-1 0-15,1-1 0 0,6-1 0 16,0-1 0-16,0 0 0 0,-1 2 0 0,-3 0 0 0,1-2 0 16,2-1 0-16,-4 1 128 0,-3 0-128 0,3 0 0 15,4 0 0-15,-3-1 0 0,-5-1 0 0,4 1 0 16,3 1 0-16,2 0-176 0,-1-4 176 0,-3 2 0 16,1 2 0-16,3-3 0 0,2-1 0 0,-4 2 0 15,-4-1 0-15,3 2 0 0,2 1 0 0,2-1 0 16,-1-1 0-16,-1 0 0 0,0 2 0 0,1 0 0 15,-1-3 128-15,0 3-128 0,-3-1 0 0,4 1 0 16,3 0 0-16,-2 0 0 0,-4-1 0 0,5 2 0 16,1 3 0-16,4-2 128 0,-1 0-128 0,-1 0 0 0,-1 0 0 15,2 0 0-15,7 2 0 0,1 0 0 16,0-4 0-16,1 2 0 0,1 2 0 0,3-1 0 0,4 0 0 0,1 3 0 16,-1-1 0-16,3 0 0 0,0 4 0 0,7-3 0 15,4 0 0-15,6 3 0 0,-1-2 0 0,4 1 0 16,0-1 0-16,3 2 0 0,3-3 0 0,7 2 0 15,3-2 0-15,6-2 0 0,4 1 0 0,4 1 0 16,4-2-160-16,5-1-96 0,-1-1-32 0,6 2 0 31,4-1-2464-31,3 0-480 0</inkml:trace>
  <inkml:trace contextRef="#ctx0" brushRef="#br4" timeOffset="122828.77">19757 14235 7359 0,'0'0'656'0,"0"0"-528"16,0 0-128-16,0 0 0 0,0 0 1984 0,0 0 384 0,0 0 64 16,0 0 0-16,0 0-736 0,0 0-160 0,0 0-16 0,5-9-16 15,-5 9-480-15,3-7-112 0,-3 7-16 0,0 0 0 16,0-13-96-16,0 6-32 0,0 7 0 0,-4-12 0 15,3 3-320-15,-3-1-64 0,-3 0 0 0,2 2-16 16,5 8 32-16,-9-7 16 0,-1-2 0 0,-1 4 0 16,-2-4 0-16,-1 2 0 0,-2 2 0 0,-1-2 0 15,-2 0-160-15,-1 0-48 0,-2 2 0 0,1 2 0 16,-1 0 48-16,-2 0 16 0,-2-4 0 0,0 6 0 16,-5 2-48-16,1 1-16 0,-2-2 0 0,0 0 0 15,-1 2-16-15,4 2 0 0,0 0 0 0,-1 0 0 16,0-1-64-16,3 4-128 0,3-2 176 0,0 5-176 15,0-2 192-15,2 3-64 0,3 1 0 0,1 3-128 16,0 3 208-16,3 1-64 0,4 0-16 0,-2 4 0 0,3-1-128 16,1 4 0-16,0 4 0 0,4 5 128 0,2 0-128 0,3 1 0 15,3 1 144-15,1 1-144 0,2 1 128 0,2 2-128 16,2-4 128-16,1-2-128 0,2-2 128 0,2 3-128 16,4-2 160-16,2-2-160 0,0 0 256 0,2-5-64 15,5-1 0-15,0 0 0 0,-1-2 0 0,2-3 0 16,0-3 0-16,2 1 0 0,1-1-48 0,-3-1-16 15,3-7 0-15,-1 1 0 0,2-1 0 0,-1-2-128 16,-3-3 192-16,1-1-64 0,0-7 0 0,1 1 0 16,2-2 0-16,-1 2 0 0,1-10 48 0,-2 4 0 15,1-3 0-15,0 2 0 0,0-5-176 0,-1-1 160 0,0-3-160 16,-3 0 160-16,-1-3-160 0,-2-1 128 16,-1-3-128-16,-2 0 128 0,-2-2-128 0,-2 1 128 0,-3 2-128 15,-1-4 128-15,0-3-128 0,-2 4 0 0,-4-1 144 16,0 2-144-16,-2-2 0 0,-3 3 144 0,-4-7-144 15,-2 4 0-15,-1 1 144 0,-1-1-144 0,-1-1 0 0,-2-3 144 16,-6 1-144-16,0 1 0 0,-1 1 0 0,-3 1 128 16,-5 4-128-16,1 1 0 0,-8 0 0 0,1 4 0 15,-1 0 0-15,-1 0 0 0,-2-1 0 0,1 4 0 16,2 5 0-16,-3-2 0 0,0 3 0 0,1 2 0 16,0 6-144-16,-1-1 144 0,4 2 0 0,0 1 0 15,1 0-144-15,0 4 144 0,-2 1 0 0,2 1-144 16,2 2 144-16,-2 0 0 0,-1 3 0 0,2 3 0 15,1 3 0-15,2 2 0 0,0 0 0 0,1 4-128 16,2 5 128-16,0 1 0 0,2 3 0 0,3 3 0 16,2 1 0-16,4 1 0 0,2-1 0 0,4 3 0 0,2-1 0 0,4-1 0 15,3 1 0-15,4-1 0 0,3 1 0 16,1-1 0-16,3-2 0 0,0 1 0 0,3-2 0 0,2-1 0 16,0-4 0-16,3 1 0 0,3-6 0 0,2-1 0 15,1-3 160-15,1-1-160 0,4-2 176 0,-1-6-176 16,-1-1 192-16,1-3-192 0,2 0 192 0,-2-3-64 15,-1-4 0-15,0-3-128 0,3-2 192 0,-2-1-192 16,1 1 192-16,-1-7-192 0,-1-2 176 0,-1-1-176 16,-3 0 160-16,-1-7-160 0,-3-2 160 0,1-2-160 15,-6-5 160-15,-1-1-160 0,-2 0 144 0,-3-2-144 16,-3-3 128-16,-1 3-128 0,-2 2 0 0,-3-1 128 16,-1 0-128-16,-2 1 0 0,-2 1 0 0,-1 3 0 0,-3-2 0 15,1 4 0-15,-6-4 128 0,0 5-128 0,-4-3 0 16,-2 5 128-16,-3-2-288 0,-4 3-64 0,-2 3-16 15,-1 0 0-15,-3 2 240 0,-3 2-144 0,-2 0 144 0,0 2-128 16,0 1 128-16,-1 3-160 0,1 4 160 0,0 1-160 16,0-3 160-16,2 2 0 0,2 4 0 0,2 1-128 15,3 1 128-15,-1 1 0 0,1 1 0 0,-1 1 0 16,1-1 0-16,3 1 0 0,2-2 0 16,-1 1-128-16,3 3 128 0,-2-1 0 0,0 5 0 0,-2-1 0 15,5 3 0-15,-5 2-160 0,2 1 160 0,1 9 0 16,2 0-128-16,1 5 128 0,-1-1 0 0,4 4 0 15,0 2-144-15,5 1 144 0,2 0 0 0,1 1-144 16,4-3 144-16,2 1 0 0,2 2 0 0,2-2 0 0,3-5 0 16,3 2 0-16,-1-4 0 0,2-1 0 15,1-2 0-15,2-1 0 0,1-5 0 0,2 0 0 16,3-4 0-16,1 0 0 0,1 0 0 0,-1 0 0 0,2-8 0 0,0-2 144 16,1-4-144-16,-1-3 0 0,1 0 176 0,-3-4-176 15,2-4 160-15,2-1-160 0,-1 0 144 0,2-5-144 16,2-6 128-16,-1 0-128 0,0-2 128 0,0-4-128 15,1-2 0-15,-2 2 128 0,-2-3-128 0,-2 3 0 16,-1 2 0-16,-4-2 128 0,-6 1-128 0,0 0 0 16,-4 5 0-16,-4-1 128 0,-4 1-128 0,-4 2 0 15,-2-5 0-15,-2 2 0 0,-6-1 0 0,-1-2 0 16,-8 3 128-16,0-2-128 0,-3 4-256 0,-1 2-64 16,-4 3-32-16,1 1 0 15,-1 1-416-15,-1 6-64 0,1 0-32 0,2 4-10960 0,1 3-2192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46:00.89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12892 15302 8287 0,'0'0'368'0,"0"0"80"0,0 0-448 0,-3-9 0 0,3 9 0 0,0 0 0 16,0-10 2320-16,-1 1 384 0,-3-3 80 0,4 12 16 15,0 0-1120-15,0-7-208 0,-1-3-64 0,1 3 0 16,0 7-144-16,0 0-48 0,0 0 0 0,0 0 0 0,0 0-352 0,0 0-80 16,0 0-16-16,0 0 0 0,0 0-256 0,0 0-48 15,-9 0-16-15,0 3 0 0,1 1-176 0,-2 3-32 16,-2-2-16-16,0 4 0 0,1 1 96 0,-1 3 0 15,1-1 16-15,-2 3 0 0,-3 3-32 0,-1 1-16 16,2 0 0-16,0 5 0 0,-1-1-16 0,1 1 0 16,1 1 0-16,-1 3 0 0,0 7-32 0,-2 0-16 15,-1-2 0-15,0 3 0 0,2 1-16 0,-2 1 0 16,0-3 0-16,2 2 0 0,1 1 0 0,2 2 0 16,1-1 0-16,3-1 0 0,2 2 48 0,2 2 0 15,0 0 0-15,2 2 0 0,1-1-80 0,3-1-16 16,0 3 0-16,2-5 0 0,2 1-160 0,1 0 160 0,0-2-160 0,3-2 160 15,3-3-160-15,-1-2 0 16,-1-1 144-16,2-2-144 0,1-4 160 0,-2 5-32 0,-1-6-128 0,2 1 192 16,0-2-64-16,1-3-128 0,-3 2 176 0,2 0-176 15,-2-5 144-15,-3 1-144 0,0-3 0 0,-1-1 144 16,1 0-144-16,-4-3 128 0,1-3-128 0,0 4 128 16,-2-6 0-16,-2-6 0 0,3 8 0 0,-3-8 0 15,0 0 0-15,0 0 0 0,0 0 0 0,0 0 0 16,0 0 64-16,0 0 0 0,0 0 0 0,0 0 0 15,0 0 32-15,3-10 16 0,-2-6 0 0,-1 0 0 16,-1-1-96-16,-2 0-16 0,0-5 0 0,0-1 0 16,-2-2-128-16,-4-2 0 0,1-5 144 0,-2-1-144 15,2 0 0-15,-1-1 128 0,-1-2-128 0,-1 1 0 16,1-2 0-16,1 1 0 0,0 1 0 0,1-1 0 0,3-2 128 0,0 0-128 16,2 1 128-16,2-1-128 15,1-4 0-15,0 0 0 0,1-3 0 0,5-2-192 0,1-1 192 0,2 2 0 16,4-3 0-16,-1 3 0 0,1 1 0 0,1 6 0 15,-1 1 0-15,1-2-128 0,-4 1 128 0,1 2 0 16,2 3 0-16,0 1-128 0,1 5 128 0,0-1 0 16,4 2 0-16,-3 0 0 0,-2 4 0 0,-1 3-160 15,1 0 160-15,0-1 0 0,-1 4-144 0,1 1 144 16,0 1 0-16,0 1-144 0,-2 4 144 0,-1 2-208 16,-2-1 80-16,-8 9 128 0,7-5-176 0,-7 5 176 15,0 0-128-15,0 0 128 0,0 0-192 0,0 0 64 16,0 0 0-16,0 0 0 0,0 0 128 0,-6 14-128 15,-2 0 128-15,-2 3-128 0,-2 2 128 0,-1 0 0 0,0 0 0 0,-2 0 0 16,0 1 0-16,-2 5 128 0,-4 1-128 0,1-2 176 16,1 7-176-16,2 3 0 0,-4 3-160 0,3 3 160 15,-1 4 0-15,-2 2 0 0,-3 2 176 0,1 8-48 16,0 2-128-16,1 5 144 0,1-4-144 0,0 5 160 16,2-2-160-16,3 3 0 0,2-4 0 0,5-1 128 15,3-4-128-15,3-4 0 0,3-4 0 0,5 1 0 16,3-1 0-16,2-4 0 0,4 1 0 0,2-3 0 15,3-2 0-15,4-3 0 0,4-1 0 0,1-4 0 16,2-1-224-16,4-5 80 0,-1-1 16 0,3-3 0 16,5-3-1024-16,4-3-208 15,4-4-48-15,8-4-10496 0,3-3-2112 0</inkml:trace>
  <inkml:trace contextRef="#ctx0" brushRef="#br0" timeOffset="1118">14315 14984 15663 0,'-10'-8'1392'0,"4"5"-1120"0,0-2-272 0,-1-1 0 16,1 3 928-16,6 3 128 0,-8-7 32 0,8 7 0 15,0 0-16-15,0 0 0 0,0 0 0 0,0 0 0 16,-6-5-176-16,6 5-16 0,0 0-16 0,0 0 0 16,0 0-240-16,0 0-48 0,6-6-16 0,-6 6 0 15,10 1 0-15,3 0 0 0,2 4 0 0,1 1 0 0,1 1-112 0,4 5-32 16,2 3 0-16,3 3 0 0,4 1 96 0,0 4 0 15,2 7 16-15,2 2 0 0,4 2-240 0,-2 3-48 16,-3 0-16-16,-1 5 0 0,-2 7-80 0,-2 4-16 16,-4 0 0-16,-1 3 0 0,-2-1 16 0,-1 0 0 15,-2 3 0-15,-3-2 0 0,-1-2 272 0,-3 0 48 16,-4-2 16-16,-2 2 0 0,-3-2-32 0,1 1-16 16,-3-4 0-16,-1 1 0 0,-1-4-176 0,-2-1-48 15,-1-2 0-15,-1 3 0 0,-2-4 0 0,0-2 0 16,-1 0 0-16,0-2 0 0,-1-1 32 0,-1 1 0 15,1 2 0-15,-1-2 0 0,1 1-48 0,-4-1-16 16,0-2 0-16,0-3 0 0,-3-1-176 0,-1-2 0 0,1 0 144 0,-1-5-144 16,0 2 0-16,1-3 128 0,1-4-128 0,1 2 0 15,-1-3 128-15,2-3-128 0,0-2 128 0,3-1-128 16,1-4 0-16,0 0 128 0,3-5-128 0,7-4 0 16,0 0 0-16,0 0 144 0,0 0-144 0,0 0 0 15,0 0 0-15,0 0 0 0,2-13 0 0,3 2 0 16,1-5 192-16,3 0-64 0,2-2 0 0,2 0-128 15,1-1 0-15,1 0 0 0,2 0-160 0,-1-5 160 16,0 0 0-16,0 0 0 0,2-4 0 0,0 3 0 16,-3-5 0-16,0-1 0 0,-1 1 0 0,-1-6 0 15,-2-3 0-15,1-2 0 0,-1 1 0 0,1-7 0 16,-3 0 0-16,-1-6 0 0,0-4 0 0,-2-1 0 16,1-1 0-16,-1 0 0 0,-1-6 0 0,-1 0 0 0,-3 1 0 15,1 1 0-15,-2 3-176 0,-3 3 176 0,-1 1-176 0,-1 0 176 16,-2 6-208-16,-1 2 80 15,0 1-32-15,-3 4 0 0,-1 6 0 0,-2 3 0 0,0-1-80 0,-1 6-16 16,-3 2 0-16,2 2 0 0,-1 5 256 0,1 2-176 16,-1 1 176-16,2 3-160 0,0 2 160 0,2 0 0 15,2 5 0-15,-1-1 0 0,3 3 0 0,3 1 0 16,6 4 0-16,0 0-128 0,0 0 128 0,0 0 0 16,0 0 0-16,0 0 0 0,0 0 0 0,8 13 0 15,0-1 0-15,4 5 0 0,1 1 0 0,1 2-160 16,2 6 160-16,2-1-208 0,-2 4 208 0,2 6 0 15,-1 3 0-15,-1 5 0 0,1 3 0 0,-2 2 0 16,-1 3 0-16,-1 7 0 0,-1 2 0 0,0 6 0 0,-2-1 0 0,-1 6 0 16,-1-1 128-16,-3 1 0 0,0-1 16 0,-3 0 0 15,-2-1 112-15,-1-2 0 0,-1-6 16 0,-4-1 0 16,1 0 144-16,-2-8 32 0,-2-5 0 16,0 0 0-16,-1-3-144 0,-2-1-32 0,0-4 0 0,-2-1 0 15,1-4-144-15,-1-1-128 0,-1-5 192 0,-1 0-192 16,2-3 160-16,-1 0-160 0,1-6 128 0,1-2-128 15,0-1 0-15,4-5 0 0,-4-1 0 0,3-5 0 32,1-2-1376-32,0-4-304 0,0-7-64 0</inkml:trace>
  <inkml:trace contextRef="#ctx0" brushRef="#br0" timeOffset="3526.05">25837 14501 1839 0,'0'0'160'0,"0"0"-160"0,0 0 0 0,0 0 0 15,0 0 2496-15,9 6 480 0,-3-1 96 0,-6-5 0 16,0 0-1744-16,0 0-368 0,10 3-64 0,-10-3 0 0,0 0-240 0,9 5-32 16,-9-5-16-16,0 0 0 15,10 1 16-15,-10-1 0 0,9-3 0 0,-1-3 0 0,-8 6 240 16,10-5 48-16,-10 5 16 0,9-6 0 0,-1-4-160 0,-1 4-16 16,-7 6-16-16,5-12 0 0,2 4-288 0,-4-2-48 15,-3 3-16-15,0-4 0 0,-1 3-128 0,0-4-16 16,-2 1-16-16,0 1 0 0,-3-3-16 0,0 1 0 15,0 1 0-15,-1-4 0 0,1-1 112 0,0 2 32 16,-2 3 0-16,-1-2 0 0,-1-2-128 0,1 1-32 16,0 3 0-16,-1-2 0 0,-1-1 32 0,0 0 0 15,-1 0 0-15,-2 0 0 0,-3 1-32 0,-1 1-16 16,1-1 0-16,-2-1 0 0,-2-1 0 0,1-2 0 16,-3-1 0-16,-1-1 0 0,-2-1-48 0,1 2 0 15,0-2 0-15,-2 2 0 0,1 0-128 0,1 0 160 0,1 1-160 16,-2-2 160-16,0 1-160 0,-1 2 0 0,-2 1 144 0,0 0-144 15,-2-3 0-15,-1 3 0 0,-5 2 0 0,-2-1 0 16,-4-2 0-16,1 4 0 0,2 2 0 16,2-1 0-16,0 2 0 0,3-1 144 0,-3-1-144 0,6 5 0 15,0 2 160-15,1 0-160 0,2-1 128 0,-1 3-128 16,-5-1 0-16,1 2 128 0,-2 2-128 0,1-1 0 16,-2 0 0-16,1-1 0 0,2 0 0 0,1-2 0 15,1 4 0-15,2 1 0 0,1-1 128 0,2 3-128 16,3 0 0-16,1 2 0 0,0-2 0 0,3 2 0 15,-1 2 0-15,1-2 0 0,2 3 0 0,-1-3 0 16,0 2 0-16,0 1 128 0,0 0-128 0,0 0 0 16,1 2 0-16,-1 1 0 0,-3 2 0 0,3 1 0 15,-1-4 0-15,3 2 0 0,0 1 0 0,-1 4 0 0,0-2 128 0,0 0-128 16,0-4 128-16,2 2-128 16,2-1 128-16,-3 2-128 0,2 0 0 0,1-2 128 0,1 0-128 0,1 0 0 15,-1-3 144-15,0 4-144 0,1 1 160 0,0 1-32 16,1-2-128-16,1-1 192 0,-2 1-64 0,1 1 0 15,0 2-128-15,0-3 192 0,0-3-64 0,0 3-128 16,1 0 176-16,0 3-176 0,-1-3 176 0,0 0-176 16,1 0 160-16,1 1-160 0,1 0 160 0,-3 2-160 15,1-2 160-15,3 0-160 0,-1-1 176 0,2 2-176 16,-1 0 192-16,1-1-192 0,-1 1 176 0,2-2-176 16,2-2 160-16,-1 2-160 0,-1 0 128 0,1 0-128 15,0-2 0-15,3 3 144 0,0 1-144 0,1 2 0 16,0-3 144-16,1 2-144 0,0-2 128 0,2 2-128 0,-1-1 128 0,2-2-128 15,0-1 128-15,1 2-128 0,-1 2 160 16,1-3-160-16,-1-4 176 0,-1 1-176 16,2-3 192-16,1 3-192 0,-1 0 208 0,-2-1-64 0,-3-10-16 0,6 12 0 15,-1-4 16-15,1 1 0 0,-2-3 0 0,0 5 0 16,-4-11 0-16,6 8 0 0,-1 3 0 0,1-5 0 16,-6-6-144-16,11 11 192 0,-5-3-192 0,-6-8 192 15,10 9-192-15,-1-3 0 0,-9-6 0 0,0 0 0 16,14 7 0-16,-6-2 0 0,-8-5 0 0,10 4 0 31,-10-4-1008-31,0 0-224 0,0 0-48 0,9-2-10144 0,-9 2-2016 0</inkml:trace>
  <inkml:trace contextRef="#ctx0" brushRef="#br0" timeOffset="4996.63">25159 14453 5519 0,'0'0'240'0,"0"0"64"0,-7 6-304 0,7-6 0 0,-9 6 0 0,0 0 0 16,0-3 1728-16,1 2 304 0,2-1 48 0,6-4 16 16,-6 5-896-16,6-5-176 0,-7 4-48 0,7-4 0 15,0 0-64-15,0 0-16 0,0 0 0 0,0 0 0 16,0 0 0-16,0 0-16 0,0 0 0 0,0 0 0 16,0 0-48-16,0 0-16 0,0 0 0 0,0 0 0 0,0 0-112 0,0 0 0 15,0 0-16-15,0 0 0 0,0 0 96 0,0 0 32 16,0 0 0-16,0 0 0 0,8-9-128 0,-2-2-32 15,-1-1 0-15,3 2 0 0,1-5-192 0,1-2-32 16,0-2-16-16,2 0 0 0,0-2-112 0,5-3-32 16,1-1 0-16,1 1 0 0,-1-2-16 0,1-1-16 15,1-1 0-15,2-1 0 0,3-1 32 0,0 0 16 16,-2 1 0-16,3-1 0 0,3-4-144 0,2 2-16 16,-1 6-128-16,3-4 192 0,-1 2-192 0,0 2 0 15,-3-2 0-15,-1 2 0 0,-3 3 128 0,-1-1-128 16,1 1 0-16,-5 3 0 0,-4-1 0 0,0 1 0 15,-2 1 0-15,0 2 0 0,-5 0 128 0,1 2-128 0,-1 0 0 16,-2 2 0-16,-3 4 128 0,0-1-128 0,0 2 0 0,-4 8 144 16,0 0-16-16,0 0 0 0,0 0 0 0,0 0 0 15,2-10 16-15,-2 10 0 0,0 0 0 0,0 0 0 16,0 0-16-16,0 0 0 0,-7 4 0 0,0 3 0 16,-3 2-128-16,0 4 160 0,-2 4-160 0,1-2 160 15,-2 3-160-15,-1 2 160 0,-5 2-160 0,-1 3 160 16,0-1-160-16,-5 3 128 0,0 5-128 0,-6 1 128 15,-3 1-128-15,1 0 0 0,-2 1 0 0,0 0 0 16,1 2 0-16,0-1 128 0,-3-2-128 0,2 2 0 16,4 0 160-16,-2 0-160 0,-2-3 192 0,3-1-192 15,2 0 256-15,1-1-64 0,-1 1-16 0,4-4 0 16,0 0-176-16,3-5 160 0,2-3-160 0,3 1 160 16,4 0-160-16,3-3 0 0,0-5 0 0,5-1 0 0,1 1 0 0,3-4 0 15,2-9 128-15,0 0-128 16,0 0 0-16,0 0 0 0,12 5 144 0,2-7-144 0,1-5 0 0,3 0 144 15,1-6-144-15,4-1 0 0,1-3 160 0,2 0-160 16,0-4 128-16,2 1-128 0,3-8 0 16,-2 1 0-16,-1-5 128 0,1 1-128 0,2-1 0 0,-2 0 0 15,0-1 0-15,3-2 0 0,4-1 0 0,2-1 0 16,3-1 128-16,0-1-128 0,1-1 0 0,0 2 0 16,0-3 0-16,-2 1 0 0,-3-4 0 0,-1 5 0 15,1 3 0-15,-5 2 0 0,-4 2 0 0,-1 7 0 16,-2 5 0-16,-2 2 0 0,-4 3 0 0,-5 3 0 15,-6 6 0-15,-8 6 0 0,0 0 0 0,0 0 128 16,0 0-128-16,-4 14 0 0,-6 4 0 0,-7 3 128 16,-3 5-128-16,-4 7 0 0,-3 2 144 0,-5 5-144 0,-3 3 160 15,-5 0-160-15,-3 4 128 0,-7 1-128 0,-7 1 0 16,-1-1 144-16,-2 0-144 0,3-5 0 0,5-1 0 0,5-2 0 16,3-6 0-16,8-5 0 0,5-3 0 0,2-7 0 31,3-6-992-31,6-5-224 0,5-4-64 0,5-6 0 15,7-3-1984-15,4-9-384 0</inkml:trace>
  <inkml:trace contextRef="#ctx0" brushRef="#br0" timeOffset="5949.36">24937 13620 2751 0,'-5'-19'128'0,"2"9"16"0,1-4-144 0,-2 0 0 0,0-3 0 15,0 3 0-15,1 0 2464 0,0 1 464 0,0-4 80 16,1 3 32-16,-2 0-1808 0,2 1-352 0,-2-1-80 0,2-1-16 16,0-1-16-16,-1-1-16 0,2 1 0 0,0-1 0 15,0 4 128-15,-1-1 16 0,1-1 16 0,1 2 0 16,0 2-32-16,0-3-16 0,-1 1 0 0,1 4 0 15,-2-2 48-15,4 3 16 0,-2-2 0 0,0 10 0 16,0-9-128-16,0 9-32 0,0 0 0 0,0 0 0 16,-2-11-144-16,2 11-48 0,-2-10 0 0,2 10 0 15,0 0 32-15,0 0 0 0,-1-8 0 0,1 8 0 16,0 0-96-16,0 0-32 0,0 0 0 0,0 0 0 16,0 0-208-16,0 0-32 0,0 0-16 0,0 0 0 15,0 0-224-15,1 14 0 0,1 2 128 0,1 3-128 0,0 3 0 16,0 2 128-16,2 5-128 0,3 5 0 15,1 2 144-15,1 5-144 0,0 6 128 0,0 1-128 0,1 7 144 16,-2 7-144-16,-3 1 160 0,3 4-160 0,-3 0 176 16,-1 3-176-16,0-2 192 0,-2-5-192 0,-1-1 192 0,0-3-64 15,-2-4 0-15,0-2-128 0,-3-1 384 0,1-5-16 16,-1-5-16-16,0-4 0 0,2-1 32 0,1-4 0 16,0 0 0-16,-2-10 0 0,2-4-144 0,2-2-32 15,-2-2 0-15,1-1 0 0,-1-14-16 0,0 0 0 16,0 0 0-16,0 0 0 0,0 0 112 0,8-13 16 15,-4-5 0-15,1-3 0 0,-4-6-80 0,1-2-16 16,-4-7 0-16,1-6 0 0,-3-2-224 0,2-7 0 16,-2-2 128-16,1-2-128 0,1-1 0 0,-1 0 0 0,1 0 0 15,0 4 0-15,2 2 0 0,0 2 0 16,0 4 0-16,2-3 0 0,0 0 0 0,-2 2 0 0,0-2 0 16,0 4 0-16,-2-2-144 0,-1 1 144 0,-1-3 0 0,2 2-144 15,1-3 144-15,-2 5-160 0,0-3 160 0,1 8-160 16,1 4 160-16,-2 2-160 0,1 4 160 0,-1-1-160 15,-1 7 160-15,3 3 0 0,-3 2 0 0,3 2 0 16,-2 4 0-16,1 3 0 0,2 8-144 0,0 0 144 16,-3-5 0-16,3 5 0 0,0 0-144 0,0 0 144 15,-2 10 0-15,0 8 0 0,1 6 0 0,0 3 0 16,1 6-144-16,0 3 144 0,0 5-208 0,2 8 80 16,1 4 128-16,-1 6 0 0,1 4 0 0,-2 3 0 15,2 8 0-15,-3-3 0 0,-1 0 0 0,-1-2 0 16,0 0 0-16,-1-6 0 0,-2-8 0 0,-1-4 0 0,1-4 0 15,-2-4 176-15,1-5-48 0,1-5 0 0,1-6 0 16,2-2 0-16,0-6 0 0,4-2 0 0,-2-7-128 16,0-10 128-16,0 0-128 0,0 0 128 0,0 0-128 0,0 0-224 15,0-11 48-15,-2-5 16 16,0-3-1952-16,-2-2-400 0,-2-1-80 16</inkml:trace>
  <inkml:trace contextRef="#ctx0" brushRef="#br0" timeOffset="7156.29">23807 13492 12207 0,'0'0'528'0,"0"-8"128"0,-4-2-528 0,2 4-128 15,2-3 0-15,-3 1 0 0,-2 2 848 0,0-2 144 16,1 2 32-16,0-2 0 0,4 8-112 0,-6-7-16 15,-1 0 0-15,7 7 0 0,-3-10 192 0,-2 2 16 16,0-2 16-16,5 10 0 0,-4-10 112 0,1 1 32 16,3 9 0-16,-1-9 0 0,1 9-272 0,0 0-48 15,1-6-16-15,-1 6 0 0,0 0-336 0,0 0-64 16,0 0-16-16,0 0 0 0,0 0-128 0,13 4-16 0,-2 3-16 0,2 2 0 16,1 5 80-16,0 3 16 0,1 1 0 0,6 3 0 15,4 6-96-15,4-2-16 0,3 6 0 0,2 3 0 16,4 2-16-16,1 1-16 0,-3 2 0 0,1 0 0 15,-2 6-112-15,-2-3-32 0,-2 1 0 0,0 0 0 16,-1-6-32-16,0 0 0 0,-5-1 0 0,2-1 0 16,0-1 112-16,-3-2 16 0,4-3 0 0,-4 2 0 15,-1-2-16-15,0-5 0 0,-2-1 0 0,-1-2 0 16,-2-4-48-16,0-1 0 0,-3-1 0 0,-1-2 0 16,-5-5 0-16,-1 3-16 0,-3-5 0 0,-5-6 0 15,0 0 16-15,0 0 0 0,0 0 0 0,0 0 0 16,0 0 80-16,0 0 32 0,-6-11 0 0,-2-2 0 15,-2-1-112-15,-3 1-32 0,-2 0 0 0,0-2 0 0,-3-4-160 16,-1 0 128-16,-3-4-128 0,0 2 128 16,1-2-128-16,-3-3 0 0,0 1 144 0,-1-1-144 0,1-2 0 0,-1 2 0 15,-2-3 0-15,0-5 0 0,-1 0 0 0,1-1 0 16,-1-2 0-16,0 0 128 0,-4-1-128 0,-1 2 0 16,1 1 0-16,1-1 0 0,1 2 0 0,-1 1 0 15,2-2 0-15,1 6 0 0,3 0 0 0,2 6 0 16,4-1 0-16,1 3 0 0,-1 1 0 0,1 2 0 15,0 0 0-15,3 3 0 0,2 0 0 0,2 4 0 16,0-2 0-16,2 1-128 0,1 2 128 0,2-1 0 16,-1 2 0-16,4 3 0 0,3 6 0 0,0 0 0 15,0 0 0-15,0 0-128 0,0 0 128 0,0 0 0 0,5 8 0 16,2 1-128-16,1 3 128 0,3 3-128 16,5 3 128-16,1 2-128 0,2 3 128 0,4 5 0 0,3-3 0 15,4 7-128-15,5 4 128 0,4 1 0 0,3 1 0 0,0 1 0 16,0 4 0-16,-1 1 0 0,-2 1 0 15,2-3 0-15,-2-1 0 0,-1 0 0 0,-2-2 0 0,1-3 0 16,-3-5 0-16,0-1 0 0,-2-1 128 0,-1-4-128 16,-4 2 0-16,-2-5 0 0,-4-3 0 0,-2-3 0 15,-2-1 0-15,-3-2 0 0,-7-3 0 0,-1-2 0 16,-6-8 0-16,0 0 0 0,0 0 0 0,0 0 128 16,-9-10 0-16,-4-2 16 0,-2-4 0 0,-4 1 0 15,-4-3-16-15,-4-6 0 0,-3-6 0 0,-2-3 0 16,-1-2 48-16,-3-5 0 0,-3-4 0 0,-3-4 0 15,0-2-176-15,-1-2 0 0,-2 1 0 0,1 3 0 16,-2 6 0-16,4 2 0 0,2-2 128 0,5 9-128 0,2 7 0 0,6 2 0 16,4-1 0-16,4 6 0 0,1 4 0 15,4 5 0-15,3 0 0 0,2 5 0 0,3 0 0 0,6 5 0 16,0 0 0-16,0 0 0 0,10 8-160 0,1 6 160 16,1 0 0-16,4 6-144 0,3 1 144 0,4 5 0 15,4 2-144-15,2 3 144 0,3 1 0 0,1 6 0 16,1 4 0-16,-1 5 0 0,-2-1 0 0,2 3 0 15,-4 0 0-15,0-5 0 0,-1-2 0 0,-2 0 0 16,-1-4 0-16,-2-2 0 0,-1-2 0 0,-5-5 0 16,1-1 0-16,0 0 0 0,-4-3-384 0,0-4 0 15,-1-2 0-15,-2-4 0 16,-3-3-2896-16,-8-12-592 0</inkml:trace>
  <inkml:trace contextRef="#ctx0" brushRef="#br0" timeOffset="7975.04">24995 14418 5519 0,'0'0'240'0,"0"0"64"0,0 0-304 0,-5 8 0 0,1 1 0 0,1-3 0 15,3-6 2496-15,0 0 448 0,-3 12 96 0,3-12 16 16,0 9-1968-16,0 0-384 0,0-9-64 0,0 0-32 16,3 8-352-16,-3-8-80 0,0 0-16 0,0 0 0 15,0 0 272-15,0 0 48 0,0 9 16 0,0-9 0 16,0 0 496-16,0 0 96 0,0 0 32 0,0 0 0 16,0 0-80-16,0 0-16 0,0 0 0 0,0 0 0 15,12-1-224-15,1-3-48 0,0-1-16 0,1-1 0 16,4-2-96-16,3-3-32 0,0-2 0 0,1-2 0 15,4-6-112-15,1-1-32 0,1-1 0 0,1-5 0 16,-1 2-48-16,2-5-16 0,1-3 0 0,-1 0 0 16,2-3 48-16,0 2 16 0,3-2 0 0,2 0 0 15,0 0-112-15,1 3-32 0,-2 3 0 0,-3 3 0 0,-1-2-112 0,-3 2-16 16,-2 1-16-16,-3 6 0 0,-3-1-48 16,1 4 0-16,-4 2 0 0,-3 0 0 0,-2 1-128 0,-2 2 160 15,1 5-160-15,-4-4 160 0,0 4-160 0,-8 8 192 16,0 0-192-16,5-10 192 0,-2 3 32 0,-3 7 16 15,0 0 0-15,0 0 0 0,0 0-64 0,0 0-16 16,-8-4 0-16,8 4 0 0,-10 6-160 0,0 1 0 16,0 3 0-16,1-1 0 0,0 3 0 0,1 1 0 15,-1 1 0-15,0 1 0 16,-1-1-1088-16,1 1-192 0,0 1-32 0,1-4-16336 0</inkml:trace>
  <inkml:trace contextRef="#ctx0" brushRef="#br0" timeOffset="11276.6">25187 14654 19343 0,'-17'12'1728'0,"5"-8"-1392"0,-2-1-336 0,4 3 0 16,1-1 752-16,4 1 80 0,0-3 0 0,5-3 16 16,0 0-304-16,0 0-64 0,0 0-16 0,8-13 0 15,-2-2 16-15,1-4 0 0,1-3 0 0,4 2 0 16,-4 1-32-16,4-3 0 0,-2-1 0 0,2 1 0 0,-1 1 96 0,-1 1 16 16,3 0 0-16,1-2 0 0,-1 0 32 0,0-3 16 15,1 1 0-15,3 0 0 0,0-4 64 0,2 1 16 16,2-2 0-16,0-4 0 0,0-2-80 0,3 0-16 15,7-2 0-15,2 1 0 0,1-1-16 0,4-1 0 16,3-1 0-16,0-4 0 0,-4-1-64 0,2-1-32 16,-1 1 0-16,0-1 0 0,0-2-224 0,-2 1-64 15,-2 5 0-15,2 1 0 0,2-4-32 0,0 4-16 16,-1-1 0-16,1-2 0 0,0 1 64 0,-2-1 16 16,-3 3 0-16,1 0 0 0,-1 0-32 0,-1-2 0 15,-1 3 0-15,3-2 0 0,-1-1-16 0,2-1-16 0,4 1 0 16,1-1 0-16,4 0-32 0,1 1 0 0,1-3 0 15,1 5 0-15,-1-1 0 0,-2 0 0 0,0 2 0 16,-5 1 0-16,-1 1-128 0,0 1 160 16,0 1-160-16,2 0 160 0,-2 1-160 0,-1 0 0 0,-2-1 0 0,0 2 128 15,-1 3-128-15,0-2 0 0,-2 1 0 0,-1 2 0 16,-1-1 0-16,-1-2 128 0,2 1-128 0,-2 2 0 16,2-4 128-16,0 1-128 0,4-1 128 0,2-1-128 15,-1-2 192-15,1 1-32 0,-1-1-16 0,-1 3 0 16,-2-1-144-16,-1 0 0 0,-5 1 0 0,0 1 0 15,-3 3 0-15,-1 1 0 0,-3 1 0 0,0 1 0 16,1 2 0-16,2-1 0 0,-1 2 0 0,-1 0 0 16,-2-5 0-16,2 5 0 0,1-2 0 0,1 2 128 15,1 0-128-15,0 0 0 0,0-2 0 0,1 3 128 0,-1 2-128 16,0 1 0-16,-3 0 0 0,1 2 0 0,-2 2 0 0,0-2 0 16,-1 2 0-16,-3 2 0 0,2 2-128 0,-3-3 128 15,2 4 0-15,-5 1 0 0,0 0 0 0,1 0 0 16,-3 2 0-16,-3 1 0 0,0 1 0 0,-7 5 0 15,6-3 0-15,-6 3 0 0,5-9 0 0,-5 9 0 16,0 0 0-16,0 0 0 0,0 0 0 0,0 0 0 16,0 0 0-16,0 0 0 0,0 0-128 0,0 0 128 15,-8-4 0-15,8 4 0 0,-11 4 0 0,-2 2 0 16,3-1-144-16,0 3 144 0,-4 3 0 0,-2 3 0 16,-1-2-128-16,0 3 128 0,-2 0 0 0,-5 5 0 15,-2 3-128-15,-6 5 128 0,1 5 0 0,-4 4 0 0,-5 1 0 16,-2 12 0-16,-2 3 0 0,1 4 0 15,-2 7-128-15,-3 0 128 0,-6 4 0 0,-3 3 0 0,-5 1 0 0,-3 1 0 16,-1 0 0-16,0 2 0 0,1 2 0 0,-4 0 0 16,-2-4 0-16,-2-2 0 0,-6-2 0 0,4-2 0 15,0 0 0-15,5 1 0 0,0-2 0 0,0-1 0 16,-2 2 0-16,0 0 0 0,1-1 0 16,8-5 0-16,2-3 0 0,5 3 0 15,4 0 0-15,3 0 0 0,2-2 0 0,1-3 0 0,1-3 0 0,0-1 0 16,2-1 0-16,1-4 0 0,3-1 0 0,2-4 0 15,2 1 0-15,2-2 128 0,0-2-128 0,2 0 0 16,-1 2 0-16,-1-2 0 0,0-2 0 0,0 0 0 16,-5 0 0-16,-2-1 0 0,1-2 0 0,-1 0 0 15,1-1 0-15,3-2 0 0,3 1 0 0,1-1 0 16,-1 5 0-16,4-4 0 0,-1-4 0 0,2 0 0 16,0-6 0-16,1 5 0 0,0-4 0 0,3-4 0 0,1 0 0 15,2-1 0-15,-1 0 0 0,3-2 0 0,0 0 0 0,2-2 0 16,2-4 0-16,4 1 0 0,1-1 0 0,2 0 0 15,4-3 0-15,4-7 0 0,-1 10-128 0,1-10 128 16,0 0 0-16,9 5 0 0,-9-5-144 0,13-1 144 16,0-3 0-16,1-6-144 0,4-2 144 0,3-4 0 15,-1-7 0-15,3 0-128 0,0 0 128 0,0-6 0 16,1 1 0-16,0-5 0 0,1-3 0 0,1 0 0 16,0-3 0-16,1-3 0 0,-1 1 0 0,5-4 0 15,5 2 0-15,5-2 128 0,2-7-128 0,5-1 192 16,2-4-64-16,-1-2 0 0,-2-1 0 0,3-2 0 15,2 1 0-15,0-5 0 0,0-4-128 0,4 0 0 0,3-2 0 16,-1-1 128-16,-1 1-128 0,-3-1 0 0,-1 2 0 16,-1 1 0-16,-1 0 0 0,2 3 0 0,3-2 0 0,2 3 0 15,3 7 0-15,-2-4 0 0,-2 2 0 16,-1-1 0-16,-3 2 0 0,0 1 144 0,4-2-144 0,0 2 0 16,3 4 144-16,-1 1-144 0,0 0 0 0,0 4 144 15,-3-1-144-15,0 1 0 0,0 3 0 0,-3-1 128 16,0 2-128-16,1 0 0 0,-1 4 0 0,-1 0 0 15,-2 0 0-15,-3 4 0 0,-4 0 128 0,-2 1-128 16,-3-3 0-16,0 1 0 0,-1 3 0 0,-3 0 0 16,-3 0 0-16,0 2 0 0,1-1 0 0,0 1 0 15,-1 5 0-15,-1-3 0 0,-1 5 0 0,-2 2 0 16,-3 4 0-16,-2 0 0 0,-3 4 0 0,-1 0 0 0,-2 1 0 16,-2 0 0-16,-2 2 0 0,-1 4 0 0,-1-3 0 15,-1 3 0-15,-1 1 0 0,-2 4 0 0,-1-2 0 0,1 2 0 16,0-2 0-16,-6 7 0 0,0 0 0 0,6-6 0 15,-6 6 0-15,8-5 0 0,-2 1 0 0,-6 4 0 16,6-6 0-16,-6 6 0 0,0 0 0 0,7-3 0 16,-7 3 0-16,0 0 0 0,0 0 0 0,0 0 0 15,0 0 0-15,0 0 0 0,0 14-128 0,-3 3 128 16,-5 0 0-16,0 2 0 0,-5 1 0 0,-4 2 0 16,-4 5 0-16,-2 2 0 0,-5 6-144 0,-6 4 144 15,-8 4 0-15,-2 9 0 0,-4 7 0 0,-2 6 0 16,-3 2 0-16,-5 7 0 0,-1 1 0 0,-3 10 0 0,-8 3 0 15,-5 1 0-15,-4-3 0 0,0 7 0 16,4 2 0-16,-3-2 0 0,-4-2 0 0,1-2 0 0,-4-2 0 16,3 2 0-16,3 1 0 0,4-1 0 0,3-1 0 0,-2-4 0 15,-1-4 0-15,3 1 0 0,-2-5 0 0,7 1 0 16,1-5 0-16,2 1 0 0,3-1 0 0,-2-5 0 16,-5 1 0-16,2-6 0 0,0 2 0 0,5-2 0 15,2 0 128-15,5-2-128 0,-3 0 0 0,3-6 0 16,1-4 0-16,-1-1 128 0,4 1-128 0,0-6 0 15,3 1 0-15,8-7 0 0,4-2 0 0,4-3 0 16,0-3 0-16,3-6 0 0,4-2 0 0,2-2 0 16,1-1 0-16,0-1 0 0,1-4 0 0,1 0-160 15,0 1 160-15,1-3-160 0,2-3 160 0,2-2-160 16,1 1 160-16,1-3-160 0,1 1 160 0,11-6-160 16,0 0 160-16,0 0 0 0,0 0-144 0,0 0 144 15,6-9 0-15,3-3-176 0,3-6 176 0,5-2-128 0,5-2 128 0,2-7 0 16,3-4 0-16,2-3-128 0,3-5 128 0,2-2 0 15,2-5 0-15,6-2 0 0,5 0 0 0,5-5 176 16,3-5-176-16,2-3 192 0,0-2-192 0,-1-5 0 16,0-1-160-16,4 0 160 0,4 1 0 0,6-4 0 15,7-4 0-15,-1-2 0 0,0 1 0 0,-1-1 0 16,4 2 0-16,1-4 0 0,1 1 128 0,1-3-128 16,-3 1 0-16,-6 3 0 0,-4-2 0 0,-4 3 0 15,0-2 0-15,1 0 0 0,0 0 208 0,2 5-64 16,-2 5-16-16,-4 1 0 0,-5 0-128 0,0 2 0 0,1 6-160 15,2-1 160-15,1 0 0 0,-4 6 0 16,2 3 128-16,-5 1-128 0,-3 3 128 0,-4-3-128 0,-3 1 0 16,-5 3 0-16,3 0 128 0,-3 1-128 0,-1 2 0 0,-1 3 0 15,-2 2 128-15,-2 2-128 0,-3 6 0 0,-1 0 0 16,-4 0 0-16,-1 4 0 0,0 2 0 0,-1 0 0 16,-3 3 0-16,-1 1 0 0,0-1 0 0,-2 6 0 15,-3 3 0-15,0 4 0 0,-2-2 0 0,0 4 0 16,-3-1 0-16,0 4 0 0,-2-2 0 0,-2 3 0 15,3-2 0-15,-8 7 0 0,0 0 0 0,0 0 0 16,0 0 0-16,0 0 0 0,0 0 0 0,0 0 0 16,0 0 0-16,0 0 0 0,0 0 0 0,-5 16 0 15,-4 2 0-15,-2 2-144 0,-2 1 144 0,-5 5 0 16,-4 4 0-16,-3 6-128 0,-8 3 128 0,-9 7 0 16,-6 1 0-16,-6 12-128 0,-4 2 128 0,-2 10 0 15,-1 4 0-15,-6 6 0 0,-2 2 0 0,-10 6-128 0,-6 6 128 0,-1 2 0 16,1 4 0-16,-4 4 0 0,-3-2 0 0,-3 0 0 15,-3 1 0-15,6-1 0 16,3-4 0-16,0 1 0 0,-1-4 0 0,2-5 0 0,1-4 0 16,5-4 0-16,12-6 128 0,4-4-128 0,5-4 0 0,5-3 0 15,3-6 0-15,3-3 0 0,1-4 0 0,3-2 0 16,4-1 0-16,5-7 0 0,4 2 0 0,3-6 0 16,-1-1 0-16,6-4 0 0,4-1 0 0,5-7 0 15,3-3 0-15,3-5 0 0,2-8 0 0,6 1 0 16,2-11 0-16,0 0 0 0,0 0 0 0,0 0 0 15,10-14 0-15,1-4-128 0,3-3 128 0,6-10 0 16,2-4 0-16,6-5-128 0,7-2 128 0,4-5 0 0,4 0 0 16,3-5 0-16,2-2 0 0,5-4 0 15,-1 0 0-15,2-4 0 0,2-3 0 0,5-4 0 0,5 2 0 16,4-4 0-16,4-3 0 0,0-1 0 0,-2-5 0 0,3 1 0 16,5 1 0-16,4-2 0 0,3 2 0 0,4-4 0 15,-6 2 0-15,3 0 0 0,-2 3 0 0,2 3 0 16,1 0 0-16,-5 3 0 0,-5 1 0 0,-3 1 0 15,-4 1 0-15,1 3 0 0,1 3 0 0,-7 6 0 16,-5 1 0-16,-3 3 0 0,-5 2 0 0,-4 7 0 16,-3-1 0-16,-6 3 0 0,-2 2 0 0,-1 0 0 15,0 1 0-15,-2 7 0 0,-4 0 0 0,0 4 0 16,-3 2 0-16,-3 3 0 0,-3 1 0 0,-2 2 0 16,-5 2 0-16,-2 2 0 0,-4 1 0 0,1 2 0 15,-4 5 0-15,-7 7 0 0,0 0 0 0,0 0 0 0,0 0 0 0,0 0 0 16,0 0 0-16,0 0-128 0,0 0 128 0,-5 14-128 15,-3 2 128-15,-3 3-128 0,-4 2 128 0,-4-1 0 16,-5 3-144-16,-6 6 144 0,-3 8 0 0,-5 4 0 16,-1 7-144-16,-4 3 144 0,-7 1 0 0,-1 4 0 15,-2 1 0-15,-3 2 0 0,-3-4 0 0,-2 6-128 16,-2 0 128-16,4 4 0 0,0-1 0 0,5-1 0 16,5 0 0-16,-1-1 0 0,2-4 0 0,1-3 0 15,0-7 0-15,5-3 0 0,4-2 0 0,6-7 0 16,4-6 0-16,5-6 0 0,5-6 0 0,5-3 0 15,7-8 0-15,6-7 0 0,0 0 0 0,0 0 0 16,9-14 0-16,6-9 0 0,6-6 0 0,4-7 0 0,5-5 0 16,5-2 0-16,3-8 0 0,0-1 128 0,1-2-128 0,1-2 0 15,-1-5 0-15,2-2 0 0,1-1 0 0,5 0 0 16,2-3 0-16,4 2 0 0,-3 0 0 0,3-2 0 16,-4-1 0-16,5 5 0 0,-6-1 0 0,-1 3 0 15,-1-1 0-15,-1 5 0 0,4 2 128 0,-6 4-128 16,-2 4 0-16,-1 4 0 0,-3 5 0 0,-4 2 0 15,-5 7 0-15,-5 5 0 0,-4 2 0 0,-5 6 0 16,-5 2 0-16,-3 3 128 0,-2 4-128 0,-4 7 0 16,0 0 0-16,-6 7 0 0,-4 6 128 0,-3 4-128 15,-4 3 0-15,-4 7 0 0,-5 1 0 0,-3 4 0 16,-5 3 0-16,-1 6 0 0,-3 5 0 0,-1-1 0 16,0 6 0-16,-1 1 0 0,1 0 0 0,-1-1 0 0,1-1 0 15,2-7 0-15,3-4 0 0,4-4 0 16,0-9 0-16,7-4 192 0,7-4 0 0,4-3 0 0,6-11-192 0,6-4 144 15,0 0-144-15,12-14 128 0,8-5 0 16,4-8 0-16,5-8 0 0,1-6 0 0,4-1-128 0,-1 1-176 16,-3-5 48-16,-1 3 0 15,-2-2-1216-15,-5 6-224 0,-3 6-48 0,-7 8-16 16,-5 2-1728-16,-2 5-352 0</inkml:trace>
  <inkml:trace contextRef="#ctx0" brushRef="#br0" timeOffset="12628.17">29062 10600 9215 0,'0'0'816'0,"0"0"-656"0,7-5-160 0,1 1 0 16,-8 4 2368-16,9-5 448 0,-9 5 96 0,0 0 16 0,0 0-1136 0,0 0-240 15,4-10-32-15,-4 10-16 0,0 0-176 16,0 0-48-16,0 0 0 0,-9 6 0 0,-1 2-448 16,-2 1-112-16,3 1-16 0,-1 1 0 0,-1-2-96 0,-2 3-32 15,0-3 0-15,-1 3 0 0,-4 0-32 0,1 1-16 16,-6 6 0-16,1 0 0 0,-1-2-16 0,2 5 0 16,-3 1 0-16,-1 0 0 0,0 0-48 0,1 2-16 15,1-1 0-15,3 4 0 0,1-5-128 0,2 0-16 16,2-1-16-16,2-2 0 0,3 0-128 0,-2-1-32 15,2-2 0-15,1-2 0 0,0-2 48 0,2-2 0 16,0-3 0-16,1 1 0 0,6-9 80 0,-6 4 0 0,-2-1 16 16,8-3 0-16,-10-5 80 0,2-1 16 15,2-7 0-15,1 1 0 0,-1-7 48 0,2-3 16 0,1-1 0 0,2-2 0 16,-2-1-240-16,2-4-64 0,1-3 0 0,0-3 0 16,-1-3-128-16,0-2 0 0,-1-5 0 0,4-1 128 15,0-5-128-15,1 2 0 0,2 7 0 0,2 0 128 16,5 2-128-16,1 5 0 0,-1 0 0 0,5 4 0 15,2 5 0-15,4 3 0 0,2 5-128 0,4 3 128 16,3 0 0-16,0 8-144 0,1 4 144 0,-1 2 0 16,0 5 0-16,-2 3 0 0,-1 8 0 0,-1 4 0 15,-2 2-192-15,-2 6 192 0,-1 6-192 0,-4 5 192 16,-3 3-240-16,-4 5 64 0,-3 7 16 0,-4 1 0 16,-4 4 32-16,-4-1 0 0,-2-1 0 0,-1-7 0 15,-2-6 128-15,-1-5 0 0,-2-3 0 0,-2-3 0 0,-3-4 0 16,1-5 0-16,-2-2 0 0,-6-3 0 15,-4 1 208-15,-3-3-16 0,-3-7-16 0,-3 0 0 0,-3-5-16 16,-2-3 0-16,-1-6 0 0,0-3 0 0,2-5-32 0,2-1 0 16,1-2 0-16,5-4 0 0,4-3 64 0,4-6 16 15,2 3 0-15,4-9 0 0,3-5-48 0,7-2-16 16,2-3 0-16,6 2 0 0,4 2-144 0,5 1 0 16,2 4 0-16,5 6 0 0,0 3 0 0,3 1 0 15,3 3 0-15,4 3 0 0,5 0-176 0,5 4 176 16,2 3-128-16,5 8 128 0,4 2 0 0,1 7-160 15,0-2 160-15,-2 5 0 0,-1 8-128 0,-3 3 128 16,-4 2 0-16,-1 2 0 0,-6 5-144 0,-1 4 144 16,-6 5 0-16,-4 5-144 0,-3 6 144 0,-6-3-192 0,-6 3 192 15,-5-3-192-15,-2 3 192 0,-6-4-128 0,-5 1 128 16,-2-5-128-16,-6-3 128 0,-4-4 0 0,-3 0 0 0,0-2 0 16,-3-5 0-16,-5-1 192 0,-2-4-64 0,-5-1 0 15,-4-5 16-15,-2-4 16 0,0-5 0 0,2-4 0 16,1-3 0-16,4-7 0 0,4-4 0 0,5-5 0 15,5-4 96-15,5-3 0 0,4-4 16 0,2-3 0 16,3-4-96-16,6-2-32 0,2-7 0 0,6-1 0 16,4-5-144-16,5 2 0 0,4 2 0 0,3 2 0 15,5 0 0-15,4 8 0 0,7 4-176 0,4 8 176 16,0 4-128-16,6 6 128 0,3 6-128 0,3 4 128 16,3 2-144-16,1 8 144 0,-2 2-160 0,-2 7 160 15,-2 1-128-15,-4 9 128 0,-4 3 0 0,-3 6-144 16,-5-1-32-16,-7 4 0 0,-8 5 0 0,-3 2 0 15,-8 3 176-15,-5-1-192 0,-4 1 192 0,-6-4-192 0,-5-3 192 16,-4 0-160-16,-5 0 160 0,-3-6-160 0,-3-3 160 0,-1-4 0 16,-3-4 0-16,-3-3 128 0,-3-4 64 0,-1-4 0 15,-4-7 16-15,3-3 0 0,2-3-16 0,6-4-16 16,0-5 0-16,5-6 0 0,2-7 0 0,6-2 0 16,6-6 0-16,4-2 0 0,3-7-48 0,6-4 0 15,3-2 0-15,6 1 0 0,5-4-128 0,3 1 0 16,4 3 0-16,8 4 0 0,4 5 0 0,7 3-144 15,4 5 144-15,3 8 0 0,3 8-176 0,1 8 176 16,-1 2-160-16,1 4 160 0,-3 4-144 0,0 6 144 16,-2 10-128-16,-1 5 128 0,-3 5-128 0,-7 7 128 15,-8 2-128-15,-6 3 128 0,-7 0-128 0,-7-1 128 0,-8 0-128 16,-4 2 128-16,-8-1 0 0,-3-7-160 0,-4-2 160 16,-2-3 0-16,-3-5 0 0,-2-3 0 0,-2-1 0 0,0-3 0 15,1-4 0-15,0-2 0 0,-4-7 0 0,-2-7 144 16,-3-8-144-16,-2-3 0 0,0-8 0 0,2-3 0 31,5-2-848-31,3-4-256 0,4-6-48 0,7-1-16 16,5-1-912-16,7 1-176 0,6-2-48 0,4 1-9472 0,3-3-1920 0</inkml:trace>
  <inkml:trace contextRef="#ctx0" brushRef="#br0" timeOffset="14032.65">29016 9476 5519 0,'0'-12'240'0,"0"0"64"0,-1 2-304 0,-2-4 0 0,1 0 0 0,0 0 0 16,-1-1 2384-16,0 2 432 0,0-2 64 0,1 2 32 16,-2-1-1264-16,3 2-256 0,0-2-48 0,-1-2-16 15,-2 1 16-15,3 0 0 0,1 2 0 0,0 0 0 16,-1 3-192-16,0 3-48 0,2-2 0 0,-1 9 0 16,2-7-208-16,-2 7-64 0,4-6 0 0,-4 6 0 15,0 0-352-15,0 0-80 0,0 0-16 0,0 0 0 16,2 10-128-16,-1 5-16 0,-1 5-16 0,-3 1 0 15,1 3 96-15,-1 2 32 0,-1 5 0 0,1 6 0 16,-1 4-64-16,0 6-16 0,0 5 0 0,-1 3 0 16,-1 1 0-16,-3 3 0 0,1 4 0 0,1 0 0 0,0 3-128 15,0 2-16-15,-2-5-128 0,0 0 192 0,-1-4-192 0,-1 0 176 16,3-5-176-16,-1-5 160 0,0-5-32 0,1-2-128 16,2 1 192-16,-1-4-64 0,0-8 128 0,0 1 0 15,0-3 16-15,3-6 0 0,0-2 0 0,2-5 0 16,0-3 0-16,2-2 0 0,0-11-64 0,0 8-16 15,0-8 0-15,0 0 0 0,0 0 80 0,0 0 16 16,0 0 0-16,10-6 0 0,1-3-128 0,-2 1-32 16,-1-2 0-16,1 2 0 0,4-2-128 0,0 2 0 15,2-3 0-15,3 3 0 0,2 1 0 0,3 2-176 16,2-2 48-16,2 1 0 0,5 2 128 0,4 4 0 16,2 4 0-16,5 2 0 0,4-1 0 0,4 2 0 0,5 2-144 0,0-2 144 15,-2 5 0-15,0-3 0 0,-2-3 0 16,0-1 0-16,0-2 0 0,1 0 0 0,2 4 0 0,0-2 0 15,-2-3 0-15,-1 2 0 0,-2 1 0 0,-2-2 0 16,-2-3 0-16,1 1 0 0,1 2 0 0,0-1 0 16,2 2 0-16,2 2 0 0,2 1-192 0,-2 0 192 15,-1 0-176-15,-3-4 176 0,-2 9-128 0,1-2 128 16,0 4-176-16,-2 0 176 0,4-3-208 0,-1 2 80 16,-2 1 128-16,-2 0 0 0,-1-1 0 0,-2 0 0 15,-4-2 0-15,-5-3 0 0,-2-1 0 0,-3 0-192 16,-3-2 192-16,-2 1 0 0,-3-1 0 0,-1-4 0 15,-2 2 0-15,-1-2 0 0,-1-2 0 0,-3 0 0 16,-11 1 0-16,0 0 0 0,10-3 0 0,-10 3 0 16,0 0 0-16,9-4 144 0,-9 4-144 0,7-6 0 0,-7 6 0 15,0 0 0-15,7-6 0 0,-7 6 0 0,3-7 0 0,4 0 0 16,-7 7 0-16,5-8 0 0,0-2 0 0,-1 5 0 16,0-5 0-16,-1 2 0 0,0-2 0 0,-1 1 0 15,1-5 0-15,0 1 0 0,-1-1 128 0,1-4-128 16,-1 1 0-16,2-5 0 0,0-2 192 0,1-2-192 15,-1-3 192-15,1-4-192 0,-1-4 0 0,3-1 0 16,1-3 0-16,1-3 0 0,1 0 0 0,0-4 0 16,2 1 0-16,-1 3 0 0,4 5 0 0,0-2 0 15,1 4 0-15,0-1 0 0,1-1 0 0,2 0 0 16,1 1 0-16,2 3 0 0,-1 0 0 0,1 0 0 16,0-1 0-16,-2 2 0 0,-1 1 0 0,-2 0 0 15,-2-2 0-15,-1 4 0 0,-1 0 0 0,-1 1 0 0,1 4 0 16,0-2 0-16,-2 3 0 0,1-2 0 0,-1 4 0 0,0 0 0 15,1 2 0-15,-2 2 0 0,-2 0-128 0,2 2 128 16,-3 3 0-16,2 0 0 0,-1-1 0 0,-2 3 0 16,1 2 0-16,-2-1 0 0,-1 3 0 0,-1-3 0 15,1 3 0-15,-1-2 0 0,-1 1 0 0,-2-1 0 16,0 5 0-16,0 5 0 0,0 0 0 0,-2-8 0 16,2 8 0-16,-5-5-144 0,-3 1 144 0,-1 3 0 15,-2 0 0-15,-1 1 0 0,-2 0 0 0,0 1-128 16,-2 0 128-16,-3 1 0 0,-3-2 0 0,-1 1 0 15,0-1 0-15,-1 1 0 0,-1 2 0 0,-8-3 0 16,-3-2 0-16,-5 1 0 0,-6 1 0 0,-1 0 0 0,-3 0 0 16,-2 0 0-16,-3 1 0 0,0 1 0 0,-1-1 0 15,-4 0 0-15,-4-1 0 0,-5 1 0 0,-4 1 0 0,1 2 0 16,0-1 0-16,-3 1 0 0,-2 3 0 0,-3 0 0 16,-4-2 0-16,0 4 0 0,2-1 0 0,2 3 0 15,-1-2 0-15,1 1 128 0,-2-3-128 0,5 3 176 16,5-4-176-16,2 3 192 0,5-4-64 0,4-1-128 15,4 1 192-15,6 1-64 0,5-2-128 0,1 0 0 16,-1-1 0-16,8-1 128 0,5 1-128 0,3-2 0 16,2-1 0-16,5-1 0 0,2-2 0 0,3 1 0 15,0-2 0-15,4 0-176 16,5-1-320-16,2-2-64 0,8 7-16 0,3-10-11712 16,3-2-2336-16</inkml:trace>
  <inkml:trace contextRef="#ctx0" brushRef="#br0" timeOffset="14896.95">26643 7111 17503 0,'0'0'1552'0,"0"0"-1232"0,-5-6-320 0,1-3 0 0,0 2 768 16,4 7 80-16,-5-6 32 0,5 6 0 0,-8-8 272 0,-1 3 64 15,-2 2 16-15,0-1 0 0,-3 0-256 0,-2 1-48 16,-1 2-16-16,-1 5 0 0,-1 6-208 0,-4 2-32 16,-4 2-16-16,0 3 0 0,1 5-304 0,-2 2-64 15,-1 1-16-15,1 7 0 0,1 1 32 0,4 2 0 16,1 0 0-16,5 1 0 0,0-1-176 0,4 1-128 16,4-3 144-16,6-4-144 0,4 0 128 0,4-4-128 15,6-2 0-15,2-3 0 0,6-1 128 0,5-3-128 16,3-5 0-16,4-1 0 0,0-6-144 0,4-2-128 15,-4-1-32-15,4-3 0 16,-1-3-2224-16,-1-7-448 0,9-8-96 0,-6 2 0 0</inkml:trace>
  <inkml:trace contextRef="#ctx0" brushRef="#br0" timeOffset="15205.06">26931 7281 22111 0,'0'0'1968'0,"0"0"-1584"0,-7-6-384 0,7 6 0 15,-8-3 960-15,-2 5 96 0,10-2 32 0,-12 9 0 16,0 1-384-16,-1 4-80 0,0 2-16 0,-2 1 0 16,-1-1-240-16,-2 2-48 0,-1 4-16 0,1-2 0 15,3 0-176-15,1 1-128 0,2-2 192 0,6-1-192 16,3-6 0-16,5 0 0 0,-2-12 0 0,10 7 0 0,4 2 336 0,4-4-32 16,3-2-16-16,3-7 0 15,2-2 192-15,-1-7 32 0,3-1 16 0,0-1 0 0,-1-3-224 0,-1 0-48 16,-5-1-16-16,-2 1 0 0,-3 1-80 0,-3-3-16 15,-5 0 0-15,-6 4 0 0,-3 4 32 0,-5-1 0 16,-5 1 0-16,-4 0 0 0,-4-2 208 0,-2 2 64 16,-2 4 0-16,-3 2 0 0,0 2-448 0,0 3 0 15,1 1 128-15,1 1-128 16,1 1-400-16,4 0-112 0,2-1-32 0,6 3 0 16,0 0-2128-16,11-4-416 0,0 0-96 0</inkml:trace>
  <inkml:trace contextRef="#ctx0" brushRef="#br0" timeOffset="15462.01">27494 7125 9215 0,'-11'-3'400'0,"3"2"96"0,-2-1-496 0,0 2 0 0,-1 2 0 0,-1 1 0 16,-2 1 3168-16,-1-1 544 0,-3 2 96 0,0-1 32 15,1 1-2464-15,0 3-480 0,0-2-112 0,2 3-16 16,0 0-112-16,2 3-16 0,1-5-16 0,1 5 0 15,2-2-112-15,3 3-32 0,1-2 0 0,2-1 0 16,3 3-48-16,4 0-16 0,3-2 0 0,-2 2 0 16,2-1-112-16,2 0-32 0,1 2 0 0,1-1 0 15,0-7-32-15,-3 2-16 0,2-2 0 0,-4 0 0 16,-1 6-96-16,-1-5 0 0,-4-7-128 0,0 10 192 16,0-10-192-16,-5 13 144 0,-1-4-144 0,-2 1 128 0,-1-3-128 15,0 0 160-15,-1 1-160 0,0-4 160 0,0-4-160 16,0-3 0-16,1 1 0 0,-2-2-10144 15,4 0-1904-15</inkml:trace>
  <inkml:trace contextRef="#ctx0" brushRef="#br0" timeOffset="15752.88">27999 6618 18431 0,'0'0'816'0,"0"0"160"0,0 0-784 0,0 0-192 0,0 0 0 0,0 0 0 16,-9 7 1264-16,2 5 208 0,-1-1 32 0,-1 6 16 15,-1 2-672-15,1 3-128 0,0-1-16 0,0 6-16 16,2 5-336-16,-2 1-64 0,0-7-16 0,0 2 0 15,-1 2-144-15,-1-2-128 0,1 3 192 0,1-5-192 16,1-2 0-16,1-4 0 0,2-2 0 0,3-3 0 31,-1-3-672-31,3-12-144 0,0 0-16 0,0 0-10592 0</inkml:trace>
  <inkml:trace contextRef="#ctx0" brushRef="#br0" timeOffset="15965.37">28266 6562 21183 0,'-6'18'1888'0,"-2"1"-1504"15,-1 1-384-15,1 2 0 0,2 3 672 0,-4 2 64 16,2-3 16-16,-2 4 0 0,-1-3-256 0,-1 6-48 16,0-4-16-16,1-1 0 0,-1 0-288 0,0-1-144 15,1-2 160-15,1-1-160 0,1-1 0 0,1-4 0 16,2-5-208-16,-1 1 64 15,2-6-432-15,5-7-96 0,-5 8-16 0,5-8-9872 0</inkml:trace>
  <inkml:trace contextRef="#ctx0" brushRef="#br0" timeOffset="16144.33">27653 6662 24191 0,'0'0'1072'0,"10"-3"208"0,6-3-1024 0,5 1-256 0,6 3 0 0,5-1 0 15,1-1 544-15,4 2 48 0,3-3 16 0,6 1 0 16,2 0-160-16,3 0-16 0,0-3-16 0,3 4 0 16,0 1-176-16,0-1-48 0,-5 2 0 0,-1 0 0 31,-4 1-1520-31,-7 1-304 0,-6 1-64 0</inkml:trace>
  <inkml:trace contextRef="#ctx0" brushRef="#br0" timeOffset="16351.04">27699 7265 25791 0,'0'0'2304'0,"0"10"-1856"16,5 1-448-16,3-2 0 0,3-4 512 0,2-1 16 16,2-1 0-16,2-1 0 0,2 0-96 0,4-2-32 15,3-3 0-15,2-1 0 0,2 2-160 0,-1-3-48 16,-1-3 0-16,1 3 0 0,0 2-192 0,-1 1 0 15,0-2 0-15,-1 1-160 16,-3-2-1856-16,-2 3-368 0</inkml:trace>
  <inkml:trace contextRef="#ctx0" brushRef="#br0" timeOffset="16682.41">27933 7394 26079 0,'-6'11'1152'0,"6"-11"256"0,0 0-1136 0,-5 9-272 0,1 3 0 0,0 2 0 16,1 0 496-16,1 1 32 0,-1-1 16 0,1 2 0 15,0-4-240-15,2-1-48 0,0 0-16 0,2-2 0 16,-2-9-240-16,0 0 128 0,5 10-128 0,-5-10 0 16,10 3 256-16,1-1-64 0,2-2 0 0,0-1 0 15,-2-3 160-15,2-1 32 0,0-1 0 0,1-1 0 0,-2 2-160 16,1-2-32-16,-1 1 0 0,-2 1 0 0,0-1-192 0,-10 6 176 15,10-2-176-15,-10 2 160 0,10 1-32 0,-10-1 0 16,9 12 0-16,-3 4 0 0,-2 2 0 16,-1 1 0-16,-2 0 0 0,-1-2 0 0,-1 1 0 0,0 0 0 15,-1 0 0-15,2-3 0 0,0-3-128 0,0 0 128 16,2 1-128-16,0-5 128 0,-2-8-128 0,0 0 0 16,0 0 144-16,8 8-144 15,-8-8-1568-15,10 3-384 0,-10-3-80 0,11-4-16 0</inkml:trace>
  <inkml:trace contextRef="#ctx0" brushRef="#br0" timeOffset="16943.82">28722 6909 26719 0,'0'0'1184'0,"0"0"240"0,0 0-1136 0,0 0-288 0,0 0 0 0,0 0 0 16,2 14 400-16,-4 2 32 0,0 3 0 0,-2 3 0 15,-1 0 16-15,-1 6 0 0,-2 5 0 0,0-3 0 16,2 1-272-16,-2 1-48 0,1-3-128 0,-2 0 192 16,2 0-192-16,1-2 0 0,-2 2 0 0,2-3 0 15,1 0-1104-15,0-3-272 0,1-3-48 0,0-3-6688 16,2-3-1328-16</inkml:trace>
  <inkml:trace contextRef="#ctx0" brushRef="#br0" timeOffset="17098.24">28523 7163 12895 0,'0'0'1152'0,"0"0"-928"15,0 0-224-15,18 1 0 0,-1 1 2896 0,5-1 544 16,2-1 96-16,4-1 32 0,-2-3-2560 0,1 0-512 15,3 2-112-15</inkml:trace>
  <inkml:trace contextRef="#ctx0" brushRef="#br0" timeOffset="17323.37">29157 6923 23039 0,'0'0'2048'0,"-5"9"-1648"0,0 4-400 0,-1 4 0 16,-2 5 1088-16,2 3 144 0,0-1 32 0,0 2 0 15,-2 2-720-15,1-4-144 0,2 3-16 0,0-4-16 16,1 2-240-16,1 0-128 0,3-3 128 0,3 0-128 16,-1-3-160-16,5-3-96 0,3-4-32 0,1-1 0 15,0-3-496-15,1-3-112 0,2-3 0 0,1-4-16 16,1-5-1024-16,-1-4-208 0</inkml:trace>
  <inkml:trace contextRef="#ctx0" brushRef="#br0" timeOffset="17540.13">29071 6708 24879 0,'0'0'1088'0,"0"0"256"0,0 0-1088 0,0 0-256 16,0 0 0-16,0 0 0 0,10 1 352 0,-10-1 16 15,10 3 0-15,-10-3-11808 0</inkml:trace>
  <inkml:trace contextRef="#ctx0" brushRef="#br0" timeOffset="17823.66">29761 6844 24879 0,'-15'0'1088'0,"4"0"256"0,1-1-1088 0,-1 1-256 0,-2 2 0 0,-1 5 0 16,0-3 432-16,-1 2 16 0,-2-1 16 0,1-1 0 15,1 2-320-15,1 3-144 0,3-3 128 0,3 2-128 16,1 1 0-16,3 2 0 0,2-2 0 0,2-9 0 15,2 12 144-15,3-5 0 0,-5-7 0 0,11 14 0 16,1-1 272-16,2-3 48 0,2 3 16 0,0 0 0 0,1-2-240 0,-2 2-48 16,-2 1-16-16,-1-3 0 0,-4 2-176 0,-3 0 0 15,-4-4 0-15,-2 1 0 0,-4-1 0 0,-3-1 128 16,-2 0-128-16,-3 1 128 0,-3-4 32 0,-2 1 0 16,-1 1 0-16,0-5 0 0,-3 1-16 0,2-3 0 15,0-1 0-15,-1-1 0 16,1 1-560-16,2-1-112 0,2-5-32 15</inkml:trace>
  <inkml:trace contextRef="#ctx0" brushRef="#br0" timeOffset="18015.84">30100 6820 24479 0,'-6'14'1088'0,"2"-5"208"0,-1 4-1040 0,0 2-256 0,-1 0 0 0,-2 3 0 16,-1 1 512-16,0 0 64 0,0-1 0 0,0-2 0 16,0 1-288-16,1 1-48 0,-3-1-16 0,2 0-8224 15,2-7-1664-15</inkml:trace>
  <inkml:trace contextRef="#ctx0" brushRef="#br0" timeOffset="18350.96">30273 6925 2751 0,'-14'16'128'0,"6"-6"16"16,0 4-144-16,-1 1 0 0,-1-2 0 0,-1 3 0 0,-1 6 4608 0,-1-2 880 16,-2 3 176-16,1-2 32 0,1-4-3952 0,-1-1-784 15,4-4-176-15,0 2-16 0,2-6-400 0,8-8-80 16,0 0-16-16,0 0 0 0,0 0 176 0,0 0 16 15,0 0 16-15,10-5 0 0,4-4 160 0,1 0 16 16,1-4 16-16,1-1 0 0,1 0-416 0,1 0-64 16,-1 2-32-16,0-2 0 0,1-2-160 0,-1 5 0 15,0 2 0-15,1 3 0 0,1 2 0 0,-2-1 0 0,-3 2 0 0,-1 3 0 16,-4 7 0-16,-1 0-144 16,-4 6 144-16,-2 1 0 0,-3 1-144 0,-2 6 144 15,-1 0 0-15,-5 1-144 0,-2-1 144 0,0 1-208 0,-3 1 80 16,2-4-9088-16,0-4-1792 0</inkml:trace>
  <inkml:trace contextRef="#ctx0" brushRef="#br0" timeOffset="18637.02">31035 6557 23615 0,'8'-10'1040'0,"-8"10"224"0,0 0-1008 0,0 0-256 15,11 3 0-15,-11-3 0 0,3 8 912 0,-3 4 144 16,-3 3 32-16,-4 1 0 0,-3 3-256 0,-1 0-32 15,-2 3-16-15,0 2 0 0,0 2-336 0,2-1-80 16,-2 3-16-16,3-1 0 0,3 3-224 0,-1-2-128 16,0-5 128-16,4-1-128 15,3-1-736-15,2 0-224 0,2-4-32 0,2-1-7840 16,1-5-1552-16</inkml:trace>
  <inkml:trace contextRef="#ctx0" brushRef="#br0" timeOffset="18874.8">31426 6356 16575 0,'0'0'1472'0,"0"0"-1168"0,0 0-304 0,0 0 0 16,4 13 2272-16,-2 5 400 0,-2 4 80 0,-1 3 0 15,-4-1-1552-15,0 0-320 0,-1 5-64 0,-2 2-16 16,-1 0-400-16,0 2-80 0,0 0 0 0,0-1-16 15,0-5-304-15,1 2 0 0,-3-1 0 0,0 0 0 16,-2 1-608-16,2-5-224 0,-1-2-64 0,3-4 0 16,1-5-736-16,1-6-160 0,1 2-16 0,6-9-16 0</inkml:trace>
  <inkml:trace contextRef="#ctx0" brushRef="#br0" timeOffset="19092.75">30770 6515 16575 0,'0'0'736'0,"0"0"160"0,12-6-720 0,3 0-176 15,5 4 0-15,7 1 0 0,6-1 3040 0,2 1 576 16,1 0 112-16,3-2 32 0,2-3-2864 0,1 1-560 16,-1 0-112-16,2-3-32 0,1 1-192 0,1 1 0 0,-1 0 128 15,2 2-128-15,1 2-208 0,0 2-96 16,0-2-16-16</inkml:trace>
  <inkml:trace contextRef="#ctx0" brushRef="#br0" timeOffset="19312.47">30573 7206 26719 0,'0'0'2368'0,"5"8"-1888"0,5 0-480 0,6 1 0 16,4-3 1984-16,8 1 320 0,4-3 48 0,5-2 16 15,2-2-1824-15,5-2-352 0,3 0-192 0,2-5 192 0,-2 0-192 0,-1-1-192 16,-3-2 32-16,-3 2 16 0,-3-3-96 0,-2 2-16 16,-1 1 0-16,-2 3 0 15,-6-2-720-15,1 2-160 0,-3 2-16 0,-3-1-12864 16</inkml:trace>
  <inkml:trace contextRef="#ctx0" brushRef="#br0" timeOffset="19716.75">30930 7442 10127 0,'0'0'896'0,"0"0"-704"0,0 0-192 0,0 0 0 16,0 0 3136-16,0 0 576 0,0 0 128 0,-1 11 32 15,-4 0-2016-15,-1 3-416 0,-2-2-80 0,0 8-16 16,-1 2-352-16,1-1-80 0,-1 2-16 0,1 3 0 15,2-3-208-15,2 1-48 0,0 0-16 0,3-3 0 16,2-1-304-16,2-1-48 0,0-3-16 0,5-2 0 16,1-4 48-16,2 2 0 0,3-1 0 0,-1-5 0 0,4-2 80 0,-1-1 0 15,2-3 16-15,1-1 0 0,1-2-192 16,1 0-32-16,1-3-16 0,-1-4 0 16,-2-1-1136-16,0-1-240 0,-1-3-32 0,-3 0-16 15,-2-2-1824-15,-2-1-368 0,2-7-80 0,-2-1-16 0</inkml:trace>
  <inkml:trace contextRef="#ctx0" brushRef="#br0" timeOffset="19842.97">31262 7518 25567 0,'0'0'1136'0,"0"0"224"15,-5 14-1088-15,-1 2-272 0,-2 3 0 0,-1 2 0 0,0 2 1536 0,-1 2 256 16,-3-2 64-16,1 4 0 0,-1 2-544 0,-2 4-96 16,-2 0-32-16,1 1 0 0,-1-2-432 0,1 1-96 0,-2 0-16 0,0 1 0 15,0 2-384-15,0 0-64 0,-1-2-32 0,1 1-11760 31,2 2-2352-31</inkml:trace>
  <inkml:trace contextRef="#ctx0" brushRef="#br0" timeOffset="24184.34">29036 9408 12959 0,'0'0'576'0,"0"0"112"0,5-9-560 0,0 3-128 0,1-2 0 0,-1 0 0 15,-5 8 1312-15,7-6 224 0,0-5 64 0,-7 11 0 16,5-7 0-16,-5 7 0 0,0 0 0 0,0 0 0 15,0 0-256-15,0 0-64 0,0 0 0 0,0 0 0 16,0 0-352-16,0 0-80 0,0 0-16 0,-7 8 0 16,1 6-352-16,0 4-80 0,-1-1-16 0,-2 8 0 15,3 4-64-15,-2 5 0 0,2 7-16 0,-2 7 0 16,1 3-176-16,0 2-128 0,0 2 144 0,-1 3-144 16,1 3 128-16,-1 3-128 0,2-2 0 0,-3 2 144 15,-1-4-144-15,2 1 0 0,-2-4 0 0,2-4 0 0,2-3 0 16,1-3 128-16,0-3-128 0,1-6 0 0,0-5 256 0,3-3-16 15,-3-1-16-15,1-1 0 0,-1-5 96 0,2-4 0 16,1-1 16-16,-1-1 0 0,4 0-144 0,1-3-48 16,4-3 0-16,2 1 0 0,1-6-16 0,3 0-128 15,2-2 192-15,3-4-64 0,-1-1-128 0,4-2 0 16,3-2 144-16,1-2-144 0,7-3 0 0,2 2 0 16,2-1 0-16,7 1 0 0,6 3 0 0,1 0 0 15,3 4 0-15,0 5 0 0,2 0 0 0,2 1 0 16,0 4 0-16,1-3 0 0,2-5 0 0,3 3 0 15,0 2 0-15,-1 1 0 0,-3 0 0 0,-5 2 0 16,-1-5 0-16,-1 1 0 0,1 0 0 0,-1 0 0 16,-2 0 0-16,1 3 0 0,-1 1 0 0,0 1 0 0,-4-1 0 15,0 2 0-15,-4-4 0 0,-2 3 0 0,1-2 0 0,1-1 0 16,0-2 0-16,0-1 0 0,1 1 0 0,1 2 0 16,5-4 0-16,-5 0 0 0,-1-1 0 0,-4 1-128 15,-4 2 128-15,-2-4 0 0,-4-1 0 0,-2 0 0 16,-3 0 0-16,-2 2 0 0,-3 0 0 0,-3-1 0 15,-2 1 0-15,-1-2 0 0,-3 0 0 0,-10 0 0 16,12 1 0-16,-12-1 0 0,0 0 0 0,10 0 0 16,-10 0 0-16,0 0 128 0,0 0-128 0,0 0 0 15,0 0 0-15,0 0 0 0,0 0 0 0,0 0 128 16,4-9-128-16,-2-1 0 0,-3 2 0 0,0-4 128 16,-2-1-128-16,3-2 0 0,-1-3 0 0,1-6 0 15,1-3 0-15,3-3 144 0,1-5-144 0,4-4 0 16,1-8 128-16,2-3-128 0,2-3 0 0,1-7 0 0,1-6 144 15,3-4-144-15,4-5 0 0,0-4 144 16,3-7-144-16,0 2 0 0,2 4 0 0,2 2 0 0,-1 6 0 0,-3 7 0 16,-3 3 0-16,-1 10 0 0,-2 8 0 0,1 5 0 15,-1 1 0-15,-1 4 0 0,0 2 0 0,-1 8 0 16,0 1 0-16,-2 4 0 0,1 0 0 0,-3 2 0 16,-2 1 0-16,0 3 0 0,-1-1 0 0,-2 2 0 15,-2 5 0-15,-2-5 0 0,-2 3 0 0,1-3 0 16,-1-1 0-16,-3 5 0 0,2 1-144 0,-2 7 144 15,2-8 0-15,-2 8 0 0,2-10 0 0,-2 2-128 16,0 1 128-16,0 7 0 0,0 0 0 0,-2-8 0 16,-2 4-128-16,4 4 128 0,0 0 0 0,-9-2 0 15,-1 1 0-15,0 1 0 0,-2-3 0 0,-1 6 0 0,-2-1 0 0,-1 1 0 16,-3-2 0-16,0 4 0 0,-6 3 0 16,1-3 0-16,1-2 0 0,-7 0 0 0,-2-2 0 0,-5 6 0 15,-3-1 0-15,-6 4 0 0,-1-1 0 0,-7 3 0 16,-2-6 0-16,0 3 0 0,-3-4 0 0,-6 2 0 15,-2 1 0-15,-7-3 0 0,-2 0 0 0,-3 0 0 16,0-1 208-16,1 0 0 0,0 2 0 0,-3 2 0 16,-2-3 16-16,4 0 0 0,1 1 0 0,7 0 0 15,4 2-224-15,6 0 144 0,0 2-144 0,5-2 128 16,4-2-128-16,5 1 0 0,3-4 0 0,6-1 0 16,4 1-224-16,5-3-80 0,6 0-16 0,5-1 0 31,4-1-2416-31,5-2-480 0</inkml:trace>
  <inkml:trace contextRef="#ctx0" brushRef="#br0" timeOffset="25721.76">15335 3855 14335 0,'0'0'640'0,"0"0"128"0,-10 0-624 0,1 0-144 15,9 0 0-15,-9 0 0 0,1-3 1248 0,8 3 224 16,-9-4 32-16,2-2 16 0,-1-1-144 0,3 1-32 15,1-5 0-15,2 2 0 0,0-3-384 0,2 0-96 16,0-2-16-16,3 1 0 0,-1-4-240 0,4 1-48 16,-1-2-16-16,0 2 0 0,0-1-160 0,2 3-16 0,0-1-16 0,-1 3 0 15,1 0-160-15,-2 1-48 16,0 4 0-16,-5 7 0 0,0 0-144 0,0 0 0 16,0 0 0-16,7 10 0 0,-2 1 0 0,-1 5 0 0,0 3 0 0,0 6 0 15,-4 1 0-15,1 5 0 0,-1 1 0 16,0 1 0-16,-1 7 128 0,-3-1-128 0,1-1 0 0,2 0 128 15,-1-3-128-15,0-2 0 0,2-8 0 0,0-1 0 16,2-5 0-16,0-5 128 0,1-2-128 0,2-3 0 16,-5-9 224-16,0 0-32 0,9 3-16 0,2-5 0 15,1-6 336-15,-1-1 64 0,2-5 0 0,-2 0 16 16,-2-2-288-16,0-4-64 0,0-3-16 0,0-3 0 16,0 1-224-16,0 1 128 0,-2-4-128 0,2-2 0 0,-1 3 128 15,-1-4-128-15,0 3 0 0,0-4 0 0,0-3 0 16,0-1 128-16,1 1-128 0,1-4 0 0,-2 1 0 15,4-2 0-15,-4-1 0 0,3-1 0 0,-2-1 0 16,0 5 0-16,-2 1 0 0,-1 0 0 0,-1 0 0 0,-2 3 0 16,-2 1 0-16,0 5-160 0,-2 0 160 0,-2 6-192 15,2-1 192-15,-1 2-192 0,-1 2 192 0,0 1-192 16,-1-1 192-16,0 2-192 0,1 1 192 0,-1 4 0 16,0 0 0-16,1 3 0 0,2-3-128 0,1 1 0 15,-3 2 0-15,3 0 0 0,-1 3 128 0,2 6 0 16,0-9 0-16,2 1 0 0,-2 8 0 0,5-6 0 15,1-3 0-15,2 5 0 0,2 1 0 0,3 1-192 16,0-2 192-16,4 3-192 0,0-2 192 0,3 1 0 16,3-1 0-16,5 1 0 0,2-2 0 0,2-3-160 15,1 2 160-15,3-1-160 0,-1-2 160 0,2 5 0 16,0-2 0-16,1-2 0 0,2 6 0 0,1 2 0 16,3-1 0-16,0 0 128 0,-1-1-128 0,-1-2 0 15,-2 5 128-15,-2-4-128 0,-3 0 0 0,-1 2 0 16,-4 0 0-16,-1 1 128 0,-5 3-128 0,-2 0 0 0,-5 1 0 0,-6-1 0 31,-1 1-864-31,-1 4-192 0,-1-2-32 0</inkml:trace>
  <inkml:trace contextRef="#ctx0" brushRef="#br0" timeOffset="26216.95">16078 3467 15999 0,'0'0'704'0,"0"0"160"0,0 0-688 0,12-3-176 16,-2 1 0-16,-10 2 0 0,12 0 1168 0,-12 0 208 15,12 0 32-15,1 1 16 0,0 0-448 0,1 1-80 16,1 1-32-16,0 0 0 0,-1 1-128 0,3 1-32 16,-5 5 0-16,4-1 0 0,-2 2-192 0,-2 3-32 15,-2-3-16-15,-2 2 0 0,-3 3-144 0,-2 2-16 16,-3 1-16-16,-3-2 0 0,-2 1-32 0,-4 0-16 16,-4 2 0-16,-3 7 0 0,-2-2 16 0,-3 3 0 15,-5-3 0-15,1-1 0 0,-1 0 0 0,1-4 16 0,1-1 0 0,3 0 0 16,4-1 32-16,1 0 0 0,2-3 0 0,5-3 0 15,3-2-176-15,6-10-128 0,-2 11 144 16,2-11-144-16,6 9 176 0,4 0-176 16,3-4 192-16,2-4-192 0,4-1 384 0,4-1-48 0,4 0 0 15,4 1 0-15,1 0-144 0,3 0-16 0,0 0-16 0,1-1 0 16,-2-2-160-16,0-1 0 0,-1 2 144 0,0-2-144 16,1 1 192-16,-3-1-16 0,-4-1-16 0,-2 3 0 15,-2-2-400-15,-2 3-80 0,-5-2 0 0,-6 2-16 16,-1 0-2624-1,-9 1-528-15</inkml:trace>
  <inkml:trace contextRef="#ctx0" brushRef="#br0" timeOffset="26567.6">15403 4481 11055 0,'0'0'976'0,"0"0"-784"15,-6-2-192-15,6 2 0 0,0 0 1840 0,0 0 320 0,8-3 64 0,3-1 16 16,3-3-800-16,4 2-160 0,4-2-16 0,6 1-16 15,3 1-192-15,9 1-32 0,5-2-16 0,6-1 0 16,4 0-240-16,1-5-32 0,2 1-16 0,1 3 0 16,-1-1-144-16,3 2-48 0,2 2 0 15,-2-3 0-15,-3 3-208 0,-2 2-32 0,-8 1-16 0,-3-3 0 16,-4 0-272-16,-3 2 0 0,-3 2 128 0,-6 1-128 16,-3 1-1520-1,-6 2-352-15,-2 0-80 0</inkml:trace>
  <inkml:trace contextRef="#ctx0" brushRef="#br0" timeOffset="27090.45">15592 5035 17103 0,'0'0'752'0,"0"0"160"0,0 0-720 0,0 0-192 0,0 0 0 0,0 0 0 15,0 0 512-15,0 0 64 0,7-6 0 0,3-3 16 16,3 3 16-16,2-1 0 0,1-1 0 0,3 2 0 16,2-1 96-16,3 2 32 0,3 1 0 0,0-1 0 15,-2 0-64-15,1 3-16 0,-1 2 0 0,-2 2 0 16,-1 0-272-16,-3 5-48 0,-2-1-16 0,-3 7 0 16,-2 1-144-16,-3 2-48 0,-4 2 0 0,-3 1 0 15,-3 0 208-15,-4 3 48 0,-4-1 0 0,-2 5 0 16,-6-2-160-16,-2 5-32 0,-2 2 0 0,-2-1 0 15,-3-1-48-15,-2 1-16 0,-2 0 0 0,1-1 0 16,-1-4 192-16,2-1 16 0,3-1 16 0,3-4 0 0,6-4 96 16,4 0 0-16,5-2 16 0,7-13 0 0,1 7-16 0,5 0-16 15,4-5 0-15,6 1 0 0,3-2 80 0,5 0 32 16,8 1 0-16,1-1 0 0,1-2-240 0,4-2-48 16,3-1-16-16,1 1 0 0,1-6-240 15,2 2 144-15,0-3-144 0,1 2 128 0,-1-3-128 0,-3 3 128 16,-3-4-128-16,8-5 128 15,-9 1-1264-15,-10 0-256 0,-6 6-48 0</inkml:trace>
  <inkml:trace contextRef="#ctx0" brushRef="#br0" timeOffset="28073.67">17445 4152 11967 0,'0'0'528'0,"0"0"112"0,6-5-512 0,-1 1-128 16,2 0 0-16,-7 4 0 0,0 0 1840 0,6-2 336 15,-6 2 64-15,8 0 0 0,-8 0-1008 0,6 5-208 16,-1 4-32-16,-1 0-16 0,-2 5 0 0,0 2 0 0,-1 3 0 0,-1 3 0 15,0 4-272-15,-1 2-48 16,-1 4-16-16,-1 3 0 0,-1-1-192 0,0 1-64 16,0 4 0-16,-1-4 0 0,-1 1-192 0,1-3-64 0,-2-4 0 0,1 0 0 15,0-2-128-15,-2-4 0 0,0-3 0 0,-3 7-176 32,1-3-2288-32,1-9-464 0,-5-2-80 0,2-4-32 0</inkml:trace>
  <inkml:trace contextRef="#ctx0" brushRef="#br0" timeOffset="28198.5">17183 4513 27647 0,'12'-1'2448'0,"3"-1"-1952"0,3 0-496 0,4-2 0 0,5 2 704 0,1-1 64 16,3 2 0-16,-1-2 0 0,1-1-128 0,2-3-32 16,1 0 0-16,-1-2 0 0,0 1-384 0,-2 1-80 15,-1 0-16-15,9 0 0 16,-7-3-1664-16,-2 2-320 0,-4 0-80 0</inkml:trace>
  <inkml:trace contextRef="#ctx0" brushRef="#br0" timeOffset="28714.68">18769 3669 16575 0,'0'0'736'0,"0"0"160"0,0 0-720 0,0 0-176 0,0 0 0 0,0 0 0 0,7 6 1536 0,-3 6 256 15,-1 0 64-15,-3 5 16 0,-3 1-656 0,0 5-144 16,-2 0-32-16,-1 2 0 0,-2 7-336 0,0 2-64 15,-1 3 0-15,2 0-16 0,0 0-288 0,1 0-48 16,1 1-16-16,1 0 0 0,2-5-272 0,2 1 160 16,-3 0-160-16,6-3 128 0,-3-7-128 0,3 2 0 15,1-5 0-15,6 3 0 16,-1-8-560-16,2-4 16 0,-1-5 0 0,1-5 0 16,1-2-1760-16,3-2-336 0</inkml:trace>
  <inkml:trace contextRef="#ctx0" brushRef="#br0" timeOffset="28838.38">18795 3406 28559 0,'0'0'2544'0,"0"0"-2032"16,0 0-512-16,0 0 0 0,0 0 672 0,0 0 32 0,0 0 16 0,0 0 0 15,0 0-720-15,0 0 0 0,0 0 0 16,0 0-13840-16</inkml:trace>
  <inkml:trace contextRef="#ctx0" brushRef="#br0" timeOffset="29545.17">19484 4147 13823 0,'0'0'608'0,"0"0"128"0,0 0-592 0,0 0-144 15,0 0 0-15,0 0 0 0,0 9 848 0,0-9 144 16,0 0 32-16,0 0 0 0,0 0-384 0,0 0-64 16,0 0 0-16,0 0-16 0,6-7 192 0,1-3 32 15,0-1 16-15,-1-1 0 0,0-3-80 0,0 0-16 16,-1-2 0-16,0 0 0 0,-1-4-304 0,0 2-64 16,0 1-16-16,-1 1 0 0,0 0 32 0,-2 3 0 0,-1 3 0 0,0 11 0 15,0-11-96-15,0 11 0 0,0 0-16 0,0 0 0 16,0 0-112-16,0 13 0 0,-1 2-128 0,1 6 192 15,0 3-192-15,-3 3 0 0,2-3 128 0,1 2-128 16,0 2 0-16,0-1 0 0,0-1 0 0,1-7 0 16,2-2 0-16,1-4 0 0,1-4 0 0,1 0 0 15,1-4 0-15,4-5 0 0,0-3 0 0,1-3 0 16,2-3 448-16,1-5-16 0,3-2 0 0,7-10 0 16,-1-6-144-16,-2 2-32 0,-2-2 0 0,1-1 0 0,-3 1-256 15,-3-2 160-15,0 1-160 0,-1-1 128 0,0-1 144 0,-3-3 32 16,0-2 0-16,-4-2 0 0,0-3-80 0,-2-3-16 15,0-7 0-15,-1-1 0 0,-3-1-208 0,-1 1 176 16,0-5-176-16,-1 4 160 0,-3 2-160 0,1 8 0 16,2 3 0-16,1 7 0 0,-1 4 0 0,1 6 0 15,1 0 0-15,-1 7 0 0,-1 4-128 0,2 3-16 16,0 4 0-16,-1 9 0 0,4-6 144 0,-4 6 0 16,6-8-144-16,5 4 144 0,0-1-128 0,4 1 128 15,4 2-160-15,3 0 160 0,1 1 0 0,2 0 0 16,3-2 0-16,3 1 0 0,2-1-128 0,-8 2 128 15,3-2-208-15,3 2 80 0,3 0 128 0,5 1 0 16,7 1 0-16,0 0 0 0,0-1 0 0,-2 0 0 16,-2-1 0-16,-1 0 0 0,-6 0-176 0,-3 1 0 0,-1 0 0 0,-5 1 0 31,-7 1-2256-31,-3 2-448 0</inkml:trace>
  <inkml:trace contextRef="#ctx0" brushRef="#br0" timeOffset="29966.36">20208 3511 21135 0,'0'0'928'0,"0"0"208"0,0 0-912 0,0 0-224 0,0 0 0 0,0 0 0 0,0 0 160 0,9-2-16 16,0-1 0-16,3-2 0 0,-1 0 304 0,3 1 64 16,0-1 16-16,3-1 0 0,0 2-144 0,4 1-16 15,2 1-16-15,-2 1 0 0,1 2-80 0,-1 3-16 16,1 0 0-16,-3 6 0 0,1-3-256 0,-4 5 0 16,-4-3 0-16,-3 2 0 0,-4 4 288 0,-3 2-48 15,-5-1-16-15,-2 2 0 0,-4 0 32 0,-2 1 16 16,-3 1 0-16,-2 1 0 0,-1 2-16 0,-2-2-16 15,-4 1 0-15,2-1 0 0,0-1 32 0,0-3 16 16,2 1 0-16,3 0 0 0,1-2-32 0,2 0 0 16,3-5 0-16,2 1 0 0,3-1-128 0,2-3-128 15,3-1 144-15,4 1-144 0,3-4 448 0,3 0 0 16,2-2 0-16,5 2 0 0,3-2-64 0,4 1 0 16,3 1-16-16,2-2 0 0,2-2-80 0,1 0-16 15,-1 0 0-15,0 0 0 0,-2 3-112 0,-1 1-32 0,0-3 0 0,-2-1 0 16,-4-1-128-16,0 1 0 0,-3 1 0 0,-2-1-10416 31,-3 0-2032-31</inkml:trace>
  <inkml:trace contextRef="#ctx0" brushRef="#br0" timeOffset="30331.1">19352 4688 11055 0,'-12'4'976'0,"12"-4"-784"15,0 0-192-15,0 0 0 0,0 0 2288 0,0 0 400 16,15 4 96-16,7-1 16 0,5-1-1200 0,4-3-256 16,5-3-32-16,5-1-16 0,3-3-336 0,6 1-80 15,3-1-16-15,6-3 0 0,6-2-336 0,1 1-64 16,2-2-16-16,0 2 0 0,-2 3 48 0,-19 0 0 16,2 1 0-16,5-3 0 0,2 2-176 0,1-2-16 15,-1 2-16-15,-3 0 0 0,-5 2-288 0,-3 0 0 0,-6 3 128 16,-2 0-128-1,-5-1-1600-15,-4 1-368 0,-5 2-80 0</inkml:trace>
  <inkml:trace contextRef="#ctx0" brushRef="#br0" timeOffset="30868.14">19966 5080 27519 0,'0'0'1216'0,"0"0"256"0,7-12-1168 0,5 2-304 16,2 1 0-16,2 3 0 0,-1-2 128 0,6 5-128 0,-1 3 192 0,3-3-192 15,2-1 352-15,2 2-32 0,0 2-16 0,-1 2 0 16,0 1-16-16,-2 2 0 16,-2 2 0-16,-3 5 0 0,-4 3-288 0,-5 2 0 15,-5 0 128-15,-4 3-128 0,-3 2 0 0,-6 5 0 0,-2-4 0 0,-6 1 0 16,-2 4 0-16,-4-2 160 0,-1 3-160 0,6-10 128 15,-4 1 112-15,1 3 16 0,0 2 0 16,0 0 0-16,3-4 192 0,0 1 32 0,3-3 16 0,3-1 0 16,1-4 128-16,3 0 16 0,3-3 16 15,4-1 0-15,3-1-48 0,5-2-16 0,3-2 0 0,4-3 0 16,4 1-16-16,4-2-16 0,5-1 0 0,3 0 0 16,2 0-144-16,4-1-32 0,2 1 0 0,3-2 0 15,0 0 32-15,1 1 0 0,-1-3 0 0,15 0 0 16,-5 0-160-16,-5 3-48 0,0 0 0 0,-3 1 0 15,-5-2-1344 1,-1 1-272-16,-2 1-48 0</inkml:trace>
  <inkml:trace contextRef="#ctx0" brushRef="#br1" timeOffset="38530.94">2790 2655 11343 0,'0'0'496'0,"0"0"112"0,0 0-480 0,0 0-128 0,0 0 0 0,0 0 0 0,0 0 656 0,0 0 112 16,0 0 32-16,0 0 0 0,0 0 64 0,0 0 16 15,0 0 0-15,0 0 0 0,0 0-80 0,9 3-16 16,-9-3 0-16,0 0 0 0,0 0-144 0,0 0-16 15,0 0-16-15,4 12 0 0,-4-12 192 0,-4 9 32 16,-4 0 16-16,-2-3 0 0,-4 4-256 0,-2-2-48 16,-2 1-16-16,-2-2 0 0,-3 5-208 0,-4-5-64 15,-4 2 0-15,1-4 0 0,-4 2-80 0,-1-2-32 16,-2-3 0-16,1 1 0 0,-4-2-144 0,2 0 192 16,1 1-192-16,0-1 192 0,-2 0-192 0,0 1 192 15,-3-1-192-15,1 0 192 0,0-1-192 0,1-1 192 16,-4-3-192-16,4 0 192 0,-1 0-192 0,3-2 0 15,1 1 0-15,3 1 128 0,2 0-128 0,3-1 0 0,2 1 0 0,2 2 0 16,0 1 0-16,5-1 0 16,4 2 0-16,2-1 0 0,2-1 0 0,3-2 128 15,2 1-128-15,7 3 0 0,0 0 0 0,-8 1 0 0,8-1 128 0,0 0-128 16,0 0 0-16,0 0 0 0,-9 2 0 0,9-2 128 16,0 0-128-16,0 0 0 15,0 0 0-15,0 0 0 0,0 0 0 0,3 11 0 0,-3-11 0 0,5 14 0 16,1-4 128-16,2 2-128 15,1-2 128-15,-1 3-128 0,0 2 0 0,2 5 128 0,0 4-128 0,-1 2 0 16,-1 6 0-16,1 2 0 0,0 3 0 16,1 5 0-16,-1 3 0 0,-2 5 0 0,1 1 0 0,-2 5 0 15,1 1 0-15,-1 0 0 0,-1 3 0 0,-1 1 0 16,0-4 0-16,0-2 0 0,-2-1 128 0,1-1-128 16,-2-5 0-16,-1-2 192 0,-1 2-192 0,-1-4 192 15,0 2 16-15,-1-3 16 0,0 1 0 0,-1-5 0 16,-1 0 32-16,0 0 16 0,1-3 0 0,0-1 0 15,-2-1-272-15,1-3 128 0,1-2-128 0,1-5 0 16,-3-1 176-16,2-2-176 0,1-2 160 0,2-1-160 16,0-2 192-16,1-4-48 0,2 0-16 0,-2-12 0 0,4 9 32 0,-4-9 0 15,0 0 0-15,0 0 0 0,9 5 256 0,-9-5 48 16,0 0 16-16,10-3 0 0,2 1-480 0,-1-2 0 16,-1 0 0-16,2-1 0 0,1 1 0 0,4 0 0 15,4 2-144-15,2-1 144 0,1 2 0 0,5 0 0 16,4-2-128-16,3 2 128 0,-1 0 0 0,2 1 0 15,1-3 0-15,-1 0 0 0,-3 1 0 0,1-2 0 16,0-1 0-16,1-1 0 0,-1-2 0 0,1-1 0 16,1 3 144-16,1-2-144 0,1 3 0 0,1 0 0 15,-2-6 0-15,1 3 0 0,-2-2 0 0,0 3 0 16,-3-1 0-16,-1 1 144 0,3-2-144 0,0 3 0 16,-3 2 0-16,-1 2 0 0,-2 0 0 0,-2 1 0 15,0-3 0-15,-1 4 0 0,-3 5 0 0,-3-1 0 0,0-3 0 0,-1 3-176 16,-1 1 176-16,-1 2 0 15,-2-4 0-15,-2 1 0 0,-2-1 0 0,-1 1 0 16,-1-2 0-16,-10-2 128 0,0 0-128 0,0 0 0 16,0 0 128-16,0 0-128 0,0 0 128 0,0 0-128 15,0 0 128-15,0 0-128 0,0 0 144 0,6-10-144 0,-6 10 192 16,-2-14-192-16,0-4 160 0,-1 0-160 16,-1-1 128-16,1 0-128 0,-1-2 0 0,0-2 0 0,0-6 128 0,2-3-128 15,-3-6 0-15,2-1 0 0,0 0 144 0,1-7-144 0,-1-2 0 0,2-5 0 16,1-6 0-16,0-2 128 0,0-6-128 0,4-1 0 15,4 0 0-15,-1 0 0 16,2 1 0-16,1 2 0 0,0 3 0 0,1 6 0 0,0 3 0 16,-2 2 0-16,0 2 0 0,1 8 0 0,0 0 0 0,-1 1 0 15,-4 5 0-15,1 3 0 0,1 0 0 0,-2 3 0 16,-1 6 0-16,0-1 0 0,-1-4 0 0,0 6 0 16,-3 1 0-16,0 2-128 0,0 2 128 0,-1 3 0 15,-1 0 0-15,1 5 0 0,-1-1 0 0,0 3-128 16,2 7 128-16,-2-11 0 0,-2 6-128 0,4 5 128 15,0 0-128-15,0 0 128 0,-10-6-144 0,1 5 144 16,9 1-160-16,-12 1 160 0,2 3-176 0,-1-2 176 16,-2 1-192-16,-1-1 192 0,-2 4-128 0,-3-1 128 15,-4 0 0-15,-2-1 0 0,0-1 0 0,-3 2 0 16,-2-1 0-16,-5 0 0 0,-3 1 0 0,0 2 0 0,-5-2 0 16,0 2 0-16,-2 3 0 0,-2-2 0 15,-3-2 160-15,0 1-32 0,-1 3-128 0,-1-4-160 0,-4-1 160 0,2 3-208 16,2-3 208-16,1 1 128 0,3 1 0 15,0-3-128-15,-2-1 0 0,2 0 0 16,5-2 0-16,2-1-144 0,2 0 144 0,0 0 0 0,4-1 0 0,6 0 0 16,3 1 0-16,3 0 0 0,4-2 128 0,3 2-128 15,2 0 0-15,2 0 0 0,12 0 0 0,-9 0 0 16,9 0 0-16,0 0 0 0,-8 0 0 0,8 0-128 16,0 0 128-16,0 0 0 0,0 0 0 0,0 0 0 15,0 0 0-15,0 0 0 0,0 0 0 0,0 0 0 16,8-7 0-16,1-1 0 0,-9 8 0 0,10-5 0 0,-10 5 0 15,9-3 0-15,-9 3 0 0,0 0 0 0,0 0 0 16,0 0 0-16,0 0 0 0,0 0 0 0,0 0 0 0,0 0 0 16,0 0 0-16,0 0 0 0,0 0 0 0,0 0 0 15,0 0 0-15,0 0 0 0,0 0 0 0,0 0 0 16,0 0 0-16,0 0 0 0,0 0 0 0,0 0 0 16,0 0 0-16,0 0 0 0,0 0 0 0,0 0 0 15,0 0 0-15,-7 3 0 0,7-3 0 0,-7 5 0 16,7-5 0-16,-6 9 0 0,0-3 0 0,6-6 0 15,-4 12 0-15,-1-2 0 0,-2 3 0 0,1 3 0 16,1 5 0-16,-1 3-128 0,-1 6 128 0,1 7 0 16,0 8 0-16,0 0-128 0,1 6 128 0,2 4 0 15,-6 6 0-15,4 0-128 0,1 4 128 0,-1 1 0 16,0 2 0-16,1 0 0 0,0-2 0 0,1-4 0 16,0-2 0-16,0 0 0 0,2-6 0 0,0-2 0 15,-1-3 0-15,0-4 0 0,-3-1 0 0,2-4 0 16,-1-3 0-16,0-5 0 0,-1-7 0 0,2 0 0 15,1-6 0-15,-1-2 0 0,-1 0 0 0,1-3 128 0,1-1-128 0,-1-3 0 16,2-1 0-16,1-9 0 0,0 0 0 16,0 0 128-16,-8 2-128 0,8-2 128 0,0 0-128 15,0 0 128-15,-9-1-128 0,9 1 128 0,0 0-128 16,0 0 128-16,0 0-128 0,0 0 144 0,-7-4-144 16,7 4 160-16,0 0-160 0,0 0 0 0,0 0 144 0,0 0-144 15,0 0 0-15,11 1 0 0,-1 3 0 0,-1 0 0 16,-9-4 0-16,12 8 0 0,-2-3 0 0,-1 1 0 15,2 0 0-15,1-2 0 0,-1-1 0 0,3 1 0 16,1-1 0-16,2 4 0 0,1-5 0 0,2 3 0 16,3 2 0-16,2-1 0 0,3-1 0 0,5 5 0 0,3-1 0 15,2 3 0-15,3-1 0 0,2-1 0 0,3-2 0 0,-4-3 0 16,-6-2 0-16,1 2 0 0,-2 2 0 16,-2-3 0-16,-2-3 0 0,0 1 0 0,-3-2 0 0,0 0 0 15,-1-2 0-15,-2 1 0 0,-1-3 0 16,0-1 0-16,0 0 0 0,-1 1 0 0,-2-5 0 0,-2 6 128 15,-2-2-128-15,0 1 0 0,-3-4 0 0,-1 3 0 16,-2 1 0-16,-2 2 0 0,-9 2 0 0,0 0 0 16,10-2 0-16,-10 2 0 0,9 2 0 0,-9-2 0 15,0 0 0-15,9 5 0 0,-1 1 0 0,-3 3 0 16,-1-3 0-16,1 5 0 0,0-5 0 0,-5-6 0 16,0 0 0-16,6 10 0 0,-6-10 0 0,9 5 0 15,-9-5 0-15,0 0 0 0,10 0 0 0,-10 0 0 16,9-2 0-16,-9 2 0 0,9-6 0 0,-9 6 0 0,10-5 0 0,2 2 0 15,-12 3 0-15,10-4 0 0,-1 0 0 0,-9 4 0 16,0 0 0-16,0 0 0 16,10-5 0-16,-10 5 0 0,10-5 0 0,-10 5 0 0,10-4 0 0,-10 4 0 15,9-6 0-15,-9 6 0 0,9-8 0 0,-1 2 0 16,-1-3 0-16,1 0 0 0,-1-4 0 16,2-1 0-16,1-4 0 0,-1-2 128 0,3-3-128 0,-3 4 128 15,1-6 0-15,1-2 16 0,-1-5 0 0,2-5 0 16,1-1-16-16,-2-6-128 0,-1-2 192 0,0-4-64 15,-1 0 32-15,-1-1 0 0,-2 0 0 0,2 0 0 16,-3-1-16-16,-1 2 0 0,0 6 0 0,-2 7 0 16,-1 6 16-16,-1 2 0 0,-1 6 0 15,0 0 0-15,0 6-160 0,-2 5 0 0,-1 1 0 0,-3 7-11808 16,-2 5-2320-16</inkml:trace>
  <inkml:trace contextRef="#ctx0" brushRef="#br1" timeOffset="43723.67">24870 14727 6447 0,'0'0'576'0,"0"0"-576"0,0 0 0 0,0 0 0 15,0 0 1808-15,0 0 256 0,3-9 48 0,-3 9 16 16,3-14-880-16,1 4-176 0,-4 10-48 0,2-10 0 15,-2 10-224-15,4-10-48 0,-1 2-16 0,-3 8 0 16,0 0-224-16,0 0-64 0,1-10 0 0,-1 10 0 16,0 0 0-16,0 0-16 0,0 0 0 0,0 0 0 0,0 0-80 15,0 0-16-15,0 0 0 0,0 0 0 0,0 0 16 0,0 0 0 16,0 0 0-16,-5 9 0 0,1-3 240 0,-1 3 48 16,2-2 16-16,-2 4 0 0,0-1-176 0,0 3-32 15,-1 0-16-15,-1-2 0 0,1 3-64 0,-3 1-16 16,-1 3 0-16,1 0 0 0,-1-3 32 0,-2 2 0 15,1-1 0-15,0 3 0 0,-2 2-48 0,0-2 0 16,0 0 0-16,-2 0 0 0,1 0-16 0,-4 1 0 16,-2 6 0-16,2-3 0 0,-5-3-96 0,-1 3-32 15,0 1 0-15,0-1 0 0,0 5-64 0,0-3-128 16,-2 1 176-16,1 0-176 0,-3 2 192 0,4 3-64 16,0 2 0-16,-1 1-128 0,-1 0 224 0,2-2-64 15,-1-3-16-15,1 2 0 0,0-1 0 0,-1 0 0 0,-2 1 0 16,-1 2 0-16,-2-2 16 0,-2-3 0 0,-4 1 0 0,1-1 0 15,-1 1-32-15,0 4 0 0,1-2 0 0,0-1 0 16,4 1 32-16,0 1 0 0,1 0 0 0,0-3 0 16,1 1 0-16,0 2 0 0,-2-3 0 0,1 2 0 15,-1-3-160-15,-2-3 192 0,-1 1-192 0,1 0 192 16,-1-2-192-16,2 6 0 0,-4-4 144 0,2 5-144 16,0-1 0-16,-1-2 128 0,1 3-128 0,0 2 0 15,-1-4 0-15,0 0 128 0,-2 2-128 0,0 1 0 16,0-3 0-16,-1 1 0 0,-1 0 0 0,2-5 128 15,1 7-128-15,3-4 0 0,1-2 0 0,3 4 0 16,1-2 128-16,3 2-128 0,-1-4 128 0,2 2-128 16,0-2 144-16,0 2-144 0,-2-5 192 0,2 5-192 0,-2-4 224 0,-2 0-64 15,1 0-16-15,-1-2 0 0,0 2 0 0,1-1 0 16,1-4 0-16,-1 0 0 0,0 2-144 16,2-2 160-16,-1 0-160 0,2 0 160 0,1-1-160 0,1-1 160 15,-1 1-160-15,1 0 160 0,0-2-160 0,0 1 0 16,-1-3 0-16,0-1 0 0,-1 1 0 0,-3 0 0 15,2 2 128-15,0 2-128 0,-3-1 0 0,3-1 0 16,-3 1 0-16,0-1 0 0,0-1 0 0,0 6 0 16,0-1 128-16,0-1-128 0,3-1 0 0,1 0 0 15,-1-2 0-15,3 2 0 0,0 0 0 0,0-2 0 16,3-2 0-16,0 3 0 0,-2 2 128 0,0-3-128 0,1 0 128 16,0-2-128-16,1 2 0 0,-3-2 0 0,2 0 0 0,-1 1 0 15,1 1 0-15,0 0 128 0,-1 2-128 16,2 0 0-16,-1 1 0 0,1-1 0 0,1-1 0 0,0 0 0 15,2 1 0-15,0 0 0 0,4-2 0 0,-1-1 0 16,2 1 0-16,2-2 0 0,1 1 0 0,-2 0 0 16,-2-1 0-16,3-1 0 0,1-3 0 0,0 3 0 15,0-4 0-15,1 2 0 0,0 2 0 0,1-3 0 16,0 1 0-16,1 2 0 0,-2-3 0 0,2 3 0 16,0-2 0-16,-3-2 0 0,5 3 0 0,-1-6 0 15,0 3 0-15,0-3 0 0,4-6 0 0,-4 8 0 16,4-8 0-16,-2 9 0 0,2-9 0 0,0 0 0 15,0 0 0-15,-3 6 0 0,3-6 0 0,0 0 0 16,0 9 0-16,0-9 0 0,0 0 0 0,2 9 0 16,-2-9 0-16,2 10 0 0,1-4 0 0,-3-6 0 15,3 9 0-15,-3-9 0 0,7 7 0 0,-7-7 0 16,0 0 0-16,0 0 0 0,12 5 0 0,-12-5 0 0,16-3 0 0,-5-1 0 16,2-6-128-16,1 1 128 0,2-5 0 0,1-2 0 15,2-3 0-15,3-2 0 0,0-1 0 0,3-5 0 16,3 1 0-16,2-2 128 0,1 2-128 0,4-6 0 15,1 0 0-15,-1-1 0 0,1-1 0 0,0 2 0 16,-1-1 128-16,2 0-128 0,-1-3 0 0,2 1 0 16,-1 3 0-16,2-1 0 0,0 0 0 0,1 1 0 15,-1-1 0-15,-1-1 0 0,-1-1 0 0,0 2 0 16,-1-1 0-16,-2 0 0 0,-3-2 0 0,-1 1 0 16,2-2 0-16,0 1 0 0,1-1 0 0,1 2 0 15,0-1 0-15,2 2 0 0,-1 1 128 0,1 2-128 16,0-2 128-16,-1 0-128 0,-2 3 0 0,-1 2 0 0,-1-4 0 15,-2 4 0-15,-3 1 0 0,1-2 0 0,0 1 0 16,0-2 0-16,-5-1 0 0,8 3 0 0,-1-2 0 0,1 0 0 16,2 2 0-16,1-3 0 0,0-2 0 0,2 0 0 15,-1 3 0-15,0-2 0 0,-2 2 0 0,0 1 0 16,-2-4 0-16,0 0 0 0,-1 1 0 0,3 1 0 16,-1 2 0-16,-1-1 0 0,-4 3 0 0,2-4 0 15,1 2 0-15,-1 5 0 0,0 0 0 0,0-2 0 16,0 4 0-16,0-4 0 0,0 2 0 0,-1 2 0 15,-2 0 0-15,1-3 0 0,1 3 128 0,-2-1-128 16,-2-4 0-16,0 3 0 0,0-4 0 0,-1 2 0 16,3 1 0-16,-3 2 0 0,1 0 0 0,0 0 0 15,1 0 128-15,2 2-128 0,-1 1 128 0,2 2-128 16,1 1 0-16,0 1 0 0,0-1 0 0,0-1-176 0,1-1 176 16,-2 3 0-16,-3-1 0 0,3 1 0 0,-3-3 0 15,0 0 0-15,-1 1 0 0,0-3 0 0,1 0 0 0,-3 2 0 16,2 0 0-16,0-3 0 0,-3-1 0 0,5 2 0 15,-2-1 0-15,-1 0 0 0,3 1 0 0,-3 0 0 16,0 0 0-16,2 2 0 0,-2 1 0 0,1 0 0 16,0 0 0-16,-1 2 0 0,1-2 0 0,0-1 0 15,0 0 0-15,0 0 0 0,-4 1 0 0,1-2 0 16,1-1 0-16,2 0 0 0,1 0 0 0,-1 1 0 16,0-1 0-16,1 1 0 0,1 1 0 0,1-2 0 15,-1-6 0-15,2 5 0 0,-1 1 0 0,1 2 0 16,0 0 0-16,1-3 0 0,-2 1 0 0,-1 0 0 15,-4 2 0-15,2-1 0 0,-3 1 0 0,1 1 0 0,-4 0 0 16,1 0 0-16,-4-2 0 0,1 1 0 0,2-1 0 0,-2 2 0 16,-1 3 0-16,4-3 0 0,2 0 0 15,-1 1 0-15,-1 0 0 0,1-1 144 0,2-1-144 0,-1-2 160 16,2 0-160-16,-1 0 0 16,1 2 0-16,-1 0-176 0,-1-1 176 0,0 1 0 15,3 0 0-15,-3-1 0 0,-2-5 0 0,0 4 0 16,-2 0 0-16,2 1 128 0,-2 1-128 0,0-3 0 0,-2 2 0 0,0 0 0 15,-2-1 0-15,0 1 0 0,-1 2 0 0,2-1 128 16,0 0-128-16,-1-1 0 0,2-2 0 0,2 1 0 16,-1-1 0-16,0 2 144 0,-1 1-144 0,1-3 160 15,1-5-160-15,1 4 0 0,3 1 0 0,-3-1 0 16,4 1 192-16,-1 2-64 0,-1 2 0 0,0-2 0 16,-1-1-128-16,1 2 0 0,-1-1 0 0,1 0 0 15,-1-3 0-15,-2 1 0 0,-2-1 0 0,1 0 0 0,-2 5 0 16,1-1 0-16,3-1 0 0,-2 0 0 0,-1-1 0 15,0 0 0-15,0-1 0 0,1 2 0 0,-1 0 0 0,0-1 0 16,1 3 128-16,-1-1-128 0,0-2 0 0,2 2 0 16,0 0 0-16,-1-2 128 0,2 1-128 15,-3 1 0-15,2 0 0 0,1 0 0 0,-2 0 0 0,0 0 0 16,-1 0 0-16,0-1 0 0,-1-4 0 0,0 4 0 16,-3 1 128-16,4 0-128 0,0-3 0 0,0 1 0 15,-3-4 144-15,2 3-144 0,0 0 176 0,-1 2-48 16,1-2 0-16,0-1 0 0,1 2-128 0,0-1 192 15,0 2-192-15,0-2 192 0,2-2-192 0,1 1 160 16,-1 1-160-16,1-2 160 0,-1-1-32 0,3 1-128 16,2-3 192-16,-1 4-64 0,2-2-128 0,-2 0 0 0,0-1 144 0,2-1-144 15,1 2 0-15,1-1 144 0,0 3-144 0,2-1 0 16,-1-2 0-16,-1 3 0 0,0-2 0 0,1 4 0 16,-1-2 0-16,1 1 0 0,-2-3 0 0,0 2 0 15,0 1 0-15,0 0 0 0,-7-5 0 0,6 4 0 16,-4-2 0-16,1 2 0 0,1 1 0 0,0-1 0 15,2-2 0-15,-2 2 0 0,2 0 0 0,-1 0 0 16,2 3 144-16,4-3-144 0,-3 0 0 0,4-1 144 16,1 1-144-16,-1 3 0 0,0-2 0 0,-1-1 128 15,0 2-128-15,-1 0 0 0,2 2 0 0,0 0 0 16,-2-4 0-16,-1 0 0 0,1 2 128 0,0-1-128 16,1 1 0-16,1-2 0 0,0 1 0 0,2 0 0 15,1 2 0-15,-1 0 0 0,0-1 0 0,-1-1 0 0,4-1 0 16,-3 2 0-16,-3 4 0 0,0-1 0 0,-2-1 0 0,-2 0 0 15,1 2 0-15,0-2 0 0,-2-3 0 0,0-2 0 16,1 3 0-16,1 0 0 0,1 4 0 0,1-4 0 16,-4-3 0-16,1 5 0 0,0 5 0 0,1-1 0 15,-1-3 0-15,3 1 0 0,-3 2 0 0,-1-1 128 16,0 0-128-16,0 1 0 0,1-1 0 0,-2-1 128 16,-1 2-128-16,2-2 0 0,-2-2 0 0,1 4 0 15,-1 2 0-15,-2-1 0 0,1-3 0 0,0 1 128 16,0 5-128-16,0-3 0 0,0 0 0 0,-1 4 0 15,0-2 128-15,-3 2-128 0,0 0 0 0,-1-1 128 16,0 2-128-16,-1 0 128 0,-3 4-128 0,2-2 128 16,-2-2-128-16,-3 7 128 0,-7 2-128 0,11-3 128 0,-4-3-128 0,-7 6 128 15,0 0-128-15,0 0 0 0,9-1 0 0,-9 1 0 16,0 0 0-16,0 0 128 0,0 0-128 0,0 0 0 16,0 0 128-16,0 0-128 0,0 0 0 0,0 0 128 15,0 0-128-15,-8 9 0 0,1-4 0 0,7-5 0 16,-5 10 0-16,5-10 0 0,-7 7 0 0,7-7 0 31,0 0-1072-31,0 0-192 0,0 0-32 0,-3 13-12496 0,3-13-2496 0</inkml:trace>
  <inkml:trace contextRef="#ctx0" brushRef="#br1" timeOffset="49194.32">21393 10576 3679 0,'-13'3'320'0,"4"-2"-320"0,-2 0 0 0,-2 3 0 0,1-2 1280 0,0 2 192 16,1 0 48-16,-2 1 0 0,0 1-560 0,2-2-128 16,-1 1 0-16,2 0-16 0,0-2-240 0,1 0-64 15,2-2 0-15,-1-1 0 0,2 1-320 0,-2 0-64 16,8-1 0-16,-8 3-128 0,8-3 0 0,-7 1 0 15,7-1 0-15,-8 0 0 0,8 0 256 0,0 0-64 16,-8-1-16-16,8 1 0 0,0 0 64 0,0 0 16 16,0 0 0-16,0 0 0 0,-6-5-96 0,6 5-16 0,0 0 0 15,0 0 0-15,0 0 112 0,-5-4 0 0,5 4 16 0,0 0 0 16,-6-5 176-16,6 5 16 0,0 0 16 0,0 0 0 16,0 0-64-16,0 0-16 0,-8-1 0 0,8 1 0 15,0 0-160-15,0 0-48 0,-8 5 0 0,8-5 0 16,-6 5-192-16,6-5 128 0,0 0-128 0,0 0 0 15,0 0 0-15,0 0 0 0,0 0 0 0,0 0 0 16,0 0 176-16,0 0-176 0,0 0 192 0,0 0-192 16,0 0 512-16,0 0 0 0,0 0 0 0,0 0 0 15,0 0 304-15,0 0 48 0,0 0 16 0,0 0 0 16,0 0-112-16,0 0 0 0,0 0-16 0,0 0 0 16,0 0-192-16,0 0-48 0,0 0 0 0,0 0 0 15,0 0-128-15,0 0-16 0,0 0-16 0,11 1 0 16,-11-1 16-16,0 0 0 0,0 0 0 0,9 6 0 15,0 2-48-15,-9-8-16 0,8 5 0 0,-8-5 0 16,7 12-48-16,0-4 0 0,-1 4 0 0,1-3 0 16,-2 1-64-16,1-1 0 0,2 1-16 0,-1 1 0 0,0-2 0 0,0 3 0 15,1-2 0-15,1 1 0 0,-3 3-16 0,2-3 0 16,-1 0 0-16,1 3 0 0,1-3 16 0,0 3 0 16,1 0 0-16,-2 2 0 0,-1-1-48 0,1-1-128 15,-1 1 192-15,2 0-64 0,0 1 80 0,0 0 16 16,0-2 0-16,1 1 0 0,0-1-16 0,1 0 0 15,-4 0 0-15,3 0 0 0,-1-1-48 0,1 1-16 16,2 0 0-16,-1-1 0 0,1-2-144 0,-1 3 160 16,1 1-160-16,-1-1 160 0,2-2-160 0,-2 1 0 15,1-1 144-15,-1-2-144 0,1 3 0 0,-1 1 144 0,0-4-144 16,1 2 0-16,-3 0 144 0,2 0-144 16,1 1 0-16,2-1 144 0,-2-2-144 0,0 2 160 0,2 1-160 0,0-2 160 15,0 0-160-15,0 3 160 0,1-2-160 0,-2 1 160 16,-1 1-160-16,1-2 160 15,-1 1-160-15,-1 2 160 0,0 2-32 0,1-2-128 0,-1 2 192 0,-1 0-64 16,4 1 32-16,-2-1 0 0,-2-2 0 0,3 1 0 16,-1 0-32-16,1 0 0 0,-3-1 0 0,3 1 0 15,0-1-128-15,2 3 128 0,-1-4-128 0,0-2 128 16,0 2-128-16,1 0 0 0,-1 2 144 0,-1-1-144 16,0 0 0-16,-2-1 144 0,3 0-144 0,-1 1 0 15,-1 2 128-15,1-1-128 0,1-2 0 0,1-1 0 16,-1 1 128-16,3 1-128 0,-1 1 0 0,1-2 0 15,-2 0 128-15,2 0-128 0,1 0 0 0,-1 2 0 16,0-1 0-16,-1 1 0 0,2-5 0 0,0 3 0 16,0 3 128-16,0-3-128 0,-1-3 0 0,1 3 0 0,0 0 0 15,1 1 0-15,-1-3 0 0,-2 0 0 0,2 2 0 0,-1 2 0 16,-1-4 0-16,1 2 0 0,-3 0 0 0,1 2 0 16,0-1 0-16,0 0 0 0,1-1 128 0,0 1-128 15,2 2 0-15,-1-1 0 0,-3 2 0 0,1 0 0 16,0-2 0-16,5 1 0 0,-1 1 0 0,1 0 0 15,-3-1 0-15,2 2 0 0,2-2 0 0,-1-1 0 16,-1 2 0-16,3 0 0 0,2-4 128 0,-3 0-128 16,1 3 0-16,-2-2 0 0,1 0 0 0,0 2 0 15,0 0 0-15,-1 1 0 0,-1-1 0 0,-1 0 0 16,-2 1 0-16,1 0 0 0,-2-1 0 0,3 0 0 16,2 1 0-16,1 0 0 0,-5 0 0 0,2 1 0 15,1 0 0-15,1 0 0 0,2-1 0 0,0 1 0 0,-1 0 0 16,1 0 0-16,-1-1 128 0,2 0-128 0,2-1 0 15,-3 1 0-15,1-1 0 0,-1 2 0 0,1-2 0 0,-2 1 0 16,2-1 0-16,-1-1 0 0,-2 2 0 0,-2 0 0 16,0 0 0-16,0 0 0 0,-3-1 0 0,3 2 0 15,1-1 128-15,-2 1-128 0,-1 0 0 0,0 0 0 16,2 2 0-16,0-2 0 0,-2 2 128 0,2 0-128 16,0-2 0-16,0 0 0 0,1 0 0 0,-1-1 0 15,-2 1 0-15,2 0 0 0,0-1 0 0,0 1 0 16,-1-3 0-16,2 2 0 0,-3 0 0 0,0 0 0 15,1-1 0-15,2 1 0 0,-3 0 0 0,1 0 0 16,-1 1 128-16,0-1-128 0,-5-2 0 0,2 2 0 16,-1 1 128-16,1-2-128 0,0-1 0 0,1 1 0 15,1-1 0-15,-1 1 0 0,0-1 0 0,0-1 0 16,0 2 0-16,0 1 0 0,1 0 0 0,1-1 0 16,-1 2 0-16,-1-1 0 0,1-1 0 0,0-1 0 0,2 1 0 0,-4-1 0 15,1 0 0-15,-1 0 0 0,1 2 128 0,0 0-128 16,0-4 0-16,3 0 0 0,-2 2 0 0,0-1 0 15,-1-1 0-15,2 3 0 0,-4-1 128 0,1 0-128 16,0-1 0-16,1-1 0 0,0 0 0 0,-1 1 0 16,-1 2 0-16,2-1 0 0,-2 1 0 0,-1-2 0 15,-1-2 0-15,2 2 0 0,-2 1 0 0,1 2 0 16,1-1 0-16,-1 1 0 0,1-2 128 0,-1 1-128 16,1-2 0-16,0 1 0 0,1 2 128 0,-2-1-128 15,2-3 192-15,1 0-192 0,0 0 0 0,0-2 0 16,0 2 0-16,1-1-192 0,1-1 192 0,-1-4 0 0,0 4 0 0,-1-3 0 15,1 2 0-15,1 2 0 0,-1-5 0 16,-1 3 0-16,1-2 0 0,0 2 0 0,-2 2 0 0,0-3 0 16,1 2 0-16,-2-2 0 15,1 0 0-15,1 3 0 0,-2-2 0 0,-1 1 0 0,0 0 0 0,-2-2 0 16,0 3 0-16,1 0 0 0,1-6 0 0,1 4 0 16,-3-4 0-16,1 3 0 0,0-2 0 0,2 2 0 15,1-2 0-15,-3 2 0 0,1-2 0 0,-1 2 0 16,-3-4 0-16,3 4 0 0,0-2 0 0,0 0 0 15,0 1 0-15,2-3 0 0,-3 4 0 0,1-2 0 16,0 1 128-16,0-3-128 0,0 3 0 0,2-3 0 16,-1 4 0-16,-1-3 0 0,1 0 0 0,-1 1 0 15,0-4 0-15,1 2 0 0,-2 0 0 0,2 0 0 0,0-1 0 16,-1 2 0-16,-1-2 0 0,1 3 0 0,-1 1 0 16,1-2 0-16,2 0 0 0,-3-2 0 0,-2 4 0 15,1 0 0-15,-1-2 0 0,2 1 0 0,-1-4 0 0,2 2 0 16,0 4 0-16,-1-5 0 0,-9-5 0 0,9 8 0 15,3-3 0-15,-1 1 0 0,-2 3 0 0,-1-2 0 16,-1 0 0-16,0 0 0 0,1 0 0 16,1 2 0-16,-1-4 0 0,0 4 0 0,-2-2 0 0,0 0 0 15,2 1 0-15,0-2 0 0,-2 6 0 0,0-5 0 16,4 2 0-16,-1-1 0 0,-1 2 0 0,2-2 0 16,0 3 0-16,-1-5 0 0,-9-6 0 0,8 12 0 0,1-3 0 15,1 1 0-15,-1-1 0 0,1 0 0 0,-1-2 0 16,1 2 0-16,0-2 128 0,0 3-128 15,-1-4 0-15,0 4 0 0,0-2 0 0,0 3 0 0,-1-1 0 0,0 2 0 16,1-3 0-16,0 1 0 0,1 1 128 0,-1 0-128 16,1 1 0-16,1 0 0 0,-1-3 0 0,1 1 0 15,1-4 0-15,0 6 0 0,-1-4 0 0,0 5 0 16,0-4 0-16,1 1 0 0,-1-1 0 0,1 3 0 16,-1 2 0-16,1-4 0 0,-1 0 0 0,1 3 0 15,2-3 0-15,-3 2 0 0,-1 2 0 0,0-2 0 16,2 1 128-16,-2 2-128 0,0 0 0 0,0 0 0 15,0-2 0-15,2 2 0 0,-2-1 0 0,1 2 0 16,3-4 128-16,-5 0-128 0,2 2 0 0,0 1 0 16,0-5 0-16,2 2 0 0,-1 2 128 0,-1-3-128 15,2 2 0-15,-1-1 0 0,1 2 0 0,0-2 0 0,0-1 0 0,-1 3 0 16,0-4 0-16,-1 2 0 0,3 1 0 16,0-5 0-16,0 4 0 0,1-3 0 0,-1 2 0 0,2-2 0 15,0 3 0-15,-1 2 0 0,-1-4 0 0,0 1 0 16,0 2 0-16,0-3 0 0,-1 0 0 0,1 4 0 15,-1-4 0-15,1 3 0 0,-2 2 0 0,1-3 0 16,-1 0 0-16,0 2 0 0,1 0 0 0,0-2 0 16,1 1 0-16,1 1 0 0,1-2 0 0,0-2 0 15,-2 2 0-15,0-2 0 0,1 3 0 0,1 2 0 16,1-2 0-16,-1-2 0 0,1 1 0 0,1 2 0 16,-2-3 0-16,2 2 0 0,-1 2 0 0,-1-1 0 15,1-1 0-15,0 1 0 0,4 0 0 0,-2 0 0 0,-1-3 0 0,-2 3 0 16,-1 0 0-16,1-1 0 0,0-2 0 0,1 3 0 15,-1 1 0-15,-2 2 0 0,-1-4 0 16,0-1 0-16,-1 4 0 0,1 0 0 0,-1-1 0 0,2 2 0 16,-2-2 128-16,1-1-128 15,1 3 0-15,0-1 0 0,-1-1 0 0,-1 2 0 0,2 0 0 0,0-1 0 16,0-1 0-16,2-1 0 0,-1-1 128 0,0 2-128 16,-1 1 0-16,0 0 0 0,1-1 0 0,1 2 0 15,-2-1 0-15,-1 0 0 0,3 0 0 0,-1 1 0 16,2 0 0-16,-2 1 0 0,0 0 0 0,0 0 0 15,-3 0 0-15,2-2 0 0,0 1 0 0,0-1 0 16,1-1 0-16,-2 3 0 0,-1-1 0 0,1 1 0 16,-3-2 0-16,2 2 0 0,-2 0 0 0,-1 1 0 15,-2-1 128-15,2-1-128 0,0 1 0 0,1 0 0 0,-1-2 0 16,1 2 0-16,1-1 0 0,-1-3 0 0,1 1 0 16,-1 2 0-16,-3-2 128 0,2 0-128 0,1 2 0 15,0-2 0-15,0-3 0 0,0 2 0 0,2-1 0 0,-1 2 0 16,1-4 0-16,0 0 0 0,1 3 0 0,-2-1 0 15,0-1 0-15,0 2 0 0,2 0 0 0,-1-1 0 16,1 0 0-16,0 1 0 0,1 0 0 0,0-3 0 16,0 1 0-16,1 2 0 0,-2-3 0 0,1 1 0 15,1 0 0-15,0-2 0 0,-1 2 0 0,-1 1 0 16,2-3 0-16,-1 1 0 0,0-1 0 0,1 1 0 16,-4 2 0-16,1-1 0 0,1-1 0 0,-2 3 0 0,2-1 0 15,0 0 0-15,0 2 0 0,2-1 0 0,0 0 0 16,-1-1 0-16,-2 1 0 0,2 0 0 0,0 0 0 0,-2-3 0 15,3 1 0-15,-2 0 0 0,1-2 0 16,0 1 0-16,0-3 0 0,0 3 0 0,-1-2 0 0,-2-1 0 16,3 0 0-16,-2 1 0 0,-1-3 0 0,1 3 0 15,-1-2 0-15,-2-1 0 0,2 2 0 0,-3-5 0 16,-8-3 0-16,8 5 0 0,-8-5 0 0,0 0 0 16,9 6 0-16,-9-6 0 0,0 0 0 0,0 0 0 15,0 0-160-15,0 0 160 0,0 0-160 0,0 0 160 16,0 0-160-16,0 0 160 0,0 0-160 0,0 0 160 15,0 0-128-15,-8-9 128 0,-1 1 0 0,0-1-144 16,-1 3 144-16,0-3 0 0,-3 3-144 0,0 0 144 16,-1-1-144-16,0 0 144 0,0 1-192 0,-1-2 192 15,0 5-192-15,-3-1 64 0,2-4 128 0,-1 1-208 16,-1-1 32-16,2-1 16 0,-1-1 0 0,2 1 0 0,-2-5 160 16,3 0-208-16,-2-2 80 0,-1 0 128 0,3-2-192 0,-1-2 192 15,0 1-160-15,-2 1 160 0,-2 0-160 0,0-1 160 16,0-2-160-16,-2-1 160 0,-2 2-160 0,-3 0 160 15,0 0-160-15,3 0 160 0,-1 0-144 0,-1-1 144 16,0 1-128-16,0 1 128 0,-2 0 0 0,3 0 0 16,0-1 0-16,1-2-128 0,0-1 128 0,1 0 0 15,1 0 0-15,1-3 0 0,1-2 0 0,-1-2 0 16,1 2 0-16,-3 3-128 0,0-3 128 0,0 1 0 16,2-3 0-16,-1 2 0 0,-3-3 0 0,0 2 0 15,1 2 0-15,-1-3 0 0,0 1 0 0,1 1 0 16,-1-1 0-16,-2 2 0 0,2-2 0 0,0-1 0 0,1 2 0 15,0-3 0-15,0-1 0 0,3 3 0 0,-3-2 0 16,4 1 0-16,-1-1 0 0,1-2 0 0,-3 0 0 0,0-1 0 16,-2 2 0-16,0-2 0 0,0-2 0 0,-3 0 0 15,1 1 0-15,-1 1 0 0,0-1 0 0,1 3 0 16,-2-1 0-16,1-1 0 0,-2 1 0 0,2 0 0 16,0 0 0-16,3 1 0 0,0-1 0 0,1-1 0 15,-1-3 0-15,1 1 0 0,-1-1 0 0,1 1 0 16,-2-5 0-16,0 3 0 0,-1-2 0 0,-1 4 0 15,-2-1 0-15,0 2 0 0,1 2 0 0,0-1 0 16,1 0 0-16,2 1 0 0,-2 2 0 0,0-1 0 16,2 3 0-16,2 0 0 0,-3-3 0 0,2 2 0 15,3 0-176-15,-4 0 176 0,4-1-208 0,-3 1 80 16,-4 2 0-16,4 0 0 0,-2 2 0 0,0-1 0 16,-2 0 128-16,-2-1-160 0,1 2 160 0,0-3-160 0,0 1-64 15,-2-2-16-15,2 2 0 0,2 1 0 16,0-1-144-16,2 1-16 0,0-2-16 0,-1 2 0 15,3 0 96-15,2 2 0 0,-3-1 16 0,-2 0 0 0,-1-2 80 0,-2 3 16 16,-1 1 0-16,-2-2 0 0,-2 1 80 0,2-2 128 16,-2 4-208-16,2 0 80 0,0-2-32 0,0 2 0 15,3 0 0-15,0-1 0 0,-2 2-64 0,3 1-16 16,2-3 0-16,-2 1 0 0,-3 1 0 0,-1 2 0 16,1-3 0-16,-1 0 0 0,-4 2 64 0,-1-1 16 15,3-5 0-15,1 3 0 0,0 1 160 0,0 0 0 16,2-1-144-16,1 1 144 0,1 0 0 0,-1-1 0 15,2 3 0-15,4 0 0 0,-1 0 0 0,-3-2 0 0,-3 1 0 16,-2 2 0-16,-1 0 0 0,0 2 0 0,-2 0 0 0,2-1 0 16,-1 0 0-16,1-3 0 0,1-1 0 0,3 0 0 15,0 2 0-15,1-2 0 0,0-4 0 0,1 2 0 16,1-2 160-16,0 4-160 16,1-1 192-16,-3-3-192 0,-2 2 128 0,-2-3-128 15,-1 1 0-15,-1 1 0 0,0 3 128 0,2-3-128 0,-2 1 0 0,1 2 0 16,2-4 176-16,2 3-176 0,-1-4 160 0,2 4-160 15,1-3 192-15,1 1-48 0,3-2-16 0,-4 1 0 16,-2-1 64-16,-2 3 16 0,-1-5 0 0,0 5 0 16,-1-4-32-16,-1 2-16 0,2-2 0 0,1 2 0 15,-1-2-32-15,4 1 0 0,0 0 0 0,1-2 0 16,-1 0-128-16,1 2 160 0,2-1-160 0,1 1 160 16,-2-4-160-16,0 1 0 0,1 3 0 0,-2-3 0 15,0-2 0-15,0 1 128 0,-1 2-128 0,-3-3 0 16,5 0 144-16,-1 0-144 0,-1 1 160 0,2 0-160 0,1 2 160 0,-1-1-160 15,1 2 160-15,1 2-160 0,2-2 192 0,-1 2-48 16,2-3-16-16,0 3 0 0,-1-2-128 0,-2 2 128 16,-2 0-128-16,0-1 128 0,-2 2-128 0,-2-2 128 15,-2 2-128-15,4-2 128 0,0 2-128 0,-2-4 0 16,3 4 0-16,0-3 128 0,0 2-128 0,3-1 0 16,1 2 144-16,1-2-144 0,0 2 0 0,1-2 0 15,1 4 0-15,0-3 128 0,1 4-128 0,-3-2 0 16,-1 1 0-16,-2 1 0 0,1-1 0 0,0 1 0 15,-1 1 0-15,1 2 0 0,-1-2 0 0,2-1 0 16,1 0 0-16,0 3 0 0,1 0 0 0,0-1 0 0,0 0 0 16,-1 2 128-16,3 1-128 0,2 0 0 0,-2 0 0 15,2 0 0-15,-1 1 0 0,1 1 0 0,1 1 0 0,0 1 0 16,2-2 0-16,-2 3 0 0,-1 0 0 0,1 1 0 16,-2-1 0-16,1 3 0 15,3-2 0-15,-1 1 0 0,1 1 0 0,0-3 128 0,-2 0-128 0,1 4 0 16,-1-2 0-16,3 3 128 0,3-3-128 0,-1 3 0 15,1 1 128-15,1 0-128 0,0 2 160 16,1-3-160-16,0 3 144 0,1 0-144 0,1 0 128 16,0 1-128-16,1 1 0 0,1 0 128 0,0-3-128 0,5 6 0 15,-5-9 0-15,1 0 0 0,0 0 0 0,1 0 0 16,1 0 0-16,2 0 0 0,0 0 0 0,2-1 0 16,0 3 0-16,-2 7-144 0,0-11 144 0,0 11 0 15,-2-7-560-15,2 7 0 0,0 0 0 0,0 0-11168 16,0 0-2240-16</inkml:trace>
  <inkml:trace contextRef="#ctx0" brushRef="#br1" timeOffset="52677.56">29461 17867 13823 0,'0'0'1216'0,"0"0"-960"15,0 0-256-15,0 0 0 0,0 0 1760 0,0 0 304 16,0 0 64-16,0 0 16 0,0 0-992 0,0 0-192 16,-12 0-32-16,1 2-16 0,2 2-192 0,-1 1-32 15,-3-1-16-15,0 0 0 0,0 1 96 0,-4 3 32 16,2-5 0-16,-3 4 0 0,-2 0 48 0,2 0 16 15,-3 3 0-15,1-2 0 0,-3-2-112 0,0 2-32 16,-1-2 0-16,0 3 0 0,0-4-112 0,0 2-32 16,0 2 0-16,-2-2 0 0,-1 3-112 0,-2-4-16 0,-1 3-16 15,-1-2 0-15,-1-2-16 0,-2 1 0 0,-4-2 0 0,0-3 0 16,0 0-144-16,1 1-16 0,-1-2-16 0,1-2 0 16,1 1-80-16,3 0-16 0,3-2 0 0,0-2 0 15,3 0-16-15,0 0 0 0,1-4 0 0,2 1 0 16,-2 0-128-16,0 0 160 0,5 0-160 0,1 1 160 15,1 2-160-15,3 0 0 0,3-1 144 0,2 4-144 16,-1-1 128-16,3 2-128 0,9 1 128 0,0 0-128 16,-7 0 128-16,7 0-128 0,0 0 128 0,0 0-128 0,0 0 0 15,0 0 0-15,0 12 0 0,0-12 0 0,5 8 0 0,-5-8 0 16,5 14 0-16,0-1-128 0,1-3 128 0,-1 3 0 16,-5-13 0-16,7 15 0 0,-1 2 0 0,1 1 0 15,-5-1 0-15,3 4 0 0,2 0 0 0,0 9 0 16,-1-4 0-16,0 5 0 0,-3-3 0 0,1 5 0 15,1 1 0-15,-3 4 0 0,-2 0 0 0,0 4 0 16,-2-1 0-16,2 1 128 0,-2 0 0 0,0-3 0 16,1 2 0-16,0-3 0 0,-2-6 64 0,2 0 32 15,0-1 0-15,0-4 0 0,-1-5 16 0,1-1 0 16,0-2 0-16,1-1 0 0,0-5-80 0,1 1-16 16,-1 0 0-16,0 0 0 0,1-4-144 0,2 1 192 15,-1-3-192-15,-2-8 192 0,0 0-192 0,0 0 192 16,0 0-192-16,0 0 192 0,0 0-192 0,0 0 160 15,11 6-160-15,-11-6 160 0,0 0-32 0,0 0 0 16,10-5 0-16,-1 1 0 0,-9 4-128 0,9-6 0 0,-2-4 144 0,2 4-144 16,0 1 0-16,1-2 0 0,2 2 0 0,0 0 128 15,-2-3-128-15,3 2 0 16,1 2 0-16,1-3 0 0,2 0 0 0,2 3 0 0,1-4 0 0,1 2 0 16,3 4 0-16,0-2 0 0,1-1 0 0,2 2-128 15,1 1 128-15,1 2 0 0,2 2 0 0,1 1 0 16,1-2 0-16,1 1 0 0,0 1 0 0,2 0 0 15,-3-1 0-15,-3 1 0 0,0 2 0 16,0 1-128-16,1-1 128 0,-2 3 0 0,-2 1 0 0,-2 2 0 16,0-2 0-16,-2 2 0 0,-1-5 0 0,-2 4 0 15,-1-4 0-15,-1 2 0 0,-3 0 0 0,-1-2 0 16,-1 3 0-16,-2-1 0 0,-2 0 0 0,-9-8 0 16,9 9 0-16,-2 0 0 0,-7-9 0 0,0 0 128 15,0 0-128-15,2 8 0 0,-2-8 0 0,0 0 0 16,0 0 0-16,0 0 0 0,0 0 0 0,0 0 128 15,0 0-128-15,-10 1 0 0,1-2 0 0,1-3 128 0,0-6-128 16,3 1 128-16,-3-2-128 0,2-3 128 0,0-4-128 0,3-1 0 16,-1-2 0-16,3-2 128 0,1-7-128 0,2-3 0 15,2-3 0-15,4-4 128 0,-1-7-128 0,2 2 0 16,-1-2 0-16,2 1 0 0,4-2 0 0,-1 5 0 16,-2 0 0-16,4 2 0 0,-1 2 0 0,1-2 0 15,1 1 0-15,-1 2 0 0,1 0 0 16,-3 4 0-16,-1 3 0 0,-1 5-128 0,1-2 128 0,-1 4 0 15,-1-2 0-15,0 5 0 0,0 0 0 0,-2 5-128 16,0 2 128-16,-1 1 0 0,1-1 0 0,-2-1-160 16,1-2 160-16,-2 3 0 0,-1 3 0 0,1-2-128 15,-2 2 128-15,1 2 0 0,-2-1 0 0,-1 3 0 0,-1 7 0 0,0 0 0 16,0 0 0-16,0 0 0 0,-4-5-128 0,4 5 128 16,0 0 0-16,0 0 0 0,-9 3-128 0,2-1 128 15,-2 1 0-15,0 1-128 0,-1 3 128 0,1-3 0 16,0 1 0-16,-1-1 0 0,-2 2 0 0,1-2 0 15,-2 1 0-15,-4 2 0 0,-2-2 0 0,-3-2 144 16,-3 1-144-16,-1 1 0 0,-5 0-160 0,-3-1 160 16,-4 5 0-16,-2-4 0 0,0 2 0 0,-4-2 0 15,0-2 0-15,-1 0 0 0,1-2 0 0,-3-1 0 16,-3-1 0-16,-1 1 0 0,-4 0 0 0,1 0 0 0,3 0 0 0,2 0 0 16,0-1 0-16,4-1 0 0,1-1 0 0,3-2 0 15,-1 1 0-15,1 1 0 0,2-1 0 0,-1-1 0 16,-2 1 0-16,5 1 0 0,0 1 0 0,4 2 0 15,2-2 0-15,1-1 0 0,4-2 0 0,-2 3 0 16,2-2 0-16,3 3 0 0,2-2 0 0,0 2 0 16,2 0 0-16,2-1 0 0,0-2 0 0,4 3 0 15,2 1 0-15,1 0 0 0,1-1 0 0,9 1 0 16,-10-1 0-16,10 1 0 0,0 0 0 0,0 0 0 16,0 0-128-16,0 0 128 0,0 0 0 0,0 0-144 15,0 0 144-15,0 0-128 0,12 3 128 0,0 3 0 16,-2-3 0-16,0 1-128 0,3 3 128 0,0 1 0 15,-3 4 0-15,4-2 0 0,-2 3 0 0,0 1-128 16,-2 0 128-16,2 3 0 0,1 5 0 0,-1 0 0 16,1 1 0-16,-1 6-128 0,1 4 128 0,-2 0 0 15,0 1 0-15,-1 6-128 0,-1 2 128 0,0 1 0 0,-2 5 0 0,-4 2 0 16,1-5 0-16,-2 2 0 0,-2 3 0 16,0-7 0-16,0 0 0 0,-1-6 0 0,0-5 0 0,-1 0 0 15,1 0 0-15,1-3 0 0,0-4 0 16,0-2 0-16,-1 0 0 0,1 0 0 0,0-4 0 0,1-1 0 15,-1-3 0-15,1 0 0 0,-1-3 0 0,0-12 0 16,0 0 0-16,4 11 144 0,-4-11-144 0,4 7 0 16,-4-7 0-16,0 0 0 0,0 0 0 0,0 0 0 15,0 0 160-15,0 0-160 0,0 0 128 0,0 0-128 16,0 0 0-16,9-6 0 0,-9 6 0 0,9-3 0 16,-9 3 0-16,9-7 0 0,-9 7 0 0,11-5 0 0,-1 1 0 15,2 2 0-15,0-2 0 0,2-1 0 0,2 2 0 0,1 1-144 16,3-2 144-16,1 0 0 0,1 0 0 0,2 1-128 15,0-1 128-15,3 0 0 0,-1-2 0 0,1 1 0 16,0 2 0-16,3 0 0 0,3-3 0 0,2 4 0 16,0 0 0-16,5 2 0 0,2 0 0 0,0 2 0 15,-2 0 0-15,1 2 0 0,0 0 0 0,-1-2 0 16,-4 1 0-16,-1 1 0 0,-4 2 0 0,1-2 0 16,0 1 0-16,-3 1 0 0,0 1 0 0,-2-4 0 15,-2 0 0-15,-2 2 0 0,-3-1 0 0,1-2 0 16,-1-2 0-16,-2 0 0 0,-4 0 0 0,1 0 0 15,-1-1 0-15,0 0 0 0,-1 0 128 0,-2-1-128 16,-1-2 0-16,1 3 0 0,-11 1 0 0,10 0 128 16,-10 0-128-16,9 0 0 0,-9 0 0 0,0 0 128 0,10 1-128 0,-10-1 0 15,0 0 128-15,10 0-128 16,-10 0 0-16,0 0 0 0,10 0 144 0,-10 0-144 0,0 0 128 0,0 0-128 16,9-3 128-16,-9 3-128 0,0 0 128 0,0 0-128 15,0 0 208-15,6-8-32 0,-3-3-16 0,-4 2 0 16,-2-3 0-16,-1 2 0 0,-1-3 0 15,0-1 0-15,0-1-160 0,0 1 128 0,-1 1-128 16,0 1 128-16,3-1-128 0,0 3 0 0,3 10 0 0,-4-13 0 16,2 2 0-16,-1 3 0 0,3 8 0 0,-1-10 0 15,1 10 0-15,0-9 0 0,0-1-128 0,0 10 128 16,0 0-480-16,1-8-32 16,-1-3 0-16,0 11 0 0,0 0-1520 0,0 0-304 0,0 0-64 0,0 0-16224 15</inkml:trace>
  <inkml:trace contextRef="#ctx0" brushRef="#br1" timeOffset="54807.52">17104 4888 4607 0,'0'0'192'0,"0"0"64"0,0 0-256 0,0 0 0 0,0 0 0 0,0 0 0 15,-5 8 1840-15,5-8 320 0,0 0 64 0,-9 5 16 16,0-2-1152-16,9-3-208 0,-7 6-48 0,0-3-16 15,7-3-48-15,-7 2-16 0,7-2 0 0,0 0 0 16,0 0 240-16,-8 3 48 0,8-3 16 0,0 0 0 16,0 0-272-16,0 0-48 0,0 0-16 0,0 0 0 0,0 0-128 15,0 0-16-15,0 0-16 0,0 0 0 0,0 0 32 0,0 0 16 16,0 0 0-16,0 0 0 0,-5 4 0 16,5-4 0-16,0 0 0 0,0 0 0 0,0 0-16 0,0 0 0 15,0 0 0-15,0 0 0 0,0 0-192 0,0 0-32 16,0 0-16-16,0 0 0 0,9-5-160 0,1-2-48 15,3 1 0-15,-2 3 0 0,2-2-144 0,1 1 160 16,4 0-160-16,5-1 160 0,1-2-160 0,2 1 0 16,1 0 144-16,2-2-144 0,2 3 192 0,-2 1-16 15,-1-2-16-15,10 0 0 0,-3 0 144 0,-4 1 16 0,1 3 16 0,-4 1 0 16,-1-1-80-16,-3 2-32 16,-4 0 0-16,-1 3 0 0,-1 1-224 0,-3 2 176 15,-2-3-176-15,-1 2 160 0,-1 1-160 0,-2-1 0 0,-9-5 144 16,5 6-144-16,-5-6 224 0,5 12-32 15,-2-5 0-15,-5 2 0 0,2-9 16 0,-6 8 0 0,-3 1 0 0,-1-3 0 16,-3 6 16-16,-2-5 0 16,-4 3 0-16,-3-4 0 0,-2-1-16 0,-4 1 0 0,-5-1 0 0,-1 0 0 15,-2 3-32-15,-3-3-16 0,-6 0 0 0,0-2 0 16,-3-3-160-16,5-2 0 0,3 0 144 16,3 0-144-16,4 1 0 0,3 1 144 0,5-1-144 0,2 1 0 15,2-1 144-15,3 1-144 0,5 0 0 0,3-2 144 16,2 1-144-16,8 1 0 0,0 0 0 0,0 0 0 15,0 0 0-15,0 0 0 0,15-5 0 0,3 1-176 16,3 2 176-16,4 0 0 0,6 1 0 0,5 1-128 16,6 0 128-16,3 0 0 0,2 0 0 0,2 0-128 15,0-1 128-15,0 0 0 0,1-1 0 0,-1 1 0 16,-5 1 0-16,-1 0 0 0,-1 1 0 0,-1 1 0 0,-3-2 0 0,-4 0 0 16,-5-2 128-16,-5 1-128 0,-5-2 128 15,-5 2-128-15,-5 0 128 0,-9 1-128 0,0 0 176 0,0 0-48 16,0 0 0-16,0 0 0 0,-12 0 112 0,-6 0 16 15,-5 0 0-15,-4 0 0 0,-5 1-80 0,1 0-16 16,-5-2 0-16,-2 1 0 0,-1 0-16 0,0 1 0 16,1 2 0-16,0 0 0 0,1-1-144 0,2 3 192 15,-1 3-192-15,4-3 192 0,2-1-192 0,2 1 0 0,1 1 0 16,3-2 0 0,1 5-704-16,5 0-160 0,3 0-32 0,4 0-12032 15,2-6-2384-15</inkml:trace>
  <inkml:trace contextRef="#ctx0" brushRef="#br1" timeOffset="58092.72">29374 17821 6447 0,'0'0'272'0,"0"0"80"0,0 0-352 0,0 0 0 0,11 10 0 0,-4-3 0 16,-7-7 2992-16,10 10 528 0,1-4 96 0,-3 3 32 15,-8-9-2448-15,8 8-496 0,-8-8-80 0,9 9-32 16,-9-9 16-16,8 6 0 0,-8-6 0 0,8 6 0 16,-8-6 160-16,11 8 16 0,-4-4 16 0,-7-4 0 15,0 0-80-15,10 5-16 0,-10-5 0 0,11 6 0 0,-11-6-176 0,0 0-32 16,9 5-16-16,-9-5 0 0,0 0-80 0,6 9-16 15,-6-9 0-15,0 0 0 0,0 0 272 0,0 0 48 16,1 10 16-16,-1-10 0 0,0 0 160 0,0 0 16 16,0 0 16-16,-6 8 0 0,-3-2-96 0,-1-3-32 15,-2-2 0-15,-3 0 0 0,-3-1-240 0,-2 0-48 16,-4 0-16-16,-4 0 0 0,-5 0-224 0,-4 0-32 16,-1 0-16-16,-2 0 0 0,0 0-64 0,0 0-16 15,1-1 0-15,1 0 0 0,-2-4-128 0,1-3 128 16,-2 3-128-16,1-5 128 0,0 2-128 0,2-1 192 15,0 0-192-15,1 1 192 0,1-1-192 0,2 0 0 16,2 0 144-16,1-3-144 0,0 5 0 0,1-2 128 16,0 1-128-16,4 4 0 0,-1-2 0 0,0 2 0 15,-1-1 0-15,2 1 0 0,-1 1 0 0,1 3 0 16,0 2 0-16,-1-2 0 0,3 0 0 0,2 1 0 16,2-1 0-16,2 2 0 0,0-2 128 0,3 1-128 0,0-1 128 0,2 1-128 15,0-1 0-15,2 0 128 16,1 0-128-16,1 0 0 0,0 0 0 0,9 0 128 0,-9 0-128 0,9 0 0 15,-9 1 0-15,9-1 144 0,-9 2-144 0,9-2 0 16,0 0 160-16,0 0-160 0,-7 5 128 0,7-5-128 16,0 0 0-16,-5 11 0 0,5-11 128 0,-3 14-128 15,2-1 0-15,1 3 0 0,1 4 0 0,2 0 0 16,-2-1 0-16,1 4 0 0,1 1 0 0,-2 5 0 16,-2 2 0-16,2 0 0 0,1 9 0 0,0-1 0 15,-2 2 0-15,1 5 0 0,2-1 0 0,-2 5 0 0,-2 2 0 16,0 0 0-16,-1 2 0 0,1-2 0 15,-5 0 0-15,1-4 0 0,-2 2 0 0,1-1 0 16,-2 0 0-16,2-6 128 0,0-1-128 0,2-4 0 0,0-5 192 0,0-1-32 16,0 0-16-16,2-8 0 0,-1 1 64 0,2-5 16 15,0-2 0-15,1-3 0 0,0-2-96 0,0-1-128 16,1-3 176-16,-1-9-176 0,0 0 144 0,0 0-144 16,0 0 0-16,0 0 144 0,0 0-144 0,0 0 0 15,0 0 0-15,8-9 128 0,-3 0-128 0,-5 9 0 16,4-10 0-16,-4 10 128 0,5-9-128 0,0 0 0 15,-5 9 0-15,6-10 0 0,2 2 0 0,1-1 0 16,1 3 0-16,0-1 0 0,1-2 0 0,2 4 0 16,2-4 0-16,3 4 0 0,1 2 0 0,3-3 0 15,2 0 0-15,4 1 0 0,4 1-144 0,1-2 144 0,2 0 0 16,1 2 0-16,1-1 0 0,0-2 0 16,-1 3 0-16,4 3 0 0,-1-4 0 0,3 0 0 15,3 1 0-15,2 0 0 0,2 3 0 0,1 0 0 16,-1 1 0-16,-1 0 0 0,-4 1 0 0,-2 0 0 0,-4 3 0 15,-2 1 0-15,-3 2-128 0,-3-4 128 16,-2 3 0-16,-1 1 0 0,-2-3-160 0,-3 2 160 0,-2 2-128 16,-1-2 128-16,-2 3 0 0,-1-1-128 0,1 2 128 0,-3-2 0 15,-1 2 0-15,-2-4 0 0,-1-1 0 0,-2 2-128 16,-8-7 128-16,0 0 0 0,6 6 0 0,-6-6 0 16,0 0 0-16,0 0 0 0,4 9 0 0,-4-9 0 15,0 0 0-15,0 0 0 0,0 0 0 0,0 0 0 16,0 0 0-16,0 0 0 0,0 0 0 0,0 0 0 0,0 0 0 0,-5-8 0 15,0-3 0-15,1-1 0 0,1-4 0 16,2-1 128-16,2-2-128 0,2-1 0 0,0-4 0 0,0 0 0 16,1-4 0-16,4-3 128 0,-2-4-128 0,2-5 0 15,-2-1 0-15,2 0 0 0,2-8 0 16,-2 0 0-16,2 2 0 0,0-3 0 0,0 3 0 0,2 4 0 16,1 3 0-16,-2 4 0 0,-1 0 0 0,0 3 0 15,0 1 0-15,0 3 0 0,1 2 0 0,-1 3-128 16,-3-4 128-16,3 5 0 0,-3-1 0 0,2 4 0 15,0-1 0-15,0 2-128 0,-2 2 128 0,0 0-192 16,-2-1 192-16,3 4-192 0,0 4 32 0,1-3 0 16,-1 2 0-16,-2 1 0 0,-1 0 160 0,0 2-208 15,-1-2 80-15,-4 10 128 0,6-7-176 0,-6 7 176 16,0 0-128-16,0 0 128 0,0 0 0 0,0 0-160 16,0 0 160-16,0 0 0 0,0 0-144 0,0 0 144 15,0 0 0-15,0 0-144 0,0 0 144 0,0 0 0 16,0 0 0-16,-7 12 0 0,-2-6 0 0,0 2 0 15,0-1 0-15,0-3 0 0,0 0 0 0,-1 2 0 16,-3-2 0-16,-1-1 0 0,-1-1 0 0,-3 1 0 0,-1-2 0 16,-5 2 0-16,-4-1 0 0,-2 0 0 0,-5-1 0 15,0-1 0-15,-6 0 0 0,-1 0 0 0,-2-1 0 0,-1-3 128 16,-1 1-128-16,2 2 0 0,-1-2 0 0,0 1 0 16,-2-3 0-16,-3-3 0 0,-2 3 0 0,0 0 128 15,5-3-128-15,1 3 0 0,3-1 0 0,2-3 128 16,-1 3-128-16,4-3 0 0,4 2 0 0,2-2 0 0,1 2 0 15,3 0 0-15,2-1 0 0,-1 1 0 0,2-2 0 16,0 3 0-16,0-3 0 0,2 4 0 0,2 1 0 16,0-1 0-16,2-3 0 0,3 5 0 0,0-2 0 0,2 3 0 15,0-2 0-15,2 3-128 0,0-1 128 0,0 0 0 16,0 2 0-16,2 0 0 0,0 0 0 0,1 3 0 16,-3-1 0-16,2 2-128 0,0-1 128 0,1-1 0 15,2 0 0-15,7-2 0 0,-9 2 0 0,9-2 0 16,-9 4 0-16,1 1 0 0,8-5 0 0,-6 4 0 15,6-4 0-15,-8 4 0 0,8-4 0 0,0 0 0 16,0 0 0-16,0 0 0 0,-4 11 0 0,4-11 0 16,0 0 0-16,3 13-128 0,-1-2 128 0,1 1 0 0,-3-12 0 15,5 11 0-15,0 1 0 0,-5-12 0 16,5 11 0-16,-5-11 0 0,0 0 0 0,5 10 0 16,-5-10 0-16,0 0 0 0,4 13 0 0,-4-13 0 15,0 0 0-15,0 0 0 0,1 10 0 0,-1-10 0 16,2 12 0-16,-2-12 0 0,0 0 0 0,0 14 0 15,0-2 0-15,1-2 0 0,1 3 0 0,1 1 0 16,0 0 0-16,-1 4 0 0,2 0 0 0,2 5 0 0,-2-1 0 0,2 10-128 16,2 3 128-16,-3 4 0 15,2 4 0-15,0 5 0 0,-1 6-128 0,0 2 128 0,-1 3-128 0,-4 4 128 16,-1 0-272-16,0 1 16 0,-1-1 16 16,1-3 0-16,0-6-112 0,1-6-32 0,0-5 0 0,3-2 0 15,0-6-48-15,1-3-16 16,0 0 0-16,1-9 0 0,3-2-2496 15,-2-2-496-15</inkml:trace>
  <inkml:trace contextRef="#ctx0" brushRef="#br2" timeOffset="63710.45">21234 8997 14623 0,'0'0'640'0,"0"0"144"0,0 0-624 0,8-6-160 0,-8 6 0 0,0 0 0 15,9-4 656-15,-9 4 112 0,0 0 0 0,0 0 16 16,0 0-208-16,0 0-64 0,9 4 0 0,-9-4 0 16,0 0 112-16,10 6 16 0,-4-1 0 0,-6-5 0 15,0 0-208-15,0 0-48 0,0 0 0 0,0 0 0 16,0 0 192-16,0 0 16 0,0 0 16 0,0 0 0 0,6 7 160 0,-6-7 16 15,0 0 16-15,0 0 0 0,0 0-96 16,-11 5 0-16,-3-3-16 0,-4 1 0 0,-3 2-224 0,-2 1-32 16,-3-1-16-16,-2-1 0 0,-5 4-96 0,-2-3 0 15,-6-1-16-15,-2 0 0 0,-5 2-64 0,-2-1-16 16,0-1 0-16,-2 0 0 0,-4 1-32 0,0-1 0 16,-1-1 0-16,-6 0 0 0,-7-1 48 0,-3-2 0 15,2 0 0-15,-1 2 0 0,-1 2-112 0,-2-1-128 16,-4-1 176-16,-2-1-176 0,-2 0 160 0,1 0-160 15,-1 2 128-15,-1 0-128 0,-2-2 160 0,-3-1-160 0,-1 0 192 0,1 0-192 16,2-1 144-16,1 1-144 0,-3 1 0 0,0-1 144 16,-4 0-16-16,7 4-128 15,2-2 192-15,0-2-64 0,-1 0-128 0,-1 1 0 16,3 1 0-16,1 0 128 0,8-2-128 0,1 0 0 0,2 0 0 0,-1 3 128 16,0 1-128-16,2 1 0 0,4-4 0 0,5 1 0 15,5 2 0-15,4 0 0 0,2-4 0 0,6 0 0 16,3-1 256-16,3 0-48 0,2-1 0 0,7 2 0 15,1-1 112-15,4 1 0 0,2-1 16 0,5-1 0 16,1 1-16-16,4-1 0 0,1 2 0 0,11 0 0 16,-6 0-64-16,6 0-32 0,0 0 0 0,0 0 0 15,0 0-224-15,0 0 144 0,0 0-144 0,12 6 128 0,0 3-128 16,-2 0 0-16,2 4 0 0,2-5 0 0,-1 0 0 0,1-2 0 16,0 8 144-16,2 0-144 0,1 0 0 0,-3 4 0 15,2 0 0-15,-2 4 0 0,0-1 0 0,-1 5 0 16,-2 5 0-16,-1 4 128 0,-1 0-128 0,-2 5 0 15,-4 5 0-15,-1 4 128 0,-4 4-128 0,-1 4 0 16,-4 2 0-16,0-2 0 0,-2 1 0 0,0 2 0 16,0-3 0-16,-4-3 128 0,-2-2-128 0,0-3 0 15,-2-2 128-15,-1 2-128 0,3-1 0 0,-1-6 128 16,-2-3-128-16,1 1 0 0,2-1 0 0,-1-3 144 16,3-6-144-16,1 1 0 0,2-7 128 0,3-1-128 15,-1-3 0-15,4-2 0 0,0-3 0 0,4-5 0 16,0-10 0-16,0 0 0 0,8 12 0 0,1-3 0 15,2-2 0-15,2-3 0 0,2 0 0 0,-1-1 0 16,5-2 0-16,2-1 0 0,-1-1 0 0,4-2 0 16,2 0 0-16,0 1 0 0,1-3 0 0,5-2 128 15,2 1-128-15,3-2 0 0,0 3 128 0,3 2-128 16,0-4 0-16,6 0 0 0,3 2 0 0,3-1 0 0,2 0 0 16,0 1 0-16,0-4 0 0,2 1 0 15,1 3 0-15,1-2 0 0,2 0 0 0,2 1 0 16,6 0 0-16,-2 1 0 0,-1-2 0 0,-3 1 0 15,3 2 0-15,1 3 0 0,0 1 128 0,3 0-128 16,1 0 0-16,-2 0 0 0,-4 0 0 0,1-1 0 16,-1 1 0-16,5 1 0 0,0 4 0 0,2 1 0 0,3-1 0 0,-3-1 0 15,-3 0 0-15,1 5 0 0,-2-3 0 0,3 3 0 0,2-3 0 16,-4 2 0-16,0 1 0 0,-2-1 0 0,-4 1 0 16,-2-2 0-16,-2 5 0 0,-1-4 0 0,-1 1 0 0,0 0 0 15,0 1 0-15,-6 2 0 0,-3-4 0 0,-4 3 0 16,-4-1 0-16,-1 2 0 0,-1-4 0 0,-4 3 0 15,-1-2 0-15,-3 2 0 0,-4 0 0 0,-4-2 0 16,-3 4 0-16,0-2 0 0,-6-2 0 0,1 2 0 16,-1-5 0-16,-2 0 0 0,-3 2 128 0,-7-8-128 15,8 6 0-15,-8-6 0 0,0 0 176 0,0 0-176 16,0 0 160-16,0 0-160 0,0 0 224 0,0 0-48 16,0 0-16-16,-4-14 0 0,0-4 96 0,1-2 0 15,-1-1 16-15,1-5 0 0,1-7-80 0,-1-4-32 16,2-4 0-16,0-2 0 0,-1-4-160 0,2-5 160 0,0-8-160 0,3-7 160 15,-1-8 64-15,2-1 16 16,1-7 0-16,2 2 0 0,2-4-64 0,-1 3-16 16,1 3 0-16,0 7 0 0,0 3 0 0,-1 8 0 15,-3 2 0-15,0 3 0 0,-1 2 112 0,0 9 32 0,-2 1 0 0,-1 6 0 16,-1 0-304-16,-1 4 160 16,-1 2-160-16,0 5 128 0,-3 2-128 0,0 3-192 15,-2 2 32-15,-1 2 16 16,0 3-1456-16,2 3-304 0,0 1-48 0,-2-2-17616 0</inkml:trace>
  <inkml:trace contextRef="#ctx0" brushRef="#br2" timeOffset="66555.64">20728 18242 6447 0,'0'0'576'0,"10"-3"-576"0,-2-1 0 0,1 1 0 15,-9 3 1920-15,13-2 288 0,-1 2 48 0,0 0 16 16,-1 2-1120-16,1-2-208 0,-1 0-48 0,2 0-16 16,-3 0 16-16,3 0 16 0,1 0 0 0,1 0 0 15,-2-2 176-15,1 2 16 0,-2 0 16 0,0 0 0 16,-2 0-160-16,-1-1-48 0,-9 1 0 0,10-2 0 16,-10 2 0-16,0 0 0 0,0 0 0 0,0 0 0 15,0 0-16-15,0 0-16 0,0 0 0 0,0 0 0 0,0 0-112 16,0 0-32-16,-10-3 0 0,-3 3 0 0,-2 0-272 0,-3 0-48 15,-4 0-16-15,-3 1 0 0,-3 2-64 0,-4 1-16 16,-3 1 0-16,-5 0 0 0,-3 1-80 16,-4 2-32-16,-3-3 0 0,-4 0 0 0,-7 1-48 0,-1-2-16 15,-5-3 0-15,1 1 0 0,-4 1-16 0,-1 1 0 16,-2 3 0-16,-4-5 0 0,-4-1-128 0,-2 2 0 16,-1 1 0-16,-1 2 0 0,-1-1 128 0,-4-1-128 15,-3 0 128-15,1 0-128 0,5-4 0 0,-2 0 0 16,1 1 128-16,1-1-128 0,-2-4 0 0,6 0 0 15,1 2 0-15,6-1 128 0,2 2-128 0,-1-2 0 16,-2 1 0-16,0-3 0 0,5 0 0 0,3 2 0 16,-1 3 0-16,3 1 0 0,0-2 0 0,-1 1 0 15,1 0 0-15,0 0 0 0,2 0 0 0,5 1 0 0,3-1 0 0,6 3 0 16,4 2 0-16,1 1 0 0,2 0 0 0,3 0 0 16,3-1 176-16,5-3-48 0,2 1-128 0,6 1 192 15,4-2-64-15,5 0-128 16,2-2 176-16,5-2-176 0,3 2 256 0,6 0-64 0,0 0-16 0,0 0 0 15,0 0-48-15,0 0-128 0,0 0 192 0,0 0-64 16,0 0-128-16,6 12 0 0,0 1 0 16,1-3 0-16,-7-10 0 0,9 14 0 0,1 2 0 0,0-1 0 15,0 3 0-15,-2 3 0 0,-2-1 0 0,3 8 0 16,-4 0 0-16,0 4 0 0,0 1 0 0,-2 5 0 16,-3 2 0-16,-4 8 0 0,-1-4 0 0,-4 2 0 15,-4 0 0-15,-1 4 0 0,-1 5 0 0,-1 2 0 16,-5 0 0-16,0-2 0 0,-2-3 0 0,0-1 128 15,-1 0-128-15,1-2 160 0,1 0-160 0,1 0 160 16,0-7-160-16,4 0 192 0,3 0-192 0,2-4 192 0,2-3-192 16,1-5 0-16,1 2 0 0,3-3 0 0,1-2 0 0,2-2 0 15,1-4 128-15,1 0-128 0,1-2 0 0,1-1 0 16,2-1 0-16,3-3 0 0,2-2 0 0,3-2 0 16,4-1 0-16,4-2 0 0,4-2-144 0,5-3 144 15,2-2 0-15,6 0 0 0,3 3 0 0,9-2 0 16,5 0 0-16,3 1 0 0,2-1 0 0,1 3-128 15,2-2 128-15,4 1 0 0,3 1 0 0,4-2 0 16,5 1 0-16,1-2 0 0,-2-1 0 0,2 0 0 16,0-1 0-16,6-1 0 0,5-4 0 0,1 1 0 15,-5 0 0-15,0 0 0 0,1-3 0 0,3 4 0 16,4 3 0-16,-4-3 0 0,-6-3-240 0,2 3 64 0,-4 3 16 0,5-1 0 16,3 2 16-16,-4 0 0 0,-4 0 0 0,-2 0 0 15,0 2 144-15,0 0 0 16,0 1 0-16,-1 1 0 0,-6 1 0 0,0-3 0 15,-2 2-128-15,0 2 128 0,-2 1 0 0,2-4 0 0,0 3 0 0,-6 1 128 16,-6-4-128-16,-2 2 0 0,-5 0-128 16,-2 0 128-16,-7-5 0 0,-4 0 0 0,-3 0 0 15,-3 0 0-15,-1 0 0 0,-6-3 0 0,-3-2 0 16,-1 2 0-16,-4-1 0 0,-4-4 144 0,-2 0-144 0,0 1 0 16,-3-5 320-16,-1 1-32 0,0-3-16 0,-2-6 0 15,0-3 0-15,-1-5 0 0,0-10 0 0,0-6 0 16,-1-5-16-16,-2-7-16 0,2-6 0 0,0-7 0 15,0 0-48-15,1-1 0 0,1 1 0 0,2 8 0 16,-2 1 16-16,2 3 0 0,-1 3 0 0,-2 8 0 0,0 5 112 0,2 7 32 16,-2 8 0-16,-3-1 0 0,1 7-128 0,-3-1-32 15,-3 0 0-15,2 4 0 0,-1 3-192 0,-2-1 0 16,-3 2 0-16,2-3 0 16,-2-3-1120-16,0-4-160 0,1 3-48 0,0-5-12624 15,-2-6-2512-15</inkml:trace>
  <inkml:trace contextRef="#ctx0" brushRef="#br2" timeOffset="67381.31">21829 4274 13823 0,'0'0'608'0,"0"0"128"0,8 4-592 16,-1 1-144-16,1 1 0 0,1 3 0 0,1 3 2304 0,1 0 448 15,2 6 64-15,2 2 32 0,3 6-1232 16,-3-2-240-16,1 4-48 0,-2 1-16 0,-2 4-544 0,-1 2-96 16,-5 0-32-16,-2 1 0 0,-2-1-192 0,-3 1-64 15,-3-2 0-15,-3 1 0 0,-4-4 32 0,-4-1 0 16,-4 0 0-16,-3-2 0 0,0-5-64 0,-4-4-16 15,-1 1 0-15,-12 7 0 0,2-7-192 0,3-4-144 16,3-7 192-16,3-3-192 16,3-2-1280-16,3-8-352 0,-1-2-80 0,3-3-16 0</inkml:trace>
  <inkml:trace contextRef="#ctx0" brushRef="#br2" timeOffset="68090.8">22620 3572 8287 0,'-16'3'368'0,"16"-3"80"0,-8 4-448 0,8-4 0 0,0 0 0 0,0 0 0 0,0 0 3344 0,0 0 592 15,0 0 112-15,13 1 32 16,1-2-2208-16,2-1-432 0,0-1-96 0,3-1 0 0,0-1-432 0,0 1-80 16,4-2 0-16,0 0-16 0,0 3-432 0,3-2-96 15,0-2-16-15,1 2 0 0,0 1-272 0,-1-1 128 16,1 0-128-16,-2 1 0 0,-2 3 0 0,-1 0-352 15,-3-2 48-15,-3-1-13568 0</inkml:trace>
  <inkml:trace contextRef="#ctx0" brushRef="#br2" timeOffset="68760.25">23835 3675 20271 0,'0'0'1792'0,"0"0"-1424"0,0 0-368 0,0 0 0 16,1 12 640-16,0-1 64 0,1 1 16 0,-2-12 0 15,0 0 288-15,0 0 48 0,0 0 16 0,0 0 0 16,0-16-224-16,2-1-32 0,-1 1-16 0,2 4 0 15,0-6-288-15,0-4-64 0,2-1-16 0,3-1 0 16,0-5-144-16,1 1-32 0,0-1 0 0,1-3 0 16,2-1-80-16,0 0-32 0,-1 4 0 0,3-4 0 15,-1 1-144-15,-2 5 0 0,1 3 0 0,-1 4 128 16,-1 3-128-16,1 6 0 0,-4-1 0 0,1 8 0 0,0 3 0 16,-8 1-144-16,6 8 144 0,-1 6 0 0,-3 4-144 0,2 3 144 15,-4 5 0-15,-1-1-144 0,-3 4 144 0,0 0 0 16,-1 2 0-16,0 2-128 0,0-1 128 0,1-4 0 15,3-2 0-15,2-4 0 0,3-4 0 0,3-3 0 16,-1-5 0-16,1-1 0 0,6-6 160 0,0-3-32 16,2-3-128-16,2-4 192 0,0-2 176 0,3-7 16 15,0 0 16-15,0-3 0 0,-2-2-208 0,0-4-64 16,-2-3 0-16,1-2 0 0,-2-1 64 0,-1-1 0 16,-1-3 0-16,-2-3 0 0,-1-4-64 0,-1 0 0 15,0-7 0-15,-1-1 0 0,-2-6-128 0,-1 0 0 16,3 0 0-16,-3 2 0 0,-1 5 0 0,1 6 0 0,0-1 128 15,0 9-128-15,-1 4 0 0,2 2 0 16,-2 6 0-16,0 3 0 0,-2 2 0 0,0 0 0 16,1 6-144-16,0-1 144 0,-2 4 0 0,1 0 0 15,0 4 0-15,-2 5 0 0,4-5 0 0,-4 5-128 0,6-4 128 0,2 0 0 16,1 2-144-16,2-1 144 16,2 2-208-16,3 0 80 0,5-1 128 0,2 1-128 0,3 1 128 15,4 0-128-15,0 0 128 0,2 0 0 0,0 0 0 16,12 0 0-16,-1 0 0 0,-16 0 0 0,2-2 0 0,15-2 0 15,-2-1-176-15,1 1 176 0,-1-5-208 0,0 4 80 16,-2 2-1472 0,0 1-272-16,-3-2-64 0</inkml:trace>
  <inkml:trace contextRef="#ctx0" brushRef="#br2" timeOffset="69333.91">24660 2988 11055 0,'0'0'976'16,"0"0"-784"-16,0 0-192 0,0 0 0 0,0 0 1504 0,6-7 256 0,-1 4 48 0,3-1 16 16,0-4-608-16,0 2-128 0,5 3-32 0,0-3 0 15,1-4-288-15,1-1-64 0,2 1-16 0,-1-1 0 16,1 3-304-16,0-1-64 0,3 2-16 0,-1-1 0 16,0 2 32-16,-2 3 16 0,0 2 0 0,-3 3 0 0,-1 6-176 0,-3 5-48 15,-3 3 0-15,-3 6 0 0,-4 3-128 16,-4 3 0-16,-4 3 0 0,-8 3 0 0,-1 2 128 0,-6 2 0 15,-2 4 0-15,-2 2 0 0,-3-3-128 0,0 1 0 16,-3-1 144-16,3-6-144 0,1-6 304 0,4-1-16 16,3-1 0-16,4-3 0 0,6-5 208 0,5-3 32 15,6-5 16-15,6-1 0 0,5-3 32 0,7-2 0 16,4-5 0-16,5-3 0 0,2-1-272 0,4 0-48 16,1 1-16-16,4-6 0 0,1 1-240 0,4-2 128 15,2 2-128-15,6-1 0 0,3 2 0 0,0 3 0 16,-2-1-128-16,15 1 128 15,-13 2-2688-15,-12 0-416 0</inkml:trace>
  <inkml:trace contextRef="#ctx0" brushRef="#br2" timeOffset="69705.71">23601 4132 23039 0,'0'0'2048'0,"0"0"-1648"0,0 0-400 0,14-5 0 16,4-1 864-16,3 1 96 0,6-4 0 0,5 2 16 15,3-3-288-15,7 0-64 0,5-4-16 0,11-3 0 0,8-1-128 0,5 3-32 16,3 1 0-16,-21 5 0 0,5-4-144 0,7 4-48 16,5-1 0-16,33-2 0 0,-6 0-256 15,-12-1 128-15,-11 2-128 0,-6 3 0 16,-4 3-608-16,-6 4-224 0,-9 2-64 0,-5 1-12176 15</inkml:trace>
  <inkml:trace contextRef="#ctx0" brushRef="#br2" timeOffset="70220.23">24014 4543 28559 0,'-13'-10'1264'0,"13"10"272"0,0 0-1232 0,0 0-304 0,7-5 0 0,5-2 0 15,9 1-352-15,2 3-128 0,2-2-32 0,4 0 0 16,2 1 512-16,1 1-144 0,-2 2 144 0,1-2 0 0,-2-2 0 16,1 3 0-16,2 0 192 0,0 5-64 0,-4 3 0 0,0 2 16 15,-5 6 0-15,-3 0 0 0,-3-1-144 0,-3 3 0 16,-4 3 0-16,-5 4 0 0,-4 0 0 0,-3 5 0 16,-5-1 0-16,-4 6 0 15,-4 1 0-15,-5 2 0 0,-2-2 0 0,-5 2 0 0,-1-1 0 0,0-1 0 16,1-3 144-16,1-2-144 0,0-3 576 0,1-1 32 15,-1-3 16-15,3 2 0 0,1 0 336 0,2-4 64 16,4-1 0-16,4-1 16 0,6-1-464 0,4-2-112 16,4-2-16-16,7-1 0 0,5 2 16 0,4-5 0 15,5 0 0-15,5 0 0 0,2 1-64 0,6-3-16 16,3 1 0-16,4-4 0 0,6-3-32 0,4-2-16 16,4-1 0-16,3-2 0 0,0-4-48 0,-1 1-16 15,-4-6 0-15,1 0 0 0,1 2-272 0,-1-3 0 16,-1 1 0-16,1 4-12064 15,-2-2-2320-15</inkml:trace>
  <inkml:trace contextRef="#ctx0" brushRef="#br2" timeOffset="71418.62">26761 2952 24879 0,'0'0'2208'0,"4"-9"-1760"15,-4 9-448-15,0 0 0 0,0 0 336 0,0 0-16 16,0 0 0-16,0 0 0 0,0 0 96 0,4 13 16 16,-4 1 0-16,-3 5 0 0,-1 4 16 0,-2 7 16 15,-3 2 0-15,0 4 0 0,0 3-160 0,-1 2-48 16,-3 1 0-16,1 5 0 0,-2-1 48 0,1 1 0 16,1 0 0-16,1-4 0 0,0 1-160 0,-1-3-16 15,1-5-128-15,3-3 192 0,0-4-192 0,2-1 144 16,0-2-144-16,2-3 128 0,0-2-128 0,3-4 0 0,-2-4 0 0,2-4-176 31,1-9-1616-31,0 0-320 0,0 0-64 0,0 0 0 0</inkml:trace>
  <inkml:trace contextRef="#ctx0" brushRef="#br2" timeOffset="71553.03">26120 3661 23039 0,'0'0'1024'0,"0"0"192"0,0 0-960 0,12-1-256 0,6-1 0 0,3 0 0 16,5 1 2976-16,4-3 544 0,6-1 128 0,3-3 0 0,1-2-2496 15,8 1-512-15,4-5-112 0,4 2-16 16,2 0-256-16,1 1-64 0,-2 2-16 0,-4-3 0 16,-4 1-832-1,-7 2-176-15,-5 4-16 0,-8-1-10096 0,-5 2-2032 0</inkml:trace>
  <inkml:trace contextRef="#ctx0" brushRef="#br2" timeOffset="71743.45">26105 4107 36863 0,'-16'3'1632'0,"16"-3"336"0,0 0-1584 0,0 0-384 15,17 10 0-15,6-2 0 0,5-2 448 0,7-3 16 16,4-3 0-16,5 0 0 0,5-8-192 0,7 0-32 15,6-3-16-15,7 1 0 0,4-4-224 0,1 1 0 16,-2 0 0-16,-5-1 0 16,-10-2-3408-16,-4 2-736 0</inkml:trace>
  <inkml:trace contextRef="#ctx0" brushRef="#br2" timeOffset="72469.41">28000 3169 24879 0,'3'-14'2208'0,"-3"14"-1760"16,0 0-448-16,6-6 0 0,-6 6 272 0,0 0-16 0,0 0-16 0,0 0 0 0,0 0 176 0,0 0 32 15,0 0 16-15,0 0 0 0,0 19 128 0,-1 3 32 16,-3 4 0-16,-1 4 0 0,-1-1-16 0,-1 5 0 16,0 4 0-16,-1 3 0 0,0 2-96 0,2 3 0 15,0 2-16-15,1-3 0 0,1-2-176 0,3-2-48 16,2-4 0-16,3-1 0 0,1-3-80 0,5-5-32 16,1-1 0-16,2-7 0 0,1 0-32 0,3-5-128 15,2-1 192-15,4-5-64 0,-2 0-128 0,3-6-192 16,2-1 32-16,-2-4-10304 15,-1-7-2064-15</inkml:trace>
  <inkml:trace contextRef="#ctx0" brushRef="#br2" timeOffset="72625.24">28122 2904 36863 0,'0'0'3264'0,"0"0"-2608"0,0 0-528 0,0 0-128 16,0 0 0-16,0 0-256 0,0 0 64 0,0 0 16 16,0 0-1680-16,0 0-320 0,0 0-80 0</inkml:trace>
  <inkml:trace contextRef="#ctx0" brushRef="#br2" timeOffset="73293.92">29141 3496 17503 0,'0'0'1552'0,"0"0"-1232"16,0 0-320-16,0 0 0 0,3 10 1312 0,-3-10 208 0,7 7 32 0,-7-7 16 16,0 0-416-16,0 0-96 0,0 0-16 0,9-11 0 15,-1-1-80-15,0-4 0 0,-2 0-16 16,1-2 0-16,-2-2-416 0,1-7-80 0,1-1 0 16,-1-4-16-16,-1 1-176 0,0-2-16 0,0-2-16 0,2 5 0 15,-2-2-32-15,1 5 0 0,0 3 0 0,2 5 0 16,0 3-192-16,1 3 144 0,-2 4-144 0,3 4 128 15,1 1-128-15,-1 8 128 0,0 1-128 0,0 4 128 16,-1 5-128-16,-1 4 0 0,-1 1-192 0,2 1 192 16,0 3-176-16,-1 0 176 0,-3 2-128 0,1 2 128 0,0-3-144 15,2 1 144-15,1-4-160 0,-1-3 160 0,2-6-160 16,-1 0 160-16,1-6-160 0,0 0 160 0,0-3 0 16,0-3 0-16,0-1 0 0,2-3 0 0,-1-5 0 0,-1 0 192 15,1-4-48-15,-2-2 0 0,-2 0-144 0,0-3 160 16,-4-2-160-16,0-2 160 0,-1-2-160 0,0-3 192 15,-2 2-192-15,-2-6 192 0,0-2-192 0,-1-4 0 16,1-3 0-16,-2-5 0 0,-1 3 128 0,0-5-128 16,0 3 0-16,1-3 128 0,0 2-128 0,2 2 0 15,2 4 0-15,0 4 0 0,1 5 0 0,3 4 0 16,1 5 0-16,2-1 0 0,1-1 0 0,2 4-176 0,-2 0 176 16,3 3-128-16,3 2 128 0,3 1 0 15,2-2 0-15,2 2-128 0,2-1 128 0,3 1 0 16,2-2 0-16,3 2 0 0,4 6 0 0,-1-3 0 0,0 1 0 0,2-1 0 15,0 2-128-15,-1-1 128 16,-2 4-128-16,0 0 128 0,0-1 0 0,3 0 0 16,1 6 0-16,2 0 0 0,-1-1 0 0,0 1 0 15,1 0 0-15,-1 1 0 0,-1 3 0 0,-4 0 0 16,-4 0 0-16,-2-2-128 16,-3 1-592-16,-3-2-112 0,-3 0-32 0,-4-1-8480 0,-2-1-1712 0</inkml:trace>
  <inkml:trace contextRef="#ctx0" brushRef="#br2" timeOffset="73678.6">29927 2991 23039 0,'0'0'2048'0,"0"0"-1648"15,0 0-400-15,0 0 0 0,0 0 1008 0,11 0 112 16,0 0 32-16,2-1 0 0,2 0-800 0,1-2-160 16,2 0-16-16,0-1-16 0,-1 0 48 0,0 4 16 15,2 1 0-15,1 3 0 0,-3 0 0 0,-1 5 0 16,-2 0 0-16,0 3 0 0,-4 4-224 0,-4 3 0 16,-3 1 0-16,-5 2 0 0,0 2 0 0,-6-1 0 15,-5 2 0-15,1 3 0 0,-2 1 0 0,0-3 0 16,0-2 0-16,1 0 0 0,0-5 400 0,3-2-16 15,1-2 0-15,4-4 0 0,1 2 304 0,3-4 48 16,1 0 16-16,0-9 0 0,0 0-176 0,12 7-48 0,0 0 0 0,2-5 0 16,2-3-80-16,3-3 0 15,2-3-16-15,3 2 0 0,3-4-272 0,0 1-160 0,-1 2 192 0,5-5-192 16,-3 0 0-16,1 2-304 0,-1-2 48 16,-2 4 0-1,-5 0-2352-15,-1 2-464 0</inkml:trace>
  <inkml:trace contextRef="#ctx0" brushRef="#br2" timeOffset="73973.74">29024 3999 15663 0,'-14'4'1392'0,"14"-4"-1120"16,0 0-272-16,0 0 0 0,0 0 3200 0,0 0 576 15,14 7 112-15,3-7 16 0,10-2-2592 0,2-3-528 16,4-2-96-16,11-1-32 0,6-3-80 0,9-2 0 16,3-2-16-16,3 1 0 0,-1-3-208 0,0 1-32 15,2-1-16-15,4 1 0 0,5 3-144 0,0 3-32 16,-1-3 0-16,-5 4 0 0,-6 0-128 0,-4 4-272 15,-6 0 64-15,-6 4 16 16,-6-2-3136-16,-7 1-640 0</inkml:trace>
  <inkml:trace contextRef="#ctx0" brushRef="#br2" timeOffset="74641.64">29560 4498 16575 0,'-9'2'1472'0,"1"0"-1168"16,8-2-304-16,-8-2 0 0,8 2 2288 0,0 0 400 0,0 0 64 0,0 0 32 15,0 0-1520-15,0 0-304 0,14-2-64 0,2-1-16 16,3-2-240-16,3 0-32 0,3 1-16 0,6 0 0 15,-1-1-208-15,2 0-32 0,2 3-16 0,-2 2 0 16,5 1-80-16,0 4 0 0,-3-1-16 0,-3 0 0 0,-7 2-112 0,-1 4 0 16,-8-1-128-16,-2 5 192 0,-4 4-64 0,-4 0 0 15,-3-2-128-15,-4 3 192 0,-3 3 128 16,-6 1 32-16,-3-3 0 0,-1 0 0 0,-6 3 32 0,3-1 16 16,1 2 0-16,2-5 0 0,1-1 160 0,4-3 16 15,5-3 16-15,3 2 0 0,5-2-240 0,5-3-48 16,3 1-16-16,6-6 0 0,3-1 16 0,5-3 0 15,2-4 0-15,2-2 0 0,2-6-112 0,3-2-32 16,4-2 0-16,4-2 0 0,1 0-160 0,1 0 0 16,0 2 0-16,-1 0 0 15,-1 0-1168-15,0 1-176 0,-2-2-16 0,-5 2-10320 16,0 0-2064-16</inkml:trace>
  <inkml:trace contextRef="#ctx0" brushRef="#br2" timeOffset="75830.37">21136 10979 11167 0,'0'0'496'0,"0"-14"96"0,0-4-464 0,0 2-128 16,2 2 0-16,1 0-3296 15,0 3-672-15</inkml:trace>
  <inkml:trace contextRef="#ctx0" brushRef="#br2" timeOffset="77397.75">21276 10769 11055 0,'0'0'976'0,"3"15"-784"16,-1 1-192-16,-2-4 0 0,0 1 1408 0,-2 2 256 15,-3-1 32-15,-4 4 16 0,0 1-48 0,-4 0-16 16,-2 0 0-16,0 0 0 0,-3 0-432 0,0-2-64 0,-2-1-32 0,-1-3 0 16,1-4-144-16,-2 3-16 0,-1-5-16 15,1 0 0-15,-3-7-48 0,3-6-16 0,-3-1 0 16,2-6 0-16,1 4-112 0,1-6 0 16,1-4-16-16,3-5 0 0,2-2-112 0,4-3-32 0,1 0 0 0,2-3 0 15,2-4-160-15,3-3-48 0,3-4 0 0,6 2 0 16,5-3-208-16,4 4-64 0,5 2 0 0,3 4 0 15,5 1-128-15,1 5 0 0,4-1 0 0,2 6 0 16,-1 2 0-16,1 5 0 0,1 3 0 0,1 7 0 16,1-1 0-16,-1 7 160 0,0 7-32 0,-2 3-128 0,-2 9 0 15,-2 6 0-15,-3 2 0 0,-3 4-192 16,-7 4 192-16,-5 6 0 0,-4 6 0 0,-7 1 0 0,-7 2 0 0,-5 1 0 16,-6 0 0-16,-6 1 0 0,-5-3 0 0,-2-8 0 15,-4-6 0-15,-4-3 0 0,-2-8 0 0,-2-2 0 16,-1-4 144-16,0-6-144 0,-2-1 224 0,0-10-48 15,1-13-16-15,2 0 0 0,2-3 80 0,3-6 16 16,6-2 0-16,3-2 0 0,3-7-128 0,4-2-128 16,3-2 176-16,6 1-176 0,1-2 0 0,5-3 0 0,3-3 0 0,6 4 0 15,5 2 0-15,5 4 0 16,5 2 0-16,6 6-192 0,9 3 192 0,1 3-192 0,3 4 192 0,7 2-192 16,3 6 192-16,2 0-176 0,-2 11 176 0,0 1-160 15,2 2 160-15,-3 8-160 0,0 4 160 0,-5 9-160 16,-1 1 160-16,-6 5 0 0,-8 3 0 0,-6 5 0 15,-7 0 0-15,-5 4-160 0,-7-3 160 0,-6 3 0 16,-8-4 0-16,-6-7-128 0,-6-2 128 0,-5-5 0 16,-3-1 0-16,-3-4 0 0,-5-1 0 0,0-6 0 15,-2-3 192-15,0-4 32 0,0-3 16 0,-1-5 0 16,-3-3 80-16,3-8 0 0,-1-7 16 0,5-2 0 16,2-5-96-16,5-7-32 0,4-2 0 0,4-5 0 15,4-4-64-15,5-5-16 0,3-1 0 0,6-7 0 16,5-2-128-16,6 2 0 0,5 3 0 0,8 8 0 0,5 2 0 15,6 6 0-15,6 4 0 0,1 3 0 16,5 6 0-16,3 4-144 0,4 5 144 0,3 3 0 0,1 5-144 16,-1 3 144-16,-2 7 0 0,-4 5-144 0,0 7 144 15,-8 10 0-15,-3-1 0 0,-6 7-128 0,-8 5 128 0,-6 3 0 16,-7 5 0-16,-7 2 0 0,-7 10 0 16,-7-2-128-16,-6-2 128 0,-4-5 0 0,-4-2 0 0,-4-5-128 15,-2-6 128-15,-3-4 0 0,-3-6 0 0,2 0 0 16,1-6 0-16,-2-3 0 0,-3-4 192 0,1-5 0 15,1-8 16-15,0-5 0 0,5-2-16 0,-1-6-16 16,4 0 0-16,6-6 0 0,3-6-16 0,5-6 0 16,3-3 0-16,6-2 0 0,2-1-160 0,6-7 192 15,5 0-192-15,4-6 192 0,6 2-192 0,7 4 0 16,6-2 0-16,6 9 0 0,5 2 0 0,5 4 0 16,4 7 0-16,2 2-176 0,0 4 176 0,2 10-128 0,1 5 128 15,-1 7-128-15,1 3 128 0,-4 11 0 0,-3 9-144 0,-6 5 144 16,-6 4 0-16,-7 9-176 0,-6 0 176 0,-8 8-128 15,-10 4-64-15,-6 1-16 0,-5 2 0 16,-7-6 0-16,-6-5 16 0,-6-3 16 0,-5-10 0 0,-1-4 0 16,-3-6 176-16,-4 1 0 0,1-7 128 0,-3-1-128 15,-3-3 384-15,-1-4 0 0,-2-3 0 0,-1-4 0 16,-3-9-128-16,5-2-32 0,2-7 0 0,6-1 0 16,0-5-80-16,6-3-16 0,6-2 0 0,5-3 0 15,3-8-128-15,7 0 128 0,4-6-128 0,7 0 128 16,3 1-128-16,8-5 0 0,5 0 0 0,9 0 0 0,5 7 0 15,7 3 0-15,6 8-192 0,6 8 192 0,4 2-192 16,3 8 192-16,5 2-192 0,-1 10 192 0,1 4-160 0,-2 4 160 16,-2 8 0-16,-3 9-144 0,-4 4 144 0,-6 8-160 15,-6 1 160-15,-10 9-160 0,-8-1-128 0,-6 7-32 16,-7 6 0-16,-9-4 0 0,-5-4 144 0,-9-3 32 16,-7-6 0-16,-4-1 0 0,-6-4 144 15,-2-8 0-15,-2-7 0 0,-3-1 0 0,-4-2 0 0,-1-5 304 16,-1-6-48-16,0-5-16 0,-3-5 64 0,1-5 16 15,1-7 0-15,4-4 0 0,6-4-144 0,4-3-32 16,5-7 0-16,6-5 0 0,2-3 96 0,6-1 16 16,8-1 0-16,5-3 0 0,7 0-256 0,5-3 0 15,4 3 0-15,7-1 0 0,8 4 0 0,5 2 0 0,5 1 0 16,6 5-160-16,3 7 160 0,3 5-128 16,4 4 128-16,1 4-128 0,-1 5 128 0,-2 5-128 15,-6 7 128-15,-1 9-128 0,-6 6 128 0,-2 6-160 16,-3 4 160-16,-8 6-160 0,-9 2-128 0,-9 2-32 0,-5 5 0 0,-9-2 0 15,-6 0 96-15,-5-3 16 0,-4-2 0 0,-5-5 0 16,-3-9 208-16,-3-2 0 0,-3-1 0 0,-2-7 0 16,-1-4 128-16,-2-3 64 0,1-3 0 0,-4-8 16 15,-1 0 48-15,2-4 0 0,0-7 0 0,6-5 0 16,3-7-112-16,8 2-16 0,4-5 0 16,5-3 0-16,6-7 64 0,7-2 0 0,4-7 0 0,6 0 0 15,7-4-192-15,8 0 0 0,6 1 0 0,6 8 0 16,6 3 0-16,2 4-176 0,6 4 176 0,2 4-128 15,2 5 128-15,2 6 0 0,1 7-144 0,1 7 144 16,-1 4 0-16,-3 7 0 0,-4 11-144 0,-5 4 144 0,-6 1 0 16,-6 2-128-16,-9 7 128 0,-9 3 0 0,-9 2-144 0,-8 3 144 15,-6 2 0-15,-7-3-144 0,-7-2 144 0,-6-5 0 16,-6-7-144-16,-6-2 144 0,-2-6 0 0,-6-5 0 16,-1 0 0-16,-2-5 0 0,-3-2 336 0,-1-5-16 15,-2-3 0-15,2-6 0 0,2-4-48 0,5-4-16 16,3-3 0-16,7-7 0 0,7 1-16 0,5-5-16 15,4-1 0-15,2 2 0 0,5-4-224 0,5 1 144 16,5 6-144-16,3 1 128 0,4 5-128 0,5 1 0 16,5-2-192-16,4 9 192 15,3 4-1328-15,4 7-144 0,5 3-16 0,0 4-18864 0</inkml:trace>
  <inkml:trace contextRef="#ctx0" brushRef="#br2" timeOffset="79872.53">21167 18450 11055 0,'0'0'480'0,"0"0"112"0,0 0-464 0,-8 3-128 16,8-3 0-16,-10 2 0 0,2 0 2912 0,-3 1 560 0,1 1 112 0,-3 1 32 16,-1-1-1888-16,-2 0-368 15,-5 0-80-15,0 2 0 0,-2-1-256 0,-1-1-32 0,-3 1-16 0,3 0 0 16,-2-1-128-16,3-3-16 0,3-1-16 0,2-1 0 16,2-3 208-16,3-3 32 0,2-1 16 0,0-4 0 15,5 1-176-15,1-3-16 0,-1-2-16 0,4-4 0 16,0-4-352-16,2-1-80 0,2-3-16 0,3 0 0 0,2-4-144 15,3 0-16-15,3-2-16 0,4 2 0 16,4-1-240-16,2 3 144 0,1 4-144 0,3 1 128 16,-1 2-128-16,3 5 0 0,-1 3 0 0,-1 4 0 0,-3 3 0 0,-1 5 0 15,-1 3 0-15,-2 4 0 0,-1 3 0 16,-1 4 128-16,0 4-128 0,-4 3 0 0,-3 4 0 0,-2 6 0 16,-4 2 0-16,-2 6 0 0,-3-2 0 0,-4 7 0 15,-2 1 0-15,-6 6 0 0,-1-4 0 0,-1 3 0 16,-1-5 0-16,-1-3 0 0,-2-8 0 0,0 1 0 15,-1-9 0-15,-3-3 0 0,-1-2 224 0,2-3 16 16,1-1 0-16,-1-7 0 0,0-5 240 0,0-3 48 16,1-2 16-16,1-3 0 0,1-8-224 0,3-2-32 15,1-4-16-15,2-1 0 0,2-7-48 0,4-1-16 16,1-6 0-16,5-1 0 0,1-4-208 0,4 2 0 16,1-3 128-16,3 3-128 0,3 0 0 0,3 4 0 15,4 1 0-15,0 5 0 0,4 4 0 0,4 3 0 0,3 5 0 0,2 3 0 16,0 7-160-16,3 3 160 15,5 6-128-15,-1 3 128 0,-1 7-144 0,-1 6 144 16,-2 5-160-16,-5 4 160 0,-5 2-192 0,-3 6 192 16,-5 3-208-16,-7 2 80 0,-6 4-16 0,-4 0 0 15,-5 5 0-15,-4-3 0 0,-5-8 144 0,-2-3-128 0,-4-4 128 0,1-3-128 16,-6-4 128-16,-3-3 0 0,-2-3 0 0,1-2 0 16,1-9 0-16,-2 1 0 0,-1-6 0 15,1-4 176-15,-2-4-176 0,1-8 160 0,2-4-160 0,2-3 160 16,5-5-160-16,-1-1 128 0,5-3-128 0,3-2 128 15,3-6-128-15,5-2 0 0,4-2 0 0,6 2 0 16,3-3 0-16,7 1 0 0,7 5 0 0,2 1 0 16,4 3 0-16,5 3 0 0,6 3 0 0,1 5 0 0,0 5 0 0,3 8-144 15,0 3 144-15,3 5 0 16,-2 5-144-16,0 9 144 0,-2 4 0 0,-3 3-144 0,-4 5 144 0,-5 4 0 16,-5 6 0-16,-6 5 0 0,-12 1 0 0,-5 2-160 15,-5 6 160-15,-6-7 0 0,-1-1-128 0,-7-4 128 16,-6-6 0-16,0-4 0 0,-3-3 0 0,-2-3 0 15,-2-5 0-15,-1 0 0 0,-2-8 192 0,4 1 32 16,1-5 16-16,0-2 0 0,-1-5-32 0,0-5 0 16,-1-8 0-16,3-3 0 0,1-4-32 0,6-5-16 15,2-1 0-15,3-5 0 0,6-5 32 0,2-5 16 16,5 1 0-16,8-6 0 0,5 3-208 0,5 1 0 16,4 3 128-16,4 4-128 0,5 2 0 0,2 4 0 15,2 6 0-15,1 4 0 0,1 6 0 0,2 4-128 16,3 7 128-16,1 4 0 0,-3 5-144 0,-1 8 144 15,-5 3 0-15,-4 5-144 0,-2 4 144 0,-8 6-128 16,-6 2 128-16,-7 5-128 0,-7 2 128 0,-6 6-192 16,-5 2 192-16,-3-2-192 0,-6 0 48 0,-2-7 0 15,-4-2 0-15,-3-1 0 0,-1-4 144 0,-2-6 0 16,2-4 0-16,1-4-128 0,2-3 128 0,-1-4 0 0,-1-4 0 0,1-7 128 16,2-5-128-16,2-6 176 0,1-2-176 15,4-9 192-15,6-2-192 0,3-3 192 0,2-3-192 0,7-4 192 16,4 0-192-16,3-1 0 0,3-1 0 0,6 4 0 15,1 4-224-15,6 3-32 0,4 4 0 0,2 5 0 16,1 5-1600 0,-1 0-320-16,3 9-64 0,0-1-17232 0</inkml:trace>
  <inkml:trace contextRef="#ctx0" brushRef="#br2" timeOffset="81099.05">21788 17710 14735 0,'0'0'1312'0,"11"-5"-1056"0,-3 2-256 0,1-1 0 15,0-1 2176-15,-9 5 368 16,0 0 80-16,10-2 0 0,-10 2-432 0,0 0-80 16,0 0-32-16,0 0 0 0,0 0-544 0,0 0-96 15,0 0-32-15,0 0 0 0,0 0-384 0,-3 12-96 16,-5-6-16-16,-2 3 0 0,-3-3-32 0,-5 6-16 0,2-3 0 0,-7 2 0 16,-1-3-96-16,-3 1-32 0,-1-3 0 0,-2 2 0 15,-5-1-160-15,0-2-48 0,-2 1 0 0,0-3 0 16,0-3-144-16,0-1-48 0,2-3 0 0,-1 2 0 15,0-1-192-15,0-1-144 0,-3-3 192 0,1 2-192 16,1 0 0-16,1-3 0 0,-6 0 0 0,3 2 0 16,1-4 128-16,1 1-128 0,1-4 0 0,1 3 0 15,4 2 0-15,3-2 0 0,2 3 0 0,2 0 0 16,2 1 0-16,2 1 0 0,6 2 0 0,0 1 0 0,1 0 0 16,3 0 0-16,3 1 0 0,7 1 0 0,0 0 0 0,0 0 0 15,0 0 0-15,0 0 0 0,0 0 0 0,0 0 0 16,0 0 0-16,0 10 0 0,1 3 0 0,1-5 0 15,2 4 0-15,0-1-144 0,0 2 144 0,-2 1 0 16,-2 4 0-16,2 1 0 0,-1 5 0 0,-4 5 0 16,0 2 0-16,-1-2-128 0,-1 4 128 0,-3 1 0 15,-2 2 0-15,2 2 0 0,-1 3 0 0,-2 1 0 16,1-3 0-16,-2 2 0 0,0 2 0 0,-2-2 0 16,0-1 0-16,-2-2 0 0,1-1 0 0,1-4 0 15,-1-2 0-15,2-1 0 0,0-4 0 0,3 0 0 16,3-4 128-16,0-3-128 0,0-1 0 0,2-3 0 15,1-3 0-15,1-2 0 0,3-10 0 0,0 0 0 16,0 11 0-16,0-11 128 0,0 0-128 0,0 0 0 0,12 0 0 0,-2-2 128 16,4-2-128-16,0-1 0 15,0-4 0-15,1 1 0 0,2 1 0 0,-2-4 0 0,1 5 0 0,6-3 0 16,0 4 0-16,4 0 0 0,5-1 0 0,4 2 0 16,5 3 0-16,4 1 0 0,6 0 0 0,2 1-128 15,3 1 128-15,-2 1 0 16,-3 0 0-16,0 3 0 0,0-1 0 0,0 4-128 0,-5-3 128 15,1 3 0-15,-1 0 0 0,-2 2 0 0,-4-2 0 0,-1 4 0 16,-1-4 0-16,-4 2 0 0,-4-2 0 0,-3 3 0 16,-5 2 0-16,-1-5-128 0,-6 1 128 0,-3-1 0 15,-2 3 0-15,-3 0-128 0,-1-6 128 0,-2 7 0 16,-3-3-128-16,-1 0 128 0,-2 3-128 0,-2-4 128 0,-1 2 0 16,-2-2 0-16,-1 1 0 0,-2-3 0 15,0 2 0-15,-1-3 0 0,-2 0 0 0,-3 1 0 0,2-5 0 0,1-2 0 16,0-1 0-16,0-2 0 0,0-2 0 0,3 0 0 15,0-2 0-15,6-6 0 0,0 0 0 0,3-5 144 16,2-4-144-16,1-5 0 0,2-6 144 0,2-8-144 16,0-3 0-16,4-10 144 0,0-3-144 0,2-5 0 15,3 2 0-15,1 0 0 0,-1-1 0 0,0 5 0 16,1 5 0-16,2 7 0 0,-2 1 0 0,0 7 0 16,2 6 0-16,-4-1 0 0,1 4 0 0,0 5 0 15,0 0 0-15,-2 4 0 0,-1 2 0 0,-4 3 0 16,-2 4 0-16,-5 9 0 0,4-10 0 0,-4 10 0 15,0 0 0-15,0 0 128 0,1-6-128 0,-1 6 0 16,0 0 0-16,0 0 0 0,0 0 0 0,0 0 0 0,0 0 0 0,0 0-176 16,0 0 176-16,-6 6 0 0,6-6 0 0,-5 9 0 15,5-9 0-15,-4 9 0 0,0 1 0 0,4-10 0 16,0 0 0-16,-7 9 0 16,-1 1 0-16,2-4-128 0,6-6 128 0,-9 9 0 0,0-4 0 0,-1-1 0 15,-3 0 0-15,-1 1 0 0,-3-2 0 0,0-2-128 16,-5 0 128-16,2-1 0 0,-4-1-144 15,-3 0 144-15,1-2-128 0,0-3 128 0,-6 1-160 16,3 1 160-16,2-4-240 0,-1 2 48 0,1 2 16 0,1-1 0 16,-1-3-48-16,-1 3-16 0,0-4 0 0,1 2 0 15,3 2 112-15,1-3 128 0,3 3-208 0,0 0 80 16,1-2 128-16,0 4-208 0,3 0 80 0,4 0 128 16,1 1-528-16,11 2 16 15,-9-5 0-15,9 5 0 0,0 0-1232 0,0 0-240 0,0 0-64 0,0 0 0 16,0 0-1056-16,14 0-224 0,0 0-32 0</inkml:trace>
  <inkml:trace contextRef="#ctx0" brushRef="#br2" timeOffset="91163.69">1079 18213 7359 0,'0'0'320'0,"0"0"80"0,0 0-400 0,4-8 0 0,0-2 0 0,-4 10 0 15,5-8 960-15,1-1 128 0,1 3 0 0,-1 1 16 16,-6 5-592-16,10-7-112 0,-10 7-16 0,13-2-16 16,0-1-160-16,-1 2-16 0,1 0-16 0,0 1 0 15,1 2 16-15,2 0 16 0,2-1 0 0,4 1 0 16,0 4-208-16,5-3 0 0,0-1 0 0,5-1 0 15,6 0 0-15,1-1 0 0,2 0 0 0,0-2 0 16,-2-2 128-16,2-1-128 0,1 0 0 0,1 1 0 0,0 1 192 0,1-1-64 16,4-1-128-16,4 2 192 0,4 0 272 0,1-2 48 15,0-3 16-15,-1 3 0 0,2 0 32 0,2-1 0 16,2 1 0-16,6 2 0 0,5-1-112 0,1-1 0 16,0 0-16-16,-2 3 0 0,0 0-192 0,1 1-48 15,4-1 0-15,4-4 0 0,4 5-192 0,2-3 0 16,-5 2 0-16,3-3 0 0,3-2 0 0,4 4 0 15,2 0 0-15,-3-1 0 0,-1-3 128 0,3 3-128 16,3 0 0-16,1 0 0 0,-1 0 0 0,-1 2 0 16,-1 1 0-16,3-1 0 0,2 2 0 0,-1 2 0 15,0 0 0-15,-2 3 0 0,-2 0 0 0,4 0 0 0,4 3 0 0,-3-3 0 16,-5 1 0-16,0 3 0 0,4-2 0 0,1 2 0 16,3-3 128-16,-4 2 16 0,-2 0 16 0,5 0 0 15,3 3 112-15,-1 3 32 0,-4-3 0 0,0 0 0 16,-1 3-144-16,5 0-32 0,5-1 0 0,-4 1 0 15,-5-3-128-15,4 1 0 0,4 3 0 0,1-2 0 16,2-1 0-16,-2-3 128 0,0 3-128 0,1-3 0 16,4 1 0-16,-4-4 128 0,-3 3-128 0,3-3 0 15,6 2 0-15,-3 1 0 0,-6-4 128 0,0 4-128 16,3-5 0-16,-1 2 0 0,-1 3 0 0,0-3 128 16,-6 2-128-16,5-1 0 0,4 6 0 0,-4-3 0 15,-7 2 0-15,-1 1 0 0,1-3 144 0,4 2-144 16,0 0 128-16,-2-2-128 0,-6 1 160 0,3-2-160 0,3 2 192 15,-1-4-48-15,-3 2-16 0,-1-3 0 0,-2 3-128 16,2-2 192-16,5-1-192 0,-6 3 192 0,-6-4-192 0,-1 0 128 16,-2 0-128-16,5-1 128 0,5-2-128 0,-6 2 0 15,-3-1 0-15,-2-2 0 0,-1-1 192 0,4 0-64 16,4-2 0-16,-4-1 0 0,-4 2 32 0,-4-1 0 16,0 1 0-16,-1-1 0 0,5-1 32 0,-3-1 16 15,-3-2 0-15,-6 2 0 0,-1-1 112 0,1 0 32 16,-6 0 0-16,4 1 0 0,1-2 32 0,-5 1 0 15,-5 0 0-15,-4-3 0 0,0 0-64 0,-3 3-16 16,-2 1 0-16,-3-1 0 0,0 2 16 0,-6 0 0 16,-2 3 0-16,-3 0 0 0,-1 0-128 0,-6 1 0 15,-5 3-16-15,-5 4 0 0,-3-3-176 0,-3 1 0 0,-4 3 0 16,-5-3 128 0,-3 5-2112-16,-3-11-448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38:44.37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26689 13253 7359 0,'0'0'656'0,"0"0"-528"16,-9 1-128-16,9-1 0 0,-11-2 1952 0,11 2 352 15,0 0 80-15,0 0 16 0,-10-4-848 0,5 0-160 16,5 4-48-16,0 0 0 0,0 0-288 0,0 0-64 15,0 0-16-15,0 0 0 0,0 0-464 0,0 0-112 16,5-6-16-16,-5 6 0 0,9-6-80 0,-1 0-32 16,-8 6 0-16,11-4 0 0,1 2-16 0,0 1-16 15,1-2 0-15,2 2 0 0,3 1 32 0,3 2 16 16,1 0 0-16,3 0 0 0,-1 2-16 0,1 3 0 0,3 2 0 0,1 4 0 16,2 0-16-16,1 0 0 0,1 1 0 0,1 3 0 15,-2 2-256-15,2 4 160 0,-2 4-160 16,-2 0 128-16,-2-1-128 0,-2 6 0 0,-2-1 0 0,-2 2 128 15,-1 1-128-15,-2 3 0 0,-1-2 0 0,-4 2 0 16,0 0 208-16,-1 3-32 0,-2-2-16 0,-1 1 0 16,-1-2 96-16,-2 1 0 0,0 0 16 0,-2 0 0 15,-2 3 48-15,-1-4 0 0,-2-2 0 0,0 2 0 16,2 0-48-16,-2 0 0 0,0 0 0 0,0-3 0 16,0-2-80-16,0-1 0 0,0 2-16 0,0-4 0 15,1-5-16-15,-1 1 0 0,0-3 0 0,1-2 0 16,-2-2 16-16,0-1 0 0,-1-3 0 0,1-2 0 15,-2 1-32-15,2 0 0 0,1-13 0 0,-1 10 0 16,0 1-16-16,2 2-128 0,-1-7 192 0,0 1-64 16,0-7-128-16,0 0 128 0,0 9-128 0,0-9 128 0,0 0-128 0,0 0 128 15,0 0-128-15,0 0 128 0,0 0 64 0,0 0 0 16,0 0 0-16,5-9 0 0,-5 9 16 16,4-9 16-16,-2-4 0 0,1-1 0 0,1-1-96 0,-3-3 0 15,0-2-128-15,-1 1 192 0,-1-2-192 0,1-1 144 16,0-1-144-16,1-3 128 0,-1 2-128 0,0 1 0 15,-1-2 0-15,0 1 0 0,-1-3 0 0,0 2 0 16,2 3 0-16,-3-7 0 0,0-3 0 0,-1 3 0 16,-1-2 128-16,0-1-128 0,-3-4 0 0,-1-3 0 15,0 0 0-15,0-4 0 0,-1 0 0 0,0-4 0 16,-1 1 0-16,-1 0 0 0,-2 4 0 0,-1-1 0 16,-2 3 0-16,0 2 0 0,-4 1 0 0,-2 2 0 15,-1 3 0-15,-3 2 0 0,-3 0 0 0,-1 4 0 0,-2-1 0 0,3 3 0 16,1 0 0-16,-4 1-144 0,-2-1 144 0,2 1 0 15,1 4 0-15,-2 2-128 0,-1 1 128 0,0 2 0 16,1-2 0-16,-2 1 0 0,-2 2 0 0,1 3 0 16,2-1-128-16,0 1 128 0,2 2 0 0,3 4 0 15,3-2-144-15,3 2 144 0,2 1 0 0,3 1-144 16,4 2 144-16,2 0 0 0,2 0 0 0,2 0 0 16,9 0 0-16,-9 1-128 0,9-1 128 0,0 0 0 15,0 0-128-15,0 0 128 0,0 0-128 0,0 0 128 16,10 10-144-16,2-3 144 0,0-2-160 0,4 2 160 15,1-1-128-15,4 0 128 0,2 2 0 0,2-3-144 16,3 2 144-16,4 2 0 0,1-1 0 0,1 2 0 16,2-1 0-16,1 2 0 0,0 3 0 0,-1 1 0 15,0 1 0-15,1 3 0 0,-2 1 0 0,2 2 0 0,-4 2 0 0,3 4 0 16,1 0 0-16,0 2 0 0,-2 3 0 0,1 3 0 16,-1 2 0-16,-1 3 0 0,-4-4 0 0,-1 2 0 15,-3-1 0-15,2 0 0 0,-5 3 0 0,-2 2 0 16,-2-1 0-16,-1 1 0 0,-3 1 0 0,-2-6 0 15,-2 0 0-15,0 0 0 0,-3 0 0 0,0-4 0 16,-2-1 0-16,0 1 0 0,-3-4 160 0,1 1-32 16,-1 2-128-16,-2-2 192 0,-1-1 16 0,-1-5 0 15,-1 0 0-15,1 1 0 0,-3-2-80 0,1 0 0 16,0-2-128-16,-1-2 192 0,-2 2-192 0,-1-3 176 16,2-1-176-16,0-2 160 0,-1-3-32 0,1-3 0 15,-2 3 0-15,1-1 0 0,0-1-128 0,1-1 192 16,-2-4-192-16,7-6 192 0,-7 10-192 0,2-6 160 15,5-4-160-15,-9 4 160 0,0 2-160 0,9-6 160 0,0 0-160 0,-12-1 160 16,1-4-160-16,3 1 192 0,8 4-192 0,-10-9 192 16,3-4-192-16,-1-1 128 0,2 1-128 0,-1-1 128 15,1-2-128-15,1-2 128 0,1-2-128 0,0-1 128 16,0 0-128-16,3-2 0 0,-1-5 0 0,0 0 0 16,1-6 0-16,2-2 0 0,3 1 128 0,-1-1-128 15,2-3 0-15,0-3 0 0,0 0 0 0,-3 0 0 16,1-4 0-16,-3 4 0 0,-1-3 0 0,-2 3 0 15,-1-5 0-15,0 3 0 0,-2-1 0 0,1 1 0 16,-4-3-128-16,2 7 128 0,-2 2 0 0,-2-1 0 16,-1-1 0-16,-2 3 0 0,-3 3-144 0,1 3 144 15,-1 2 0-15,-2 5 0 0,-2-2 0 0,-4 3 0 0,1 4-160 16,0 2 160-16,0-3-128 0,-3 3 128 0,-1-2-160 16,-2 2 160-16,1 4-192 0,2 3 192 0,0-1-144 0,-1 1 144 15,-2 1 0-15,3 0-144 0,2 4 144 0,-1 0 0 16,1-4 0-16,1 4 0 0,1 1 0 0,-1 0-160 15,2-1 160-15,2 0 0 0,0-1 0 0,3-2 0 16,-1 3 0-16,3 1 0 0,2-2 0 0,1 1 0 16,4-1 0-16,0 3 0 0,8 3-128 0,0 0 128 15,-6-5 0-15,6 5 0 0,0 0-128 0,0 0 128 16,0 0 0-16,0 0 0 0,7-6-176 0,5 4 176 16,0 2-160-16,5 1 160 0,2 2-128 0,4 2 128 15,4 2 0-15,3 2-144 0,3 4 144 0,3 4 0 16,-1-1 0-16,1 3 0 0,-2 5 0 0,1 6-128 15,-1 4 128-15,-1 1 0 0,-1 2 0 0,1 5 0 0,1 3 0 0,3-1 0 16,-2-1 0-16,2 2 0 0,1 2 0 0,-2-4 0 16,-2 0 0-16,-1-1 0 0,-1 4 0 0,-4-3 0 15,-4 1 0-15,-3 0 0 0,-4-5 0 0,-3 1 0 16,-2-2 0-16,-3 1 0 0,-4-7 0 0,0 0 128 16,-4-2-128-16,-1-4 0 0,-2 1 128 0,-2-6-128 15,-1 0 128-15,-3 0-128 0,-1 2 160 0,-1-4-160 16,-3-2 0-16,1-5 0 0,-2 2-176 0,1-1 176 31,-1-4-1744-31,4-3-240 0,10-6-32 0,-9-4-14112 0</inkml:trace>
  <inkml:trace contextRef="#ctx0" brushRef="#br0" timeOffset="446.36">28075 13307 18431 0,'3'-5'1632'0,"-2"-2"-1312"0,3 2-320 0,1-5 0 16,0 2 1456-16,-5 8 208 0,8-5 64 0,-8 5 0 15,9-7-640-15,-9 7-112 0,0 0-16 0,0 0-16 16,0 0-176-16,0 0-16 0,10 11-16 0,-4-2 0 16,-1 2-96-16,-5 4 0 0,0-1-16 0,0 7 0 15,0 1-48-15,0 4-16 0,-2-1 0 0,0 1 0 16,2 4-160-16,2 1-16 0,-2-5-16 0,0 4 0 15,0-6-96-15,0 1-16 0,0-1 0 0,0-3 0 16,-2-2-112-16,2-3-16 0,0 0-128 0,0-4 192 16,-1-2-64-16,1-10 0 0,0 0-128 0,-1 13 192 15,1-13-192-15,0 0 0 0,0 0 0 0,0 0 0 16,0 0-384-16,0 0-160 0,0 0-32 16,8-10-16-16,-1 0-2720 0,2-5-528 15</inkml:trace>
  <inkml:trace contextRef="#ctx0" brushRef="#br0" timeOffset="749.16">28496 13094 29087 0,'0'0'1280'0,"-2"-4"272"0,2 4-1232 0,0 0-320 15,0 0 0-15,0 0 0 0,0 0 864 0,0 0 112 16,-2 13 32-16,1 1 0 0,-3 2-384 0,3 3-80 15,-3-1-16-15,0 4 0 0,0 3-144 0,-1 1-48 16,0 2 0-16,1-2 0 0,1 4-144 0,-2 1-16 0,2-1-16 16,-1 1 0-16,-1 1-160 0,0 2 0 0,0-1 144 0,0-3-144 15,0-2 0-15,-2-2 144 0,0 2-144 0,0-5 0 16,0-5 0-16,0 0 0 16,-1-3 0-16,0-1 0 15,3-4-512-15,-4-1-144 0,0-3-48 0,0 0-9728 0,0-4-1968 0</inkml:trace>
  <inkml:trace contextRef="#ctx0" brushRef="#br0" timeOffset="927.57">27866 13310 31503 0,'0'0'1392'0,"-5"-4"288"0,5 4-1344 0,3-11-336 0,5 6 0 0,5-3 0 16,-1 2 816-16,6-2 80 0,5-5 32 0,6 1 0 0,3-1-32 0,5-2-16 15,6-3 0-15,4 3 0 16,3-1-320-16,2 1-64 0,0-1-16 0,-2-1 0 16,-2-1-320-16,-5 2-160 0,-4-2 160 0,0 0-160 0,-4 0 0 15,-2 2-320-15,-2 2 64 0,-3 0 0 16,-2 0-1920-16,0 5-368 0,-3-1-80 0,-2 4-12112 16</inkml:trace>
  <inkml:trace contextRef="#ctx0" brushRef="#br0" timeOffset="1262.22">29297 12647 28095 0,'-13'3'1248'0,"13"-3"256"0,-5 16-1200 0,-3 1-304 0,0 4 0 0,-3 5 0 16,-1 1 1024-16,-2 6 128 0,-2 1 48 0,-1 3 0 15,-4 0-256-15,0 4-48 0,-2 3-16 16,-1 3 0-16,-3 7-112 0,0 3 0 0,-2 3-16 0,0-3 0 16,-2 0-352-16,6 2-64 0,-3-6-16 0,2-5 0 15,4-1-176-15,0-6-144 16,-1-4 192-16,4-5-192 0,3-2 176 0,-1-4-176 0,0-1 160 0,5-3-160 16,0-3 144-16,3-2-144 0,2-1 128 15,2-6-128-15,5-10-208 0,0 0-128 0,0 0-32 0,0 0 0 16,0 0-2128-1,5-10-448-15,1-4-64 0</inkml:trace>
  <inkml:trace contextRef="#ctx0" brushRef="#br0" timeOffset="1755.85">29228 13273 32831 0,'-11'7'1456'0,"4"0"288"0,1 2-1392 0,-3 4-352 16,0 3 0-16,0 3 0 0,0-1 720 0,-1 1 80 15,3-1 16-15,2 0 0 0,1-2-368 0,3 0-80 0,1-5-16 16,2 2 0-16,3 1 80 0,3-2 16 0,-1-5 0 0,5 0 0 16,2 2-16-16,2-1 0 0,3-2 0 0,3-2 0 15,3-1 16-15,1-1 16 0,-1-1 0 0,1-2 0 16,-2-3-240-16,3-1-48 0,-1-2-16 0,1-2 0 15,-3-5-160-15,-1 1 0 0,-1 0 144 0,-2-1-144 16,-2-1-224-16,0-1-112 0,-1-1-32 0,0 1 0 31,-4-4-224-31,-2 3-48 0,-1 0-16 0,-1-1 0 0,-3 1 256 16,0-1 48-16,-3 0 16 0,1 3 0 16,0 1-112-16,-2 2-32 0,0 0 0 0,-1 5 0 0,-1 7 320 0,0 0 160 0,-1-7-160 0,1 7 160 15,0 0 128-15,0 0 128 0,-5 9 32 0,-2 3 0 16,0 2 192-16,-1 5 32 0,0 4 16 0,0 4 0 15,-4 6-48-15,-1 4-16 0,2 2 0 0,-2 6 0 16,-1-1 144-16,2 7 32 0,-2-1 0 0,0 3 0 16,0 0 16-16,1-1 16 0,-4 1 0 0,3-8 0 0,3-1-288 15,1-5-48-15,0 0-16 0,2-1 0 16,4-4-192-16,0-3-128 0,1 0 160 0,0-6-160 0,2 1 0 0,-1-1 0 16,2-5 0-16,0 1 0 0,0-5 0 0,2 0-288 15,2-4 32-15,1-2 16 16,0 1-2080-16,2-4-432 15,3 3-64-15</inkml:trace>
  <inkml:trace contextRef="#ctx0" brushRef="#br0" timeOffset="3034.05">12833 15318 18431 0,'0'0'1632'0,"-5"-5"-1312"0,-2-2-320 0,0-4 0 0,7 11 1280 0,-6-11 192 16,1 1 48-16,1-2 0 0,0 2-368 0,3-2-64 15,0-1 0-15,-2 1-16 0,2-4-624 0,1 2-128 16,0 1-32-16,0 6 0 0,0 7-48 0,0 0-16 15,0-9 0-15,0 9 0 0,0 0-32 0,0 0 0 16,0 0 0-16,0 0 0 0,-3 10 64 0,-1 4 16 16,2 5 0-16,-3 5 0 0,-4 4 176 0,-3 2 48 15,2 7 0-15,-1 4 0 0,-3 1 144 0,4 6 16 16,-3-1 16-16,0 7 0 0,3 4-160 0,0 2-16 16,-1 1-16-16,0 6 0 0,0 2-256 0,2 1-48 0,3-2-16 15,-1-5 0-15,2-2-160 0,1-2 0 0,1-5 0 16,3-1 128-16,0 1 16 0,1-5 0 0,0-6 0 0,2-1 0 15,0-1 112-15,1-3 32 0,-1-4 0 0,2-4 0 16,-1-2-32-16,1-2 0 0,0 1 0 0,1-3 0 16,1-1-96-16,-2-3-32 0,2-1 0 0,1 2 0 15,2-3-128-15,0-2 128 0,-1-2-128 0,0-1 128 16,0-3-128-16,-1-1 0 0,-1 0 0 0,0-3 128 16,-7-6-128-16,0 0 0 0,0 0 144 0,0 0-144 15,0 0 384-15,0 0 0 0,3-14 0 0,-1 0 0 16,-4-6 80-16,1-3 32 0,0-1 0 0,0-4 0 15,-3-3-320-15,1-3-176 0,-1-3 192 0,1-6-192 16,-1-4 144-16,-1-6-144 0,0-7 0 0,-2 0 144 0,2-7-144 16,1-1 0-16,-1 1 0 0,3 1 0 0,-3 2 0 0,3 6 0 15,2 2 0-15,0 4 0 0,3 2 0 16,2 6 0-16,1-1 0 0,2 5 0 0,-3 1 0 0,7 4 0 16,0-1 0-16,5 1 0 0,-1-2-144 0,3 1 144 15,0 1 0-15,4-1 0 0,1 3-128 0,1 1 128 16,-3-2 0-16,1 6 0 0,-2 0-176 0,-1 5 176 15,-5 3-160-15,1 1 160 0,-2 2-176 0,-3 3 176 16,-2 7-192-16,-9 7 192 0,6-8-192 0,-6 8 192 16,0 0-192-16,0 0 192 0,-2 13-272 0,-3 4 48 15,-4 3 16-15,-4 5 0 0,-4 8 208 0,-2 9-176 16,-2 2 176-16,-3 7-160 0,-4 1 160 0,0 4 0 16,-3 4 0-16,1 5 128 0,-1 6-128 0,3 0 0 0,3 2 0 15,1 2 0-15,2 1 0 0,2 1 0 0,-1-2 0 16,7 0-128-16,-1-1 128 0,5-4 0 0,4-3 0 0,4-4 0 15,6-1 0-15,4-7 0 0,2-6 0 0,3-3 0 32,4-3-368-32,5-6-32 0,2-3-16 0,5-6 0 15,3-1-1760-15,6-5-368 0,6-6-64 0,6-3-8000 0,6-5-1600 16</inkml:trace>
  <inkml:trace contextRef="#ctx0" brushRef="#br0" timeOffset="4088.9">14334 14896 17503 0,'-16'-11'1552'0,"7"7"-1232"0,1-1-320 0,8 5 0 16,-8-8 448-16,8 8 48 0,0 0 0 15,0 0 0-15,-8-2 288 0,8 2 64 0,0 0 16 0,0 0 0 16,0 0-160-16,5 14-16 0,3 0-16 0,4 0 0 16,5 4 80-16,1 3 16 0,1 2 0 0,4 8 0 15,5 2-128-15,3 7 0 0,2 0-16 0,4 7 0 16,3 1-128-16,-1 8-32 0,0 4 0 0,-2 2 0 16,-1 7-80-16,-2 3 0 0,-3 6-16 0,-1 2 0 15,1 1-48-15,-3 0 0 0,-7 1 0 0,3-5 0 16,-2 2 80-16,-3-1 16 0,-2-2 0 0,-2 1 0 15,-5-5 48-15,-2-4 16 0,-4 0 0 0,-2-6 0 16,-3-2-128-16,-6-4-32 0,-3-2 0 0,-4-2 0 16,2-5 112-16,-2-1 16 0,-4-4 0 0,-3 0 0 0,0-3-48 15,1-2 0-15,-1-5 0 0,2-3 0 0,-1-2-144 0,1-4-48 16,0 1 0-16,0-4 0 0,1-4-208 0,1-1 144 16,2-4-144-16,1-3 128 0,0-1-128 0,3-4 0 15,2-3 0-15,9 0 0 0,-9-3 0 0,9 3 0 16,-7-11 0-16,5 3 0 0,1-2 0 0,2 1 0 15,1-3-176-15,4-2 176 0,1-4-160 0,3 0 160 16,1-1-192-16,2-1 192 0,0-3-192 0,1-4 192 16,1 2-192-16,-2-7 192 0,1-2-192 0,-1-3 192 15,-2 0-192-15,2-5 192 0,0-4-192 0,-1 2 64 16,0-3 128-16,-1-7-208 0,1-2 208 0,-2-5-144 16,1-1 144-16,0-4-128 0,-5-4 128 0,-2-1-128 15,1 0 128-15,-3 3-128 0,0 2 128 0,-2-1 0 16,-4-1-144-16,-1 6 144 0,-4 0 0 0,-3 5 0 15,-3 2 0-15,0 0 0 0,-2-1-160 0,0 4 160 0,-4 2 0 16,1 0-144-16,-2 3 144 0,-4 0 0 0,-4 2 0 0,1 2 0 16,-3 4 0-16,-1 2 0 0,-1 0 0 0,-3 4 0 15,1 3 0-15,2 2 0 16,1-2 0-16,-2 7-128 0,-1 2 128 0,4 2 0 0,0 2 0 0,2 2 0 16,1-2 0-16,1 6 0 0,2 2 0 0,2 0-128 15,6 3 128-15,4 2 0 0,3-2 0 0,2 4-128 16,9 2 128-16,0 0 0 0,0 0-144 0,0 0 144 15,1 12-144-15,4 3 144 0,4 0-192 0,5-1 192 16,4 0-176-16,5 5 176 0,2 3-160 0,6 5 160 16,3 4 0-16,4 3-144 0,3-3 144 0,3 10 0 15,5 3 0-15,0 7 0 0,3 4 0 0,-2 5 0 16,1 3 0-16,-2 7 0 0,-2 3 0 0,0 2 0 0,-3 6 0 0,-4-1 0 16,0 3 0-16,-6-2 0 0,-3 2 0 0,-6-3 0 15,-5 2 0-15,-4 5 0 0,-6-7 192 0,-5 2-48 16,-4-3 0-16,-3-1 0 0,-7-4 240 0,-4-3 64 15,-4-1 0-15,-3-3 0 0,-4-2 128 0,-3-2 48 16,-2-4 0-16,-1-2 0 0,-2-2-208 0,-1-2-32 16,-4-3-16-16,-1-3 0 0,-2-5-144 0,2-3-32 15,-3-2 0-15,2-2 0 0,1 0-192 0,2-2 0 16,2-6-144-16,4-1 144 16,0-8-2176-16,5-3-352 0</inkml:trace>
  <inkml:trace contextRef="#ctx0" brushRef="#br1" timeOffset="23128.68">24235 13505 10127 0,'0'0'896'0,"-5"8"-704"0,-1 0-192 0,6-8 0 16,-8 6 1200-16,2 5 208 0,-1-3 32 0,2 3 16 16,5-11-384-16,-3 6-80 0,0 4-16 0,3-10 0 15,0 0-192-15,0 0-32 0,0 0-16 0,0 0 0 0,0 9-256 0,0-9-48 16,0 0-16-16,0 0 0 0,6 8 96 0,-6-8 0 15,0 0 16-15,8 5 0 0,-8-5 16 0,0 0 0 16,10-2 0-16,-1 1 0 0,0-5 144 0,1-2 16 16,2-2 16-16,-1 0 0 0,2-4-80 0,1 1-32 15,1-2 0-15,4-3 0 0,1 0-224 0,5 1-32 16,0-1-16-16,3-5 0 0,1-1-80 0,5 0 0 16,3-4-16-16,1 2 0 0,2-3 32 0,-1 0 16 15,3 1 0-15,-4-4 0 0,-2-1 32 0,1-1 0 16,2-2 0-16,-1 2 0 0,1 1-144 0,-4 3-32 15,3 0 0-15,-2 2 0 0,-1 0-144 0,-3 4 0 0,-3-2 0 16,-2 5 0-16,0 2 0 0,-6 1 0 0,-2 0 128 16,-1 2-128-16,-2 3 128 0,-2 4-128 0,-2-1 192 0,-3 2-64 15,0-1 48-15,-1 3 0 0,-8 6 0 16,10-4 0-16,-1-2-48 0,-9 6 0 0,10-3 0 0,-1 2 0 16,-9 1 0-16,10 1-128 0,-1 6 192 0,-9-7-64 15,0 0 64-15,10 9 16 0,0 1 0 0,0 1 0 16,-2 3-32-16,1 1-16 0,-1 2 0 0,2-2 0 15,1 3-160-15,3 2 160 0,0 1-160 0,3 0 160 16,0 1-160-16,4 2 0 0,2-2 0 0,1 2 128 16,1 2-128-16,2 1 192 0,2 2-192 0,0 1 192 15,-1-1-32-15,-1 1 0 0,-2-3 0 0,1 1 0 16,-3 0-32-16,0 0 0 0,0 4 0 0,1-7 0 16,-1 2-128-16,-1-4 160 0,-3-2-160 0,1 0 160 0,-1-1-160 15,-2-1 160-15,0-1-160 0,-3-2 160 0,2-2-160 16,-3 0 0-16,-1 0 144 0,-2-4-144 0,-3 1 0 0,1-4 128 15,-3 3-128-15,-5-10 0 16,0 0-704-16,0 0-192 0,0 0-64 0,0 0-11040 16,-15-1-2208-16</inkml:trace>
  <inkml:trace contextRef="#ctx0" brushRef="#br1" timeOffset="24065.87">23910 13871 22111 0,'0'0'1968'0,"0"0"-1584"16,2-8-384-16,-2 8 0 0,0 0 1168 0,8-6 160 16,-2-2 16-16,1 3 16 0,-2-4-720 0,-5 9-128 0,5-8-48 0,-5 8 0 15,0 0-48-15,5-6-16 0,-5 6 0 0,0 0 0 16,0 0 64-16,0 0 16 0,0 0 0 0,-10 5 0 16,-2 5-192-16,1 3-32 0,-3 0-16 0,-3 4 0 15,0 1-48-15,-5 1-16 0,-2-1 0 0,-2 1 0 16,1 3 160-16,-3 2 48 0,-2 0 0 0,-2-2 0 15,-6 1 16-15,-3-1 16 0,-4-1 0 0,5-2 0 16,0 0 32-16,4-1 16 0,0 0 0 0,4-1 0 16,3-4-64-16,4 0-16 0,2-2 0 0,4 2 0 15,-1-4-192-15,5 0-64 0,3-4 0 0,3 1 0 16,0-1 0-16,0-2-128 0,9-3 192 0,0 0-64 16,-8 2-128-16,8-2 128 0,0 0-128 0,0 0 128 15,0 0-128-15,0 0 0 0,0 0 0 0,0 0 0 16,0 0 0-16,0 0 0 0,0 0 0 0,0 0 0 15,0 0 0-15,-2 12 0 0,2-12 0 0,1 11 0 0,1 2 0 0,2 1 0 16,0-3 128-16,2 2-128 0,1 2 0 0,2 3 0 16,2 0 0-16,-1 3 0 0,3 6 0 0,1 2 0 15,3 7 0-15,0 3 0 0,-1 1 0 0,-1 2 0 16,1 6 0-16,1 0 0 0,-1 1 0 0,2 0 0 16,-1-3 0-16,-1-2 0 0,2 2 0 0,1-1 0 15,0-7 0-15,0 1 0 0,3 2 192 0,-1-3-32 16,-1-1-16-16,1-4 0 0,1-3 96 0,-2 0 16 15,0-1 0-15,1-4 0 0,-3 1-128 0,-1-1-128 16,0-3 176-16,1-2-176 0,-2 0 128 0,1-2-128 16,1-1 0-16,-2-1 0 0,-2 1 192 0,1-2-192 0,2-1 192 0,-3-4-192 15,-1-1 0-15,-2-1-176 0,0-2 0 0,-11-6 0 32,0 0-1168-32,0 0-224 0,0 0-48 0,4-7-9904 0,-4-1-1968 0</inkml:trace>
  <inkml:trace contextRef="#ctx0" brushRef="#br1" timeOffset="24955.06">24028 15865 21183 0,'0'0'1888'0,"0"0"-1504"0,0 0-384 0,0 0 0 16,0 0 1488-16,12 1 240 0,-2 3 32 0,2 0 16 15,2 2-1120-15,-1-1-208 0,2 4-64 0,1 0 0 16,-1 4 0-16,4 1-16 0,-1 0 0 0,0 5 0 16,-1 4-192-16,1 0-48 0,1 3 0 0,-1 5 0 15,0 2-128-15,1 4 192 0,4 3-192 0,-3 2 192 16,-1 0-192-16,1 4 128 0,0-4-128 0,0 2 128 15,0 1-128-15,1-3 160 0,-1 0-160 0,0-2 160 0,1 2 32 16,1-2 0-16,1-2 0 0,1-5 0 0,1 0 64 0,0-1 0 16,-1-4 16-16,-1-3 0 0,0-1 48 0,-3 2 0 15,1-7 0-15,-4 0 0 0,1-1-96 0,0-4-16 16,0-2 0-16,-2 1 0 0,2-1-80 0,-3-4 0 16,1 0-128-16,-1-4 192 0,0 0-64 0,-1-3 0 15,0-2-128-15,1-1 192 0,-1 0-192 0,-1-5 128 16,-2-3-128-16,2 0 0 0,0-1 160 0,0-5-160 15,-2 1 160-15,2-1-160 0,1-3 176 0,1 0-176 16,0-2 192-16,3 3-192 0,1-1 176 0,-1-1-176 16,0 0 160-16,0-3-160 0,3 2 128 0,-1 0-128 15,1-2 0-15,-1-2 0 0,0 0 0 0,5-3 0 16,-1 0 0-16,2-2 0 0,1 1 0 0,1 1 0 16,5-1 0-16,1 1 0 0,2-3 0 0,3 2 0 0,3 3 0 15,0 1 0-15,-1 0 192 0,-2-2-64 0,-2-1-128 0,0 4 192 16,0-2 80-16,0 3 16 0,0-3 0 0,1 2 0 15,1 5-144-15,1-1-16 0,-2 1-128 0,-3 2 192 16,-2 1-192-16,-2 4 176 0,-6 1-176 0,-2 3 160 16,-2 3-160-16,-6 2 0 0,-5 0 0 0,-10 3 0 15,0 0 0-15,0 0 0 0,0 0 0 0,0 0 0 16,-6 6-384-16,-4 4 0 0,2-3 0 0,-5 2 0 31,-5 0-1136-31,-1-1-224 0,-1-1-48 0,1-4-8336 0,0 2-1664 0</inkml:trace>
  <inkml:trace contextRef="#ctx0" brushRef="#br1" timeOffset="25870.56">26076 13813 22687 0,'-10'-5'1008'0,"10"5"208"0,0 0-976 0,0 0-240 16,0 0 0-16,0 0 0 0,-7-2 688 0,7 2 80 16,0 0 32-16,0 0 0 0,0 0-288 0,0 0-64 15,0 0-16-15,0 0 0 0,0 0-48 0,5 9-16 16,2 2 0-16,0-3 0 0,2 1 16 0,3-3 0 16,0 5 0-16,6 0 0 0,0 3-112 0,2 2-16 15,1 1 0-15,2 2 0 0,1 1-256 0,1 7 128 16,-1 1-128-16,2 2 0 0,0 4 0 0,0-2 0 15,-1 0 0-15,3 4 0 0,0-1 0 0,1 6 0 16,1-2 0-16,-1 2 0 0,0 2 0 0,0-2 0 0,1 0 0 0,-1-2 0 16,-1 0 128-16,0-2-128 0,-2 0 0 0,-1-3 0 15,-4-4 128-15,1 0-128 0,-3-6 0 0,-1 2 0 16,-2-3 144-16,1 1-144 0,-2 0 0 0,-2-3 144 16,2-1-144-16,-1-1 0 0,-1 0 144 0,1-2-144 15,0-1 208-15,-2 0-16 0,0-2-16 0,-2-2 0 16,-2-1 32-16,-2 1 16 0,-2-5 0 0,1 3 0 15,-4-2 32-15,-1-8 16 0,0 0 0 0,0 0 0 16,-1 11 144-16,-3-3 32 0,1 2 0 0,-2-5 0 16,-1 0 80-16,-4 4 32 0,0-1 0 0,-2 5 0 15,0-1-144-15,-1 2-32 0,-1 3 0 0,-1 2 0 16,-2 5-16-16,-2-1-16 0,-4 2 0 0,-2 3 0 0,-5-2-96 16,0 3 0-16,-3 4-16 0,0 0 0 0,-3-2-96 15,2 0-16-15,0 1 0 0,2 2 0 0,1 1-128 0,2-2 0 16,0-3 0-16,3 2 128 15,5 0-688-15,2-3-144 0,1-2-16 0,3-2-11184 16,2 1-2224-16</inkml:trace>
  <inkml:trace contextRef="#ctx0" brushRef="#br0" timeOffset="32502.01">942 5906 16175 0,'0'0'704'0,"0"0"176"0,0 0-704 0,0 0-176 0,0 0 0 0,0 0 0 16,0 0 384-16,0 0 64 0,0 0 0 0,-3 9 0 0,-2 4 256 0,0 2 48 15,0 3 16-15,0 1 0 0,0 1 48 16,1 6 16-16,2 1 0 0,-1 7 0 0,2 2-192 0,-3 5-16 16,3 5-16-16,-1 0 0 0,1 3-208 0,0 2-32 15,-2 1-16-15,1 2 0 0,-1 0-160 0,2 0-16 16,1-4-16-16,-3-4 0 0,1 0-160 0,-1-7 192 16,0 1-192-16,0-5 192 0,3-2-192 0,-1-2 0 15,-1-7 144-15,2-4-144 16,0-2-336-16,0-4-144 0,2-1-32 0</inkml:trace>
  <inkml:trace contextRef="#ctx0" brushRef="#br0" timeOffset="32902.58">1462 6040 11967 0,'0'0'1072'0,"0"0"-864"0,0 0-208 0,0 0 0 0,-4 7 816 0,-4-1 112 16,-1 6 32-16,-1-2 0 0,-1 3 80 0,-2 3 32 0,-2 2 0 0,-2 1 0 15,0 0-240-15,-3 2-32 0,0 0-16 0,-3 5 0 16,2-3-128-16,-3 3-16 0,-1 1-16 0,0 2 0 16,2-3-48-16,0 2-16 0,-4-3 0 0,3 3 0 15,-4-3-80-15,2 2-16 0,-1-4 0 0,2 1 0 16,2 1 64-16,4-3 16 0,3 0 0 0,2-2 0 15,7-1-160-15,2 0-16 0,3-2-16 0,7 7 0 0,6-5-16 16,1-8 0-16,2 2 0 0,4 2 0 0,2 1-96 16,3-1-32-16,2-2 0 0,-1-1 0 0,4 0-48 0,0-5-16 15,2 2 0-15,1-2 0 0,-1-1-144 0,-1 4 0 16,2-4 0-16,-3 2 0 16,-1-4-1600-16,-1 0-384 0,1-1-96 0</inkml:trace>
  <inkml:trace contextRef="#ctx0" brushRef="#br0" timeOffset="33203.36">1909 6528 11967 0,'0'0'1072'0,"0"0"-864"16,5-5-208-16,2 1 0 0,0 0 2448 0,2 3 448 15,3-2 96-15,0 1 16 0,4-4-1200 0,-2 1-224 0,2-1-48 0,2-3-16 16,1 3-752-16,-1-3-160 0,0 1-32 0,1-1 0 16,-3 4-336-16,1 0-80 0,-3-2-16 0,0 0 0 15,-3 5-144-15,2-1 0 0,-4 2 0 0,-2 1 0 16,0 2-512-16,-2 3-192 0,-5-5-48 15,1 12-12240-15</inkml:trace>
  <inkml:trace contextRef="#ctx0" brushRef="#br0" timeOffset="33351.96">1965 6695 19343 0,'-15'7'848'0,"10"-2"192"0,-2 0-832 0,4 0-208 0,-1-1 0 0,4-4 0 0,0 0 1680 0,0 0 304 16,0 0 48-16,0 0 16 0,0 0-848 0,7 6-176 15,4-3-16-15,3-2-16 0,1-1-224 0,3-1-32 16,2-1-16-16,3-1 0 0,1-4-256 0,3 1-48 15,1-6-16-15,2 2 0 16,3-4-816-16,0 3-160 0,2 1-48 0,-2-2-14016 0</inkml:trace>
  <inkml:trace contextRef="#ctx0" brushRef="#br0" timeOffset="33729.87">3224 6285 13823 0,'2'-9'608'0,"1"3"128"0,-1 0-592 0,1 1-144 0,-2 0 0 0,-1 5 0 16,0 0 1616-16,0 0 304 0,0 0 48 0,0 0 16 15,0 0-832-15,-9 4-176 0,3 2-16 0,-7 7-16 16,-2 0-192-16,5 0-48 0,-1 7 0 0,0 3 0 16,-3 2-16-16,0 3-16 0,0 3 0 0,0 4 0 0,1 5-48 0,1 3-16 15,0 0 0-15,5 5 0 0,-1-2-288 0,3 3-48 16,2 0-16-16,5-1 0 0,3-7-96 16,1-3-32-16,4-5 0 0,2-6 0 0,4-5 336 0,2-7 64 15,1-4 16-15,3-4 0 0,2-5 112 0,1-6 32 16,3-3 0-16,3-3 0 0,3-7-112 0,-1-3 0 15,1-2-16-15,16-17 0 0,-7-2-304 0,-20 17-48 16,1-2-16-16,0-5 0 0,-1-5 144 0,-1-3 32 16,-3-6 0-16,-4-1 0 0,-2-4 368 0,1-43 80 15,-10 8 16-15,-8 13 0 0,-5 13-416 0,-5 7-80 16,-6 7-16-16,6 26 0 0,-7 1-64 0,-4 0-32 16,-4 4 0-16,-6 4 0 0,-3 6-224 0,-4 1-192 15,-5 5 48-15,-19 3 0 16,-1 4-1840-16,1 6-384 0,1 3-64 0</inkml:trace>
  <inkml:trace contextRef="#ctx0" brushRef="#br0" timeOffset="35520.53">5918 6300 3679 0,'-3'1'320'0,"-3"3"-320"16,-1 3 0-16,0-4 0 0,1 0 1936 0,1-1 320 16,-1 4 64-16,2 1 16 0,-1-3-992 0,0 2-208 15,2 3-48-15,-1-1 0 0,3 2-256 0,-3 5-64 16,4-1-16-16,0-4 0 0,4 1-80 0,0-4-16 16,2 5 0-16,4-3 0 0,2 3-144 0,2-3-16 15,5 1-16-15,5-1 0 0,0-1-96 0,7-2-32 16,4 2 0-16,3-3 0 0,2-4-48 0,3-1-16 15,3-1 0-15,-3-2 0 0,-5-4 48 0,4-1 16 16,-2-5 0-16,-4-1 0 0,-1 0 96 0,-1-1 0 16,-1 0 16-16,-2-3 0 0,-5 0-208 0,0-1-32 15,-5-1-16-15,1-3 0 0,-3 0-80 0,-2 2-128 16,-4 0 176-16,-2 0-176 0,-4-2 176 0,-4 1-176 0,-3 1 160 0,-5-1-160 16,-4-4 0-16,-3 2 128 15,0 4-128-15,-6 1 0 0,-4 2 0 0,1 5 0 0,-2 5 0 16,-3 4 0-16,-3 0 0 0,-1 7 0 0,-2 3 0 0,-2 9 0 15,-3 4 0-15,-3 5 0 0,-2 5 0 0,-1 3 0 16,-3 2 0-16,2 3 144 0,2 3-144 0,-15 24 192 16,11-3 48-16,8 1 16 0,6-5 0 0,7 2 0 15,6-6-128-15,7-3-128 0,4-2 176 0,6-4-176 16,3-4 240-16,3-2-64 0,4-4-16 0,-2-14 0 16,7 6 96-16,2-5 32 0,3-1 0 0,2-2 0 15,4-1-128-15,4-3-32 0,5-1 0 0,4-6 0 16,3 0 32-16,23-1 0 0,-2-3 0 0,-4-5 0 15,-3-4-1456-15,-3-2-304 0,-2-4-48 0</inkml:trace>
  <inkml:trace contextRef="#ctx0" brushRef="#br0" timeOffset="35997.44">7242 5715 15663 0,'0'0'688'0,"0"0"144"0,0 0-656 0,0 0-176 16,0 0 0-16,0 0 0 0,0 0 992 0,0 9 160 16,-2 1 48-16,-1 3 0 0,-1 4-64 0,-4 0-16 15,0 1 0-15,1 1 0 0,-1 3-320 0,1 1-64 16,-1 4-16-16,2-3 0 0,-1 1-288 0,3-2-64 16,2 0-16-16,1-3 0 0,1-3-208 0,1-2-144 15,3-1 192-15,1-1-192 0,1-4 192 0,3-1-64 16,1-4 0-16,3 0-128 0,1-4 128 0,2-2-128 15,2-2 0-15,1-5 0 16,0 1-1776-16,2-3-464 0</inkml:trace>
  <inkml:trace contextRef="#ctx0" brushRef="#br0" timeOffset="36191.33">7289 5531 5519 0,'-25'-1'496'0,"18"1"-496"0,0 1 0 0,1-1 0 0,6 0 4176 0,0 0 752 0,-6 3 128 16,1 0 48-16,0 4-3456 0,-2-2-688 0,2-1-144 0,5-4-32 16,0 0-400-16,0 0-64 0,-6 2-32 0,-2 0 0 15,8-2-480-15,0 0-112 0,-5-2-16 0</inkml:trace>
  <inkml:trace contextRef="#ctx0" brushRef="#br0" timeOffset="36400.97">7835 5679 22111 0,'0'0'976'0,"0"0"208"0,0 7-944 0,0 2-240 15,0 0 0-15,0 1 0 0,0 5 448 0,-1 2 32 16,-2 2 16-16,1 1 0 0,-2 3-128 0,2 0-32 15,2-3 0-15,-3 1 0 0,-1 0-208 0,0 1-128 16,2 0 160-16,2-3-160 0,0 0 0 0,1-2-320 16,-1 0 64-16,1-4 0 15,2-1-1728-15,-1 1-352 0</inkml:trace>
  <inkml:trace contextRef="#ctx0" brushRef="#br0" timeOffset="36629.01">8222 5577 20495 0,'0'0'896'0,"0"0"208"0,6 10-880 0,-2 3-224 0,1-1 0 0,-3 2 0 16,0 4 976-16,-4-1 160 0,0-1 16 0,-3 2 16 16,0 1-144-16,-3 3-48 0,-1 4 0 0,0-1 0 15,0 1-576-15,1-2-112 0,-3 4-32 0,2-2 0 0,2-1-256 16,0-1 0-16,1-3 0 0,2-3 0 15,0-1-576-15,2 1-192 0,-1-3-16 0,1-3-16 16,1-2-1216-16,-1-1-240 0,2-9-48 0</inkml:trace>
  <inkml:trace contextRef="#ctx0" brushRef="#br0" timeOffset="36839.16">7759 5710 17503 0,'0'0'1552'0,"0"0"-1232"0,0 0-320 0,0 0 0 0,0 0 1280 0,10-1 208 15,3-3 48-15,1-1 0 0,1 1-656 0,4 1-128 16,3-3-32-16,2-4 0 0,0-1-176 0,3-1-32 16,2-3-16-16,3 0 0 0,2-2-304 0,2 1-48 0,-1-1-16 0,2 5 0 31,1-1-2000-31,0 0-416 0</inkml:trace>
  <inkml:trace contextRef="#ctx0" brushRef="#br0" timeOffset="37151.46">8979 5352 15663 0,'0'0'1392'0,"0"0"-1120"0,0 0-272 0,1 7 0 0,-1 5 1232 0,-2 3 192 16,-3 0 48-16,-1 5 0 0,-6 0-192 0,-1 1-16 15,-1 5-16-15,-1 3 0 0,-3 5-272 0,-2 5-48 16,-3 1-16-16,0 5 0 0,0 6-384 0,0 1-80 16,1 4 0-16,-1 1-16 0,1 3-432 0,2-2 128 15,1-5-128-15,1-3 0 0,1 0-240 0,3-3-128 16,2-5-16-16,2-4-16 15,1-3-1680-15,4-2-336 0,1-1-64 0</inkml:trace>
  <inkml:trace contextRef="#ctx0" brushRef="#br0" timeOffset="37646.49">9175 5742 14735 0,'0'0'1312'0,"-3"6"-1056"0,1 5-256 0,-1 1 0 0,1 5 1888 0,1 2 320 16,-3 1 64-16,2 2 16 0,1-2-1328 0,0 1-256 16,1 0-48-16,2-2-16 0,4-1-304 0,-1-1-64 15,4-1-16-15,1-1 0 0,2-6-48 0,5 0-16 16,-2-3 0-16,7 0 0 0,3-4 0 0,1-1-16 16,2-2 0-16,-3-1 0 15,-7-2-768-15,2-1-160 0,3 0-16 0,1-3-16 16,-2 2-432-16,-2-1-64 0,-1-3-32 0,-1 1 0 15,1-4 672-15,-2-1 144 0,-5 0 32 0,0 2 0 0,-3-2 464 0,2-1 0 16,-2 1 0-16,0 3 0 0,-3 0 736 0,3 5 144 0,-3-2 16 0,1 4 16 16,-7 4 272-16,0 0 48 15,4 5 16-15,-2 3 0 0,-1-2-272 0,-1 7-48 0,-1 0-16 0,-1 4 0 16,-3 5-32-16,-2 2-16 16,0 7 0-16,-5 9 0 0,-2 5-48 0,-2 2-16 15,0 4 0-15,0 1 0 0,-2 2-96 0,0-1-32 16,-1-4 0-16,1-4 0 0,2-3-448 0,2-2-96 0,0 0 0 0,0-5-128 15,2-3 0-15,4-4 0 0,1-1-192 16,0-4 48 0,0 5-2064-16,-2 2-416 0,0 6-64 0,11-12-32 0</inkml:trace>
  <inkml:trace contextRef="#ctx0" brushRef="#br1" timeOffset="41612.94">875 8128 17103 0,'-11'-9'752'0,"11"9"160"0,0 0-720 0,0 0-192 0,-9 3 0 0,9-3 0 16,-7 5 512-16,7-5 80 16,-8 9 16-16,3-1 0 0,0 4 32 0,5-2 16 0,0 4 0 0,3 1 0 15,-1 4 80-15,2 7 16 0,1 3 0 0,4 4 0 16,2 4-176-16,2 5-48 0,0 5 0 15,2 2 0-15,-2-2-208 0,-6-10-64 0,0 7 0 0,2 19 0 16,-3-2-112-16,-3-23-16 0,-2 5-128 0,0 1 192 16,-3-5-48-16,-4 0-16 0,1 0 0 0,-2-3 0 15,0-4-128-15,0-1 0 0,-1-5 144 0,2 1-144 16,-4-4-448 0,3-1-144-16,1-5-48 0,0-1 0 0,0-4-1856 0,1-4-368 15</inkml:trace>
  <inkml:trace contextRef="#ctx0" brushRef="#br1" timeOffset="41932.94">1509 8320 17439 0,'0'0'768'0,"0"0"176"0,0 0-752 0,0 0-192 15,0 0 0-15,5 5 0 0,-5 5 768 0,-3 2 128 16,-4 5 32-16,-3 1 0 0,-3-1 16 0,-4 0 0 15,-3 2 0-15,-2 6 0 0,-6 1-192 0,0 5-48 16,-2-3 0-16,-1 4 0 0,1 3-272 0,-4-2-64 0,-5-1-16 0,13-12 0 16,-3 3-224-16,-20 13-128 0,0-4 160 0,14-13-160 15,-5 0 128-15,2 1-128 16,-3-1 0-16,3-1 144 0,1-3-144 0,10-2 160 16,3-6-160-16,1 4 160 0,4-2 96 0,3-1 32 0,3-2 0 0,5 0 0 15,3-2-64-15,5-4-16 0,0 0 0 0,10 2 0 16,6-2-208-16,3 2 128 0,5-1-128 0,5 0 0 15,7 2 144-15,3 2-144 0,3-2 128 16,11 1-128-16,-3 3 0 0,21 2 128 0,-11-3-128 16,-22-2 0-16,1 0 128 0,2 1-128 0,0 0 0 0,-1 4 128 15,-1-3-128-15,-3 4 0 0,-3-2-160 0,-2 2 160 16,-4-1-2048 0,-4 1-320-16,-3-4-64 0</inkml:trace>
  <inkml:trace contextRef="#ctx0" brushRef="#br1" timeOffset="42169.19">1713 8936 22111 0,'0'0'1968'0,"9"-2"-1584"16,2 0-384-16,4 0 0 0,0-1 1344 0,3 1 176 15,5-1 32-15,1-2 16 0,0-1-592 0,4-3-112 16,1 1-32-16,0-2 0 0,-1 1-528 0,0-2-112 15,-2 2-32-15,-2-1 0 16,-1 3-1824-16,-5 0-352 0,-3 0-80 0</inkml:trace>
  <inkml:trace contextRef="#ctx0" brushRef="#br1" timeOffset="42273.09">1794 9180 27647 0,'0'0'2448'16,"0"0"-1952"-16,0 0-496 0,10 4 0 0,2 0 336 0,4 1-16 15,-1-2-16-15,3-3 0 0,2-3-80 0,3-3-16 16,2-1 0-16,3 0 0 0,2-3-48 0,0-1-16 16,2 0 0-16,1-4-8976 0,-1-1-1792 0</inkml:trace>
  <inkml:trace contextRef="#ctx0" brushRef="#br1" timeOffset="42512.33">3182 8303 26719 0,'0'0'1184'0,"-5"8"240"0,2 2-1136 0,0 5-288 15,6 7 0-15,1 3 0 0,-2 3 1280 0,1 7 208 16,-1 7 48-16,-2 5 0 0,-2 5-1136 0,-1-15-208 15,0 2-64-15,-3 8 0 0,0 0 16 0,-2 4 0 16,-2 5 0-16,-2 26 0 16,0-8-848-16,6-23-160 0,-2 2-32 0</inkml:trace>
  <inkml:trace contextRef="#ctx0" brushRef="#br1" timeOffset="43112.09">2509 10859 20559 0,'0'0'896'0,"0"0"208"0,8-3-880 0,-1-4-224 15,2 2 0-15,7-4 0 0,1-2 224 0,-3 2 0 16,3 0 0-16,-1-1 0 0,1 0 256 0,2-4 48 16,1 2 16-16,1 0 0 0,3-4 64 0,1 0 16 15,1 2 0-15,0 4 0 0,2-2-208 0,-1 7-32 16,-3-3-16-16,-1 7 0 0,-1 2-224 0,-2 3-144 15,-2 4 192-15,-3 2-192 0,-5 5 0 0,-2 4 0 16,-4 6 0-16,-1-1 0 0,-3 1 144 0,-2 3-144 16,-3 3 0-16,-1-3 144 0,-2 1 112 0,0 0 32 0,1-4 0 15,-1 1 0-15,2-1 480 0,1-4 112 0,1-4 16 0,1 0 0 16,3-1-128-16,3-2 0 0,1-3-16 0,2 0 0 16,3-5-304-16,4 0-64 0,4-4-16 0,4-2 0 15,2-2-176-15,3-2-48 0,6-3 0 0,-1-3 0 16,-1 0-288-16,3-4-64 0,1-5-16 0,1 1-10384 15,0 0-2064-15</inkml:trace>
  <inkml:trace contextRef="#ctx0" brushRef="#br1" timeOffset="43835.29">2504 12772 19343 0,'0'0'1728'0,"0"0"-1392"0,5-5-336 0,2-2 0 0,0 0 400 0,1-2 16 16,-3 3 0-16,5-2 0 0,2-2 32 0,0 3 16 16,3-2 0-16,-3 4 0 0,1-6 464 0,1 3 96 15,2-4 0-15,2 2 16 0,0-3-320 0,2 1-64 16,3 4-16-16,0-4 0 0,0 4-320 0,0-1-64 16,-2 4 0-16,0 1-16 0,-2 0-240 0,-2 4 128 15,-1 0-128-15,-4 4 0 0,0 1 0 0,2 4 0 16,-4 1 0-16,-5-4 0 0,0 6 0 0,0-1 0 15,-1 1 0-15,0 0 0 0,-2 4 0 0,1-5 128 16,-1 0-128-16,2 2 0 0,0-4 0 0,2 3 128 16,3-4-128-16,1 3 0 0,3-3 128 0,1 3-128 15,1 1 0-15,8 5 144 0,0-3-144 0,1 2 160 16,1 2-160-16,-9-5 160 0,-2 2 48 0,0 3 16 16,0 2 0-16,-3 2 0 0,-2 5 160 0,3-5 48 15,-6 3 0-15,0 1 0 0,-3 2 128 0,-3 0 16 16,-4 4 16-16,-1-5 0 0,-5 1 112 0,-5-2 0 15,-6 2 16-15,-3-1 0 0,-6 2-16 0,-3-1-16 0,-4-4 0 0,-3 2 0 16,0-3-448-16,0-3-96 0,1-2-16 0,1-3 0 31,3-4-896-31,1-4-176 0,2-7-32 0,2-8-10368 0,-1-2-2080 0</inkml:trace>
  <inkml:trace contextRef="#ctx0" brushRef="#br1" timeOffset="44125.19">4332 8856 26719 0,'0'0'1184'0,"0"0"240"0,0 0-1136 0,0 0-288 16,0 0 0-16,0 0 0 0,0 0 0 0,0 0 0 15,0 0 0-15,0 0 0 16,0 0-1568-16,0 0-224 0</inkml:trace>
  <inkml:trace contextRef="#ctx0" brushRef="#br1" timeOffset="44277.42">4369 9299 23951 0,'0'0'2128'0,"0"0"-1696"15,0 0-432-15,0 0 0 0,0 0 2112 0,0 0 320 0,0 0 80 0,0 0 16 0,0 0-1824 0,0 0-384 16,0 0-64-16,0 0 0 0,0 0-448 0,0 0-96 16,0 0-16-16,0 0-14480 15</inkml:trace>
  <inkml:trace contextRef="#ctx0" brushRef="#br1" timeOffset="44636.37">4294 10749 29247 0,'-3'-19'1296'0,"1"5"272"0,-1-1-1248 0,2 2-320 0,1 0 0 0,1 0 0 16,1 4 688-16,-2 9 80 0,0 0 0 0,2-8 16 15,-1-4-528-15,-1 12-128 0,2-7 0 0,-2-1-128 16,0 8 0-16,0 0 0 0,0 0-192 0,0 0-9376 16,0 0-1872-16</inkml:trace>
  <inkml:trace contextRef="#ctx0" brushRef="#br1" timeOffset="44842.26">4347 11360 18431 0,'-5'15'1632'0,"4"-8"-1312"16,1 3-320-16,1 0 0 0,2 2 2928 0,1-1 512 15,-1 0 96-15,1 2 32 0,0-5-1856 0,0 2-368 16,0-4-80-16,-4-6-16 0,2 8-704 0,-2-8-144 16,0 0-16-16,0 0-16 0,0 0-368 0,0 0 0 0,0 0 0 0,5-9-192 31,-1 4-2496-31,0-1-512 0</inkml:trace>
  <inkml:trace contextRef="#ctx0" brushRef="#br1" timeOffset="44976.24">4393 11691 23951 0,'0'0'2128'0,"0"0"-1696"16,0 0-432-16,-5 6 0 0,0-3 2496 0,5-3 432 0,0 0 80 0,-5 3 0 16,5-3-1520-16,-8 3-304 0,4 2-64 15,4-5-16-15,0 0-528 0,0 0-128 0,0 0 0 16,0-10-16-16,3 4-1904 15,1-3-384-15,-1 2-80 0</inkml:trace>
  <inkml:trace contextRef="#ctx0" brushRef="#br1" timeOffset="45409.99">4115 13361 28559 0,'0'0'2544'0,"1"-9"-2032"0,0 1-512 0,2 2 0 15,-3 6 752-15,2-8 48 0,-2 8 16 0,5-7 0 16,2-2-432-16,-7 9-96 0,7-9-16 0,-2 0 0 16,-5 9-528-16,7-8-128 0,-1 1 0 0,-6 7-9008 15,10-4-1792-15</inkml:trace>
  <inkml:trace contextRef="#ctx0" brushRef="#br1" timeOffset="45559.02">4229 13585 15663 0,'-16'6'688'0,"8"-2"144"0,8-4-656 0,0 0-176 0,0 0 0 0,-6 7 0 0,0 2 5072 0,6-9 992 16,-5 13 192-16,4-4 32 0,1-9-4816 0,0 0-960 16,0 14-192-16,1-5-32 15,-1-9-1632-15,0 0-320 0</inkml:trace>
  <inkml:trace contextRef="#ctx0" brushRef="#br1" timeOffset="47566.48">8630 16892 3679 0,'0'0'320'0,"0"0"-320"15,0 0 0-15,0 0 0 0,0 0 2240 0,0 0 368 16,0 0 80-16,9-3 0 0,-9 3-1056 0,10-2-224 15,0-2-32-15,0 1-16 0,2-2-272 0,-2 2-48 16,1-1-16-16,4 0 0 0,3-1-256 0,4 0-64 16,2 1-16-16,3 1 0 0,1 1-128 0,3-2-32 15,2-1 0-15,0 1 0 0,1 2-80 0,-3-2-32 16,5-3 0-16,2 4 0 0,1-1-64 0,5 1-16 16,0-1 0-16,6 1 0 0,4 0-144 0,1-1-16 0,2 0-16 15,-2-2 0-15,-4 1-160 0,1 1 0 0,1 0 144 16,1-1-144-16,2 3 0 0,2-1 128 0,2 1-128 0,-2 0 0 15,-1 2 0-15,-1-1 0 0,-1 1 0 0,0 0 0 16,1 1 0-16,2 1 144 0,4 2-144 0,1-2 0 16,-1 4 176-16,-2-3-176 0,-3-3 160 0,1 0-160 15,0-1 256-15,0 2-32 0,0 2-16 0,6 0 0 16,3-1 112-16,-3-4 32 0,-6 1 0 0,0 1 0 16,-1 0-96-16,-1 1 0 0,-2 2-16 0,4 1 0 15,3-2-96-15,0-1-16 0,-3 1 0 0,-2-2 0 16,-4-2-128-16,2 1 192 0,-1 1-192 0,0 0 192 15,1 0-192-15,2 1 128 0,3 1-128 0,-1-2 128 16,-4 0-128-16,0 0 160 0,-5 0-160 0,1 0 160 0,-2 0-160 16,0 1 0-16,1 0 0 0,0 3 128 0,5-1-128 0,-2 0 0 15,-1-1 0-15,-2-2 0 0,-4 0 0 0,-1-2 0 16,-1-1 128-16,-1 1-128 0,-1 2 0 0,0 0 0 16,1 0 0-16,1 2 128 0,3 1-128 15,1-1 0-15,-2-2 0 0,0-2 0 0,-2 0 0 0,-1 1 0 16,-1-1 0-16,-3 1 0 0,1 0 0 0,-1 0 0 15,2 1 0-15,2 0 0 0,1 0 128 0,0 0-128 16,2-3 0-16,-2 3 128 0,-1-3-128 0,-1 2 192 16,-1-1-192-16,-2-1 192 0,0 2-192 0,-1 1 128 15,-4 1-128-15,-1 3 128 0,-1-3-128 0,-2 2 0 16,-1-2 144-16,1 2-144 0,-2-1 0 0,-3 2 0 16,-1 0 0-16,-2-2 128 0,1 1-128 0,-2-2 0 15,-1 2 0-15,-1-1 0 0,-2 3 0 0,-1-2 0 0,1-2 0 0,-2 0 0 16,0 1 0-16,0-1 0 0,-1 0 0 15,1 2 0-15,-1-2 208 0,-1 0-16 0,0-1-16 0,-1 2 0 16,-1 0-16-16,-1-1 0 0,3 1 0 0,-12-2 0 16,10 0-160-16,-10 0 160 0,9 1-160 0,-9-1 160 15,0 0-160-15,0 0 128 0,0 0-128 0,0 0 128 16,0 0-272-16,0 0-64 0,0 0-16 0,-13-3-10848 16,-2-2-2160-16</inkml:trace>
  <inkml:trace contextRef="#ctx0" brushRef="#br1" timeOffset="50786.93">5809 8855 13823 0,'0'0'1216'0,"0"0"-960"16,0 0-256-16,0 0 0 0,0 0 208 0,-5 5 0 15,-1 1 0-15,1 2 0 0,5-8 432 0,0 0 64 16,-4 6 32-16,0 5 0 0,-1-3 160 0,2 4 16 16,3-12 16-16,3 9 0 0,-3-9-208 0,7 9-32 15,2-3-16-15,3 2 0 0,0-2-160 0,4-1-16 16,2 1-16-16,2-3 0 0,-1-2-192 0,4-1-32 16,2-1-16-16,1-2 0 0,-1-3 16 0,1-2 16 15,0-2 0-15,1 0 0 0,1-4 80 0,-1 1 16 0,-1-2 0 0,0 0 0 16,-3-3-176-16,-4 2-16 15,-3 0-16-15,-4 1 0 0,-4 2-160 0,-2 2 192 0,-4-2-192 0,-1 1 192 16,-2 0-192-16,-3 2 192 16,-3 4-192-16,-5-3 192 0,-4 2-192 0,-5 0 0 0,-3 2 0 0,-2 2 0 15,-2 3 0-15,-2 5 0 16,0 5 0-16,-3 2-176 0,0 4 176 0,-3 7 0 0,-1 3 0 0,2 7 0 16,0 2 0-16,2 3 0 0,0 3 0 0,5 1 0 15,5-1 0-15,4-2 0 0,3 0-128 0,7-11 128 16,1 0 0-16,2 2-128 0,1-1 128 0,2-4 0 15,2 1 0-15,5-3 0 0,-2-4 0 0,6-2 0 16,2-1 144-16,4-2 16 0,4-4 0 0,5-1 0 0,1-5-160 16,4-4 0-16,1-3 0 0,4-3-8656 15,3-1-1776-15</inkml:trace>
  <inkml:trace contextRef="#ctx0" brushRef="#br1" timeOffset="51547.45">6825 8149 6447 0,'0'0'576'0,"0"0"-576"16,5-3 0-16,-5 3 0 0,6-4 2064 0,-6 4 304 15,6-4 64-15,-6 4 16 0,0 0-1280 0,0 0-256 16,0 0-48-16,6 11-16 0,-5 2 0 0,-1-1 0 16,-1-2 0-16,-1 5 0 0,2 3-144 0,2 3-16 15,-1 5-16-15,0-1 0 0,0 5-224 0,1-2-64 16,0-1 0-16,1-1 0 0,1 2-176 0,1-4-32 0,-2 0-16 0,3-4 0 15,-1-2-160-15,0-2 160 0,-2-6-160 0,5 5 160 16,0-2-160-16,-2-10 0 16,2 1 0-16,-1-2-176 15,1-2-1248-15,0-4-256 0</inkml:trace>
  <inkml:trace contextRef="#ctx0" brushRef="#br1" timeOffset="51755.17">6868 7936 24879 0,'0'0'1088'0,"-6"2"256"0,-2-4-1088 0,8 2-256 15,0 0 0-15,0 0 0 0,-9 4 720 0,9-4 96 16,0 0 16-16,0 0 0 0,0 0-544 0,0 0-96 16,0 0-32-16,0 0 0 0,0 0-32 0,0 0 0 15,0 0 0-15,0 0-8640 16,0 0-1728-16</inkml:trace>
  <inkml:trace contextRef="#ctx0" brushRef="#br1" timeOffset="52293.14">7426 7871 14735 0,'-18'-1'1312'0,"8"0"-1056"0,1 1-256 0,9 0 0 15,-9-4 768-15,9 4 80 0,0 0 32 0,0 0 0 0,0 0 0 0,0 0 0 16,0-7 0-16,4 1 0 0,1-3-288 0,4 3-48 15,2-6-16-15,7 3 0 0,0-2-256 0,2 2-48 16,2-2-16-16,10-2 0 0,-4 5-208 0,-11 6 128 16,0 4-128-16,0 1 0 0,-4 2 0 0,1 4 0 15,-5-3 0-15,-1 8 0 0,-2 0 0 0,-2 0 0 16,-5 3 0-16,-4 0 0 0,-3 3 0 0,-1-3 0 16,-1 4-176-16,-1-4 176 0,-3-1 192 0,0-1 176 15,-2-2 16-15,4 2 16 0,0-1-80 0,3-5 0 16,2 2-16-16,2-3 0 0,2 1-304 0,3-9 128 15,5 7-128-15,2 0 0 0,1 0 144 0,4-2-144 16,2 4 0-16,1-4 144 0,2 1 16 0,-1 1 0 0,1-2 0 16,-2 3 0-16,-1 3-160 0,-3 3 0 15,0 0-192-15,-5-1 192 0,-2 0-128 0,-4 6 128 16,-5-1 0-16,-2-4 0 0,0 0 0 0,-3-2 0 16,-3 5 0-16,-4-3 0 0,-2 1 0 0,0-1 0 0,0-1 0 0,-3-1 0 15,3 2 0-15,2-5 0 0,0 0 0 16,3-6-7920-1,3-3-1552-15</inkml:trace>
  <inkml:trace contextRef="#ctx0" brushRef="#br1" timeOffset="52460.45">8136 7914 17503 0,'0'0'768'0,"0"0"176"0,0 0-752 0,0 0-192 0,0 0 0 0,2 9 0 0,-2-2 832 0,-4 8 144 16,-1 0 32-16,-2 2 0 0,0 2-48 0,2-7-16 16,1 5 0-16,-4 11 0 0,-2-1-224 0,3-6-32 15,-1 2-16-15,-1 1 0 0,0 4-400 0,1-4-80 16,2 4 0-16,0-4-16 0,-1 1-176 0,2-1-256 16,-1-1 64-16,2-2 16 15,0-3-848-15,2-3-160 0,-1-1-32 0,2-5-9536 0</inkml:trace>
  <inkml:trace contextRef="#ctx0" brushRef="#br1" timeOffset="52669.95">8317 7998 17503 0,'0'0'1552'0,"0"0"-1232"16,4 9-320-16,-2 3 0 0,-2 3 720 0,-2 0 96 0,1 0 16 15,-5 3 0-15,-5 1-80 0,2 2-16 0,-2-1 0 0,-1 0 0 16,-1 2-288-16,1 2-64 0,-2-1-16 0,4 0 0 16,-2-2-240-16,1 1-128 0,1-7 128 0,1 3-128 31,1 0-464-31,2-3-176 0,2-1-16 0,0-1-6256 0,0-6-1264 0</inkml:trace>
  <inkml:trace contextRef="#ctx0" brushRef="#br1" timeOffset="52850.79">7928 8148 23439 0,'0'0'1024'0,"0"0"240"0,9-4-1008 0,0 2-256 16,5-1 0-16,0-3 0 0,2-2 464 0,3-2 48 16,2 0 16-16,2-4 0 0,2 1 64 0,6 2 16 15,-1-3 0-15,6 0 0 0,3 5-400 0,0-5-80 16,1 0 0-16,-1 1-8352 15,1 3-1664-15</inkml:trace>
  <inkml:trace contextRef="#ctx0" brushRef="#br1" timeOffset="53122.67">8884 7768 11967 0,'0'0'528'0,"0"0"112"0,0 0-512 0,0 0-128 15,8 3 0-15,-8-3 0 0,0 0 2352 0,5 9 432 0,-3 0 96 0,-3 3 0 16,-2 2-1600-16,-4 4-320 0,-2 2-64 0,-4 1 0 16,-3 3-96-16,-3 5-16 0,-2 2 0 0,0 4 0 15,-2 3-192-15,-1 3-32 0,-2 0-16 0,1 4 0 16,-2 4-320-16,2-2-64 0,0 1-16 0,4-2 0 16,3-2-144-16,1-4-176 0,6-11 48 0,0-5 0 15,3 3-528-15,0-6-112 16,5-2 0-16,0-2-7776 0,2-2-1552 0</inkml:trace>
  <inkml:trace contextRef="#ctx0" brushRef="#br1" timeOffset="53685.36">8961 8217 9503 0,'0'0'416'0,"0"0"96"0,0 0-512 0,0 0 0 0,0 0 0 0,0 0 0 16,0 9 1152-16,0-3 128 0,0 2 16 0,-1 1 16 15,0 1 320-15,0 0 64 0,-2 3 16 0,2-1 0 16,1 2-432-16,0 2-64 0,-1-1-32 0,1 3 0 16,0-4-512-16,0-3-96 0,1-1-32 0,0 3 0 15,0-3-304-15,-1 2-64 0,-1-5-16 0,2 1 0 16,-1-8-160-16,4 4 128 0,0 1-128 0,0 1 128 0,-4-6-128 0,4 5 160 15,-2 0-160-15,-2-5 160 0,0 0-160 0,0 0 128 16,0 0-128-16,0 0 128 0,0 0-128 0,0 0 0 16,0 0 0-16,0 0 128 0,6 3-128 0,-6-3 0 15,0 0 0-15,8 2 0 0,-8-2 0 0,8 4 0 16,-8-4 0-16,7 1 0 0,-7-1-336 0,8-5 48 16,0 3 16-16,-2-3 0 15,0 1-848-15,-1-2-160 0,3-1-48 0,-2 2 0 16,-2-4 16-16,4 2 0 0,-3-5 0 0,0 3 0 15,3-2 464-15,-1 2 80 0,1-3 32 0,0 0-6256 0</inkml:trace>
  <inkml:trace contextRef="#ctx0" brushRef="#br1" timeOffset="53801.65">9236 8169 14735 0,'0'0'1312'0,"0"0"-1056"15,0 0-256-15,0 0 0 0,0 0 2032 0,-1 8 336 0,-6 0 80 16,1 4 16-16,-2 2-640 0,-2 2-128 15,-2 4-32-15,-1 3 0 0,0 4-352 0,0 1-80 16,-2 4-16-16,0 1 0 0,-2 2-320 0,1 0-64 0,2-1 0 0,-1 2-16 16,-1-1-528-16,2-2-96 0,2 0-32 0,-1-1 0 31,1 0-480-31,2-6-80 0,1 2-32 0,3-5-10416 0,1-1-2080 0</inkml:trace>
  <inkml:trace contextRef="#ctx0" brushRef="#br1" timeOffset="54673.52">5546 10791 16527 0,'0'0'720'0,"1"11"176"0,4-3-720 0,-2 5-176 16,-1-5 0-16,3 3 0 0,3-4 544 0,-3 1 80 16,4-2 16-16,4 2 0 0,2-3 304 0,3-4 64 15,1-1 16-15,4-2 0 0,-2-1-352 0,2-2-64 0,0-1-16 0,1-1 0 16,0-3-224-16,2-1-48 0,-1-2-16 0,1-1 0 16,4-5-16-16,1 1 0 0,-3-1 0 0,-3-1 0 15,-2-3-144-15,-1 1-16 0,-2 3-128 0,-4 0 192 16,-2 0-192-16,-2 3 128 0,-2 0-128 15,-2 1 0-15,-5 1 128 0,-1 0-128 0,-2 0 0 0,-4 4 144 16,-1 2 0-16,-4 3 0 0,-2 3 0 0,-3-3 0 16,-3 2-144-16,-1 4 0 0,-1 7 144 15,-1 0-144-15,-2 3 0 0,1 2 0 0,0 7 0 16,-11 11 128-16,6 2 32 0,8-8 16 0,-2 0 0 16,-1 6 0-16,4 3 16 0,0-1 0 0,2 0 0 0,1 2 0 15,5-1 128-15,3 0 16 0,3-2 16 0,3-5 0 16,6-3-64-16,3-4-16 0,4-1 0 0,2-1 0 15,0-4-48-15,4-5-16 0,1-1 0 0,1-6 0 0,3-2-208 16,4-5 0-16,3-1 0 0,2-3-14480 16</inkml:trace>
  <inkml:trace contextRef="#ctx0" brushRef="#br1" timeOffset="55326.83">6723 10130 15663 0,'0'0'1392'0,"0"0"-1120"15,0 0-272-15,0 0 0 0,0 0 832 0,0 0 96 16,0 0 32-16,0 0 0 0,0 0-272 0,-3 14-48 0,2 0-16 0,1-4 0 15,0 5 80-15,0 2 32 0,1 1 0 0,2 2 0 16,0 1-192-16,0 2-32 0,2 0-16 16,2-1 0-16,-1 3-192 0,2-1-48 15,1 3 0-15,0-3 0 0,-1-6-128 0,1-1-128 0,-1-5 192 0,2 0-192 16,2-1 192-16,-1-3-192 0,-1-2 192 0,0-1-192 16,2-2 0-16,-2-3 0 0,4-3-160 0,-3-2-7904 15,0-1-1600-15</inkml:trace>
  <inkml:trace contextRef="#ctx0" brushRef="#br1" timeOffset="55507.6">6840 9965 26255 0,'0'0'1152'0,"0"0"256"0,-9 0-1120 0,9 0-288 0,0 0 0 0,0 0 0 0,0 0 496 0,0 0 32 16,0 0 16-16,0 0 0 0,0 0-352 0,-8 0-64 15,8 0 0-15,0 0-128 16,0 0-912-16,2-12-304 0</inkml:trace>
  <inkml:trace contextRef="#ctx0" brushRef="#br1" timeOffset="55990.75">7489 9783 17503 0,'0'0'768'0,"0"0"176"0,0 0-752 0,8-8-192 15,2 2 0-15,2 1 0 0,-6-3 640 0,2 3 80 0,-2-4 32 0,2 3 0 16,-1 1-352-16,-7 5-64 0,8-10-16 0,-8 10 0 16,6-8-320-16,-6 8 144 0,0 0-144 0,0 0 0 15,0 0 0-15,0 0 0 0,-9-1 0 0,-2 2 0 16,-3 1-176-16,-1 2 16 0,-2 4 0 0,1-2 0 16,-2 3 160-16,-1 1 0 0,-3 3 0 0,-3-2 0 0,-4 3 320 0,2 0 64 15,0 0 0-15,2-1 0 16,1 0 192-16,2 1 64 0,3-3 0 0,2 1 0 0,7 2-384 0,3 1-64 15,3-2 0-15,2-4-16 0,4-2-176 16,2 1 0-16,2 1 0 0,4 0 0 0,3-4 0 0,1 5 0 16,1-1 0-16,2 3 128 0,2-3-128 0,0 3 0 15,-2 0 0-15,-1 0 128 0,-4 4-128 0,0-2 0 16,-4 0 0-16,-2-1 0 0,-1-1 0 0,-2-1 0 16,-3 0 0-16,-3-2 0 0,-2 4 0 0,-3-3 128 15,-2 4-128-15,-1 0 0 0,0-4 0 0,5-2 0 16,-2-2-192-16,1 2 192 15,-1-4-1728-15,2-3-240 0,-7 3-32 0,13-4-16 16</inkml:trace>
  <inkml:trace contextRef="#ctx0" brushRef="#br1" timeOffset="56214.65">7817 9907 12895 0,'0'0'1152'0,"0"0"-928"0,0 0-224 0,3 13 0 16,0 1 1152-16,-2-1 192 0,-2 1 48 0,1 0 0 15,-3 6-160-15,0 0-16 0,-2 1-16 0,-1-2 0 16,-3 2-352-16,0 1-64 0,-1-3-16 0,1 3 0 16,1-3-432-16,2 1-80 0,0-1-32 0,2-6 0 15,1-4-224-15,1 2-192 0,1-2 48 0,1-9-11184 16</inkml:trace>
  <inkml:trace contextRef="#ctx0" brushRef="#br1" timeOffset="56413.57">8126 9825 17503 0,'0'9'1552'0,"0"0"-1232"16,-2 3-320-16,0 2 0 0,0 4 480 0,-1 0 32 0,1 1 16 0,-2 4 0 15,2-2 272-15,-4 4 48 0,1 1 16 0,2 9 0 16,-1-10-256-16,0-1-48 16,-1-2-16-16,1-2 0 0,1 0-544 0,2-1 0 0,0-3 0 0,1-2-10880 15</inkml:trace>
  <inkml:trace contextRef="#ctx0" brushRef="#br1" timeOffset="56599.12">7805 9924 23151 0,'0'0'512'0,"0"0"96"0,0 0 32 0,0 0 0 0,7-5-512 0,4 1-128 0,0 1 0 0,3 0 0 16,2-5 512-16,2 0 64 0,0-1 0 0,10-3 16 15,-3-1-208-15,-4 5-64 0,0-3 0 0,1-2-8000 16,5 3-1600-16</inkml:trace>
  <inkml:trace contextRef="#ctx0" brushRef="#br1" timeOffset="56908.2">8744 9606 23327 0,'0'0'1024'0,"1"8"224"0,-2 3-992 0,0 3-256 16,0 0 0-16,-1 7 0 0,0-1 656 0,-6 13 96 0,-2-3 16 0,1-5 0 16,-2-1-144-16,-3 5-32 0,-3 1 0 15,-1 3 0-15,-2 2-304 0,-12 19-64 16,3-4-16-16,10-16 0 0,-3 1-208 0,1 0 0 16,-2 0 0-16,1-1 0 15,1-4-768-15,0 0-64 0,3-5 0 0,2 0 0 16,2-2-1664-16,4-1-352 0,2-4-64 0</inkml:trace>
  <inkml:trace contextRef="#ctx0" brushRef="#br1" timeOffset="57251.4">9003 10061 20959 0,'0'0'928'0,"0"9"192"0,0-9-896 0,-3 8-224 15,0 6 0-15,-1 2 0 0,-1 2 624 0,-1 0 80 16,-3 1 0-16,-3 10 16 0,4-6 288 0,0-1 48 16,2-5 16-16,4-3 0 0,2-1-160 0,2-3-16 15,0 2-16-15,2-5 0 0,2 1-304 0,2-3-48 16,1-2-16-16,2-2 0 0,2-2-112 0,2-2-16 16,3-3-16-16,1-3 0 0,0 1-64 15,0-3-16-15,0-1 0 0,0 0 0 0,0-4-48 0,0 0-16 16,-1-2 0-16,-1 1 0 0,-3 2 64 0,0 1 16 15,-3 5 0-15,1-2 0 0,-3 3 64 0,-1 1 16 16,1 4 0-16,-9 3 0 0,7 8-64 0,-1 2-16 16,-1 6 0-16,-2 5 0 0,-1-1-160 0,-1 7-16 15,1 1-128-15,-2 4 192 0,-3 2-192 0,1 3 128 16,-1 1-128-16,1 1 0 0,-4-2 144 0,3 0-144 0,-1-3 128 0,1-2-128 16,-1-1-192-16,2-1-128 15,-2-3-32-15,2-2-11280 16,0-6-2256-16</inkml:trace>
  <inkml:trace contextRef="#ctx0" brushRef="#br1" timeOffset="58261.31">5461 13020 21647 0,'0'0'960'0,"0"0"192"0,2 10-912 0,0 2-240 15,0 2 0-15,2 2 0 0,0 0 240 0,2-1 0 0,0-1 0 0,3 1 0 16,3-2 176-16,2-4 32 0,2 0 16 0,5-3 0 15,8 4 112-15,3-5 32 0,2-1 0 0,3-3 0 16,0-2-96-16,-2-3-32 0,1-1 0 0,1-4 0 16,1-1-96-16,0-3 0 0,0-3-16 0,-1-1 0 15,-1-1-48-15,-1-1-16 0,-2 0 0 0,0-2 0 16,-2 2-80-16,-5 0-16 0,-3-4 0 0,-2 4 0 0,-5-2-80 16,-3 1-128-16,-2 2 176 0,-3 2-176 15,-5-1 160-15,-5 3-160 0,-4 4 128 0,-3-1-128 0,-4 3 208 16,-2 0-32-16,-5 6-16 0,-4 3 0 0,-2 2-160 0,-1 7 128 15,-1 4-128-15,1 5 128 0,-1 4 160 16,1 7 32-16,0 3 0 0,0 4 0 0,2 4-80 0,0 3-16 16,2 2 0-16,2 2 0 0,2-4-224 0,3-1 128 15,2-1-128-15,4-5 0 0,-1-3 128 0,5-4-128 16,4-4 0-16,3-2 144 0,4-1-144 0,3-3 0 16,2 1 0-16,2-8 0 0,2-5-144 0,4-3-64 15,4 0-16-15,1-10-10000 16,3-4-2000-16</inkml:trace>
  <inkml:trace contextRef="#ctx0" brushRef="#br1" timeOffset="58605.45">6882 12287 17503 0,'0'0'1552'0,"0"0"-1232"0,0 0-320 0,0 0 0 0,-3 6 960 0,0 6 128 16,-3-1 16-16,1 6 16 0,-1 0-96 0,-4 11 0 16,1-1-16-16,1 2 0 0,2 3-80 0,2-10-16 15,0 2 0-15,2 2 0 0,2 5-288 0,2-3-64 16,3 1-16-16,2-3 0 0,0-1-320 0,2-2-64 16,0-3-16-16,4-1 0 0,0-2-144 0,1-2 192 15,0-2-192-15,1-7 192 16,1-1-512-16,1-2-112 0,-1 1-16 0,2-8-8544 15,-3-3-1712-15</inkml:trace>
  <inkml:trace contextRef="#ctx0" brushRef="#br1" timeOffset="58772.34">6869 12147 33455 0,'-9'-3'1472'0,"9"3"320"0,0 0-1424 0,0 0-368 15,0 0 0-15,0 0 0 0,0 0 0 0,0 0 0 16,0 0 0-16,0 0 0 0,3 9 0 0,-3-9 144 16,0 0-144-16,0 0-9888 15,0 0-2048-15</inkml:trace>
  <inkml:trace contextRef="#ctx0" brushRef="#br1" timeOffset="59497.56">7576 11930 11967 0,'0'0'1072'0,"0"0"-864"0,0 0-208 0,0 0 0 0,0 0 1296 0,0 0 224 16,0 0 32-16,1-7 16 0,2 3-480 0,1-1-112 16,-1 3-16-16,2-4 0 0,2-1-64 0,-1 2-32 15,3-5 0-15,2 4 0 0,0-3-80 0,1 1-16 16,2 0 0-16,7-4 0 0,-1 2-368 0,0 3-80 15,-1 2 0-15,-5 1-16 0,0 3-304 0,-1 1 128 16,-1 1-128-16,3 6 0 0,-1-2 0 0,-5 0 0 16,0 5 0-16,-1 1 0 0,0 2 0 0,0 4 128 15,-2 3-128-15,-1 5 160 0,-1 3-32 0,-1 7-128 16,-2 3 192-16,-1 20-64 0,-3-4 80 0,-1-19 16 16,-1 2 0-16,-4 19 0 0,-1-6 112 0,3-19 32 0,-4 4 0 0,-2 14 0 15,-3-6-144-15,7-16-32 0,-2 2 0 0,-2-2 0 16,-1 1-64-16,2-5-128 15,-1-1 176-15,0-2-176 16,2-2-416-16,-1-3-192 0,3-1-32 0,-1-5-12928 0</inkml:trace>
  <inkml:trace contextRef="#ctx0" brushRef="#br1" timeOffset="59691.45">7568 12471 25167 0,'0'0'1104'0,"8"1"240"0,3-1-1072 0,2 0-272 0,4 0 0 0,2-1 0 0,4-1 448 16,2-1 16-16,3-3 16 0,1-1 0 0,2 1-80 0,-1-4-16 16,-1 1 0-16,-1-3 0 15,-1 4-1600-15,-3-5-336 16</inkml:trace>
  <inkml:trace contextRef="#ctx0" brushRef="#br1" timeOffset="59894.71">8576 12132 24703 0,'-5'18'1088'0,"3"-6"240"0,-2 4-1072 0,0 4-256 16,1 3 0-16,-2 3 0 0,0 0 736 0,-5 12 96 16,0-4 0-16,2-12 16 0,1 2-96 0,-1-1-32 15,0 0 0-15,1 0 0 0,-1 1-400 0,4-4-64 16,1 2-32-16,-2 3 0 15,2-10-2608-15,0-6-528 0</inkml:trace>
  <inkml:trace contextRef="#ctx0" brushRef="#br1" timeOffset="60064.08">8804 12058 24879 0,'-7'13'2208'0,"1"3"-1760"0,1 5-448 0,0 0 0 0,-1 5 464 0,-1 2 16 16,0 3 0-16,-4 0 0 0,4 2 176 16,-2-1 48-16,-3-1 0 0,4 1 0 0,0 0-256 0,0 1-64 15,-1-2 0-15,3 0 0 0,1-6-384 0,1 1 0 16,2-2-192-16,-2-2 192 16,0-3-2832-16,3-1-448 0</inkml:trace>
  <inkml:trace contextRef="#ctx0" brushRef="#br1" timeOffset="60276.12">8204 12171 23951 0,'0'0'2128'0,"0"0"-1696"16,7-2-432-16,5-2 0 0,4 1 1536 0,6-1 240 15,2-2 32-15,7 1 16 0,0-3-1408 0,4-3-288 16,0-2-128-16,5 2 128 0,0-4 64 0,5-1 16 16,2 0 0-16,27-6 0 15,-8 2-960-15,-4 2-192 0,-6-2-32 0</inkml:trace>
  <inkml:trace contextRef="#ctx0" brushRef="#br1" timeOffset="60699.11">9662 11701 19343 0,'0'0'848'0,"0"0"192"0,0 0-832 0,0 0-208 16,0 0 0-16,0 0 0 0,0 0 1056 0,0 13 160 15,0-3 48-15,0 4 0 0,-1 1-688 0,-2 3-128 16,-1 3-16-16,0 6-16 0,-5 0 176 0,2 5 48 16,-2 4 0-16,0 5 0 0,-4 7 32 0,-1 1 16 15,-2-1 0-15,-4 5 0 0,0 6-208 0,-2-2-32 0,-3-1-16 16,-11 24 0-16,0-10-240 0,14-28-64 0,-2-1 0 15,0-5 0-15,1-1-128 0,3-6-176 16,1-4 48-16,2-2 0 16,2-2-1696-16,2-4-336 0,3-4-64 0,2-4-16 0</inkml:trace>
  <inkml:trace contextRef="#ctx0" brushRef="#br1" timeOffset="60936.3">10093 12039 16575 0,'0'0'1472'0,"0"0"-1168"0,0 0-304 0,1 8 0 0,-1-8 2544 0,-1 11 448 15,1 4 80-15,0 2 32 0,-4 3-1904 0,-1 2-384 16,-3-1-80-16,1 4-16 0,-2-3 112 0,-1 5 32 16,-3 0 0-16,1-1 0 0,1 2-144 0,1-2-16 15,2-2-16-15,2-4 0 0,2-1-336 0,1-1-64 16,3 0-16-16,5-4 0 0,3-6-144 0,0 1-128 15,2-6 144-15,1 0-144 0,3-2 176 0,0-2-176 16,3-4 192-16,3-4-192 0,3 1 176 0,1-2-176 16,0-4 160-16,2 0-160 0,-2-4-224 0,-1-1-144 15,2-4-16-15,-2 2-16 16,-1-1-2096-16,-4-2-400 0,-3 1-96 0,-1 0-10176 0</inkml:trace>
  <inkml:trace contextRef="#ctx0" brushRef="#br1" timeOffset="61112.6">10436 11969 15663 0,'0'0'688'0,"0"0"144"0,0 0-656 0,6 6-176 15,1 5 0-15,-2 1 0 0,-3 2 3104 0,0 7 592 16,-4-1 112-16,0 5 32 0,-1 7-1920 0,-2 5-368 16,-1 4-80-16,-3 4 0 0,-1 2-448 0,-2 6-96 15,0 4-16-15,0-1 0 0,-2 1-96 0,0 4-32 0,0 4 0 16,0-9 0-16,0 1-192 0,1-1-32 0,1-2-16 16,-2-3 0-16,2-4-544 0,2-1 0 0,1-1 0 0,3-7 0 15,1-1-3120 1,4-4-576-16</inkml:trace>
  <inkml:trace contextRef="#ctx0" brushRef="#br1" timeOffset="62869.56">9626 16701 10367 0,'0'0'448'0,"-7"4"112"0,-4-4-560 0,11 0 0 0,-7-1 0 0,7 1 0 0,-10-1 1056 0,10 1 96 15,-8-4 32-15,0-1 0 0,8 5 96 0,0 0 0 16,0 0 16-16,-7-5 0 0,0-1-208 0,7 6-32 16,0 0-16-16,0 0 0 0,-2-11-272 0,2 11-48 15,0 0-16-15,0 0 0 0,7-5-240 0,4-1-48 16,-1 0-16-16,3 3 0 0,1 4-160 0,2 1-48 16,2 2 0-16,3 4 0 0,4 0-192 0,3 3 128 15,3-1-128-15,5 4 0 0,2-2 0 0,7 0 0 16,4-2 0-16,2 3 0 0,-1-4 128 0,3 1-128 15,3-2 0-15,2 2 144 0,3 1-144 0,7-3 0 16,4 2 0-16,-1-3 0 0,-3-2 128 0,0 2-128 16,2-2 0-16,5 1 128 0,2-5-128 0,1 1 0 15,-1 1 144-15,-1-2-144 0,-2-1 0 0,-3-1 144 16,-1-3-144-16,1 2 0 0,1-1 128 0,-2 0-128 16,-4 3 0-16,-5-2 0 0,-5-1 128 0,-2 0-128 15,-5-1 0-15,0 1 0 0,-5 1 0 0,3-1 0 16,-2 1 128-16,-2-4-128 0,-1 1 0 0,-4 2 128 0,-5-3-128 15,-3 0 0-15,-3 1 272 0,-3 0-48 0,-1 0-16 0,-1 2 0 16,-3-2-64-16,-1 3-16 0,-4-1 0 0,-2 2 0 16,-2-7-128-16,-1 4 160 0,-9 4-160 0,0 0 160 15,8-2 96-15,-8 2 32 0,0 0 0 0,0 0 0 16,0 0 160-16,0 0 16 0,0 0 16 0,0 0 0 16,0 0-256-16,0 0-48 0,0 0-16 0,0 0 0 0,-11 0-32 15,11 0 0-15,-11 2 0 0,0 2 0 16,0 0-128-16,-2 1 192 0,-1-2-192 0,0 1 192 0,0 2-192 0,-3 1 128 15,-2 0-128-15,-5 3 128 0,-5-2 48 0,-2 3 0 16,-4-3 0-16,-6 3 0 0,-3-3 32 0,-3 3 16 16,-2-2 0-16,-2 1 0 0,-2 2-64 0,-5-5-16 15,-7 1 0-15,-4 1 0 0,-3-4-144 0,-3 3 192 16,0-3-192-16,-2-3 192 0,1 1-192 0,-5-1 128 16,-7 0-128-16,3 0 128 0,4-1-128 0,-1 1 0 15,1-4 0-15,3 1 0 0,0-3 128 0,0 0-128 16,3 1 0-16,5-2 128 0,4-3-128 0,5 2 0 15,5-5 0-15,3 3 0 0,2-6 0 0,4 2 0 16,5 2 0-16,4-1 0 0,3 0 0 0,4-1 0 16,4 0 128-16,4 3-128 0,4-2 0 0,1 2 0 0,4-1 0 0,3 3 0 15,1 0 0-15,1 0 0 16,2 2 0-16,2-1 0 0,5 6 0 0,-6-5 0 16,6 5 0-16,0 0 0 0,-7-8 0 0,2 2 0 15,5 6-144-15,0 0 144 0,0 0 0 0,0 0 0 0,-3-5 0 0,3 5 0 16,0 0 0-16,0 0-128 15,0 0 128-15,0 0 0 0,0 0-144 0,12 6 144 0,1 3-208 0,5-3 80 16,2 5 128-16,7-2-160 0,3 3 160 0,8 1-160 16,7-3 160-16,5 3 0 0,3-6 0 0,4 4-128 15,4 0 128-15,4-3 0 0,4-3 0 0,6 1 0 16,5-1 0-16,-3-1 0 0,2 0 0 0,0-2 0 16,-2 1 0-16,6-3 0 0,5 0 0 0,-1 1 0 15,-3 0 0-15,0 2 0 0,-2-3 0 0,0 0 0 0,2-4 0 16,-4 0 0-16,-4 4 0 0,-4 0 0 15,-6-1 128-15,-5-3-128 0,-4 0 128 0,-4 1-128 0,-3-5 128 16,-4 4-128-16,-6 0 128 0,-4 2-128 0,-4-4 128 0,-7 2-128 16,-6-1 128-16,-5 2-128 0,-5-1 128 0,-9 4-128 15,0 0 128-15,0 0-128 0,0 0 208 0,0 0-16 16,-6-6-16-16,-7 3 0 0,-4 1-176 0,-3 2-192 16,-4 1 32-16,-1 2 16 15,-7-1-1712-15,3 1-352 0,1 2-64 0</inkml:trace>
  <inkml:trace contextRef="#ctx0" brushRef="#br1" timeOffset="76686.71">23342 12213 11967 0,'0'0'1072'0,"0"0"-864"16,0 0-208-16,0 0 0 0,0 0 1248 0,0 0 208 15,7-9 32-15,-7 9 16 0,5-7-816 0,0-4-176 16,-5 11-16-16,3-10-16 0,0-1-480 0,-2 1 0 16,-1 1 0-16,-1-3 0 0,-2 3 240 0,0-2-48 15,0 2-16-15,-1-4 0 0,0-2 112 0,-1 2 32 16,-1 3 0-16,-1-2 0 0,0-2-80 0,-4 2-16 16,1-1 0-16,3-2 0 0,-5 0 176 0,-1 0 48 0,-2 1 0 15,0 1 0-15,0 0 32 0,-1 4 16 0,0-2 0 0,-2 5 0 16,-2-2-256-16,-2 3-48 0,-2 2-16 0,0 2 0 15,0 1-176-15,-3 3 0 0,-2-1 144 0,0 3-144 16,-2 2 0-16,3-2 0 0,-1 1 0 0,2 4 0 16,2 0 0-16,-1 3 0 0,-2 1 0 0,2 3 0 15,-1-1 0-15,3 2 0 0,1 2 0 0,-1-1 0 16,-2 2 0-16,1 0-128 0,-4 5 128 0,1-4 0 16,-1 1 0-16,-1 5 0 0,1 5 0 0,2 0-128 15,3 0 128-15,3 1 0 0,0-1 0 0,1 1-128 16,2 1 128-16,2 2 0 0,0-1 0 0,5 0 128 15,-1-3-128-15,4 2 0 0,-3 2 0 0,4 2 0 16,-2 1 0-16,4-3 0 0,1 2 0 0,-1-2 0 16,4-1 0-16,-1-1 0 0,2 1 128 0,2-2-128 15,-1-1 128-15,4 0-128 0,0-1 128 0,3 1-128 0,1-6 144 16,2-1-144-16,3 0 192 0,4-1-192 0,3-3 176 0,4 2-176 16,1 1 160-16,5-4-160 0,3-4 0 0,4 0 128 15,2-2-128-15,-1-2 0 0,0-3 0 0,0-1 176 16,-1-1-176-16,0-3 160 0,1-1-160 0,3 1 128 15,-1 0-128-15,1-3 128 0,1 2-128 0,-1-1 0 16,0-1 0-16,0-2 128 0,-1 0-128 0,-3-4 0 16,-3-1 144-16,2-1-144 0,0-6 128 0,0 1-128 15,0-2 128-15,1-2-128 0,1-1 128 0,1-4-128 16,2 3 160-16,2-2-160 0,-2-3 128 0,0-3-128 16,-3-1 0-16,-2-2 144 0,-2 4 48 0,-5-5 16 15,-1 2 0-15,-1-5 0 0,-2 3 64 0,-2 0 16 16,-3-3 0-16,1-5 0 0,-2-3 176 0,-2-4 48 0,-1 2 0 0,-2-3 0 15,-5 1 32-15,-1 0 16 0,-4 1 0 16,-5-3 0-16,-4 0-112 0,-3 0 0 0,-6 5-16 0,-4 2 0 16,0 3-112-16,-2 4-32 0,-6 3 0 0,0 4 0 15,-3 5-288-15,-4 2 0 0,2 3-128 0,-3 5 128 32,-4 6-2336-32,-4 3-368 0</inkml:trace>
  <inkml:trace contextRef="#ctx0" brushRef="#br1" timeOffset="77786.81">23409 16230 4607 0,'0'0'400'0,"0"0"-400"15,-5-5 0-15,5 5 0 0,-4-7 3552 0,4 7 624 16,-4-9 128-16,3 3 32 0,1-3-2656 0,0 1-528 16,0-3-96-16,0 0-32 0,0-5-480 0,0 0-96 15,-1-3-32-15,1-3 0 0,-3-3-240 0,2-1-48 16,-2 0-128-16,2 0 192 0,-1-3-64 0,-1 4 0 16,-1-5-128-16,0 7 192 0,-1 1-192 0,-1-1 0 15,-2 1 0-15,-1 2 0 0,-2 1 128 0,1 1 0 16,0 0-128-16,-3 0 192 0,-5 0 224 0,2 3 32 0,-2 1 16 15,3 4 0-15,-3 0 0 0,0 4 0 0,2-3 0 0,-1 4 0 16,-3 3-192-16,-2 2-32 0,-1 0-16 0,-2 2 0 16,-2 0-224-16,0 2 0 0,1 4 128 0,-1-2-128 15,-2 3 0-15,-1 0 0 0,4 2 0 0,0 1 0 16,0 5 0-16,2 4 0 0,1-5 0 0,0 6 0 16,0-1-128-16,0 4 128 0,0 3 0 0,2-3 0 15,-1 4 0-15,2-1-128 0,-1 1 128 0,2 3 0 16,1 0 0-16,1-2 0 0,-1 4 0 0,0 0 0 15,3 1 0-15,2 1 0 0,2-2 0 0,2 1 0 16,1 0 0-16,7 1 0 0,0 1 0 0,2 1 144 16,0 1-144-16,5 2 192 0,1-3-192 0,3 1 192 15,0 2-192-15,3-1 192 0,1-1-192 0,1-2 192 0,2 0-192 16,0-3 0-16,4-2 144 0,0 1-144 16,1 0 0-16,2 0 0 0,1-3 0 0,3-3 0 0,2 0 0 15,3-4 0-15,2 0 0 0,3-2 0 0,3-1 0 0,2-2 0 16,3 1 0-16,-1-6 128 0,-2-3-128 0,-1-2 0 15,-7-2 128-15,2-2-128 0,3-4 0 0,-2 0 144 16,-1-4-144-16,1-6 0 0,-1-1 128 0,-1-3-128 16,0-4 0-16,0-3 0 0,-3-3 0 0,-2 1 128 15,-3-6-128-15,2-4 0 0,-6-2 320 0,-4-5-32 16,-2 1-16-16,-5-4 0 0,-1-7 112 0,0-6 32 16,-2-8 0-16,-4-2 0 0,-3-1-224 0,-2 0-32 15,-2 1-16-15,0 5 0 0,-3 0 176 0,0 7 48 16,-1 7 0-16,-1 5 0 0,-2 5-80 0,-2 8-16 0,-7 1 0 0,-1 5 0 15,-3 0-144-15,-2 2-128 0,-4 3 192 0,1 5-192 16,-5-1-192-16,3 8-160 0,-2 0-32 16,2 4 0-1,0 1-2512-15,1 5-512 0,-9 3-112 0,10 1 0 0</inkml:trace>
  <inkml:trace contextRef="#ctx0" brushRef="#br1" timeOffset="79204.67">27577 16109 8287 0,'0'0'736'0,"0"0"-592"0,0 0-144 0,0 0 0 16,0 0 1776-16,0 0 320 0,0 0 64 0,-4-12 16 16,0 2-832-16,2 1-176 0,2 9-16 0,-5-11-16 0,0 0-160 0,0-2-16 15,-2-1-16-15,1 4 0 0,0-2-240 0,-1 0-64 16,-2-2 0-16,0 1 0 0,-2-2-64 15,0-1-32-15,-1 2 0 0,-1 3 0 0,-2-3-48 0,-1 0-16 16,-1 0 0-16,-1 4 0 0,-2-3-96 0,-2 7-32 16,-3-2 0-16,-2 4 0 0,-1-1-64 0,-5 4-16 15,-1 2 0-15,1 2 0 0,1-2-128 0,0 0-16 16,-2 1-128-16,3 0 192 0,1 2-192 0,-1 1 0 16,2 0 0-16,1 0 0 0,2 3 128 0,-4-2-128 15,0 1 0-15,-1 0 0 0,1-3 0 0,-2 1 0 16,-2 1 0-16,1 2 0 0,1 3 0 0,-1 0 0 15,1 1 0-15,2 4 0 0,0-2 0 0,1 3 0 16,0 4 0-16,1 0 0 0,4 5 0 0,1 2 0 0,1 3 0 0,1 4 0 16,2-3 0-16,-1 2 0 0,4 0 0 0,-2 2 0 15,2 1 0-15,2 0 0 0,5 3 0 0,0 0 0 16,1-2 0-16,-1 5 0 0,3 4 0 0,3-1 0 16,3-4 0-16,2-3 0 0,0 2 0 0,5-6 0 15,1-3 0-15,3 0 0 0,-1 1 0 0,3-4 0 16,2-1 0-16,3 1 0 0,1-4 0 0,0 0 0 15,4-3 0-15,-1-3 0 0,4-2 0 0,2 1 0 16,2-5 192-16,3-2-64 0,2 1-128 0,3-6 192 16,4 1-192-16,1-2 176 0,2-4-176 0,-1-4 160 15,-1-3-16-15,0 0 0 0,-2-7 0 0,1-1 0 16,1 0 16-16,3-3 0 0,4 0 0 0,-1-4 0 16,3-4 16-16,0-1 0 0,1-3 0 0,-4-1 0 15,-2 0 16-15,-1-4 0 0,-3-4 0 0,3-3 0 0,-4 1 96 16,-1-2 32-16,-2-10 0 0,-2 1 0 0,1-3-128 0,-4 2-32 15,-5 0 0-15,-4 3 0 0,-6 3 144 0,-7 1 16 16,-5 5 16-16,-7 0 0 0,-5 1-144 0,-7 1-16 16,-4 2-16-16,-8 1 0 0,-9 3-160 0,-6 0 128 15,-4 3-128-15,-3 2 128 0,-3 0-128 0,-2 4-192 16,-1 3 32-16,-4 2 16 16,-4 2-1184-16,0 4-224 0,2 5-48 0,3 4-14016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47:43.60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12893 15325 17503 0,'-3'-16'1552'0,"3"5"-1232"0,0 2-320 0,2-4 0 16,0 2 640-16,1 2 64 0,-1-4 0 0,-2 6 16 15,0 7 304-15,-2-12 48 0,-2 5 16 0,0-2 0 16,4 9-64-16,-7-5 0 0,-5 5 0 0,2 0 0 0,-1 0-336 0,-1 3-80 16,1 4-16-16,-5 2 0 0,-4 3 16 0,0 2 0 15,-1 7 0-15,-2 3 0 0,-2 5-32 0,-3 3 0 16,0 4 0-16,-1 3 0 0,0 2-16 0,2 2-16 16,-1 5 0-16,4 4 0 0,2-1-96 0,2 4 0 15,1 2-16-15,5 4 0 0,2 0-96 0,5-1-16 16,0 1 0-16,4-3 0 0,1-2-64 0,2 1 0 15,2-3-16-15,1-3 0 0,4 1 16 0,3-3 0 16,3-3 0-16,-1-2 0 0,2-3 32 0,4 0 16 16,0-2 0-16,0 2 0 0,1-7-48 0,1 1 0 15,2-6 0-15,-2 1 0 0,2-1 16 0,-1-3 0 0,1 3 0 16,-2-6 0-16,3-3-112 0,3 1-32 0,2 0 0 0,0-2 0 16,-3-2-128-16,2-4 0 0,1-2 0 0,3-5 0 31,-1 1-784-31,1-2-192 0,2-6-48 0,2-5-11392 0,0-1-2304 0</inkml:trace>
  <inkml:trace contextRef="#ctx0" brushRef="#br0" timeOffset="649.82">14382 14811 17503 0,'-13'-2'1552'0,"13"2"-1232"0,-10-4-320 0,10 4 0 16,-9-4 1664-16,9 4 256 0,0 0 64 0,0 0 16 15,0 0-800-15,0 0-176 0,0 0-16 0,9 9-16 16,1 4-672-16,1-2-144 0,-1 2-32 0,3 5 0 15,1 3-144-15,4 6 160 0,2 2-160 0,1 3 160 16,1 3-160-16,4 5 0 0,2 3 144 0,-1 0-144 16,2 3 320-16,-1 1-16 0,0 5 0 0,-2 2 0 15,2 0 128-15,-1 5 16 0,-3 0 16 0,-1-1 0 16,-1-1 0-16,1 5 0 0,-1-2 0 0,0 2 0 16,-5-3 96-16,-2-2 16 0,-1 0 0 0,-1 3 0 15,-3-3-64-15,-1 1 0 0,-3 1 0 0,-2-1 0 16,-2 1-192-16,-2-5-64 0,0 0 0 0,-2-1 0 15,-3-4 0-15,-3-4-16 0,-1 2 0 0,-5-3 0 16,-2 0 208-16,-3-1 64 0,-2 4 0 0,-3-3 0 0,-4 0-48 16,-1-3 0-16,-4 1 0 0,-1-4 0 0,-2 0-144 15,-2-5-48-15,0-1 0 0,0-2 0 0,1-4 48 0,4-1 16 16,-3-3 0-16,4-3 0 0,3 0-144 0,2-3-16 16,4 0-16-16,2-2 0 0,2-6-160 0,1 3 128 15,1-5-128-15,3 3 128 0,2-4-128 0,0-3 0 16,3 1 0-16,9-3 0 15,-10 1-448-15,10-1 0 0,0 0-16 0,0 0 0 16,-6-5-2256-16,6 5-448 0</inkml:trace>
  <inkml:trace contextRef="#ctx0" brushRef="#br0" timeOffset="4362.57">25373 14659 2751 0,'0'0'128'0,"0"0"16"0,-8-2-144 0,8 2 0 0,-9-3 0 0,9 3 0 16,0 0 3136-16,-9-3 576 0,4 0 128 0,5 3 32 15,0 0-2400-15,0 0-496 0,0 0-80 0,0 0-32 0,0 0-352 0,0 0-64 16,0 0 0-16,0 0-16 0,0 0 80 0,0 0 0 16,0 0 16-16,0 0 0 0,0 0 128 0,0 0 32 15,0-3 0-15,3-2 0 0,-3 5-112 0,5-3 0 16,1 0-16-16,2 1 0 0,0-1-192 0,1 1-48 16,8-1 0-16,-3 0 0 0,4-1-32 0,0 0-16 15,0 3 0-15,0 1 0 0,2 0-80 0,1 0 0 16,2 0-16-16,0 0 0 0,4 1 64 0,0 0 16 15,1 3 0-15,0-1 0 0,-2-3 0 0,1 1 16 16,0 3 0-16,-1-6 0 0,0-1 80 0,0 0 16 0,2 0 0 16,3 2 0-16,-1-3 0 0,2 2 0 15,0-2 0-15,2 3 0 0,2 1-96 0,1 4-16 0,0-2 0 0,1-1 0 16,-1-2-128-16,-1 0-128 0,0 0 144 0,0-2-144 16,-3 0 160-16,1 2-160 0,0 0 160 0,3 1-160 15,0 0 144-15,0 1-144 0,-1 0 128 0,2 2-128 16,2 1 192-16,0-2-64 0,-3 0 0 0,1-1 0 15,-3-4 64-15,0 1 16 0,-2-2 0 0,0 0 0 16,2 0-16-16,-2 2-16 0,0-1 0 0,0 1 0 16,1-2-176-16,1 3 192 0,-1-1-192 0,3 2 192 15,1 0-192-15,-2 0 128 0,-2-1-128 0,-1 0 128 16,-2 0-128-16,1 1 0 0,-2 0 0 0,1 0 128 16,-1-2-128-16,1 2 0 0,2 0 0 0,-1 0 128 15,2 0-128-15,-1 3 0 0,4-1 144 0,-2 1-144 16,3 2 0-16,-1-1 0 0,0-2 0 0,-2 1 128 15,-1-2-128-15,-4 0 0 0,3 2 0 0,0-3 0 0,1-3 0 16,0 3 0-16,0 3 0 0,0 2 0 0,2-2 0 0,-2-2 0 16,2 0 0-16,-2 2 128 0,-1 4-128 0,0-3 0 15,-2-3 0-15,-3 1 0 0,-3 1 0 16,1 0 0-16,-1-2 0 0,1-1 0 0,-1 0 0 0,-1 0 0 16,0 0 128-16,2 2-128 0,-1-2 0 0,1 0 144 15,0 0-144-15,1 3 0 0,0 0 192 0,1-1-192 16,3 2 192-16,0-1-192 0,-1-3 160 0,-2 0-160 15,-1 0 128-15,0 0-128 0,-2-1 0 0,1-1 0 16,-2 1 128-16,0 0-128 0,0-1 0 0,0 0 0 16,5 1 0-16,-2 1 0 0,0 1 0 0,-1 0 0 15,0-2 128-15,2 1-128 0,-1 2 0 0,1 0 0 0,-2 0 0 16,-2 1 0-16,3-3 0 0,-1 1 0 16,0 0 0-16,-2-1 0 0,0-2 192 0,-3 1-64 0,0-1 0 15,1 2 0-15,-2 0 48 0,2-1 0 0,0-3 0 16,-1 3 0-16,1 2-176 0,-1-1 192 0,0-1-192 0,3 2 192 15,-4 0-64-15,1-1-128 0,-4 2 192 0,2-2-64 16,-1 0 0-16,0 0 0 0,-3 0 0 0,1 1 0 16,-5 0-128-16,3 1 160 0,-3-1-160 0,-2 1 160 15,-9-2-160-15,9 4 128 0,-9-4-128 0,0 0 128 16,0 0-128-16,0 0 0 0,8 5 0 0,-8-5 0 16,0 0-128-16,0 0-128 0,-10 4 0 0,-4 0-16 31,-4-2-2144-31,-1 2-416 0,-4-4-96 0,-5 3-16 0</inkml:trace>
  <inkml:trace contextRef="#ctx0" brushRef="#br0" timeOffset="5859.88">26147 13777 11567 0,'0'0'512'0,"0"0"112"0,0 0-496 0,0 0-128 16,0 0 0-16,0 0 0 0,0 0 976 0,0 0 176 16,0 0 48-16,-4-6 0 0,4 6-32 0,0 0 0 0,0 0 0 0,0 0 0 15,0 0-16-15,0 0 0 0,0 0 0 16,0 0 0-16,0-11-256 0,0 11-64 0,0 0-16 0,0 0 0 15,5-6-176-15,-5 6-48 0,8-5 0 0,-8 5 0 16,11-4-128-16,1 4-16 0,-2 0-16 0,1 4 0 16,-2-1 0-16,4 1 0 0,2 0 0 0,1 2 0 15,-1 1 0-15,3 0 0 0,-1 6 0 0,2 0 0 16,1-4 0-16,0 2 0 0,1 3 0 0,2-1 0 16,0 3-144-16,0 2-32 0,-3 1 0 0,1 0 0 15,-1 4-256-15,0-1 0 0,0 1 128 0,-3 2-128 16,1-2 0-16,0 4 0 0,-3 2 128 0,0-4-128 15,1-1 128-15,-1-1-128 0,-1 4 144 0,1-4-144 16,-2-4 256-16,-2 4-32 0,-1 3-16 0,-1-1 0 16,0-2 64-16,-1 1 16 0,-2-3 0 0,1 1 0 15,-1-2 64-15,0 1 16 0,-1 0 0 0,0 0 0 16,-1-5-112-16,-1 1-32 0,-3-2 0 0,-1 1 0 0,-2 1 0 0,0-3 0 16,1 0 0-16,-2-1 0 0,-1-1 16 0,1 2 0 15,0-2 0-15,-2-6 0 0,6-6-80 16,-6 8-16-16,1 1 0 0,1-3 0 0,4-6-144 0,0 0 192 15,0 0-192-15,-8 5 192 0,8-5-64 0,0 0-128 16,-9-9 192-16,3 4-64 0,6 5 64 0,-6-10 0 16,0 0 0-16,4-3 0 0,1 0 0 0,-1 2 0 15,2-2 0-15,0-2 0 0,-1-2-192 0,0 1 0 16,1-1 144-16,0 1-144 0,0-1 0 0,0 2 0 16,-1-5 0-16,-1 1 128 0,2-1-128 0,0 0 0 15,-1-3 0-15,0 0 0 0,-2-3 0 0,1 3 0 0,-2-3 0 16,-1 0 0-16,-2-4 0 0,0 3 0 0,-1-3 0 15,1 5 128-15,-2-2-128 0,-1 4 0 0,-4 2-128 0,1-3 128 16,-2 3 0-16,-2 2 0 0,-2 0 0 0,-1 1 128 16,-3 0-128-16,1 2 0 0,-2 2 0 0,0 1 0 15,0-2-224-15,1 0 32 0,0 3 16 0,0 2 0 16,-1-3 176-16,1 3-160 0,0 1 160 0,4-1-160 16,-1 1 160-16,1 3 0 0,0-2-144 0,1 4 144 15,0 3 0-15,1 0 0 0,3-2-144 0,2 0 144 16,-1 0 0-16,2 2 0 0,2 1-128 0,9 0 128 15,0 0 0-15,0 0 0 0,0 0-128 0,0 0 128 16,0 0-144-16,0 0 144 0,12 1-208 0,0 0 80 16,2-2 128-16,-1 1-128 0,-1-1 128 0,2 1-128 15,-1 1 128-15,2 2 0 0,-1 0-144 0,3 0 144 16,1-1 0-16,3 2-144 0,1 4 144 0,-1-3 0 0,1-1-128 16,3 2 128-16,2 2 0 0,1-1 0 0,1 4 0 0,1-1-128 15,-1 2 128-15,1 4 0 0,0 0 0 0,-1 3 0 16,1 2 0-16,1 2 0 0,-2 3 0 0,1 1 0 15,0 3 0-15,-1 3 0 0,-2 3 0 0,-2 1 0 16,-1-1 0-16,-2 0 0 0,-3 3 0 0,-1-3 0 16,-2 0 0-16,-1-3 0 0,-2 0 0 0,-1-6 0 15,-1 1 0-15,-3-5 0 0,-3 2 0 0,-1-5 0 16,-1-2 0-16,-1 0 0 0,-4-2 0 0,0 0 128 16,-2-6-128-16,0 1 192 0,-3-4 144 0,-1 2 32 15,-1-4 0-15,1 1 0 0,1 0-224 0,-2-1-144 16,-1 1 192-16,1-4-192 0,9-2 160 0,-12 1-160 0,2-2 128 15,1-1-128-15,9 2 128 0,-9-6-128 0,2 1 128 0,0-1-128 16,7 6 0-16,-6-6 0 0,6 6 128 0,-6-9-128 16,1 0 0-16,1 3 0 0,4 6 0 0,0 0 0 15,-3-13 0-15,3 0 0 0,0 3-176 0,0 0 176 32,0 2-1536-32,0-3-208 0,3-2-48 0,-2 2-16480 0</inkml:trace>
  <inkml:trace contextRef="#ctx0" brushRef="#br0" timeOffset="6360.43">26983 13114 10127 0,'-10'-1'896'0,"0"0"-704"0,1-2-192 0,-1 1 0 16,-3-2 960-16,2 1 176 0,-1 3 16 0,0-1 16 15,2 0-720-15,-1 1-160 0,1-3-32 0,0 2 0 16,-3 1-256-16,4 0 0 0,-2 0 0 0,1 1 0 16,0-1 192-16,10 0 0 0,-9 3-16 0,9-3 0 15,-9-2 464-15,9 2 80 0,0 0 32 0,0 0 0 16,0 0-112-16,0 0-32 0,0 0 0 0,0 0 0 15,0 0-64-15,0 0-16 0,0 0 0 0,0 0 0 16,0 0-128-16,0 0-16 0,0 0-16 0,0 0 0 16,0 0-48-16,0 0-16 0,0 0 0 0,0 0 0 15,0 0-32-15,0 0 0 0,0 0 0 0,0 0 0 16,0 0 32-16,9-2 0 0,-9 2 0 0,10-4 0 0,-10 4-176 0,13 0-128 16,-4 1 192-16,2-1-192 0,-11 0 0 0,13 0 0 15,-2 2 0-15,-1-2-12224 16</inkml:trace>
  <inkml:trace contextRef="#ctx0" brushRef="#br0" timeOffset="8039.43">26621 13493 6447 0,'0'0'576'0,"-6"8"-576"0,-2-4 0 0,8-4 0 16,-7 3 1472-16,-1 2 176 0,3 3 32 0,5-8 16 15,-8 5-368-15,8-5-80 0,-7 5-16 0,0 3 0 16,2-2-288-16,1 4-64 0,4-10-16 0,0 0 0 15,-5 9-176-15,1 0-48 0,4-9 0 0,-3 7 0 16,3-7 176-16,0 0 16 0,-3 8 16 0,3-8 0 16,0 0-48-16,0 0-16 0,0 0 0 0,0 0 0 15,0 0-64-15,0 0-16 0,0 0 0 0,0 0 0 16,0 0-224-16,0 0-48 0,8-6-16 0,-1-2 0 0,4-2 32 0,0 0 0 16,0-5 0-16,3-2 0 15,3 0-16-15,2-1 0 0,4-3 0 0,1 1 0 16,-1-2-144-16,1 0-32 0,0-1 0 0,0-4 0 0,0 5-128 0,-1 1-128 15,0 0 144-15,-1 0-144 0,-1-1 0 0,1 3 128 16,-3 0-128-16,1 1 0 0,0-5 0 0,0 4 0 16,0-1 0-16,2 2 0 0,1-1 0 0,-2-1 0 15,0-6 0-15,-1 4 0 0,0 1 128 0,2 2-128 16,1 0 0-16,0 1 0 0,-2-3 0 0,1 2 0 16,-2-1 0-16,3 1 0 0,0 2 0 0,-1 0 0 15,-2 1 0-15,0-1 0 0,-1-1 0 0,-1 3 0 16,0-2 0-16,0 2 0 0,0-1 0 0,-1 2 0 15,1 0 0-15,0 2 0 0,-2-2 0 0,2 3 0 16,-2 3 0-16,0-4 0 0,-1-1 0 0,2 1 0 0,-2 0 0 0,2 0 0 16,-2 2 0-16,1-3 0 0,2 3 0 0,-1-1 0 15,-2-2 0-15,3 2 0 0,-3-6 0 0,0 2 0 16,-1 1 0-16,0 1 0 0,1-2 0 0,-1 0 0 16,3-3 0-16,-1-1 0 0,0-3 144 0,-2 3-144 15,0-1 0-15,1 1 0 0,1 0 128 0,0 1-128 16,-2 0 0-16,4 2 0 0,1-4 0 0,0 4 0 15,-2-1 0-15,3 2 0 0,0 0 0 0,1 1 0 16,2-1 0-16,3-1 0 0,0 2 0 0,2 3 0 16,-2-2 0-16,-1-1 0 0,-2 3 0 0,4 1 0 15,-4-2 0-15,1 2 0 0,-3-3 0 0,1-2 0 16,-2 1 0-16,1-1 0 0,-1 1 0 0,-1 0 0 16,2-1 0-16,-1 1 0 0,0-2 0 0,2 2 0 15,-2-1 0-15,-1-1 0 0,0-1 0 0,0 4 128 16,-1 2-128-16,0-2 0 0,-2-1 0 0,2 2 128 0,1-1-128 0,0 0 128 15,2-2-128-15,-3 2 128 0,-1 1-128 0,-1-1 0 16,1 0 0-16,1 3 0 0,-1-3 0 0,-1-1 128 16,-1 0-128-16,-1 3 0 0,-1-2 0 0,0 2 0 15,-2 2 128-15,-1-1-128 0,-2 2 0 0,-2 2 0 16,-6 6 0-16,8-9 0 0,-2 2 0 0,-6 7 0 16,0 0 0-16,0 0 0 0,7-10 0 0,-7 10 0 15,0 0 0-15,0 0 0 0,0 0 0 0,0 0 0 16,0 0 0-16,0 0 0 0,0 0 0 0,-9 5 0 15,1 2 0-15,8-7 0 0,-11 5-144 0,1 4 144 0,-1-2 0 16,0 5 0-16,-3-5 0 0,0 5 0 16,-4-1 0-16,0 2 0 0,-2 2-128 0,-3-1 128 0,-2-1 0 0,-2 3 0 15,0 2 0-15,-1 2-128 0,-1 6 128 0,-3-3 0 16,2 2 0-16,-4 2 0 0,-3 5 0 0,-1 2 0 16,0 3 0-16,-4 2 0 0,-2 1 0 0,-3 2 0 15,-4-2 0-15,-2 1 0 0,1 1 0 0,1 0 0 16,0-4 0-16,3 3 0 0,2 1 0 0,2-3 0 15,1-1 0-15,-1 0 0 0,-1 3 0 0,-2-4 0 16,-3-5 0-16,0 1 0 0,2 1 0 0,1-1 0 16,0 0 0-16,3 0 0 0,0 1 0 0,-1 1 0 15,-5-2 0-15,2-1 0 0,-4-2 0 0,-1-2 0 16,1 3 0-16,0 0 0 0,0 1 0 0,2 0 0 16,3 0 0-16,0 1 128 0,-1 0-128 0,0 0 0 15,-3-3 0-15,-1 3 128 0,0 2-128 0,3-2 0 16,4 4 160-16,-1-3-160 0,0-1 160 0,3 0-160 0,4-1 128 15,-1 1-128-15,-1 0 0 0,1-3 144 0,-2-5-144 16,0 1 160-16,0 0-160 0,1-1 160 0,1-3-160 0,3-1 160 16,2 1-160-16,2 1 160 0,-1 0-160 0,2-1 0 15,3-2 144-15,-3 1-144 0,-1 2 0 0,1 1 0 16,-2-3 0-16,-3 0 128 0,-2 1-128 0,-1 2 0 16,1-1 0-16,1 1 0 0,1 1 0 0,1 0 144 15,2-3-144-15,4 4 0 0,0-2 144 0,4 3-144 16,0-4 0-16,1-2 144 0,-1-1-144 0,2 0 0 15,0-4 144-15,1 1-144 0,2-3 0 0,-2 1 144 16,1 0-144-16,3-3 0 0,1-2 176 0,3-3-176 16,1 1 160-16,3-3-160 0,0 0 160 0,3 1-160 15,-1-2 160-15,1-1-160 0,2 1 128 0,6-4-128 16,-7 6 0-16,7-6 144 0,-5 4-144 0,5-4 0 0,0 0 0 0,0 0 0 16,0 0 0-16,0 0 0 0,0 0 0 0,0 0 0 15,0 0 0-15,15 1 0 0,2-2 0 0,2-3 0 16,0-2 0-16,5-1 128 0,2-4-128 0,-1-2 128 15,4-3 0-15,2-3-128 0,1-3 192 0,3 0-64 16,-2-3-128-16,5-4 128 0,2-2-128 0,3 3 128 16,5-1-128-16,6-3 192 0,4-3-192 0,-1-2 192 15,-1 1-64-15,-2-2-128 0,2-3 192 0,0 1-64 16,3-5-128-16,5 4 0 0,1 0 144 0,1-1-144 16,1 1 0-16,-3 0 0 0,-7-3 0 0,6 2 0 0,1-1 0 15,3 1 0-15,2 0 0 0,-3-1 128 0,2 1-128 16,-4-3 0-16,0 2 0 0,1 0 0 15,0-3 0-15,3 3 0 0,3-2 0 0,-1 3 0 0,-2-4 0 16,-4 3 0-16,0-3 0 0,-3 2 0 0,0-3 0 0,-2 5 144 16,3-2-144-16,-2 7 0 0,-3 4 192 15,-1 1-192-15,-4-2 192 0,0 2-192 0,-2-4 224 0,-2 3-64 16,-1 6-16-16,0-1 0 0,-1 4-144 0,-4 0 0 16,0 1 0-16,-6 4 128 0,-4 3-128 0,-3 2 0 15,-4 1 0-15,-5-1 128 0,-4 0-128 0,0 4 0 16,-7 1 0-16,-9 9 0 0,0 0 0 0,0 0 0 15,0 0-192-15,0 0 192 16,-12 3-2272-16,-3 2-336 0,-7 6-64 0</inkml:trace>
  <inkml:trace contextRef="#ctx0" brushRef="#br0" timeOffset="9219.07">27304 12915 5519 0,'0'0'496'0,"-4"-9"-496"0,-1 0 0 0,1 0 0 0,2 0 3120 0,2 9 528 15,0-10 96-15,0 10 32 0,2-8-1936 0,-2 8-384 16,0 0-80-16,0 0-16 0,3-9-192 0,-3 9-32 16,0 0-16-16,0 0 0 0,8-5-96 0,1 3-32 15,-9 2 0-15,16 0 0 0,-4 0-192 0,4 2-32 16,0 6-16-16,2-2 0 0,0 1-240 0,2 4-64 15,3 1 0-15,4 2 0 0,-2 3-176 0,3 5-32 16,1 1-16-16,2 2 0 0,-1 5-64 0,2 3-16 16,-1 1 0-16,-1 3 0 0,-3-2-144 0,-3 3 160 15,-1 2-160-15,1 1 160 0,-2 0-160 0,-2 0 128 16,-2-4-128-16,-1 1 128 0,0 2 32 0,0-5 0 0,-1-3 0 0,1 2 0 16,-3 3 224-16,0-3 32 0,1 1 16 0,0-1 0 15,-1 2-144-15,-1-3-32 0,-3-3 0 0,0 2 0 16,2 0-80-16,-2-3-32 0,0-1 0 0,0 2 0 15,-1-2-16-15,0-1-128 0,-2-1 192 0,0 1-64 16,-3-1 16-16,-1 2 0 0,0-4 0 0,-3 3 0 16,0-4 0-16,-1 2 0 0,-2-1 0 0,-1-1 0 15,-1 0-16-15,0 0 0 0,-1-4 0 0,-1-1 0 16,1-2 48-16,0-2 0 0,1 1 0 0,-3-1 0 16,0 3 0-16,2-3 0 0,0-3 0 0,1 1 0 15,0 1-176-15,-2-3 160 0,1 1-160 0,-2 2 160 16,1-7-160-16,-1 2 0 0,0 1 0 0,2-4 128 15,6-5-128-15,-6 7 0 0,1 1 0 0,5-8 128 0,-6 9-128 0,6-9 0 16,0 0 0-16,0 0 0 0,-6 6 0 0,6-6 0 16,0 0 128-16,0 0-128 0,0 0 0 0,0 0 0 15,0 0 0-15,0 0 0 0,0 0 144 0,5-10-144 16,0 2 160-16,2-2-160 0,-1 0 128 0,2-4-128 16,0-1 0-16,1 0 0 0,-2-2 0 0,-1-1 128 15,-1-2-128-15,0-2 0 0,0 1 0 0,0-6 0 16,1 0 0-16,0-3 0 0,-4-1 0 0,2 0 128 15,-1-4-128-15,-2 0 0 0,0-1 0 0,-1-2 0 16,-1-5 0-16,-3 1 0 0,0-4 0 0,-1 4 0 16,-1-2 0-16,-2-1-160 0,-1-2 160 0,-1 4 0 15,0 2 0-15,-1 1-128 0,-1-2 128 0,1 2 0 0,-1-3 0 0,-2 6-128 16,-2 2 128-16,1-4 0 0,-2 1 0 0,-1 0-128 16,-3 1 0-16,-1 2 0 0,-3 3 0 0,-2 1 0 15,0 3 128-15,-1-3-192 0,0 5 192 0,0 0-192 16,0 1 192-16,0 1 0 0,2 3 0 0,3 2 0 15,-1 2 0-15,1 1 0 0,1 0-192 0,2 5 64 16,-2-2 128-16,3 6-128 0,1-2 128 0,3 4-128 16,1-1 128-16,3 0 0 0,-1 2 0 0,3 2-128 15,2-1 128-15,7 3 0 0,0 0-144 0,0 0 144 16,-7-1 0-16,7 1-144 0,0 0 144 0,0 0 0 16,0 0-192-16,0 0 192 0,4 9-192 0,3 2 192 15,0-2-176-15,3 3 176 0,3 0-160 0,1 1 160 16,0 1-128-16,4 3 128 0,2 0 0 0,1 4-144 0,-2 3 144 15,1 0 0-15,3-1 0 0,0 5 0 0,0 0 0 16,1 4-128-16,1 3 128 0,3 2 0 0,0 1 0 0,0 3 0 16,0-1 0-16,0 0-128 0,0 2 128 15,0 0 0-15,-3-4 0 0,-1-1 0 0,-1 1 0 0,0-3 0 16,0 0 0-16,-1-1 0 0,-1 0 0 0,-2-3 0 16,-3-4 0-16,-2 2 0 0,1-4 0 0,-4 2 0 15,1-3 0-15,0 2 128 0,-6-4-128 0,-3 1 0 16,-1 1 0-16,-4 2 0 0,-1-6 0 0,-3 1 128 15,-1 0-128-15,-2 2 0 0,0 4 0 0,-1-4 0 16,0 2 0-16,-2-2 0 16,0 1-432-16,-1 0-96 0,0-1-32 0,2-4 0 15,1-1-2256-15,2-2-464 0,3-3-96 0,5-13-16 0</inkml:trace>
  <inkml:trace contextRef="#ctx0" brushRef="#br0" timeOffset="9698.39">28677 13150 15663 0,'0'0'1392'0,"0"0"-1120"0,3-13-272 0,2 2 0 0,-2-2 1136 0,2 3 160 15,-5 10 48-15,5-10 0 0,0-3 48 0,-2 4 16 16,1-2 0-16,-4 11 0 0,0 0 0 0,2-12 16 15,1 5 0-15,-3 7 0 0,0 0-368 0,0 0-80 16,0 0-16-16,0 0 0 0,0 0-336 0,4 7-80 16,-3 6-16-16,1 2 0 0,-2 0-16 0,2 4-16 0,-4 3 0 15,2 2 0-15,3 2-160 0,-2-2-16 0,-1 2-16 16,0-1 0-16,3 3-112 0,-1-3 0 0,-2-1-16 16,-1-1 0-16,0-3-48 0,-1-1-128 0,2-2 192 0,-1-2-64 15,-1-6-128-15,2-9 192 0,-2 12-192 0,2-12 192 16,0 0-192-16,0 0 192 0,0 0-192 0,0 0 192 15,0 0-192-15,0 0 0 0,0 0 0 0,-3-9 0 32,0 0-2000-32,2-5-288 0,-1-3-48 0,2-1-8240 0,2-2-1648 0</inkml:trace>
  <inkml:trace contextRef="#ctx0" brushRef="#br0" timeOffset="9942.08">29064 12798 24879 0,'0'0'2208'0,"0"0"-1760"0,0 0-448 0,0 0 0 0,0 0 1264 15,0 0 160-15,0 0 48 0,8 9 0 0,-3-3-384 0,0 7-80 16,-2 1-16-16,-2 4 0 0,-2 2-112 0,-1 5-32 16,1 5 0-16,0 3 0 0,-3 0-160 0,3 3-48 15,-3 4 0-15,3-2 0 0,-1 3-128 0,0 3-16 16,-2-2-16-16,0 0 0 0,0 0-256 0,2-6-48 15,1-3-16-15,-1-4 0 0,0 0-160 0,0-6 128 16,1-1-128-16,1-1 128 0,-1-7-128 0,1-1 0 16,0 1 0-16,0-8 0 0,0-6-128 0,0 0-128 15,0 0 0-15,0 0-16 16,0 0-1904-16,-3-16-384 0,3-3-80 0</inkml:trace>
  <inkml:trace contextRef="#ctx0" brushRef="#br0" timeOffset="10206.17">28459 12933 31327 0,'0'0'2784'0,"0"0"-2224"0,0 0-560 0,9-7 0 0,4 1 688 0,6 1 16 0,4 1 16 0,3-4 0 16,5 2-48-16,3-3-16 0,7 3 0 0,2-2 0 15,4-3-144-15,-1-2-16 0,2 1-16 0,-1 1 0 16,0 1-96-16,-1 1-32 0,-1-1 0 0,-3 1 0 15,-4-3-144-15,-1 2-16 0,-4-2-16 0,0 0 0 16,-3 3-176-16,-2 0 128 0,-4 3-128 0,-3 2 128 16,-4-3-464-16,-3 3-112 15,-3 0 0-15,-11 4-16 0,10-3-2672 0,-10 3-512 16</inkml:trace>
  <inkml:trace contextRef="#ctx0" brushRef="#br0" timeOffset="10516.65">29770 12420 18431 0,'0'0'1632'0,"0"0"-1312"0,0 0-320 0,0 0 0 16,0 0 2512-16,10 9 432 0,-2 0 96 0,-7 4 16 15,-5 3-1728-15,-2 2-352 0,-3 1-64 0,-3 7-16 16,-4 3-144-16,-1 6-48 0,-2 6 0 0,-2 6 0 15,2 7 208-15,-2 5 48 0,0 7 0 0,-2 3 0 16,0 0-96-16,2 2-16 0,-1 0 0 0,0 1 0 16,0 2-528-16,3-8-128 0,3-6 0 0,-1-7-16 15,2-6-48-15,1-1-128 0,0-10 192 0,3-1-64 16,0-5-128-16,3-5 160 0,-1-3-160 0,2-2 160 16,2-6-160-16,4-3 128 0,1-11-128 0,0 0 128 15,0 0-416-15,0 0-96 0,0 0 0 0,6-14-16 16,1-2-2672-1,-1-3-512-15</inkml:trace>
  <inkml:trace contextRef="#ctx0" brushRef="#br0" timeOffset="11091.91">29995 13055 13823 0,'0'0'608'0,"0"0"128"0,-9-6-592 0,9 6-144 16,0 0 0-16,0 0 0 0,0 0 3424 0,0 0 656 0,0 0 128 0,0 0 16 15,10-5-2512-15,3 2-512 0,1-6-112 16,2 1 0-16,2 2-32 0,5-3 0 0,1 1 0 0,4-1 0 15,4 2-288-15,-2-2-48 0,1 1-16 0,1-1 0 16,-1 2-288-16,-1 0-64 0,-4-2-16 0,-3 2 0 16,-2-2-208-16,-4 4-128 0,-4-2 160 0,-2 1-160 15,-4 1 160-15,-7 5-160 0,0 0 160 0,0 0-160 16,2-6 0-16,-2 6-160 0,-9-4 0 0,-2 2 0 31,-3 2-240-31,-4 3-48 0,-5 2-16 0,-1-1 0 0,0 0 336 0,-1 1 128 0,-1 1 0 0,1-2-144 16,-2 4 144-16,0 1 0 0,5-4 0 0,1 2 0 15,3-2 0-15,3 3 0 0,1 2 0 0,1-4 0 16,2 3 0-16,2-1 0 0,3 3 0 0,1-2 0 16,1 2 0-16,4-11 0 0,4 13 0 0,2-1 128 15,2 2 80-15,3 1 32 0,3 0 0 0,4 2 0 16,3 1 32-16,2-2 16 0,0 1 0 0,0 1 0 0,-1-3 32 16,-1 1 0-16,0 1 0 0,-1-1 0 0,-1 1-64 0,0 1 0 15,-1 0 0-15,-2-2 0 0,-3-1 224 0,-3 1 32 16,-3-1 16-16,-3-1 0 0,-3-2 0 0,-4 2 0 15,-3-1 0-15,-4-1 0 0,-3-1 64 0,-5-2 16 16,-5 1 0-16,-3-1 0 0,-5 2-192 0,-4 2-32 16,-5-5-16-16,-1 3 0 0,-2-2-224 0,-1 1-144 15,-2-5 192-15,0-1-192 0,-1 0 0 0,4-3 0 16,4-2 0-16,4-3 0 16,3-1-1136-16,6-1-336 0,3-6-64 0,4 2-12480 15,2-3-2496-15</inkml:trace>
  <inkml:trace contextRef="#ctx0" brushRef="#br0" timeOffset="14746.47">25644 14275 6447 0,'-12'4'272'0,"8"-2"80"0,4-2-352 0,-8 1 0 0,2 2 0 0,6-3 0 15,-3 0 560-15,3 0 32 0,0 0 16 0,0 0 0 16,0 0-416-16,0 0-64 0,0 0-128 0,0 0 176 15,-7-5-32-15,7 5 0 0,0 0 0 0,0 0 0 16,0 0 176-16,-6 0 48 0,1 1 0 0,-3 3 0 16,1-3-16-16,0 2 0 0,1-1 0 0,-2 0 0 15,-1-2-128-15,0 2-32 0,1 1 0 0,-4-1 0 16,3 2 144-16,-1-1 32 0,-1 0 0 0,-2 2 0 0,0 1 400 16,0-1 64-16,-1-3 32 0,2 3 0 15,0 0 144-15,3-1 16 0,-3-1 16 0,0 0 0 0,1 0-144 0,1 0-16 16,1-1-16-16,9-2 0 0,0 0-208 0,0 0-32 15,0 0-16-15,0 0 0 0,0 0 144 0,0-9 16 16,2 2 16-16,7-4 0 0,4 3-144 0,2-5-16 16,2-4-16-16,4-3 0 0,6-4 0 0,6 0 0 15,4-2 0-15,4-4 0 0,1-3-32 0,2-2 0 16,1-3 0-16,-2 0 0 0,-3 0-224 0,4-1-48 16,0-2-16-16,4 1 0 0,-1 1-288 0,2 3 160 15,2 3-160-15,-4 4 128 0,-2 3-128 0,-3-2 0 16,-2 2 0-16,-1 2 128 0,-2-3-128 0,0 4 0 15,0-5 144-15,0 4-144 0,-1-4 192 0,3 3-48 0,0-4 0 0,3 2 0 16,0-5 96-16,0 0 16 0,-1-2 0 0,-1 0 0 16,0 1 112-16,2-5 16 0,-1-1 16 15,1 3 0-15,2 1-144 0,-2 2-48 0,2 1 0 0,1 1 0 16,-2 1-80-16,-1 4-128 0,-4-6 176 0,-1 7-176 16,-2-3 128-16,1 3-128 0,-2 0 0 15,1 2 0-15,-1-1 0 0,-1 0 0 0,-1 0 0 0,3 2 0 16,2-1 0-16,0 3 0 0,0 2 0 0,0-1 0 15,-2-1 0-15,1-1 0 0,-2 4 0 0,-2-4 0 16,-1 1 0-16,-1-3 0 0,-3 1 0 0,-2 2 0 16,2 1 128-16,-3 1-128 0,-1 0 0 0,-1 1 0 15,-3-1 0-15,1 1 0 0,0 2 0 0,-1 1 0 16,0 3 128-16,-1-2-128 0,0 0 0 0,0 3 0 16,0-3 0-16,-2 2 0 0,-1 2 0 0,2-2 0 0,-1 3 0 15,1-4 0-15,-2 5 0 0,2-2 0 0,-2 1 0 0,0-2 0 16,0 3 0-16,1-2 0 0,0 0 0 0,1-3 0 15,-2 1 0-15,0-2 0 0,-1 2 0 0,1 1 0 16,2-4 0-16,0 2 0 0,-1 3 0 0,1-3 0 16,-1-1 0-16,2 1 0 0,-2-3 0 0,2 0 0 15,1 1 0-15,0-1 0 0,-1-3 0 0,1 4 0 16,2-1 0-16,0-1 0 0,1 1 128 0,-1 0-128 16,4-3 0-16,-4 0 0 0,-1 0 160 0,0 2-160 15,0 1 128-15,-1 1-128 0,0-3 0 0,0 2 128 16,-1 0-128-16,0 2 0 0,-1 0 0 0,3 1 128 0,-3-5-128 15,1 4 0-15,-1 2 0 0,0-2 128 0,1 2-128 0,0-1 0 16,-1 0 0-16,2 0 128 0,-2 2-128 0,1-4 0 16,1 1 0-16,2 3 128 0,2-3-128 0,-2 2 0 15,-1-1 0-15,0 0 0 0,-1 2 0 0,-2 1 0 16,0-1 0-16,-4 2 0 0,-2-1 0 0,1 1 0 16,-2 3 0-16,0-2 0 0,-3 2 128 0,1-2-128 15,-2 0 0-15,1 3 0 0,-1-3 0 0,1 0 0 16,-1 2 0-16,0-3 128 0,-1 2-128 0,2 1 0 15,-7 5 0-15,5-9 0 0,-1 2 128 0,-4 7-128 16,0 0 0-16,5-5 0 0,-5 5 0 0,0 0 0 16,5-7 0-16,-5 7 0 0,0 0 0 0,5-5 0 15,-5 5 0-15,5-4 0 0,-5 4 0 0,8-5 0 16,-8 5 0-16,6-4 0 0,-6 4 0 0,6-5 0 16,-6 5 0-16,0 0 0 0,0 0 0 0,8-4 0 0,-8 4 0 15,0 0 0-15,2-8 0 0,-2 8 0 0,0 0 0 16,0 0 0-16,0 0 0 0,0 0 0 0,0 0 0 0,0 0 0 15,0 0 0-15,-8-2 0 0,8 2 0 0,-12 0 0 16,2 2 0-16,-2 2 0 0,-2 0 0 0,3-1 0 16,-2 4-128-16,-1 2 128 0,-3-4 0 0,1 7 0 15,1-3 0-15,-3 2 0 0,-2 2 0 0,0-2 0 16,-3 4 0-16,0 3 0 0,-1 0-128 0,-2 1 128 16,-2 0 0-16,0 1 0 0,0 5 0 0,2-3 0 15,-4 6 0-15,1-2 0 0,-1 1 0 0,0 0 0 16,0 1 0-16,-1-1 0 0,1 0 0 0,-2 0 0 15,-1 2 0-15,0-3 0 0,0 4 0 0,0-5 0 0,-1 2 0 16,2-3 0-16,1 5 0 0,-2-3 0 0,-1 2 0 16,1-4 0-16,0 0 0 0,0 3 0 0,1-2 0 15,-4 2 0-15,-4-4 0 0,-1 3 0 0,-5 0 0 0,2 2 0 16,-3-4 0-16,2 1 0 0,2 2 0 0,1 0 0 16,-1 2 0-16,1 1 0 0,1 0 0 0,2-1 0 15,1-4 0-15,0 3 0 0,0-1 0 0,1 0 0 16,1-6 0-16,2 5 0 0,2-2 0 0,1-1 0 15,4 2 0-15,1-2 0 0,2 1 0 0,0 1 0 16,0-3 0-16,1-2 0 0,1 3 0 0,4 0 0 16,-1-1 0-16,0-2 0 0,-1-2 0 0,1 1 0 15,-2-1 0-15,1 0 0 0,0-1 0 0,-1 1 0 16,1 0 0-16,-1-1 0 0,-1-2 0 0,0-3 0 16,-2 1 0-16,5 1 0 0,-3 1 0 0,1-1 0 15,-2-1 0-15,3 2 0 0,-2 2 0 0,0-2 0 0,-2 0 0 16,0 2 0-16,-1-1 0 0,1 1 0 0,-2-3 0 15,1 4 0-15,-1 2 0 0,0 0 0 0,-1-2 0 0,-1 0 0 16,-1 0 0-16,1 0 0 0,0-3 0 0,1 1 0 16,0 1 0-16,1 1 0 0,0-1 0 0,2 1 0 15,0 0 0-15,0 0 0 0,-3 0 0 0,2-2 0 16,1 1 0-16,-3-1 0 0,0 2 0 0,0 1 0 16,-1-1 0-16,-1 0 0 0,-1-1 0 0,-2 1 0 15,-2 0 0-15,-2 2 0 0,-1 2 0 0,2 1 0 16,-1-2 0-16,0 1 0 0,3 0 0 0,2 2 0 15,-1-1 0-15,1-3 0 0,1 0 0 0,-1 5 0 16,0-3 0-16,1-1 0 0,1-2 0 0,-3 1 0 0,2 1 0 16,-1-4 0-16,1 0 0 0,1-1 0 15,1 2 0-15,-2 0 0 0,6-2 0 0,4 1 0 0,2 0 0 0,1-3 0 16,0 1 0-16,1-3 0 0,0 2 0 0,4 2 0 16,2-4 0-16,1-1 0 0,-1 0 0 0,3-3 0 15,2 1 0-15,5-9 0 0,-7 5 0 0,7-5 0 16,-2 9 0-16,2-9 0 0,0 0 0 0,0 0 0 15,-3 7-128-15,3-7 128 0,0 0 0 0,0 0 0 16,0 0 0-16,0 0 0 0,0 0 0 0,5 8 0 16,-5-8 0-16,0 0 0 0,0 0 0 0,13 4 0 15,-13-4 0-15,14-2 0 0,-1-1 0 0,-2-1 0 16,3-1 0-16,-3-4 0 0,2 1 0 0,1-3 0 16,4-1 0-16,1 0 0 0,3-4 0 0,2 2 0 15,0 2 0-15,3-4 0 0,2-1 0 0,3 0 0 16,-2-2 0-16,2-1 0 0,0-3 0 0,1 1 0 0,-1 0 0 0,3 0 0 15,1-4 0-15,2 2 0 0,-3-3 0 16,5 2 0-16,3-4 0 0,3 2 0 0,0-5 0 0,-1 2 0 16,0 2 0-16,-2-4 0 0,-1 1 0 0,0-2 0 15,2-3 0-15,1 0 0 0,-2 2 0 0,5 1 0 16,-1-3 0-16,3 3 0 0,0 0 0 0,-5 0 0 16,-3-1 128-16,-1 1-128 0,-2 2 0 0,1-1 0 15,-3-1 0-15,-2 3 0 0,0 2 128 0,0-4-128 16,1 0 128-16,2 4-128 0,-1 0 0 0,2 3 0 15,-1-4 0-15,-1-2 0 0,0 3 0 0,0-2 0 16,-2 0 0-16,2 2 0 0,-1-2 0 0,1-2 0 16,-2 3 0-16,4-2 0 0,-1 1 0 0,2 2 0 0,1-1 0 15,0 5 0-15,-1-1 0 0,-4 2 0 0,-2 1 0 16,-1-4 0-16,-1 2 0 0,0 1 0 0,-2-2 0 0,2-1 0 16,0 0 0-16,0-1 0 0,-1-2 0 0,3 3 0 15,1-3 0-15,3 1 0 0,2-4 0 0,0 2 0 16,1 3 0-16,0-2 0 0,-1-3 0 15,0 3 0-15,-5-2 0 0,1 1 0 0,0 3 0 0,-1-2 0 16,-2 2 0-16,0-1 0 0,0 5 0 0,3-2 0 16,-7 1 0-16,2 0 0 0,-1 0 0 0,1 1 0 15,-3 0 0-15,0-1 0 0,0 1 0 0,-1 1 0 16,-2-1 0-16,-1-1 0 0,0 2 0 0,0 2 0 16,0-1 0-16,0-2 0 0,3 2 0 0,-1 2 0 15,0 0 0-15,1 0 0 0,-2 0 0 0,-1 1 0 16,2 2 0-16,-3-1 0 0,-2 1 0 0,0 4 0 15,-2 1 0-15,-3-1 0 0,-3 3 0 0,-3-1 0 0,-2 4 0 0,-2-2 0 16,-1 1 0-16,-5 7 0 0,0 0 0 0,0 0 0 16,0 0 0-16,0 0 0 0,0 0 0 0,0 0 0 15,-10-2 0-15,0 5 0 0,-2 1 0 0,0 2 0 16,-2-2-128-16,0 2 128 0,-3 3 0 0,-1 1 0 16,1 3-144-16,0 2 144 0,-2-2 0 0,0-3 0 15,-1 4 0-15,-1 3 0 0,-2-1 0 0,-1 1-128 16,0-1 128-16,-3 3 0 0,-2 3 0 0,0 1 0 15,-4 2 0-15,-1-1 0 0,-3 3 0 0,-6 4 0 16,-3 2 0-16,-4 1 0 0,-2 2 0 0,-1-1 0 16,-1 5 0-16,0 2 0 0,-1 2 0 0,-3-3 0 15,-5 1 0-15,-3 0 0 0,-1-1 0 0,2 5 0 0,3 0 0 0,2 1 0 16,0 1 0-16,2-1 0 0,-1 2 0 16,0 0-160-16,-3-4 160 0,5 2 0 0,1 4 0 0,4-4 0 15,0 0 0-15,3 0 0 0,0-5 0 0,1 3 0 16,3-3 0-16,-2 0 0 0,-2 0 0 0,-2-1 0 15,0-4 0-15,2 1 0 0,3 0 160 0,-1 4-160 16,2-4 0-16,2 0 0 0,2-2 0 16,1-2 0-16,2-3 0 0,-1-2 0 0,1 1 0 0,1-4 0 15,2-1 0-15,1-2 0 0,-1 1 0 0,2 2 0 16,1-5 0-16,2 2 0 0,-1 0 0 0,3 1 0 16,0-3 0-16,1-2 128 0,0 0-128 0,0 0 0 15,2-1 0-15,-3-1 0 0,1-3 0 0,-1 2 0 16,1-2 0-16,-1 0 0 0,-1 2 0 0,0-1 0 0,0-1 176 15,3 2-176-15,3-4 192 0,-1 2-192 0,-1-1 0 0,1 1 0 16,1-1 0-16,0 3 0 0,0-2 0 0,1 0 0 16,1-2 0-16,-2-1 0 0,-1 3 0 0,1 0 0 15,0-4 0-15,-2 3 0 0,-2 2 0 0,1 2 0 16,1-5 0-16,0 0 0 0,-1 0 0 0,2-1 0 16,0 1 0-16,1 1 0 0,1 0 0 0,3-2 0 15,-1 4 0-15,1 1 0 0,0 0 0 0,0-2 0 16,1 0 0-16,0 3 0 0,0-1 0 0,2 1 0 15,-1-3 0-15,2 2 0 0,-1 0 0 0,-1-2-144 16,4-3 144-16,1 3 0 0,-1-3 0 0,2-2 0 16,-1 1 0-16,2-1 0 0,0 3 0 0,0-3 0 15,-1 1 0-15,3-3 0 0,0 2 0 0,-1-2 0 0,1 3 0 16,2-4 0-16,-3 3 0 0,3-2 0 0,1 1 0 16,0 3 0-16,-2-4 0 0,7-7 0 0,-4 9 0 0,4-9-128 15,0 0 128-15,0 0 0 0,0 0 0 0,0 0 0 16,0 0 0-16,11 5 0 0,-11-5 0 0,14 0-128 15,0-5 128-15,2-5 0 0,2 1 0 0,2-4-128 16,1-1 128-16,1-2 0 0,4-3 0 0,-1-3-128 16,3 1 128-16,0 0 0 0,4-7-144 0,4 3 144 15,-1-6 0-15,7 1 0 0,5-1 0 0,4 0 0 16,1-4 0-16,0 2 0 0,-1-2 0 0,0-2 0 16,-2-3 0-16,2-4 0 0,-1 1 0 0,5 1 0 15,3-3 0-15,2 3 0 0,0-4 0 0,-2 3 0 16,-2-4 0-16,0 1 0 0,1-3 0 0,0 1 0 15,-1-2-128-15,1 3 128 0,4-4 0 0,-1 4 0 0,-3 3 0 16,-2-1 0-16,-3 3 0 0,0 2 0 0,-1-4 0 16,-1 5 0-16,0 0 0 0,5 0 0 0,0 5 0 15,-1 0 0-15,-1-2 0 0,-1 1 0 0,-1 3 0 0,-1 0 0 16,0 1 0-16,2-2 0 0,-2-1 0 0,2 2 0 16,0 7 0-16,0-2 0 0,-2 2 0 0,-2-3 0 15,-5 2-160-15,0-2 160 0,-1 6 0 0,-1 1 0 16,-2-3 0-16,3 1 0 0,-2 0 0 0,2 0 0 15,0 1 0-15,1-1 0 0,-5-3 0 0,1-2 0 16,3 5 0-16,-6-2 0 0,-1 0 0 0,-1-2 0 16,0-1 0-16,1 1 0 0,4 3 0 0,0 0 0 15,2-4 0-15,2 3 0 0,1-5 0 0,-2 5 0 16,-2-3 0-16,-1 1 0 0,-2-3 0 0,-1 2 0 0,-2 2 0 0,-2-3 0 16,-2 0 0-16,1 0 0 0,-1 5 0 0,-1-2 0 15,1 4 0-15,-2 2 0 0,-3 0 128 0,2 2-128 16,-2 1 0-16,-1 2 0 0,-2 5 0 0,-2 1 0 15,-4-4 0-15,-3 6 128 0,0-2-128 0,0 3 0 16,-3 0 128-16,-1 0-128 0,2 1 0 0,-2 1 0 16,-1 2 128-16,0-2-128 0,0 1 0 0,1 1 0 15,-1-1 0-15,-8 3 0 0,13 2 0 0,-6-1 0 16,-7-1 0-16,10 2 0 0,-3 3 0 0,-7-5 0 16,7 7 0-16,-7-7 0 0,0 0 0 0,8 7 0 15,-3 5 0-15,-2-2 0 0,-3-10 0 0,0 0-144 16,-3 11-1824-16,1 2-352 15,-2 1-80-15</inkml:trace>
  <inkml:trace contextRef="#ctx0" brushRef="#br0" timeOffset="16129.33">27427 13163 7359 0,'-5'-16'320'0,"1"6"80"0,0 0-400 0,1-4 0 0,-1 1 0 0,0 2 0 0,-2-2 2208 0,2 0 352 16,-1 2 80-16,-2 0 16 16,1-1-1040-16,0 3-208 0,-2-2-32 0,2 3-16 0,-1-1-32 0,7 9-16 15,-6-6 0-15,1 2 0 0,5 4-288 0,0 0-48 16,0 0-16-16,0 0 0 0,0 0-400 0,10-4-96 15,0 7-16-15,2-1 0 0,0 1 0 0,4-1 0 16,1 4 0-16,6 0 0 0,1 3 0 0,3 4-16 16,1-1 0-16,3 2 0 0,3 3-112 0,3 6-32 15,1 1 0-15,0 6 0 0,-1-1-96 0,-2 6 0 16,0 2-16-16,-2 5 0 0,-3 0-176 0,0 1 192 0,-4 0-192 16,0-1 192-16,-3 4-192 0,-1-4 128 0,0 3-128 15,0-3 128-15,-3 0 32 0,0 2 0 0,0-1 0 16,0 0 0-16,-1-2 240 0,0-2 48 0,-2 2 16 0,1-1 0 15,-2-2-80-15,0 1-32 0,0-4 0 0,-1 1 0 16,-1 1-160-16,-2 0-16 0,-2-4-16 0,2-2 0 16,-5 0-160-16,0-1 128 0,2 2-128 0,-3-3 128 15,-1-1-128-15,-2 2 128 0,-2-2-128 0,0-2 128 16,0-3-128-16,0-3 128 0,-1 1-128 0,0-1 128 16,-1-1-128-16,2-4 160 0,-5-2-160 0,3 1 160 15,-2-2-16-15,2 0 0 0,-2 1 0 0,0-7 0 16,4-6 16-16,-6 9 0 0,0-4 0 0,6-5 0 15,0 0-160-15,-8 3 160 0,8-3-160 0,-9-1 160 0,0-2-16 16,1-2 0-16,0-6 0 0,2 2 0 0,-1 1 32 16,-1 2 0-16,-1-3 0 0,1 0 0 0,2-5-176 15,-2 0 0-15,2 0 0 0,0-3 0 0,-1-2 0 0,1 0 0 16,0 0 0-16,-1-2 0 0,3 2 0 0,1-4 0 16,-1-3 0-16,1 1 0 0,-1-7 0 0,2-1 0 15,1-3 0-15,-1-2 0 0,0-1 0 0,-1-6 0 16,1 1 0-16,-2-4 0 0,-1-5 0 0,-2 0 0 15,4 0 0-15,-5-3 0 0,2 0 0 0,-2 5 0 16,0 5 0-16,0 2 0 0,-3 3-128 0,0 3 128 16,-3 1-160-16,-4 1 160 0,0 5 0 0,1-1 0 15,-3 4-128-15,-1-1 128 0,-3 0 0 0,-2 3 0 16,1-2-160-16,-4 3 160 0,-3 3-176 0,-1-2 48 0,-2-1 0 16,2 2 0-16,3-3 128 0,-2 3 0 0,3 3-144 15,4 1 144-15,2 2 0 0,1 2 0 16,2-1 0-16,2 2 0 0,0 0-144 0,4 4 144 0,1-2 0 0,3 6 0 15,0-2-144-15,2 3 144 0,3 1 0 0,5 4-144 16,-7-1 144-16,7 1 0 0,0 0-144 0,0 0 144 16,-8-3 0-16,8 3 0 0,0 0 0 0,0 0 0 15,0 0 0-15,0 0 0 16,0 0 0-16,0 0 0 0,0 0-128 0,0 0 128 0,-2-7 0 0,2 7 0 16,0 0 0-16,0 0 0 0,15-3-144 0,-1 2 144 15,0 1 0-15,4 1 0 0,2 2 0 0,2-1 0 16,-1 3-128-16,6-1 128 0,2 4 0 0,3 2 0 15,1 3 0-15,2-3 0 0,2 3 0 0,-1 2 0 16,-3 1 0-16,-1 5 0 0,-2-2 0 0,-1 4 0 16,-2-2 0-16,0 6 0 0,1 0 0 0,-1 3 0 0,-2 2 0 15,2 1 0-15,-2 0 0 0,2 3 0 0,1 2 0 0,-3 0 0 16,-1-1 0-16,-1 0 0 0,0 1 0 0,-4 1 0 16,-4-2 0-16,-2 0 0 0,-1-2 0 0,-2 1 0 15,-1 2 0-15,-3 2 144 0,-1-2-144 0,0 0 192 16,-1-1-192-16,-4 0 192 0,-1-1-64 0,-2 1-128 15,-3-4 192-15,-2 2-64 0,-2 1 64 0,-1-1 0 16,-3-2 0-16,0 0 0 0,-2 0 0 0,0-4 0 16,-1 2 0-16,1-7 0 0,-1-3 48 0,1 0 16 15,-1-6 0-15,1 0 0 0,-1-2-96 0,3 0-16 16,3-7 0-16,-1-1 0 0,0 0-144 0,0-2 128 16,2-6-128-16,1-3 128 0,0-2-128 0,0-4-256 15,-1-4 64-15,1-3 16 16,-1-4-1808-16,0-3-384 0,1-2-64 0,0-5-15520 0</inkml:trace>
  <inkml:trace contextRef="#ctx0" brushRef="#br0" timeOffset="18457.07">25312 14331 7359 0,'0'0'656'0,"-5"9"-528"15,5-9-128-15,-7 6 0 0,0-1 1344 0,7-5 256 16,-7 8 32-16,7-8 16 0,-8 7-448 0,1 2-96 15,7-9-16-15,-7 8 0 0,-1-1-96 0,2 1-32 0,-1-2 0 16,7-6 0-16,-6 8-128 0,6-8-16 0,0 0-16 0,0 0 0 16,0 0 96-16,0 0 32 0,0 0 0 0,0 0 0 15,8-6 160-15,2-2 16 0,0-2 16 0,1 0 0 16,2-6-464-16,0 2-80 0,1-1-32 0,2-1 0 16,2-2-224-16,0 0-64 0,0-1 0 0,2 1 0 15,4-1-64-15,3-1 0 0,0 0-16 0,6-1 0 16,1 1 80-16,4-4 32 0,3-2 0 0,-1 0 0 15,-2-1 16-15,1 0 0 0,-1 1 0 0,2-5 0 16,-1-1-144-16,1 2-32 0,3-3 0 0,2 0 0 16,-1 2-128-16,1 2 128 0,-2-3-128 0,2 2 128 15,-1 0-128-15,-2 0 192 0,-3-2-192 0,1 0 192 16,1-3-32-16,1 3 0 0,-1-1 0 0,4 0 0 16,2-1 32-16,3 2 16 0,-2 1 0 0,0 2 0 0,-1-3-80 15,-1 4-128-15,-3 0 176 0,0 2-176 0,1-1 128 16,0 0-128-16,3 1 0 0,0 1 0 0,0 3 0 15,-1 0 0-15,0 0 0 0,-3-3 0 0,-2 1 128 0,-2 1-128 16,-1-3 0-16,2 0 0 0,-1-4 128 0,3 3-128 16,1-4 192-16,4 2-192 0,3-3 240 0,-1 2-64 15,0 2-16-15,-1 1 0 0,-2-1-160 0,-3 2 192 16,-2 0-192-16,-2 0 192 0,0 0-192 0,0 0 0 16,-1 3 144-16,0-3-144 0,-1 0 192 0,2-2-48 15,-1 0 0-15,-2 0 0 0,-1 5-144 0,3-4 0 0,-2-1 0 16,-3-3 0-16,1 2 0 0,2 2 0 0,2-2 0 15,3 2 0-15,1-3 0 0,0 4 0 0,2 0 0 0,3 1 0 16,-1-3 0-16,0 3 0 0,-2-3 0 0,-1 5 0 16,-3-1 0-16,-1 0 0 0,2 0 0 0,-3 3 0 15,-2 1 0-15,-2 2 0 0,0 0 0 0,1 1 0 16,-2 0 0-16,-2 2 0 0,-1 0 0 0,-2 2 0 16,-4 2 0-16,-4-1 0 0,1 2 0 0,-4 1 0 15,-1-1 0-15,-2 1 0 0,-2-4 0 0,0 4 128 16,-1-1-128-16,-1 4 0 0,-2-3 0 0,0 3 0 15,-1-5 0-15,2 4 0 0,-4-2 128 0,2 0-128 16,-1-1 0-16,-1 1 0 0,1 1 0 0,-6 8 0 16,4-9 0-16,0 4 0 0,0-4 0 0,-4 9 0 15,0 0 0-15,0 0 0 0,0 0 0 0,0 0 0 16,0 0 0-16,0 0 0 0,0 0 0 0,0 0 0 0,-13 4 0 0,3 4-176 16,-4-3 176-16,0 6-128 0,-3 0 128 15,2 1 0-15,-3 1 0 0,-3 2-128 0,-5 0 128 0,0 5 0 16,-4 1 0-16,1-1-128 0,-4 1 128 0,-2 0 0 15,-1 6 0-15,-1-1 0 0,-2-4 0 0,-2 6 0 16,3 2 0-16,-5 1-128 0,-3 5 128 0,-4-2 0 16,-7 1 0-16,-3 0 0 0,1 5 0 0,-2 2 0 15,-2-3 0-15,1 4 0 0,-2 2 0 0,0-3 0 16,-5 1 0-16,-3-1 0 0,-2-2 0 0,1 6 0 16,3-3 0-16,-1 4 0 0,1-1 0 0,-6 2 0 15,-5 2 0-15,1 0 0 0,2-2 0 0,3 3 0 16,1 0 0-16,3 1 0 0,0-1 0 0,0-3 0 15,1 0 0-15,4 0 0 0,5-3 0 0,4 1 0 16,2-3 0-16,3 3 0 0,1-3 0 0,-1 0 0 0,-3-5 0 16,-1-2 128-16,4 1-128 0,1-2 0 0,4-2 0 0,2 2 0 15,0 2 0-15,2-1 0 0,-2-1 0 0,0-2 0 16,-2-1 0-16,-2-1 0 0,0 1 0 0,2-4 0 16,1 0 0-16,3 0 0 0,3 0 0 0,3 1 128 15,2-3-128-15,0 2 0 0,2-6 0 0,2 3 0 16,-2 0 0-16,0-1 0 0,-3-1 0 0,2 1 128 15,-1-2-128-15,5 1 0 0,-2 0 0 0,3-2 0 16,1 0 0-16,4-4 0 0,3 2 0 0,2-1 0 16,-1-1 0-16,2-3 0 0,3-4 0 0,1 1 0 15,1-2 0-15,3 0 144 0,0-1-144 0,1 1 0 16,-2-4 128-16,2 1-128 0,0 2 0 0,0-5 0 16,0 3 0-16,0 0 0 0,0-2 0 0,0 2 0 0,-1 3 0 15,0-1 0-15,-2 1 0 0,2-3 0 16,0 8 0-16,1-4 0 0,0 0 0 0,2-2 0 0,0-1 0 15,2-1 0-15,-1 1 0 0,6-7 0 0,0 0 0 0,0 0 0 16,-5 4 0-16,5-4 0 0,0 0 0 0,0 0 0 16,0 0 0-16,0 0 0 0,0 0 0 0,0 0 0 15,0 0 0-15,0 0 0 0,0 0 0 0,0 0 0 16,11-1 0-16,3-4-144 0,0-4 144 0,3-3 0 16,2 1 0-16,0-2 0 0,1-2 0 0,3-2 0 15,4-2 0-15,2-1 0 0,2 0 0 0,3-6 128 16,7-1-128-16,4-3 0 0,5-3 160 0,1 2-32 0,0-2-128 15,-2-2 192-15,1-3-16 0,-1-3-16 0,1 2 0 16,2-2 0-16,0-1-160 0,3-1 0 0,1 2 144 16,2-2-144-16,1 0 0 0,-3 1 128 15,-3-2-128-15,-1 3 0 0,-1 2 0 0,5 1 0 0,-2-1 0 16,5-1 0-16,-1 1 0 0,-2 1 0 0,-1-1 0 16,-3-3 128-16,-1-2-128 0,0 4 0 0,0-6 0 0,3 5 128 15,5-3-128-15,-1 3 176 0,1 3-176 0,-2-3 192 16,-1-2-192-16,-1 2 192 0,-2 2-192 0,0 1 192 15,1 1-192-15,0 1 192 0,1 1-192 0,-2 2 192 16,0 0-192-16,-4 0 0 0,-3 2 0 0,-3 2 0 16,-2 1 0-16,2 1 0 0,-1-2 128 0,1 4-128 15,2-5 0-15,-1 6 0 0,6-1 0 0,-3 1 0 16,-2-6 0-16,1 5 0 0,0-4 0 0,-3 1 0 16,0-5 0-16,-1 0 0 0,3 0 0 0,-2 1 0 0,2 4 0 15,-2-3 128-15,0 3-128 0,-1 3 0 0,-1 2 0 16,-5-1 128-16,-1 0-128 0,-3 2 0 0,-2-2 0 15,-1 2 0-15,-1 1 128 0,0 1-128 0,-2-2 0 0,-1 3 0 16,-1 2 0-16,0 0 128 0,1-6-128 0,-1 1 0 16,0-1 0-16,3 4 0 0,2 0 0 0,0 0 0 15,-2 0 128-15,1 1-128 0,-2-1 0 0,2 1 0 16,-2 2 0-16,-2 0 0 0,-1 0 0 0,-2 3 0 16,0 2 0-16,-1-1 0 0,0 1 0 0,-3 3 0 15,-3-2 0-15,-1 4 0 0,-3 1 0 0,-1 0 0 16,-2 2 128-16,-7 3-128 0,0 0 0 0,0 0 0 15,0 0 0-15,0 0 0 0,0 0 0 0,0 0 0 16,0 0 0-16,-10 8 0 0,-3-3-320 0,1 2 16 0,-1 2 0 16,-1 0 0-1,-1 1-1840-15,-3 3-368 0,-1-3-80 0</inkml:trace>
  <inkml:trace contextRef="#ctx0" brushRef="#br0" timeOffset="19201.49">28699 13076 4607 0,'0'0'400'0,"0"0"-400"0,0 0 0 0,6-13 0 16,-3 2 2080-16,0 0 336 0,-3 11 64 0,2-13 16 15,1 3-1344-15,-2 0-272 0,-2 3-48 0,1 7-16 0,0 0-256 0,0 0-48 16,-3-11-16-16,2 6 0 0,1 5 64 0,0 0 16 16,0 0 0-16,0 0 0 0,0 0 240 0,0 0 48 15,0 0 16-15,0 0 0 0,0 0-32 0,0 0 0 16,0 0 0-16,0 0 0 0,0 11-80 0,0 4 0 16,-1 3-16-16,0 2 0 0,-1 5 96 0,1 0 32 15,-1 6 0-15,0-1 0 0,0-2 16 0,-2 4 0 16,-1 3 0-16,0 2 0 0,0-2-176 0,0-1-16 15,-3-2-16-15,3-3 0 0,0 3-352 0,1-4-64 16,-1-5-16-16,1-2 0 0,0 1-128 0,2-3-128 16,0-4 192-16,2-1-192 0,0 0 0 0,4-4-304 15,4 0 48-15,-3-3-11280 0,-5-7-2256 16</inkml:trace>
  <inkml:trace contextRef="#ctx0" brushRef="#br0" timeOffset="20071.93">13084 15212 9215 0,'17'-20'400'0,"-4"10"96"0,2-4-496 0,2 0 0 0,-2-2 0 0,-1 1 0 16,-1 4 1264-16,0-1 144 0,-2 2 48 0,-1-3 0 16,-2-2-784-16,-2 2-160 0,-1 3-16 0,-1-2-16 0,-1 3 208 0,0-2 32 15,-1 1 16-15,-2 3 0 0,0 7 288 0,-5-5 64 16,0-4 16-16,-1 4 0 0,6 5-80 0,-8-2 0 16,8 2-16-16,-11-3 0 0,0 2-224 0,0 4-32 15,-2 0-16-15,-1 4 0 0,-3 2-224 0,0-1-64 16,-1 6 0-16,-3 4 0 0,-5 3-144 0,-1-1-48 15,-3-1 0-15,-1 5 0 0,-2 0 0 0,-1 7-16 16,-3-2 0-16,1 4 0 0,1 1 176 0,-2 2 32 16,-1 2 16-16,-1 4 0 0,0-1-80 0,0 4-32 15,-1 0 0-15,2 3 0 0,-1-2-96 0,1 6-32 0,-3 8 0 16,1 0 0-16,6 6-48 0,0 1-16 0,3 3 0 16,5 1 0-16,0 2-16 0,7 0 0 0,5 5 0 0,7-3 0 15,1 0 64-15,12-3 16 0,4 1 0 0,4-2 0 16,5-1-96-16,6-1 0 0,1-2-128 0,5-6 192 15,6-3-192-15,4-6 0 0,1-3 128 0,4-5-128 16,1-7 0-16,-4-6 0 0,-2-2 0 0,-1-8 0 16,2-1-176-16,-1-5 32 0,1-3 0 0,0-4 0 31,1 1-1520-31,3-5-288 0,-1-4-64 0</inkml:trace>
  <inkml:trace contextRef="#ctx0" brushRef="#br0" timeOffset="20515.48">14099 14720 18431 0,'0'0'1632'0,"0"0"-1312"0,0 0-320 0,0 0 0 16,5 9 832-16,7 3 80 0,3 2 32 0,9 3 0 15,3 2-192-15,5 2-48 0,2 10 0 0,5 2 0 16,2 1-16-16,7 6-16 0,6 2 0 0,7 7 0 16,-3 3-48-16,2 6-16 0,-1 4 0 15,-4 8 0-15,-6 7-160 0,-4 2-48 0,-3 5 0 0,-3 2 0 16,-8 6 128-16,-4 1 32 0,-3 1 0 0,-9-3 0 16,-6-2 288-16,-6 2 64 0,-7-4 16 0,-5 1 0 15,-7-4 96-15,-5-7 32 0,-3-3 0 0,-3-3 0 16,-6 0-512-16,3-6-96 0,-1-5-32 0,3-4 0 15,3-8-848-15,1-3-160 16,6-6-48-16,3-11-16960 0</inkml:trace>
  <inkml:trace contextRef="#ctx0" brushRef="#br0" timeOffset="22275.04">25392 14514 8287 0,'0'0'368'0,"0"0"80"0,0 0-448 0,0 0 0 0,0 0 0 0,3 6 0 16,-3-6 1088-16,0 0 128 0,14-1 16 0,1-3 16 15,1 0-336-15,3-1-64 0,-1-5-16 0,2 0 0 16,2-3-48-16,2-1-16 0,2-2 0 0,2-1 0 15,-2-5 272-15,2 0 48 0,2 0 16 0,-1-3 0 16,0 2-16-16,0-2-16 0,0-1 0 0,2 2 0 16,2-3-512-16,-2 2-112 0,2-6 0 0,2 4-16 15,2-2-128-15,4-1-32 0,1-2 0 0,1-1 0 0,-1-2-16 16,0-1 0-16,-3-4 0 0,1 1 0 0,-2-1 128 0,1 0 0 16,1 0 16-16,1 0 0 0,5 3 112 0,3 0 32 15,4 0 0-15,0-1 0 0,-1 0-48 0,-1 1-16 16,0 0 0-16,-1-1 0 0,-3 0-160 0,4-2-48 15,-1 2 0-15,3 1 0 0,-1 2-272 0,-2 0 160 16,0 1-160-16,-5 0 128 0,-1-2-128 0,-3 3 0 16,-3 0 0-16,0 0 128 0,-1 0 80 0,1 1 16 15,3-1 0-15,-3 3 0 0,1-2 48 0,2 3 16 16,0 3 0-16,2-2 0 0,-4 2-80 0,-1-5-16 16,-2-1 0-16,-2 4 0 0,-1 0 0 0,2 3-16 15,-2-5 0-15,0 4 0 0,0-2-176 0,-1 5 160 16,-1-1-160-16,1 1 160 0,-1 0-160 0,2-1 128 0,-3 0-128 15,-1 1 128-15,-1 2-128 0,2 0 128 0,-2 1-128 0,-3 2 128 16,-1-1 32-16,2 2 0 0,-2 4 0 0,1-4 0 16,1-2-32-16,-1 2 0 0,2 2 0 0,-1-1 0 15,4-1 0-15,-2 1-128 0,0-1 192 0,3 1-64 16,0-1-128-16,1-2 128 0,-6-1-128 0,1 1 128 16,-2-1-128-16,1 1 128 0,0 0-128 0,-3 0 128 15,-1-1-128-15,0 1 0 0,0 0 0 0,0 1 0 16,-2 1 0-16,2 1 128 0,-2-1-128 0,2 2 0 15,-2-3 144-15,2 2-144 0,-2 1 160 0,2-1-160 16,-2 1 128-16,1 4-128 0,-1-5 0 0,0 2 144 16,1-2-144-16,-1 1 0 0,-2 1 0 0,-1 0 128 15,0-2-128-15,-3 2 128 0,-1 6-128 0,-3-6 128 0,-1 0-128 16,1 1 128-16,-2 0-128 0,-2 0 128 0,0 3-128 16,-1 1 0-16,2 3 0 0,-3-2 0 0,-4 8 0 0,0 0 0 15,3-5 0-15,-3 5 0 0,4-7 0 0,-4 7 0 16,0 0 0-16,0 0 0 0,0 0 0 0,0 0 0 15,0 0 0-15,0 0 0 0,0 0 0 0,0 0 0 16,0 0 0-16,0 0 0 0,0 0 0 0,0 0 0 16,0 0 0-16,0 0 0 0,0 0 0 0,0 0 0 15,0 0 0-15,0 0 0 0,-11 5 0 0,11-5 0 16,-12 2 0-16,12-2 0 0,-10 3 0 0,10-3 0 16,-11 2 0-16,11-2 0 15,0 0-1152-15,-12 3-144 0,12-3-48 0,-11 1-10640 0,-1-1-2144 16</inkml:trace>
  <inkml:trace contextRef="#ctx0" brushRef="#br0" timeOffset="29936.94">16040 3794 12831 0,'0'0'576'0,"0"0"112"0,0 0-560 0,0 0-128 0,0 0 0 0,0 0 0 16,0-8 640-16,0 2 112 0,0-1 16 0,0 0 0 16,0 1-64-16,0-1 0 0,2 1 0 0,-2 2 0 15,-2-6 32-15,0 3 0 0,2 7 0 0,0 0 0 16,-4-5-32-16,0-3-16 0,-1 3 0 0,-1 2 0 0,-1 0-128 0,-3 0-32 15,-1 2 0-15,-3 1 0 0,-3 4-288 0,-1 1-64 16,-2 1-16-16,-2 7 0 0,0-1-160 0,-5 2 0 16,-4 2 144-16,0 3-144 0,-4 3 176 0,0 1-48 15,-2 0 0-15,1 5 0 0,2-2 256 0,1 5 32 16,1 2 16-16,3 1 0 0,1 2-80 0,4 1-16 16,0 2 0-16,1-2 0 0,5-2-96 0,1 1-32 15,5 0 0-15,0-2 0 0,5-6-64 0,3 0-16 16,1-3 0-16,6 1 0 0,2-3 144 0,5-1 32 15,4 0 0-15,4-2 0 0,1-1-64 0,3-2-16 16,6-4 0-16,3-2 0 0,5 2-80 0,2-6-16 16,1 2 0-16,1-5 0 15,-2-1-448-15,1-3-112 0,-4-2-16 0,-4 1-8960 16,-1-3-1808-16</inkml:trace>
  <inkml:trace contextRef="#ctx0" brushRef="#br0" timeOffset="30337.07">16569 3968 2751 0,'0'0'128'0,"-2"-9"16"0,2 9-144 0,-4-7 0 0,0-1 0 0,4 8 0 15,0 0 3968-15,-9-2 768 0,-1 5 160 0,-3 7 32 0,2 1-3328 0,-3 6-640 16,-3 7-144-16,1-1-32 0,-3 1-112 0,1 5-32 16,0-1 0-16,3 5 0 0,2 3 80 0,2 1 16 15,2 2 0-15,5-6 0 0,1 0-240 0,3-3-48 16,5-8-16-16,3-1 0 0,2-5 48 0,4-2 16 16,4-2 0-16,2-7 0 0,5-4 80 0,1-2 32 15,2-2 0-15,0-4 0 0,1-5-256 0,-1-4-48 16,3-2-16-16,-11 4 0 0,3 0-32 0,-3-3 0 15,1-3 0-15,4-9 0 0,-4 0 96 0,-6 4 16 16,-4-3 0-16,-6 0 0 0,-5 1 48 0,-4-7 16 16,-3 3 0-16,-8-2 0 0,-3 1-176 0,-3 1-16 15,-4 7-16-15,2 1 0 0,0 4-224 0,3 8-288 16,1 1 64-16,1 6 16 16,2 3-1616-16,2 2-320 0,1 1-64 0,3 2-12768 0</inkml:trace>
  <inkml:trace contextRef="#ctx0" brushRef="#br0" timeOffset="30671.77">17486 3752 23951 0,'0'0'2128'0,"0"0"-1696"0,-2-8-432 0,2 8 0 16,0 0 1280-16,0 0 160 0,-10-4 32 0,3 2 16 15,-4 2-608-15,0 3-128 0,-2 0-32 0,0 1 0 16,0 5-304-16,-4 1-64 0,-1 3-16 0,0-1 0 16,-1 0-96-16,2 2-32 0,1 1 0 0,5 3 0 15,2 0-32-15,4 1-16 0,2 0 0 0,3 0 0 0,3-3-32 0,2 2-128 16,3 0 192-16,2 0-64 0,2-1 144 0,2 1 32 16,2 0 0-16,-2 0 0 0,-3 1 16 15,-2-1 0-15,-1-3 0 0,-3 3 0 0,-1-3 32 16,-3 0 16-16,-1 0 0 0,-3 1 0 0,1 0 64 0,-5 0 16 15,-2-1 0-15,-2 0 0 0,-3-1-208 0,-2-4-48 16,-4 3 0-16,0-8 0 0,-3 0-192 0,-1-1 0 16,-4-4 0-16,3-4 0 15,1-2-2176-15,1-3-320 0,0-5-64 0</inkml:trace>
  <inkml:trace contextRef="#ctx0" brushRef="#br0" timeOffset="31122.38">18345 2894 6447 0,'0'0'272'0,"0"0"80"16,0 0-352-16,0 0 0 0,0 0 0 0,0 0 0 0,-10-2 2768 0,-2 2 496 15,1 2 80-15,-4 4 32 0,-1 2-1824 0,-1 3-352 16,-4 3-80-16,1 8-16 0,0 6-32 0,-2 5-16 15,-2 6 0-15,0 7 0 0,1 6 64 0,6-13 16 16,-2 12 0-16,-9 31 0 0,4 3-480 0,1 2-80 16,-1 6-32-16,5 1 0 0,-1 0-336 0,-1-1-64 15,1 1-16-15,7-29 0 0,0 5-128 0,1 1 0 0,-1-1 144 0,3-1-144 16,1-7 0-16,4-1 144 16,1-1-144-16,4-7 0 0,4-6 160 0,4-2-160 15,3-7 128-15,3-3-128 16,2 0-352-16,4-9-160 0,0-2-16 0,1-7-13808 0</inkml:trace>
  <inkml:trace contextRef="#ctx0" brushRef="#br0" timeOffset="31480.58">18988 3039 6447 0,'0'0'576'0,"0"0"-576"15,0 0 0-15,0 0 0 0,0 0 2768 0,0 0 448 16,0 0 96-16,0 0 16 0,0 0-1584 0,0 0-304 15,-6 10-64-15,-1 4-16 0,1 1-208 0,-3 4-64 16,0 3 0-16,0 8 0 0,0 6-176 0,1 2-32 16,-4 0-16-16,2 3 0 0,-2 3-176 0,1-1-48 15,-3 2 0-15,3-2 0 0,-1 3-384 0,2-7-64 16,0-4-32-16,1-6 0 0,0 0-160 0,1-6 192 16,3-4-192-16,1-4 192 15,2-1-1680-15,2-6-336 0,0-8-64 0,0 0-11136 0</inkml:trace>
  <inkml:trace contextRef="#ctx0" brushRef="#br0" timeOffset="31721.83">19377 2891 27647 0,'0'0'2448'0,"4"12"-1952"16,-2-4-496-16,0 4 0 0,-2 2 240 0,-2 5-48 15,-1 6-16-15,-3 7 0 0,-1 2 656 0,-1 3 128 0,-1 3 16 0,-1 3 16 16,-4 0-368-16,3 5-80 0,-2-2-16 0,2 1 0 16,-1 2-224-16,2-2-48 0,0 3-16 0,1-1 0 15,3-7-240-15,0-4 144 0,4-8-144 0,-1-2 128 32,2-4-432-32,0-3-80 0,1-5-32 0,-1-2 0 0,1-14-464 15,0 0-80-15,0 0-32 0,0 0-12832 0</inkml:trace>
  <inkml:trace contextRef="#ctx0" brushRef="#br0" timeOffset="31937.08">18680 3153 26207 0,'0'0'1152'0,"0"0"256"0,18-3-1136 0,6 1-272 15,7-2 0-15,4-1 0 0,5-1 368 0,6-5 16 16,2-1 0-16,3 0 0 0,2-3 384 0,4 1 96 15,1-1 16-15,4 0 0 0,5 1-384 0,1-2-80 16,-2 0-16-16,-3 2 0 0,-4 7-400 16,-5 0 0-16,-3 2 0 0,-5 2 0 15,-4 3-2192-15,-8 1-480 0</inkml:trace>
  <inkml:trace contextRef="#ctx0" brushRef="#br0" timeOffset="32253.31">18525 4292 15663 0,'0'0'1392'0,"0"0"-1120"0,0 0-272 0,0 0 0 15,4-8 2656-15,5 4 480 0,0 1 80 0,8-5 32 16,-2-1-2144-16,4-2-416 0,4-2-96 0,3 0-16 0,5-2-64 0,4-2-32 16,7-2 0-16,3-1 0 0,1-4-160 0,1 2-48 15,-2 2 0-15,0 0 0 0,-3-1-144 0,-1 3-128 16,-3 3 192-16,-1 4-192 0,-3 1 0 0,-4-2-224 16,1 8 16-16,-3 2 0 15,-3 2-1936-15,-3 2-384 0,-4 1-80 0</inkml:trace>
  <inkml:trace contextRef="#ctx0" brushRef="#br0" timeOffset="32641.42">18678 4340 20271 0,'-13'3'1792'0,"13"-3"-1424"0,-5 5-368 0,5-5 0 16,-4 4 1392-16,-1 3 208 15,3 3 32-15,0-3 16 0,2-7-1200 0,0 9-256 16,0-9-32-16,4 7-16 0,1 2 176 0,3-3 48 16,2 1 0-16,-1-1 0 0,2-3-144 0,2 2-32 15,2 0 0-15,3 1 0 0,3-2 128 0,0 2 32 0,2 2 0 0,1-3 0 16,2 0 144-16,2 3 16 0,-2-3 16 0,0 4 0 0,-1-2 64 16,1 5 16-16,-1-2 0 0,0 3 0 0,0-1-160 15,-3 0-48-15,0-1 0 0,-2 1 0 0,-1-2-128 16,-3 4-16-16,-4-3-16 0,-1 0 0 0,-4 1 16 15,0-2 0-15,-4 1 0 0,-3 0 0 0,-2-2 96 0,-3 2 32 16,-3-3 0-16,-2 5 0 0,-4 1 272 0,-4-2 64 16,-3 4 16-16,-4-1 0 0,-1 0-384 0,-4 3-80 15,0 0-16-15,-6 0 0 0,-4-1-256 16,-2 2 0-16,-4-2 128 0,1-1-128 0,2 0 0 0,3-5 0 16,1 1 0-16,3-4 0 15,0 0-1408-15,4-2-352 0,3 1-64 0,7-10-9632 16,3-2-1920-16</inkml:trace>
  <inkml:trace contextRef="#ctx0" brushRef="#br0" timeOffset="33392.29">18701 4374 7359 0,'0'0'656'0,"0"0"-528"0,0 0-128 16,0 0 0-16,0 0 1248 0,0 0 224 0,-7-2 32 0,2-1 16 16,0 2-448-16,5 1-96 0,0 0-16 0,-9-2 0 15,3-4 208-15,6 6 48 0,0 0 0 0,0 0 0 16,0 0-208-16,0 0-48 0,0 0 0 0,0 0 0 15,0 0 0-15,0 0 0 0,0 0 0 0,0 0 0 16,13 8 64-16,1-3 0 0,2 1 0 0,6 1 0 0,2-6-96 0,4 2-16 16,4-1 0-16,1-2 0 0,6-4-240 0,-1 1-48 15,2-8-16-15,2 5 0 0,0-3-160 0,1 2-48 16,-1 0 0-16,1-2 0 0,-5 3-144 0,0-3-48 16,-2 3 0-16,-4-2 0 0,-4 2-208 0,-3 2 0 15,-3-1 0-15,-5-3-160 16,-3 2-2192-16,-3-4-432 0</inkml:trace>
  <inkml:trace contextRef="#ctx0" brushRef="#br0" timeOffset="34248.35">20704 3605 11967 0,'0'0'1072'0,"0"0"-864"0,0 0-208 0,0 0 0 0,0 0 1152 0,0 0 192 16,6-3 48-16,-6 3 0 0,0 0-112 0,0 0 0 15,0 0-16-15,0 0 0 0,6-7-160 0,-6 7-16 16,0 0-16-16,0 0 0 0,3-6-160 0,-3 6-16 16,0 0-16-16,0 0 0 0,0 0-256 0,0 0-48 15,8 8-16-15,-2-1 0 0,-1 7 16 0,-1 1 16 16,0 3 0-16,0 4 0 0,-2 2-112 0,0 5-32 15,-1 0 0-15,-2 4 0 0,-2 4-96 0,-2 3-32 16,1-1 0-16,-2-1 0 0,-2 0-128 0,-1-1-48 16,0-1 0-16,1-3 0 0,-1-1-144 0,1-7 128 15,0-1-128-15,-1 2 128 16,3-6-432-16,2-6-80 0,-1-3-32 0,5-11 0 16,0 0-1936-16,0 0-384 0,0 0-80 0</inkml:trace>
  <inkml:trace contextRef="#ctx0" brushRef="#br0" timeOffset="34953.37">19836 2519 9215 0,'0'0'816'0,"-4"-8"-656"16,0 2-160-16,2-5 0 0,-1 4 1408 0,1-1 240 16,-1 3 48-16,1 0 16 0,-1-1-384 0,3 6-80 15,-5-4-16-15,5 4 0 0,0 0-304 0,0 0-64 0,0 0-16 0,-4 6 0 16,2 3-304-16,0 0-64 0,4 4-16 16,1 10 0-16,4 5 128 0,3 3 32 0,0 0 0 0,4 7 0 15,4 3-144-15,-2 3-32 0,-2 3 0 0,2 7 0 16,-2 4-80-16,2 8-32 0,-2 9 0 0,0 7 0 15,-2 1-16-15,-5 6 0 0,1 7 0 0,-2-25 0 16,-2 8-32-16,-1 8-16 0,-2 1 0 0,0 2 0 16,-3 1 144-16,-1-2 32 0,-1 0 0 0,0-4 0 15,-5-3 64-15,1 1 32 0,-1-7 0 0,-3-2 0 0,1-5-96 16,-2-2-32-16,0-5 0 0,-1-1 0 0,-1-9-160 16,0-5-48-16,1-1 0 0,-3-6 0 0,1-1-208 0,-2-5 176 15,0-2-176-15,0-4 160 0,-1-5-352 0,2-8-80 16,-1-6-16-16,1-3-10752 15,1-6-2144-15</inkml:trace>
  <inkml:trace contextRef="#ctx0" brushRef="#br0" timeOffset="35242.53">20285 3913 19343 0,'0'0'848'0,"-9"4"192"0,9-4-832 0,0 0-208 0,-8 4 0 0,8-4 0 0,0 0 1920 0,0 0 320 16,0 0 80-16,5 9 16 15,5-1-720-15,4-2-144 0,4 0-16 0,6-1-16 0,5-2-352 0,6-3-64 16,2-2 0-16,1 1-16 0,1-5-496 0,3-1-80 16,4 1-32-16,2-4 0 0,2-2-256 0,3 2-144 15,4-3 160-15,1 3-160 16,-2-4-1408-16,-4 0-384 0,-4 0-80 0</inkml:trace>
  <inkml:trace contextRef="#ctx0" brushRef="#br0" timeOffset="35795.23">22232 3440 19343 0,'0'0'1728'0,"0"0"-1392"16,0 0-336-16,0 0 0 0,-11 3 896 0,4 2 96 15,0 4 32-15,-1 0 0 0,-1 1 144 0,0 5 48 16,-1 3 0-16,0 2 0 0,-2 7-320 0,1 1-64 16,-1 5-16-16,1 0 0 0,0 4 0 0,-1 1 0 15,1 0 0-15,3 3 0 0,0-3-272 0,3-1-48 16,2-3-16-16,1 0 0 0,5 1-224 0,1-4-64 16,1-3 0-16,4-3 0 0,2-6-64 0,4-3-128 15,-1-2 176-15,3-4-176 0,2-2 160 0,1-4-160 16,2-4 128-16,3 0-128 0,-1-5 0 0,2-6-272 15,-2-1 32-15,0-2 16 16,-1-3-2528-16,-3-4-512 0</inkml:trace>
  <inkml:trace contextRef="#ctx0" brushRef="#br0" timeOffset="35955.91">22268 3185 35007 0,'0'0'1552'0,"0"0"320"0,-6-8-1488 0,6 8-384 0,0 0 0 0,0 0 0 16,0 0 128-16,0 0-128 0,0 0 128 0,0 0-128 16,0 0 128-16,0 0-128 0,0 0 128 0,0 0-128 15,0 0-1152 1,0 0-288-16,0 0-64 0</inkml:trace>
  <inkml:trace contextRef="#ctx0" brushRef="#br0" timeOffset="36427.83">23708 3473 18431 0,'0'0'816'0,"-7"-9"160"0,4 3-784 0,-4 0-192 15,1-2 0-15,1 3 0 0,-4-4 896 0,1 1 144 0,-1-1 32 0,-1 3 0 16,-3 4-48-16,-2 2-16 16,-3-2 0-16,-4 1 0 0,-4 1-208 0,-1 3-32 0,1 0-16 0,-1 5 0 15,0 0-48-15,2 6 0 0,1 0 0 0,1 0 0 16,4 1-240-16,4 3-48 15,3-1-16-15,3 1 0 0,3-1-208 0,5 1-64 0,4-1 0 0,4 1 0 16,-1-3 0-16,4 3-128 0,4-1 192 16,3-2-64-16,1 0-128 0,1 0 0 0,1 3 0 0,0-4 0 15,-1-1 0-15,0-2 0 0,-1 0 144 0,-1 3-144 16,-2-2 176-16,-4 0-48 0,-2 0 0 0,-2 2 0 16,-2-3 240-16,-3 0 32 0,-3 0 16 0,-1 0 0 15,-4 0 96-15,-4-2 32 0,-4 1 0 0,-2-1 0 0,-5 1-112 0,-3-1-32 16,-2 0 0-16,-4-3 0 0,0 1-192 0,-1-2-32 15,0-3-16-15,-2 3 0 0,2 2-160 0,2-3 0 16,2-3 144-16,2 0-144 16,3-2-288-16,3 0-128 0,1 1-32 0,4-2 0 15,4-3-2240-15,5-1-448 0,1 0-80 0</inkml:trace>
  <inkml:trace contextRef="#ctx0" brushRef="#br0" timeOffset="36678.94">24252 3419 20271 0,'0'0'1792'0,"0"0"-1424"0,-3 10-368 0,2 1 0 15,0 1 2000-15,-3 3 336 0,-1 9 64 0,-3 0 16 16,-2 4-880-16,-3 0-192 0,-1 3-16 0,2 2-16 15,-4 0-512-15,2 1-96 0,0 2-32 0,-1-6 0 16,0-2-448-16,0-3-96 0,-1 2 0 0,2-4-128 16,2-1-896-16,2-5-272 0,1-1-64 0,1-4-8832 15,2-4-1776-15</inkml:trace>
  <inkml:trace contextRef="#ctx0" brushRef="#br0" timeOffset="37038.92">24750 3508 33231 0,'-5'15'1472'0,"1"-2"304"0,0 4-1424 0,-2 5-352 16,-3 3 0-16,-2 1 0 0,-1 3 576 0,-4-4 64 15,-1 3 0-15,-1-5 0 0,-1 1-208 0,-2-5-48 0,2-5 0 0,1 0 0 16,4-1-224-16,2-8-160 15,2-2 192-15,10-3-192 0,0 0 288 0,0 0-48 16,3-12-16-16,3-2 0 0,6-5 48 0,0 0 16 16,6-1 0-16,2-4 0 0,2 0-128 0,2 1-32 0,3-1 0 15,0 2 0-15,2 2-128 0,-2 3 0 16,0 3 144-16,3 6-144 0,-1 1 128 0,-1 7-128 0,0 7 160 0,-3 4-160 16,3 8 160-16,-4 7-160 0,-2 4 160 0,-7 0-160 15,-1 3 128-15,-4 2-128 0,-2-2 0 0,-4 0 0 16,-4-7 0-16,-3 2 0 0,0-4-176 0,-1-1 176 15,1-1-2752 1,1-6-416-16</inkml:trace>
  <inkml:trace contextRef="#ctx0" brushRef="#br0" timeOffset="37566.32">26533 2779 16575 0,'0'0'1472'0,"0"0"-1168"0,0 0-304 0,0 0 0 16,0 0 768-16,0 0 80 0,0 0 32 0,0 0 0 0,0 0 304 0,0 0 64 16,-7 13 16-16,-1 1 0 0,1 6-176 0,-1 4-48 15,0 1 0-15,2 5 0 0,1 6-272 0,-1 1-48 16,-3 1-16-16,0 5 0 0,-3 3-208 0,1 3-48 15,-1 2-16-15,0 1 0 0,-4 2-176 0,1-2-48 16,-1-5 0-16,-1-2 0 0,-1-3-80 0,2-3-128 16,-1-5 176-16,2-5-176 0,2-9 0 0,3-1-304 15,3-5 48-15,4-6-9440 16,3-8-1888-16</inkml:trace>
  <inkml:trace contextRef="#ctx0" brushRef="#br0" timeOffset="37830.64">26962 2722 28559 0,'0'0'2544'0,"0"0"-2032"0,0 0-512 0,0 0 0 16,7 11-224-16,-5 6-144 0,-4 2-16 15,0 6-16-15,-3 2 1136 0,-3 5 224 0,-2 1 64 0,0 6 0 16,-3 7-320-16,-1 0-64 0,-1 3-16 0,0 4 0 15,-2-1-128-15,-1 1-32 0,-1 2 0 0,-1-3 0 16,0-1-240-16,1-3-48 0,-1-1-16 0,3-4 0 16,-1-2-160-16,1-9 0 0,2-6 0 0,4-1-176 15,2-5-592 1,0-4-128-16,0-5-32 0,1-5-8912 0,8-6-1776 0</inkml:trace>
  <inkml:trace contextRef="#ctx0" brushRef="#br0" timeOffset="38083.21">26087 2922 30351 0,'0'0'1344'0,"12"-3"272"0,3 0-1296 0,5 0-320 16,6-1 0-16,4 0 0 0,5 2 320 0,4-6 0 15,3 0 0-15,7-2 0 0,4-3 320 0,8 1 64 0,2 2 16 0,8 1 0 16,4-2-384-16,2 4-80 15,-9-2 0-15,2 0-16 0,0 0-240 0,0 3-208 16,-3 3 32-16,-3 1-10080 0,-4 2-2032 0</inkml:trace>
  <inkml:trace contextRef="#ctx0" brushRef="#br0" timeOffset="38359.55">26099 4001 27871 0,'0'0'1232'0,"0"0"256"0,0 0-1184 0,0 0-304 16,0 0 0-16,7 2 0 0,5 1 656 0,4-3 80 15,5-4 16-15,4-1 0 0,4-1 144 0,4-3 16 16,4 0 16-16,3-5 0 0,3-3-368 0,0-2-80 16,7 1-16-16,6-1 0 0,3 2-208 0,4 0-64 15,1 2 0-15,-5-2 0 0,-6-2-320 0,-3 1-80 16,-3 3-16-16,-1 4-10400 16,-7 1-2064-16</inkml:trace>
  <inkml:trace contextRef="#ctx0" brushRef="#br0" timeOffset="38888.18">26281 4410 23839 0,'0'0'1056'0,"0"0"224"0,0 0-1024 0,0 0-256 15,0 0 0-15,10 0 0 0,0-1 1280 0,3-1 224 16,-1 0 32-16,4-2 16 0,4-5-432 0,3 2-96 16,2-5 0-16,4 3-16 0,4-3-576 0,6-1-112 15,1-2-32-15,21-8 0 0,-2 2-288 0,-7 1 160 16,-5 0-160-16,-8 2 128 0,-3 0-416 0,-6 3-96 15,-4 1 0-15,-5 2-16 16,-2 4-1712-16,-2-3-352 0,-4 5-64 0</inkml:trace>
  <inkml:trace contextRef="#ctx0" brushRef="#br0" timeOffset="39186.87">26547 4315 13823 0,'-29'3'608'0,"10"4"128"0,-4 3-592 0,0 3-144 0,0-2 0 0,2 3 0 15,1 0 2368-15,2 0 448 0,1-1 96 0,5 1 16 16,-1 0-1008-16,6 2-208 0,5 1-48 0,2-2 0 0,2 2-752 0,4 0-144 16,1 2-48-16,5 2 0 0,3-1-128 0,-1 0-16 15,2 3-16-15,2 0 0 0,2-4 0 0,1 0 0 16,-2-1 0-16,0 1 0 0,-1 2 16 0,1 0 16 16,-3 0 0-16,-5-8 0 0,-3 4-80 0,0 0 0 15,-3-1-16-15,1 3 0 0,-3-1-80 0,-2 0-16 16,-2 0 0-16,-3-3 0 0,-1-3-112 0,-2 1-32 15,-5 0 0-15,-1-4 0 0,-3 1-32 0,-3-4-16 16,-4 2 0-16,-4-4 0 0,-1-4-208 0,-4 0 0 16,-7-4-144-16,-19-5 144 15,2 1-1968-15,0-4-288 0,0-4-64 0,18 5-9232 0,-2-6-1840 16</inkml:trace>
  <inkml:trace contextRef="#ctx0" brushRef="#br0" timeOffset="39864.31">26326 2034 14047 0,'0'0'624'0,"0"0"128"0,0 0-608 0,-11-1-144 16,-2 1 0-16,-1 1 0 0,1 2 864 0,-2 2 144 0,-3 0 16 0,-2 5 16 15,-2-1-272-15,-4 5-64 16,-4 1-16-16,0 6 0 0,-1 3 48 0,0 8 16 0,-1 5 0 0,-1 10 0 16,-5 7 192-16,3 10 32 0,0 8 16 0,-3 10 0 15,-2 3-384-15,-3 4-80 0,-3 3-16 0,2 5 0 16,-1 6-128-16,5 5-16 0,0 1-16 0,7 2 0 15,4 1 32-15,6-5 0 0,7-6 0 0,4 2 0 0,4 3-64 16,6-7-16-16,3-1 0 0,3-32 0 0,1 2-96 0,3 4-16 16,2 3 0-16,5-3 0 0,0-2-320 15,4-1-80-15,3-5-16 0,5 3 0 0,2-6 352 0,0 0 80 16,4-8 16-16,2-2 0 16,0-4-896-16,1 0-176 0,-1-6-48 0,1-2-8288 15,1-6-1664-15</inkml:trace>
  <inkml:trace contextRef="#ctx0" brushRef="#br0" timeOffset="40394">27352 2173 15663 0,'0'0'1392'0,"0"0"-1120"0,0 0-272 0,0 0 0 0,13 4 336 0,-2 2 16 16,2-1 0-16,2 3 0 0,2 2 288 0,2 0 64 16,1 2 16-16,6 4 0 0,4 4 320 0,6 8 64 15,2 7 16-15,5 4 0 0,4 3-144 0,0 8-16 16,0 7-16-16,-4 10 0 0,-1 3-352 0,-4 8-64 15,1 6-16-15,-6 6 0 0,-3 5-64 0,-3 8 0 16,-4 6-16-16,-3 3 0 0,-2 5-96 0,-4-1-16 16,-2-3 0-16,-5-2 0 0,-5-6 160 0,-2-5 32 15,-2-2 0-15,-5-7 0 0,-4-8 0 0,-4-2 16 16,-4-4 0-16,-3-2 0 0,-2-4 32 0,-1-3 0 16,-5 2 0-16,7-22 0 0,-3 1-224 0,-6 1-32 0,-5 0-16 0,0-1 0 15,-1 1-144-15,-1-5-16 16,3-1-128-16,2-7 192 15,5-4-1888-15,2-8-384 0,4-1-80 0</inkml:trace>
  <inkml:trace contextRef="#ctx0" brushRef="#br0" timeOffset="41312.16">29352 3590 15135 0,'0'0'672'0,"0"0"144"0,0 0-656 0,0 0-160 0,0-7 0 16,0 7 0-16,0 0 912 0,3-8 160 0,-3 8 16 0,0 0 16 15,8-5-16-15,-8 5-16 0,13-3 0 0,-2 3 0 16,1 2-240-16,4 1-64 0,3 5 0 0,1-2 0 16,0 6-64-16,2-1 0 0,4 3-16 0,1 4 0 15,2 2-240-15,3 8-32 0,2-1-16 0,0 4 0 16,1 2-48-16,-1 2-16 0,-1 2 0 0,-1 1 0 15,-7 2-16-15,1 3 0 0,-4 1 0 0,-1 3 0 16,-6-4 192-16,-1 2 16 0,0-4 16 0,-3 2 0 16,-3 1 112-16,-3 0 32 0,-2 0 0 0,-5-3 0 15,-1-2-32-15,-5 2 0 0,-2-1 0 0,-3-1 0 16,-5 1-48-16,-5-2-16 0,-2-1 0 0,-3-2 0 16,-3-4-192-16,-2 0-32 0,-2-6-16 0,1 5 0 15,2-1-192-15,0-1-32 0,3 0-128 0,1-5 192 0,2-2-192 16,3 0 0-16,3-6 0 0,2-1 0 15,1-5-1264-15,1-2-288 0,2-4-64 0,2-2-10032 16,3-3-2016-16</inkml:trace>
  <inkml:trace contextRef="#ctx0" brushRef="#br1" timeOffset="50170.95">20557 4503 9215 0,'0'0'816'0,"0"0"-656"16,0 0-160-16,0 0 0 0,0 0 1152 0,0 0 192 0,0 0 32 0,0 0 16 15,0 0-688-15,0 0-128 0,0 0-16 0,0 0-16 16,0 0-256-16,0 0-48 0,1-8-16 0,-1 8 0 15,-1-9-224-15,1 9 0 0,0 0 128 0,0 0-128 16,0 0 0-16,0 0 144 0,0 0-144 0,0 0 128 16,0 0 496-16,-8-4 80 0,8 4 32 0,-9-2 0 15,3-1 112-15,-3 3 32 0,0 0 0 0,0 3 0 0,0-2-176 16,-1 2-16-16,-1-2-16 0,0 3 0 0,2-3-32 16,-1 0 0-16,-1 1 0 0,-1-2 0 0,5 0 144 0,-3 0 32 15,2 1 0-15,8-1 0 0,-8-3-160 0,8 3-16 16,0 0-16-16,0 0 0 0,0 0-80 0,0 0-16 15,2-11 0-15,3 6 0 0,-5 5-272 0,14-8-64 16,1 2-16-16,4 2 0 0,1-4-48 0,5 3 0 16,0 2 0-16,-5-1 0 0,4-3 16 0,6 4 0 15,3 1 0-15,5 2 0 0,4-1 32 0,4 2 0 16,2 3 0-16,3 2 0 0,-2 0-32 0,-2-1 0 16,-2 2 0-16,-5-2 0 0,-5 0-16 0,-3 4-128 15,-3 0 192-15,-4 1-64 0,-3-2-128 0,-4 2 128 16,-2-4-128-16,-2 1 128 0,-1 0 0 0,-4-3-128 15,-9-4 192-15,5 5-64 0,-5-5 80 0,0 0 16 16,0 0 0-16,0 0 0 0,-5 8 96 0,-4-4 0 16,-3 0 16-16,-2-2 0 0,-3 2-128 0,-5-1-16 15,-2-1-16-15,-5-1 0 0,-4 1-48 0,-4 0-128 16,-3-1 192-16,-2 1-64 0,-1-2-128 0,0 1 160 0,-2 4-160 0,2-2 160 16,0-1-160-16,1-1 0 0,1 3 144 0,3 3-144 15,0-2 0-15,5-2 128 0,5 3-128 16,3 0 0-16,2-2 0 0,8-2 0 0,3 1 0 0,3-2 0 15,9-1 0-15,0 0 0 0,0 0 0 0,10-6 0 16,4 1 0-16,7-4 0 0,4 1 0 0,6-1 0 16,4 3 0-16,6-4 0 0,3 2 0 0,3-2 0 15,7 1 0-15,-1-1 0 0,1 3 0 0,-1-1 0 16,-1 1 0-16,-2 2 0 0,-5-1 0 0,-3 1 0 0,-5 1 0 16,-4 0 0-16,-6 0 0 0,-5 2 128 0,-7-2-128 15,-4 1 0-15,-4 3 128 0,-7 0-128 0,0 0 128 0,-7 0-128 16,-5 2 128-16,-9 1-128 0,-5 1 0 0,-8 3 128 15,-6-4-128-15,-5 3 0 0,-4 0 0 0,-3-1 0 16,-4 1 0-16,1 2 0 0,-2-3 0 0,1 1 0 16,0 2 0-16,1-3 128 0,2 0-128 0,3 2 0 15,5-4 0-15,8-1 0 0,5 0 0 0,7 1 0 16,4-2 128-16,7-1-128 0,7-1 0 0,7 1 0 16,0 0 0-16,12-3 0 0,6-1 0 0,9 1 0 15,6-5 0-15,6 3 0 0,6 2 0 0,3 1 0 16,7-1 0-16,3-2 0 0,4 1 0 0,2 2 0 15,-2 2 0-15,-1 0-192 0,-6 4 192 0,-5-1 0 16,-7 4 0-16,-6-3 0 0,-7 1 0 0,-6 1 0 16,-6-2 0-16,-5 0 0 0,-6 1 0 0,-7-5 0 15,-3 9 0-15,-8-3 128 0,-4 2-128 0,-8-2 128 16,-5 3-128-16,-7 0 128 0,-6 0-128 0,-3 0 128 0,-5-3-128 16,-2 2 128-16,3-3-128 0,-5 0 0 15,-1 1 0-15,2-2 128 0,3-3-128 0,3 2 0 16,4-2 0-16,5 0 128 0,5-1 0 0,7 0 0 15,6-1 0-15,5 0 0 0,4-1-128 0,10 2 0 16,0 0 0-16,0 0 0 0,10-5 0 0,6-2 0 16,7 0 0-16,6-3 0 0,6 3 0 0,4-2-128 15,6 1 128-15,3 3 0 0,3-3 0 0,1 3-128 0,3 3 128 16,-1-2 0-16,-2 0 0 0,-5 3 0 0,-3 1 0 16,-9-2 0-16,-7 4 0 0,-5 2 0 0,-5-2 0 0,-7 2 0 15,-11-4 0-15,0 0 0 0,0 0 128 0,-5 6-128 16,-7 6 0-16,-9-3 144 0,-7 2-144 0,-6-1 0 15,-7-1 160-15,-1 3-160 0,-6-5 128 0,-2 2-128 16,1-3 176-16,-1 5-48 0,1-2-128 0,-19 6 192 16,9-4-1056-16,4 1-224 15,3 2-32-15,2 3-17744 0</inkml:trace>
  <inkml:trace contextRef="#ctx0" brushRef="#br1" timeOffset="54613.37">24953 14707 6447 0,'0'0'272'0,"0"0"80"0,0 0-352 0,0 0 0 0,0 0 0 0,0 0 0 15,0 0 928-15,0 0 112 0,0 0 32 0,9-6 0 16,-9 6-880-16,9-8-192 0,-9 8 0 0,10-6 0 16,-1-1 176-16,-9 7 80 0,9-5 0 0,0 1 16 15,-9 4 208-15,13-5 32 0,-7 1 16 0,-6 4 0 16,12-3-224-16,-12 3-48 0,10-2-16 0,-10 2 0 15,10 0 240-15,-10 0 48 0,0 0 16 0,8 4 0 16,-8-4 560-16,0 0 112 0,0 0 32 0,7 7 0 16,-7-7-48-16,0 0-16 0,0 0 0 0,0 0 0 15,0 12-192-15,0-4-32 0,0-8-16 0,0 0 0 16,0 0-304-16,0 0-48 0,0 11-16 0,0-11 0 16,0 0-144-16,5 7-48 0,-5-7 0 0,0 0 0 0,13 11-32 15,-3-6-16-15,-10-5 0 0,14 7 0 0,-1 0-64 0,0-2-16 16,-2 0 0-16,2 3 0 0,-2-4-32 0,2 2-16 15,0 2 0-15,-1-2 0 0,5-1-16 0,-2 3-16 16,-1-2 0-16,-1 6 0 0,2-3-176 0,-1 2 128 16,0 2-128-16,0-3 128 0,0 1-128 0,1 1 192 15,3-2-192-15,-1 3 192 0,-2-3 16 0,1 2 16 16,3 4 0-16,-1-2 0 0,0-4-32 0,0 1-16 16,0 2 0-16,1-2 0 0,0 2-16 0,1 0 0 15,0-5 0-15,1 4 0 0,-1 2-32 0,0-1-128 16,1 1 192-16,-1 0-64 0,-1-1-128 0,-1-2 192 15,0 3-192-15,0 1 192 0,-2-2-32 0,-1-3 0 16,-1 2 0-16,0-1 0 0,0 3 96 0,-1-1 0 0,1-2 16 16,-3-1 0-16,2 3-16 0,1-3-16 15,3 2 0-15,-2 0 0 0,-1-1-96 0,-1 0-16 0,3 0 0 0,1 0 0 16,0 1-128-16,1 1 192 0,-1-4-192 16,0 4 192-16,1-4-192 0,1 2 128 0,0 0-128 0,3 1 128 15,-3 2-128-15,1 0 0 0,1-2 0 0,-1-1 0 16,-1 1 0-16,0 0 128 0,0 1-128 0,2-1 0 15,-2-3 0-15,1 3 0 0,-2 3 128 0,0-1-128 16,-1-3 0-16,1 2 0 0,1 0 0 0,0-2 128 16,-1 3-128-16,0 0 0 0,0 1 0 0,2 1 128 15,-1-5-128-15,0 4 0 0,-1 2 144 0,0-2-144 16,0-1 144-16,1-3-144 0,1 2 192 0,0 1-192 16,-1-2 192-16,0 2-64 0,-1-3 0 0,-1 2-128 0,-2-1 176 15,2 2-176-15,-1 2 160 0,1-2-160 0,-2-2 208 16,0 2-48-16,-1 0-16 0,0 2 0 0,-1-2-144 15,1-3 192-15,1 2-192 0,-1 1 192 0,1-3-192 0,1 2 192 16,-1 0-192-16,0-3 192 0,-1 4-64 0,1-2-128 16,1-1 192-16,0 0-64 0,-1 2-128 0,2-2 128 15,-1 1-128-15,2 0 128 0,-1-4-128 0,2 3 0 16,0-2 0-16,0 3 128 0,0 0-128 0,0-1 0 16,-1 0 0-16,1 2 0 0,0-3 0 0,0 3 0 15,-1 1 128-15,1-4-128 0,0 1 0 0,-1 3 0 16,0-4 0-16,-1 2 0 0,1 1 0 0,0-2 0 15,0 3 0-15,0 1 0 0,2 0 0 0,-2 1 0 16,2-4 128-16,0 2-128 0,2 0 0 0,-2 2 0 0,-1-4 0 16,0 2 128-16,0 0-128 0,3 2 0 15,-2-2 0-15,1 0 0 0,-2 0 0 0,1-1 0 0,1 3 0 0,-2-5 0 16,-2 2 0-16,1 0 128 0,1 1-128 0,-1-3 128 16,-3 2-128-16,1 1 0 0,-1-7 0 15,-1 4 128-15,0-5-128 0,0 4 0 0,1-1 144 0,-1 2-144 16,-1-3 0-16,2 2 0 0,3-1 0 0,-2 1 128 15,0-3-128-15,-1 1 0 0,0-1 0 0,0 2 128 16,1-3-128-16,0 2 0 0,-3 1 0 0,1-3 0 16,1 4 0-16,-1-3 0 0,0 1 0 0,0-1 128 15,0-1-128-15,0 2 0 0,-3-2 0 0,3 3 0 16,-2-1 0-16,0 2 0 0,0-4 0 0,-1 0 0 16,-2 2 0-16,0-4 0 0,-9-4 0 0,13 8 0 15,-2-2 128-15,1-1-128 0,-2 1 128 0,0 1-128 16,-10-7 0-16,12 5 144 0,-2 1-144 0,0 1 0 0,-10-7 128 0,10 5-128 15,-1 0 0-15,0 1 0 0,-9-6 0 16,11 5 0-16,-2 0 128 0,3 0-128 0,-12-5 0 16,11 5 0-16,0-1 0 0,0 0 0 0,-11-4 128 0,12 5-128 15,0-1 0-15,-1-2 0 0,1 2 0 0,-12-4 0 16,10 4 128-16,-10-4-128 0,13 5 0 0,-3-1 0 16,-10-4 0-16,11 4 0 0,-1 1 128 0,-10-5-128 15,11 6 0-15,-11-6 0 0,11 4 0 0,-2 2 0 16,-2 2 0-16,-7-8 0 0,9 4 0 0,-9-4 0 15,9 7 0-15,-1 4 0 0,0-6 0 0,-8-5 128 16,0 0-128-16,10 9 0 0,0-4 160 0,-3 1-160 16,-7-6 128-16,9 9-128 0,-1-4 0 0,-2 1 0 0,5 2 128 15,-5-3-128-15,-6-5 0 0,8 8 0 0,0-3 0 16,0 1 0-16,-8-6 0 0,9 9 0 0,-1-5 0 16,-1 2 0-16,0 4 0 0,0-5 0 0,-7-5 0 0,10 9 0 15,-1-4 0-15,0 2 0 0,-1 2 0 0,1-3 0 16,0-1 0-16,-1 3 0 0,4-1 0 0,-2 1 0 15,-4-3 0-15,3 1 0 0,0 2 0 0,0-3 0 16,-1 0 0-16,1 3 0 0,-9-8 0 16,10 6 0-16,-1 3 0 0,0-4 128 0,0 2-128 0,-1 0 0 15,-8-7 0-15,11 8 0 0,0 1 0 0,-1-3 0 16,-1 2 0-16,1 1 128 0,0-4-128 0,1 2 0 16,-1-2 0-16,1 2 0 0,-1 0 0 0,1-2 0 15,0 2 0-15,2 0 0 0,-4-1 128 0,2 1-128 16,0 0 0-16,1-1 0 0,-1 3 0 0,1-3 0 15,-1 2 0-15,1 1 0 0,-3 0 0 0,1-1 0 0,1 1 0 16,1 0 0-16,-2-1 0 0,3-1 0 0,-3 1 0 0,1 4 0 16,1-2 0-16,-1 0 128 0,0 0-128 0,1-4 0 15,-1 6 0-15,-1-3 0 0,1 1 0 0,-1-2 128 16,0 0-128-16,0-1 0 0,0-2 0 0,0 3 128 16,-10-8-128-16,12 5 0 0,-2 0 0 0,-1 0 0 15,0 1 128-15,-9-6-128 0,0 0 0 0,11 1 0 16,-11-1 0-16,0 0 128 0,0 0-128 0,11 0 0 15,-11 0 144-15,0 0-144 0,0 0 0 0,0 0 144 16,0 0-144-16,0 0 0 0,0 0 128 0,0 0-128 16,5-10 0-16,-5 10 0 0,1-10 0 0,-2-1 0 0,-2 3 128 0,-2-2-128 15,0 2 0-15,-4-2 0 16,0 0 0-16,-4-2 0 0,1 1 0 0,-4 2 0 0,-1-4 0 16,-2 2 0-16,-2-1 0 0,-3-1 0 0,-4-3 0 15,0 1 0-15,0 0 0 0,-1 1-144 0,0-1 144 0,-2-2 0 16,1 2 0-16,-1-1 0 0,1-1 0 0,0 0-128 15,0 1 128-15,-1 2 0 0,1-2 0 0,-2 1 0 16,-1-1 0-16,-3-2-128 0,-2-1 128 0,1 1 0 16,1-1 0-16,0 1 0 0,2 0 0 0,1 1 0 15,0-4 0-15,1 0 0 0,1-1 0 0,2 0 0 16,1 2 0-16,0 1 0 0,0-3 0 0,2-2 0 16,-2 1 0-16,-2 0 0 0,1-1 0 0,-3 3 0 15,-1-1 0-15,3 3 0 0,-2 0 0 0,3 0 0 16,-2 0 0-16,1 1 0 0,0-1 0 0,1 1 0 0,1 2 0 15,0-1 0-15,3 1 0 0,-1-1 0 0,1 2 0 16,-2 0 0-16,-1-2 0 0,2 1 0 16,-1-2 0-16,2 0 0 0,-2 0 0 0,1 0-128 0,1 1 128 0,2-1 0 15,2 2 0-15,0 0 0 0,0-1 0 0,0 1 0 16,1-1 0-16,0 1 0 0,-1-1 0 0,1 2 0 16,0 0 0-16,-1 0 0 0,1 1 0 0,-2 0 0 15,1-2 0-15,-2 5 0 0,-1-2 0 0,0-1 0 16,-2 0 0-16,1 2 0 0,-1 0 0 0,0-2 0 15,-2-4 0-15,1 4 0 0,1 3 0 0,1-2 0 16,-2-2 0-16,3 1 0 0,0-1 0 0,1 1 0 16,3 0 0-16,-1-2 0 0,1-1 0 0,1 0 0 0,0 2 0 15,0 1 0-15,0 1 0 0,1-1 0 16,0-4 0-16,-1 1 0 0,-4 0 0 0,4 2 0 0,-1 1 0 16,0 1 0-16,-3-3 0 0,0 2 0 0,-4 2 0 15,2 1 0-15,-1-3 0 0,2-1 0 0,3 3 0 0,-1 1-128 16,0-3 128-16,2 2 0 0,1 2 0 0,0-3 0 15,1 1 0-15,0 2 0 0,-1-3 0 0,1 4 0 16,2-3 0-16,1 4 0 0,1 0 0 0,0 0 0 16,-2-3 0-16,2-2 0 0,0 3 0 0,-1-3 0 15,0-1 0-15,0 2 0 0,-1-2 0 0,2 1 0 16,0-1 0-16,0 4 0 0,-1-3 0 0,0 0 0 16,-2 3 0-16,2-3 0 0,-1 1 0 0,0-1 0 15,0-1 0-15,1-2 0 0,-2 0 0 0,2 1 0 16,-2 1 0-16,1-1 0 0,1-4 0 0,-1 1 0 15,2 1 0-15,0 2 0 0,-3-5 0 0,1 1 0 16,1 5 0-16,0 0 0 0,2-1 0 0,-2-1 0 0,1-2 0 16,-4 2 0-16,3 2 0 0,0 1 0 0,-1-2 0 15,0-2 0-15,-1 0 0 0,-1-1 0 0,1 3 0 0,-1-1 0 16,0-3 0-16,0 3 0 0,-1 1 0 0,-1 1 0 16,-3 0 0-16,0-3 0 0,0-1 0 0,2 0 0 15,-1 1 0-15,2 0 0 0,-1 1 0 0,2-2 0 16,0-3 0-16,1 4 0 0,2-1 0 0,-1 0 0 15,0 0 0-15,1 1 0 0,0-1 0 0,0 1 0 16,3 1 0-16,0 0 0 0,-1 0 0 0,0 1 0 16,1 4 0-16,-1 0 0 0,1 1 0 0,-2-3 0 15,2 2 0-15,1 3-128 0,-1 4 128 0,0-2 0 16,1 0 0-16,-1 3-128 0,0 2 128 0,2 1 0 16,-1 0 0-16,3-2 0 0,-1 0 0 0,1 2 0 0,9 0-144 15,0 0 144-15,-6 2 0 0,6-2 0 16,0 0 0-16,-8 7 0 0,5 2-144 0,3-9 144 0,0 0 0 0,0 0 0 15,5 12 0-15,2 4-128 0,1-2 128 0,2-2 0 16,0-3 0-16,3 4 0 0,1 1 0 0,0-1 0 16,1-2 0-16,3 3 0 0,1-2 0 0,0 2 0 15,-1 1 0-15,0 1 0 0,-1 0 0 0,4 0 0 16,-3 2 0-16,1 0 0 0,2-1 0 0,2 0 0 16,-1 0 0-16,2 0 0 0,1 0 0 0,2 1 0 15,0 2 0-15,2-5 0 0,1 3 0 0,1 2 0 16,1 2 0-16,0-2 0 0,-2-2 0 0,1 0 0 15,-2 3 0-15,0 0 0 0,-1-2 0 0,-1 0 0 0,-2 3 0 16,2-3 0-16,2-2 0 0,0 4 0 16,2-1 0-16,-1 0 0 0,1 3 0 0,-1 1 0 0,6-1 0 0,-2 3 0 15,1 0 0-15,-2 0 0 0,0 1 0 16,0-3 0-16,0 4 0 0,-1-4 0 0,-2 3 0 0,2-3 0 16,1-1 0-16,1 3 0 0,0-4 0 0,2 2 0 15,-3 3 0-15,3-3 0 0,2 0 0 0,-3 1 0 16,-3-3 0-16,0 2 0 0,0 2 0 0,0-4 0 15,-2 4 0-15,-1-2 0 0,-1-2 0 0,2 1 0 16,0-1 0-16,1 0 0 0,-2-2 0 0,0 3 0 16,1 0 0-16,4-1 0 0,0-2 0 0,1 0 0 15,-1 1 0-15,-1 0 0 0,0 4 128 0,0-5-128 0,-3-2 0 16,2 1 144-16,-3 0-144 0,-1 2 0 16,3 1 0-16,-2 0 0 0,0-2 0 0,0 0 0 15,2-2 0-15,-1 2 0 0,1 1 0 0,1-1 0 0,-1-2 0 0,0 1 0 16,1 1 0-16,-3-1 0 0,-1-1 0 0,0-3 0 15,0 2 0-15,-3-1 0 0,1 0 0 0,-1-2 0 16,-1 1 0-16,2-1 0 0,0-1 0 0,1 2 0 16,-4-1 0-16,1-1 0 0,0-2 0 0,0 3 0 15,-1 1 0-15,0 0 0 0,4-1 128 0,0-1-128 16,-2 1 0-16,2 1 0 0,-4-1 0 0,1-1 0 16,0 0 0-16,0 1 0 0,-2 2 0 0,-1 0 0 15,0-2 0-15,-1-2 0 0,-1 2 0 0,4 2 0 16,0-3 0-16,-2 0 0 0,0 1 0 0,0 1 0 15,-3 1 0-15,1 0 0 0,0 2 0 0,-1 0 0 16,0 0 0-16,-2-1 0 0,0 1 0 0,1 0 0 0,0-1 0 16,-1-2 0-16,1-1 0 0,-3 2 0 0,-1 0 0 0,-1 0 0 15,1-2 0-15,-1-1 0 0,1 2 0 0,-2-1 0 16,-2 0 0-16,1-4 0 0,0 0 0 0,0 3 0 16,-1-4 0-16,0 2 0 0,-2-3 0 0,1 3 0 15,0 0 0-15,-1-1 0 0,2 0 0 0,-2-4 0 16,0 3 128-16,1 0-128 0,-2-1 0 0,1 1 0 15,3-3 0-15,-3 3 0 0,2-3 0 0,0 3 0 16,0-3 0-16,0 1 0 0,2 0 0 0,0-3 0 16,-1 1 0-16,0 2 0 0,-10-7 0 0,11 6 0 15,0-2 128-15,-1 1-128 0,-1 1 0 0,-1-2 0 16,0 1 0-16,0 2 0 0,-8-7 0 0,10 5 0 0,-2 1 0 16,-2 2 0-16,-6-8 0 0,0 0 0 0,0 0 0 0,9 5 0 15,-9-5 0-15,7 6 0 0,-7-6 128 16,0 0-128-16,8 6 0 0,-8-6 0 0,0 0 0 0,8 7 0 15,-8-7 0-15,0 0 0 0,7 6 0 0,-7-6 0 16,0 0 0-16,0 0 0 0,8 6 0 0,-8-6 0 16,0 0 0-16,0 0 0 0,0 0 0 0,0 0 0 15,0 0 0-15,0 0 0 0,0 0 0 0,0 0 0 32,0 0-1104-32,-5-8-208 0,-3 0-32 0,-1-1-16 15,0 1-1136-15,2 2-208 0,-1-2-48 0,3 2-14048 0</inkml:trace>
  <inkml:trace contextRef="#ctx0" brushRef="#br1" timeOffset="55166">29264 17703 13823 0,'0'0'1216'0,"0"0"-960"16,0 0-256-16,-5 7 0 0,5-7 640 0,0 0 96 16,-7 11 16-16,2-5 0 0,5-6-160 0,0 0-16 0,0 0-16 0,-6 9 0 15,1-4 80-15,5-5 32 0,0 0 0 0,-9 4 0 16,0 0-160-16,9-4-16 0,-10 5-16 0,0-3 0 15,0-2 224-15,1 0 32 0,0 2 16 0,0-2 0 16,1-3 192-16,8 3 32 0,-9-5 16 0,9 5 0 16,-6-5 160-16,6 5 16 0,-5-8 16 0,2-3 0 15,2 1-240-15,2-1-48 0,2-1-16 0,1 0 0 16,1-2-400-16,4-1-80 0,-2 1-16 0,5 0 0 16,-1 1-240-16,2 1-144 0,0 0 160 0,2 3-160 15,-1 2 0-15,0 2 0 0,2 1 0 0,2 0 0 16,1 0 0-16,-1 3 0 0,-1 1 0 0,-1 4 0 15,1-1 0-15,-2 3 0 0,-2 4-128 0,1 0 128 16,-4 3 0-16,-1 1 0 0,-3-2 0 0,-1 5 0 16,-1 1-192-16,-3 1 192 0,-2 0-192 0,-2 2 192 15,-2 1-176-15,-1-2 176 0,-2-1-160 0,-1-1 160 0,0-3 0 0,1 2 0 16,-4-4 0-16,-1-4 0 0,-1-1 192 16,-1-1 16-16,-3 0 16 0,3 1 0 0,0-4 128 0,1 0 32 15,0-2 0-15,2-2 0 0,0-4-32 0,3 1 0 16,9 3 0-16,-9-9 0 0,4-1-192 0,0-3-32 15,2 3-128-15,3-2 192 0,0 0-336 0,4 1-80 16,1 0-16-16,2 1 0 16,0 1-1104-16,1-1-240 0,1 2-32 0</inkml:trace>
  <inkml:trace contextRef="#ctx0" brushRef="#br1" timeOffset="56545.78">29452 17339 25455 0,'0'0'1120'0,"0"0"240"0,-6-3-1088 0,6 3-272 16,-9-3 0-16,9 3 0 0,-9-3 784 0,9 3 112 15,-9 0 0-15,-1-1 16 0,0 1-144 0,10 0-48 16,-8 0 0-16,8 0 0 0,-10 1 0 0,10-1 0 16,-9 6 0-16,0 0 0 0,1 0-112 0,1 2-32 15,-2 2 0-15,0 1 0 0,3 1 16 0,-3 4 0 16,-1 6 0-16,1 6 0 0,0 2-176 0,-1 4-32 16,-2 4-16-16,-1 4 0 0,-2 1-48 0,0 4-16 15,-5 1 0-15,-1 0 0 0,1 2-16 0,-2 0 0 0,-2-6 0 16,1 1 0-16,3-7 64 0,2-1 16 15,2-4 0-15,0 0 0 0,4-5 80 0,0-2 32 16,3-7 0-16,0 0 0 0,3-2-176 0,3-3-48 0,1-3 0 0,2-2 0 16,0-9-96-16,0 0-32 0,0 0 0 0,0 0 0 15,10-1-128-15,2-4 128 0,-1-3-128 0,3 2 128 16,1-7-128-16,4-1 128 0,3-2-128 0,1-1 128 16,3 3-128-16,4 0 0 0,1-1 0 0,4 5 0 15,3 3 0-15,-1 5 0 0,3-1 0 0,1 3 0 16,-1 4 0-16,-2 0 0 0,-4 4 0 0,0-2-176 15,-1 3 176-15,-1 0 0 0,-3 0 0 0,3 1 0 16,-4 3 0-16,0-3 0 0,-2 1 0 0,-5 3 0 16,-1-4 0-16,-2 2 0 0,-2-2 0 0,-3 0 0 15,-2 0 0-15,-4-1 0 0,0 1 0 0,-2-2 0 0,-5-8 0 16,4 10 0-16,-4-10 0 0,1 9 0 0,0 0 0 16,-1-9 128-16,0 0-128 0,0 0 0 0,0 0 128 15,0 0-128-15,0 0 160 0,-8 4-160 0,8-4 192 16,-10 0-64-16,1-4-128 0,2-4 192 0,2-1-192 0,0-3 176 15,0-1-176-15,-1 0 160 0,1-2-160 0,2-4 128 16,0-6-128-16,0 0 128 0,1-1-128 0,2-4 0 16,2-3 0-16,2 0 128 0,1-1-128 0,2 0 0 15,0 1 0-15,3 3 0 0,4 4 0 0,-2 3 0 16,-1 4 0-16,1 1 0 0,-1 1-144 0,2 4 144 16,-2-3 0-16,3 5 0 0,-2-1 0 0,-2 5-128 15,3-5 128-15,-3 5 0 0,0-3 0 0,-1 4 0 16,-1 0 0-16,-1 1 0 0,0 0 0 0,-1-1-128 0,-6 6 128 15,0 0 0-15,0 0 0 0,0 0 0 0,5-9 0 16,-5 9 0-16,0 0 0 0,0 0 0 0,0 0 0 0,0 0 0 16,0 0 0-16,0 0 128 0,0 0-128 0,-9-4 0 15,1-1 0-15,0 2 0 0,-3 2 0 0,0 2 0 16,-3 2 0-16,-3 1 0 0,-2-4 128 0,-4 2-128 16,-4-1 192-16,-3 3-16 0,0-1 0 0,-5-1 0 15,-4-2 144-15,-2 4 48 0,-2 0 0 0,-3-2 0 16,-1 2-80-16,-3 0-16 0,-4-3 0 0,-2 2 0 15,-1-3-96-15,4-3-32 0,2 1 0 0,8 1 0 16,3-1-144-16,10 0 0 0,7-2 0 0,8-2-176 16,6-1-2048-1,9 0-400-15,6-7-96 0</inkml:trace>
  <inkml:trace contextRef="#ctx0" brushRef="#br1" timeOffset="59745.66">3123 2978 10191 0,'0'0'448'0,"0"0"96"0,13-2-544 0,-2 1 0 16,-11 1 0-16,12 0 0 0,-3 0 576 0,-9 0 16 15,0 0 0-15,0 0 0 0,10-3-368 0,-10 3-80 16,0 0-16-16,0 0 0 0,0 0 16 0,0 0 0 15,0 0 0-15,0 0 0 0,0 0 176 0,0 0 16 16,-4-7 16-16,4 7 0 0,-9-4 128 0,0 1 32 16,-1 2 0-16,-1 1 0 0,-2 0 256 0,0 0 48 15,0 0 16-15,-2 0 0 0,-3 0-96 0,-2-1-16 16,-2-2 0-16,0-2 0 0,-4 3-224 0,1-1-48 0,-2 1-16 0,0 0 0 16,-1 1 112-16,0-1 32 15,0-1 0-15,0-1 0 0,1 2-128 0,-3 0 0 0,0 0-16 0,-3 2 0 16,-4-1-240-16,-1 1-32 15,-3-2-16-15,0 2 0 0,-1 2-144 0,0-1 0 0,1 0 144 0,1 3-144 16,3 1 144-16,0 1-144 16,-1 2 192-16,-1 2-192 0,-2-2 192 0,1 3-192 0,-1 6 192 0,0 1-192 15,-1-1 192-15,2 2-64 0,-1 6 0 0,0 0-128 16,1 0 144-16,13-4-144 0,-1 2 0 0,0 1 144 16,-1 5 48-16,-1 0 0 0,2 3 0 0,3 1 0 15,0-1 0-15,2 0 16 0,1 2 0 0,3 2 0 16,3-1-64-16,0 1-16 0,4 1 0 0,1-2 0 15,4-1-128-15,0 0 0 0,4-1 0 0,1 1 128 16,2-1-128-16,3 1 0 0,2-1 0 0,3 0 128 0,2 0-128 0,4 0 0 16,2 2 144-16,3-1-144 0,4-2 0 0,3-3 144 15,3 0-144-15,3-3 0 0,-1 0 192 0,5-3-192 16,1 1 192-16,4-1-192 0,1-2 128 0,1-4-128 16,-1 0 0-16,1-2 0 0,1-2 144 0,-2-2-144 15,-2-3 0-15,0 0 144 0,1-5-16 0,0 3 0 16,-1 1 0-16,1-4 0 0,0-3-128 0,-2 0 0 15,2 0 144-15,0-2-144 0,-3 0 256 0,1-7-32 16,-2 0 0-16,-1-4 0 0,-1-1 32 0,1-1 0 16,-1-4 0-16,1-2 0 0,-2-1 96 0,2-4 32 15,-3 0 0-15,1-5 0 0,2-3-384 0,-2 2 0 0,0-1-192 16,-1-1 64-16,-1-2 128 0,0 1 0 16,-5-2 128-16,7-14-128 0,-9 4 144 0,-4 5-144 15,-5 1 192-15,-3-1-192 0,-3 2 320 0,-3 0-64 16,-5-3 0-16,-1 4 0 0,-1 1 48 0,-3-1 0 0,-5 3 0 0,-1-1 0 15,0 2-128-15,-2 1-32 16,-5 0 0-16,0 2 0 0,-2 4-144 0,-2-1 160 0,-3 2-160 0,-3-1 160 16,-3 4-160-16,-3-3 192 0,-3 4-192 15,-2 3 192-15,-2 0-192 0,-1 2 0 0,0 0 0 16,-1 4 128-16,0 1-128 0,-1 4 0 0,-2 1 0 0,-2 1 0 16,0-3 0-16,-1 4 0 0,-1-4 0 0,0 4 0 15,1 4-160-15,1-1 160 0,3 2 0 0,1 4-144 16,0-1 144-16,1 5 0 0,-2 0 0 0,1 1 0 15,1 2 0-15,-1-1-128 0,-1 2 128 0,1 2 0 16,0 5 0-16,1 2-128 0,3 2 128 0,0 1 0 16,-1 0 0-16,2 2-160 0,1-1 160 0,2 3 0 15,1-2-128-15,4 4 128 0,2-1 0 0,2 0 0 0,0-3-144 0,4 2 144 16,0-1 0-16,4 3-144 0,3-1 144 16,2 5-128-16,3 3 128 0,4-1-128 0,1 1 128 0,3 1 0 15,2 1 0-15,2-11-128 0,2 4 128 0,1 0 0 16,3 4 0-16,2 1 0 0,1 0 0 0,3-1 0 15,2 2 0-15,2 1 0 0,3-1 0 0,1-1 0 16,1-2-144-16,1-2 144 0,2 2 0 0,1-3 0 16,2-1 0-16,2-3 0 0,0-1 0 0,2-3 0 15,2 0 0-15,2-1 0 0,3-4 0 0,-1-3 0 16,2-2 0-16,1 1 0 0,1-7 0 0,0 1 0 16,2-3 0-16,1-4 0 0,-1 0 0 0,3-1 0 15,0 0 0-15,1-2 0 0,3-1 0 0,-1-3 0 16,-3-2 0-16,1 1 0 0,-3-6 0 0,-1-3 0 15,-2-1 0-15,-1-1 0 0,2-1 0 0,-2-2 128 16,1-5-128-16,0 1 0 0,-2-6 128 0,0 3-128 16,0-4 128-16,-2-1-128 0,0 2 0 0,-5-2 128 15,-2-2-128-15,-1 2 0 0,-3-1 128 0,9-16-128 16,-6 8 0-16,-5 0 128 0,-6 3-128 0,-3 2 160 16,-4 0-160-16,-4 0 160 0,-2-1-160 0,-4 0 0 0,-2 0 144 0,-4 5-144 15,-2 1 192-15,-1 0-16 0,-4 2-16 0,-2 2 0 16,-6-3 32-16,-1 2 0 0,-1 1 0 0,-5-2 0 15,-4 3-48-15,-4-3 0 0,-2 3 0 0,-3 1 0 16,-5 4-144-16,0-1 128 0,0 4-128 0,-2 3 128 16,-4 4-128-16,-1 2 0 0,2 3 0 0,-5 5 0 15,-5-1 0-15,2 3 0 0,-2 3 0 0,0-1 0 0,0-1 0 16,-1 3 0-16,1 5 0 0,1-2 0 0,3 5 0 16,2-2 0-16,1 2 0 0,3 4 0 0,0 2-128 0,4 1 128 15,3 0 0-15,1 4 0 16,0 4-1216-16,2 0-192 0,3 3-16 0,-1 4-15312 15</inkml:trace>
  <inkml:trace contextRef="#ctx0" brushRef="#br1" timeOffset="63729.57">24900 14818 8287 0,'0'0'736'0,"0"0"-592"0,0 0-144 0,0 0 0 16,-2-8 1344-16,2 8 256 0,-4-9 32 0,4 9 16 16,0 0-496-16,0 0-112 0,4-9-16 0,-4 9 0 15,5-9-448-15,-5 9-80 0,5-7-32 0,-5 7 0 16,0 0 0-16,6-6 0 0,-6 6 0 0,0 0 0 15,6-8 112-15,-6 8 32 0,0 0 0 0,7-5 0 16,-7 5 256-16,0 0 48 0,2-12 16 0,3 6 0 16,-5 6-64-16,0 0-16 0,0 0 0 0,4-12 0 15,-1 3-224-15,-3 9-48 0,0 0-16 0,0 0 0 16,0 0-144-16,0 0-32 0,0 0 0 0,0 0 0 0,0 0-112 0,0 0-16 16,0 0-16-16,0 0 0 15,0 0-240-15,-7 11 0 0,1 3 128 0,1 1-128 0,0 1 128 0,-1 5-128 16,0 3 176-16,3 2-176 0,-2 0 192 0,1 4-64 15,0 5 0-15,0 0-128 0,0 6 160 0,0 2-160 16,1-1 128-16,-1 4-128 0,-1 2 0 0,1 2 0 16,0 2 0-16,2 0 0 0,-5-4 0 0,-2 1 0 15,2-1 0-15,-2-1 128 0,-3-5-128 0,2-1 0 16,0 2 0-16,1-3 0 0,0 0 128 0,0 1-128 16,0-1 0-16,2-2 128 0,-1-1-128 0,3-1 0 15,0-2 0-15,0-1 0 0,0-2 0 0,1 0 0 16,-2 4 128-16,1-3-128 0,1-4 0 0,-1 2 0 15,0 2 0-15,0 0 128 0,-3-6-128 0,2 6 0 0,-2-1 0 0,0-1 0 16,1 3 0-16,-1-1 0 0,-1 1 0 0,0 0 0 16,2-1 0-16,-2 0 0 0,2-1 0 0,0 1 0 15,0-4 0-15,1 0 0 0,-3-4 0 16,3 3 0-16,-2-4 0 0,-1 1 0 0,0 0 0 0,0-1 0 16,-1 2 0-16,1 2 0 0,-1-3 0 0,0 3 0 15,-1-2 0-15,-1 3 0 0,1-1 128 0,-1 5-128 16,1-1 0-16,-2-1 0 0,0-2 0 0,2 1 0 15,0-2 0-15,-1 2 0 0,2-2 0 0,0 2 0 16,1-1 0-16,1 0 0 0,3 0 0 0,0-3 0 16,-1 3 0-16,2-4 0 0,-2 2 0 0,0 0 0 15,1 1 0-15,-1 2 0 0,0 3 0 0,1-3 0 16,-1-1 0-16,1 1 0 0,-1-3 0 0,0 3 0 16,-2 0 0-16,3 2 0 0,-1 1 0 0,-2-2 0 0,-1 2 0 0,0 0 0 15,0 1 0-15,2 0 0 0,-2 2 0 0,0 1 160 16,0 0-160-16,0-2 160 0,0-4-160 0,0 3 0 15,0-1 0-15,0-1 128 0,-1-5-128 0,1 2 160 16,1-2-160-16,0-2 160 0,0 1-160 0,2-4 0 16,-2 0 144-16,3 1-144 0,0 0 0 0,-3-1 128 15,2 1-128-15,-1 2 0 0,-1 1 0 0,0-1 128 16,-1 4-128-16,-1 0 0 0,3 0 0 0,-1-2 0 16,2 2 0-16,-3-4 0 0,0 1 0 0,2-2 0 15,2 1 0-15,2-2 0 0,0 0 0 0,-1-2 144 16,0 0-144-16,1-2 0 0,0 0 208 0,0-2-64 15,0-3-16-15,1-2 0 0,1 2-128 0,0 0 128 16,0-4-128-16,-2 4 128 0,-2-5-128 0,2 4 128 16,-2 1-128-16,1 2 128 0,-1-2-128 0,2 2 0 0,-5 3 0 0,-1-1 0 15,0 1 0-15,0 0 0 0,0-2 128 0,0 1-128 16,-1 0 0-16,3-2 0 0,-1 0 0 0,2-4 0 16,-2 2 0-16,4-1 128 0,2-6-128 0,-1 3 0 15,-1 0 0-15,2-2 0 0,2-7 128 0,-3 11-128 16,1-5 0-16,0 3 0 0,2-9 0 0,-1 9 128 15,-1 2-128-15,-1-3 0 0,3 1 0 0,0-2 0 16,0-7 0-16,-1 12 0 0,-2-2 0 0,2 0 0 16,-2 0 0-16,3-2 0 0,-2 2 0 0,2-10 0 15,-3 9 0-15,1 0 0 0,-1-3 0 0,3-6 0 16,-3 8 0-16,-1 1 128 0,1-3-128 0,1 3 0 16,-1-3 0-16,1 3 0 0,2-9 128 0,-3 8-128 15,0 2 0-15,1-1 0 0,2 1 0 0,-1-2 0 0,-2 2 0 16,2-2 0-16,0 3 0 0,-1-3 0 0,1 0 0 15,1-8 0-15,-1 8 0 0,1-8 0 0,0 10 0 16,-2-2 0-16,2-8 0 0,0 0 0 0,0 0 0 0,0 0 0 16,0 0 0-16,0 0 0 0,0 0 0 0,0 0 0 15,12-4 0-15,-2-6 0 0,-2 1 0 0,-2-4 0 16,-1-2 0-16,0-3 0 0,2-1 0 0,-4 0 0 16,1-2 0-16,1-6 128 0,2-2-128 0,2-4 128 15,-1-1-128-15,4-2 128 0,-1-2-128 0,2-8 160 16,-2-5-160-16,5 1 160 0,-2-7-160 0,1 0 0 15,0 0 0-15,3 2 128 0,1 2-128 0,1-1 0 16,-1 1 0-16,-1-2 128 0,0-1-128 0,-1 3 0 16,-2 1 0-16,-1 1 0 0,-1 1 0 0,-1 3 0 0,1-2 128 15,-2-1-128-15,-2-1 0 0,0-1 192 0,0-2-192 16,0-2 192-16,0 1-16 0,0 0 0 0,1-1 0 16,1 2 0-16,-2-2-32 0,3-1 0 0,-2-3 0 0,0 3 0 15,0 0-144-15,0-1 0 0,3 0 144 0,-1 3-144 16,-2 2 128-16,0 1-128 0,-1 2 128 0,-2 2-128 15,2-2 128-15,1 5-128 0,2-4 160 0,-1 3-160 16,1 3 272-16,-1-3-32 0,1 2-16 0,0 3 0 16,1-1-96-16,0 2 0 0,1 0-128 0,-3-3 192 15,2-3-64-15,1-1-128 0,1 3 176 0,-1-4-176 16,3-2 160-16,0 0-160 0,0 1 128 0,1-1-128 16,-2 3 128-16,1 3-128 0,-2-2 128 0,-1 4-128 15,-1-1 192-15,0 3-64 0,-2 2 0 0,-1 0 0 0,-1 1-128 16,0 2 0-16,-1-1 144 0,-3 3-144 0,0 0 128 0,0-3-128 15,-3 2 128-15,1 0-128 0,-1 1 0 16,1-3 128-16,0-5-128 0,2 3 0 0,-3-1 0 16,2 2 0-16,0-1 0 0,1 0 128 0,-1 1-128 0,-1 1 0 15,0 1 0-15,1 4 128 0,0 3-128 0,-1 4 0 16,1 1 0-16,0-2 0 0,-1 1 144 0,-1 2-144 16,2-2 192-16,-3 2-192 0,1 2 224 0,0 1-64 15,1 1-16-15,-2 0 0 0,-1 4-16 0,0 2-128 16,0-1 192-16,0 0-64 0,-1 2 16 0,1 2 0 15,-2-3 0-15,1 5 0 0,1-1-144 0,0 8 160 16,0-9-160-16,0 9 160 0,0-6-160 0,0 6 0 16,0 0 0-16,0 0 0 0,0 0 0 0,0 0 0 15,0 0 0-15,0 0 0 16,0 0-1088-16,0 0-192 0,5 10-32 0,0 4-16 16,0 3-1808-16,3-1-352 0</inkml:trace>
  <inkml:trace contextRef="#ctx0" brushRef="#br1" timeOffset="64295.84">24203 14834 10127 0,'0'0'448'0,"0"0"96"0,9-6-544 0,-1-4 0 0,1 2 0 0,1 2 0 16,0-2 384-16,2 3-48 0,-1 0 0 0,1-3 0 15,-1 3-208-15,3-3-128 0,-1 2 128 0,3 0-128 16,2-3 0-16,1 4 0 0,-1-2 0 0,0 0 0 16,3-1 0-16,0-3 0 0,-1 3 0 0,0-1-3408 15,-1 3-688-15</inkml:trace>
  <inkml:trace contextRef="#ctx0" brushRef="#br1" timeOffset="65847.32">24675 14601 14223 0,'0'0'624'0,"10"-6"144"0,-1-3-624 0,0 3-144 15,0 2 0-15,-9 4 0 0,8-5 1120 0,-1-3 192 16,1 3 32-16,-8 5 16 0,0 0-672 0,9-5-144 15,-9 5-32-15,0 0 0 0,9-5-304 0,-9 5-64 16,0 0-16-16,0 0 0 0,0 0 352 0,0 0 64 16,0 0 16-16,0 0 0 0,0 0 128 0,0 0 16 15,0 0 16-15,0 0 0 0,-11 3-48 0,1 0-16 0,1 0 0 0,-1-1 0 16,-1 0-80-16,-1 3-32 0,0 4 0 16,-2-4 0-16,-2-4-64 0,-1 2-16 0,-2-1 0 0,-3 2 0 15,0 0 48-15,-1-3 16 0,-1 2 0 0,-1 0 0 16,-1 5-80-16,1-3 0 0,-3 0-16 0,0 3 0 15,-1-4-144-15,-2 2-32 16,0 4 0-16,-4-3 0 0,-3-2-112 0,-3 1-16 0,-3-2-128 0,-3 0 192 16,-1-2 0-16,-1-1 0 0,2-2 0 0,-1 1 0 15,-2 5 0-15,1-1 0 0,-1-1 0 0,-3-1 0 16,-4-2-32-16,-3 0-16 0,1 1 0 0,0-2 0 16,-2 0-16-16,2 0-128 0,5-1 192 0,-5 1-64 15,1 1-128-15,-3-4 160 0,-2-3-160 0,4 0 160 16,1 5-160-16,2 2 128 0,3-2-128 0,2 1 128 15,0-3-128-15,1 2 160 0,-1 1-160 0,-1-5 160 16,-2-1-160-16,2-1 0 0,1 1 0 0,2-1 128 16,0 3-128-16,4 1 0 0,-2-2 0 0,-1 1 128 0,0 1-128 15,-3-4 0-15,-1-1 0 0,0-1 0 0,0 0 144 0,0 0-144 16,-2 3 160-16,2-1-160 0,2-4 160 0,-3 1-160 16,0 3 160-16,-2-2-160 0,1 1 128 0,2-2-128 15,1-3 0-15,-1 5 0 0,2-2 160 0,2 4-160 16,1-3 160-16,-2 2-160 0,2-2 0 0,0 4 0 15,2-5 0-15,-1 5 0 0,0-3 0 0,4 1 0 16,-1 2 0-16,1-3 0 0,0 3 0 0,1-3 0 16,2 0 0-16,-2-1 0 0,1 2 0 0,-2-1 0 15,0 3 0-15,0-2 0 0,1 2 0 0,2 2 0 16,1-1 0-16,1-1 0 0,-1 2 0 0,2 1 0 0,-2 1 0 16,5-1 0-16,0-2 0 0,1 4 0 15,1 0 0-15,1 1 0 0,-4 0 0 0,1 0 0 0,1 0 0 0,0 1 0 16,0 0 0-16,2 1 0 0,0 1 0 0,3 0 0 15,-1-2 0-15,2 2 0 0,-1-1 0 0,1 2 0 16,-2 1 0-16,2 0-128 0,2-2 128 0,1 1 0 16,2-1 0-16,0 2 0 0,2-2 0 0,2 0 0 15,-1 0 0-15,0 1-128 0,1 1 128 0,3-1 0 16,2-1 0-16,-1 2 0 0,5 1 0 0,1-2 0 16,-1 0 0-16,8-4 0 0,-8 5 0 0,8-5 0 15,-6 6 0-15,6-6-128 0,0 0 128 0,0 0 0 16,-5 8 0-16,5-8 0 0,-1 11-128 0,1-11 128 15,0 0 0-15,2 10 0 0,0-1 0 0,-2-9 0 16,3 10 0-16,-3-10 0 0,0 0 0 0,8 9 0 16,-8-9 0-16,9 9 0 0,-9-9 0 0,11 8 0 0,0-4 0 0,-1 1 0 15,0 0 0-15,1-3 0 0,2 1 0 0,0-2 0 16,2-1 0-16,2 0 0 0,0-1 0 16,4 1 0-16,0-3 0 0,5 2 0 0,2 0 0 0,3-3 0 15,1 1 0-15,6 1 0 0,-2-1 0 0,5 1 0 16,3 1 0-16,4-2 0 0,5-2 0 0,-1 1 0 15,-2-1 0-15,5 1 0 0,2-1 0 0,3 1 0 16,2 2 0-16,3 1 0 0,1-1 144 0,0 2-144 16,-2 2 128-16,2-2-128 0,1-2 128 0,2 2-128 15,2 0 0-15,2 0 128 0,-1 0-128 0,1-1 0 16,-2-2 0-16,0 0 0 0,-1 0 0 0,1-1 0 16,3 0 128-16,1 3-128 0,-2-1 0 0,1-1 0 0,-1 1 0 15,0-1 0-15,2-1 0 0,-1 2 0 0,-1 2 0 0,-2 0 0 16,-5 0 0-16,4 0 0 0,0 0 0 0,2 0 0 15,2 0 0-15,-3-2 0 0,3 1 0 16,-6 0 0-16,0 0 0 0,-2 2 0 0,0-1 0 16,1-1 0-16,3-3 0 0,0 3 0 0,-2-1 0 0,-1 1 0 15,-2 1 0-15,-2-1 0 0,1-1 128 0,1 2-128 16,1-2 0-16,-1 1 0 0,-1-1 0 0,-3 1 0 16,-3 1 0-16,0-1 0 0,-3-3 0 0,2 1 0 15,0 0 0-15,0 0 0 0,-1 2 0 0,-1 1 0 16,-3-3 0-16,-4 3 0 0,-2 2 0 0,0-1 0 15,2 0 0-15,-2-2 0 0,-2-2 0 0,2-2 0 16,1 1 0-16,-2 3 0 0,-2 0 0 0,-5-2 0 16,1 3 0-16,-4 0 0 0,-3 0 0 0,-4 2 0 0,-4-2 0 0,1 1 128 15,-2 0-128-15,-4 2 0 0,-4-3 160 0,-2 0-160 16,-2 1 192-16,-11-1-192 0,0 0 0 0,0 0 0 16,0 0 0-16,0 0 0 0,0 0 0 0,0 0 0 15,0 0 0-15,0 0 0 0,-10 9 0 0,-2-4 0 16,-4 3 0-16,0-2 0 0,-2-2 192 0,-1 1-192 15,-5 0 192-15,-3-1-192 0,-2-3 0 0,-4 3 0 16,-4-2 0-16,-4 3 0 0,-2-1 128 0,-1 0-128 16,-5 1 0-16,2 1 0 0,-2-2 0 0,2 1 0 15,-2 3 0-15,-2-2 0 0,-4-2 0 0,-4 1 0 16,-3 2 0-16,0-4 0 0,-2 2 0 0,2 2 0 16,-1-2 0-16,-1-1 0 0,-3 0 0 0,-4 1 0 15,-5-2 0-15,1 0 0 0,0 2 0 0,0 3 0 0,1-4 0 0,-6 1 0 16,-5-2 0-16,-1 3 0 0,-1-3 0 0,2 2 0 15,0 3 0-15,-4-3 0 0,-5-2 0 0,-2 0 0 16,2 4 0-16,2-2 0 0,-1-1 0 0,1 0 0 16,-2 1 128-16,0-2-128 0,-1 0 0 0,3 2 0 15,0-4 0-15,0 1 0 0,2 0 0 0,1-1 0 16,0 1 0-16,2-1 0 0,1-1 0 0,1 0 0 16,1 0 0-16,1 0 0 15,2 0 0-15,2 1 0 0,0 0 128 0,2 1-128 0,-3-2 0 0,3 0 0 16,4 0 0-16,1 0 0 0,3 1 0 0,1 0 0 15,2-2 0-15,1 0 0 0,0-2 0 0,4-1 0 16,6 1 0-16,1 0 0 0,1 1 0 0,4 0 0 16,6 1 128-16,1 1-128 0,3 0 0 0,3 0 0 15,3 0 0-15,4 1 0 0,6 3 0 0,4-4 0 16,4-2 0-16,3-2-256 0,5 2 80 0,7 2 16 16,0 0-1632-16,10-2-320 0,5-4-64 15,7-2-14288-15</inkml:trace>
  <inkml:trace contextRef="#ctx0" brushRef="#br1" timeOffset="68936.49">24831 14476 5519 0,'0'0'496'0,"0"0"-496"0,0 0 0 0,0 0 0 15,0 0 2560-15,0 0 400 0,0 0 96 0,0 0 16 16,0 0-1904-16,0 0-368 0,0 0-80 0,0 0-16 16,0 0 240-16,0 0 32 0,2-7 16 0,-2 7 0 15,0 0-80-15,0-9-16 0,0 3 0 0,0 6 0 16,-3-6-192-16,3 6-32 0,-4-11-16 0,2 5 0 16,-3-3 48-16,1 3 16 0,-1-4 0 0,1 2 0 0,-2-3 48 0,-1 2 16 15,2-4 0-15,-2 0 0 0,0 1-112 0,3-4-32 16,-3 0 0-16,2-1 0 0,0 0-96 0,-2-1-32 15,0-3 0-15,-1 0 0 0,0-2-128 0,-1 3-16 16,-1-2-16-16,0-5 0 0,0-1-48 0,0-2-16 16,0 4 0-16,1-2 0 0,-3 3-80 0,3-4-16 15,-2 1 0-15,0-1 0 0,0-1 0 0,0 4 0 16,1-5 0-16,0 4 0 0,-2-2-16 0,2-1-16 16,0-1 0-16,0-1 0 0,-1 1 80 0,3 0 16 15,1 1 0-15,0-5 0 0,-1 2-32 0,2-2 0 0,1-1 0 16,-1-2 0-16,0 0-48 0,2 0-16 0,0 0 0 15,1-1 0-15,-1 1-160 0,0 0 160 0,-1 1-160 0,1-1 160 16,0-3-160-16,0 3 160 0,-1 0-160 0,0-2 160 16,0-2-160-16,-1 0 0 0,0 1 0 0,-3 3 128 15,1-2 752-15,2-2 144 0,-3 1 16 0,0 2 16 32,-3 4-1664-32,3-2-336 0,-1-4-64 0,0 3-16 0,0-1 832 0,-1 1 192 0,-1 1 0 0,2 0 0 15,1 1 0-15,-1 1 0 0,0-1 0 0,0 2 0 16,-2 2 0-16,1 0 0 0,-2 0 0 0,-1 1 0 15,0-1 0-15,0 0 0 0,1 2 128 0,1-2-128 16,-2-2 0-16,1 0 0 0,-1 1 128 0,0 0-128 16,-1 3 0-16,1-1 0 0,0 0 128 0,2 0-128 15,0-1 0-15,-1 1 0 0,0 0 0 0,0-1 0 16,1 3 0-16,-1-3 0 0,0 0 0 0,2 3 0 16,-1-1 0-16,0-2 0 0,0 1 0 0,1 2 0 15,-1-4 0-15,1 1 0 0,1 2 0 0,-2 1 0 16,1-3 0-16,-1 0 0 0,0 0 0 0,0 3 0 0,1 0 0 0,-1 1 0 15,0-3 0-15,4 0 0 0,-3 0 0 0,0 1 0 16,1-5 0-16,1 1 0 0,0 1 0 0,1 0 0 16,-1-1 128-16,0 3-128 0,0-1 0 0,1-1 0 15,-1-2 0-15,0 3 0 0,1 1 0 0,0 3 0 16,2-3 0-16,-2 3 0 0,3-2 0 0,0 0 0 16,-3 2 0-16,3-3 0 0,0 0 0 0,1 0 0 15,-1 3 0-15,0 0 0 0,-1 3 0 0,3 1 0 16,-1-2 0-16,-1 3 0 0,-1-2 0 0,1 1 0 0,1 3 0 15,-1 1 0-15,-1 0 0 0,-1 2 0 16,2 0 0-16,0 0 0 0,0-1 0 0,0 2 0 0,-2 0 0 16,2 3 0-16,-1-1 0 0,0 2 0 0,2 0 0 0,-1-1 0 15,0 0 0-15,0 2 0 0,0 1-128 16,1 0 128-16,0 3 0 0,1-3 0 0,-2 5 0 0,1-5 0 16,1 4 0-16,-1-5 0 0,0 6 0 15,1-3 0-15,1 3 0 0,2 6 0 0,-5-10 0 0,1 3 0 16,4 7 0-16,0 0 0 0,0 0-128 0,0 0 128 15,-5-6 0-15,5 6 0 0,0 0 0 0,0 0 0 16,0 0 0-16,0 0 0 0,0 0-128 0,0 0 128 16,0 0 0-16,0 0 0 0,0 0-160 0,0 0 160 15,0 10 0-15,1 3 0 0,2 3 0 0,-2 0 0 16,2-2-160-16,0 2 160 0,1 2 0 0,0 1-144 16,1 1 144-16,0 3 0 0,0-3 0 0,2 5 0 0,-2 1 0 15,1 0 0-15,2 3 0 0,-1 1-128 16,0 2 128-16,2 4 0 0,-1-1 0 0,3 2 0 0,0 1 0 15,1 2 0-15,-2-2 0 0,0 3 0 0,0-2 0 0,1 3 0 16,0-3 0-16,-1 3 0 0,1-4 0 0,-1 3 0 16,2-3 0-16,-2 2 0 0,0 0 0 0,0 6 0 15,1-3 0-15,0 4 0 0,-1-2 0 0,0 1 0 16,-1 3 0-16,1-7 0 0,1-2 0 0,-1 0 0 16,0 2 0-16,4-1 0 0,-3 3 0 0,2-2 0 15,-2-1 0-15,2 1 0 0,4-1 0 0,-2-1 0 16,-2 0 0-16,-1 0 0 0,2 0 0 0,0 0 0 15,2 4 0-15,-2-5 0 0,-3-1 0 0,3 0 0 16,0 3 0-16,0 1 128 0,0-1-128 0,0-3 0 16,-1 0 0-16,2 1 0 0,0 2 0 0,-1-3 0 0,-1-2 0 15,1 0 0-15,1 1 0 0,-2-1 0 0,-3 0 0 0,1-1 0 16,1 1 0-16,-1 1 0 0,2-1 0 0,-2 0 0 16,1-3 0-16,-1 0 0 0,1 1 0 0,-1-1 0 15,-2 3 0-15,1-3 0 0,0 0 0 0,1 0 0 16,-1 2 0-16,0 0 0 15,-1-1 0-15,1 2 0 0,-2-2 0 0,1 1 0 0,1-1 0 0,0-1 128 16,-3-1-128-16,5 0 0 0,-2 1 0 0,-1-4 0 16,-4 0 0-16,1 3 0 0,3-4 0 0,0 1 0 15,1 0 0-15,-1-1 0 0,0 2 0 0,0 1 128 16,0-3-128-16,0 1 128 0,0-1-128 0,0-1 128 16,0 0-128-16,-1 1 0 0,1 0 0 0,2-2 0 15,0 5 0-15,-1-6 0 0,2 2 0 0,-1-3 0 0,2 5 0 16,-1-3 0-16,0 2 0 0,1-4 0 0,-2 0 0 0,0 3 0 15,0-3 0-15,-1 4 0 0,-1-3 0 0,1 3 0 16,-1-1 0-16,1 2 0 0,0-2 0 0,2 0 0 16,-5-6 0-16,2 6 128 0,0 0-128 0,2 1 0 15,0-6 0-15,-2 3-128 0,-1 0 128 0,3-1 0 16,-3 0 0-16,3 1 0 0,-1-4 0 0,0 2 0 16,0 2 0-16,0 0 0 0,2 0 0 0,-1 0 0 15,1-3 0-15,-1 2 0 0,-3 0 0 0,2-2 0 16,-2-4 0-16,2 1 0 0,-3 0 0 0,3 0 0 15,-2 1 0-15,2-2 0 0,-2-1 0 0,1-1 128 16,-3-1-128-16,2 1 0 0,-2-2 0 0,0-2 0 16,1-2 0-16,-2 3 128 0,0-3-128 0,0 2 0 0,-5-12 0 15,5 9 0-15,-1 1 0 0,-4-10 128 0,3 6-128 0,-3-6 0 16,0 0 0-16,0 0 144 0,0 0-144 0,0 0 0 16,0 0 208-16,0 0-64 0,-7-4-16 0,1-1 0 15,1-5-128-15,-2 0 160 0,1-3-160 0,-3-2 160 16,0 0-160-16,0-3 128 0,0-1-128 0,-1-1 128 15,-1-3-128-15,-1-4 0 0,1 2 144 0,-2-6-144 16,-3-1 0-16,-2 2 0 0,5-5 0 0,-1 2 128 16,0-1-128-16,0 0 0 0,3-1 0 0,-2 1 0 15,-1 0 0-15,1-2 0 0,-2-3 0 0,0 1 0 16,-2-3 0-16,1-2 0 0,-2 0 0 0,2-6 0 16,-1 5 0-16,-1-5 0 0,-2 0 0 0,1 1 0 15,1 2 0-15,0-5 0 0,-1-4 0 0,-1 1 0 0,2-1 0 16,0-1 0-16,0 0 0 0,1-1 0 0,-2 1 0 15,2 1 0-15,1 2 0 0,-2 0 0 0,-3-2 0 0,2-2 0 16,2-4 0-16,-1 0 0 0,1 4 0 0,2 1 0 16,1-2 0-16,0-1 0 0,1 0 0 15,-1 2 0-15,0-4 0 0,2 4 0 0,-1 1 0 0,0 0 0 16,0 1 0-16,3 2 0 0,0 1 0 0,-1-2 0 16,1 0 0-16,-1-1 0 0,1 0 0 0,0 2 0 15,-4 0 0-15,1-1 0 0,1 2 0 0,-1 0 0 16,-1 1 0-16,0 2 0 0,-1 2 0 0,-1-3 0 15,1 2 0-15,0 1 0 0,0-3 0 0,1 3 0 16,-3 3 0-16,3-2 0 0,0 5 0 0,1 2 0 16,3-4 0-16,-2 3 0 0,-2 3 0 0,2-1 0 0,2 1 0 15,0-3 0-15,-2-1 0 0,2 3 0 0,-1 1 0 16,-1-1 0-16,1-2 0 0,-1 4 0 0,1 3 0 0,0-3 0 16,-2 2 0-16,-1 1 0 0,-1 1 0 0,3 3 0 15,-1-3 0-15,2 3 0 0,1-1 0 0,0 0-128 16,1 2 128-16,-4 1 0 0,3 3 0 0,0-4 0 15,-2 3 0-15,1-5 0 0,-2 2 0 0,2 4 0 16,-1 3 0-16,2-3 0 0,-1-2 0 0,-1 3 0 16,2-2 0-16,1 2 0 0,-2 1 0 0,1 1 0 15,-2-3 0-15,2 2 0 0,0 0 0 0,1 1 0 16,0-2 0-16,0 3 0 0,1 0 0 0,1 0 0 16,-1-1 0-16,4-1 0 0,-2 3 0 0,1 2-128 15,-1 3 128-15,1 0 0 0,1 2 0 0,-1 0 0 16,-2-3 0-16,5 1 0 0,-1 1 0 0,2 6 0 0,1 7 0 15,0 0 0-15,0 0 0 0,-1-9 0 0,1 9 0 0,0 0 0 16,0 0 0-16,0 0 0 0,0 0 0 0,0 0-160 16,0 0 160-16,0 0 0 15,0 0-640-15,7 9 0 0,0 0-16 0,2 3-12784 16,-2 5-2560-16</inkml:trace>
  <inkml:trace contextRef="#ctx0" brushRef="#br1" timeOffset="74774.97">30746 1245 10127 0,'0'0'896'0,"0"0"-704"0,-11-4-192 0,-2 3 0 16,3 0 1056-16,-2-1 176 0,-2 0 48 0,2-1 0 15,-1 6-16-15,1-2 0 0,0-1 0 0,-1 0 0 16,1 0-128-16,1 1-32 0,0 2 0 0,2-2 0 16,9-1-208-16,-9 0-64 0,9 0 0 0,-9 1 0 0,9-1-256 0,0 0-64 15,0 0-16-15,0 0 0 0,0 0-240 0,0 0-32 16,0 0-16-16,0 0 0 0,0 0 128 0,0 0 32 15,13 7 0-15,1-1 0 0,1-3-32 0,3-1 0 16,3 2 0-16,2-1 0 0,1 0-16 0,2 0-16 16,0-3 0-16,1 3 0 0,-1-2-48 0,0 0 0 15,3-1 0-15,1 0 0 0,-2-1-32 0,1 1-16 16,-2-3 0-16,1 1 0 0,-3-3-16 0,-1 1-16 16,-2 0 0-16,-3 1 0 0,-3-3-176 0,0 2 192 15,-4 2-192-15,-2-1 192 0,-10 3-192 0,0 0 0 16,0 0 0-16,0 0 128 0,0 0-128 0,0 0 192 15,0 0-192-15,0 0 192 0,0 0-32 0,-14 3 0 0,-2 2 0 0,-4 1 0 16,-6-2-160-16,-2 1 0 0,-2-1 144 0,-3 2-144 16,-4-3 128-16,-4-1-128 0,0 0 160 0,-2 0-160 15,-1 1 256-15,-1 2-64 0,0-1 0 0,0-2 0 16,2 1 32-16,0-1 0 0,-2 2 0 0,4-3 0 16,5-2-32-16,1 1-16 0,2 1 0 0,6 1 0 15,6-1-176-15,4 0 128 0,3-1-128 0,5 1 128 16,9-1-128-16,0 0 0 0,0 0 0 0,0 0 0 15,0 0 0-15,14-3 0 0,6 0 0 0,4 1 128 16,5 2-128-16,5-2 0 0,3 1 0 0,3 0 0 16,1-2 0-16,1 1 0 0,-2-1 0 0,0-1 0 15,2 2 0-15,-1 2 0 0,-1 0 0 0,-1 2 0 16,-1-2 0-16,-1 3 0 0,-4 1 0 0,-4-4 0 16,-2 0 128-16,-4-2-128 0,-4 1 128 0,-3 1-128 15,-4 0 128-15,-12 0-128 0,0 0 128 0,0 0-128 16,0 0 128-16,0 0-128 0,0 0 0 0,-9 3 128 0,-5-3-128 0,-4 1 128 15,-2 1-128-15,-7 1 128 0,-5-2-128 0,-3 3 0 16,-3-1 0-16,-2-1 128 0,-2-1-128 0,2 3 0 16,1 0 0-16,5 2 128 0,-1-2-128 0,1 1 160 15,0-1-160-15,5 1 160 0,5-2-160 0,3-2 0 16,5 2 0-16,4-2 0 0,12-1 128 0,-8-1-128 16,8 1 0-16,0 0 128 0,0 0-128 0,0 0 0 15,12-2 0-15,7 1 0 0,5 0 0 0,6-2 0 16,1 2 0-16,5-2 0 0,3 2 0 0,5 2 0 15,3 4 0-15,0-2 0 0,0 0 0 0,0 0 0 16,0 4 0-16,-3-3 0 0,-3-3 0 0,-4 1 0 16,-7 0 0-16,-2-1 0 0,-5-1 0 0,-4 0 0 0,-5 0 0 15,-4-1 0-15,-10 1 0 0,0 0 0 0,0 0 0 0,0 0 128 16,-8-3-128-16,-4 2 192 0,-6 1-192 0,-8-1 192 16,-6-1-192-16,-5 0 0 0,-6-2 0 0,-3 0 128 15,-2 0-128-15,-2 3 0 0,-2-3 0 0,1 0 128 16,3 3-128-16,1 2 0 0,1 2 0 0,4-2 0 15,4-1 0-15,4 0 0 0,4-1 0 0,5 1 0 16,2 0 0-16,8 0 0 0,3-3 0 0,12 3 0 16,-8 4 0-16,8-4 0 0,0 0 0 0,11 3 0 15,4-2 0-15,4 2-144 0,3-2 144 0,7 0 0 16,5-1 0-16,5 0 0 0,0 1 0 0,3-1 0 16,2 0 0-16,2 2 0 0,0 0 0 0,0 2 0 15,0-1 0-15,-3-2 0 0,-8 0 0 0,-2 0 0 16,-5-1 0-16,-2 0-128 0,-2-1 128 0,-5 1 0 0,-8 0 0 0,1-1 0 15,-12 1 0-15,0 0 0 0,0 0 0 0,0 0 0 16,-7-3 0-16,-4 1 0 0,-5-2 0 0,-5 1 128 16,-3 1-128-16,-5-1 0 0,-4 2 0 0,-3-2 0 15,1 1 0-15,-2-2 0 0,0 2 0 0,1 0 0 16,3 4 0-16,1-1 0 0,3-1 0 0,6 2 0 16,2 2 0-16,4-1 0 0,4-2 0 0,2 2 0 15,2-2 0-15,9-1 0 0,0 0 0 0,0 0 0 16,0 0 0-16,0 0 0 0,0 0-208 0,14-1 64 15,1-1 16-15,3 1 0 16,1 1-976-16,4-1-192 0,0 1-48 0,2 1-9888 16,0 0-1984-16</inkml:trace>
  <inkml:trace contextRef="#ctx0" brushRef="#br1" timeOffset="76849.64">30576 1321 11231 0,'0'0'496'0,"0"0"96"0,0 0-464 0,-11 4-128 16,1-3 0-16,1 1 0 0,0-1 896 0,-1-1 144 16,-5-1 48-16,0-1 0 0,-2 1-144 0,1 1-32 0,-2 0 0 0,0-2 0 15,-1 0-144-15,0 1-16 0,0-2-16 0,1 2 0 16,2 0-160-16,2 0-48 0,4-1 0 0,-1 2 0 15,4 0-240-15,7 0-48 0,0 0-16 0,0 0 0 16,0 0 32-16,0 0 0 0,0 0 0 0,0 0 0 16,0 0 80-16,12 3 32 0,5-1 0 0,5 0 0 15,4-2-144-15,2 0-32 0,1 1 0 0,5-1 0 16,1-1-48-16,1-2-16 0,-2-1 0 0,3 2 0 16,2-1 16-16,2 2 0 0,1-1 0 0,1 2 0 15,0-2 48-15,2 2 0 0,-1 2 0 0,0-2 0 16,-4-3-48-16,-3-2 0 0,-4-1 0 0,-2-1 0 15,-5 5-144-15,0-2 192 0,-2 1-192 0,-4 1 192 0,-5 0-192 16,-2 0 0-16,-1 1 144 0,-12 1-144 16,0 0 0-16,0 0 0 0,0 0 0 0,0 0 128 0,0 0-128 0,0 0 144 15,0 0-144-15,-13 3 160 0,-2 0-160 0,-2 0 0 16,-1-1 144-16,-2 2-144 0,-3 0 128 0,-6 1-128 16,-3-1 128-16,-2-1-128 0,-4-1 320 0,-4-1-16 15,-5-1 0-15,-2 0 0 0,0-1 16 0,-2-1 16 16,0 0 0-16,4 2 0 0,1 4-32 0,3-2-16 15,1 2 0-15,4-3 0 0,1-1-16 0,4 2 0 16,3 0 0-16,4-1 0 0,7 2-272 0,4 1 0 16,2 0 0-16,13-4 0 0,0 0 0 0,0 0 0 15,0 0 0-15,14 6-144 0,8-2 144 0,6 0 0 0,2-2 128 16,6-1-128-16,6-1 0 0,0 0 0 0,1-1-160 0,3 1 160 16,2 0 0-16,-1 1 0 0,3 2 0 0,-1 1 0 15,1-3 0-15,-1 2 0 0,-3-2 128 0,-4 0-128 16,-1-1 0-16,-4 1 0 0,-4 2-128 0,-2 1 128 15,-1 1 0-15,-4 0-128 0,-4 0 128 0,-4 1 0 16,-6-3 0-16,-12-3 0 0,0 0 0 0,0 0 0 16,0 0 0-16,0 0 0 0,0 0 0 0,-14 6 0 15,-2 1 128-15,-6-4-128 0,-3 0 0 0,-3-1 0 16,-8 0 128-16,-2-1-128 0,-4 0 0 0,-5 1 144 16,-2 0-16-16,-1-1-128 0,3 2 192 0,1-2-64 15,1-1-128-15,3-1 0 0,5-2-192 0,2 0 192 16,4 1 0-16,4 0 0 0,-1-1 0 0,5 1 0 15,3-2 0-15,6 1 0 0,5-1 0 0,9 4 0 16,0 0 0-16,0 0 0 0,0 0 0 0,0 0 0 16,18-3 0-16,2 0 0 0,3 2 0 0,4 0 0 0,2-1 0 0,5 2 0 15,7 2 0-15,2-1 0 0,7-1 0 0,2 2 0 16,2 1 128-16,0-2-128 0,-3 0 0 0,-4-1 0 16,-4 0 0-16,-5 0 0 0,-2 0 0 0,-6-1 0 15,-1-1 0-15,-6-1 0 0,-2 2 0 0,-5-2 0 16,-6-1 0-16,-10 4 0 0,0 0 0 0,0 0 0 15,0 0 0-15,0 0 0 0,-11-6 0 0,-7 1 0 16,-5 3 0-16,-5-1 0 0,-2-1 0 0,-6 2 0 16,-6 2 0-16,-2-3 0 0,-2-1 0 0,-1 2 0 15,0-2 0-15,2-1 0 0,3 1 0 0,4 1 0 16,3 2 128-16,5 1-128 0,6 0 0 0,6 1 0 16,4 1 0-16,6 0 0 0,8-2 0 0,0 0 0 15,0 0 0-15,0 0 0 0,0 0 0 0,16-1 0 0,4-2 0 0,5 2 0 16,1 0 0-16,5 1 0 0,2 1 0 15,4 0 0-15,3 2 0 0,2 0 0 0,-4-2 0 0,1-1 0 16,-3-1 0-16,-3 1 0 0,-5 0 0 0,-3-2 0 16,-6 1 0-16,-4-2 0 0,-4 2 0 0,-11 1 0 15,0 0 0-15,0 0 0 0,0 0 0 0,0 0 0 16,0 0 128-16,0 0-128 0,0 0 0 0,-11-2 128 16,-2-1-128-16,1-1-272 0,-1 3 64 0,0 0-10128 15,0-1-2016-15</inkml:trace>
  <inkml:trace contextRef="#ctx0" brushRef="#br1" timeOffset="78834.27">27243 14305 6383 0,'0'0'272'0,"0"0"80"0,0 0-352 0,6 10 0 0,-6-10 0 0,0 0 0 16,6 13-128-16,-6-13-112 0,4 12-16 0,-4-12 0 31,0 0-176-31,0 0-32 0,0 0-16 0,0 0 0 0,0 0 480 0,0 0 0 0,0 0 0 0,0 0 0 16,0 0 0-16,0 0 256 0,0 0-16 0</inkml:trace>
  <inkml:trace contextRef="#ctx0" brushRef="#br1" timeOffset="79895.83">27276 14361 6447 0,'0'0'576'0,"0"0"-576"16,0 0 0-16,0 0 0 0,0 0 1856 0,0 0 272 16,0 0 48-16,0 0 16 0,9 5-1072 0,-9-5-224 15,0 0-32-15,0 0-16 0,0 0 144 0,0 0 32 16,10 7 0-16,-10-7 0 0,0 0 0 0,0 0 16 16,0 0 0-16,11-2 0 0,-2 1-80 0,-9 1 0 15,9-5-16-15,1 1 0 0,-1-5-272 0,0 2-48 16,-3-6-16-16,1 3 0 0,-1-3-208 0,0-1-32 15,0 1-16-15,0 2 0 0,0-4-144 0,1-3-16 0,-2 0-16 0,0-1 0 16,-3-3 64-16,3-2 16 0,1 0 0 0,-4 0 0 16,1-4-48-16,-1 4 0 0,1-3 0 0,-1 3 0 15,-2-4 16-15,0 3 0 0,-1-6 0 0,0 1 0 16,-2 2-64-16,1-3-16 0,-1 6 0 0,1-4 0 16,-2 3-16-16,0-1-128 0,-1 3 192 0,-2-2-64 15,-1 0 0-15,1 3 0 0,-2-2 0 0,-2 2 0 16,-2-6 0-16,-1 3-128 0,-1 2 192 0,0 0-64 15,-1 2 0-15,0 0 0 0,-2-4 0 0,-1 2 0 16,-1 0-128-16,-1-2 128 0,0 3-128 0,2 1 128 16,1-4-128-16,0 5 160 0,0-1-160 0,2 0 160 15,-2-4-160-15,0 3 192 0,3-4-192 0,-3 3 192 16,-4-3-192-16,3 1 0 0,0-1 144 0,-1-1-144 16,0 4 0-16,1-3 128 0,1 3-128 0,-1-5 0 0,-3 2 128 15,1-1-128-15,-1 0 128 0,0 3-128 0,1 0 0 0,-2 0 0 16,-3 2 0-16,2-1 128 0,0-5-128 15,0 3 0-15,1 1 128 0,-1 2-128 0,-1 0 0 0,0-1 0 16,1 1 0-16,0-1 128 0,-1 1-128 0,0 4 0 16,3 1 0-16,-1-1 0 0,1 0 0 0,-1 0 0 15,0-1 0-15,-2 2 0 0,1-1 0 0,-2 1 0 16,1-1 0-16,0 0 0 0,-1 2 0 0,2 2 0 16,0 0 0-16,1 0 128 0,3 1-128 0,-1 2 0 15,0-2 128-15,0 2-128 0,1 0 0 0,1-1 0 16,-1 2 0-16,2 3 128 0,1-2-128 0,-1 3 0 15,1-6 0-15,-1 6 0 0,0 2 0 0,0-1 0 16,0 0 0-16,1-3 0 0,-4 1 0 0,1 2 0 16,-2-3 0-16,1 3 0 0,-1-3 0 0,-1 4 0 15,-1-1 0-15,0 0 0 0,0 0 0 0,1-3 0 0,0 3 0 0,1 0 0 16,1 0 0-16,0 2 144 0,1 0-144 0,1 2 0 16,1-1 176-16,0 1-176 0,2-2 160 0,1 1-160 15,2 1 0-15,-2 1 128 0,-1-1-128 0,3 1 0 16,-1 1 0-16,1-1 0 0,-4-2 0 0,2 3 0 15,-1 2 0-15,-1-2 0 0,0-3 0 0,1 1 0 16,1 2 0-16,-1 0 0 0,0 0 0 0,1 0 0 16,-3 0 0-16,0 2 128 0,0-1-128 0,2 1 0 15,0-1 0-15,1-1 128 0,-1 0-128 0,0 1 0 16,2 2 128-16,0-2-128 0,-1-1 0 0,1 1 0 16,0 2 128-16,0 2-128 0,0-3 0 0,2 1 0 15,-2-2 144-15,1 2-144 0,0 1 128 0,2 1-128 0,-1-3 144 0,2-1-144 16,0 1 160-16,0-1-160 0,1 2 144 0,0-1-144 15,-1-1 128-15,1 1-128 0,0 4 144 0,-1-2-144 16,0-2 160-16,1 2-160 0,-3 1 128 0,2-1-128 16,0-1 0-16,0 0 0 0,-2 0 0 0,0-1 128 15,-1 2-128-15,0 0 0 0,3-1 0 0,-3 0 0 16,1 0 0-16,-1 2 0 0,0-1 0 0,1-2 128 16,-2 2-128-16,1 0 0 0,-1 1 128 0,2-1-128 15,1 0 0-15,1 3 144 0,0-3-144 0,0-1 0 16,1-2 144-16,-2 2-144 0,4-1 128 0,7-2-128 15,-12 3 128-15,6 0-128 0,6-3 192 0,-9 4-48 16,9-4 0-16,0 0 0 0,-9 3-144 0,9-3 0 16,-7 4 0-16,7-4 0 0,0 0 128 0,0 0-128 15,0 0 0-15,-11 2 128 0,1 2-128 0,0-3 0 0,4 1 0 16,-2-1 0-16,-1 1 0 0,9-2 0 0,-10 4 0 0,1 0 0 16,9-4 0-16,-9 5 0 0,2-2 0 0,7-3 0 15,0 0 0-15,-9 2 0 0,9-2 0 0,0 0 0 16,0 0-336-16,0 0-48 0,0 0-16 0,0 0 0 31,0 0-1328-31,0 0-272 0,-4-10-48 0,4 2-8960 0,0 8-1792 0</inkml:trace>
  <inkml:trace contextRef="#ctx0" brushRef="#br1" timeOffset="80447.24">24825 11414 20095 0,'0'0'896'0,"1"-7"176"0,-1 7-864 0,4-7-208 16,-4 7 0-16,5-5 0 0,-2-3 896 0,-3 8 128 16,0 0 16-16,0 0 16 0,0 0-240 0,0 0-48 0,0 0-16 0,0 0 0 15,0 0-128-15,0 0-32 0,-7-3 0 16,7 3 0-16,-10 3-80 0,0 5-32 0,-1-1 0 0,0 5 0 16,0-4 64-16,-2 5 16 0,1 4 0 0,-4 3 0 15,-1-2-96-15,-3 2-16 0,-1-1 0 0,-1 7 0 16,1 0-32-16,-3 2-16 0,-2 3 0 0,2-1 0 15,0 2-96-15,0 1-32 0,2-4 0 0,0-1 0 16,2 3 80-16,2-6 16 0,2 1 0 0,2-5 0 16,1 1-112-16,2 0 0 0,0 0-16 0,1-3 0 15,3-1-112-15,0-4-128 0,2-1 176 0,1 1-176 16,2-3 208-16,1-2-64 0,1-9-16 0,2 14 0 16,2-5 32-16,2 0 0 0,2-3 0 0,2 2 0 15,2-3 16-15,0-2 0 0,2-1 0 0,3 5 0 0,1-2-48 16,1-2-128-16,1 0 192 0,3 1-64 0,1 2-128 15,1-1 160-15,2 0-160 0,-1 2 160 16,-1-3-160-16,0 2 192 0,1 2-192 0,-1-3 192 16,-3-3-192-16,1 2 0 0,-2 1 0 0,0-1 128 15,-1-2-128-15,-2 3 0 0,1 2 0 0,0-1 0 16,0-1-1536-16,-1 3-320 0,-2-3-80 0</inkml:trace>
  <inkml:trace contextRef="#ctx0" brushRef="#br1" timeOffset="83175">15552 5770 15663 0,'0'0'1392'0,"0"0"-1120"16,0 0-272-16,0 0 0 0,0 0 704 0,0 0 64 15,0 0 32-15,0 0 0 0,1-6 48 0,-2-1 16 16,-1-2 0-16,-1 4 0 0,-1-1-288 0,-2 2-64 0,-3 0-16 0,-1 3 0 15,-2 1-64-15,0 0-16 0,-2 4 0 0,-3 0 0 16,-4 3-160-16,-2 0-48 0,2 3 0 0,0 0 0 16,-1 3 224-16,-1 3 32 0,-2 2 16 0,1 0 0 15,-3 1-16-15,0 4 0 0,-1 4 0 0,2-3 0 16,-1 5-192-16,3-1-32 0,1 4-16 0,4 1 0 0,1-2-224 16,3-1 0-16,2-1 128 0,4 1-128 0,-1-2 128 15,4 3-128-15,2-1 176 0,3-4-176 0,1-2 160 0,3-1-160 16,3-2 128-16,1 0-128 0,3 2 192 0,3-3-64 15,1 0 0-15,3-2 0 0,0-3-128 0,2 1 128 16,2-2-128-16,0 0 128 0,2-5-128 0,1 1 0 16,1-4 144-16,-1 2-144 15,0-5-1024-15,-1 1-256 0,-2-1-64 0</inkml:trace>
  <inkml:trace contextRef="#ctx0" brushRef="#br1" timeOffset="83560.75">16090 6085 25567 0,'0'0'1136'0,"1"-9"224"0,0 2-1088 0,1 0-272 15,-2 7 0-15,0 0 0 0,0 0 0 0,-5 4 0 16,-4 1 0-16,0 7 0 0,-3-1 0 0,-3 7 0 15,1 1 128-15,-1 5-128 0,-2-1 304 0,1 8 0 0,1 3 0 0,1 1 0 16,2-1-48-16,3-1 0 0,2 2 0 0,3-1 0 16,4-2-112-16,1 0-16 0,5-1-128 0,5-7 192 15,0-3 64-15,4-4 0 0,2-2 0 0,3-6 0 16,4 0 64-16,2-8 32 0,0-1 0 0,5-2 0 16,2-7 288-16,1 0 64 0,-1-4 16 0,-1 0 0 15,0-1-464-15,-3-3-112 0,-2-2-16 0,-4-4 0 0,-3 0 208 16,-2-1 48-16,-4-4 0 0,-3 2 0 0,-3-2 128 0,-4 3 16 15,-3-4 16-15,-5 3 0 0,-3 0-256 0,-4 3-48 16,-3 0-16-16,-2 0 0 0,-4 4-224 0,-2 4 0 16,-1 4 0-16,0 1 0 15,0 5-256-15,-1 4-128 0,-1 2-48 0,1-1-10432 16,3 4-2080-16</inkml:trace>
  <inkml:trace contextRef="#ctx0" brushRef="#br1" timeOffset="83942.25">17258 5926 28559 0,'-1'-16'2544'0,"1"11"-2032"16,0 5-512-16,1-8 0 0,-1 3 928 0,0 5 96 15,0 0 0-15,-8-2 16 0,-3-2-832 0,-4 1-208 16,-3 1 0-16,-1 5 0 0,-3 3 0 0,1-1-208 0,-2 2 32 0,1 2 16 15,1 3 160-15,0-2 0 0,3 1 0 16,4 4 0-16,3-1 0 0,5 0 0 0,2 2 0 0,5-2 0 16,5 1 0-16,3-2-160 15,4 1 160-15,4 1 0 0,3 0 0 0,4 4 0 0,5 0 0 0,3 0 0 16,1 0 144-16,5 3 144 0,-2-2 32 0,-4 1 0 16,-2-1-48-16,-4 0 0 0,-4-1 0 0,-4 2 0 15,-5-5 80-15,-2 1 16 0,-4-1 0 0,-2 8 0 16,-10-1 64-16,-4-2 16 0,-9-4 0 0,-9 0 0 0,-3-2 176 15,-8-1 32-15,-5-1 16 0,-1 0 0 16,0-3-144-16,-2-1-16 0,0 0-16 0,3-3 0 0,4-4-240 0,-1-2-32 16,3 0-16-16,4 0 0 15,2 0-832-15,4-1-160 0,4-1-48 0,6-3-10960 16,7 1-2208-16</inkml:trace>
  <inkml:trace contextRef="#ctx0" brushRef="#br1" timeOffset="84620.71">18049 5607 14399 0,'0'0'640'0,"5"-3"128"0,2-8-624 0,2 4-144 15,0 0 0-15,5-4 0 0,0 0 256 0,1 2 0 16,1-4 16-16,-2 1 0 0,0 2-48 0,-2-1-16 16,0 2 0-16,1 0 0 0,-2 3 80 0,-1-1 16 15,-1 1 0-15,-1 2 0 0,-8 4 208 0,0 0 32 16,0 0 16-16,0 0 0 0,0 0-128 0,0 0-32 0,-4 15 0 0,-4 1 0 16,-2 3 128-16,-3 2 32 15,-3 11 0-15,-3 4 0 0,-3 2 368 0,-1 5 80 16,-1 8 16-16,-1 7 0 0,-1 7-64 0,-2 6-16 15,-2 6 0-15,2 4 0 0,-1 0-288 0,1 5-48 16,1 0-16-16,4-2 0 0,4-7-256 0,2 0-48 0,5-5-16 0,3-1 0 16,6-5-64-16,3-2-16 0,4-4 0 0,5-7 0 15,2-5-64-15,6-2 0 0,3 2-128 0,3-6 192 16,1 2-64-16,2-4-128 0,2-3 176 0,5-3-176 16,5-2 128-16,3-4-128 0,3 0 0 0,7-1 0 15,7 2-1920-15,8-5-448 16</inkml:trace>
  <inkml:trace contextRef="#ctx0" brushRef="#br1" timeOffset="86509.44">19419 5764 25503 0,'0'0'560'0,"0"0"112"0,0 0 32 0,0 0 16 0,0 0-576 0,0 0-144 16,6 4 0-16,-1 4 0 0,-3 3 448 0,-2 3 48 16,-3 2 16-16,1 2 0 0,-2 0 176 0,0 1 32 0,-2 2 16 0,-2 5 0 15,2-2-80-15,-2 3-16 16,0 1 0-16,-1 3 0 0,-1 2-368 0,0-1-80 0,-1 1 0 0,1-1-16 16,-1-2-176-16,1-2 0 0,1 0 144 0,2-6-144 15,0-3 0-15,2-2-288 0,3-2 48 0,-2-1 16 31,3-4-2112-31,2-1-416 0,-1-9-96 0,0 0-16 0</inkml:trace>
  <inkml:trace contextRef="#ctx0" brushRef="#br1" timeOffset="86733.62">19613 5817 21183 0,'0'0'1888'16,"0"0"-1504"-16,0 0-384 0,0 0 0 0,6 6 640 0,-3 5 48 15,0-3 16-15,-1 4 0 0,1 3 336 0,-2 2 80 16,1 1 16-16,-2 1 0 0,-2 0-464 0,1 1-96 16,0 3 0-16,-2 1-16 0,-1-1-80 0,1 1-16 15,0 1 0-15,0-2 0 0,0-1-224 0,0-2-48 16,-2-1-16-16,4-1 0 0,-2-3-176 0,1 1 160 16,-1-2-160-16,1-4 160 0,-1-1-416 0,-1-2-64 15,3 0-32-15,1-7 0 16,0 0-1728-16,0 0-352 0,-6 0-64 0</inkml:trace>
  <inkml:trace contextRef="#ctx0" brushRef="#br1" timeOffset="86949.32">19081 5876 23951 0,'0'0'2128'0,"7"-3"-1696"0,4 0-432 15,3 0 0-15,2-4 576 0,6 2 48 16,2 1 0-16,5 1 0 0,5-1-176 0,6 1-48 0,4-1 0 0,3 1 0 15,6-6 160-15,1 1 16 0,3 0 16 0,3 1 0 16,2-3-144-16,2 2-16 0,1 2-16 0,-4-2 0 16,-5 2-544-16,-8 1-128 0,-7 1 0 0,4 0-13376 15</inkml:trace>
  <inkml:trace contextRef="#ctx0" brushRef="#br1" timeOffset="87281.53">18403 6904 28559 0,'-15'2'1264'0,"15"-2"272"0,-6 0-1232 0,1-1-304 16,5 1 0-16,0 0 0 0,0 0-208 0,0 0-112 15,0 0 0-15,0 0-16 0,7-2 688 0,5-6 144 0,3 0 16 0,5-3 16 16,3 1-128-16,6-4-16 16,6-2-16-16,5-1 0 0,5-5-192 0,8 2-48 0,4-2 0 0,6 2 0 15,2-2 32-15,2 3 0 0,-1-2 0 0,-1 1 0 16,-3-1 160-16,2 3 16 0,-1 3 16 0,-5 2 0 15,-3 2-176-15,-6 4-48 0,-7 3 0 0,-8-1 0 16,-6 2-1536 0,-4 0-304-16,-5 2-64 0,0-1-11248 0</inkml:trace>
  <inkml:trace contextRef="#ctx0" brushRef="#br1" timeOffset="93682.46">18580 5693 1839 0,'0'0'0'0,"-9"3"160"0,0 1-160 0,0 1 0 16,0-1 0-16,9-4 0 0,-10 1 3200 0,10-1 624 15,0 0 112-15,-9 3 32 0,-1-3-2272 0,10 0-448 16,0 0-96-16,0 0 0 0,0 0-144 0,0 0-32 16,0 0 0-16,0 0 0 0,0 0-112 0,0 0-32 0,0 0 0 0,0 0 0 15,0 0-128-15,0 0-48 0,0 0 0 0,0 0 0 16,10-8-208-16,2-1-32 0,2 2-16 0,0-2 0 15,1 4-96-15,2-2-32 0,0 0 0 0,4 2 0 16,-2-3-80-16,-1 3 0 0,-1 1-16 0,0 3 0 16,-2-2-176-16,0 3 160 0,-1 3-160 0,0 1 160 15,-2 2-160-15,-2 2 0 0,-10-8 0 0,9 9 0 16,-4 1 160-16,-1 2-160 0,-3-1 192 0,-1 1-192 16,-3 4 256-16,-2 0-48 0,-4 2-16 0,-1 1 0 0,-2-3 0 0,-2-2 0 15,-2 2 0-15,2-2 0 0,2-2-16 0,-2-3-16 16,2 1 0-16,3-2 0 0,2 1-160 0,7-9 128 15,-5 6-128-15,5-6 128 0,0 0-128 0,0 0 0 16,0 0 0-16,0 0 0 0,0 0 0 0,11 9 128 16,-2-4-128-16,2-1 0 0,1 1 0 0,-1 3 128 15,1-4-128-15,-1 6 0 0,1-1 128 0,-2 3-128 16,0-1 128-16,-2 0-128 0,-3 2 288 0,0-4-32 16,-5 2 0-16,-3 1 0 0,-2-2 224 0,-2 4 32 15,-4 0 16-15,0-2 0 0,-2 2 32 0,-2 0 0 16,-4 0 0-16,-1-2 0 0,-3-1-112 0,-2 1-32 15,1-3 0-15,-2 1 0 0,-4-5-128 0,1 1-32 16,1 3 0-16,0-5 0 0,0-2-256 0,2 1 0 16,0-2 0-16,3 2 0 15,5-2-1152-15,5 2-256 0,2-1-32 0,11-2-10336 16,0 0-2080-16</inkml:trace>
  <inkml:trace contextRef="#ctx0" brushRef="#br1" timeOffset="94801.78">19523 6925 8975 0,'0'0'384'0,"0"0"112"0,0 0-496 0,0 0 0 15,0 0 0-15,0 0 0 0,0 0 576 0,0 0 32 16,0 0 0-16,0 0 0 0,0 0 272 0,0 0 48 16,0 0 16-16,0 0 0 0,0 0 208 0,0 0 32 15,0 0 16-15,0 0 0 0,0 0-80 0,-6 0-16 16,6 0 0-16,-5 3 0 0,0 0-272 0,0-1-48 16,0-1-16-16,-3 4 0 0,-1-1-176 0,-1-2-32 15,-2 0-16-15,-2 3 0 0,-1 3-128 0,-1-3-32 16,-3 0 0-16,-3 1 0 0,-2-2-48 0,0 1-16 15,-3-1 0-15,2 2 0 0,-1-2-64 0,1 1-32 16,-1 2 0-16,2-2 0 0,1-1 128 0,2 1 32 16,2 0 0-16,1-3 0 0,1-2-240 0,5 0-144 15,-1 0 192-15,5-1-192 0,1 1 288 0,0 0-48 16,7 0-16-16,0 0 0 0,0 0 32 0,0 0 16 0,0 0 0 0,0 0 0 16,0 0-144-16,0 0-128 0,4-6 144 0,-4 6-144 15,0 0 0-15,0 0 128 16,0 0-128-16,0 0 0 0,0 0 0 0,0 0 0 15,0 0 0-15,0 0 0 0,0 0 0 0,0 0 0 0,0 0 0 0,0 0 0 16,0 8 0-16,-1 0 0 0,-3 2 0 0,-2-1 0 16,-1 1 0-16,0 3 0 0,-2-1 0 0,0 0 0 15,0 1 0-15,-3-3 144 0,2 2-144 16,0 2 128-16,-1-3-128 0,1 2 160 0,2 1-160 0,0-2 160 16,1-1-160-16,0 0 128 0,1-3-128 0,1 3 128 15,5-3-128-15,1 2 0 0,0-4 144 0,3 2-144 0,4-3 0 16,1 0 0-16,1 1 0 0,1-2 0 15,3-1 0-15,0 0 128 0,3 1-128 0,2 0 0 16,1-4 0-16,6 0 144 0,-1 0-144 0,3 1 0 16,0 2 208-16,2-1-64 0,0 2-16 0,2 1 0 15,-3 3-128-15,0-2 0 0,-2 3-160 0,-2 0 160 0,-1 5 0 0,-1 0 192 16,-4 0-16-16,-1-1 0 0,-3 1 64 0,-3 1 16 16,-3 2 0-16,-3-2 0 0,-1-2 128 0,-4 2 48 15,-3 1 0-15,-5-2 0 0,-2 2 128 0,-1-2 16 16,-5-2 16-16,-3 3 0 0,-2 2 64 0,-4-2 16 15,-3 1 0-15,-1-5 0 0,-1 0-464 0,-4 2-80 16,1-4-128-16,-2 2 176 0,-2 0-176 0,1-2 0 16,2-3 0-16,1-1 0 15,0-1-2576-15,0-4-560 0</inkml:trace>
  <inkml:trace contextRef="#ctx0" brushRef="#br1" timeOffset="96625.71">24746 11478 16575 0,'0'0'1472'0,"0"0"-1168"0,0 0-304 0,0 0 0 15,-1-11 800-15,1 11 96 0,0 0 32 0,0 0 0 16,0 0 176-16,-1-9 48 0,1 3 0 0,0 6 0 15,0 0-272-15,0 0-48 0,0 0-16 0,0 0 0 16,0 0-32-16,0 0 0 0,0 0 0 0,0 0 0 16,-9 0-176-16,1 2-32 0,1 5-16 0,-2-1 0 15,-2 5-112-15,0 0-32 0,-2 3 0 0,-2 3 0 16,-3 4 0-16,-2 2 0 0,-4 2 0 0,-3 2 0 16,-1 3-16-16,-1 5 0 0,-2-2 0 0,3 1 0 15,3 1-16-15,-2 0-16 0,2-2 0 0,2-1 0 16,0-2 64-16,5 2 16 0,3-7 0 0,1 3 0 0,4-5-176 0,1 1-16 15,1 0-16-15,3-3 0 0,3-5-112 16,2 0 0-16,1-5-128 0,4 0 192 0,-5-11 0 0,13 8-16 16,0 1 0-16,2-4 0 0,4-1 0 0,0 0 0 15,1 0 0-15,3-2 0 0,1-1-176 0,3-1 192 16,-2 2-192-16,6-1 192 0,2-1-192 0,3 0 0 16,-5 0 0-16,2 0 128 0,-1-1-128 0,-1-1 0 15,-3 2 0-15,-3-2 0 0,-2-5-208 0,-1 2-128 16,-1 2-32-16,-2-5-11936 15,-3 2-2400-15</inkml:trace>
  <inkml:trace contextRef="#ctx0" brushRef="#br1" timeOffset="96814.84">24681 12167 13823 0,'0'0'608'0,"0"0"128"0,0 0-592 0,0 0-144 0,-8 0 0 0,8 0 0 15,-12 5 784-15,4 1 128 0,-2-5 32 0,1 1-5616 16,-1 0-1104-16</inkml:trace>
  <inkml:trace contextRef="#ctx0" brushRef="#br1" timeOffset="98864.55">24479 12204 18303 0,'0'0'816'0,"-10"4"160"0,1 1-784 0,9-5-192 0,-10 3 0 0,10-3 0 0,-10 1 1408 0,10-1 256 16,0 0 32-16,-9-3 16 16,9 3-528-16,0 0-96 0,-8-7-32 0,8 7 0 0,0 0-288 0,-5-7-64 15,1-3-16-15,3 3 0 0,1 7-240 0,0 0-64 16,0-13 0-16,3 4 0 0,-1-1-96 0,-2 10-32 16,5-9 0-16,-1-1 0 0,1 1 0 0,0-1 0 15,2 3 0-15,-1-3 0 0,2 3 64 0,1-4 16 16,0 4 0-16,2-1 0 0,0 2-96 0,2 2-32 15,1-4 0-15,1 2 0 0,3 1 0 0,1-3 0 16,0 2 0-16,0-3 0 0,2 3 48 0,-1 1 0 16,2-3 0-16,-1 2 0 0,1-5-80 0,-1 4-16 15,0-5 0-15,-1 5 0 0,0-2-160 0,2 2 128 0,2 1-128 0,-1 0 128 16,-3 1-128-16,2 2 0 0,1 1 0 16,1-1 0-16,0-1 144 0,3 3-144 0,3 0 160 0,2-1-160 15,-4 1 224-15,1 0-48 16,1 0-16-16,-1-1 0 0,-1 0 32 0,1-1 16 0,-1-1 0 15,0 2 0-15,0-1-16 0,-1 2 0 0,1 0 0 0,-2 1 0 16,4 1-64-16,-1 2 0 0,0 0-128 16,0 4 192-16,-1-3-192 0,0 1 144 0,0 1-144 0,0-1 128 15,0 4-128-15,0 0 192 0,-1-5-192 0,-2 5 192 16,-2-2-192-16,1 3 128 0,-1-3-128 0,-1 4 128 16,-2-4-128-16,2 1 192 0,2 3-192 0,1 0 192 15,1-5-64-15,0 5 0 0,0-2 0 0,0 4 0 16,1 1 0-16,1-2 0 0,3-1 0 0,-3 3 0 0,-2 2-128 15,0-4 160-15,-2 1-160 0,1 1 160 0,1-3-160 16,-2 2 192-16,-3 2-192 0,1-1 192 16,0-1-192-16,-1 2 160 0,0-1-160 0,0 2 160 0,1-1-160 0,-2 0 0 15,1-1 144-15,-1 3-144 0,0 0 0 0,1 1 144 16,-2 0-144-16,-2 0 0 0,1-2 144 0,1 2-144 16,-2 2 0-16,1-2 144 0,-2 0-16 0,1-1-128 15,-1-1 192-15,-1 1-64 0,1-1-128 0,-2 1 0 16,0-1 0-16,0 1 0 0,0-1 0 0,0-1 0 15,-2-2 0-15,1 1 0 0,-2 1 144 0,1 2-144 16,-1-1 160-16,3-2-160 0,-2-1 192 0,2 2-64 16,-3 1-128-16,2-2 192 0,-3 0-64 0,1-3-128 15,3 2 176-15,-3 1-176 0,-2 1 176 0,1-1-176 16,0 0 160-16,0 0-160 0,-1 1 192 0,0 0-48 16,1 2-16-16,-1-2 0 0,-1 0-128 0,-1 1 0 0,-1-1-160 15,1 2 160-15,0 0 0 0,0-1 0 0,-2-4 0 16,1 4 0-16,-1-1 0 0,2 0 0 0,-2 3 0 0,0-2 0 15,0 0 0-15,0-1 0 0,0-1 0 0,1 1 0 16,0 0 128-16,-1 2-128 0,0-1 0 0,0 3 0 16,-1 2 0-16,-1 0 0 0,1 1 0 0,-1 0 0 15,-1-1 144-15,1 2-144 0,-2-4 0 16,0 0 144-16,-1 3-144 0,0-2 0 0,2 1 0 0,-1-2 0 16,0-2 0-16,-1 2 0 0,-1-1 0 0,1-1 0 15,3-1 0-15,-1 0 0 0,-2-1 128 0,3-1-128 16,-1 2 0-16,1 1 0 0,1-1 0 0,-2 1 0 15,2-1 0-15,-3 1 0 0,3-2 0 0,0 2 0 0,0-1 0 0,-2-2 0 16,1 0 128-16,-3 0-128 16,1 3 0-16,0-2 0 0,-1 0 144 0,1-2-144 0,2 1 0 15,0 0 0-15,-1-4 0 0,1 1 0 0,-2 2 128 0,1 1-128 16,-2-1 160-16,2 0-160 0,-1-2 128 0,0-1-128 16,-1 3 0-16,2 0 0 0,0 1 0 0,1-2 128 15,-2 1-128-15,-1-2 0 0,0 3 0 0,0 0 0 16,0 2 128-16,0-1-128 0,0 0 0 0,0-1 0 15,0 0 128-15,0 0-128 0,-1-2 0 0,-1-1 128 16,1 2-128-16,1 1 0 0,0-4 176 0,0 3-176 16,0 1 192-16,0 0-192 0,0-3 0 0,0 2 0 15,0-1 0-15,1-1 0 0,2 1 0 0,-3-12 0 16,2 10 0-16,0 2 0 0,-2-1 192 0,0-11-192 0,0 10 192 0,0 1-192 16,0-11 128-16,-2 9-128 0,2-9 0 15,-1 11 0-15,1 0 0 0,0-2 0 0,0-9 0 0,-2 13 0 16,0-4 0-16,2 1 0 0,0-10 0 0,2 9 0 15,-2-9 128-15,0 0-128 0,2 10 0 0,-2-10 0 16,0 0 160-16,0 0-160 0,0 0 128 0,0 0-128 16,8 7 0-16,-8-7 0 0,0 0 0 0,0 0 0 15,0 0 0-15,10 1 0 0,-10-1 0 0,9-5 0 16,-3 0 0-16,2-3 0 0,-3-1 0 0,0-1 0 16,-1 0 0-16,1-3 128 0,-1 0-128 0,-2 1 0 15,1-6 0-15,-1-1 0 0,1-4 0 0,-2 1 0 16,3-1 0-16,-1 2 0 0,-1-3 0 0,1 0 0 15,-3-3 0-15,0-1 0 0,0-3 0 0,1-2 0 16,-1-4 0-16,-1 1 0 0,-4-3 0 0,-2 1 0 0,3-1 0 0,-2-4-144 16,-3 1 144-16,0 5-160 15,0 0 160-15,0 3-160 0,-2-1 160 0,0 4-160 0,-2 1 160 0,-1 1 0 16,-1-3 0-16,-1 4 0 0,1-2 0 16,-1-2 0-16,-4 2 0 0,3 2-128 0,-1-3 128 15,-2 3 0-15,-2-2 0 0,0-2 0 0,2-1 0 0,-4 0 0 16,-3 1-144-16,0-2 144 0,1-2 0 0,0 3-176 15,0 1 176-15,-2 1-128 0,-3-4 128 0,1 3-128 16,0-2 128-16,0 2-128 0,-4 2 128 0,2 3 0 16,0-1 0-16,2 7-128 0,-2-1 128 0,3-1 0 15,-1 1 0-15,1 3 0 0,-1 0 0 0,0 0 0 16,4 4 0-16,-1 0-128 0,-1-3 128 0,1 0 0 16,1-2 0-16,-1 1 0 0,-1 0 0 0,1-3 0 15,-2-6 0-15,1 4 0 0,-2 0 0 0,2 0 0 0,2 1 0 16,2 1 0-16,0 1 0 0,2 0 0 0,3 2 0 15,0 1-128-15,-1 2 128 0,3 4 0 0,1 0 0 0,-1 3 0 16,1-3 0-16,0 2-128 0,0-1 128 0,1-3 0 16,-1 7 0-16,0-1 0 0,-2 1 0 0,-1-2-128 15,-1 3 128-15,1-3 0 0,-1 3 0 0,0 1 0 16,-4-7 0-16,-1 6 0 0,-1-4 0 0,2 2 0 16,0-2 0-16,0 2 0 0,0-3 0 0,-2 3 0 15,1-3 0-15,3 4 0 0,-1 1 0 0,0 1-128 16,0 0 128-16,2-3 0 0,-2 3 0 0,3 3 0 15,-2-5 0-15,-1 1 0 0,-2 1 0 0,-1 0 0 16,1-2 0-16,-3 2 0 0,-3 0 0 0,1 0 0 16,-1 3 0-16,2 0 0 0,0 1 0 0,0 1 0 0,-1 0 0 15,2 1-128-15,2 2 128 0,0 1 0 0,1-3 0 16,1 1 0-16,2 1 0 0,1 1-128 0,-1-2 128 0,-1 3 0 16,0-1 0-16,0 0 0 0,0 1 0 0,-1 1 0 15,1 0 0-15,-1 0 0 0,0 0 0 0,0-1 0 16,0 7 0-16,2-3 0 0,-2 1 0 0,1-3 0 15,2 5 0-15,1-3-128 0,3 2 128 0,0-3 0 16,-1 3 0-16,1-1 0 0,1 2 0 0,2 2 0 16,2-1 0-16,-1-3 0 0,0-1 0 0,3-2 0 15,0 3 0-15,1-3 0 0,1-2 0 0,2 1 0 16,0-1 0-16,6-5 0 0,-7 5 0 0,7-5 0 16,0 0 0-16,0 0 0 0,-7 7 0 0,7-7 0 0,0 0 0 15,0 0 0-15,0 0 0 0,0 0 0 0,0 0 0 0,0 0 0 16,0 0 0-16,2-10 0 0,-1-1 0 15,2 3 0-15,0-5 0 0,0 4 0 0,2-2 0 0,1 2 0 16,0-3 0-16,3 1 0 16,1-1 0-16,1-2 0 0,2 0 0 0,2-2 0 0,3-2 0 0,2-1 0 15,3-1 0-15,3 1 0 0,0 1 0 0,4-1 0 16,-1-4 0-16,3-3 0 0,1 5 0 0,0-1 0 16,-1-1 0-16,-1 2 0 0,1-1 0 0,-1 2 0 15,-2-2 0-15,0 3 0 0,0 3 0 0,-1 0 0 16,0 2 0-16,-1 2 0 0,-3 3 0 0,0 0-128 15,-1 1 128-15,0 2 0 0,-3-1-144 0,-1 4 144 16,2 1-256-16,-2 1 0 0,-3 1 16 0,0 1 0 16,-2 2-64-16,-3-1-16 0,-11-2 0 0,0 0 0 15,0 0-112 1,0 0-16-16,9 9-16 0,-9-9 0 0,0 0-944 0,0 0-176 0,0 0-32 0,0 0-10224 16,-10 7-2032-16</inkml:trace>
  <inkml:trace contextRef="#ctx0" brushRef="#br1" timeOffset="99307.58">24777 11484 17503 0,'0'-21'1552'0,"1"7"-1232"0,-1-1-320 0,3 2 0 16,-1 4 1120-16,3-1 160 0,-5 10 48 0,0 0 0 16,0 0-240-16,0 0-32 0,0 0-16 0,0 0 0 15,0 0-256-15,0 0-48 0,0 0-16 0,0 15 0 16,-2 3-16-16,-3 3 0 0,-3-1 0 0,-3 4 0 16,-5 0 144-16,-3 5 32 0,-4 1 0 0,-2 1 0 15,-3 2-64-15,-3 4-16 0,-3 4 0 0,-2 5 0 16,0 1-224-16,0-1-64 0,0 2 0 0,3-5 0 15,4-1-96-15,2-3-32 0,3-6 0 0,3-3 0 16,2 1 0-16,2-1 0 0,4-6 0 0,3-1 0 16,0-3-192-16,5-2-64 0,-1-3 0 0,4-1 0 0,4-1-128 15,4-4 160-15,0 2-160 0,7-3 160 0,5 2-160 16,3-5 192-16,6-1-192 0,4 1 192 0,2-1-192 16,5 1 192-16,5 2-192 0,4-1 192 0,1 0-192 0,1 2 0 15,-1-2 0-15,-1 4 0 0,-4-5 0 16,-1 4 0-16,-1 1 0 0,-2 3 0 0,-2-3 0 0,-3 2 0 15,-2 0 0-15,0-2 0 0,-5 4 0 0,-3 0 0 16,-4-5 0-16,-2 3 0 0,-7-3-320 0,-2 1-32 16,-2-3-16-16,-3 2 0 15,-4-9-1424-15,0 0-304 0,-11 7-48 0,-1-1-8960 16,-2-5-1792-16</inkml:trace>
  <inkml:trace contextRef="#ctx0" brushRef="#br1" timeOffset="100038.6">24549 12115 23951 0,'-9'-5'2128'0,"2"0"-1696"0,7 5-432 0,-5-10 0 16,1 5 960-16,4 5 96 0,-3-8 32 0,3 8 0 15,0 0-176-15,0 0-16 0,8-7-16 0,3 0 0 16,5 1-240-16,0 1-64 0,2 0 0 0,2-3 0 16,1 2-48-16,3-4-16 0,0 2 0 0,4-4 0 15,-3 1-112-15,3-2-16 0,4-1-16 0,1 2 0 16,0 1-112-16,5 0-32 0,-1 3 0 0,3-1 0 0,0 4-224 16,1 4 128-16,0 0-128 0,-2 1 0 0,-1 0 0 0,-1 1 0 15,-4 3 0-15,0 2 0 0,-1 2 128 0,-2 0-128 16,0 3 0-16,-2 2 0 0,3-1 208 0,0 4-48 15,-1 0-16-15,2 2 0 0,1 2-144 0,0 3 160 16,2-1-160-16,0-1 160 16,-1 4-160-16,1 0 0 0,-3-1 144 0,-1 3-144 0,0-2 0 0,1 3 128 15,-1-4-128-15,2 2 0 0,-2 2 128 0,2-4-128 16,0 1 128-16,1 1-128 0,1 6 208 0,0-5-16 16,2 1-16-16,0 0 0 0,-3-2-48 0,-2-1-128 15,-1 2 192-15,-1-3-64 0,-1 2 0 0,2-2 0 16,-1 0 0-16,1 3 0 0,-2-2 16 0,2 3 0 15,-1-3 0-15,2 5 0 0,0-4-16 0,2 3-128 0,0 3 192 0,1-4-64 16,-6 1-128-16,3 2 160 0,-3-2-160 16,0-1 160-16,-3-4-32 0,-2 2 0 0,0-2 0 0,0 3 0 15,1-2-128-15,0 3 160 0,-4-4-160 0,2 2 160 16,-3-1-160-16,2-2 128 0,-2 1-128 0,-1 1 128 16,2-3 0-16,-2 3-128 0,1 1 192 0,0-2-64 15,0 4-128-15,1-3 160 0,-1 6-160 0,0-4 160 16,-1 1-160-16,0-2 0 0,1 1 0 0,-1-2 128 15,-2 2-128-15,-1-4 0 0,-2 2 0 0,0-1 0 16,-2 3 128-16,2 1-128 0,0 3 128 0,-3-6-128 16,-1 2 224-16,2-2-32 0,-2 3-16 0,0 0 0 15,0 0-48-15,2-4 0 0,-4 2 0 0,0 2 0 16,0 5 16-16,-5-3 0 0,1-6 0 0,0 3 0 0,-3 2 48 16,-1 0 16-16,0-3 0 0,0 2 0 0,-1-5 48 15,-1 1 0-15,-2-1 0 0,1-3 0 0,2-1-112 16,0-1-16-16,-3-1 0 0,0-1 0 0,0-2-128 15,2 0 0-15,-1-3 0 0,2-2 0 0,-3 1 0 0,4-10-144 16,0 0 0-16,0 0 0 16,0 0-2320-16,-6-8-464 0,-1-4-80 0</inkml:trace>
  <inkml:trace contextRef="#ctx0" brushRef="#br1" timeOffset="101039.41">25344 11089 8287 0,'0'0'736'0,"-8"-6"-592"0,2 0-144 0,1 2 0 15,5 4 592-15,0 0 96 0,-9-3 16 0,9 3 0 16,-7-6-128-16,7 6 0 0,0 0-16 0,0 0 0 0,-7-6 464 0,7 6 112 16,0 0 16-16,0 0 0 0,-7-8 112 0,7 8 16 15,-3-10 16-15,0 4 0 0,3 6 192 0,0-11 48 16,1 4 0-16,3-5 0 0,0 3-528 15,5-2-112-15,1-3 0 0,4-1-16 0,0-3-368 0,2 3-64 16,2 1 0-16,4-2-16 0,2-1-48 0,-1 1 0 16,4 1 0-16,-1 2 0 0,1 2-64 0,-2 0 0 15,0 5-16-15,-3 3 0 0,0 3-304 0,-4 5 160 16,-5-3-160-16,-5 8 128 0,-1 1 0 0,-2 3 0 16,-1 1 0-16,-7 1 0 0,-3 1 64 0,-6 2 0 15,-4 1 0-15,-2-1 0 0,-1 3-48 0,0-2 0 16,-1-2 0-16,3-1 0 0,2-5-16 0,2 1-128 15,5-7 192-15,8-6-64 0,0 0-128 0,-3 12 160 16,3-12-160-16,0 0 160 0,0 0-16 0,11 4 0 0,4-3 0 16,3-1 0-16,5 2 32 0,-1 1 0 0,3 0 0 0,-1 2 0 15,-2-2-176-15,1 1 0 0,-3 3 144 0,-2 0-144 16,-3 0 0-16,-5 4 0 0,-3-1 0 0,-1 3 128 16,-3 1 0-16,-1-1 0 0,-4-2 0 0,-4 3 0 15,-1 3 32-15,-2-1 16 0,-3 1 0 0,1-2 0 16,-2-1-176-16,2 0 160 0,-1-1-160 0,2-6 160 15,-4 0-160-15,3-4-192 0,1-3 32 0,1-1 16 32,2-5-1648-32,2-3-336 0,3-4-64 0,2-3-8112 0,4-3-1600 0</inkml:trace>
  <inkml:trace contextRef="#ctx0" brushRef="#br1" timeOffset="101336.73">26124 10599 21183 0,'0'0'944'0,"0"0"192"0,0 0-912 0,0 0-224 16,0 0 0-16,0 0 0 0,0 0 1536 0,9 7 272 16,-9-7 48-16,10 8 16 0,3 1-992 0,-4 0-208 15,-3 4-32-15,2 1-16 0,1 1 224 0,0 4 48 16,-3 3 16-16,0 3 0 0,1 4-128 0,0-1-16 15,0 3-16-15,-2 0 0 0,1 1-224 0,-2-1-32 0,0 3-16 16,0-2 0-16,-2-3-128 0,-1-4-32 16,1 2 0-16,-2-4 0 0,0-1-192 0,1-3-128 0,-1-4 128 0,1-1-128 15,0-6 0-15,-1-8-288 0,6 8 48 0,-6-8 16 32,0 0-1552-32,0 0-304 0,0 0-64 0,6-7-7968 0,-1-3-1584 0</inkml:trace>
  <inkml:trace contextRef="#ctx0" brushRef="#br1" timeOffset="101569.43">26347 10417 26719 0,'0'0'1184'0,"0"0"240"0,0 0-1136 0,0 0-288 0,0 0 0 0,0 0 0 0,3 13 1248 15,0 5 192-15,-2-3 32 0,0 5 16 16,2 2-432-16,1 4-96 0,-4 1 0 0,1 5-16 0,-1 0-352 15,1-1-64-15,1 4-16 0,-1-1 0 0,-1-1-192 0,2-1-32 16,2 0-16-16,0-4 0 0,0 1-272 0,1-6 128 16,0-3-128-16,1-1 0 0,-4-1-144 0,0-4-144 15,1-3-32-15,-3-11 0 16,0 0-1712-16,0 0-336 0,0 0-80 0</inkml:trace>
  <inkml:trace contextRef="#ctx0" brushRef="#br1" timeOffset="101767.07">25886 10704 27647 0,'0'0'1216'0,"0"0"256"0,3-11-1168 0,5-2-304 0,1-3 0 0,8 0 0 16,9 1 2032-16,6-1 336 0,6-3 80 0,7-3 16 16,8 0-1680-16,1-4-336 0,2-1-64 0,3-1 0 15,0 3-64-15,5-2 0 0,1 3 0 0,0 3 0 16,-2 1-448-16,-7 4-112 15,-8-1-16-15,-4 6 0 16,-10 2-2768-16,-7 1-560 0,-8 4-128 0</inkml:trace>
  <inkml:trace contextRef="#ctx0" brushRef="#br1" timeOffset="102158.01">25841 11670 13823 0,'0'0'608'0,"0"0"128"0,0 0-592 0,0 0-144 16,0 0 0-16,0 0 0 0,0 0 2400 0,0 0 448 16,0 0 96-16,0 0 0 0,11-7-880 0,2-7-176 0,1-3-32 0,4-1-16 15,-1-1-544-15,4 2-96 0,3-4-32 0,6 2 0 16,5-4-272-16,3-1-48 0,1 0-16 0,3 0 0 16,3-2-128-16,-2 4-48 0,-1-4 0 0,0 3 0 15,-2 0-384-15,0 3-80 0,-2 0 0 0,-1 1-16 16,-2-2-176-16,-3 7 0 0,-5 2 0 0,-2 0-176 31,-4 6-1424-31,-1 1-304 0,-2-2-48 0,-3 5-9040 0,-3 1-1808 0</inkml:trace>
  <inkml:trace contextRef="#ctx0" brushRef="#br1" timeOffset="102746.41">26363 11661 18431 0,'0'0'816'0,"0"0"160"0,0 0-784 0,0 0-192 16,0 0 0-16,0 0 0 0,0 0 1360 0,0 0 240 15,8-8 32-15,-2 1 16 0,-1-3-720 0,3 1-144 16,2-1-16-16,3 0-16 0,2-4 0 0,1 1 0 16,0 2 0-16,2-2 0 0,1-2-112 0,2 2-32 15,2 3 0-15,-3-3 0 0,2-1-224 0,-2 4-64 16,1-1 0-16,-2 2 0 0,1 1-192 0,0 4-128 0,-4-1 128 0,-4 0-128 16,-12 5 0-16,0 0 0 0,0 0 0 0,0 0 0 31,0 0-496-31,0 0-64 0,-6 11-16 0,-5 3 0 0,-6-2 160 0,-2 2 32 0,-1 0 0 0,-2-1 0 15,0-3 192-15,0 1 32 0,-1-2 16 0,0 1 0 16,0 2 272-16,3-2 64 16,1 3 16-16,3-1 0 0,1-3 304 0,0 3 48 0,2-2 16 0,2 2 0 15,0 4-64-15,3-6 0 0,1 1 0 0,5 1 0 16,-1-3-48-16,3 1-16 0,0-10 0 0,8 7 0 16,2 2-48-16,4-4-16 0,4 1 0 0,3-4 0 15,5 2 160-15,4-3 32 0,5-1 0 0,3 4 0 16,2-3-48-16,1 3 0 0,0 2 0 0,-1 1 0 15,-1-2 160-15,-5 5 16 0,-4-2 16 0,-3 2 0 0,-4-3-96 16,-3 5-32-16,-2-3 0 0,-3 1 0 0,-1 1-64 16,-2-2-16-16,-5 1 0 0,-2-1 0 0,-3 3-80 0,-4-3-32 15,0 2 0-15,-4-1 0 0,-3 2-128 0,-3 0-16 16,-2-6-16-16,-1 0 0 0,-3 0-240 0,-1-3 128 16,-1-2-128-16,-3-2 0 15,-3 0-256-15,0-2-160 0,-2-2-32 0,0 0 0 16,0-2-2064-16,1-5-432 0,1-2-64 0</inkml:trace>
  <inkml:trace contextRef="#ctx0" brushRef="#br1" timeOffset="104612.69">30451 1868 10127 0,'0'0'896'0,"0"0"-704"0,0 0-192 0,0 0 0 15,0 0 1200-15,0 0 208 0,0 0 32 0,0 0 16 16,0 0-384-16,0 0-80 0,0 0-16 0,10-5 0 16,3-4-64-16,-2-1-16 0,0-4 0 0,0-3 0 15,0 1-208-15,1-2-48 0,-1-1-16 0,1 1 0 16,-1-2-128-16,2-1-32 0,0 0 0 0,-1 2 0 16,2 1-208-16,-2 1-32 0,0 5-16 0,0-1 0 15,1 1-80-15,-2 4-128 0,-1 1 176 0,2 2-176 16,-2 3 192-16,-10 2-64 0,11 1 0 0,1 3-128 15,-3 2 192-15,1 2-192 0,-3 3 192 0,1 1-192 16,0 2 192-16,-1 1-64 0,0 0 0 0,-1 3-128 0,0 2 128 16,1-1-128-16,-2-1 0 0,0 0 0 0,-1 0 144 0,1-3-144 15,-1 0 0-15,-1-1 144 0,1-1-144 0,0 1 0 16,0-3 0-16,1-3 0 0,-5-8 0 0,0 0 128 16,0 0-128-16,9 10 0 0,-9-10-224 0,11 4-128 15,1-2-32-15,-12-2 0 16,0 0-2096-16,9-3-416 0</inkml:trace>
  <inkml:trace contextRef="#ctx0" brushRef="#br1" timeOffset="104974.05">30662 1718 14335 0,'0'0'640'0,"-9"2"128"0,9-2-624 16,-9 4-144-16,9-4 0 0,-9 8 0 0,3 1 800 0,0-3 128 0,6-6 32 0,-7 13 0 16,2 2 16-16,3-1 16 0,-1-3 0 0,3 3 0 15,1 2-96-15,2-1-32 0,-1 0 0 0,4-1 0 16,0 3-160-16,2-1-16 0,0 1-16 0,4 1 0 16,-3 1-160-16,1-2-16 0,1 0-16 0,1-2 0 15,-2-3-112-15,4-2-32 0,-1 3 0 0,1-3 0 16,-2 1-32-16,5 1-16 0,-3-5 0 0,1 2 0 15,2-3 32-15,0 2 0 0,4 1 0 0,-2-3 0 16,0 2-80-16,0-3-16 0,0 0 0 0,0 3 0 16,0-2-224-16,-1 2 176 0,2-1-176 0,-2-2 160 15,-3 1-160-15,2 0 128 0,-4-1-128 0,-1-1 128 0,0-3-128 16,-1-1 0-16,-11 0 144 0,12 0-144 0,-12 0 0 0,10 0 0 16,-10 0 0-16,0 0 0 15,0 0-1872-15,0 0-304 0,6-6-48 0</inkml:trace>
  <inkml:trace contextRef="#ctx0" brushRef="#br1" timeOffset="109078.05">8200 15472 8751 0,'0'0'384'0,"0"0"80"0,0 0-464 0,0 0 0 16,0 0 0-16,0 0 0 0,-10 5 832 0,2-1 80 16,8-4 16-16,-9 8 0 0,0-5 128 0,2 3 32 15,-2 0 0-15,1-4 0 0,-1 4 160 0,9-6 32 16,-9 7 16-16,9-7 0 0,-10 3-48 0,10-3-16 15,-9 2 0-15,9-2 0 0,-7-2-256 0,7 2-48 16,-5-8-16-16,0 0 0 0,2-2-160 0,3 0-48 16,3-5 0-16,2-2 0 0,0-2-320 0,4-2-64 15,2-7 0-15,2 2-16 0,2-2-64 0,0 3-16 16,6-3 0-16,-2 1 0 0,5 1-32 0,0 1 0 16,0-1 0-16,3 0 0 0,2 2-64 0,-1-3-128 15,-1 1 176-15,-2 0-176 0,1 5 128 0,0 2-128 16,1 0 0-16,0 0 0 0,-2 1 0 0,2 0 0 15,0 3 0-15,2 1 0 0,0 4 0 0,2-2 0 16,-1 3 0-16,3 0 0 0,0 3 0 0,1-3 0 16,1 3 0-16,-2-3 0 0,1 2 0 0,-3 2 0 15,0 2 0-15,0 0 0 0,-1 0 0 0,1 1 0 16,-1 1 0-16,2 1 0 0,-1 1 0 0,-1 0 0 0,-2 2 0 16,1 2 0-16,1 4 0 0,-2 0 0 0,-3 2 0 0,0 4 0 15,1 3 0-15,-3 0 160 0,0 1-160 0,0 3 128 16,-6-1 64-16,1 5 0 0,2 0 0 0,-2 1 0 15,-2-3 0-15,1 2 0 0,4-5 0 0,-2-1 0 16,-3 1-192-16,2 0 128 0,1 1-128 0,3 0 128 16,-1-5-128-16,2 0 0 0,1-2 0 0,1-1 0 0,0-1 128 15,2-5-128-15,-1-2 128 0,2-2-128 0,0-3 224 16,3-1-32-16,-3-1-16 0,-2-3 0 0,-1-5 48 0,-1 0 16 16,-3-5 0-16,2 0 0 0,0 4-48 0,-1-3-16 15,-1-2 0-15,0 0 0 0,-1-2-176 0,-1 1 128 16,0-1-128-16,0 2 128 0,-1-3-128 0,-2 0 128 15,1 1-128-15,0-5 128 0,-2-1 0 0,1 1-128 16,1-3 192-16,-3 0-64 0,-1-3 0 0,-2 0-128 16,0-4 192-16,1 4-64 0,-2-1-128 0,3-1 128 15,-2 4-128-15,1-2 128 0,-2 1-128 0,1-1 0 16,1 4 0-16,-2-1 0 0,-3 0 0 0,0 4 0 16,-1-1 0-16,-1 1 0 0,-1 2 0 0,-1 2 0 15,2 4 0-15,-1 1 0 0,-2-1 0 0,2 5 0 16,1-2 128-16,-5 10-128 0,3-8 0 0,0 0 0 0,-3 8 0 15,0 0 0-15,5-7 0 0,-5 7 0 16,0 0 0-16,0 0 0 0,0 0 0 0,0 0 0 16,12 4 0-16,-3 4 0 0,-3-1 0 0,2 5 0 0,2-3 0 0,0 3 0 15,0 2-128-15,3 3 128 16,-2 1 0-16,2-2 0 0,1-3 0 0,3 2 0 16,-2 0-144-16,5 2 144 0,1 1 0 0,3-1 0 15,0 0 0-15,6 1 0 0,1 0 0 0,-1-3 0 16,1-2 0-16,2 1 0 0,1 0 0 0,-1-1 0 15,-1-1 0-15,0-1 0 0,3 1 0 0,0-3 0 0,-3 2 0 16,2-3 0-16,1-2 0 0,2 0 0 0,1-3 0 0,2 1 0 16,-1-2 0-16,2 2 0 0,0-1 0 0,-2-5 0 15,-2-3 0-15,2 2 0 0,1-4 0 0,-1-3 0 16,-1 1 0-16,4-5 0 0,0-1 0 0,4-2 0 16,1 1 0-16,2-2 0 0,0-2 0 0,-2-1 0 15,-4 0 0-15,0-3 128 0,0-1-128 0,3 1 0 16,-3-2 0-16,3 3 0 0,1 1 0 0,3 1 0 0,-1-2 0 15,1 2 0-15,0 1-128 0,-2 1 128 0,0-3 0 16,-1 2 0-16,0 0 0 0,0 1 0 0,4-2 0 0,1 2 0 16,2 4 0-16,-2 2 0 0,0 2 0 0,-4 3-128 15,-2-1 128-15,0 4 0 0,-3-1 0 0,-1 3 0 16,1 3 0-16,-1 3 0 0,0 3 0 0,0-1 0 16,0 5 0-16,0 3 0 0,0 6 0 0,-3 7-128 15,-3 2 128-15,-1 3 0 0,1 4 0 0,-3 3 0 16,-1 5 0-16,-2-1 0 0,1 0 0 0,-3 4 0 15,0 3 0-15,-4 0 0 0,-3 0 0 0,0 1 0 16,-3-2 0-16,-3-4 0 0,-2 4 0 0,-3-7 0 16,-4-1 0-16,-1-2 0 0,-2-4 0 0,-6-2 144 15,1-1-144-15,-4-9 128 0,-4-1-128 0,1-5 0 16,-2-2 0-16,-2-6 128 16,-3-3-1776-16,-2-9-352 0</inkml:trace>
  <inkml:trace contextRef="#ctx0" brushRef="#br1" timeOffset="110010.69">9657 13093 11919 0,'0'0'512'0,"-4"-13"128"0,0 0-512 0,3 3-128 16,0 0 0-16,2 1 0 0,-1-5 624 0,2 4 80 15,1 1 32-15,-3 9 0 0,5-10-240 0,-1 1-48 16,0 4-16-16,-1-3 0 0,-3 8 160 0,6-7 48 16,-1-2 0-16,-5 9 0 0,0 0 240 0,5-7 48 15,-5 7 16-15,0 0 0 0,5-9-112 0,-5 9-32 0,0 0 0 0,0 0 0 16,0 0-224-16,0 0-32 0,0 0-16 0,0 0 0 15,10 12-48-15,-2 3-16 0,-2 3 0 0,0 2 0 16,2 4 48-16,1 6 16 0,0 3 0 0,0 2 0 16,0 3 0-16,-2 4 0 0,-1 4 0 0,1 0 0 15,0 2-96-15,0-1-32 0,-1-6 0 0,-1 0 0 16,-1-2-240-16,-3-6-160 0,-1-2 192 0,0-2-192 0,-2-5 176 16,-1-3-176-16,1-1 160 0,-3-5-160 15,1-2 144-15,0-1-144 0,1-3 128 0,3-9-128 0,0 0 0 16,0 0-144-16,0 0 0 0,0 0 0 15,6-7-2064-15,0-7-416 0,0-3-64 16</inkml:trace>
  <inkml:trace contextRef="#ctx0" brushRef="#br1" timeOffset="110382.09">10138 12831 15663 0,'0'0'688'0,"0"0"144"0,-1-8-656 0,1 8-176 16,0 0 0-16,0 0 0 0,0 0 2176 0,0 0 384 16,0 0 96-16,0 0 16 0,0 0-1824 0,4 14-352 0,-1 1-80 0,-3 6-16 15,0-2-32-15,-3 1-16 16,0 2 0-16,-2 6 0 0,-2 0 0 0,-2 4 0 16,-1-1 0-16,0 0 0 0,-2 3 96 0,-1-1 0 15,1-2 16-15,-1-5 0 0,-2 1-128 0,-1-5-16 16,0-1-16-16,-1-2 0 0,3-1 80 0,2-4 0 15,0-2 16-15,3-6 0 0,9-6-64 0,0 0-16 16,0 0 0-16,0 0 0 0,0 0-176 0,0 0-144 0,0 0 192 0,0 0-192 16,12 0 128-16,3-1-128 15,-1-1 0-15,3 1 0 0,2 1 128 0,-2 1-128 0,3 2 0 0,-1 1 0 16,2 2 144-16,0-1-144 0,-1-1 0 0,-1 4 144 16,0-3-144-16,1-2 0 0,-1 3 0 0,-1 0 0 15,-3-2 0-15,-1-3 0 0,-1 0 0 0,-1 1 0 16,-2-2-1088-1,-10 0-288-15,0 0-64 0,11-6-8176 0,-3-4-1648 0</inkml:trace>
  <inkml:trace contextRef="#ctx0" brushRef="#br1" timeOffset="110653.91">10472 12974 11055 0,'0'0'480'0,"0"0"112"0,0 0-464 0,0 0-128 16,0 0 0-16,0 0 0 0,0 0 1696 0,0 0 320 16,11-1 64-16,0-3 16 0,2-2-640 0,0-3-128 15,1 3-32-15,0-4 0 0,0 1-304 0,0-1-64 16,0 1-16-16,0 0 0 0,-2 5-512 0,1-1-96 0,-1 0-32 15,-2 2 0 1,-10 3-1616-16,0 0-320 0,0 0-64 0,0 0 0 0</inkml:trace>
  <inkml:trace contextRef="#ctx0" brushRef="#br1" timeOffset="110771.24">10482 13187 2751 0,'0'0'256'0,"0"0"-256"0,0 0 0 0,0 0 0 15,0 0 4240-15,10 2 816 0,3-3 144 0,2-4 48 0,3-1-3088 16,2-6-624-16,4-4-112 0,5-2-16 0,4-1-976 0,6-3-192 15,-1-1-48-15,2 2-8192 16,0-3-1664-16</inkml:trace>
  <inkml:trace contextRef="#ctx0" brushRef="#br1" timeOffset="111349.08">11357 12325 15135 0,'-15'1'672'0,"9"4"144"0,-3 3-656 0,0-2-160 0,-2 4 0 0,2-1 0 15,-1 4 400-15,-2 2 48 0,-1 3 16 0,1 2 0 16,-2 0 176-16,1 4 16 0,0 5 16 0,1-2 0 16,0 1 160-16,1 5 48 0,-2 0 0 0,3 4 0 15,5 1 0-15,1-1 0 0,1 1 0 0,3-1 0 0,3-4-256 0,3-3-48 16,6-3-16-16,0-6 0 0,1-3-112 0,2-4 0 16,3-2-16-16,3-7 0 0,0-2-64 0,1-4-16 15,-1-4 0-15,2-4 0 0,1 0 96 16,1-6 32-16,0 0 0 0,-1-6 0 0,2-1-32 0,-5-5 0 15,1 0 0-15,-1-2 0 0,-3-2-208 0,-4 5-48 16,-2 3-16-16,-5-5 0 0,-4 0 112 16,-4-1 32-16,-6-2 0 0,-3 3 0 0,-5-2 0 0,-3 2 0 15,-4 1 0-15,-1 4 0 0,1 0-192 0,-5 8-128 16,1 4 144-16,2 2-144 0,1 5 0 0,3 3-160 16,-2 2 0-16,5 4 0 15,1 4-1648-15,4 1-336 0,0 0-64 0</inkml:trace>
  <inkml:trace contextRef="#ctx0" brushRef="#br1" timeOffset="111596.56">11819 12708 28959 0,'-6'17'1280'0,"4"-3"272"0,2 4-1232 0,3 2-320 0,1 6 0 0,1-2 0 16,0 4 512-16,-1-3 64 0,-2 1 0 0,-2 1 0 16,-1 2-368-16,-4-1-64 0,-3 0-16 0,1-3 0 15,-5 4-128-15,2-2 0 0,-4-3 144 0,3-2-144 0,-2-2 0 0,3-5 0 16,2-4 0-16,2-1 128 16,-1 1-320-16,7-11-64 0,0 0-16 0,0 0-8976 15,0 0-1792-15</inkml:trace>
  <inkml:trace contextRef="#ctx0" brushRef="#br1" timeOffset="111921.14">12149 12139 18655 0,'-2'-15'832'0,"2"15"160"0,0 0-800 0,0 0-192 0,0 0 0 0,0 0 0 15,0 0 896-15,0 0 144 0,0 0 32 0,10 4 0 16,-10-4 32-16,5 14 16 0,-2 4 0 0,-1 3 0 16,-1 2-256-16,1 6-48 0,-2 1-16 0,-2 4 0 15,1 2-96-15,-1 0 0 0,2 0-16 0,0 3 0 16,-2 0-352-16,2-1-64 0,0-1-16 0,2-2 0 15,0-6-256-15,1-3 0 0,-2-3 0 0,2 0 0 16,-1-9-768-16,1-2-48 16,0 0-16-16,-3-12 0 0,0 0-2304 15,0 0-448-15,0 0-112 0,0 0-5776 0</inkml:trace>
  <inkml:trace contextRef="#ctx0" brushRef="#br1" timeOffset="112109.09">12446 12682 26719 0,'-9'15'2368'0,"4"-2"-1888"16,1 5-480-16,1 5 0 0,2 0 1056 0,1 6 112 15,1 0 32-15,2 0 0 0,-4-5-560 0,-1 3-96 16,1-3-32-16,0-1 0 0,-2 0-512 0,-2-4 0 16,1-4 0-16,0-2 0 15,-1 0-480-15,0-2-160 0,1-4-16 0,4-7-8672 16,0 0-1728-16</inkml:trace>
  <inkml:trace contextRef="#ctx0" brushRef="#br1" timeOffset="112558.64">12786 12165 11055 0,'0'0'976'0,"0"0"-784"16,-10-3-192-16,1-3 0 0,9 6 3312 0,0 0 608 15,-1-10 128-15,1 10 32 0,5-13-2624 0,3 3-528 16,2-3-96-16,2 3-32 0,2 1-576 0,4-2-224 15,0 3 176-15,0 0-176 0,0 5 0 0,-1-1 0 16,3 1 0-16,-1 4 0 0,-2 3 176 0,1 8-176 16,0-1 192-16,-4 6-192 0,-3 2 192 0,-2 4-64 0,-2 0 0 0,-5 7-128 15,-4 1 320-15,-1 3-64 16,-3 1 0-16,-3 1 0 0,-5 0-64 0,1-5-32 16,-2-1 0-16,1-5 0 0,1 3 64 0,2-6 16 15,-1-6 0-15,3-3 0 0,3-2 288 0,4-1 64 0,2-10 16 0,0 0 0 16,0 0-256-16,0 0-48 0,0 0-16 0,11 3 0 15,2-4-160-15,2-4-128 16,3-3 144-16,2 0-144 0,0-2 0 0,2 0 0 16,0-1 0-16,-1-2 0 15,0 7-1280-15,0-3-256 0,-2 4-64 0,-1 2-7936 0,-1-1-1584 0</inkml:trace>
  <inkml:trace contextRef="#ctx0" brushRef="#br1" timeOffset="112787.29">13468 12467 18431 0,'0'0'816'0,"0"13"160"0,0-3-784 0,2 4-192 0,2 1 0 0,1 4 0 0,-1 2 2528 0,-2 0 464 16,-2 0 80-16,-1 2 32 0,-1 1-2224 0,-5 1-448 15,-2 1-96-15,-2-5-16 0,-3 2 688 0,-1 0 128 16,-1-3 16-16,1-2 16 15,-1-3-1552-15,3-3-304 0,1 1-64 0,5-5-16 0,-1 0 1360 0,8-8 272 16,0 0 48-16,0 0-11008 16,0 0-2192-16</inkml:trace>
  <inkml:trace contextRef="#ctx0" brushRef="#br1" timeOffset="113304.34">13682 11949 19343 0,'-12'-4'848'0,"4"-1"192"0,2 0-832 0,1 1-208 0,5 4 0 0,0 0 0 15,0 0 2048-15,3-9 384 0,3 0 64 0,2 4 0 16,0-3-1744-16,2 3-368 0,-2 2-64 0,2-3 0 16,-2 3-144-16,2 0-32 0,0 1 0 0,1 2 0 15,1 0 144-15,1 2 32 0,-1 2 0 0,0 2 0 16,0-1 688-16,1 4 144 0,0 1 16 0,-3 3 16 0,-5-1-896 0,1 3-288 16,-2 0 160-16,-2 2-160 15,-4-1-672-15,0-1-224 0,-2 1-32 0,-2-2-16 0,-2 1 816 0,-1-1 128 16,-1 1 0-16,1-2 128 0,1-2-128 0,3 1 0 15,5-12 128-15,-6 9-128 0,1 1 0 0,5-10 0 16,0 0 0-16,1 10 128 0,-1-10-128 0,4 11 0 16,0 2 0-16,1-3 0 0,1 0 0 0,3 4 0 15,1-2 0-15,-2 2 0 0,-2 0 0 0,1-3 0 16,-1-2 0-16,0 4 0 0,-1-3 288 0,-2 3-16 16,1 2 0-16,-2 0 0 0,-2 0 160 0,0-1 16 15,-2 0 16-15,-2 0 0 0,1 2-16 0,0-2-16 16,-1 0 0-16,-4 1 0 0,0-2-112 0,-2-1 0 15,0-3-16-15,0 3 0 0,1-3-160 0,3-1-16 16,-1-2-128-16,7-6 192 0,0 0-192 0,0 0 0 16,0 0 0-16,0 0 0 15,0 0-1296-15,0 0-256 0,2-9-48 0,1-3-8816 16,3 3-1744-16</inkml:trace>
  <inkml:trace contextRef="#ctx0" brushRef="#br1" timeOffset="113537.99">14237 12367 27695 0,'0'0'1216'0,"0"0"272"0,8 11-1184 0,-1 2-304 0,-1-2 0 0,-1 2 0 0,-1 5 688 0,-1 1 80 16,-3 1 0-16,-3 1 16 0,-1-1-208 0,-3 2-32 15,-4-1-16-15,-4-2 0 0,-3-1 32 0,-2 0 0 16,-3 0 0-16,0-4 0 0,3-3-48 0,1 1-16 15,2-1 0-15,3-3 0 0,2 1-352 0,3-3-144 16,9-6 128-16,0 0-128 16,0 0-1904-16,0 0-464 0,0 0-80 0</inkml:trace>
  <inkml:trace contextRef="#ctx0" brushRef="#br1" timeOffset="114548.97">14627 11503 13823 0,'0'0'608'0,"0"0"128"0,0 0-592 0,0 0-144 15,-1-7 0-15,1 7 0 0,0 0 2304 0,0 0 416 16,0 0 96-16,0 0 0 0,0 0-1568 0,0 12-320 0,0 2-64 0,1 2-16 15,-4 1 96-15,3 2 16 16,2 4 0-16,1 3 0 0,-1-2-64 0,-1 4 0 16,4 3 0-16,-1 1 0 0,0 1-128 0,-1 0-16 15,3-5-16-15,-1 0 0 0,1 0-208 0,2-2-32 16,-2-4-16-16,0-3 0 0,3-1-160 0,0-3-48 16,0 0 0-16,2-6 0 0,-2-1-32 0,2-6-16 0,-1 1 0 0,0-3 0 15,0 1-32-15,3-3-16 0,1-3 0 0,1-3 0 16,0 0-176-16,2-2 0 0,1 0 144 0,-1-4-144 31,4-2-464-31,-2 0-176 0,-1 1-16 0,-1 2-16 0,0-4-2432 0,-2 0-480 16,-2-1-112-16</inkml:trace>
  <inkml:trace contextRef="#ctx0" brushRef="#br1" timeOffset="114736.98">15218 11461 27647 0,'-14'-3'2448'0,"14"3"-1952"0,-6 9-496 0,-1 0 0 0,1 4 640 0,1 2 48 16,0 4 0-16,-2 4 0 0,2 3 80 0,-1 0 0 16,-2 6 16-16,1 3 0 0,-2 3 0 0,1 8 0 15,-1 1 0-15,-1 5 0 0,0 2 80 0,0 0 16 16,0 0 0-16,-1 4 0 0,1 1-464 0,0-2-96 16,1-1 0-16,2-4-16 0,1-4-304 0,1-5-272 15,0-3 48-15,1-1 16 16,-2-2-2128-16,1-3-416 0</inkml:trace>
  <inkml:trace contextRef="#ctx0" brushRef="#br0" timeOffset="119886.35">11519 12396 10127 0,'0'0'896'0,"0"0"-704"0,0 0-192 0,0-10 0 16,0 10 1472-16,0-8 256 0,0-1 48 0,0 9 16 16,-3-8-928-16,1-1-176 0,-1 0-48 0,-1-1 0 15,-1 2 304-15,0-2 48 0,2 1 16 0,-1-1 0 16,-3 2 160-16,4-1 48 0,-1 2 0 0,0 1 0 15,1-1-192-15,-2 2-16 0,1-4-16 0,1 3 0 0,-2 0-208 0,-1 0-32 16,0 2-16-16,0 0 0 0,6 4-128 0,-13 0-32 16,-1 0 0-16,0 4 0 0,-1 0-240 0,-3 5-48 15,0 4-16-15,-1-2 0 0,-2 2-144 0,0 3-128 16,1 1 192-16,0 2-192 0,0 1 256 0,0 3-48 16,-1 1-16-16,1 0 0 0,4 8 64 0,-1-4 16 15,2 3 0-15,2 2 0 0,2-1-16 0,1 1-16 16,0-2 0-16,1 4 0 0,1-2-240 0,4 1 176 15,3 0-176-15,4-1 160 0,0-1-160 0,5-5 0 16,3-3 0-16,3 1 0 0,2-2 160 0,3-2-160 16,2-4 192-16,4-1-192 0,-4-4 240 0,5-3-64 15,0 2-16-15,2-6 0 0,3-2-32 0,-1-1 0 16,1-2 0-16,-1-3 0 0,1-1-128 0,1-2 192 0,-4-5-192 0,-1-1 192 16,-1-1-64-16,-3-3 0 0,-4-2 0 0,-1-1 0 15,-3-1 96-15,-2-3 16 0,-2 1 0 0,-1 1 0 16,-1-4 48-16,-3-3 16 0,0 0 0 0,-3 1 0 15,-3-5-64-15,0 0-16 0,-3-4 0 0,-1 5 0 16,-1-1-96-16,-3-1-128 0,2 0 176 0,-3 1-176 16,0 3 128-16,-3-1-128 0,5 5 0 0,-3-2 0 15,-3 4 0-15,0 3 0 0,1 4 0 0,-1-1 0 16,0 1 128-16,-1 3-128 0,-2 3 0 0,2 2 0 16,0 3 128-16,-2 4-128 0,0-1 0 0,-1 5 0 15,1 1 0-15,-3 5 0 0,1 1 0 0,0 3 0 16,0 3 0-16,-1 3 0 0,0 1 128 0,1 7-128 15,2-1 0-15,1 5 0 0,2-1-176 0,0 3 176 0,-1 1 0 16,0 4-128-16,2 4 128 0,1-3 0 0,1-2 0 16,3-1 0-16,0-2 0 0,3-2 0 0,2-5 0 0,1-1 0 15,1-1 0-15,2-5 0 0,1 0 0 0,2-2 0 16,1-1 0-16,3-2 0 0,2 0 0 0,1-5 0 16,1 0 0-16,-1-2 0 0,1 0 0 0,2-5 0 15,2 3 0-15,2-5 0 0,1-4 128 0,2-1-128 16,-1-1 0-16,4-5 0 0,-1 0 128 0,0-4-128 15,1-2 0-15,1-2 144 0,-1-1-144 0,-1-3 0 16,2-2 144-16,-2 0-144 0,-4-3 0 0,-1 2 0 16,-1 2 0-16,-1-4 128 0,-6 2-128 0,2-2 0 15,-4 2 128-15,-3 0-128 0,-3-4 0 0,-3 1 128 0,-2-2-128 16,-2-1 0-16,-3-1 0 0,-3 2 128 0,-3-1-128 16,-1 1 0-16,-3 3 0 0,0 2 0 0,-2 3 0 0,-3 4 0 15,0 1 0-15,-1 3 0 0,-1 5 0 16,-2 2 0-16,-1 4 0 0,0 4 0 0,1 1 0 0,0 6 0 15,-1 2 0-15,1 4 0 0,-1 1 0 0,3 4 0 16,-2 6 0-16,1 3 0 0,0 2 0 0,2 2 0 16,0 1 0-16,1 2 0 0,3 2 0 0,1 1 0 15,-1 2 0-15,4-2 0 0,1-2 0 0,4-1 0 16,1-2 0-16,4-1 144 0,2 1-144 0,2-2 160 16,2-6-160-16,2 0 192 0,-1-3-192 0,5-3 192 15,-1-2-192-15,1-1 0 0,0-1 0 0,2-2 0 16,1-3 0-16,2-2 0 0,-1 0 0 0,2-6 0 15,1 1-2032 1,1-5-272-16,0-1-64 0</inkml:trace>
  <inkml:trace contextRef="#ctx0" brushRef="#br0" timeOffset="121805.07">14587 11346 2751 0,'0'0'128'0,"0"0"16"0,3-6-144 0,0-3 0 0,-1 1 0 0,-1-1 0 16,3 1 2608-16,-1 1 480 0,-1-2 112 0,-1 3 0 16,1-4-1472-16,-2 10-288 0,5-7-64 0,-5 7-16 0,1-10-240 15,-1 10-48-15,6-6-16 0,-6 6 0 0,0 0-64 0,7-8-16 16,-7 8 0-16,0 0 0 0,9-2-336 0,-9 2-64 16,0 0 0-16,0 0-16 0,10 7-112 0,-2 1 0 15,-2 3-16-15,-2 3 0 0,-2 2 80 0,0 1 32 16,1 3 0-16,-3 1 0 0,0 3 16 0,0 6 0 15,-1 0 0-15,1 3 0 0,-2 1-144 0,2 3-32 16,0 0 0-16,-2 1 0 0,-2 4-16 0,1-2-16 16,-1-2 0-16,-1 0 0 0,1-4-96 0,-2-1-32 15,-2-1 0-15,-2-4 0 0,0-1 16 0,-2-4 0 16,-1-2 0-16,1-2 0 0,0-2 96 0,2-5 32 16,1-1 0-16,2-5 0 0,1 2-96 0,6-8-16 0,0 0 0 0,0 0 0 15,0 0-64-15,0 0-32 0,0 0 0 0,0 0 0 16,0 0 16-16,0 0 0 0,0 0 0 0,0 0 0 15,0 0-176-15,8-8 160 0,1 2-160 0,1-2 160 16,2 4-160-16,0-1 0 0,2-4 144 0,2 3-144 16,1-2 128-16,4 1-128 0,-1 0 128 0,3-2-128 15,1 2 0-15,0-1 128 0,0 3-128 0,2 0 0 16,0-1 0-16,1 2 0 0,0 1 0 0,1 2 128 16,1-2-128-16,2 2 144 0,2 0-144 0,-3 1 160 15,2 0 16-15,-2 1 0 0,-2 2 0 0,-1-2 0 16,-1-2-176-16,-5-1 192 0,-1 2-192 0,-2-1 192 15,-2-3-192-15,-5 3 0 0,-11 1 144 0,10-1-144 16,-10 1 0-16,0 0 0 0,0 0 0 0,0 0 0 16,0 0-320-1,0 0-128-15,-4-8-16 0,0-2-16 0,-3 2-2128 0,-3-2-416 0,-2 3-96 0</inkml:trace>
  <inkml:trace contextRef="#ctx0" brushRef="#br0" timeOffset="122135.81">15209 11288 12895 0,'-9'-14'1152'0,"4"9"-928"16,-1-4-224-16,2 2 0 0,4 7 2464 0,0 0 448 15,0 0 96-15,0 0 0 0,0 0-1344 0,0 0-256 16,-7 14-64-16,4 5-16 0,-4 1-64 0,2 4-16 15,-1 5 0-15,0 3 0 0,-2 5-128 0,2 1-32 0,0 1 0 0,0 7 0 16,-2 1-48-16,1 5-16 0,-2 4 0 0,0 5 0 16,0 0-192-16,2 4-64 0,-2-2 0 0,0 1 0 15,1-6-256-15,-1 0-64 0,-1-4-16 0,1-3 0 16,-1-3 48-16,1-4 16 0,0-4 0 0,3-4 0 16,-1-3-64-16,2-5-16 0,0-4 0 0,3-1 0 15,-1-2-256-15,2-1-160 0,2-3 192 0,2-1-192 16,3-7 0-16,0 1-192 0,2-4 0 0,0 2 0 31,-8-8-2432-31,12 2-496 0,-12-2-80 0</inkml:trace>
  <inkml:trace contextRef="#ctx0" brushRef="#br0" timeOffset="124013.42">25152 14760 17503 0,'0'0'768'0,"0"0"176"0,0-7-752 0,0 7-192 16,6-8 0-16,-2 2 0 0,-4 6 912 0,9-9 160 15,-3 2 16-15,-6 7 16 0,0 0-544 0,0 0-112 0,0 0-32 0,0 0 0 16,10-2 96-16,-10 2 32 0,9 5 0 0,0-1 0 16,-9-4 144-16,10 7 16 0,0 1 16 0,1 2 0 15,0-2-80-15,1 3 0 0,-2 1-16 0,1-1 0 16,2 4-160-16,1 1-16 0,0 0-16 0,1 1 0 16,2 1-96-16,0 1-16 0,4 0 0 0,0 0 0 15,2-1 0-15,3 1 0 0,0 0 0 0,4 1 0 16,0 4 48-16,4-1 0 0,3-3 0 0,-1 2 0 15,-2 0-112-15,-1 2 0 0,0-1-16 0,-2 1 0 16,-3-5-240-16,-2 2 144 0,-1 1-144 0,0 0 128 16,0 2-128-16,1 1 0 0,-1-2 0 0,2 4 128 15,0-3-128-15,-2 0 128 0,0 0-128 0,3-1 128 16,4 3 0-16,-4 0-128 0,-1-2 192 0,2 2-64 16,2-3 0-16,-1-3 0 0,-2 2 0 0,-1-3 0 0,-2-3-128 15,1 2 0-15,-2 0 0 0,1 0 128 0,2 1-128 0,-2 0 192 16,1 0-192-16,-2 2 192 0,1 0-192 0,1-1 0 15,-2-1 0-15,3 1-176 0,1 1 176 0,0-1 0 16,-2 2 0-16,2-2 0 0,-1-2 0 0,-2 0 128 16,1 1-128-16,-2 0 128 0,0-1-128 0,0-1 144 15,-1 1-144-15,1-1 160 0,2 1-160 0,-1-2 128 16,0 1-128-16,1 0 128 0,1 1 0 0,2 3-128 16,0-1 192-16,2-2-64 0,2-1 64 0,1 1 0 15,-1 3 0-15,1-2 0 0,2 0 0 0,-3 0 0 16,3 0 0-16,-2 0 0 0,1 0-64 0,2 1 0 15,1-1 0-15,-1 0 0 0,4-1-128 0,0 0 192 0,-1 0-192 16,4-2 192-16,-4-3-192 0,0 2 0 0,-1 1 144 16,-5 0-144-16,2-1 0 0,0-3 128 0,-1-1-128 0,3 4 0 15,-5 3 0-15,0-1 0 0,0-1 0 0,0 2 0 16,1 1 0-16,-1 0 0 0,-2-2 0 0,4-2 0 16,-6-4 0-16,-1 3 0 0,0 0 0 0,-1 3 128 15,-2-2-128-15,-1-2 0 0,-2 0 0 0,-1 1 0 16,1 0 0-16,0-2 0 0,-1 1 0 0,2 2 0 15,-1-1 0-15,-1-1 0 0,1 1 0 0,-1 0 0 16,1 1 0-16,0-1 0 0,-1 0 0 0,1 0 0 16,0-1 0-16,-2 1 0 0,-1-4 0 0,-1 3 0 15,0 2 0-15,-1-1 0 0,-1-4 0 0,0 3 0 16,-3 0 0-16,1-2 0 0,-2 2 0 0,2 1 128 16,-1-4-128-16,0 1 0 0,0 3 128 0,-1-1-128 15,1-2 0-15,0 2 144 0,-2-4-144 0,4 2 0 16,-1 2 144-16,2-3-144 0,-4 2 0 0,1-3 144 15,0 2-144-15,0 2 160 0,-2-3-160 0,2 1 160 0,-2 0-32 16,3-3 0-16,-4 0 0 0,2 1 0 0,-1-1-128 0,1 3 128 16,-2-2-128-16,1 0 128 0,2 0-128 0,0 1 0 15,-3-4 144-15,1 2-144 0,2-3 128 0,0 5-128 16,-2-3 160-16,2 0-160 0,-2 1 176 0,2-2-176 16,-2 2 192-16,1-2-192 0,-1 0 144 0,1 2-144 15,-1-3 0-15,2 2 144 0,-2 0-144 0,1-3 0 16,-2 0 0-16,-10-4 0 0,10 7 144 0,0-2-144 15,2 2 160-15,-3 0-160 0,-1-1 256 0,-1-3-64 16,2 2 0-16,-9-5 0 0,0 0-32 0,11 6-16 0,-3-4 0 16,-8-2 0-16,10 4-144 0,-10-4 192 15,0 0-192-15,0 0 192 0,8 2-192 0,-8-2 160 0,0 0-160 0,0 0 160 16,0 0-160-16,0 0 0 0,0 0 144 0,0 0-144 16,0 0 128-16,0 0-128 0,0 0 128 0,0 0-128 15,0 0 0-15,0 0 0 0,5-8 0 0,-3 0-192 31,-2 8-736-31,0 0-160 0,-5-9-16 0,0-1-16 16,0 2-1952-16,0-2-384 0</inkml:trace>
  <inkml:trace contextRef="#ctx0" brushRef="#br1" timeOffset="129257.65">12041 13201 15999 0,'0'0'704'0,"0"0"160"0,0 0-688 0,0 0-176 16,0 0 0-16,0 0 0 0,0 0 960 0,0 0 176 15,0 0 16-15,0 0 16 0,0 0-336 0,0 0-80 16,0 0-16-16,0 0 0 0,9 0 336 0,-9 0 64 16,12 0 16-16,-2 0 0 0,-10 0-128 0,13 0-32 15,-2-3 0-15,0 2 0 0,1-2-224 0,1 0-64 16,1 0 0-16,1 0 0 0,1 1-192 0,3-2-64 0,2-1 0 0,0 1 0 15,2-1-176-15,1 3-32 16,1-1-16-16,-3-1 0 0,3 2-32 0,-3 0-16 0,0 1 0 0,-2 1 0 16,-1 0-32-16,-1 3 0 0,-4-1 0 15,-2 2 0-15,-12-4-144 0,0 0 128 0,7 5-128 0,-7-5 128 16,0 0 96-16,0 0 16 0,-15 8 0 0,-1 2 0 16,-5-2 16-16,-3 2 0 0,-1 1 0 0,-1-3 0 15,-3-1-256-15,-2 2 144 0,-2-1-144 0,3 1 128 16,2-7 64-16,3 3 0 0,0 3 0 0,3-4 0 15,0-3 128-15,2 2 48 0,3-1 0 0,4 0 0 16,4-2-176-16,9 0-16 0,0 0-16 0,0 0 0 16,0 0-160-16,0 0 0 0,13-4 0 0,4 1 0 15,2 1 0-15,4-5 128 0,1 1-128 0,2 1 0 16,6-4 128-16,-1 1-128 0,-1 2 0 0,1 0 128 16,1 1-128-16,-1 2 0 0,-3-1 0 0,0 0 128 15,-5 2-128-15,-4 2 0 0,-1 0 144 0,-7 1-144 0,-11-1 0 16,0 0 144-16,0 0-144 0,0 0 0 0,-6 10 224 15,-5-3-64-15,-6 1-16 0,-3 0 0 0,-7 2 48 0,0 0 16 16,-3 4 0-16,-1 0 0 0,-3-5-208 0,2 1 0 16,0 1 0-16,3-2 0 0,3-2 256 0,1 1 16 15,3-3 0-15,4 0 0 0,2 0-80 0,8-2 0 16,8-3-16-16,0 0 0 0,0 0-176 0,0 0 160 16,8-8-160-16,4 2 160 0,1 1-160 0,2-3 0 15,1 2 0-15,2 0 0 0,1-2 0 0,3 2 0 16,1-2 0-16,-2 3 0 15,1 1-976-15,-3 1-176 0,0 1-48 0,-1 2-17808 0</inkml:trace>
  <inkml:trace contextRef="#ctx0" brushRef="#br1" timeOffset="131727.35">9462 16929 18831 0,'0'0'832'0,"-7"4"176"0,7-4-816 0,-9 0-192 16,9 0 0-16,0 0 0 0,0 0 1168 0,0 0 192 16,0 0 48-16,-9-6 0 0,9 6-496 0,-9-3-80 15,9 3-32-15,0 0 0 0,0 0-80 0,0 0-16 0,0 0 0 0,0 0 0 16,-3-9-16-16,3 9-16 0,0 0 0 0,0 0 0 16,4-9-144-16,-4 9-16 0,13-5-16 0,-3 1 0 15,0 3-240-15,2-2-64 0,0 1 0 0,2 0 0 16,0 1-32-16,4 1-16 0,0 1 0 0,4 1 0 15,0-1 48-15,3 3 16 0,-1-2 0 0,1 1 0 16,3-2 112-16,1 3 0 0,1 0 16 0,1 1 0 16,4-3-64-16,-1 1-16 0,0 1 0 0,2 1 0 15,-2 1-96-15,2-2-32 0,-4 1 0 0,1 3 0 16,0-5-128-16,0 4 192 0,-3 0-192 0,2 0 192 16,1-1-64-16,0 1-128 0,0-5 192 0,3 2-64 15,2 0 32-15,-2 1 0 0,0-3 0 0,1 1 0 16,-2-1 0-16,0 1 0 0,1-1 0 0,-1 0 0 15,-2-2-32-15,2 4-128 0,-1-2 192 0,2-1-64 0,-2-1-128 0,3 0 192 16,0 0-192-16,0 0 192 16,-1 0-192-16,1-1 0 0,-1 0 144 0,-2 0-144 0,-2-1 128 15,-2 2-128-15,1-2 128 0,-1 0-128 0,1 1 128 0,-1 0-128 16,0 0 160-16,-1-1-160 0,-2 1 240 0,3 1-48 16,1-1-16-16,-1 1 0 0,1 0 16 0,-2-1 16 15,0-2 0-15,-3 0 0 0,-1-2-48 0,-1 3-16 16,-1-1 0-16,-1 1 0 0,-2-3-144 0,-1 0 128 15,1 1-128-15,-1 1 128 0,1-2-128 0,-3 0 128 16,-1 1-128-16,-1 0 128 0,0 2-128 0,0-1 192 16,1-2-192-16,-1 3 192 0,-1-1-192 0,-1 1 128 15,-2 0-128-15,0 1 128 0,0 0-128 0,0 0 0 16,-1-3 144-16,-10 4-144 0,10-3 144 0,-1 2-144 16,-9 1 192-16,12-1-192 0,-12 1 192 0,0 0-64 0,0 0 0 0,10-2-128 15,-10 2 192-15,0 0-64 0,0 0 0 0,0 0-128 16,0 0 224-16,0 0-64 0,0 0-16 0,0 0 0 15,0 0 48-15,0 0 0 0,0 0 0 0,0 0 0 16,0 0-32-16,0 0 0 0,-9-2 0 0,1 1 0 16,8 1-160-16,-10-2 160 0,10 2-160 0,-13-1 160 15,3 0-160-15,0 1 0 0,10 0 0 0,-13-1 0 32,2-3-384-32,1 2-64 0,-2 1-16 0,3 0 0 15,1 0-2240-15,-1-1-448 0,-2 1-96 0,3 1-16 0</inkml:trace>
  <inkml:trace contextRef="#ctx0" brushRef="#br1" timeOffset="134319.19">20184 5518 3679 0,'0'0'320'0,"0"0"-320"0,-2-5 0 0,0-2 0 16,2 7 2576-16,-1-5 448 0,1 5 96 0,0-8 16 16,0 8-1568-16,0 0-304 0,0 0-64 0,0 0-16 15,0 0-416-15,0 0-64 0,0 0-32 0,9-1 0 16,2 1-16-16,0 2 0 0,3 1 0 0,0 2 0 15,2 2 0-15,2 0 0 0,1 4 0 0,4 1 0 16,1 2-176-16,1 3-32 0,0 6-16 0,1 4 0 16,-2 1-96-16,1 5-16 0,-3 3 0 0,-2 4 0 15,-4 2-96-15,-2 7-32 0,-1-1 0 0,-3 5 0 0,-2 6 0 16,-3-3-16-16,-2 0 0 0,-3-17 0 0,-1 8 80 0,-1 1 32 16,-2 2 0-16,0 1 0 0,-4-2 288 0,-1-2 64 15,-3 3 16-15,-9 19 0 0,4-8 16 0,-2-3 0 16,-2-3 0-16,6-18 0 0,-2 1-176 0,0 4-48 15,-4 3 0-15,1 0 0 0,0 2-176 0,1 0-32 16,-1-4-16-16,-4 16 0 0,4-10-96 0,9-16 0 16,0-1-128-16,1 9 192 0,3-6-192 0,4-3-256 15,3-8 48-15,5-3 16 16,3-4-2144-16,2-3-416 0</inkml:trace>
  <inkml:trace contextRef="#ctx0" brushRef="#br1" timeOffset="134944.12">21130 5952 6447 0,'0'0'272'0,"4"-7"80"0,-2 1-352 0,1-3 0 16,-1 3 0-16,1-3 0 0,-1 1 2112 0,2-1 368 16,0 1 64-16,1-1 16 0,-5 9-896 0,4-5-192 0,1 1-16 0,-5 4-16 15,6-4-240-15,-6 4-48 0,0 0-16 0,8 0 0 16,-8 0-336-16,6 5-64 0,1 5-16 0,-3 2 0 16,-1 4-192-16,0 4-32 0,-1 6-16 0,1 1 0 15,0 6-64-15,-3 1-16 0,0 2 0 0,0 0 0 16,-3 3-144-16,2-1-16 0,-1 2-16 0,2-2 0 15,-2-4-224-15,-2-4 144 0,0 1-144 0,2-5 128 0,-3-2-128 0,0-3-256 16,-1-3 64-16,1-1 16 16,-1-3-1872-16,1-4-384 0,1 1-80 0</inkml:trace>
  <inkml:trace contextRef="#ctx0" brushRef="#br1" timeOffset="135124.99">21066 6212 20271 0,'0'0'896'0,"0"0"192"0,0 0-880 0,0 0-208 15,11 2 0-15,0 0 0 0,2 1 2752 0,3 1 496 16,3-3 96-16,4 0 32 0,0-1-2400 0,5-1-464 16,1-3-112-16,4 1-16 0,2 1-96 0,1-1-32 15,3 2 0-15,0-4 0 0,0 0-256 0,0 1 0 16,-8 0 0-16,1 0 0 15,-4-1-2480-15,-3 2-592 0</inkml:trace>
  <inkml:trace contextRef="#ctx0" brushRef="#br1" timeOffset="135864.85">22493 5778 21647 0,'-14'-2'960'0,"14"2"192"0,0 0-912 0,0 0-240 15,-11 3 0-15,3 1 0 0,0 5 640 0,0 3 96 16,-1 4 16-16,3 1 0 0,-3 1 96 0,0 5 32 15,0 6 0-15,2 3 0 0,-1 2-320 0,2 5-64 16,-2-1-16-16,4 2 0 0,0 0 160 0,2 0 16 16,-1-1 16-16,3-3 0 0,-1-3-64 0,1-5-16 0,1 0 0 0,2-5 0 15,1-2-240-15,1-1-48 0,0-1-16 0,3-2 0 16,2-2-96-16,1-4 0 0,1-4-16 0,2-1 0 16,1-4-176-16,0-2 0 0,5-2 0 0,1-2 0 31,-1-1-816-31,-1-1-192 0,-1-4-32 0,-2-1-8832 0,0-3-1776 0</inkml:trace>
  <inkml:trace contextRef="#ctx0" brushRef="#br1" timeOffset="136061.01">22532 5569 32255 0,'-17'-10'1424'0,"10"4"304"0,2 1-1392 0,5 5-336 0,0 0 0 0,0 0 0 0,0 0 0 0,0 0 0 16,0 0 0-16,0 0 0 0,0 0-208 0,0 0-16 15,0 0 0-15,9-3-9168 16,2 2-1824-16</inkml:trace>
  <inkml:trace contextRef="#ctx0" brushRef="#br1" timeOffset="136601.34">23681 5865 9215 0,'-10'-11'816'0,"5"2"-656"0,1 0-160 0,-2-2 0 15,-1 2 1856-15,2-1 320 0,-4 3 80 0,0 0 16 16,-1-1-672-16,-1 4-144 0,-3 0-32 0,-4 4 0 15,-2 2-384-15,1 1-80 0,-6 3 0 0,1 4-16 16,-1 0-352-16,-1 3-64 0,1 1-16 0,1 0 0 16,1-2 128-16,3 2 32 0,1 2 0 0,5-1 0 0,3 1-112 0,4 0-32 15,0-5 0-15,5 2 0 0,2-13-272 0,2 11-64 16,4 1-16-16,1 0 0 0,5 0 16 0,2-1 16 16,-2 3 0-16,5 1 0 0,1-4-80 0,-1 1-128 15,1 2 176-15,0 0-176 0,0-2 160 0,1 2-160 16,-1 2 128-16,-1 1-128 0,1-3 0 0,-4-2 0 15,-2 1 0-15,-3 1 0 0,-4-1 128 0,-2-2-128 16,-3 3 0-16,-3-1 128 0,-1-4 368 0,-5 2 64 16,-4 1 16-16,-5-3 0 0,-2 0 64 0,-3-3 0 15,-1-1 16-15,-1-1 0 0,-2 0-352 0,0-3-80 16,1-6-16-16,0 1 0 0,3-1-208 0,2 0 144 0,3-4-144 16,4 1 128-1,1-2-1376-15,4 4-288 0,4-2-48 0,3 0-14416 0</inkml:trace>
  <inkml:trace contextRef="#ctx0" brushRef="#br1" timeOffset="137682.79">24115 5757 6447 0,'0'0'576'0,"0"0"-576"0,0 0 0 0,0 0 0 16,0 0 2144-16,7 8 320 0,-7-8 64 0,0 0 16 16,5 9-1168-16,-5-9-224 0,3 10-64 0,-2 1 0 0,-1-2-64 0,0 3 0 15,-1-5-16-15,-1 5 0 0,1-2-256 0,-1 4-48 16,-2 0-16-16,-1 5 0 0,-4 1-176 0,4 2-16 16,-2 5-16-16,1-3 0 0,1 1-160 0,-3-1-16 15,1 4-16-15,-1-2 0 0,0-2-112 0,1 1-32 16,1-4 0-16,-1-3 0 0,1-2-144 0,1-3 128 15,0-3-128-15,2 1 128 0,1-2 0 0,2-9 0 16,0 0 0-16,0 0 0 0,0 0-128 0,0 0-176 16,0 0 48-16,0 0 0 15,0 0-784-15,0 0-160 0,0 0-16 0,0 0-10768 0</inkml:trace>
  <inkml:trace contextRef="#ctx0" brushRef="#br1" timeOffset="138182.41">24406 5774 21599 0,'0'0'960'0,"0"0"192"0,1 13-928 0,-1-1-224 0,0 4 0 0,-1-1 0 15,-1-3 336-15,1 4 32 0,-1 2 0 0,-1 1 0 16,0 2 128-16,1 5 16 0,-2-3 16 0,0 2 0 0,2-2-64 0,-2-2-16 16,-1 2 0-16,0 0 0 15,-2-4-96-15,2-2-32 0,0-5 0 0,1 0 0 0,4-12 64 0,-3 11 0 16,3-11 0-16,0 0 0 0,0 0 48 0,0 0 16 15,0 0 0-15,0 0 0 0,0 0 320 0,7-11 80 16,3-3 16-16,1-3 0 0,-1-2-464 0,0-1-80 16,4-2-32-16,0-3 0 0,0 1-288 0,1 2 160 15,-1-1-160-15,3 0 128 0,2 3-128 0,1 2 0 16,0 2 0-16,1 6 0 0,-1-1 0 0,-1 5 0 16,-1 0 0-16,-2 6 0 0,0 6 0 0,-1 3 0 15,-1 4 0-15,0 5 0 0,-1 3 0 0,-2 6 0 0,-2-2 0 16,-3 4 0-16,-1-2-128 0,-2 5 128 15,-3 2 0-15,0-1 0 0,-1-2 0 0,-2-3 0 0,2-3 0 0,1-1 0 16,-3-6 0-16,3-3 0 0,3-3 0 0,-2 1 0 16,3-1 0-16,1-5-272 0,-5-7 64 0,11 1-10016 15,3-5-2000-15</inkml:trace>
  <inkml:trace contextRef="#ctx0" brushRef="#br1" timeOffset="138717.5">25625 5495 17615 0,'0'0'768'0,"0"0"192"0,0 0-768 0,0 0-192 0,-2-10 0 0,2 10 0 16,0 0 1056-16,0 0 176 0,0 0 48 0,0 0 0 16,-12 0-384-16,0 5-80 0,1 0-16 0,-1 2 0 15,0 4-320-15,-2 3-64 0,-2 5-16 0,0 3 0 16,-2 0 272-16,0 6 48 0,0-2 16 0,-2 9 0 16,-2 4-160-16,2 7-16 0,0 2-16 0,2 5 0 15,-1 1-224-15,0 3-32 0,1 0-16 0,2 3 0 16,-1 1 0-16,2-3 0 0,0 1 0 0,3-4 0 15,3-6-16-15,0-1-16 0,4-6 0 0,3 2 0 16,3-4 48-16,1 0 16 0,1-4 0 0,2-2 0 16,3-4-144-16,2-5-32 0,3 2 0 0,1-7 0 15,1-2-128-15,3-2 0 0,-1-8 0 0,1 3 0 16,1-5-1744 0,2-2-336-16,2-6-64 0</inkml:trace>
  <inkml:trace contextRef="#ctx0" brushRef="#br1" timeOffset="140269.73">25965 5706 14335 0,'0'0'640'0,"0"0"128"0,0 0-624 0,0 0-144 16,0 0 0-16,0 0 0 0,0 0 496 0,0 0 64 15,0 0 16-15,0 0 0 0,0 0 240 0,0 0 48 16,12-6 16-16,0 1 0 0,1 1 64 0,4-3 16 16,0-2 0-16,3 0 0 0,2 0-416 0,4-1-80 15,3 2-16-15,0-2 0 0,1 1-144 0,-1 0-48 16,0 2 0-16,-2 0 0 0,-2 0 176 0,-3 1 16 15,-4 1 16-15,2 2 0 0,-5 3-32 0,-1 3-16 0,-2 2 0 16,-2 1 0-16,-10-6-256 0,7 10-160 0,-7-10 192 0,4 11-192 16,-3 2 240-16,-2 1-64 0,-4 0-16 0,-4-1 0 15,-2-1-32-15,-3 2 0 0,-2-1 0 0,0-2 0 16,-2 2 0-16,-1-1-128 0,0-2 192 0,1 2-64 16,3-6 0-16,2 2-128 0,3-3 192 0,4 3-64 15,6-8 0-15,-3 10-128 0,3-10 192 0,1 9-64 16,5 1-128-16,1 2 0 0,2-6 0 0,4 0 128 15,5 3 64-15,-1-2 0 0,2 2 0 0,1-3 0 16,0 4 48-16,-2 0 16 0,-1 4 0 0,-1-2 0 16,-2-6-128-16,-2 6 0 0,0-1-128 0,-3 2 192 15,-3-6-48-15,-6-7-16 0,3 13 0 0,-7 0 0 16,-3-3 240-16,0 1 32 0,-6 2 16 0,-2-3 0 0,-4 0-96 16,-2-2-32-16,-3 3 0 0,-1-2 0 15,-3-1-160-15,3-5-128 0,-3-1 192 0,3-1-192 0,0-2 128 16,2 0-128-16,3 0 0 0,3-1 0 15,3-3-976-15,2-1-304 0,3 1-64 0,9 5-8784 16,-5-5-1760-16</inkml:trace>
  <inkml:trace contextRef="#ctx0" brushRef="#br1" timeOffset="140602.23">26940 5639 11055 0,'0'0'976'0,"0"0"-784"0,0 0-192 0,0 0 0 15,-4 15 3008-15,2-1 544 0,-2 0 112 0,-1 4 32 16,0 1-2224-16,1 5-432 0,-2-1-80 0,1 5-32 16,-2 1-224-16,2 2-64 0,0-1 0 0,0 0 0 15,-3 1-96-15,1 3-32 0,-1-5 0 0,3-3 0 16,-1-1-256-16,-1-3-64 0,0-1-16 0,2-3 0 16,0-3-176-16,3-4 0 0,4 1 0 0,-2-12 0 15,0 0-2048-15,0 0-304 0,0 0-48 0</inkml:trace>
  <inkml:trace contextRef="#ctx0" brushRef="#br1" timeOffset="140837.72">27155 5661 21183 0,'0'0'1888'16,"0"0"-1504"-16,0 0-384 0,-3 14 0 0,2 1 1280 0,-1 4 176 0,-2 0 32 0,-1 1 16 0,-3 3-640 0,1 3-128 15,-1-3-32-15,-1 1 0 0,0 0 80 0,0 0 16 16,-1 3 0-16,1-3 0 0,2 1-400 0,-1 1-80 0,2-5 0 16,0 0-16-16,3-4-176 0,0-1-128 0,1-1 192 0,0-5-192 15,1 0 0-15,1-10-320 16,0 0 32-16,0 0 16 16,0 0-1776-16,0 0-336 0,0 0-80 0,0 0-16 0</inkml:trace>
  <inkml:trace contextRef="#ctx0" brushRef="#br1" timeOffset="141051.35">26429 5807 35007 0,'14'1'1552'0,"1"-2"320"0,7-2-1488 0,6 1-384 0,5-1 0 0,8 3 0 15,7-1-320-15,5-2-128 0,1-3-16 16,2 0-16-16,-2-3 800 0,5-1 176 0,2 0 16 0,2 2 16 15,5-1-208-15,-2 3-32 0,-3 1-16 0,-5-4 0 0,-10 2-272 16,-6-2-224-16,-8 3 32 0,-7 2 16 16,-5 0-2416-16,-7-1-480 0</inkml:trace>
  <inkml:trace contextRef="#ctx0" brushRef="#br1" timeOffset="141367">26109 6605 22111 0,'-20'3'976'0,"9"-1"208"0,1-1-944 0,10-1-240 0,-7 6 0 0,7-6 0 15,0 0 1664-15,0 0 304 0,0 0 48 0,0 0 16 16,11 2-1136-16,8-2-240 0,7-2-32 0,5-6-16 16,6 0-16-16,5-3 0 0,1-2 0 0,7 2 0 15,2-2-208-15,4 0-32 0,5 3-16 0,5-1 0 16,3 4-144-16,-3-3-48 0,-4 3 0 0,-7-4 0 16,-4 5-144-16,-7 1 0 0,-5-3 0 0,-2 5-176 15,-4 1-2048 1,-3 1-400-16,-5 0-96 0</inkml:trace>
  <inkml:trace contextRef="#ctx0" brushRef="#br1" timeOffset="141661.73">26507 6756 28559 0,'0'0'1264'0,"-10"4"272"0,-1 0-1232 0,11-4-304 15,0 0 0-15,0 0 0 16,-7 3-288-16,7-3-112 0,0 0-32 0,0 0 0 0,0 0 832 0,0 0 176 0,15-2 16 0,2 1 16 16,2-3 720-16,1-2 144 0,2-1 16 0,3 2 16 31,3 0-1904-31,2 2-384 0,1-1-80 0,-1-1-16 0,1-3 880 0,-2 3 0 0,-1 1 0 0,-2-1 0 15,-3 1-272-15,-3 0-96 0,-1 2-16 0,-4-2 0 32,-3-1-624-32,-1 2-128 0,-1 2-16 0,-10 1-7120 0,0 0-1424 0</inkml:trace>
  <inkml:trace contextRef="#ctx0" brushRef="#br1" timeOffset="141978.06">26500 6834 26207 0,'0'0'1152'0,"0"0"256"0,0 8-1136 0,3 2-272 0,1-4 0 0,1 3 0 0,1-1 288 0,3 3 0 16,3-3 0-16,2 1 0 0,2-3 64 0,3 2 16 16,1-1 0-16,5 2 0 0,3 4-96 0,0 2-16 15,-2 3 0-15,0-4 0 0,-3-3-256 0,-3 2 128 16,-1 1-128-16,-3 0 0 0,-3-1 0 0,-3 2 0 15,2 0 0-15,-6 2 0 0,-2 0 464 0,-2 0-16 16,-2-2 0-16,-2 3 0 0,-2 1 272 0,-2-1 48 16,-6-2 16-16,2 2 0 0,-6-1-32 0,-3-3-16 15,-4 1 0-15,-4 0 0 0,-4 2-304 0,0-1-64 16,-4 0-16-16,1-6 0 0,-2-4-192 0,1-5-32 0,1-3-128 16,3-5 192-16,4 1-192 0,4-7-256 0,6-3 48 15,3-3-11056-15,2-3-2224 16</inkml:trace>
  <inkml:trace contextRef="#ctx0" brushRef="#br1" timeOffset="142607.2">27713 5089 20783 0,'0'0'912'0,"0"0"208"0,0 0-896 0,0 0-224 15,0 0 0-15,0 0 0 0,0 0 256 0,0 0 0 16,4 10 0-16,2-1 0 0,3 2 512 0,0-1 96 0,1 2 32 16,3 2 0-16,3 0 16 0,2 4 16 0,1 1 0 15,4 4 0-15,3 7-288 0,2 4-48 0,1 7-16 16,1-2 0-16,3 3-176 0,2 5-32 0,0 7-16 0,1 2 0 15,-1 2-96-15,0 3-32 0,-2 0 0 0,-1 4 0 16,-4 2 48-16,-6-3 16 0,-4 1 0 0,-1-4 0 16,-3 2 176-16,-4-2 48 0,-2 4 0 0,-5-6 0 15,-1-1 128-15,-4-3 48 0,-3-3 0 16,-2 0 0-16,-2 0-16 0,-3-1 0 0,-3-1 0 0,-3-3 0 16,-2 2-64-16,-2-2-16 0,-2-2 0 0,-1 0 0 15,-3 1-144-15,0 3-48 0,0-2 0 0,-3-3 0 16,0 3-64-16,0-1-16 0,-1-2 0 0,0 3 0 15,-2-1-80-15,1 1-32 0,-1-2 0 0,-4-1 0 16,-3-3-208-16,3-1 176 0,0 1-176 0,1-4 160 0,1-1-160 16,2-5 128-16,1 0-128 0,4-1 128 15,3-5 0-15,2 1 0 0,0-3 0 0,6-1 0 0,0-6-128 16,4-2 160-16,0-5-160 0,3 1 160 0,1-5-160 0,2-1 0 16,8-4 0-16,0 0 0 15,-7-9-1152-15,3-3-144 0,4-5-48 0,2-1-11712 16,1-2-2368-16</inkml:trace>
  <inkml:trace contextRef="#ctx0" brushRef="#br1" timeOffset="144209.76">12020 13311 2751 0,'0'0'256'0,"0"0"-256"16,0 0 0-16,0 0 0 0,0 0 704 0,11 5 80 16,-11-5 32-16,0 0 0 0,0 0-688 0</inkml:trace>
  <inkml:trace contextRef="#ctx0" brushRef="#br2" timeOffset="147944.12">13704 13081 11055 0,'-11'7'976'0,"2"-4"-784"0,-2 0-192 0,3-2 0 16,-1 2 1088-16,0-1 192 0,0 1 16 0,0 3 16 16,-1-3-416-16,0 1-96 0,1-1-16 0,-1 2 0 0,1-2 32 0,9-3 0 15,-9 3 0-15,9-3 0 0,-8 2 16 0,8-2 0 16,0 0 0-16,0 0 0 0,0 0-192 0,0 0-16 16,0 0-16-16,0 0 0 0,0 0 80 0,12 5 16 15,-12-5 0-15,17 0 0 0,5 0 16 0,-2-2 16 16,2-3 0-16,0-2 0 0,-2-2-272 0,0 3-48 15,-1-3-16-15,4 1 0 0,1-3-144 0,-2 3-48 16,-3 1 0-16,0 0 0 0,-2 1-16 0,-2-3-16 16,-1 5 0-16,-3 0 0 0,-11 4-176 0,12-1 160 15,-12 1-160-15,0 0 160 0,0 0-160 0,0 0 0 16,-2 8 144-16,-3 3-144 0,-4-2 128 0,-3 5-128 16,-2 0 128-16,-4-1-128 0,-4 2 0 0,-2 2 0 0,0-2 0 0,1 0 128 15,0 0-128-15,3-1 0 0,-3-3 0 0,3 1 0 16,2-3 176-16,3 1-48 0,1-5 0 0,4 2 0 15,10-7-128-15,0 0 128 0,0 0-128 0,0 0 128 16,0 0-128-16,0 0 160 0,15-8-160 0,3 3 160 16,2-5-32-16,4 0-128 0,3-4 192 0,-1 0-64 15,5-2-128-15,2 4 0 0,-1-1 0 0,1-1 0 16,0-1 0-16,-4 6 0 0,2 1 0 0,-5 2 0 16,-3 0 0-16,-4-1 0 0,-5 5 0 0,-2 2 0 15,-12 0 0-15,0 0 0 0,0 0 0 0,-5 12 0 16,-6 0 144-16,-4 2-144 0,-4 0 160 0,-5 2-160 15,-4-2 368-15,-1 2-32 0,-2-4 0 0,1 4 0 16,1 0 176-16,1 1 16 0,0-1 16 0,3-1 0 16,1-6-80-16,8 3-16 0,-1-5 0 0,6 0 0 0,11-7-288 15,0 0-160-15,0 0 160 0,0 0-160 16,0 0-1536-16,11-12-384 0</inkml:trace>
  <inkml:trace contextRef="#ctx0" brushRef="#br2" timeOffset="150013.41">25222 15062 6447 0,'-11'-19'272'0,"6"7"80"0,-1 1-352 0,-2-3 0 16,1-2 0-16,2 0 0 0,1-2 1280 0,0-1 192 15,0-1 48-15,3 2 0 0,0-2-1056 0,1-1-208 16,-2-2-32-16,0 3-16 0,2 1 48 0,0 0 0 0,0 0 0 0,0 1 0 16,0 3 448-16,-1 1 112 0,-1 2 16 0,1-2 0 15,0 2 112-15,-2 3 16 0,-1-1 16 0,1 2 0 16,-1-1-80-16,4 9 0 0,-7-5-16 0,7 5 0 15,-6-3 32-15,6 3 16 0,-9-1 0 0,2 4 0 16,0 0-304-16,0 4-64 0,-1 0-16 0,-2 4 0 16,2 0-304-16,2 4-64 0,-2 3-16 0,1 4 0 15,-2 1-32-15,-1 3 0 0,1 5 0 0,0 1 0 16,0 7 64-16,-1 2 0 0,-1 2 0 0,0 4 0 16,1 2-64-16,-3 6 0 0,-1 5 0 0,-1 6 0 15,-2 1-128-15,2 7 192 0,0 1-192 0,-3 4 192 16,-2 1-192-16,-2 3 0 0,1 6 144 0,-1 1-144 15,-1 3 0-15,1-3 144 0,-3 0-144 0,-2-1 0 16,-2 1 192-16,0-3-64 0,-3-2 0 0,2-3-128 16,-1-1 448-16,3-1-32 0,0-3 0 0,1 3 0 0,1-5-64 0,2-1-16 15,2-3 0-15,-1 2 0 0,-2-2-16 16,3 0 0-16,0-1 0 0,2 1 0 0,0 0-128 0,-1 0-48 16,2-2 0-16,-1-4 0 0,1 2-144 0,1 1 128 15,0-4-128-15,4-1 128 0,2 2-128 0,0-8 0 16,2-4 0-16,1-1 128 0,-1-5 0 0,1 0-128 15,-2 0 192-15,2-3-64 0,0-3-128 0,3 4 160 16,-2-4-160-16,0-2 160 0,-2 0-160 0,1-3 128 16,0-4-128-16,0 0 128 0,1-2-128 0,0-3 0 15,-1-1 0-15,1-3 0 0,3 2 0 0,-1-3 0 16,1-3 128-16,0-2-128 0,1-6 0 0,-1 1 0 16,1-6 0-16,4-6 128 0,0 0-128 0,0 0 0 15,0 0 0-15,-1-7 128 0,2-10 0 0,2-3 0 0,-2-7 0 16,4-3 0-16,1-6-128 0,3-6 0 0,-1-4 144 15,2-5-144-15,0-6 0 0,2-4 0 0,0 0 0 0,4-2 128 16,-4-1-128-16,2-3 0 0,3 1 0 0,-1-2 0 16,0-8 0-16,1-2 0 0,4 1 0 0,0-4 0 15,1-2 0-15,1-3 0 16,-4-11 128-16,4 0-128 0,0-4 192 0,2-4-48 0,3-4 0 0,-1 1 0 16,-2 3-144-16,2 0 0 0,0 4 144 0,0 0-144 15,0 5 0-15,0 2 0 0,-2 5 0 0,2 6 128 16,-3 4-128-16,-1 4 128 0,-3 1-128 0,-2 6 128 15,-1 4-128-15,0 1 0 0,0 4 0 0,-2 3 128 16,-1 5-128-16,0 1 0 0,-4 0 0 0,2 4 128 16,-2-1-128-16,1 7 0 0,2-4 0 0,0 6 0 15,0 1 0-15,1 4 0 0,1 4 0 0,-4-1 0 16,-1 4 0-16,-1 1 0 0,1 2 0 0,-2 5-128 0,1 2 128 0,0 0 0 16,-1 1 0-16,-1 2-128 0,1 3 128 15,-2 5 0-15,-6 5 0 0,0 0 0 0,9-6 0 0,-9 6-128 16,0 0 128-16,0 0 0 0,4 10 0 0,-3 4 0 15,-3-1 0-15,-5 8 0 0,-2 5 0 0,-2 7 0 16,-3 9 0-16,0 7-128 0,-1 7 128 0,-3 9 0 16,-4 7 0-16,1 6 0 0,-2 6 0 0,0 6 0 15,0 7 0-15,-4 7 0 0,1 5 0 0,-1 7 0 16,-2 2 0-16,-2 7 0 0,-1 2 0 0,1 4 0 16,-5 0 0-16,2 3 0 0,1-3 0 0,1 0 0 0,0 0 0 15,0-8 0-15,-1-2 0 0,3-3 0 0,-1-5 0 0,0-2 0 16,-3-3 0-16,1-4 128 0,-1-3-128 15,2-6 128-15,1-1 112 0,0-2 16 0,2-7 16 0,2-3 0 16,4-3-16-16,3-3-16 0,1-4 0 0,2-4 0 16,3-2-96-16,3-3-16 0,1-10 0 0,2-7 0 15,2-7-128-15,1-3 0 0,0-4 144 0,1-2-144 16,0-6 0-16,1-2 0 0,1-4 0 0,-2-3 0 16,1-4 0-16,3-11 0 0,0 0 0 0,0 0 128 15,0 0-128-15,0-12 0 0,3-4 0 0,-2-3 0 16,3-2 0-16,-1-5 0 0,-2-5 0 0,3-5 0 15,1-2 0-15,1-9 0 0,1-4 0 0,1-4 0 16,3-2 0-16,0-1 0 0,3-6 0 0,1 2 0 16,1-7 0-16,0-5 0 0,2-8 0 0,3-3 0 15,4-3 0-15,0-9 0 0,2-6 0 0,2-9 0 0,1-6 0 16,2-8 0-16,0-6 0 0,1-5 0 0,1-3 0 0,2 3 0 16,0-2 0-16,2 7 0 0,4 1 0 0,-2 8 0 15,1 5 0-15,0 6 0 0,-2 5 0 0,-2 7 0 16,-3 6 0-16,-5 6 0 0,-1 5 0 0,-3 10 0 15,-4 5 0-15,-2 8 0 0,-1 3 0 0,-1 6 0 16,-2 8 0-16,-1 5 0 0,-1 4 0 0,-1 6 0 16,0-1 0-16,-2 6 0 0,-2 0 0 0,-5 4 0 15,0 2 0-15,-1 5 128 0,1 3-128 0,-2 0 0 16,-1 9 0-16,4-5 128 0,-4 5-128 0,0 0 0 16,8-7 0-16,-8 7 0 0,0 0 0 0,0 0 0 15,0 0 0-15,0 0 0 0,0 0 0 0,0 0 0 16,0 0 0-16,0 0-128 0,-4 13-16 0,4-13 0 15,-7 11 0-15,7-11 0 16,0 0-1680-16,0 0-336 0,-11-3-64 0</inkml:trace>
  <inkml:trace contextRef="#ctx0" brushRef="#br2" timeOffset="151540.76">23541 9682 14735 0,'-14'-11'1312'0,"-1"0"-1056"0,-2-5-256 0,2 2 0 16,1-1 368-16,0 1 16 0,0-1 0 0,2 0 0 15,-1-2-128-15,0 0-32 0,2 2 0 0,1-1 0 16,1-1 352-16,0 4 64 0,0 0 0 0,1-1 16 15,1 1 272-15,0 3 48 0,1-2 16 0,0 3 0 16,-1-2 96-16,2 5 32 0,0-3 0 0,5 9 0 16,0 0-208-16,-4-7-32 0,-1 1-16 0,5 6 0 15,-8 0-304-15,8 0-64 0,0 0-16 0,-8 4 0 16,-1 0-160-16,9-4-16 0,-4 10-16 0,0 0 0 16,0 1-112-16,3 1-32 0,2 2 0 0,0 2 0 15,1 2 64-15,2 5 16 0,1 6 0 0,2 4 0 0,1 4-16 0,0 5 0 16,-2 8 0-16,4 4 0 0,4 3-64 0,3 8-16 15,2 3 0-15,2 8 0 0,2 9-128 0,3 0 128 16,-1 4-128-16,4 3 128 0,3 2-128 0,1 0 0 16,-4 1 0-16,6 2 0 0,-2-4 128 0,2-1-128 15,1-1 0-15,1-2 128 0,2 0 224 0,3 0 32 16,4-2 16-16,2 1 0 0,4-7-64 0,2 3-16 16,-4 0 0-16,-1-3 0 0,-3 1-128 0,-2-5-16 15,2 3-16-15,-3-3 0 0,-2 0-160 0,-2 1 192 16,-1-2-192-16,-1 0 192 0,-1 0-192 0,-5 2 192 15,0-6-192-15,-6 2 192 0,1-1-192 0,-5 2 160 16,0-2-160-16,-1 0 160 0,-2-6 32 0,-2 2 16 0,0-2 0 16,-2-2 0-16,-3-1 32 0,3-2 0 0,-1 1 0 0,-1-5 0 15,0-5-48-15,2-1-16 16,1 1 0-16,0-2 0 0,-2-6-32 0,1 1 0 16,1-2 0-16,1 1 0 0,0-5-144 0,1 2 0 0,0-4 0 0,0-3 128 15,-1-6-128-15,1-1 128 0,-4-7-128 0,1 1 128 16,-2-3 0-16,2-5-128 0,-2-1 192 0,1-6-64 15,-5 0 0-15,-8-7 0 0,0 0 0 0,0 0 0 16,8-9 16-16,-8 9 0 0,3-17 0 0,-5-3 0 16,-1-4 112-16,-6-7 32 0,-3 1 0 0,-6-7 0 15,1-6-160-15,-4-7-128 0,-2-1 192 0,-2-6-192 16,0-4 128-16,-1-4-128 0,-1 0 0 0,-2-4 0 16,-1-8 0-16,0-1 0 0,2-5 0 0,-3 0 0 15,-6-1 0-15,-4-6 0 0,-2-8 0 0,-3 2 0 16,0-5 0-16,-1 5 0 0,-2-3 0 0,2 3-144 0,5 2 144 0,4 3-208 15,0 3 80-15,2 3 128 0,-3-2-144 0,-1 3 144 16,-2 3 0-16,0-2 0 0,-2 2 0 0,2-3-128 16,-1-5 128-16,3 4 0 0,6-1 0 0,1 2 0 15,1-3 0-15,3 2 0 0,1 5-128 0,4-4 128 16,2 0 0-16,3 5 0 0,0-3-128 0,1 6 128 16,3 1 0-16,2 5 0 0,1 1-128 0,-1 6 128 15,1 0 0-15,2 3 0 0,1 2-144 0,0 5 144 16,-1 4 0-16,-2 1-144 0,-2 1 144 0,-2 4-208 15,2 3 80-15,-1-2 128 0,-1 4-192 0,0 0 192 0,0 0-192 16,0-1 192-16,1 2-192 0,1 2 192 0,2 2-160 16,0 3 160-16,1 4 0 0,0 1 0 0,3 5 0 15,1 1 0-15,2 5 0 0,1 4 0 0,-1-2-192 16,4 7 192-16,1 5-128 0,0 0 128 0,0 0 0 0,0 0-144 16,0 0 144-16,5 18-160 0,-1 1 160 0,2 8-160 15,2 11 160-15,3 7 0 0,3 11 0 0,3 9-128 16,2 5 128-16,2 5-208 0,4 12 80 0,3 4 128 15,0 9-128-15,1 1 128 0,1 2 0 0,3 5 0 16,0 4 0-16,-1 3 0 0,1-1 0 0,5 4 0 16,-1 0 0-16,5 5 0 0,3 1 0 0,4-1 0 15,3 1 0-15,0 0 128 0,2 0-128 0,-3-4 128 16,-3-5-128-16,0-2 128 0,2 3-128 0,-2-7 128 16,-1-6 0-16,4-2-128 0,-1 1 192 0,0-5-64 15,1 3-128-15,-1-4 192 0,-2-4-192 0,-3-1 192 0,-7-4-192 16,0 2 128-16,-2 1-128 0,-1-5 128 0,-3-2-128 15,-2-6 192-15,1 5-192 0,-2-8 192 0,0 0-48 0,-2-4 0 16,-3 0 0-16,0-8 0 0,1-1-144 16,-5-2 192-16,-2-1-192 0,-4 1 192 0,0-6-192 0,-3-2 0 15,-2 0 144-15,1-4-144 0,-3-8 128 0,-2-2-128 16,0-4 128-16,-4-2-128 0,-1-10 128 0,0-2-128 16,3 0 160-16,-3-2-160 0,0-3 144 0,2-3-144 15,-2-2 128-15,0-9-128 0,0 0 0 0,0 0 0 16,0 0 128-16,0 0-128 0,0 0 0 0,0 0 0 15,-8-9 0-15,2-1 0 16,0-4-960-16,-2-1-80 0,-2-2-16 0,-2 0 0 16,-2-4-2352-16,1 1-480 0</inkml:trace>
  <inkml:trace contextRef="#ctx0" brushRef="#br2" timeOffset="152164.6">24994 14881 27407 0,'-9'-15'1216'0,"2"8"256"0,0-3-1184 16,1 3-288-16,0-3 0 0,-2 4 0 0,0 1 912 0,1 0 128 15,-1 1 32-15,8 4 0 0,-10-1 64 0,0 4 16 16,1 4 0-16,0 2 0 0,0 5-320 0,0 4-64 16,0 5-16-16,-1 9 0 0,-3 6-96 0,1 8-16 15,0 4 0-15,-2 8 0 0,0 1-128 0,0 10-48 0,0 5 0 0,-2 10 0 16,-2 1 0-16,0 5 0 16,-5 4 0-16,-1 1 0 0,-1 6-144 0,-3-1-16 0,-4 2-16 0,0 2 0 15,0-1 80-15,-1 0 16 0,-1-1 0 0,3-2 0 16,4-3-32-16,-3-1 0 0,0 2 0 0,3-1 0 15,2-1-48-15,2 0-16 0,-1-2 0 0,2 1 0 16,0-2-96-16,3-3-32 0,0-5 0 0,4-3 0 16,0 0-32-16,2-4-128 0,2 2 192 0,-1-4-64 15,2-3-128-15,2-3 0 0,2-4 0 0,0-3 128 16,-2-1-128-16,2-2 0 0,2-3 0 0,0 1 0 16,3-4 0-16,1 0 0 0,-3-2 0 0,3-4 0 15,-1 0 0-15,1-4 0 0,-1 0 0 0,1-5 0 0,-2-3 0 16,2-3 0-16,0-5 0 0,0 0 0 0,0-5 0 0,0-3 0 15,-2-7 0-15,2 0 0 16,0-13-768-16,0 0-16 0,0 0-16 0,0 0 0 16,-1-13-1616-16,-4-6-320 0,-1-9-64 0</inkml:trace>
  <inkml:trace contextRef="#ctx0" brushRef="#br2" timeOffset="153473.42">12092 12017 14735 0,'-4'-6'1312'0,"1"1"-1056"15,3 5-256-15,0 0 0 0,-3-8 608 0,3 1 64 16,1 0 16-16,-1 7 0 0,0 0-176 0,0 0-48 16,0 0 0-16,0 0 0 0,0 0-128 0,0 0-16 0,8 8-16 0,-2 1 0 15,-6-9 352-15,0 0 80 0,5 10 16 0,-1 1 0 16,0 3 144-16,-3 2 48 0,3 0 0 0,0 5 0 15,0 3-112-15,0 5-32 0,-2 1 0 0,3 7 0 16,-1 7-48-16,-1-1-16 0,-2 6 0 0,-1 2 0 16,0 0-80-16,-1 0-16 0,-2-3 0 0,-1 0 0 15,-1-1-64-15,0-5 0 0,-1 0-16 0,-1-4 0 16,1-2-48-16,1-4 0 0,1-3 0 0,1-7 0 16,3-3-128-16,0-4-16 0,0-2-16 0,6-6 0 15,-6-7-96-15,0 0 0 0,0 0-16 0,0 0 0 16,0 0 96-16,7-10 32 0,-3-5 0 0,1-8 0 15,0-2-112-15,0-3-32 0,-1-2 0 0,1-3 0 16,-1 0-224-16,0-1 144 0,-2-3-144 0,1-1 128 16,-3-3-128-16,0-3 0 0,-1-1 0 0,1-3 0 0,-2 0 0 15,2 3 0-15,2-2 128 0,-1 7-128 0,-1 4 0 0,0 3 0 16,0 4 0-16,0 5 0 0,2 3 0 0,-2 5 0 16,0 7 0-16,0-1 0 0,0 10 0 0,0 0 0 15,0 0 0-15,0 0 0 0,-2 11-160 0,1 3 160 16,-2 6 0-16,1 5-144 0,-1 5 144 0,-1 3-160 15,-1 6 160-15,1 3-160 0,-1 5 160 0,-1 2 0 16,-2 5 0-16,-1 0 0 0,-1-2 0 0,-1-4 0 16,2 1 0-16,-3-9 0 0,0-2 0 0,0-1 128 15,2-2-128-15,1-4 128 0,-1-7-128 0,1-2 0 16,0-4 128-16,2-5-128 0,0-1 0 0,3-5 0 0,4-7 0 16,0 0 0-1,0 0-2736-15,8-5-560 0</inkml:trace>
  <inkml:trace contextRef="#ctx0" brushRef="#br2" timeOffset="154257.67">13428 11906 18367 0,'0'0'816'0,"0"0"160"0,-9 3-784 0,9-3-192 0,-7 0 0 0,7 0 0 16,0 0 656-16,0 0 96 0,0 0 16 0,0 0 0 15,0 0 32-15,0 0 16 0,0 0 0 0,0 0 0 16,3-14 16-16,4 4 16 0,0 3 0 0,4-4 0 16,0 4-112-16,3-2-32 0,0 0 0 0,4 0 0 15,1 0-272-15,1 3-64 0,2-3-16 0,1 3 0 16,1-2-16-16,0 3 0 0,-1 2 0 0,-2 2 0 16,-1 1 0-16,-1 3 0 0,-2 3 0 0,-1 3 0 15,-5 0-144-15,-1 2-16 0,-2 3-16 0,0-1 0 16,-5 2-32-16,-1 3 0 0,-4 0 0 0,0-1 0 15,-2 1 128-15,-2 3 32 0,-3-2 0 0,0-2 0 16,-1-3 32-16,1 0 0 0,-3 2 0 0,1-2 0 16,-1-4 64-16,0 1 0 0,-1-3 16 0,2 2 0 15,2-4-256-15,9-6-144 0,0 0 160 0,0 0-160 0,0 0 160 0,0 0-160 16,0 0 160-16,10 2-160 0,4-4 0 0,6 1 0 16,2 0 0-16,2 1-160 0,6 1 160 15,1 2 0-15,-1 2-144 0,1 1 144 0,-1 6 0 0,0-2 0 16,-4 2 0-16,-1 2 0 0,-5 2 0 0,-2 0 0 15,-6-2 0-15,-1 4 0 0,-5 2 0 0,-4 1 0 16,-3-1 0-16,-4-1 0 0,-5 1 272 0,-4 1 128 16,-4-3 32-16,-3-1 0 0,-4 1 160 0,-3 0 48 15,-1-2 0-15,1 0 0 0,-2 0-192 0,0-4-16 16,3 0-16-16,1-3 0 0,2 0-224 0,1-4-32 16,3 4-16-16,2-5 0 0,1-4-320 0,5 0-64 15,0 0-16-15,12 0 0 16,0 0-2336-16,0 0-480 0</inkml:trace>
  <inkml:trace contextRef="#ctx0" brushRef="#br2" timeOffset="155248.2">23145 9970 15663 0,'-23'-26'1392'0,"10"10"-1120"0,2-1-272 0,0-1 0 16,5 1 1696-16,1-1 288 0,1 4 48 0,4 0 16 0,1 2-1536 16,3-2-288-16,0 0-64 0,2 2-16 0,1 0 208 0,3 0 32 15,-1 0 16-15,0 3 0 0,2 3 144 0,1-2 32 16,-12 8 0-16,11-6 0 0,-1-2-16 0,-10 8 0 15,0 0 0-15,12 0 0 0,-12 0-48 0,15 8-16 16,-5-2 0-16,0 7 0 0,-2 1-16 0,2 5 0 16,-1 3 0-16,4 3 0 0,1 6 16 0,2 7 0 15,1 4 0-15,2 3 0 0,2 8-160 0,5 5-16 16,-1 7-16-16,2 2 0 0,2 1-80 0,2 5-16 16,0 2 0-16,1 3 0 0,-3 2-48 0,3-3-16 15,-4 2 0-15,-1 1 0 0,-2-2 64 0,1 2 16 0,-2-5 0 16,1-1 0-16,-1 1 160 0,2 0 16 0,-2-2 16 0,1-3 0 15,1-1 64-15,1 3 16 0,-2 1 0 0,3 0 0 16,1 2-128-16,2-2-32 0,-1-1 0 0,2 1 0 16,-4 1-80-16,0-3 0 0,-1 4-16 0,-2-3 0 15,-1-1-48-15,0 3-16 0,2 0 0 0,-2 1 0 16,1-4-176-16,-1 1 192 0,1 2-192 0,-1-1 192 16,1-1-192-16,1 1 192 0,-2-2-192 0,0 1 192 15,0-1-64-15,-1 2 0 0,-1-2 0 0,-2 0 0 16,0 0 80-16,-3 0 16 0,-2-3 0 0,0-1 0 15,1 1-32-15,-1-2 0 0,1 0 0 0,1-5 0 16,1 0-32-16,-2 0-16 0,2-5 0 0,0-3 0 16,0 1-144-16,2-4 0 0,0-1 0 0,1-1 0 15,-2-1 0-15,0-5 128 0,-1 1-128 0,2-5 0 0,-2-2 0 16,-1-1 0-16,1-3 128 0,1 0-128 16,0-1 0-16,-1-6 0 0,-1-1 0 0,0-4 128 0,1-2-128 15,-1-4 0-15,-7-4 0 0,3-1 0 16,-2-5-608-16,-1-1-96 0,-10-3-32 0,0 0-12752 15,4-9-2544-15</inkml:trace>
  <inkml:trace contextRef="#ctx0" brushRef="#br2" timeOffset="156034.17">25048 14987 30751 0,'0'0'1360'0,"0"0"288"0,-2-12-1328 0,2 12-320 15,-1-9 0-15,1 9 0 0,0 0 720 0,0 0 80 16,0 0 16-16,0 0 0 0,0 0 80 0,-9-5 32 15,0 4 0-15,0 6 0 0,9-5-320 0,-10 8-64 16,-3 6-16-16,-1 3 0 0,2 5-96 0,-2 6-32 16,0 0 0-16,-2 6 0 0,3 4-16 0,-3 8-16 15,1 5 0-15,1 5 0 0,-3 4-16 0,1 8 0 16,-1 2 0-16,1 5 0 0,1 8-48 0,-1 1-16 16,-1 3 0-16,-1 5 0 0,0 1-160 0,-5-2-128 15,2-6 192-15,-4 2-192 0,-1 2 320 0,-2-3-32 0,0 1-16 16,0-1 0-16,-3-5 48 0,2 2 16 15,0-2 0-15,1 5 0 0,2-1-16 0,1 1-16 0,1-3 0 0,0 2 0 16,0-1-48-16,3 0 0 0,2-3 0 0,1-1 0 16,-1-4-16-16,0-2-16 0,-1-3 0 0,1 2 0 15,-2 0-80-15,1-1-16 0,-1-2 0 0,-1-2 0 16,0-2-128-16,-1 0 160 0,1 2-160 0,-1 0 160 16,0 4-160-16,1-6 160 0,2-7-160 0,-1 2 160 15,1 2-160-15,1-4 0 0,4 0 144 0,0 2-144 16,-1-3 0-16,4 1 128 0,1-6-128 0,1-3 0 15,4-7 0-15,-2-5 128 0,3-4-128 0,1-3 0 16,1 1 0-16,0-3 0 0,1-5 0 0,0-1 0 16,0 0 0-16,0-5 0 0,0-4 0 0,1 1 0 15,-2 0 0-15,1 2 0 0,-1-2 0 0,0-1 128 16,1-3-128-16,-1 2 0 0,1 0 0 0,1-4 0 16,-2 0 0-16,3-9 0 0,-1 6 0 0,1-6 0 0,0 0 0 15,0 0 0-15,0 0-144 0,0 0 144 16,0 0-512-16,-2-9-16 0,0-7-16 15,2-7 0-15,0-4-2176 0,2-7-432 16,2-4-96-16</inkml:trace>
  <inkml:trace contextRef="#ctx0" brushRef="#br2" timeOffset="157746.88">20782 6783 19519 0,'0'0'864'0,"0"0"176"0,0 0-832 0,0 0-208 0,-7-2 0 0,7 2 0 15,0 0 656-15,0 0 96 0,0 0 16 0,0 0 0 16,0 0-192-16,0 0-48 0,0 0 0 0,0 0 0 16,0 0 32-16,0 0 0 0,0 0 0 0,0 0 0 15,0 0-80-15,0 0-16 0,0 0 0 0,-6 3 0 16,6-3 96-16,0 0 16 0,0 0 0 0,0 0 0 0,0 0-96 0,10 5-16 15,3 1 0-15,3-3 0 0,3-3-144 0,4 0-16 16,4 0-16-16,1-1 0 0,2-4-80 0,2 1-16 16,3-1 0-16,-2 1 0 0,-2 3 16 0,1-4 0 15,0 0 0-15,1 1 0 0,0 1 0 0,-1-2 0 16,-3 2 0-16,0-1 0 0,-1 1-16 0,-1 2-16 16,-2 0 0-16,1 1 0 0,-2-3-16 0,-4 1 0 15,-3 0 0-15,-3 1 0 0,-4 1-32 0,-10 0-128 16,0 0 192-16,0 0-64 0,0 0 48 0,0 0 0 15,0 0 0-15,-9 6 0 0,-5-2 96 0,-5-1 32 0,-4 3 0 16,-2 0 0-16,-3-2-112 0,-2 0-32 16,-1 1 0-16,-2 3 0 0,1-3-160 0,-1 0 192 0,0 0-192 0,0 0 192 15,-3 3-192-15,3-1 0 0,0-4 0 0,3 2 128 16,-1 0-128-16,4 0 0 16,1-2 0-16,3 1 0 0,4-3 0 0,3 0 0 0,4-1 0 0,3 1 0 15,9-1 0-15,0 0 0 0,0 0 128 0,0 0-128 16,0 0 0-16,0 0 0 0,14-5 0 0,6 3 0 15,3 0 0-15,4 0 0 0,1-1 0 0,5 0 0 16,4-3 0-16,1 3 0 0,1 0 0 0,4 1 0 16,-1-2 0-16,3 3 0 0,-2-1 0 0,3 1 0 15,1 0 0-15,-1-2 0 0,-5-1 0 0,3 1 0 16,-4-4 0-16,-3 2 0 0,-5 1 0 0,-3-2 0 16,-5 1 128-16,-6 2-128 0,-4 3 0 0,-14 0 128 15,0 0-128-15,0 0 0 0,0 0 0 0,0 0 0 16,-5 5 0-16,-8 3 0 0,-4-3 0 0,-8-1 0 15,-6 5 0-15,-2-2 0 0,0 5 128 0,-4-7-128 0,-4-1 0 0,0 2 0 16,2-1 0-16,-2-1 0 0,3 0 128 16,1 2-128-16,-1-2 128 0,3 0-128 0,2 2 0 0,5 2 0 15,-2-6 128-15,6 2-128 0,3 5 0 0,4-5 0 16,6 0 0-16,11-4 0 0,0 0 0 0,0 0 0 16,0 0 0-16,0 0 0 0,17-3 0 0,5 1 0 15,3-2 0-15,6 0-176 0,2 0 176 0,4 0 0 16,2 2 0-16,3 1 0 0,0 2 0 0,1 0 0 15,3-1 0-15,1 0-128 0,-4 0 128 0,1-1 0 16,-4-2 0-16,-3 2 0 0,-4-3 0 0,-5 2 0 16,-5-3 0-16,-5 3 0 0,-5 5 0 0,-13-3 0 15,0 0 128-15,0 0-128 0,-11 5 0 0,-5 3 128 0,-6-1-128 16,-10 3 0-16,-7-2 0 0,-8 1 128 0,-5-3-128 16,-2 2 0-16,-1-1 0 0,-1 2 0 0,-2 2 0 0,5 0 128 15,3 0-128-15,2 1-192 16,0-6 64-16,2 1-11712 0,3-4-2352 0</inkml:trace>
  <inkml:trace contextRef="#ctx0" brushRef="#br2" timeOffset="158377.19">21167 5856 16575 0,'0'0'1472'0,"0"0"-1168"0,0 0-304 0,0 0 0 15,2-8 528-15,1-3 48 0,-1 5 16 0,-2 6 0 16,4-9-96-16,-1 3-32 0,-2-4 0 0,-1 2 0 16,0-1-224-16,-1 1-48 0,-2 0-16 0,2 0 0 15,-4 2 32-15,1-2 16 0,4 8 0 0,-6-5 0 16,-1-1 224-16,1 0 32 0,6 6 16 0,0 0 0 16,-8 3 0-16,8-3 0 0,-9 9 0 0,3 2 0 15,1 3-208-15,1 4-32 0,2 1-16 0,0 5 0 16,1-1 208-16,1 6 64 0,1 2 0 0,2 3 0 15,1 3 96-15,1 4 32 0,-1-1 0 0,1 4 0 0,2 0-144 16,0 1-32-16,0 2 0 0,1-5 0 16,-2-4-192-16,2 1-32 0,1-2-16 0,0-3 0 0,-2-3-80 0,1 1-16 15,-2-2 0-15,-1-4 0 0,-1 0 0 0,-1-4 0 16,-3-4 0-16,-3-1 0 0,-1 0-128 0,2-6 192 16,-2 1-192-16,2-1 192 0,2-11-192 0,-4 7 128 15,4-7-128-15,0 0 128 16,0 0-1008-16,0 0-208 0,0 0-32 0,-9-2-13024 0</inkml:trace>
  <inkml:trace contextRef="#ctx0" brushRef="#br2" timeOffset="158765.1">20948 6178 22799 0,'0'0'1008'0,"0"0"208"0,0 0-960 0,0 0-256 0,0 0 0 0,13 1 0 0,3 2 736 0,3 2 96 15,8-3 32-15,0 2 0 0,3-2-288 0,3 0-48 16,3 1-16-16,3-2 0 0,2-1-144 0,4 0-48 16,-1 0 0-16,2 0 0 0,2-3-128 0,-1 1-48 15,-1-1 0-15,-2-1 0 0,-3-2-144 0,-3 0 192 16,-2-1-192-16,-3 0 192 15,-3 2-1392-15,-4 0-272 16</inkml:trace>
  <inkml:trace contextRef="#ctx0" brushRef="#br3" timeOffset="164022.09">12800 13044 9215 0,'0'0'816'0,"0"0"-656"0,0 0-160 0,0 0 0 0,0 0 1344 16,0 0 256-16,-4-6 32 0,4 6 16 15,0 0-976-15,0 0-192 0,0-11-32 0,3 3-16 0,-3 8-112 0,5-9 0 16,-5 9-16-16,6-6 0 0,1-2 144 0,-7 8 48 16,7-5 0-16,1 0 0 0,0-3 400 0,-1 2 64 15,1 2 32-15,2-1 0 0,0-1 96 0,2 1 0 16,0 0 16-16,2-2 0 0,0 2-400 0,3 3-64 16,1-4-32-16,1 0 0 0,0 0-176 0,-1 2-48 15,2-2 0-15,-4 2 0 0,-3 0-48 0,1 3-16 16,1-3 0-16,-4 3 0 0,-11 1-80 0,0 0-32 15,0 0 0-15,0 0 0 0,0 0-16 0,0 0-16 16,0 0 0-16,-7 7 0 0,-3 5 144 0,-1-3 48 16,-7 2 0-16,0-1 0 0,-7 0-240 0,0-1-128 0,0 1 160 0,0 3-160 15,-2-3 128-15,4 3-128 0,0-4 0 0,4 0 144 16,1 0-16-16,7 0-128 0,1-4 192 0,10-5-64 16,0 0 16-16,0 0 0 0,0 0 0 0,0 0 0 15,0 0 64-15,0 0 16 0,0 0 0 0,16-5 0 16,2 1 224-16,1-5 64 0,1 0 0 0,5-1 0 15,-1 1-368-15,2-1-144 0,-1 2 128 16,0-1-128-16,0 2 0 0,-3-2 128 0,-3 2-128 0,-1 5 0 16,-2-2 0-16,-2 0 0 0,-2 3 128 0,-12 1-128 15,9 5 0-15,-9-5 0 0,0 0 0 0,0 0 0 16,-9 11 0-16,-3 2 192 0,-4 1-192 0,-5-2 192 16,-3-1-64-16,-2 2 0 0,-2-2 0 0,-2 1 0 15,1-6-128-15,3 3 160 0,1-4-160 0,1 4 160 16,5-3-32-16,3 1-128 0,4-2 192 0,2-2-64 15,10-3-128-15,0 0 128 0,0 0-128 0,0 0 128 16,0 0-128-16,0 0 0 0,0 0 0 0,14-2 0 0,1-4 0 16,3 0 128-16,0 3-128 0,1-4 128 0,1 2-128 0,1 1 0 15,-2 2 144-15,-2-5-144 0,0 4 0 0,-2 1 0 16,-1 1 0-16,-4 0 128 0,-10 1-128 0,0 0 0 16,8 4 0-16,-8-4 0 0,0 0 0 0,0 0 0 15,-6 9 0-15,-3-2 0 0,-3 3 0 0,-2-3 128 16,-3-2-128-16,-3 1 0 0,4-2 128 0,-1 1-128 15,1 1 128-15,3-2-128 0,2-1 128 0,2-2-128 16,9-1 160-16,0 0-160 0,0 0 0 0,0 0 0 16,0 0 0-16,0 0 0 0,0 0 0 0,14-3 0 15,0-4 0-15,2 3 0 0,2 0 0 0,1 2 0 16,-2-2 0-16,1-1 0 0,-3 1 0 0,0 1 0 0,-1 2 0 16,-6 0 0-16,-8 1 0 0,0 0 0 0,0 0 0 0,0 0 0 15,0 0 128-15,-11 2-128 0,-1 2 0 0,-5 3 0 16,-1 0 0-16,-2 1 0 0,-2-1 0 0,1-1 0 15,1 1 0-15,-1 0 128 0,3-2-128 0,2 4 0 16,2-6 0-16,4 0 176 0,10-3-176 0,0 0 160 16,0 0-32-16,0 0-128 0,0 0 192 0,0 0-64 15,7-9 32-15,5-1 0 0,2 2 0 0,0-2 0 16,4 4-32-16,-1-1-128 0,1 2 192 0,0 3-64 16,-2-2-128-16,-2 3 0 0,-2-2 0 0,-12 3 0 15,0 0 0-15,0 0 0 0,0 0 0 0,-4 10 0 16,-5 3 0-16,-5 0 128 0,-5 2-128 0,-4 1 0 15,0 1 0-15,-3 1 0 0,-1 0 0 0,0 2-13056 16,2-1-2496-16</inkml:trace>
  <inkml:trace contextRef="#ctx0" brushRef="#br3" timeOffset="165493.72">24581 14295 8287 0,'15'10'368'0,"-3"-3"80"0,-1 3-448 0,1 0 0 16,-2 1 0-16,0-2 0 0,-2 1 1232 0,-1-3 176 15,1 2 16-15,-3-3 16 0,-5-6-224 0,0 0-64 16,0 0 0-16,0 0 0 0,0 0 48 0,6 9 0 16,-6-9 0-16,0 0 0 0,0 0-48 0,0 8 0 15,0-8 0-15,-1 11 0 0,1-11-544 0,-3 9-112 16,0 0-32-16,-1-2 0 0,4-7-224 0,-5 11-48 0,-3-5-16 0,3 0 0 16,-3 2 160-16,1-4 48 15,-2-3 0-15,-3 3 0 0,0 2 128 0,-6-2 16 0,0-3 16 0,-2 1 0 16,-2-1 48-16,-2 1 16 0,-3 6 0 0,-2-4 0 15,-3-4-144-15,-2 1-16 0,-3-1-16 0,-2 3 0 16,-3-2-112-16,-3-1-32 0,-6-1 0 0,-2 1 0 16,-5 1-112-16,-3-1-32 0,-3-1 0 0,2-1 0 15,-2 1-144-15,-3 1 160 0,-6 0-160 0,-2-2 160 16,-2-6-160-16,1 3 0 0,1 2 0 0,0 1 0 16,-2 1 0-16,-2-2 128 0,-3-3-128 0,0 3 0 15,5 1 0-15,-2 2 0 0,2 0 128 0,-2-2-128 16,-4 0 0-16,1-1 0 0,0 3 0 0,3-2 0 15,3 0 0-15,-4 2 0 0,-3-1 0 0,2 1 0 16,1-1 0-16,1 1 0 0,2 0 0 0,-1 0 0 0,-1 1 0 16,2 0 0-16,0-3 0 0,4 1 0 15,-4 1 0-15,4 2 0 0,2 1 0 0,-1 0 0 0,1-4 0 0,1-1 128 16,3 0-128-16,-3 1 0 0,1 0 0 16,-1 1 0-16,1-1 0 0,-1-1 0 0,-2 2 0 0,3 0 0 15,1 0 128-15,1 0-128 0,-1 0 0 0,1 2 0 16,1-1 0-16,0 0 0 0,1-3 0 0,3 0 0 15,3 0 0-15,2 2 0 0,1-3 0 0,4 1 0 16,4 0 0-16,-1 0 0 0,2 1 0 0,3-1 0 16,1 1 0-16,3 0 0 0,2-1 0 0,3 2 0 15,3-1 128-15,1 0-128 0,2 1 0 0,1-1 0 16,0 1 0-16,3 1 0 0,-1-1 0 0,3-1 0 16,2-2 0-16,0 3 0 0,0 1 0 0,3 1 0 15,2-4 0-15,-1 2 0 0,2 0 0 0,3 0 0 0,0-1 0 16,3 1 0-16,0 0 0 0,9 0 0 0,-9-1 0 0,9 1 0 15,0 0 0-15,-8 0 0 0,2-1 0 0,6 1 0 16,0 0 0-16,0 0 0 0,-10-3 0 0,3 0 0 16,7 3-144-16,0 0 144 0,0 0 0 0,-9 0 0 15,9 0 0-15,0 0 0 0,0 0 0 0,0 0 0 16,-6 2 0-16,6-2-128 0,0 0 128 0,0 0 0 16,0 0 0-16,0 0-128 0,-6 1 128 0,6-1 0 15,0 0-256-15,0 0 64 0,0 0 16 0,0 0 0 31,0 0-1328-31,0 0-272 0,0 0-48 0</inkml:trace>
  <inkml:trace contextRef="#ctx0" brushRef="#br3" timeOffset="167867.62">28961 6697 18015 0,'0'0'800'0,"0"0"160"0,2-8-768 0,-1-2-192 15,-1 10 0-15,2-6 0 0,-2 6 1104 0,0 0 176 0,0 0 48 0,0 0 0 16,0 0-432-16,0 0-96 0,0 0-16 0,0 0 0 16,0 0-416-16,11-3-96 0,-11 3-16 0,12 3 0 15,1 0 144-15,1 0 32 0,0 1 0 0,4 5 0 16,2-1 80-16,2 5 0 0,-1 2 16 0,3 3 0 16,3 1-96-16,1 3-32 0,0 5 0 0,3-3 0 15,-3 0 16-15,-3 1 0 0,-2-1 0 0,-3 4 0 16,-2-1 80-16,-3 2 16 0,-2-4 0 0,-3 4 0 15,-4 0 16-15,0 0 16 0,-5 0 0 0,-2-3 0 16,-3 2-16-16,-4-5 0 0,-1-3 0 0,-3 3 0 16,-5 4-32-16,-2-5-16 0,-4-1 0 0,-2 2 0 15,-2-2-128-15,-1 0-32 0,-3-4 0 0,2 1 0 16,0 0-112-16,0-1-16 0,1-1-16 0,1-8 0 16,0-1-176-16,5-3 160 0,1-4-160 0,2-2 160 0,3-6-160 15,2 0-176-15,2-3 48 0,3 1 0 16,4-4-2288-16,4-3-448 0,2-1-80 0</inkml:trace>
  <inkml:trace contextRef="#ctx0" brushRef="#br3" timeOffset="168337.48">29941 6550 18431 0,'-25'0'1632'0,"12"0"-1312"0,0 0-320 0,3 0 0 15,1-1 1888-15,9 1 304 0,-10 1 64 0,10-1 16 16,0 0-784-16,0 0-144 0,0 0-48 0,0 0 0 16,0 0-432-16,9-3-96 0,3-4 0 0,2 2-16 15,3 1-96-15,5-3-16 0,5-1 0 0,2 2 0 0,3-3-64 0,2 3 0 16,3-2-16-16,1 0 0 0,5-1-64 0,2 2-16 15,2 0 0-15,-1 1 0 0,-2 4-96 0,-1-2-32 16,0 0 0-16,-4-1 0 0,-8 2-176 0,-3 2-48 16,-2-2 0-16,-5 1 0 0,-2 1-128 0,-1-2 0 15,-3 1 0-15,1-1 128 0,-5 2-128 0,-1 1-224 16,-10 0 48-16,9-2 16 16,-9 2-1248-16,0 0-256 0,0 0-64 0,7-6-9472 15,-5-4-1888-15</inkml:trace>
  <inkml:trace contextRef="#ctx0" brushRef="#br3" timeOffset="168936.79">31642 5124 28559 0,'0'0'1264'0,"0"0"272"15,0 0-1232-15,-2-6-304 0,2 6 0 0,0 0 0 16,0 0-368-16,0 0-128 0,0 0-16 0,0 0-16 0,0 0 960 0,0 0 192 16,0 0 32-16,0 0 16 0,0 0-352 0,-9 8-64 15,4 3 0-15,-2-1-16 0,1 3 48 0,1 2 16 16,0 3 0-16,-2 5 0 0,0 6 96 0,0 3 32 16,1 2 0-16,-2 7 0 0,-1 5 32 0,1 6 16 15,-3 2 0-15,3 6 0 0,-1-3 0 0,0 6 0 16,1 4 0-16,0-3 0 0,-2-7 112 0,1 1 32 15,1-1 0-15,0 2 0 0,-1-3-112 0,0-4-32 16,0-1 0-16,0-5 0 0,3-1 0 0,-4-3 0 0,0 0 0 16,-1 0 0-16,0-2-112 0,1-2-32 0,0 1 0 0,-2-2 0 15,5-4-16-15,-4-1-16 0,1 2 0 0,1-3 0 16,2-6-112-16,-2 3-32 0,2-4 0 0,1-1 0 16,-2 2-32-16,3-2 0 0,0-5 0 0,0 0 0 15,0 0-128-15,0-2 192 0,0-2-192 0,1-4 192 16,-1 2-192-16,5-12 192 0,-2 6-192 0,2-6 192 15,0 0-192-15,0 0 160 0,0 0-160 0,0 0 160 16,-4 9-160-16,4-9 128 0,0 0-128 0,0 0 128 16,0 0-128-16,0 0-272 0,0 0 64 0,-2-13 16 15,1-2-1936 1,1 4-384-16,-2 0-80 0</inkml:trace>
  <inkml:trace contextRef="#ctx0" brushRef="#br3" timeOffset="180526.59">9108 12976 23951 0,'0'0'2128'0,"-7"-4"-1696"16,1 3-432-16,6 1 0 0,0 0 144 0,-8 7-144 16,3 2 160-16,1 4-160 0,2-2 128 0,1 3-128 15,2 2 0-15,1-4 0 0,0 0 160 0,1 2-160 16,1 1 160-16,1 4-160 0,-1 3 272 0,1 3-32 15,2 0-16-15,-1 9 0 0,0 4-32 0,-1 5 0 0,2 5 0 0,-2 7 0 16,0 6-192-16,-1 0 0 0,0 2 0 0,-1-2 0 16,1 3 0-16,0-4 128 0,-1-6-128 0,0 0 0 15,1-10 0-15,1-1 176 0,0-6-176 0,0-1 160 16,2-4 224-16,-1-6 32 0,-2-3 16 0,1-1 0 16,1-2-96-16,-1-3-16 0,-1-5 0 0,0 0 0 15,0-2-64-15,0-4 0 0,-4-6-16 0,0 0 0 16,0 0 96-16,0 0 32 0,0 0 0 0,0 0 0 15,0 0 80-15,0 0 0 0,0 0 16 0,11-2 0 16,-11 2-176-16,12-8-32 0,-2 4-16 0,0-1 0 16,0 3-240-16,0-2 128 0,0 0-128 0,2 2 0 15,2-2 0-15,1 3 0 0,0-1 0 0,4 0 0 16,1-3 0-16,1 1 0 0,2-1 0 0,1 1 0 0,-1 1 0 0,4-4 0 16,-1-1 0-16,4-2 0 15,0 5 0-15,3-3 0 0,3 1 128 0,2 0-128 16,3-2 0-16,3 3 0 0,3-3 0 0,1 0 0 0,5-6 0 0,-4 4 0 15,-1-1 128-15,3-2-128 0,-1 1 0 0,3 2 0 16,1 0 0-16,5-3-160 0,4 1 160 0,-2 1 0 16,-3 0 0-16,-1-1 0 0,1 0 0 0,0-1 0 15,2-1 0-15,2 2 128 0,4 1-128 0,0-2 0 16,-1-2 0-16,-1 1-128 0,-3 0 128 0,2 2 0 16,2 0 0-16,4-2 0 0,2-3 0 0,3 1 0 15,-7-2 0-15,0 1 0 0,-1-1 0 0,2 0 0 16,0 1 0-16,4 1 0 0,3 2 0 0,-4-1 0 15,-6-4 0-15,-3 4 0 0,0 2 0 0,-1 2 0 0,0-1 0 16,0-1 0-16,5 1 0 0,-2 1 0 0,-2-2 0 0,-2 2 0 16,0 0 0-16,-2-2 0 0,2-2 0 0,2-1 128 15,2 1-128-15,1-2 0 0,-1 1 0 0,-1 0 0 16,-6-2 0-16,0-1 0 0,2 3 0 0,-1 0 0 16,3 2 0-16,0 0 0 0,1 1 0 0,-2-4 128 15,-4-1-128-15,1-2 0 0,-2 2 0 0,-2 2 0 16,1 0 0-16,-1 2 0 0,2-2 0 0,1 1 0 15,0-1 0-15,-3-1 0 0,-1-1 0 0,-2 3 0 16,-2-1 0-16,-1 3 128 0,4-2-128 0,1 1 0 16,1 1 176-16,2-3-48 0,1 1 0 0,-3 0 0 15,-1 0 0-15,0-1-128 0,-1 2 192 0,1 0-64 16,1-3-128-16,0 1 160 0,0 5-160 0,2-2 160 16,1 0-160-16,-3 1 128 0,-4 2-128 0,-2-5 128 15,-3 2-128-15,-2-1 192 0,-1 0-192 0,-3 5 192 0,-1-2-48 16,0 3 0-16,-2 0 0 0,0 4 0 0,-1-1 0 0,-4 1 0 15,-2 1 0-15,-2 2 0 0,-2 0-16 0,-3 1 0 16,-3 2 0-16,-1-2 0 0,-4 0-128 0,2 1 128 16,-3 1-128-16,0 0 128 0,-2-1-128 0,0-1 192 15,0 0-192-15,-10 1 192 0,11 2-64 0,0 0 0 16,-11-2 0-16,9 0 0 0,-9 0 0 0,9 1-128 16,-9-1 192-16,0 0-64 0,0 0 0 0,0 0-128 15,0 0 192-15,0 0-64 0,0 0 64 0,2-8 0 16,-2-2 0-16,0 0 0 0,-5-2-48 0,0-4 0 15,0-3 0-15,0-3 0 0,-3-3-16 0,3-2-128 0,0-6 192 16,1-4-64-16,-1-5-128 0,0-2 0 0,1-2 144 16,-2-6-144-16,1-5 0 0,2-6 128 0,2-4-128 15,1-7 0-15,1-6 0 0,3-2 0 0,1-6 0 0,2-1 0 16,-2-3 0-16,1-3-128 0,1 1 128 0,0 1-128 16,2 3 128-16,-1 0 0 0,-2 6 0 0,0 5-128 15,-3 0 128-15,-1 7 0 0,-2 4 0 0,0 5-128 16,-2 6 128-16,-2 3 0 0,-1 5 0 0,0 8 0 15,-1 2 0-15,0 1 0 0,0 2 0 0,0 4-128 16,-2 2 128-16,2 6 0 0,1 1 0 0,1 2 0 16,-2 1 0-16,0 2 0 0,3 2 0 0,-2 2 0 15,-1 5 0-15,3-3 0 0,-1 2 0 0,0 1-128 16,4 9 128-16,0 0 0 0,-6-7 0 0,6 7 0 16,0 0-128-16,0 0 128 0,0 0-128 0,0 0 128 15,-10-2-160-15,-1 4 160 0,11-2-192 0,-12 5 192 16,-1 6 0-16,0-2-128 0,-1 2 128 0,-1 1 0 15,-2 3-192-15,1 0 32 0,-4 2 0 0,-3-1 0 0,-3 1 160 0,0 0 0 16,-1 0-144-16,-2 2 144 0,-2 2 0 0,-3 2 0 16,-3 1 0-16,-1-1 0 0,-2-3 0 0,-2 2 0 15,-6-2 0-15,-4 4 0 0,-4 0 0 0,0-1 0 16,-4 0 0-16,1-1 0 0,-5-3 0 0,-4 5 0 16,-2 4 0-16,-8-3 0 0,-2-1 0 0,-1-1 0 15,-1 1 0-15,1 2 0 0,-4-2 0 0,-3 0 0 16,-5 3 0-16,4-1 0 0,2 1 0 0,-1-1 0 15,-1-1 0-15,-1-2 0 0,-2 1 0 0,1 4 0 16,-1-3 0-16,1 5 0 0,-3 0 0 0,-2-4 0 16,0 3 0-16,0-1 0 0,1 1 0 0,-4 3 0 0,-7-3 0 0,3 3 0 15,3 1 0-15,1 1 0 0,-2-1 0 0,0-2 0 16,-2-2 0-16,1 1 0 0,4-3 0 0,-1 4 0 16,-3-1 0-16,3-4 0 0,-4-1 0 0,4 2 0 15,2 3 0-15,-3-2 0 0,-6 0 0 0,5-4 0 16,4 2 0-16,3-2 0 0,3 4 0 0,-1-3 0 15,-1-1 0-15,2 3 0 0,0-3 0 0,4 4 0 16,2-2 128-16,-1 3-128 0,-3-2 128 0,4 1-128 16,-1-2 0-16,6 3 0 0,2 4 128 0,1-1-128 15,-6-4 0-15,6 3 0 0,5-3 0 0,5 0 0 16,2 2 0-16,4-2 0 0,4-1 0 0,2-4 0 16,-3 0 0-16,4-1 128 0,4-1-128 0,4-5 0 15,4-4 0-15,4 0 128 0,2 1-128 0,3-3 0 16,3 1 0-16,3-4 0 0,3 1 0 0,1-3 0 0,0 1 0 0,5 1 0 15,0-4 0-15,2 0 0 16,1-2-832-16,1 3-240 0,1 4-48 0,2-6-15536 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51:15.93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2802 3027 12783 0,'0'0'560'0,"-2"-11"128"0,1 2-560 0,-2-4-128 0,-2 0 0 0,0 3 0 15,0-3 672-15,0 2 96 16,-4 1 32-16,-1-2 0 0,0 3-352 0,-2-2-80 16,-2 3-16-16,-1-2 0 0,-1 3-96 0,-2-1-32 0,-2 4 0 0,-1-1 0 15,-2-1 64-15,0 3 16 0,1 3 0 0,-3 1 0 16,0 2-144-16,-2 3-32 0,-2-1 0 0,1 6 0 16,-2-1-128-16,-2 4 0 0,-1 4 0 0,0-1 0 15,1 4 304-15,1 2 80 0,0 1 0 0,1-1 16 0,0 1-32 0,-12 11-16 16,6-2 0-16,15-7 0 0,0 1-48 0,1 3-16 15,0-1 0-15,1 4 0 0,0 3-160 0,2 3-128 16,2 5 192-16,1-1-192 0,4 2 176 0,1 0-176 16,2 1 160-16,4 2-160 0,3-2 192 0,2 24-64 15,3-5-128-15,2-25 192 0,3 3-48 0,4 3-16 16,5 4 0-16,2-6 0 0,4 2-128 0,-1-7 128 16,2 1-128-16,2-3 128 0,-1-7-128 0,2 1 160 15,-1-6-160-15,-1-1 160 0,0-3 16 0,-1-4 0 16,2-1 0-16,14 7 0 0,-5-7 192 0,-1-5 32 15,-1 0 16-15,-11-10 0 0,7-1-112 0,1-1-32 16,0-6 0-16,2-3 0 0,0-4 16 0,2-4 0 0,-2-1 0 16,6-4 0-16,0-7-16 0,2-2 0 15,0-1 0-15,0-4 0 0,0-3-272 0,0-1 128 16,0-4-128-16,1 1 0 0,-1-6 176 0,-6 3-176 0,-3-1 160 0,-3-3-160 16,-2-1 336-16,-2-1-16 15,-2-2-16-15,-4 2 0 0,-2-2 112 0,-4 2 32 16,-3-1 0-16,-2 5 0 0,-4 0 16 0,-2 5 16 15,-3 2 0-15,-5 0 0 0,-4 4-32 0,-4 2-16 0,-3 2 0 0,-7 0 0 16,-3-1-144-16,-4 7-32 0,-5 2 0 0,-22-9 0 16,0 9-112-16,15 10-16 0,-5 5-128 0,-5 3 192 15,-4 6-192-15,-4 2 144 0,-3 1-144 0,-2 5 128 16,-2 6-128-16,0 3 0 0,3 4 0 0,1 0 0 16,5 3-1120-16,3 2-256 15,4 1-48-15</inkml:trace>
  <inkml:trace contextRef="#ctx0" brushRef="#br0" timeOffset="1131.98">6234 15311 13823 0,'-7'-9'1216'0,"1"0"-960"0,0 3-256 0,2-3 0 15,1 1 1168-15,1-3 192 0,-2-2 48 0,-1 1 0 16,-2-2-480-16,1-3-96 0,1-2 0 0,-1 1-16 15,-2 1-16-15,-1-1 0 0,-1 1 0 0,0-2 0 16,0-3 32-16,-2 4 16 0,-1 3 0 0,-2 0 0 16,2-2-96-16,-1 4-32 0,-1 5 0 0,-1 0 0 15,-2 3-272-15,-1 4-64 0,-2-1-16 0,-3 7 0 16,-4 4-208-16,-2 7-32 0,-2 5-128 0,-6 2 192 16,-4 4-192-16,-5 1 128 0,-4 6-128 0,0 3 0 15,0 2 128-15,2 7-128 0,-1 4 0 0,6-1 144 16,2 2-144-16,4 2 0 0,5 2 0 0,6 1 0 0,7 4 0 0,3-4 0 15,3-3 0-15,5 6 0 0,3 3 128 0,5-1-128 16,3 4 128-16,4-8-128 0,3-3 128 0,3 1-128 16,3-3 128-16,3-1-128 0,1-5 144 0,4 0-144 15,2-8 160-15,2-1-160 0,0-3 128 0,2-1-128 16,3-1 0-16,3-4 0 0,2 0 0 0,4-4 0 16,1 4 0-16,1-5 0 0,0-6 128 0,-1 1-128 15,-1-1 0-15,-1-4 144 0,1-5-144 0,-1 4 0 16,-4-8 144-16,1-2-144 0,0-2 160 0,0-1-32 15,1 0-128-15,-2-4 192 0,-2-7 128 0,2-3 0 16,-2-2 16-16,0-7 0 0,-2-9 160 0,1-2 16 16,0-2 16-16,-1-1 0 0,0-6-96 0,-3-1-32 0,-1-8 0 0,0 0 0 15,0-3-96-15,-1-1-32 0,-6-4 0 0,-1 1 0 16,-3-6 112-16,-2 4 0 0,-2-2 16 0,-3 6 0 16,-2 1 48-16,-6 3 16 0,-6 5 0 0,-1 0 0 15,-2 6-64-15,-5 4-16 0,-4 3 0 0,-6 4 0 16,-2-1-32-16,-3 9-16 0,-4 0 0 0,-2 5 0 15,-4 2-80-15,-7 5-32 0,3 0 0 0,-4 6 0 16,-3 0-224-16,1 4 176 0,-3 4-176 0,-1 4 160 16,-2 3-160-16,1 5 0 0,6-1 0 0,-2 1 0 15,1 3 0-15,2 2 0 0,2 3 0 0,4-3-176 32,2 0-1312-32,2 1-272 0,7 1-48 0,4-1-10784 0,6-1-2144 0</inkml:trace>
  <inkml:trace contextRef="#ctx0" brushRef="#br0" timeOffset="2882.31">26358 13194 15663 0,'0'0'1392'0,"-9"-6"-1120"16,0 1-272-16,3-1 0 0,6 6 1280 0,-5-11 192 15,5 11 32-15,0 0 16 0,-5-12-320 0,3 3-64 16,2 9-16-16,0-12 0 0,2 5-368 0,-2 7-80 0,4-12-16 0,2 7 0 16,-6 5-208-16,11-7-32 0,2 0-16 0,0 3 0 15,1-2 48-15,4 2 0 0,3 2 0 0,1-1 0 16,1 3-32-16,1 1 0 0,4 3 0 0,4 3 0 15,2-2-48-15,4 2-16 0,3 6 0 0,-1 5 0 16,1 2-144-16,0 3-16 0,-4 1-16 0,2 2 0 16,-3 4 16-16,-2 3 16 0,-2-2 0 0,-2 4 0 15,-2 3-80-15,-1 3-128 0,-3 0 176 0,0 3-176 16,-5-2 224-16,0 0-64 0,0 3-16 0,-1-5 0 16,-3 2 112-16,-1 3 0 0,-1-2 16 0,-2 1 0 15,0-5 80-15,-2 2 16 0,-3 5 0 0,-2-5 0 16,-2-3 80-16,1-1 0 0,-4-1 16 0,-1-2 0 15,-2 0-80-15,-1 3 0 0,-1 0-16 0,0-2 0 0,-2-2-112 0,-1-1-32 16,-2-4 0-16,-1-1 0 0,2 3-16 16,-1-3 0-16,-2 2 0 0,1-3 0 0,0-1 16 0,-1-2 0 15,0-3 0-15,2 1 0 0,-1-5 0 0,2 0 0 16,0-1 0-16,3-1 0 0,0-7-96 0,2 0 0 16,5-7-128-16,0 0 192 0,0 0-192 0,0 0 0 15,0 0 0-15,0 0 0 0,-2-13 192 0,0-2-64 16,4 0-128-16,1-3 192 0,1-1-192 0,3 0 128 15,-2-4-128-15,1 1 0 0,4 3 176 0,-2-1-176 16,2-2 192-16,0 1-192 0,0-4 128 0,2 2-128 16,-2-1 0-16,0-4 0 0,-1 2 0 0,2-5 0 15,0 1-160-15,-3 2 160 0,0-4 0 0,-3-2 0 16,0-2 0-16,-2-2 0 0,-2-5 0 0,-5-2 0 16,-2 3 0-16,-2-5 0 0,-1 0-128 0,-2 1 128 0,-3-2 0 0,-1 4 0 15,-2-5 0-15,-1 5 0 0,-3 2 0 0,2 1 0 16,-4-3 0-16,-3 6-144 0,0 3 144 0,-2 2 0 15,-2 4-128-15,0 1 128 0,-3 5 0 0,-3-1 0 16,-2-1-144-16,-1 3 144 0,-3 3 0 0,2 1-144 16,2 2 144-16,3 0 0 0,2 6 0 0,3 0-128 15,4 0 128-15,-1 2 0 0,2 4 0 0,-1 1 0 16,6-3 0-16,1 4 0 0,0-1 0 0,1 2 0 16,3 1 0-16,1 0-160 0,0-1 160 0,5 1-160 15,-1 0 160-15,10 0 0 0,0 0 0 0,0 0-128 16,0 0 128-16,0 0 0 0,0 0 0 0,0 0-128 15,0 0 128-15,0 0-128 0,12 0 128 0,4-1-128 0,0-2 128 16,4 2 0-16,5 2-144 0,3 2 144 16,1-1 0-16,4 2 0 0,4 5-144 0,1 1 144 0,1 4 0 0,3 4 0 15,1 1 0-15,-3 6 0 0,-1 6 0 0,1 2-128 16,-3 1 128-16,-1 2 0 0,0 4 0 0,0 5 0 16,-2-3 0-16,1 6 0 0,0-3 0 0,-1 3 0 15,-1 3 0-15,0 0 144 0,-2-4-144 0,-2 1 0 16,-2 2 0-16,-2-5-176 0,-1 2 176 0,-2 0 0 15,-7-2 0-15,-2-2 0 0,-4-1 0 0,-4-4 0 16,-1-4 0-16,-4 1 0 0,-3-2 0 0,-1-1 128 16,-2-2-128-16,-2-3 0 0,1-7 0 0,-4-1 144 15,1 0-144-15,0-2 0 0,1-6 128 0,-1-1-128 16,0-2 0-16,1 0 0 0,0-5 0 0,-1-1-144 16,0-5-16-16,1-2 0 15,-1-8-2416-15,5-4-496 0</inkml:trace>
  <inkml:trace contextRef="#ctx0" brushRef="#br0" timeOffset="3286.73">28253 13346 23439 0,'0'0'1024'0,"0"0"240"0,0 0-1008 0,0 0-256 16,0 0 0-16,0 0 0 0,-9 0 1184 0,0 3 192 15,3 6 32-15,-1 0 16 0,1 4-336 0,0 5-64 16,-3 0 0-16,2 2-16 0,-1 7-64 0,2-1-16 16,-2 7 0-16,2 2 0 0,4-1-336 0,-2 3-64 15,-1 0-16-15,3-2 0 0,1 0-256 0,-1-4-64 16,1-4-16-16,1-3 0 0,1-2-176 0,-1-3 0 16,2-5 0-16,-1 0 128 0,0-3-128 0,0-3 0 0,1 2 144 0,-2-10-144 15,0 0 0-15,0 0-256 0,0 0 32 0,0 0 16 31,5-11-2048-31,-1-3-416 0,-2-4-80 0</inkml:trace>
  <inkml:trace contextRef="#ctx0" brushRef="#br0" timeOffset="3582.14">28501 13112 21183 0,'0'0'1888'0,"0"0"-1504"0,0 0-384 0,0 0 0 16,0 0 1584-16,0 0 240 0,0 0 48 0,0 0 16 0,-7 9-928 0,0 3-192 15,0 2-48-15,-1 4 0 0,-1 0 128 0,0 5 32 16,1 3 0-16,1 1 0 0,-1 4-224 0,2 3-32 16,1 2-16-16,0 0 0 0,0 1-304 0,0 0-64 15,-1 1-16-15,4-1 0 0,1-4-224 0,-1-2 0 16,1-6 0-16,1 2 0 0,0-4 0 0,1-4 0 15,2 0 0-15,-1-3 0 0,0 0-176 0,0-4-16 16,0-1-16-16,0-1 0 16,-2-10-1744-16,0 0-352 0,0 0-64 0,0 0-11216 0</inkml:trace>
  <inkml:trace contextRef="#ctx0" brushRef="#br0" timeOffset="3799.1">27877 13422 28559 0,'0'0'2544'0,"0"0"-2032"0,13-4-512 0,2 0 0 16,3-1 1104-16,3-4 128 0,6 2 32 0,4-4 0 15,2 3-192-15,5-4-48 0,4-1 0 0,7-2 0 16,6-4-192-16,2 3-32 0,-1 2-16 0,-3-2 0 16,-3 1-368-16,-3 2-80 0,-2 2-16 0,-5 1 0 15,-3 0-320-15,-4 1 0 0,-5 4 0 0,-2-2 0 16,-5 3-1472-1,-1 2-272-15,-4-3-48 0,-2 1-9168 0,-3 3-1840 0</inkml:trace>
  <inkml:trace contextRef="#ctx0" brushRef="#br0" timeOffset="4201.59">29269 12755 21999 0,'0'0'960'0,"0"0"224"0,-1 11-944 0,-3 0-240 0,0 2 0 0,-1 5 0 16,-1 0 960-16,-2 3 128 0,-1 5 48 0,-1 0 0 16,0 8 32-16,-3 1 16 0,0 3 0 0,-5 9 0 15,1 3-224-15,-4 7-64 0,2 2 0 0,-2 2 0 16,-2 1-480-16,0-2-96 0,3 2-32 16,-1-5 0-16,1-2-288 0,1-6 160 0,2-2-160 0,3 0 128 15,0-3 32-15,3-3 0 0,-1-5 0 0,1-5 0 16,-2-2-32-16,2-5-128 0,1-5 192 0,1 3-64 15,0-3-128-15,0-2 0 0,1 0 0 0,3-7 128 16,1-2-1104 0,4-8-240-16,0 0-32 0,0 0-8640 0,0 0-1728 0</inkml:trace>
  <inkml:trace contextRef="#ctx0" brushRef="#br0" timeOffset="4528.1">29271 13438 30927 0,'0'0'1360'0,"0"0"304"0,0 0-1344 0,-5 13-320 15,2 2 0-15,0 2 0 0,2 2 720 0,-1 1 80 16,-3-2 16-16,3 4 0 0,-1-2-240 0,3 0-64 0,0 2 0 15,3-2 0-15,1 1-176 0,1-4-32 0,0-1-16 0,1-1 0 16,2-4-160-16,2 2-128 0,0-4 192 16,2 0-192-16,3-4 384 0,-2 1-48 0,-2-2 0 0,3-1 0 15,0-1-48-15,1-2-16 0,0-2 0 0,3-2 0 16,0-4-272-16,0 2 128 0,0-4-128 16,-1 1 0-1,0-5-640-15,-3-1-256 0,0-2-32 0,-1 1-16 16,-1-2-1840-16,0 0-368 0,-3 0-80 0</inkml:trace>
  <inkml:trace contextRef="#ctx0" brushRef="#br0" timeOffset="4723.68">29685 13416 27647 0,'0'0'2448'0,"-7"15"-1952"0,1 3-496 0,0 3 0 0,-1 8 1728 0,1 1 256 15,-2 3 64-15,1 2 0 0,-2 6-624 0,0 1-112 16,1-1-32-16,2 1 0 0,-1-1-528 0,4-1-112 15,1-3-32-15,1-2 0 0,1-3-480 0,1-1-128 16,1 3 0-16,3-4 0 16,0-2-448-16,2-3-144 0,2-1-48 0,0 1 0 15,-2-5-2368-15,0-3-496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51:27.96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27174 13094 15663 0,'-8'-13'1392'0,"5"8"-1120"0,-1-4-272 0,1 2 0 16,1-1 800-16,2-1 96 0,-2 4 32 0,5-4 0 16,0 2 176-16,0-1 48 0,0 2 0 0,3 0 0 15,1 0-384-15,3 2-80 0,1 2-16 0,2-2 0 16,-2 0-176-16,5-1-48 0,-1 6 0 0,5 4 0 16,-2-1 0-16,4 4-16 0,-1 3 0 0,3 5 0 15,1 1-112-15,1 2 0 0,3 2-16 0,1 5 0 16,-1 4 80-16,3 4 0 0,1 3 16 0,2 5 0 15,2 0-48-15,-1 2-16 0,-3 4 0 0,-1 3 0 16,-3 3-16-16,-1 0 0 0,-4 2 0 0,-4 0 0 16,-3 0 64-16,-2 4 16 0,-2-3 0 0,-3-2 0 15,-1-2-16-15,0 1-16 0,-3-1 0 0,1-4 0 16,-2-5-32-16,-2 1 0 0,0-4 0 0,1 0 0 16,-3-3 48-16,0-2 16 0,-2-3 0 0,1-3 0 0,1-3-32 15,1-1-16-15,-2-5 0 0,0 0 0 0,0 4-192 0,0-5-32 16,0-1-128-16,0-5 192 0,0-4-64 0,1 0 0 15,-1-3-128-15,0-7 192 0,0 0-16 0,0 0-16 16,0 0 0-16,0 0 0 0,1-9 96 0,0-5 0 16,1-3 16-16,-2 1 0 0,-3-2-144 0,2 0-128 15,0 0 192-15,-1-1-192 0,0 0 128 0,1 0-128 16,-2-1 0-16,2-4 0 0,-3-1 0 0,0 3 0 16,0-4 128-16,-1 2-128 0,1-4 0 0,-1 0 0 15,-1-5 0-15,-2 0 0 0,-1 1 0 0,-1-3 0 16,-4-6 0-16,0-1 0 0,-4-5 0 0,2-1 0 15,-2-3 0-15,-1 1 0 0,-1 1 0 0,-1-2 0 16,-1 1 0-16,-1 3-144 0,0-2-16 0,-4 3 0 0,-1 3 0 0,1 2 0 16,-1 0 160-16,2 6 0 0,0 3 0 0,1 1 0 15,-3 1-160-15,5 6 160 0,-1 1-192 0,-2 1 192 16,0 2-144-16,-2 2 144 0,1 2 0 0,4 3-144 16,-2-1 144-16,2 0 0 0,1 0 0 0,5 4-128 15,0 1 128-15,3 4 0 0,1-3 0 0,2 2 0 16,2 1 0-16,4 1 0 0,5 4 0 0,0 0-128 15,-4-6 128-15,4 6 0 0,0 0 0 0,0 0 0 16,0 0-128-16,9-5 128 0,0 1-128 0,2-1 128 16,3 3 0-16,3 1-128 0,1-1 128 0,-1 0 0 15,4 2 0-15,5 4 0 0,2 4 0 0,2-2-128 16,-1 3 128-16,3 0 0 0,1 6 0 0,1 3 0 16,-1 1 0-16,3 3 0 0,2-2 0 0,-1 5 0 15,1 3 0-15,-1 7 0 0,1 2 0 0,-4 7 0 0,-1 2 0 16,-2 5 0-16,-3 3 0 0,-2 2 0 0,-5 3 0 0,-5-3 0 15,-1 0 0-15,-3-2 0 0,-3-2 128 0,0 0 0 16,-4-2 0-16,-3-3 0 0,-3 1 64 0,-1-3 32 16,-2-2 0-16,0-4 0 0,-2 1-48 0,-2-3-16 15,0-2 0-15,-1-2 0 0,4-1-160 0,-2-5 160 16,-2-2-160-16,1-6 160 0,3 0-160 0,-1-3 0 16,1-6 0-16,5-10 0 15,0 0-384-15,0 0-128 0,0 0 0 0,-4-10-16 16,1-8-3088-16,-1-6-608 0</inkml:trace>
  <inkml:trace contextRef="#ctx0" brushRef="#br0" timeOffset="419.71">28703 13083 22111 0,'0'0'976'0,"0"0"208"0,0 0-944 0,0 0-240 16,-2-8 0-16,2 8 0 0,0 0 1168 0,0 0 192 16,0 0 48-16,0 0 0 0,0 0-256 0,0 0-64 15,0 15 0-15,-3 2 0 0,-1 2-128 0,1 1-16 16,-1-1-16-16,2 5 0 0,-1 4-304 0,1-1-64 16,2 3-16-16,2 3 0 0,1 3-288 0,0-4-48 15,0-3-16-15,-1 0 0 0,1 1-192 0,-1-6 128 16,1-1-128-16,1-3 0 0,-3-2 0 0,1-2 128 15,0-4-128-15,0-2 0 16,1-1-384-16,-3-9-112 0,0 0-16 0,0 0-16 16,0 0-2752-16,0 0-560 0</inkml:trace>
  <inkml:trace contextRef="#ctx0" brushRef="#br0" timeOffset="714.46">29067 12762 24879 0,'0'0'2208'0,"0"0"-1760"0,0 0-448 0,0 0 0 16,0 0 720-16,0 0 64 0,-9 10 16 0,3 4 0 16,-1 2-64-16,1 3-16 0,-3 2 0 0,0 2 0 15,-1 4 96-15,1 5 16 0,3 3 0 0,-1 1 0 16,1-1-240-16,1 5-32 0,0 2-16 0,1-2 0 15,3 4-192-15,-2-1-32 0,2 4-16 0,0-4 0 0,1-1-304 0,1-1 0 16,0-7 128-16,0-3-128 0,1-3 0 0,-1-4 0 16,1-3 0-16,0-4-144 15,-1-6-256-15,-1 1-48 0,0-3-16 0,0-9 0 16,0 0-2112-16,0 0-432 0</inkml:trace>
  <inkml:trace contextRef="#ctx0" brushRef="#br0" timeOffset="923.49">28402 13219 34095 0,'0'0'3024'0,"0"0"-2416"16,0 0-480-16,0 0-128 0,6-6 0 0,6-1 0 16,3-1-128-16,8-3 128 0,5-2 448 0,6-1 192 0,4-4 16 0,8-3 16 15,6 2-80-15,5-2-16 0,3 1 0 0,4 0 0 16,-1-1-304-16,-2 1-64 0,0-2-16 0,0 3 0 15,-1 5-192-15,-1 2 0 0,-4-1 0 0,-2 5 0 32,-4-2-2768-32,-7 4-608 0</inkml:trace>
  <inkml:trace contextRef="#ctx0" brushRef="#br0" timeOffset="1931.56">28612 13985 7359 0,'-21'3'656'0,"9"-1"-528"0,-2 3-128 0,-2 1 0 16,0-2 1808-16,1-1 336 0,1-1 64 0,2 2 16 15,0 1-608-15,1-2-112 0,11-3-32 0,0 0 0 16,-9 0-384-16,9 0-64 0,0 0-32 0,0 0 0 0,0 0-16 16,0 0 0-16,4-9 0 0,5 3 0 15,3-1-192-15,4-3-32 0,4 1-16 0,3-1 0 0,4 2-32 16,2-2 0-16,6-1 0 0,4 1 0 0,6-3 112 0,2 0 16 16,-2 2 0-16,1-3 0 0,-1 0-176 0,0 4-16 15,1-3-16-15,-3 3 0 0,-3 0-192 0,-3-3-48 16,-2 1 0-16,-2 2 0 0,-1 0-384 0,-4 4 0 15,-4 1 0-15,-4-2 0 0,-2 2 0 0,-1 4-320 16,-5 0 48-16,-3 1 16 16,-9 0-2416-16,0 0-464 0</inkml:trace>
  <inkml:trace contextRef="#ctx0" brushRef="#br0" timeOffset="2688.77">28936 13972 11967 0,'0'0'1072'0,"0"0"-864"0,0 0-208 0,0 0 0 16,0 0 1424-16,0 0 240 0,0 0 64 0,0 0 0 15,0 0-752-15,0 0-144 0,0 0-16 0,0 0-16 16,0 0 256-16,0 0 48 0,0 0 16 0,0 0 0 0,0 0-96 16,0 0 0-16,0 0-16 0,0 0 0 0,0 0-176 0,0 0-16 15,0 0-16-15,4 13 0 0,-2-4-272 0,-2-9-48 16,3 11-16-16,-3-11 0 0,0 0-160 0,0 0-48 16,0 0 0-16,0 0 0 0,0 0-32 0,0 0-16 15,0 0 0-15,0 0 0 0,0 0-32 0,0 0-16 16,0 0 0-16,0 0 0 0,0 0-160 0,0 0 128 15,0 0-128-15,0 0 128 0,6-10-128 0,-6 10 0 16,0 0 0-16,0 0 0 0,0 0 0 0,4-7 0 16,-2-2 0-16,-2 9 0 0,0 0-160 0,0 0 160 15,0 0 0-15,0 0-144 0,0 0 144 0,0 0 0 16,0 0-144-16,0 0 144 0,0 0 0 0,0 0 0 16,0 0 0-16,0 0 0 0,2-9 0 0,-2 9 0 15,0 0 0-15,0 0 0 0,0 0-160 0,0 0 160 16,0 0 0-16,0 0-144 0,0 0-16 0,0 0 0 0,0 0 0 0,0 0 0 15,0 0 160-15,0 0-128 0,0 0 128 0,0 0-128 16,0 0 128-16,0 0 0 0,0 0 0 0,0 0 0 16,0 0 0-16,0 0 0 0,0 0 0 0,0 0 0 15,0 0 0-15,0 0 0 0,0 0 0 0,0 0-128 16,0 0 128-16,0 0 0 0,0 0 0 0,0 0 0 16,0 0 0-16,0 0 0 0,-5 6 0 0,5-6 0 15,0 0 0-15,-7 8 0 0,7-8 0 0,-5 5 0 16,5-5 0-16,-5 6 0 0,5-6 0 0,0 0-128 15,0 0 128-15,0 0 0 0,-1 12 0 0,1-12 0 16,0 0 0-16,0 0 0 0,0 0 0 0,0 0 0 16,11 5 224-16,2-3-32 0,0-3 0 0,1 0 0 15,1-1 128-15,3-1 32 0,1-1 0 0,1-4 0 16,3 2 160-16,1-1 48 0,4 0 0 0,3 2 0 0,0-2-96 16,1 0-16-16,-1 2 0 0,1-3 0 0,-2 3-48 0,-2 1-16 15,-3-2 0-15,0-2 0 0,-3 4-256 0,-1-2-128 16,-5-2 128-16,-2 3-128 0,-1-2 0 0,-3 2 0 15,-10 5 128-15,10-6-128 0,-2-1 0 0,-8 7-224 16,5-7 48-16,-5 7 16 16,0 0-1200-16,0 0-240 0,-2-7-64 0,-2-1-9408 15,-3 3-1904-15</inkml:trace>
  <inkml:trace contextRef="#ctx0" brushRef="#br0" timeOffset="3137.75">29067 13988 18431 0,'0'0'1632'0,"-9"0"-1312"0,9 0-320 0,0 0 0 16,-9-3 1472-16,9 3 208 0,-10 1 48 0,1 1 16 15,-1 1-592-15,0 2-128 0,1 2-32 0,-1-2 0 16,-1 1-128-16,2 3-32 0,-2 3 0 0,1-2 0 15,1 2-32-15,1 1-16 0,2 0 0 0,1 2 0 16,1-1-112-16,4-1-32 0,0-2 0 0,1 2 0 16,6 2-176-16,-1-3-32 0,2-2-16 0,3 3 0 15,4-1-16-15,4 1 0 0,2 0 0 0,5-4 0 16,1-1 32-16,5-2 0 0,5 1 0 0,3-2 0 0,1-2-16 16,2 1 0-16,-1-1 0 0,-2 2 0 0,-2-1-80 0,-4 0-16 15,-3 0 0-15,-7 2 0 0,-1 1-144 0,-3 3-48 16,-3-4 0-16,-3 4 0 0,-3-2 0 0,-5 3-128 15,-1 0 192-15,-2 1-64 0,-3-2 192 0,-3 3 16 16,-3 1 16-16,-4 3 0 0,-3-1 32 0,-2 2 0 16,-3-1 0-16,-5 0 0 0,-5 2-32 0,-3 2 0 15,-5-1 0-15,-3-2 0 0,-7-2-80 0,0 2-16 16,-4 1 0-16,0 0 0 0,-1-1-64 0,4 0-32 16,0-2 0-16,1 1 0 0,1-3-160 0,4-5 0 15,1-2 0-15,8-3 128 16,8-4-1120-16,6-4-224 0,8-2-64 0,8-3-12736 15,5-6-2560-15</inkml:trace>
  <inkml:trace contextRef="#ctx0" brushRef="#br0" timeOffset="4636.26">1668 6639 14735 0,'0'0'1312'0,"0"0"-1056"0,-9 0-256 16,0 0 0-16,9 0 576 0,-12 3 64 0,1 1 16 0,-3 3 0 15,-2 4 400-15,-2 1 80 0,-3 2 16 0,1 2 0 16,-3-1-160-16,-1 3-32 0,-1-1 0 0,-1 6 0 16,1 1 64-16,1 7 0 0,-1-3 0 0,3 4 0 15,-3 3-96-15,5 6-16 0,-2 3 0 0,7 2 0 16,-1 2-256-16,-1 6-48 0,-1 4-16 0,3 6 0 0,1 1-256 15,4 1-48-15,0 5-16 0,2-1 0 0,1-3 48 16,1-2 16-16,3-5 0 0,1-18 0 0,4 2-48 0,0 2-16 16,-1 1 0-16,2 0 0 0,1-2-128 0,2 0-16 15,-3-5-128-15,2-3 192 0,1-3-64 0,1-2-128 16,0-3 176-16,1 0-176 0,-1-5 0 0,4 2 0 16,-4-3 0-16,3-4 0 0,-2-2 0 0,2 1-304 15,2-1 48-15,4 1 0 16,1-6-1840-16,0-4-352 0,0-2-80 0</inkml:trace>
  <inkml:trace contextRef="#ctx0" brushRef="#br0" timeOffset="4900.28">1599 7668 27647 0,'0'0'2448'0,"0"0"-1952"0,0 0-496 0,0 0 0 16,9-5 256-16,6 1-32 0,2 4-16 0,4 0 0 15,5-3 432-15,2 0 64 0,1-4 32 0,1 1 0 16,7-6 160-16,-7 7 16 0,4-1 16 0,19-4 0 16,-3 6-368-16,-4 0-80 0,-3 2-16 0,-6 0 0 15,-6 2-224-15,-9 2-48 0,0 1-16 0,6 0 0 16,-5-2-304-16,-4 2-64 0,-5 1-16 0,-4-2-10544 15,-10-2-2096-15</inkml:trace>
  <inkml:trace contextRef="#ctx0" brushRef="#br0" timeOffset="5198.88">2680 7007 23039 0,'8'-3'2048'0,"3"1"-1648"16,-11 2-400-16,11 2 0 0,-1 5 400 0,-1 3 0 15,-3 8 0-15,0 7 0 0,-4 4 720 0,2 7 144 16,-4 3 16-16,0 8 16 0,0 8-192 0,0-11-32 0,1 9-16 16,-1 32 0-16,0 2-160 0,0 2-16 15,0 3-16-15,0-1 0 0,-1 1-448 0,-3-2-96 16,3-3 0-16,-4-6-16 0,-2-5-304 0,2-26 128 0,4 2-128 0,-2 15 0 15,0-10-128-15,0-10-144 16,3-8-32-16,3-9 0 16,0-7-1968-16,1-6-400 0,-1-9-80 0</inkml:trace>
  <inkml:trace contextRef="#ctx0" brushRef="#br0" timeOffset="5578.03">3099 6154 23039 0,'0'0'2048'0,"14"-8"-1648"15,3 2-400-15,2 5 0 0,1-1 0 0,0 5 0 16,2 3-144-16,2 6 144 0,3 2 0 0,4 3 0 16,-1 4 0-16,3 4 144 0,2 8-144 0,7 7 192 15,7 5-192-15,4 5 192 0,5 3 176 0,1 10 32 16,-3 8 16-16,-1 9 0 0,2 4-16 0,-3 6 0 16,-1 7 0-16,-1-1 0 0,0 3 288 0,-4-3 48 15,-7-1 16-15,-6 0 0 0,-4-4 512 0,-6-5 96 16,-7-3 32-16,-8-3 0 0,-5-5-368 0,-5-4-64 0,-6-5 0 0,-7-2-16 15,-5-5-352-15,-4-3-64 16,-4-5-16-16,-3-6 0 0,-3-9-224 0,0 0-48 16,1-3-16-16,-1-7 0 15,1-7-1760-15,2-8-368 0,-1-8-64 0,0-6-16 0</inkml:trace>
  <inkml:trace contextRef="#ctx0" brushRef="#br0" timeOffset="6037.32">4383 6104 10127 0,'0'0'896'0,"-3"-11"-704"15,-2 2-192-15,0-2 0 0,0 2 1456 0,5 9 256 16,0 0 48-16,-6-8 16 0,-2 2 80 0,8 6 32 16,0 0 0-16,-6 6 0 0,-2 3-672 0,2 4-144 15,-1 7-32-15,2 3 0 0,-1 2-304 0,2 6-64 16,0 2-16-16,3 2 0 0,0 2-112 0,1-1-32 15,4-1 0-15,1-1 0 0,2-9-240 0,2-2-48 16,1-3-16-16,3-5 0 0,2-3-16 0,2-6 0 16,1-2 0-16,1-4 0 0,0-1 352 0,0-4 64 15,0-2 16-15,1-3 0 0,-2 0-176 0,1-5-48 16,-1-2 0-16,-2-1 0 0,-4-1-128 0,-2 2-16 16,-5-3-16-16,-2 0 0 0,-5-7 16 0,-1 2 0 0,-6-3 0 0,-1 1 0 15,-4-3-48-15,-2 4 0 0,1 2 0 0,1 4 0 16,1 2-208-16,1 5 0 0,3 5 0 15,0 5-160 1,9 3-1264-16,-9 1-256 0,9-1-48 0,-8 7-13744 0</inkml:trace>
  <inkml:trace contextRef="#ctx0" brushRef="#br0" timeOffset="6484.51">5177 5965 20271 0,'0'0'1792'0,"0"0"-1424"0,0 0-368 0,0 0 0 0,0 0 1040 0,-5 1 144 15,-2 0 32-15,-4 2 0 0,-4 0-656 0,0 1-128 16,-2-1-32-16,1 3 0 0,-1 2-160 0,1-1-48 16,-2 5 0-16,1 1 0 0,2 1-192 0,3 3 144 0,0 2-144 15,2 3 128-15,2 0-128 0,4-2 128 16,1-1-128-16,3 6 128 0,1-3 128 0,7-4 0 15,2-2 16-15,1-4 0 0,2-2 304 0,2-5 64 16,2-2 16-16,0-3 0 0,3-3-16 0,0-1 0 16,1-7 0-16,0 1 0 0,-2-4-80 0,0-4-32 15,-1-5 0-15,1-5 0 0,0-4-192 0,-3 3-32 16,0-2-16-16,-5-2 0 0,-2-3-144 0,-1-1-16 0,-2 1-128 16,-1-1 192-16,-1-6-192 0,-2-1 176 0,0-3-176 0,-2-7 160 15,0-4-160-15,-2-1 128 0,1-2-128 0,0 10 128 16,1 4-128-16,-3 13 0 0,2 12 0 0,1 6 0 15,0 3 0-15,0 13 0 0,0 0 0 0,-5 12 0 16,0 4 144-16,-4 11-144 0,-2 8 160 0,0 10-160 16,2 2 0-16,1 8 0 0,-4 4 0 0,5 4 0 0,-1 4 0 15,2 2 0-15,-1-5 0 0,3-1-160 16,3-5-1248-16,4-6-256 0,3-5-64 0,0-7 0 16,1-7-656-16,2-7-144 0,2-3-32 15,0-4-8464-15</inkml:trace>
  <inkml:trace contextRef="#ctx0" brushRef="#br0" timeOffset="6904.09">5815 6029 25455 0,'0'0'1120'0,"0"0"240"0,0 0-1088 0,0 0-272 15,0 0 0-15,0 0 0 0,0 0 800 0,0 0 96 0,-7 3 32 0,-3 1 0 16,-6 0-160-16,2 4-16 16,-2 1-16-16,-2 4 0 0,-1 2-400 0,-3 4-80 0,3 2 0 0,2 0-16 15,1 2 16-15,1 0 16 16,2-1 0-16,3 4 0 0,1-2-80 0,4 1-32 0,4 0 0 0,2-6 0 16,4-2-160-16,7-6 160 0,-2-1-160 0,4-7 160 15,4-3 160-15,2-4 16 0,2-6 16 0,3-4 0 16,3-8 80-16,0-2 16 0,-1-5 0 0,8-13 0 15,-4 0-112-15,-11 11-16 0,2-4 0 0,-3-5 0 16,1-3 80-16,-2-1 16 0,-3-6 0 0,2-2 0 16,-3-4-96-16,-3-4-32 0,-2-6 0 0,-1 1 0 15,-2 2-144-15,-1 7-16 0,-2 9-128 0,0 11 192 16,-3 11-192-16,0 5 0 0,-1 8 0 0,1 12 0 0,0 0 0 0,-8 15 0 16,-4 10 0-16,3 10 0 0,-3 8 0 0,2 7 0 15,1 5-160-15,0 4 160 0,1 4-144 0,1 5 144 16,2 5-160-16,1 28 160 15,3-12-1856-15,5-11-288 0,6-7-48 0,4-9-13616 16</inkml:trace>
  <inkml:trace contextRef="#ctx0" brushRef="#br0" timeOffset="8861.68">6901 5676 11967 0,'0'0'528'0,"0"0"112"0,0 0-512 0,0 0-128 0,0 0 0 0,0 0 0 16,0 0 2048-16,0 0 384 15,0 0 80-15,1 13 16 0,0-1-1056 0,-1 9-192 16,-1 2-64-16,0 2 0 0,0 4-256 0,-1 6-64 16,1 1-16-16,-1 3 0 0,-2 1-288 0,-3 5-48 15,0 1-16-15,-2 1 0 0,-4 1 48 0,0-4 16 16,-2 3 0-16,0-6 0 0,0-3-336 0,-1-4-64 15,2-4 0-15,-1-9-16 0,3-3-48 0,1-4 0 0,4-5 0 0,7-9 0 16,0 0 128-16,1-8 32 0,4-7 0 0,3-4 0 16,2-8 0-16,0-1 0 0,1-5 0 0,2-2 0 15,1-2-288-15,0-1 128 0,-2-4-128 0,2 0 0 16,-2-1 144-16,0-3-144 0,-1 3 0 0,1-2 144 16,0 5-144-16,2-1 0 0,2 5 0 0,-1 4 0 15,3 3 0-15,-1 6 0 0,0 4 0 0,-2 5 0 16,0 7 0-16,1 2 0 0,-6 7 0 0,0 3 0 0,-2 4 0 15,-3 5 0-15,-3 5 0 0,-4 3 0 0,-3 4 0 0,-3 1 0 16,-2 4 0-16,-4 0 0 0,-4-3 128 0,0 0-128 16,0-2 0-16,1-1 128 0,-1-6-128 0,1-1-144 15,5-5 144-15,-6-2-208 16,3-2-2416-16,4-8-496 0</inkml:trace>
  <inkml:trace contextRef="#ctx0" brushRef="#br0" timeOffset="9163.17">7495 5729 16575 0,'-9'13'1472'0,"4"-4"-1168"16,2 4-304-16,-3 3 0 0,-3 3 2240 0,-3 5 400 0,-2 4 80 0,-1-1 16 16,0 2-1120-16,-2 2-208 15,0-6-64-15,0-1 0 0,8-2-384 0,3 0-64 0,4-3-32 0,5-2 0 16,5-1-592-16,4-6-112 15,5 0-32-15,2-7 0 0,3-3 32 0,2-2 0 16,1-3 0-16,-6-1 0 0,3-2 32 0,-1-2 16 16,2-5 0-16,-4 0 0 0,0-2 144 0,-1 1 32 0,-1-1 0 0,-5 1 0 15,-1 0 128-15,-4 0 48 0,-2 3 0 0,-3 0 0 16,-6-2-48-16,-3 0-16 0,-4 1 0 0,-4 0 0 16,-4 2-256-16,-12-4-48 0,1 2-16 0,2 6 0 15,2-1-496 1,5 4-80-16,3 3-32 0,4-1 0 0,1 1-3152 0,6-1-640 15</inkml:trace>
  <inkml:trace contextRef="#ctx0" brushRef="#br0" timeOffset="9575.76">8110 5612 26719 0,'0'0'1184'0,"0"0"240"0,-4 9-1136 0,-1 0-288 15,-1 4 0-15,-1 2 0 0,-2 3 432 0,-5 10 16 16,-1-4 16-16,0 2 0 0,5 0 224 0,-1-3 32 16,4-1 16-16,2-2 0 0,1 0-240 0,3-4-48 15,1-5-16-15,0-11 0 0,5 10-176 0,-5-10-48 16,14 4 0-16,-3-5 0 0,2-7 160 0,2 1 16 16,-1-4 16-16,1 1 0 0,1-5 128 0,0 1 32 0,1-5 0 15,-2 1 0-15,0 0-240 0,-1 2-32 16,-1 1-16-16,0 3 0 0,-2-1-80 0,-1 7-32 15,-2 0 0-15,1 4 0 0,-9 2-160 0,7 7 0 16,0 2 144-16,-1 5-144 0,-1 1 0 0,0 4 0 0,0 1 0 0,-1 3 0 16,0 3 0-16,0-2 0 0,0 0 0 0,1 0 0 15,1-5 0-15,3-2-192 0,0-5 192 16,3 0-192-16,0-5 192 0,2-2 0 0,1-6-144 16,7-6 144-16,-1-4 0 0,0-5 0 0,-3-8 0 0,-1 1 128 15,0 1 112-15,-2-3 16 0,-3-1 0 0,-2 1 0 16,-5-4 128-16,-1 1 16 0,1 1 16 0,-4 8 0 15,-2-3-144-15,-1 0-16 0,2 1-16 0,0 3 0 16,-1 2-240-16,-1 3-256 0,2 0 48 0,-2 1 16 16,1 7-1648-16,1 5-320 0,0 0-64 15</inkml:trace>
  <inkml:trace contextRef="#ctx0" brushRef="#br0" timeOffset="10022.23">8815 5764 15663 0,'0'0'688'0,"0"0"144"0,0 0-656 0,3 10-176 16,6 1 0-16,3-2 0 0,5-4 2832 0,2-3 544 0,5-2 96 0,2-2 32 16,-1-3-2192-16,2-4-432 0,-2 2-96 0,1-5-16 15,-2 1-352-15,-7 2-80 0,1-1-16 0,0 1 0 16,-3-3 144-16,-1 3 32 0,-1-2 0 0,-3 2 0 15,-2-2-112-15,-2 2 0 0,-2 1-16 0,-4 3 0 16,0 5-32-16,-6-1 0 0,-3 2 0 0,-10 5 0 16,-3 7-144-16,-2 4-48 0,-3 2 0 0,2 4 0 15,-2 7-144-15,0 1 192 0,-1-1-192 0,6 2 192 0,2 0-192 16,5-3 192-16,4 4-192 0,4-2 192 0,4-5-192 0,4 1 0 16,4-4 0-16,6-4 0 15,7-5-816-15,5-1-192 0,3-8-32 0,-6-4-9504 16,3-2-1888-16</inkml:trace>
  <inkml:trace contextRef="#ctx0" brushRef="#br0" timeOffset="10292.01">9639 5713 17503 0,'-18'23'1552'0,"8"-4"-1232"15,0 6-320-15,-2 1 0 0,1 4 1744 0,-1 2 304 16,2 1 48-16,-4-1 16 0,2-3-688 0,-1-1-128 15,-1-5-16-15,1-4-16 0,2-3-112 0,1-2 0 16,2-3-16-16,8-11 0 0,0 0-16 0,0 0 0 16,0 0 0-16,10-11 0 0,4-3-96 0,1-6-32 15,3-7 0-15,4-1 0 0,2-5-512 0,-5 9-96 16,4-1-32-16,2-3 0 0,2 1-224 0,1-2-128 0,4 3 160 16,0 2-160-16,2 1 320 0,1 4-48 0,1 3 0 0,0 4 0 15,-1 4-16-15,-2 4-16 0,-4 4 0 0,-3 1 0 16,-3 4-240-16,-5 4 0 0,-3 0 128 0,-2 2-128 15,-3 3 0-15,-3-1-256 0,0 2 48 0,-3 2 16 16,-1-1-1952-16,-1 1-384 16,-1 1-80-16</inkml:trace>
  <inkml:trace contextRef="#ctx0" brushRef="#br0" timeOffset="14122.72">11187 7265 29247 0,'15'-5'1296'0,"-1"2"272"0,4 1-1248 0,5 0-320 0,5 1 0 0,6 1 0 16,6 3 144-16,3 2-16 0,7-3-128 0,-2 0 192 16,1-4 0-16,1 1 0 0,0-3 0 0,-1 3 0 15,-1 0-48-15,-2 1-16 0,-3 2 0 0,-1 3 0 0,-2-1-128 16,-3 0-192-16,-3 1 32 0,-6 4 16 16,-3-1-2096-16,-3 2-400 0</inkml:trace>
  <inkml:trace contextRef="#ctx0" brushRef="#br0" timeOffset="14340.33">11154 8022 35935 0,'-23'-6'1600'0,"13"5"320"0,2 1-1536 0,8 0-384 16,0 0 0-16,0 0 0 0,0 0 320 0,0 0 0 0,13 2 0 0,4 0 0 15,0-4-144-15,9 0-48 0,4-2 0 0,7 0 0 16,4 2 0-16,6 0 0 0,5 1 0 0,1-1 0 16,3-2-128-16,-1-3 0 0,-3 2 0 0,0 3 0 31,0-1-1264-31,1 2-336 0,-1 1-64 0,2 0-8592 0,4 1-1728 0</inkml:trace>
  <inkml:trace contextRef="#ctx0" brushRef="#br0" timeOffset="14656.01">12892 7837 26719 0,'0'0'2368'0,"0"0"-1888"15,0 0-480-15,0 0 0 0,0 0 1504 0,14 1 208 16,0 3 32-16,4 1 16 0,3 3-1152 0,5-3-224 16,2 0-64-16,2 0 0 0,2-5 32 0,2 0 0 15,2 0 0-15,1-1 0 0,-2-6-208 0,2 2-144 16,0 3 192-16,1-2-192 0,-1-4 0 0,0 3-224 0,0-1 16 0,2-1 0 31,3 4-2048-31,1-3-416 0,0-4-80 0</inkml:trace>
  <inkml:trace contextRef="#ctx0" brushRef="#br0" timeOffset="14958.42">14563 6435 35935 0,'0'0'1600'0,"0"0"320"0,0 0-1536 0,3 23-384 15,2 5 0-15,1 14 0 0,3 7 0 0,0 11-208 16,0 3 16-16,-1 14 16 0,-2 7 624 0,-1 11 128 15,1 4 32-15,-3 9 0 0,1 1-48 0,-2 5-16 16,1-3 0-16,-1 1 0 0,2-2-272 0,-1-6-48 16,-1-4-16-16,0-3 0 0,-2-2-208 0,0-1 128 15,-2-2-128-15,2-3 0 16,0-3-1840-16,2-2-464 0</inkml:trace>
  <inkml:trace contextRef="#ctx0" brushRef="#br0" timeOffset="17511.27">19775 14619 11919 0,'-10'-4'512'0,"10"4"128"0,-9-5-512 0,2-1-128 15,7 6 0-15,0 0 0 0,-8-9 480 0,1 5 64 16,7 4 16-16,0 0 0 0,-5-7-384 0,5 7-176 16,-5-8 160-16,2 3-160 0,3 5 128 0,0 0-128 15,-1-9 0-15,1 9 0 0,0 0 272 0,0 0-32 16,0 0-16-16,0 0 0 0,0 0 320 0,0 0 64 16,0 0 16-16,0 0 0 0,0 0 128 0,0 0 16 15,0 0 16-15,0 0 0 0,0 0-64 0,0 0-16 16,0 0 0-16,12 5 0 0,3 0 64 0,3 0 16 15,6-1 0-15,5 0 0 0,4-4-96 0,4 0-32 16,6 1 0-16,0-1 0 0,1-1-144 0,3 0-16 16,2-1-16-16,5 5 0 0,0 3-112 0,7-2-32 0,2 0 0 15,3-2 0-15,2 4-80 0,4-1-32 16,-4 0 0-16,7 4 0 0,3-4-48 0,4 0-16 0,5 4 0 0,0-6 0 16,0-3 0-16,2 3 0 0,2-3 0 0,5 3 0 15,-2-2-16-15,0-1 0 0,0-1 0 16,1-1 0-16,3 7 16 0,-1-1 0 0,-8-4 0 0,1-2 0 15,2-1-160-15,2 3 128 0,2 5-128 0,-6-4 128 16,-6-8-128-16,-1 3 0 0,0 3 144 0,0 1-144 16,4 1 0-16,-3-1 0 0,-5-1 0 0,-4 1 0 0,-4 0 0 15,1 2 0-15,2 1 0 0,0 1 128 16,1-1-128-16,-4 0 0 0,-6-2 0 0,-2-1 0 16,-4 0-736-16,-2-2-224 0,-1 0-32 15,1 2-16-15,0 3 1632 0,-3-3 320 0,-5-3 64 0,-4 0 16 0,-8 5-1024 0,-4-2-160 16,-3 0-48-16,-2 0-16 0,0-4 224 0,-3 3-144 15,0 1 144-15,-4 1-128 0,1-2 128 0,-2 0 0 16,1 2 0-16,-2 0-128 0,0 1 128 0,1-2 0 16,-2-2 0-16,2 2 0 0,-1 2 0 0,-2-2 0 15,-3 0 0-15,1 2 0 0,-2-4 0 0,-2 0-128 16,-2 2 128-16,-1-1-128 0,-8 1 128 0,12-4 0 16,0 0 0-16,-1 3 0 0,2-1 0 0,1-2 0 15,0-3 0-15,1 4 0 0,0 1 0 0,3 0 0 16,0-3 0-16,0 1 0 0,-2-1 0 0,6 4 0 15,0 2 128-15,0-1-128 0,1-1 160 0,4-1-32 16,-2 1-128-16,2 1 192 0,1 3 0 0,1-2-16 16,1-2 0-16,-2 1 0 0,-3 1-176 0,-2 0 0 15,-3 3 0-15,-1-3 0 0,0-2 128 0,-3 1-128 16,-5 3 192-16,-1-3-64 0,-1-3 48 0,-9 3 0 16,0 0 0-16,0 0 0 0,0 0 16 0,0 0 16 0,0 0 0 0,-6-4 0 15,-7 4-208-15,-4 0 0 0,-3 1 128 0,-5-2-128 16,-7 0 0-16,-4 0 144 0,-1-1-144 0,-6 1 128 15,-4 0-128-15,-2 1 0 0,-5 1 0 0,-3 3 0 16,-7 0 160-16,-5-2-160 0,-8-2 192 0,-2 2-192 16,-1 3 240-16,-1 0-64 0,-2-2-16 0,-6 1 0 15,-5-2-160-15,-1 4 192 0,0 0-192 0,-2 1 192 0,-2-2-192 16,-3-3 0-16,-4 0 144 0,3 1-144 0,2 6 0 0,-3-5 0 16,-5-4 0-16,2 1 128 0,4 8-128 0,0 0 0 15,-1-4 0-15,-2-1 128 0,-4-1-128 16,4 0 0-16,3 4 0 0,0-3 0 0,-2-3 0 0,2-1 0 15,2 4 0-15,1-3 128 0,-1-1-128 0,1 0 0 16,0-1 0-16,3 1 0 0,4-4 0 0,0 3 0 16,-1-2 0-16,4 0 0 0,2 1 0 0,6 1 0 15,0-1 0-15,4 1 128 0,0-5-128 0,2 2 128 16,1 1-128-16,4 1 128 0,2-3-128 0,4-2 0 16,5 1 0-16,2 5 128 0,-2 1-128 0,2-1 0 15,1-7 0-15,4 4 0 0,5 2 0 0,2 0 0 16,3-2 0-16,2 1 0 0,2-1 0 0,5 3 128 15,3 2-128-15,5-1 0 0,1-1 0 0,6-1 0 16,3 0 0-16,3 0 0 0,2 2 0 0,11 0 0 16,0 0 0-16,0 0 0 0,0 0 0 0,15 0 0 0,4-2 0 0,3-1-128 15,4 0 128-15,10 3 0 16,7 0-144-16,8 1 144 0,6-4 0 0,9 2 0 0,9-2 0 16,3 2 0-16,1 0 0 0,7 1 0 15,8 0 0-15,5-1 0 0,5 1 0 0,4-2 0 16,2 1 0-16,7 0 0 0,7-5 0 0,1 0 0 0,-3 4 0 15,5-2 0-15,5-5 0 0,0 4 0 0,-1-1 0 0,4-1 0 16,2 5 0-16,-2-1 0 0,-4-3 0 0,0 0 0 16,5 3 0-16,-6 0 0 0,-6 2 0 0,2-3 128 15,1-1-128-15,-6 2 0 0,-8 0 0 0,0 2 0 16,-1-3 128-16,-7 3-128 0,-3 1 0 0,-8 1 128 0,-2-1-128 0,-3 0 0 16,-3 2 0-16,-6 1 0 0,-7 1 0 15,-7 0 0-15,-8-2 0 0,-4 1 0 0,-6 0 0 16,-5 1 0-16,-3 4 0 0,-7-4 0 0,-3-2 0 0,-4-2 0 15,-10 2 0-15,1-2 0 0,-17 0 0 16,0 0 0-16,0 0 128 0,0 0-128 0,-11-2 0 0,-5 2 0 16,-6-1 0-16,-6-2 0 0,-7-3 0 0,-6 2 0 15,-5 3 0-15,-5 0 0 0,-2-1 0 0,-9 0 0 16,-11-2 0-16,-3-1 0 0,0 3 0 0,-6-2 0 16,0-1 0-16,-10-2 0 0,-7 2 0 0,-3 1 0 15,2-5 0-15,-2 4 128 0,-7 3-128 0,0-2 0 16,-8-2 144-16,0 1-144 0,0 1 0 0,-6-3 0 15,-7 1 0-15,2 4 128 0,-2-1-128 0,-4-1 0 16,-5-3 0-16,-2 3 128 0,-2 2-128 0,0 0 0 16,-2-1 0-16,0 1 0 0,-1 1 0 0,3 1 0 15,3 0 0-15,2 0 0 0,-2 0 0 0,8 0 0 0,7 1 0 16,4 1 0-16,5 1 0 0,6-1 0 16,7-2 0-16,9 2 128 0,9 0-128 0,7 2 0 15,6-1 0-15,7 2 0 16,8-3-384-16,10 1-32 0,9 1-16 0,7-2-16752 0</inkml:trace>
  <inkml:trace contextRef="#ctx0" brushRef="#br1" timeOffset="21993.55">460 5471 11055 0,'-18'-11'976'0,"8"7"-784"0,0 2-192 0,0-4 0 16,1 4 2096-16,-2 1 368 15,2 1 80-15,0 2 16 0,0 2-1344 0,0 2-272 0,0-1-48 0,0 7-16 16,3-2-336-16,-2 4-64 0,-1 4-16 0,0 6 0 16,0 6-48-16,1 7-16 0,0 8 0 0,0 3 0 0,1 7-128 0,-1 2-16 15,2-2-16-15,-1 9 0 0,0 17-96 0,0 6-16 16,-2 7 0-16,3-1 0 15,-5-1-128-15,2 9 0 0,-3 10 144 0,6-53-144 0,-3 7 0 0,-1 8 0 16,-2 8 0-16,2 3 128 0,-1 6-128 0,-1-1 176 16,1-1-176-16,-9 82 192 0,4-24 192 0,5-21 32 15,1-16 16-15,1-8 0 0,1-10-160 0,2 2-16 16,1-4-16-16,2-3 0 0,2-8-64 0,0-6-16 16,-2-4 0-16,1 2 0 0,-2 1-160 0,3-1 160 15,1-7-160-15,2-1 160 0,3-6-32 0,-1-5-128 16,2-9 192-16,2-2-64 0,-2-4-128 0,6-2 192 15,-1-4-192-15,3-2 192 0,1-3-192 0,-4-11 0 16,1-1 144-16,4 0-144 0,1 1 0 0,5-4 144 16,3 0-144-16,3 2 0 0,3-4 160 0,27 6-160 0,-3-6 128 15,-5 2-128-15,-6-6 208 0,1 0-32 0,2 1-16 0,-18-4 0 16,9-2 0-16,5 1 0 16,8-1 0-16,5 1 0 0,8-3 16 0,2 3 0 15,2-1 0-15,64 1 0 0,-12 0-176 0,-7 1 0 16,-4-1 144-16,-3 3-144 0,-3-3 0 0,6 0 0 0,4 0 0 0,2 0 128 15,-2 0-128-15,8-3 0 16,7 2 0-16,0 0 0 0,-1-3 0 0,6 1 0 0,6 1 0 0,-1 0 128 16,-5-3-128-16,7 2 0 15,7-3 0-15,-3 6 0 0,-4-2 0 0,4-1 0 0,4 0 0 0,1 1 0 16,-3 0 0-16,3-2 0 0,3 1 0 0,5-2 128 16,-1-1-128-16,-1-2 0 0,-1-3 0 0,4 2 0 15,6-1 0-15,-3-2 0 0,-3 0 128 0,3-4-128 16,4 4 0-16,-1-1 0 0,5 3 0 0,-6-4 128 15,-4 0-128-15,1 1 0 0,3-1 0 0,0 3 0 0,-2 4 0 16,-3-3 128-16,-3 0-128 0,0-1 0 0,2 4 0 0,-3-2 0 16,-6 0 0-16,2-1 0 0,1 3 0 15,-4-4 128-15,-4 4-128 0,0-2 0 0,4 1 0 0,0 1 144 16,-3 2-144-16,1 2 0 0,-4 2 144 0,4-2-144 16,-1 1 0-16,-1-1 144 0,-3 2-144 0,-1 1 0 15,4 0 0-15,-6 0 0 0,-6-1 0 0,0 1 0 16,-1 0 128-16,-5 2-128 0,-1 3 0 0,-5 0 0 15,3 3 0-15,-4 1 0 0,-3-2 0 0,-2 5 0 16,-4-1 0-16,3 1 128 0,3 1-128 0,-7 0 0 16,-9-1 0-16,1 2 0 0,-1 0 0 0,2 1 0 15,-2 0 0-15,-4-2 0 0,-1 0 0 0,0 1 0 16,3 1 128-16,-2 2-128 0,-4-5 0 0,0 4 0 16,-1-1 0-16,2 3 0 0,3-1 0 0,-2 2 0 15,-1 1 0-15,-2 0 0 0,-3 1 0 0,2 0 0 16,2-2 0-16,-5 0 0 0,-3 0 0 0,-4-1 0 15,-3 0 0-15,-5 1-176 0,-2-2 176 0,-1 1 0 16,0-1 0-16,-7-1-128 0,-7 0 128 0,-3-4 0 0,-5 0 0 0,-2 3 0 16,-4-5 0-16,-3 2 0 15,-3 0 0-15,-2-3 0 0,-4 0 0 0,0-5 176 0,-3 0-176 16,-2-2 192-16,-1-2 96 0,-1 2 32 0,-2-4 0 16,-1-2 0-16,0-3 96 0,-2-6 32 0,0 0 0 0,-2-2 0 15,0-5-64-15,-2-4-16 0,0-7 0 0,1-2 0 16,-2-3-208-16,0-4-32 0,0-5-128 0,-1-6 192 15,-1-6-192-15,1-6 0 0,1-7 128 0,-2-5-128 0,0-7 0 16,1-6 0-16,0-5 0 0,2-3-160 0,-1-5 160 0,1-2 0 16,-1 0-144-16,2-3 144 0,1 1 0 0,1-2 0 15,0 2 0-15,1 0 0 0,-1 1 0 0,0-1 128 16,0 0-128-16,-1 0 192 0,-1 1 0 0,1-2 0 16,1 3 0-16,1-1 0 0,-1-4-192 0,0 0 192 15,0-1-192-15,1-2 192 0,-1-2-192 0,1-2 0 16,1 2-192-16,-1 5 192 0,1 4-304 0,-1 10 64 15,0 4 16-15,-2 6 0 0,-2 6 16 0,1 6 0 16,-3 2 0-16,0 3 0 0,-3 6 48 0,-1 2 16 16,-2 4 0-16,-2 7 0 0,-3-1 144 0,-1 3-128 15,-2 5 128-15,-5 3-128 0,0 2 128 0,-5 3 0 16,-1 3 0-16,-4 6-128 0,-7 5 128 0,1 0 0 16,-6 1 0-16,-3-1 0 0,-5 0 0 0,-2 1-128 0,-1 1 128 0,-5 3 0 15,-1-2 0-15,-2 3 0 16,-2 4 0-16,-9-1-128 0,-8 0 128 0,-3 0 0 15,-6 3 0-15,-3 1-128 0,-3 2 128 0,-6 2 0 0,-7-1 0 0,-3 3 0 16,-2-1 0-16,-2 1 0 0,-4 1 0 0,-5 0-128 16,-7 1 128-16,-2-1 0 0,0 0 0 0,-7 0 0 15,-9 2 0-15,4 1-128 0,-2-2 128 0,-7 1 0 16,-6-1 0-16,-1 2 0 0,2 0 0 0,-2 1-128 16,-2-4 128-16,1 1 0 0,-5-1 0 0,1 0 0 15,2 1 0-15,-3 0 128 0,-7 1-128 0,1 2 128 16,-5 0-128-16,0-1 144 0,5-2-144 0,-7 6 160 15,-8-3-160-15,0 5 160 0,-1-1-160 0,2 4 160 16,-1-3-160-16,-2 1 0 0,-8 1 0 0,-2-3 128 0,-1 1-128 0,2-1 0 16,2 3 0-16,2 1 0 0,-4-4 0 0,1 1 0 15,0-5 0-15,2 5 0 0,3-1 0 0,-1 3 0 16,2-5 0-16,0 3 0 0,-4-3 0 0,0 3 0 16,-2-1 0-16,6 2 0 0,7-4 128 0,-4 4-128 15,-5-2 0-15,1 2 128 0,2-4 64 0,6 4 16 16,5-1 0-16,1 3 0 0,-4 1 48 0,8 1 0 15,3 1 0-15,1 1 0 0,3 3-256 0,1 0 144 16,4-1-144-16,7 5 128 0,6 3-128 0,2-2 0 16,1 4 0-16,9-1 0 15,7 2-352-15,8 1-96 0,6 2-32 0,6-2-11632 16,4-3-2336-16</inkml:trace>
  <inkml:trace contextRef="#ctx0" brushRef="#br1" timeOffset="24543.32">19714 14618 16575 0,'0'0'1472'0,"0"0"-1168"16,0 0-304-16,0 0 0 0,0 0 1200 0,0 0 176 15,-5-5 32-15,5 5 16 0,0 0-528 0,0 0-96 16,0 0-32-16,0 0 0 0,0 0 80 0,0 0 16 15,0 0 0-15,0 0 0 0,0 0-128 0,0 0-32 16,0 0 0-16,0 0 0 0,0 0 0 0,10 0-16 16,-10 0 0-16,15 1 0 0,3 3-192 0,4-1-48 15,4-2 0-15,5 1 0 0,3-2-128 0,6 0-16 0,4 0-16 0,7-2 0 16,4-1-32-16,7 3 0 16,4 7 0-16,9-4 0 0,8-1-64 0,0-2-32 0,0-2 0 15,3 4 0-15,5 0-160 0,4 2 128 16,2-3-128-16,-2-1 128 0,-3-1-128 0,-1 1 0 0,1 4 0 0,2-4 128 15,-2-3-128-15,1-1 0 0,-3 1 0 0,3 3 128 16,3-3 32-16,-4 1 0 0,0-3 0 0,-3 1 0 16,0 0 80-16,2 0 16 0,5 2 0 0,-2-4 0 15,-5 5-128-15,-2 0-128 0,5-2 176 0,0 2-176 16,2 1 144-16,-3 0-144 0,-3 0 0 0,2-1 144 16,-1-2-144-16,1 1 0 0,2-2 0 0,-3 1 0 0,-4 0 0 0,-5 0 0 15,-4-2 128-15,1 0-128 0,0 4 0 0,-1 1 0 16,-6 0 0-16,-5 0 128 0,-6-3-128 0,-2 2 0 15,-3 1 0-15,0 1 0 0,-3-1 0 0,0 3 0 16,-1-1 0-16,-3 2 128 0,-6-2-128 16,-3 1 0-16,0-2 0 0,-5 1 0 0,-5-2 0 0,-3 0 0 15,-4-2 128-15,-1 2-128 0,-3 0 0 0,-4 2 0 16,-3 0 0-16,-1-1 0 0,-9-1 0 0,0 0 0 16,0 0 0-16,0 0 0 0,-9 7 0 0,-4-3 0 15,-5-2 0-15,-5 3 0 0,-3 3 0 0,-9-3 0 16,-5-3 128-16,-9 1-128 0,-5 0 0 0,-5 0 0 15,-3 0 0-15,0 1 128 0,-3-2-128 0,-6 2 0 16,-9-1 0-16,-7-3 0 0,-4 0 0 0,-2 1 0 16,-1 3 128-16,-8-3-128 0,-7 1 0 0,-4 0 0 0,-2 0 0 0,-4 0 0 15,-6-5 0-15,-1 3 0 16,2 3 128-16,-3-2-128 0,-7-4 0 0,2 2 0 16,1 0 0-16,-1-1 0 0,-1 1 128 0,2 0-128 15,2-2 0-15,3 3 128 0,-2 2-128 0,6-2 192 0,6-2-192 0,4 2 192 16,2 3-192-16,4-3 0 0,3-1 0 0,8 1 128 15,7-4-128-15,6 4 0 0,4 2 0 0,4-2 0 16,6-3 128-16,5-1-128 0,8-1 0 0,8 3 128 16,2 1-128-16,9-1 0 0,7-3 0 0,8 2 0 15,4 2 0-15,7-1 0 0,10 2 0 0,0 0 0 16,0 0 0-16,0 0 0 0,9-5 0 0,6-2 0 16,7-1 0-16,7 3 0 0,5-1 0 0,8 3 0 15,5 1-144-15,8 0 144 0,6-2 0 0,4 2 0 0,3-1 0 16,7 2-128-16,5 1 128 0,12 1 0 0,5-2 0 0,3 5 0 15,2 1 0-15,4-1 0 0,5 0-128 0,5 1 128 16,1-3 0-16,6 2 0 0,4 1 0 0,-2-1 0 16,-5-1 160-16,5 0-32 0,3 6-128 0,-3-1-160 15,-6-6 160-15,2 1-208 0,1 1 208 0,-2 0 0 16,-2 1 0-16,-5-2 0 0,-4 0 0 0,1 2 0 16,-2 1 0-16,-4-2 0 0,-6 0 0 0,-7 1 0 15,-3 2 192-15,0-1-192 0,-3 5 192 0,-6-6-64 16,-11-1 0-16,-5 0-128 0,-9 0 192 0,-5 0-64 15,-6-3 0-15,-6 1-128 0,-4-2 224 0,-8 0-64 16,-7-2-16-16,-5 2 0 0,-13 0-144 0,0 0 128 16,0 0-128-16,-7-3 128 0,-7 1 48 0,-6-2 0 15,-11 0 0-15,-5 0 0 0,-6 1-176 0,-8-1 0 16,-7 0-192-16,-10-2 192 0,-11-5-128 0,-3 1 128 16,-5-1 0-16,-1 3 0 0,-9 4 0 0,-5-1 0 15,-11-4 0-15,3 4 0 0,-5 5 0 0,-5-2 0 0,-9-5 0 16,-2 5 0-16,-1 1 0 0,-6 1 0 0,-12 0 0 0,-1-2 0 15,0 2 0-15,-3 0 0 0,-4 0 0 0,2 2 0 16,-2-1 0-16,6 3 0 0,1 1 0 0,4 0 0 16,1-1 0-16,7-2 0 0,5 5 0 0,5-2 0 15,1-4 0-15,9 1 0 0,7 6 0 0,4 0 0 16,6-6 0-16,8-2 0 0,6 0 0 0,9 2 0 16,6 1 0-16,13 0 0 0,8-2 0 0,9 0 0 15,5 6 0-15,9-3 0 0,9-2 0 0,7-1 0 0,12-1-176 16,0 0 176-16,12 0-128 0,10-2 128 0,3-3-176 0,12-2 176 15,10 2-208-15,10 0 80 0,10 4 128 0,10-3 0 16,8-2 0-16,5 3-128 0,3 3 128 0,6 4 0 16,8 2 0-16,3-3 0 0,4-3 0 0,4 3 0 15,2 5 0-15,6-1 0 0,1-6 0 0,8 0 0 16,-1 6 0-16,4-1-128 0,1-6 128 0,4 4 0 16,4 0 0-16,-3 2 0 0,-1 2 0 0,3-3 0 15,3 0 0-15,-6 2 0 0,-5-3 0 0,3 3 0 16,1 2 0-16,-3-3 0 0,-7 1 0 0,3-1 0 15,-2 0 0-15,-2 2 0 0,-12-5 0 0,2 1 128 16,-1-3-128-16,-11 1 0 0,-10 2 0 0,-7-4 0 0,-7-6 0 16,-5 4 128-16,-4-1-128 0,-8 2 0 15,-11-1 0-15,-9-2 0 0,-11-3 0 0,-8 2 128 16,-11 1-128-16,-4-1 0 0,-5 0 0 0,-9 5 0 16,-5-7 0-16,-8-1 0 0,-9 3 0 0,-11 2 0 15,-10-2 0-15,-13-2 0 0,-11 2 0 0,-3-3-208 0,-9 3 80 16,-9 0 128-16,-7-3-160 0,-12 2 160 0,-10 1 0 15,-3 2-144-15,-4 2 144 0,-8-3 0 0,-9 0 0 16,0 4-128-16,-4 4 128 0,4 0 0 0,-4-4 0 16,-5 3 0-16,-5 2 0 0,2 1 0 0,6 2 0 0,-4-5 0 15,-3 0 0-15,1 1 0 0,5 3 0 0,3-4 0 16,2-3 0-16,7 2 0 0,4 4 0 0,6-1 0 16,6-3 0-16,9 1 128 0,9-2-128 0,6 0 0 15,3 1 0-15,12-2 128 0,9-2-128 0,11 0 0 0,11 0 0 16,5-1 0-16,11 1 0 0,8-1 0 0,9-3 0 15,8 3 0-15,6-5 0 0,8 2 0 0,8 2 0 0,8 0 0 16,9-6-192-16,9 5 64 0,11-2 0 0,11 2 0 16,10 2 0-16,8-4 0 0,3-4 128 0,10 6 0 15,7 1 0-15,8 0-128 0,6-4 128 16,8 0 0-16,6 2 0 0,8 4 0 0,3-1 0 0,11 2 0 16,5 1 0-16,1 1 0 0,0-1 0 0,4 2 0 15,3-1 0-15,2 3 0 0,0 1 0 0,-2 1 0 16,-3-3 0-16,1 2 128 0,1 4 0 0,-6-3 0 15,-7 2 0-15,-3-1 0 0,-2 1 16 0,-7 1 16 16,-7-4 0-16,-3 5 0 0,-3-1-160 0,-9 0 0 16,-10-4 0-16,-6 0 128 0,-2 3-128 0,-7-3 0 15,-7 0 0-15,-9-1 128 0,-12-1-128 0,-12-4 0 16,-8-1 0-16,-8 0-176 0,-6 2-48 0,-8-2-16 16,-9-3 0-16,-10 5 0 0,0 0-32 0,-17-9-16 15,-4 0 0-15,-11 4 0 0,-10-3 128 0,-13 3 32 16,-14-1 0-16,-9-1 0 0,-6 1 128 0,-5 1 0 0,-5 1 0 0,-10 2 0 15,-12-3 0-15,-3 2 0 0,-2 2 0 0,-9-2 128 16,-12-2 0-16,-2 5 16 0,-3 1 0 0,-6-1 0 16,-8-2 16-16,-4 1 0 0,-7 3 0 0,0 1 0 15,2-3-160-15,-5 0 192 0,-6 0-192 0,-1 3 192 16,-1 0-192-16,3 0 0 0,3-1 0 0,6 1 128 16,7-2-128-16,1-1 0 0,5-3 0 0,11 0 0 15,8-1 0-15,6 1 0 0,3 1 0 0,12-2 0 16,7-4-1152-16,12-1-192 0,8 4-64 15,7-1-15536-15</inkml:trace>
  <inkml:trace contextRef="#ctx0" brushRef="#br1" timeOffset="26709.67">866 17062 6447 0,'0'0'576'0,"0"0"-576"0,0 0 0 0,0 0 0 16,-9-2 1600-16,2-2 224 0,7 4 32 0,0 0 16 15,-9-4-944-15,9 4-192 0,-7-4-32 0,7 4-16 16,0 0-80-16,0 0-16 0,0 0 0 0,0 0 0 15,0 0-112-15,0 0-32 0,0 0 0 0,0 0 0 16,-5 9-176-16,2 0-32 0,3 4-16 0,0 1 0 0,0 2 224 16,2 3 32-16,0 2 16 0,-2 3 0 15,3 6-144-15,-3 5-32 0,-3 1 0 0,3 4 0 16,-2 3-160-16,-4 2-32 0,0-5-128 0,0 1 192 0,-1-2-64 0,1-2-128 16,0-1 176-16,-2-7-176 0,0-2 448 0,2-7 0 15,0-1-16-15,1-1 0 0,1-2-96 16,1 1-16-16,1-4 0 0,0-3 0 0,2-10-160 0,0 11-32 15,0-11-128-15,0 0 192 0,0 0-192 0,0 0 128 16,11 3-128-16,-1-3 0 0,1-3 144 0,2-1-144 16,1-3 128-16,2 2-128 0,2-3 0 0,4 2 128 15,3 1-128-15,-1-2 0 0,-1 0 0 0,4 3 0 16,2 0 0-16,2 0 0 0,-3-1 0 0,2 1 0 16,3 4-128-16,3-2 128 0,1-1 0 0,3 1 0 15,2 0 0-15,7 2 0 0,1 0 0 0,6 2 0 16,-1-5 0-16,0 1 0 0,-2-1 0 0,2 2 0 15,2 0 0-15,4 1 0 0,3-2 0 0,3 2 0 16,3 3 0-16,-3-2 0 0,-1-1 0 0,2 0 0 16,-1 3 0-16,4 0 0 0,3 5 0 0,1-2 0 15,0 0 0-15,-3-1 0 0,-2-3 0 0,3 1 0 16,3 1 0-16,5-2 0 0,3-3 0 0,0 0 0 0,-4-2 0 16,0-1 0-16,2 0 224 0,3-1-32 15,3 1-16-15,-1 1 0 0,-7-1-48 0,2-1-128 0,0 1 192 16,2 1-64-16,3 3-128 0,-5-2 0 0,0-2 144 0,-4 0-144 15,1-1 0-15,1 4 128 0,2 1-128 0,-2 1 0 16,-1-3 0-16,-4 0 0 0,-6 1 0 0,3 4 128 16,-4 0-128-16,2 4 0 0,1-3 0 0,-3 1 0 15,-5 0 0-15,-2 0 0 0,-5-1 0 0,-2 1 0 16,-5 1 0-16,-1-1 0 0,0 0 0 0,-1 3 128 0,-2-3-128 0,1 0 128 16,-4 0-128-16,-4 3 128 0,0-3 64 0,-5 2 32 15,0-3 0-15,-2 0 0 0,-2 4-96 16,-2-2 0-16,-2-3-128 0,-3-1 192 0,1-1-192 0,-2-1 144 15,-2-1-144-15,-1 0 128 0,-3 0 0 0,-1-1 0 16,-1-1 0-16,-1-3 0 0,-1 3 224 0,-2-1 32 16,-3-5 16-16,2 3 0 0,-8 6 64 0,9-8 16 15,-4-2 0-15,1 1 0 0,1-4-32 0,-1 0 0 16,-2-1 0-16,-2-1 0 0,-2-9 224 0,0 1 32 16,-1-6 16-16,1-2 0 0,-1-4 48 0,0-6 0 15,-1-2 0-15,0-4 0 0,-2 1-320 0,0-5-48 16,-2-2-16-16,2-2 0 0,0-2-240 0,0 5-144 15,-1 4 160-15,3 6-160 0,-1-1 160 0,2 7-160 16,0 4 160-16,-1 4-160 0,2 2 0 0,2 4 0 16,0 2 0-16,1 3 0 0,-3 4-160 0,0 4 160 0,-2-1-128 0,2 10 128 31,0 0-1360-31,0 0-192 0,0 0-48 0,0 0-15760 0</inkml:trace>
  <inkml:trace contextRef="#ctx0" brushRef="#br1" timeOffset="32654.45">19489 14673 6447 0,'-15'-4'576'0,"7"4"-576"0,8 0 0 0,0 0 0 15,-9-1 2624-15,9 1 400 0,0 0 96 0,0 0 16 16,0 0-2272-16,0 0-448 0,0 0-96 0,0 0 0 15,0 0 320-15,13-3 64 0,1-1 0 0,0-1 16 16,0 0 0-16,1 1 0 0,2 2 0 0,2-5 0 16,2 0-272-16,1 3-48 0,1-2-16 0,1 0 0 15,1 3-64-15,2-1-32 0,1-1 0 0,4 3 0 16,1 1 96-16,5 0 0 0,-4-3 16 0,7 2 0 16,0-2 32-16,-1 1 0 0,1 2 0 0,2 0 0 0,2-2-64 0,3 3-16 15,0 1 0-15,4 1 0 0,3-4-64 0,2 2-16 16,0 0 0-16,-2 2 0 0,-2-1-16 15,2 3 0-15,2-2 0 0,1 1 0 0,0-2-32 0,3 3-16 16,3 4 0-16,-2-5 0 0,3-3-80 0,-2 2 0 16,1-1-128-16,-1 0 192 0,1 3-192 0,2 2 0 15,1-1 128-15,1-3-128 0,-2 0 0 0,1-1 0 16,1-1 0-16,-1 4 0 0,2 5 0 0,2-2 128 16,0-2-128-16,-2 1 0 0,-6-5 0 0,3 3 0 15,3 0 0-15,1 4 0 0,1-2 0 0,1 0 0 16,1-2 0-16,-4 1 0 0,-7-2 0 0,1 2 0 15,2 1 0-15,3-1 0 0,-2 3 0 0,0 1 0 0,-1-3 128 0,-4 2-128 16,-4-4 0-16,0 1 176 0,-2 2-176 0,1 0 160 16,-3 0-16-16,0 1 0 0,5-6 0 0,-3 3 0 15,0 4-144-15,-5-4 0 0,-5-1 0 0,-1 3 128 16,-5-2-128-16,1-1 0 0,-1-1 144 0,-2 4-144 16,-3-5 0-16,2-1 128 0,-1 2-128 0,0 1 0 15,-4-2 0-15,-1 3 0 0,-2-2 0 0,-3-2 0 16,-1 1 0-16,-1-1 128 0,-3 0-128 0,-2 0 0 15,-4 1 0-15,-1-2 0 0,0-2 0 0,-2 4 128 16,-1 0-128-16,-10-2 0 0,0 0 0 0,9 0 128 16,-9 0-128-16,0 0 0 0,0 0 0 0,0 0 128 15,0 0-128-15,0 0 0 0,0 0 0 0,0 0 128 16,0 0-128-16,-9-4 0 0,-1 2 0 0,-1 1 128 0,-7-1-128 0,0 0 0 16,-7-5 0-16,-2 4 0 15,-5-3 0-15,-5 0 0 0,-5-4 0 0,-1 6 0 0,-1-2 0 0,-5 1 0 16,1 1 0-16,-3-1 0 0,0-3 0 0,-5 3 128 15,-5 0-128-15,-5-3 128 0,-5 3-128 0,1-1 0 16,-1-2 0-16,-3 5 0 0,1 0 0 0,-6-3 0 16,-8-1-128-16,0 3 128 0,-1-1 0 0,0 0 0 15,0 3 0-15,-4-2 0 0,-6 0 0 0,0-2 0 16,0 2 128-16,3 1-128 0,-3 2 0 0,0-4 0 16,-2-3 0-16,2 5-128 0,1-2 128 0,-1 2 0 15,-4-1 0-15,5 0 0 0,1-1 0 0,3 0 0 16,3-1 0-16,0 2 0 0,-2 1 0 0,5 1 0 15,0-1 0-15,6 0 0 0,2 1 0 0,0 1 0 16,-2 1 0-16,3-4 0 0,5-1 0 0,5-1 0 0,1 3 0 16,6 2 0-16,5 0 0 0,1-2 0 0,1 1 0 0,3-3 0 15,4 1 0-15,4 1 0 0,2-2 0 0,5 1 0 16,5-2 0-16,1 2 0 0,5 0 0 0,3 3 0 16,2-4 0-16,5 0 0 0,2 0 0 0,4 2 0 15,1-1 0-15,8 4 0 0,-3-6 0 0,3 6 0 16,0 0 0-16,0 0 0 0,10-4 0 0,3 2 0 15,2-2 0-15,4 3-160 0,1 1 160 0,8 1 0 16,1-4-144-16,6 3 144 0,5 2 0 0,7-2-144 16,4 0 144-16,4 0 0 0,0-2 0 0,4 2 0 15,5 4 0-15,3-1 0 0,4-3 0 0,4 0 0 16,3 0 0-16,1 1 0 0,0 0 0 0,1-1 0 16,1-1 0-16,7 1 0 0,2 0 0 0,0 0 0 0,-2 0 0 15,2-1 0-15,0-1 0 0,6 1 0 0,-1 1 0 0,0 0 0 16,2-2 0-16,2 2 0 0,4 3 0 0,-2-1 0 15,-4-4 0-15,3 0 0 0,-1-3 0 0,2 4 0 16,5 4 0-16,-6-1 0 0,-4-4 0 0,2 0 0 16,-1-1 0-16,0 2 0 0,-2 2 128 0,-6 4-128 15,-3-5 128-15,-3 3-128 0,0 1 128 0,-2 1-128 16,-2 1 128-16,-5-2-128 0,-11-3 128 0,-3 2-128 16,-1 4 128-16,-5 2-128 0,-2-4 0 0,-2 2 144 15,-2-3-144-15,-6 1 0 0,-4 1 0 0,-6 0 0 16,-4-6 0-16,-6 3 0 15,-7-1-1808-15,-5 1-320 0,-10-3-64 0</inkml:trace>
  <inkml:trace contextRef="#ctx0" brushRef="#br1" timeOffset="36205.9">2996 2756 7359 0,'0'0'656'0,"-3"-9"-528"16,3 9-128-16,0 0 0 0,0 0 1584 0,0 0 272 16,0-6 64-16,0 6 16 0,0 0-656 0,-6-4-144 15,-5 0-32-15,2 2 0 0,-1-1-288 0,-2 1-64 16,-1 1-16-16,0-1 0 0,-4-2-144 0,-1 1-16 16,0 0-16-16,-1 2 0 0,0 0-144 0,-1-1-32 0,0 0 0 0,-1 2 0 15,1 1-224-15,-2 2-160 0,-1 0 192 0,-1 2-192 16,-2 1 160-16,-2 0-160 0,-4 5 128 0,-4-2-128 15,-2 0 0-15,-1 0 0 0,-1 1 0 0,2-1 0 16,-1 3 0-16,1 3 0 0,-2 0 0 0,3 3 0 16,0 2 0-16,2 1 0 0,-1 0 0 0,1 3 0 15,-2-1 0-15,1 1 0 0,-1 4 0 0,2 0 0 16,-1 3 0-16,2-1 0 0,3-1 0 0,1 3 0 16,1 1 0-16,1 2 0 0,1 0 0 0,0 5 0 15,3 3 144-15,4-1-144 0,-3 1 160 0,5 3-160 16,2 1 0-16,3-1 0 0,3 2 0 0,1-1 0 15,4 4 0-15,3 1 144 0,5-3-144 0,1 1 128 16,1-4-128-16,1 2 128 0,3 2-128 0,3-5 128 16,0-1-128-16,5-4 0 0,-1 0 144 0,5-2-144 0,2-1 0 0,2-3 0 15,2-4 0-15,1 1 0 0,1-3 128 0,1 0-128 16,5-4 128-16,-1-2-128 0,2-2 0 0,0-2 0 16,1-4 0-16,-2 0 0 0,-1-2 0 0,-2-4 144 15,-2-2-144-15,3-3 0 0,0-4 256 0,3-4-48 16,1-4-16-16,1-3 0 0,0-4 48 0,3-2 0 15,2-5 0-15,0-1 0 0,-1-5-80 0,-1-2-16 16,-2-1 0-16,-2-1 0 0,-1-2-144 0,-1 0 0 16,1 1 144-16,-1-1-144 0,1-2 192 0,0-3-48 15,-2-2 0-15,-1 2 0 0,0 0 48 0,-2-3 0 16,-5 0 0-16,0-4 0 0,-1-3 192 0,-5-1 64 0,-6-1 0 16,-2-2 0-16,1-7 80 0,-5 1 32 0,-4 0 0 0,-5-3 0 15,-7-1-160-15,-4 3-16 0,-5 5-16 0,-2 5 0 16,-1 4 112-16,-3 3 32 0,-5 4 0 0,-3 5 0 15,-2 3-64-15,-2 8 0 0,-6 2 0 0,-2 1 0 16,-4 2-256-16,0 6-64 0,-1 1-128 0,-6 6 192 16,-4-2-192-16,0 3-128 0,1 0 128 0,1 3-208 31,3 2-1136-31,2 7-240 0,4 1-32 0</inkml:trace>
  <inkml:trace contextRef="#ctx0" brushRef="#br1" timeOffset="54765.69">27365 13329 2751 0,'-23'-6'128'0,"8"-1"16"0,-7 2-144 0,-1-1 0 16,-1-3 0-16,0 1 0 0,0-3 1824 0,0 3 336 15,1-2 64-15,2 3 16 0,1-4-1344 0,1 2-272 16,0-2-48-16,1-2-16 0,0 3 112 0,3-4 32 15,-2 1 0-15,6 2 0 0,1-2 0 0,2-1 0 16,1 0 0-16,0 3 0 0,3-3 240 0,-1 4 48 0,5 10 16 0,2-9 0 16,-4-3 80-16,5 7 32 0,-3 5 0 0,0 0 0 15,10-5-416-15,3 1-64 0,2 3-32 0,5 5 0 16,5 1-176-16,2 1-48 0,5 7 0 0,5 0 0 16,4 1-48-16,2 4-16 0,2 3 0 0,-4 3 0 15,0 4-64-15,-3 4 0 0,-1 6-16 0,-4 5 0 16,-4 2-112-16,1 5-128 0,-6 0 176 0,-1 4-176 15,-2 0 144-15,-2 1-144 0,-3 0 0 0,-2-2 144 16,-3 1-144-16,0-2 128 0,-2 0-128 0,-1-3 128 16,-3-3-128-16,0 0 192 0,-2-4-192 0,-2 2 192 15,-4-6-192-15,1-1 192 0,-4-4-192 0,-1-2 192 16,-2-1-192-16,0 2 0 0,-5-3 0 0,-1-2 0 16,-3 1-1424-16,2-4-320 15,-8 0-64-15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44:51.297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19327 14722 1839 0,'0'0'0'0,"-11"4"160"0,0-4-160 0,-2-1 0 16,0-3 0-16,-1 1 0 0,3 1 1648 0,-2 1 288 0,0-3 64 0,2 0 16 16,-1 0-1088-16,2 2-224 0,1-2-32 0,9 4-16 15,-9-12-48-15,3 2-16 0,1 1 0 0,1-1 0 16,4 10 32-16,-1-11 0 0,1-3 0 0,2 1 0 16,-2 13-80-16,7-11-16 0,-1-3 0 0,1-2 0 15,0 5-176-15,2 1-32 0,0-2-16 0,1 3 0 16,0-5-32-16,2-1 0 0,0-1 0 0,2 3 0 15,2 4-64-15,0-1-16 0,5 1 0 0,-2-1 0 16,-2 5-192-16,1 0 128 0,0-1-128 0,0 3 0 16,-2 0 0-16,0 2 0 0,-1 1 0 0,-1 1 0 15,-3 2 0-15,-1 0 0 0,-10-3 0 0,9 11 0 16,-2-2 0-16,-2 3 0 0,-3 4 0 0,-2 1 0 16,-2 6 0-16,-2 1 0 0,-1-2 0 0,-1-2 0 15,-7 3 0-15,1 1 0 0,-2 0 128 0,0-3-128 16,-2-6 448-16,-1 0 0 0,1-3 0 0,-2-2 0 0,-4-1 144 15,1-2 32-15,2-3 0 0,1 0 0 0,3 1 16 0,-2-2 16 16,3-8 0-16,3 1 0 0,-1-1-96 0,2 0-32 16,3-4 0-16,-1 1 0 0,2-6-64 0,2-1-16 15,-1 1 0-15,2-3 0 0,3-2-192 0,1 0-32 16,2-2-16-16,2 2 0 0,0-1-208 0,3 3 128 16,1-1-128-16,1 1 0 0,0 1 0 0,1 3 0 15,2 4 0-15,1-1 0 0,0 2 0 0,0 3 0 16,-1 0 0-16,-2 5-160 0,-1 3 160 0,-1 2 0 15,-9-5 0-15,10 10-128 0,-3 5 128 0,-2 3-192 16,-3 0 192-16,-2 5-192 0,-1 3 192 0,-3 1 0 16,-3 0 0-16,-3-4-128 0,-3-3 128 0,1-2 0 0,-2-3 0 15,0-1 0-15,2-5 0 0,-4 0 0 0,2-5 0 0,2 0 0 16,0 1 0-16,0-3 0 0,0-2 0 0,2 0 0 16,1-2 0-16,9 2 256 0,-6-7-64 0,6 7-16 15,-4-10 96-15,4-1 32 0,0 11 0 0,4-16 0 16,3-4-80-16,4 0-16 0,0 3 0 0,3 3 0 15,2 4-208-15,4-3 0 0,0 3 0 0,0 1 0 16,3 0 0-16,-1 6 0 0,-3-1 0 0,-1 2 0 16,-4 2 0-16,0 4 0 0,-3 5 0 0,-1-2 0 15,-1-1 0-15,-9-6 0 0,6 11-128 0,-2 3 128 16,-4 2 0-16,-2-2 0 0,-3 0-128 0,-4 1 128 16,-3 0 0-16,1-2 0 0,-2-4 0 0,0 0 0 15,-1-3 0-15,3-2 0 0,-2 0 0 0,2-1 0 16,1-3 160-16,1 0-16 0,1-2 0 0,8 2 0 0,0 0 144 15,-6-4 32-15,1-1 0 0,2-1 0 0,3 6-192 0,0 0-128 16,0 0 192-16,0-11-192 0,1 4 128 16,-1 7-128-16,0 0 0 0,0 0 0 0,3-9 0 0,-3 9-304 15,0 0 48-15,0 0 0 16,-3 14-2368-16,0-7-448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29 815 2303 0 0,'0'0'102'0'0,"-2"-3"-1"0"0,-1-3 101 0 0,0 0-1 0 0,0 0 1 0 0,0-1 0 0 0,-2-9-1 0 0,1-12 1166 0 0,3 15-985 0 0,-1 2-48 0 0,1 2 20 0 0,0 0 1 0 0,1-1 0 0 0,0-11-1 0 0,2 10-162 0 0,-2 9 0 0 0,1-1 0 0 0,2-8 0 0 0,-2 8-4 0 0,0 1-17 0 0,7-15 150 0 0,16-24 79 0 0,-22 38-313 0 0,1 1 60 0 0,78-68 699 0 0,-71 63-804 0 0,0 1-1 0 0,0-1 1 0 0,14-5-1 0 0,-4 2-1 0 0,-4 2 24 0 0,-5 3 24 0 0,17-9 0 0 0,-13 7-48 0 0,12-3-26 0 0,20-8 65 0 0,35-20 114 0 0,-40 13-125 0 0,2-1-49 0 0,32-17 29 0 0,-38 19-43 0 0,-29 18-5 0 0,27-13 0 0 0,-2 4 0 0 0,30-15 64 0 0,-62 30-64 0 0,8-5-5 0 0,36-20 242 0 0,-23 11-219 0 0,-19 11-20 0 0,31-20 2 0 0,-31 20 0 0 0,17-12 0 0 0,7-8 167 0 0,-14 11-48 0 0,-3 4-109 0 0,0-3-10 0 0,2 2 0 0 0,1 0 0 0 0,1 0 0 0 0,2 4 0 0 0,-14 5-4 0 0,-1 0-1 0 0,0 0 1 0 0,0 0-1 0 0,0 0 0 0 0,1 0 1 0 0,2 1-1 0 0,11 5-152 0 0,-13-4-20 0 0,-2 1-197 0 0,5 7 18 0 0,-4-7-69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9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1094 3223 0 0,'0'0'5303'0'0,"0"-3"-5022"0"0,-1 1-194 0 0,1 1-60 0 0,-1 0 0 0 0,1 0 1 0 0,0 1-1 0 0,0-1 0 0 0,0 0 0 0 0,0 0 0 0 0,-1 0 0 0 0,1 1 0 0 0,0-1 0 0 0,0 0 1 0 0,0 0-1 0 0,1 1 0 0 0,-1-1 0 0 0,0 0 0 0 0,0 0 0 0 0,1-1 0 0 0,-1-1 49 0 0,0 1-43 0 0,0 1 1 0 0,1 0 0 0 0,-1-1-1 0 0,0 1 1 0 0,1 0 0 0 0,-1-1-1 0 0,1 1 1 0 0,-1 0 0 0 0,2-2-1 0 0,3-5 103 0 0,0 1 0 0 0,0 1 0 0 0,11-12 0 0 0,-4 6-72 0 0,2 0-10 0 0,56-38-44 0 0,-1 8 35 0 0,-31 21-15 0 0,140-80 258 0 0,-108 62-120 0 0,-63 35-146 0 0,0-1-1 0 0,-1 0 1 0 0,7-6-1 0 0,-7 6 21 0 0,0 0-1 0 0,0 0 1 0 0,11-6-1 0 0,42-22 213 0 0,26-13 43 0 0,-42 21-180 0 0,-28 16-44 0 0,32-15 1 0 0,13-7 31 0 0,0 1 96 0 0,3-1 71 0 0,-61 30-259 0 0,0 0 1 0 0,-1 0-1 0 0,1 0 0 0 0,0 1 0 0 0,0-1 0 0 0,0 0 1 0 0,3 0-1 0 0,4-1 9 0 0,19-10 84 0 0,0-1-1 0 0,50-31 0 0 0,-40 22-12 0 0,-26 15-40 0 0,0 0 1 0 0,0 0-1 0 0,14-13 0 0 0,-14 8-28 0 0,0 1 50 0 0,55-49 206 0 0,-58 52-252 0 0,-2 2-3 0 0,-1 1 0 0 0,9-12 0 0 0,-7 9 3 0 0,-1-1 0 0 0,10-15 1 0 0,-9 9 36 0 0,-1-3 1 0 0,0 2-54 0 0,8-12 73 0 0,-13 22-17 0 0,0 0 0 0 0,2-10 1 0 0,-3 12-45 0 0,0 1 40 0 0,0 0-1 0 0,2-8 6 0 0,-2 9 15 0 0,0-1-26 0 0,4-8-37 0 0,-3 6 26 0 0,3-4-46 0 0,-4 6-77 0 0,1 4-520 0 0,1-1 496 0 0,-2 0 3 0 0,0 0 0 0 0,0 0 0 0 0,0 0 0 0 0,0 0 0 0 0,0 0 0 0 0,0 0 0 0 0,0 1 0 0 0,0-1 0 0 0,0 0 0 0 0,0 1 1 0 0,2 0-1 0 0,10 5-1046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3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5 12175 0 0,'-34'-4'544'0'0,"13"4"104"0"0,0 0-520 0 0,2 2-128 0 0,3 0 0 0 0,-1-2-1480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52:15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21207 11112 24879 0,'-28'16'1088'0,"12"-7"256"0,-2-1-1088 0,0 0-256 0,3 0 0 0,1-6 0 16,0 1 1040-16,1-2 160 0,1-1 16 0,-2-3 16 15,0 0-336-15,-3-6-64 0,-1-1 0 0,-1-6-16 16,-2-5-416-16,-1-5-80 0,1 2 0 0,0-5-16 15,2 0-64-15,1-4-16 0,6 0 0 0,1 1 0 16,5 1 112-16,4 2 32 0,0-4 0 0,7 0 0 16,2 2-240-16,4 5-128 0,2 4 160 0,2 3-160 15,3 3 0-15,-3 3 128 0,3 5-128 0,2 3 0 0,-1 4 144 16,3 7-16-16,1 3 0 0,-2 5 0 0,0 3 80 0,-1 4 16 16,0 11 0-16,1 4 0 0,-2 4-32 0,-1 9 0 15,-2 1 0-15,-3 4 0 0,-7 2-192 0,-1-3 144 16,-3-5-144-16,-6-2 128 0,-5-5 0 0,-4-4 0 15,-3-5 0-15,-5-3 0 0,-3-4 256 0,-4-4 32 16,-4-8 16-16,-2-5 0 0,-3-4 16 0,2-10 16 16,2-5 0-16,3-8 0 0,6-9 48 0,4-3 0 15,5-5 0-15,4-3 0 0,6-3-272 0,8-5-48 16,2 1-16-16,8-2 0 0,2 3-176 0,8 2 0 16,5 3 0-16,4 2 0 0,1 4-128 0,1 4 128 15,2 5-160-15,-2 8 160 0,-4 3-128 0,3 10 128 16,-2 8 0-16,-3 10-144 0,-3 3 144 0,-3 6-160 0,-4 8 160 0,-4 3-160 15,-5 4 160-15,-7 2 0 0,-4-4 0 16,-5-1 0-16,-4-2 0 0,-7-5 0 0,-1 0 0 0,-6-5 0 16,-7-2 448-16,-1-2 64 0,-2-2 0 0,2-4 16 15,-2-8-16-15,2-2 0 0,2-6 0 0,5-4 0 16,0-4-304-16,7-7-64 0,4-7-16 0,7-2 0 16,7-1-128-16,9-5-256 0,7-7 64 0,10 0 16 31,10-2-1600-31,5 1-320 0,7 2-64 0</inkml:trace>
  <inkml:trace contextRef="#ctx0" brushRef="#br0" timeOffset="778.47">28565 11139 24879 0,'-30'-14'2208'0,"13"3"-1760"0,-1-2-448 0,1 3 0 16,2-7 784-16,2 3 80 0,3 0 16 0,1 0 0 15,3-5 192-15,3-4 32 0,2-1 16 0,2 0 0 16,2-4-368-16,3-1-80 0,2-3-16 0,3-4 0 0,2-3-288 0,2 0-64 16,3-2-16-16,2-1 0 0,2-5-32 0,2 9 0 15,3 5 0-15,1 1 0 0,0 3-80 0,-1 3-32 16,-1 9 0-16,0 4 0 0,0 4 96 0,2 3 16 15,-2 1 0-15,-2 10 0 0,-1 5-64 0,0 8 0 16,0 7 0-16,-6 4 0 0,-4 7-192 0,-4 7 176 16,-5 4-176-16,-5 10 160 0,-7 7-32 0,-7 3 0 15,-6-5 0-15,-7 2 0 0,-6-8 112 0,-4-5 16 16,-3-11 0-16,-1-3 0 0,-2-4 432 0,3-3 80 16,-2-10 32-16,5-2 0 0,1-7-96 0,4-2-32 15,2-8 0-15,3-4 0 0,3-9-272 0,3-3-48 0,1-5-16 16,2-5 0-16,2-5-144 0,3-4-48 0,0-5 0 0,7-1 0 15,1-9-144-15,4 1 0 0,6 0 0 0,5 0 0 16,3-3 0-16,7 9 0 0,3 5 0 0,3 4 0 16,1 1 0-16,1 9 0 0,-3 5 0 0,2 8-176 15,1 8 176-15,0 8 0 0,-1 8 0 0,0 11 0 16,-2 6 0-16,-2 7 0 0,-5 5 0 0,-4 4-128 16,-4 5 128-16,-5 6 0 0,-7 1 0 0,-2-5 0 15,-1-3 0-15,-3-6-128 0,0 0 128 0,-1-7 0 16,2-2-304-16,2-2 32 0,2-4 0 0,7-4 0 31,4-2-2560-31,3-6-512 0</inkml:trace>
  <inkml:trace contextRef="#ctx0" brushRef="#br0" timeOffset="1576.53">28412 18418 19583 0,'-16'-11'864'0,"4"7"176"0,1-5-832 0,-3 3-208 16,-1 1 0-16,1-1 0 0,1-1 2016 0,3 2 352 15,-3-5 80-15,4 4 16 0,3-5-304 0,3 4-64 16,6-6-16-16,4 4 0 0,5-5-1056 0,6-1-192 16,2-3-64-16,8-2 0 0,0-2-304 0,4-3-64 15,2-2-16-15,4-1 0 0,4 4 16 0,3 2 0 16,0 1 0-16,4 7 0 0,-1 1-112 0,-4 4-32 16,-4 7 0-16,-2 8 0 0,-6 3-128 0,-6 7-128 15,-4 5 144-15,-5 8-144 0,-6 4 128 0,-3 5-128 16,-6 3 0-16,-4 5 0 0,-7-1 256 0,-9 4-64 15,-9-5 0-15,-3 1 0 0,-8-3 32 0,-6-3 0 0,-1-1 0 0,-4-7 0 16,-2-2 208-16,4-8 32 0,0-3 16 0,9-4 0 16,1-6-96-16,3-7-32 0,2-5 0 0,6-6 0 15,4-9-16-15,5-6 0 0,7-3 0 0,6-7 0 16,6-5-336-16,4-4 128 0,7-3-128 0,5 3 0 16,4-6 0-16,6 6 0 0,2-4 0 0,5 9 0 15,5 5-144-15,3 5 144 0,4 6-160 0,1 6 160 16,2 11 0-16,-1 6 0 0,-2 5-128 0,-3 13 128 15,-4 6 0-15,-4 8 0 0,-7 5 0 0,-5 7 0 16,-5 1-176-16,-5 6 176 0,-5 1-192 0,-6 2 192 16,-6 4-992-1,-6 0-96-15,-3 2 0 0,-5-4-16 0,-3-4-1248 0,-6-10-240 0,-3-7-48 0</inkml:trace>
  <inkml:trace contextRef="#ctx0" brushRef="#br0" timeOffset="2210.53">20970 18690 18431 0,'-19'-6'1632'0,"-2"-4"-1312"0,0 2-320 0,3-3 0 16,-2-3 2688-16,4 0 448 0,-1 0 112 0,1-3 16 0,2 0-1744 0,3-2-352 15,1-3-64-15,3 2-16 16,2-2-192-16,5-1-64 0,3-4 0 0,4 2 0 0,5-2-304 0,4 1-64 15,5-1-16-15,5 2 0 0,6 3-208 0,3 3-48 16,-2 2-16-16,0 5 0 0,-2 5 32 0,-1 5 16 16,-4 4 0-16,0 6 0 0,-6 8-224 0,-1 5 0 15,-4 4 0-15,-4 1 0 0,-5 5 0 0,-5 1 0 16,-5 0 0-16,-3 2 0 0,-6 2 0 0,-3-3 176 16,-6-3-176-16,-2 2 160 0,-3-3 192 0,-3 1 32 15,-6-6 16-15,0-1 0 0,1-4 368 0,3-8 80 16,3-3 16-16,5-7 0 0,5-5-96 0,2-3-32 15,6-2 0-15,6-7 0 0,5-4-400 0,5-4-80 16,6 0 0-16,7-4-16 0,7 1-240 0,7-2 0 16,5 2 0-16,5-2 0 0,2 4-304 0,1 0 48 0,2 5 16 0,-1 2 0 31,-3 0-2576-31,0 2-528 0</inkml:trace>
  <inkml:trace contextRef="#ctx0" brushRef="#br0" timeOffset="3078.42">26486 13043 15663 0,'0'0'688'0,"-10"-5"144"0,10 5-656 15,-7-6-176-15,7 6 0 0,0 0 0 0,0 0 1664 0,0 0 288 0,0 0 64 0,0 0 16 0,0 0-784 0,0 0-160 16,0 0-16-16,0 0-16 0,0 0-144 0,0 0-16 16,6-5-16-16,5 0 0 0,0 1-160 0,3 0-16 15,1 4-16-15,5 2 0 0,1-4-112 0,3 2 0 16,4 4-16-16,2 0 0 0,4 2-96 0,-1 7-16 16,3-5 0-16,1 6 0 0,-1 3-64 0,-1 2-32 15,5 0 0-15,-1 5 0 0,-2 0-48 0,0 6-16 16,-2-2 0-16,1 3 0 0,-3 5-80 0,-1 1-16 15,-2 0 0-15,-3 1 0 0,-4 0-32 0,-3 4-16 16,-1-1 0-16,-2-1 0 0,-3 0 48 0,-3 2 16 16,-1-4 0-16,-2 1 0 0,-3 1 112 0,-1 0 0 0,-2 0 16 0,2-4 0 15,-4-1 16-15,0 0 0 0,-1 4 0 16,-2-4 0-16,1-1-16 0,-5 1 0 0,-1-2 0 0,-1 0 0 16,-2 0-128-16,0-1-16 0,0-1-16 0,-1-3 0 15,-1 2-48-15,-2-1 0 0,1-2 0 0,0 1 0 16,-1-7 0-16,2-1-128 0,2-2 192 0,-1-1-64 15,0-1-128-15,0-4 0 0,1-5 0 0,1 0 128 16,1-1-128-16,0-3 0 0,0-6-160 0,0-3 160 31,0-2-1568-31,0-3-224 0,2-1-32 0,2-4-16 16,-1-7-1792-16,3-1-352 0</inkml:trace>
  <inkml:trace contextRef="#ctx0" brushRef="#br0" timeOffset="3464.48">27965 12924 29247 0,'0'0'1296'0,"0"0"272"0,-4-7-1248 16,4 7-320-16,0 0 0 0,0 0 0 0,0 0 800 0,0 0 96 0,0 0 32 0,0 0 0 16,0 0-272-16,-4 16-48 0,3 0-16 0,0 3 0 15,-3 1 48-15,4 6 16 0,0 3 0 0,0 4 0 16,0 3-160-16,0 3-48 0,-2 4 0 0,1 1 0 15,-1 3-112-15,-1-4-16 0,-1 3-16 0,1-4 0 16,-3-3-176-16,3-1-128 0,-2-2 192 0,-2-3-192 16,2-4 0-16,0-4 0 0,1 2 0 0,-2-8 0 15,-2-4-192-15,3-2-128 0,1-3-48 0,4-10 0 32,0 0-2240-32,0 0-448 0,0 0-80 0</inkml:trace>
  <inkml:trace contextRef="#ctx0" brushRef="#br0" timeOffset="3713.73">28377 12786 31615 0,'0'0'1408'0,"0"0"272"16,0 0-1344-16,0 0-336 0,-3 12 0 0,-1 3 0 0,-1 4 640 0,0 4 48 15,0 0 16-15,-3 0 0 0,-1 3-64 0,1 2-16 16,-1 3 0-16,1 2 0 0,-1-3-256 0,0 5-48 15,2 4-16-15,2-3 0 0,-1-3-304 0,1 1 160 16,0 0-160-16,1-2 128 16,3 1-464-16,0-7-112 0,-2-2 0 0,2-4-16 15,1-2-736-15,-2-3-144 0,-1-3-16 0,0-1-16 16,1 1-1984-16,2-12-400 0,-13 5-80 0,13-5 0 0</inkml:trace>
  <inkml:trace contextRef="#ctx0" brushRef="#br0" timeOffset="3902.32">27779 13113 29487 0,'-21'-11'2624'0,"10"3"-2112"0,2-2-512 0,7 2 0 15,4-2 1200-15,5 2 128 0,2-2 16 0,3 3 16 16,6-4-912-16,5 1-176 0,5-6-32 0,3-1-16 16,-1 2-32-16,4-2-16 0,3 0 0 0,5 0 0 15,3-1-48-15,2 0-128 0,1 2 192 0,0-1-64 16,2 3-400-16,-4 2-96 0,-3-1-16 0,-7 5 0 15,-6 1-2688 1,-5 0-528-16</inkml:trace>
  <inkml:trace contextRef="#ctx0" brushRef="#br0" timeOffset="4178.37">29193 12430 19343 0,'0'0'1728'0,"0"0"-1392"16,0 0-336-16,-9 8 0 0,0 4 3312 0,-3 5 592 16,-3 7 112-16,-4 7 16 0,-4-1-2512 0,-3 9-512 15,-2 3-112-15,-3 7 0 0,-1 5-80 0,-3 4-16 16,-5 7 0-16,-2 2 0 0,-3 3-256 0,0 5-48 0,-1-1-16 16,2 0 0-16,2-2-272 0,2-3-48 0,5-10-16 0,6-4 0 15,1-7-144-15,2 1-144 0,3-9 144 0,3-3-208 16,2-4-48-16,0-5 0 0,2-2 0 0,2-5 0 31,1-2-528-31,4-4-112 0,3-2-32 0,6-13 0 16,0 0-1760-16,0 0-368 0,0 0-64 0</inkml:trace>
  <inkml:trace contextRef="#ctx0" brushRef="#br0" timeOffset="4592.07">29011 13187 22111 0,'0'0'976'0,"-6"10"208"0,-3-1-944 0,2 5-240 0,-4 2 0 0,2 7 0 0,-1 5 2944 0,0 1 560 16,-2 2 96-16,2-1 32 0,-1-4-2304 0,2 2-464 16,2-4-96-16,1 1 0 0,1-4-64 0,4-2-16 15,1-4 0-15,2-4 0 0,2 1-368 0,-4-12-80 16,11 6-16-16,3-3 0 0,3-6-80 0,1-2-16 15,-1-6 0-15,4-1 0 0,-1-3-128 0,2-3 128 16,-1-1-128-16,-2-1 128 0,-2-2-128 0,-1 1 128 16,-3-4-128-16,0 0 128 0,0 1-128 0,-3 2 0 15,-1 1 144-15,-2 3-144 0,0 4 192 0,-4 2-48 16,1 6 0-16,-4 6 0 0,0 0 112 0,0 0 0 0,0 9 16 16,-2 9 0-16,-2 6-16 0,0 1-16 0,-1 8 0 15,0 2 0-15,-1 0-64 0,-1 3-16 0,0 2 0 16,0 4 0-16,1-3-160 0,2 0 128 0,-1-3-128 15,1 0 128-15,0-8 16 0,3 2 0 0,1 0 0 0,3-7 0 16,2 1-144-16,2-3 0 0,4-5 144 0,3-1-144 31,2-5-1024-31,3-3-256 0,3 1-64 0,3-8-17808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52:41.3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16616 2545 13823 0,'-5'2'1216'0,"-5"-1"-960"0,-3-1-256 0,-2 1 0 0,-2 2 512 0,0-1 64 15,-2 2 16-15,-1 1 0 0,-1 0 576 0,-3 5 112 16,-2 1 32-16,1 3 0 0,-1 2-336 0,0 3-64 16,-2 4-16-16,1 2 0 0,0 0-288 0,3 1-64 15,3-2-16-15,-1 3 0 0,4 0-80 0,4-2 0 16,4 2-16-16,5-3 0 0,5 3 112 0,5-3 32 16,5 3 0-16,2-3 0 0,4-1 64 0,7-2 32 15,4-2 0-15,13 5 0 0,1-7-160 0,0-4-48 16,-1-4 0-16,2-4 0 0,0-3-144 0,-2-1-48 15,-1-1 0-15,1-1 0 0,0-3-144 0,-4 2-128 16,-3-3 192-16,-3-3-192 0,0 2 0 0,-2-4 0 16,-4 1 0-16,-3-4-10320 0,-2 3-2032 0</inkml:trace>
  <inkml:trace contextRef="#ctx0" brushRef="#br0" timeOffset="348.65">17253 2172 19343 0,'0'0'1728'0,"0"0"-1392"0,0 0-336 0,0 14 0 15,-3-4 1472-15,1 4 208 0,-2 5 48 0,-5 2 16 16,-2 6-976-16,-1 6-192 0,-2 8-32 0,-1 7-16 0,-1 2 96 0,5-12 16 16,1 3 0-16,-9 22 0 0,1-1-256 0,3-2-32 15,1 0-16-15,4-5 0 0,1-3-160 0,4-9-48 16,2-9 0-16,3-7 0 0,3-8 256 0,1-5 64 15,1-5 0-15,-5-9 0 0,13 0 448 0,2-5 112 16,3-5 16-16,2-7 0 0,2-2-320 0,2-3-48 16,1 2-16-16,1-4 0 0,-4-2-384 0,3 2-64 15,-3 7-32-15,1 1 0 0,-1 1-160 0,0 5 0 16,-1 6 0-16,0 5 0 0,-1 9 0 0,-1 3 0 16,0 5-192-16,0 7 192 0,-1 8 0 0,-5 0 0 15,-5 3 0-15,1 0 0 0,-2-2 0 0,0 0 0 16,2 3 0-16,0 0 0 15,-1-1-1344-15,-2-12-160 0,2-3-32 0,3 4-9200 16,1-8-1840-16</inkml:trace>
  <inkml:trace contextRef="#ctx0" brushRef="#br0" timeOffset="665.19">17910 2920 22111 0,'0'0'1968'0,"0"0"-1584"0,7 8-384 0,1 0 0 16,5-5 1744-16,-1 1 272 0,0-6 48 0,1-1 16 16,3-5-336-16,2 0-64 0,1-1-16 0,2-3 0 15,-6-6-960-15,-4 3-192 0,2 0-32 0,5-8-16 16,-3 1-208-16,-2 1-32 0,-4 1-16 0,-3 2 0 16,0 1-208-16,-4 2 0 0,-4 1 0 0,0 1 0 0,-3 7 128 0,5 6-128 15,-13-4 0-15,-1 9 0 0,-2 0 0 16,-2 8 0-16,-3 0 0 0,4 6 0 0,-1 5 0 0,0 1 0 15,-2 5 0-15,5-2 0 0,1 1 0 0,3-1 0 16,2-5 0-16,7-2 0 0,3-3 0 0,6-1 0 16,3-2 0-16,2-3 0 0,5-6 0 0,2-1 0 15,1-4 144-15,5-4-144 0,0 0 0 0,2-8 0 16,-1 2-192-16,2-4-11104 16,3-3-2224-16</inkml:trace>
  <inkml:trace contextRef="#ctx0" brushRef="#br0" timeOffset="918.3">18680 2666 22111 0,'0'0'1968'0,"0"0"-1584"16,0 0-384-16,0 0 0 0,0 0 1648 0,-11 4 240 15,1-3 48-15,-3 4 16 0,-2 4-624 0,-2 0-128 16,-2 2-32-16,0 3 0 0,0 2-576 0,6-2-112 0,-2 0-32 0,-4 10 0 15,3 3-176-15,4-5-32 0,3 1-16 0,5 0 0 16,4-4-80-16,4-2-16 0,1-5 0 0,4 0 0 16,3-3 240-16,0-3 32 0,4-2 16 0,1-1 0 15,4-3-160-15,0-3-16 0,4-5-16 0,-1-1 0 16,0 3-224-16,-6-2 0 0,-1 0 128 0,10-8-128 16,-1 1-2000-1,-1 0-448-15,-1-2-96 0</inkml:trace>
  <inkml:trace contextRef="#ctx0" brushRef="#br0" timeOffset="1281.7">19157 2131 23951 0,'0'0'2128'0,"0"0"-1696"16,0 0-432-16,-6 8 0 0,-2 2 928 0,-1 2 96 15,-2 6 32-15,-2 5 0 0,-2-3 400 0,0 6 80 16,-2 6 0-16,1 5 16 0,-1 2-336 0,-1 7-80 15,3 1-16-15,0 1 0 0,1-2-528 0,1 1-96 16,3-1-32-16,2-6 0 0,3-4-256 0,1-4-48 16,3-6-16-16,2-3 0 0,2-8 112 0,2-6 0 15,3 3 16-15,0-7 0 0,1-1 288 0,3-6 48 16,1-1 16-16,1-8 0 0,-2 0-176 0,3-6-48 16,1-3 0-16,0-1 0 0,2-1-208 0,-3-1-64 15,-2 1 0-15,0 1 0 0,1-1-128 0,0 3 0 0,-2 0 0 16,1 4 128-16,0 3-128 0,1 0 0 0,0 0 0 0,2 2 0 15,0-1 0-15,0 4 0 0,-1 0 128 16,1 2-128-16,0 2 0 0,1 3 0 0,-2 0 0 0,-2 1-176 16,2 2 176-16,-2 1-208 0,-2 1 80 0,0 0 128 31,0 4-2064-31,-4 2-304 0,0 2-48 0,-4-3-14832 0</inkml:trace>
  <inkml:trace contextRef="#ctx0" brushRef="#br0" timeOffset="1438.78">19129 2745 27871 0,'0'0'1232'0,"5"11"256"0,2-3-1184 0,1 3-304 16,3-3 0-16,0 3 0 0,3-3 1536 0,3 4 256 15,2 0 64-15,-3-5 0 0,6-1-512 0,3 2-112 16,4-2-16-16,17 5 0 0,-1-2-736 0,-3 0-160 16,-4-5-16-16,-4 1-16 15,-2 1-960-15,-3-2-192 0,-2-1-32 0,-4-1-15968 0</inkml:trace>
  <inkml:trace contextRef="#ctx0" brushRef="#br0" timeOffset="2000.26">21643 2426 21023 0,'0'0'928'0,"-8"-9"192"0,-5-5-896 0,-1 0-224 15,-8-1 0-15,2 3 0 0,-4 1 816 0,0 5 112 16,-2-1 32-16,-1 6 0 0,-3 0 64 0,1 4 32 16,0 8 0-16,1 6 0 0,0 6-432 0,2 8-96 15,2 3-16-15,5 2 0 0,4-1-272 0,2 2-64 16,3-3-16-16,5 0 0 0,3-3 48 0,8-1 16 15,-3-8 0-15,8-4 0 0,2-5 416 0,4-2 64 16,2-4 32-16,4-2 0 0,1-6-80 0,4-5-16 16,3 0 0-16,-1-7 0 0,-1-4-208 0,-1-4-48 15,-2-4-16-15,-2 1 0 0,-4 1-176 0,-1-3-16 16,-2 2-16-16,-6 3 0 0,-3-2-160 0,-3 5 160 16,-1 3-160-16,-4 2 160 0,0 3-160 0,0 10 0 15,0 0 0-15,0 0 0 0,-7 11 0 0,2 3 0 16,0 3-192-16,0 2 192 0,0 2-176 0,3-2 176 15,2 1-128-15,2 0 128 0,2 0-240 0,2 3 48 0,2-3 0 0,2-1 0 32,0-7-1696-32,4-3-336 0,1-4-64 0,3-5-12016 0</inkml:trace>
  <inkml:trace contextRef="#ctx0" brushRef="#br0" timeOffset="2299.3">22185 2456 24879 0,'-12'27'2208'0,"0"4"-1760"16,-2 0-448-16,-1 4 0 0,-2-4 720 0,-1 0 64 16,-2 2 16-16,3-1 0 0,3-9 800 0,4-6 144 15,4-4 48-15,2-3 0 0,4-1-624 0,0-9-112 16,0 0-32-16,15-4 0 0,3-7-256 0,2-6-64 16,3-4-16-16,3-3 0 0,2-7-336 0,1 1-64 15,0-2-16-15,2 1 0 0,-2-2-272 0,0-1 160 16,0 0-160-16,1 4 128 0,-2 8-128 0,0 6 0 15,-2 9 0-15,0 4 0 0,-6 6 0 0,-2 7-192 16,-4 8 64-16,-3 7 128 0,-2 8-272 0,-4-1 64 16,-1 4 16-16,-7-1 0 0,-4 3 0 0,-3 0 0 15,-3-1 0-15,-1 1 0 0,-1 4-144 0,3-4-32 16,5-5 0-16,4-3 0 16,6-7-1648-16,3-6-336 0,5-4-64 0,3-9-12224 0</inkml:trace>
  <inkml:trace contextRef="#ctx0" brushRef="#br0" timeOffset="2633.77">23581 2308 28559 0,'-26'-4'2544'15,"1"3"-2032"-15,1-1-512 0,-2 2 0 0,1 2 448 0,-1 3-16 16,-4 0 0-16,1 0 0 0,-1 4-192 0,4-2-48 15,0 5 0-15,5-3 0 0,3 2 272 0,6-2 48 16,4 1 16-16,2-3 0 0,6-7 80 0,0 0 16 16,8 14 0-16,5 1 0 0,2-3 0 0,5 1 0 15,3 1 0-15,4 3 0 0,-3 0-288 0,2 1-48 16,-1 1-16-16,-2 2 0 0,-3-2-144 0,-3 0-128 16,-1-1 192-16,-4-1-192 0,-6 5 176 0,-2-3-176 15,-7 1 160-15,-1-1-160 0,-4-1 512 0,-6 0 16 16,-5-3 0-16,-3-1 0 0,-2 2 0 0,0-4 0 15,-2 0 0-15,1-6 0 0,1-1-176 0,2-2-32 16,2-5-16-16,2-1 0 16,0-2-816-16,8-6-144 0,2 2-48 0,4-3-11824 15,4-3-2368-15</inkml:trace>
  <inkml:trace contextRef="#ctx0" brushRef="#br0" timeOffset="3050.06">24120 2276 24879 0,'0'0'2208'0,"0"0"-1760"0,0 0-448 0,-7 8 0 16,1 4 1280-16,0 3 192 0,-6 3 16 0,2 1 16 15,-3 0-880-15,0 2-176 0,3 3-48 0,0 3 0 16,1 4 256-16,3-1 48 0,2 0 16 0,2 1 0 16,0-7-400-16,5-1-96 0,2-4-16 0,6-3 0 15,2-1 48-15,-2-6 16 0,7-5 0 0,0-1 0 16,4-3 304-16,1-3 64 0,1 1 16 0,9-11 0 15,-4-2-176-15,-2-2-32 0,-3-2-16 0,-4 0 0 0,-5 0-224 16,-2-1-32-16,-3-2-16 0,-3 7 0 0,-4-2-32 0,0 3-128 16,0 2 192-16,-2 1-64 0,-1 4-128 0,0 0 0 15,0 7 0-15,0 0 128 0,0 0-128 0,-3 12 0 16,-1 1-160-16,2 2 160 0,1 1 0 0,1 2 0 16,0-1-128-16,2 2 128 0,2 0 0 0,2-1 0 15,3-2 0-15,5 4 0 0,0-3-128 0,3-6 128 16,1-2 0-16,1-4-144 0,0-5 144 0,2-5 144 15,2-2-16-15,1-5-128 0,-1 1 496 0,-1-6-16 16,-3-2 0-16,-8 5 0 0,0-4-176 0,-1-11-48 16,-4 0 0-16,-3-4 0 0,-5-1-16 0,-2-2-16 15,-4-2 0-15,1 9 0 0,1-2-224 0,1 3 144 0,0-1-144 0,1 6 128 16,1 0-128-16,2 5-272 16,1 3 64-16,3 2 16 15,0 6-1984-15,3-1-384 0,0 3-64 0</inkml:trace>
  <inkml:trace contextRef="#ctx0" brushRef="#br0" timeOffset="3383.83">24995 2263 32015 0,'0'0'1408'0,"0"0"320"0,8 9-1392 0,1-3-336 0,0-2 0 0,1 0 0 15,0 1 896-15,3-2 96 0,1-2 32 0,2-1 0 16,3-3-224-16,3 1-32 0,-3-2-16 0,3-1 0 15,-2-3-272-15,0-2-48 0,1 1-16 0,5-6 0 16,-5 0-112-16,-5-2-32 0,1-1 0 0,-10 7 0 0,0 1-16 0,-1-3-16 16,-1 4 0-16,-2-2 0 0,-3 2 0 0,-1 3 0 15,1 6 0-15,-4-4 0 0,-1 0 0 0,-6 4 0 16,1 2 0-16,-2 4 0 0,-4 6-240 0,1 2 0 16,-1 1 128-16,-7 12-128 0,2-3 0 0,4 4 0 15,1-1 0-15,9-4 0 0,2 1 0 0,2 5 0 16,4-2 0-16,3 2 0 0,2-2 0 0,3 0 0 15,2-6 0-15,1-1 0 0,2-2 0 0,3-2 0 16,1-6 0-16,8 1 0 0,0-8-144 0,-1-6-128 16,0-2-32-16,-7-4 0 15,3-1-2480-15,0-4-496 0,2-4-112 0</inkml:trace>
  <inkml:trace contextRef="#ctx0" brushRef="#br0" timeOffset="3650.75">25781 2037 23551 0,'-6'15'1040'0,"3"-5"224"0,-2-1-1008 0,0 4-256 16,0 2 0-16,-3 3 0 0,-3 6 1136 0,-6 9 176 16,2-2 32-16,0-6 16 0,-2 3 336 0,2-4 64 0,0 3 16 0,2-4 0 15,2-2-624-15,3-2-128 0,3-3-32 0,1-4 0 16,4-12 0-16,0 0 0 0,0 0 0 0,11 3 0 16,3-4 32-16,4-8 16 0,1-3 0 0,4-5 0 15,1-8-528-15,2 3-96 0,-1 0-32 0,-1-3 0 16,2-1-224-16,-1 3-160 0,2 0 192 0,0 3-192 15,1 1 192-15,1 1-192 0,4 2 192 0,1 3-192 16,2 1 0-16,1 7 0 0,-1 0 0 0,-9 4 0 0,4 2 0 16,-2 4 0-16,1-1 0 0,2 4 0 0,0 2 0 0,-2 3-256 15,-2-1 80-15,0 5 16 16,-2 1-2464-16,-3 1-480 0</inkml:trace>
  <inkml:trace contextRef="#ctx0" brushRef="#br0" timeOffset="4317.64">16274 4569 20271 0,'0'0'896'0,"0"0"192"0,3-17-880 0,-1 1-208 15,1-1 0-15,-2 1 0 0,-2-1 176 0,0 2-16 16,-1-2 0-16,0 5 0 0,-3-1 304 0,0 5 64 16,5 8 16-16,-6-8 0 0,1 2 480 0,5 6 80 15,0 0 32-15,-8 12 0 0,0-1-304 0,0 8-48 16,2 7-16-16,1 6 0 0,2 4-368 0,2 4-80 16,0-2 0-16,2 4-16 0,2 2 0 0,2-5 0 15,2-3 0-15,2-1 0 0,4-10 16 0,2 1 16 16,4-6 0-16,2-9 0 0,-1-6 432 0,3-6 64 15,2-5 32-15,2-4 0 0,0-7-48 0,1-2-16 16,-1-6 0-16,0-2 0 0,-1-5-224 0,-2 2-32 16,-1 0-16-16,-4-1 0 0,-3-1-288 0,-3 1-64 15,-3 0-16-15,-2-2 0 0,-3-4-160 0,-3 2 128 16,0 4-128-16,-1 8 128 0,-1 4-128 0,-1 3 0 0,-1 5 0 0,1 5 128 31,1 6-976-31,0 0-208 0,0 0-32 0,-4 11-10656 0,-2-1-2128 0</inkml:trace>
  <inkml:trace contextRef="#ctx0" brushRef="#br0" timeOffset="4618.35">17325 4357 25791 0,'-15'3'2304'16,"6"3"-1856"-16,-2-3-448 0,-2 4 0 0,-2 4 752 0,-3 2 48 15,-2 0 16-15,-3 1 0 0,-1 1 48 0,0 1 16 16,2 2 0-16,3 0 0 0,5-3-64 0,4-2-16 15,2 1 0-15,6-1 0 0,3-6-224 0,4 3-32 16,3-1-16-16,3 1 0 0,3-2-80 0,2 1-32 16,2 0 0-16,0 1 0 0,-3 0-224 0,3-1-32 15,0 4-16-15,-4-3 0 0,-4 1-16 0,-6 3-128 16,-2-2 192-16,-2 2-64 0,-2 2-128 0,-4 1 0 16,-6-1 144-16,-4 0-144 0,-3-2 448 0,-3-2 0 15,-1 2 16-15,0 0 0 0,2-7-160 0,0 0-48 16,1-2 0-16,0-2 0 0,-1-4-96 0,6-2-32 15,5-8 0-15,5 0 0 16,5-1-2240-16,5-6-448 0,5-1-80 0,5-4-32 0</inkml:trace>
  <inkml:trace contextRef="#ctx0" brushRef="#br0" timeOffset="4791.56">17742 4359 24879 0,'0'0'2208'0,"0"0"-1760"0,0 0-448 0,-5 19 0 15,-2 5 640-15,-4 1 32 0,-1 2 16 0,0 0 0 16,-2 4 816-16,0-1 160 0,0-1 48 16,4 2 0-16,-1-4-768 0,2-1-160 0,0 1-16 0,3 1-16 15,2-1-544-15,1-2-208 0,3-5 176 0,3-3-176 0,1 1 0 0,2-6-208 16,2-4 16-16,2-3 0 16,2-4-1568-16,2-2-304 0,-1-1-64 0</inkml:trace>
  <inkml:trace contextRef="#ctx0" brushRef="#br0" timeOffset="5121.79">18058 4482 20383 0,'-5'26'896'0,"2"-10"192"0,-1 2-864 0,-1 3-224 16,-3 0 0-16,-2 3 0 0,0 0 1920 0,-1-1 320 15,-3-2 80-15,0 2 16 0,1-4-400 0,2-2-80 16,0-1 0-16,4-2-16 0,0-2-656 0,4-5-128 15,3-7-32-15,0 0 0 0,0 0-128 0,0 0-48 16,10-4 0-16,2-9 0 0,5-3-256 0,1-3-48 16,1-2-16-16,1 1 0 0,3-3-304 0,0-4-64 15,-3 3-16-15,2-3 0 0,0 3-144 0,2 3 0 16,1-3 0-16,1 5 128 0,-1 3-128 0,0 7 0 0,0 4 0 16,-6 5 0-16,-2 4 0 0,-4 5 0 0,-1 6 0 15,-6 6 0-15,-1 1 0 0,-3 3 0 16,-2 4-176-16,0-1 176 0,-5 1 0 0,2-2 0 0,-1 2 0 0,0 0 0 15,0-2-128-15,3 2-64 0,5-2 0 16,0-6 0 0,2-4-2224-16,5-6-448 0,3-3-80 0,0-8-13568 0</inkml:trace>
  <inkml:trace contextRef="#ctx0" brushRef="#br0" timeOffset="5555.04">19118 4320 33167 0,'-12'-5'2944'0,"12"5"-2352"0,0 0-464 0,-10 1-128 0,0-1 800 0,-3 5 144 16,-5 4 16-16,-1-1 16 0,-1 2-576 0,-5 0-112 15,-5 1-32-15,1 6 0 0,0-1 128 0,-2 3 32 16,0 1 0-16,5-3 0 0,5 0-224 0,5 1-64 16,6 1 0-16,4-3 0 0,6-2-128 0,6-2 0 15,2 0 144-15,6-4-144 0,4-2 160 0,2-3-32 16,3-4-128-16,3-3 192 0,4-3 64 0,-2 1 0 15,1-5 0-15,-1 2 0 0,-1-7-112 16,1 1-16-16,-2 3 0 0,-2 1 0 0,-5 0-128 0,-1 6 192 16,-3 1-192-16,-2 4 192 0,-3 5-32 0,-1 3 0 15,-2 7 0-15,-2 5 0 0,-4 7 48 0,-1 0 16 16,-1 3 0-16,-3 5 0 0,-2-1 0 0,-5 4 0 16,-3 1 0-16,-2 6 0 0,-4-3 176 0,-2 5 48 15,0 0 0-15,-2 0 0 0,-4-5-192 0,0-4-48 0,2-1 0 16,0-7 0-16,2-3-80 0,0-5-128 0,0-3 176 15,0-4-176-15,-1-4 0 0,2-2 0 0,3-2 0 0,0-7-13904 16,2-3-2672-16</inkml:trace>
  <inkml:trace contextRef="#ctx0" brushRef="#br0" timeOffset="6326.64">20632 3890 18879 0,'3'-14'832'0,"0"5"192"0,0-3-832 0,-1 0-192 15,3 1 0-15,2-1 0 0,-7 12 1328 0,0 0 208 16,0 0 64-16,0 0 0 0,0 0-384 0,6 9-64 15,-4 5 0-15,0 8-16 0,-4 3-368 0,-1 9-64 16,-4 8 0-16,0 3-16 0,-4-2-240 0,1 3-32 16,-1-2-16-16,-2 3 0 0,0 3-16 0,3-4-16 15,1 1 0-15,0-4 0 0,3-5-176 0,4-4-16 16,-1-2-16-16,6-5 0 0,2-7 208 0,5-1 32 16,4-2 16-16,5-6 0 0,4-1 144 0,0 1 16 0,3-5 16 15,4-2 0-15,0 0-272 0,2 2-64 0,3-2-16 16,1-2 0-16,-2 1-240 0,-1-2 176 0,-3 0-176 0,-1 1 160 15,-1-2-160-15,-3-2 128 0,1 0-128 16,-5-2 128 0,-2 0-528-16,-3-2-112 0,-5-1-32 0,-3 0-10848 15,-3-5-2176-15</inkml:trace>
  <inkml:trace contextRef="#ctx0" brushRef="#br0" timeOffset="6522.51">20616 4443 27759 0,'0'0'1216'0,"0"0"272"0,0 0-1184 0,11 6-304 0,-1-1 0 0,2-2 0 16,6 0 944-16,1-6 128 0,2-5 16 0,0-2 16 15,7-4-80-15,0 2-32 0,3 0 0 0,-1-2 0 0,1-4-592 0,-5 6-112 16,-1 1-32-16,-6 0 0 16,-4 0-1456-16,-2 0-288 0,-3-3-64 0,-5 7-12976 15</inkml:trace>
  <inkml:trace contextRef="#ctx0" brushRef="#br0" timeOffset="6579.8">20634 4134 23951 0,'0'0'2128'0,"0"0"-1696"15,12-5-432-15,2 0 0 0,3 0 272 0,5 1-16 16,3-4-16-16,3 2 0 0,2-5 176 0,8-1 32 16,2-3 16-16,2-3 0 0,0-2-144 0,-2 2-16 0,-1 2-16 0,-3 0-8304 31,-6 0-1664-31</inkml:trace>
  <inkml:trace contextRef="#ctx0" brushRef="#br0" timeOffset="6883.31">21473 3944 17503 0,'-5'16'1552'0,"2"1"-1232"0,1 0-320 0,-2 8 0 0,-4 4 768 0,2-3 80 15,-5 4 32-15,2 1 0 0,0 1 848 0,0-1 192 16,0 1 16-16,3 1 16 0,1-7-592 0,3 1-112 15,5-2-32-15,2-2 0 0,4-2-432 0,4-6-80 16,2-5-32-16,4-2 0 0,3-5-96 0,-1-3-32 16,2-1 0-16,1-5 0 0,0-6 64 0,-1-3 16 15,1 0 0-15,-2-3 0 0,-3-2-192 0,-2 1-48 16,-2-2 0-16,-2-2 0 0,-3 1-112 0,0 0-16 16,-1-1-16-16,-3-1 0 0,-2 1-64 0,-1 3-16 15,-2 2 0-15,-1 1 0 0,0 3-160 0,-1 3 0 16,-2 0 0-16,2 0 128 0,1 2-128 0,0 9-176 15,1-8 48-15,-1 8 0 16,3-8-2320-16,-3 8-464 0,7-9-96 0</inkml:trace>
  <inkml:trace contextRef="#ctx0" brushRef="#br0" timeOffset="7108.78">22235 3534 16575 0,'0'0'736'0,"0"0"160"0,0 0-720 0,-8 10-176 0,3-2 0 16,-2 5 0-16,-1 2 2544 0,-3 2 464 0,0 3 112 0,-1 0 16 15,1 4-1152-15,0 6-208 0,-1 4-48 0,1 3-16 16,-3 3-736-16,0 9-144 0,0 5-16 0,0 4-16 16,0 5-464-16,0-4-80 0,1-3-32 0,4-4 0 15,2-3-224-15,2-6 0 0,2-1 128 0,2-9-128 16,2-2 0-16,3-4 0 0,2-7 0 0,1-5 0 15,1-6-448 1,4-3-64-16,2-3-32 0,4-7-15712 0</inkml:trace>
  <inkml:trace contextRef="#ctx0" brushRef="#br0" timeOffset="7409.45">22255 4158 27359 0,'0'0'1216'0,"7"7"240"0,1 0-1168 0,4-3-288 16,2-1 0-16,2-2 0 0,1 0 1632 0,2-2 272 16,2-3 48-16,1 2 16 0,2-2-1120 0,0-3-208 15,3 0-64-15,-3 0 0 0,-2-3-352 0,-3 0-80 0,-2 0-16 16,0-4 0-16,-3 1 0 0,-1 3-128 16,-3-1 192-16,-4 2-64 0,-1-1 0 0,-5 10-128 15,0 0 192-15,0 0-64 0,-9-3 96 0,-2 4 16 16,-3 4 0-16,-3 7 0 0,-3 4-64 0,-1 2-16 0,-2 0 0 0,1 0 0 15,2 2 0-15,2 0 0 0,3-1 0 0,3 2 0 16,5 0-32-16,4-3-128 0,3-5 192 16,6 0-64-16,6-3 0 0,4-4 0 15,5 2 0-15,3-2 0 0,3-3 0 0,3-3-128 0,2-3 192 0,1-3-64 32,-1-2-1904-32,-1-5-384 0,-1-3-80 0</inkml:trace>
  <inkml:trace contextRef="#ctx0" brushRef="#br0" timeOffset="7675.72">23067 4043 15663 0,'-9'19'1392'0,"-2"2"-1120"15,-2 1-272-15,-1 2 0 0,-1 3 2480 0,0-4 432 16,-2 1 96-16,2 0 0 0,1-1-432 0,1-3-80 16,0-1-32-16,3-3 0 0,4-5-1184 0,2 0-256 15,1-4-32-15,3-7-16 0,0 0-144 0,0 0-16 16,14-5-16-16,4-6 0 0,5-5-80 0,1-3-16 15,3-4 0-15,0-2 0 0,-1-1-448 0,0 2-112 16,-2-4-16-16,0 3 0 0,-1-5-128 0,0 6 128 16,-2-1-128-16,2 3 128 0,-2 2-128 0,-1 2 0 15,-1 2 0-15,0 4 0 0,-2 3 0 0,-3 0 0 16,-2 4 0-16,-1 4 0 16,0-2-1056-16,-1 3-144 0,-10 0-16 0,10 3-11360 15,-10-3-2272-15</inkml:trace>
  <inkml:trace contextRef="#ctx0" brushRef="#br0" timeOffset="8326.11">24319 3293 23951 0,'0'0'1056'0,"0"0"224"0,0 0-1024 0,0 0-256 0,0 0 0 0,0 0 0 0,-4 6 1040 0,-1 8 160 16,-1 3 16-16,-2 3 16 0,-2 0 192 0,2 8 48 15,0 3 0-15,-5 2 0 0,0 1-688 0,-1-1-128 16,0 1-16-16,0-2-16 16,0-4-368-16,0 1-80 0,0-2-16 0,2-1 0 0,0-6-160 0,3-4 160 15,2-4-160-15,2-1 160 16,-1-1-736-16,6-10-128 0,0 0-48 0</inkml:trace>
  <inkml:trace contextRef="#ctx0" brushRef="#br0" timeOffset="8673.87">24721 3733 30111 0,'0'0'1344'0,"-10"11"256"0,-2 0-1280 0,-3-2-320 0,-2 1 0 0,-2-2 0 15,-4 2 1280-15,-1-2 176 16,0 2 32-16,3 0 16 0,-1 0-672 0,5-1-144 0,3 3-32 16,6-2 0-16,2-1-144 0,5 2-16 0,2-2-16 0,6 4 0 15,3 1 144-15,4-3 16 0,4 3 16 0,1 3 0 16,2 1-304-16,2-1-64 0,0 1-16 0,-1 1 0 16,-2 0-80-16,-2 2-32 0,-3-1 0 0,-5-1 0 15,-2-4-32-15,-4 1 0 0,-4-1 0 0,-4 0 0 16,-2-4 192-16,-6 3 16 0,-8-1 16 0,-2 1 0 15,-6-4 160-15,-5 3 48 0,-2-3 0 0,-2-5 0 0,-1-2-288 16,2-1-48-16,2 1-16 0,1-1 0 0,-3-2-208 16,4 0 0-16,2 0 0 0,1-3 0 15,-1-5-2096-15,4-7-304 0,2-6-64 16</inkml:trace>
  <inkml:trace contextRef="#ctx0" brushRef="#br0" timeOffset="9089.44">26474 3563 5519 0,'9'-11'240'0,"-3"6"64"0,-1-4-304 0,1 0 0 15,-1-5 0-15,1 0 0 0,-1-4 1568 0,0-1 256 16,-1-2 48-16,-2-2 16 0,-1-6 384 0,1 3 80 0,-1-2 16 0,-1 5 0 16,0 2-192-16,0 3-16 0,0 4-16 0,-1 5 0 15,1 9-656-15,0 0-128 0,-9 0-16 0,-1 9-16 16,-2 4-688-16,-1 7-144 0,-2 7-32 0,-1 6 0 15,-2 5-112-15,-1 6-32 0,-2 0 0 0,0 5 0 0,-2 2-128 16,-1 4-16-16,-2 1-16 0,0 0 0 16,-1 2-160-16,0-2 0 0,1-4 144 0,3-5-144 0,2-6 0 15,6-7 0-15,2-5 0 0,5-6 128 0,2-4-128 0,3-2 144 16,0-3-144-16,1-5 160 16,2-9-464-16,0 0-80 0,0 0-32 0,0 0 0 15,0 0-1440-15,0 0-304 0,-2-13-48 0,0-1-7056 16,-2-1-1408-16</inkml:trace>
  <inkml:trace contextRef="#ctx0" brushRef="#br0" timeOffset="9430.79">26143 4017 19631 0,'0'0'864'0,"10"0"192"0,3 0-848 0,5-2-208 16,-2-1 0-16,-3 1 0 0,1-2 1152 0,0 0 192 0,-2 3 48 0,4-2 0 16,2-1-496-16,1-1-112 15,-1 0-16-15,0 0 0 0,-1 0 0 0,4-1-16 16,-4 2 0-16,1 0 0 0,-3 2 64 0,2-1 16 15,-2 3 0-15,-2 3 0 0,-13-3-192 0,11 2-16 0,-4 3-16 0,-2 5 0 16,-4-1-48-16,0 3-16 16,-1 2 0-16,-1-5 0 0,-3 2-160 0,-3 8-48 0,-2-1 0 0,-1 1 0 15,-1 0-16-15,4-1 0 0,-3-3 0 16,2 0 0-16,2-5-80 0,2 3-32 0,3-1 0 0,2-6 0 16,-1-6 16-16,0 0 0 0,13 5 0 0,2-1 0 15,0-7 160-15,3 1 16 0,-2-5 16 0,3 2 0 16,1-2-176-16,-3-1-48 0,1-3 0 0,-1 0 0 15,-5-1-192-15,0-2 144 0,-5 1-144 0,-1 0 128 16,-6-1-128-16,-2-3 160 0,0-1-160 0,-3 2 160 0,-4 3-160 16,0 0-176-16,0-5 48 0,0 5 0 15,-1 2-1616-15,1 3-320 0,0-3-64 16</inkml:trace>
  <inkml:trace contextRef="#ctx0" brushRef="#br0" timeOffset="9705.95">26980 3885 20271 0,'-4'17'1792'0,"1"-6"-1424"15,1 6-368-15,0 2 0 0,-3 2 912 0,-1 1 112 16,-3-1 32-16,0 1 0 0,0-3 800 0,0 0 176 16,1-1 16-16,-1-4 16 0,0 0-720 0,2-5-128 15,7-9-48-15,-6 9 0 0,6-9-240 0,0 0-48 16,0 0-16-16,0 0 0 0,0 0 32 0,6-9 16 15,1-1 0-15,4-6 0 0,1 0-464 0,0-2-112 0,1-1-16 16,1 0 0-16,0-1-160 0,1-6-32 0,0 1-128 0,1 2 192 16,-1 4-192-16,3 1 0 15,2 2 128-15,2 0-128 0,2 0 0 0,1 4 0 16,2 5 0-16,0 0 0 0,-1 5 0 0,-1 0 0 16,-5 2-128-16,-1 3 128 15,-3 1-1264-15,0 1-192 0,-2-1-32 0,0 2-10512 0,0 2-2096 0</inkml:trace>
  <inkml:trace contextRef="#ctx0" brushRef="#br0" timeOffset="10201.03">27639 3767 22111 0,'0'0'1968'0,"-5"9"-1584"0,-1-3-384 0,0 6 0 0,-1-2 1184 0,-2 4 160 16,-2 3 16-16,-2 1 16 0,2 0 336 0,-1 2 64 15,-2 2 16-15,2 2 0 0,-1 0-720 0,0 3-144 16,2-3-32-16,-1-1 0 0,2-3-576 0,1-2-128 16,3-4-32-16,2 0 0 0,1-5 192 0,3-9 32 15,0 0 16-15,0 0 0 0,0 0 368 0,11 0 64 16,0-4 0-16,3-1 16 0,-1-8-336 0,1 2-64 16,1-4 0-16,3-3-16 0,0-2-192 0,-1-3-48 15,0 1 0-15,1 2 0 0,0-2-192 0,-1 3 0 16,2 1 0-16,2 1 0 0,-1-1 0 0,2 2 0 15,-1 2 0-15,0 7 0 0,-2-2-128 0,-4 5 128 16,-2 3 0-16,-2 2 0 0,-11-1-128 0,8 9 128 16,-3 1 0-16,-3 4 0 0,-3-1-144 0,-1 2 144 15,-2 2 0-15,-3-1-144 0,-2 2 144 0,-2 1 0 16,0 0 128-16,0-4-128 0,3-2 0 0,1-4 0 16,2 0-192-16,5-9 64 0,0 0 128 0,0 0 0 0,0 0 0 15,8-5 0-15,2-5 0 0,3-1 0 0,1 1 128 0,0-4-128 16,1 0 0-16,3-1 144 0,-1 1-144 0,1 0 0 15,0-1 128-15,0 2-128 0,-2 3 0 0,0-1 0 16,1 4 0-16,-1 2 0 0,-2 3 0 0,-2 3 0 16,2 4 0-16,-4 3 0 0,1 4 0 0,-4 4-144 15,-2 1 144-15,-2 4 0 0,-1 0 0 0,0 3 0 16,-2 2 0-16,-2-3 0 0,0 3 0 0,-2-4-128 0,-1-2-80 16,2-2-16-16,1-4 0 0,2-8 0 15,0 1-1504-15,0-7-288 0,0 0-64 0,10 0-14768 16</inkml:trace>
  <inkml:trace contextRef="#ctx0" brushRef="#br0" timeOffset="10646.57">28699 3637 19343 0,'0'0'1728'0,"0"0"-1392"0,0 0-336 0,0 0 0 15,-5 12 1216-15,2 0 192 0,-1 4 16 0,0 3 16 16,0 5 96-16,0-1 32 0,2-2 0 0,0 6 0 16,2 0-544-16,0 3-128 0,2-3 0 0,2 0-16 15,1-7-336-15,0 0-64 0,-1 1-16 0,2-5 0 16,4-3 64-16,0-6 16 0,-1 2 0 0,3-5 0 0,2-4 288 0,2-2 48 16,1-5 16-16,0 0 0 0,2-4-224 15,1 0-32-15,-3-4-16 0,-1-2 0 0,-2-2-336 16,0 1-64-16,-2 1-16 0,0-4 0 0,-2-4-208 15,0-1 144-15,-1-3-144 0,-1 0 128 0,-2-2-128 0,0 7 0 16,-1 1 144-16,0 6-144 0,1 4 0 0,-3 1 0 16,0 5 0-16,-3 7 0 15,0 0-784-15,0 0-240 0,0 0-32 0,0 0-16 16,0 0-1552-16,0 0-304 0</inkml:trace>
  <inkml:trace contextRef="#ctx0" brushRef="#br0" timeOffset="10979.79">29835 2883 25919 0,'0'0'1152'0,"0"0"224"0,6 11-1104 0,-2 0-272 0,-3 3 0 0,-1 4 0 16,-1 5 1056-16,-3 5 160 0,-2 0 16 0,-3 6 16 16,-3 5-224-16,0 7-64 0,-1 0 0 0,0 3 0 15,-5 2-352-15,2 6-80 0,-3 6-16 0,2-5 0 16,2-1-112-16,0 1-16 0,-2-1-16 0,2-4 0 16,1-3-240-16,4-2-128 0,2 0 160 0,2-7-160 15,1-4 128-15,0-4-128 0,3-1 0 0,1-7 144 16,1-3-336-16,3-4-64 0,-1-7 0 0,-2-11-10688 15,0 0-2144-15</inkml:trace>
  <inkml:trace contextRef="#ctx0" brushRef="#br0" timeOffset="11342.4">30190 3703 30351 0,'0'0'1344'0,"0"0"272"0,0 0-1296 0,0 0-320 15,-12 2 0-15,-3 1 0 0,-3 1 944 0,-3 6 112 16,-3 1 32-16,-2 3 0 0,-4 2-480 0,-1 3-96 16,1 3 0-16,2 2-16 0,2-5-144 0,3 3-32 15,1 0 0-15,9 0 0 0,5-3 128 0,4 1 32 16,4-2 0-16,5-4 0 0,8-1 48 0,0-2 16 16,1-4 0-16,3-3 0 0,0-4-32 0,2-2-16 15,1 1 0-15,2-3 0 0,-2-2-48 0,0-4 0 16,-1-1 0-16,0 5 0 0,-1 2-16 0,-3 2-16 0,-3-1 0 0,-2 7 0 15,1 2-160-15,0 7-16 0,-2 2-16 0,-2 4 0 16,-1 2-32-16,1 0-16 0,-1 2 0 16,3 4 0-16,1-2-176 0,0 2 0 0,1-5 0 0,3 1 128 15,2-4-128-15,2-2 0 0,0 0 0 16,2-3 128-16,4-1-320 0,-5-7-64 0,3-2 0 0,12 1-13648 16,-1-4-2736-16</inkml:trace>
  <inkml:trace contextRef="#ctx0" brushRef="#br0" timeOffset="15863.14">22184 8622 26719 0,'-12'-7'1184'0,"12"7"240"16,-9-3-1136-16,9 3-288 0,-9 0 0 0,9 0 0 0,-10 4 432 0,3 1 16 15,7-5 16-15,-7 8 0 0,0 2-96 0,4 0-32 16,-2 1 0-16,2 6 0 0,1 2-16 0,1 3 0 16,-1 6 0-16,0 2 0 0,2 7-80 0,0 7-32 15,-3 10 0-15,1 1 0 0,-2 4-80 0,-2 9-128 16,-1 7 176-16,0 7-176 0,0 5 128 0,0 3-128 15,-2 1 0-15,-1 3 0 0,2 1 0 0,0-3 0 16,1-1 0-16,0-4 0 0,1-4 0 0,0 0 0 0,-1-8 128 16,1-3-128-16,0-2 0 0,2-1 0 0,1-5 0 0,-1-1 0 15,-2-7 416-15,0-2-32 0,-1 0 0 16,1-2 0-16,1 0 80 0,-1-4 16 0,2-5 0 0,1 2 0 16,-2-3-160-16,1-3-48 0,-1-2 0 0,3-3 0 15,0-1-272-15,0-6 160 0,1 0-160 0,-1-6 128 16,2-3-128-16,0-1 0 0,0-2 0 0,2-2 128 15,1-4-128-15,2 1 0 0,1-3 0 0,1 2 0 16,0-2 0-16,1 0 0 0,1 1 0 0,3-3 0 16,-1 0 0-16,2 3 0 0,-2-2-144 0,3-1 144 15,0 1 0-15,4-2 0 0,2 1 0 0,2 2 0 16,0-3 0-16,2-2 0 0,1 1 0 0,6-1 0 16,2-1 0-16,4 1 0 0,5 3 0 0,3-1 144 15,2-2-144-15,4 2 0 0,5-2 0 0,-2 2 0 16,0-2 0-16,0-2 128 0,-1-2-128 0,8 1 0 0,5-2 0 0,5 1 0 15,4-4 0-15,-1 1 0 0,-3-6 0 0,3 4 0 16,3-3 128-16,6 2-128 0,5-4 0 0,-3 5 0 16,-2-6 0-16,0 2 0 0,1 1 0 0,3-3 128 15,2 1-128-15,-3 2 0 0,-3 0 0 0,-2 0 0 16,-3-4 0-16,3 0 0 0,8 0 0 0,-4 1 0 16,-2-1 0-16,-2 0 0 0,-2 0 0 0,2 3 0 15,6-1 0-15,1 1 0 0,0 5 0 0,-5-5 128 16,-5 3-128-16,3-1 0 0,2 4 0 0,3 1 0 15,2-1 0-15,-7-2 0 0,-5 0 0 0,-1-2 0 16,2 4 128-16,1 2-128 0,3-1 0 0,-5-1 0 16,-6 1 0-16,-2 2 128 0,-2-1-128 0,-1 1 0 0,-1 1 0 15,1 2 0-15,1 1 0 0,-4 0 0 0,-5-2 128 0,-5 1-128 16,-6 1 0-16,-3 1 0 0,1 3 144 0,-4-2-144 16,-2-1 144-16,-1 2-144 0,-1 1 192 0,-3-2-192 15,-1 0 176-15,-1 0-176 0,0 1 160 0,-3 0-160 16,-1-3 144-16,-3 3-144 0,-4 0 128 0,-2-2-128 15,-4 0 176-15,-3-2-48 0,1 3-128 0,-12-4 192 16,0 0 80-16,9-2 16 0,-9 2 0 0,0 0 0 16,0 0 112-16,3-9 32 0,0-2 0 0,-3 0 0 15,-1 0-48-15,-2-4-16 0,-1-3 0 0,1 1 0 16,-1-4-176-16,1-4-48 0,1-1 0 0,0-4 0 16,1-4-16-16,0-5-128 0,0-1 192 0,1-7-64 15,0-4-128-15,1-6 0 0,0-4 0 0,2-8 0 16,-1-3 0-16,1-3 0 0,-1-7 0 0,2-2 0 15,1-2 0-15,2-2 0 0,0 2 0 0,1-1 0 16,1 3 0-16,0 4 0 0,-1 0 0 0,3 5 0 0,-1 2 0 16,1-1 0-16,2 1 0 0,0 2 128 0,-1-1-128 0,1 1 0 15,-1-1 0-15,-2 6 128 0,0 5-128 0,0-4 0 16,-1 3 0-16,0 0 0 0,0 5 144 0,0 2-144 16,-2 2 160-16,1 2-160 0,-2 1 0 0,-1 5 0 15,-2 0-208-15,1 3 64 0,0 1 144 0,-2 3 0 16,-2-1 0-16,1 8-128 0,-1 1 128 0,0 3 0 15,-1 2-144-15,-1 4 144 0,-2-1 0 0,0 4 0 16,-1 1-144-16,0 3 144 0,-3-1 0 0,0 4 0 16,1 2-128-16,-2 2 128 0,0 0 0 0,-2 3 0 0,-1-3-128 0,-1 2 128 15,1 2 0-15,-5 0 0 16,-1 3 0-16,-1 0 0 0,-2 3-128 0,-3 2 128 0,-3 4 0 0,-4-2 0 16,-5 3 0-16,-6-1-128 0,-7 3 128 0,-3 2 0 15,-4-3 0-15,0 3 0 0,-5 1 0 0,-2 3 0 16,-3-1 0-16,-8-2 0 0,-6 0 0 0,-5-1 0 15,-2 1 0-15,1-1 128 0,-1 2-128 0,-5 0 144 16,-8 1-16-16,-3-1 0 0,2 1 0 0,-7 1 0 16,-7-3 48-16,-2 1 0 0,-2 0 0 0,-6-1 0 15,-1 1 16-15,-3 2 0 0,-3 0 0 0,-3 1 0 16,-2 1 0-16,-1 1 16 0,7-2 0 0,-3 1 0 16,-2-2 32-16,5 0 0 0,5-1 0 0,5 4 0 15,3-1 0-15,6-1 0 0,4 0 0 0,11 0 0 16,10 0-240-16,4 0 128 0,4 1-128 0,7-1 0 15,6-2 0-15,9 0 0 0,6-1 0 0,10 0 0 16,8 0-1280-16,9-3-160 0,7-3-32 16,10 2-11680-16,4-4-2336 0</inkml:trace>
  <inkml:trace contextRef="#ctx0" brushRef="#br0" timeOffset="17654.74">23851 18105 16575 0,'0'0'736'0,"-6"-8"160"0,0-1-720 0,6 9-176 0,0 0 0 0,0 0 0 16,0 0 4192-16,0 0 800 0,0 0 176 0,0 11 16 15,0 3-4160-15,2-1-848 0,1 7-176 0,-2 5 0 16,0 1 0-16,1 9 0 0,-1 5 0 0,-1 5 0 16,-1 7 0-16,-2 6 0 0,-1 7 0 0,-2 6 0 0,-3 6 128 0,-1 4-128 15,-3 2 128-15,3 8-128 0,-5 4 192 0,-1 1-64 16,-1-1 0-16,-2-3 0 0,-3-7 64 0,0 4 16 16,-2 0 0-16,-3-4 0 0,0-1 400 0,-3-8 80 15,4-6 16-15,3-3 0 0,2-4-32 0,6-1 0 16,4-4 0-16,3 0 0 0,2-8-336 0,6-3-64 15,0-7-16-15,4-2 0 0,2-6-256 0,1-4 0 16,5 0-128-16,1-8 128 0,1-2-192 0,5-2 48 16,2-7 16-16,2 0 0 0,3-1 0 0,-2-3 0 15,0-1 0-15,0-4 0 0,0 0 128 0,0-2-192 16,-3 1 192-16,4 0-192 0,1-2 192 0,-2 3-128 16,0 0 128-16,1 0-128 0,1 4 128 0,-1-1 0 0,1-2 0 15,3 1 0-15,4 1 0 0,2 1 0 0,4 2 0 16,-1-2 0-16,1-1 0 0,0 2 0 0,1-2 0 0,2 1 0 15,2-1 0-15,5 2 0 0,4-3 0 0,4 3 0 16,7-1 0-16,-1 0 0 0,1 2 0 0,-1 3 0 16,1-1 0-16,3 1 0 0,3-1 0 0,4 3 0 15,4-2 0-15,-6 4 128 0,-3 1-128 0,-3 1 0 16,-3-1 0-16,5-2 0 0,0 4 0 0,9-2 0 16,0 1 0-16,-4-4 0 0,-7 3 0 0,2-1 128 15,2 1-128-15,4-2 0 0,2-1 0 0,2 0 0 16,-3-3 0-16,1 0 0 0,-6 1 0 0,4-2 128 15,-1 3-128-15,5-1 0 0,2 0 0 0,-4-2 0 16,-8-1 0-16,-2-1 0 0,4 0 0 0,0-1 0 16,-1 0 0-16,3-4-160 0,-1-2 160 0,-4 0-160 15,-6-3 160-15,0 1 0 0,-4 1-144 0,-1 1 144 0,-1-3 0 0,-2 1-176 16,-2 0 176-16,-2 3-128 0,-4-2 128 0,-3 2 0 16,-6-3 0-16,-6 2 0 0,-2 2 0 0,-1-2 0 15,-3 1 0-15,-2 1 0 0,-2 0 0 0,-1 0 0 16,-1 0 0-16,0-1 128 0,-3-2-128 0,0 1 0 15,1-2 0-15,-2-2 128 0,-2 1-128 0,0-7 0 16,-1-1 0-16,1-3 0 0,-1-2 160 0,0-4-32 16,0 0-128-16,-1-1 192 0,2-5 64 0,-1 0 0 15,-1-5 0-15,0 2 0 0,0 2-96 0,5-3-16 16,-3-2 0-16,3-2 0 0,0 1-144 0,3-6 0 16,0-6 0-16,0-1 0 0,-2-4 0 0,2-4 0 0,1-4 0 15,0 0 0-15,2-3 192 0,0-1-32 0,1 1-16 0,2-4 0 16,0-2-16-16,0 0 0 0,4 2 0 15,-2-1 0-15,0 5-128 0,2 0 0 0,3-3 144 0,1 1-144 16,-1-4 0-16,2 1 144 0,-1 2-144 0,-1 5 0 16,-2 0 0-16,-5 4 0 0,0 1 0 0,-2 0 0 15,1 0 128-15,-2 3-128 0,0 1 0 0,-4-1 0 16,0 4 0-16,-2 3 0 0,0 0 0 0,1 6 0 16,-5-5 128-16,1 6-128 0,0 2 0 0,-3 3 0 15,0 2 0-15,-3 3 0 0,2-3 0 0,0 4 0 16,-2 2 0-16,2-2 0 0,-3 3 0 0,0 3 0 15,2 2 0-15,-4 0 0 0,1 1 0 16,-2 3 0-16,0 1 0 0,-1 1 0 0,-1 0 0 0,-1 5 0 16,-2-1 0-16,3 10 0 0,-6-6 0 0,6 6 0 15,-9-10 0-15,-4 6-192 0,-2 0 192 0,-2 3-192 0,0-1 16 16,-6 2 16-16,-1 2 0 0,-4 0 0 0,-2 1 160 0,-1 2-128 16,-2-1 128-16,-8 2-128 0,-5-1 128 0,-6 2 128 15,-5 0-128-15,-3-1 176 0,-5 2-32 16,-1-2 0-16,-3 5 0 0,-4-4 0 0,-7 3 48 0,-6-3 16 15,-3 0 0-15,3 2 0 0,1-2-32 0,-7-2-16 16,-7-1 0-16,-2-1 0 0,-2 1-160 0,0 1 160 16,-2 0-160-16,-5-1 160 0,-7 0-160 0,2 1 0 15,4 1 0-15,-10 0 0 0,-8 0 0 0,2 0 0 16,1-1 0-16,-3 2 0 0,-7 2 0 0,7-4 0 16,2 0 0-16,0 2 0 0,-9-2 0 0,8 3 0 15,7-3 0-15,-2 0 0 0,-4 3 128 0,5-2 0 0,7 3 0 16,0 0 0-16,-1-1-128 0,5 2 0 0,6-1 0 15,7 0 128-15,10-2 16 0,3 3 0 0,-1-3 0 0,8 0 0 16,6-2-144-16,7 2 0 0,8-2 144 0,7-1-144 16,8-3 0-16,8 2-320 0,6-2 64 0,5-2 16 31,8-2-1120-31,4-1-240 0,6-3-32 0,8-5-10960 0,8-6-2192 0</inkml:trace>
  <inkml:trace contextRef="#ctx0" brushRef="#br0" timeOffset="18796.5">28249 9021 16991 0,'-15'-3'752'0,"6"0"144"0,-2 1-704 0,1 0-192 0,-2 2 0 0,1 0 0 15,-1 0 544-15,1 4 80 0,0 0 16 0,0 1 0 16,1 0-176-16,1 0-16 0,0-1-16 0,0 1 0 15,1 4-32-15,-1 0 0 0,-1 1 0 0,-1-1 0 16,-1 1 80-16,-1 2 16 0,1-2 0 0,-1 2 0 16,0 2 224-16,0-2 48 0,2 2 16 0,-1 0 0 0,1-4 144 0,1 3 32 15,1 1 0-15,2 0 0 0,1-2-160 0,1 2-32 16,1-1 0-16,2 0 0 0,0-3-224 16,2 1-48-16,3-2-16 0,1 1 0 0,-4-10-144 15,11 7-16-15,1-1-16 0,3-1 0 0,3-2-16 0,2 1 0 16,4-2 0-16,3 3 0 0,2-2-112 0,3-1-32 15,1 3 0-15,2 2 0 0,2-5-144 0,0 1 0 16,-1 2 0-16,1-3 0 0,-1 0 0 0,-3 2 0 16,-3-2 0-16,-2-1 0 0,-3 1 0 0,1-2-304 15,-1-2 48-15,-3 2 16 16,-2 0-2336-16,-2 0-480 0</inkml:trace>
  <inkml:trace contextRef="#ctx0" brushRef="#br0" timeOffset="20217.25">28019 9309 14735 0,'0'0'640'0,"0"0"160"0,0 0-640 0,0 0-160 0,0 0 0 0,0 0 0 15,0 0 1648-15,0 0 288 0,0 0 64 0,11-3 16 16,-11 3-1616-16,10-2-400 0,-10 2 0 0,11-2 0 16,-1 0 304-16,2-1-32 0,0-1 0 0,2 2 0 15,2-1 176-15,2 1 16 0,-1-2 16 0,4-2 0 0,2 1 32 16,2 1 0-16,2-4 0 0,2 2 0 0,3-1 0 0,-2-1 0 16,3 0 0-16,2-1 0 0,-1 3 16 0,3-3 16 15,1 0 0-15,1 0 0 0,4 0 0 0,-1 3 0 16,5-2 0-16,0 4 0 0,4 0-144 15,0-1-16-15,-1 3-16 0,-2-2 0 0,-2 0-96 0,0-1-16 16,3-1 0-16,3 1 0 0,3 0 0 0,2-3-16 16,3 2 0-16,0 1 0 0,-1-3-112 0,1 3 0 15,0-5-128-15,2 2 192 0,2 3-192 0,3-3 128 16,3 3-128-16,-1 0 0 0,-3-4 0 0,0 5 128 16,-3-2-128-16,5 0 0 0,-2 1 0 0,1 2 128 15,2 1-128-15,-3-4 0 0,-2 0 160 0,-3 1-160 16,-4-3 160-16,0 3-160 0,0 4 0 0,2-2 128 15,0 1-128-15,1-2 0 0,-1 2 0 0,-5-1 0 16,-4 1 128-16,-1 0-128 0,1-2 0 0,-3 2 0 16,1-1 0-16,-2 6 0 0,1-1 0 0,-2 2 0 15,-2-2 0-15,-4 0 0 0,-2 1 0 0,-3-1 0 0,-3 2 0 0,-3 0 0 16,-3-2 0-16,-2 3 0 16,-1 3 0-16,-1-3 0 0,0 1 0 0,-1 3 0 0,-1-2 0 15,0 2 0-15,-1-2 0 0,-2 5 0 0,0-2 0 0,-1 1 0 16,-2 5 0-16,-2-1 0 0,-2-1 128 0,1 4-128 15,-2 2 0-15,-2 0 0 0,-1 1 0 16,-1 1 0-16,-1 6 0 0,0-1 144 0,-1 4-144 0,-1 0 128 16,0 4-128-16,-1 0 128 0,0 2-128 0,-1 4 128 15,1 3-128-15,-1 3 160 0,-1 4-160 0,1 0 160 16,-1 0-160-16,0 2 0 0,2 3 0 0,0 3-176 16,0 2 176-16,-1 2 0 0,0-2 128 0,-2 7-128 0,1 3 0 15,-2 0 0-15,-1-1 0 0,2 4-128 0,-2 1 128 0,0 2 0 16,-1-2 0-16,1 0 0 0,0 4 0 15,2 1 0-15,-2 0 0 0,0 1 0 0,0 0 0 0,-2 0 0 16,2 4 0-16,0-1 128 0,-2 2 0 0,4 1 16 16,-3 0 0-16,-1 4 0 0,1 0-144 0,1 3 192 15,-1-1-192-15,1 1 192 0,-1 3-192 0,1 1 0 16,2-3 0-16,-4 0 0 0,2 1 0 0,0-1 0 16,0 4 128-16,1 0-128 0,2 3 0 0,-1-3 0 15,-1 1 0-15,3 2 0 0,-2-1 0 0,2 0 0 16,0 5 0-16,-2-2 0 0,1-1 0 0,-1 0 0 15,1 2 0-15,-1 1 0 0,-2-1 0 0,0 3 128 16,0 4-128-16,0-4 0 0,-3-2 0 0,1 3 0 16,-4 2 128-16,1-1-128 0,-3 1 0 0,1 1 0 15,-2-2 0-15,-3 3 0 0,-2-1 0 0,0-1 0 0,0 1 0 0,-1 1 128 16,-3-3-128-16,0 1 0 0,0-2 0 0,-1-1 128 16,2-1-128-16,-3 0 0 0,1-2 0 15,0 2 128-15,-1-3-128 0,1 1 0 0,0-6 0 16,0 2 0-16,1-3 128 0,2 0-128 0,0-1 0 15,3 2 128-15,3-5-128 0,-1 0 0 0,2-1 0 0,1-3 128 16,0 2-128-16,2-1 0 0,-1-1 144 0,2 1-144 16,1-2 0-16,2 0 0 0,0-2 0 0,3-2 128 15,1-2-128-15,-1-3 0 0,0-6 0 0,1 0 0 0,0-1 0 16,-1 1 0-16,4-4 0 0,-1-4 0 16,-2-5 0-16,2-4 0 0,-2-2 0 0,3-3 0 0,0-2 0 15,3-1 0-15,-2-1 0 0,2-3 128 0,-1 1-128 16,2-4 0-16,1 1 0 0,0-2 0 0,0-6 0 15,2-1 128-15,-1-2-128 0,0 1 0 0,1-2 0 0,3-2 128 16,-3-4-128-16,2 0 0 0,-1-1 176 0,-2-3-48 16,1 1 0-16,-2-2 0 0,0-2-128 0,0-3 128 15,-1-1-128-15,-2-1 128 0,1-5-128 0,-1 3 128 16,-2-3-128-16,0-8 128 0,0 0 32 0,0 0 0 16,0 0 0-16,0 0 0 0,0 0 80 0,0 0 16 15,0 0 0-15,0 0 0 0,0 0 48 0,-7 4 16 16,7-4 0-16,-9 0 0 0,0 0-112 0,-1-4-16 15,-2-1 0-15,1-2 0 0,-4 2-16 0,2 0-16 16,-2-5 0-16,-3 2 0 0,-2-2-160 0,-2 1 128 0,-5-3-128 0,1 1 128 16,-2 0-128-16,-3 0 0 15,-2 0 0-15,-3 1 0 0,1 0 0 0,-1-1 0 16,2-3 0-16,-2 5 0 0,-3-1 0 0,-2 3 0 16,-2-2 0-16,-3 3 0 0,-2-2 160 0,-2 2 0 15,1 1 0-15,-2-2 0 0,-2 2 32 0,-1 3 0 0,2 1 0 16,-3-1 0-16,-3 1-16 0,-2 1 0 15,2 0 0-15,1 3 0 0,2-2 64 0,4 3 16 0,4-1 0 0,6 4 0 16,1-5-64-16,1 3-16 0,3-1 0 0,-1 1 0 16,2-2-48-16,4-2-128 0,0 0 192 0,3 1-64 15,2-1-128-15,1-1 0 0,4 0 144 0,2 1-144 16,2 1 0-16,4-2 0 0,3 0 0 0,1 0 0 16,9 0 0-16,0 0-128 0,0 0 128 0,0 0-192 15,0 0-112-15,0 0-16 0,0 0-16 0,0 0 0 16,0 0-1232-16,13 0-240 0,0 1-48 15,2 3-11104-15,3-2-2208 0</inkml:trace>
  <inkml:trace contextRef="#ctx0" brushRef="#br0" timeOffset="21747.06">29208 19542 27647 0,'0'-13'1216'0,"0"13"256"0,2-10-1168 0,-2 10-304 16,4-7 0-16,-4 7 0 0,0 0 1296 0,0 0 208 15,0 0 32-15,0 0 16 0,8 8-1216 0,-7 5-336 0,-2 2 128 0,-5 3-128 16,-5 3 0-16,-4 0 128 0,-3 5-128 0,-3-1 0 15,-5 6 128-15,-2 0-128 0,-1 1 0 0,0 0 144 16,-2 0-144-16,0 1 160 0,-2-5-160 0,2 1 160 16,0-4 192-16,5 1 32 0,2-2 16 0,1 3 0 15,5-5 96-15,7 1 16 0,2 0 0 0,5-2 0 16,4-2-160-16,6 0-32 0,7-2 0 0,3 1 0 16,5-1 128-16,3 1 32 0,4-2 0 0,4 1 0 15,1-2-240-15,2-1-48 0,2-1-16 0,1 1 0 16,3-3-176-16,1 2 160 0,1 1-160 0,0-2 160 0,3 2-160 0,-1 0 160 15,-2-2-160-15,-1-5 160 0,-3 2-304 0,-1-5-64 16,-6 1-16-16,0-2-17936 16</inkml:trace>
  <inkml:trace contextRef="#ctx0" brushRef="#br1" timeOffset="28846.51">23631 12162 23727 0,'-8'-19'1040'0,"4"5"240"0,0 0-1024 0,1 0-256 16,1 2 0-16,1-2 0 0,1 0 944 0,0 3 144 15,0 11 16-15,0-11 16 0,0 0-416 0,0 11-64 0,0 0-32 0,0 0 0 16,0 0-160-16,0 0-16 16,0 0-16-16,0 0 0 0,0 11-208 0,0 3-32 15,-3 2-16-15,2 6 0 0,-3 3 32 0,-2 7 0 16,-3 4 0-16,-4 10 0 0,-1 4 0 0,-3 11 16 15,0 6 0-15,-5 1 0 0,-2 7-16 0,-3 3 0 0,-3 8 0 16,2 3 0-16,-4 1 0 0,3-1-16 16,1-2 0-16,2-1 0 0,2-1 48 0,3-1 16 0,0-6 0 15,3-1 0-15,1-3 112 0,1-4 32 0,1-6 0 16,1 0 0-16,1-3 0 0,2-2 16 0,1-6 0 0,1 1 0 16,-1 3-144-16,2-6-48 0,1-7 0 0,4-2 0 15,0 1-208-15,2-5 128 0,1-2-128 0,3 0 0 16,3-3 0-16,2-7 128 0,1-3-128 0,2-1 0 15,3-3 0-15,3-3 0 0,0-5 0 0,2 1 0 16,1 0 0-16,1-5 0 0,3-2 0 0,4 2 0 0,4-3 0 16,1-2 0-16,5 3 0 0,5-2 0 0,6-3 0 0,3 0 0 15,2 4 0-15,2-1 0 0,-2 0 0 0,2 3 0 16,2-1 0-16,7 4 0 0,5 5 0 0,5 3 128 16,2-4-128-16,-2-2 0 0,-1 2 0 0,1 3 128 15,5-1-128-15,7-2 0 0,5-1 0 0,-1 0 0 16,-5-4 0-16,3 2 0 0,4-2 0 0,2 1 0 15,1-4 0-15,-5-1 0 0,-6 3 0 0,7-2 128 16,1-2-128-16,3 1 0 0,0 2 0 0,-4-2 0 16,-3-2 128-16,4 1-128 0,5-1 0 0,-3 1 0 0,-3-2 128 0,1 3-128 15,-3-3 0-15,1 1 0 0,3-1 0 0,-3 0 0 16,-6-1 0-16,-2 1 0 0,-3 2 0 0,2-2 0 16,2-1 0-16,0 1 128 0,0 1-128 0,-4-1 0 15,-4-2 0-15,3-1 0 0,1 1 0 0,4 0 0 16,0-2 128-16,-5 2-128 15,-4-1 0-15,0-1 0 0,2 2 0 0,0-3 0 0,1-1 0 0,-3 0 0 16,-1-3 0-16,-3 2 0 0,-6 1 0 0,-1-3 0 16,-2 4 0-16,1 2 0 0,1-2 0 0,-3-1 0 15,-5 1 0-15,-5-1 0 0,-7-4 0 0,1 3 0 16,-2 1 0-16,-1-2 0 0,-3 1 0 0,1 2 0 16,-2 2 0-16,-1-1 128 0,0-2-128 0,-2 1 0 0,-4 0 0 15,-2 0 0-15,-2-2 0 0,-3 2 0 0,-4 0 0 0,-2 1 0 16,-3-2 0-16,-1 1 0 0,-2 1 0 0,-1 2 128 15,-1 0-128-15,-10 1 0 0,12 0 0 0,-12 0 0 16,9-3 0-16,-9 3 0 0,0 0 0 0,0 0 128 16,0 0-128-16,8-4 0 0,-8 4 144 0,3-7-144 15,-3 0 128-15,0 7-128 0,0 0 192 0,-1-10-32 16,-1 1-16-16,-1-2 0 0,0 3-16 0,1-2 0 16,-2-1 0-16,1 0 0 0,1-4 16 0,-1 0 0 15,1-3 0-15,0-2 0 0,0-4 32 0,1-8 0 0,-1-1 0 16,1-4 0-16,0 0-176 0,1-9 192 15,0-3-192-15,0-7 192 0,1-4-64 0,0-6-128 16,2-3 192-16,1-6-64 0,1-2-128 0,-2 1 192 0,4-3-192 0,0 0 192 16,1 1-192-16,1 2 0 15,0 0 0-15,0 2 0 0,4 3 0 0,-2-1 0 16,0-2 0-16,0-1 0 0,1-3 0 0,0 5 0 16,-1-1 0-16,1 0 0 0,-1-1 0 0,0 3 0 0,1-1 0 0,1 3 0 15,-1 0 0-15,2 1 0 16,0 0 0-16,2 1 0 0,0 2-144 0,-1-4 144 0,3 2-192 0,-1 0 192 15,-1 10-192-15,-1 1 64 0,-2 3 128 0,-3 6-208 16,-2 1 208-16,-2 5-144 0,-2 3 144 0,-1 1-128 16,-2-1 128-16,-2 9 0 0,-3-2 0 0,-3 4 0 15,-1 4 0-15,-3 4 0 0,3-2 0 0,-5 4 0 16,-2 2 0-16,-2 3 0 0,0 4 0 0,1 0 0 16,-1 4 0-16,1-1 0 0,-1 3-144 0,-2 1 144 0,-1-1 0 15,0 2-144-15,-3 1 144 0,1 0 0 0,-1 1 0 0,-1-1 0 16,0 2 0-16,-3 0 0 0,-1 1-192 15,-5 2 64-15,-4-1 128 0,-3 1-208 0,-6 3 208 16,-1 1 0-16,-4 4 0 0,-2-3 0 0,-2 0 0 16,0 4 0-16,2 3 0 0,-9-1 0 0,-7 0 0 0,-6 0 0 15,-2 0-192-15,-1 0 192 0,0 2 0 0,-3 0 0 16,-2-2 0-16,-5 1 0 0,-8-1 0 0,2 3 0 16,1-1 0-16,-3 0 0 0,-5-2 0 0,-3-2 0 15,-5 2 0-15,3-1 0 0,-3 3 0 0,-2-2 0 16,-4-3 0-16,2 2 0 0,2 4 0 0,-7-4 0 15,-9-3 0-15,2 1 0 0,3 1 0 0,-4-2 0 16,-6 1 0-16,7 1 0 0,7 0 0 0,-1 1 0 16,-6-1 0-16,8 0 0 0,4 3 0 0,6-1 0 15,3 2 0-15,0 0 0 0,-2-2 144 0,10 2-144 16,7 0 0-16,9 1 144 0,5-1-144 0,6-2 0 0,4 0 144 0,12-4-144 16,8-7 0-16,11 0 0 15,9 2 0-15,8-5 0 16,6-2-1152-16,11 0-320 0,0 0-48 0,10-6-10192 15,8 0-2032-15</inkml:trace>
  <inkml:trace contextRef="#ctx0" brushRef="#br1" timeOffset="32477.2">29495 14966 11967 0,'0'0'1072'0,"0"0"-864"0,0 0-208 0,13 0 0 0,-13 0 1888 0,0 0 336 16,8 3 64-16,-8-3 16 0,0 0-1104 0,0 0-224 16,0 0-32-16,0 0-16 0,0 0-256 0,0 0-48 15,0 0-16-15,2 6 0 0,-2-6-128 0,0 0-32 16,-5 9 0-16,0-4 0 0,-4-1-64 0,0 0 0 15,-5 0-16-15,0-3 0 0,-2 3-96 0,-3-2-16 16,-3 2 0-16,-2-1 0 0,-3 0-64 0,-2 0 0 16,-4 1-16-16,1 0 0 0,-2-2 0 0,-2 3 0 0,1-1 0 15,-2-1 0-15,0 0 32 0,0 2 16 0,-1 3 0 0,1-3 0 16,-5 3 32-16,-3-4 0 0,-7-3 0 0,3 0 0 16,0 3-64-16,0 0 0 15,-2 1 0-15,2-1 0 0,-1-1-192 0,-3 1 0 0,-6 3 128 0,-3-6-128 16,-3-2 0-16,1-1 0 0,0 2 0 0,4 2 0 15,-1-1 128-15,0 0 0 16,-4 0-128-16,-1 1 192 0,-1-2 0 0,2 0 0 16,1 0 0-16,4-2 0 0,4 2 48 0,-2 2 0 0,1-2 0 15,-3 1 0-15,-2-1-240 0,-1-1 128 0,1 1-128 16,1 0 0-16,0 3 0 0,4 1 0 0,0 1 0 0,-3-1 0 16,-5 0 0-16,-2 0 0 0,-1-2 0 0,0 2 0 15,2 0 0-15,3 1 0 0,4 5 0 0,-5-3 0 16,-6-5 0-16,-1 1 128 0,0 1-128 0,1-1 0 15,1 1 0-15,3 2 0 0,4 1 128 0,-7-3-128 16,-4-1 0-16,-2 3 176 0,1 0-176 0,3-2 160 16,3 0-160-16,2 1 128 0,-1 2-128 0,-1-5 128 0,-5-4-128 0,3 1 0 15,0 0 144-15,5 1-144 0,4-2 0 0,3 2 128 16,-1-1-128-16,-1-3 0 0,-3 2 0 0,3-1 128 16,2-1-128-16,2 2 0 0,5-1 0 0,3 1 0 15,4 2 0-15,4 0 0 0,-1-1 0 0,2-1 0 16,-2 1 0-16,3 0 0 0,1-2 0 0,0 1 0 15,1-2 0-15,3 0 0 0,2 3 0 0,-1-1 0 16,1 1 0-16,5 1 0 0,-2 0 0 0,2 1 0 16,1 1 0-16,2 2 0 0,0-2 0 0,1 1 0 15,0-2 0-15,0 1 0 0,0 1 0 0,2 1 0 16,-3 0 0-16,3-1 0 0,1 0 0 0,-2 1 128 16,1-2-128-16,3 0 176 0,2 1 0 0,3 1 0 15,0-1 0-15,2-1 0 0,-2 0 0 0,7 0 0 16,-1 2 0-16,6-4 0 0,0 0 32 0,0 0 16 15,-8 5 0-15,8-5 0 0,0 0-16 0,0 0 0 16,0 0 0-16,-2 8 0 0,2-8-208 0,-4 11 176 0,3-2-176 0,0 1 160 16,1-10-160-16,-2 13 0 15,1-5 0-15,0 2 0 0,1-10 0 0,-5 12 0 0,1 0 0 16,0 3 0-16,-1-1 0 0,-3 3 0 0,-1 0 128 16,-1 1-128-16,-1 3 0 0,-4-1 0 0,-1 0 0 0,-2 3 0 15,1 2 0-15,-2 0 0 0,-2 1 144 0,2 0-144 16,-1 2 0-16,1-2 0 0,-2 1 0 0,0-3 128 15,-3 2-128-15,-2 0 0 0,0-1 0 0,-1 1 0 16,1 0 0-16,4 3 0 0,-3-1 0 0,4 1 0 0,0-4 0 16,4 5 0-16,0-1 0 0,4-1 128 0,2 1-128 0,2-2 0 15,1 1 0-15,6 0 0 0,-3 5 0 0,2-1 0 16,2-1 0-16,2 0 0 16,1 1 0-16,1-1 0 0,1 2 0 0,0 3 0 0,1-2 0 0,1-1 0 15,1-2 0-15,2 2 0 0,1-3 0 0,0 2 0 16,3-4 0-16,1 3 0 0,2 1 0 0,2-5 0 15,1 3 0-15,0-1 0 0,0-5 0 0,4 2 0 16,1 0 0-16,0 0 0 0,1-1 0 0,0-2 0 16,2 1 0-16,3 0 0 0,3-2 0 0,4-2 0 15,4 3 0-15,3 1 0 0,3-2 128 0,3-2-128 16,3 2 128-16,1-1-128 0,-3 4 0 0,1-4 128 16,0 1-128-16,1-1 0 0,3 2 0 0,3-1 0 15,3-1 0-15,0 1 128 0,0 1-128 0,-2-1 0 16,-4 0 0-16,3 0 128 0,2-3-128 0,2 0 0 15,5-1 0-15,1-2 0 0,1 0 0 0,-2-2 0 16,-5-2 0-16,5-1 128 0,2 0-128 0,6 0 0 0,5 0 0 16,-1 0 128-16,-3-5-128 0,1 3 0 15,-1-4 0-15,3 2 0 0,4 2 0 0,-1-3 0 0,0 2 0 0,-4-2 128 16,-4-2-128-16,2 5 0 0,3-3 0 0,-1 0 0 16,3 1 0-16,-6-2 0 0,-5 4 0 0,2-2 128 15,-1-4-128-15,2 2 0 0,5 1 0 0,-4-2 0 16,-4 0 0-16,-1-1 0 0,-2-1 0 0,1-1 0 15,1 2 0-15,0-2 0 0,6 0 0 0,-1-1 0 16,-3-2 0-16,1-2 0 0,-2 2 0 0,4 0 0 16,0-2 0-16,1 1 0 0,1-5 0 0,-5 2 0 0,-5 1 0 15,0-4-128-15,2 0 128 0,0-1 0 0,4 2 0 16,-4-2-160-16,0 1 160 0,-5-3 0 0,-6 0 0 16,1 3-128-16,-1-4 128 0,1 4 0 0,-1-3 0 15,0-1 0-15,1 3 0 0,-3-3 0 0,-3-4 0 0,-4 2 0 16,-1 0 0-16,0-3 0 0,1-2 0 0,-1-1 0 15,0 2 0-15,2-1 0 0,-2 0 0 0,-1-2 0 16,-1 1 0-16,-4-2 0 0,-5-2 0 0,-3-1 0 16,-2 2 0-16,-1-3 0 0,1 2 0 0,0-3 128 15,0 1-128-15,-2-2 0 0,0 6 0 0,-1-5 0 16,0-1 0-16,-1-3 0 0,-3-3 0 0,0 0 0 16,-3 2 0-16,-1-3 0 0,-3-1 0 0,-2-1 0 15,-1-2 0-15,-1-2 0 0,-1 0 0 0,-2 5 0 0,1 1 0 0,-3-1 0 16,0 1 0-16,-2 0 0 15,0 0 0-15,-2 3 0 0,0 0-160 0,-1 3 160 0,-1-1-128 0,1-2 128 16,-4-1 0-16,0 0-128 0,0-3 128 0,-2 4 0 16,-3 0 0-16,0 1-128 0,-3 0 128 0,-2-1 0 15,-3-1 0-15,-1-2 0 0,-2 4 0 0,-3 2 0 16,-3 3 0-16,-2-1 0 0,-4 3 0 16,-1 1 0-16,-2-4 0 0,-2 3 0 0,0-1 0 15,-1 3 0-15,-2 0 0 0,-1-2 0 0,-1 2 0 0,-1 1 0 16,-1 2 0-16,-3-2 0 0,-5-1 0 0,-6 2 0 15,-2 0 0-15,-1 0 0 0,-1-2 0 0,-1 1 0 16,0 1 0-16,-3-1 0 0,-1 0 0 0,-3 2 128 16,-4 0-128-16,0-1 0 0,0 0 0 0,3 0 0 0,2 4 0 15,-4-1 0-15,-2 1 0 0,-3 0 0 0,-3 0 0 16,1 2 0-16,-1 2 0 0,4 2 0 0,0-3 0 16,-2 0-256-16,-5 1 32 0,0 5 16 0,0 2-112 15,2 1-32-15,3 1 0 0,-2 4 0 16,-6 4-192-16,3 2-32 0,-3-1-16 0,6 0 0 15,3 6-1584-15,2 0-320 0</inkml:trace>
  <inkml:trace contextRef="#ctx0" brushRef="#br1" timeOffset="33901.57">29200 11811 3679 0,'2'-11'160'0,"-2"11"32"15,0-11-192-15,0-1 0 0,2 3 0 0,-2-1 0 0,0 2 4080 0,0-2 768 16,0 4 144-16,0-2 48 0,0 8-3648 0,-2-9-736 15,2 9-144-15,-6-10-16 0,0 3-48 0,-2-4 0 16,1 4 0-16,-2 0 0 0,-1 0-32 0,-2 0-16 0,-2-3 0 0,3 4 0 16,-4 1-96-16,-2-3-32 15,-1 1 0-15,-1-1 0 0,-2 4-64 0,-3 2-16 16,-3 0 0-16,-6 1 0 0,-7-5 0 0,-3 1-16 0,-4 0 0 16,-4 2 0-16,-2-3 128 0,-2 2 16 0,-1-1 16 15,-3 3 0-15,-2 0 48 0,-8-1 0 0,-6-3 0 0,0 2 0 16,2 3 32-16,4 1 16 0,0 0 0 0,-4 2 0 15,-4-2-176-15,-2 0-16 0,-1 0-16 0,2 3 0 16,2 1-80-16,-1 2-16 0,-3-3 0 0,-4 1 0 16,-5-1-128-16,1 4 0 0,2-2 0 0,-5 6 0 15,-3 1 0-15,-5-1 0 0,-6 2 0 0,0-2 0 16,4 2 0-16,-4 4 0 0,-3-2 0 0,4 3 0 0,5-1 0 16,5 1 0-16,4 2 0 0,-3 2 0 15,-1 1 0-15,4 2 0 0,3-2 0 0,2 5 0 0,1 0 0 0,-5 4 0 16,-4 0 128-16,3-2-128 0,4 3 0 0,1 3 0 15,3 1 0-15,-3 1 128 0,-5 0-128 0,2 1 0 16,5 1 144-16,2 1-144 0,2 0 0 0,0 0 0 16,-2 0 0-16,4-2 0 0,3-2 0 0,6 2 0 15,5 2 0-15,2-5 0 0,1-1 0 0,-1 0 0 16,-2 2 0-16,-1 1 0 0,4 2 0 0,2 1 0 16,2-3 0-16,2 2 128 0,5 1-128 0,-1 4 0 15,-2-6 0-15,1-1 0 0,-2 2 0 0,1-2 144 16,4 1-144-16,3 0 0 0,2-1 144 0,5-1-144 15,3 1 0-15,6 1 144 0,2-1-144 0,5 3 192 16,0-2-192-16,4 2 192 0,2-3-192 0,4 0 0 0,2-2 0 0,2-1 0 16,5 0 0-16,0 0 0 15,7 2 0-15,1-1 0 0,4-2 0 0,2 2 0 0,5-1 0 0,3 1 0 16,1-1 0-16,5 1 0 0,3 0 0 16,7-2 0-16,3-2 0 0,2 0 0 15,8-5 0-15,1 3 0 0,2-1 0 0,1-2 0 0,0 1 0 0,0-3 0 16,2 0 0-16,4 1 0 0,4-6 0 0,6 3 0 15,4-3 0-15,1 2 0 0,-7-2 0 16,2-1 0-16,1-1 128 0,9 1-128 0,3-2 0 0,0-3 128 16,-1-3 0-16,-1 1 0 0,-5-6 0 0,5 4 0 15,5-3-128-15,2 3 0 0,2-3 0 0,-2 1 0 16,-6-4 0-16,7 0 0 0,3 1 128 0,3 1-128 16,1-2 144-16,-4-3-144 0,2-2 160 0,0 1-160 0,9 1 144 0,-2-2-144 15,-2-7 128-15,-1 3-128 0,1 3 0 0,2-1 0 16,4 1 128-16,-4-5-128 0,-4 0 0 0,2 3 0 15,1 1 0-15,2 1 0 0,1-1 0 0,-5-2 0 16,-5-1 128-16,3 1-128 0,1 5 0 0,2-6 0 16,-3-2 0-16,-3-5 0 0,-2 3 0 0,1 2 0 15,2-5 144-15,-2-1-144 0,-3-3 128 0,-5-1-128 16,-2 3 160-16,2-6-160 0,0 3 0 0,0-1 128 16,-1-1-128-16,-2 0 0 0,-7-2 0 0,1-3 0 15,-2-3 128-15,4 1-128 0,2 0 0 0,-3-1 0 16,-4-1 0-16,-1-5 0 0,-6-6 0 0,2-2-256 0,0 0 48 0,0-3 16 15,1-2 48-15,-4-5 16 0,-3-6 0 0,-6-4 0 16,-6 1 128-16,-1-5 0 16,-3-3 0-16,-1 1 128 0,-1 0-128 0,-5 1 144 0,-2 1-144 0,-3 6 160 15,-3-1 128-15,-1 6 32 0,-4 3 0 0,-5 3 0 16,-7-2 0-16,-3 0 16 16,-5-1 0-16,-4 2 0 0,-1 0 64 0,-6 3 16 0,-7-3 0 15,-3 3 0-15,-5 2-96 0,-2-2 0 0,-3 3-16 0,-1 1 0 16,-7 3-304-16,0 1 128 0,-2 3-128 0,3 1 0 15,-2 2 0-15,0 2-352 0,0 6 48 0,0 4 16 32,-1 0-1952-32,1 0-400 0,2 2-80 0,3 5-16 0</inkml:trace>
  <inkml:trace contextRef="#ctx0" brushRef="#br1" timeOffset="34491.83">29981 13103 6447 0,'0'0'272'0,"0"0"80"0,0 0-352 0,10 9 0 16,-2-7 0-16,-8-2 0 0,11 3 2048 0,-1-3 352 15,0 2 64-15,0-2 16 0,-10 0-1600 0,12-2-320 16,-2-2-64-16,-2 3-16 0,-8 1 160 0,10-4 48 0,-2-5 0 16,-1 4 0-16,0 1 208 0,-7 4 32 15,7-7 16-15,1 0 0 0,-8 7-64 0,6-5-16 0,-6 5 0 0,0 0 0 16,0 0 128-16,0 0 32 0,0 0 0 0,0 0 0 15,0 0 0-15,0 0 16 0,0 0 0 0,0 0 0 16,0 0-336-16,0 0-64 0,-11 4 0 0,-2 0-16 16,-1 2-176-16,-1 3-16 0,-2-3-16 0,-2 6 0 15,-4-1-128-15,0-1-32 0,-1 3 0 0,-2-3 0 16,-4 2 0-16,2-1-16 0,-1-2 0 0,2 1 0 16,2-2 16-16,2 2 0 0,-2-1 0 0,3 1 0 15,2-4-128-15,3 3-128 0,3-2 176 0,3-1-176 0,2-1 144 16,9-5-144-16,-6 5 0 0,6-5 144 0,-4 9-144 0,4-9 0 15,0 0 0-15,0 0 0 0,6 10 128 0,2-2-128 16,2-1 0-16,3-3 128 0,1 0 0 0,3-1 0 16,2 0 0-16,0 1 0 0,1-4-128 0,2 2 0 15,4 1 144-15,-2 2-144 0,3 3 0 0,-3 0 144 16,1 2-144-16,2-1 0 0,0 1 128 0,-2-1-128 16,1 0 0-16,-4 0 0 0,0 0 128 0,0-1-128 15,-1 0 0-15,0-3 0 0,-2 3 0 0,-2-2 0 16,-3-2 0-16,3 5 0 0,-3-4 0 0,-3 0 0 15,0-1 0-15,-3 2 0 16,1-3-576-16,-9-3 0 0,0 0-16 0,0 0 0 16,0 0-2016-16,0 0-400 0,0 0-64 0</inkml:trace>
  <inkml:trace contextRef="#ctx0" brushRef="#br1" timeOffset="35212">29804 13212 12895 0,'-15'-5'576'0,"15"5"112"0,-9-1-560 0,9 1-128 0,0 0 0 0,-9-1 0 15,9 1 2512-15,0 0 480 0,0 0 80 0,0 0 32 16,0 0-2048-16,0 0-416 0,0 0-64 0,0 0-32 0,0 0 240 0,10 2 48 15,3 1 16-15,1-1 0 0,5-2-192 0,3 0-32 16,0 0-16-16,3 1 0 0,-1 1 48 16,2 0 16-16,1 0 0 0,0-1 0 0,0 0-112 0,-1 0-32 15,1 2 0-15,0-1 0 0,3 3-64 0,1-1-16 16,0 3 0-16,1 0 0 0,1-2-64 0,2 4 0 16,1 1-16-16,0 2 0 0,-4-2-112 0,0 1-32 15,-2 5 0-15,-2-4 0 0,-4 4-96 0,-2 0-128 16,-3 1 176-16,-1 1-176 0,-2-1 128 0,1 1-128 15,-2 1 0-15,-1 3 0 0,0 5 128 0,1-5-128 16,-2 1 0-16,-2 4 0 0,-1 3 0 0,1-3 0 16,-2 2 0-16,-1-2 0 0,-1 2 128 0,-1 3-128 15,-1 1 0-15,0-1 0 0,0-2 0 0,-1 2 128 16,0-5-128-16,-1 3 0 0,-2 2 176 0,-1 0-176 16,-1-3 160-16,-1 3-160 0,0 0 192 0,-1-3-48 0,-1 3-16 0,-1 1 0 15,0-3 48-15,0 0 0 0,-1 1 0 16,-2 1 0-16,1 0-176 0,-2-4 192 0,-2 1-192 15,1 3 192-15,-2-3-192 0,-1 2 160 0,0 2-160 16,-1-5 160-16,0 0-160 0,1 2 128 16,1-1-128-16,-1-1 128 0,0 0 0 0,2-1 0 15,-3-3 0-15,0 3 0 0,-3-4 32 0,1 1 0 0,-1-1 0 0,0-2 0 16,-4 2-16-16,0 3 0 0,-1-6 0 0,-1-1 0 16,-2-1-144-16,-1 0 128 0,1 1-128 0,-1 0 128 15,1-1-128-15,0 1 128 0,-2-2-128 0,1 1 128 16,0 1-128-16,4-1 160 0,1-3-160 0,0 3 160 0,1 0-160 15,2 0 160-15,2-1-160 0,-1-3 160 0,-1-2-160 16,4-1 128-16,2 2-128 0,-1-4 128 0,0 0-128 0,3-3 0 16,2-1 0-16,2 3 128 0,0-3-128 0,6-5 0 15,0 0 0-15,-7 6 0 0,7-6 0 0,0 0 0 16,0 0 0-16,0 0 0 0,-6 5 0 0,6-5 0 16,0 0-176-16,0 0 176 0,0 0-256 0,0 0 16 15,0 0 16-15,0 0 0 16,0 0-1040-16,0 0-208 0,-6-10-32 0,6 10-16 15,1-9-1184-15,4-2-240 0,3-1-64 0</inkml:trace>
  <inkml:trace contextRef="#ctx0" brushRef="#br1" timeOffset="35573.99">30040 14793 14735 0,'-13'-2'640'0,"0"1"160"0,1 1-640 0,1 0-160 0,-3 0 0 0,1 2 0 16,1 1 4480-16,0 3 880 0,-1 3 160 0,2 0 48 16,-1 2-3968-16,1 3-800 0,0-1-160 15,3 5-16-15,0 1 112 0,2 2 32 0,1 2 0 0,1 4 0 16,2 0-128-16,-1 4 0 0,3 1-16 0,0 0 0 16,0 4-288-16,3-1-48 0,-1 2-16 0,-1-1 0 15,2-3-80-15,-1 1 0 0,0 0-16 0,0-1 0 16,1-1 48-16,1-5 16 0,1 0 0 0,2-6 0 15,3 1 64-15,2-1 16 0,-2-3 0 0,3-1 0 0,3-3-64 16,3 0 0-16,2-4 0 0,2-3 0 0,1-4 48 16,2-2 0-16,5-1 0 0,3-2 0 0,4-5-144 15,3-3-32-15,2-1 0 0,3-2 0 0,4-2-128 0,-2 0 0 16,-1 2 144-16,-4 3-144 0,-5-4 0 0,-1 1-128 16,-2 3 0-16,-2-2 0 15,-2 5-1152-15,0-1-240 0,-3 4-32 0,-3 2-18128 0</inkml:trace>
  <inkml:trace contextRef="#ctx0" brushRef="#br1" timeOffset="45914.19">5437 9606 6447 0,'0'0'272'0,"0"0"80"0,0 0-352 0,0 0 0 15,0 0 0-15,0 0 0 0,0 0 2000 0,0 0 336 16,0 0 64-16,0 0 16 0,0 0-1264 0,0 5-240 15,0-5-48-15,-2 9-16 0,2-9-64 0,0 0-16 16,0 6 0-16,2 2 0 0,-1 1-16 0,1-3-16 16,1 3 0-16,-1 0 0 0,1 3-112 0,1 2-32 15,0-3 0-15,-1 3 0 0,1 3-144 0,0 0-48 16,1 1 0-16,0 2 0 0,0 2-144 0,2 3-48 0,-1 0 0 16,0 3 0-16,0-2-64 0,-1 5-16 0,0 1 0 0,0-6 0 15,0 1 0-15,-1-4-128 16,1 1 192-16,-1 0-64 0,-2-4 192 0,1 0 48 0,-1-4 0 0,3 4 0 15,-2-1-64-15,-2-7-16 0,0-6 0 0,-1-6 0 16,0 0 64-16,0 0 16 0,0 0 0 0,0 0 0 16,5-5 304-16,3-6 64 0,-3-2 16 0,3-4 0 15,-1 0-256-15,5-7-48 0,-1-3-16 0,2-4 0 16,2-2-304-16,-1-2-128 0,3-3 128 0,1-2-128 16,2-2 0-16,-1-2 0 0,3-7 0 0,8-22 0 15,-2 6 0-15,-8 26 0 0,3-4 0 0,1 1 0 0,-1-3 0 0,12-16 0 16,-4 6 0-16,-1 5 0 0,-2 3 0 0,-4 7 0 15,-3 0 0-15,0 5 0 0,-2 4 0 0,-1 4 0 16,-2 0 0-16,-4 5 0 0,-2 0 0 0,-3 5 0 16,0 1 0-16,-4 0 0 0,1 0 0 0,-1 2 0 15,-1 3 0-15,-2 0 0 0,0 3 0 0,0 10 0 16,-3-8 128-16,3 8-128 0,-3-6 0 0,3 6 0 16,0 0 0-16,0 0 0 0,-11-2 0 0,0 5-144 15,1 1 144-15,1 0 0 0,0 2 0 0,2 2-128 16,-2-3 128-16,0 7 0 0,0-2 0 0,1 1 0 15,1 2-128-15,-2 0 128 0,0 2 0 0,0 1 0 16,0 2-128-16,-1 2 128 0,0 2 0 0,-1 2-128 16,-2 2 128-16,3-3 0 0,-2 3 0 0,-2 7 0 15,1 3 0-15,-3 2 0 0,-2 4 0 0,-2 2 0 16,-1 2 0-16,-8 25 0 0,3-2 0 0,0-4 0 16,2-5 0-16,6-22 0 0,-2 2 0 0,0 0 0 15,-2-3 0-15,0 2 0 0,2-1 0 0,0-1 0 16,1-3 0-16,-1-1 0 0,1 0 0 0,0-3 128 0,2-5-128 0,1 1 0 15,2-2 0-15,3-4 0 0,-1-3 0 0,0 0 0 16,2-7 0-16,4-4 144 0,6-6-144 0,0 0 128 16,-6-8 144-16,1 0 32 0,-1-4 0 0,2-2 0 15,1-3-112-15,1-3 0 0,1-4-16 0,1-1 0 16,0-4-176-16,-2 0 0 0,2-2 0 0,2-3 128 16,-1-3-128-16,0-2 0 0,2 0 0 0,0-2 0 0,0-5 0 15,5-19 0-15,-3 8 0 0,0 5 0 16,0 2 0-16,-4 17 0 0,2-1 0 0,-2-2 0 0,0 1 0 0,0-13 0 15,1 7 0-15,-2 9 0 0,0 7 0 0,0 7 0 16,0 1 0-16,1 6 0 0,-1 11-128 0,0 0 128 16,0 0 0-16,0 0 0 0,0 0-128 0,0 0 128 15,0 10-160-15,3 8 160 0,-1 1-288 0,-1-3 32 16,2 1 16-16,-1 2 0 16,2 0-2256-16,1 3-448 0</inkml:trace>
  <inkml:trace contextRef="#ctx0" brushRef="#br1" timeOffset="47397.79">5298 12992 11919 0,'0'0'512'0,"0"0"128"0,0-6-512 0,-1-3-128 0,-2 1 0 0,3 2 0 16,-1-3 1120-16,1 2 192 0,-3-1 32 0,2 2 16 16,1 2-80-16,0 4 0 0,0-8-16 0,0 8 0 15,0 0-304-15,0 0-64 0,1-5-16 0,-1 5 0 16,0 0-240-16,0 0-32 0,0 0-16 0,0 0 0 16,0 0-112-16,6 8-32 0,0 1 0 0,-2 5 0 15,1 1-16-15,4 6-16 0,0 0 0 0,-1-5 0 16,-1 3-256-16,4 3-160 0,-3 5 192 0,2-2-192 15,0 3 128-15,0-1-128 0,1 3 0 0,0-3 0 16,-1 0 0-16,3-6 0 0,0 0 128 0,-1-2-128 16,1-2 128-16,0-1-128 0,1-1 192 0,0-5-192 15,-2 0 384-15,4-2-48 0,-2-3 0 0,0-3 0 0,1-2 240 0,-4-1 32 16,-1-1 16-16,2-5 0 0,1 1-128 0,-1-3-32 16,1 0 0-16,-2-6 0 0,3-2-160 0,2-2-48 15,-2-2 0-15,1-14 0 0,1 1-128 0,-2-2-128 16,0 1 192-16,4-19-192 0,-3 4 160 0,-4 15-160 15,0-3 128-15,6-20-128 0,-3 3 0 0,-4 17 0 16,0-5 128-16,5-18-128 0,0 6 0 0,-4 19 0 16,0-2 0-16,3 1 0 0,-4-2 0 0,4 3 0 15,0 5 0-15,7-16 0 0,-4 9 0 0,0 2 0 16,-4 5 0-16,-3 12 0 0,-3-1 0 0,5-8 0 16,-2 4 0-16,-1 4 0 0,0 2 0 0,-4 8 0 0,-1 1 0 0,-1-1 0 15,1 2 0-15,-2 2 0 0,-1-2 0 0,-1 8 0 16,0 0 0-16,0 0 0 0,0 0 0 0,0 0 0 15,0 0 0-15,0 0-176 0,0 0 176 0,0 0-128 16,-1 10 128-16,-1-1 0 0,-3 4-144 0,1 1 144 16,-1 4 0-16,-2 11 0 0,-2 4 0 0,1-8 0 15,-2 3-128-15,-1 5 128 0,-3 7 0 0,2 3 0 16,-3-1 0-16,-2 6 0 0,0 0 0 0,-1 5 0 16,0 1 0-16,-1 2 0 0,-1 0-144 0,-2 0 144 15,0 0 0-15,2-3 0 0,0-3 0 0,-11 18 0 16,4-7 0-16,8-24 0 0,0 0 0 0,-2 3 0 15,-2-2 128-15,0-4-128 0,-1-1 0 0,1-1 144 16,3-5-144-16,1-2 0 0,1-5 0 0,1-2 128 0,2-3-128 0,3-7 128 16,1-2-128-16,-2-6 128 0,4-6 112 0,1-2 16 15,-1-6 0-15,0-2 0 0,2-4-112 0,0-3-16 16,-2-7 0-16,3 0 0 0,-1-3-128 0,2 0 0 16,0-2 0-16,0 1 0 0,0 1 0 0,1-1 0 15,-1 1 0-15,2 0 0 0,1 2 0 0,-2-1 0 16,1 1 0-16,1-1 0 0,-1 3 0 0,2-2 0 15,0 2 0-15,0-13 0 0,2 6 0 0,0 13 0 16,-1-1 0-16,0 1 0 0,1 2-128 0,1 1 128 16,-1 2 0-16,-1-3 0 0,0 7 0 0,1 7 0 15,-1 7 0-15,0 0 0 0,0 0-176 0,0 0 176 16,0 12-128-16,0 6 128 0,-1 4 0 0,1 6 0 16,0 4 0-16,0 21-128 0,0-2 128 0,1-12 0 15,0 4 0-15,2 6 0 0,1-1 0 0,0 3-128 16,1 4 128-16,4-5 0 0,-6-1 0 0,4-7 0 15,-1-4 0-15,4-5 0 0,-2-3 0 0,3-7 0 0,0-4 0 16,1-3 0-16,1-4 0 0,0-5 144 0,1-5 0 16,1-4 0-16,5-5 112 0,-1-8 32 0,3-5 0 15,2-11 0-15,2-3-80 0,-1-4-16 0,3-3 0 0,-3-6 0 16,-1-4-64-16,-1-2-128 0,0-4 176 0,0-2-176 16,1-6 144-16,-5 0-144 0,0-6 0 0,-1 1 144 15,0 2-144-15,1 0 0 0,1 7 0 0,12-21 128 16,-4 16-128-16,-4 15 0 0,-3 9 0 0,-9 19 0 0,0 5 0 0,-1 0 0 15,-1 4-128-15,-1 6 128 16,-1 0 0-16,-2 4 0 0,-6 4 0 0,0 0 0 0,4 6-144 0,-1 3 144 16,-1 4 0-16,-3 0 0 15,-4 3-1136-15,0 2-112 0,-3 1-32 0,0 9-15376 16</inkml:trace>
  <inkml:trace contextRef="#ctx0" brushRef="#br1" timeOffset="50016.02">5486 16270 7359 0,'0'0'320'0,"0"0"80"0,-7 4-400 0,7-4 0 0,0 0 0 0,0 0 0 16,0 0 1344-16,0 0 192 0,0 0 48 0,0 0 0 15,0 0-528-15,0 0-96 0,11-1-32 0,2 0 0 16,2-4 352-16,5 1 80 0,3 0 16 0,6 1 0 16,7 0-160-16,5-1-48 0,2 1 0 0,4 1 0 15,1-1-336-15,3 2-64 0,-3-3 0 0,6 1-16 16,2 1-224-16,2 2-32 0,2-1-16 0,1-2 0 15,-4-2-64-15,-2 3-16 0,-3-6 0 0,-3 3 0 0,0 2-112 0,-5-1-32 16,-2 2 0-16,0-2 0 0,0 3-256 0,-4 1 0 16,-2-4 128-16,-3 3-128 0,-1-1-160 0,-3 5-96 15,-5 0 0-15,-5-2-13920 16</inkml:trace>
  <inkml:trace contextRef="#ctx0" brushRef="#br1" timeOffset="51601.79">5823 15679 4607 0,'0'0'400'0,"0"0"-400"0,0 0 0 0,0 0 0 16,0 0 2384-16,0 0 400 0,-8 5 80 0,-1 0 16 16,1 3-1104-16,-3 0-224 0,0 3-32 0,-3 2-16 15,-3 0-288-15,-2 2-48 0,-3 3-16 0,-3-1 0 16,0 2-432-16,-3 6-80 0,0 4-32 0,0 1 0 16,0 1-304-16,0 3-64 0,1 2-16 0,1-1 0 15,-1 0-64-15,4-4-16 0,4 1 0 0,3-6 0 16,0-1 0-16,6-1 0 0,3-5 0 0,3 0 0 15,4-3 0-15,4-1 0 0,4-4 0 0,4 2 0 16,2 1 16-16,5-1 0 0,5-2 0 0,3 1 0 16,2-2 80-16,3 0 16 0,2 1 0 0,2-2 0 15,1 1-112-15,1-3-16 0,1-1 0 0,1 2 0 0,-2-3-128 16,-3 3 0-16,-2-3 0 0,0 0 128 16,0 0-2176-16,-2 2-432 0</inkml:trace>
  <inkml:trace contextRef="#ctx0" brushRef="#br1" timeOffset="52330.2">6062 18915 8287 0,'0'0'368'0,"0"0"80"0,0 0-448 0,0 0 0 16,0 0 0-16,0 0 0 0,0 0 3184 0,-5 11 544 0,-1 0 112 0,-3-1 32 16,-3 4-2528-16,0 3-496 0,-2 1-96 0,-2 2-32 15,-2 4 32-15,-2 0 0 0,-3-1 0 0,-1 4 0 16,0 1-96-16,-3 2-16 0,-1 2 0 0,-3-4 0 16,-4 1 160-16,0-3 32 0,-1 2 0 0,6-4 0 15,-1 1-128-15,4-3-32 0,3-2 0 0,3 2 0 16,-1-2-272-16,7-2-48 0,-1-3-16 0,5-1 0 15,0 0-192-15,5-5-144 0,1 2 192 0,5-11-192 16,0 0 144-16,5 9-144 0,3-1 0 0,4-3 144 16,3 0-144-16,4 3 160 0,2-4-160 0,6 2 160 15,5 1-160-15,2-1 128 0,2 2-128 0,1-1 128 16,0 0-128-16,-2 2 0 0,-1-2 0 0,-2 0 0 16,-1-2 0-16,-2 1 0 0,-2 1 0 0,-2-3 0 15,-2-2-208-15,-3 1-80 0,-2-2-16 0,-4 2 0 16,-2 1-2496-16,-12-4-496 15</inkml:trace>
  <inkml:trace contextRef="#ctx0" brushRef="#br1" timeOffset="52614.84">5653 19404 23951 0,'0'0'2128'0,"-8"0"-1696"16,0-4-432-16,8 4 0 0,0 0 1184 0,0 0 160 15,0 0 16-15,0 0 16 0,13 2-816 0,2 1-176 0,4 2-16 0,3-1-16 16,4 0 320-16,1-2 64 0,4-1 16 16,3 1 0-16,4 0-144 0,6 1-32 0,3-1 0 0,5 3 0 15,5-2-288-15,5-2-64 0,1 0-16 0,-2-1 0 16,-2 2 0-16,1-2 0 0,-3-2 0 0,0 2 0 16,-2-1 96-16,2-3 16 0,2-1 0 0,1-1 0 15,-1 0-144-15,0-6-32 0,-6-1 0 0,1 2 0 16,-2-3-368-16,-2 0-80 0,-2 4-16 0,-1-2-16304 15</inkml:trace>
  <inkml:trace contextRef="#ctx0" brushRef="#br1" timeOffset="67228.36">21032 5249 11055 0,'-18'5'976'0,"8"0"-784"0,-3 0-192 0,-1 0 0 0,-2 3 576 0,2-2 64 15,-1 2 0-15,1-2 16 0,0-2-144 0,1-1-16 16,-1-3-16-16,1 1 0 0,2 1 32 0,1 0 0 15,-1-4 0-15,3 4 0 0,-1 1 160 0,9-3 32 16,-9 0 16-16,9 0 0 0,0 0 160 0,0 0 16 16,0 0 16-16,0 0 0 0,0 0-160 0,0 0-48 15,0 0 0-15,0 0 0 0,0 0-192 0,0 0-64 16,11-5 0-16,4 3 0 0,6-2 144 0,3 0 32 0,3-2 0 0,4-1 0 16,5 1-208-16,1-4-32 0,0 2-16 0,2-1 0 15,6-1-176-15,3-1-16 0,4 1-16 0,8 1 0 16,3 1 0-16,3-2 0 0,2 0 0 0,2-2 0 15,0-3-160-15,5 1 192 0,3 0-192 0,5 3 192 16,1-3-192-16,-4 1 0 0,-4-4 144 0,3 5-144 16,4-1 0-16,1 0 144 0,0 6-144 0,-6-3 0 15,-6 1 0-15,-3-1 0 0,0 2 0 0,-3 0 0 16,0 4 128-16,-1 2-128 0,-3 1 0 0,-4-2 0 16,-11-2 0-16,-4 4 0 0,-5-1 128 0,-1 2-128 15,-4-1 0-15,-3 1 0 0,-3 1 0 0,-3 3 0 16,-3 3 0-16,-2-2-176 0,-3 0 32 0,-2 2 0 15,-2 0-1440-15,-2 3-272 0,-10-10-64 0</inkml:trace>
  <inkml:trace contextRef="#ctx0" brushRef="#br1" timeOffset="67846.12">26301 4917 1839 0,'0'0'160'0,"0"0"-160"0,-8-13 0 0,3 2 0 16,5 11 2944-16,0 0 576 0,0 0 96 0,0-11 32 15,3-1-1984-15,0 1-384 0,4 2-64 0,2 1-32 0,0 4-48 0,2 1-16 16,4-1 0-16,2-1 0 0,2 3-160 0,5 2-16 16,5 2-16-16,6 0 0 0,5-1-336 0,7 2-64 15,7 0-16-15,8-2 0 0,3 0-96 0,2-1-32 16,3-1 0-16,8 1 0 0,2 1 944 0,9-1 176 15,6-1 32-15,0-2 16 16,-1-2-1552-16,7-1-480 0,3 3-16 0,0-1 0 0,-2-3 752 0,0 2 128 16,2 1 48-16,5 0 0 0,3 2-112 0,-3-2 0 15,-7 1-16-15,1 2 0 0,4 2-80 0,-5 1-16 16,-6-6 0-16,-1 4 0 0,-2 4 0 0,1 2 0 16,-1-1 0-16,-6-1 0 0,-9 0-16 0,-4 2-16 0,-5-2 0 15,-4 1 0-15,-6-1-176 0,-3 2 160 0,-4-1-160 0,-5 4 160 16,-7-3-160-16,-8 1 0 0,-8-2 0 0,-6 0-176 31,-6 0-1584-31,-7 4-320 0,-5-9-64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42:38.50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1262 11150 21359 0,'7'-10'1904'0,"4"0"-1520"0,3 4-384 0,1-4 0 0,4 2 128 0,2-1-128 0,2 4 160 0,5 1-160 15,3-1 0-15,2 0 0 0,0 0 0 0,0 0 0 16,0 1 0-16,1 2 0 0,-3-2 0 0,2 1 0 16,2 1 0-16,3-1 0 0,4 3 0 0,2-4 0 15,3 0 0-15,7 2 128 0,4 1-128 0,1-3 144 16,-1-6 224-16,3 2 32 0,0-2 16 0,3 5 0 15,2 2-32-15,5 1 0 0,5-2 0 0,-3-1 0 16,-6 0-128-16,0 0-48 0,3-2 0 0,2 3 0 16,1 2-64-16,2-3-16 0,1-3 0 0,-3 4 0 15,-2 3-128-15,-3-1 192 0,-2-4-192 0,1 5 192 16,3 1-192-16,-1-1 160 0,-2-4-160 0,-2 4 160 16,-3-1-32-16,-4 2 0 0,1 0 0 0,-1 0 0 15,1 0-128-15,2 2 192 0,-1-2-192 0,-6 0 192 16,0 0-192-16,-5 0 0 0,-3 1 0 0,-3 1 0 0,-2 2 0 0,-3 3-144 15,-2-2 0-15,-6 5-7904 16,-1-1-1568-16</inkml:trace>
  <inkml:trace contextRef="#ctx0" brushRef="#br0" timeOffset="799.19">1885 14313 8287 0,'-15'-6'736'0,"0"-3"-592"0,-1 4-144 0,2-1 0 16,3 0 1664-16,2 2 288 0,1 1 64 0,8 3 16 15,-6-6-848-15,6 6-160 0,0 0-48 0,0 0 0 16,-4-8-176-16,4 8-32 0,0 0-16 0,4-6 0 16,2-1-304-16,2 2-64 0,1 1-16 0,6 3 0 15,0 1-160-15,7 1-16 0,6-1-16 0,4 0 0 16,5 1-176-16,2 0 160 0,7 1-160 0,0-1 160 16,3-2 64-16,5 1 16 0,1 0 0 0,10 0 0 15,4 0 128-15,7 0 16 0,0-3 16 0,1 2 0 16,-2-3-16-16,4 2 0 0,-1-1 0 0,6 2 0 0,3-1-112 0,-5 1-16 15,-2 0-16-15,-2 0 0 0,-1-1-240 16,2 1 176-16,5 2-176 0,-4-2 160 16,-6-1-160-16,-2-2 0 0,0 0 144 0,-1 4-144 0,-1 1 0 0,2-1 0 15,2-1 0-15,-7 2 128 16,-6 3-528-16,-4 0-112 0,-2 0 0 0,-4 2-7808 16,-4 3-1568-16</inkml:trace>
  <inkml:trace contextRef="#ctx0" brushRef="#br0" timeOffset="1483.65">1649 17062 13823 0,'-2'-15'608'0,"2"15"128"0,4-11-592 0,3 2-144 16,0-2 0-16,5 4 0 0,2 0 1424 0,3 0 256 0,1 2 48 16,3-3 16-16,4 2-848 0,4 1-160 0,2-2-32 0,4 2-16 15,3 1-256-15,6 3-48 0,5-1-16 0,2-1 0 16,0-1-64-16,1 4-16 0,3 0 0 0,3 2 0 15,4 1 128-15,6 1 32 0,3-1 0 0,1 1 0 16,-2-1-144-16,3 2-32 0,-1-1 0 0,6-2 0 16,2 3 0-16,2 0 0 0,4-3 0 0,-2 0 0 15,-3-2-16-15,2 0-16 0,-1 0 0 0,2 0 0 16,0-2 16-16,-4 2 16 0,-5-1 0 0,-3 0 0 16,0 1-80-16,0 0-32 0,-1 1 0 0,-2 2 0 15,-3-1-160-15,-2 1 0 0,-7 0 144 0,-3 2-144 31,-1-1-944-31,-4 0-256 0,-1 1-48 0,-4 3-11312 0</inkml:trace>
  <inkml:trace contextRef="#ctx0" brushRef="#br0" timeOffset="2233.58">1691 20086 5519 0,'0'0'496'0,"0"0"-496"16,0 0 0-16,0 0 0 0,0 0 2176 0,0 0 320 16,0 0 80-16,0 0 16 0,0 0-1440 0,12 9-272 15,-12-9-64-15,13 6-16 0,-13-6 160 0,14 5 48 16,-14-5 0-16,20 2 0 0,-2-1-112 0,0-1-32 16,-2 0 0-16,4 0 0 0,-1 0-272 0,2-1-48 15,2-1-16-15,4 0 0 0,2-1-16 0,7 1 0 0,0-1 0 0,3-2 0 16,-3 1-128-16,3 2-16 0,0 1-16 0,4 1 0 15,4-3-80-15,2-1-16 0,4-1 0 0,5 0 0 16,6 0 32-16,0-1 0 0,-2-2 0 0,1 2 0 16,3-2-80-16,2 2-16 0,2-5 0 0,3 4 0 15,8-5 16-15,-3 2 0 0,-3-2 0 0,2-2 0 16,1 1-80-16,3 3 0 0,2-1-128 0,0 4 192 16,-5-6-192-16,0 6 144 0,-1-4-144 0,0 8 128 15,-1 1-128-15,2 1 0 0,-2 0 0 0,-2-4 0 16,-4 1 0-16,-1 1 0 0,0 5 0 0,3 0 0 15,0 1-1888-15,1 0-256 16,-5-3-48-16</inkml:trace>
  <inkml:trace contextRef="#ctx0" brushRef="#br0" timeOffset="3001.64">8131 11020 17503 0,'0'0'768'0,"0"0"176"0,13-6-752 0,1 1-192 0,8 4 0 0,6 6 0 16,10 2 1616-16,6 1 304 0,5 1 48 0,3-1 16 16,0 2-1056-16,2-2-208 0,2 2-32 0,3 3-16 15,-1-1-400-15,7 2-80 0,4 0 0 0,1-3-16 16,-7-1-176-16,0 1 0 0,-5-1 144 0,1 3-144 15,-4 1 0-15,3 1 0 0,0 0 0 0,-3 6 128 16,-2-1-1344 0,-3-1-256-16,-6 0-48 0,-2 0-16 0</inkml:trace>
  <inkml:trace contextRef="#ctx0" brushRef="#br0" timeOffset="3551.15">8006 14256 23263 0,'0'0'1024'0,"0"0"224"0,3-17-992 0,5 6-256 15,6 2 0-15,2 1 0 0,5 6 384 0,6-2 48 16,0-1 0-16,9 4 0 0,5 3 16 0,7-1 0 15,8 2 0-15,1-2 0 0,2-1-144 0,-1 0-32 16,3 0 0-16,4 3 0 0,1-3-128 0,5 1-16 16,4 0-128-16,-4 3 192 0,-6-5-192 0,-1 2 0 15,-2 2 0-15,0-1-160 16,-2 3-1248-16,2 2-256 0,3-2-64 0</inkml:trace>
  <inkml:trace contextRef="#ctx0" brushRef="#br0" timeOffset="4136.85">8129 17295 23551 0,'-5'-17'1040'0,"2"7"224"0,1-1-1008 0,3 1-256 16,-1 10 0-16,6-8 0 0,3-4 464 0,3 6 48 0,3-3 16 0,3 3 0 16,6 1-128-16,6-3-16 0,7 2-16 0,5-3 0 15,4 0-192-15,0 4-48 0,2-4 0 0,3 4 0 16,2-3-128-16,3 4 0 0,3 2 0 0,4-1 0 16,5 2 0-16,-2-1 0 0,-4-1 0 0,0 1 0 15,-1 0 0-15,4 2 0 0,1-1 0 0,3 1 0 31,2 0-1504-31,-2 1-176 0,-6-2-48 0</inkml:trace>
  <inkml:trace contextRef="#ctx0" brushRef="#br0" timeOffset="4769.13">7896 20115 18255 0,'-12'-12'800'0,"4"5"176"0,-4-3-784 15,4 2-192-15,1-3 0 0,0 1 0 16,-2 0 704-16,1 0 112 0,2 3 16 0,1-2 0 0,2 0-208 0,1-2-48 15,0 2 0-15,2-1 0 0,3 2-304 0,-3 8-64 16,5-11-16-16,3 3 0 0,-3 2-192 0,3-1 0 16,3 2 0-16,0-2 0 0,2 2 0 0,1 1 0 15,1-4 0-15,2 2 0 0,0 0 0 0,4-3 0 16,0 1 0-16,5-2 0 0,2 2 432 0,3-3-16 16,5 1 0-16,5-2 0 0,3 3 224 0,8-1 32 15,7-5 16-15,2 1 0 0,0 0-352 0,1 1-64 16,0-1-16-16,5-1 0 0,1-2-96 0,3 3-32 15,4 2 0-15,-2-4 0 0,-5 0-320 0,1 1-64 16,-2-1 0-16,2-1-12560 0</inkml:trace>
  <inkml:trace contextRef="#ctx0" brushRef="#br0" timeOffset="6187.28">11800 11285 14111 0,'15'-14'624'0,"-2"9"128"0,2-2-608 0,3 1-144 0,3 3 0 0,5-4 0 16,4 1 448-16,3 2 64 0,2-1 16 0,0 0 0 15,0 2 112-15,3 2 32 0,-3-1 0 0,2 2 0 16,0-3-192-16,0-1-32 0,-3-1-16 0,4 3 0 15,2-1-96-15,3 4-16 0,4 1 0 0,3 0 0 16,2-2-64-16,-1 1-32 0,-3 3 0 0,2-1 0 16,-1 1-80-16,2-2-16 0,1 2 0 0,4-2 0 15,4-2-128-15,3-1 160 0,3 0-160 0,-1 2 160 16,-3 3-160-16,1-1 0 0,-1-1 0 0,3-1 128 16,4 1-128-16,0-1 0 0,3 1 0 0,-2 1 0 15,-4-3 0-15,0 0 0 0,-1-1 0 0,3 2 0 16,6 3 192-16,1-2-64 0,0 0 0 0,-4-1 0 15,-4 0 112-15,2-1 16 0,-2 0 0 0,7 0 0 0,1 0 0 0,-2 0 0 16,-6-1 0-16,0 0 0 0,1-1-16 0,2 0 0 16,1-3 0-16,1 1 0 0,3 1 0 0,-4 3 0 15,-2-1 0-15,-1-1 0 0,-1-6-16 0,2 3 0 16,4 1 0-16,-2 1 0 0,2 0-64 0,-1 1-16 16,-2 1 0-16,-4-1 0 0,2-3-144 0,2-1 192 15,2 1-192-15,-1 4 192 0,-3 0-192 0,-4-2 128 16,-1 2-128-16,-1 0 128 0,-3-2-128 0,3 1 192 15,1-3-192-15,1 2 192 0,1 2-192 0,-2-1 192 16,-3 0-192-16,0-2 192 0,-2-1-32 0,2 1 0 16,0 2 0-16,1 0 0 0,1-1-160 0,-5-2 0 0,-5 1 0 15,0 0 128-15,-1 1-128 0,-1 1 0 0,-2-1 0 0,2 1 128 16,2 2-128-16,1 0 0 0,1-2 0 0,-2 0 0 16,-3-2 128-16,-2 2-128 0,-3-4 128 0,-1 1-128 15,-1 3 0-15,-3 2 0 0,-1 2 0 0,3 0 0 16,2-2 160-16,3 0-160 0,1-2 192 0,0 1-192 15,-3 1 128-15,0 0-128 0,-4 0 0 0,4 0 0 16,-5 0 0-16,0 1 0 0,2 4 0 0,0 1 0 16,1-5 128-16,1 0-128 0,-1-1 0 0,1 0 0 15,-2 0 0-15,-2 0 0 0,-2-1 0 0,0 1 0 16,0 1 0-16,-2 4 0 0,1-2 0 0,-3 2 0 16,-1-1 128-16,2-2-128 0,-1 2 0 0,3-1 0 15,1 0 0-15,-2 0 0 0,3-1 0 0,-5 1 0 16,-1 1 0-16,-4 1 0 0,-1-3 0 0,0 1 0 15,-2-2 0-15,-2 2 0 0,0-1 0 0,-3 2 0 0,-1 1 208 0,-1-1-64 16,-3-1-16-16,0 2 0 0,-2 2-128 0,-1-4 0 16,-1-1 0-16,-11-2 128 0,10 7-128 0,-2 2 0 15,-2-3 0-15,-6-6 0 0,5 9-256 0,-5-9 32 16,3 9 0-16,-1 2 0 16,-2 1-448-16,-2-1-96 0,-1 2 0 0,1 1-7936 15,-3-2-1568-15</inkml:trace>
  <inkml:trace contextRef="#ctx0" brushRef="#br0" timeOffset="7354.05">11684 14323 13823 0,'-11'-14'1216'0,"11"14"-960"0,-5-5-256 0,5 5 0 16,-4-8 624-16,4 8 80 0,0 0 0 0,0 0 16 16,0 0 96-16,15 4 16 0,3 4 0 0,5-3 0 0,1 3-48 0,3-2 0 15,1-2 0-15,2 3 0 16,2 0-176-16,7-1-32 0,3 4-16 0,5-3 0 0,3 0-80 0,-1-2-16 16,1-1 0-16,2 0 0 0,1 1-48 0,3-1-16 15,2-2 0-15,4 1 0 0,8-1-128 0,-2 1-16 16,1-2-16-16,0 2 0 0,1-1-80 0,3 1-16 15,4-2 0-15,3 0 0 0,1-1-144 0,-1 0 192 16,-2 0-192-16,0 0 192 0,3 0-192 0,2 2 0 16,4-1 144-16,-2 0-144 0,-2-1 144 0,-1 1-144 15,1-2 192-15,6 4-192 0,4 1 192 0,5-1-64 16,-8-1 0-16,0-1-128 0,0 1 192 0,2 1-192 16,2 0 192-16,-1 0-192 0,-4-1 144 0,1 0-144 15,1 1 0-15,5-1 144 0,2 0-144 0,-3-2 0 0,-5 0 144 0,2 2-144 16,-1 4 144-16,1-2-144 0,-3-2 192 0,0-2-192 15,-2 0 144-15,2 1-144 0,3 4 0 0,-3-4 144 16,-3-3-16-16,1-1-128 0,-3 1 192 0,1 0-64 16,3 0 0-16,2-1 0 0,0-3 0 0,0 1 0 15,-3 1 0-15,2-2 0 0,2-1 0 0,2 3 0 16,-3-5-128-16,-1 2 0 0,0-1 0 0,-2-1 128 16,2-1-128-16,0 1 128 0,0-1-128 0,-3 2 128 15,-3-3-128-15,2 3 128 0,-1-3-128 0,3 2 128 16,1-1 0-16,-1 4 0 0,-3-3 0 0,1 1 0 15,1-3-128-15,1 3 0 0,-2-1 0 0,-5 3 0 16,-5-8 0-16,0 5 0 0,-5-1 0 0,1 2 0 0,1-2 0 0,-3-2 0 16,-5-2 0-16,-3 2 0 15,-3 3 0-15,-3 1 0 0,-4 3 0 0,-1-2 128 0,0 3-128 0,0 1 0 16,-3 2 0-16,-2-2 128 0,-1-4-128 0,-6 3 0 16,-4 3 0-16,-4-1 0 0,-2 1-352 0,-2 0 48 15,-6 0 16-15,1 3 0 16,-6 1-464-16,-1 3-80 0,-4 4-32 0,-4-1-8288 15,-6-9-1648-15</inkml:trace>
  <inkml:trace contextRef="#ctx0" brushRef="#br0" timeOffset="8437.62">11652 17324 3679 0,'0'0'160'0,"0"0"32"0,0 0-192 0,0 0 0 0,0 0 0 0,0 0 0 15,12 4 3456-15,1-2 640 0,1 2 128 0,1 0 16 16,3 2-2656-16,3-3-544 0,2-2-96 0,2 2-32 16,2 1-368-16,5-3-80 0,2 3-16 0,4-2 0 15,3-1-192-15,4 2-32 0,-1-3-16 0,2 1 0 0,-2-2-16 0,3 2-16 16,2-1 0-16,0 0 0 16,3 0 0-16,7 0 0 0,3-1 0 0,3 0 0 0,1-2 16 0,0 1 0 15,0-2 0-15,3 0 0 0,1 0 48 0,6-1 16 16,7 1 0-16,1-2 0 0,-4 0-48 0,2-2 0 15,2 2 0-15,6 1 0 0,4-4-80 0,2 1-128 16,-6-6 176-16,4 8-176 0,4-1 128 0,1 2-128 16,3-6 0-16,1 3 0 0,-4 1 0 0,4 3 0 15,4 1 0-15,-3 1 0 0,0-7 0 0,0 4 0 16,2 2 0-16,2 1 0 0,3-3 0 0,-5-1 0 16,-3 1 0-16,5 3 0 0,4 2 0 0,-3-1 0 15,-4-3 0-15,1 1 0 0,4 2 160 0,-1-2-160 0,-1 0 128 0,-1-1-128 16,2-3 224-16,-1 5-32 0,5-1-16 0,-1-2 0 15,-2 0-176-15,-1-1 192 0,3 1-192 0,-2 1 192 16,-2-2-192-16,-3 2 0 0,-4 0 0 0,5 1 0 16,3 1 0-16,-3-1 128 0,-7-2-128 0,2 3 0 15,-1 0 0-15,-1 1 0 0,0 0 0 0,-2 0 0 16,-5-3 128-16,4 0-128 0,-1 0 0 0,-1 2 128 16,-4-1-128-16,-3 0 0 0,-3 1 0 0,1 1 0 15,1-2 0-15,-1 1 0 0,-3-2 0 0,-2 1 0 16,-3 2 128-16,0-2-128 0,-1 1 128 0,-4-1-128 15,2 2 128-15,-5 0-128 0,-6-2 128 0,0 2-128 16,-4 2 0-16,0-1 128 0,-3 0-128 0,-3 2 0 16,-1-2 0-16,-1 1 0 0,-3 0 0 0,-3 0 0 0,-4-1 0 0,-5 0 128 15,-1 3-128-15,-6-2 0 0,-4-1 0 0,-2 1-176 16,-4-1 16-16,-3 2 0 16,-5-1-624-16,0 0-128 0,-11-1-32 0,0 0-7504 15,0 0-1520-15</inkml:trace>
  <inkml:trace contextRef="#ctx0" brushRef="#br0" timeOffset="9805.23">11857 20384 11055 0,'0'0'480'0,"-5"-7"112"0,5 7-464 0,-6-5-128 0,-1 0 0 0,7 5 0 16,0 0 832-16,0 0 128 0,-4-6 48 0,4 6 0 16,0 0-96-16,0 0-16 0,0 0 0 0,0 0 0 0,6-9-336 0,0 4-80 15,-6 5-16-15,11-8 0 0,1 3-80 0,0 4-32 16,2-1 0-16,2 1 0 0,2-1-64 0,2-1-16 15,3 2 0-15,1 1 0 0,3 0-48 0,-3 0-16 16,2-1 0-16,0 1 0 0,-2-2 48 0,1 1 16 16,1 1 0-16,-1-1 0 0,3 1 160 0,0 0 16 15,1-3 16-15,2 3 0 0,-1 0 48 0,2 0 16 16,0 0 0-16,4 0 0 0,2 0-16 0,2-1-16 16,0 1 0-16,-1-3 0 0,-1-2-80 0,2 1-16 15,2 1 0-15,0 0 0 0,1-1-80 0,0 0 0 16,3 2-16-16,5-1 0 0,5 0-144 0,1-1-32 0,-3-5 0 15,1 4 0-15,0 2-128 0,2 1 0 0,1-2 144 0,5 1-144 16,2 1 0-16,2-2 0 0,0 0 0 0,2-3 128 16,-4-1-128-16,1-1 0 0,1 0 0 0,6-1 0 15,3 1 0-15,0-4 0 0,0 1 0 0,-1 0 0 16,2-1 0-16,0 1 0 0,6-1 0 0,1-1 128 16,0-1-128-16,-2 3 0 0,0 3 0 0,0-1 0 15,1 3 0-15,1-1 0 0,0 3 0 0,-3 1 0 16,-3-1 0-16,0 0 0 0,-3 1 0 0,5 2 0 15,4 0 0-15,-2 1 0 0,-2 0 0 0,-1 2 0 16,1 0 0-16,5 3 0 0,4-1 0 0,0 3 0 16,-4-3 0-16,-1-1-192 0,0-2 192 0,1 0-192 15,8 0 192-15,-2 0 0 0,-2-1 0 0,1 0 0 16,2-1 0-16,5 1 0 0,2-3 0 0,-1 2 0 0,-4-2 0 16,1 3 0-16,0-1 0 0,3 0 0 0,4-2 0 0,-4 0 0 15,-3 2 0-15,2 0 0 0,2 2 0 0,-1 0 0 16,-2 0 0-16,1 2 0 0,-5 0 0 0,0 5 0 15,4-4 0-15,-5 2 0 0,-3 2 0 0,-3-2 0 16,0 0 0-16,0 5 0 0,3-2 0 0,-3 3 0 16,-2-2 0-16,-3 3 0 0,-1-1 0 0,-3-1 0 15,0 4 0-15,1-2 0 0,-1-1 0 0,-4 4 0 16,-3 1 0-16,-3-1 0 0,-2-4 0 0,-1 4 0 16,-2 2 0-16,1 0 0 0,-1-2 0 0,-3-1 0 15,-5-5 0-15,-5 2 0 0,-2-2 0 0,-3 1 0 16,-3-1 0-16,-2 1 0 0,-4 0 128 0,-2-1 16 15,-3 3 0-15,-2-5 0 0,0 2 80 0,-6-2 16 16,0 0 0-16,-4 1 0 0,0-3-96 0,-2 0-16 0,-3 1 0 0,-4-3 0 16,4 1-128-16,-2 0 0 0,-10-4 0 0,9 6 0 31,-9-6-368-31,5 4-48 0,-5-4-16 0,0 0 0 16,0 0-1728-16,0 0-336 0</inkml:trace>
  <inkml:trace contextRef="#ctx0" brushRef="#br0" timeOffset="11861.8">28412 8953 4607 0,'8'-7'400'0,"2"2"-400"0,3-2 0 0,-1 2 0 16,2-4 1440-16,2 0 208 0,-1-3 32 0,1 4 16 15,2-1-1328-15,-1 1-368 0,1-3 128 0,-2 3-3312 16,-1-1-656-16</inkml:trace>
  <inkml:trace contextRef="#ctx0" brushRef="#br0" timeOffset="12274.23">28604 8741 8287 0,'0'0'368'0,"-4"-7"80"0,0 1-448 0,1-2 0 0,-1 2 0 0,0 1 0 0,0-4 1280 0,4 9 160 15,-2-5 32-15,-2-3 16 0,-1-1-944 0,0 4-192 16,-2-2-32-16,4 1-16 0,3 6-128 0,-6-8-32 16,3 0 0-16,3 8 0 0,-5-8 0 0,2 1 0 15,3 7 0-15,-4-5 0 0,2-6 64 0,2 11 16 0,0 0 0 0,0 0 0 16,0 0 80-16,0 0 16 0,0 0 0 0,0 0 0 16,-11 3-320-16,3 3 128 0,-3-1-128 0,0 8 0 15,-3-1 176-15,-1 3-176 0,-3 1 160 0,-4 3-160 16,-3 4 432-16,-3 0-16 0,-3-1 0 0,-2 2 0 15,-3 3 112-15,-3 1 32 0,-1-2 0 0,-1 5 0 16,0-3 32-16,1 4 16 0,-1 2 0 0,3 1 0 16,0-4-288-16,2-2-48 0,-2 0-16 0,2-1 0 15,5-1-256-15,1-2 128 0,4 0-128 0,3-5 0 16,4-2 128-16,5-4-128 0,4-4 0 0,3 3 0 16,3-2 0-16,4 0 0 0,3 3 0 0,0-1 0 15,-3-13 0-15,11 8 0 0,0 2 0 0,2-2 0 16,4 2 128-16,0-5-128 0,3-1 0 0,1-1 0 15,3 6 0-15,4-4 0 0,0-3 0 0,3-1 0 0,-2 2 0 16,4-1 160-16,-1-2-160 0,3 0 128 0,4-4-128 0,2 3 0 16,0 1 0-16,2 1 0 15,2 3-1408-15,-1-3-320 0,1-1-64 0</inkml:trace>
  <inkml:trace contextRef="#ctx0" brushRef="#br0" timeOffset="15509.16">27690 9302 10703 0,'0'0'464'0,"0"0"112"0,0 0-448 0,10 3-128 0,-10-3 0 0,11 5 0 16,-4 1 320-16,-7-6 64 0,8 5 0 0,-1 0 0 15,2 2-48-15,0-2 0 0,-1 1 0 0,-1 1 0 16,-7-7-16-16,13 3 0 0,1-1 0 0,0-1 0 16,0 2 128-16,1-1 32 0,3-2 0 0,0 0 0 15,1-2 0-15,3-1 0 0,1 0 0 0,2-3 0 0,0 1-96 0,8 1 0 16,2 2-16-16,4-2 0 16,3 0-176-16,3 1-48 0,2 1 0 0,2-1 0 0,1-2 0 0,-3-1 0 15,-3 0 0-15,-1 1 0 0,2-2 16 0,2 2 0 16,1 0 0-16,2-4 0 0,3 4-16 0,-2-1 0 15,1-1 0-15,-1 2 0 0,-1-4-144 0,-1 2 160 16,0 3-160-16,0-2 160 0,1 0-160 0,4 3 0 16,5 0 0-16,1 1 0 0,-1-2 128 0,0 1-128 15,-3 1 128-15,1-1-128 0,-1 2 0 0,2-4 0 16,2-3 128-16,1 3-128 0,0 3 0 0,-1 0 0 16,-2 2 0-16,-6-1 128 0,-5-3-128 0,-2 3 0 15,-1-2 0-15,1 1 128 0,-1-1-128 0,0 1 0 16,-1-2 0-16,1 0 0 0,0 2 0 0,-3 0 128 0,-2 2-128 0,0 0 0 15,-2-1 0-15,0 1 128 0,0 0-128 0,1 0 0 16,1-1 0-16,2-1 0 0,-1 1 0 0,5 1 0 16,3-1 0-16,-1 0 0 0,-3 1 0 0,-3 2 0 15,-4-1 0-15,-4 2 0 0,-1 1 0 0,-3-2 0 16,-1 2 0-16,-2-5 0 0,-2-2 128 0,-1 6-128 16,-2-3 0-16,1 2 0 0,-3 2 0 0,1-4 0 15,1-1 224-15,0 0 16 0,4 1 0 0,-4 2 0 16,2 0-96-16,1 1-16 0,0 1 0 0,2 1 0 15,-1-1-128-15,-1 1 0 0,-3 1 0 0,-1 0 0 16,-2-4 0-16,-2 3 0 0,0 3 0 0,-4-4 0 16,0 1 0-16,-2 1 0 0,1-1 0 0,1 0 0 15,-2 3 0-15,-1-2 0 0,-2 2 0 0,0-1 0 16,2-1-144-16,-4 0 144 0,-5-6 0 0,7 10 0 0,1 0 0 0,-2-1 0 16,1 4 0-16,-1-3 0 0,0 1 0 0,1 3-128 15,-1-1 128-15,-2 5 0 0,0 4 0 0,-3-1 0 16,-1 0 0-16,-1 3 0 0,-3 2 0 0,-1 5 0 15,-1 1-128-15,-2 2 128 0,0 2 0 0,-3 0 0 16,1 3 0-16,-3 1 0 0,-2 0 0 0,1 2 0 16,1 5 0-16,2 0 0 0,0 0 0 0,3 2 0 15,-4 0-128-15,3 0 128 0,0 4 0 0,0 1 0 16,3 1 0-16,1 0 0 0,1-1 0 0,2 2 0 16,0 1 128-16,4 0-128 0,0 0 160 0,2 2-160 15,2-1 160-15,2 1-160 0,0 3 128 0,2 0-128 16,-3 2 0-16,1-1 144 0,-2 5-144 0,1 0 0 15,-2-3 0-15,0 1 128 0,1 3-128 0,-2-3 0 16,-1 0 0-16,-3 2 0 0,-2 0 0 0,1 1 0 16,-1-7 0-16,-1 4 0 0,2 3 0 0,-3-1 128 15,-4 2-128-15,-1 2 0 0,-1-4 0 0,0 2 128 16,0-5-128-16,2 0 0 0,1-3 128 0,0 4-128 0,0-1 128 0,3 0-128 16,-3 0 192-16,5-4-64 15,1 0 0-15,1 1 0 0,0 4 112 0,2-2 16 16,1-1 0-16,-1-1 0 0,0 5-96 0,-1 0-16 0,0 3 0 15,2-3 0-15,2-1-16 0,0 3-128 0,0-3 192 0,0-1-64 16,-1 1-128-16,-2 1 128 0,0-2-128 0,0 4 128 16,1 3-128-16,2-3 0 0,-3-2 144 0,2-2-144 15,0 1 0-15,-2 3 128 0,-2 1-128 0,2-4 0 16,-1-4 0-16,2 3 0 0,-2-5 0 0,-1 1 0 16,-1 1 0-16,-5-5 0 0,1-1 0 0,-1 1 128 0,0 3 48 0,-2-3 16 15,0 0 0-15,0 2 0 0,-4 1 96 0,1-5 32 16,-2 3 0-16,-1 5 0 0,-1 0-144 0,-1 1-32 15,2-3 0-15,3 2 0 0,0-6-144 0,-2 1 192 16,0 3-192-16,2-1 192 0,-2 0-64 0,2 2 0 16,-1-2 0-16,-1 2 0 0,-1-2 32 0,0 1 0 15,-1 4 0-15,0 2 0 0,-2-5-32 0,3 3-128 16,-1-4 192-16,-1 3-64 0,-1-7-128 0,2 1 0 16,-2 1 144-16,2-3-144 0,-3-2 176 0,2 2-48 15,1-1 0-15,-1 1 0 0,4 2 64 0,-2 1 16 16,2-3 0-16,-3 1 0 0,1-1 0 0,1 1 0 15,2-2 0-15,1 1 0 0,-1-3-32 0,0 0-16 16,0 1 0-16,-2-2 0 0,0-1-160 0,-1 0 0 16,0 1 144-16,0-4-144 0,-1-1 0 0,-2 1 144 0,0 3-144 0,-1 0 0 15,-1-3 128-15,1 2-128 0,-2-2 0 0,2-2 0 16,0 0 0-16,0-2 0 0,3 0 128 0,0-4-128 16,-1 1 0-16,2-2 0 15,0-2 0-15,2 0 0 0,-1 0 0 0,3-3 0 0,-2-3 0 0,2 3 0 16,1 2 144-16,0-2-144 0,-1-2 0 0,3-1 144 15,-1-3-144-15,2 0 0 0,1-2 0 0,0 0 0 16,-2-1 0-16,2 3 0 0,-1-3 0 0,2 2 0 16,-4-4 128-16,4-1-128 0,-1 0 128 0,0 1-128 15,0-1 0-15,0-3 128 0,1 1-128 0,-2-1 0 16,0 0 0-16,1 3 128 0,-1 1-128 0,1-2 0 16,-1-2 0-16,1 0 0 0,1 3 0 0,-1-3 0 15,0 0 0-15,1-2 0 0,-1-1 128 0,1-1-128 16,2 1 0-16,-1 0 0 0,1 2 0 0,0-3 0 0,1 0 0 0,0 1 0 15,-2 4 0-15,2-1 0 0,0 1 0 0,1-2 0 16,1-3 0-16,-1 3 0 0,-3 0 0 0,2-4 128 16,1 0-128-16,0 1 0 0,3 1 0 0,1-4 0 15,-1 1 128-15,-1-2-128 0,0 1 0 0,1-3 0 16,1 3 0-16,-1-4 0 0,0 2 128 0,-1-2-128 16,1 2 0-16,-3-10 128 0,4 9-128 0,-4-9 0 15,2 11 0-15,2-2 0 0,-4-9 0 0,4 12 0 16,0-2 0-16,0-4 0 0,-4-6 0 0,3 12 0 15,-3-12 0-15,5 9 0 0,-2-1 0 0,-3-8 0 16,4 9 0-16,-4-9 0 0,0 0 0 0,4 12 0 16,-4-12 0-16,3 7 0 0,-3-7 0 0,4 11 0 0,-4-11 0 15,3 9 0-15,-3-1 0 0,0-8 0 16,2 11 0-16,0-1 0 0,-2-3 0 0,0-7 0 16,2 11 0-16,-2-11 0 0,3 8 0 0,-1 1 0 0,-1-1 0 0,-1-8 0 15,0 0 0-15,0 0 0 16,0 0 0-16,0 10 0 0,0-10 0 0,0 0 0 0,0 0 0 0,0 0 0 15,0 0 0-15,0 0 0 0,0 0 0 0,0 0 0 16,0 0 128-16,0 0-128 0,-5 5 0 0,5-5 128 16,0 0-128-16,0 0 0 0,-10 3 0 0,10-3 128 15,-9-2-128-15,0 0 128 0,1-2-128 0,-3 0 128 16,0-2-128-16,-2 0 0 0,-1-1 144 0,-2-2-144 16,-3 2 128-16,-2-2-128 0,0 1 128 0,-1-1-128 0,-1 3 128 0,-1 0-128 15,0-1 160-15,-3 2-160 0,1 0 0 0,-1-3 128 16,0 3-128-16,0 0 0 0,1-4 0 0,-1 2 0 15,0-3 0-15,-2 1 0 0,-1-3 0 0,-1 5 0 16,1-4 0-16,-2 4 0 0,-1-5 0 0,1 3-128 16,0 1 128-16,0 1 0 0,2 0 0 0,1 3 0 15,-1 1-128-15,1 1 128 0,1 2 0 0,2 1 0 16,0 2-128-16,2-1 128 0,0 3-144 0,1 2 144 16,0-2-208-16,0 0 80 0,-1 4-112 0,0-4-16 15,-2 1 0-15,2 3 0 16,0-1-128-16,5 3-48 0,0 0 0 0,3 0 0 15,2 0-256-15,0-1-48 0,3 0-16 0,4-1 0 16,2 0-2320-16,-2-1-480 0,7-8-96 0,0 0 0 0</inkml:trace>
  <inkml:trace contextRef="#ctx0" brushRef="#br0" timeOffset="16076.15">29794 19048 16575 0,'-10'-14'736'0,"3"7"160"0,1-2-720 0,0 3-176 0,1 2 0 0,5 4 0 15,0 0 2048-15,0 0 368 0,0 0 80 0,-11 2 0 0,3-1-1696 0,-4 3-352 16,2-1-64-16,0 4 0 0,0-2-176 0,-2 2-16 16,-1 4-16-16,-1 4 0 0,-2-2 48 0,-2 1 16 15,-1 3 0-15,0 6 0 0,-3 1 112 0,-1 7 32 16,1-4 0-16,-4 4 0 0,-2 4-80 0,-1-4-16 16,-4-1 0-16,0 0 0 0,-3 1-96 0,2-2-32 15,0 1 0-15,2 2 0 0,1-4 48 0,5-1 16 16,0-7 0-16,3 2 0 0,2-2 160 0,2 2 16 15,1-3 16-15,3 1 0 0,2-2-144 0,1 0-16 16,4 0-16-16,3-3 0 0,1-2-240 0,1 2 0 16,3-2 128-16,1-1-128 0,3-3 0 0,0 3 0 15,1-4 0-15,1 3 0 0,1-4 0 0,0 5 0 16,1-6 0-16,0 3 0 0,-1-3-160 0,4 4 160 0,-4-3-128 0,1 0 128 16,2 2-176-16,0-1 176 15,0 1-208-15,3 0 80 0,0 1 128 0,2-1 0 16,1 1 0-16,4 3 0 0,0-2 0 0,0 3 0 15,3 0 0-15,4 0 0 0,5 0 0 0,1 3 0 0,0-1 0 16,2 1 0-16,2-2 0 0,1 0 0 0,2 2 0 0,3-1 128 16,3 2-128-16,2 0 0 0,3 1 0 0,3 0 128 15,4 4-128-15,1-2 0 0,0 1 0 0,-3-2 0 16,-3 2 0-16,3 1 0 0,3 4 0 0,-2-3 0 16,4 0-192-16,0 3 0 0,1-2 0 0</inkml:trace>
  <inkml:trace contextRef="#ctx0" brushRef="#br0" timeOffset="22614.31">3253 4907 9375 0,'0'0'416'0,"0"0"96"0,0 0-512 0,0 0 0 16,0 0 0-16,0 0 0 0,-9 4 384 0,9-4 0 15,0 0-16-15,-4 9 0 0,4-9-32 0,0 0 0 16,0 0 0-16,0 0 0 0,-5 9-64 0,5-9-16 16,0 0 0-16,-4 12 0 0,2-2 80 0,2-10 16 15,-3 12 0-15,3-12 0 0,0 14 0 0,0-14 0 16,3 10 0-16,-1 0 0 0,-2-10 64 0,5 13 16 16,-5-13 0-16,8 8 0 0,2-1 16 0,-2 0 16 15,2-2 0-15,1 1 0 0,3-2 0 0,2-2 0 16,0 2 0-16,3-1 0 0,0-3-80 0,3-2-32 15,1 1 0-15,2-1 0 0,1-1-64 0,3-2-16 0,5 0 0 16,2 1 0-16,1-1-48 0,-1-1-16 0,1-1 0 16,1 3 0-16,-5 1-64 0,4-4-16 0,1 2 0 0,2 3 0 15,-2-2-128-15,3 0 192 0,2 2-192 0,3-1 192 16,2 0-64-16,2 1-128 0,-2-1 192 0,-1 1-64 16,-1-3-128-16,-3 2 128 0,4 1-128 0,-1 0 128 15,-1 2-128-15,4 3 0 0,2 1 0 0,2-2 128 16,0-2-128-16,-1 4 0 0,1-1 0 0,-5 0 128 15,1-1-128-15,-2 2 128 0,2 1-128 0,2 0 128 16,2-1-128-16,0 1 0 0,2 0 0 0,-3-2-176 16,-4 0 176-16,1 2 0 0,-1 3 0 0,2-2 0 15,-3-2 0-15,2 2 0 0,3-1 0 0,3-1 0 16,0 4 128-16,-1-2 0 0,0-2 0 0,-1 1 0 16,-1 1 16-16,-1-2 16 0,0 1 0 0,2 3 0 0,2-3-160 0,2 1 0 15,0 5 144-15,1-6-144 0,-3 1 0 0,3-1 144 16,-4-2-144-16,0 3 0 0,-1 2 192 0,3-3-192 15,1 0 192-15,2 1-192 0,0-2 176 0,-1 1-176 16,-5 1 160-16,0-1-160 0,1-2 176 0,-2 2-176 16,-2 1 192-16,2 0-192 0,0 1 192 0,2 1-192 15,2-4 192-15,-2-2-192 0,-5-2 192 0,0 1-192 16,-1-1 192-16,-1 2-192 0,0-2 192 0,0 0-64 16,4 0 0-16,-2-2-128 0,0 1 192 0,-2-1-192 15,-1-1 192-15,-2-1-192 0,0 0 192 0,1 1-192 16,-2-1 192-16,-1 3-192 0,0-2 176 0,-1 0-176 0,2-2 160 15,0 2-160-15,-1-1 128 0,0 1-128 0,-1-1 0 0,-2-2 144 16,-2 0-144-16,1-2 0 0,0 2 0 0,-1-1 0 16,-3-2 0-16,0 3 128 15,-1-3-128-15,0 2 0 0,1 1 0 0,-1-2 0 0,-1 1 128 0,1-2-128 16,1 3 0-16,-1-3 0 0,-2 1 0 0,-5 3 128 16,1-4-128-16,-4 4 0 0,0-1 0 0,-2 0 0 15,0 1 0-15,0-1 0 0,-2-2 0 0,1 4 0 16,-3-1 0-16,0-2 0 0,-2 2 0 0,-2 3 0 15,0-2 0-15,-1 0 128 0,0 2-128 0,-1-1 0 16,-1-1 192-16,0 3-64 0,-1-3 0 0,3 0 0 16,-1 2 64-16,-1-1 16 0,4-1 0 0,-3 3 0 15,-11 1-80-15,11-2-128 0,-1-1 176 0,-10 3-176 16,10-8 144-16,-2 3-144 0,-2 1 0 0,-6 4 144 16,8-8-144-16,-2 3 0 0,-1-1 144 0,-5 6-144 0,0 0 128 15,8-10-128-15,-3 4 160 0,0-4-160 0,4 2 176 16,-4-1-176-16,-5 9 192 0,7-10-192 0,-2-3 160 0,-2-2-160 15,1-1 128-15,-1-1-128 0,-1-1 208 0,1 0-32 16,-2 1-16-16,-1-4 0 0,0 0 32 0,0-5 16 16,-1 1 0-16,1-4 0 0,0-3 16 0,1-1 0 15,0 0 0-15,-1-3 0 0,0-2-32 0,2 0 0 16,-1-2 0-16,2-1 0 0,0-4-64 0,4-1-128 16,-2 4 176-16,1-5-176 0,2-4 128 0,-1 4-128 15,1-1 0-15,1 0 0 0,-1-2 128 0,-1 2-128 16,1-2 0-16,-1 2 0 0,1 2 0 0,0-3 0 15,-1-1 0-15,0-1 0 0,0-2 0 0,1 5 0 16,1-1 0-16,0 1 0 0,-2 4 0 0,0-3 0 0,-2 2 0 16,0 2 0-16,0 5 0 0,0 0 0 0,-1-1 0 0,0-2 0 15,-2 0 0-15,1 3 0 0,-3 1 0 16,0 0 0-16,0 3 160 0,0 3-160 0,0 6 128 0,-2-2-128 16,1 3 0-16,0 1 0 0,0-1 0 0,-1 4 0 15,0-1 0-15,2 2 0 0,0 1 0 0,-1 2 0 16,-1-1-128-16,1 2 128 0,1 2 0 0,-1-2 0 15,-1 1 0-15,2 0 0 0,0-1 0 0,0 3 0 16,-1-2 0-16,-1 4 0 0,-2 1 0 0,0-1 0 16,3 3 0-16,-2-4-144 0,1 4 144 0,-2-3-160 15,0 2 160-15,-1 4 0 0,5 4 0 0,-5-6 0 16,0-1 0-16,5 7 0 0,-7-5 0 0,0 0 0 16,-3 3 0-16,2-1-128 0,-3 2 128 0,-1 0 0 15,-1-1 0-15,-2 2 0 0,-3 2 0 0,-2 0-128 0,-5 1 128 0,-3 2 0 16,-3 1 0-16,-1-2 0 0,-3-1 0 0,-1 2-128 15,1-3 128-15,-1 3 0 0,-1 7 0 16,-4-5 0-16,0 1 0 0,-4 2 0 0,1 3 0 0,-5-3 0 16,-3 0 0-16,-1 0-128 0,-2 0 128 0,2 3 0 15,-2-3 0-15,0 2 0 0,1 1 0 0,-4-2 0 16,-4 0 0-16,1-2 0 0,-1 0 0 0,-2 3 0 16,3-6 0-16,2 2 0 0,-2-1 0 0,0 0 0 15,0 3 0-15,-3-3 0 0,-2 1 0 0,1-3 0 16,2-1 0-16,-2 5 0 0,0-3 0 0,0 2 0 15,-1-1 0-15,-4 0 0 0,-5 2 0 0,4-4 0 16,2-3 0-16,1 5 0 0,-1 2 0 0,0-3 0 0,-4 3 0 16,1-4 0-16,2-1 0 0,-1 0 0 0,4-1 0 15,3 0 0-15,0-2 0 0,-1 0 0 0,-4 1 0 0,0 0 0 16,2 1 0-16,0-3 0 0,2-1 0 0,3-1 0 16,-1 1 0-16,0 1 0 0,-2 0 0 0,-1-1 0 15,-3-2 0-15,3 2 0 0,4-3 0 0,1-1 0 16,0 2 0-16,2 0 0 0,1-2 0 0,-2-2 0 15,-2 2 0-15,2-1 0 0,3-6 0 0,1 3-128 16,0-1 128-16,4 0 0 0,4-1 0 0,1-5 0 16,2-1 0-16,-2-1 0 0,-1 1 0 0,3 1 0 15,2-2 0-15,4 1 0 0,2 1-144 0,4 2 144 16,3 0 0-16,0-1 0 0,1-2 0 0,3 6 0 16,2 2 0-16,3-1 0 0,0 2 0 0,2-2 0 15,-1 1-144-15,1 1 144 0,-2 5 0 0,2 0 0 16,0-2 0-16,1 0 0 0,4 1 0 0,0 1 0 0,-1 2 0 0,1 0 0 15,2 0 0-15,-1 1 0 0,0 0-128 0,2 2 128 16,-2-1 0-16,2 2 0 0,-1-3 0 0,2 3 0 16,0 2 0-16,1-3 0 0,1 1-144 0,8-3 144 15,-10 2 0-15,2 3-144 0,2 3 144 0,6-8 0 16,-8 8 0-16,2 2 0 0,0-4 0 0,1 6 0 16,1-1 0-16,-3 4 0 0,2-1-128 0,2 1 128 15,-3-1-128-15,1 0 128 0,-1 4 0 0,0 0 0 16,-1-1 0-16,1 3 0 0,-2 4 0 0,1 0-128 15,-1 4 128-15,-2-1 0 0,-2 3 0 0,-1 1-128 16,1-2 128-16,1 4 0 0,0 3 0 0,0 1 0 16,-3 2 0-16,0 2 0 0,0-1 0 0,0-2 0 0,-1 2 0 0,-3 3-128 15,-2 0 128-15,-2 4 0 0,0-1 0 16,2 1 0-16,0-2 0 0,-2 4 0 0,-1 5 0 16,2 0 0-16,-1 1 0 0,0 1 0 0,0 1 144 0,0 0-144 15,0-1 0-15,2 3 0 0,1-1 0 0,0 1 0 16,-1-6 0-16,1-2 0 0,1-3 0 0,1 2 0 15,1 2 0-15,-1 0 0 0,1-1-128 0,2-6 128 16,1-1 0-16,0-4 0 0,-1 4 0 0,0-2 0 16,2-6 0-16,-1 0 0 0,0-3 0 0,3-2 0 15,2-1 0-15,1-1 0 0,-2-6 0 0,1 0 0 16,2-1 0-16,-3-1 0 0,3-3 0 0,0-1 0 16,1-3 128-16,0 1-128 0,0-2 0 0,0-3 0 15,0-1 0-15,0-2 0 0,-1 2 128 0,6-9-128 16,0 0 0-16,-8 5-304 0,-1 3 64 0,4-3 16 15,-3-1-2272-15,-1 1-464 0</inkml:trace>
  <inkml:trace contextRef="#ctx0" brushRef="#br0" timeOffset="33840.28">1604 10938 5519 0,'-24'-10'496'0,"7"2"-496"0,2 1 0 0,-1 2 0 16,2 0 1328-16,0 1 160 0,0 0 48 0,2-2 0 0,2-6-304 15,0 7-48-15,-1-1-16 0,-1 1 0 16,1 1-208-16,0-4-32 0,3 3-16 0,0 3 0 15,8 2-320-15,-9-2-64 0,9 2-16 0,-6-2 0 0,6 2-160 0,0 0-32 16,0 0-16-16,0 0 0 0,0 0-128 0,0 0-32 16,0 0 0-16,0 0 0 0,0 0 176 0,0 0 16 15,5-10 16-15,2 6 0 0,-7 4-176 0,16-3-48 16,-1 1 0-16,3 0 0 0,2 2-128 0,2 0 0 16,1 0 144-16,2 2-144 0,3-1 0 0,0 2 144 15,0-2-144-15,4 0 0 0,2 0 272 0,2 1-48 16,-1-2-16-16,3 2 0 0,2 3 80 0,7-1 16 15,2-1 0-15,5-1 0 0,0-1 32 0,2-1 16 16,0-1 0-16,1 0 0 0,3 0-32 0,4-2-16 0,3 1 0 0,2-2 0 16,-1-1-32-16,1 0 0 0,-2-3 0 0,-1 0 0 15,1 3-64-15,1-6-16 16,1 3 0-16,2-2 0 0,1-1 0 0,-2 0-16 0,-2 2 0 0,-2 1 0 16,-1-5 64-16,1 4 16 0,0-4 0 0,-1 6 0 15,-3-2-256-15,-4 4 144 0,-4 1-144 0,-3-3 128 16,-3 0-128-16,-2 3 0 0,-3 0 144 0,-1 2-144 15,-3-1 128-15,-1 2-128 0,-2 1 160 0,-3 0-160 16,-5 1 0-16,-1 2 0 0,-2-1 0 0,-4-1 0 16,-7 2 0-16,-3 0 0 0,-11-3 128 0,0 0-128 15,0 0 0-15,0 0 0 0,0 0 0 0,0 0 0 16,0 0 128-16,-9 10-128 0,-6 2 0 0,-3 1 0 16,-4-4 0-16,-3 3 128 0,-8-5-128 0,-3 3 0 15,-2-2 0-15,-4 3 128 0,-1-3-128 0,-5 2 0 16,-3 4 0-16,-5-4 128 0,-4 2-128 0,-6-3 0 0,-1 1 0 0,-1-4 128 15,2 3-128-15,0-1 0 0,-1 3 128 16,-2-1-128-16,-1 2 0 0,-1-2 144 0,0-4-144 0,2-1 128 16,3 2-128-16,-1-2 128 0,-3-1-128 0,-5-2 128 15,-5-2-128-15,-4 1 128 0,3 5 16 0,-3-3 0 16,-2-1 0-16,0 1 0 0,-3 1-144 0,4 3 0 16,4-2 0-16,3 2 128 0,4 2-128 0,3 3 128 15,1-1-128-15,4 3 128 0,1 0-128 0,7-4 0 16,6 0 0-16,7 4 0 0,7 3-128 0,6-2 128 15,4 0 0-15,4 1 0 0,3-2 0 0,3 3 0 16,6-1 0-16,3-1 0 0,3-4-144 0,4 2 144 0,2 0 0 16,3-4 0-16,4 2 0 0,4-2-128 0,4 2 128 15,6 1 0-15,2-7 0 0,7 0 0 16,6-1 0-16,8 0 0 0,8-3 0 0,7-1 0 0,4-3 144 0,2 0-144 16,4-1 128-16,-1-1-128 0,4-4 0 0,6 1 128 15,10 2-128-15,0-3 0 0,-3 4 0 0,3-5 0 16,2-1 0-16,4 0 0 0,3 1 128 0,-2 1-128 15,-4-2 0-15,5 3 0 0,-1-1 0 0,0 0 0 16,5-4 0-16,-5 5 0 0,-3-3 0 0,0 2 0 16,-1-2 0-16,-4 0 0 0,-3 0 0 0,-4 0 0 15,-4 5 0-15,-2-2 0 0,-4 3 0 0,-2 1 0 16,-1-1 0-16,-5 0 0 0,-6-1 0 0,-5 0 0 16,-5-1 0-16,-6 3 0 0,-5 1 128 0,-7 1-128 15,-7 1 0-15,-3-1 192 0,-5-1-192 0,-13 3 192 16,10 0-192-16,-10 0 0 0,0 0 0 0,0 0 0 0,-14 1 256 0,-6 1-16 15,-7-2-16-15,-6 4 0 16,-7-1-96-16,-8 1 0 0,-8 1-128 0,-9 0 192 0,-6-5-192 0,-5 2 0 16,-5 1 0-16,-6 2 0 0,-6 4 0 0,-3-5 0 15,-3-3 0-15,-2 5 0 0,0 6 0 0,-6-2 0 16,-5-5 0-16,4 3 0 0,4-1 0 0,-1 0 0 16,-1 3 0-16,1-5 0 0,4-1 0 0,8-1 0 15,4 4 0-15,5-3 0 0,-1 1 0 0,9 1 0 16,4-1 0-16,9-1 0 0,7 0 0 0,9-2-128 15,4 1 128-15,6-2 0 0,4-1 0 0,6 0 0 16,5 0 0-16,6-1 0 0,4-3 0 0,5 3-160 16,7 1 160-16,0 0-128 0,0 0-128 0,0 0-32 0,10-7 0 15,7 5 0-15,4-2-80 0,8-2-16 0,7-1 0 0,6 2 0 16,6-2 256-16,9 3 128 0,11 4-160 0,3-4 160 16,3-6-144-16,1 2 144 0,0-2-128 0,5 4 128 15,1 3-160-15,0-3 160 0,-3-2-192 0,-2-2 192 16,-2 1-160-16,2 0 160 0,4 4-128 0,2-3 128 15,0-6 0-15,-2 1-128 0,-1 0 128 0,-4 1 0 16,-4-3 0-16,2 0 0 0,-1 1 0 0,0-1 0 16,-1 1 0-16,-6-2 0 0,-7 1 0 0,-5-1 0 15,-4 2 0-15,-7 1 0 0,-3 1 0 0,-7-3 0 16,-4 3 128-16,-4 1 0 0,-4-1 0 0,-6 4 0 16,-6-1 128-16,-8 9 16 0,-3-11 16 0,-4 2 0 15,-6-4 160-15,-5 5 48 0,-3-2 0 0,-7 5 0 16,-11-1-304-16,-5-1-64 0,-9 4-128 0,-11 0 192 0,-10-2-192 15,-4 1 0-15,-4 3 0 0,1 1 0 16,-2 0 0-16,-3 0 0 0,-3 1 0 0,1 0 0 0,3 2 0 0,4 0 0 16,4-1 0-16,4-1 0 0,1 2 0 0,1-1 0 15,0 1 0-15,7 3 0 0,7 1 0 0,8-1 0 16,5-1 0-16,5-2 0 0,3-2 0 0,5 0 0 16,4 6 0-16,4-2 0 0,5-3 0 0,2 0-160 15,3-1 160-15,3-1-128 16,10 0-336-16,0 0-64 0,0 0-16 0,0 0-14736 0</inkml:trace>
  <inkml:trace contextRef="#ctx0" brushRef="#br0" timeOffset="37893.19">22282 8409 10127 0,'0'-10'896'0,"0"1"-704"16,0-4-192-16,0 7 0 0,0 6 800 0,0-9 128 15,0 0 32-15,0 9 0 0,0 0-64 0,0 0 0 16,0 0 0-16,0 0 0 0,-7-6-496 0,1 2-96 16,-2 1-32-16,8 3 0 0,-10-1-32 0,1 1-16 15,2 1 0-15,7-1 0 0,-9 8-32 0,1 1-16 16,2-3 0-16,1 5 0 0,-1 6-176 0,3 2 160 16,-2 3-160-16,-1 3 160 0,1-2 128 0,-1 2 32 15,1 5 0-15,-3 3 0 0,1 4-32 0,-1 2 0 16,-1 7 0-16,-1-1 0 0,-3 5-48 0,-1 2-16 0,-1 3 0 15,4-1 0-15,-2 2 0 0,0 2 0 0,2 1 0 0,1-1 0 16,-1-3-32-16,3 5 0 0,0 2 0 0,2-2 0 16,-1-1-48-16,1-1-16 0,-2-3 0 0,2 1 0 15,1 1-128-15,-3 0 0 0,2-1 144 0,2-1-144 16,-2-2 144-16,2-1-144 0,0 2 192 0,0-5-192 16,-2 1 256-16,1-1-64 0,1 1-16 0,1-2 0 15,1 0-48-15,2-3 0 0,-3 2 0 0,2-4 0 16,0 3-128-16,-1-4 0 0,0-4 0 0,-1 1 0 15,1 0 0-15,-2 0 0 0,1-1 0 0,-2 0 128 16,-2-1-128-16,-1-1 0 0,1-1 0 0,-2-2 0 16,-2-1 192-16,1-1-64 0,-1-5 0 0,2 2 0 15,-1-4 128-15,0 1 32 0,1-1 0 0,0-4 0 16,1 0-32-16,2-2-16 0,-1 0 0 0,1-3 0 0,1-3-96 16,0 0-16-16,1 2 0 0,-1-1 0 0,3-4-128 15,2-9 128-15,-2 11-128 0,2-11 128 0,0 0-128 0,-1 9 160 16,1-9-160-16,0 0 160 0,0 0-160 0,0 0 128 15,0 0-128-15,0 0 128 0,0 0-128 0,0 0 160 16,0 0-160-16,0 0 160 0,0 0-160 0,0 0 192 16,10 7-192-16,-10-7 192 0,0 0-32 0,14 0 0 15,-1-2 0-15,0 0 0 0,-1-1-32 0,5 1-128 16,1-2 192-16,1 0-64 0,-2-2-128 0,8 1 160 16,1 0-160-16,5-3 160 0,1 0-160 0,3 3 160 15,3-2-160-15,-1 2 160 0,-3-4-160 0,3 2 0 16,1 2 0-16,4-2 0 0,3 2 0 0,2-1 0 0,4 0 128 15,3 0-128-15,6 2 0 0,-1-1 0 0,-1-4 0 0,-2 5 128 16,0-5-128-16,2 3 0 0,1 1 0 0,4 2 0 16,5 3 0-16,1-2 0 0,-6-3 0 0,1 1 0 15,-3 3 0-15,2-1 0 0,1 0 0 0,3 2 0 16,4 1 0-16,-1-1 0 0,-1-1 0 0,-4-3 0 16,-4 0 0-16,4 0 0 0,-1 3 0 0,5 1 0 15,3 1 128-15,0-1-128 0,-5-6 128 0,0-2-128 16,-1 4 0-16,3 3 0 0,4 0 0 0,2-3 0 15,2-2 0-15,-4-1 0 0,-7 1 0 0,0-2 0 16,-1 1 0-16,1-1 0 0,0 4 0 0,0 1 0 16,0 1 0-16,-6-3 0 0,-7-4 0 0,-2 7 0 15,-3-2 0-15,-2 1 0 0,-2 0 0 0,0 0 128 16,0 1-128-16,1-1 0 0,2 3 0 0,-2-5 0 16,-1-4 0-16,-2 5 0 0,-5-1 0 0,1-1 0 0,-7 2 0 0,4 1 0 15,-1 1 0-15,2 1 0 0,-1 1 0 0,1 0 0 16,-2 1 0-16,0 1 0 0,0 1 0 0,-1 1 0 15,0 2 128-15,-2-2-128 0,-1-2 0 0,-4 2 0 16,1 0 0-16,-2 0 0 0,-2-2 0 0,0 1 0 16,0-3 0-16,1 3 0 0,-2-1 0 0,1 2 0 15,0-4 0-15,-1 2 128 0,0-2-128 0,0 3 160 16,-1 1-160-16,1-3 160 0,2-1 0 0,0 0 0 16,2 0 0-16,-3 3 0 0,1-1-16 0,0 1 0 15,-1-1 0-15,0 1 0 0,-2-1-144 0,0 0 128 16,-1-1-128-16,-2 0 128 0,-1 0-128 0,-1 1 0 0,0-2 0 15,0 2 128-15,-1 2-128 0,0-1 0 16,0-1 0-16,-1-1 0 0,-1 2 0 0,-2-1 128 0,1-3-128 16,-1 4 0-16,1 1 0 0,-3-2 0 0,-9-2 0 0,11 0 0 15,-2 3 0-15,-9-3 128 0,9 2-128 0,-9-2 0 16,0 0 128-16,0 0-128 0,9 0 0 0,-9 0 128 16,0 0-128-16,0 0 160 0,0 0-160 0,0 0 160 15,0 0-160-15,0 0 160 0,5-10-160 0,-3 2 160 16,-2 8-32-16,0 0-128 0,0-14 192 0,0 0-64 15,-1 0 32-15,1-1 0 0,-1-1 0 0,1-3 0 16,0-4-160-16,0 0 128 0,0 0-128 0,2-5 128 16,1-3-128-16,1-4 0 0,0-7 144 0,3 0-144 15,2-3 0-15,1 1 0 0,3-6 0 0,3-4 128 16,0-5-128-16,4-7 0 0,0-1 128 0,3 1-128 16,3-3 0-16,-1-5 0 0,1-6 0 0,-2 3 0 0,0 6 0 15,-1-2 0-15,-2-2 0 0,0 3-128 0,-1 1 128 16,-1 2 0-16,0 0 0 0,0 3 0 0,-2 3 0 0,-1-2 0 15,1 4 0-15,-2-2 0 0,0 4 0 0,1 2-128 16,-1-2 128-16,0 10 0 0,0 1 0 0,1 3 0 16,-2 1 0-16,2 5-128 0,-1 0 128 0,-1 4 0 15,-2 5 0-15,-1-2 0 0,1 4 0 0,-1 0 0 16,-1 5 0-16,0 2 0 0,-2-1 0 0,0 3 0 16,-1 0 0-16,0 2 0 0,-1 1 0 0,2 2-128 15,1 0 128-15,-2-1 0 0,0-3 0 0,0 4 0 16,2 0 0-16,0 1 0 0,-1-1 0 0,-1 0 0 15,0 0 0-15,0 3-128 0,-2-3 128 0,-1 4 0 0,0 1 0 0,-2-1 0 16,-2 3 0-16,0 7 0 0,0-10 0 0,0 2 0 16,-2 0 0-16,-1 1 0 0,3 7 0 0,-5-6-128 15,-1-3 128-15,-2 4 0 0,-1-4 0 0,2 4-128 16,-5 1 128-16,2 3 0 0,0-2 0 0,-1 2 0 16,-2 0 0-16,0 1 0 0,2 0 0 0,-5 2-128 15,0 2 128-15,-1 0 0 0,-2 4-144 0,0-2 144 16,0 0 0-16,0 3 0 0,-1-3 0 0,2 5 0 15,-2-5-144-15,-1 3 144 0,1-3 0 0,1 1 0 16,-4 0 0-16,3 0 0 0,-1 3 0 0,1-4 0 16,-2-1 0-16,1 2 0 0,-1-2 0 0,-1 1 0 15,-5 2 0-15,-2-3 0 0,-3 2 0 0,-4 1 0 16,-4-3 0-16,-1 1 0 0,-1 2 0 0,-1-2 0 16,-1 5 0-16,-1-4 0 0,1 2 0 0,-4 0 0 0,-4 2 0 0,-4-2 0 15,-6 3 0-15,2-2 0 0,2-4 0 0,-1-1 0 16,-1 2 0-16,1-1 0 0,-1-2 0 0,-4 3 0 15,-3-4 0-15,-2 0 0 0,1-2 128 0,2 0-128 16,1 2 0-16,-2 0 0 0,-3 3 0 0,-3-4 0 16,-4-2 0-16,3 0 0 0,0 0 0 0,1 3 128 15,3-2-128-15,-6 1 0 0,-5-2 0 0,-1 0 0 16,4 2 128-16,2 0-128 0,1 3 0 0,1-3 0 16,-3-2 0-16,-2-2 0 0,0 5 0 0,1-1 0 15,3 2 0-15,2 1 0 0,2 3 0 0,-3-3 0 16,-6 3 0-16,4-5 0 0,2 0-128 0,4 2 128 15,2 7 0-15,0-5 0 0,-2 0 0 0,0-5 0 16,-3-3 0-16,4 3 0 0,4 1 0 0,3 1 0 16,4-4 0-16,1 2 0 0,-3 3 0 0,-1-2 0 0,-2-2 0 0,0-2 0 15,5-4 0-15,0 2 0 0,3 1 0 0,3 2 0 16,1 1 0-16,-2-1 0 0,0-1 0 0,0-2 0 16,1-1 144-16,2 1-144 0,4-1 128 0,4 1-128 15,1 1 128-15,4 0-128 0,2 1 128 0,3 1-128 16,3 0 0-16,0 1 0 0,1 3 128 0,3-3-128 15,1-1 0-15,4 0 0 0,3-1 0 0,0 6 0 16,4 0-224-16,3 3-32 0,1 2 0 0,4-3 0 16,6-7-1968-1,0 11-400-15,2-1-64 0</inkml:trace>
  <inkml:trace contextRef="#ctx0" brushRef="#br0" timeOffset="41660.79">22250 8763 10127 0,'0'0'896'0,"0"0"-704"16,0 0-192-16,0 0 0 0,0 0 576 0,0 0 64 15,0 0 32-15,0 0 0 0,0 0-96 0,-5 8 0 16,5-8-16-16,0 0 0 0,-2 10-176 0,1-3-48 16,1-7 0-16,-1 14 0 0,1 1-96 0,0 4-32 15,-1 1 0-15,-1 3 0 0,1 3 48 0,-1 0 16 16,-1 7 0-16,0 3 0 0,0 2-32 0,-2 8-16 16,-2 2 0-16,-3 10 0 0,-3 4 0 0,1 7 0 15,-4 9 0-15,0 6 0 0,-2 5-32 0,0 6 0 0,0 4 0 0,1-2 0 16,-1 2-192-16,1 0 176 0,3 2-176 0,0-4 160 15,2 0-32-15,-1-5-128 0,1-7 192 0,4-6-64 16,-1-3-128-16,1-10 0 0,0-10 144 0,5-3-144 16,0-2 304-16,1-5-16 0,-4-11 0 0,3-3 0 15,-1 0 192-15,1-3 32 0,-1-3 16 0,1-5 0 16,-1 1-176-16,1-2-32 0,1 1-16 0,-1-4 0 16,1-1-80-16,0-5-16 0,1 0 0 0,1 1 0 15,0-3-208-15,0-9 176 0,4 11-176 0,-4-11 160 16,8 9 16-16,0 1 0 0,1-5 0 0,2 2 0 15,0-1-32-15,-1-2 0 0,2 1 0 0,2 0 0 16,-2-1-144-16,4-2 0 0,0 1 0 0,2-2 128 16,1-1 0-16,1 2-128 0,1-4 192 0,0 0-64 15,2-1 48-15,2-1 0 0,3-2 0 0,3 0 0 16,2 1 16-16,5-2 0 0,0 2 0 0,6 3 0 0,4-1-192 0,1 2 0 16,2-1 144-16,-1 5-144 0,-3 2 0 0,0 5 144 15,0-3-144-15,5 0 0 0,5 2 0 0,7-4 0 16,4 0 0-16,4-1 0 0,-5-3 0 0,3-2 0 15,2-4 0-15,6 1 0 0,3-1 128 0,3 1-128 16,0-3 0-16,-1 0 0 0,-5 2 0 0,4 0 0 16,3 3 128-16,1 0-128 0,1 0 0 0,-6 2 0 15,-5-1 0-15,1-2 0 0,-1-1 128 0,7-3-128 16,2 1 0-16,-3-1 0 0,-3 1 0 0,-1-2 0 16,-1-5 0-16,2-1 0 0,6 5 0 0,-3-1 0 15,-7 2 0-15,-5 0 0 0,-3 3 0 0,0 1 0 0,-1-1 0 0,2 2 0 16,-1 1 0-16,-2 0 0 0,-4 2 0 0,-4 0 0 15,-5 0 128-15,0 0-128 0,-1 0 0 0,-2 0 0 16,0 0 0-16,1 0 0 0,-1 2 0 0,0-1 0 16,-2 3 0-16,-4-1 0 0,-5 0 0 0,3 1 0 15,-5 2 0-15,1 2 0 0,0-4 0 0,-1 2 0 16,-2 2 0-16,-1-3 0 0,-1 0 0 0,2 2 0 16,-1-2 0-16,-2 2 0 0,-2 0 0 0,-4-1 0 15,-2 0 0-15,-1 1 0 0,-4-3 128 0,0 1-128 16,-4 0 0-16,-2-1 0 0,0-2 0 0,-1 0 0 15,-11-2 0-15,10 1 0 0,-10-1 0 0,0 0 0 16,0 0 144-16,9 0-144 0,-9 0 0 0,0 0 144 16,0 0 112-16,8-3 32 0,-3-4 0 0,-1-2 0 0,-2 2-64 15,-2-3-16-15,0 10 0 0,-2-17 0 0,-1-2-80 0,-2 0 0 16,-3 0-128-16,1-2 192 0,-2 1-64 0,1-4 0 16,-2-5-128-16,4-2 192 0,-2 2-192 15,3-3 176-15,0-8-176 0,1-2 160 0,2-7-160 0,4-4 0 16,5-6 0-16,1-2 128 0,3-6-128 0,3-4 0 15,2-7 0-15,2 3 0 0,1 2 0 0,1-1 0 16,2 0 128-16,1 4-128 0,0 3 0 0,0 2 0 16,-2-1 144-16,1 1-144 0,-2 0 208 0,2 1-16 15,1 5-16-15,1-3 0 0,1-1 16 0,2-4 0 16,-3 2 0-16,3 0 0 0,2-3-192 0,-1-1 0 16,-3 1 144-16,-1 4-144 0,-2-2 0 0,0 5 0 0,-3-3 0 0,-3 7 0 15,0 0 0-15,-2 4 0 16,-2-1 0-16,-2 3 0 0,-3 2 0 0,-2 4 0 0,-1 3 0 15,-2 2 0-15,-1-1 0 0,-1 0 0 0,0 3 0 16,2 3 0-16,-2 0 0 0,1 5 0 0,0-2 0 0,1 1 0 16,-1 1 0-16,0 3 0 0,0 4 0 15,4-2 0-15,-3-2 0 0,0 3 0 0,0 5 0 0,0 1 0 16,-1 0 0-16,2 2 0 0,-2 2 0 0,0 0 0 16,1 1 0-16,0 4 0 0,0-3 0 0,-2-1 0 15,0 2 0-15,0-1 0 0,0 12 0 0,1-11 0 16,-2 0 0-16,-1-1 0 0,2 12 0 0,-2-10 0 15,2 10 0-15,-4-9 0 0,0 2 0 0,-1 0 0 16,5 7 0-16,-8-5 0 0,8 5 0 0,-9-8 0 16,-2 3 0-16,1 1 0 0,-3 3 0 0,0 1-128 15,3 0 128-15,-5 2 0 0,-2 1-144 0,-2 1 144 16,-3 2 0-16,-5-2 0 0,-5 1 0 0,-1 5 0 0,-4-1 0 0,-5 2 0 16,-4 1 0-16,-2-1 192 0,-1 3-192 0,-2 3-144 15,-3 1 144-15,-2-3-208 16,-2-1 208-16,-7-3 0 0,-6 1 0 0,-2 0-144 0,1 0 144 0,-2 3 0 15,1 3 0-15,-8 0 128 0,-6-3-128 0,-3 0 0 16,-1-2 0-16,-2 2 0 0,-1-1 0 0,-9 3 144 16,-7 3-144-16,-1-2 0 0,5-4 160 0,-11 1-160 15,-9-3 128-15,1 2-128 0,3 1 0 0,-4-1 128 16,-6-2-128-16,6-1 0 0,7-1 0 0,-1-4 128 16,0 1-128-16,1 0 0 0,4-2 0 0,7 4 128 15,-2-1-128-15,5 2 0 0,-6-6 0 0,6 1 0 16,8 5 128-16,2-4-128 0,1 2 0 0,2 0 0 0,3-5 0 15,7 4 0-15,7 0 0 0,6 0 0 0,4-1 0 0,5 0 0 16,3 2-160-16,5 1-64 0,8-4-16 0,9 0 0 31,10 0-2208-31,10-2-448 0,15-3-96 0,0 0-16 0</inkml:trace>
  <inkml:trace contextRef="#ctx0" brushRef="#br0" timeOffset="45981.52">23682 18066 8287 0,'-10'-5'368'0,"4"-1"80"0,-2 0-448 0,2-1 0 0,1-2 0 0,0 3 0 16,0-4 1424-16,-1 2 208 0,3-3 32 0,1 2 16 15,-1-3-1280-15,0 4-256 0,0-4-144 0,1 2 160 16,-1 1-160-16,1-2 0 0,1 2 0 0,1 9 128 16,-7-11 208-16,2 6 48 0,0-1 0 0,5 6 0 15,0 0 448-15,0 0 112 0,-5-5 16 0,5 5 0 16,0 0 128-16,0 0 48 0,0 0 0 0,0 0 0 16,0 0-352-16,0 0-64 0,0 0-16 0,0 0 0 0,-1 11-160 0,1 1-32 15,0-3-16-15,1 2 0 0,-1-11-48 0,4 13 0 16,-2 1 0-16,1 1 0 0,-1 0 64 0,1 2 0 15,2-1 0-15,0 2 0 0,-1 0-128 0,0 2-32 16,3 2 0-16,-3 5 0 0,3-2-160 0,0 4-48 16,2-2 0-16,-3 5 0 0,0 1-16 0,-3 0 0 15,0 0 0-15,-1 1 0 0,1 2 0 0,-2 3 0 16,-1 2 0-16,0 0 0 0,-2 3 48 0,-1-1 0 16,1 3 0-16,-1 0 0 0,-2 3 32 0,-4-3 16 15,1-1 0-15,2 2 0 0,-2-2 0 0,3 4 0 16,-2-5 0-16,2 2 0 0,0-2-32 0,1 1 0 15,0-6 0-15,0 1 0 0,0-3 0 0,2-1 0 0,-3-1 0 16,1 2 0-16,3-2-32 0,-2 1-16 0,1-1 0 0,-4 0 0 16,3-1-144-16,-2 0 192 0,-1-1-192 0,1 3 192 15,-1-2-192-15,-2-2 160 0,1-3-160 16,-1 1 160-16,1 0-160 0,-1-3 160 0,0 2-160 0,1-2 160 16,-4 2-32-16,4-1-128 0,-1-1 192 0,1 2-64 15,-1-4 0-15,0 3 0 0,1-2 0 0,-2 2 0 16,1-4 0-16,1 1-128 0,-1 1 192 0,0-5-64 15,-1 1-128-15,-1-1 128 0,1 2-128 0,0-1 128 16,-1-3-128-16,1 1 0 0,0-1 144 0,1 0-144 16,-3 1 0-16,4-1 144 0,2 0-144 0,0 0 0 15,0-4 128-15,-2 0-128 0,1-2 0 0,-2 1 0 16,3-4 0-16,0 2 160 0,0-6-160 0,0 3 128 16,1-4-128-16,4-5 128 0,0 0-128 0,-2 6 128 0,2-6-128 15,0 0 128-15,0 0-128 0,0 0 128 0,0 0-128 0,0 0 0 16,0 0 0-16,0 0 0 0,0 0 128 0,0 0-128 15,0 0 128-15,0 0-128 0,0 0 128 0,0 0-128 16,0 0 128-16,12 4-128 0,2-4 0 0,-14 0 0 16,0 0 0-16,18-4 0 0,1 2 0 0,0 0 0 15,0-1 0-15,3 1 0 0,1 1-128 0,0 0 128 16,3 1 0-16,2 1 0 0,3-1 0 0,1 1 0 16,1 1 0-16,2-1 0 0,-1 0 0 0,1 3 0 15,-1-3 0-15,3 3 0 0,1-1 0 0,3 0 0 16,3 0 0-16,5 1 0 0,1 2 0 0,3-1 0 0,-3 0 0 0,0 2 0 15,1-2 0-15,-4 0 0 0,1 0 0 16,4 1 0-16,3-2 0 0,1 1 0 0,4 3 0 0,-1-4 0 16,-1 1 0-16,-4 1 0 0,-3-1 0 15,-1-1 0-15,-2 1 0 0,1 4 0 0,2-3 0 0,1 2 0 16,1-3 0-16,-1 1 0 0,0 2 0 0,-4-3 0 16,-3 3 0-16,-1 1 0 0,1-4 0 0,-3 0 0 15,-1 1 0-15,5-2 0 0,3 1 0 0,0 1 0 16,2 1 0-16,1-2 0 0,1 0 0 0,-4-1 0 15,-5 1 0-15,-1-1 0 0,-1 1 0 0,3-2 0 16,3 0 0-16,3 1 0 0,0 0 0 0,1 1 0 16,1-2 0-16,-4-1 0 0,-4 0 0 0,1 1 0 15,0-3 0-15,-2 0 0 0,0 0 0 0,0 0 0 16,1 1 0-16,0-1 0 0,2 0 0 0,-1 0 0 16,-1-1 0-16,-3 0 0 0,-3-2 0 0,0 0 0 0,-3 0 0 0,0-4 0 15,-1 2 0-15,3 1 0 0,0 1 0 0,1-2 0 16,-1-2 0-16,1 6 0 0,4-2 0 0,-2 2 0 15,-3-3 0-15,-1 3 0 0,0-2 0 0,-3 3 0 16,-3-1 0-16,2 0 0 0,-3 0 0 0,2 1 0 16,2 1 0-16,1 1 0 0,0 1 0 0,-2 2 0 15,3-1 0-15,-2 0 0 0,2 1 0 0,1 1 0 16,-3-2 0-16,-1 1 0 0,-1-4 0 0,-2 1 0 16,0 1 0-16,-1 0 0 0,-2-1 0 0,4 0 0 15,1 0 0-15,-1 3 0 0,2 3 0 0,-2-3 0 16,1 0 0-16,3 2 0 0,-2-2 0 0,-2 1 0 15,-1 2 0-15,-1-6 0 0,-4 1 0 0,-1 1 0 16,1 1 0-16,-4-3 0 0,0-2 0 0,-2 3 0 16,-2-2 0-16,1 1 0 0,0 1 0 0,0-2 0 0,-2 1 0 0,-2-2 0 15,0 0 0-15,-1 1 0 0,-2 3 0 16,1-3 0-16,-12-1 0 0,13 2 0 0,-3 1 128 0,-10-3-128 16,10 4 0-16,-10-4 0 0,14 1 0 0,-14-1 0 15,9 3 0-15,-9-3 0 0,11 2 128 0,-11-2-128 16,0 0 0-16,12-2 0 0,-12 2 0 0,11-3 0 15,-1 1 0-15,-10 2 0 0,0 0 0 0,7-8 0 16,-1-5 128-16,-2 2-128 0,1-2 0 0,-1-2 128 16,2-3-128-16,-1-6 128 0,-1-4-128 0,1-4 128 15,1-5-128-15,1-2 0 0,-1-7 144 0,2 0-144 16,2-3 0-16,-1-3 144 0,1 1-144 0,0-4 0 16,0-3 128-16,0-5-128 0,-1 1 0 0,5 0 0 15,0 0 0-15,0-1 0 0,0 0 0 0,0-1 0 16,-1 2 0-16,0-7 0 0,1-3 0 0,-2-1 0 0,2 2 0 0,3-3 0 15,1-3 0-15,1-6 0 0,-1-4 0 0,3-5 0 16,1-6 0-16,3 7 0 0,1 2 0 0,-2 5 0 16,0 2-128-16,-4 10 128 0,1 3-208 0,-2 11 48 15,-3 5 16-15,-1 4 0 0,-3 5 144 0,-1 1 0 16,-1 1 0-16,-1 3-128 0,3 0 128 0,-1-2 0 16,1 5 0-16,-1 0 0 0,-1-2 0 0,2 3 0 15,-1 2 0-15,2 4 0 0,-3 2 0 0,2 5-128 16,-5-1 128-16,1 1 0 0,-1 3 0 0,0 1-128 15,-3 6 128-15,-2-1 0 0,2 0-128 0,-3 6 128 16,-1-4-128-16,0 11 128 0,0 0-128 0,0 0 128 16,-2-5-128-16,2 5 128 0,0 0 0 0,0 0-160 0,0 0 160 0,-12 2 0 15,12-2 0-15,-11 2 0 0,-2 6 0 16,13-8 0-16,-13 6 0 0,-1 0-128 0,0 2 128 0,2-2 0 16,0 3 0-16,0-2 0 0,0-4 0 0,1 3 0 15,-5-1 0-15,-1-2 0 0,-1 0 0 0,1 2 0 16,-3 1 0-16,0-2 0 0,-2 1 0 0,0-1 0 15,-1 1 0-15,-2-1 0 0,1 1 0 0,-4 1 0 16,-4 0 0-16,2-1 0 0,-1 0 0 0,-1 0 0 16,-2-1 0-16,-3-1 0 0,-2 0 0 0,-3 0 0 15,-1-1 0-15,-1 1 0 0,2-1 0 0,-1-1 0 16,-1 1 0-16,-1-1 0 0,3-1 0 0,-2-1 0 16,-2 1 0-16,-3 0 0 0,-5-2 0 0,-3 2 0 15,0 2 0-15,-2 0 0 0,-1 1 0 0,3-1 0 0,0 2 0 0,-4-4 0 16,-4 1 0-16,-5 1 0 0,0-1 0 0,1 0 0 15,0 2 0-15,3-1 0 0,1-2 0 0,-1 0 0 16,-3-2 0-16,-1 0 0 0,-1 1 0 0,1 1 0 16,3 0 0-16,-3 0 0 0,1 3 0 0,-2-1 0 15,-5 1 0-15,-3 2 0 0,1 1 0 0,3 2 0 16,3 0 0-16,-2-3 0 0,1 0 0 0,-2 1 0 16,0-1 0-16,2 0 0 0,6 0 0 0,3-1 0 15,2-3 0-15,0 1 0 0,-3-1 0 0,-1 0 0 16,-3 0 0-16,3 1 0 0,1-1 0 0,4 2 0 15,3 0 0-15,-2 0 0 0,-5-2 0 0,0 2 0 16,-3-1 0-16,3 2 0 0,3 2 0 0,3-2 0 16,2 1 0-16,1-1 0 0,1 2 0 0,-1-2 0 0,-2 0 0 0,-2 0 0 15,4 1 0-15,3-1 0 0,1-2 0 0,3 2 0 16,2-1 0-16,2 1 0 0,-1-2 0 0,0 1 0 16,-1 0 0-16,1 1 0 0,1 1 0 0,1-2 0 15,5-1 0-15,3 4 0 0,3 0 0 0,1-1 0 16,5-1 0-16,0 2 0 0,3 2 0 0,2-4 0 15,2 1 0-15,1 1 0 0,0-1 0 0,1 1 0 16,-3 3 0-16,6-4 0 0,-1-1 0 0,2 3 0 16,1-4 0-16,3-1 0 0,-3 0 0 0,4-1 0 15,0-1 0-15,0 0 0 0,0 0 0 0,9 0 0 16,-7-2 0-16,7 2 0 0,0 0 0 0,0 0 0 16,0 0 0-16,0 0 0 0,0 0 0 0,0 0 0 15,0 0 0-15,0 0 0 0,0 0 0 0,11-4 0 16,1-1 0-16,0 0 0 0,4 1 0 0,2 2 0 0,1-3 0 0,2-1-128 15,0 3 128-15,1-1 0 0,1 3 0 0,5-2 0 16,1-2 0-16,7 1 0 0,0 2 0 0,4-1-128 16,5 0 128-16,4 1 0 0,6 1 0 0,1-3 0 15,-1 1 0-15,2 1 0 0,1-1-128 0,2-1 128 16,1-1 0-16,6 0 0 0,6 3 0 0,-2-1 0 16,-1-4 0-16,1 0 0 0,2 2 0 0,3-3 0 15,5 2 0-15,2 1 0 0,0-1 0 0,-5-2 0 16,-4-1 0-16,4 2 0 0,3 0 0 0,3-2 0 15,1 4 0-15,-2-2 0 0,-6 1 0 0,1 1 0 16,-1 2 0-16,3-4 0 0,3 3 0 0,-3 2 0 16,-2 2 0-16,-2 0 0 0,0 1 0 0,3 0-128 15,2 1 128-15,-1 0 0 0,0 3 0 0,-3-1 0 16,-5-3 0-16,7 2 0 0,1-1 0 0,3 1 0 0,1 0 0 0,-4 2 0 16,-4-3 0-16,1-1 0 0,2 2 0 0,1 0 0 15,3 0 0-15,-4 2 0 0,-7-1 0 0,1-1 0 16,-7 1 0-16,2 1 0 0,-2-3 0 0,1 2 0 15,-1-1 0-15,-5 0 0 0,-3 0 0 0,-4 1 0 16,-6-3 0-16,0-1 0 0,0 0 0 0,0 0 0 16,-1 0 0-16,0 0 128 0,-2-3-128 0,0 0 0 15,-3 0 0-15,-2 1 0 0,-1-1 0 0,-3-1 0 16,-3-2 0-16,-1 1 0 0,-4 1 0 0,-1 0 0 16,-2-1 0-16,-2 1 0 0,-2 0 0 0,-1 2 0 15,-1-2 0-15,-3-1 128 0,-2 1-128 0,-1 0 0 16,-1 2 0-16,-1-3 0 0,-1 1 0 0,3 0 0 15,-3 0 0-15,0-3 128 0,-1 3-128 0,3-1 0 16,-2 0 0-16,3-3 0 0,-5 2 0 0,0-2 0 0,-8 8 0 0,6-5 0 16,-6 5 0-16,0 0 0 0,8-4 0 0,-8 4 0 15,0 0 0-15,0 0 0 0,0 0 0 0,0 0 0 16,0 0 0-16,-9 5 0 0,0 4 0 0,-1-1 0 16,-1 3 0-16,0 1 0 0,1 2 0 0,-2 3-128 15,0 3 128-15,1 1 0 0,-1 3 0 0,2 3 0 16,-1 6 0-16,0 5 0 0,3 4-128 0,-3 4 128 15,2 6 0-15,1 8 0 0,0 6 0 0,3 5-128 16,-1 4 128-16,0 5 0 0,0 0 0 0,2 5 0 16,-2 3 0-16,0 1 0 0,-1 0 0 0,3-3-128 0,-3-4 128 15,0 0 0-15,0 0 0 0,-2-1 0 0,0 2 0 16,0-6 0-16,1-1 0 0,1-3 0 0,0-3 0 0,-1-3 0 16,1-1 0-16,0-2 0 0,0 1 0 0,1-7 0 15,0-1 0-15,2-5 0 0,-1-2 0 0,1 1 0 16,-1-5 0-16,0-2 0 0,1-6 0 0,0-1 0 15,1 1 0-15,0-2 0 0,-4-2 0 0,2-1 0 16,0 2 0-16,1-1 0 0,-1-5 0 0,0 2 0 16,0 0 0-16,1-4 0 0,2 0 0 0,0-9 0 15,1-2-144-15,0 2 144 0,0 1 0 0,-1-1-144 16,1 0 144-16,0-1 0 0,0 0 0 0,-1 7 0 16,-2-5 0-16,2-5 128 0,-2-3-128 0,2-4 0 15,2-7 128-15,-6 6-128 0,6-6 160 0,-7 7-160 16,7-7 128-16,-10 3-128 0,0-3 0 0,-1 0 0 0,4 0 128 15,-3 0-128-15,-3-1 0 0,0 0 0 0,0-2 0 0,-2-1 128 16,1 1-128-16,-2 0 0 0,-3 1 0 0,-2 0 0 16,-2-2 0-16,-1 1 0 0,-2 0 0 0,-2 1 0 15,-2-1 0-15,-1 2 0 0,0-3 0 0,-1 1 0 16,0 0 0-16,-4 0 0 0,-5 1 0 0,-4-1 0 16,-3 2 0-16,-1-3 0 0,-4-1 0 0,1 0 0 15,0 0 0-15,24 2 0 0,-2-2 0 0,-6 1 0 16,-4-1 0-16,-6 0 0 0,-4-4 0 0,-2 3 0 15,-1-3 0-15,-46-6-160 0,15 3 160 0,6 1-128 16,3 3 128-16,0-1-128 0,-1 4 128 0,5 0-208 16,1 0 80-16,4 2 128 0,-2 1-160 0,0 1 160 15,-5-1 0-15,-1-1-144 0,1 0 144 0,0-1 0 16,3-1 0-16,2 4 0 0,-1 0 0 0,-2-1 0 0,-8-3 0 16,-1 0-128-16,-1 4 128 0,3 0-208 0,3 2 80 0,-2-1 128 15,-7 1-144-15,-3-1 144 0,-2 1 0 0,4-1 0 16,6 2 0-16,-1 0 0 0,-2 1 0 0,-2-5 0 15,-3-4 0-15,5 1 0 0,3 1 176 0,4-3-176 16,0 0 176-16,0 2-176 0,-4-8 160 0,4 2-160 16,0 0 0-16,5-3 0 0,5 1 0 0,6 1 0 15,-4-2 0-15,1-1 0 0,-4 2 0 0,6 3 0 16,-1-2 0-16,6 0 0 0,3 1 0 0,3-2 0 16,3 5 0-16,2-2 0 0,2 3 0 0,-5-2 0 15,0 1 0-15,-4-1 0 0,5 3 0 0,0-1 0 16,2 2 0-16,3 0 0 0,3 0 0 0,2 0 0 15,1 3 0-15,3-1 0 0,3 2 0 0,-1 1 0 16,0 1-128-16,1 2 128 0,-1 0 0 0,1 4 0 0,0-3 0 0,-2 2 0 16,5 2 0-16,-1-2 0 0,4 3 0 0,-1-3 0 15,2-1 0-15,3 3 0 0,2-2 0 16,-1 2 0-16,0-1 0 0,3-1 0 0,2 1 0 0,2 0 0 16,-3 0 0-16,1 1 0 0,-1-3 0 0,2 0 0 15,1 1 0-15,2-2 0 0,0 0 0 0,2 1 0 16,0 0 0-16,7-5 0 0,0 0 0 0,0 0 0 15,-7 1 128-15,7-1-128 0,0 0 176 0,0 0-176 16,0 0 192-16,0 0-192 0,-4-10 160 0,4 3-160 16,1-6 128-16,4-1-128 0,0-4 128 0,2-4-128 15,1-2 0-15,3-6 128 0,-1-2-128 0,1-4 0 16,1-2 0-16,0-1 0 0,4-6 0 0,-2 1 0 0,2-6 0 0,2-3 0 16,1-4 0-16,1-5 0 0,-1-3 0 0,2-4 0 15,-1-1 0-15,0-1 0 0,1-1 0 0,0-2 0 16,2-6 0-16,-1 5 0 0,-3 4 0 0,-1-1 0 15,-2 1 0-15,1-1 0 0,-2-5 0 0,0 5 0 16,1-2 0-16,-2 2 0 0,0 3 0 0,0 1 0 16,-2 0 0-16,3 5 0 0,3-3 0 0,0 5 0 15,-1-2 0-15,0 6 0 0,2 2 0 0,3 5 0 16,0 5 0-16,1 1 0 0,-1 4 0 0,3-3 0 16,-3 2-128-16,5 4 128 0,0 4 0 0,1 4 0 15,-3 0-192-15,-1 6 48 0,1-1 0 0,-1 5 0 16,-3 4-304-16,-3 4-48 0,-3-1-16 15,-1 4 0-15,-1 2-1440 16,0 4-288-16,-2 4-64 0</inkml:trace>
  <inkml:trace contextRef="#ctx0" brushRef="#br1" timeOffset="59973.91">5326 9267 13823 0,'0'0'1216'0,"-5"0"-960"15,5 0-256-15,-6-3 0 0,0 1 1008 0,3-2 144 16,3 4 48-16,0 0 0 0,-4-3-208 0,0 1-32 16,4 2-16-16,-4-3 0 0,-2 1-96 0,2-1-16 0,-4-1 0 0,8 4 0 15,-5-3-176-15,0-1-32 0,0 1-16 0,5 3 0 16,-6 0-224-16,1 1-64 15,-2 5 0-15,1 2 0 0,-3 0-16 0,2 5-16 16,-4-1 0-16,4 4 0 0,-1 4 48 0,2 2 16 0,-1 2 0 0,4 4 0 16,-3 1-32-16,4 5 0 0,1 3 0 0,2 1 0 15,0 3-96-15,2 0-32 0,4 3 0 0,1-4 0 16,0 2 32-16,1 3 0 0,-1-3 0 16,1-1 0-16,0-3-80 0,1-2-16 0,-1-3 0 0,3 6 0 15,0-2 64-15,0-4 0 16,-1-4 0-16,1-2 0 0,0-2 0 0,2-6 16 0,-2-1 0 0,-1 0 0 15,2-8-32-15,-4-1-16 0,0-3 0 0,0-1 0 16,0-3 32-16,-3-4 0 0,0-4 0 0,1 0 0 16,-1-7 64-16,0-1 0 0,1 0 16 0,-1-4 0 15,0-3-80-15,0 0-32 0,-1 1 0 0,0 0 0 16,-1 1-160-16,2 0 160 0,-1-2-160 0,0-3 160 0,1-1-160 0,1-2 0 16,-2-1 0-16,2-5 0 0,2-4 0 0,2 0 128 15,1-3-128-15,0-2 0 0,2 3 0 0,-3 12 0 16,3-4 0-16,1-2 0 0,3 1 0 0,0-1 0 15,1-2 0-15,0-2 0 0,0-3 0 0,5-11 0 16,-1 4 0-16,0-3 0 0,1-3 0 0,-1 4 0 16,-1 1 0-16,-2 7 0 0,2 4 0 0,-3 3 0 0,1-1 0 0,2 2 0 15,-1 4 0-15,1-1 0 16,-3 0 0-16,3 5 0 0,-3 3 0 0,-3 2 0 16,-2 1 0-16,-1 1 0 0,0 3 0 0,-1 0 0 15,-3 1 0-15,0 3 0 0,-1 0 0 0,-3 1 0 16,0 2 128-16,-4 2-128 0,-1 6 0 0,0 0 0 15,0 0 0-15,0 0 0 0,0 0 0 0,0 0 0 16,0 0 0-16,0 0 0 0,0 0 0 0,0 0 0 0,-5 8 0 0,0 3 0 16,-1-3 0-16,-2 3 0 15,-1 2 0-15,0 2 0 0,2 0 0 0,-2 3 0 0,2-1 0 0,0 0 0 16,-2 1-128-16,-3 4 128 0,2 4 0 0,-1 1 0 16,-3 6 0-16,2 4 0 0,-3 4 0 0,-4 15 0 15,1-4 0-15,2 4 0 0,-2 1 0 0,0-1 0 16,-1-3 0-16,1 3 0 0,2 0 0 0,0 1 0 15,0 2 0-15,1-5 0 0,-2-4 0 0,3 1 0 0,-1 0 0 0,-2-2 0 16,1-4 0-16,-1-1 0 0,2-1 0 0,-1-1 0 16,-2-4 128-16,0-2-128 0,0-2 0 0,2-3 0 15,-2-2 0-15,1-1 128 0,2-5-128 0,0-3 0 16,0-2 144-16,1-1-144 0,0-5 0 0,-2-3 128 16,4 1-128-16,-2-5 0 0,-2-3 0 0,1-2 144 15,0-3-144-15,0 1 0 0,-2-6 128 0,2 0-128 16,-2-6 0-16,2 0 0 0,1 0 0 0,0-3 0 15,1-4 0-15,1-2 0 0,0-1 0 0,2-4 0 16,0 2 0-16,0-5 0 0,-2 1 0 0,2-2 0 16,3-4 0-16,-1-2 0 0,0 1 0 0,2-1 0 15,0-1 0-15,3-1 0 0,-2-4 0 0,1 2 0 16,0 3 0-16,2 2 0 0,-1 2 0 0,1 2 0 16,-1 2 0-16,2 1 0 0,-3-1 0 0,3-1 0 15,-1 2 0-15,0 4 0 0,2 3 0 0,0 0 0 16,0 1-128-16,0 3 128 0,0 3 0 0,0 2 0 15,0 2 0-15,0 0 0 0,0 2 0 0,0 2 0 16,0 8 0-16,0 0 0 0,0 0 0 0,0 0 0 0,6 10 0 0,2 3 0 16,0 7-160-16,0 7 160 0,3 6-160 15,-1 2 160-15,-1 4 0 0,-2 3 0 0,0 6 0 16,-1 5 0-16,0 1 0 0,1-1 0 0,-1-1 0 0,-1-1 0 16,2-3 0-16,-1-2 0 0,0-5 0 0,2-4 0 15,2-4 0-15,0-2 0 0,2-5 0 0,-1-1 0 16,4-4 0-16,1-5 0 0,-1-6 0 0,0 0 0 15,3-5 0-15,1-3 0 0,0-9 0 0,3-3 0 16,1-2 0-16,1-10 0 0,2-3 0 0,2-10 160 0,3-7-16 0,1-9 0 16,1-3 0-16,-2-9 0 0,0-3-16 15,-2-4-128-15,-1-1 192 0,1-1-64 0,2-2-128 0,-1-1 192 16,0 4-192-16,-1 6 192 0,-1 4-192 0,0 5 0 16,-4 8 0-16,-1 6 0 15,-3 9 0-15,-1 6 0 0,-4 4 0 0,-1 7 0 16,-1 4-1088-16,-1 7-320 0,-3 4-48 0,-2 5-14736 0</inkml:trace>
  <inkml:trace contextRef="#ctx0" brushRef="#br1" timeOffset="62160.57">5312 12664 3679 0,'-1'-23'160'0,"1"13"32"0,-2 3-192 0,1-4 0 16,0 4 0-16,0-1 0 0,-2 3 2576 0,2 1 480 15,-3-2 80-15,0 1 32 0,-1 1-1600 0,0-4-320 16,0 2-64-16,2 1-16 0,-2-3-272 0,2 5-64 16,3 3-16-16,0 0 0 0,0 0-144 0,0 0-32 0,0 0 0 15,-6 5 0-15,3 4-192 0,1 3-64 0,1 0 0 0,2 4 0 16,2 6-16-16,1 5-16 0,0-1 0 0,3 6 0 16,0 4-16-16,0 2 0 0,1 4 0 0,2 0 0 15,3 3-80-15,-2-1 0 0,2-2-16 0,0-1 0 16,-2-1-64-16,-1-3-16 0,-1 0 0 0,0-3 0 15,0-2 208-15,-2-7 32 0,0 2 16 0,-1-7 0 16,1-2-32-16,-2-3-16 0,0-3 0 0,0-1 0 16,0-5-144-16,1 2-32 0,1-5 0 0,0-3 0 15,0-3 16-15,1-3 0 0,0-1 0 0,1-5 0 16,1-6 48-16,0-4 0 0,2-2 0 0,2-8 0 0,2-2-96 0,1-3-16 16,-1-1 0-16,2-4 0 0,0-1-144 0,2-3 0 15,2 0 0-15,-2-2 0 0,3-2 0 0,1 2 0 16,0-1 0-16,4-1 0 0,2 6 0 0,0-5 0 15,2 3 0-15,0 2 0 0,-1-2 0 0,1 3 0 16,-1 2 0-16,-1-2 0 0,2 2 0 0,-4 2 0 16,-1-3 0-16,-2 3 0 0,-2 3 128 0,-1 0-128 15,-2 3 0-15,-1 3 128 0,-3-2-128 0,-2 3 0 16,-2 5 0-16,-1 1 0 0,0 4 0 0,-4 1 128 16,-1 2-128-16,0 2 0 0,-4 1 0 0,1 5 0 15,-2 1 0-15,-1 1 0 0,0 6 0 0,0 0 128 16,0 0-128-16,0 0 0 0,-6 9 0 0,-1 0 0 15,2 7 0-15,-5 1 0 0,1 2 0 0,-1 4 0 16,-2 3 0-16,0 0 0 0,-1 6 0 0,-1 5 0 16,1 4 0-16,-2 4 0 0,-3 2 0 0,0 6 0 15,-1 4 0-15,2 3 0 0,0-1 0 0,1 7 0 16,-2 2 0-16,-1 0 0 0,-2 1 0 0,4 2 0 0,-4 2 0 0,2-3 0 16,0-3 0-16,0 0 0 0,-4-3 0 15,3-1 0-15,1-2 0 0,0-1 0 0,1-3 0 0,1-3 0 16,1-5 128-16,-1-3-128 0,0 0 0 0,1-7 128 15,0-4-128-15,3-5 0 0,0-2 0 0,1-1 0 16,1-6 128-16,0-3-128 0,1-4 0 0,1-5 128 16,1-1-128-16,2-7 128 0,0-4-128 0,-1-3 128 0,-3-4-128 15,0-4 128-15,-2-3-128 0,1-2 128 0,1-4-128 16,0-1 0-16,0 1 0 0,-1-6 0 0,1-1 0 0,-3-6 0 16,2-1 0-16,0 2 0 0,0 0 0 0,3 0 0 15,-4-5 0-15,3 2 0 0,-2-1 0 0,2-1 0 16,-3 2 0-16,2-4 0 0,0 0 0 0,1-1 0 15,-1-3 0-15,0 3 0 0,-2-4 0 0,1 4 0 16,0-3 0-16,2 3 0 0,1-2 0 0,0 5-144 16,1-1 144-16,-1 4 0 0,2 4 0 0,1 1 0 15,1 1 0-15,-2 4 0 0,2 0 0 0,0 6 0 16,0 3 0-16,0 3 0 0,0 1 0 0,2 3 0 16,-1 0 0-16,0 6 0 0,-1 0 0 0,4 5 0 15,0 0 0-15,0 0 0 0,-2 7 0 0,0 7 0 16,1 2 0-16,-1 4 0 0,1 5-128 0,1 7 128 15,0 2 0-15,1 5 0 0,1 8-128 0,-1 1 128 16,1 4 0-16,4 3 0 0,0 4-160 0,2-1 160 16,-1-4-128-16,2 0 128 0,0-1 0 0,4-1 0 15,-2-1 0-15,2-4 0 0,1-1 0 0,1-4 0 16,-1 1 0-16,1-4 0 0,2-2 0 0,-1-4 0 0,0-5 0 0,-1 0 0 16,0-4 0-16,0 3 0 0,1-7 0 0,-1-3 176 15,0-4-176-15,3-3 0 0,-2-3 0 0,0 0 0 16,-2-5 0-16,1-2 0 0,-2-2 0 0,-1-6 128 15,1 1-128-15,0-7 192 0,-1-4-192 0,2-5 192 16,-1-9-64-16,0-1 0 0,-2-1 0 0,1-1 0 16,2-1-128-16,0-1 192 0,0-1-192 0,1-2 192 15,-1 2-192-15,6-1 0 0,-2-2 0 0,1 0 0 0,0-1 0 0,-1-1 0 16,1 1 0-16,0 0 0 0,0-4 0 16,0 3 0-16,-1-2 0 0,0 0 0 15,0-3 0-15,-2 1 0 0,1 0 0 0,-1-2 0 0,-1 0 144 0,-1 3-144 16,0-1 160-16,0 5-160 0,0-1 0 0,2 3 0 15,-4 4 0-15,4 0 0 0,-5 2 0 0,1 3 0 16,-2 4 0-16,-1-1 144 0,1 3-144 0,-3 2 0 16,0 3 0-16,-1 2 0 0,-2 0 0 0,-3 4 0 15,4 2 0-15,-3-1 0 0,-2 3 0 0,1 0 0 16,-1 10 0-16,0 0 0 0,0 0 0 0,0 0 0 16,0 0 0-16,0 0 0 0,1 14-128 0,-1-1-16 15,0 5 0-15,1 4 0 0,-2 2 144 0,0 8 0 16,-2 5-144-16,1 5 144 0,-2 3 0 0,0 4 0 15,-1 3 0-15,-3 4 0 0,1 1 0 0,-3 1 0 16,-1 0 0-16,-3 0 0 0,-2 1 0 0,-2-4 0 16,-2 0 160-16,-2 0-160 0,1-1 0 0,-2 0 0 15,-1-2 0-15,-1 0 0 0,0 1 0 0,1 0 0 16,-2-6 0-16,5-3 0 0,-3 2 0 0,1-4 0 0,4-2 0 0,-3-1 0 16,2 1 128-16,1-4-128 0,1-4 0 15,1-2 0-15,0-1 0 0,0-6 0 0,0 0 0 0,1 0-144 16,-2-5 16-16,3-4 0 0,-2 0 0 0,2-2 0 15,1-3 128-15,1 0-208 0,1-5 80 0,0-1 128 16,1-3-160-16,-1-2 160 0,1-1 0 0,2-1-144 16,-1-4 144-16,2 2-192 0,1-3 192 0,-1 0-192 15,-1-1 192-15,3 0 0 0,-2-3 0 0,3-1 0 16,-1-1 0-16,-1-3 0 0,2-1 0 0,-1-4-128 0,0 0 128 0,-1-4-192 16,1 1 192-16,-1-5-192 0,1-1 192 0,-2 1 0 15,1-4 128-15,-1 1-128 0,-1-2 0 0,0 1 0 16,-1-1 0-16,-1-1 0 0,-4-3 0 0,1-1 0 15,1 0 0-15,-2 1 0 0,1-2 0 0,0 4 0 16,0 1 0-16,1 2 0 0,0 4 0 0,2 4 0 16,1 1 0-16,1 6 0 0,0 2 0 0,1 6 0 15,2 0 0-15,2 6 0 0,3-2 0 0,1 8 0 16,0 0 0-16,0 0 0 0,0 0 0 0,2 9 0 16,1 1 0-16,2 6 0 0,3 3 0 0,0 6 0 15,3 0 0-15,0 7-128 0,1 1 128 0,2 3 0 16,1 1-144-16,0 1 144 0,3 0 0 0,1 1 0 15,-1-2 0-15,-1 0 0 0,1-1 0 0,0-3 0 16,-1 0 0-16,0-3 0 0,2-3 0 0,-1 1 0 16,-1-3 0-16,-1 2 0 0,1-3 0 0,1-1 0 15,-2-3 0-15,3 1 0 0,-2-2 0 0,-1-5 0 16,1-3 0-16,-1-2 0 0,2-4 0 0,2-6 0 16,0-7 0-16,0-3 128 0,0-8 48 0,1-9 0 15,0-4 0-15,2-7 0 0,2-8 64 0,1-8 16 16,-1-6 0-16,3-8 0 0,-4-6-96 0,3-6-16 15,0-4 0-15,-2-8 0 0,1-4-144 0,2 2 160 0,2-4-160 0,3 7 160 16,1 9-160-16,0 8 0 0,-3 8 0 0,-3 6 0 16,-1 6 0-16,-2 4 0 0,1 10 0 0,-6 7 0 15,0 6-272-15,-2 6-48 0,-6 7 0 0,-2 5-10752 16,-2 1-2176-16</inkml:trace>
  <inkml:trace contextRef="#ctx0" brushRef="#br1" timeOffset="65028">6179 18922 13823 0,'0'0'1216'0,"0"0"-960"0,0 0-256 0,-1-7 0 15,1 7 928-15,0 0 144 0,0 0 16 0,0 0 16 16,-4-11 80-16,4 11 16 0,-1-6 0 0,1 6 0 16,0 0-288-16,0 0-48 0,0 0-16 0,0 0 0 15,0 0-80-15,0 0 0 0,7-8-16 0,-7 8 0 16,0 0-176-16,0 0-16 0,-5 11-16 0,-4 3 0 15,-2 6-32-15,-4 2-16 0,-3 9 0 0,-1-1 0 16,-3 6-160-16,-3 2-16 0,-5 4-16 0,-1-3 0 16,-1 2 16-16,-4 0 16 0,2-2 0 0,-3-1 0 15,-1-2 16-15,-1 0 0 0,-2-3 0 0,1 0 0 16,1-3-16-16,3-1 0 0,5-2 0 0,1-3 0 16,4-3-80-16,2-1 0 0,3-2-16 0,3-2 0 0,3-1-240 15,4-3 144-15,2-1-144 0,3 2 128 0,-1-8-128 0,7-5 0 16,-5 9 0-16,5-9 128 0,0 0-128 0,0 0 0 15,0 0 144-15,0 0-144 0,0 0 0 0,14 0 0 16,1-3 0-16,4 1 0 0,3-1 0 0,2 1 0 16,5 1 0-16,3-2 0 0,2 1 0 0,3 2 0 15,1-2 0-15,1 0-128 0,-3 2 128 0,3 2 0 16,-3 0 0-16,4 0 0 0,-3 1 0 0,1 0 0 16,0 1 0-16,1 3 0 0,2-1 0 0,1 0 0 15,1 2 128-15,-2-3-128 0,-2-1 0 0,-2 1 128 16,-5 0-128-16,1-4 0 0,-5-1 0 0,-3 2 144 15,0-1-144-15,-5 0 0 0,-2 0 0 0,-2 1 0 0,-1-2 0 16,-2 1 0 0,-1 1-448-16,-12-2-160 0,11-2-32 0,-11 2 0 15,9-4-2688-15,-3-1-560 0,-2-9-96 0,-1 1-32 0</inkml:trace>
  <inkml:trace contextRef="#ctx0" brushRef="#br1" timeOffset="65344.87">5734 19625 19343 0,'-23'-12'848'0,"12"5"192"0,-2 0-832 0,3 0-208 0,3 0 0 0,7 7 0 16,3-6 864-16,3-2 128 0,3 2 32 0,5 0 0 0,4-1-608 0,5 2-112 15,4-1-32-15,3-1 0 0,4 0 240 0,7 0 32 16,5 2 16-16,7 2 0 0,6 0 0 0,7 0 0 15,6 2 0-15,2-1 0 0,-2 2 208 0,3 0 64 16,2-2 0-16,2 2 0 0,3 4-48 0,0-3 0 16,-4-1 0-16,0 3 0 0,-3-3-144 0,0 1-48 15,-3 1 0-15,1-2 0 0,-2-2-160 0,-5 0-48 16,-6-3 0-16,-2 2 0 0,-4 1-144 0,-5-2-48 16,-3 0 0-16,-4-1 0 0,-3-1-192 0,-3 2 0 15,-7-1 0-15,-1 0 0 16,-9 1-2368-16,-5 1-528 0</inkml:trace>
  <inkml:trace contextRef="#ctx0" brushRef="#br1" timeOffset="66695.21">5302 12827 10127 0,'0'0'896'0,"-3"-10"-704"0,1 2-192 0,2 8 0 16,0 0 1024-16,0 0 160 0,0 0 32 0,0 0 16 16,0 0-176-16,0 0-32 0,0 0-16 0,0 0 0 15,0 0-576-15,-9 7-112 0,5 7-32 0,-4 3 0 16,1 5 32-16,2 5 0 0,1-1 0 0,1 7 0 15,1 6 144-15,2 2 48 0,1 1 0 0,2 4 0 0,-1 0-64 0,1 4-16 16,4 0 0-16,1-3 0 0,1-1-16 0,1-5 0 16,1-3 0-16,2-4 0 0,0-4 160 0,3-5 48 15,2 0 0-15,0-4 0 0,-1-2 16 0,-1 0 0 16,1-4 0-16,-2-2 0 0,0-3-96 0,-1 1-16 16,-1-3 0-16,-2 0 0 0,-2-5-144 0,3-1-48 15,-4 0 0-15,-8-2 0 0,0 0-32 0,12-1-16 16,-12 1 0-16,9-5 0 0,-3-4 96 0,-1 1 0 15,-1-3 16-15,1-2 0 0,0-1-80 0,0-1-32 16,0-4 0-16,2-5 0 0,2-4-112 0,-2-4-32 16,3 0 0-16,-1-3 0 0,2-5 48 0,0 0 16 15,2-7 0-15,2 1 0 0,3-4-80 0,2 1 0 0,2 2-128 0,-1-2 192 16,1-4-192-16,2-2 144 0,3-1-144 0,-1-3 128 16,0-1-128-16,2-1 160 0,1 4-160 15,0 2 160-15,2 4-160 0,-1 3 0 0,0-2 144 0,-3 3-144 16,0 0 128-16,-1 0-128 0,-2 4 128 0,-1 1-128 15,0 5 0-15,-2 4 144 0,-1 5-144 0,-2-1 0 16,-2 4 144-16,-5 0-144 0,0 5 0 0,-2 4 144 16,-2 0-144-16,-2 5 128 0,-3-2-128 0,0 5 128 15,-2 8 0-15,0 0-128 0,0-8 192 0,0 8-64 16,0 0-320-16,0 0-80 0,-3 8-16 0,-1 4 0 31,0 2-2224-31,1 8-448 0,-1 5-96 0</inkml:trace>
  <inkml:trace contextRef="#ctx0" brushRef="#br1" timeOffset="67696.14">5800 15683 9215 0,'0'0'400'0,"0"0"96"0,0 0-496 0,0 0 0 0,0 0 0 0,0 0 0 15,0 0 1520-15,0 0 208 0,0 0 32 0,0 0 16 16,0 0-1136-16,0 0-208 0,0 0-48 0,0 0-16 16,-7 5 224-16,7-5 48 0,0 0 16 0,-11 7 0 15,5 0-256-15,0 0-48 0,-2 4-16 0,0-2 0 16,-1 1 128-16,-1 4 32 0,-4 3 0 0,-1 0 0 16,-1 1 144-16,-4 4 16 0,-2 1 16 0,-1 1 0 15,-1 2-48-15,-1 1-16 0,1 0 0 0,-1-3 0 16,-1 3-112-16,4-4-32 0,-1-1 0 0,0 1 0 0,0-2-144 15,1-1-16-15,3-1-16 0,3-1 0 16,0-3-64-16,4 0-16 0,0-1 0 0,2 0 0 0,1-1-48 0,3 0-16 16,2-4 0-16,4-9 0 0,-5 10 32 0,5-10 0 15,-1 9 0-15,1-9 0 0,0 0-48 0,4 11-128 16,-4-11 192-16,5 9-64 0,-5-9-128 0,6 10 0 16,-6-10 0-16,9 14 0 0,-2-7 0 0,4-1 0 15,-11-6 0-15,15 8 0 0,-1-5 0 0,2 2 192 16,3 1-192-16,1-4 192 0,-4-2-64 0,4-1-128 15,1 0 192-15,4 1-64 0,2-3-128 0,2 6 0 16,2-2 144-16,2-1-144 0,2-1 0 0,2 1 0 16,1 0 0-16,0-3 128 0,-1 0-128 0,0 1 0 15,0-1 0-15,0 2 0 0,-3-1 0 0,0-1 128 16,0-2-128-16,-1 4 0 0,-3-3 0 0,-2 1-288 0,-4 2 48 0,-1 1 16 31,-1-1-624-31,-3 1-128 0,-3 0-32 0,-2 0-7952 0,-2 0-1584 0</inkml:trace>
  <inkml:trace contextRef="#ctx0" brushRef="#br1" timeOffset="68063.47">5445 16258 12831 0,'0'0'576'0,"0"0"112"0,0 0-560 0,0 0-128 0,0 0 0 0,0 0 0 0,8-11 944 0,4 5 144 15,2 4 48-15,6-2 0 0,0-4-144 0,6 3-32 16,4 3 0-16,6-1 0 0,4-1-16 0,5 0-16 16,-1-1 0-16,5 1 0 0,3-1-224 0,1 2-32 15,2-3-16-15,6 4 0 0,6-1-128 0,3 0-16 16,1 0-16-16,2-1 0 0,-2-3-16 0,1-2 0 15,1 6 0-15,2 1 0 0,4-3-64 0,-6-1-16 16,-1 3 0-16,-2 0 0 0,-3 1-112 0,-1 2-32 16,0 0 0-16,-1 0 0 0,-2-2-64 0,-2 1 0 15,-6 0-16-15,-3-3 0 0,-2 1-176 0,-3 2 192 16,-4 0-192-16,-2 1 192 0,-3-1-192 0,-6 2 0 0,-4 0 144 16,-2 3-9920-1,-2 4-1984-15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54:00.366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1926 3708 10127 0,'1'-9'896'0,"0"1"-704"15,1-1-192-15,-2 9 0 0,-2-9 1472 0,1 0 256 16,1 0 48-16,0 9 16 0,-4-9-240 0,-1 1-32 16,0 2-16-16,-1-2 0 0,-1 3-224 0,0-1-64 15,-3 0 0-15,-1 2 0 0,-1 3-240 0,-2-1-48 16,-4 2-16-16,-2 2 0 0,-2 3-272 0,-2 5-48 0,-7-3-16 0,1 6 0 15,-3 1-192-15,-4 4-64 16,-5 4 0-16,-1 2 0 0,-2 1 0 0,2 1-16 0,-4 2 0 0,2 1 0 16,1 4-80-16,2 5-16 15,3 5 0-15,0 2 0 0,1 3-208 0,4 0 144 16,1 1-144-16,2 1 128 0,4 3-128 0,4-1 0 0,4 0 0 0,3-1 128 16,4-6-128-16,3 2 0 0,4 3 144 0,3-8-144 15,2-3 0-15,5-4 0 0,6-4 0 0,3-1 128 16,2-6-128-16,4-3 0 0,3-3 0 0,4-4 0 15,1-1 0-15,4-7 0 0,1-1 0 0,5-2 0 16,0-4 0-16,1-2 0 0,2-2 0 0,1-4 0 16,3-1 0-16,-7-5 0 0,-1-1 0 0,-4 2 128 15,-3 0-128-15,-3-1 0 0,-6-1 0 0,0-2 128 16,-3 0-128-16,-6 0 0 0,-3 0 0 0,-4 2 0 0,-5 2 0 16,-1 1 144-16,-3 3-144 0,-2-3 0 0,-4 3 144 0,-1 0-144 15,1 5 0-15,-1 0 144 0,-2 2-144 0,0 2 0 16,2 0 0-16,1 3 0 0,0 1 0 0,10-3 0 15,-4 9 0-15,4-9 0 0,0 0-160 0,4 9 160 16,5 0 0-16,2-2-144 0,3 0 144 0,4-4 0 16,1 4 0-16,1 2-128 0,2-2 128 0,-1 6 0 15,0 0 0-15,-1 3 0 0,0 3 0 0,1 4-128 16,-2-1 128-16,0 4 0 0,-3-1 0 0,-3 0 0 16,-3 2 0-16,-3-2 0 0,-4 1 128 0,-3-4-128 15,-2 3 128-15,-2 0-128 0,-3-3 144 0,-2-1-144 16,-2-2 192-16,1-1-192 0,-1-3 0 0,1 1-144 0,1-5-16 0,1-5-10432 31,8-6-2080-31</inkml:trace>
  <inkml:trace contextRef="#ctx0" brushRef="#br0" timeOffset="333.92">2322 4383 28911 0,'0'0'1280'0,"0"0"256"0,0 0-1216 0,0 0-320 0,-9 0 0 0,-1 3 0 16,0 2 1024-16,0 4 160 0,-2 0 32 0,0 5 0 15,-2 2-384-15,1 5-80 0,3 3-16 0,0 4 0 16,0-3-368-16,3 6-80 0,1 2-16 0,5-2 0 16,-2-3-80-16,6 2 0 0,3-5-16 0,5 2 0 0,1-7-48 0,3-3 0 15,2-7 0-15,2 0 0 0,1-4 144 0,3 2 32 16,0-7 0-16,1-1 0 15,1-2 192-15,1-5 32 0,-2 1 16 0,-1-5 0 0,-2-5 224 0,0-2 32 16,-5-2 16-16,1 1 0 0,-4 0-272 0,-2-3-48 16,-2 0-16-16,-2-4 0 0,-1 2-224 0,-4 2-64 15,-4-2 0-15,-2 3 0 0,-1 0-64 0,-2 2 0 16,1 3-128-16,0 3 192 0,-1 3-320 0,2 0-80 16,1 5-16-16,4 5 0 15,0 0-2256-15,0 0-448 0,0 0-80 0</inkml:trace>
  <inkml:trace contextRef="#ctx0" brushRef="#br0" timeOffset="767.99">3163 4352 17503 0,'0'0'1552'0,"0"0"-1232"0,0 0-320 0,0 0 0 16,0 0 256-16,-9 5 0 0,0 1 0 0,2-1 0 15,-1-1 688-15,8-4 128 0,-9 5 16 0,9-5 16 16,0 0 384-16,0 0 80 0,0 0 16 0,0 0 0 16,0 0-464-16,3-6-96 0,5-1 0 0,2-3-16 0,2 1-432 0,0-2-64 15,2-1-32-15,0 2 0 16,0-3-224-16,0 2-32 0,-1 0-16 0,0-2 0 0,-2 3 0 0,-4 1 0 15,-4 2 0-15,1-1 0 0,-4 8-32 0,0 0-16 16,-2-8 0-16,2 8 0 0,0 0 224 0,-12 1 32 16,-3 3 16-16,0 4 0 0,-6 6-176 0,1 5-48 15,-5 2 0-15,-3 5 0 0,-2-1-208 0,1 6 0 16,-3 3 0-16,3 0 0 0,4 2 128 0,2-2-128 16,1-1 0-16,8-2 144 0,5-3-144 0,4-4 0 15,3-3 0-15,3-2 128 0,4-2-128 0,4-2 0 16,1-2 144-16,7-2-144 0,2-4 0 0,5-1 0 15,4-1 0-15,5-4-192 16,4-1-192-16,0-5-64 0,-2-1 0 0,3 0-10560 16,4-3-2112-16</inkml:trace>
  <inkml:trace contextRef="#ctx0" brushRef="#br0" timeOffset="1184.02">4129 4232 27519 0,'0'0'1216'0,"6"-8"256"0,-1-2-1168 0,-5 10-304 0,5-6 0 0,-5 6 0 16,0 0 384-16,-5-9 0 0,-4 3 16 0,-2 3 0 16,-3 1 496-16,-5 2 112 0,-4 0 16 0,-1 3 0 15,-2 5-448-15,-3 3-64 0,-2 3-32 0,2 3 0 0,-1 3-80 0,0 1-16 16,1 0 0-16,5 5 0 0,2-3 48 0,3-2 0 15,3 1 0-15,3-2 0 0,3 0-176 0,2-1-16 16,2-2-16-16,5-4 0 0,2-2-32 0,4 3 0 16,4-1 0-16,2 1 0 0,3-1 128 0,7-5 0 15,4 1 16-15,1-2 0 0,-1 0-96 0,0-3-32 16,3 1 0-16,-2 2 0 0,-1-2-32 0,-3 0-16 16,-4 2 0-16,-2 0 0 0,-3 0 16 0,-3 2 0 15,-2-2 0-15,-4 3 0 0,-6-3 80 0,-2 6 0 16,-4-3 16-16,-6 2 0 0,-7 0 96 0,-3 0 16 15,-5 2 0-15,-3-1 0 0,-2-5-176 0,-1 3-16 16,-3-1-16-16,0-1 0 0,1-3-176 0,3-1 0 0,2-5 0 0,6-1 0 31,1-4-912-31,6 0-272 0,5 0-48 0,3-4-16 16,2 1-1312-16,5-3-256 0,5 0-48 0,7-1-12272 0</inkml:trace>
  <inkml:trace contextRef="#ctx0" brushRef="#br0" timeOffset="1567.67">4833 4162 20271 0,'0'0'1792'0,"0"0"-1424"15,0 0-368-15,0 0 0 0,-3-7 1696 0,3 7 272 16,-6-4 48-16,-2-1 16 0,8 5-864 0,-10-2-160 15,-1 2-48-15,-1 3 0 0,-2 3-192 0,-1-1-32 16,-3 2-16-16,0 2 0 0,-1 3-32 0,2 0-16 16,0 3 0-16,1 2 0 0,-1 0-96 0,0 1 0 15,1-1-16-15,2-1 0 0,3 2-160 0,0 0-16 16,4 1-16-16,2 1 0 0,1 2-64 0,1 1-16 16,1 0 0-16,2-2 0 0,0 1-80 0,2 1-16 15,1-2 0-15,1 0 0 0,-2-4 48 0,1 4 0 16,-1-1 0-16,0 0 0 0,-2-3 16 0,-2-2 16 15,-2 0 0-15,1 1 0 0,-6-1 64 0,0-4 16 16,-3 2 0-16,0 0 0 0,-4-2 16 0,-1-1 0 0,-4-1 0 0,-3 1 0 16,-1 1-160-16,-2-5-16 15,-2 0-16-15,1-1 0 0,-3-1-176 0,1-4 0 16,-1-2 0-16,2-5-176 16,4 1-2064-16,0-3-432 0,6-2-80 0</inkml:trace>
  <inkml:trace contextRef="#ctx0" brushRef="#br0" timeOffset="2818.63">6371 3980 8287 0,'0'0'736'16,"0"0"-592"-16,0-9-144 0,0-1 0 15,0 10 2112-15,-1-7 384 0,1 7 64 0,0 0 32 0,0 0-752 0,0 0-160 16,-12 6-16-16,2 5-16 0,-4 3-864 0,1 8-160 16,1 1-48-16,-1 6 0 0,0 3-144 0,6 4-48 15,1-1 0-15,1 6 0 0,5 1-32 0,0 0-16 16,3-2 0-16,2-3 0 0,3-5-176 0,1-4-32 16,1-4-128-16,2-5 192 0,2-5 192 0,0 0 48 15,0-9 0-15,4 2 0 0,4-6 352 0,2-5 80 16,1-5 16-16,2-2 0 0,0-5-368 0,1-1-80 15,-2-2-16-15,4-3 0 0,-4-2-240 0,1-2-48 16,0 2-128-16,-6 1 192 0,-2-5-192 0,-1 3 128 16,-3-3-128-16,-2 4 0 0,-1-2 128 0,-4 4-128 0,0-1 0 0,-3 5 0 15,0 3 0-15,-2 6 128 16,-3 9-128-16,0 0 0 0,0 0 0 0,0 0 0 16,0 16 0-16,-1 10 0 0,-1 0 0 0,-3 9 0 0,0 8 0 0,-1 5 0 15,-2 9 0-15,-1 7 0 16,-2 8 128-16,-2 9-128 0,-1-3 0 0,-1 5 176 15,-3-7-176-15,2 0 160 0,-1-2 144 0,0-6 16 0,1-6 16 0,-3-5 0 16,-1-7 304-16,0-7 64 16,3-1 16-16,0-3 0 0,3-7-336 0,0-4-64 0,1-8 0 0,-1-2-16 15,3-3-176-15,2-6-128 0,9-9 144 16,0 0-144 0,-7-10-1216-16,4-5-320 0,0-4-80 0,2-9-15056 0</inkml:trace>
  <inkml:trace contextRef="#ctx0" brushRef="#br0" timeOffset="3123.78">7296 4194 29487 0,'0'0'1296'0,"0"0"288"0,18-3-1264 0,1 1-320 16,3-2 0-16,2-1 0 0,0 1 176 0,0 2-32 0,3-1 0 0,-6-1 0 16,5-2 48-16,1 1 0 15,2-4 0-15,1 3 0 0,2 0-32 0,0 0 0 16,-2 2 0-16,-2 0 0 0,-1 2-160 0,-4-1-272 0,-5 2 64 0,-4 1-8944 31,-5 3-1792-31</inkml:trace>
  <inkml:trace contextRef="#ctx0" brushRef="#br0" timeOffset="3259.47">7392 4610 21183 0,'0'0'944'0,"0"0"192"0,12 0-912 0,4-3-224 0,3-1 0 0,4 0 0 16,1-3 1024-16,4-1 144 0,2-1 48 0,6-3 0 15,2-4-544-15,4 0-96 0,6-1-32 0,18-4 0 16,-7 0-1168-16,-7 2-224 0,-9-1-48 0</inkml:trace>
  <inkml:trace contextRef="#ctx0" brushRef="#br0" timeOffset="3702.26">8415 4359 23039 0,'0'0'1024'0,"0"0"192"0,0 0-960 0,10 5-256 15,-1-1 0-15,0 0 0 0,0 1 160 0,1-3-16 16,0 4 0-16,0-4 0 0,3-2 448 0,0 0 96 15,-1-1 16-15,4-3 0 0,1-2 144 0,1-1 48 16,3-2 0-16,-1 1 0 0,1-3-192 0,1 1-48 16,-2-3 0-16,-1 1 0 0,-1-1-240 0,-1-2-48 15,-3 0-16-15,-1-2 0 0,-1 2-64 0,-3 1-16 16,-3 2 0-16,-3 0 0 0,0 1-112 0,-6 3-32 0,-1-1 0 0,-3 2 0 16,-4 4 128-16,-3-1 32 0,-2 0 0 0,-7 8 0 15,0 1-144-15,-1 4-16 0,-1 3-128 0,-2 7 192 16,-1 7-192-16,0 1 0 0,1 4 0 0,-2 5-160 15,4 3 160-15,0 2 0 0,3 2 0 0,6-2 0 16,2 0 144-16,8-5-144 0,5-3 192 0,6-2-192 16,5-3 320-16,5-4-32 0,3-4-16 0,5-2 0 15,5-1 0-15,4-6 0 0,3-4 0 0,6-4 0 16,2-3-272-16,5-2 0 0,6 1 0 0,21-11 0 16,-8-3-2224-16,-7-4-496 0,-8-2-96 0</inkml:trace>
  <inkml:trace contextRef="#ctx0" brushRef="#br0" timeOffset="4203.14">9512 3699 21647 0,'0'0'960'0,"0"0"192"0,0 0-912 0,0 0-240 16,0 0 0-16,-5 0 0 0,-3-2 0 0,-1-1-192 0,-1 1 48 0,0-1 0 16,0-2 528-16,0-2 96 15,-2 0 32-15,2-2 0 0,2 3 416 0,3-3 96 16,1 0 0-16,1-1 16 0,0 0-16 0,2-3 0 0,0 0 0 0,2 2 0 15,1 0-368-15,2 2-80 0,1-2 0 0,-1 4-16 16,0-2-368-16,0 5-64 0,-4 4 0 0,0 0-128 16,0 0 0-16,5 12 0 0,0 0 0 0,-3 6 0 15,0 4 256-15,-4 4-64 0,0 4-16 0,-3 0 0 0,0 3 0 16,-2 0 0-16,-2 2 0 0,3-4 0 0,-3-4 64 16,0 0 16-16,0-6 0 0,3-3 0 0,1-4 112 15,1-5 16-15,2 0 16 0,2-9 0 0,0 0 64 0,5-6 16 16,2-2 0-16,3-7 0 0,1-4 16 0,5-6 0 15,1-5 0-15,2-2 0 0,-1-2-368 0,-1-2-128 16,1 1 0-16,1-2 144 0,2-1-144 0,-1 0 0 16,3 2 0-16,-2 0 0 0,0 6 0 0,-1 4-224 15,2 2 80-15,7-2 16 16,-4 7-432-16,-2 3-80 0,-4 10 0 0,0 1-16 16,-1 2-2688-16,-1 2-544 0</inkml:trace>
  <inkml:trace contextRef="#ctx0" brushRef="#br0" timeOffset="4520.84">10713 2901 26719 0,'0'0'2368'0,"0"0"-1888"0,0 0-480 0,0 0 0 15,-4 5 432-15,-3 7-16 0,-5-1 0 0,-2 6 0 16,-4 2 576-16,-1 5 112 0,-2 0 32 0,-2 5 0 16,-1-2-224-16,1 5-32 0,2 1-16 0,4 2 0 15,1 1-352-15,4 2-80 0,2 0-16 0,3 2 0 16,5-2-176-16,2 1-48 0,3-1 0 0,4-1 0 16,4-2-192-16,2-6 176 0,2-1-176 0,2-4 160 15,2-3 16-15,0 2 0 0,1-4 0 0,2-2 0 0,2-6-16 16,-1 1 0-16,-2 1 0 0,-1-7 0 0,-1-1-160 15,-3-1-176-15,-1-4 48 0,3-5 0 16,-5-2-1616-16,-6-3-320 0,-4-1-64 0,-3-2-16 16</inkml:trace>
  <inkml:trace contextRef="#ctx0" brushRef="#br0" timeOffset="4657.5">10241 3305 20271 0,'0'0'896'0,"0"0"192"0,0 0-880 0,13-3-208 16,5-1 0-16,7 1 0 0,6 1 2784 0,4-2 512 15,7 0 96-15,2-2 32 0,4-6-2352 0,3 1-480 16,3-4-80-16,6-1-32 0,2 0-224 0,2 1-64 16,3-1 0-16,-3 4-10480 15,-4-2-2096-15</inkml:trace>
  <inkml:trace contextRef="#ctx0" brushRef="#br0" timeOffset="6158.81">8968 6285 12831 0,'0'0'576'0,"-1"9"112"0,-2 0-560 0,0 1-128 16,0-3 0-16,-1 5 0 0,-1-3 1520 0,0 2 272 16,0-2 48-16,1 0 16 0,4-9-336 0,0 0-64 15,0 0-16-15,0 0 0 0,0 0-368 0,0 0-80 16,9-4-16-16,1-5 0 0,3-2-16 0,-1-3 0 15,5-9 0-15,1 0 0 0,-1-2-368 0,4-5-80 16,2-1 0-16,-1-4-16 0,3-3-192 0,-1 1-48 16,-1 0 0-16,0 2 0 0,-1-1-96 0,0 3-32 15,-3 8 0-15,-1 2 0 0,-3 1-128 0,-1 8 0 16,-1 2 0-16,-2 4 0 0,-1 7 0 0,-1 7 0 16,0 2 0-16,-2 8 0 0,-2 7 0 0,-2 8 0 15,-1 3-144-15,-2 9 144 0,-3 8 0 0,-1 5 0 16,-2 5 0-16,1 1 0 0,-4 4 0 0,-1 4 0 0,-3 3 0 0,-1-5 0 15,0 0 0-15,0-7 0 0,1-4 128 0,2-6-128 16,1-5 240-16,2-7 0 0,-1-6 0 16,2-6 0-16,0-4 336 0,4-6 64 0,0-5 0 15,2-5 16-15,1-7-16 0,0 0-16 0,4-8 0 0,2-9 0 16,0-3 32-16,3-6 16 0,1-3 0 0,2-7 0 16,-1-4-464-16,3-7-80 0,1-4-128 0,2-4 176 15,1-1-176-15,2 0 0 0,2 2 0 0,1 4 128 16,3 3-128-16,4 5 0 0,-6 5 0 0,5 4 0 15,-2 8 0-15,1 1 0 0,0 6 0 0,0 5 0 0,-2 2 0 16,0 4 0-16,-2 2 0 0,-3 5 0 0,0 3 0 16,0 3-224-16,-3-1 32 0,9 8 0 15,-3-3-2640-15,-4 0-528 0</inkml:trace>
  <inkml:trace contextRef="#ctx0" brushRef="#br0" timeOffset="6917.44">10510 4974 11055 0,'0'0'976'0,"0"0"-784"16,-5 0-192-16,-1 0 0 0,0 0 1392 0,6 0 224 15,-6 2 48-15,1-1 16 0,0-1-336 0,5 0-64 16,-5 0 0-16,5 0-16 0,0 0-176 0,0 0-16 16,0 0-16-16,6-3 0 0,5-3-160 0,5-2-16 15,4-2-16-15,3 1 0 0,2-1-288 0,4 1-64 0,3-3-16 0,3 3 0 16,1-2-48-16,3 6-16 15,0 2 0-15,-1 0 0 0,-1 3-80 0,-4 5-16 16,-4 3 0-16,-3 2 0 0,-5-1-192 0,-3 4-144 0,-4-1 192 16,-4 2-192-16,-5 3 208 0,-5 2-64 15,-4 2-16-15,-3-2 0 0,-5 2 112 0,-3-1 16 0,-4 3 0 16,-3 1 0-16,-2-3-16 0,1-2 0 0,2-2 0 16,2 0 0-16,4-4 16 0,3-1 16 0,4 1 0 15,6-4 0-15,2 1-272 0,4-4 160 0,3 1-160 0,5-2 128 16,3-1-128-16,4 5 0 0,4-2 0 0,2 3 128 15,2-1-128-15,1 1 128 0,0-2-128 0,-1 4 128 16,-3-4 0-16,-3 5 0 0,-1-1 0 0,-5-1 0 0,-2 3 240 16,-5 3 32-16,-2-5 16 0,-6 1 0 15,-6 1 288-15,-4 1 48 0,-5 2 16 0,-4 0 0 0,-4 1-128 16,-5 0 0-16,-2 0-16 0,-5-2 0 0,-2 0-368 0,-1-5-64 16,0 1 0-16,3-5-16 0,0 1-176 0,2-6 0 15,1 1 0-15,-8-2 0 16,8-1-1696-16,7 0-368 0,5-1-80 0,12 0-15648 0</inkml:trace>
  <inkml:trace contextRef="#ctx0" brushRef="#br0" timeOffset="8198.83">11224 6576 5519 0,'0'0'496'0,"0"0"-496"15,-4 6 0-15,4-6 0 0,0 0 3008 0,0 0 496 16,0 0 96-16,0 0 32 0,0 0-1520 0,7 5-320 16,3 2-48-16,2-2-16 0,5-3-144 0,3-2-48 15,4-1 0-15,7 0 0 0,5-3-416 0,3 3-96 16,4-1 0-16,3 2-16 0,-2-2-272 0,2-1-48 15,0 2-16-15,0-1 0 0,-1-2-160 0,1 0-48 16,1 1 0-16,-1 1 0 0,-3-1-112 0,-2 1-32 16,-3 0 0-16,-4 0 0 0,-4-3-176 0,-5 2-144 15,-5 2 192-15,6 0-192 16,-10-1-688-16,-4 1-240 0,-12 1-48 0,0 0-15616 0</inkml:trace>
  <inkml:trace contextRef="#ctx0" brushRef="#br0" timeOffset="9007.57">13704 5689 15263 0,'-13'-13'672'0,"6"7"144"0,-2-5-656 0,-1 0-160 16,-3 0 0-16,0-3 0 0,-1 2 704 0,-4 2 128 15,-2-3 0-15,-3 6 16 0,-1-2 144 0,0 5 32 16,-2 4 0-16,1 0 0 0,-2 4-400 0,2 5-80 0,-2 0-16 0,-1 5 0 16,-1 1-32-16,-1 3-16 0,3-1 0 0,1 2 0 15,2 1 160-15,-1 2 16 0,-1 5 16 0,5-4 0 16,3 1-224-16,0 0-32 0,3-3-16 0,3-1 0 15,5-2-208-15,6 1-32 16,-2-3-16-16,9 2 0 0,6 0 0 0,8 1 0 0,4 0 0 0,8 1 0 16,2 5 192-16,7-1 48 0,4 1 0 0,2 3 0 15,2-3-16-15,2 5 0 0,0-4 0 0,-4 1 0 16,-5-1-240-16,-3 1-128 0,-4 5 160 0,-7-1-160 16,-6 3 192-16,-1 0-48 0,-6 2-16 0,-2 1 0 0,-4 1 64 0,-4 0 16 15,-4-2 0-15,-2-2 0 0,-3 4 48 16,-4-5 16-16,-3 0 0 0,-4 3 0 0,-4-1 160 0,-4-2 16 15,-5-1 16-15,-3-1 0 0,-2-6 48 0,-2-1 0 16,-1 2 0-16,-1-6 0 0,1-2-176 0,3-2-16 16,2 0-16-16,1-7 0 0,2-2-64 0,4-3-16 15,3-4 0-15,2-4 0 0,2-5-64 0,4 0-16 16,5-5 0-16,0-5 0 0,2-5-144 0,2-2 0 16,0-11 0-16,6 0 128 0,2-6-128 0,5-1 0 15,1-1 0-15,6 0 0 0,4-3-160 0,5 6 160 16,5 1-208-16,3 1 80 0,5 0 128 0,6 3-160 15,6 4 160-15,4 1-160 0,4 1 160 0,-2-2 0 16,-2-2-144-16,-3 1 144 0,1 0 0 0,-5 1 0 16,-1 0 0-16,-8-2 0 0,-2 2 0 0,-3-1 0 15,-7 0 0-15,-3-1 0 0,-6 1 0 0,-6-3 0 16,-4 0 176-16,-9 2-176 0,-3 0 240 0,-6 5-48 0,-4 4-16 0,-6 2 0 16,-3 4-176-16,-4 2 192 15,-4 3-192-15,-3 5 192 0,-3-1-192 0,-2 6 0 0,-2 4 0 0,-1 1 0 31,1 4-1408-31,-1 1-272 0,0 1-48 0</inkml:trace>
  <inkml:trace contextRef="#ctx0" brushRef="#br0" timeOffset="11062.86">14804 6205 6447 0,'0'0'576'0,"-9"4"-576"0,9-4 0 0,-9 3 0 15,0 1 2656-15,9-4 416 0,-8 4 96 0,8-4 16 16,0 0-1088-16,0 0-224 0,0 0-32 0,0 0-16 16,0 0-192-16,18 0-32 0,4-4-16 0,6 0 0 15,5 1-240-15,6-4-64 0,4 2 0 0,8 1 0 0,5 2-576 0,2-2-112 16,1-4-16-16,-2 5-16 0,-5-4-208 0,0 1-32 15,-1 1-16-15,-2 2 0 0,-4-1-112 0,-1 1-32 16,-3-1 0-16,-2 2 0 0,-5 2-160 0,-4 2 0 16,-5-1 144-16,-4 0-144 0,-2 2-256 0,-3 1-112 15,-4-2-16-15,-2 1-16 16,-3 3-2800-16,-7-6-576 0</inkml:trace>
  <inkml:trace contextRef="#ctx0" brushRef="#br0" timeOffset="11310.87">14826 6642 18431 0,'0'0'1632'0,"0"0"-1312"16,0 0-320-16,0 0 0 0,14 0 2624 0,3 0 464 16,2 1 96-16,4-2 16 0,2-2-1632 0,7-2-320 0,5-4-64 0,6 1-16 15,7-8-304-15,3 1-64 16,3 2-16-16,-1 2 0 0,-2-2-416 0,0-1-96 0,1 3-16 0,-5 1 0 15,-2-3-112-15,-3 5-16 0,-4-1-128 16,-3 3 192-16,-5-3-320 0,-4 4-80 0,-3 1-16 0,-3 2 0 31,-2-1-2640-31,-3 1-528 0</inkml:trace>
  <inkml:trace contextRef="#ctx0" brushRef="#br0" timeOffset="11913.36">18033 5391 18431 0,'0'0'1632'0,"-2"-11"-1312"15,-2 1-320-15,2-3 0 0,-2 4 640 0,-1-1 64 16,-2 2 16-16,-2-2 0 0,-3 1 32 0,-2-1 0 15,-3 0 0-15,-2 5 0 0,-5 3 16 0,-1 2 16 16,-5 2 0-16,-3 3 0 0,-5 8-240 0,0 1-48 16,-1 1-16-16,-2 5 0 0,-1 9-32 0,-1 4 0 0,-2 8 0 0,2 5 0 15,0 7 128-15,1 8 32 16,1 3 0-16,3 8 0 0,4 7-256 0,2 0-48 0,4 5-16 0,9-5 0 16,7-1-48-16,10-6-16 0,6-9 0 0,10 1 0 15,9-8 160-15,10-6 48 0,2-6 0 0,8-2 0 16,5-3 0-16,2-7 0 0,8-3 0 0,3-4 0 15,5 0-32-15,2-8 0 0,1-3 0 0,-3-6 0 16,-6-2-80-16,1-6 0 0,-4-3-16 0,-18-3 0 16,5-4 160-16,1-1 48 0,4-6 0 0,0-2 0 0,2-6 32 0,-3-2 16 15,-1-3 0-15,14-19 0 0,-7 0-112 0,-10-5 0 16,-7-3-16-16,-5-5 0 0,-3-11 112 0,-11 15 32 16,0-17 0-16,-2-4 0 0,-2-2-288 0,-4 2-48 15,-7 5-16-15,-6-24 0 0,-8 18-32 16,-8 14 0-16,-6 12 0 0,-9 10 0 0,-9 5 0 0,-6 10-16 15,-8 7 0-15,-7 7 0 0,-5 2-176 0,-2 8 0 16,-4 3 0-16,-1 4 0 16,-2 4-1040-16,0 7-144 0,-3 4-32 0,4 2 0 15,3-1-2128-15,8 3-432 0</inkml:trace>
  <inkml:trace contextRef="#ctx0" brushRef="#br0" timeOffset="14312.79">19842 5959 11807 0,'0'0'512'0,"-6"2"128"0,-3-2-512 0,1 0-128 16,1 1 0-16,0 2 0 0,2-1 992 0,5-2 176 16,-7 3 48-16,7-3 0 0,0 0-144 0,0 0-32 15,0 0 0-15,0 0 0 0,12 3-208 0,5-3-64 16,2-1 0-16,5-3 0 0,4 1 0 0,3-1 0 15,2-1 0-15,2-4 0 0,2 4-96 0,3-3-32 0,0 2 0 0,3 2 0 16,1-1-256-16,-1 1-48 16,1 1-16-16,0 2 0 0,-5 1-160 0,-2 1-32 15,-3 2-128-15,-3 1 192 0,-6 0-192 0,-5-1-128 16,1 4 128-16,-1 3-208 16,-7-1-1984-16,-6 0-400 0</inkml:trace>
  <inkml:trace contextRef="#ctx0" brushRef="#br0" timeOffset="14595.71">19766 6348 19343 0,'0'0'1728'0,"0"0"-1392"15,0 0-336-15,0 0 0 0,0 0 592 0,8 0 48 16,1 2 16-16,-1-2 0 0,6 0 352 0,3 0 64 15,2 1 16-15,5-1 0 0,3-3-176 0,5-2-16 16,-2 0-16-16,6 1 0 0,3-2-304 0,2 2-64 16,2-1-16-16,3 3 0 0,1-2-240 0,1 0-64 15,2 3 0-15,-2-1 0 0,-1-1-192 0,-1 0 144 16,-4 1-144-16,-2-1 128 0,0-1-128 0,-5 3 0 16,-2 1-192-16,7 0 192 15,-6 0-2448-15,-7 0-368 0,-6 1-80 0,-5-2-8048 0</inkml:trace>
  <inkml:trace contextRef="#ctx0" brushRef="#br0" timeOffset="14900.64">20394 5687 12895 0,'16'-3'1152'0,"6"-2"-928"0,3 1-224 0,7-5 0 16,3 2 1840-16,3 2 320 0,2 2 64 0,4-1 16 16,1 4-864-16,6 4-160 0,1 2-48 0,2 2 0 15,2 2-160-15,-2 4-48 0,-2 1 0 0,-1 4 0 16,-1 3-160-16,-2 2-32 0,-6 4-16 0,-3 2 0 16,-4 10-272-16,-6-1-48 0,-5-1-16 0,-5 4 0 0,-3 3 64 15,-8-3 16-15,-4 1 0 0,-5-1 0 0,-5-4 32 16,-6 1 16-16,-4 2 0 0,-6-4 0 0,-2-2-224 0,-7-2-32 15,-4 2-16-15,-2-3 0 0,0-2-272 0,-1-3 128 16,-1-2-128-16,-15 7 0 16,10-8-2000-16,11-6-512 0</inkml:trace>
  <inkml:trace contextRef="#ctx0" brushRef="#br0" timeOffset="16064.49">22435 6010 12895 0,'0'0'1152'0,"0"0"-928"16,0 0-224-16,0 0 0 0,0 0 944 0,0 0 144 16,0 0 16-16,0 0 16 0,2-7 416 0,0-1 64 0,3-3 32 0,3-1 0 15,2-2-352-15,3-2-80 16,1-3-16-16,1-2 0 0,0-2-384 0,3 2-80 16,0-3-16-16,0-2 0 0,-2 3-224 0,-2 3-48 15,-1 2-16-15,-2 4 0 0,-1 3-288 0,1 1-128 16,-5 6 0-16,-6 4 128 0,8 2-128 0,-2 7 0 0,-1 5 0 0,-1 10 0 15,1 7 0-15,-1 7 0 0,-2 8 0 16,0 3 0-16,-4 5 0 0,0 3 128 0,-2 1-128 0,-2 6 0 16,-2-3 128-16,-1 1-128 0,1-5 0 0,1-4 128 15,-3-8-128-15,-1-3 128 0,4-5-128 0,0-8 128 16,2-2 304-16,3-8 48 0,2-4 16 0,2-6 0 16,-2-9 128-16,8 1 16 0,1-7 16 0,2-7 0 15,2-4 176-15,1-6 16 0,4-6 16 0,0-2 0 0,2-6-480 16,-1-4-80-16,0 0-32 0,0 1 0 0,2 1-144 15,0-1-128-15,5 3 192 0,-2 2-192 0,2 1 192 0,1 4-64 16,4 5 0-16,-2 5-128 0,0 2 176 0,-1 3-176 16,-1 7 160-16,-3 3-160 0,-1 4 0 0,-5 3 0 15,-3 3-176-15,3 4 176 16,-6-1-2112-16,-1 2-320 0,-5 3-48 0</inkml:trace>
  <inkml:trace contextRef="#ctx0" brushRef="#br0" timeOffset="16596.03">23493 4824 15663 0,'-9'-1'1392'0,"-1"-4"-1120"0,0 0-272 0,0-1 0 16,3 0 1104-16,1 4 176 0,6 2 16 0,0 0 16 16,1-10-144-16,4 2-16 0,4-2-16 0,5 2 0 15,5-2-416-15,4 3-80 0,2-4 0 0,5 4-16 16,3 2-160-16,-2-2-16 0,1 4-16 0,0 0 0 15,-1 3-192-15,-2 4-48 0,-3 3 0 0,-1 2 0 16,-5 5-192-16,-2 2 0 0,-6 3 128 0,1 0-128 0,-5 0 0 0,-4-1 0 16,-3 1 0-16,-2 1 0 0,-3 0 192 0,-1 1-48 15,-2-2-16-15,-2 1 0 0,-1-2 144 0,0-3 32 16,1 2 0-16,2-2 0 0,3-2 64 0,1 1 16 16,3-4 0-16,4 1 0 0,2 2-240 0,3-3-144 15,1 3 192-15,2-1-192 0,2 0 208 0,0 3-64 16,0-1-16-16,0 1 0 0,0 1-128 0,0 0 0 15,-3 1 144-15,-3 0-144 0,-4 4 240 0,-3-6-32 16,-4 2 0-16,-3 2 0 0,-4-2 320 0,-5 1 64 16,-4 3 16-16,-2-4 0 0,-2-3-144 0,-1 2-16 15,0-2-16-15,1-2 0 0,2-4-272 0,2 0-160 16,2-5 192-16,-3 0-192 16,6-7-2000-16,5-4-512 0</inkml:trace>
  <inkml:trace contextRef="#ctx0" brushRef="#br0" timeOffset="17016.12">24572 6050 11055 0,'-13'5'480'0,"13"-5"112"0,0 0-464 0,0 0-128 16,8-2 0-16,2 1 0 0,3 1 3360 0,5 0 656 15,-1-2 128-15,6 2 16 0,4-3-2352 0,1-2-464 16,1 0-112-16,3-1-16 0,2-2-480 0,2 0-96 16,2 2-32-16,2-3 0 0,4 3-208 0,3-3-32 15,-1 1-16-15,1-1 0 0,-3 2-224 0,-4 2-128 16,-5-2 160-16,10 2-160 15,-13 1-1344-15,-10 2-352 0,-6 2-80 0,-16 0-11632 0</inkml:trace>
  <inkml:trace contextRef="#ctx0" brushRef="#br0" timeOffset="17162.09">24809 6282 19343 0,'-17'19'848'0,"11"-11"192"0,1 1-832 0,2-5-208 0,3-4 0 0,0 0 0 15,5 10 1536-15,3-5 256 0,2-1 48 0,4-2 16 16,2 0-512-16,6-4-112 0,5 0-16 0,5-2 0 15,3-1-448-15,7-3-112 0,5 2-16 0,1-4 0 16,2 1-256-16,-2-4-64 0,-2 3-16 0,-2-2 0 16,-2 2-2448-16,-3 3-480 0</inkml:trace>
  <inkml:trace contextRef="#ctx0" brushRef="#br0" timeOffset="17903.5">27810 5141 8287 0,'-13'-8'368'0,"5"1"80"16,-2-2-448-16,-1-1 0 0,-1 2 0 0,-3-1 0 0,1 3 2464 0,-2-2 416 0,-2 3 64 0,-1 1 32 15,0 2-1392-15,-3 0-288 0,-2 2-48 0,-3 3-16 16,-2 1-336-16,0 5-64 0,-4-2 0 0,-2 6-16 15,-2-2-240-15,1 5-32 0,0 0-16 0,2 1 0 16,2-1-192-16,3 2-32 0,2 2-16 0,7 3 0 16,4 4-32-16,7-2-16 0,6 3 0 0,6-2 0 15,6 3-16-15,5 3 0 0,5-2 0 0,6-1 0 0,1-1-80 16,6 2-16-16,2 4 0 0,3 3 0 16,0-2 16-16,2 0 0 0,1-2 0 0,-1 2 0 15,-2 4-144-15,-3-1 128 0,-4-2-128 0,-5 1 128 0,-3 3-128 0,-3-2 0 16,-4-4 0-16,-4 2 0 0,-2 1 192 0,-4-2 64 15,-3 0 16-15,-6-2 0 0,-4 1 96 0,-3-1 16 16,-6 0 0-16,2-1 0 0,-5-5 0 0,-2 0 16 16,-1 0 0-16,-1 0 0 0,-1-6 32 0,-1 0 0 15,1-5 0-15,-1 1 0 0,2-1-176 0,-2 1-16 16,-1-4-16-16,0-6 0 0,-2-2-96 0,2-1-128 0,2-6 176 0,-2-3-176 16,3-4 192-16,4-4-64 15,-1-4 0-15,7-4-128 0,5-11 192 0,7-5-192 16,6-2 192-16,8-6-192 0,6 2 0 0,9-4 0 0,3-3 0 0,6 2 0 15,6-1 0-15,2 0 0 0,1 3-192 16,-9 15 192-16,5-5-144 0,7-1 144 16,4-3-128-16,1-4 128 0,0 5 0 0,0 0 0 0,-3-5 0 0,-1 1 0 15,-5-3 0-15,-1 3 224 0,-1-3-48 0,-2 3-16 16,-5 3 176-16,-4-2 48 0,-6 3 0 0,-4 5 0 16,-6 5-48-16,-6 2 0 0,-5 4 0 0,-7-5 0 15,-7 7-80-15,-8 5 0 0,-7 6-16 0,-7 1 0 16,-6 4-240-16,-6 5 0 0,-4 5 0 0,-5 2 0 15,-4-2-1392 1,-2 0-272-16,-2 4-48 0</inkml:trace>
  <inkml:trace contextRef="#ctx0" brushRef="#br0" timeOffset="20283.68">2078 9399 9215 0,'0'0'816'0,"0"0"-656"16,-7 2-160-16,7-2 0 0,0 0 1200 0,-9 7 208 16,0-3 32-16,9-4 16 0,-5 6-288 0,5-6-48 15,-8 6-16-15,8-6 0 0,0 0 32 0,0 0 0 16,0 0 0-16,0 0 0 0,-6-7-128 0,6 7-32 16,0-9 0-16,2-3 0 0,2 1-336 0,4-2-64 15,-1-3 0-15,4-1-16 0,0-1-208 0,2 1-32 16,-1-2-16-16,1-3 0 0,0-2-128 0,0 2-32 15,-1 2 0-15,1 0 0 0,0-1-144 0,-3 5 0 16,1 3 144-16,1 5-144 0,0 1 0 0,0 3 0 16,-12 4 0-16,11 8 0 0,1 5 0 0,-1 7 0 15,-1 5 0-15,1 4 0 0,-4 8 0 0,0 9 0 16,-1 6 0-16,-1 4 0 0,-2 4 0 0,-3 6 144 16,-3 4-144-16,-1 1 0 0,-1-3 144 0,-1-3-144 15,-2-1 0-15,-1-6 144 0,-2-2-144 0,1-5 0 0,-1-3 144 0,1-8-144 16,0-6 496-16,2-3 16 0,2-10 16 0,2-3 0 15,3-4 304-15,-2-6 48 0,3-8 16 0,0 0 0 16,0 0-208-16,0 0-48 0,3-8 0 0,1-10 0 16,2-9-16-16,1 0-16 0,-1-5 0 0,3-4 0 15,1-3-416-15,0-4-64 0,0 1-128 0,0-4 176 16,1 0-176-16,4-2 0 0,1 1 0 0,5-2 0 0,2-1 0 0,3 0 0 16,4 7 0-16,-1 1 0 0,3 5 0 15,2 4 0-15,3 4 0 0,0 1 0 0,-1 5 0 0,1 5 0 16,1 3 0-16,-2 6 128 0,-4 0-128 0,-2 6 0 15,0 6 0-15,-2 2 0 0,-3 4 0 0,-1 4 0 16,-2-1 0-16,-1 5-176 16,0 1-272-16,-4 1-64 0,1 0-16 0,0 0-11072 15,0 1-2224-15</inkml:trace>
  <inkml:trace contextRef="#ctx0" brushRef="#br0" timeOffset="20842.46">3887 9370 13823 0,'0'0'1216'0,"-10"0"-960"16,1 0-256-16,9 0 0 0,0 0 1632 0,0 0 288 16,0 0 48-16,0 0 16 0,0 0-512 0,0 0-112 15,11-8-16-15,6 3 0 0,3 0-560 0,4-1-112 16,3 2-32-16,2 1 0 0,3-1-256 0,1 2-48 16,2-2-16-16,-1 3 0 0,-1-1-320 0,-1 1 144 15,-4-1-144-15,-3 0 0 16,-1 2-608-16,-3 0-224 0,-5 2-64 0</inkml:trace>
  <inkml:trace contextRef="#ctx0" brushRef="#br0" timeOffset="21008.04">3971 9764 23951 0,'0'0'1056'0,"0"0"224"0,11 5-1024 0,6-3-256 0,3 1 0 0,4-1 0 15,-1 4 976-15,7-5 144 0,0-2 32 0,3-3 0 16,1 0-704-16,2 0-144 0,1-4-32 0,2-2 0 0,2 3-272 0,0-5 128 15,-1 2-128-15,2 0-12928 16</inkml:trace>
  <inkml:trace contextRef="#ctx0" brushRef="#br0" timeOffset="22170.48">6506 8685 1839 0,'0'0'160'0,"0"0"-160"16,0 0 0-16,0 0 0 0,0 0 1376 0,0 0 240 16,0 0 48-16,0 0 16 0,0 0-608 0,0 0-128 15,0 0-32-15,0 0 0 0,0 0 48 0,0 0 16 16,0 0 0-16,0 0 0 0,-9-3-336 0,0 2-64 15,0-2 0-15,0 3-16 0,0-2 112 0,1-1 32 16,1-2 0-16,-1 3 0 0,-2-1 128 0,0 0 48 16,0 1 0-16,0-1 0 0,-2 0-336 0,2 0-64 15,0 0-16-15,-2 1 0 0,1-1-176 0,-1 1-32 16,0-1-16-16,-1 3 0 0,0 2-240 0,2 0 144 16,-1 2-144-16,1 1 128 0,0 3-128 0,-2-2 128 0,0 3-128 0,0-3 128 15,1 2-128-15,0 1 128 16,0-3-128-16,0 4 128 0,2-1 80 0,1 3 16 15,1-6 0-15,2 3 0 0,0-3 64 0,1 3 16 16,5-9 0-16,-5 10 0 0,-1 2-48 0,4-3-16 16,2-9 0-16,2 14 0 0,1 0-112 0,2 0-128 0,1-2 176 0,5 4-176 15,0 0 160-15,3 1-160 0,4 0 128 0,3 0-128 16,5 1 160-16,4-2-160 0,2 1 192 0,1 1-192 16,-4 1 208-16,1 0-64 0,0 1-16 0,-1 2 0 15,-2 2-128-15,0-1 0 0,-2 0 144 0,-1 1-144 16,-1-1 0-16,0-1 0 0,-3 5 0 0,0-3 128 0,2 4-128 0,-1-2 0 15,-2 4 0-15,-1-1 128 0,1 2-128 0,-3 2 0 16,-2-6 128-16,-1 1-128 0,-2 1 0 16,0-1 128-16,-3 1-128 0,1-1 0 0,0 0 192 0,-2-1-48 15,-4-1 0-15,1-3 0 0,0 3 304 0,-1-2 64 16,-1-6 16-16,-1 2 0 0,-2 0-16 0,0 1-16 16,0-2 0-16,-2 4 0 0,-1-3-224 0,-1-1-32 15,-3 0-16-15,0 0 0 0,-3-2-48 0,1-2-16 16,-4 3 0-16,0-2 0 0,-1-1 48 0,-1-1 16 15,-5-2 0-15,2 1 0 0,0-5-80 0,0 3-16 16,0-4 0-16,0 2 0 0,0-4-128 0,0 0 128 16,-2 0-128-16,4-2 128 0,-4-4-128 0,0-3 128 15,-2 0-128-15,0-1 128 0,-3 1-128 0,4-5 0 16,1 2 0-16,-2-5 0 0,2 2 0 0,0-1 0 16,2-2 128-16,3 3-128 0,1-3 0 0,1 2 0 15,3-2 0-15,3-1 0 0,1-1 0 0,3 1 0 16,2 0 0-16,2 0 0 0,2-5 0 0,2-3 0 15,3 3 0-15,4-1 0 0,3-2 0 0,5 0-176 0,4-4 176 16,2 0-128-16,2-3 0 0,2-1 0 0,-1-3 0 16,4-3 0-16,1-1 128 0,1-4-160 0,1 3 160 0,-1 0-160 15,0 0 160-15,2-3 0 0,1-1 0 0,0 0 0 16,-2 0 0-16,0-3 0 0,-2-2 0 0,-2-2 0 16,-5-3 0-16,-5 1 128 0,-2 4-128 0,-3 3 128 15,-5 1 64-15,-2 5 0 0,-3 2 16 0,-3 7 0 0,-6 1-32 16,0 7-16-16,-4 2 0 0,-4 3 0 15,-7-1-160-15,-2 3 192 0,-4 4-192 0,-3 0 192 16,-4 5-192-16,1 1-192 0,-2 0 32 0,2 3 16 16,0 2-2160-16,2-1-448 0</inkml:trace>
  <inkml:trace contextRef="#ctx0" brushRef="#br0" timeOffset="22630.25">7554 7847 14335 0,'0'0'640'0,"0"0"128"0,0-9-624 0,2-1-144 0,-2 10 0 0,0 0 0 16,1-8 1216-16,-1 8 224 0,0 0 32 0,0 0 16 15,0 0-192-15,0 0-32 0,0 0-16 0,0 0 0 16,0 0-272-16,-5 17-48 0,0 2-16 0,-3 0 0 0,0 1-48 16,1 6-16-16,2 0 0 0,0 5 0 0,0-2-208 0,-1 3-32 15,1 3-16-15,-1 0 0 0,-2-2-224 0,1 1-48 16,-2-3-16-16,1-5 0 0,1 2-160 0,-1-4-16 16,-1 1-128-16,0 0 192 0,4-5-192 0,-1-1 176 15,-1-1-176-15,2-2 160 0,1-6-160 0,2 0 0 16,2-10 0-16,0 0 0 15,0 0-1728-15,0 0-320 0,0 0-64 0</inkml:trace>
  <inkml:trace contextRef="#ctx0" brushRef="#br0" timeOffset="22890.9">8055 7733 23039 0,'0'0'2048'0,"0"0"-1648"16,4 11-400-16,-3-2 0 0,-2 4 544 0,-3 3 32 0,-4 4 0 0,0 3 0 15,-4 7 576-15,-2 1 112 16,-1 1 16-16,-2 4 16 0,0 6-352 0,-4 0-80 0,-2 6-16 0,-1-1 0 16,-1 1-272-16,-1 3-64 0,1 1-16 0,1-1 0 15,0-8-304-15,1-2-64 0,5-2-128 0,9-16 192 16,0 1-192-16,2-1 0 0,1-2 0 0,1 3 0 15,3-4-384-15,3-5-80 16,-1-15-16-16,6 11 0 0,-6-11-2304 16,13 5-464-16</inkml:trace>
  <inkml:trace contextRef="#ctx0" brushRef="#br0" timeOffset="23326.21">8134 8326 5519 0,'4'-7'240'0,"-4"7"64"0,0 0-304 0,7-4 0 16,1-3 0-16,1 2 0 0,0 1 3488 0,1-2 640 16,0 1 128-16,2 1 32 0,-1 2-2448 0,2-3-496 15,-2 1-80-15,1 1-32 0,0-1-464 0,0 4-112 16,-2-1-16-16,-1 2 0 0,0 1-272 0,-2 2-64 15,-7-4-16-15,5 7 0 0,-5-7 80 0,3 8 16 16,-3 2 0-16,0-2 0 0,-1 2 288 0,-1-1 64 0,0 2 16 0,-1-2 0 16,1 2-112-16,1-2-32 0,-2 1 0 0,3-3 0 15,3 2-208-15,-3-9-32 0,2 6-16 0,3 3 0 16,2-4-96-16,1 3-32 0,1 1 0 16,1-4 0-16,2 0-32 0,-1 2 0 0,1-3 0 0,1 5 0 15,-5-3-192-15,1 2 176 0,-1 0-176 0,-2-1 160 16,-2 5 32-16,-1-3 0 0,-5 1 0 0,-3 3 0 15,-4-3 272-15,-2 2 64 0,-3 1 16 0,-1-1 0 16,-7 2-64-16,-1 1-16 0,-1-1 0 0,0-2 0 0,-2 1-192 16,2 1-32-16,0-4-16 0,1 1 0 15,2-4-224-15,0 2 144 0,4-4-144 0,-1 1 128 0,1-2-128 0,3-1 0 16,3-2 0-16,-2 0 0 16,2 1-1872-16,11-2-304 15,0 0-64-15</inkml:trace>
  <inkml:trace contextRef="#ctx0" brushRef="#br0" timeOffset="24647.06">9396 9197 11967 0,'0'0'1072'0,"0"0"-864"16,0 0-208-16,0 0 0 0,0 0 1808 0,0 0 320 15,0 0 64-15,0 0 16 0,0 0-608 0,0 0-112 16,15-4-16-16,3-1-16 0,8 1-144 0,2-1-32 16,2 0 0-16,3-1 0 0,1 1-512 0,2 1-96 15,0-3-32-15,2 5 0 0,2-3-224 0,2 2-48 16,0 1-16-16,-2 0 0 0,-2 2-96 0,-1 2-32 16,-3-1 0-16,-3 0 0 0,-6 2-224 0,-3-1 176 15,-3 2-176-15,-4 2 160 0,-4 0-160 0,-3 1-192 16,-4 2 32-16,-5 5-9952 15,-3-3-2000-15</inkml:trace>
  <inkml:trace contextRef="#ctx0" brushRef="#br0" timeOffset="24784.68">9447 9597 16575 0,'0'0'736'0,"0"0"160"0,0 0-720 0,0 0-176 15,0 0 0-15,11 10 0 0,5-3 2704 0,1 0 512 16,3-4 112-16,4-2 0 0,2-1-1536 0,4 0-304 15,5-1-64-15,3 0-16 0,4-2-640 0,5 2-144 0,2-3-32 0,1 3 0 16,3-2-368-16,-4 1-80 0,-2-1-16 0,-2 1 0 31,-5 0-960-31,-1 2-192 0,-5 2-32 0,-2 0-16 0</inkml:trace>
  <inkml:trace contextRef="#ctx0" brushRef="#br0" timeOffset="27419.85">12404 8496 4607 0,'0'0'192'0,"9"-6"64"0,1-1-256 0,0 0 0 16,1-3 0-16,-1 2 0 0,1-1 2816 0,-1 4 528 15,-3-4 112-15,1 3 0 0,-8 6-1792 0,5-6-384 0,-4-3-64 0,-2 4 0 16,-4-7 64-16,-1 5 0 16,-3-2 16-16,-1 2 0 0,-4 2-496 0,-4-1-96 15,0 2-32-15,-1 2 0 0,-5 2-336 0,-3 1-64 16,-2 3-16-16,-3 5 0 0,-2 0-112 0,-3 5-16 0,-4 2-128 0,-2 1 192 15,-3 0-32-15,2 2-16 0,3 1 0 0,4-1 0 16,4-2-16-16,5 2 0 0,5 1 0 0,4-1 0 16,4 0-128-16,6 0 0 15,3-2 0-15,3 1 0 0,6 1 0 0,4 2 0 0,6-1 128 0,5 0-128 16,4-1 144-16,4 4-144 0,5 4 160 0,2-3-160 16,1 4 0-16,2-2 128 0,-1-1-128 0,0 2 0 15,-1 4 0-15,0-1 0 0,2 0 128 0,-2 3-128 16,-1 0 0-16,-2 2 0 0,-3-4 0 0,-2 4 0 15,0 0 0-15,-3 2 144 0,-3-1-144 0,-2 2 128 0,-4-6 224 16,-3 1 32-16,-2-2 16 0,-2 3 0 16,-5-7 144-16,-3 1 32 0,-3-1 0 0,-2 0 0 15,-3-4-128-15,-1 2-32 0,-2-1 0 0,-1 2 0 0,1-3-128 0,-4-3-32 16,0 0 0-16,-1-1 0 0,1-2-112 0,-2-1-16 16,-2-2-128-16,-2-2 192 0,-1-1-192 0,0-2 128 15,0 0-128-15,1-4 0 0,-6-1 176 0,0 0-176 16,1-6 192-16,-1-3-192 0,-1-1 160 0,1-7-160 15,-1 2 128-15,2-7-128 0,3-4 160 0,3-2-160 16,4-5 192-16,3 0-192 0,2-4-176 0,5 2-144 16,1 0-16-16,6 1-16 0,4 1 160 0,4 4 16 15,5-3 16-15,4 2 0 0,5-2 160 0,3 2-160 16,3-2 160-16,3 2-160 0,1-6 160 0,3 1-128 16,0-1 128-16,-2-2-128 0,2-3 128 0,0-1-160 0,-1-2 160 15,-1 3-160-15,-1 2 160 0,-1-2 0 16,0 0 0-16,-2 0 128 0,-2 2-128 0,-3 0 0 0,-2 0-128 15,-6 2 128-15,-2 0 0 0,-5 3 0 0,-3 1 192 16,-2 5-64-16,-4 1-128 0,-5 1 0 0,-4 3 0 0,-10-4 0 31,-2 3-448-31,-1 5 0 0,-1 1 0 0,8 8-10144 0,-2-3-2032 0</inkml:trace>
  <inkml:trace contextRef="#ctx0" brushRef="#br0" timeOffset="27797.3">13218 7829 5519 0,'0'0'496'0,"0"0"-496"0,-2-4 0 0,2 4 0 16,0 0 3456-16,0 0 608 0,-4 7 112 0,0-1 32 15,-2 6-2240-15,2-2-448 16,0 4-96-16,-2 2-16 0,-2 1-288 0,1 3-64 15,-2 2-16-15,0 1 0 0,0 1-480 0,1-1-112 16,2-1 0-16,-2 6-16 0,2-1-288 0,0 1-144 16,-2-3 160-16,3 1-160 0,0-6 0 0,1-1 0 0,1-2 0 0,1 2 0 31,2-4-2416-31,2-6-528 0</inkml:trace>
  <inkml:trace contextRef="#ctx0" brushRef="#br0" timeOffset="28067.95">13647 7698 19343 0,'0'0'848'0,"0"0"192"16,0 0-832-16,7 10-208 0,-1-1 0 0,-5 3 0 0,-2-1 1088 0,-2 4 192 15,-1 5 16-15,-2 4 16 0,-3 1-96 0,-4 7 0 16,-2 2-16-16,-3 2 0 0,-3 1-496 0,-2 2-80 15,-2 7-32-15,-10 16 0 0,7-6 592 0,4-4 112 16,0-4 32-16,3-3 0 0,4-2-1008 0,1-7-320 16,5-7 160-16,-1-2-160 15,3-7-960-15,3-1-256 0,4-2-64 0,0-5-16 16,2-12-1136-16,0 0-208 0,7 7-48 0</inkml:trace>
  <inkml:trace contextRef="#ctx0" brushRef="#br0" timeOffset="28405.76">13635 8322 23151 0,'8'-7'1024'0,"1"0"208"0,4 4-976 0,2-1-256 0,1-5 0 0,1 1 0 15,-1 3 1184-15,2-4 192 0,0 3 32 0,0-2 16 16,0 3-208-16,-1 3-32 0,1-2-16 0,-4 4 0 15,-4 4-608-15,-10-4-128 0,0 0-32 0,8 10 0 16,-4 3-80-16,-4-1 0 0,-3 3-16 0,-3 2 0 0,-7 2 80 16,-2 1 32-16,-3-1 0 0,0 4 0 0,-2-2-176 15,0 0-48-15,-2 0 0 0,2-4 0 0,1-4 48 0,2 1 0 16,2 0 0-16,5 0 0 0,2-5 64 0,4 1 16 16,4-10 0-16,0 0 0 0,7 9-48 0,4-1 0 15,4-6 0-15,4 2 0 0,3-1 128 0,2-1 32 16,2 2 0-16,0-3 0 0,3-1-240 0,1 0-64 15,-2-1 0-15,0 1 0 0,0 0-128 0,-4 0 0 16,-1-4 144-16,-7 3-144 0,1 0 0 0,0-1-288 16,1 0 48-16,-1-1-12176 15,-2 1-2448-15</inkml:trace>
  <inkml:trace contextRef="#ctx0" brushRef="#br0" timeOffset="29581.9">13672 8250 10127 0,'0'0'896'0,"-10"2"-704"16,1 0-192-16,9-2 0 0,-11 5 1520 0,2 0 272 16,9-5 48-16,-7 5 16 0,7-5-128 0,-5 8 0 15,5-8-16-15,0 0 0 0,0 0-432 0,0 0-64 16,9 7-32-16,4-4 0 0,4-1-208 0,0-2-32 15,1-1-16-15,1-2 0 0,-1 2-480 0,1-1-112 0,0-1-16 0,1 1 0 16,-1 2-64-16,2 3 0 0,-3 0-16 0,-3-1 0 16,1 2 16-16,-2 4 16 0,-2 0 0 0,-2 3 0 15,-2-2-64-15,-2 4-16 0,-3-3 0 0,-2 4 0 16,-2 1 128-16,-5 2 32 0,-1-2 0 0,-3 0 0 16,-2 0-16-16,-2 1 0 15,-6 1 0-15,1-1 0 0,0-2-208 0,0 1-128 0,0-1 160 0,2-3-160 16,3-1 192-16,1-1-48 0,2 0-16 0,2-4 0 15,1 0-128-15,8-5 160 0,0 0-160 0,0 0 160 16,0 0-160-16,0 0 0 0,0 0 0 0,11-1 0 0,1-1 128 16,2 0-128-16,3 2 128 0,1 0-128 15,-1 0 0-15,4 4 0 0,-1 1 128 0,2 3-128 0,-2 5 0 0,-1 2 0 16,-2 1 0-16,-2 3 0 0,1 0 0 0,-4 2 0 16,-2-1 0-16,-4 0 0 0,-2 2 176 0,0 1 48 15,-7-3 16-15,0 1 0 0,-5-4 288 0,-2 2 64 16,-2-1 16-16,-4-1 0 0,-3 1-48 0,-2-2-16 15,-1-4 0-15,-4-1 0 0,-1 2-64 0,1-2-16 16,-2 1 0-16,-3-1 0 0,2-5-256 0,-1-1-48 16,-1 1-16-16,2-8 0 0,0-3-144 0,4-1 0 15,5-1 0-15,4-1 0 16,3 2-976-16,3-1-288 0,2 1-48 0,8 6-16 16,-2-8-1808-16,4-4-384 0,4-5-64 0,10-1-10832 0</inkml:trace>
  <inkml:trace contextRef="#ctx0" brushRef="#br0" timeOffset="30421.66">15461 7974 5519 0,'0'0'240'0,"0"0"64"0,0 0-304 0,0 0 0 0,0 0 0 0,0 0 0 0,0 0 1808 0,0 0 304 16,-7-8 64-16,7 8 16 0,0 0-1104 0,0 0-240 15,-7 2-32-15,7-2-16 0,-10 7-144 0,3 0-16 16,1 0-16-16,-1 2 0 0,1 0 192 0,0 3 32 15,1 0 16-15,-2 1 0 0,-2 2 96 0,-1 4 0 16,0 5 16-16,-1 1 0 0,-5 8-16 0,1 1 0 16,-1 3 0-16,-2 6 0 0,-3 10-128 0,0 3-16 15,-1 4-16-15,-1 1 0 0,-1 5-400 0,0 0-80 16,0 0 0-16,0 6-16 0,1-1-176 0,4 0-128 16,1 1 144-16,0-3-144 0,2-2 144 0,2-6-144 15,1 0 128-15,4-3-128 0,1-5 464 0,5 0 16 16,1 1 0-16,4-8 0 0,1-3-160 0,6-4-48 15,3-2 0-15,3-3 0 0,3-2-272 0,6-5 128 16,0-1-128-16,5-5 0 0,4-2 0 0,3-3-144 16,0 2-16-16,-3-5 0 15,-2-3-608-15,-1-1-112 0,-2-5-16 0,0-3-13952 0</inkml:trace>
  <inkml:trace contextRef="#ctx0" brushRef="#br0" timeOffset="30874.33">16250 8252 17503 0,'0'0'1552'0,"0"0"-1232"15,6-6-320-15,-6 6 0 0,8-4 1168 0,-8 4 176 16,0 0 48-16,0 0 0 0,0 0 0 0,5 7 0 15,-2 5 0-15,-2 2 0 0,-2 5-272 0,-2 8-48 16,-1 6-16-16,-2 4 0 0,2 0-32 0,-2 5-16 16,-2 4 0-16,-1-1 0 0,2 7-304 0,-5 3-48 15,-1 4-16-15,2 0 0 0,-4 6-304 0,1 1-64 16,-1 2-16-16,1 0 0 0,-2-4-256 0,1-2 0 16,0-7 0-16,2-3 0 0,2-5 0 0,2-6 0 15,0-6 0-15,3-3 0 0,0-3 0 0,4-2-192 0,-1-6 16 16,3-3 16-1,4-4-2016-15,1-4-416 0,0-3-80 0</inkml:trace>
  <inkml:trace contextRef="#ctx0" brushRef="#br0" timeOffset="31622.97">16959 7799 21935 0,'0'0'960'0,"0"0"224"0,0 0-944 0,0 0-240 16,0 0 0-16,0 0 0 0,0 0 848 0,0 0 128 16,-6 5 32-16,0 6 0 0,-1 1-16 0,0 7 0 15,-1 6 0-15,2-1 0 0,-1 4-144 0,2 1-16 16,0 5-16-16,0 0 0 0,0 0-240 0,1 0-32 16,0 1-16-16,1-3 0 0,0-6-288 0,0 1-64 15,1-5-16-15,1-3 0 0,-1-3-160 0,1-1 0 16,-1-4 0-16,2-1 0 15,0-10-704-15,0 0-64 0,0 0 0 0,0 0-13760 0</inkml:trace>
  <inkml:trace contextRef="#ctx0" brushRef="#br0" timeOffset="31858.89">17496 7642 24879 0,'0'0'2208'0,"0"0"-1760"0,1 11-448 0,-1-1 0 0,-1 4 464 0,-1 2 16 16,-3 3 0-16,-1 7 0 0,-3 2 400 0,-2 2 80 15,-3 2 0-15,-3 5 16 0,-1-2-256 0,-3 5-48 16,-5-2-16-16,3 0 0 0,-2-1-304 0,-3 1-64 16,-1 4-16-16,1 0 0 0,2-4-272 0,4-2-272 15,3-3 48-15,3-7 16 16,4-1-1584-16,1-5-320 0,5-2-64 0,4-6-10176 0</inkml:trace>
  <inkml:trace contextRef="#ctx0" brushRef="#br0" timeOffset="32281.89">17512 8293 21935 0,'0'0'960'0,"0"0"224"0,0 0-944 0,10-1-240 16,2 0 0-16,2-2 0 0,-3 0 448 0,3 1 32 15,0-2 16-15,0 0 0 0,2 2 240 0,-1-1 48 16,1 1 16-16,0 2 0 0,-4 2-288 0,-3 2-48 0,0 1-16 0,0 0 0 16,0 0 112-16,-2 5 16 0,-1-2 0 0,-3 4 0 15,0-2 272-15,-2 2 64 0,0 4 16 0,-3 1 0 16,-2-4-32-16,0-3-16 0,-1 2 0 0,0-3 0 15,-1 2-80-15,2-3-16 0,4-8 0 0,-4 9 0 16,2-2-256-16,2-7-48 0,0 10-16 0,2 2 0 16,-2-12-240-16,6 10-48 0,1 4-16 0,0-3 0 15,1-2-160-15,0 3 160 0,-1-3-160 0,0 2 160 0,-3-3-160 0,-4-8 0 16,0 0 0-16,-4 12 0 0,-3 4 128 0,-2-5-128 16,-3 1 128-16,-5 0-128 0,-2-3 224 15,-1 3-32-15,-2-5-16 0,-1 2 0 0,-2-6-176 0,-1-2 0 16,1-2 0-16,2-1 0 15,3 2-1440-15,2 0-160 0,2-3-48 0,3-2-10064 16,1-2-2032-16</inkml:trace>
  <inkml:trace contextRef="#ctx0" brushRef="#br0" timeOffset="32893.19">18501 7485 14223 0,'0'0'624'0,"0"0"144"0,0 0-624 0,0 0-144 15,0 0 0-15,0 0 0 0,0 0 1040 0,10 9 176 16,2-3 48-16,2 5 0 0,2 0-240 0,5 3-32 16,2 2-16-16,2 4 0 0,2 5-240 0,3 1-48 0,2 5-16 0,4-1 0 15,2 6 32-15,-1 6 0 0,-2 0 0 0,1 7 0 16,-3 3 0-16,-1 6 16 0,-3 1 0 0,-4 7 0 15,2-1-80-15,-3 3 0 16,-1 4-16-16,-1 3 0 0,-2-1-96 0,-2 2-16 0,-4 0 0 0,-3 2 0 16,-2-1-96-16,-5-2-32 0,-3 0 0 0,-2-1 0 15,-3 0 16-15,-1-7 0 0,-7-2 0 0,0-4 0 16,-3 3 32-16,-2-7 0 0,-2 1 0 0,-3 1 0 16,-1-5-240-16,-2-1-32 0,-3-5-16 0,-5 0 0 15,-5-2-16-15,-3-7 0 0,-3-2 0 0,2-3 0 16,0 2-128-16,7-7 0 0,0-1 144 0,1-1-144 15,3-2-320-15,4-4-128 16,4-5-16-16,11-7-10928 0,-1-4-2192 0</inkml:trace>
  <inkml:trace contextRef="#ctx0" brushRef="#br0" timeOffset="33308.01">20039 8803 14735 0,'-14'2'1312'0,"14"-2"-1056"0,-10 5-256 0,1 2 0 15,9-7 1920-15,0 0 336 0,0 0 64 0,0 0 16 16,0 0-496-16,9 9-112 0,0-2 0 0,5-2-16 15,4-5-432-15,5 0-96 0,3 0-16 0,6 0 0 16,2 0-464-16,5 0-112 0,5-2-16 0,3 1 0 0,7-1-240 0,-4 0-48 16,2 1-16-16,-2-1 0 0,-5 2-272 0,-2 2 160 15,-3 1-160-15,-3 0 128 16,-5-1-1328-16,-8 2-272 16,-6 3-48-16</inkml:trace>
  <inkml:trace contextRef="#ctx0" brushRef="#br0" timeOffset="33501.58">20135 9248 20271 0,'0'0'1792'0,"0"0"-1424"16,14 2-368-16,5 1 0 0,4-1 2960 0,5 0 528 15,3-1 96-15,11-1 32 0,8-3-2080 0,4-2-400 16,5-5-96-16,4 1-16 0,4-5-352 0,1 1-80 16,3 2-16-16,2-3 0 0,-1-1-400 0,-4 3-176 15,-9 2 128-15,-8 3-128 16,-10-1-1600-16,-5 5-384 0,-8 1-96 0</inkml:trace>
  <inkml:trace contextRef="#ctx0" brushRef="#br0" timeOffset="38391.55">22748 8443 7359 0,'0'0'320'0,"0"0"80"0,0 0-400 0,0 0 0 16,-6 8 0-16,6-8 0 0,-9 6 1920 0,1 0 288 15,-1 6 64-15,3-6 16 0,6-6-768 0,-10 4-160 16,0 0-16-16,1 2-16 0,1-2-208 0,8-4-32 16,-10 1-16-16,2 1 0 0,8-2-128 0,0 0-32 15,-9-2 0-15,9 2 0 0,0 0-48 0,-5-7-16 16,4-3 0-16,2-6 0 0,4-3-16 0,4-2-16 15,4-7 0-15,3 1 0 0,5-5-336 0,3 2-64 16,3-3-16-16,3 3 0 0,6-3-208 0,-1 3-64 0,3-1 0 16,4 1 0-16,4 1-128 0,-1 4 0 15,-5 0 0-15,0 5 0 0,-5 4 144 0,-2 6-144 16,-1 1 160-16,-3 7-160 0,-2 6 128 0,-3 7-128 16,-3 7 0-16,-4 5 144 0,-3 5-144 0,-2 5 0 15,-2 2 0-15,-5 5 0 0,-4 5 0 0,-3 3 0 0,-5 4 0 0,-1 5 0 16,-6 1 0-16,0 3 0 0,-7 8 0 0,0-4 0 15,-5 0 128-15,2 2-128 0,-3-2 0 0,-2 1 128 16,-5 1-128-16,-3-6 0 0,-1 0 0 0,-3-5 128 16,-1-5-128-16,13-18 128 0,-3 3-128 0,-12 17 128 15,2-5 0-15,5-1-128 0,3-5 192 0,2-2-64 16,3-5 0-16,2 0 0 0,4-5 0 0,1-2 0 16,3-5-128-16,2-4 0 0,1 0 144 0,4-4-144 15,1-7 176-15,2 0-48 0,9-8 0 0,0 0 0 0,0 0 80 0,0 0 16 16,-2-11 0-16,3 4 0 0,3-5 96 0,4 6 0 15,4-3 16-15,1 2 0 0,5-6-336 0,1 4 0 16,1 0 0-16,6 4-192 0,2 0 192 0,7 1 0 16,3 4 0-16,6 5 0 0,4 0 0 0,5 3 0 15,3 2 128-15,0-1-128 0,-2 1 288 0,-2 3-16 16,-5-3 0-16,1 1 0 0,-1 0 176 0,-2-1 16 16,-1 2 16-16,-1-3 0 0,-1 1 0 0,-2-2 0 15,-4 2 0-15,-3-3 0 0,-3 0-128 0,-5-2-32 16,-5-2 0-16,0-1 0 0,-4 1-192 0,-3-2-128 15,-2-1 160-15,-11 0-160 0,0 0 0 0,0 0-160 16,0 0 0-16,0 0 0 16,0 0-2144-16,0 0-448 0,0 0-64 0</inkml:trace>
  <inkml:trace contextRef="#ctx0" brushRef="#br0" timeOffset="39262.89">25424 7778 11967 0,'0'0'1072'0,"0"0"-864"15,4-6-208-15,-4 6 0 0,0 0 576 0,0 0 64 16,0 0 0-16,0 0 16 0,0 0 608 0,-4-5 112 16,4 5 32-16,0 0 0 0,-8-4-112 0,-1 3-16 15,-1 1 0-15,1 4 0 0,2-1-304 0,-2 4-64 16,-3-1-16-16,-1 4 0 0,0 7-256 0,-1 3-64 15,-2 4-16-15,1 0 0 0,-5 7 16 0,-1 2 0 16,-2 5 0-16,-1 5 0 0,-2 8 0 0,-2 6 16 0,-4 8 0 16,1 5 0-16,3 5-176 0,-1 9-32 15,1 2-16-15,4 0 0 0,1-1-144 0,4 1-32 0,4-2 0 0,2 0 0 16,0 2-16-16,5 0-16 16,2-10 0-16,6-4 0 0,4-3 32 0,3-2 16 15,0-4 0-15,5-4 0 0,3-3-64 0,4-4-16 0,3-5 0 16,4 0 0-16,5-8-128 0,1-3 192 15,4 0-192-15,1-4 192 0,3-3-192 0,-3-1 0 0,-3-1 0 16,0-4 0 0,-2-8-1344-16,0-2-240 0,0-2-48 0</inkml:trace>
  <inkml:trace contextRef="#ctx0" brushRef="#br0" timeOffset="39832.31">26719 8094 8287 0,'0'0'736'0,"0"0"-592"0,3-8-144 0,0-2 0 16,2 2 1872-16,-5 8 352 0,4-9 64 0,-4 9 16 15,0 0-576-15,0 0-128 0,0 0 0 0,0 0-16 16,0 0-320-16,0 0-64 0,0 0-16 0,-1 13 0 16,-2 3-192-16,1 4-32 0,-1 5-16 0,1 4 0 15,-2 4-112-15,4 7 0 0,0 5-16 0,1 8 0 16,1 5-224-16,0 4-32 0,-1 4-16 0,-1 6 0 15,0 4-48-15,-1 3-16 0,-1-2 0 0,-1-1 0 0,-5-4-160 16,1-5-48-16,-2-3 0 0,0-5 0 16,0-5-80-16,1-6 0 0,0-5-16 0,0-1 0 0,3-2 0 0,-3-4 0 15,-1-5 0-15,0 1 0 0,2 1-176 0,-1-2 128 16,1-4-128-16,-1-1 128 16,2-6-576-16,0-4-112 0,4-3-16 0,1-4-10640 15,1-9-2128-15</inkml:trace>
  <inkml:trace contextRef="#ctx0" brushRef="#br0" timeOffset="40937.51">27736 7555 16815 0,'0'0'736'0,"0"0"160"0,0 0-704 0,0 0-192 16,0 0 0-16,0-7 0 0,0 7 1408 0,0 0 240 16,0 0 48-16,0 0 16 0,0 0-352 0,0 0-64 0,0 0-16 0,0 0 0 15,0 0-320-15,-8 5-64 16,3 7 0-16,0 6-16 0,0 4-112 0,1 1 0 0,0 3-16 0,2-1 0 16,-2 6-192-16,0-3-48 0,0 1 0 0,1 0 0 15,-2-1-80-15,2 0-32 0,-1-6 0 0,2-1 0 16,-2 2-144-16,1 0-48 0,-1-1 0 0,3-2 0 15,-3-5-16-15,2-5 0 0,-1 1 0 0,2-1 0 16,1-10-192-16,-1 9 0 0,1-9 0 0,0 0 0 16,1 11 0-16,-1-11-240 0,0 0 48 0,0 0 16 15,0 0-1552-15,13-6-304 0,-1-2-64 0,2-2-12480 16</inkml:trace>
  <inkml:trace contextRef="#ctx0" brushRef="#br0" timeOffset="41282.15">28402 7326 16575 0,'0'0'1472'0,"0"0"-1168"16,0 0-304-16,0 0 0 0,0 0 688 0,0 0 80 16,0 0 0-16,-3 19 16 0,-4 3 480 0,-1-1 80 15,-1-1 32-15,0 5 0 0,-2 3-160 0,-2 1-48 16,-1 3 0-16,-4 4 0 0,-2 5-32 0,0 1-16 16,-3 6 0-16,0-1 0 0,-2 7-368 0,0-3-80 0,3-3-16 0,1-5 0 15,1 0-384-15,1-2-80 0,-1-3 0 0,2-2-16 16,2-3-48-16,2-5-128 0,3-2 192 0,1-1-64 15,1-3-128-15,4-4 0 0,1-5 0 0,3 0 0 16,0 1-432-16,1-14-112 16,0 0-32-16,8 5 0 0,-8-5-2240 0,13 0-464 0</inkml:trace>
  <inkml:trace contextRef="#ctx0" brushRef="#br0" timeOffset="41762.64">28529 7959 10127 0,'0'0'896'0,"-10"-3"-704"16,1-1-192-16,9 4 0 0,-6-6 2720 0,6 6 512 15,0 0 96-15,-3-6 32 0,3 6-1728 0,3-13-352 16,3 2-64-16,2 4 0 0,-8 7-544 0,15-5-96 16,3-1-32-16,1 1 0 0,0 1 32 0,1 3 0 0,3 1 0 0,-3 3 0 15,1 1-144-15,-1 6-32 0,-1-1 0 0,-2 4 0 16,-3 2-272-16,-2 1-128 16,-1-4 128-16,-5 5-128 0,-2 1 384 0,-3-2-16 15,-1-2 0-15,-4 3 0 0,-1-3 80 0,-3-3 32 0,0 2 0 0,-1-1 0 16,0-3-32-16,1 2 0 0,2-5 0 0,6-6 0 15,0 0-192-15,0 0-64 0,0 0 0 16,0 0 0-16,5 11-192 0,-5-11 128 0,10 5-128 0,3 2 0 16,1 0 144-16,1-2-144 0,-1 3 128 15,2-2-128-15,-2 2 0 0,-1 2 0 0,0 2 0 0,-5-3 0 16,-5 3 0-16,0-2 0 0,-4 1 0 0,-3 1 0 16,-4-1 192-16,-5 0-64 0,-4-2 0 0,-5 2 0 15,-5 3 192-15,-2-2 48 0,-3 0 0 0,1 2 0 0,-2-6-176 16,1 1-48-16,3-4 0 0,1 0 0 0,2 1-400 0,5-4-96 15,4-5-16-15,3-2-11344 16,3-1-2288-16</inkml:trace>
  <inkml:trace contextRef="#ctx0" brushRef="#br0" timeOffset="42483.18">29277 6932 10127 0,'-13'-3'896'0,"6"1"-704"0,-3-1-192 0,4-4 0 0,2 1 1040 0,4 6 176 16,-4-5 48-16,4 5 0 0,0 0-208 0,0 0-32 16,0 0-16-16,0 0 0 0,9-2-368 0,1-2-80 15,3 4-16-15,4 5 0 0,4 3 160 0,3 3 48 16,7 1 0-16,2 2 0 0,4 2-176 0,2 3-16 16,2 2-16-16,2 5 0 0,2 2-80 0,2 4-16 15,2 4 0-15,3 4 0 0,3 5-64 0,-3 6 0 16,-4 2-16-16,-2 3 0 0,-4 1-96 0,-2 8-16 15,-5 1 0-15,-2 4 0 0,-2 1 96 0,-3 3 16 16,-3 3 0-16,-2-2 0 0,-4 2 16 0,-2-2 0 16,-4-7 0-16,-1-2 0 0,-4-1 256 0,-5-1 48 15,0 1 16-15,-3-3 0 0,0 3-32 0,-4-4 0 16,-1-3 0-16,-1 1 0 0,-3 0-96 0,-1 0-32 16,-2 1 0-16,-1-5 0 0,-2 4-176 0,-3 2-48 15,-2-3 0-15,-3 0 0 0,-5-5-64 0,3 0 0 0,-2 2-16 0,-5-4 0 16,-1-2 16-16,-2-3 16 0,-5-3 0 0,0-2 0 15,-2 1 0-15,1 1 0 0,2-5 0 0,-2 1 0 16,1-5-32-16,2 3-16 0,3-3 0 16,0 2 0-16,1-2-96 0,10-12 0 0,-3 2-128 0,-1 2 192 15,-1-4-48-15,-1-2-16 0,-1 1 0 0,3-4 0 16,3-1-128-16,2-4-176 0,8 1 48 0,-5-3 0 31,6-6-448-31,6-4-96 0,8 0-16 0,0 0 0 0,0 0-2384 0,0 0-464 0</inkml:trace>
  <inkml:trace contextRef="#ctx0" brushRef="#br0" timeOffset="54939.32">26397 10015 2751 0,'0'0'128'0,"0"0"16"0,0 0-144 0,0 0 0 16,-8 3 0-16,8-3 0 0,0 0 2816 0,-8-3 512 15,8 3 128-15,0 0 0 0,0 0-1728 0,0 0-336 16,0 0-80-16,0 0-16 0,-8-6-176 0,8 6-32 16,0 0-16-16,0 0 0 0,0 0-304 0,0 0-64 15,0 0-16-15,0 0 0 0,0 0-256 0,0 0-48 16,0 0-16-16,0 0 0 0,13-4 48 0,0 2 16 16,3 0 0-16,2 1 0 0,4 0-64 0,-1 0-16 15,2 1 0-15,3-2 0 0,0-1-48 0,2 1-16 0,0 2 0 0,4 0 0 16,4 0-16-16,-1 0 0 0,-1-2 0 0,2-1 0 15,1 1 160-15,-1 0 16 0,-3-1 16 0,1-3 0 16,0 4-144-16,-1 1-48 0,-4 1 0 0,1 1 0 16,-4-1-272-16,-1 0 160 0,-5 0-160 0,-1 1 128 15,-4 2-128-15,-2-1 0 0,-2 0 0 0,-11-2 128 16,0 0-128-16,0 0 0 0,0 0 0 0,0 0 0 16,-6 5 0-16,-5 1 0 0,-5 0 128 0,-3-1-128 15,-5-2 0-15,-4 2 0 0,-2 3 0 0,-5-2 0 16,0 4 128-16,-6-2-128 0,-5 2 0 0,-5-2 128 15,-4 1 16-15,-3-4 0 0,0-2 0 0,3 3 0 16,4 2 112-16,6 0 0 0,3 2 16 0,6-2 0 16,7-1-16-16,5-1-16 0,-1 0 0 0,9 0 0 0,5-3-80 0,11-3-16 15,0 0 0-15,0 0 0 0,0 0 16 0,11 1 0 16,3-2 0-16,5 0 0 0,4-3-160 0,5-1 0 16,5 1 144-16,4 0-144 0,2 1 0 0,3 0 0 15,6-2 0-15,1 1 0 0,-1 1 0 0,-3-1 144 16,-4-2-144-16,-1 0 0 0,-2-2 160 0,-2-2-160 15,-3 2 128-15,-5-1-128 0,-3 6 160 0,-3-3-160 16,-5 0 192-16,-4 2-192 0,-1 3 144 0,-12 1-144 16,0 0 0-16,0 0 144 0,0 0-144 0,0 0 0 15,-13 3 0-15,-2 0 128 0,-3 4-128 0,-6-2 0 16,0 1 0-16,-4 2 0 0,-3-3 160 0,-5 0-160 16,-3 1 192-16,-5-1-192 0,-5 2 192 0,2 2-192 0,-1-4 192 0,5 4-192 15,2-4 240-15,7-1-64 16,4 1-16-16,9 1 0 0,6-2-160 0,3 0 0 0,12-4 0 0,0 0 0 15,0 0 0-15,0 0 160 0,13 1-160 0,5-4 160 16,3 1-160-16,7-2 128 0,5-1-128 0,7 1 128 16,5 0-128-16,3 2 0 0,0-2 0 0,-2-2 0 15,-3 0-128-15,-1 3-64 0,-3-5-16 0,-2 2 0 32,-1 1-2560-32,-3-4-512 0</inkml:trace>
  <inkml:trace contextRef="#ctx0" brushRef="#br0" timeOffset="56290.2">22317 10163 7359 0,'0'0'656'0,"0"0"-528"0,0 0-128 0,0 0 0 0,-9 4 1152 0,2-1 192 16,7-3 32-16,-9 6 16 0,9-6-368 0,-9 2-64 15,9-2 0-15,-9 1-16 0,9-1 80 0,0 0 32 16,0 0 0-16,0 0 0 0,0 0-128 0,0 0-32 16,0 0 0-16,0 0 0 0,8-2-384 0,2-6-96 15,1 3-16-15,3 3 0 0,3-2-80 0,2 1-32 16,1-1 0-16,3 4 0 0,1 2-64 0,3-4-16 16,3 2 0-16,2-1 0 0,0-1 176 0,1 2 16 15,0 0 16-15,1 0 0 0,2 0 96 0,2-2 0 16,-2 1 16-16,-1 1 0 0,1 3-144 0,-1-1-16 0,-2-1-16 0,0 3 0 15,1-2-160-15,-4-1-16 0,-3 1-16 0,-4 0 0 16,-4-2-160-16,-3 0 0 0,-3-2 0 0,-2 1 0 16,-11 1 0-16,0 0 128 0,12 3-128 0,-12-3 128 15,0 0 32-15,0 0 0 0,0 0 0 0,0 0 0 16,-12 2 96-16,1 1 0 0,-2-3 16 0,-7 2 0 16,-4 2-80-16,-3 0 0 0,-4-2-16 0,0 3 0 15,-1 2-16-15,0-2 0 0,-2-3 0 0,1 2 0 16,0 0 0-16,1 1 0 0,1-1 0 0,2-1 0 15,1-1 16-15,4 1 0 0,2-3 0 0,5 1 0 16,1 3-176-16,5-3 0 0,11-1 0 0,0 0 128 16,0 0-128-16,0 0 0 0,0 0 0 0,11 0 128 15,6-4-128-15,5 2 0 0,4-2 0 0,5 0 0 16,3 1 0-16,6-4 0 0,1-1 0 0,3 2 0 16,1 1 0-16,2 2 0 0,3 3 0 0,-2-1 0 0,-2-2 0 0,-4 1 0 15,-4-2 0-15,-3 0 0 0,-5 3 0 0,-3 1 0 16,-2 1 0-16,-5-1 0 0,-6 0 0 0,-3 1 0 15,-11-1 0-15,0 0 0 0,0 0 128 0,0 0-128 16,-8 7 0-16,-3-5 128 0,-5 1-128 0,-2 1-176 16,-2 1 48-16,-3 0 0 15,-1-3-1888-15,-1 2-368 0,-1-1-80 0</inkml:trace>
  <inkml:trace contextRef="#ctx0" brushRef="#br0" timeOffset="57623.71">6124 10556 2751 0,'0'0'128'0,"-9"-2"16"0,0-1-144 0,1-4 0 0,-4 1 0 0,7 2 0 15,5 4 3008-15,-6-6 560 0,6 6 112 0,0 0 32 16,-9-8-2432-16,1 4-496 0,8 4-80 0,-9-6-32 15,0 1-96-15,2 1 0 0,-1 3-16 0,8 1 0 16,-10 0 0-16,10 0 0 0,0 0 0 0,0 0 0 16,0 0-288-16,0 0-48 0,0 0-16 0,0 0 0 15,0 0-208-15,8 10 0 0,2-1 128 0,8-5-128 16,4-4 384-16,8 0 16 0,4 1 16 0,8-1 0 16,8-1 208-16,0-3 32 0,1 0 16 0,3-1 0 0,-1 2-384 15,2 2-80-15,-1 0-16 0,1 1 0 0,1-1-192 0,-1-1 0 16,-3 2 0-16,-4-1 0 0,-6-2 128 0,-5 1-128 15,-2-1 0-15,-7 2 0 0,-6-1 128 0,-6-1-128 16,-3 0 0-16,-13 3 144 0,0 0 0 0,0 0 0 16,0 0 0-16,0 0 0 0,-14 2 96 0,-5 0 16 15,-5 2 0-15,-7 1 0 0,-4-2 64 0,-10-1 0 16,-3 2 16-16,-3-3 0 0,-1-4 192 0,-1 1 48 16,-2 1 0-16,2 4 0 0,-1 0-176 0,2 6-16 15,1 0-16-15,0 1 0 0,-1-3-368 0,4 4 144 16,5-2-144-16,5 2 0 0,5-5 0 0,5 2 0 15,4 0 0-15,8 1 0 0,5-4 0 0,11-5 0 16,0 0 0-16,0 0 0 0,0 0 0 0,14 8 0 16,4-1 0-16,6-3-144 0,2 0 144 0,8 0 0 15,4 1 0-15,2-1 0 0,4-3 0 0,-1 0 0 0,0-1 0 0,-1 1-128 16,0-1 128-16,-3 0 0 0,-1-1 160 0,-1 2-160 16,0-1 0-16,-1 2 0 0,-4 0 0 0,-5-1 0 15,-5-2 0-15,-3 1 0 0,-5 0 0 0,-1 4 144 16,-2-3-144-16,-11-1-224 0,0 0 48 0,0 0-15024 15</inkml:trace>
  <inkml:trace contextRef="#ctx0" brushRef="#br1" timeOffset="68985.36">26263 12358 17503 0,'0'0'1552'0,"-2"-10"-1232"0,2 2-320 0,0 8 0 15,4-10 672-15,1 5 80 0,-5 5 16 0,7-6 0 16,-7 6-448-16,0 0-96 0,5-9-16 0,-5 9 0 16,4-7-208-16,-4 7 0 0,0 0 0 0,0 0 0 15,2-10 0-15,-2 10 128 0,0 0-128 0,0 0 0 16,12-4 0-16,-12 4 0 0,0 0 0 0,0 0 0 15,11 4 128-15,-11-4 48 0,0 0 0 0,10 14 0 0,-3-1 208 0,-2 0 64 16,-4 2 0-16,-1 1 0 0,-1 1 112 0,-1 2 16 16,0 3 16-16,-1 6 0 0,-1 3-112 0,-1 0-32 15,-2 1 0-15,-1 3 0 0,2 5-128 0,-3 4-48 16,0-1 0-16,-1 7 0 0,2 3-64 0,-2 6-16 16,0 6 0-16,-2-2 0 0,0 1-64 0,-1-1-128 15,0-3 176-15,1 5-176 0,-1 1 256 0,-2 1-48 16,1 3-16-16,0-1 0 0,0 1 64 0,1-3 0 15,-1 2 0-15,1-1 0 0,1 2-112 0,-1 0-16 16,-1 1 0-16,1 0 0 0,-1-1 0 0,3 0 0 16,-1 3 0-16,3-3 0 0,0-4 80 0,1 2 16 15,-1 2 0-15,0 0 0 0,-1 0-32 0,1 0-16 16,1 1 0-16,0-1 0 0,1 0-48 0,0 0-128 0,1 1 192 16,0-1-64-16,-1 0-128 0,2 0 160 0,1 0-160 0,2 0 160 15,-2 0-160-15,2 1 128 0,-1-1-128 0,2-2 128 16,0 1-128-16,1-2 0 0,0-1 144 0,0 3-144 15,0 2 0-15,1-1 144 0,0-3-144 0,0 2 0 16,1 2 0-16,-1-1 0 0,1-1 0 0,0 1 0 16,-2 1 128-16,0-1-128 0,1-2 0 0,-1 0 0 15,0-5 0-15,0 5 0 0,0-2 0 0,0-1 0 16,0 2 0-16,-1 0 0 0,-1-2 0 0,0-1 0 16,-1-1 144-16,1 2-144 0,-1 3 0 0,-1-2 144 15,2-2-144-15,-2 0 0 0,-1-6 144 0,2 4-144 16,1-4 0-16,-1-2 144 0,-2-1-144 0,1-2 0 15,1 3 160-15,0-1-160 0,-3-3 128 0,-1 0-128 0,0-1 176 16,-1-4-48-16,1-2-128 0,-2 2 192 0,-3-3-64 16,2 3 0-16,0-3-128 0,-3 2 192 0,0-3-192 0,1-1 144 15,-1 0-144-15,2-4 128 0,-1-1-128 0,1-3 0 16,-1-2 144-16,2-3-144 0,0 1 0 0,1 0 0 16,0-6 0-16,1 0 128 0,1 1-128 0,3-6 0 15,-2-4 0-15,2-5-128 16,-1 0-448-16,5-10-64 0,0 0-32 0,0 0-9680 15,0 0-1936-15</inkml:trace>
  <inkml:trace contextRef="#ctx0" brushRef="#br1" timeOffset="70101.75">21145 15744 21183 0,'0'0'1888'0,"0"0"-1504"0,0 0-384 0,12-2 0 16,-2-2 448-16,2 1 0 0,1 3 16 0,2 2 0 16,3-2-464-16,3 0 0 0,0 0 0 0,5 0 0 15,-1 2 368-15,6-1-32 0,3 1 0 0,5-2 0 16,4-2 48-16,1 2 0 0,-2 0 0 0,6 0 0 16,-1-1-112-16,3 0-16 0,0 1 0 0,8 1 0 15,1 0-48-15,6 1-16 0,1-4 0 0,0 1 0 16,-3 1 64-16,5 0 16 0,2 0 0 0,8 0 0 15,3 1 16-15,2-1 0 0,-4-1 0 0,2 0 0 16,3-2-80-16,6 3-16 0,8 3 0 0,-3-3 0 0,-5-1-64 16,3-1 0-16,6 2-128 0,4 3 192 15,4-2-192-15,-1 3 0 0,-6-2 128 0,7 2-128 0,6 3 0 0,-5-5 0 16,-6 1 0-16,3 0 0 0,3 3 0 0,3-3 0 16,1 0 0-16,-2 1 0 0,0-2 128 0,3 3-128 15,6-1 0-15,-6-1 0 0,-7 1 192 0,4 1-48 16,9 1-16-16,-6-2 0 0,-6 0-128 0,2-2 128 15,1 6-128-15,4-4 128 0,-1-2 0 0,-3 3 0 16,1 2 0-16,2-2 0 0,3 1-128 0,-6 2 160 16,-5-3-160-16,4 2 160 0,0 0-160 0,0 0 128 15,-3 1-128-15,1-3 128 0,-2 1-128 0,5 2 160 0,4-2-160 16,-6 2 160-16,-6-3-160 0,2 3 0 0,4 1 144 16,-2-3-144-16,-5 3 0 0,-2-4 128 0,-1 0-128 15,3 3 0-15,2-5 0 0,-4 4 128 0,-4-1-128 0,-2-1 0 16,0-1 0-16,1 1 0 0,2 3 0 0,-4-4 0 15,-6-2 0-15,-2 2 0 0,-1 2 0 0,1-3 128 16,2 1-128-16,-3-2 0 0,-7-2 0 0,0 0 0 16,1 1 0-16,3 1 0 0,-2-1 128 0,0-1-128 15,-4-1 128-15,-4 1-128 0,-3 0 128 0,0 0-128 16,-1-2 128-16,2 1-128 0,0 0 128 0,-1 1-128 16,-4 1 0-16,-4-2 144 0,-3-3-144 0,-1 3 0 15,-1 0 128-15,-2 1-128 0,-1 0 0 0,2 0 0 16,1-2 0-16,-2 1 0 0,-3-3 128 0,-3 3-128 15,-4 0 0-15,-1-1 0 0,-1 0 0 0,-2-1 0 16,1 2 128-16,-4 0-128 0,0-1 0 0,-1 1 0 16,1 0 0-16,0 0 0 0,-3-2 0 0,-2 2 0 0,-1 0 0 15,-1-1 0-15,-4 2 0 0,-1 2 0 0,-1-4 0 0,-3 2 0 16,-3-1 0-16,0 1-144 16,-4 0 144-16,0 0-128 0,-2-1 128 0,-2 1-128 0,-8 0-192 0,9 1-16 15,-9-1-16-15,0 0 0 16,0 0-1408-16,0 0-288 0,0 0-48 0</inkml:trace>
  <inkml:trace contextRef="#ctx0" brushRef="#br0" timeOffset="79523.05">25974 15753 12895 0,'0'0'576'0,"0"0"112"0,-10 1-560 0,10-1-128 16,-9 3 0-16,9-3 0 0,-10 1 1264 0,10-1 208 15,-9 4 64-15,9-4 0 0,0 0-576 0,0 0-128 16,0 0 0-16,0 0-16 0,0 0 80 0,0 0 0 16,0 0 16-16,0 0 0 0,0 0-224 0,0 0-48 15,0 0-16-15,0 0 0 0,11-1-128 0,3-1-32 16,2 1 0-16,3 0 0 0,2 0-16 0,5-3-16 16,2 0 0-16,5 3 0 0,5 1-96 0,5-2-16 15,2 0 0-15,-1-2 0 0,-1-1-128 0,3-1-16 0,4 2-16 0,2 1 0 16,1-1 16-16,3 2 0 0,5-1 0 0,0 2 0 15,-1 0 80-15,-2-2 32 0,0-1 0 0,0 3 0 16,2 1 32-16,2 1 16 0,2 5 0 0,2-3 0 16,1 1-112-16,-3 0-32 0,-5-1 0 0,1 0 0 15,2-3-192-15,3 0 0 0,-1 7 0 0,2-3 0 16,1-2 0-16,-6 1 128 0,-2-1-128 0,-3 2 0 16,-2 0 0-16,2 0 0 0,-2-1 0 0,-1 2 0 15,4 2 128-15,0-3-128 0,-1 1 0 0,-5-1 0 16,-4-1 0-16,-1-1 128 0,-1-2-128 0,-2 1 0 15,-1-1 0-15,0 0 0 0,0 0 0 0,1 1 0 16,0 0 144-16,-1-1-144 0,-3 0 128 0,-1 0-128 16,-6-1 128-16,-1 0-128 0,-3 1 128 0,-4 0-128 15,-2-1 0-15,-2 1 128 0,-2 1-128 0,-3 0 0 0,-1 0 0 0,-3-1 0 16,-11 0 128-16,0 0-128 16,0 0 0-16,0 0 0 0,0 0 0 0,0 0 128 0,0 0-128 0,-9 7 128 15,-2-3-128-15,-2 1 128 0,-5-2-128 0,-2 0 0 16,-4 0 0-16,-7-1 128 0,-4 2-128 0,-6-2 0 15,-5 1 0-15,1-2 128 0,-4 1-128 0,0 1 0 16,-3 4 144-16,0-5-144 0,-1-2 192 0,-2 2-48 16,-6 0 0-16,-4-1 0 0,-5 3-144 0,1 0 192 15,-2 2-192-15,1-3 192 0,0-3-192 0,-5 0 160 16,-7 1-160-16,-1 2 160 0,0 1-160 0,3 1 0 16,3-2 0-16,-3-1 128 0,-3 0-128 0,2 1 0 15,-2-2 0-15,4 4 0 0,4-2 0 0,5-1 128 16,2 1-128-16,-2-1 128 0,-3 0 16 0,5-1 0 0,3 1 0 0,5 1 0 15,3-6-16-15,5 2 0 0,5 0 0 0,1 0 0 16,0-2 0-16,3 0-128 0,0 2 192 0,2 0-64 16,2 0-128-16,2 1 0 0,4-2 0 0,2 1 0 15,3-1 0-15,3 0 0 0,2 1 0 0,4 1 0 16,1 0 0-16,4 0 0 0,5-1 0 0,0-1 0 16,9 2 0-16,0 0 0 0,0 0 0 0,0 0 0 15,0 0 0-15,0 0 0 0,16-3 0 0,3 1 0 16,2 1-160-16,10 0 160 0,6 1 0 0,7-1-144 15,8-3 144-15,5 3 0 0,4-1 0 0,4 1 0 16,3 1 0-16,7 0 0 0,2 0 0 0,7-1 0 16,5-2 0-16,-3 2 0 0,1 1 0 0,4 0 128 15,6-4-128-15,1 3 192 0,1 3-64 0,1 0 0 16,2-4-128-16,4 1 128 0,3 0-128 0,-2 0 128 16,-4 4-128-16,2 0 144 0,5-2-144 0,-2 3 160 0,-3 2-160 0,-2-1 0 15,-3-2 0-15,1 2 0 0,-1 0 128 0,-3 1-128 16,-7 1 0-16,-5 0 128 0,-5-3-128 0,-2 0 0 15,-3 1 0-15,-6 2 0 0,-8-5 0 0,-9 2 0 16,-8-2 0-16,-7 0 0 0,-5-2 0 0,-8 1 128 16,-2-1-128-16,-8 0 0 0,-2 0 0 0,-12 0 128 15,0 0-128-15,0 0 0 0,0 0 0 0,0 0 0 16,-9-1 0-16,-5-1 0 0,-5 1 0 0,-4-1 0 16,-3-1 0-16,-10 2 0 0,-6-3 0 0,-7-1 0 15,-9 0-144-15,-3 2 144 0,-1 1 0 0,-3-2 0 16,-2-4-128-16,-7 4 128 0,-11 3 0 0,1 0 0 15,-1 0 0-15,-1-2 0 0,-3-1 0 0,-5 2 0 0,-8 0 0 16,0 1 0-16,3 1 0 0,0 3 0 16,0 1 0-16,-3-1 0 0,-1-4 0 0,1 4 0 0,7 0 0 0,0 0 0 15,1 0 0-15,1 0 0 0,3 5 0 0,6-7 0 16,5 2 0-16,6-1 0 0,4 1 0 0,2 1 0 16,1-3 0-16,8 0 0 0,4 2 0 0,9-3 0 15,4 0 0-15,7-1 128 0,2 2-128 0,7-1 0 16,5-3 0-16,6 2 0 0,3 0 0 0,11 1 0 15,0 0 0-15,0 0 128 0,0 0-128 0,11-9 0 16,9 2 0-16,6 1 0 0,5 4 0 0,12-2 0 16,8 2 0-16,7 0 0 0,7-2 0 0,2 0 0 15,2 2 0-15,4-1 0 0,3-1 0 0,6 1 0 16,7-4 0-16,-1 3 0 0,-1 2 0 0,0 1 0 16,4-3 0-16,1-4 0 0,2 3 0 0,0 0 0 15,-6 0 0-15,0 1 0 0,0 0 0 0,2 2 144 0,0-2-144 16,-2-1 0-16,-9 1 144 0,-3 3-144 0,-1-1 128 15,0 2-128-15,-1 2 128 0,-3 0-128 0,-5 0 0 16,-8 0 0-16,-6 3 0 0,-3-2 128 0,-6-1-128 0,-4-2 0 16,-4 2 0-16,-9-2 0 0,-1-2 0 0,-8 2 0 15,-5 0 0-15,-12 0 128 0,0 0-128 0,0 0 0 16,0 0 0-16,-9 0 128 0,-6 2-128 0,-8-2 0 16,-6 0 0-16,-7 0 0 0,-6 0 0 0,-8 0 144 15,-8 0-144-15,-11 0 0 0,-7 0 0 0,-3 0 0 16,-2-2 0-16,-4 1 0 0,-9 0 0 0,-6-3 0 15,-4-1 0-15,1 2 0 0,3 2 192 0,-4-2-64 16,-6 2 0-16,4-1-128 0,1-5 192 0,1 5-192 0,1-1 192 16,0 1-192-16,-1-1 128 0,7 1-128 15,6-2 0-15,3 3 0 0,2-2 0 0,0 0 0 0,4 1 0 0,6 1 0 16,7-2 0-16,8 2 0 16,10 2 0-16,4 0 0 0,4-1 0 0,5 0 0 0,7 0 0 15,8 0 0-15,6 0 0 0,6-1 0 0,4-1 0 0,7 2 0 16,0 0 0-16,18-7 0 0,6 1 0 0,5-2 0 15,10 3-128-15,10 0 128 0,8-1 0 0,11-2-144 16,13 4 144-16,4-1 0 0,2-1 0 0,5 2-128 16,3 0 128-16,7 2 0 0,6 2 0 0,0 0 0 15,0-3 0-15,4 1 0 0,6 0 0 0,-2 2 0 16,-4-1 0-16,2 1 0 0,4 3 0 0,1 0 0 16,-3-4 0-16,-1 1 0 0,-3 1 0 0,1 2 0 15,0-1 0-15,-5-2 0 0,-8 0 0 0,-2 3 128 16,-1 3-128-16,-4 1 0 0,-4-5 0 0,-9 2 0 0,-9 4 0 0,-6-2 0 15,-5-2 0-15,-6 2 0 16,-4 1 0-16,-4-4 0 0,-5 4 0 0,-6-1 0 0,-10-3 0 16,-4-2 128-16,-9 1-128 0,-12-2 128 0,0 0-128 0,0 0 144 15,0 0-144-15,-19 3 160 0,-7 0-160 0,-8-2 0 16,-5 1 0-16,-7 0 0 0,-6-2 0 0,-5 2 0 16,-5-1 0-16,-12 2 0 0,-10-6 0 0,-4 3 0 15,-3 0 0-15,-4 2 0 0,-5 2 0 0,-5-2 0 16,-12-1 0-16,1 4 0 0,1-1 0 0,-7 3 192 15,-7 0-192-15,1-2 192 0,3-1-192 0,-2 4 0 16,-3-2 0-16,3 2-176 0,10-3 176 0,0-1 0 16,1 1 0-16,7 4 0 0,10-4 0 0,9 0 0 0,5-3 0 15,4 2 128-15,2-1-128 0,9-1 0 0,4-1 0 16,10 2 128-16,8 0-128 0,8 0 0 0,10 1 0 0,8-3 0 16,8-1 0-16,14 0 0 0,0 0-144 0,0 0 144 15,23 0 0-15,10 0-176 0,10 0 176 0,14-1-128 16,13-3 128-16,7 3-128 0,4-1 128 0,8 2-128 15,4 0 128-15,7 1 0 0,7 0 0 0,1 3 128 16,-3-2-128-16,5 0-128 0,2-4 128 0,-3 1-192 16,-5 1 192-16,-1 0 0 0,-1 0 0 0,-2 0 0 15,-1-4 0-15,-3 4 0 0,-10 4 0 0,-2-4 128 16,-1 1-128-16,-5 3 0 0,-1 1 0 0,-7 3 128 16,-9-3-128-16,-8 1 0 0,-6 2 0 0,-6-3 128 15,-8 1-128-15,-7 2 0 0,-5-3 0 0,-7 2 0 16,-7 1 0-16,-7-8 0 0,0 0 0 0,-10 9 0 0,-6 0 0 15,-8 0 0-15,-7 0 0 0,-11 1 0 0,-7-2 0 16,-12-1 0-16,-11 0 0 0,-5-2 0 0,-7 0 0 16,-3 1 0-16,-3-1 0 0,-9 3 0 0,-9 1 0 0,-1-3 0 15,1 4 0-15,-4-4 0 0,-6-1 128 0,1 2-128 16,2-2 160-16,5 2-160 0,-3-6 224 0,3 2-48 16,2-2-16-16,8 1 0 0,4-2-160 0,2-1 0 15,2-1 144-15,6-2-144 0,9 1 0 0,3 1 0 16,9-1 0-16,8 1 128 0,6-1-128 0,8 2 0 15,4-3 0-15,7 1 0 0,6 0 0 0,10 0-160 16,6 2 160-16,10 1 0 0,7-10-144 0,10 2 144 16,8-3 0-16,11 2-144 0,7-3 144 0,12 1-192 15,8-1 192-15,12 0-192 0,13 4 192 0,-2-2 0 0,2 1-144 0,5-1 144 16,5 0 0-16,4 1 0 0,3-2 0 16,-1 4 128-16,-2 1-128 0,2-3 0 0,3 4 0 15,-4-3 0-15,-4 4 0 0,-5 0 128 0,-6 2-128 0,-2-2 192 16,-2-1-192-16,-8 1 0 0,-4 1 144 0,-13 2-144 15,-8-4-192-15,-6-1-128 0,-6 1 0 0,-6-2-16 32,-4-4-2928-32,-4-2-592 0</inkml:trace>
  <inkml:trace contextRef="#ctx0" brushRef="#br0" timeOffset="80725.64">29988 15954 2751 0,'0'0'256'0,"-9"1"-256"0,1 0 0 0,8-1 0 16,-9 4 3920-16,9-4 752 0,-10 7 128 0,1-2 48 16,-2 0-3552-16,3 1-704 0,8-6-144 0,-11 5-16 15,0-1 144-15,-1 0 16 0,0 1 16 0,-2-3 0 16,-1 1 336-16,1-2 64 0,0 2 16 0,0-1 0 16,1 0 128-16,-2-1 48 0,2-1 0 0,-1 0 0 15,-1-1-144-15,1-1-32 0,0-1 0 0,0-1 0 16,1-3-208-16,2-2-48 0,0-2-16 0,3 0 0 15,0-5-160-15,3-1-16 0,2-4-16 0,5-6 0 16,1-3-128-16,5-1-32 0,2-3 0 0,4-3 0 0,3-1-272 16,2-3-128-16,4 2 128 0,3 2-128 0,1 3 0 0,5 3 0 15,2 3 0-15,-1 6 0 0,-1-4 0 0,1 8 0 16,0 3-128-16,0 5 128 0,-1-2 0 0,-2 9-144 16,-2 1 144-16,-1 4 0 0,2 1-144 0,-5 8 144 15,1 0 0-15,-5 6-144 0,-4 3 144 0,-2 7 0 16,-3-1 0-16,-5 7-128 0,-4 2 128 0,-4 4-160 15,-4 7 160-15,-5-2-160 0,-3 1 160 0,-2 1 0 16,-3-1 0-16,-3-1-128 0,-3-2 128 0,-1-6 0 16,2-8 0-16,0 0 0 0,0-1 0 0,0-2 176 15,-2-6-16-15,1-1 0 0,-2-6 160 0,-2-2 48 16,2-1 0-16,-1-4 0 0,-1-3-112 0,4-3 0 0,2-3-16 0,2-5 0 16,2 2 0-16,3-7 0 0,2-1 0 0,5-3 0 15,3-3 16-15,3-1 0 0,4-8 0 0,6 1 0 16,-1-4-256-16,6-3 0 0,1-2 0 0,7-1 0 15,2 3 0-15,4 2 0 0,3 5-144 0,2 1 144 16,2 4-160-16,2 5 160 0,1-2-160 0,-2 7 160 16,-1 3-160-16,2 6 160 0,-1 5-160 0,0 5 160 15,-2 5-144-15,-2 5 144 0,0 6-128 0,-5 3 128 16,-3 6-160-16,-8 3 160 0,-4 5-192 0,-5 3 192 16,-5 7-224-16,-5 1 64 0,-4-2 16 0,-4 1 0 15,-3 3 144-15,-2-7-160 0,-4 0 160 0,-2-4-160 16,-3-4 160-16,1-3 0 0,-2 0 128 0,0-8-128 15,0-2 256-15,-4-2-32 0,-2-1 0 0,-1-5 0 16,1-5 32-16,-1 1 0 0,-2-6 0 0,5-4 0 0,4-4 16 16,3-3 16-16,2-3 0 0,2-4 0 0,5-4-32 15,3-6 0-15,4-1 0 0,5-8 0 0,3-6-256 0,5-6 0 16,2 1 128-16,6-6-128 0,2-9 0 0,3 2 0 16,5-1-208-16,6 0 80 0,4 8-160 0,1 4-32 15,0 4 0-15,0 7 0 0,3 5 144 0,-3 7 32 16,-2 7 0-16,1 6 0 0,-1 3 144 0,-1 6-128 15,2 6 128-15,0 4-128 0,0 5 128 0,-6 7 0 16,-4 5-144-16,-3 2 144 0,-4 4-128 0,-6 5 128 16,-5 7-160-16,-7-3 160 0,-4 3-144 0,-6-1 144 15,-5 1-128-15,-3-7 128 0,-4-2 0 0,-4-4 0 16,0-3 0-16,0-1 0 0,-2-6 0 0,3-3 144 0,-2-3 0 16,1-2 0-16,-6-1 112 0,5-8 0 0,0-5 16 0,4-3 0 15,-1-5-16-15,4-3-16 16,4-5 0-16,5-4 0 0,4-7 16 0,4-1 16 0,1-5 0 0,5-3 0 15,5-7-272-15,2 0 0 0,2-2 128 0,5 2-128 16,4 5 0-16,4 4 0 0,0 6-128 0,5 6 128 16,0 3-192-16,-1 8 192 0,1 3-208 0,0 5 80 15,0 6 128-15,-1 10-208 0,0 7 80 0,-2 7 128 16,-3 6-176-16,-3 4 176 0,-3 1-128 0,-6 8 128 16,-5 4-208-16,-8 5 32 0,-6-2 16 0,-6 1 0 15,-7-2-2800-15,0-4-560 16,-1-6-128-16</inkml:trace>
  <inkml:trace contextRef="#ctx0" brushRef="#br0" timeOffset="84126.5">24182 12321 6447 0,'-8'-13'576'0,"3"7"-576"0,-1-4 0 0,-2 1 0 16,1-2 464-16,-1-2-16 0,0 3 0 0,1-2 0 16,2 2-128-16,-2 2-16 0,0 3-16 0,-1-4 0 15,3 4-16-15,5 5 0 0,-4-9 0 0,0 3 0 16,0 0-80-16,4 6 0 0,-3-9-16 0,0 3 0 16,3 6 320-16,-4-9 64 0,3 0 16 0,1 9 0 15,0 0 160-15,0 0 32 0,-1-10 16 0,1 2 0 16,0 8-64-16,0 0-16 0,0-6 0 0,0 6 0 15,1-9-64-15,-1 9 0 0,0 0-16 0,0 0 0 16,5-7-176-16,-5 7-48 0,5-9 0 0,-5 9 0 16,0 0-48-16,0 0-16 0,0 0 0 0,0 0 0 15,0 0-112-15,0 0-32 0,9 3 0 0,0 2 0 16,-9-5 64-16,0 0 0 0,6 6 0 0,2 6 0 0,0-2-32 16,-3 1 0-16,-5-11 0 0,9 14 0 0,2 0-32 0,-2 3-16 15,0-2 0-15,1 3 0 0,-1 2-176 0,1 3 192 16,0-1-192-16,2 1 192 0,-1 1-64 0,3 3 0 15,0-2 0-15,0 2 0 0,0-3 48 16,3 3 0-16,0-3 0 0,0 4 0 0,-4-4 16 0,-1 2 0 16,6 1 0-16,-1 2 0 0,-2-2 0 0,-1 4 0 15,0-2 0-15,0 1 0 0,-3 2-48 0,2-1 0 16,0-2 0-16,-2 1 0 0,1 1 16 0,-1-1 0 16,0 3 0-16,2 0 0 0,0 1 80 0,0-3 16 15,-1-1 0-15,1 0 0 0,0 2-64 0,1-4 0 16,-2 0 0-16,1-2 0 0,0 4 0 0,0-1 0 15,-1-1 0-15,0 1 0 0,-2-2 32 0,0 1 0 0,-1 1 0 16,0-2 0-16,0 3-32 0,0-3-16 0,-4 0 0 0,2-2 0 16,0 4-48-16,0-3 0 0,2 2 0 0,0-3 0 15,0 3-128-15,-3-3 192 0,2 3-192 0,1-2 192 16,1 2-192-16,0-3 128 0,-1 2-128 0,3-3 128 16,-2 0-128-16,0 3 128 0,-1-6-128 0,1 6 128 15,0 0-128-15,0 1 0 0,2-4 144 0,-2 1-144 16,0 1 0-16,0-2 128 0,0 3-128 0,1-2 0 15,-3-1 128-15,3 3-128 0,0-3 128 0,-1 3-128 16,0-3 176-16,-1 3-48 0,1-3 0 0,3 1 0 16,-3 1 80-16,2-2 16 0,-3 4 0 0,2-3 0 15,-1 3-224-15,0-4 0 0,-2 4 0 0,2-4-160 16,-2 4 160-16,2-1 0 0,-2-2 0 0,3 2 128 16,-1-4-128-16,-1 2 0 0,0-2 0 0,-1 0 0 15,1 3 0-15,0-4 128 0,1-1-128 0,-1 2 0 0,-2 2 0 0,1-5 144 16,-1-2-144-16,2 3 0 0,-1 0 224 0,1 0-64 15,0-2-16-15,0 2 0 0,-3 1-144 0,3-3 128 16,0-1-128-16,1 1 128 0,0 0-128 0,0 0 0 16,1-1 144-16,1-1-144 0,-3 4 0 0,1-3 128 15,0-1-128-15,2 2 0 0,-1 2 128 0,1-1-128 16,-1-2 160-16,-1 0-160 0,-1-3 128 0,0 3-128 16,0-2 0-16,0 3 0 0,2 2 128 0,-3-2-128 15,0-1 0-15,1-1 0 0,-2 2 0 0,2 2 128 16,4-1-128-16,-4-1 0 0,1-2 0 0,0-1 0 15,-1 2 128-15,0-4-128 0,1-3 0 0,-1 2 128 16,0 0-128-16,0-2 0 0,1 1 192 0,-1-1-64 0,0-3-128 0,-2 2 192 16,0-2-32-16,-1-1-16 0,0 1 0 0,-1-4 0 15,-5-4-16-15,0 0-128 0,7 5 192 0,-7-5-64 16,0 0-128-16,0 0 0 0,0 0 144 0,0 0-144 16,0 0 128-16,0 0-128 0,0 0 160 0,0 0-160 15,0 0 128-15,-10 6-128 0,-1-3 0 0,0-3 144 31,-2 0-1232-31,1 0-240 0,-5-2-48 0,-1 0-15440 0</inkml:trace>
  <inkml:trace contextRef="#ctx0" brushRef="#br0" timeOffset="85511.79">25566 15972 13823 0,'-11'-12'608'0,"6"6"128"0,0-3-592 0,1 1-144 0,2 1 0 0,2-1 0 16,-2 2 880-16,1-1 144 0,1 1 16 0,0 2 16 15,0-5-368-15,1 3-80 0,-1 1-16 0,2-3 0 16,-2 2-176-16,3 1-32 0,-3 5-16 0,0 0 0 16,0 0 224-16,0 0 48 0,0 0 16 0,0 0 0 15,0 0-176-15,0 0-32 0,0 0-16 0,0 0 0 16,0 0 144-16,-3 11 48 0,3-11 0 0,-6 13 0 0,-2 0-16 15,2-4 0-15,-3 3 0 0,0 1 0 0,-1-2-80 0,0 3-16 16,-3 2 0-16,1 1 0 0,-4 1-64 0,1 1 0 16,-1 3-16-16,-2 3 0 0,0 1-16 0,-1-1 0 15,-1 2 0-15,-2 2 0 0,-1 0 32 0,-2 3 0 16,-3 1 0-16,-3 1 0 0,-1 1-112 0,-1 0-16 16,-2 1 0-16,-1-2 0 0,2-1-64 0,-1 3-32 15,0 0 0-15,-1-2 0 0,5 0-48 0,0 2-16 16,4 2 0-16,-1 1 0 0,0-2-160 0,-1 0 160 15,-1 0-160-15,-1 0 160 0,1 0 0 0,-2-2 0 16,-1-2 0-16,0 0 0 0,1-2 0 0,0 3 0 0,-2 0 0 16,3-2 0-16,1 0 0 0,-2 0 0 0,0 3 0 0,2-2 0 15,2 0 48-15,-1 0 16 0,-1 2 0 0,2-2 0 16,-1-5 0-16,1 1 0 0,-2-4 0 0,0 5 0 16,0 0-224-16,-1-2 128 0,1 0-128 0,1-4 0 15,-1 0 192-15,2-2-64 0,4-2-128 0,-1 1 192 16,0 0-192-16,-1 3 0 0,2-2 0 0,2-2 0 15,1-1 128-15,0 3-128 0,0-3 0 0,0 2 144 16,0 0-144-16,2-2 0 0,0-2 0 0,1-1 128 16,-1-1-128-16,2 2 128 0,2-2-128 0,0-1 128 15,1 0-128-15,2-4 0 0,1 2 144 0,-1-3-144 16,5 0 0-16,1 0 144 0,-1-1-144 0,1-1 0 16,1 2 0-16,5-9 0 0,-5 5 0 0,5-5 0 15,0 0 0-15,0 0 0 0,0 0 0 0,0 0 0 0,0 0 0 16,0 0 0-16,6-7 0 0,0-4 0 0,5 3 128 15,0-4-128-15,3-2 0 0,4-4 0 0,1-2 0 16,0-2 0-16,1-4 128 0,6 2-128 16,0-2 0-16,2-4 0 0,0-3 0 0,5 0 0 0,2-5 0 0,3 0 0 15,0-3 0-15,5-4 0 0,5-1 0 0,6-2 0 16,-2-2 0-16,5 0 0 0,-1-4 0 0,-1-1 0 16,-1 0 0-16,1 2 0 0,-2 0 0 0,1 1 0 15,2-1 0-15,-2 1 0 0,1 1 0 0,-2 1 0 16,-3 0 0-16,-2 1 0 0,-3-1 0 0,-1 3 0 15,1-3 0-15,-1 7 0 0,3-3 0 0,2 3 0 16,-1-3 0-16,0 4 0 0,-1-2 0 0,-2 3 0 16,-5 4 0-16,0 1 0 0,-3-1 0 0,-2 2 0 0,-2 1 0 15,0 5 0-15,-1 2 0 0,1-1 160 0,-5 1-160 0,0 2 128 16,-2 3-128-16,-4 5 0 0,-1 0 0 16,-3 3 0-16,-4 3 0 0,-3-2 0 0,-1 2 0 0,-4 2 0 15,-2 0 0-15,-4 9 0 0,3-7 0 0,-3 7 0 16,0 0 0-16,0 0 0 0,-4-3 0 0,4 3 0 15,0 0 0-15,-9 0 0 0,0 2 0 0,0 3 0 16,-2 4-128-16,-2-3 128 0,-1 5 0 0,-1-1 0 16,-2 3 0-16,0 2 0 0,-2 1 0 0,-4 3 0 15,-3 3 0-15,1 2 0 0,-1 3 0 0,-2 3 0 16,-1 7-128-16,-5 1 128 0,-2 0 0 0,-1 8 0 16,-8 4 0-16,-5 3 0 0,-5 4 0 0,-2 3 0 15,-4-1 0-15,1 5 0 0,2 2 0 0,0 4 0 0,-1 2 0 16,-3 0 0-16,-6-3 0 0,1 2 0 15,-2 4 128-15,3 1 0 0,4-1 0 0,2-1 0 0,2-3 112 16,1 0 16-16,-4-2 0 0,6-1 0 0,0-5 32 0,6 0 16 16,3-3 0-16,3 0 0 0,2-4-144 0,4-3-32 15,5-2 0-15,2-3 0 0,4 1 0 0,1-8-128 16,1-1 192-16,4-5-64 0,3 0 0 16,2-5-128-16,3-4 192 0,2-1-64 0,3-3-128 0,1-4 0 15,5-3 0-15,1-5 0 0,0-10 0 0,5 10 0 16,-5-10 0-16,12 4 0 15,-2-3-448-15,3-3 16 0,2-3 16 0,1-7 0 16,2-4-2080-16,4-5-400 0,-3 0-96 0</inkml:trace>
  <inkml:trace contextRef="#ctx0" brushRef="#br0" timeOffset="87611.71">23692 17882 6447 0,'0'0'272'0,"0"0"80"0,0 0-352 0,0-9 0 0,0 9 0 0,0 0 0 0,6-7 2704 0,-4-1 480 16,-2 8 80-16,5-6 32 0,-5 6-1888 0,0 0-368 16,0 0-80-16,0 0 0 0,0 0-240 0,0 0-32 15,0 0-16-15,0 0 0 0,7 10-96 0,-4 1-32 16,-5 3 0-16,-2 5 0 0,-1 3 32 0,-1 2 16 15,-6 0 0-15,-1 4 0 0,-3-1 128 0,-3 3 32 16,-5-2 0-16,-2 4 0 0,-3 2-32 0,0 2 0 16,-3-2 0-16,-2 2 0 0,2-2-80 0,-2 3 0 15,-1 1-16-15,2 2 0 0,0-2-112 0,5 1-32 16,3-2 0-16,2-1 0 0,3-2-96 0,1-2 0 16,-1-2-16-16,4 1 0 0,1-5-176 0,1 1-48 15,1-5 0-15,4 1 0 0,-1-4-144 0,1-3 0 0,1-2 0 0,3-1 128 16,1-3-128-16,1 1 160 0,3-11-160 0,-2 9 160 15,2-9-160-15,-2 10 0 0,2-10 0 0,0 0 0 16,0 0 128-16,0 0-128 0,0 0 0 0,0 0 128 16,0 0-128-16,0 0 192 0,10-3-192 0,0-7 192 15,0-1 16-15,1-3 16 0,-1-3 0 0,1 0 0 16,1-1-96-16,-1 2 0 0,-1-2-128 0,0 1 192 16,1 2-192-16,-1 4 0 0,-1-2 0 0,-2 2 0 15,2 2 0-15,0-2 0 0,-1 6 0 0,1-1 0 16,-2-5-1296-1,2 2-208-15,0 0-32 0</inkml:trace>
  <inkml:trace contextRef="#ctx0" brushRef="#br0" timeOffset="89758.69">29893 16347 23615 0,'0'0'1040'0,"-3"-5"224"0,3 5-1008 0,2-9-256 16,4 1 0-16,0-1 0 0,0 3 256 0,0-7 0 15,2 3 0-15,2-4 0 0,1-4-128 0,1 0 0 16,-1-2-128-16,0-2 192 0,2-2-192 0,-1 0 0 15,-3-4 0-15,-1 0 0 0,1-1 0 0,0 0 144 16,0-1-144-16,0-1 128 0,0-4 320 0,0 1 48 0,-2-3 16 0,2 0 0 16,2-3 0-16,-1-4 16 0,0 2 0 0,0-3 0 15,4-2-112-15,0-3-32 0,-3-1 0 0,2 2 0 16,1-3-128-16,-1 2-16 0,-3 2-16 0,3-2 0 16,-3 1-224-16,-3 0 128 0,-3-2-128 0,0 2 0 15,-4 2 0-15,-4 0 128 0,-2-4-128 0,-2 3 0 16,-2 1 0-16,-3-4 0 0,-2-4 0 0,0 3 0 15,-3 0 0-15,0 0 0 0,1 2 0 0,-1-2-160 16,-1-5 0-16,1 2 0 0,-2 3 0 0,-1 0 0 16,-2 0-160-16,-1-3-16 0,-3-2-16 0,-3 1 0 15,1-2-16-15,-4 0 0 0,-3 4 0 0,1-2 0 0,-1 1 224 16,-1 1 144-16,-1 0-192 0,-1 2 192 16,-3-1-192-16,-2 1 64 0,-1-1 128 0,-4 4-208 0,-3-2 208 0,-5 1 192 15,0 2-48-15,-2 2 0 0,1-1 96 16,2 3 16-16,3-4 0 0,-1 1 0 0,-1 3-112 0,-3-1-16 15,-3 0 0-15,3-2 0 0,2 5-128 0,1-1 0 16,2 1 0-16,2 3 0 0,2-1 0 0,0-1 0 16,-2 2 0-16,-4 0 0 0,-2-1 0 0,0 0 0 15,4-1 0-15,-1 3 0 0,1 0 0 0,2 2 0 16,1 2 0-16,-2 1 0 0,-4 0 144 0,-2 2-144 16,-2-1 160-16,-1-1-160 0,3 0 0 0,2 1 0 15,0 5 0-15,1-3-160 0,2 5 160 0,-3-3 0 16,-3 1 0-16,1-2 128 0,-1 5-128 0,2-3 0 15,4 3 0-15,1-3 128 0,-2 7-128 0,2 0 0 0,0-1 0 16,-3 2 0-16,-4-2 0 0,1 0 0 0,1 0 0 0,1 2 0 16,0 1 0-16,3 4 0 0,2-1 0 0,-2 1 0 15,-3 1 0-15,-4 1 0 0,-3 0 0 0,0 0 0 16,2 3 0-16,1-1 0 0,2 5 0 0,1 1-128 16,0-1 128-16,-6 3 0 0,0 0 0 0,-3 1 0 15,1-1 0-15,3 2 0 0,1 0 0 0,2 3-128 16,2 5 128-16,-4-2 0 0,-4 2 0 0,-1 2 0 15,0-2 0-15,1 2 0 0,3 3 0 0,2 1 0 16,4 2 0-16,-2 3-128 0,-2 2 128 0,-5-1 0 16,-1 0 0-16,2 2 0 0,5 2 0 0,-1 4-128 15,0 3 128-15,0 0 0 0,-3 7 0 0,1 1 0 16,-3-3 0-16,1 3 0 0,2-1 0 0,3 2-128 16,5 4 128-16,2-4 0 0,-1 1 0 0,4 0 0 0,-4-3 0 15,-2 2 0-15,-2 1 0 0,2 4 0 0,4-4 0 16,0 5 0-16,3-3 0 0,1 5 0 0,1-1 0 0,-1 1 0 15,0 1 0-15,-4-2 0 0,-2 2 0 16,2 2 0-16,2-1 0 0,1 3 0 0,4-1 0 0,1 2-128 16,0 2 128-16,2 0 0 0,1 0 0 0,1 3 0 15,-3 0 0-15,0-2 0 0,0 6 0 0,3 0 0 16,2 0 0-16,0 3 0 0,2 1 0 0,3 2 176 16,2 1-16-16,3-3 0 0,0 0 0 0,3 2 0 15,1 0 0-15,4-5 0 0,1 3-16 0,1 0 0 16,2 0 0-16,1-2 0 0,1 0-16 0,1-3-128 15,-1 2 192-15,3-1-64 0,2-4 112 0,1 1 16 16,0 3 0-16,5-4 0 0,-2-1 64 0,1 3 0 0,3-1 16 16,2 1 0-16,-1 0-80 0,1-4 0 15,1 1-16-15,-2 2 0 0,4-1-112 0,0 2 0 0,1 2-128 0,0-2 192 16,-1 2-192-16,1-4 0 0,1 5 0 16,0-4 0-16,2 1 0 0,1 1 128 0,1-2-128 0,0 1 0 15,0-4 0-15,2 0 0 0,0 0 128 0,1 3-128 16,1-3 0-16,0-1 0 0,1 1 0 0,0-2 0 15,2-2 0-15,1 1 0 0,0-1 0 0,1 2 0 16,2-2 0-16,1 2 128 0,1 1-128 0,1-2 0 16,3-2 0-16,2 2 128 0,-1-2-128 0,1 3 0 15,2-3 144-15,-3 0-144 0,-2 1 128 0,-1-2-128 16,0 0 128-16,2-2-128 0,1-1 0 0,3 0 128 16,4-1-128-16,-3-4 160 0,2 0-160 0,2 1 160 15,6-5-160-15,-1 2 0 0,0-3 0 0,-2 2 0 16,-1 0 0-16,1-5 0 0,-2 1 0 0,0 0 0 0,4-1 0 15,1 1 0-15,3-2 0 0,3 0 128 0,1 2-128 0,2-4 0 16,0 0 0-16,0-2 128 0,-3 1-128 0,-1-4 0 16,1 4 0-16,4 0 0 0,-1-5 128 0,4 2-128 15,1-2 128-15,1 2-128 0,0-4 208 0,-4 4-32 16,-3-2-16-16,1 1 0 0,3-4 0 16,2-1 0-16,3 0 0 0,3 1 0 0,2-4 0 0,1-1 0 15,-4-4 0-15,2-1 0 0,0 0-32 0,2-5 0 16,4 4 0-16,5-2 0 0,0-2-128 0,-4-3 0 15,-8 0 0-15,5-3 128 0,-1 2-128 0,4-3 0 0,4 2 144 16,0-2-144-16,-2-1 0 0,-2 0 0 16,-4-1 0-16,3-2 0 0,1 1 0 0,3-2 0 0,2-1 0 15,1-1 128-15,-7-1-128 0,3-2 0 0,-2-1 0 0,4-2 0 16,2-1 0-16,2 0 0 0,-1 2 0 0,-1-6 128 16,-6-1-128-16,1 1 0 0,1-1 0 0,2 1 0 15,1-1 0-15,-1-1 0 0,-4-2 0 0,-1-5 0 16,-1 5 0-16,2-1 128 0,-2-3-128 0,0 1 0 15,0 1 0-15,-2-4 0 0,-2 2 0 0,-2-2 128 16,-2 0-128-16,0-2 0 0,1 2 0 0,3-3 128 16,1-1-128-16,0-3 0 0,-3-5 0 0,0-1 128 15,-2 2-128-15,0 0 0 0,-2-4 0 0,3 0 0 16,0-1 0-16,1-3 128 0,-3 3-128 0,-3-4 0 16,-3-5 0-16,-3-2 144 0,2-2-144 0,-1 0 0 15,0-2 128-15,0-3-128 0,-1 1 0 0,-3-3 0 0,1 0 192 16,-5-1-32-16,-4 0 0 0,-4-1 0 0,0 3 160 15,-2-4 48-15,1-2 0 0,-2 2 0 0,-1 0 16 16,-2-1 0-16,-1-4 0 0,-2-1 0 0,-2-1-96 16,0-1-16-16,-1-2 0 0,-3 0 0 0,-2-1-16 0,-3 1-16 15,-4-3 0-15,-2 4 0 0,-1 5 16 0,-1 3 0 16,-3 3 0-16,-4 0 0 0,-3 1-64 0,-5 1 0 16,-3 5 0-16,-4 1 0 0,-3 1-64 0,-5-1 0 15,-5 0-128-15,-1 4 192 0,-2 3-192 0,-3-1 0 16,-7 1 0-16,1 3-160 15,-3-1-800-15,-1 6-176 0,-3 0-16 0,-4 2-16 16,-3 3-1760-16,-3 6-336 0</inkml:trace>
  <inkml:trace contextRef="#ctx0" brushRef="#br2" timeOffset="-58269.62">26207 5264 3679 0,'0'0'160'0,"5"-10"32"0,-1 1-192 0,1-1 0 0,0 4 0 0,0 0 0 15,-5 6 3792-15,6-7 720 0,-6 7 144 0,0 0 16 16,8-6-2992-16,-8 6-592 0,0 0-128 0,0 0-32 16,10-4-480-16,-10 4-80 0,0 0-32 0,0 0 0 15,0 0 64-15,6-8 16 0,-6 8 0 0,0 0 0 16,0 0-48-16,0 0-16 0,0 0 0 0,9 0 0 16,-9 0-96-16,0 0 0 0,11 12-16 0,-4 0 0 15,-2 2-48-15,-1 8 0 0,0 2 0 0,-2 6 0 16,1 2 112-16,-1 4 16 0,0 2 0 0,-2 1 0 15,-2 2 32-15,0 5 16 0,-2 0 0 0,-1 2 0 16,1-4-32-16,-1 2 0 0,-2-1 0 0,-1-2 0 16,0-5-80-16,1-1-32 0,-1 0 0 0,0-4 0 15,1-3-96-15,3-1 0 0,-4 2-128 0,1-4 192 0,-1-2-192 0,2-3 144 16,1-1-144-16,-2-3 128 0,0-1-128 16,0-3 0-16,1 0 0 0,1-3 0 0,-4 0 0 0,1 1 0 15,1-6 0-15,7-6 0 16,-8 3-1472-16,8-3-288 0,-11-4-48 0</inkml:trace>
  <inkml:trace contextRef="#ctx0" brushRef="#br2" timeOffset="-57887.01">25881 5803 21183 0,'0'0'1888'0,"0"0"-1504"0,0 0-384 0,0 0 0 16,0 0 1088-16,0 0 128 0,0 0 48 0,0 0 0 15,0 0-880-15,0 0-160 0,0 0-32 0,-2-6-16 16,2-4 80-16,0 10 32 0,0 0 0 0,1-8 0 15,-1 8 96-15,5-10 32 0,2 3 0 0,1 2 0 16,3 2-32-16,3 0 0 0,3 2 0 0,6-1 0 16,4 2 256-16,5 2 64 0,2 0 0 0,4 3 0 15,5-5-80-15,3 0-16 0,1-2 0 0,0 1 0 16,-2-2-96-16,2 0-32 0,1 1 0 0,2 2 0 0,-2 0-112 0,-1 0-32 16,-3 0 0-16,-2 0 0 0,-5-1-336 15,-5-2 0-15,-7 1 0 0,-3-2 128 16,-4 1-2112-16,-5-2-432 0</inkml:trace>
  <inkml:trace contextRef="#ctx0" brushRef="#br2" timeOffset="-56267.9">21751 8120 23039 0,'0'0'2048'0,"0"0"-1648"0,0 0-400 0,0 0 0 15,0 0 1168-15,0 0 160 0,0 0 16 0,0 0 16 16,0 0-512-16,0 0-96 0,0 0-32 0,0 0 0 16,0 0-144-16,0 0-48 0,0 0 0 0,9 7 0 15,0 2-16-15,-2-1-16 0,-2 8 0 0,0 1 0 16,0 3-48-16,0 7-16 0,0 3 0 0,-1 3 0 0,-2 1-80 0,0 5-16 15,-2 9 0-15,-2-3 0 0,0 4 32 0,-4 1 0 16,-2 1 0-16,0 0 0 0,-1-4 16 0,2 1 0 16,-5-6 0-16,2 2 0 0,1-4-144 0,0-3-32 15,0-1 0-15,4-2 0 0,-5-3-208 0,3-5 144 16,-1-3-144-16,4 0 128 0,-1-3-128 0,1-3-256 16,2-6 64-16,0-1 16 15,4-1-592-15,-2-9-112 0,0 0-16 0,0 0-16 16,0 0-1792-16,11-2-368 0,1-5-64 0</inkml:trace>
  <inkml:trace contextRef="#ctx0" brushRef="#br2" timeOffset="-55935.75">21267 8729 16991 0,'0'0'752'0,"-10"1"144"0,10-1-704 0,-10 0-192 0,10 0 0 0,-10 2 0 15,10-2 896-15,0 0 160 0,-10 1 32 0,10-1 0 16,0 0 0-16,0 0 0 0,0 0 0 0,0 0 0 16,0 0-224-16,0 0-32 0,0 0-16 0,0 0 0 15,0 0 80-15,0 0 0 0,6 4 16 0,5 0 0 16,2-2 320-16,4-4 64 0,3-2 16 0,4 0 0 15,3 1-192-15,5 0-32 0,3-4-16 0,6 3 0 16,5 1-256-16,-1-1-48 0,4 0-16 0,0 3 0 0,1-1-352 0,1 2-64 16,1 0-16-16,-1 0 0 0,-2 0-320 0,-2 0 144 15,-2 0-144-15,-6 3 0 16,-7-3-960-16,-5 2-320 0,-7 0-48 0,-2-2-10800 16,-4 0-2160-16</inkml:trace>
  <inkml:trace contextRef="#ctx0" brushRef="#br2" timeOffset="-5515.49">8481 5462 10127 0,'-13'-6'896'0,"13"6"-704"16,-7-5-192-16,-1-1 0 15,0-1-320-15,2 0-112 0,0 2-16 0,6 5 0 0,-5-7 448 0,-1-2-128 16,3 2 128-16,0-2 0 0,3 9-128 0,-1-8 128 15,1-3-128-15,0 2 128 0,0-3 256 0,0 2 144 0,0 3 32 0,1-1 0 16,-1-3 448-16,0 4 80 0,-1 0 32 0,1 7 0 16,0 0 96-16,0 0 32 0,-8-4 0 0,1 0 0 15,7 4-176-15,-9 4-48 0,-3-4 0 0,5 2 0 16,7-2-192-16,-9 10-64 0,0 1 0 0,1 1 0 16,1 2-192-16,0 3-64 0,0 2 0 0,0 4 0 15,2 5-240-15,0 1-144 0,-1 4 160 0,-2 6-160 16,-1 7 128-16,2 4-128 0,-4-2 0 0,2 8 0 15,1 6 0-15,-1 1 128 0,-3 1-128 0,1 6 0 16,-2 3 160-16,-1 0-16 0,-1 0 0 0,1 1 0 16,-4 1 0-16,0 1 0 0,-2-1 0 0,1-3 0 15,1 0 144-15,0-3 32 0,-1 0 0 0,3 0 0 16,-1-6 48-16,4 2 16 0,1-5 0 0,2 0 0 16,-1-6-96-16,3 0-16 0,0-5 0 0,-1-1 0 15,4-3-16-15,1-1-16 0,0-5 0 0,2-4 0 0,-1-2-64 0,3-5-16 16,0-2 0-16,4-6 0 0,-1 0-32 15,-1-2 0-15,1-3 0 0,0-1 0 0,3-5 32 0,-1 1 0 16,-5-10 0-16,7 9 0 0,1 0-16 0,2-4 0 16,-1 2 0-16,2-1 0 0,2-3-16 0,1 0-128 15,3 1 192-15,0 0-64 0,2-3 0 0,2 2 0 16,2-2 0-16,2 0 0 0,2 1 16 0,2-2 0 16,2-2 0-16,2 1 0 0,5 1 0 0,1-1 0 15,3-2 0-15,1-2 0 0,-3 0-144 0,2 1 160 16,0 0-160-16,3-2 160 0,1 0-160 0,2 2 160 15,5-4-160-15,0 4 160 0,0 2-160 0,-1 1 0 16,-2-1 0-16,0 1 0 0,0 0 0 0,4 0 0 16,-1-6 0-16,4 5 0 0,3-1 0 0,1 2 0 0,1-2 0 0,2 0 0 15,-2-3 0-15,1 1 0 0,-1 0 0 0,1-2 0 16,6 0 0-16,0 2 0 0,2-2 128 0,-4 1-128 16,-1 4 0-16,0-4 0 0,2 0 0 0,2 3 0 15,1 1 0-15,-1 0 0 0,0-3 0 0,-4 1 0 16,0-1 0-16,1 2 0 0,2 1 0 0,2-2 0 15,3 3 0-15,-3-1 0 0,-4-1 0 0,-1 0 0 16,1-1 0-16,0 2 0 0,-1-1 0 0,5 3 0 16,4 0 0-16,-4 3 0 0,-3-6 0 0,-2 2 0 15,1 1 0-15,2 0 0 0,3 0 0 0,1 0 0 16,1 0 0-16,-3-1 0 0,-5-2 0 0,0 2 0 16,0-2 0-16,3 2 0 0,2-3 144 0,1-1-144 15,-1 1 0-15,-1-1 144 0,-4-4-144 0,2 4 0 16,-1 3 160-16,2 2-160 0,1-2 128 0,-2 0-128 15,0-6 0-15,-2 3 128 0,-5 1-128 0,4-2 0 0,0 2 128 0,1 0-128 16,1 2 0-16,-1 1 128 0,0-3-128 0,-2-4 0 16,-2 2 0-16,-1-3 0 0,0 3 0 0,1 2 0 15,3 0 128-15,0-1-128 0,4-2 0 0,-3 2 0 16,-5-4 0-16,-1 4 128 0,2-5-128 0,-1 4 0 16,0 1 0-16,1-3 0 0,0 2 0 0,-1-3 0 15,-3 1 0-15,-1 3 0 0,-4-1 0 0,2 1 0 16,-2 0 128-16,4-2-128 0,1 5 0 0,-1-1 0 15,-1 2 0-15,-2 0 128 0,-4-2-128 0,1 1 0 16,0-2 0-16,1 1 0 0,0 2 0 0,1 0 0 16,2-1 0-16,1 1 0 0,1 0 128 0,-3 1-128 15,-5 0 0-15,1-1 128 0,0-1-128 0,3 1 0 0,-1-1 0 16,1-1 0-16,3 2 0 0,-1 1 0 0,-2-2 0 0,-2 2 0 16,-4-1 0-16,1 1 0 0,2-1 0 0,-2 0 0 15,0-1 0-15,5 1 0 0,-1 1 128 0,1 0-128 16,2 0 0-16,-3 0 128 0,-3 0-128 0,1 0 128 15,0 0-128-15,-1 1 0 0,1 2 0 0,1-1 0 16,1 0 0-16,1 2 0 0,2-2 0 0,-3 1 0 16,-3-2 0-16,0 1 128 0,-1 1-128 0,0 0 0 15,-1 0 128-15,2 0-128 0,1-2 128 0,1 2-128 16,0-1 0-16,0 1 0 0,0-2 0 0,-4-1 0 16,-3-1 0-16,1-1 0 0,-1 2 0 0,0 0 0 15,0 0 0-15,-1 0 0 0,2-1 0 0,-1 0 0 16,0 0 0-16,-1-1 0 0,-1 0 0 0,-2-1 0 0,-2-3 0 0,1 2 0 15,-1 0 0-15,0 1 0 0,-1-1 0 0,0 1 0 16,-2 2 0-16,0 0 128 0,-2-2-128 0,0 3 0 16,-2-1 0-16,1 0 0 0,0 1 0 0,0 0 0 15,-4 0 0-15,-2 0 0 0,-1 0 0 0,0 0 0 16,-1 0 0-16,-1 1 0 0,-1 0 0 0,2-1 0 16,-3 0 0-16,0 0 0 0,-1-1 0 0,-1 1 0 15,-1 0 0-15,-3 0 0 0,0-3 0 0,-1 2 0 16,0 0 128-16,0-3-128 0,-2 0 0 0,-1 0 128 15,-1 0-128-15,2-3 128 0,-2-1 16 0,3-3 0 16,-3 1 0-16,1-4 0 0,1-4 176 0,-2 0 16 16,0-5 16-16,2-2 0 0,-1 1-144 0,0-4-16 0,1-3-16 15,-3-3 0-15,-2-2-176 0,1-6 0 0,-2-1 144 0,1-3-144 16,-3 2 0-16,-1-8 144 0,1-2-144 0,0-3 0 16,0-5 128-16,1 0-128 0,0-7 0 0,0 2 0 15,1-2 128-15,1-1-128 0,2-1 0 0,-2-2 0 16,2 5 0-16,0-3 0 0,-1-3 0 0,-1 3 0 15,1-2 128-15,0 1-128 0,-1-2 0 0,3 2 0 16,-2-1 128-16,1 2-128 0,-1-3 0 0,-1 1 0 16,1-2 0-16,-1-2 0 0,0 4 0 0,0 1 0 15,0 2 0-15,-1 4 0 0,-1-1 0 0,3 1 0 16,-2 1 0-16,1 0 0 0,-2 5 0 0,1 3 0 16,0 5 0-16,-2 3 0 0,0-1 0 0,1 4 0 15,0 3 0-15,-2 2 0 0,0-2 0 0,1 2 0 16,-1 5 0-16,-2 1 0 0,0 4-128 0,2 1 128 0,-3 1 0 0,0 5 0 15,-3 0 0-15,1 5-144 0,-1 0 144 0,-1 2-128 16,1 4 128-16,0 2-128 0,-3 5 128 0,-1-2-208 16,-1 3 80-16,-1 0 128 0,-2-2-192 0,1 4 192 15,-1 1-192-15,-2 1 192 0,-3 1-144 0,-2 1 144 16,0 2 0-16,-2 1 0 0,-2 1 0 0,-2 0-128 16,-3 0 128-16,-3 5 0 0,-8-1 0 0,-2 2 0 15,-1-3-128-15,-3 2 128 0,1-3 0 0,-2 3 0 16,-2 0 0-16,2 0 0 0,-4 3 0 0,-2-2-128 15,-1 3 128-15,-5 2 0 0,-5-4 0 0,-1 1 0 16,2 1 0-16,-3 1 0 0,-2 0 0 0,-4 1 0 16,-3-2 0-16,-2 1 0 0,-4 0 0 0,1 3 0 15,-1 1 0-15,1-4 0 0,2 1 0 0,-5-1 0 0,-7-1 0 0,1 0 0 16,5 1 0-16,2-1 0 0,-2 0 0 16,-4-4 0-16,-6 2 0 0,1-1 0 0,1-3 0 0,1 3 0 15,0 1 0-15,-3-1 0 0,-3-3 0 0,1 2 0 16,2-3 0-16,1 4 0 0,-3 3 0 0,-3-4 0 15,-5-1 0-15,3-3 0 0,1 4 0 0,-2 0 0 16,-3 2 0-16,-1-1 0 0,3-4 0 0,-3 4 0 16,0-1 0-16,-3 3 0 0,-1-4 0 0,1 2 0 15,3 2 0-15,-3-2 0 0,-3 1 0 0,0-1 0 16,2-4 0-16,2 1 0 0,0 1 0 0,-1-1 0 16,-2 2 0-16,5-1 0 0,2-1 0 0,-2-2 0 15,-3 2 0-15,0-2 0 0,3 2 128 0,2 1-128 16,1-2 0-16,-2 1 0 0,-3-2 0 0,3 3 0 15,3-4 0-15,-2 1 0 0,-3 3 0 0,3-2 0 0,4 2 0 0,1-3 0 16,2 2 0-16,-3-1 0 0,-2-2 0 0,3 0 0 16,1 2 0-16,5-3 0 0,5-2 0 0,-2 1 128 15,-2-2-128-15,5 0 0 0,0 0 0 0,3 2 0 16,5-3 0-16,-5 0 0 0,-3 0 128 0,3 0-128 16,3-3 0-16,0 3 144 0,4 3-144 0,-3 0 0 15,0-1 0-15,-2-1 0 0,-2 2 0 0,5-1 0 16,0 2 0-16,2 3 0 0,-3-4 0 0,-1 3 128 15,-3-4-128-15,5 4 0 0,3-2 128 0,3 1-128 16,1 3 128-16,-1-2-128 0,-3 4 128 0,-2-3-128 16,2-2 0-16,3 3 128 0,2-2-128 0,3 5 192 15,1 0-192-15,1 0 192 0,-4-3-64 0,2 0-128 16,1-4 192-16,3 1-64 0,0 3 0 0,4-2 0 16,5 3 0-16,1-2 0 0,0 3-128 0,2-4 0 0,-3-1 0 0,6 2-176 31,5-4-272-31,4 0-48 0,2 3-16 0,3 1-17248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33:09.842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857 3125 7359 0,'0'0'656'0,"0"0"-528"15,-7-5-128-15,7 5 0 0,-7-4 1184 0,7 4 208 16,-8-9 32-16,8 9 16 0,0 0-352 0,-6-4-64 15,6 4 0-15,0 0-16 0,-9-2-272 0,9 2-48 16,0 0-16-16,0 0 0 0,0 0-240 0,-8 1-48 16,8-1-16-16,-6 3 0 0,0 2-96 0,-1 2-16 15,1 0 0-15,2 4 0 0,-2-3 16 0,2 6 0 16,-1 2 0-16,1 5 0 0,-2 1 48 0,-1 5 16 16,1 5 0-16,1 5 0 0,-3 3 48 0,-1 8 16 15,-1-1 0-15,0 6 0 0,0 3-48 0,1-10-16 16,-1 6 0-16,0 2 0 0,-3 4-192 0,0 5-144 15,-1 4 192-15,1 5-192 0,2-4 128 0,-6 19-128 16,5-12 0-16,-1-8 0 0,-1-3 128 0,5-5-128 16,0 2 192-16,-2 23-192 0,1-13 208 0,1-7-64 15,1-8-16-15,2-5 0 0,-3-9-128 0,1-4 192 0,1-4-192 16,0 1 192-16,-2-2 16 0,0-4 16 0,-1 1 0 0,3 1 0 16,-1-5 64-16,3 2 16 0,1-1 0 0,-1-1 0 15,0-6-112-15,1-2 0 0,4-2-16 0,0-2 0 16,1-4-176-16,2 2 128 0,-3-12-128 0,0 0 128 15,4 6-128-15,-4-6 0 0,7 8 144 0,2-4-144 0,-9-4 0 16,10 1 144-16,-1-2-144 0,0 1 0 0,0-2 160 0,0 0-160 16,-9 2 128-16,15-4-128 0,-2 1 0 0,1 2 128 15,1-1-128-15,3 0 0 0,1 1 0 0,1 1 0 16,5 0 128-16,-10 0-128 0,4 0 0 0,3-1 0 16,2 0 0-16,2-1 0 0,4 1 0 0,-1-2 0 15,4 2 0-15,29 0 0 0,-7-2 0 0,-6 2 0 16,-3-1 0-16,-1 0 128 0,-1 2-128 0,1-1 0 15,-1-2 0-15,3 2 0 0,1-1 0 0,6 0 0 16,-2 2 0-16,1 0 0 0,2 0 0 0,-2 0 0 16,1-1 0-16,-1 1 0 0,1 1 0 0,3 1 0 0,-1 3 0 15,2-3 0-15,3 3 0 0,-1-1 0 16,0 0 0-16,-1 0 0 0,0-2 0 0,2 3 0 0,2-1 0 0,5 3 0 16,0-5 0-16,0 1 0 0,-3-1 0 0,-2 1 0 15,0 1 128-15,1-3-128 0,4-1 0 0,0 0 128 16,2 1-128-16,1-1 128 0,-2 1-128 0,-2-1 128 15,-2-1-128-15,-1 1 160 0,2 0-160 0,1 0 160 16,1 0-160-16,-1 0 128 0,-3-1-128 0,-2 1 128 16,-2 0-128-16,1 0 128 0,1 0-128 0,0 1 128 15,2 2-128-15,-1-1 128 0,1-1-128 0,-3-1 128 16,-4 0-128-16,0 0 0 0,0 0 144 0,1 2-144 16,-4-2 0-16,2 0 144 0,1-3-144 0,-2 2 0 15,-1 1 160-15,-1 0-160 0,-5-3 128 0,-1 2-128 16,2 0 128-16,0 0-128 0,-1-2 128 0,2 2-128 15,-2 2 0-15,-1-1 128 0,0-1-128 0,-5 1 0 16,-5 0 0-16,0-1 0 0,-1-1 128 0,-2 2-128 0,-2 3 0 16,0 1 0-16,-1-3 0 0,0 1 0 0,-1 1 0 0,1-2 0 15,-1 2 0-15,2-1 0 0,-1 1 0 0,0 1 128 16,-1-3-128-16,-4 3 0 0,0-4 0 0,-5 0 0 16,1 0 0-16,-2 0 0 0,-2 0 128 0,-1 0-128 15,-2 0 0-15,-1-3 128 0,-1 2-128 0,-2 1 0 16,-11 0 0-16,11-1 128 0,-11 1 0 0,12-4-128 15,-12 4 192-15,11-3-64 0,-1-1-128 0,1 2 160 16,-2-2-160-16,-1-1 160 0,0 0-160 0,0 0 160 16,-1-4-160-16,1 0 160 0,0 0-160 0,-1 0 192 0,1-3-192 0,-2-4 192 15,1-4-16-15,-2-3 0 0,0-4 0 0,0-2 0 16,-3-6-32-16,2-2 0 0,-3-5 0 0,1-1 0 16,0-6-144-16,-2-3 128 0,-1-5-128 0,-2-4 128 15,2-6-128-15,0-2 0 0,-2-2 0 0,3 0 128 16,0-1-128-16,0 1 0 0,0 1 0 0,0 2 0 15,3 2 0-15,-2-1 0 0,3 9 0 0,0 2 0 16,0 4 0-16,-2 1 0 0,3 2 144 0,0 4-144 16,2 1 128-16,0 3-128 0,2-2 128 0,0 2-128 15,-1 0 0-15,-1 3 0 0,2-1 0 0,0-3 0 16,-1 1 0-16,1-3 0 0,-3-2 0 0,0 1 0 16,-1 2 0-16,-2-3 0 0,0 2 0 0,2 3 0 15,0 2 0-15,0 2 0 0,0 4-128 0,-1 3 128 16,-2-1-144-16,2 7 144 0,-1 2-160 0,-2 1 160 15,-1 2 0-15,0 2-144 0,-1 4 144 0,-1 1 0 0,1 3 0 0,1 1 0 16,0 8 0-16,0 0 0 0,0 0 0 0,0 0 0 16,-5-5 0-16,5 5 0 0,0 0 0 0,0 0 0 15,0 0 0-15,0 0 0 0,0 0 0 0,0 0 0 16,-10 0 0-16,10 0 0 0,-10 1 0 0,10-1 0 16,-13 2 0-16,3 0 128 0,10-2-128 0,-10 6 0 15,1 1 128-15,-3-5-128 0,0 2 0 0,-1 0 0 16,0-1 0-16,-2 0 128 0,-3-1-128 0,-2-1 0 15,-3 1 128-15,-1 1-128 0,-2 0 0 0,1 0 128 16,-7 2-128-16,0 0 0 0,-1 6 0 0,-2-4 0 16,-6 1 0-16,-2 1 128 0,-4-2-128 0,-3 2 128 15,-1-5-128-15,0 5 128 0,-1-1-128 0,1 2 192 16,-3-3-64-16,-2 4 0 0,-5-5-128 0,-3 2 144 0,-3-3-144 0,1 0 160 16,0 1-160-16,0 4 0 0,-2-2 144 0,-2 2-144 15,-3-2 128-15,-5 2-128 0,2-1 128 0,0 2-128 16,1 2 0-16,-2-3 128 0,-1 2-128 0,-1-4 0 15,0 1 0-15,1 0 128 0,3 0-128 0,-1-1 0 16,-1 2 0-16,-1-2 0 0,-1 2 0 0,-1-3 128 16,0 2-128-16,1-2 0 0,2 2 0 0,-1-2 0 15,-3 3 0-15,-1-2 0 0,2-2 0 0,3 3 128 16,2-1-128-16,0 2 144 0,0-4-144 0,-3 3 160 16,-3-2 0-16,1 1 0 0,5-2 0 0,1 0 0 15,3 2 32-15,-1-5 16 0,-2 0 0 0,3 1 0 16,1-6 48-16,4 2 16 0,1 0 0 0,2 2 0 15,1-1 16-15,2 0 0 0,1-2 0 0,3 0 0 16,-1-2-96-16,2 1 0 0,0-1-16 0,6-1 0 16,3 0-176-16,0 2 160 0,2-1-160 0,0 1 160 0,1 1-160 15,1-1 0-15,-1 1 0 0,2 2 0 0,1-2 0 0,3 2 0 16,1 1 0-16,5-180 0 0,0 363-128 0,4-180-64 16,6-1-16-16,3 2 0 15,3 6-2192-15,3-2-432 0,6 1-96 0,1 5-16 0</inkml:trace>
  <inkml:trace contextRef="#ctx0" brushRef="#br0" timeOffset="2386.41">15423 3805 5519 0,'0'0'496'0,"0"0"-496"15,0 0 0-15,0 0 0 0,-4 10 2336 0,4-10 368 16,2 13 80-16,-2-13 16 0,0 0-1216 0,0 0-240 15,0 10-64-15,0-10 0 0,0 0-528 0,0 0-112 16,0 0-32-16,0 0 0 0,0 0 32 0,0 0 16 16,0 0 0-16,0 0 0 0,0 0 32 0,12-3 0 15,-2 0 0-15,0-5 0 0,0-1-64 0,2-1-16 16,0 0 0-16,1-5 0 0,1-3-80 0,0-3-16 16,1-3 0-16,2 3 0 0,-1-2-96 0,2 0-32 15,0-5 0-15,0 1 0 0,0-5-64 0,-2 2 0 16,1 3-16-16,-2-1 0 0,0 3-48 0,0-2-16 0,-1 3 0 15,0-3 0-15,0 3-112 0,-1 1-128 0,-2 2 176 0,0 2-176 16,-4 2 128-16,1 2-128 0,0-2 0 0,-2 3 0 16,0 2 0-16,-1 4 0 0,-1-2 0 0,-4 10 0 15,5-6 0-15,-5 6 0 0,0 0 0 0,0 0 0 16,0 0 0-16,7 6 0 0,-2 7 0 0,-2 3 0 16,-1 3 0-16,-1 4 0 0,0 4 0 0,-1 3 0 15,0 7 160-15,-1 6-160 0,0 2 128 0,-1 3-128 16,-3 3 176-16,0 1-48 0,0 3-128 0,0-2 192 15,-1 0 16-15,-1 2 0 0,2 0 0 0,-2-1 0 0,-3 0 0 16,1-1 0-16,-3-1 0 0,1 0 0 0,-1-2-16 0,2-4-16 16,-1 1 0-16,2-7 0 0,-3 0-176 0,2-3 160 15,1-4-160-15,0 0 160 0,2 0-160 0,0-5 0 16,2 0 0-16,0 0 0 0,1-3 0 0,-1-3 128 16,2-3-128-16,0-3 0 0,2-2 0 0,-1 0 0 15,1-3-224-15,1 0 80 16,0-11-560-16,0 0-128 0,0 0 0 0,0 0-16 15,0 0-1952-15,0 0-384 0,0 0-80 0</inkml:trace>
  <inkml:trace contextRef="#ctx0" brushRef="#br0" timeOffset="2686.13">15137 4817 15663 0,'-18'5'1392'0,"11"-1"-1120"0,0 1-272 0,0 0 0 15,2 2 960-15,3 2 128 0,-1-4 16 0,3-5 16 16,3 9 224-16,4-2 32 0,2-1 16 0,5 0 0 16,5-3 96-16,6-1 32 0,5 0 0 0,3-2 0 15,5-2-272-15,7 1-48 0,6 0-16 0,4 1 0 16,5 0-144-16,4 0-16 0,3 0-16 0,1 0 0 15,-4 0-176-15,4-1-16 0,-1-1-16 0,2 4 0 16,1 0-304-16,-4 2-64 0,-1 0-16 0,-6 1 0 0,-4-1-256 0,-2-2-160 16,-4 2 192-16,12 6-192 15,-13 0-1888-15,-10 3-480 0</inkml:trace>
  <inkml:trace contextRef="#ctx0" brushRef="#br0" timeOffset="5354.43">25940 15545 13823 0,'0'0'1216'0,"-5"-4"-960"0,-3 0-256 0,3-1 0 16,5 5 848-16,-5-5 128 0,0 2 32 0,5 3 0 16,0 0-16-16,0 0 0 0,0 0 0 0,0-10 0 15,2 2-256-15,2 1-48 0,5-1-16 0,1-2 0 16,0-1-128-16,4-6-32 0,4-1 0 0,3 0 0 15,4-4 144-15,2-3 32 0,1 1 0 0,3 3 0 16,1-3-176-16,-1 1-16 0,-2 1-16 0,-1-1 0 16,0-2-288-16,-3 2-48 0,-3 0-16 0,-4-2 0 15,0 2-128-15,-2 2 0 0,-3 1 0 0,-2 3 0 16,-1 5 128-16,-1 4-128 0,-2-3 0 0,-7 11 128 16,0 0 32-16,0 0 0 0,0 0 0 0,7 7 0 15,-3 5 64-15,-1 4 16 0,-3 7 0 0,0 4 0 16,-3 1-80-16,1 9-16 0,-2 6 0 0,-3 5 0 15,0 9-144-15,-1 3 0 0,-2 8 144 0,-2 4-144 16,0 4 0-16,-3 4 128 0,-1-3-128 0,1-2 0 0,-2-2 0 0,1-2 144 16,-2-3-144-16,2-5 0 0,0-4 0 0,4-7 0 15,3-8 0-15,0 3 0 0,0-8 0 0,3-1 0 16,-1-4 0-16,3-1-144 16,3-6-1344-16,0 1-272 0,-2-5-48 0,2-3-6672 15,1-3-1328-15</inkml:trace>
  <inkml:trace contextRef="#ctx0" brushRef="#br0" timeOffset="5557.41">25881 16405 32879 0,'0'0'1456'0,"0"0"304"0,0 0-1408 0,0 0-352 0,0 0 0 0,13 0 0 15,5 1 576-15,2 1 64 0,-1-1 0 0,7-1 0 16,4 0-224-16,6 0-32 0,4 0-16 0,6-1 0 15,0-3 48-15,1 1 16 0,0 1 0 0,1-2 0 16,1-1-432-16,-2 1 128 0,-3-2-128 0,1-3 0 31,-2 1-2176-31,0-3-512 0,-3 2-96 0</inkml:trace>
  <inkml:trace contextRef="#ctx0" brushRef="#br0" timeOffset="6243.93">26999 14688 8287 0,'0'0'736'0,"0"0"-592"0,-10 0-144 0,10 0 0 16,-11-4 1552-16,11 4 288 0,-9-4 48 0,9 4 16 15,-10-9-528-15,6 0-96 0,3-3-32 0,4 0 0 16,2 2-160-16,2-4-16 0,0 0-16 0,2-2 0 16,-2-5-176-16,2 0-48 0,3-1 0 0,2-1 0 15,1 3-256-15,0 1-48 0,3 0-16 0,-2 1 0 16,0 0-224-16,0 4-48 0,0 4-16 0,-3 0 0 15,-1 3-224-15,-2 6 0 0,-10 1 0 0,10 4 0 16,-10-4 192-16,7 18-48 0,-5 2-16 0,-2 2 0 16,-2 2 16-16,-1 0 0 0,-1 7 0 0,-1-3 0 15,-1 1-144-15,1-1 0 0,0-5 144 0,1-3-144 0,1-1 0 0,2-4 128 16,0-1-128-16,1-14 0 0,0 0 576 0,7 5 32 16,2 0 16-16,3-6 0 0,6-4 176 0,2-5 32 15,1 0 16-15,2-6 0 0,4-1-400 0,-4-2-96 16,2-7-16-16,-3 3 0 0,0 2-336 0,-3 3 128 15,0 0-128-15,-2 3 0 0,-1 3 0 0,0 6 0 16,-3 4 0-16,-2 0 128 0,-11 2-128 0,8 8 0 16,-3 6 0-16,-1 7 0 0,0 7 0 0,-4 3 0 15,-5 1 0-15,-3 6 0 0,-1 5 0 0,0-1 0 16,0 4 0-16,2-3 128 0,-1 1-432 0,4-4-80 16,3-2 0-16,5-2-16 15,3-5-2224-15,4-6-432 0,3-4-80 0</inkml:trace>
  <inkml:trace contextRef="#ctx0" brushRef="#br0" timeOffset="6603.46">28344 15579 11055 0,'-14'2'480'0,"14"-2"112"0,-11-2-464 0,11 2-128 16,0 0 0-16,0 0 0 0,0 0 3792 0,17-5 752 16,2-2 128-16,4 2 48 0,2 0-3392 0,3-2-688 15,3 0-128-15,3-2-16 0,2 3-272 0,2 2-48 16,2-1-16-16,1-1 0 0,-1 1-160 0,-1 2 0 16,3-1 0-16,-5 1 0 15,-3 1-352-15,-5 2-160 0,-3 0-16 0</inkml:trace>
  <inkml:trace contextRef="#ctx0" brushRef="#br0" timeOffset="6771.7">28162 15836 27647 0,'-13'2'2448'0,"13"-2"-1952"0,0 0-496 0,0 0 0 16,13 3 1920-16,8-2 272 0,9-1 64 0,5 1 16 16,6-2-1440-16,6-3-304 0,1 2-48 0,6-1-16 15,3-2-256-15,5-3-48 0,5 3-16 0,5 1 0 16,3-1-144-16,-4 0-272 0,-6 0 64 0,-1 3-10944 15,0-2-2192-15</inkml:trace>
  <inkml:trace contextRef="#ctx0" brushRef="#br0" timeOffset="7155.26">30695 14511 29823 0,'-9'13'1328'0,"4"0"272"0,-1 6-1280 0,-1 7-320 0,1 11 0 0,0 10 0 15,-2 8 720-15,-1 6 96 0,-1 6 16 0,-1 10 0 16,-2 6-240-16,-2 6-32 0,-3 5-16 0,-4 9 0 16,-1 8-112-16,-3 5-32 0,-5-1 0 0,2 4 0 15,0-1-240-15,2-4-160 0,3-7 192 0,3-9-192 16,6-9 144-16,3-7-144 0,0-9 0 0,3-4 144 31,0-8-1168-31,0-3-224 0,0-8-48 0</inkml:trace>
  <inkml:trace contextRef="#ctx0" brushRef="#br0" timeOffset="10424.06">11538 13388 12543 0,'-20'0'560'0,"4"1"112"0,1 4-544 0,-3-4-128 16,1-1 0-16,-1 3 0 0,4-2 1408 0,1 2 240 15,2-1 48-15,2 1 16 0,2-1-80 0,7-2-16 16,0 0 0-16,0 0 0 0,0 0-528 0,0 0-128 0,0 0 0 0,0 0-16 16,13 3-176-16,5-1-16 0,1 0-16 0,3-1 0 15,-2 0-96-15,5 0 0 0,3-1-16 0,3 2 0 16,-1-2-144-16,3 0-32 0,3-2 0 0,2 4 0 16,3-2-48-16,3 1-16 0,3 0 0 0,5 3 0 15,6-1-144-15,-2-2-48 0,2-1 0 0,2 0 0 16,-1 1-16-16,1-1-16 0,0 0 0 0,4 1 0 15,4-1-32-15,1 2 0 0,-1-2 0 0,1-2 0 16,0 2-128-16,-1 0 192 0,1-1-192 0,2 1 192 16,2-1-64-16,0 0 0 0,0-2 0 0,-1-1 0 15,2 2-128-15,0 0 0 0,2 1 144 0,0 1-144 16,3 0 128-16,-1-1-128 0,-6 0 160 0,3 1-160 16,0 0 144-16,1 1-144 0,4 0 128 0,-1 0-128 0,0 1 128 0,-4-2-128 15,1-2 0-15,3 2 128 16,2 2-128-16,0-1 0 0,-3-1 0 0,0-1 128 0,-3-1-128 15,-3 2 0-15,2 0 0 0,1 0 0 0,4 2 0 0,-4-4 0 16,-3 1 128-16,2 0-128 0,-4 0 0 0,5 1 0 16,1 0 0-16,-1-2 128 0,-1 1-128 0,-3 0 0 15,-1-1 0-15,-3 2 128 0,-1 0-128 0,2 2 128 16,1-1-128-16,-2 2 128 0,-1-3-128 0,-2 1 0 16,-3 0 0-16,-3 0 128 0,-2 1-128 0,-3-1 0 15,1 0 0-15,-1 0 0 0,-1 2 0 0,-1 0 0 16,-4-2 128-16,-2-1-128 0,-7 0 0 0,-1 0 0 15,-3 0 0-15,-4 1 0 0,-4 0 128 0,-5-1-128 16,-3 2 0-16,-3-1 128 0,-1 0-128 0,-5 2 0 0,-9-3 0 16,0 0 128-16,0 0-128 0,0 0 160 0,0 0-160 0,0 0 160 15,-12 5-160-15,-4-3 192 0,-1 0-192 0,-5 0 192 16,-2-2-192-16,-3 1 0 0,-3-1 0 0,-5 2 128 16,-4-1-128-16,-7-1 0 0,-1-1 0 0,-4 1 0 15,-1-2 0-15,0 1 0 0,-4 1 128 0,0-1-128 16,-2 1 0-16,-6-1 0 0,-6-1 0 0,-1 1 0 15,-1-4 0-15,-2 0 0 0,0 4 0 0,0-1 0 16,-4 0 0-16,-4-2 0 0,-2 0 0 0,-1 2 0 16,0 0 0-16,-1 1 0 0,-3 0 0 0,-3 0 0 15,-2-1 0-15,0 1 0 0,0 0 0 0,0-1 0 16,-3 2 0-16,1 0 128 0,-3 0-128 0,2 0 0 16,0 2 0-16,-2-2 0 0,-4-2 0 0,2 2 0 15,6 0 128-15,3 0-128 0,0 0 128 0,-2-1-128 16,-4-1 0-16,2 2 0 0,3 0 0 0,1 0 0 0,1 0 0 0,-1-3 0 15,1 2 0-15,2 1 0 0,4-3 0 0,1 3 0 16,0 0 0-16,1-1 0 0,2 0 0 0,3-1 0 16,7-1 0-16,1 1 0 0,2 0 0 0,1 2 0 15,3-1 0-15,-1-1 0 0,1-2 0 0,4 2 0 16,3-1 0-16,4 1 0 0,3 1 0 0,2-2 0 16,4 2 0-16,2 0 0 0,1-1 0 0,4 1 0 15,1-3 0-15,5 3 0 0,1-2 0 0,6 1 0 16,3-2 0-16,2 1 0 0,2 0 0 0,4 1 128 15,4-1-128-15,9 3 0 0,-5-3 0 0,5 3 0 16,0 0 0-16,0 0 0 0,0 0 0 0,9-4 0 16,1 0 0-16,8 3 0 0,6-1 0 0,4 2 0 15,4-2 0-15,4 1 0 0,2 1 0 0,6-1 0 0,3-1 0 0,4 1 0 16,3-1 0-16,7 0 0 0,3 1 0 0,10 1 0 16,-3 0-128-16,4 0 128 0,2 0 0 0,4 0 0 15,-1-1 0-15,6 1 0 0,5 0 0 0,-1 0 0 16,0 0 0-16,6 1 0 0,3-1 0 0,0 1 0 15,0 1 0-15,3-2 0 0,-1 0 0 0,5 0 0 16,2-2 0-16,0 2 0 0,-4-1 0 0,3 0 0 16,1-4 160-16,1 3-160 0,3 0 192 0,-2-3-192 15,-2-1 144-15,2 2-144 0,2-1 0 0,-3 1 144 16,-3 3-144-16,-1-2 0 0,1-1 0 0,-1 3 0 16,-3 1 0-16,-3-1 0 0,-6-2 128 0,2 2-128 15,3 1 0-15,-2 0 0 0,-7 1 0 0,-6 0 0 16,-5-2 0-16,2 0 160 0,-2 1-160 0,-5 1 160 15,-3 2-160-15,-5-1 0 0,-5 1 0 0,-6-2-176 0,-4-2 176 0,-8 1 0 16,-1 0 0-16,-5 1 0 0,-2 0 0 0,-6 2 0 16,-4 2 0-16,-7-3 128 0,-6-2-128 0,-11 0 0 15,0 0 0-15,0 0 128 0,0 0-128 0,0 0 144 16,-18 0-144-16,-5 0 160 0,-5 0-160 0,-5 0 128 16,-3 2-128-16,-4-4 128 0,-6 0-128 0,-5-2 0 15,-4 2 0-15,-8-1 0 0,-8 0 0 0,-3 1 0 16,-1 2 0-16,-4 0 0 0,-2-1 0 0,-8-2 0 15,-7-1 0-15,-1 2 0 0,-1 0 0 0,-4 2 0 16,-2 0 0-16,-4 2 0 0,-4-2 0 0,0 1 0 16,-1-1 0-16,-4 4 0 0,-6 0 0 0,1-2 0 15,2 1 0-15,-3 2 0 0,-6 2 0 0,4-1 0 0,4 2 0 0,-4-3 0 16,-2 1 0-16,3 1 0 0,3 0 0 0,-1-4 0 16,-3 5 0-16,3-2 0 0,3-1 0 0,3 4 0 15,2-4 0-15,4 2 0 0,4-1 0 0,5-2 0 16,6 0 0-16,5 0 0 0,1 1 0 0,6-3 0 15,5-1 0-15,7-1 0 0,10-2 0 0,7-1 0 16,3 3 0-16,8 0 0 0,6-2 0 0,6-1 0 16,4 1 0-16,7-2 0 0,4 0 0 0,7-2 0 15,9 6 0-15,0-7 0 0,5 1 0 0,7-2 0 16,6 3-192-16,6 0 192 0,7-1-160 0,6 1 160 16,5 2-144-16,7-4 144 0,7-1-128 0,10 3 128 15,8-4 0-15,2 4-160 0,4 2 160 0,3 0 0 16,1-4 0-16,9 3-128 0,7 1 128 0,2 1 0 0,0 2 0 0,4 0 0 15,5-2-128-15,2-1 128 16,1 2 0-16,2 0 0 0,2-1 0 0,1 1 0 16,0 0 0-16,2 0 0 0,2-2 0 0,3 4 0 0,2 1 0 0,2-2 0 15,-2-2 0-15,3 2 0 0,-1 2 0 0,0 0 0 16,-5-1 0-16,3 2 0 0,0 1 0 0,-6-2 0 16,-5-3 0-16,0 1 0 0,1 0 0 0,-10 1 0 15,-6 1 0-15,-7-1 0 0,-5 0 160 0,-4 2-160 16,-6 1 160-16,-10-2-160 0,-12 2 128 0,-8-2-128 15,-10 1 0-15,-8 0 0 0,-5-2 0 0,-9-1-240 16,-6-1 32-16,-12 1 0 16,8-8-2912-16,-7-1-576 0</inkml:trace>
  <inkml:trace contextRef="#ctx0" brushRef="#br0" timeOffset="11476.43">17017 13849 27407 0,'-22'10'1216'0,"10"-4"256"0,-1 3-1184 0,1-1-288 15,-2 2 0-15,0-3 0 0,0-2 624 0,0-3 64 16,1-3 16-16,-1-3 0 0,0-2-64 0,-1-7 0 16,-1-2 0-16,-1-6 0 0,4-3 64 0,1-4 0 15,-2 0 0-15,1-3 0 0,0-5-128 0,2-6 0 16,-1-1-16-16,4-3 0 0,0-2-224 0,2-3-32 15,2 0-16-15,1-1 0 0,3 0-288 0,4 5 160 16,4 0-160-16,-1 7 128 0,5 5-128 0,0 3 128 16,4 4-128-16,1 3 128 0,0 3-128 0,2 3 192 0,0 2-192 15,1 2 192-15,2 6-32 0,0 5 0 16,-1 3 0-16,2 5 0 0,1 6-160 0,0 7 0 0,1 4 0 0,-2 6 0 16,-3 1 0-16,-1 5 0 0,-1 5 0 0,-3 7 0 15,-2-1-176-15,-4 6 176 0,-3 1-128 0,-2 2 128 16,-4 3 0-16,-4-5-160 0,-4-6 160 0,-2 1 0 15,-4-8 0-15,0-1 0 0,-4-5 0 0,-2-7 0 16,-4-3 576-16,-2-4 80 0,-1-3 16 0,-3-4 0 16,0-2 96-16,-3-4 32 0,-3-6 0 0,1-6 0 15,-1-4-448-15,0-4-96 0,1-5 0 0,2-4-16 16,1-2-64-16,4-6-16 0,1-2 0 0,3-4 0 16,3-3-160-16,0-6 160 0,1 2-160 0,3-4 160 15,5-3-160-15,3 1 160 0,4 7-160 0,3-3 160 16,5 5-160-16,3 2 0 0,6 4 0 0,3 6 0 15,0 0 0-15,3 7 0 0,4-1 0 0,2 7 0 0,5 6 0 0,1 2 0 16,4 4 0-16,2 5 0 16,3 2-160-16,0 9 160 0,0 0 0 0,-1 7-144 0,-2 6 16 0,1 3 0 15,-1 4 0-15,-3 9 0 16,-4 7 128-16,-2 1-128 0,-3 2 128 0,-4 1-128 0,-3 1 0 0,-6-3 0 16,-2-3 0-16,-4-3 0 0,-6-5 128 0,-6-1-192 15,-3-2 192-15,-6-4-192 0,-6-4 192 0,-5 1 192 16,-4-5-32-16,-4-2-16 0,-2-4 80 0,-3-3 16 15,-5-1 0-15,-2-8 0 0,1-3 32 0,2-4 16 16,1-1 0-16,5-8 0 0,2-4 48 0,5-5 16 16,6-2 0-16,2-1 0 0,7-9-64 0,-2-1-16 15,5-4 0-15,3-1 0 0,6-3-272 0,7-2 128 16,3-1-128-16,5-1 0 0,5 3 0 0,2 3 0 16,4 3-160-16,6 4 160 0,3 4-240 0,4 3 80 0,6 3 16 0,2 6 0 15,2 2 144-15,1 2 0 0,-2 5 0 0,1 7 0 16,-1 2-144-16,1 11 0 0,-2 4 0 0,-3 4 0 15,-1 6 16-15,-4 5 0 0,0 4 0 0,-6 9 0 32,-6 1-272-32,-6 5-48 0,-5 3-16 0,-8 1 0 0,-8-2 48 0,-8-2 16 0,-5-3 0 0,-5-8 0 15,-5-6 400-15,-4-1 0 0,-2-5 0 0,-7-1 0 16,-2-7 208-16,-1-2 128 0,-2-2 32 0,-3-7 0 16,0-2 176-16,0-9 32 0,1-5 16 0,3-3 0 15,4-8-208-15,4-6-32 0,6-2-16 0,2-5 0 16,7-3-32-16,3-4-16 0,2-2 0 0,6-6 0 15,6 1-288-15,4-3 128 0,4 4-128 0,5 0 0 16,3 6 0-16,7 3 0 0,6 0 0 0,3 7 0 16,2 4 0-16,4 8 0 0,3 3 0 0,3 3-144 0,2 7 144 0,-3 7 0 15,0 6 0-15,-2 3 0 0,1 6 0 0,-2 5 0 16,-3 0 0-16,-2 7 0 16,-4-1-2432-16,-2 2-384 0</inkml:trace>
  <inkml:trace contextRef="#ctx0" brushRef="#br0" timeOffset="12999.62">11628 13307 15663 0,'-12'-3'688'0,"4"-2"144"16,-1-2-656-16,0 3-176 0,3-4 0 0,-1 2 0 0,7 6 1856 0,0 0 352 16,-3-7 64-16,3 7 16 0,0 0-1424 0,0 0-288 15,0 0-48-15,3-10-16 0,-3 10-32 0,0 0-16 16,0 0 0-16,11-3 0 0,-11 3-192 0,14 1-32 15,-2 2-16-15,2 3 0 0,2 3-32 0,3 3 0 16,-2-3 0-16,5 2 0 0,3-3 128 0,6 2 0 16,3-3 16-16,6 5 0 0,4-2 352 0,7 1 64 15,5 2 16-15,4-1 0 0,1-2-16 0,2 2 0 16,5-1 0-16,3 1 0 0,2 0-160 0,8-2-16 16,1 1-16-16,3-3 0 0,1 1-16 0,2-1 0 15,5-1 0-15,0-2 0 0,2-3-352 0,2-2-64 16,-3 1 0-16,5-1-128 0,3 0 240 0,-2-1-64 0,-2-3-16 0,-2 1 0 15,-2-1 16-15,3 2 0 0,4-2 0 0,-1 1 0 16,-2 0-176-16,-1-2 192 0,-2 1-192 0,0 0 192 16,-2 0-192-16,-2-1 0 0,-3 1 0 0,0-1 0 15,-1 1 0-15,-1-1 128 0,-1 1-128 0,-2 2 0 16,-4-1 0-16,-3 1 0 0,-1-1 128 0,0 2-128 16,0 1 0-16,-4 0 0 0,-4 1 0 0,1 1 0 15,-6 0 0-15,-1 1 0 0,-1 0 0 0,-2 1 0 16,2 0 0-16,-1-1 0 0,-5-1 128 0,-2-1-128 15,-2 2 0-15,-2 1 0 0,2 1 0 0,-2 0 0 16,-3 1 0-16,2 2 0 0,1-4 0 0,-1 1 0 16,-1 1 0-16,-2 1 0 0,-2-2 0 0,-2 3 128 15,-6-4-128-15,-1 3 0 0,-3 3 0 0,-2-4 0 16,-6-1 0-16,-4 4 0 0,-4-4 128 0,-5 3-128 0,-9-8 0 0,0 0-192 16,-9 9 32-16,-8 2 16 15,-7-2-1824-15,-6 4-352 0,-11 1-80 0</inkml:trace>
  <inkml:trace contextRef="#ctx0" brushRef="#br1" timeOffset="17582.12">2879 3077 1839 0,'0'0'160'0,"0"0"-160"0,0 0 0 0,0 0 0 0,-4-9 2576 0,4 9 496 16,-5-7 80-16,5 7 32 0,-6-7-1856 0,-1 2-368 15,0 1-80-15,-1-2-16 0,-2 0-64 0,0 1-16 16,0 3 0-16,1-5 0 0,0 2-48 0,-1 0-16 16,-4-5 0-16,1 4 0 0,2-3-144 0,-2 3-48 15,-1 2 0-15,0-1 0 0,-1-4 0 0,2 4 0 16,-1-3 0-16,-3 3 0 0,0 1 16 0,-1-1 0 16,-2-1 0-16,-1 3 0 0,0 1-96 0,-2-1-32 15,-1-1 0-15,-3 0 0 0,3 2-144 0,-2 2-16 16,0 2-16-16,0 3 0 0,2 1-48 0,0 1-16 15,1 6 0-15,1 2 0 0,1-1-176 0,-1 1 192 16,-2-1-192-16,0 3 192 0,4 1-192 0,-3 2 0 16,-1 3 0-16,2-1 128 0,3-3-128 0,1 2 0 0,0 2 0 0,3 3 0 15,-3-1 128-15,3 4 0 16,-2-5 0-16,5 3 0 0,3-3 48 0,4 4 0 16,1-2 0-16,1 4 0 0,1-1-176 0,2 6 192 0,2 1-192 15,2 4 192-15,4-2-192 0,-1-1 0 0,4 0 0 0,-1 0 128 16,2-2-128-16,4 1 0 0,0-3 0 0,2 1 0 15,2-3 0-15,-2 0 0 0,-1 1 0 0,1-3 128 16,-1-2 0-16,1 0-128 0,0-4 192 0,2-4-64 16,4 0 80-16,-1-1 16 0,-1-2 0 0,2-1 0 15,4-4 80-15,2-1 16 0,4-4 0 0,0 4 0 16,1-5-48-16,1 2 0 0,1-1 0 0,-3-3 0 16,-1-2-112-16,0 1-32 0,-3-2 0 0,-2 0 0 0,-3-1-128 0,2 0 0 15,-2 0 144-15,0-3-144 0,0-3 128 0,0 0-128 16,0-2 160-16,0 0-160 0,1-2 224 0,1-1-48 15,1-4-16-15,0-1 0 0,0-1-32 0,-1 0 0 16,-2-1 0-16,0-1 0 0,1-5-128 0,-2 2 0 16,-4-1 0-16,-1-3 128 0,1 3-128 0,-3-3 0 15,1 2 0-15,1-5 0 0,0 1 128 0,-2-1-128 16,-3-2 0-16,0 0 128 0,-2-1-128 0,0 1 0 16,-2-1 0-16,-5 5 128 0,1-1-128 0,0-3 0 15,-3-1 0-15,1 0 0 0,-3 0 0 0,-1 0 128 16,-1 1-128-16,-1-1 0 0,-3-1 0 0,-1 0 0 15,0-1 128-15,0 2-128 0,-2 1 0 0,-2 3 0 16,-1-3 0-16,-2 2 0 0,-1 1 0 0,-3-2 0 16,-2 6 0-16,-1-2 0 0,1 4 0 0,-4 2 0 15,-2-1 0-15,-2 4-176 0,-1 2 176 0,-1 3 0 0,-2-1-144 0,1 1 144 16,-1 3 0-16,1 0-176 16,-2 5 176-16,0 1-128 0,-1 0 128 0,1 4 0 0,0 4-144 0,1 0 144 15,-5 0 0-15,4 2 0 0,-2 2-144 0,0-1 144 16,-1 5 0-16,0-3 0 0,-1 2 0 0,1 3 0 15,-2 0-128-15,1 0 128 0,2 4 0 0,1 3 0 16,2 2 0-16,1 0 0 0,-2 0 0 0,0 4 0 16,2-2-128-16,0 3 128 0,2-4 0 0,1 6 0 15,-1-4 0-15,2 3 0 0,3 3 0 0,0-3 0 16,2 2 0-16,0 1 0 0,2 1 0 0,3 4 0 0,1 1 0 0,-1 0 0 16,4 3 0-16,3-1 0 0,1 0 0 0,4-3 0 15,2 1 0-15,0 1 0 0,2-1 0 0,3 2 0 16,0-2 0-16,-1-3 0 0,4 1 0 0,1 2 0 15,0 0 0-15,2-2 0 0,1-1 0 0,1 1 0 16,-1-3 0-16,4 0 0 0,0-1 0 0,2-2 0 16,2 1 0-16,1-4 0 0,0-2 0 0,2-3 0 15,3-2 0-15,-1-1 0 0,-1-1 0 0,4-2 0 16,1 1 0-16,2-2 0 0,3-6 0 0,1 1 128 16,1-4-128-16,2 1 144 0,2-3-16 0,1-2 0 15,1-2 0-15,-1-1 0 0,2-2-128 0,-5-3 160 16,1-2-160-16,0-1 160 0,0-1-160 0,0 1 0 15,0-1 0-15,-3-2 128 0,-1-1-128 0,0 0 128 16,-4-2-128-16,2-3 128 0,-1-1-128 0,0-1 128 16,-2-4-128-16,0-1 128 0,0-3-128 0,1 0 128 15,-4-3-128-15,1-2 128 0,-1-3-128 0,-1-1 0 16,-1-1 144-16,0 1-144 0,-5-2 0 0,-3-3 128 0,-1-1-128 0,-1-1 0 16,-4-1 0-16,-3-1 144 15,-2-2-144-15,-3-2 0 0,-2 0 128 0,-2 3-128 0,-1-1 0 0,-2 1 0 16,-3 4 144-16,-2 3-144 0,-4 5 0 0,2 3 144 15,-1 0 144-15,-1 7 32 0,-3-2 0 0,-3 6 0 16,0 3-112-16,-5 1-16 0,-2 3 0 0,0 4 0 16,-1 0-192-16,-1 5 0 0,-2-3 0 0,-1 6 0 15,-1 0-224-15,2 5-144 0,-1 3-16 0,-13 3-16 16,3 8-2208-16,2 2-432 0</inkml:trace>
  <inkml:trace contextRef="#ctx0" brushRef="#br1" timeOffset="19881.47">31093 13130 5519 0,'0'0'496'16,"0"0"-496"-16,0 0 0 0,0 0 0 0,0 0 1440 0,-9 1 192 16,9-1 32-16,-10 0 16 0,0-1-656 0,0 1-144 15,-2 0-32-15,1 0 0 0,-2 0 80 0,-1 0 16 16,-1 0 0-16,-2 0 0 0,2 0 80 0,-3 0 32 15,0 2 0-15,1-1 0 0,0-1-144 0,1 2-16 16,0 0-16-16,2 2 0 0,0-3-96 0,3 2-16 16,-1-1 0-16,1 0 0 0,3-1 64 0,8-1 16 15,-10 2 0-15,10-2 0 0,0 0-176 0,0 0-32 16,0 0-16-16,0 0 0 0,0 0-48 0,0 0-16 16,14 2 0-16,4-2 0 0,6-2 32 0,4 1 16 15,4 0 0-15,3 1 0 0,4 0-352 0,0-1-64 16,0-3 0-16,0 1-16 0,-4 3-176 0,2-1 0 0,1-2 0 0,2 2 128 15,-1-1-128-15,0 0 192 0,1 6-192 16,-3 0 192-16,-3-4-64 0,-4 0-128 0,1 1 192 0,-6-1-64 16,-3 0-128-16,-3 0 0 0,-5 0 0 0,-1 2 0 15,-13-2 0-15,0 0 128 16,0 0-128-16,0 0 0 0,0 0 192 0,-9 7-32 0,-5 3-16 0,-4-3 0 16,-4-1-144-16,-4 2 192 0,-6-3-192 0,-4 0 192 15,-2 1-192-15,-2-2 128 0,-4 1-128 0,-1 4 128 16,-2-4 0-16,0 4-128 0,-2-1 192 0,2-2-64 15,1 0 16-15,1-2 0 0,0 1 0 0,7 3 0 16,5-1-144-16,6 4 128 0,7-6-128 0,5 0 128 16,3 0-128-16,12-5 0 0,0 0 0 0,0 0 0 15,12 7 0-15,4-3 0 0,7-1 0 0,5-3 0 16,8 0 144-16,3 0-144 0,3 0 160 0,0 0-160 16,1 1 0-16,2 0 128 0,2 1-128 0,0 0 0 15,1-2 0-15,2 0 0 0,-2 0 0 0,0 0 0 0,-1 0 224 0,-1 1-48 16,-3 2-16-16,-6 0 0 0,-6-1-32 0,-6-1-128 15,-5 1 192-15,-6 0-64 0,-14-2-128 0,0 0 0 16,0 0 0-16,0 0 128 0,0 0-128 0,-10 8 0 16,-6-6 144-16,-8 1-144 0,-8-1 0 0,-6 1 0 15,-7 2 0-15,-3-2 128 0,-4-5-128 0,-4 2 0 16,-4 2 0-16,4-1 0 0,0 0 0 0,-1 2 0 16,0-2 0-16,3 2 0 0,4-2 0 0,6 0 0 15,5 2 0-15,8-2 0 0,10 0 0 0,3-1 0 16,8 0 128-16,10 0-128 0,0 0 0 0,0 0 0 0,10-1-160 0,7-3 160 15,4 2-224-15,10-1 64 0,7 0 16 0,4 2 0 16,3-1 144-16,3 0-208 0,-1 0 80 0,1-2 128 16,0 0 0-16,0 2 0 0,1 0 0 0,-1 1 0 15,2-1 0-15,-7-1 0 0,-6 0 0 0,-6 3 0 16,-6 3 0-16,-8-3 0 0,-5-3 0 0,-12 3 0 16,0 0 192-16,0 0-32 0,-15 3-16 0,-6-3 0 15,-5 0-16-15,-7 0 0 0,-7 0 0 0,-4 0 0 16,-3-3-128-16,1 2 160 0,-4-3-160 0,1 2 160 15,-1 1-16-15,-2-2 0 0,1 2 0 0,3-2 0 16,2-2 48-16,4 1 16 0,9 0 0 0,8 2 0 16,4-1-80-16,9 1-128 0,3-1 176 0,9 3-176 15,0 0 0-15,0 0 0 0,0 0 0 0,15-6 0 16,5-3 0-16,4 1 0 0,10 5 0 0,2-1 0 16,5 0-192-16,4 3 0 0,0-1 0 0,1 2 0 15,-3 0-1232-15,1 0-240 16,-1-1-64-16,-1 1-16144 0</inkml:trace>
  <inkml:trace contextRef="#ctx0" brushRef="#br1" timeOffset="21732.13">12752 13076 13183 0,'0'0'576'0,"0"0"128"0,10-6-560 0,0-3-144 0,0 1 0 0,1-2 0 16,-5 2 496-16,2-3 64 0,-1 0 16 0,1-1 0 16,-1-2 0-16,0 1 16 0,-1 2 0 0,-1-2 0 15,-2-2-48-15,-1 2-16 0,-2 1 0 0,0-4 0 16,-2-1-112-16,-2-1-32 0,-1 1 0 0,-1-2 0 16,-1-2 176-16,-3-4 16 0,2 4 16 0,-4-1 0 15,-2-2-96-15,-2 0-32 0,1-1 0 0,-3-5 0 16,-1 1-16-16,-2 1 0 0,-3-2 0 0,-2-2 0 15,-2-3 48-15,-1 4 0 0,-2-4 0 0,-2 2 0 0,0 0-80 0,-1 3-16 16,1 3 0-16,1 0 0 0,-1 3-48 0,-1 3-16 16,-2-1 0-16,1-1 0 0,-1 2-192 0,-2 1-144 15,-3 3 192-15,-2-1-192 0,-3-1 0 0,-1 0 0 16,-2-2 0-16,0 2 0 0,1 2 0 0,1 0 0 16,0 2 0-16,1 1 0 0,0 4 0 0,-2-1 0 15,-3 4 0-15,-2-1-144 0,-4 3 144 0,3 0-160 16,2 0 160-16,1 4-160 0,2 1 160 0,1 2-160 15,0 3 160-15,0 3-160 0,-8 5 160 0,0 1-208 16,-1 0 80-16,2 3 128 0,2 1-192 0,1 4 192 16,0 1-192-16,4 0 192 0,-1 5-256 0,0-3 64 15,-3 3 0-15,-2-4 16 0,-1 1 32 0,5 2 0 16,1 5 0-16,4-3 0 0,1 2 144 0,4 0 0 0,-1-3-144 0,3 4 144 16,0 4 0-16,1 1-176 0,0-2 176 0,1 2-128 15,1-1 128-15,1-1 0 0,0 0-144 0,5 1 144 16,0 4 0-16,5 2 0 0,0-3-144 0,3 2 144 15,4 2 0-15,1-1-128 0,1 4 128 0,2-2 0 16,2 5 0-16,2-2-128 0,3 1 128 0,-2 2 0 16,2-1 0-16,-1-1 0 0,2 3 0 0,4 0 0 15,-2 1 0-15,3 0 0 0,2 2-128 0,0-2 128 16,2-3 0-16,1 0 0 0,0-1 0 0,-1 0 0 16,4-6 0-16,1 1 0 0,-1 2 0 0,3-4 0 15,0-2 0-15,2 3 0 0,2-3 176 0,2 1-176 16,-3-3 0-16,2 1 0 0,2 1 0 0,2-1 0 15,2 0 0-15,2-1 0 0,3-1 0 0,-1 1 0 16,1 0 0-16,4 1 0 0,-1 1 0 0,1 1 0 0,-1-4 0 0,2 1 0 16,0-2 0-16,1-4 0 0,1 1 0 0,2 1 0 15,-1 0 0-15,6-1 0 0,1-3 0 0,4-1 0 16,1-5 0-16,0 0 0 0,-2 1 128 0,1-5-128 16,0-1 0-16,1-3 0 0,1-3 0 0,2 2 0 15,-1-2 0-15,5-3 0 0,-1 1 144 0,-2-6-144 16,1 0 0-16,-1-3 144 0,-3-1 0 0,1-1 0 15,-4 0 0-15,4-1 0 0,-2 0 0 0,5-1 0 16,1 0 0-16,1-8 0 0,-1-3-16 0,-3-1-128 16,-2 1 192-16,1-2-64 0,-2-5 0 0,2 0 0 15,0-1 0-15,1-1 0 0,3-3-128 0,-1-2 128 16,0-5-128-16,-3 2 128 0,-6 2 32 0,-1-4 0 0,-1-4 0 0,-2 0 0 16,-2 0 64-16,0-2 16 0,-2-2 0 0,0 2 0 15,-4-2 80-15,2-1 0 0,1 0 16 0,-4 4 0 16,-1-3 0-16,-1 2 0 0,-2 3 0 0,-3 5 0 15,-4 0-80-15,0 2 0 0,-3 2-16 0,-1-1 0 16,-1 4-112-16,-1 1 0 0,-1 3-128 0,-2 1 192 16,-3-2-192-16,1 4 0 0,-2 1 128 0,-1 6-128 15,-2-1 0-15,-2 3 0 0,-1-3 0 0,0 11-160 32,0 0-224-32,-5-5-64 0,5 5 0 0,-7-4 0 15,-2 0-2240-15,2 1-448 0</inkml:trace>
  <inkml:trace contextRef="#ctx0" brushRef="#br1" timeOffset="22067.37">12147 13826 15663 0,'4'-16'688'0,"1"5"144"0,2 0-656 0,7-2-176 16,7 4 0-16,4-3 0 0,6-5 3072 0,3 2 576 16,3 0 112-16,4-1 16 0,4 2-2976 0,4-1-608 15,4 0-192-15,-1-2 128 0,0 2-128 0,-4 0 0 16,3 0 0-16,-1 3 0 0,-1-1 0 0,0 3 0 0,-1 3 0 16,0 3 128-16,-1-3 64 0,0 7 0 0,-2 7 16 0,-4-2 0 15,-5 6 96-15,-2 1 16 0,-3 4 0 0,0 8 0 16,-4 2 64-16,-3 6 0 0,-3 1 16 0,0 2 0 15,-6 2 16-15,-2 0 0 0,-5 0 0 0,-2 0 0 16,-4-2-96-16,-3 0 0 0,-4-2-16 0,-2 0 0 16,-3-7-128-16,-1 2-32 0,-4-3 0 0,-2 0 0 31,-1 0-1760-31,-1-3-368 0</inkml:trace>
  <inkml:trace contextRef="#ctx0" brushRef="#br1" timeOffset="24117.66">11276 13277 21183 0,'0'0'1888'0,"0"0"-1504"16,7 3-384-16,-2-1 0 0,1 2 736 0,-1-2 80 15,-5-2 16-15,0 0 0 0,0 0 32 0,0 0 16 16,0 0 0-16,0 0 0 0,0 0-192 0,0 0-48 15,0 0 0-15,0 0 0 0,0 0-192 0,-15 2-64 16,0 0 0-16,-1 0 0 0,0-1 64 0,-1 0 16 16,-2 0 0-16,1-2 0 0,-2 2-160 0,-3-2-48 15,-1-1 0-15,-4 0 0 0,-4 2-64 0,0 0-32 16,-3 0 0-16,-2 0 0 0,-5 0 48 0,1 0 16 16,1 0 0-16,-1 4 0 0,-1-1 0 0,0-2 0 0,-1-4 0 15,-3 3 0-15,-3-1-32 0,-4 1 0 0,-1 1 0 0,-1-1 0 16,-1 0-16-16,-1 0-16 0,-1 2 0 0,-1-4 0 15,-1-1 16-15,-4 0 0 0,-5 2 0 0,0-2 0 16,1 2-176-16,-1-3 192 0,2 2-192 0,-2-1 192 16,-1-1-32-16,-2 2 0 0,-5-2 0 0,5-3 0 15,2 1 16-15,1 1 0 0,1 0 0 0,-1 0 0 16,0 0-32-16,-2-3 0 0,-1 3 0 0,1 0 0 16,2-3-144-16,0 3 128 0,-1 1-128 0,-1-1 128 15,-4-2-128-15,1 0 0 0,3-3 0 0,1 1 0 16,4-2 0-16,3 5 0 0,2-2 128 0,-2 2-128 15,-1-6 0-15,1 3 0 0,0-4 0 0,3 5 0 16,3-4 0-16,2 3 128 0,2 0-128 0,2 3 0 16,-1-2 0-16,1 3 0 0,0-6 0 0,0 3 0 15,2-2 0-15,2 4 0 0,1-4 0 0,3 2 0 0,1 0 0 0,0 3 0 16,1 3 0-16,2-1 0 0,-1-1 0 0,2-2 0 16,-1 0 0-16,2 2 0 0,0 0 0 0,4-1 0 15,4 0 0-15,3 1 0 0,3-2 0 0,3 1 0 16,0 3 0-16,5 0 0 0,1 0-192 0,1 0 192 15,1 2-160-15,12 0 160 0,-6-1-192 0,6 1 192 16,0 0-208-16,0 0 80 0,0 0-48 0,0 0 0 16,14 5 0-16,4-1 0 0,1 1 176 0,4 1-160 15,2-2 160-15,7 1-160 0,6 3 160 0,3-5 0 16,5 2 0-16,2 2 0 0,0-2 0 0,7-1 0 16,3 1 0-16,6 4 0 0,3-2 0 0,9 2 0 0,6-6 0 15,0 2 0-15,0 4 0 0,5-3 0 16,4 4 0-16,-1-2 0 0,3-3 0 0,-3 1 0 0,-1-1 0 0,3 2 0 15,3 3 0-15,0-2 0 0,2-1 0 0,1-1 0 16,0 3 0-16,5-1 0 0,2 2 0 16,1-2 0-16,-6-1 0 0,2 4 0 0,1 4 128 0,-2-6-128 15,1-2 0-15,-3-2 0 0,-5 2 0 0,2 0 0 16,-1-1 0-16,-2-1 0 0,-2 0 0 0,-2-3 128 16,-4 0-128-16,-1-1 0 0,0 1 0 0,-5 0 0 15,-4-4 0-15,-6 1 128 0,-6 0-128 0,-3 0 0 16,-4 1 0-16,-4 0 0 0,-4 0 0 0,-3 0 0 15,-3 0 0-15,-6 0 0 0,-5 0 0 0,-6 0 128 16,-4 0-128-16,-6 1 0 0,-5 0 0 0,-10-1 128 16,0 0-128-16,0 0 128 0,0 0-128 0,-16 0 128 15,-2 0 64-15,-4 1 0 0,-4-1 16 0,-6 0 0 0,-5-1-80 16,-4 1-128-16,-2 0 176 0,-4 0-176 0,-5 0 128 0,-4 1-128 16,-5 2 0-16,-5-2 0 0,-5-2 0 0,-2 0 0 15,1-1 0-15,-3 2 0 0,-4 0 0 0,-8 0 0 16,-4 0 0-16,-4 0 0 0,3 0 192 0,-3 2-64 15,-4-2 0-15,-2 0-128 0,-7-2 272 0,3 4-48 16,2-1-16-16,-5 1 0 0,-7 1-48 0,1-2-16 16,1 2 0-16,-4-1 0 0,-4 3 16 0,0 3 0 15,3-3 0-15,-3 1 0 0,-2 2-160 0,2-2 0 16,0 8-192-16,-1-5 192 0,-2-1 0 0,4 0 0 16,5 2 0-16,3-3 0 0,4 4 0 0,1-4 0 15,-1 3 0-15,8-2 0 0,4 1 0 0,6-3 0 0,4 4 0 16,2-3 0-16,1-3 0 0,8 1 0 0,4 1 0 0,9-3 0 15,7 0 0-15,9 0 0 0,7-2 0 0,6-1 0 16,7 1 0-16,7-1 0 0,5-1 0 0,7 0 0 16,7 1 0-16,0 0 0 0,0 0-144 0,17-6 144 15,6-1-208-15,8-2 64 0,7 3 16 0,9-3 0 16,6 3 128-16,13-3-128 0,8 2 128 0,1 2-128 16,4-2 128-16,1 2-128 0,3 2 128 0,8-1-128 15,11-1 0-15,-2 1 0 0,1 2 0 0,3 1 0 16,3-2 128-16,2 2-160 0,3-1 160 0,-1 1-160 15,-1-3 160-15,-2 3 0 0,1 1 0 0,-2 0-128 16,-4 0 128-16,0-1 0 0,1-2 0 0,-2 1 0 16,-4-1 0-16,-4 1 0 0,-1-5 0 0,-2 4 128 15,1-1-128-15,-4 2 0 0,-6 0 128 0,-3-4-128 16,-5-2 0-16,-3 4 144 0,-1-1-144 0,-3 1 0 0,-1 0 128 0,-7-1-128 16,-6-4 0-16,-6 3 0 0,-6-3 128 0,-3 2-128 15,-6 3 0-15,-7-4 0 0,-3 2 0 0,-6 1 128 16,-4-2-128-16,-5 2 0 0,-7 5 0 0,0-10 0 15,-5 1 0-15,-5 0 0 0,-4 0 144 0,-6-1-144 16,-8 1 0-16,-5-1 144 0,-4 4-144 0,-8-1 0 16,-5 0 0-16,-8 2 0 0,-1-4 0 0,-4 1 0 15,0-1 0-15,-2 3 128 0,-6 3 0 0,-7 0 0 16,-6-6 0-16,-1 4 0 0,0-2 16 0,-1 2 0 16,-3 3 0-16,-5-1 0 0,-7 2-144 0,2 0 0 15,4 1 144-15,-2 0-144 0,-1 0 0 0,0 2 0 16,-1 2 0-16,1 2 128 0,2-1-128 0,0 0 0 15,1 4 0-15,5-2 0 0,3-2 0 0,6 1 0 0,6-1 0 0,4 2 0 16,5 1 0-16,3 0 0 0,2-4 0 16,11 1 0-16,1-3 0 0,11 0 0 0,6-1 0 0,9-1 0 15,4 0 0-15,8 0 0 0,11 0 0 0,0 0 0 16,10-1 0-16,12 1 0 0,9 0 0 0,11 0-128 16,12-2 128-16,7 0-160 0,6-3 160 0,6 2-160 15,5 3 160-15,8 0 0 0,9 0 0 0,3-1-128 16,1-3 128-16,6 3 0 0,4 2 0 0,2-1 0 15,1-2 0-15,1 0 0 0,1 4 0 0,0-2 0 16,2-2 0-16,-1 2 0 0,-3 0 0 0,0 0 0 16,-3 0 0-16,-7-1 0 0,-5-1 0 0,-10 3 0 15,-5-1 0-15,-9 2 0 0,-7 2 0 0,-7 1 0 0,-9 3 0 0,-11 0 0 16,-7 2 0-16,-13-1 0 16,-10 3 0-16,-9 1 0 0,-8 1 0 0,-11 4 0 0,-13 2-352 0,-7 2-32 15,-12-1-16-15,-10 6-11904 16,-9 4-2384-16</inkml:trace>
  <inkml:trace contextRef="#ctx0" brushRef="#br1" timeOffset="26235.33">13254 13096 10127 0,'0'0'448'0,"0"0"96"0,0 0-544 0,0 0 0 0,0 0 0 0,8-3 0 16,-3-6 2240-16,1 2 320 0,-6 7 80 0,8-5 16 16,-2-2-1840-16,0 0-368 0,0 2-80 0,-1-4-16 15,0 2 416-15,-2-2 64 0,1 3 32 0,0-6 0 16,-1 1-32-16,0-3-16 0,3-3 0 0,-1 1 0 15,0-1-112-15,1-1 0 0,0-1-16 0,1 1 0 16,0 1-208-16,0-2-32 0,-2-4-16 0,0-1 0 16,0 1-240-16,-1 1-64 0,0-3 0 0,-2-1 0 15,-2-3 32-15,0 1 0 0,-2-4 0 0,-1 2 0 16,-1-1 32-16,-1-2 0 0,-2-1 0 0,-1 0 0 16,-1 2-192-16,-1 1 192 0,-2 3-192 0,-2-2 192 15,-1 3-192-15,-1-3 192 0,-2-1-192 0,-1 3 192 16,-2-1 0-16,-1 1 0 0,-6 0 0 0,0 0 0 0,-2 1 48 0,-3-1 16 15,-1 4 0-15,0 0 0 0,-3-3 0 0,1 3 0 16,1 0 0-16,-2 1 0 0,-3 2-64 0,2-2 0 16,3 0 0-16,-2 2 0 0,0 0-192 0,-4 2 176 15,-1 1-176-15,-6 0 160 0,0 0-160 0,-1 2 128 16,6 1-128-16,0 2 128 0,0 3-128 0,0-3 0 16,-1 3 144-16,4-2-144 0,0 4 0 0,0-1 0 15,-5 0 0-15,1-1 0 0,-3 1 0 0,5 0 0 16,1-4 0-16,3 2 0 0,1-1 0 0,0 1 128 15,3 2-128-15,-1-1 0 0,1 1 0 0,2-1 0 16,-2 2 0-16,-2 2 128 0,-3 1-128 0,0 1 128 0,-3-1-128 16,0-2 128-16,4 3-128 0,-1 3 128 0,1-1-128 15,2 0 128-15,-1 1-128 0,1-3 0 0,0 4 0 16,3 3 0-16,0-1 0 0,-2 0 0 0,-3-1 0 0,-1 0 0 16,-1 2 0-16,0-1 0 0,4 0 0 0,0 3 0 15,2-2 0-15,1 1 0 0,0 1 0 0,1 3 128 16,0-3-128-16,0 5 0 0,2-2 0 0,0-1 0 15,0 2 0-15,-2-1 0 0,-2 2 0 0,-2-1 0 16,-2 0 0-16,3-3 0 0,1 3 0 0,3-2 0 16,-1 0 0-16,1 1 0 0,1 1 0 0,2 1 0 15,1 1 0-15,1-1 0 0,0 3 0 0,2 1 0 16,1-1 0-16,-1 1 0 0,-1 1 0 0,-5 3 0 16,1 1 0-16,-1 1 0 0,-3-1 0 0,2 4 0 15,2 0 0-15,1 0 0 0,0 0 0 0,1 2 0 16,0-2 0-16,2 4 0 0,0-4 0 0,4 1 0 0,0 0 0 0,0-1 0 15,1-1 0-15,1 3 0 0,1-2 0 0,0-2 0 16,2 2 0-16,-2 0 0 0,-1 0 0 0,0-1 0 16,1 1 0-16,-2-2 0 0,-1-2 192 0,2 2-16 15,2-1-16-15,0-1 0 0,-1 0 16 0,3 1 0 16,-2 1 0-16,2-2 0 0,0-1-16 0,-2-1 0 16,3 0 0-16,2-1 0 0,-1 1-160 0,0 0 192 15,-2 0-192-15,2 0 192 0,1-1-192 0,0 2 0 16,2-3 0-16,1 1 0 0,1-4 0 0,2 1 0 15,1 0 0-15,1-2 0 0,2-1 0 0,2 1 0 16,0-11 0-16,0 7 0 0,0-7 0 0,0 0 0 16,2 9 0-16,-2-9 0 0,0 0-176 0,7 8 176 0,-7-8-128 15,0 0 128-15,11 1-304 0,-11-1 32 0,13-1 0 0,-2-3 0 32,1-4-352-32,0 3-64 0,-3 0-16 0,3-3 0 15,-2 0-1536-15,0-4-320 0,-1 2-64 0</inkml:trace>
  <inkml:trace contextRef="#ctx0" brushRef="#br1" timeOffset="26602.97">9052 12244 23951 0,'-7'-5'2128'16,"7"5"-1696"-16,0 0-432 0,0 0 0 15,-5-7 560-15,5 7 16 0,0 0 16 0,0 0 0 0,0 0-64 0,0 0-16 16,0 0 0-16,0 0 0 0,0 0-32 0,0 0-16 16,7 10 0-16,-2 4 0 0,-3 2-128 0,1 1-16 15,-2 1-16-15,0 1 0 0,1 5 224 0,0 3 48 16,1 0 16-16,-1 2 0 0,1 3-80 0,1-2-32 16,1 2 0-16,0-1 0 0,2-1-224 0,0-2-64 15,-2 1 0-15,1-2 0 0,1 0 80 0,1-3 16 16,1 1 0-16,0-2 0 0,0-3 176 0,3 0 48 15,-2-5 0-15,1 0 0 0,-1-1-192 0,0-1-48 16,3-2 0-16,0 1 0 0,0-5-64 0,-1 1-16 16,0 1 0-16,3-5 0 0,4-2-16 0,1-2-16 15,1-2 0-15,2-2 0 0,0-5-160 0,-1 0 0 0,8-3 144 16,-4 1-144 0,-3-4-256-16,1-3-128 0,1-1-32 0,0-1-11360 0,-1-2-2256 15</inkml:trace>
  <inkml:trace contextRef="#ctx0" brushRef="#br1" timeOffset="28637.18">7387 12973 12895 0,'1'-10'1152'0,"-1"10"-928"16,1-10-224-16,-1 10 0 0,0 0 1280 0,3-8 192 16,-3 8 64-16,0 0 0 0,0 0-512 0,0 0-80 15,0 0-32-15,0 0 0 0,0 0-144 0,0 0-16 16,-9 5-16-16,-4 2 0 0,-1 0-304 0,-1 0-64 0,-2 0-16 0,-3 2 0 16,-4 0-112-16,-2-1-32 15,0-2 0-15,0 2 0 0,1-4 208 0,-3 1 32 16,-4 0 16-16,-1 1 0 0,-3-2-16 0,0 2 0 0,-3 3 0 0,0-3 0 15,-4 2 16-15,-2-3 0 0,-3 0 0 0,1-1 0 16,1 0-64-16,2-3-16 0,2 0 0 0,1 2 0 16,2-1 16-16,1 2 0 0,-2 1 0 0,3 0 0 15,0-1-16-15,-1 1-16 0,-1 2 0 0,-2-3 0 16,-2 1-128-16,2 2-32 0,4-2 0 0,2 2 0 16,2-1-208-16,4-1 0 0,2 4 0 0,3 0 0 15,3-4 0-15,5 3-128 0,2-2-16 0,4 0 0 31,1 1-1744-31,9-7-352 0,0 0-64 0</inkml:trace>
  <inkml:trace contextRef="#ctx0" brushRef="#br1" timeOffset="30254.27">7012 12837 11967 0,'0'0'528'0,"0"0"112"0,-8-5-512 0,8 5-128 0,0 0 0 0,0 0 0 15,0 0 2992-15,0 0 560 0,-4 10 112 0,-2-5 32 16,-3 3-2624-16,0-2-528 0,3-1-96 0,-5 3-32 16,0-3-32-16,-3 1-16 0,-3 1 0 0,0-2 0 15,-5 0-160-15,-3 1-16 0,-5 1-16 0,-3-5 0 16,-2 1 16-16,-2-2 0 0,1 0 0 0,1-2 0 15,0-1 96-15,2-1 32 0,2 0 0 0,0-2 0 16,-3-2 144-16,2 2 48 0,0-4 0 0,0 1 0 16,-2-1-144-16,-2 0-32 0,0-1 0 0,-1 3 0 15,-3-5-192-15,5 4-144 0,0-3 192 0,4 5-192 0,-1 2 176 16,3-1-176-16,2 1 160 0,3 0-160 0,-3-1 0 0,3-1 128 16,4 1-128-16,1 2 0 0,1-2 0 0,1-1 0 15,3 1 0-15,0-2 0 0,0 0 0 0,0 3 128 16,2 1-128-16,0 1 0 0,1-2 0 0,1 1 0 15,2 1 0-15,0-1 0 0,8 3 128 0,-5-2 0 16,5 2-128-16,0 0 192 0,0 0-48 0,0 0-16 16,0 0 0-16,0 0 0 0,0 0-128 0,0 0 0 15,0 0 0-15,0 7 128 0,0-7-128 0,1 14 0 16,1 3 0-16,0 1 0 0,1-1 0 0,-1 5 0 16,0 3 0-16,-2 1 0 0,-2 2 128 0,0 2-128 15,-3 5 0-15,0-1 128 0,0-1-128 0,-3 3 0 16,2-2 0-16,-2 2 0 0,-1-3 0 0,0 1 0 0,-2 0 0 0,-1 2 0 15,1-1 0-15,-3-3 160 0,-1 0-32 0,1 1-128 16,0 1 240-16,0 1-64 0,-2-2-16 0,1-3 0 16,0-2-16-16,0-1 0 0,2 0 0 0,2-5 0 15,-1-1 0-15,2 0 0 0,1 0 0 0,1-2 0 16,1-4-144-16,3-1 0 0,1 1 0 0,0-2 0 16,0-2 0-16,3-11 0 0,0 9 0 0,0-9 128 15,0 0-128-15,0 0 0 0,5 9 0 0,-5-9 128 16,0 0-128-16,12 4 0 0,-1-3 144 0,0-2-144 15,2-2 0-15,0-2 144 0,0 0-144 0,2 0 0 16,1-2 0-16,2 0 0 0,0 2 0 0,4-1 0 16,2 2 0-16,1 1 0 0,2 2 0 0,3 0 0 15,2 1 0-15,-3 0 0 0,2 1 0 0,-2 2 0 16,0-1 0-16,2 5 0 0,-1-2 0 0,1 2 0 0,1 1 0 16,-1 0 0-16,0 3 0 0,1-2 0 0,-1 1 0 0,1 3 0 15,0-2 0-15,-1 4 0 0,-4 1 0 0,0-4 0 16,-1-1 0-16,-2 1 0 0,-3-3 0 0,0 0 0 15,-3-1 0-15,-2 1 0 0,-1-2 0 0,-2 3 0 16,1-2 0-16,-1 2 0 0,-2-5 0 0,-1 0 0 16,-10-5 0-16,8 7 0 0,-8-7 0 0,8 2 0 15,-8-2 0-15,0 0 0 0,0 0 144 0,0 0-144 16,0 0 0-16,5-9 144 0,-3 1 32 0,-1-4 0 16,-1-1 0-16,0-3 0 0,-1-2 112 0,0-5 32 15,0-2 0-15,-1-2 0 0,2-1-80 0,0-5-16 0,2 0 0 0,-1 0 0 16,1-3-224-16,2-1 128 15,-2-1-128-15,1 0 0 0,2-1 0 0,3-1 0 0,-3 0 0 0,3 0 0 16,-1 1 0-16,2 1 0 0,0-4 0 0,1 4 0 16,-1 1 0-16,1 0 0 0,-1 3 0 0,0 3 0 15,-2 1 0-15,0-1 0 0,0 1 0 0,0 4 0 16,0 6 0-16,-1 0 0 0,-2 1 0 0,1 1 0 16,0 4 0-16,0 0 0 0,-1 4 0 0,1-2 0 15,2 2 0-15,-4 2-128 0,-3 8 128 0,3-9 0 16,-2 2 0-16,-1 7 0 0,0 0 0 0,0 0 0 15,0 0-176-15,0 0 176 0,0 0-160 0,-7-1 160 16,0 1-192-16,7 0 192 0,-10 0-208 0,0 1 80 16,-2 0 128-16,2 2 0 0,0-2 0 0,-2 1 0 15,1 1 0-15,-2-3 0 0,-1 0 0 0,1 0 0 16,-2 0 0-16,0 0 0 0,-3-3 0 0,-1 2 0 0,-4-3 0 16,0 2 0-16,-1 1 0 0,0-1 0 15,-4-2 0-15,-2 1 128 0,-6 0-128 0,3 1 0 0,-1-2 0 0,-3 2 0 16,1 0 0-16,1 1 0 0,0-1 0 15,2 0 0-15,0 4 0 0,1-2 0 0,2-2 0 0,1 1 0 16,1 1 0-16,2-2 0 0,2 1 0 0,1 0 0 16,-1 0 0-16,1 1 0 0,2-2 0 0,0 1 0 15,2 1 0-15,3 0 0 0,0 0 0 0,4 0 0 16,-1-1 0-16,2 1 0 0,0-3 0 0,1 2 0 16,0 0 0-16,2-2 0 0,8 3 0 0,-7-2 0 15,7 2 0-15,0 0 0 0,-12-4 0 0,3 1 0 16,2-1 0-16,7 4 0 0,0 0 0 0,0 0 0 0,-8-5 0 0,8 5 0 15,0 0 0-15,0 0 0 0,0 0 0 0,0 0-128 16,0 0 128-16,0 0 0 0,0 0 0 0,0 0 0 16,0 0 0-16,-7 5 0 0,7-5 0 0,0 0 0 15,-8 4 0-15,8-4 0 0,-8 9 0 0,3 0-128 16,5-9 128-16,-4 13 0 0,1-1 0 0,-1 4 0 16,0-1 0-16,3 3-128 0,-2 2 128 0,1 4 0 15,-1 0 0-15,-1 4-128 0,-1 3 128 0,1 3 0 16,-2 4 0-16,-2 2 0 0,2 0 0 0,-3 1-128 15,-1 6 128-15,0-2 0 0,2 0 0 0,-2-3 0 16,-3 1 0-16,1-1 0 0,-1-3 0 0,-1-4 0 16,0 1 0-16,0-5 0 0,1-1 0 0,2-2 0 15,-1-5 0-15,2-2 0 0,1-2 0 0,0-1 0 16,0-4 0-16,3 0 0 0,1 0 0 0,2-4 0 0,1 2 0 16,2-12 0-16,0 0 0 0,8 6 0 15,-8-6-1024-15,14 5-240 0,1-8-32 0,3 0-15024 16</inkml:trace>
  <inkml:trace contextRef="#ctx0" brushRef="#br1" timeOffset="32583.42">6066 13362 9215 0,'0'0'400'0,"0"0"96"0,0 0-496 0,0 0 0 16,0 0 0-16,0 0 0 0,0 0 2176 0,0 0 352 16,0 0 64-16,0 0 16 0,0 0-1712 0,13 3-352 15,-1-2-64-15,3 0-16 0,-2 1-208 0,2-1-64 16,3-1 0-16,3 1 0 0,1-1-16 0,0-1-16 16,2 0 0-16,0-1 0 0,3 1 32 0,-2 1 0 15,0-3 0-15,-1 2 0 0,2 1 64 0,0-1 32 16,2 0 0-16,-1-1 0 0,2 2 32 0,1 0 16 15,1 2 0-15,2-1 0 0,2 0-16 0,4 2 0 16,-1-2 0-16,4 0 0 0,1-1-112 0,-1 0-16 0,-4 0-16 0,5 2 0 16,-1-2-176-16,1 0 0 0,-1-2 144 0,3 0-144 15,4 0 0-15,1 2 128 0,0-1-128 0,0 1 0 16,2-2 0-16,-3 0 0 0,0 0 0 0,0-2 128 16,-1 1-128-16,2 2 0 0,0 0 0 0,4 0 0 15,2-1 0-15,-2 2 0 0,1-1 0 0,0 0 0 16,1 1 0-16,-3 0 0 0,-2-1 0 0,2 1 0 15,6 0 0-15,-1 1 0 0,4 0 0 0,-1-1 128 16,-3 0-128-16,-1-1 144 0,0 0-144 0,-1 1 160 16,2 1-160-16,2 0 0 0,1-1 144 0,3 1-144 15,-3-1 160-15,-1 2-32 0,-3-1-128 0,0 1 192 16,1 1-48-16,3 2-16 0,2-1 0 0,-1 0 0 16,2 0-128-16,-2-2 192 0,-4 2-192 0,1-2 192 15,-1 1-192-15,2-3 160 0,0 1-160 0,2 2 160 16,3-1-160-16,-2 1 160 0,-3 1-160 0,0-2 160 0,0 1 48 0,-1-2 16 15,1 3 0-15,1-2 0 0,1 2-48 0,2-1-16 16,0-1 0-16,-5 0 0 0,0-2 32 0,-2 0 0 16,0 0 0-16,2 0 0 0,0 0 32 0,4-2 16 15,-1 1 0-15,-2 0 0 0,-3-2-32 0,-1-1 0 16,1 2 0-16,-1 1 0 0,0-2-64 0,1 2-16 16,2-1 0-16,-2 0 0 0,-1 1 0 0,-2-3-128 15,0 1 192-15,-2 1-64 0,-3 0-128 0,1 2 192 16,1-2-192-16,0 2 192 0,5-1-192 0,-2-1 0 15,0 0 0-15,-4 1 128 0,0-6-128 0,-2 3 0 16,2 3 0-16,1-1 128 0,-4-2-128 0,6 0 160 16,1 1-160-16,-1 0 160 0,0 0-160 0,-2-1 0 0,-2-1 0 0,-1 1 0 15,0 1 0-15,2 0 0 0,-2 0 0 0,2 0 0 16,0-1 128-16,3 1 0 0,-1-1 0 0,0 4 0 16,-4-1-128-16,0 0 0 0,-1-2 0 0,-2 0 128 15,1 0-128-15,1 1 160 0,0-1-160 0,0 2 160 16,-2-2-160-16,5 1 0 0,0-3 144 0,-5 2-144 15,-3 2 144-15,0-1-144 0,2 2 192 0,-3-1-192 16,0-1 224-16,1-2-64 0,-1 0-16 0,1 1 0 16,2 1-144-16,2-1 0 0,1 2 0 0,-3-1 128 15,-3-1-128-15,0 2 0 0,0-3 144 0,-2 3-144 16,0-2 0-16,-1 2 144 0,1 0-144 0,0 1 0 16,2-2 192-16,-1 0-64 0,0-1 0 0,-1 2-128 15,-1 2 0-15,0-1 0 0,-5-1 0 0,1 1 0 0,-1 0 0 16,-2 1 0-16,1 0 0 0,0 1 0 0,-2 0 0 0,2 0 128 15,-1-1-128-15,-1 1 0 0,2 1 128 16,0-2-128-16,0 2 0 0,-1-3 0 0,0 2 192 0,-1 1-192 16,-2-2 192-16,0 2-192 0,-2-1 176 0,0 1-176 15,1 2 160-15,0-1-160 0,-2-3 128 0,-1 1-128 16,3 1 0-16,-2-3 0 0,0 0 128 0,0 0-128 16,0 0 0-16,5 1 144 0,-2 1-144 0,0-1 0 15,0-1 0-15,0 1 0 0,0 2 0 0,-1-2 0 16,-1 0 0-16,-2 0 0 0,0-3 0 0,0 3 0 15,0 3 0-15,2 0 0 0,-2-2 0 0,-1 1 0 16,1-1 128-16,0 0-128 0,-1-1 0 0,1-1 0 16,0 0 0-16,2 0 0 0,1 1 0 0,-1 0 0 0,0 2 0 0,2-2 0 15,-3-1 0-15,0 0 0 0,0 3 0 0,-2-2 0 16,-3-1 0-16,0 0 0 0,-2 0 0 0,0 1 0 16,0 3 0-16,1-1 0 0,-2-1 0 0,1 0 0 15,-1-2 0-15,-2 1 0 0,0 0 0 0,1-1 0 16,-1 0 0-16,-1 0 0 0,2 0 128 0,0 1-128 15,-2 1 0-15,1-1 0 0,0 0 0 0,0 3 0 16,1-4 0-16,1 0 0 0,-1 0 0 0,-1 0 0 16,-1 0 0-16,0 1 0 0,1-1 0 0,-1 0 0 15,0 0 0-15,1 0 0 0,-1-1 0 0,-1 1 0 16,0 1 0-16,-2-1 0 0,-1 0 0 0,0 2 0 16,-10-2 0-16,12 2 0 0,-12-2 0 0,11 1 0 15,-11-1 0-15,9 3 0 0,-9-3 0 0,0 0 0 16,0 0 0-16,0 0 0 0,7 5 0 0,-7-5 128 0,0 0-128 0,0 0 0 15,0 0 0-15,0 0 0 0,0 0 128 0,0 0-128 16,0 0 128-16,-8 8-128 0,-1-6 128 0,0 2-128 16,0-1 0-16,-3-1 128 0,-4 2-128 0,0-3 0 15,-3 0 144-15,-2 2-144 0,1-2 0 0,-3 0 128 16,-2 1-128-16,-1-1 0 0,-3 0 0 0,0-1 0 16,-2 0 0-16,0 0 128 0,-2 0-128 0,-2 0 176 15,-3 2-176-15,-3-2 192 0,1 0-192 0,-6 0 0 16,-1-2 0-16,-4 4 0 0,-2-4 0 0,-1 1 0 15,1-2 0-15,-2 2 0 0,-2 1 0 0,0 0 0 16,-4-1 0-16,-1 0 0 0,-5-1 0 0,1 0 0 16,2-2 0-16,0 2 0 0,-3-1 0 0,-2 0 0 0,-1 2 0 0,-4 1 0 15,-1-4 0-15,0-1 0 0,2 0 0 0,-1 3 0 16,1 0 0-16,-2 1 0 0,-7-1 0 0,2 0 0 16,2 1 0-16,1-3 0 0,-1 2 0 0,1-1 0 15,-5 1 0-15,1-1 0 0,0 3 176 0,2-1-176 16,1-2 0-16,1-2 0 0,-2-1 0 0,0 3-160 15,-4-1 160-15,3 1 0 0,3-1 0 0,-1 0 0 16,1-2 0-16,-3-2 0 0,-3 3 0 0,0 2 0 16,2-2 0-16,0 3 0 0,1-2 0 0,-2 1 0 15,-3 2 0-15,1 0 0 0,0 0 0 0,3-1 0 16,3 0 0-16,-4-1 0 0,-1 2 0 0,0 0 0 16,1-1 0-16,2 1 0 0,1-1 0 0,1 2 128 15,0 1-128-15,-2 0 0 0,-2-1 0 0,5 1 128 16,3-2-128-16,0 2 0 0,0 1 0 0,1-1 128 0,-6-1-128 15,3 1 0-15,-2 3 0 0,3-3 0 0,3 1 0 16,1-1 0-16,-2 0 0 0,-1-1 0 0,-1 0 0 0,4 0 128 16,1 3-128-16,2-2 0 0,0-2 0 0,1-1 0 15,-3 1 0-15,0 1 0 0,-1-1 0 0,2 1 0 16,4 1 0-16,2-1 0 0,1 0 0 0,-5 0 0 16,-1 0 0-16,-2 0 128 0,1-1-128 0,3 1 0 15,1 0 0-15,2 0 0 0,0-1 0 0,0 1 0 16,-2-2 0-16,-2 1 128 0,-1 0-128 0,4-2 128 15,1 2-128-15,1 1 128 0,1-1-128 0,0-1 0 16,0 2 128-16,-1-1-128 0,-3 0 0 0,4 1 0 16,2 0 0-16,2 1 128 0,1-2-128 0,3 0 0 15,1 1 0-15,-2 0 128 0,0-2-128 0,-4 2 0 0,0 0 0 16,1 0 0-16,3 0 0 0,4-1 0 0,-3 1 0 0,3 0 0 16,0 0 0-16,-1 1 0 0,-2-1 0 0,-1 3 0 15,-2-2 0-15,4 0 0 0,3 1 0 0,-1 0 128 16,1 3-128-16,2-1 0 0,1-3 0 0,-1 2 128 15,-4-2-128-15,-1 3 0 0,-2 1 0 0,2-1 0 16,5 0 0-16,2 1 0 0,0 2 0 0,2-3 128 16,1 0-128-16,1 0 0 0,1 1 0 0,0-3 0 15,1-2 0-15,1 2 0 0,2-2 0 0,0 1 128 16,-2 0-128-16,3 2 176 0,2-1-176 0,2-2 192 16,3 2-192-16,3-2 0 0,2-2-160 0,0 1 160 15,-1-1 0-15,2 0 0 0,3 1 0 0,0 0 0 16,1-1 0-16,3 0 0 0,1-3 0 0,1 2 0 0,1 0 0 0,0 0 0 15,1 2 0-15,1-1 0 16,-2 1 0-16,5 0 0 0,7 1 0 0,-8 0 0 0,-1 0 0 0,9 0-176 16,0 0 176-16,0 0-208 15,0 0-224-15,0 0-32 0,0 0-16 0,0 0 0 16,0 0-1280-16,0 0-256 0,0 0-48 0,0 0-13440 16</inkml:trace>
  <inkml:trace contextRef="#ctx0" brushRef="#br1" timeOffset="34941.33">17214 4730 12895 0,'7'-5'1152'0,"3"-2"-928"0,1 0-224 0,0 2 0 15,0-2 960-15,1 1 128 0,1 3 48 0,1 0 0 16,0 2-288-16,0 1-48 0,-2 0-16 0,1 2 0 16,-2 1-208-16,3 2-32 0,-1 0-16 0,0 4 0 15,-2 0-80-15,1 4 0 0,-1 1-16 0,-1 3 0 16,-1 1 0-16,0 1 0 0,-1 2 0 0,-3 4 0 0,-1 0-112 0,-3 6 0 16,-2-6-16-16,-3 3 0 0,-4-2 16 0,1 3 0 15,-6 0 0-15,-2 2 0 0,-1 0 48 0,-4-5 16 16,0-1 0-16,-3-1 0 0,-1 3 0 0,-2-4 0 15,1-4 0-15,2 1 0 0,-1-1-208 0,3-2-48 16,1-4 0-16,2-6 0 0,3 2-128 0,2-4-256 16,3-3 64-16,10-2 16 15,-8-8-2288-15,5-5-464 0</inkml:trace>
  <inkml:trace contextRef="#ctx0" brushRef="#br1" timeOffset="35428.94">18627 4188 19343 0,'0'0'1728'0,"0"0"-1392"15,0 0-336-15,0 0 0 0,0 0 496 0,0 0 16 16,11 3 16-16,-11-3 0 0,14 5-32 0,0 2-16 16,0-2 0-16,2 0 0 0,0 3-96 0,3-1-32 15,3 3 0-15,1-3 0 0,2-3 128 0,1 1 32 16,0 1 0-16,4-1 0 0,-2 1-128 0,-1 1-32 0,1-5 0 0,-1 0 0 15,0 0-208-15,1-2-144 0,0 0 192 0,1 0-192 16,-1 1 128-16,0 1-128 0,-1-1 0 0,-1-1 0 31,0 0-1008-31,-1-1-256 0,-1-2-48 0</inkml:trace>
  <inkml:trace contextRef="#ctx0" brushRef="#br1" timeOffset="35993.44">20177 3691 24879 0,'-7'-14'2208'0,"7"14"-1760"15,-1-8-448-15,1 8 0 0,0 0 384 0,5-10-16 16,3 3 0-16,1-1 0 0,1 1-32 0,2-3 0 16,2 1 0-16,3-4 0 0,1-1-208 0,0 3-128 15,1-4 160-15,1-3-160 0,4-4 0 0,1-2 128 16,3 1-128-16,0 2 0 0,4-2 0 0,-3-3 0 15,-1 2 128-15,0-4-128 0,0 3 0 0,-4-2 144 16,-1 2-144-16,2 2 128 0,-4-1-128 0,-1 3 192 0,-2 2-192 0,-2 4 192 16,-4 4-192-16,2-1 160 0,-4 2-160 0,1 4 160 15,-4 2-160-15,-7 4 0 0,0 0 0 0,0 0 0 16,0 0 0-16,0 0 0 0,0 0 0 0,9 7 0 16,-4 5 0-16,-4 1-144 0,-2 1 144 0,-1 3 0 15,2 5 0-15,-2 2 0 0,-3-1 0 0,-1 9 0 16,-2 5 0-16,-1 5 0 0,-1 3 0 0,0 4 0 15,-3 0 0-15,1 5 0 0,-4 4 0 0,0 1 144 16,3-1 80-16,0 4 16 0,1-1 0 0,0 4 0 16,2-4-16-16,1 1 0 0,0-3 0 0,2-2 0 15,0-1-32-15,4-3 0 0,-1-2 0 0,0 0 0 16,1-5-64-16,-2 1 0 0,1 1-128 0,1-5 192 16,-1 1-192-16,0-4 128 0,3-3-128 0,-2-1 0 0,1-2 0 0,0-3-160 15,1-5 0-15,1 1-9120 16,1-4-1840-16</inkml:trace>
  <inkml:trace contextRef="#ctx0" brushRef="#br1" timeOffset="36442.62">19714 5004 25279 0,'0'0'1120'0,"0"0"224"0,0 0-1072 0,11-3-272 0,2 2 0 0,1 0 0 16,0-2 160-16,4 2-32 0,3-3 0 0,5 0 0 16,3 2 96-16,3 0 16 0,5 0 0 0,0-1 0 15,-1 1 96-15,3-1 32 0,0-1 0 0,4 2 0 16,3-2 144-16,5 1 16 0,2 2 16 0,6 1 0 16,4-1-160-16,1 0-16 0,-1-2-16 0,2 3 0 0,0-3 0 0,1 2 0 15,-2 1 0-15,4 0 0 0,3 5-144 16,-3-2-16-16,-5-2-16 0,0 0 0 0,-1 2-176 0,-5 1 0 15,-1 1 0-15,0 0 0 0,1 0 0 0,0 4 0 16,2-4 0-16,-6 1-9840 16,-4 2-1888-16</inkml:trace>
  <inkml:trace contextRef="#ctx0" brushRef="#br1" timeOffset="56189.64">5448 12753 16575 0,'0'0'1472'0,"0"0"-1168"0,-6-7-304 0,1 2 0 15,5 5 352-15,-7-5 16 0,7 5 0 0,-5-4 0 16,5 4-96-16,0 0-16 0,0 0 0 0,0 0 0 0,-5-10-256 16,5 10 0-16,-8-8 0 0,8 8 0 0,-6-9 0 0,6 9 0 15,-5-6 0-15,5 6-144 0,-5-9 144 0,5 9 0 16,-3-7 128-16,3 7-128 0,0 0 512 0,0 0 48 16,0 0 0-16,0 0 0 0,0 0 144 0,0 0 48 15,0 0 0-15,0 0 0 0,0 0-176 0,0 0-48 16,0 0 0-16,0 0 0 0,0 0 16 0,-5 8 0 15,5-8 0-15,-5 10 0 0,1 3-128 0,2-3-32 16,-1 3 0-16,2 3 0 0,-1 3-80 0,-1 0-32 16,0 3 0-16,1 3 0 0,-1 0-80 0,1 4 0 15,-1 0-16-15,-3 5 0 0,0 2 64 0,0 2 16 0,-1 3 0 0,-1-2 0 16,-1-1 0-16,2 2 0 0,-3-1 0 0,-2 4 0 16,-1-3 0-16,1 0 16 15,-2 0 0-15,2 1 0 0,0-3 0 0,-1 1 0 0,-2-1 0 0,2 0 0 16,-2-2 0-16,2-2 0 0,-1-1 0 0,1-2 0 15,3-7-128-15,1 3-16 0,3-3-128 0,1 0 192 16,1-5-192-16,1-2 128 0,2-2-128 0,1-1 0 16,0-14 128-16,3 12-128 0,-3-12 0 0,3 9 144 15,-3-9-144-15,0 0 160 0,12 8-160 0,-12-8 160 16,11 4-160-16,-1-2 0 0,1 0 144 0,-1-1-144 16,-10-1 144-16,12 2-144 0,1 0 192 0,-1-1-192 15,-3 0 176-15,3-1-176 0,2 0 160 0,0 3-160 16,-1-1 144-16,1 0-144 0,1 0 128 0,-1-2-128 15,0 1 0-15,3 1 128 0,-2-1-128 0,5 0 0 16,1 0 0-16,0 1 128 0,1-1-128 0,2-1 0 16,3-1 0-16,-1 1 0 0,4 1 0 0,1-1 0 15,2 0 0-15,2 0 0 0,0 0 0 0,1 3 0 0,-3-1 0 0,1 2 0 16,-3-4 0-16,1 2 0 0,1 0 0 0,0 0 0 16,-4 1 0-16,3-3 0 0,1-1 0 0,-1-1 0 15,-3 0 128-15,1 0-128 0,2 1 0 0,1 0 0 16,-5-2 144-16,0 1-144 0,0 1 0 0,-3-2 0 15,0 3 0-15,-4-1 128 0,-3-1-128 0,-2 2 0 16,-2 0 0-16,0 2 0 0,-1-1 0 0,0-1 0 16,0 0 0-16,-3 3 128 0,-10-3-128 0,12 0 0 15,-1 0 0-15,-1 0 128 0,-10 0-128 0,10 0 0 16,-10 0 128-16,9-4-128 0,-9 4 256 0,9-8-32 16,-2-2 0-16,1 0 0 0,-2-4 112 0,1-1 32 0,-1-3 0 0,0-3 0 15,2-3-48-15,-2-4-16 16,2 0 0-16,1-3 0 0,1-4-176 0,0-2-128 0,-1-2 144 0,0-3-144 15,0 0 0-15,-1-2 128 0,-1-1-128 0,2-2 0 16,1 3 0-16,0-2 0 0,-1 8 128 0,2 1-128 16,0 3 0-16,-1 2 0 0,0 1 0 0,0 2 0 15,2 4 0-15,-1-2 0 0,0 3 0 0,-3-2 0 16,3 5 0-16,0 2 0 0,0 2 128 0,-2 3-128 16,0 4 0-16,-4-1 0 0,0 3 0 0,1-1 0 15,-6 9 0-15,5-6 0 0,-5 6 0 0,0 0 0 16,0 0 0-16,0 0-128 0,5-9 128 0,-5 9 0 15,0 0 0-15,0 0 0 0,0 0 0 0,0 0 0 16,-3-7 0-16,3 7 0 0,0 0 0 0,-9-2 0 16,0-2 0-16,2 0 0 0,-2 3 128 0,-1 0-128 0,-2 1 0 0,0 0 0 15,-2 1 128-15,0 0-128 0,-2 3 0 0,0-1 128 16,-1-2-128-16,-1 0 0 0,-1 0 128 0,0 2-128 16,-1-2 0-16,1 0 144 0,-3-1-144 0,2 0 128 15,0-1-128-15,-3 1 128 0,-3 0-128 0,1 0 0 16,-1 0 144-16,-3 0-144 0,-1-1 0 0,-5 1 128 15,-3 0-128-15,-2 0 0 0,-5-1 128 0,-1-1-128 16,1 1 128-16,0 1-128 0,2-2 128 0,0 0-128 16,-2 0 128-16,2-1-128 0,2 1 192 0,-3-1-16 15,-3 2-16-15,4-2 0 0,-2 2 0 0,-1-1 0 16,4-1 0-16,3-1 0 0,1 2-160 0,2-1 128 16,3 1-128-16,1 0 128 0,2-2-128 0,2 1 0 0,2 0 0 15,1 2 128-15,-3-2-128 0,3 2 0 0,2 0 0 16,4-1 0-16,1 2 0 0,3 0 0 0,1 0 0 0,2 0 0 15,2 0 0-15,1 0 0 0,9 0-128 0,0 0 128 32,0 0-1104-32,0 0-160 0,0 0-16 0,0 0-16 15,0 0-2144-15,12 2-416 0</inkml:trace>
  <inkml:trace contextRef="#ctx0" brushRef="#br1" timeOffset="59041.75">17247 13362 9215 0,'0'0'816'0,"12"0"-656"0,0 0-160 0,3 1 0 16,2-1 224-16,2 2 16 0,1-2 0 0,-1 0 0 16,-1 1-240-16,-3-1 0 0,-1-1 0 0,-1 1-160 0,1 0 160 0,-3 1 0 15,-1 0 0-15,1 2-128 0,-11-3 448 0,10 4 112 16,-10-4 16-16,0 0 0 0,10 3 576 0,-10-3 128 15,10 3 32-15,-10-3 0 0,0 0-144 0,0 0-16 16,9 0-16-16,-9 0 0 0,8-4-176 0,-8 4-16 16,0 0-16-16,7-10 0 0,-2 1 0 0,0-2 0 15,-1-1 0-15,-1 2 0 0,-2-5-32 0,0 2-16 16,-1 2 0-16,0-2 0 0,-1-2-112 0,-2 2 0 16,1 1-16-16,-2 0 0 0,-1-3-176 0,0 1-16 15,0 2-16-15,-3-2 0 0,-1-4-208 0,0 3-32 16,1 0-16-16,-3 1 0 0,1 1-160 0,-1-3 0 15,-2-1 0-15,0 1 128 0,-2 2-128 0,-1 0 0 0,-1 0 144 0,-2 1-144 16,-3-1 0-16,3 0 144 0,-2 4-144 16,-2-3 0-16,-3 4 0 0,2-1 0 0,-1 2 0 0,-1-2 0 15,3 4 0-15,1-3 0 0,-4 3 0 0,5-5 0 16,0 5 0-16,0 1 0 0,-1 0 0 0,2 2 0 16,2 1 0-16,0 1 0 0,0 1 0 0,2 1 0 15,-1 1 0-15,2 3 0 0,-2 3 0 0,0-2 0 16,-1 5 0-16,0-3 0 0,0 3 0 0,0-4 0 15,1 6 0-15,0 1 0 0,1-3 0 0,0 3 0 16,1 0 0-16,1 2 0 0,-1-2 0 0,2-2 0 16,0 4 0-16,3-2 0 0,-1 0 0 0,2-2 0 15,0 4 0-15,1-1-144 0,2 0 144 0,0 2 0 16,-1 0 0-16,1 1 0 0,1 0 0 0,0 0 0 16,0 1 0-16,3 1 0 0,0 3 0 0,-1 0 0 0,2-2 0 0,1 4 0 15,0 0 0-15,1-2 0 0,2 0 128 0,-1-2-128 16,0 2 160-16,3-1-160 0,-1 2 128 0,-1 1-128 15,1-2 0-15,0 2 0 0,0-5 128 0,0 3-128 16,2-3 0-16,-2 0 0 0,0 1 0 0,1-2 128 16,1-3-128-16,2 1 0 0,1-2 0 0,1 2 144 15,4-3-144-15,1 0 128 0,3 1 48 0,0-1 0 16,2 1 0-16,2-2 0 0,0-2-48 0,4 1 0 16,-1-2 0-16,1-1 0 0,0 0 0 0,1 0-128 15,-1-4 192-15,0 2-64 0,3-2 0 0,1-2-128 16,-1-1 192-16,1 0-64 0,1-1-128 0,1-1 128 15,1-3-128-15,1 1 128 0,3-1-128 0,0 0 160 16,2-4-160-16,-4 0 160 0,-1-2-160 0,-1 0 0 0,-1-3 144 0,0 2-144 16,-1-3 128-16,-1 1-128 0,-3-4 128 0,-1 2-128 15,-2-1 160-15,-1 1-32 0,-1 3-128 0,-1-2 192 16,-1-3-192-16,0-1 0 0,-4-1 128 0,-1 2-128 16,-1-5 144-16,-2-3-16 0,-3 0 0 0,-2 0 0 15,-2-3 0-15,-1 2 0 0,-1-3 0 0,-5 2 0 16,-1 0-128-16,-2 0 192 0,-3-2-192 0,-1 3 192 15,-4-3 0-15,1 3 16 0,-4-3 0 0,1 2 0 16,0 2 16-16,0-1 0 0,-2 2 0 0,1-1 0 16,-4-2-224-16,-1 3 176 0,-1 0-176 0,-1-1 160 15,-1 1-160-15,0 3 0 0,-1 0 0 0,-1 2 0 16,0 0 0-16,-1 3 0 0,-1-2 0 0,-3 3 0 16,1 2 0-16,-3 1 0 0,-3 1 0 0,2 3 0 15,0-4-144-15,-1 4 144 0,1-2 0 0,1 4 0 0,0 0-144 16,1 2 144-16,0 2 0 0,2 1-144 15,1 1 144-15,1 2 0 0,-2-1 0 0,2 3-128 0,-1 2 128 0,1-1 0 16,1-1-144-16,1 4 144 0,-2-1 0 0,1 2 0 16,2-2 0-16,2 4 0 0,1 1-144 0,2 0 144 15,-2 1 0-15,2 2 0 0,1 3-128 0,1 3 128 16,2-1 0-16,-1 5 0 0,3-5-128 0,-1 4 128 16,2 1 0-16,2 0 0 0,2 2-128 0,0-2 128 15,1 2 0-15,2 3 0 0,0-2-128 0,2 2 128 16,0-1 0-16,1-2 0 0,3 1 0 0,0 3-128 15,0-1 128-15,3-2 0 0,-1-4 0 0,2 3 0 16,1 1 0-16,0-1 0 0,2 0 0 0,2-1 0 16,-2 1 0-16,3-3 0 0,2 3 0 0,2-2 0 0,1 2 0 0,2-3 0 15,-1 3 0-15,5-6 0 0,1-1 0 0,3 0 144 16,3-2-144-16,2 2 0 0,4-2 0 0,4-2 0 16,3-6 0-16,1 2 128 0,-1 0-128 0,1-3 0 15,0 0 128-15,1-5-128 0,1 0 0 0,2 0 128 16,0-1-128-16,2-1 0 0,4-4 0 0,0-2 128 15,1-7-128-15,-3 0 0 0,-3-6 144 0,2-1-144 16,-2-5 144-16,-1-1-144 0,-3 0 192 0,0-3-192 16,-1-6 176-16,-1-4-176 0,-3 1 160 0,-3-4-160 15,-2-1 336-15,-3-1-16 0,-6-2-16 0,-4-5 0 16,-7-4 48-16,-3-3 16 0,-6 1 0 0,-4-1 0 16,-4-3-128-16,-6 5-32 0,-3 1 0 0,-6 2 0 15,-4 6-16-15,-4-2-16 0,-4 4 0 0,-4 1 0 16,-3 7-176-16,-2 6 128 0,-5 1-128 0,-2 7 128 0,-5 4-128 15,-4 4 0-15,-6 3 0 0,-4 7-176 16,-4 4-1056-16,0 6-224 0,0-1-32 0,-1 9-16304 16</inkml:trace>
  <inkml:trace contextRef="#ctx0" brushRef="#br0" timeOffset="69967.06">11848 13745 12895 0,'-9'-12'1152'0,"2"-3"-928"15,0-1-224-15,3-2 0 0,1 0 2000 0,0 3 368 16,2 1 64-16,1 2 0 0,0-2-1456 0,1 0-288 16,2 2-64-16,-1 1-16 0,1-1-448 0,-1-1-160 15,3 2 0-15,0-2 144 0,1 1-144 0,-1 4 0 16,0-5 0-16,1 4 0 0,0-1 0 0,2 3 0 15,-2 0 0-15,-6 7 0 0,8-8-160 0,0 4 160 16,-2-2 0-16,2 2-144 0,-8 4 144 0,15-1 0 16,0-2 0-16,3 3 0 0,2 0 0 0,4 2 0 15,4-1 160-15,4-1-160 0,2 0 448 0,5 1-16 16,-1 2 0-16,4-1 0 0,5-2-176 0,4 4-16 16,-1 0-16-16,8-2 0 0,3 1-16 0,3-2 0 15,4-1 0-15,0 0 0 0,0 1-208 0,2 2 0 0,1 3 0 16,5-3 0-16,6 1 0 0,-1 0 224 0,-1-1-64 15,4 1-16-15,4 0-144 0,3 1 160 0,6 0-160 0,-2 0 160 16,-1 0-32-16,4 5-128 0,2-2 192 0,2 1-64 16,2-4-128-16,-1 0 160 0,0 4-160 0,4-4 160 15,2 2-160-15,-1 0 192 0,-3-3-192 0,-1 1 192 16,1 1-192-16,0-3 0 0,-2-3 144 0,-2 0-144 16,-3 4 0-16,1-2 144 0,4 0-144 0,-5-2 0 15,-6-3 160-15,-5 2-160 0,-2 2 128 0,1 0-128 16,0-1 144-16,-5 0-144 0,-7-1 160 0,-1 0-160 15,-6-3 144-15,-3 3-144 0,-7-1 128 0,2 2-128 16,0-2 0-16,-4 1 128 0,-6-4-128 0,-6 1 0 16,-7 2 128-16,-5-1-128 0,-7-2 0 0,-3 1 128 0,-8 0 96 15,-4 1 16-15,-9 3 0 0,0 0 0 16,-1-12 336-16,-4 4 80 0,-6-1 16 0,-5 3 0 0,-8-3-384 0,-8 3-80 16,-6-3-16-16,-8 2 0 0,-6 2-192 0,-4-2 0 15,-3-1 0-15,-4 2 0 0,-3-2 0 0,-13 4 0 16,-6 0 0-16,-7-2 0 0,-2 0 128 0,-6 2-128 15,-4 0 0-15,-8 0 0 0,-3 0 160 0,-3 2-160 16,-4 1 160-16,-4 1-160 0,-7-2 144 0,-2 4-144 16,-3-1 128-16,-1 3-128 0,-1-3 0 0,-1 1 128 15,0 5-128-15,2-5 0 0,2 1 0 0,4 1 0 16,0 3 0-16,4-3 0 0,0 0 0 0,4 0 0 16,0 1 0-16,4-1 0 0,6-3 128 0,4 0-128 15,5 0 128-15,5 1-128 0,0-2 256 0,9-2-48 16,6 0 0-16,8 1 0 0,3-4-48 0,6-1-16 15,7 4 0-15,4-1 0 0,6 1-16 0,5-2 0 0,4-1 0 0,8 2 0 16,5 1-128-16,6-1 0 0,5 2 0 0,6 0 0 16,4-2 0-16,9 3 128 0,0 0-128 0,0 0 0 15,14-7 0-15,13 3 0 0,7 1 0 0,10-1 0 16,5-1-208-16,7 2 16 0,3-3 16 0,9 3 0 16,5-2 176-16,11 2-192 0,7 0 192 0,7 1-192 15,4-1 192-15,5 1 0 0,4 1 0 0,8-3-128 16,4 1 128-16,3 2 0 0,1 1 0 0,5 0 0 15,3-1 0-15,2 2 0 0,2 2 0 0,2-1 0 16,4 1 0-16,0-1 0 0,2 1 0 0,-2-2 0 16,-4-1 0-16,3 0 176 0,1 2-176 0,-6 0 192 15,-5-1-192-15,1 0 0 0,-1-1 0 0,-4 0 0 0,-7 0 0 0,-3 0 208 16,-1 0-48-16,-7-1-16 16,-8-2-144-16,-5 2-144 0,-8 0 144 0,-5 1-208 0,1-4 208 0,-10-1 0 15,-8 0 0-15,-6 1 0 0,-7 3 0 0,-9-2 0 16,-7 2 0-16,-9 0 0 0,-4-2 144 0,-7 2-144 15,-6-2 0-15,-14 3 144 0,0 0 32 0,0 0 0 16,0 0 0-16,-15-6 0 0,-9-2-32 0,-9 3 0 16,-9 2 0-16,-13-1 0 0,-9 1-144 0,-10-1 0 15,-9 2 0-15,-6-1 0 0,-7-1 0 0,-10 3 0 16,-12 0 0-16,-3 0 128 0,-5 1-128 0,-7 1 0 16,-11 1 0-16,-3 0 0 0,-4-1 160 0,-6 2-160 15,-8-1 192-15,-5 4-192 0,-6 1 192 0,1 0-192 16,-2 1 192-16,-1-3-192 0,3 0 192 0,-5 3-192 0,1-3 192 15,5 3-192-15,2-3 144 0,3-3-144 0,0 1 0 0,3 1 144 16,-1 2-144-16,10-2 0 0,5-3 0 0,8 2 0 16,2-1 0-16,12-1 0 0,9-1 128 0,9 0-128 15,8 2 0-15,8-2 0 0,7-2 0 0,12 0 0 16,9-1 0-16,11 1 0 0,6-1 0 0,11-1 0 16,7-1 0-16,7 1 0 0,8 2 0 0,8-2 0 15,10 4 0-15,0 0 0 0,8-11 0 0,10 4 0 16,8 0 0-16,9 2-144 0,2 1 144 0,12 0-208 15,11-1 48-15,9 4 16 0,4-1 0 0,7 4 0 16,3 0 144-16,7 3 0 0,8 0-144 0,5 0 144 16,5 4 0-16,5-1-144 0,4 3 144 0,4-2 0 15,4 0 0-15,5-1-128 0,5 3 128 0,2-2 0 0,3-1 0 16,1-1 0-16,3 6 0 0,0-5 0 16,1 2 0-16,3-2 0 0,4 2 0 0,-2-4 0 0,-2 2 0 0,2-2 0 15,2 4 0-15,0-3 0 0,-2-1 0 0,-1-1 176 16,-2-4-176-16,-3 3 160 0,-4 2-160 0,-6-2 0 15,-3-5 144-15,-5 1-144 0,-5 5 0 0,0-4 0 16,-6-2 0-16,-8-4 128 0,-9 2-128 0,-6 3 0 16,-7 3 0-16,-4 2 0 0,-5-9 0 0,-8 2 0 15,-10-3 0-15,-6 2 128 0,-7-1-128 0,-7-1 0 16,-8 1 0-16,-4 1 128 0,-12-1-128 0,-4-3 0 16,-10 7 0-16,-4-8 128 0,-9-1-128 0,-9 0 144 15,-10 2-144-15,-13-3 160 0,-11 3-160 0,-12-2 0 16,-10 2 0-16,-7-2 128 0,-5 4-128 0,-11 0 0 0,-13-1 0 15,-8 0 128-15,0 3-128 0,-12-1 0 0,-8 0 0 0,-4 3 128 16,-4-1-128-16,-6 0 0 0,-7 2 0 0,-2 2 0 16,-7 0 0-16,2 1 0 0,-2 0 128 15,-2-1-128-15,-4-1 0 0,0 2 0 0,4-1 0 0,2 1 0 16,3-2 0-16,3 0 0 0,0 0 0 0,5 3 128 16,2 0-128-16,8-1 0 0,6-2 0 0,10 1 0 15,6 0 0-15,8-1 0 0,6-1 128 0,12 0-128 16,11 0 0-16,8 1 0 0,9-1 0 0,7 3 0 15,9-2 0-15,10-1 0 0,7-1 0 0,9-2 0 16,9 2 0-16,9 1 0 0,6 1 0 0,9-1 0 16,0 0 0-16,13 0-192 0,7 0 64 0,13 0 128 15,9 0-384-15,6 3 64 0,3-3 0 0,12 1 0 16,5 4 112-16,11 0 16 0,7 2 16 0,7-1 0 16,1-1 176-16,9 5-160 0,4 2 160 0,7-2-160 0,6 0 160 0,3-2 0 15,4 4-144-15,6-3 144 0,4 3 0 0,5-3 0 16,6 2 0-16,-1 0 0 0,4-4 0 15,6 0 0-15,3 2 0 0,0-4 0 0,-1-1 0 0,1-3 0 16,4-2 0-16,-1 1 0 0,-3-1 0 0,-2 0 160 16,-5-3-16-16,0 3 0 0,-2-3 0 0,-7-3 0 15,-8 1 0-15,-4 3 0 0,1 1-144 0,-9-4 160 16,-10-2-160-16,-8 4 160 0,-11 2-160 0,-6-1 0 16,-3 1 0-16,-11-2 128 0,-12-4-128 0,-9-2 0 15,-8 6 0-15,-10-4 0 0,-11 1 144 0,-7 0-144 16,-8-1 160-16,-10 8-160 0,0 0 160 0,-22-5-160 15,-8-2 160-15,-13 2-160 0,-13 3 0 0,-12 0 0 0,-9 2 0 16,-8-1 0-16,-7 0 0 0,-9 1-192 0,-14 1 192 0,-3 2-160 16,-4-2 160-16,-10 1 0 0,-9 5 0 0,-2-1 0 15,0 3 0-15,-7-3 144 0,-7 1-16 0,0 3-128 16,-2 0 192-16,1 1-64 0,0 0 0 0,1-4-128 16,1 3 160-16,4-1-160 0,5 1 128 0,1-2-128 15,-1-2 0-15,6 1 0 0,7-2 128 0,0 1-128 16,2 2 0-16,7-6 0 0,8 1 0 0,6-2 0 15,1 3 0-15,9 0 0 0,5-4 128 0,7-4-128 16,7 0 0-16,3 3 0 0,4 1 0 0,4-3 0 16,3-2 0-16,7-4 0 0,8 3 0 0,6-2 0 15,5 2 0-15,5 1 0 0,5-4 0 0,7 3 0 16,3 3 0-16,7 1 0 0,5-2 0 0,10 4 0 16,0 0 0-16,0 0 0 0,0 0-128 0,20-4 128 15,9-1-208-15,11 2 16 0,7 1 16 0,13 1 0 0,11-2-48 0,10 1-16 16,8-6 0-16,10 4 0 0,7-2 240 0,7-1-192 15,6-2 192-15,7 2-192 0,6 0 192 0,6-3 0 16,3 3 0-16,5-5-144 0,4 1 144 0,1 1 0 16,0-3 0-16,5 4 128 0,2 0-128 0,1 2 0 15,-4-5-128-15,0 1 128 0,2 0 0 0,-5-1 0 16,-3-1 0-16,-4 2 0 0,-4-2 144 0,-6 1-144 16,-4 2 192-16,-7-1-192 0,-4 4 160 0,-10-4-160 15,-8 1 128-15,-4 1-128 0,-5 4 144 0,-9 0-144 16,-11 0 160-16,-8 1-160 0,-10 0 128 0,-9 2-128 15,-11 0 0-15,-7 1 0 0,-8-3 128 0,-6 3-128 16,-14 1 0-16,0 0 144 0,0 0-144 0,-14-4 0 0,-10 0 144 16,-7 4-144-16,-13 0 0 0,-12 0 0 0,-10 2 0 15,-9 0 128-15,-7 2-128 0,-7 1 0 0,-7-1 0 0,-8-3 128 16,-9 0-128-16,-3 2 0 0,1 1-128 0,-9-2 128 16,-7 2 0-16,1-3 0 0,1 1 0 0,-4-1 0 15,-7-1 0-15,1 2 0 0,3 0 0 0,-6 0 0 16,-3 2 0-16,-2 1 0 0,2-2 0 0,1 2 0 15,-1 2 0-15,1-2 0 0,1-2 0 0,3 3 0 16,1-1 0-16,3 1 0 0,3 0 0 0,6-1 0 16,4-2 0-16,3 0 0 0,7 1 0 0,2-1 0 15,3-2 0-15,8 4 0 0,7-4 0 0,8 2 0 16,6-2 0-16,7 2 0 0,6-1 0 0,7 0-128 16,6-1 128-16,11 0 0 0,6 2 0 0,8-3 0 15,8 0 0-15,7 0-160 0,4-3 160 0,9 3 0 0,0 0-192 16,10 5 192-16,7-4-192 0,11 1 192 0,10-2-256 0,10 0 64 15,7-2 16-15,7 0 0 0,6-2 176 0,5 3-160 16,6 0 160-16,11 1-160 0,10-2 160 0,3 1 0 16,2 0 0-16,9-1 0 0,10 4 0 0,2-1 0 15,2-1 0-15,8 1 0 0,8 2 0 0,3 1 0 16,2 1 0-16,5-4 0 0,3 1 240 0,3 2-32 16,-1 4 0-16,4-3 0 0,5 1-208 0,-2 2 0 15,6-4 0-15,-4 3 0 0,-4 4 0 0,0 0 0 16,-2-3 0-16,0 3 144 0,-3-2-144 0,-6 1 0 15,-5-5 0-15,-3 0 0 0,-2-3 0 0,-8 0 128 16,-9-1-128-16,-5-2 0 0,-3-3 0 0,-7-1 128 16,-8 0-128-16,-11-1 0 0,-8 2 144 0,-10 0-144 15,-7 0 160-15,-4-2-160 0,-10 2 0 0,-10 0 0 0,-11 3 0 0,-10-1 0 32,-8-1-1264-32,-14 3-240 0,0 0-48 0,-25-6-16 0</inkml:trace>
  <inkml:trace contextRef="#ctx0" brushRef="#br2" timeOffset="74353.06">14322 12805 1839 0,'0'0'0'0,"6"7"160"0,-6-7-160 0,8 11 0 0,-8-11 0 0,5 9 0 16,-1 1 3248-16,-1-2 608 0,1 1 128 0,-1-3 32 15,-3-6-2800-15,2 10-544 0,1-3-112 0,-3-7-32 16,0 0-80-16,0 0-32 0,0 0 0 0,0 0 0 16,6 10-80-16,-6-10-16 0,0 0 0 0,9 5 0 15,-9-5 32-15,0 0 0 0,9 2 0 0,-9-2 0 16,0 0 144-16,0 0 16 0,10 3 16 0,-10-3 0 15,0 0-16-15,10-3-16 0,-10 3 0 0,11-2 0 16,-11 2 144-16,8-10 16 0,0 0 16 0,-2-4 0 16,1 0 96-16,-1 0 32 0,0-4 0 0,1-1 0 15,-1-2-96-15,1 1 0 0,-2 0-16 0,0-1 0 16,0-1-272-16,0-5-48 0,-1 1-16 0,-2-2 0 0,1 3-144 16,-2-5-16-16,-1-5-16 0,0 2 0 0,-1 1-176 0,0 1 0 15,-2-6 0-15,-1-3 0 0,-1 1 0 0,0 0 0 16,-3 3 128-16,2-2-128 0,-4-4 0 0,2 1 0 15,-3 2 0-15,1 1 128 0,-2-3 0 0,-2 2 0 16,-1-1 0-16,0 3 0 0,-2-1 48 0,1 1 0 16,-2-2 0-16,-1-2 0 0,-2 3-176 0,0 1 160 15,-2 0-160-15,-1-1 160 0,-4 0-160 0,0-3 0 16,-4 0 0-16,2 1 0 0,-2 2 0 0,0-1 0 16,0-1 0-16,0 0 0 0,1 1 0 0,-2 3 0 15,-2-1 144-15,1 1-144 0,0 3 0 0,-2 0 0 16,-2 1 0-16,-1-1-128 0,-2 0 128 0,-1 0 0 0,-1 1 0 15,-1 4 0-15,5-2 0 0,0-2 0 0,-1-1 0 0,1 5 0 16,-2-2 0-16,-1 3 0 0,0-2 0 0,-2-1-128 16,-3 4 128-16,-3-2 0 0,2 2 0 0,1-2 0 15,0 3 0-15,1-2 0 0,-1 3 0 0,1 2 0 16,2-3 0-16,-3 2 0 0,0 3 0 0,-2-2 0 16,0-2 0-16,2 1 0 0,0 0 0 0,2 2 0 15,3-2 0-15,0 1 0 0,0 2 0 0,1 1-128 16,0 1 128-16,0 0 0 0,-2 2 0 0,-3 0 0 15,-1 0 0-15,0-1 0 0,-1 0 0 0,1 0 0 16,0 6 0-16,1-1 0 0,0 3 0 0,-1 0-128 16,0 3 128-16,-2 0 0 0,-4-1 0 0,0 2-128 15,0-4 128-15,1 3 0 0,1 3 0 0,0 1 0 0,0-2 0 16,3 3 0-16,2 0 0 0,-1 2 0 16,-6 3 0-16,0-1 0 0,0 0 0 0,2 2 0 0,2 0 0 15,0 3 0-15,1 1 0 0,1 0 0 0,0 1 0 0,-1 1 0 16,-2 4 0-16,-1 2 0 0,-2-2 0 0,1 2 0 15,0-5 0-15,0 6 0 0,2 4 0 0,0-2 0 16,1 2 0-16,-1-1-128 0,-1 5 128 0,1-2 0 16,-4 1 0-16,2 3 0 0,0-2 0 0,1 3 0 15,2-2 0-15,-2 2 0 0,0 1 0 0,0 0 0 16,0 0 0-16,-1 2 0 0,-1 4 0 0,-2-3 0 16,2-5 0-16,0 5 0 0,5 3 0 0,2 1 0 15,1-1 0-15,1 1 0 0,1 0 0 0,0 3-128 16,-2 1 128-16,4 1 0 0,0-1 0 0,0-1 0 0,2 0 0 15,2-1 0-15,4 3 0 0,1 0 0 16,3 0 0-16,0 2 0 0,1-2 0 0,1 5 0 0,3-1 0 0,1 1 0 16,1-5 0-16,1 3 0 0,0-3 0 0,1 0 0 15,0-1 0-15,-1-1 0 0,2 1 0 0,-2-1-128 16,2-3 128-16,1-1 0 0,1-6 0 0,1 2 0 16,2 0 0-16,0-7 0 0,1 1 0 0,0-5 0 15,4-2 0-15,1-2 0 0,0-2 0 0,2-4 128 16,1 1-128-16,-1-2 0 0,6-10 0 0,0 0 0 15,-5 8 0-15,5-8 0 0,0 0 0 0,0 0 128 16,0 0-128-16,0 0 0 0,0 0 0 0,0 0 0 16,0 0 0-16,0 0-128 0,0 0 128 0,0 0-128 15,0 0-80-15,0 0-16 0,0 0 0 0,0 0 0 16,0 0-704-16,0 0-144 0,0 0-16 0,0 0-16 16,8 9-624-16,-8-9-128 15,0 0-32-15,0 0-6304 0,0 0-1248 0</inkml:trace>
  <inkml:trace contextRef="#ctx0" brushRef="#br2" timeOffset="74919.44">8034 11267 27071 0,'-9'-15'1200'0,"4"4"240"0,-1 2-1152 0,3 1-288 0,3 8 0 0,0 0 0 15,0 0 192-15,0 0 0 0,0 0-16 0,0 0 0 16,-7 10-176-16,2 4 0 0,1 4 0 0,1 4 0 16,-3 2 0-16,1 5 0 0,2 5 0 0,-3 5 0 15,1 4 0-15,0 4 128 0,-1 5-128 0,1 1 0 0,0 5 0 0,2 4 0 16,-1 0 128-16,2 5-128 0,-2 1 0 0,2-2 0 15,2-1 0-15,0-6 128 0,0 1 64 0,1-4 16 16,0-2 0-16,2-9 0 0,0-3 432 0,1-4 64 16,-1-2 32-16,4-7 0 0,2-3 80 0,1-6 16 15,2-5 0-15,-1-3 0 0,1-2-144 0,1-4-32 16,2-5 0-16,3 2 0 0,2-7-96 0,-1 0-32 16,4-2 0-16,2-5 0 0,2-5-208 0,5 1-32 15,3 1-16-15,3-2 0 0,2-5-272 0,2 0 0 16,1 3 0-16,-2 0 0 15,-1 0-336-15,2 0-128 0,0 1-32 0,0 1-10960 0,-1 2-2208 16</inkml:trace>
  <inkml:trace contextRef="#ctx0" brushRef="#br2" timeOffset="78624.62">5734 13232 10367 0,'0'0'448'0,"0"0"112"0,-9 2-560 0,0 0 0 16,9-2 0-16,-9 0 0 0,9 0 768 0,0 0 32 16,0 0 16-16,0 0 0 0,-9 0-32 0,9 0 0 15,0 0 0-15,0 0 0 0,0 0-160 0,0 0-48 0,0 0 0 0,0 0 0 16,0 0-112-16,0 0-16 0,0 0-16 0,0 0 0 16,12 0-176-16,1 2-16 0,1 0-16 0,1-1 0 15,0-1 32-15,3 0 16 0,1 0 0 0,-1 3 0 16,0 2 48-16,1-4 0 0,1 1 0 0,2-2 0 15,-1-2 32-15,3 2 16 0,2 3 0 0,-1-3 0 16,4-3-48-16,2 2-16 0,-2 0 0 0,5-2 0 16,2 2 0-16,3 1 0 0,0 0 0 0,0 0 0 15,0 0-304-15,1 4 160 0,0 0-160 0,0-2 128 16,1-1 32-16,-1-1 0 0,-2-1 0 0,7 1 0 16,-1 0-160-16,5-1 0 0,-2-2 144 0,2 3-144 15,1-1 160-15,-1 1-32 0,1 0-128 0,-2 0 192 16,-4-1-48-16,3-2-16 0,0-1 0 0,1 2 0 15,1 1-128-15,5-1 0 0,2 2 144 0,-3-1-144 16,-3-2 128-16,1 1-128 0,-1-2 128 0,3 2-128 0,-1-2 128 0,4 3-128 16,3-2 160-16,1-1-160 0,-3-3 176 0,0 3-176 15,-2-1 192-15,0 0-192 0,1 2 192 0,0 2-192 16,3-1 192-16,2 1-192 0,4 0 160 0,-2 0-160 16,-5-1 128-16,2 1-128 0,-2 0 0 0,4 1 128 15,3 2-128-15,-2-2 0 0,3-1 0 0,-1 0 0 16,-2-3 128-16,-1 3-128 0,-2-2 0 0,0 2 0 15,0 1 0-15,3 0 128 0,6 0-128 0,-2-1 0 16,1-1 0-16,-5 1 0 0,-3 1 0 0,0 0 0 16,-2 4 0-16,4 0 0 0,3-6 0 0,1 2 128 15,2 2-128-15,-1-2 128 0,-5 0-128 0,1 1 0 16,-5 2 144-16,6 0-144 0,0 0 160 0,3 1-32 0,0-3-128 0,-1 0 192 16,-4 1-192-16,2-1 0 0,-2 1 0 0,3 1 0 15,1-1 128-15,1 0 16 0,2-2 16 0,-3 0 0 16,-4 2 32-16,1 1 16 0,-4-1 0 0,4 0 0 15,2 0-80-15,1 1 0 0,0-2-128 0,-1 0 192 16,-4 1-192-16,0-2 128 0,-2 1-128 0,4 0 0 16,0 0 0-16,2 2 128 0,2-1-128 0,-4-2 0 15,-4-1 0-15,0 1 0 0,-1 1 0 0,1 3 0 16,1-3 0-16,2 1 0 0,1-1 0 0,1-1 0 16,0 0 128-16,-2 0-128 0,-2 0 0 0,-1 1 0 15,1 2 0-15,1-2 0 0,3 0 0 0,0 2 0 16,0-2 128-16,0 3-128 0,-2-1 0 0,0-1 0 15,-1-3 208-15,1 1-48 0,2 0-16 0,2 1 0 16,1-1-16-16,-3 3 0 0,-2-1 0 0,-2 1 0 16,-1-2 32-16,0 3 0 0,4-2 0 0,1 0 0 0,2-1-160 15,2 0 0-15,-7 2 0 0,-3-1 128 0,2 0-128 0,0-1 0 16,1-1 0-16,-1-1 128 0,2-2-128 0,0 0 0 16,-2 2 0-16,1 1 0 0,-3 3 0 0,0-2 0 15,-4-1 0-15,2 1 0 0,3-1 0 0,-1 2 0 16,3-1 0-16,-4-1 0 0,-1 4 0 0,-2-2 0 15,-4-1 128-15,3-1-128 0,-3 0 0 0,3 2 0 16,0 0 0-16,0 2 0 0,2-3 0 0,-3 1 0 16,-2-1 0-16,-1 3 0 0,-2-1 0 0,0-1 0 15,-2-1 0-15,2 0 128 0,1-1-128 0,0 0 0 16,1 3 0-16,-2-2 0 0,-1-1 0 0,-2 0 0 16,-2 1 0-16,0-1 0 0,-3 2 0 0,-2-2 0 15,0 0 128-15,1 0-128 0,-2 0 0 0,1 0 0 0,-2 0 0 0,1 0 128 16,-2-2-128-16,2 2 0 0,-1 2 0 0,-2 0 0 15,-2-2 0-15,-3 0 0 0,1 0 128 0,-1 1-128 16,-1 2 0-16,-1-2 0 0,0-1 0 0,-2 2 0 16,-2-2 0-16,-2 2 0 0,0 1 0 0,2-1 0 15,0 2 0-15,-1-1 0 0,-1-1 0 0,1-1 0 16,-2 1 0-16,-1-1 0 0,-1 1 0 0,1 0 128 16,0-1-128-16,2-1 0 0,-2 0 0 0,-1 1 0 15,-2-1 0-15,0 3 0 0,0-1 0 0,-1 0 0 16,-1-2 0-16,1 0 0 0,-1 0 0 0,2 1 0 15,-1 0 0-15,-4-1 0 0,0 1 0 0,1 1 0 16,-3 0 0-16,-8-2 0 0,11 4 0 0,-4 0 0 16,-7-4 0-16,0 0 0 0,0 0 0 0,8 5 0 0,-8-5 0 0,0 0 0 15,0 0 0-15,0 0 0 0,0 0 0 0,0 0 0 16,-4 8 0-16,-2-1 0 0,-3-4 0 0,-1 1 0 16,0-1 0-16,-3 1 0 0,-2-1 0 0,-1-1 0 15,0 0 0-15,-2 0 0 0,-4 1 0 0,1-1 0 16,-5 2 0-16,-2-1 0 0,-1-1 0 0,-1-1 0 15,0 2 0-15,0-2 0 0,-6-1 0 0,3 1 0 16,-1 1 0-16,0 0 0 0,-3-2-128 0,0 0 128 16,-1 3 0-16,-2-1 0 0,0 1 0 0,-2-2-144 15,-5-1 144-15,-2 0 0 0,-1 0 0 0,1 0-128 16,2 0 128-16,-1-1 0 0,-3 0 0 0,1 1 0 16,0 0 0-16,-5 0 0 0,-5-2 0 0,-1 1 0 0,0 0 0 0,-1-2 0 15,1 2 0-15,-3 0 0 0,2-1-128 0,-5 2 128 16,-3 0 0-16,-1-1 0 0,-2-1 0 0,2 0 0 15,0 0 0-15,1 1 0 0,-1 1 0 0,-4 0 0 16,-4-2 0-16,1 1-128 0,3-3 128 0,0 3 0 16,2 1 0-16,-7 0 0 0,-2-1 0 0,-2-1 144 15,2 1-144-15,-1 1 0 0,2 0 0 0,-4 0 0 16,-3 0 0-16,1 0 0 0,0 1-192 0,3-1 192 16,1 0 0-16,-2 0 0 0,-1 0 0 0,-1 0 0 15,-1-1 0-15,3 0 0 0,1 0 0 0,-2-1 0 16,-4 2 0-16,1 0 0 0,1-1 0 0,0 1 0 15,-1 0 0-15,-1 0 0 0,-3 0 0 0,2 0 0 16,-1 0 0-16,2 1 0 0,1 1 0 0,-1 0 0 16,-4-1 0-16,1 1 0 0,0-2 0 0,3 1 0 0,2 0 0 15,-2-1 0-15,-3 0 0 0,2 0 0 0,2 0 0 0,2 1 0 16,2 2 128-16,-3-3-128 0,-1 0 0 0,2 0 0 16,0 0 0-16,2 0 0 0,1 0 0 0,0 0 0 15,-1 1 0-15,0-1 0 0,-2-1 0 0,4-2 0 16,1 2 0-16,-2 1 0 0,-2 0 0 0,2 0 0 15,1-1 0-15,5 1 0 0,0-1 0 0,-1 1 0 16,-2-2 0-16,-1 2 0 0,-1-2 0 0,5 1 0 16,4 1 0-16,-2 0 0 0,1 0 0 0,-2 0 0 15,-4 0 0-15,4-2 0 0,2 0 0 0,1 0 0 16,2 2 0-16,-3-1 0 0,0-1 0 0,0 0 0 16,-2 1 0-16,5 0 0 0,2-2 0 0,1 2 0 15,0 1 0-15,-3 0 0 0,-1 0 0 0,0 0 0 16,2-1 0-16,1 1 0 0,0-2 0 0,2 1 0 0,-1 4 128 0,-1-3-128 15,-1 0 0-15,1-2 0 0,3 2 0 0,2-1 0 16,-1-1 0-16,5 0 0 0,0 0 0 0,-2 1 0 16,-3 1 0-16,1-2 0 0,2 0 0 0,2 0 0 15,4 1 0-15,-1 1 0 0,4 0 0 0,-3 0 0 16,-1 0 0-16,2 1 0 0,0-1 0 0,2 0 0 16,-2-1 0-16,4 1 0 0,2 0 0 0,2 0 0 15,1 0 0-15,-1-1 0 0,1 1 0 0,1-3 0 16,1 2 0-16,1-1 0 0,-2-3 0 0,4 2 0 15,3-1 0-15,1 3 0 0,2-2 0 0,0 1 0 16,3-2 0-16,0 1 0 0,1 2 0 0,1 0 0 0,3-2 0 0,1 2 0 16,-1-1 0-16,0-1 0 0,3-1 0 15,1 3 128-15,1 0-128 0,1-1 0 0,-1 0 0 16,7 1 0-16,-2 1 0 0,0 1 0 0,2 0 0 0,-1 2 0 16,2-1 0-16,1 3 0 0,-1-1 0 0,3 0-144 15,-1 1 144-15,3 4 0 16,3-1-1648-16,1 3-208 0,4 2-64 0</inkml:trace>
  <inkml:trace contextRef="#ctx0" brushRef="#br2" timeOffset="81245.86">31833 12310 13823 0,'0'-18'1216'0,"1"5"-960"0,-1 0-256 0,3 0 0 15,-1-4 560-15,1 2 64 0,-1-1 16 0,1 1 0 16,1-1 96-16,-1 2 32 0,2-3 0 0,-1 1 0 16,-1-1-256-16,2-2-32 0,-3 1-16 0,1 2 0 15,-2 1 64-15,-1-2 16 0,-2 0 0 0,-1 2 0 16,-1 1 32-16,-2 0 16 0,-3-1 0 0,-1 0 0 16,0-1-160-16,-2 3-48 0,-2 1 0 0,-1-2 0 15,-1 1 0-15,-2 1-16 0,-3-4 0 0,1 0 0 0,0-1 80 0,-2 5 32 16,1 1 0-16,-4 1 0 15,-3 3-160-15,-2-2-16 0,-2 2-16 0,-3 1 0 0,-7 4-128 0,1 0-32 16,-2 9 0-16,-1-2 0 0,0-1-128 0,-2 2 160 16,-1 3-160-16,0 5 160 0,0 4-160 0,-2-1 128 15,-2 1-128-15,-1 2 128 0,-2 1 0 0,3 6-128 16,3 4 192-16,2 4-64 0,2-1-128 0,3 5 128 16,4 6-128-16,6 1 128 0,-1 2-128 0,4 5 0 15,1 3 0-15,4 5 128 0,10 1 64 0,2 3 16 16,2-4 0-16,5 3 0 0,6-4-16 0,5 4 0 15,3 3 0-15,6 1 0 0,4 0-64 0,7-2-128 16,-1-4 176-16,6 1-176 0,4-3 128 0,2 0-128 0,3-4 0 0,3-4 0 16,4-2 0-16,4-1 0 0,3-6 0 0,0-1 0 15,-2-2 0-15,1-7 0 0,-1-4 0 0,2-1 0 16,1-4 288-16,2 2 0 0,3-6 0 16,3-4 0-16,2-2-16 0,0-5 0 0,-3 0 0 15,3-9 0-15,3-7-32 0,2-4-16 0,0-3 0 0,-1-3 0 16,-5-9-80-16,-4-2-16 0,-4-5 0 0,-25 13 0 15,5-8 336-15,4-6 64 0,1-10 16 0,0-4 0 16,0-7 224-16,-3-2 32 0,-3-1 16 0,25-63 0 16,-22 13-272-16,-11 10-48 0,-12 12-16 0,-8 11 0 15,-8 14-192-15,-9 7-32 0,-7 6-16 0,-8 0 0 16,-7-3 0-16,-8-3 0 0,-10 0 0 0,20 24 0 16,-10-1-240-16,-2 0 0 0,-4-1 128 0,-4-1-128 15,-7-1-752-15,-4 1-192 16,-2-3-32-16</inkml:trace>
  <inkml:trace contextRef="#ctx0" brushRef="#br2" timeOffset="82458.59">2988 2653 24815 0,'-8'-16'1088'0,"2"10"256"0,1-3-1088 0,0 2-256 0,1-2 0 0,1 3 0 0,-1-3 272 0,-1 1 0 16,0 1 0-16,0-2 0 0,-2 3 64 0,1-3 16 16,-3 2 0-16,0 0 0 0,-2 0 32 0,-3 4 0 15,-4-1 0-15,0 0 0 0,-1 3-176 0,-5 4-16 16,-4 1-16-16,-1 1 0 0,-1 6-176 0,-3 1 0 16,-4 3 144-16,-1 5-144 0,-1 2 128 0,-2 3-128 15,-3 1 128-15,-1 5-128 0,3 1 256 0,2 3-32 16,0 5 0-16,1 2 0 0,-1 2 32 0,6 3 16 15,4 0 0-15,0 3 0 0,2 0-16 0,3 3-16 16,2 0 0-16,3 4 0 0,2 2-240 0,1 2 128 16,2-3-128-16,5-1 0 0,5 2 128 0,5 2-128 0,5-4 0 15,4 1 144-15,1 2-144 0,5-1 0 0,4-3 0 16,3 1 128-16,2-1-128 0,2-2 0 0,0-4 0 0,5 1 0 16,2-2 0-16,2-4 0 0,0-2 0 0,2-5 0 15,2-3 0-15,3-6 0 0,2-1 0 0,5-5 0 16,0-6 0-16,5-3 0 0,-2-1 0 0,1-8 0 15,2-4 176-15,2-2-48 0,2-5-128 0,5-6 192 16,6-2 0-16,0-6-16 0,-2-9 0 0,-1-3 0 16,-1-7 0-16,-1-6 0 0,0-4 0 0,0-7 0 15,-2-8-48-15,-3-1 0 0,-7-3 0 0,-6-2 0 16,-7-1 128-16,-5-2 32 0,-4-1 0 0,-7-2 0 16,-6-5 400-16,-7-4 80 0,-6-4 0 0,-5-2 16 15,-6 4-208-15,-7 2-32 0,-7-1-16 0,-7 5 0 16,-5 6-176-16,-6 9-32 0,-6 9-16 0,-8 12 0 15,-6 8-64-15,-3 6-16 0,-3 9 0 0,-8 8 0 16,-8 10-48-16,-6 7-16 0,-7 1 0 0,-1 11 0 0,-3 5-160 0,1 11 0 16,-3 3 0-16,1 3 0 0,-5 1-336 0,6 4-48 15,6 6-16-15,3 4 0 16,0 4-1904-16,4 5-384 0,0 3-80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55:36.23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1574 4813 8287 0,'0'0'736'0,"0"0"-592"16,-8 4-144-16,8-4 0 0,-9 7 1264 0,2 1 208 15,-1-3 64-15,2 1 0 0,6-6-368 0,-6 7-64 16,1-3-16-16,0 6 0 0,0-3-144 0,1 4-48 16,1-4 0-16,3-7 0 0,-6 12-96 0,6-12-32 15,-1 10 0-15,1-10 0 0,0 0-64 0,0 0 0 16,8 11-16-16,-8-11 0 0,0 0 64 0,10 2 16 15,-10-2 0-15,14-9 0 0,-1-3 144 0,2-3 48 16,-1-3 0-16,0 0 0 0,-1-2-432 0,1-4-80 16,1 0 0-16,-2 0-16 0,-1-3-240 0,5 3-64 15,-2-2 0-15,0 2 0 0,-2 1-128 0,-2 0 0 16,-2 0 144-16,-1 3-144 0,0 0 0 0,-2 3 128 0,0 2-128 0,-1 6 0 16,-5 9 0-16,0 0 0 15,0 0 0-15,0 0 0 0,11 13 0 0,-5 7-208 0,-1 1 80 0,1 5 128 16,-1 6-144-16,1 6 144 15,-1 4 0-15,0 6 0 0,-3 6 0 0,1 9 0 0,-3 7 0 0,0 3 0 16,-1-2 0-16,-1 0 0 0,-2-4 0 0,2 1 0 16,-2-1 0-16,0-5 0 0,-1-2 0 0,1-12 0 15,1-6 0-15,0-5 0 0,-1-5 0 0,2-7 144 16,-1-4 208-16,1-5 32 0,-1-2 16 0,2-2 0 16,1-12 64-16,0 0 16 0,0 0 0 0,0 0 0 15,0 0 272-15,-3-16 48 0,2-4 16 0,-2-5 0 16,3-3-288-16,2-8-48 0,-1-7-16 0,1 0 0 15,4-4-336-15,-3 1-128 0,4-1 0 0,2-3 144 16,1-2-144-16,3 1 0 0,1 2 0 0,3-3 0 16,4-2 0-16,3 3 0 0,4 2 0 0,2 6 0 0,1-1 0 0,2 5 0 15,0 3 0-15,0 3 0 0,-1 5 0 0,-1 2 0 16,1 3 0-16,1 4 0 0,0 2 0 0,2 3 0 16,2 5 0-16,1 1 0 0,1 2 0 0,-1 3 0 15,-3-1 0-15,-2 4 0 0,-2 4-304 0,-1 1 64 16,-5 0 16-16,-3 5 0 15,-5-2-2064-15,-3 3-400 0,-1-3-96 0</inkml:trace>
  <inkml:trace contextRef="#ctx0" brushRef="#br0" timeOffset="550.71">3590 4871 13823 0,'-12'0'1216'0,"0"-1"-960"16,-2 1-256-16,0 1 0 0,0 4 976 0,1 2 160 0,0-5 16 0,0 1 16 15,1 1-192-15,0 0-32 16,2 1-16-16,10-5 0 0,0 0 96 0,0 0 32 0,0 0 0 0,0 0 0 16,0 0-192-16,14-8-32 15,3 2-16-15,7-5 0 0,5 5-176 0,4-4-16 0,3 0-16 0,1-3 0 16,2 0-224-16,2 3-64 15,1-4 0-15,1 3 0 0,-5 2-192 0,0-1-128 0,0 3 160 16,-1 2-160-16,-5 1 128 0,-2 3-128 0,-2 0 0 16,-4 3 0-16,-3 5-144 0,-2-1-128 0,-6 6-32 15,-7-1-8944-15,-7 4-1792 0</inkml:trace>
  <inkml:trace contextRef="#ctx0" brushRef="#br0" timeOffset="710.42">3520 5287 26719 0,'0'0'2368'0,"6"9"-1888"16,3-3-480-16,2 1 0 0,3 0 576 0,3-4 32 16,2-1 0-16,4 1 0 0,2-1 592 0,3-2 112 15,3-2 32-15,2-3 0 0,2-2-416 0,5-1-80 16,1 0-16-16,0-1 0 0,0 3-512 0,1-2-128 16,1 2 0-16,1 3-11200 15,-3-1-2224-15</inkml:trace>
  <inkml:trace contextRef="#ctx0" brushRef="#br0" timeOffset="1367.94">5273 4476 17903 0,'0'0'784'0,"0"0"176"0,-7-13-768 0,3 4-192 16,2-2 0-16,3 1 0 0,2 1 768 0,3-2 96 16,-1-1 32-16,4-2 0 0,-1 1-320 0,2 2-48 15,1 0-16-15,5-3 0 0,0 0-32 0,4 2-16 16,3-1 0-16,-1 6 0 0,0-2-64 0,2 6-16 15,1 6 0-15,3 6 0 0,1 2-384 0,3 8 0 16,-3 7 0-16,-2 2 0 0,-3 5 0 0,-2 6 0 16,-3 6 0-16,-3 2 0 0,0 9 0 0,-5-2 0 15,-2 3 0-15,-7-1 0 0,-4-1 0 0,-6-2 192 0,-7 0-64 16,-3-3 0-16,-2-3 208 0,-3 0 48 0,-6-3 0 16,-2-1 0-16,0-5 384 0,0-1 64 0,-1-2 32 15,0 0 0-15,1-6-32 0,1-1-16 0,0 2 0 16,-1-2 0-16,1-1-304 0,1-5-48 15,1-2-16-15,1-3 0 0,0-5-64 0,10-2-32 0,3-1 0 0,6-1 0 16,8-8-96-16,0 0 0 16,0 0-16-16,10 9 0 0,8-3-96 0,5 2-16 0,3-2 0 0,8-1 0 15,4 0-128-15,5-1 0 16,3-1 144-16,6-3-144 0,9-3 128 0,0-1-128 0,-1-2 128 0,-2 2-128 16,-2 3 128-16,-1 0-128 0,-3 2 160 0,-5-1-160 15,-5 0 128-15,-2 0-128 0,0 1 0 0,-5 0 0 16,1 1-2176-16,-3-2-512 0</inkml:trace>
  <inkml:trace contextRef="#ctx0" brushRef="#br0" timeOffset="2222.12">6783 5011 10127 0,'-14'1'448'0,"14"-1"96"0,-9-3-544 0,0 1 0 15,1 0 0-15,1 1 0 0,0-2 3872 0,7 3 672 0,-7-5 128 0,7 5 16 16,0 0-2320-16,-7-5-448 0,7 5-112 16,-5-10-16-16,1 2-640 0,4 8-144 0,-1-10-32 0,1 10 0 15,3-9-448-15,1 0-80 0,-4 9-32 0,0 0 0 16,2-9-272-16,-2 9-144 0,0 0 160 0,0 0-160 0,0 0 0 0,0 0 0 16,0 0-208-16,0 0 64 15,0 0-2336-15,-8 9-464 0,1 3-80 0</inkml:trace>
  <inkml:trace contextRef="#ctx0" brushRef="#br0" timeOffset="2853.54">8007 4135 11967 0,'0'0'1072'0,"5"-7"-864"0,0 0-208 0,3 4 0 0,-8 3 1696 0,7-8 288 15,1 3 64-15,-8 5 16 0,0 0-304 0,0 0-64 16,0 0-16-16,0 0 0 0,10 6-528 0,-2 4-128 16,-3 4 0-16,-1 3-16 0,-2 2-80 0,2 4-16 15,-4 5 0-15,0 4 0 0,0 7-128 0,-3 7-16 16,1 7-16-16,-1 9 0 0,2 3-48 0,0 6 0 15,-2 2 0-15,1 3 0 0,-1-1-96 0,-2 1-32 16,1 1 0-16,-1-5 0 0,-4-6 0 0,2 0-16 0,-1-7 0 0,0-3 0 16,-2-7-112-16,0-2-32 15,1-5 0-15,0-1 0 0,2-3-240 0,-2-4-48 0,0-3-128 0,2-2 192 16,1-6-192-16,1-4 0 16,1-2 128-16,2-7-128 15,2-10-1040-15,0 0-256 0,0 0-48 0,0 0-10800 16,0 0-2144-16</inkml:trace>
  <inkml:trace contextRef="#ctx0" brushRef="#br0" timeOffset="3338.4">8762 3389 21071 0,'0'0'928'0,"0"0"208"0,0 0-912 0,0 0-224 15,0 0 0-15,0 0 0 0,6 12 944 0,-1-2 144 0,-5 1 16 0,2 5 16 16,-2 0 0-16,-2 6 0 0,-3 3 0 0,3 3 0 15,-3 4-256-15,1-2-48 0,-3 1-16 0,2 3 0 16,-2 3-352-16,-1 0-64 0,0-3 0 0,2-1-16 16,-3-2-208-16,2-6-32 0,-2-1-128 0,0 1 192 15,0-4-192-15,0-2 176 0,0-1-176 0,3-3 160 16,-1-8-448-16,7-7-96 0,-5 10 0 0,5-10-16 16,0 0-2432-16,0 0-496 0,4-14-80 15,6 1-32-15</inkml:trace>
  <inkml:trace contextRef="#ctx0" brushRef="#br0" timeOffset="3620.2">9399 3220 15663 0,'0'0'688'0,"0"0"144"0,0 0-656 0,1 10-176 15,2 3 0-15,-3 4 0 0,-3 2 2096 0,-3 1 384 16,-2 6 80-16,-3 1 0 0,-3 4-832 0,-4-1-192 16,-3 10-16-16,6-11-16 0,-1 7-400 0,-3 6-80 15,0-2 0-15,-4 4-16 0,0 4-448 0,0 3-96 16,-1 0-16-16,-7 16 0 0,7-6-304 0,5-12-144 0,4-8 128 0,3-5-128 16,2-7-128-16,4-6-128 0,3-5 0 0,3-7-16 31,4-1-1744-31,1-3-352 0,-5-7-64 0,12 3-10608 0</inkml:trace>
  <inkml:trace contextRef="#ctx0" brushRef="#br0" timeOffset="4118.02">9425 3919 27647 0,'7'-10'2448'0,"4"1"-1952"16,1-3-496-16,2 1 0 16,2 3-256-16,-2-5-128 0,0 0-48 0,3 0 0 0,0-2 1248 0,-4 4 240 15,0 1 48-15,5-3 16 0,-2 1-240 0,2 5-48 16,-2-2-16-16,0 3 0 0,-2 2-240 0,0 2-32 16,-3 4-16-16,-1 2 0 0,-1 4-256 0,-2 1-48 15,-4 4-16-15,-1-2 0 0,-4 3 16 0,-3 3 0 16,-4 2 0-16,-1 1 0 0,-1 1 0 0,-8 5 0 15,0-3 0-15,2-4 0 0,3-3 112 0,1-2 32 16,6-3 0-16,0-2 0 0,4 1-64 0,3-10-16 16,3 9 0-16,-3-9 0 0,9 5 0 0,4 1 0 15,2-2 0-15,4 3 0 0,3 0 48 0,2-2 16 16,3 4 0-16,3-1 0 0,1 5-96 0,1-2 0 16,-2 3-16-16,-1 1 0 0,-1-1 80 0,-2-2 0 15,-3 0 16-15,-6 4 0 0,-3-2-64 0,-3 2-16 16,-6-2 0-16,-4 1 0 0,-5 1 192 0,-5 0 16 15,-5-1 16-15,-5 2 0 0,-5-3 96 0,-4 0 0 16,-6-1 16-16,-3 1 0 0,-1-2-272 0,-17 2-64 0,3-2-16 16,5 0 0-16,1-3-96 0,3 0-16 0,0-2 0 15,3-4 0-15,1 0-416 0,3 1-96 0,2-2 0 0,2 1-16 32,2-3-2064-32,0 2-416 0,3 1-64 0,1-1-32 0</inkml:trace>
  <inkml:trace contextRef="#ctx0" brushRef="#br0" timeOffset="4869.95">25039 14460 11055 0,'-13'-3'480'0,"13"3"112"0,0 0-464 0,-8-3-128 0,2 0 0 0,6 3 0 15,0 0 0-15,0 0 0 0,0 0 128 0,-1-12-128 16,1 2-704-16,0-3-224 0,0 1-32 15,1-2-1792-15,0 2-336 0</inkml:trace>
  <inkml:trace contextRef="#ctx0" brushRef="#br0" timeOffset="4989.71">24756 14199 10943 0,'-16'0'480'0,"4"-2"96"0,-2-2-448 0,-1 1-128 16,0-1 0-16,1 1-3216 15,1-4-672-15</inkml:trace>
  <inkml:trace contextRef="#ctx0" brushRef="#br0" timeOffset="6926.23">24530 14078 9215 0,'-13'-10'816'0,"5"6"-656"0,-4 0-160 0,-1 0 0 15,-1-3 976-15,-1 0 176 0,-3 3 16 0,1 1 16 16,-2-1-80-16,-2 0-16 0,-2 0 0 0,2 2 0 16,-1 2 64-16,0-2 0 0,2 0 0 0,0-2 0 15,-1-1-16-15,2 2 0 0,-1 3 0 0,5-1 0 16,2-4-176-16,3 0-48 0,2 2 0 0,8 3 0 15,-9-3-192-15,9 3-32 0,-6-4-16 0,6 4 0 16,0 0 160-16,0 0 16 0,0 0 16 0,10-3 0 16,2-1-448-16,2 3-96 0,2 0 0 0,3-2-16 15,0 1 80-15,5-2 0 0,4-1 16 0,5 2 0 16,3 1 0-16,7-1 0 0,7-1 0 0,7 1 0 16,7-1-96-16,3 1-32 0,3-2 0 0,2 0 0 15,3-3-96-15,7 3-32 0,4 0 0 0,-1-1 0 0,-2 2-144 16,-3 2 0-16,-1-4 0 0,5 1 128 0,3 2-128 15,0 0 192-15,-5 2-192 0,-1-2 192 0,-5 1-192 16,3 0 160-16,2 0-160 0,3 1 160 0,1-2-16 0,-2 0 0 16,-3 0 0-16,0 0 0 0,2-2 0 0,4 3 0 15,3-1 0-15,-3 0 0 0,-3 1-144 0,1 2 160 16,1-1-160-16,4-1 160 0,3 2-160 0,-1 2 128 16,-4-1-128-16,0 0 128 0,-1 3-128 0,2-1 0 15,1 2 0-15,-5-3 0 0,-8-2 0 0,0 0 0 16,1 0 128-16,-1 1-128 0,-1-1 0 0,-1 0 0 15,-2 0 0-15,-5 0 0 0,-3-1 0 0,-2 1 0 16,2-1 128-16,1 1-128 0,1 0 0 0,0 0 0 0,-1-1 0 16,-2 1 128-16,-7-3-128 0,0 2 0 0,0 0 0 15,-3-1 128-15,-2 1-128 0,3 0 0 0,-2-1 0 16,-5 2 128-16,-4-1-128 0,-4 1 0 0,-2 0 0 0,-4 0 0 16,-5-1 0-16,-4 1 0 0,-3 0 0 0,-3 0 0 15,-3 0 0-15,0 1 0 0,-2 0 0 0,-6-1 0 16,-7 0 0-16,0 0 0 0,0 0 128 0,0 0-128 15,0 0 0-15,0 0 0 0,0 0 0 0,0 0 0 16,0 0 0-16,-8 8 0 0,-1 0 0 0,-3-5 0 16,1 3 0-16,-2 0 128 0,-2-2-128 0,0 2 0 15,-4 2 0-15,-6-3 128 0,-1-1-128 0,-2 2 0 16,-3 0 0-16,-4-1 128 0,-6-1-128 0,-2 3 0 16,-2-4 0-16,-3 4 128 0,-3 2-128 0,-2-3 0 15,-5 3 144-15,-6-3-144 0,-8 3 160 0,-5-4-160 0,-4 0 0 0,-1 3 0 16,-3-2 0-16,-6 2 0 0,-10 0 192 15,-6-3-48-15,1 1-16 0,-6 2 0 0,-3-2-128 16,-2 3 0-16,-7-3 0 0,-1 3 0 16,1-3 0-16,-3 0 208 0,-6 1-48 0,1 0-16 0,4 1-16 15,-4 0 0-15,-3-2 0 0,5 3 0 0,7 2-128 0,1 0 0 16,0-5 0-16,9 4 0 0,8-1 0 0,4 2 160 16,-1-6-160-16,8 1 160 0,6-2-160 0,8 0 0 15,7 2 144-15,1 0-144 0,2-2 128 0,1-3-128 16,-3-1 128-16,9 0-128 0,3 2 0 0,3-1 0 15,5-1 0-15,3 2 0 0,4 1 0 0,0-3 0 16,1-1 0-16,0-2 0 0,1-1 0 0,3 2 0 16,1-1 0-16,3-2 0 0,-3 0 0 0,6 1-128 15,2 2 0-15,0-1 0 0,6 2 128 0,2-2-160 16,4 2 160-16,5 0-160 0,4 0 160 0,10 1-160 16,0 0 160-16,0 0-160 0,0 0 32 0,17-5 0 0,4 1 0 0,7-3 0 15,6 1 128-15,9 2-208 0,9-2 80 0,7 2 128 16,6 0-128-16,2 0 128 0,0-4 0 0,7 1 0 15,6 3 0-15,7 2 0 0,9 3 0 0,0-5 0 16,0-3-128-16,10 3 128 0,9 1 0 0,4-3 0 16,0-2 0-16,11 3 0 0,9-1 0 0,3 2 0 15,-1 0 0-15,6-3 128 0,7 0-128 0,-3 5 192 16,-5-1-192-16,3 3 0 0,1-1 0 0,-4 0-176 16,-5-1 176-16,-2 2 0 0,-3 0 128 0,0 2-128 15,-4-1 160-15,-2 0-32 0,-4 0-128 0,-2 1 192 16,-6-1-192-16,-2 2 144 0,-3-1-144 0,-6-1 128 15,-8-2-128-15,-5 2 0 0,-4 3 0 0,-3 0 0 0,-6-2 0 16,-7 0 0-16,-8 0 128 0,-7 0-128 0,-7-2 0 16,-4 1 0-16,-6 1 0 0,-6 3 128 0,-6-2-128 0,-3-2 0 15,-8 1 0-15,-3 0 128 0,-2 2-128 0,-4-2 0 16,-10-2 0-16,0 0 0 0,0 0 0 0,0 0 0 16,0 0-128-16,-10 7 128 0,-4-5 0 0,-3 2-176 15,-6 0 176-15,-5 1-128 0,-4-2 128 0,-4-1 0 16,-2 3 0-16,-5 2 0 0,-8-2 0 0,-7-4-192 15,-11 1 192-15,0-2-192 0,-3 0 192 0,-4 3 0 16,1 1 128-16,-9 0-128 0,-9-6 0 0,-2 0 0 16,-3 4 0-16,-4 1-128 0,-5-1 128 0,-6 0 128 15,-13-6-128-15,-2 4 176 0,-4 4-176 0,-8-4 0 16,-8 0-160-16,-7-2 160 0,-6 2 0 0,-1 0 0 0,2 2 0 16,-5-4 160-16,-7 0-160 0,3 1 0 0,5 2 0 15,7-1 0-15,7-1 0 0,5 1 0 0,1 0 0 0,10 2 0 16,8 1 0-16,5-2 0 0,3 2 0 15,3-2 0-15,2-2 0 0,6 3 0 0,7 3 0 0,0-2 0 16,-2-5 0-16,4 4 0 0,3 2 0 0,4-2 0 16,4 2 0-16,-1 1 0 0,-3-4 0 0,5 3 0 15,6-1 0-15,10 0 0 0,11 1 0 0,5 1 0 16,6-2 0-16,10-2 0 0,6-1 0 0,10 0 0 16,8-1 0-16,14 1 0 0,0 0 0 0,0 0 0 15,12-9 0-15,8 1 0 0,6-1 0 0,5 1 0 16,6-3 0-16,10 2-176 0,10-2 48 0,13 2 0 15,10-1 128-15,8 1 0 0,4-4 0 0,7-1 0 16,9-1 0-16,8 2 0 0,4-2 0 0,9 0 0 0,3-3 0 16,5 4 128-16,3-1-128 0,7 2 176 0,6 2-176 0,-2-1 0 15,-3 1 0-15,7-1 128 0,4 6-128 16,-3-3 0-16,-3 2 0 0,0-4 0 0,2 4 0 0,-5-3 0 16,0 2 0-16,0-1 128 0,-1 3-128 0,1 1 0 15,0-3 0-15,-5 3 0 0,-5 1 144 0,-3 3-144 16,2 1 160-16,-10 1-160 0,-7 0 0 0,-3 2 0 15,-5-2 0-15,-6 3 0 0,-9-1 0 0,-6 2 0 16,-8-3 0-16,-5 1 0 0,-4 0 0 0,-4 1 0 16,-10 1 0-16,-5-2 0 0,-6-1 0 0,-7 0 0 15,-10 0 0-15,-6 1 0 0,-7-2 0 0,-4 4 0 0,-6-2 0 16,-11-3 0-16,0 0 0 0,0 0 0 16,0 0 0-16,-13 4 0 0,-4-2 0 0,-8 1 0 0,-6-1 0 0,-10-1 0 15,-6 2 0-15,-9-2 0 0,-9-1 0 0,-5 0 0 16,-3 0 0-16,-6 2 0 0,-9-2 0 0,-7 0 0 15,-12-2 0-15,-4 2 0 0,-2 3 0 0,-9-1 0 16,-11-2 0-16,1 0 0 0,-3 0 0 0,-6 0 0 16,-7 0 128-16,0 2-128 0,-2 0 0 0,2 1 0 15,3-1 128-15,-2 3-128 0,-6-1 0 0,4 1 0 16,5 4 0-16,-1-3 128 0,0 3-128 0,9-1 0 16,7 2 0-16,3-1 0 0,2 4 0 0,10-3 0 15,11 3 0-15,11-2 0 0,9-2 0 0,5 2 0 16,5-3 0-16,11 1 128 0,10-7-128 0,10 2 0 15,7-1 0-15,11-1 0 0,8 3 0 0,16-5 0 16,0 0 0-16,0 0 0 0,15-3 0 0,13 0 0 16,11 1-128-16,15-4 128 0,11-4 0 0,10 3 0 0,3-3 0 0,20 1-128 15,17-5 128-15,7 1 0 0,4 1 0 0,11 1 0 16,10 3 0-16,5-2 0 0,1 1 0 0,4-1 0 16,5 5 0-16,0-3 0 0,1 3 256 0,-1 2-64 15,-3-4 0-15,1 3 0 0,1 4 0 16,-6 0 0-16,-5 0 0 0,-3 3 0 0,-2 1-32 0,-5-2-16 15,-9 2 0-15,-7-3 0 0,-4 2-144 0,-12-1 0 16,-13 1 0-16,-7 2 128 16,-11-1-800-16,-3-3-160 0,-7-1-48 0,-8 0 0 15,-9 3-1552-15,-11-3-304 0,-9-3-64 0</inkml:trace>
  <inkml:trace contextRef="#ctx0" brushRef="#br0" timeOffset="8356.96">30140 13756 8287 0,'0'0'368'0,"0"0"80"0,0 0-448 0,0 0 0 0,0 0 0 0,0 0 0 0,0 0 1600 0,0 0 256 16,7 8 32-16,-7-8 16 0,5 10-1008 0,-1 1-208 15,-1 0-48-15,-3 1 0 0,-3 1 320 0,-1 0 48 16,-1 3 16-16,-1 3 0 0,-3 4 64 0,3 1 0 15,-6 3 16-15,2 4 0 0,-3 0-176 0,-1 1-32 16,0-4-16-16,-1 1 0 0,-1 3 48 0,-2-5 16 16,-4-2 0-16,1-2 0 0,-2-4 208 0,-1-1 64 15,-2-3 0-15,-2 0 0 0,-2-3-192 0,-1 1-16 16,2-1-16-16,0-4 0 0,1-3-304 0,-2-1-64 16,4-3-16-16,3-3 0 0,-1-6 32 0,3-1 16 0,2-4 0 15,3-2 0-15,1-1-208 0,2-4-32 0,3 0-16 0,0-8 0 16,3-1 16-16,3-4 0 0,3-3 0 0,5-1 0 15,0-3-224-15,6-7-32 0,3-2-16 0,2-3 0 16,4-1-144-16,5 5 0 0,4-1 0 0,5 9 0 16,3-1 0-16,3 7 0 0,4 4 0 0,3 2 0 15,2 7 0-15,1 3 0 0,0 3-176 0,-2 5 176 16,-2 1 0-16,-1 5-128 0,1 4 128 0,-2 5 0 16,-2 8 0-16,-3 2-128 0,-5 0 128 0,-3 8 0 15,-6 4 0-15,-3 6-160 0,-6 1 160 0,-7 4 0 16,-8 3-240-16,-7 3 64 0,-5 9 16 0,-6 1 0 15,-4-2 160-15,-3-1-208 0,-3-6 80 0,-1-2 128 16,-3-5-128-16,-3-4 128 0,0-8 0 0,-2-1 0 16,0-3 0-16,0-6 160 0,-5-3-16 0,3-4 0 0,0-5 112 15,-3-3 0-15,2-1 16 0,3-5 0 0,3-5-80 16,4-3 0-16,2-5-16 0,3-5 0 0,4-1-16 0,7 1 0 16,4-8 0-16,5-1 0 0,2-4-32 0,7-3 0 15,2-7 0-15,6-1 0 0,4-6-128 0,6-2 0 16,3 0 0-16,4 4 0 0,6 1-176 0,5 8 48 15,6 0 0-15,1 10 0 0,4 4-16 0,1 9 0 16,0 5 0-16,2 6 0 0,-1 6 144 0,0 7-160 16,0 5 160-16,-4 10-160 0,1 5 160 0,-8 5-128 15,-7 6 128-15,-7 4-128 0,-2 5 128 0,-12 7-128 16,-9 8 128-16,-9 1-128 0,-9 6-16 0,-5-2 0 16,-5-2 0-16,-6-3 0 0,-6-5 144 0,-2-6-128 0,-3-8 128 15,0-3-128-15,-4-6 128 0,0-4 224 0,-2-4-48 16,2-6-16-16,-1-3 176 0,1-3 48 15,-3-9 0-15,0-3 0 0,-2-2-144 0,4-10-32 0,4-2 0 0,4-7 0 16,3-7-16-16,6-5 0 0,6-4 0 0,6-5 0 16,3 0 32-16,8-6 0 0,5-6 0 0,8-5 0 15,3-5-224-15,7 0 0 0,6-4 0 0,8 8 0 16,7 4 0-16,4 7 0 0,6 3 0 0,3 9 0 16,4 9-256-16,2 6 16 0,2 8 0 0,1 9 0 15,0 12 240-15,0 8 0 0,1 8-160 0,-5 9 160 16,-4 1-160-16,-9 11 160 0,-7 6-208 0,-9 8 80 15,-9 11 128-15,-10 2 0 0,-9 1-144 0,-8 3 144 16,-7 3 0-16,-7-7-144 0,-6-7 144 0,-3-8 0 0,-5-6 0 16,-3-8 0-16,-5-3 0 0,0-9 0 15,-2-2 224-15,0-5 48 0,-1-4 16 0,2-3 0 0,-2 0-64 0,-3-10-16 16,-2-6 0-16,0-5 0 0,0-9-208 0,5-4 0 16,1-3-192-16,6-7 192 15,5-3-1808-15,4-7-256 0,5-4-48 16,5-1-18144-16</inkml:trace>
  <inkml:trace contextRef="#ctx0" brushRef="#br0" timeOffset="9711.5">21054 9179 13823 0,'0'0'1216'0,"0"0"-960"0,0 0-256 0,0 0 0 16,0 0 224-16,0 0 0 0,1-10 0 0,-1 10 0 15,2-8-224-15,4-2-208 0,-4 1 32 0,1 0 16 16,3 0-160-16,-1 1-16 0,0-1-16 0,0 0 0 31,0-1-400-31,2-2-80 0,-2 2 0 0</inkml:trace>
  <inkml:trace contextRef="#ctx0" brushRef="#br0" timeOffset="11822.95">21152 8948 6447 0,'0'0'576'0,"0"0"-576"0,-2-5 0 0,2 5 0 15,-2-9 2240-15,2 9 352 0,-3-7 64 0,3 7 16 16,0 0-1120-16,0 0-208 0,0 0-64 0,0 0 0 16,-6-3-64-16,6 3-32 0,0 0 0 0,0 0 0 15,-7-4-352-15,7 4-80 0,0 0-16 0,0 0 0 16,0 0-32-16,0 0 0 0,0 0 0 0,0 0 0 0,0 0 64 0,0 0 16 15,0 0 0-15,0 0 0 16,0 0-256-16,0 0-48 0,4 11-16 0,-4-11 0 0,5 13-16 0,-1-3-16 16,3 0 0-16,0 3 0 0,-1 0-112 0,6 2 0 15,-2 1-16-15,3 4 0 0,0 0-16 0,1 4 0 16,-1-1 0-16,3 4 0 0,0-1 0 0,1 5 0 16,2-2 0-16,-1 3 0 0,-1 2-48 0,3 3-16 15,1 1 0-15,1 1 0 0,-1 1-48 0,1-1-16 16,-2-1 0-16,2-2 0 0,0 1 0 0,-2 0 0 15,-2 1 0-15,2-1 0 0,-2-2 32 0,2 1 16 16,2 0 0-16,-1-1 0 0,-3 1 32 0,4-3 0 0,-1 0 0 16,4 0 0-16,-1 2-48 0,2 2-16 0,-2-1 0 15,1 2 0-15,3 1-48 0,-3 1 0 0,2-2 0 16,-2 1 0-16,1-2-128 0,-2 1 160 0,-1-2-160 0,-1-2 160 16,-2-1-32-16,-1-1 0 0,-2 1 0 0,2 1 0 15,1 2 32-15,-1 0 0 0,0-1 0 0,0 2 0 16,-3 1 64-16,3-1 16 0,2-1 0 0,-1-3 0 15,2 0-32-15,-1 0 0 0,2-3 0 0,0-2 0 16,-1 0-80-16,0-1-128 0,1 2 176 0,0 3-176 16,-1-5 144-16,-2 3-144 0,1-2 0 0,-1 3 144 15,1 3-144-15,0-1 0 0,-1 1 0 0,-2-1 128 16,1-2-128-16,0 2 0 0,0 0 0 0,1 0 0 16,1-1 128-16,2-4-128 0,2 1 0 0,1 3 128 15,2-3-128-15,-1 1 0 0,4 4 0 0,-1-1 128 16,1-4-128-16,0 1 0 0,-1 1 0 0,-1-3 128 0,2 2-128 0,-3 0 0 15,0-4 0-15,-3 3 0 0,1 1 0 16,-2-2 0-16,-1 0 0 0,-2-4 128 0,2 1-128 0,-1 2 0 16,1 0 0-16,-1 1 0 0,0-2 0 15,0 2 0-15,-2-2 0 0,0 2 0 0,-1-3 0 0,0 3 0 16,-1-4 0-16,3 3 0 0,-2-2 0 0,-2 1 128 16,0-3-128-16,1-1 0 0,-3 5 0 0,2-4 0 15,0 0 0-15,-1 2 0 0,-2-1 0 0,0-2 0 16,1-3 0-16,-2 1 0 0,-1 5 0 0,1-3 0 15,1 1 0-15,0 1 0 0,0-1 0 0,4-1 0 16,-1 1 0-16,0 2 0 0,-3-2 0 0,1 4 0 16,2-3 0-16,-1 1 0 0,2 3 0 0,-1-2 0 0,-2 1 0 15,1-5 0-15,-2 4 0 0,3-2 0 0,-2-2 0 16,0 3 0-16,-2-2 0 0,2 0 0 0,-2 0 0 16,0 2 0-16,0-3 0 0,-2 2 0 0,-1 2 128 15,0-3-128-15,2-1 0 0,-2 1 0 0,0-2 0 0,0 0 0 16,0-1 0-16,1-1 0 0,0-1 0 15,-3 2 0-15,2-1 0 0,-3-1 0 0,1-3 0 0,0 2 0 16,-2-2 0-16,0 0 0 0,1 1 0 0,-1-4 0 16,-1 2 0-16,0-1 0 0,0 1 0 0,3-1 0 15,-7 0 0-15,4 1 0 0,0-3 0 0,2 2 0 16,-5 1 0-16,3 1 0 0,0 3 0 0,1-3 0 16,-3 0 0-16,2-1 0 0,1 3 0 0,-4-2 0 15,2-1 0-15,1 1 0 0,-1-5 0 0,0 3 0 16,-3 1 0-16,4 0 0 0,-1-5 0 0,0 1 0 0,-1-4 0 0,1 3 0 15,0-1 0-15,-4-8 0 16,0 0 0-16,1 8 0 0,-1-8 0 0,0 0 0 0,3 7 0 0,-3-7 0 16,2 7 0-16,-2-7 0 0,0 0 0 0,0 0 0 15,0 0 0-15,0 0 0 0,0 0 0 0,0 0 0 16,0 0 0-16,0 0 0 0,0 0 0 0,0 0 0 16,0 0-144-16,0 0 144 0,0 0 0 0,-6-17 0 15,-2-2 0-15,-2 0 0 0,-2-3 0 0,-1-6-128 16,-2 0 128-16,-1-5 0 0,1-1 0 0,1 0 0 15,-2-6 0-15,-2 5 0 0,0-1 0 0,-2 2 0 16,-2 0 0-16,2-2 0 0,-2 3 0 0,4 2 0 16,-3 1 0-16,-1-4 0 0,-1-2 0 0,-1-1 0 0,-1 0 0 15,-1-1 0-15,-4 0 0 0,2-1 0 0,0-3 0 16,-3-2 0-16,-1-4 0 0,1-3 0 0,4 2 0 16,2 0 0-16,-3 0 0 0,0 1 0 0,-2 3 0 0,-1-1 0 15,-1 6 0-15,0-4 0 0,4 1 0 0,-1-1 0 16,-2 2 0-16,1 2 0 0,-1-3 0 0,3 2 0 15,2 1 0-15,0-1 0 0,-2-2 0 0,2 2 0 16,0 4 0-16,2-2 0 0,1-3 0 0,-4 1 0 16,1 1 0-16,-1-4 0 0,0 1 0 0,-1-1 0 15,-2-2 0-15,-1-2 0 0,1 3 0 0,2-1 0 16,0 6 0-16,0-3 0 0,-1 1 0 0,2 1 0 16,2-2 0-16,1 2 0 0,-2 0 0 0,3 1 0 15,2-4 0-15,-1 4-128 0,2-1 128 0,-3-1 0 16,-1 1 0-16,1 3 0 0,0-1 0 0,-4-3 0 15,-2 0 0-15,1 0 0 0,-3-4 0 0,6 2 0 0,0-3 0 0,-2 1-128 16,1 0 128-16,2 2 0 0,1 3 0 0,1 3 0 16,1 4 0-16,3-1 0 0,-1 0 0 0,3-2 0 15,-1 3 0-15,2-1 0 0,0 2 0 0,1-1 0 16,0-2 0-16,0 1 0 0,-1-1 0 0,-1-1-128 16,2 0 128-16,0-1 0 0,0-2 0 0,0-1 0 15,-1-4 0-15,1 4 0 0,0-4-128 0,0 2 128 16,-2-5 0-16,2 3 0 0,0-1-160 0,0 4 160 15,0-2-128-15,0 3 128 0,1 3-176 0,2 2 176 16,-2 0-208-16,3 0 80 0,0 3 128 0,1 4 0 16,0 2-144-16,-1 0 144 0,1 1 0 0,-3-1 0 0,2 2-144 15,1 0 144-15,-1-3 0 0,2 4 0 0,-2-1 0 16,3 1 0-16,-1 3 0 0,-1 0-128 0,3-2 128 16,-3 3 0-16,0-2 0 0,1 3 0 0,2 1-128 0,0 0 128 15,-1-1 0-15,2 3 0 0,-1-2-128 16,2 3 128-16,-1-2 0 0,1 3-128 0,-1 1 128 0,2 1 0 15,-2 2-144-15,2 2 144 0,-1 3 0 0,1-4-144 16,1 4 144-16,2 5-160 0,-3-7 160 0,3 7-160 16,0 0 160-16,0 0 0 0,-4-6 0 0,4 6-128 15,0 0 128-15,0 0 0 0,0 0 0 0,0 0 0 16,0 0 0-16,0 0-128 0,0 0 128 0,0 0 0 16,0 0 0-16,9 17-128 0,0 2 128 0,0 0 0 15,2 5 0-15,3 0-128 0,3 8 128 0,1 2 0 16,1 2 0-16,2 4 0 0,4 5 0 0,1 7-128 15,1 4 128-15,2 4 0 0,3-1 0 0,1 5 0 0,1-2 0 16,2 2 0-16,0-3 0 0,-5 4-128 0,0-3 128 0,-1 3 0 16,0-3 0-16,1 2 0 0,2-5 0 15,3 5 0-15,1-4 0 0,1 3 0 0,-1-1 0 0,2 3 0 16,3-4 0-16,0 2 0 0,-4-5 0 0,0 3 0 16,1 1 0-16,-8-1 0 0,1 4 0 0,0 0 0 15,0-4 0-15,-1-1 128 0,4-2-128 0,-2-3 0 16,0-6 0-16,0 4 0 0,1 0 0 0,-1 0 0 15,2-1 128-15,-4 2-128 0,1-2 0 0,-1 1 128 16,-5-2-128-16,0 1 0 0,-5-1 128 0,0-3-128 16,-2 2 160-16,0 0-160 0,-4 0 160 0,3 0-160 15,2-3 160-15,-1 1-160 0,-3-2 128 0,1-1-128 0,2-2 0 16,1 1 144-16,-1-2-144 0,0 4 0 16,1-2 0-16,-1 4 0 0,3-7 0 0,1 4 0 0,-1-4 128 15,3-1-128-15,-3 2 0 0,1-5 0 0,-2-5 0 16,4 1 128-16,-1 1-128 0,-2-1 0 0,-2 0 0 0,2 2 0 15,-2-2 0-15,2-2 0 0,1 4 128 0,-2-3-128 16,-2-1 0-16,0 2 0 16,0-3 0-16,1-1 0 0,-1 3 128 0,-2-7-128 0,1 2 0 0,-1-4 128 15,-1 1-128-15,1 4 0 0,-2-4 0 0,-2 4 0 16,1-4 0-16,0 4 0 0,0-1 0 0,0 3 0 16,1 2 0-16,1-3 0 0,-2 2 0 0,2 0 0 15,-1-3 0-15,1 0 128 0,-2 2-128 0,2-4 0 16,-1 4 128-16,-1-4-128 0,-1 0 128 0,-1-3-128 15,0-2 128-15,-1 2-128 0,1-3 0 0,0-2 128 16,0-4-128-16,0 3 0 0,1-2 0 0,0-1 0 16,-2 0 0-16,1-3 0 0,-3-1 0 0,2-4 0 0,1 0-240 0,0-6-16 15,1-4-16-15,-2-1 0 16,1-8-1504-16,-1-3-288 16,-1-3-64-16,1-7-10288 0,-2-8-2064 0</inkml:trace>
  <inkml:trace contextRef="#ctx0" brushRef="#br0" timeOffset="12734.61">23987 14046 11967 0,'0'0'1072'0,"5"-6"-864"0,-3-3-208 0,2 1 0 15,1 2 832-15,-2-3 112 0,1 1 16 0,0-1 16 16,0 2-16-16,0-2-16 0,-4 9 0 0,5-8 0 15,-5 8-144-15,6-9-32 0,-1 3 0 0,-5 6 0 0,8-5-256 0,-1 0-48 16,-7 5-16-16,11-5 0 16,-11 5 16-16,7-3 0 0,-7 3 0 0,0 0 0 0,0 0 224 0,0 0 32 15,0 0 16-15,0 0 0 0,10 0-96 0,-10 0-32 16,0 0 0-16,0 0 0 0,0 0-144 0,0 0-16 16,0 0-16-16,0 0 0 0,0 0 32 0,0 0 16 15,3 9 0-15,-3-9 0 0,-1 9-144 0,1-9-16 16,0 0-16-16,0 0 0 0,-5 9-160 0,5-9-16 15,0 0-128-15,-7 9 192 0,7-9-192 0,0 0 0 16,-5 7 0-16,5-7 0 0,0 0 128 0,0 0-128 16,0 0 0-16,0 0 144 0,0 0-144 0,0 0 0 15,0 0 0-15,0 0 0 0,0 0 0 0,0 0 0 16,0 0 0-16,0 0 0 0,0 0 0 0,0 0-224 16,0 0 48-16,0 0 16 0,0 0-160 0,0 0-48 0,0 0 0 0,0 0 0 31,0 0-1888-31,0 11-384 0</inkml:trace>
  <inkml:trace contextRef="#ctx0" brushRef="#br0" timeOffset="15607.34">24014 14125 19343 0,'-4'-8'1728'0,"0"3"-1392"16,2-4-336-16,-1 4 0 0,3 5 432 0,-2-5 16 15,-1-5 0-15,3 10 0 0,0 0 80 0,0 0 32 16,0 0 0-16,0 0 0 0,-7-5-80 0,7 5-16 16,-11 4 0-16,4-1 0 0,-2-1-48 0,0 3-16 0,-1-1 0 15,0 3 0-15,-2 3 112 0,0 4 32 0,-2 2 0 16,-4 3 0-16,0 4 48 0,-2 2 16 0,2 4 0 0,-4 4 0 15,-2 3-32-15,-1 1 0 0,2 5 0 0,-3 6 0 16,-3 0-80-16,1 4-32 0,-6 3 0 0,-6 3 0 16,2 2-128-16,-1 5-16 0,-2 1-16 0,2 3 0 15,2 2-160-15,-1 0-16 0,2 2-128 0,3-1 192 16,1 3-192-16,3-1 144 0,-1-1-144 0,3-1 128 16,-4-5 64-16,1-1 0 0,-2-2 0 0,-1-1 0 15,-1 1 96-15,0-1 32 0,-1-3 0 0,3 0 0 16,1 2-64-16,1-2 0 0,5 3 0 0,-4-3 0 15,-2 1-64-15,3 3-32 0,3-7 0 0,-1 1 0 16,2 3-160-16,-1-3 192 0,-2-1-192 0,0-1 192 16,-2-2-192-16,-1 2 128 0,-2-1-128 0,0 0 128 15,0 1-128-15,-2-3 160 0,2-1-160 0,1-2 160 0,-1 0-32 0,4 1 0 16,-4-1 0-16,4 1 0 0,3-2 64 0,0 0 0 16,1-1 0-16,1-1 0 0,-1-3-192 0,3 1 192 15,-1-3-192-15,0-4 192 0,0 0-192 0,0-1 0 16,0 0 144-16,1-2-144 0,-1 1 0 0,-1 0 128 15,2 0-128-15,-1 1 0 0,0-1 0 0,-2-1 0 16,4-1 0-16,-2-1 128 0,1 0-128 0,2-2 0 16,1-1 0-16,1-1 0 0,0 0 0 0,3-2 0 15,0 1 0-15,1-2 0 0,0 1 0 0,0-3 0 16,-1 0 0-16,4 3 0 0,-2-4 0 0,-1 0 0 16,3 0 0-16,-2-2 0 0,1 2 0 0,-2 0 0 15,3-3 0-15,1 0 0 0,0-1 0 0,0-4 0 16,0-5 0-16,0 3 0 0,1-1 0 0,1-1 0 0,2 0 0 0,0-5 128 15,-1 2-128-15,1-2 0 0,1 2 0 0,4-8 0 16,0 0 0-16,0 0 0 0,0 0 0 0,0 0 0 16,0 0 0-16,0 0 0 0,0 0 0 0,0 0-128 15,0 0 128-15,12-9 0 0,2-5 0 0,3-4 0 16,-1-2 0-16,1-3 0 0,1-6 0 0,1-2 0 16,2-5 0-16,1-3 0 0,-2 0 0 0,3 0 0 15,0-6 0-15,3 1 0 0,0-5 0 0,5 2 0 16,-1 2 0-16,5-8 0 0,0-3 0 0,3-3 0 15,3-5 0-15,0-1 0 0,1 2 0 0,0-3 0 16,-3 0 0-16,0-2 0 0,0-5 0 0,1 0 128 16,3-1-128-16,2 2 0 0,-1 1 0 0,5 0 0 15,-3-1 0-15,-1 1 0 0,-3 1 0 0,1-1 0 0,-2 0 0 16,-1 0 0-16,-6 2 0 0,3-2 128 0,0-3-128 16,-1 2 0-16,5-1 0 0,1 2 128 0,0 4-128 0,1-3 176 15,2 1-176-15,-2 1 192 0,-1-1-192 0,-3 2 128 16,-2 0-128-16,0 0 128 0,0-2-128 0,0 6 0 15,0-2 144-15,1 0-144 0,2 3 0 0,-1-2 0 16,-1 3 0-16,-1 3 128 0,-1 1-128 0,1 2 0 16,-4 2 0-16,0-1 0 0,-5 2 0 0,0 1 128 15,0-5-128-15,0 2 0 0,-1-1 0 0,1 2 144 16,-3 1-144-16,2 5 0 0,0 1 128 0,-2 3-128 16,-1-3 0-16,0 5 0 0,-2 4 0 0,-2 2 0 15,-2-1 0-15,-1 2 0 0,-1 2 128 0,-1 5-128 0,-3 1 0 16,-2 3 0-16,-1 2 0 0,-3 2 0 15,1 3 128-15,-2-1-128 0,-3 2 0 0,2 2 0 0,-3 2 0 16,2-1 0-16,-3 12 0 0,4-8 0 0,-2-5 0 0,1 4 0 16,-3 9 0-16,5-6 0 0,0-1 0 0,4-2 0 15,0 2 0-15,0-2 0 16,3 2 0-16,-1-3 0 0,-1 0 0 0,0-1 0 0,-1 3 0 0,-2-1 0 16,2 4 0-16,-2 0 0 0,-2-3 0 0,-5 8 0 15,0 0 0-15,0 0 0 0,0 0 0 0,0 0 0 16,0 0 0-16,-3 17 0 0,-1 3-128 0,-6 1 128 15,-2 0 0-15,-6 1 0 0,-5 3 0 0,-5 8 0 16,-3 5 0-16,-5 11 0 0,-6 3 0 0,-5 8 0 16,-1 7 0-16,0 4 0 0,0 4 0 0,-2 9 0 15,-1 2 0-15,-2 3 0 0,-4 2-128 0,-4 0 128 16,-1-1 0-16,2 3 0 0,3 6 0 0,2-1 0 0,2 1 0 16,0-2 0-16,-1 2 0 0,-2 0 0 0,-3 3 0 15,1-4 0-15,-1 0 0 0,5-3 160 0,0 0-160 0,6 2 0 16,5-6 0-16,0-2 128 0,-2-2-128 0,3-3 160 15,-1 0-160-15,0 1 160 0,0-1-160 0,1-7 160 16,1-3-160-16,3-2 160 0,2 1-160 0,1-3 0 16,0-2 0-16,5-2 128 0,3-2-128 0,0 1 0 15,-2-8 0-15,1 0 0 0,-2-2 0 0,-1 1 0 16,1-3 128-16,2 1-128 0,1-2 0 0,2-4 0 16,-2-1 0-16,4-5 0 0,3-5 0 0,-1-2 0 15,0 0 128-15,3-3-128 0,0-2 0 0,3 1 0 16,2 0 0-16,-1-5 0 0,-2-1 0 0,3-3 0 15,3-2 0-15,1 0 0 0,0-2 0 0,1 0 0 0,3-1 0 16,2-3 0-16,0-6 0 0,3-8 0 0,0 0 0 0,0 0 0 16,0 0 0-16,0 0 0 0,0 0-144 0,0 0 144 15,14-5 0-15,-4-2 0 0,3-5 0 0,0 0 0 16,-5-2 0-16,3-4 0 0,1-5 0 0,2-1 0 16,0-5 0-16,3-1 0 0,2-4 0 0,2 0 0 15,4-2 0-15,0-5 128 0,2-4-128 0,1-5 0 16,1-8 0-16,3-2 0 0,1-2 128 0,0-2-128 15,0-3 0-15,2-4 0 0,2-6 0 0,3-3 0 16,-1-2 0-16,4-2 0 0,4-3 0 0,2-6 0 16,2-4 0-16,1-3 128 0,0-3-128 0,-3-1 0 15,-3 0 0-15,2-1 0 0,3 0 0 0,3 5 0 16,0 1 0-16,2 5 0 0,0 3 0 0,-2 2 0 16,-2 3 128-16,-4 3-128 0,-2 2 0 0,-2 4 0 0,1-2 176 15,2 2-176-15,1 1 192 0,3 1-192 0,1 0 176 16,0 4-176-16,-1 0 160 0,-3 5-160 0,-3-2 0 0,-2 5 128 15,-4-1-128-15,0 2 0 0,-3 4 0 0,1 3 0 16,0 1 128-16,1 5-128 0,0 2 0 0,2 0 0 16,-3 2 0-16,1-2 0 0,-4 3 0 0,-2-1 0 15,0 3 0-15,-3-1 0 0,-2 3 0 0,-3-1 0 16,-3-1 0-16,1 5 0 0,0 1 0 0,-5 2 0 16,-1 2 0-16,-2 3 0 0,0 5 0 0,-2 1 0 15,1 1 0-15,-3 5 0 0,-1 1 0 0,-3 5 0 16,1 0 0-16,-2 0 0 0,-5 11 0 0,0 0 0 15,0 0 0-15,0 0 0 0,0 0 0 0,0 0 0 16,0 0 0-16,-9 12 0 0,-1 4 0 0,-3 2 0 0,3 2 0 0,-4 7 0 16,-1 1 0-16,-3 6-160 0,-5 7 160 0,-2 5-128 15,-3 5 128-15,-4 5 0 0,-8 2 0 0,-5 8 0 16,-5-1 0-16,-5 5 0 0,-4 0 0 0,-2 9 0 16,-2 8 0-16,4 2 0 0,-2-2 0 0,-4 2 0 15,-8 4 0-15,3-2 0 0,-2 1 0 0,3-1 128 16,3 2-128-16,7-3 0 0,0 0 0 0,1-4 0 15,-2-3 0-15,3-3 144 0,-1-1-144 0,5-9 0 16,2-4 144-16,8-2-144 0,4-6 0 0,7-3 144 16,1-3-144-16,6-5 160 0,3-6-160 0,7-4 160 15,1-4-160-15,4-5 0 0,2-4 144 0,7-6-144 16,-3-7 0-16,4-11 0 0,0 0 0 0,0 0 0 16,10 1 0-16,0-6 0 0,1-5 0 0,0-5 0 15,2-8 0-15,3-4 0 0,2-5 0 0,1-6 0 0,-1-2 0 16,4-7 0-16,2-4 0 0,2 0 128 0,4 0-128 0,0-6 0 15,2-4 0-15,2-3 0 0,2 2 0 0,-1-7 0 16,1 1 0-16,0-5 0 0,-2-3 0 0,2-5 0 16,0-3 0-16,4-4 0 0,3-5 0 0,4-2 0 15,5 0 0-15,7-6 0 0,3 3 0 0,0 4 0 16,-1-2 0-16,-1 7 0 0,-4 4 0 0,2 5 0 16,3-2 0-16,2 8 0 0,-2 6 0 0,-4 6 0 15,-5 4 0-15,-4 4 0 0,-10 0 0 0,-1 5 0 16,-4 0 0-16,-2 7-128 0,-3-1 128 0,-4 6 0 15,-5 6 0-15,-2 0 0 0,-5 8 0 0,1 2 0 0,-5 5 0 16,-5 4 0-16,-3 0 0 0,0 12 0 0,0 0 0 0,-8-1 128 16,-5 6-128-16,-1 6 0 0,-3 7 0 0,-2 9 0 15,-5 3 0-15,-1 9 0 0,-5 4-128 0,-3 6 128 16,-2 5 0-16,-6 4 0 0,-5 1 0 0,1 6 0 16,-2 1 0-16,1 4 0 0,0 2 0 0,3-1 0 15,1-2 128-15,2-2 0 0,7-1 0 0,-1-6 0 16,-1-4 96-16,3-1 32 0,0-5 0 0,1-1 0 15,7-9-80-15,1-3-16 0,3-4 0 0,2-2 0 16,3-7-160-16,4-2 0 0,3-7 0 0,4-2 0 31,4-13-752-31,0 0-128 0,0 0-16 0,9-9-16 16,5-9-1904-16,6-8-384 0</inkml:trace>
  <inkml:trace contextRef="#ctx0" brushRef="#br0" timeOffset="20014.65">1166 8565 5519 0,'0'0'496'0,"0"0"-496"15,-7 6 0-15,2 2 0 0,-2 1 960 0,-2-1 80 16,-3 3 32-16,1-2 0 0,-2 1 96 0,0 3 32 15,-1-2 0-15,0 1 0 0,-2-1 144 0,2-1 48 16,1 3 0-16,2-2 0 0,-1-4-112 0,3 2 0 0,3 0-16 0,6-9 0 16,0 0-320-16,0 0-64 15,0 0-16-15,0 0 0 0,0 0-160 0,11-5-16 16,2-8-16-16,4-1 0 0,3-3-64 0,0-4-16 16,-1-3 0-16,4-6 0 0,1 2-320 0,1 0-64 0,-2-1-16 0,-3 1 0 15,-1-2-192-15,0 0 0 0,-1 1 128 0,1 0-128 16,0 5 0-16,-1-2 0 0,-2 2 128 0,-2 5-128 15,0 1 0-15,-2 6 0 0,-5 3 0 0,-7 9 0 16,0 0 0-16,0 0 0 0,0 0 0 16,5 10 0-16,-1 7 0 0,-3 5 0 0,-2 9 0 0,0 6-160 15,-2 6 160-15,1 5 0 0,-5 9 0 0,2 4 0 16,-2 7 0-16,-1 2 0 0,-1 5 160 0,-2-2-160 16,-3 2 144-16,0-1-144 0,1-3 128 0,-1-6-128 15,0-10 288-15,1-6-32 0,2-4 0 0,1-7 0 0,0-5 528 0,5-13 112 16,-3 1 0-16,2-5 16 0,-1-3-272 15,2 0-64-15,4-8-16 0,1-5 0 0,0 0 80 0,0 0 0 16,2-17 16-16,1-4 0 0,1-7-144 0,1-4-48 16,5-5 0-16,3-7 0 0,1-6-336 0,4-5-128 15,2-2 0-15,1-1 144 0,5-2-144 0,-6 21 0 16,4-2 0-16,15-21 0 0,-3 7 0 0,0 8 0 16,-2 1 0-16,1 7 0 0,0 4-144 0,0 6 144 15,-1 2 0-15,-1 5 0 0,-1 3-128 0,-2 3 128 16,1 4 0-16,-11 8 0 15,2 1-720-15,8 3-48 0,-3 4 0 0,-3 0-11264 16,-4 3-2240-16</inkml:trace>
  <inkml:trace contextRef="#ctx0" brushRef="#br0" timeOffset="20446.68">2448 8678 25391 0,'0'0'1120'0,"0"0"240"0,0 0-1088 0,0 0-272 15,0 0 0-15,0 0 0 0,18 0 720 0,1 0 96 0,3 0 16 16,2-1 0-16,-1-7 64 0,3 2 32 16,2 1 0-16,3-4 0 0,-1 1-416 0,3-2-64 15,0 3-32-15,1-2 0 0,-4 2-416 0,-1 4 128 0,-5-4-128 0,-1 3 0 32,-4 3-1312-32,-3 1-352 0,-6 3-64 0</inkml:trace>
  <inkml:trace contextRef="#ctx0" brushRef="#br0" timeOffset="20598.5">2535 9086 21183 0,'-14'12'944'0,"14"-12"192"0,0 0-912 0,0 0-224 15,5 14 0-15,6-3 0 0,4-3 2080 0,3-4 368 0,5-4 80 0,4-3 16 16,2-2-1136-16,3-3-208 0,2-4-48 0,4-4-16 16,4 0-688-16,5 1-128 0,4-1-16 0,6 2-16 15,4-1-1056-15,0-3-224 16,-1-1-32-16</inkml:trace>
  <inkml:trace contextRef="#ctx0" brushRef="#br0" timeOffset="21864.59">4376 7883 8287 0,'2'-18'736'0,"0"6"-592"0,2-4-144 0,0-2 0 16,0 1 896-16,0 2 160 0,1 0 32 0,0 0 0 16,-1 1 240-16,-1 0 48 15,0-3 16-15,-1 5 0 0,0 1 64 0,-4 1 16 0,2 4 0 0,0 6 0 16,0 0-352-16,0 0-64 0,0 0-16 0,0 0 0 16,0 0-272-16,0 0-64 0,-7 10-16 0,0 8 0 15,0 6-368-15,0 3-64 0,2 6 0 0,-2 6-16 16,-2 2 352-16,2 8 80 0,2 12 16 0,-1 4 0 15,-3 6 16-15,2 4 0 0,0 5 0 0,2 6 0 0,-1 1-160 16,1 4-32-16,0 0 0 0,2-5 0 0,-1-3-128 16,0-4-16-16,1-7-16 0,-1-2 0 0,1-6 80 0,1-6 16 15,-3-7 0-15,2-4 0 0,2-9-64 0,0-2-16 16,-2-4 0-16,3-4 0 0,0-2-208 0,1-7-32 16,2 0-128-16,1-6 192 0,-1-4-400 0,-3-9-96 15,9 8-16-15,-9-8 0 16,10-3-2880-16,1-3-592 0</inkml:trace>
  <inkml:trace contextRef="#ctx0" brushRef="#br0" timeOffset="22416.84">5322 9112 22575 0,'4'-10'992'0,"-4"10"224"0,8-11-976 0,2 8-240 16,3-3 0-16,1 1 0 0,1 4 976 0,1 2 160 16,1 2 16-16,1 7 16 0,1 7-272 0,1 2-48 15,0 6-16-15,4 4 0 0,1 3-112 0,0 5-16 16,-2 1-16-16,0 9 0 0,-2 3 192 0,1 7 32 16,-7 3 16-16,-3 7 0 0,-5 3-224 0,-3-1-64 15,-3 0 0-15,-3-1 0 0,-4-5-48 0,-5-5-16 16,-4-4 0-16,-3 0 0 0,-3-1 208 0,-3-6 48 15,-4-5 0-15,0 0 0 0,-3 1-448 0,-2-3-64 0,-3-4-32 0,2 0 0 16,-1 0-288-16,-2-2 0 0,-4 0 0 0,-1-5 0 31,-4-1-2768-31,-1-3-624 0</inkml:trace>
  <inkml:trace contextRef="#ctx0" brushRef="#br0" timeOffset="24134.31">21468 9334 23439 0,'-29'0'1024'0,"10"0"240"0,0 0-1008 0,0 1-256 16,0 1 0-16,-1 0 0 0,3-2 752 0,-1 3 96 16,0-2 32-16,0 2 0 0,0-2-112 0,2 0 0 15,1-2-16-15,1-2 0 0,1-2 144 0,3-1 48 16,1-6 0-16,4 1 0 0,1-6-16 0,3-2 0 15,2-3 0-15,5-4 0 0,5-6-480 0,1-2-80 16,4-2-32-16,-1 0 0 0,3-1-208 0,3 1-128 16,2 2 128-16,1-1-128 0,2 4 0 0,0 3 0 15,4 1 0-15,-2 5 0 0,-2 2 0 0,-2 5 0 0,-2 2 0 16,-3 7 0-16,-1 3 0 0,-2 7 0 16,-2 2 0-16,-2 8 0 0,-3 5 0 0,-4 9 0 0,-3 3 0 0,-3 6 128 15,-4 3 0-15,-4 0 0 0,-5 2 0 0,-4 4 0 16,-3-3-128-16,-3 0 144 0,-3-5-144 0,0-5 160 15,-2-7 80-15,2-5 16 0,1-4 0 0,-1-3 0 16,0-3 320-16,3-6 64 0,4-1 0 0,-1-5 16 16,1-2-208-16,2-7-64 0,3-1 0 0,3-8 0 15,4-7-64-15,4-1 0 0,4-4-16 0,2-5 0 16,3-2-304-16,6-1 0 0,4-3 0 0,1 3 0 16,0 1 0-16,3 1 0 0,2 2-128 0,2 2 128 15,4 7-160-15,1 4 160 0,0 8-160 0,1 1 160 16,0 10 0-16,-2 5-144 0,-3 3 144 0,-1 9 0 15,-1 5 0-15,-3 7 0 0,-5 7 0 0,-4 8 0 16,-5 2 0-16,-6 7 0 0,-7-1 0 0,-6 2 0 0,-6 3 0 0,-4-7 0 16,-4-9 0-16,-3-6 0 0,-2-2 0 0,-4-7 0 15,0-5 192-15,0-5-64 0,1-7 352 16,0-2 80-16,3-4 16 0,2-5 0 0,2-7-144 16,4-3-32-16,2-7 0 0,1-4 0 0,2-9-400 0,5-4 0 15,4-6 0-15,4 1 0 16,3-4-1504-16,3 1-288 0,2 2-48 0,4-3-11024 15,4 1-2192-15</inkml:trace>
  <inkml:trace contextRef="#ctx0" brushRef="#br0" timeOffset="25485.22">26206 13731 21183 0,'0'0'1888'0,"0"0"-1504"0,0 0-384 0,0 0 0 15,0 0 1792-15,0 0 272 16,0 0 64-16,0 0 16 0,0 0-1712 0,0 0-432 0,0 0 0 15,1-10 0-15,-1 10 640 0,6-12 64 0,-1 1 0 0,2-2 0 16,-1 2-64-16,0 2-16 0,2-4 0 0,-2 3 0 16,1-2-144-16,-2-3-32 0,0 0 0 0,-3 0 0 15,2-2-96-15,-1-3-32 0,1 1 0 0,-2 0 0 16,-2 0-64-16,0-1-32 0,0 1 0 0,-1 0 0 16,0-2-16-16,-2-3 0 0,0-2 0 0,-2 3 0 15,0-3 0-15,-2 1 0 0,-2 0 0 0,0-2 0 16,-1-4 48-16,-2-1 0 0,-2-3 0 0,-1 0 0 15,-3-3-112-15,0 1-16 0,1-1 0 0,-1-2 0 16,0 3-128-16,-1 1 128 0,-3-3-128 0,-1 5 128 16,1 0 0-16,-1 1-128 0,-1 4 192 0,-2 1-64 15,1-3 0-15,1 4-128 0,-1-2 192 0,-3 2-64 16,-3 2-128-16,-5 2 192 0,2-5-192 0,-3 5 192 0,0 6-192 16,-1-4 0-16,1 1 0 0,1-2 0 15,2 2 0-15,-1 0 0 0,-1-2 128 0,0 3-128 0,6 1 0 0,-3 0 0 16,-3 1 0-16,-1 0 0 0,-3 2 0 0,-2 1 0 15,-4-3 0-15,3 5 0 0,1-1 0 0,1 1 0 16,0 2 0-16,2-1 0 0,0 3 0 0,2 2 0 16,2 3 0-16,0 1 128 0,-3-2-128 0,-2 0 128 15,0-2-128-15,-1 3 128 0,0 1-128 0,3 0 128 16,0-1-128-16,2 1 128 0,1 4-128 0,-1 0 128 16,3-1-128-16,1 1 128 0,2 1-128 0,1 4 128 15,-1-2-128-15,1 1 128 0,0 3-128 0,-2-4 192 16,1 0-192-16,-1 5 192 0,0-1-192 0,1 2 160 15,4-5-160-15,0 3 160 0,1-2-160 0,2 4 192 0,-1-4-192 0,1 5 192 16,1-5-192-16,2 3 128 0,2-2-128 0,2 1 128 16,0-5-128-16,4 2 128 0,0 3-128 0,5-3 128 15,-4 2-128-15,6-3 0 0,5-5 0 0,0 0 128 16,0 0-128-16,0 0 0 0,0 0 0 0,0 0 0 16,0 0-320-16,0 0-64 0,0 0 0 0,8-9 0 31,2 0-1408-31,2-2-304 0,-1-1-48 0,4-2-14720 0</inkml:trace>
  <inkml:trace contextRef="#ctx0" brushRef="#br0" timeOffset="25865.61">24282 11678 26719 0,'0'0'1184'0,"-5"-13"240"16,0 2-1136-16,3 3-288 0,2 8 0 0,0 0 0 0,0-6 1952 0,0 6 336 15,0 0 64-15,0 0 16 0,0 0-1728 0,-13 4-320 16,1 1-80-16,-2 5-16 0,-3-1-16 0,-4 5 0 16,-2 0 0-16,-2 2 0 0,-3 2-16 0,-1 2 0 15,-2 3 0-15,2 5 0 0,0 0 112 0,0 4 16 16,-1 1 0-16,4 4 0 0,-1 1 0 0,3 1 0 15,0-2 0-15,5 1 0 0,1 1-32 0,1-5 0 0,7-1 0 16,1-1 0-16,4 0 0 0,3-5 0 0,2 1 0 0,3 0 0 16,2-3 0-16,6-5 0 0,3-1 0 0,3 0 0 15,5 3-48-15,3-5-16 0,3-1 0 0,5 0 0 16,6 2-96-16,3 0-128 0,5-4 176 0,2-3-176 16,3-7 0-16,-2-1 0 0,-3-3 0 0,1-3 0 31,0-6-1904-31,2 1-336 0,-4-2-64 0</inkml:trace>
  <inkml:trace contextRef="#ctx0" brushRef="#br0" timeOffset="28088.09">6306 8259 7359 0,'-6'4'656'0,"-2"-2"-528"16,-1-1-128-16,0 5 0 0,-3-5 1840 0,1 1 336 15,1 2 64-15,1-1 0 0,3-1-528 0,0-1-112 16,-1 1-32-16,0-1 0 0,7-1-16 0,0 0 0 16,0 0 0-16,0 0 0 0,0 0-352 0,0 0-80 15,0 0-16-15,0 0 0 0,7-1-464 0,5 1-80 16,2 0-32-16,2-2 0 0,3 1-64 0,3 1-16 15,1 0 0-15,2 0 0 0,1 0-128 0,0 0-16 16,4 0-16-16,-1 0 0 0,0 1 32 0,0 1 16 16,-1-1 0-16,0 0 0 0,-1 2-80 0,-2-1 0 15,-1 2-16-15,-2-3 0 0,-4-1-240 0,-2 0 144 16,0 0-144-16,-1 0 128 0,-4-1-128 0,1 0 0 16,-2-4 0-16,3 0 0 15,-2 1-2496-15,-1-4-368 0,-2 1-80 0</inkml:trace>
  <inkml:trace contextRef="#ctx0" brushRef="#br0" timeOffset="28470.82">7451 7224 20271 0,'4'-9'1792'0,"1"2"-1424"16,0-4-368-16,2 4 0 15,-1-3 944-15,0 3 112 0,1 0 32 0,-2 2 0 0,-5 5 256 0,0 0 64 16,0 0 16-16,0 0 0 0,0 0-240 0,0 0-48 16,0 11-16-16,-1 0 0 0,-1 6-576 0,0 3-112 15,-2 6-32-15,0-1 0 0,-1 6-64 0,0 0-16 16,1 6 0-16,-2 1 0 0,1 4-80 0,-2 4-32 15,1 0 0-15,0 0 0 0,-1 1-32 0,2-5-16 16,0-2 0-16,0 1 0 0,0 0 32 0,0-3 0 16,-2-1 0-16,1-2 0 0,1-4-192 0,0-3 0 15,-1 1 0-15,-1-5 128 0,0-1-128 0,-1 1 0 16,3-4-160-16,-3 6 160 16,4-7-1744-16,2-5-256 0,-1-3-48 0,3-11-12688 0</inkml:trace>
  <inkml:trace contextRef="#ctx0" brushRef="#br0" timeOffset="28959.58">6972 8786 20271 0,'-11'2'1792'0,"11"-2"-1424"16,0 0-368-16,0 0 0 0,0 0 800 0,0 0 96 0,0 0 0 0,9-2 16 15,1 1-176-15,1 0-32 16,1-3-16-16,3-1 0 0,0 0-128 0,5 0-32 0,1-4 0 0,4 2 0 16,2-4-128-16,3 3-16 15,3-3-16-15,2 3 0 0,-2-1-176 0,0 4-16 16,-1 2-16-16,-6-5 0 0,0 4-160 0,-3 0 128 0,-3 3-128 0,5-2 128 31,-4 3-2160-31,-5 3-432 0</inkml:trace>
  <inkml:trace contextRef="#ctx0" brushRef="#br0" timeOffset="33909.51">7266 9445 9215 0,'-16'0'400'0,"9"1"96"0,-3 0-496 0,-2 2 0 0,0-1 0 0,-2 1 0 16,1-2 1968-16,-1 2 288 0,0-3 64 0,0 0 16 15,-3-3-1024-15,5 2-208 0,-2-2-32 0,-2 1-16 0,4-1-64 0,-1 2-16 16,2 0 0-16,2-1 0 16,-3 1-128-16,3 1-16 0,2 0-16 0,0 0 0 0,2-1-176 0,5 1-48 15,0 0 0-15,0 0 0 0,0 0-304 0,0 0-64 16,10-4-16-16,3 2 0 0,4 0-80 0,3 1 0 16,3 0-128-16,2 2 192 0,3 2-64 0,2 0-128 15,-1 4 176-15,0-1-176 0,1 4 144 0,-4 2-144 16,-1 5 0-16,-3 3 144 0,-3 2-144 0,-5 5 0 15,-3 5 144-15,-4 3-144 0,-2 4 288 0,-5 1-16 16,-5 3 0-16,-3 2 0 0,-3 2 64 0,-7 1 16 16,-5-4 0-16,-2-1 0 0,-2-1 176 0,0-4 48 15,2-3 0-15,-1 0 0 0,1-3 176 0,5-6 32 16,2-2 16-16,3 1 0 0,4-8-352 0,4-1-64 16,2-6 0-16,3 0-16 0,2-10-240 0,7 5-128 15,4 0 160-15,4-1-160 0,5-4 192 0,4-4-64 16,4 2-128-16,5-4 192 0,5-4-192 0,1 1 0 15,2-2 0-15,1 1 0 0,-3-4 0 0,-2 1 0 16,-1-1 0-16,9-5 0 16,-6 1-992-16,-6 6-288 0,-7-1-64 0,0 3-15584 0</inkml:trace>
  <inkml:trace contextRef="#ctx0" brushRef="#br0" timeOffset="34273.62">8687 8391 16175 0,'-5'-25'704'0,"4"16"176"0,1 0-704 0,-4 1-176 16,0 2 0-16,0-2 0 0,0 3 1712 0,4 5 304 15,0 0 64-15,-7 0 16 0,-1 4-592 0,3 5-112 16,-3 4-32-16,3 3 0 0,0 3 432 0,-1 5 64 16,1 2 32-16,1 5 0 0,1 8-1888 0,3 1-192 15,-2 5-128-15,2-1-16 0,0 3 336 0,2-2 240 16,0 2-48-16,-2 0 0 0,0-7-192 0,-2-1 0 15,2-4 0-15,-2-2 0 0,-2-1 0 0,1-7-256 16,0 2 48-16,-2 0 16 16,-1-8-1552-16,3-5-304 0,0-5-64 0</inkml:trace>
  <inkml:trace contextRef="#ctx0" brushRef="#br0" timeOffset="34426.72">8435 8790 15663 0,'0'0'1392'0,"9"-1"-1120"15,3 0-272-15,3 1 0 0,4-2 2400 0,4 1 416 0,2 1 96 0,4-1 16 16,4-1-1424-16,3 1-288 0,2 0-48 0,4 0-16 16,-1 1-512-16,1-3-128 0,-2 2 0 0,16 1-16 15,-15-1-1136-15,-5-1-240 0,-6 0-32 0</inkml:trace>
  <inkml:trace contextRef="#ctx0" brushRef="#br0" timeOffset="35402.56">10076 8559 8287 0,'-13'11'736'0,"8"-6"-592"0,0 3-144 0,-2-3 0 0,0 1 2320 0,-3 2 432 16,3-3 96-16,0 0 16 0,7-5-752 0,0 0-128 15,-5 1-48-15,5-1 0 0,0 0-576 0,1-8-112 16,3-8-32-16,3-2 0 0,-1-1-448 0,3-5-80 16,2-4-32-16,3-1 0 0,1-5-144 0,3-2-48 15,1-2 0-15,-1-1 0 0,-3-1-128 0,1-6-16 16,1-2-16-16,0 0 0 0,-2 0-128 0,0 2-32 16,-1 0 0-16,-1 7 0 0,-1 4-144 0,-2 6 0 15,-1 6 0-15,-3 7 128 0,-1 3-128 0,-1 5 0 16,-4 8 0-16,0 0 0 0,2 11 0 0,4 0-144 15,-5 4 144-15,1 6 0 0,1 4 0 0,-2 2 0 16,-1 4 0-16,0 5 0 0,0 2-128 0,0 2 128 0,1-1 0 16,2 0 0-16,0-7 0 0,0-3 0 0,2-1 0 0,2-6 0 15,0-4 0-15,2-7 0 16,1-2 0-16,2-1 0 0,1-1 128 0,1-4 48 16,0-4 0-16,0-3 0 0,1-3 128 0,0 0 16 0,2-6 16 0,-1 0 0 15,-1-1-160-15,-1-2-48 0,-1-2 0 0,-1 0 0 16,-1-1-128-16,-3-1 160 15,-1-4-160-15,-2 0 160 0,-1-6-160 0,-1 1 160 0,-2-5-160 16,-1-3 160-16,0-4-160 0,0-2 0 0,0-4 144 0,0-1-144 16,0-6 0-16,1-2 0 0,0 0 0 0,1 1 128 15,-1 0-128-15,-1 2 0 0,0 2 0 0,-1 4 0 16,1 0 0-16,1 3 0 0,2-1 0 0,-3 5 0 16,0 1 0-16,1-1 0 0,0 4 0 0,-1 4-128 15,0 0 128-15,-1 0 0 0,0 6-144 0,1-1 144 0,-4 4-160 16,2 1 160-16,1-1-208 0,0 4 80 0,-2 2 0 0,2 0 0 15,0 3 0-15,1 0 0 0,0-1 128 0,0 3-160 16,2 2 160-16,2-1-160 0,3 3 160 0,-2-1 0 16,2 3 0-16,2-2-128 0,3 3 128 0,2 1-128 15,2-1 128-15,3-1-128 0,4 3 128 0,4 2-128 16,2 0 128-16,4 1-128 0,6 1 128 0,2-1 0 16,1 0-144-16,4 0 144 0,1-1 0 0,2 1 0 15,-3-1 0-15,-1 1 0 0,-1 0 0 0,1 1 0 16,-1-1 0-16,-1 2 0 0,1 0 0 0,-2-1 0 15,-1-1 0-15,13 1 0 16,-10-1-1264-16,-7 2-128 0,-8-1-16 0,-2 1-13280 0</inkml:trace>
  <inkml:trace contextRef="#ctx0" brushRef="#br0" timeOffset="35842.48">11037 7311 23039 0,'-11'-3'1024'0,"11"3"192"0,0 0-960 0,0 0-256 0,6-6 0 0,6 2 0 16,0-2 384-16,6-1 16 0,0 2 16 0,3-3 0 16,2 2-128-16,3-3-32 0,2 2 0 0,2 1 0 15,2 0-32-15,1 2-16 0,1 3 0 0,1 2 0 16,-2 3-32-16,-3 2-16 0,-4 0 0 0,-5 5 0 0,-3 0-160 15,-5 5 160-15,-6 1-160 0,-4 4 160 0,-6 3-16 0,-3-1 0 16,-3 0 0-16,-7 1 0 0,-3-4 224 0,-2 1 32 16,1-2 16-16,1 0 0 0,1-3 80 15,3-2 16-15,1-1 0 0,4 1 0 0,3 0-128 0,3 0 0 16,4-4-16-16,3 1 0 0,2-2-192 0,4 2-48 16,4-1 0-16,2 0 0 0,3 3 32 0,1-1 0 15,0 1 0-15,0 1 0 0,0 1 128 0,-1 0 32 16,-2-2 0-16,-2 4 0 0,-4 1-16 0,1 1 0 15,-6 1 0-15,-3-2 0 0,-3 1 208 0,-4-3 32 16,-4 0 16-16,-2-1 0 0,-7-1 112 0,-4 1 32 16,-5 3 0-16,-2-2 0 0,-1-3-192 0,-1-3-16 15,-1 0-16-15,4-1 0 0,1 4-336 0,1-3-144 0,2-2 128 0,-7-1-128 32,9 0-1312-32,6-2-352 0,6-1-64 0,10-4-15216 0</inkml:trace>
  <inkml:trace contextRef="#ctx0" brushRef="#br0" timeOffset="36425.96">10069 8990 8287 0,'0'0'736'0,"0"0"-592"16,0 0-144-16,0 0 0 0,0 0 1952 0,0 0 352 0,0 0 80 0,0 0 16 15,0 0-768-15,0 0-160 16,8-2-16-16,4 1-16 0,1-4-128 0,4-1-32 16,4-3 0-16,4 1 0 0,6-2-112 0,4-1-16 0,6 0-16 0,6-3 0 15,4 2-240-15,3 0-32 0,5-2-16 0,3 2 0 16,4 1-288-16,6-1-64 0,-3 5-16 0,6-3 0 16,-2 4-256-16,-3-3-48 0,-3 3-16 0,-2-2 0 15,-4 3-160-15,-1 1 0 0,-4 0 0 0,-4 2 128 0,-5-2-128 16,-4 1 0-16,-2-1 0 0,7 2 128 15,-11-2-448-15,-9-1-112 0,-5 1-16 0,-11 2-10064 16,0 0-2032-16</inkml:trace>
  <inkml:trace contextRef="#ctx0" brushRef="#br0" timeOffset="36876.57">10689 9441 23039 0,'-33'10'2048'0,"19"-5"-1648"15,1 2-400-15,-1-4 0 0,3 1 752 0,2-1 64 16,2-2 16-16,7-1 0 0,0 0 128 0,0 0 16 15,0 0 16-15,7-5 0 0,3-1-576 0,5-5-112 0,6 1-32 0,3-3 0 16,5 2 864-16,3 1 160 0,2-4 48 0,18-1 0 31,-1 3-1600-31,-4 6-304 0,-2 3-64 0,-16 5-16 0,-3 3 640 0,1 4 256 0,-3-1 0 0,-3 5-16 16,-4 4-96-16,-3 3-16 0,-2 3 0 0,-6 5 0 16,-4 1 128-16,-5 2 32 0,-5 3 0 0,-4 3 0 15,-6 1 32-15,-4 1 16 0,-6-1 0 0,-2-1 0 0,-5 0 0 16,1-1 0-16,-3-1 0 0,2-2 0 15,0-3 112-15,5-2 0 0,3 0 16 0,7-3 0 0,2-5-64 16,4 1-16-16,4-2 0 0,5-3 0 0,3-2-176 0,8 0-32 16,2-4-16-16,9 2 0 0,5-5-16 0,7 2 0 15,3-4 0-15,6 3 0 0,2-4-16 0,6-2-128 16,4 0 192-16,1-2-64 0,1-2 64 0,1-1 16 16,1-5 0-16,0 2 0 0,2-1-48 0,-1-2-16 15,-4 2 0-15,-6-1 0 0,-4 3-288 0,-5-1-64 16,-7-1-16-16,-6 1-12592 15,-7-4-2528-15</inkml:trace>
  <inkml:trace contextRef="#ctx0" brushRef="#br0" timeOffset="37538.11">12510 8194 16575 0,'0'0'736'0,"7"-8"160"0,0 1-720 0,-3-3-176 16,1 1 0-16,0 2 0 0,-1-2 1520 0,0 3 272 16,-3-2 48-16,2 2 16 0,-3 6-416 0,0 0-80 15,0 0-16-15,0 0 0 0,1-4-144 0,-1 4-48 16,0 0 0-16,0 0 0 0,0 0-368 0,-2 7-80 15,-1 5 0-15,-1 5-16 0,-3 4-112 0,-1 4-32 16,-2 4 0-16,0 3 0 0,-4 4 0 0,0 4 0 0,-2 2 0 16,1 1 0-16,0-1-176 0,3 2-48 0,2-2 0 0,1-3 0 15,3-5 160-15,2-1 32 16,3-6 0-16,3 1 0 0,2-7-32 0,3 0 0 0,2-4 0 0,3 0 0 16,2-3-128-16,4 0-32 0,1-8 0 0,3-1 0 15,1 0-112-15,2-5-16 0,2-2-16 0,-1-3 0 16,2 0-176-16,2-6 192 0,-1 4-192 0,1-7 192 15,-2 0-192-15,-1 1 0 0,-3-2 0 0,-1-2 0 16,-3 0-1632-16,-1-2-208 0,-3-3-32 0,-5 0-10416 16,-1 3-2096-16</inkml:trace>
  <inkml:trace contextRef="#ctx0" brushRef="#br0" timeOffset="37775.42">12537 7391 23951 0,'0'0'2128'0,"5"-4"-1696"16,-5 4-432-16,5-5 0 0,3 2 2080 0,0 1 336 16,-1-1 64-16,-7 3 16 0,0 0-848 0,8 0-176 15,-8 0-16-15,0 0-16 0,0 0-432 0,0 0-96 16,0 0-16-16,0 0 0 0,0 0-544 0,0 0-112 0,0 0-32 0,0 0 0 15,0 0-208-15,0 0 0 16,0 0 0-16,0 0 0 16,6 15-1792-16,0 3-384 0,0 1-96 0</inkml:trace>
  <inkml:trace contextRef="#ctx0" brushRef="#br0" timeOffset="39654.75">19569 7402 19295 0,'0'0'416'0,"0"0"96"0,0 0 0 0,0 0 48 0,0 0-560 0,0 0 0 15,0 0 0-15,-6-5 0 0,-2 1 800 0,-1 0 48 16,-1-1 16-16,-2-2 0 0,0 2-80 0,-3-3-16 15,-6-1 0-15,1-2 0 0,-2 3-64 0,-1-3-32 16,-2 2 0-16,-3-2 0 0,-1 1-160 0,-2-1-16 16,2 2-16-16,-3 3 0 0,-2 2-192 0,-3 3-32 0,0-1-16 0,-2 5 0 15,-3 1-112-15,-1 6-128 0,-2 0 176 0,-2 4-176 16,-1 2 256-16,1 4-64 0,1 0-16 0,1 1 0 16,-2 4 128-16,3 0 16 0,1 7 16 0,-3 2 0 15,-1 3-192-15,1 1-144 0,2 4 192 0,0 3-192 16,3-3 128-16,1 6-128 0,2-2 0 0,4 1 0 15,2 2 0-15,3 1 0 0,2 1 0 0,4-1 0 16,1 3 0-16,5-3 0 0,3 3 0 0,4-1 0 16,4 0 0-16,5-3 0 0,2-2 0 0,7 2 0 0,4-1 128 15,3-4-128-15,4 1 0 0,4-3 0 16,5-5 0-16,1 0 0 0,4-3 0 0,4 0 0 0,4-5 0 16,2-3 128-16,1-1-128 0,1-2 0 0,0-4 272 15,1-3-48-15,0-6-16 0,4 2 0 0,-1-4-16 0,2 0-16 16,0-5 0-16,-2-3 0 0,4-3 80 0,-4-6 32 15,-3-5 0-15,0-5 0 0,-2-3 16 0,1-1 0 16,-2-3 0-16,0-1 0 0,-1-6-144 0,0 0-32 16,0-3 0-16,0-2 0 0,1 0 32 0,-2-4 0 15,-3-4 0-15,-3-1 0 0,0 1 80 0,-2-3 16 16,-1-1 0-16,-3-2 0 0,-1-4 0 0,-5-4 0 16,-4 1 0-16,-4-5 0 0,-7-1 64 0,-3 3 32 15,-5-4 0-15,-4 5 0 0,-4-1-128 0,-3 6-32 16,-6 6 0-16,-2 7 0 0,-4 6-192 0,-1 4 0 15,-4 8 128-15,0 2-128 0,-5 6 0 0,0 6 0 16,0 2-144-16,1 4 144 16,-2 2-2112-16,2 2-336 0,3 0-64 0</inkml:trace>
  <inkml:trace contextRef="#ctx0" brushRef="#br0" timeOffset="40462.94">20900 7204 13071 0,'0'0'576'0,"-4"-7"128"0,0-1-576 0,0-3-128 16,-1 4 0-16,0-5 0 0,0 2 1136 0,-2 1 192 16,-1-2 32-16,-1 3 16 0,0-2-352 0,-1 4-64 15,-3-1 0-15,0 0-16 0,1 0 16 0,-2 0 16 16,-3 2 0-16,-1 2 0 0,-1 2-528 0,0 1-96 16,-1 1-32-16,-2 2 0 0,1 2 0 0,-2 1-16 15,-1 0 0-15,-2 5 0 0,1-1-48 0,-2 2-16 0,-1 4 0 16,-1 0 0-16,-3 3 48 0,-15 8 16 0,3 4 0 0,2 0 0 15,1 4 32-15,-1 1 16 0,-1 3 0 16,2 1 0-16,1 9 16 0,0 0 0 0,1 2 0 0,3 2 0 16,4 1-128-16,6 0-32 0,-1 4 0 0,3 0 0 15,2-2-208-15,3 1 128 0,1 0-128 0,3 3 0 16,1-4 128-16,3-1-128 0,-3-1 0 0,4 0 144 16,-1-2-144-16,4 1 0 0,-1-1 0 0,4-2 0 0,2-3 0 15,4 0 0-15,1-4 128 0,4 2-128 0,4-5 0 0,4 1 0 16,5-2 0-16,4-4 128 0,7-1-128 0,5-3 0 15,4-1 0-15,3-8 0 0,4-2 128 0,4 0-128 16,3-2 128-16,3-1-128 0,3-2 0 0,-12-5 0 16,5-2 0-16,4-3 0 0,-1-1 0 0,4-8 128 15,-1-1-128-15,-2-4 0 0,-2-6 128 0,-3-2-128 16,-2-5 128-16,0-3-128 0,-2-2 144 0,-3-3-144 16,-3-6 160-16,-3 1-160 0,-3-2 192 0,-3-5-48 15,-3-5-16-15,-2-4 0 0,-4-1 368 0,-1-5 64 16,-1-3 16-16,-2-6 0 0,-2-4-48 0,-4-4 0 15,0-8 0-15,-3-2 0 0,-3-8-208 0,-2 7-32 16,-3 0-16-16,-2 0 0 0,-2 6 16 0,-5 5 0 16,-2 6 0-16,-5 7 0 0,-4 7-48 0,-4 10-16 0,-3 2 0 0,-4 6 0 15,-5 6-224-15,-3 2 0 0,1 4 128 0,-6 6-128 16,-3 4-240-16,-21 1-80 0,5 7-32 0,4 4-11680 16,3 7-2352-16</inkml:trace>
  <inkml:trace contextRef="#ctx0" brushRef="#br0" timeOffset="42579.47">23928 14204 20271 0,'0'-11'1792'0,"2"1"-1424"16,1-1-368-16,1 2 0 0,-1-1 1376 0,1 5 208 15,0-3 32-15,-4 8 16 0,0 0-832 0,6-6-160 16,-6 6-48-16,0 0 0 0,0 0-176 0,0 0-32 16,0 0-16-16,0 0 0 0,3 12 32 0,-4 4 16 15,-3 1 0-15,0 5 0 0,-5 1-80 0,0 9-16 0,-6 2 0 0,1 4 0 16,-3 5-112-16,-3 8-16 0,-5 5-16 0,-5 9 0 15,0 7-48-15,-6 7 0 0,-3 6 0 0,-3 4 0 16,-8 5-128-16,-3 3 160 0,-3-2-160 0,1 4 160 16,1-1-160-16,2 3 0 0,0-3 144 0,1 1-144 15,0-9 272-15,-4-1-16 0,-2-4 0 0,0-2 0 16,0-1 432-16,1-1 80 0,4-1 0 0,2-2 16 16,2 4-144-16,2-3-16 0,1 2-16 0,0-2 0 15,-2-3-176-15,-2 1-48 0,4-2 0 0,1 2 0 16,4 0-176-16,0-3-32 0,7-3-16 0,3-3 0 15,0-4-32-15,4 2-128 0,2-6 192 0,2-1-64 16,3-2 32-16,2-6 0 0,2-2 0 0,-1 0 0 16,-2-5 32-16,3 1 0 0,-2-5 0 0,2 3 0 15,0-3-192-15,-1-2 128 0,0 3-128 0,1-2 128 0,2-2 0 16,0 1-128-16,0-2 192 0,2-5-64 0,0 1-128 0,2 0 128 16,1-4-128-16,0 0 128 0,-1-3-128 0,2 1 0 15,-2-6 0-15,4 0 128 0,0-2-128 0,0-1 0 16,0-2 0-16,1-2 0 0,0-3 0 0,-1 1 0 15,2-2 0-15,1 0 0 0,2-9 0 0,-4 8 0 16,0 1 0-16,0-3 0 0,4-6-336 0,-5 13 48 16,0-3 16-16,-1 1 0 15,-1 1-512-15,2-2-112 0,-1 1 0 0,0 2-16 16,-2 0-1568-16,2 1-304 0,-1 1-64 0,1-1-16 16,1 1-272-16,0-2-64 0</inkml:trace>
  <inkml:trace contextRef="#ctx0" brushRef="#br0" timeOffset="43814.7">22424 18277 15663 0,'0'0'1392'0,"0"0"-1120"0,0 0-272 0,0 0 0 15,0 0 2496-15,0 0 432 0,0 0 80 0,0 0 32 16,0 0-1440-16,0 0-304 0,0 0-48 0,1 9-16 16,-1-9-16-16,0 0 0 0,0 0 0 0,-10 7 0 15,0-5-64-15,-2-1-32 0,-2 1 0 0,-1-1 0 16,-4-1-288-16,-1 1-48 0,-4 2-16 0,-3 2 0 15,-4-3-336-15,0 4-80 0,-1 0-16 0,-5 1 0 16,-4-1-112-16,-4 2-32 0,-9-1 0 0,1 0 0 16,-1 2 0-16,1-1 0 0,-2 2 0 0,2-2 0 15,2 3-48-15,-1-2-16 0,-1 0 0 0,-1 2 0 16,0-2-128-16,-1 3 0 0,4-1 0 0,4 1 0 16,3 0 0-16,2-3 0 0,2 3 0 0,5-3 0 0,4 1 0 0,3 2 0 15,3-1 0-15,1 0 0 0,1-6 0 16,1 2 0-16,4 0 0 0,3-3 0 0,1 0 0 15,3 1 0-15,2 0 0 0,2-3 0 0,0 1 0 0,7-3 0 16,-7 1 0-16,7-1 0 0,0 0 0 0,0 0 0 16,0 0-144-16,-3 10 144 0,0-1 0 0,2 3 0 15,-2 1-128-15,3-3 128 0,0 1 0 0,0 2 0 16,0 1-128-16,0 2 128 0,3 2 0 0,-3 2 0 16,0 5 0-16,1-2 0 0,0 1 0 0,1 2 0 15,-2 5 0-15,2-1 0 0,1 3 0 0,0 6 0 16,0 5 0-16,1 2 0 0,0 0 0 0,-1 2 0 15,1-2 0-15,-1-1 0 0,-1-4 0 0,-2-2 0 16,0 1 0-16,0-3 0 0,0-2 0 0,-2 3 0 0,-1-1 0 0,1 0 0 16,-2 1 0-16,1-3 0 0,0-5 0 0,-5-2 0 15,2 0 0-15,-1-4 0 0,0-1 0 16,0-3 0-16,0-2 0 0,0-3 0 0,2-1 128 16,-1-1-128-16,2-5 0 0,4-8 128 0,0 0-128 0,0 0 0 15,0 0 0-15,0 0 0 0,11-3 0 0,1-1 0 16,1-4 0-16,2 0 0 0,3-4 0 0,1 4 0 15,0-6 0-15,2-2 0 0,2 1 0 0,4 4 0 16,0-3 0-16,2-2-128 0,3 2 128 0,4 4 0 16,5-2 0-16,5 0 0 0,5 2 0 0,6-3 0 15,7 2 0-15,0 2-128 0,-1-3 128 0,4 6 0 16,2-4 0-16,1 2 0 0,2-2 0 0,-2 4 0 0,-3-1 0 16,-3 2-128-16,-9 2 128 0,-6 0 0 0,-2 3-176 15,-2 0 176-15,-2 4-160 0,-1 1 160 0,-2 4-128 0,0 2 128 16,1 2 0-16,-6 1-144 0,-4 0 0 15,-6 0 0-15,-3-3 0 0,-3 2 0 0,-3 0 144 0,-2-6 0 16,-4 0 0-16,-3 0 0 0,-2 1 0 16,-5-8 0-16,0 0 0 0,0 0 0 0,0 0 176 0,0 0-48 15,0 0 0-15,-9 1 0 0,0-5 176 0,0-2 16 16,-2-8 16-16,-1-4 0 0,1-6-16 0,-2-8-16 16,-1-3 0-16,-1-5 0 0,0-7-16 0,-1-4 0 15,0-6 0-15,3-13 0 0,2-11-128 0,2-8-32 16,2-1 0-16,4 1 0 0,0 5-128 0,4 1 0 15,1 6 0-15,1 6 0 0,4 5 0 0,-2 11 0 16,1 9 0-16,1 5 0 0,0 11 0 0,0 2 0 0,-4 8 0 16,-1 2 0-16,-4 0-256 0,0 3-96 0,-2 2-16 0,-2 3 0 31,-3-3-2448-31,-5 0-512 0</inkml:trace>
  <inkml:trace contextRef="#ctx0" brushRef="#br0" timeOffset="45100.95">8157 9407 12895 0,'0'0'1152'0,"0"0"-928"15,0 0-224-15,0 0 0 0,-5-6 976 0,0 3 160 0,0 0 16 0,5 3 16 16,-8-2 336-16,2 0 64 15,-1 1 16-15,2 1 0 0,5 0-432 0,-6 0-64 16,6 0-32-16,0 0 0 0,0 0-160 0,0 0-48 0,0 0 0 0,0 0 0 16,0 0-128-16,0 0-16 15,0 0-16-15,11 1 0 0,4-1 128 0,5-1 16 0,4 0 16 16,6 1 0-16,5 1-272 0,4 2-48 16,5-3-16-16,2 1 0 0,-1 1-288 0,0 1-64 0,5-1-16 0,0 2 0 15,0 0 64-15,0-3 16 0,2 3 0 0,-5 0 0 16,0-1 144-16,-2-1 16 0,-5-2 16 0,-3 0 0 15,-2 0-32-15,-8 1-16 0,-2-2 0 0,-2 2 0 16,-4 2-32-16,-3-2-16 0,-4 0 0 0,-2-1 0 16,-10 0-112-16,0 0-32 0,0 0 0 0,0 0 0 15,-9 6 0-15,0 0 0 0,-4-2 0 0,-2-2 0 16,-3 3-160-16,-3 2 128 0,-2-3-128 0,-4-2 128 0,-4 2-128 0,-2-2 0 16,-3-2 144-16,-6 0-144 15,1-1 0-15,-5-1 144 0,-1 0-144 0,-2 1 0 0,-1-1 128 0,-1 0-128 16,-2 1 0-16,-2 0 0 0,2 1 0 15,-1 0 0-15,5-3 0 0,4 6 0 0,5-1 0 0,4 1 0 16,3-2 0-16,6-1 0 0,7 1 0 0,5 1 0 16,3-1 0-16,5-1 0 0,7 0 0 0,0 0 0 15,11-4 0-15,6 2 0 0,3-5 0 0,8 3 0 16,6-1-128-16,6 3 128 0,3-2 0 0,6-1 0 16,3 1 0-16,2 1 0 0,1 0 0 0,-2-2 0 15,-1 2 0-15,-4 3 0 0,-1-1 0 0,-3 1 0 16,-5 0 144-16,-5 0-144 0,-4 1 288 0,-8 0-32 15,-4 1-16-15,-4-2 0 0,-4 5 32 0,-10-5 16 16,0 0 0-16,0 0 0 0,-3 5 16 0,-8 0 0 0,0 1 0 0,-6-1 0 16,-4-2-144-16,-3 1-32 0,-3 1 0 0,0-1 0 15,1-2-128-15,-4 1 160 0,1-1-160 0,-3-1 160 16,4-1-160-16,0 0-144 0,2-1 144 0,-7-3-208 31,6-1-1488-31,8-4-288 0,5 0-64 0,4-5-16944 0</inkml:trace>
  <inkml:trace contextRef="#ctx0" brushRef="#br0" timeOffset="45654.29">8536 8254 6447 0,'0'0'576'0,"2"-5"-576"15,1 0 0-15,-1-3 0 0,1 3 1280 0,-1 0 128 16,0-2 48-16,-2 7 0 0,0 0-240 0,0 0-32 15,3-5-16-15,-3 5 0 0,0 0 128 0,0 0 32 16,3-5 0-16,-3 5 0 0,4-6-64 0,-4 6-16 16,4-6 0-16,-1 2 0 0,-3 4-272 0,4-7-48 15,3 1-16-15,-2 2 0 0,0-1-400 0,-5 5-96 16,6-5-16-16,-6 5 0 0,0 0-208 0,0 0-64 16,0 0 0-16,0 0 0 0,0 0-128 0,0 0 128 15,5 8-128-15,-1-1 128 0,-1 5 112 0,-2 2 16 0,1 3 0 0,-2 6 0 16,-3 4 96-16,-1 6 32 0,-3 3 0 0,0 4 0 15,-2 6 64-15,0 5 0 0,-1 0 16 0,-2 1 0 16,0-3 64-16,1 5 16 0,0-3 0 0,0-2 0 16,-1 1 48-16,2-4 16 0,0 1 0 0,1-5 0 15,0-2-96-15,1 0-32 0,1-2 0 0,0-4 0 16,1-5-128-16,1 1-32 0,1-1 0 0,2-6 0 0,0-3-96 0,2-2-32 16,0-2 0-16,3-2 0 0,1-5-48 15,-1 0-16-15,1-4 0 0,-4-5 0 0,7 4 0 0,-7-4 0 16,7-1 0-16,1-3 0 0,0 1-128 0,-2-3 128 15,0-3-128-15,1-5 128 16,-2-2-1088-16,0 2-240 16,-1-2-32-16,-2 4-10880 0,1 0-2176 0</inkml:trace>
  <inkml:trace contextRef="#ctx0" brushRef="#br0" timeOffset="46252.07">8126 8676 15087 0,'0'0'656'0,"-6"0"160"0,-2-2-656 0,1 1-160 0,-1 1 0 0,2 0 0 15,-2 1 1616-15,8-1 304 0,-8 4 48 0,2-2 16 16,6-2-352-16,0 0-64 0,0 0-16 0,0 0 0 16,0 0-544-16,0 0-112 0,0 0-32 15,0 0 0-15,8 1-160 0,3-1-48 0,4 0 0 0,8 0 0 16,3-1-192-16,6 1-32 0,4 1-16 0,6-1 0 16,4 0-112-16,2 1-32 0,2 0 0 0,-2 1 0 0,-2-1 112 15,0 3 0-15,-4-2 16 0,-2 2 0 16,1-3 112-16,-3 3 0 0,-2 2 16 0,-4-2 0 0,-4-1-48 0,-3-2-16 15,-2 2 0-15,-4-1 0 0,-4 1-208 16,-2 1-32-16,-3-4-16 0,-2 1 0 0,-8-1-80 16,0 0-128-16,0 0 176 0,0 0-176 0,0 0 224 0,-7 2-64 15,-2 0-16-15,-2-2 0 0,-4 0-16 0,-3 0-128 16,-4-2 192-16,-2 0-64 0,-3 1-128 0,-2-3 0 16,-1-1 0-16,-2 1 128 0,0-1-128 0,-3-3 0 15,-4 1 0-15,0-5 128 0,-3 2-128 0,0-2 128 16,0 0-128-16,2 3 128 0,-2 0-128 0,1 4 0 15,3 0 0-15,3 0 0 0,4 3-128 0,4 2 128 16,4 0 0-16,5 0 0 0,1 2 0 0,4-1 0 16,4 2 0-16,9-3 0 0,0 0-144 0,0 0 144 15,0 0 0-15,9 1 0 0,4 1 0 0,6 0 0 16,6-1 0-16,6-1 0 0,3 0 0 0,5 0 0 16,4 0 0-16,4 0 0 0,1 0 0 0,0-3 0 15,0 1 0-15,-3-2 0 0,-1 0-128 0,-5 0 128 0,-2 2 0 0,12-3 0 31,-9 1-1664-31,-7 3-240 0,-5-1-32 0,-10 1-16 0</inkml:trace>
  <inkml:trace contextRef="#ctx0" brushRef="#br0" timeOffset="46686.86">8595 8251 15263 0,'0'0'672'0,"0"0"144"0,-3-7-656 0,-1-4-160 16,0 4 0-16,0-2 0 0,0 3 1472 0,-1-3 256 16,4 2 48-16,-2-2 16 0,3 9-368 0,0 0-64 15,0 0-16-15,0 0 0 0,0 0-528 0,0 0-112 16,-1 8-32-16,1 1 0 0,0 4-288 0,3 4-48 16,-1 6-16-16,1 5 0 0,-1 3 192 0,0 4 48 15,-4 6 0-15,1 3 0 0,0 10 176 0,-3 2 32 16,-4 4 16-16,-1-2 0 0,2 2-336 0,-3-2-80 0,1-3-16 0,-1-4 0 15,1-6-160-15,0 0-16 0,0-7-16 0,0-1 0 16,1-4-32-16,-1-4 0 0,4-1 0 0,0-4 0 16,0 0-128-16,1-6 0 0,2-4 0 0,-1 4 0 31,1-6-1152-31,2-12-272 0,0 0-48 0,0 0-13616 0</inkml:trace>
  <inkml:trace contextRef="#ctx0" brushRef="#br0" timeOffset="47082.39">8222 8579 5519 0,'7'0'496'0,"3"0"-496"16,3 0 0-16,1 1 0 0,3 3 2080 0,2-1 320 15,2-1 64-15,2 2 16 0,0 1-800 0,0 3-144 0,0-2-48 0,0 3 0 16,0-4-400-16,1 1-96 16,0 3-16-16,9-1 0 0,-5 0-480 0,-3-5-112 0,1 3 0 0,-1-4-16 15,-1-2-176-15,0 1-48 0,-1 2 0 0,-1-3 0 16,-3 0-144-16,-1-3 0 0,-4 2-192 0,-4 0 192 16</inkml:trace>
  <inkml:trace contextRef="#ctx0" brushRef="#br1" timeOffset="163747.82">4557 5546 4607 0,'0'0'400'0,"0"0"-400"0,5-7 0 0,-1 2 0 16,-4 5 1728-16,0 0 272 0,4-4 48 0,-4 4 16 15,5-9-976-15,-5 9-192 0,0 0-32 0,0 0-16 16,0 0-352-16,0 0-80 0,0 0-16 0,0 0 0 16,-3 10-256-16,-1 0-144 0,-1 6 160 0,0 1-160 15,0 2 336-15,0 4-16 0,0-1-16 0,0 5 0 16,1 3-48-16,-4 18 0 0,1-4 0 0,0 1 0 16,2 1-96-16,2 1-32 0,-1-4 0 0,1-10 0 0,1 4 0 0,0 0 0 15,1-1 0-15,2 1 0 0,-1-4-128 0,2-2 0 16,0-1 0-16,1-5 0 0,2-2 0 0,1-1 192 15,1-7-192-15,0 0 192 0,1-1 192 0,1 0 32 16,1-4 16-16,0 0 0 0,0-5-96 0,0 3-16 16,1-4 0-16,-1-3 0 0,1-1-112 0,2 0-16 15,1 0-16-15,1-1 0 0,2-4-176 0,0-2 192 16,3 2-192-16,1 2 192 0,-2-5-192 0,0 2 128 16,0 0-128-16,2-1 128 0,-1 0-128 0,2 2 192 15,0-2-192-15,4 2 192 0,-1 1-192 0,5-2 0 16,0 0-192-16,3 4 192 0,4-2 0 0,0-1 0 15,1 1 0-15,0 0 0 0,0 2-144 0,-1-2 144 16,0-2 0-16,4 2 0 0,-2 1-144 0,3 2 144 16,0 0 0-16,6 1-144 0,-8 1 144 0,3 0 0 15,-1 2 0-15,1 1 0 0,0-2 0 0,-1 2 0 16,-1-1 0-16,-3-1 0 0,5-2 0 0,-5 3 0 16,-3-1 0-16,-7 1 0 0,-12-3 0 0,2 0 0 0,1 0 0 0,0-2 0 15,-1 0 320-15,-2-2 64 0,0 0 0 0,-1-2 0 16,5 1 144-16,-4 1 48 0,-2-6 0 0,-3 3 0 15,-2 4-240-15,1-4-32 16,3 2-16-16,-2-1 0 0,-1-3-16 0,1 1 0 0,-1-2 0 0,-1 0 0 16,2-5 336-16,-2-2 64 0,-1-2 16 0,-2-2 0 0,-1-7 176 0,-1-2 32 15,0 0 16-15,-1-6 0 0,0-2-288 16,1-6-64-16,-2-3-16 0,2-2 0 0,-1-2-304 16,-2-1-64-16,-1 3-16 0,-1 6 0 0,-3 1-160 0,0 5 0 15,-1 6 0-15,1 2 0 0,-2 7 0 0,-2 5 0 16,-1 3 0-16,0 7-11088 15,-2 2-2272-15</inkml:trace>
  <inkml:trace contextRef="#ctx0" brushRef="#br1" timeOffset="164815.32">4942 7110 7071 0,'15'-14'320'0,"-8"9"64"0,0 0-384 0,0-3 0 15,0 0 0-15,-2 2 0 0,-2-2 880 0,-2 3 96 0,-2-1 32 0,-2 0 0 16,-2 2-176-16,0 2-48 0,-5 1 0 0,-3 2 0 15,-3-1-144-15,-12 3-48 0,-3 1 0 0,-2 3 0 16,-2 2-176-16,7-1-32 0,-7-3-16 0,-6 0 0 16,-4 5-64-16,-3-1-16 0,-1 3 0 0,-3-5 0 15,1 1 192-15,-1-3 32 0,0 1 16 0,0 2 0 16,1-3-16-16,0 0-16 0,-1 0 0 0,-19-1 0 16,10-3-160-16,5 1-16 0,5-4-16 0,4 1 0 0,7 0-64 0,1-2-16 15,4-1 0-15,3 2 0 0,4-2 128 0,5 0 32 16,4 2 0-16,5-1 0 15,2-1-32-15,4 2 0 0,8 2 0 0,0 0 0 0,0 0-80 0,0 0-16 16,0 0 0-16,8 10 0 0,0 0-256 0,5 3 0 16,4 2 0-16,0 3 0 0,1 6 0 0,0 5-176 15,-3 4 176-15,-1 5-160 0,-1 4 160 0,-5 8 0 16,-3 7-144-16,-1 9 144 0,-2 5 0 0,-4 6 0 16,-5 7 0-16,0 3 0 0,-1 6 0 0,-1 5 0 15,-5 2 0-15,-1 5 0 0,1 1 0 0,-3 1 0 16,-1-4 0-16,1-2 0 0,-1 0 0 0,1-2 0 15,0-2 0-15,-1-3 0 0,0 4 0 0,-1-5 0 16,0-2 0-16,-2-2 0 0,0-1 0 0,-1-5 160 16,-1-1-16-16,1-3 0 0,0-3-144 0,2-5 0 0,-1-6 0 0,1-1 0 15,0-7 0-15,0-4 0 16,4-3 0-16,1-8 0 0,5-5 272 0,1-6-16 16,0-1-16-16,4-7 0 0,2-6 224 0,3 0 48 15,3-4 16-15,-1-2 0 0,2-1-208 0,2-5-64 16,-6-5 0-16,13 7 0 0,0 0 48 0,3-3 0 15,3-1 0-15,6-2 0 0,1-1 0 0,6 0 0 0,7 0 0 0,3 0 0 16,4 1-112-16,5-1 0 0,4 1-16 16,2-1 0-16,1 0-176 0,6-1 0 0,4-3 0 0,6 2 0 15,5 1 128-15,0 1-128 0,-3-6 128 0,3-4-128 16,2-2-1008 0,4 0-272-16,3-2-64 0</inkml:trace>
  <inkml:trace contextRef="#ctx0" brushRef="#br1" timeOffset="165691.16">12890 6484 11967 0,'-8'-5'1072'15,"-3"-5"-864"-15,1 1-208 0,1-5 0 0,0 0 1008 0,1 2 144 16,1-2 48-16,-3-5 0 0,4 3-304 0,1-2-48 16,1 1-16-16,2 5 0 0,1 1-160 0,2-2-32 15,3 0-16-15,3-1 0 0,0 2-176 0,3-2-48 16,3 1 0-16,2 4 0 0,2-1-208 0,3 2-64 16,-1-1 0-16,2 4 0 0,4 3-128 0,-2-1 0 15,-1 2 0-15,-3 1 0 0,1 1 0 0,-2 3 0 16,0 0 0-16,-1 6 0 0,-4-4 0 0,0 8 0 15,-2 4 0-15,-1 4 0 0,-1 6-144 0,-1 4 144 16,0 6 0-16,-5 9 0 0,1 7 0 0,-3 9 0 16,-1 1 0-16,-1 42 0 0,-1-3 0 0,-2-1 0 15,-1-1 0-15,2 2 0 0,3 0 0 0,1-2 0 0,5-1 128 0,-1 5-128 16,2 2 0-16,5 0 0 16,4 0 128-16,3-2-128 0,3 1 0 0,2-5 0 15,5 0 0-15,-2-3 0 0,-5 0 128 0,-3-3-128 16,-3 2 0-16,-1-6 144 0,-4-3-144 0,-2 0 0 15,-2-7 0-15,-2 3 0 0,0-5 0 0,-1-2 0 16,0-2 0-16,-2-6 0 0,1-6 0 0,0-2 0 0,-3-4 0 0,0-2 128 16,0-3 176-16,0-3 16 15,0-1 16-15,-3-4 0 0,0-4 256 0,1-1 48 0,-3 1 16 16,0-4 0-16,1-1-240 0,-4-3-48 16,-1-1-16-16,-2-3 0 0,-3-1 96 0,-2-4 0 15,-4 0 16-15,-2 2 0 0,-6-5 128 0,-3 1 32 0,1-3 0 0,-6 1 0 16,-6-3 64-16,-4 1 16 0,-2-1 0 0,-2-1 0 15,-2 1-256-15,3 0-64 0,-3-3 0 0,1 2 0 16,2 0-192-16,4 1-32 0,1-4-16 0,17-4 0 16,-1 2-144-16,2-3 0 0,2 0 144 0,2 0-144 15,5-7 0-15,3-3-256 0,5-3 32 0,4-11-10704 16,8-7-2128-16</inkml:trace>
  <inkml:trace contextRef="#ctx0" brushRef="#br1" timeOffset="166568.41">13920 7278 6447 0,'-4'3'576'0,"-1"0"-576"16,-1 1 0-16,6-4 0 0,0 0 1792 0,0 0 256 16,0 0 64-16,0 0 0 0,0 0-1056 0,0 0-208 15,0 0-32-15,0 0-16 0,0 0-464 0,0 0-80 16,0 0-32-16,0 0 0 0,0 0-80 0,0 0-16 16,2-5 0-16,-2 5 0 0,0 0 80 0,0 0 16 15,0 0 0-15,0 0 0 0,3-12-224 0,-3 12 176 16,0 0-176-16,0 0 160 0,0 0-160 0,0 0 0 15,0 0 0-15,0 0 0 0,0 0 0 0,0 0 0 16,0 0 0-16,0 0 0 0,0 0 0 0,0 0 0 16,0 0 0-16,0 0 0 0,0 0 0 0,0 0 0 15,0 0 0-15,0 0 0 0,0 0 0 0,0 0 0 0,-5 3 0 0,5-3 0 16,-4 4 0-16,4-4 0 16,-5 1 0-16,-1 0 0 0,0 0 0 0,6-1 0 0,-5 2 0 0,0-2 0 15,0 0-192-15,-1 0 192 0,6 0-160 0,-9 0 160 16,0 0 0-16,9 0 0 0,-9-4 0 0,3 0 0 15,-2 3 0-15,8 1 0 0,-6-3 0 0,6 3 0 16,0 0 656-16,0 0 80 0,0 0 16 0,0 0 0 16,0 0-144-16,0 0-32 0,9 13 0 0,-3-5 0 15,2 3-192-15,3 5-32 0,2 5-16 0,7 6 0 0,3 2 16 16,5 6 0-16,4 5 0 0,3 5 0 0,2 4 48 16,3 0 16-16,-1 5 0 0,1 0 0 0,-4 0-32 0,-1 3-16 15,-2 0 0-15,-1-1 0 0,-7 1-48 0,-2-1-16 16,-3-5 0-16,-2-1 0 0,-3-6-64 0,-3-1-16 15,-3-6 0-15,-3 0 0 0,-2-3-224 0,-3-3 144 16,-4-6-144-16,1 1 128 16,-3-5-1728-16,-2-2-368 0,-3-1-64 0,3-8-9792 0</inkml:trace>
  <inkml:trace contextRef="#ctx0" brushRef="#br1" timeOffset="166846.57">14540 7166 22975 0,'0'0'1024'0,"-5"-4"192"0,5 4-960 0,-9-3-256 16,-1 5 0-16,3 4 0 0,-1 3 848 0,-2 1 128 0,-2 5 32 0,-2 4 0 15,-1 7-208-15,-1 0-32 0,-1 7-16 16,-2 7 0-16,-4 6 0 0,0 3 0 0,-1 8 0 15,-1 3 0-15,-1 5-32 0,-16 33 0 0,2-4 0 0,14-36 0 16,-2 3-352-16,0 4-80 0,3 1-16 0,-1-5 0 16,1-5-112-16,2-4-32 0,3-3 0 0,1-9 0 15,2 0-128-15,3-6 192 0,3-3-192 0,2-7 192 16,4-4-560 0,0 3-96-16,5-10-32 0,0-13-10000 0,0 0-1984 0</inkml:trace>
  <inkml:trace contextRef="#ctx0" brushRef="#br1" timeOffset="167319.35">14906 6945 26719 0,'-16'-14'1184'0,"11"8"240"0,1-4-1136 0,3 3-288 16,3-2 0-16,3 1 0 0,2-1 448 0,3-1 16 15,4-1 16-15,11-6 0 0,2 6 32 0,4-3 16 16,3-2 0-16,-6 10 0 0,2-2 80 0,6 3 16 0,2 3 0 0,4-1 0 16,-1 2-80-16,2 2-16 0,3 3 0 15,-1 4 0-15,1 4-336 0,-4 6-192 0,1 4 192 0,-6 5-192 16,-5 2 0-16,-7 6 0 0,-7 6 0 0,-8 5 0 15,-6 8 0-15,-5 1 160 0,-7 4-160 0,-6 0 128 16,-5-3 16-16,-7 3 0 0,-5 0 0 0,-1-4 0 16,-6-3 176-16,0-5 16 0,-3-2 16 0,1-6 0 15,-2 1 352-15,2-6 64 0,2-1 0 0,4-4 16 16,2-3-176-16,8-2-32 0,4-1-16 0,-2 3 0 16,9-3-304-16,11-8-64 0,3 1-16 0,7-1 0 15,3 0-32-15,7-1 0 0,5-2 0 0,3 0 0 16,5 2 96-16,7-5 16 0,5 4 0 0,4-5 0 15,3 0-256-15,5-3 128 0,3 3-128 0,4-4 0 16,3-2 192-16,0-2-48 0,4 2-16 0,-1-2 0 0,1-2-128 0,6 2 0 16,1 2 144-16,26 2-13296 15,-14-1-2656-15</inkml:trace>
  <inkml:trace contextRef="#ctx0" brushRef="#br1" timeOffset="169012.29">741 14197 15663 0,'0'0'1392'0,"0"0"-1120"0,3-10-272 0,4-4 0 16,1-2 560-16,3-2 48 0,1 0 16 0,3-2 0 16,4-2 208-16,1 0 64 0,3-7 0 0,4 2 0 15,-2 1-80-15,3 2-16 0,-2-4 0 0,0 5 0 16,1 1-48-16,-5 2-16 0,-3 1 0 0,-3 6 0 15,0 2-416-15,-4 4-96 0,-4 2-16 0,-8 5 0 16,9 4-80-16,-3 6 0 0,-1 5-128 0,-2 7 192 16,-1 6-192-16,0 8 176 0,-4 7-176 0,0 8 160 15,-5 8-32-15,2 2 0 0,-2 7 0 0,0-21 0 0,-3 6-128 0,3 6 192 16,-4 0-192-16,0 2 192 0,-3 0-192 0,0-5 192 16,-1-2-192-16,1-5 192 0,1-8 592 0,2-4 128 15,-1-4 32-15,5-8 0 0,0-1 32 0,3-7 16 16,3-6 0-16,-1-2 0 0,2-9-288 0,0 0-64 15,5-7-16-15,2-2 0 0,2-8-96 0,3-6-16 16,0-3 0-16,2-5 0 0,-1-4-224 0,4-5-48 16,-2-3-16-16,0-4 0 0,0 2-224 0,11-23 144 15,-1 3-144-15,1 7 128 0,-2 3-128 0,0 4 0 16,5 10 0-16,-1 3 0 0,4 4 0 0,1 2 0 16,1 8 0-16,2 2 0 0,-2 7 0 0,2 1 0 15,-1-1 0-15,-3 5 0 0,0 2-176 0,-4 6 176 0,-4-1-128 0,0 2 128 16,2-2-2048-1,-11 6-320-15,-2-1-64 0</inkml:trace>
  <inkml:trace contextRef="#ctx0" brushRef="#br1" timeOffset="169575.41">2285 14093 21183 0,'0'0'944'0,"0"0"192"0,0 0-912 0,0 0-224 0,0 0 0 0,0 0 0 16,0 0 960-16,0 0 128 0,0 0 48 0,9 0 0 15,2-1-64-15,3-4-16 0,3 0 0 0,5-1 0 16,2-2-288-16,4 0-48 0,4 2-16 0,1-3 0 16,2 2-400-16,1 0-96 0,-2 0-16 0,-1 4 0 0,-2-5-192 15,-1 3 128-15,1 2-128 0,-3 1 0 0,-5-1-160 0,-3 3-128 16,-2 1-32-16,-5 3-13792 16</inkml:trace>
  <inkml:trace contextRef="#ctx0" brushRef="#br1" timeOffset="169728.63">2360 14483 25791 0,'0'0'2304'0,"0"0"-1856"16,0 0-448-16,0 0 0 0,12 4 1632 0,2 0 224 15,9 2 64-15,3-1 0 0,8-5-1216 0,2-2-256 0,3-5-32 0,1 2-16 16,2-4-144-16,3 1-16 16,2-5-16-16,2 3 0 15,2-2-1168-15,1-1-224 0</inkml:trace>
  <inkml:trace contextRef="#ctx0" brushRef="#br1" timeOffset="170627.51">3980 13629 11055 0,'-10'-4'976'0,"5"4"-784"0,-2 2-192 0,0-4 0 0,-1-2 1168 0,-3 2 192 16,-1 1 48-16,1 1 0 0,-1-2 32 0,-3 0 16 15,1 1 0-15,3 1 0 0,-1-3-224 0,3-1-32 16,5-2-16-16,4 6 0 0,0 0-64 0,2-7-16 16,5-3 0-16,4 1 0 0,0-3-592 0,4-2-128 15,4 1-32-15,4-1 0 0,3-1-96 0,4 1-32 16,2 0 0-16,3 2 0 0,0 1 160 0,0 3 48 15,2-2 0-15,1 6 0 0,-1 4-96 0,3 3-16 16,-2 6 0-16,0 2 0 0,-1 6-320 0,-3 4 0 16,-2 7 0-16,-5 5 128 0,-5 2-128 0,-4 3 0 15,-5 1 0-15,-4 11 0 0,-7 2 0 0,-4 3 0 16,-6-1 0-16,-5 2 0 0,-2 3 0 0,-8 2-208 16,-1-3 80-16,-4 1 128 0,-4-4-128 0,-2-1 128 15,-3-5 0-15,0-2 0 0,-5-6 0 0,-1-1 192 0,-3-4-32 0,2-1 0 16,1-4 144-16,2-1 16 15,3-5 16-15,6-1 0 0,4-1 48 0,5-5 0 0,4-4 0 0,5-3 0 16,5-3 48-16,6-2 16 16,3-6 0-16,0 0 0 0,11 0-272 0,13-3-48 0,7-8-128 0,-5 8 192 15,10-5-192-15,7 0 176 0,7-1-176 16,27-1 160-16,-6 0-160 0,-21 8 160 0,3-2-160 0,5 2 160 16,1 0 96-16,1 1 32 0,-1-1 0 0,-3-1 0 15,-6 1-48-15,-1 0-16 0,-7 2 0 0,11-2 0 16,-10 2-736-1,-20 0-128-15,-1-1-48 0,-4 0-11200 0,-3 1-2240 0</inkml:trace>
  <inkml:trace contextRef="#ctx0" brushRef="#br1" timeOffset="171240.57">5662 14324 19407 0,'0'0'848'0,"3"-6"192"0,2 1-832 0,3 1-208 0,2 0 0 0,-1-1 0 0,-2 3 976 0,3-1 160 16,2 2 16-16,5 0 16 0,-2 1-160 0,2 2-48 16,-1 1 0-16,2 4 0 0,1 0-144 0,1 5-48 15,2 4 0-15,0 3 0 0,-2 4-208 0,-1 3-48 16,0 3-16-16,-1 6 0 0,-2 3 192 0,0 6 32 15,-6 3 16-15,-2 6 0 0,-3-3-112 0,-4 3-32 16,-1-1 0-16,-4-3 0 0,-1-3 48 0,-3 1 16 16,-2-5 0-16,-8 19 0 0,3-11 16 0,4-20 0 15,-5 2 0-15,-9 10 0 0,5-4-336 0,2-13-64 16,0 1-16-16,0-1 0 0,-6-3-256 0,-1-2 0 16,-3-2 128-16,-4 0-128 15,1-2-896-15,0-6-256 0,-1-2-32 0,3-7-10592 16,-2-5-2128-16</inkml:trace>
  <inkml:trace contextRef="#ctx0" brushRef="#br1" timeOffset="172443.12">6694 13879 11967 0,'-8'2'1072'0,"0"0"-864"0,-2 0-208 0,3 1 0 0,-2 4 1360 0,2-2 240 16,2 0 32-16,5-5 16 0,0 0-48 0,0 9-16 15,0-9 0-15,0 0 0 0,9 4-192 0,3-1-48 16,-1 0 0-16,6-3 0 0,2-3 128 0,5 0 32 16,3-2 0-16,4-3 0 0,2 2-528 0,4-1-96 15,1-3-32-15,3 2 0 0,2-2-256 0,18-2-48 16,-3 4-16-16,-22 3 0 0,2-3-240 0,-1 2-48 15,3 2-16-15,-3-1 0 0,-3 0-224 0,9 1 0 16,-7 3 128-16,-16-1-128 0,-2 0-160 0,-2-2-80 16,0 2-16-16,-1 0 0 15,-4-2-1280-15,0 4-256 0,-1 0-48 0,-1-1-8544 0,-1-1-1712 16</inkml:trace>
  <inkml:trace contextRef="#ctx0" brushRef="#br1" timeOffset="172825.92">7951 13008 14735 0,'1'-22'640'0,"0"12"160"0,-1 2-640 0,2-3-160 0,0-1 0 0,1 1 0 0,-3 4 2272 0,1 1 416 16,0 1 96-16,-1 5 16 0,0 0-1520 0,0 0-320 16,0 0-48-16,-2 6-16 0,-2 3-144 0,-1 5-48 15,-1 4 0-15,-3 14 0 0,1 1 32 0,3-5 0 16,0 4 0-16,-3 7 0 0,2 5-96 0,-2 9 0 16,1 5-16-16,0 8 0 0,1 8-144 0,-2 9-32 15,-1 4 0-15,2 5 0 0,-1 1-128 0,-1 4-16 16,-1-1-16-16,1-3 0 0,2-3-48 0,-2 0-16 15,0-9 0-15,1-11 0 0,2-4-32 0,-1-5-16 16,2-6 0-16,-1-9 0 0,1-7-176 0,0-6 0 0,2-4 144 0,2-2-144 16,1-4 208-16,1-5-16 15,2-3-16-15,3-7 0 16,2-4-3440-16,1-7-672 0</inkml:trace>
  <inkml:trace contextRef="#ctx0" brushRef="#br1" timeOffset="173336.95">9200 13041 11055 0,'-3'-14'976'0,"1"9"-784"16,0-3-192-16,1-1 0 0,-1 3 2480 0,1-3 448 16,0 5 80-16,1 4 32 0,0 0-1504 0,0 0-288 15,0 0-64-15,0 0-16 0,0 0-400 0,-3 8-96 16,-1 11-16-16,-1 5 0 0,1 2 32 0,1 9 0 16,-1 0 0-16,0 9 0 0,0-1-112 0,2 6 0 15,-1 0-16-15,1 2 0 0,-1 1-80 0,2 1-16 16,-2-1 0-16,1 3 0 0,-2-2-272 0,3-1-48 15,-3-1-16-15,0-3 0 0,-1-7-128 0,-1-3 0 0,-3-3 0 0,2-4 128 16,0-3-128-16,-1 2 0 0,2-5 0 0,2-2 0 31,0-4-512-31,4-4-16 0,0-1-16 0,4-5 0 0,-4-9-1872 16,0 0-368-16</inkml:trace>
  <inkml:trace contextRef="#ctx0" brushRef="#br1" timeOffset="173502.78">8820 13635 24879 0,'-14'-6'1088'0,"14"6"256"0,0 0-1088 0,5-10-256 16,2 2 0-16,7-1 0 0,7 4 2016 0,7-1 352 16,5-3 64-16,4-1 0 0,1-4-1808 0,3-1-368 0,1 3-80 15,0 2-16-15,0-3-160 0,-1 4 0 0,-3 1 0 16,0 4 0-1,-1 1-1616-15,-3 1-208 0,-3 0-32 0,-3 5-7120 0,-2 1-1424 0</inkml:trace>
  <inkml:trace contextRef="#ctx0" brushRef="#br1" timeOffset="173698.83">8837 14094 33919 0,'0'0'1504'0,"0"0"304"0,0 0-1440 0,0 0-368 0,14 4 0 0,7-1 0 16,7 0 352-16,4 0 0 0,3-3 0 0,4-5 0 16,3-1-48-16,2 0-16 0,3-1 0 0,4 0 0 15,1-3-128-15,2 3-32 0,0-3 0 0,-3 2 0 16,-2-1-1616-16,-8 0-336 16</inkml:trace>
  <inkml:trace contextRef="#ctx0" brushRef="#br1" timeOffset="174944.27">10179 13948 8287 0,'-7'15'736'0,"-2"1"-592"0,2 0-144 0,-2 3 0 16,0 5 1536-16,1-3 288 0,-1-4 48 0,0 1 16 15,1 0-640-15,2 0-128 0,-2-3-32 0,2-2 0 16,-1-3 384-16,1 0 80 0,6-10 16 0,-6 7 0 16,6-7-256-16,0 0-48 0,0 0-16 0,0 0 0 15,-3 7-512-15,3-7-96 0,0 0-32 0,0 0 0 16,0 0-176-16,0 0-48 0,8-7 0 0,-2-5 0 16,1-3 0-16,0 0 0 0,1-3 0 0,1-4 0 0,-2-1 128 0,2 0 0 15,1-6 16-15,-1 1 0 0,0-2-208 0,0-2-32 16,0-2-16-16,1-3 0 0,0-3-144 0,-1 3-128 15,3 1 192-15,-2 1-192 0,0 6 128 0,0 5-128 16,-1 6 0-16,-1 2 0 0,-2 5 0 0,3 5 0 16,-9 6 0-16,0 0 0 0,10 13 0 0,0 5 0 15,-1 2 0-15,-1 9 0 0,-2 3 0 0,1 7 0 16,-1 2-144-16,-1 1 144 0,-1 2 0 0,-3 2 0 16,-2 3 0-16,0-1-128 0,-2-1 128 0,0-3 0 15,1-4 0-15,2-6 0 0,0-3 0 0,0-6 0 16,0-5 0-16,1-2 0 0,0-4 0 0,-1-14 0 15,7 8 144-15,-7-8-144 0,0 0 576 0,12-3 0 0,0-2 0 0,-2-1 0 16,0-6-96-16,2-2-16 0,-2-5 0 16,0-1 0-16,-1 0-304 0,-1-5-160 0,-2 1 160 0,-2 0-160 15,-2-4 144-15,1 1-144 0,-2-3 128 0,-2-1-128 16,-4-2 0-16,1 0 0 0,-1-5 128 0,4-1-128 16,-2-3 0-16,0 1 0 0,0-3 0 0,-1 1 128 15,0-3-128-15,3-3 0 0,-4 0 0 0,1-6 0 16,1 1 0-16,1-4 0 0,-2 1 0 0,1 1 0 15,1 0-224-15,-1 5 80 0,2 7 16 0,1 1 0 16,0 5 128-16,0 2-208 0,-2 7 80 0,2 3 128 16,0 5-192-16,0 2 192 0,-2 2-160 0,2 2 160 15,0 3-192-15,2 4 192 0,0-3-208 0,1 6 80 16,-1-4 128-16,-2 9-208 0,7-8 80 0,0 1 128 0,1-2-176 0,1 4 176 16,1-2-128-16,5-1 128 0,3 3 0 0,2-3-160 15,3 3 160-15,1 0 0 0,-1-4-128 16,4 5 128-16,3 2 0 0,2 1 0 0,1-5 0 0,1 4-128 15,3-2 128-15,3 2 0 0,2 2 0 16,1-2 0-16,0 0 0 0,-1-1 0 0,1 3 0 0,-1 0 0 16,-4 0 0-16,1-2 0 0,-6 0-336 0,-2 1-16 15,-3 1 0-15,-2 0 0 16,-5 0-2528-16,-2 0-496 0,-5 3-96 0,-2-1-32 0</inkml:trace>
  <inkml:trace contextRef="#ctx0" brushRef="#br1" timeOffset="175444.38">10775 13506 27647 0,'-14'-1'2448'0,"14"1"-1952"0,0 0-496 0,0 0 0 15,-9-11-224-15,7 4-144 0,2 7-16 0,5-12-16 16,3 5 704-16,3-2 144 0,2 1 16 0,2-1 16 16,3 3-256-16,0 1-48 0,1-3-16 0,4 3 0 15,-1 3 32-15,4 0 16 0,-1 4 0 0,1 0 0 16,-2 3 128-16,1 5 32 0,-2-1 0 0,-3 5 0 16,0 4-192-16,-4 1-48 0,-2 1 0 0,-2 5 0 0,-5 0-128 0,-2 2 128 15,-1-1-128-15,-3 2 128 0,-2-2-128 0,-3-1 0 16,-1-3 0-16,-1-2 128 0,-2 0 224 0,1-2 32 15,1-3 16-15,0 1 0 0,0-5 304 0,1 1 48 16,1-1 16-16,4-11 0 0,-1 9-320 0,1-9-48 16,0 11-16-16,1-2 0 0,-1-9-128 15,5 14-48-15,0 2 0 0,0-4 0 0,0-2-208 0,-2 3 0 16,-1 2 0-16,1-1 0 0,1-1 0 0,-4 1 0 16,-3 1 0-16,-2 1 0 0,-4 1 224 0,-2 2 0 15,-2-1 0-15,-4 0 0 0,-2 0 128 0,-4-2 32 16,-2 1 0-16,-3-6 0 0,-2 1-64 0,-1-1 0 15,3-1 0-15,4 2 0 0,1-10-320 0,3 1 0 0,2-4 0 16,4-1 128 0,1-1-1344-16,13 3-256 0,-4-11-48 0,4 1-9744 0,7-4-1936 15</inkml:trace>
  <inkml:trace contextRef="#ctx0" brushRef="#br1" timeOffset="175764.68">11975 13548 18431 0,'0'0'1632'0,"0"0"-1312"16,0 0-320-16,0 0 0 0,7 14 2560 0,-1 1 432 15,-5 1 80-15,1 4 32 0,-4 2-1952 0,1 4-384 16,-8-3-64-16,0 2-32 0,-7 3 32 16,0 3 0-16,0-2 0 0,-1 3 0 0,1 1 128 0,2-2 48 15,2-3 0-15,5 2 0 0,0-5-160 0,5 2-16 16,2-6-16-16,4 2 0 0,2 1-368 0,4-5-64 16,2-5 0-16,0 2-16 0,4-2-112 0,4-2-128 15,5-3 176-15,1-1-176 0,3-6 128 0,3-2-128 16,1-2 0-16,1-4 0 0,-1-5 0 0,3-3-224 15,-1 0 16-15,0-1 0 16,-3-4-1648-16,-3-2-336 0,-3-2-64 0</inkml:trace>
  <inkml:trace contextRef="#ctx0" brushRef="#br1" timeOffset="175935.08">12082 12746 45839 0,'0'0'1008'0,"0"0"208"0,0 0 32 0,0 0 48 0,0 0-1040 0,0 0-256 0,15-3 0 0,-15 3 0 31,0 0-1456-31,12 1-336 0,-12-1-80 0</inkml:trace>
  <inkml:trace contextRef="#ctx0" brushRef="#br1" timeOffset="178418.46">12607 11848 9087 0,'22'-11'400'0,"-8"3"96"0,2 2-496 0,-2-3 0 0,-1 1 0 0,0 3 0 16,-3-1 1264-16,0 2 144 0,-10 4 48 0,7-1 0 16,-7 1-320-16,0 0-64 0,0 0-16 0,0 0 0 15,0 0-32-15,0 0 0 0,0 0 0 0,0 0 0 16,0 0 32-16,-10 7 0 0,0 0 0 0,-1-5 0 16,-2 0-448-16,-5-1-96 0,-5-1 0 0,-2 0-16 15,-4-1-176-15,-4-1-48 0,-7-1 0 0,0-3 0 16,-4 3-272-16,-3-1 160 0,-4 1-160 0,-2-2 128 15,-3 0-128-15,-7-1 160 0,-7-1-160 0,-4 0 160 0,-1 3-160 16,0-1 128-16,0-3-128 0,-5 4 128 0,-7 2 16 16,0-1 0-16,-4 1 0 0,1-2 0 0,1 0 64 0,-5 3 16 15,-8 1 0-15,1-1 0 0,0-1 736 0,0 2 160 16,-2 0 32-16,-4 0 0 16,-2 0-1712-16,1 2-336 0,1 0-64 0,-5 1 0 0,-6-1 768 15,3 5 192-15,6-2 0 0,0 1 0 0,-2 2 0 0,1-2 0 16,-2 3 0-16,2-1 0 0,2 0 192 0,-2 0-64 15,-3 2 0-15,2-1-128 0,3 4 160 0,-3-3-160 16,-2 0 128-16,4 0-128 0,5-3 144 0,1 2-144 16,0 1 160-16,0-3-160 0,-3 1 0 0,5-2 0 15,1 2 0-15,-1 0 0 0,-5 3 0 0,5-3 0 16,3 1 0-16,1-2 0 0,1 6 0 0,-4-3 128 0,-3 4-128 0,0-1 0 16,3-6 256-16,-2 6-64 0,-1 2 0 0,-2 1 0 15,-3-6-16-15,2 3-16 0,5-5 0 0,-6 5 0 16,-5 1-160-16,4-2 0 0,6-5 0 0,1 6-176 15,-2-2 176-15,1 1 0 0,-1-3 0 0,4 0 0 16,3-2 0-16,1 2 144 0,-1-4-144 0,-1 4 0 16,3-3 192-16,5 5-64 0,2-2 0 0,-3 2-128 15,-6-3 0-15,3 0 0 0,3 0 0 0,-1 2 0 16,2-1 0-16,-3 4 0 0,-4-3 0 0,3 3 0 16,7 1 0-16,1-2 0 0,0 2 0 0,-2 0 0 15,-3 0 0-15,5 2 0 0,3-1-128 0,4 4 128 16,0 3 0-16,-1-1 0 0,-6 1 0 0,4 1 0 15,-1-2 0-15,2 2 0 0,4 5-128 0,0-4 128 0,-3 0 0 0,-1 2 0 16,1-3 0-16,3 3-144 0,2 1 144 0,2 5 0 16,0 1 0-16,0 0 0 0,-3-3 0 0,1 4-160 15,2-3 160-15,3 5 0 0,4 1 0 16,3 1-128-16,1 1 128 0,-1-1 0 0,-2-2 0 16,1 2-128-16,-1 0 128 0,31-16 0 0,-5 2-144 0,-3 5 144 15,-1-1 0-15,2 4-144 0,0 1 144 0,1 1 0 16,-1 1-144-16,-32 24 144 0,11-9 0 0,9-7 0 15,6-3-144-15,4-1 144 0,3 0-176 0,18-14 32 16,-2 4 0-16,2 4 0 0,-1 0 144 0,2 0-128 16,1-1 128-16,1 2-128 0,3 0 896 0,-11 27 176 0,7-15 32 15,8-1 16-15,3-5-816 0,6 2-176 0,2 3 0 0,2-2 0 32,3 3-896-32,0-3-128 0,4 1-16 0,2-2-16 0,0 0 1632 0,-1 0 336 0,3-4 64 0,-6-16 16 15,4 7-816-15,0 2-176 0,4 4 0 0,2 6 0 31,2 1-864-31,1 4-128 0,6-3-32 0,22 40 0 0,-6-17 832 0,-1-10 192 16,-1-9 0-16,0-2 0 0,-2-3 0 0,1 2 0 0,3 1 0 0,-18-22 0 16,7 5 768-16,4-1 208 0,5 2 48 0,4 4 0 31,7 3-1664-31,1-2-336 0,3 0-64 0,44 26-16 0,-12-9 864 0,-10-9 192 0,-2-3 0 0,0-2 0 16,3 0 0-16,-3 1 0 0,-3-5 0 0,0 1 0 15,3 0 960-15,6-3 80 0,1 2 32 0,3-3 0 16,2-1-1648-1,-1-1-336-15,4-4-64 0,7 1-16 0,3 2 816 0,3-4 176 0,-2-3 0 0,-1-1 0 0,5 3 0 16,3-2 144-16,5 1-144 0,-1-1 128 0,-4-1-128 16,7 0 0-16,7 1 144 0,-2-1-144 0,-6-1 0 0,4-1 0 15,4-2 0-15,0 0 0 0,-3-1 0 0,3-2 0 16,2 0 0-16,0 1 128 0,-4-4-128 0,6 1 0 16,0-3 0-16,-1 3 0 0,-5-5 0 0,7-1 0 15,-1 1 0-15,-1-3 0 0,-2 0 144 0,4-1-144 16,-2-1 192-16,1 0-192 0,0-1 208 0,-1-2-64 15,0-1-16-15,3 0 0 0,3 1 48 0,0-1 0 16,-4-3 0-16,2 2 0 0,2-1-48 0,0-3-128 16,-3 3 192-16,0-1-64 0,2-4-128 0,-3 3 0 15,-4-2 0-15,3 2 0 0,5-3 128 0,-5 0-128 16,-4-1 0-16,3-1 128 0,4-2-128 0,-4 0 0 0,-4 0 0 16,2 1 0-16,3-3 0 0,-6 2 0 0,-3 0 128 15,2-2-128-15,1 2 0 0,-3 0 192 0,-2-6-192 0,-3 4 192 16,-1-1-64-16,3 0-128 0,-4-4 192 0,1-1-64 15,-4-3 64-15,1 0 16 0,2-3 0 0,-3 1 0 16,-7-2 0-16,-1-2 0 0,-1 1 0 0,1 1 0 16,1-3-208-16,-5-2 176 0,-5 2-176 0,0 2 160 15,1 1-160-15,-2-3 128 0,-3-2-128 0,-3-2 128 16,-4-1-128-16,-3-3 0 0,-2 0 144 0,2 1-144 16,0-5 240-16,-3 1-32 0,-6-3 0 15,-4 1 0-15,1-2 32 0,-3-4 0 0,-5-1 0 0,-1 0 0 16,-2 0-32-16,-2-3 0 0,1-1 0 0,-6-6 0 15,-6 2 16-15,-3-4 0 0,-4 2 0 0,0-6 0 16,-2-1 16-16,-4-1 0 0,-5-1 0 0,-1-1 0 0,-6 3 112 16,-1 2 32-16,-4 0 0 0,-3 5 0 0,-6-5 0 15,-4 4 0-15,-3 0 0 0,-4-1 0 0,-5 3-112 16,-3 0-16-16,-6 2 0 0,-6 3 0 0,-3-3-80 0,-9 2-32 16,-6 0 0-16,-9 4 0 0,-8 0-16 0,-2 2-128 15,-5 3 192-15,-3 4-64 0,-3 2-128 0,-8 1-224 16,-6 0 48-16,-1 3 16 0,0 2-80 0,0 5-16 15,-2-1 0-15,-4 1 0 16,-4 3-2000-16,2 5-416 0</inkml:trace>
  <inkml:trace contextRef="#ctx0" brushRef="#br1" timeOffset="180394.14">4551 5162 15599 0,'0'0'688'0,"-5"-6"144"0,1 1-656 0,4 5-176 16,-3-10 0-16,3 10 0 0,-2-6 512 0,2 6 64 15,0 0 0-15,0 0 16 0,0 0-80 0,0 0 0 16,0 0-16-16,0 0 0 0,14 3-144 0,-4 2-32 16,1 7 0-16,-2 2 0 0,0 5-160 0,-1 5-32 15,-3 7-128-15,0 2 192 0,-3 0 16 0,-2 6 0 0,-1 2 0 0,-3 2 0 16,-1 5 64-16,-4 6 16 0,-3 2 0 0,1 2 0 15,-1 2 0-15,-1-3 0 0,0-4 0 0,1 1 0 16,1-1-48-16,3-5-16 0,1-6 0 0,2-2 0 16,0-3-80-16,2-6-16 0,3-3 0 0,0-5 0 15,0-5 0-15,2-4-128 0,0-5 192 0,2 2-64 16,0-3-128-16,-4-8 192 0,0 0-192 0,10 4 192 16,0-2 176-16,2-2 32 0,2-3 16 0,0-1 0 15,1-1-176-15,1-3-48 0,2 0 0 0,0 2 0 16,1-4-192-16,3 3 128 0,3 0-128 0,1 3 0 15,0 4 128-15,3 0-128 0,-2 0 0 0,4 3 0 16,2 0 0-16,4 2 128 0,1-1-128 0,5 1 0 16,3-1 0-16,3 4 0 0,2-2 128 0,1 3-128 0,-1-5 0 15,-3 0 0-15,1-2 0 0,-5 3 0 0,2-1 128 0,1-1-128 16,-1 1 0-16,3-2 144 0,0 1-144 16,0-1 0-16,1-4 0 0,-3 4 128 0,-7-2-128 15,0 0 0-15,-3-4 0 0,-2 2 0 0,-2-2 0 0,0 3 0 16,-1-2 0-16,-1-1 0 0,-1-1 0 0,2 1 0 15,2 2 0-15,-3 1 0 0,-3-4-144 0,0-2 144 16,2 3 0-16,-2 2 0 0,-2-3 0 0,-2-4 0 16,-4 1 0-16,0-4 0 0,-2-2 0 0,-3-3 176 15,-2-1-48-15,-3-3-128 0,-2-2 816 0,-3-5 48 16,-4 0 16-16,-1-4 0 0,-1-5 224 0,-4-1 48 16,-1-5 16-16,-3-2 0 0,-1-6-496 0,-2-3-96 15,-2-3-32-15,1-1 0 0,-2 4-320 0,1 7-64 16,0 2-16-16,2 7 0 0,0 6-144 0,1 7 192 0,-1 6-192 15,3 2 192-15,3 5-352 0,0 7-64 0,6 5-16 0,0 0-11280 16,0 0-2240-16</inkml:trace>
  <inkml:trace contextRef="#ctx0" brushRef="#br1" timeOffset="-161558.5">19175 7462 6447 0,'0'0'576'0,"0"0"-576"16,0 0 0-16,0 0 0 0,0 0 1104 0,8-1 112 15,-8 1 32-15,10-4 0 0,-1 0-592 0,-9 4-112 16,9-3-32-16,-9 3 0 0,7-3-80 0,-1 0-32 16,1-1 0-16,0-1 0 0,1 1 416 0,-3 1 80 15,2-1 0-15,-1-3 16 0,0 4 0 0,1-1 0 16,-7 4 0-16,5-2 0 0,-5 2-272 0,5-5-48 16,-5 5-16-16,0 0 0 0,4-11 16 0,-4 11 0 0,0-6 0 0,-2-2 0 15,2 8-128-15,-3-5-16 0,-4-5-16 0,0 2 0 16,-1 3-96-16,-2-3-16 0,-2 2 0 0,0-3 0 15,-2 1-16-15,-2 3-16 0,0-1 0 0,-3 1 0 16,-2 0-96-16,-8-3-32 0,1 4 0 0,2 4 0 16,-2 3-160-16,1 0 160 0,-1 0-160 0,-1 4 160 0,-2 0-160 0,2 3 0 15,-4 3 0-15,1-3 0 0,-1 2 0 0,0-3 0 16,-3 2 0-16,1 3 0 0,-1-2 0 0,2 3 0 16,0 1 0-16,-2 3 0 0,0 3 0 0,1 1 0 15,-2-2 0-15,-1 4 0 0,-3 1 128 0,4 1-128 16,2 2 0-16,2 3 128 0,0-1-128 0,3-1 0 15,2 3 0-15,2 0 128 0,2-1-128 0,2-3 0 16,3 2 0-16,4-1 0 0,3 1 0 0,2-1 0 16,0-1 0-16,3 1 0 0,5 4 0 0,1-2 0 15,2 0 0-15,1-12 0 0,2 4 0 0,1 3 0 16,4-2 0-16,0 4 0 0,3-1 0 0,-1 2 0 16,2 1 0-16,1 1 0 0,1-1 0 0,0 2 0 15,0-2 0-15,1 2 0 0,-2-3 0 0,1 0 0 16,0 1 0-16,2-3 0 0,-1 1 0 0,1 0 0 15,-1-3 0-15,10 7 0 0,-1-7 0 0,-7-9 0 16,2-1 0-16,3-2 0 0,-1 0 0 0,1-2 0 16,-4 0 144-16,2 0-144 0,2-4 208 0,0 0-16 15,1-4-16-15,3 0 0 0,1 0 80 0,1-3 0 16,3-1 16-16,0-2 0 0,-1-3-16 0,3 1 0 16,-1-6 0-16,16-6 0 0,-7 0-96 0,-16 6-32 15,-1-4 0-15,13-5 0 0,-6-2-128 0,-12 9 192 16,3-4-192-16,0 2 192 0,0-4-192 0,1 1 0 0,0-4 0 0,0 1 0 15,0 0 0-15,1 1 128 16,-1 1-128-16,0-3 0 0,1 1 0 0,-2-1 0 0,1-4 128 0,8-4-128 16,-4 1 0-16,-10 10 0 0,-2-2 0 0,0 1 0 15,-2-1 0-15,1-1 0 0,-4 0 0 0,2-1 0 16,-1-1 0-16,3-9 128 0,-4 4-128 0,-1-2 0 16,-3-4 0-16,-1-1 128 0,-2 0-128 0,-3 2 0 15,0 0 160-15,-1 0-160 0,-1 1 192 0,0-1-192 16,-4-2 256-16,0 4-48 0,-2-1-16 0,1 3 0 0,-2-3 16 0,1 3 0 15,-1-1 0-15,1 1 0 0,-4 4-64 0,0-3-16 16,-3 4 0-16,-1-2 0 0,-2 2-128 0,-1 4 192 16,-2-2-192-16,-2 1 192 0,1 0-192 0,-3 2 0 15,-2 1 144-15,1 1-144 0,-2-1 0 0,0 1 144 16,1 2-144-16,-2 2 0 0,2-1 0 0,1 2 0 16,-1 4 0-16,1-1 0 0,0 4 0 0,-1 1 0 15,3-2 0-15,-1 3 0 0,-1 3 0 0,1 3 0 0,-2 2 0 16,1-1 0-16,1-2 0 0,-2 5 0 15,-2 1 0-15,0 1 0 0,0 0 0 0,-1 0 0 16,1 3 0-16,-2 3 0 0,2 0 0 0,0 4 0 16,-2 2 0-16,1 3 0 0,0 2 0 0,0 2-144 15,-1 4 144-15,-1 1 0 0,-1 0 0 0,3 3 0 16,1 1 0-16,0 1 0 0,0-3 0 0,4 2 0 16,2 3 0-16,0 2-128 0,2-2 128 0,1 2 0 0,2 4 0 0,2-2 0 15,3 5 0-15,4-15 0 0,2 2 0 0,0 1 0 16,4 3 0-16,2 3 0 0,2-2 144 0,4 1-144 15,1 1 0-15,3-2 0 0,2 0-240 0,2 1 80 16,1-2 160-16,3 0 0 0,1-1 0 0,1-1 0 16,2 0 0-16,2-5 0 0,0 2 0 0,12 12 0 15,-3-9 0-15,-12-15 0 0,2 0 0 0,3-3 0 16,-2-2 0-16,4-1 0 0,1 0 0 0,3-2-128 0,1-3 128 16,2 0 0-16,1-4 0 0,2 0 0 0,2-5 0 0,0 1 0 15,1-4 0-15,16-4 0 0,-7-1 0 0,-20-3 0 16,1-1 0-16,13-10 0 0,-3-6 0 0,-17 9 0 15,4-4 0-15,13-15 0 0,-4 0 0 0,-13 10 144 16,1-1-144-16,2-2 0 0,0-7 128 0,-1 1-128 16,1-3 0-16,1 0 0 0,-3-2 0 0,-1-3 0 15,-1 0 0-15,-1-1 0 0,-4-5 0 0,0-3 0 16,-1 1 0-16,4-23 0 0,-5 4 128 0,-2 8-128 16,-4-1 0-16,-1 4 0 0,1 6 128 0,-5 17-128 15,-2-5 0-15,1 1 0 0,-3-3 272 0,2-19-48 16,-3 9-16-16,-2 6 0 0,-4-1 16 0,1 9 0 15,-4 2 0-15,0 7 0 0,-4 4-96 0,2 4 0 16,-6 2-128-16,0 4 192 0,-2 2-192 0,-4 6 144 16,-3-1-144-16,0 3 128 0,-2 1-272 0,-2 2-64 15,4 2-16-15,-1 2 0 16,2 1-2448-16,2 2-480 0</inkml:trace>
  <inkml:trace contextRef="#ctx0" brushRef="#br1" timeOffset="-141112.36">21281 9269 11055 0,'0'0'480'0,"0"0"112"0,-5 8-464 0,0-2-128 16,5-6 0-16,-6 4 0 0,2 1 2192 0,-3 0 432 0,0-1 64 0,2-1 32 16,-2 0-1056-16,0 0-192 0,-1 0-64 0,1-1 0 15,-2-2-224-15,0-2-48 0,1-1-16 0,0-1 0 16,0 0 32-16,1-3 0 0,2-2 0 0,0-4 0 16,3-1-112-16,0-1-16 0,1-3 0 0,2-4 0 15,2-2-384-15,1 0-96 0,-1-3-16 0,4 2 0 16,0-4-336-16,2 3-192 0,3-2 192 0,0 4-192 15,2-2 192-15,2 3-192 0,1 2 192 0,3 2-192 16,0 4 0-16,1 1 0 0,2 5 0 0,3 0 0 0,2 4 0 0,-2 4 0 16,2 1 0-16,0 2 0 0,2 4 0 0,-4 4 0 15,-2 4 0-15,-2 4 0 0,-4 1 0 16,-4 3 0-16,-4 4 144 0,-6 4-144 0,-4 3 160 0,-3 3-160 16,-4 0 160-16,-6 2-160 0,-6-1 192 0,-4-3-48 15,-1-1-16-15,-4-6 0 0,-3-2 160 0,2-5 32 16,-4-1 0-16,3-3 0 0,-1-7 160 0,2-2 32 15,1-4 16-15,2-3 0 0,1-3-80 0,5-7 0 16,1-1-16-16,3-10 0 0,5-2 16 0,3-2 16 16,3-7 0-16,4-3 0 0,0-3-272 0,4-4-64 15,4 1-128-15,4 0 192 0,3 3-192 0,3 1 0 16,2 3 0-16,4 1 0 0,2 6 0 0,4 4 0 16,2 4-160-16,2 3 160 0,3 3-144 0,-1 4 144 15,-2 5-160-15,0 4 160 0,-2 3-128 0,-6 6 128 16,-3 5 0-16,-7 5-144 0,-1 5 144 0,-6 1 0 15,-7 7 0-15,-6 0-128 0,-3 6 128 0,-7-1 0 16,-7-3 0-16,-2-3 0 0,-1-2 0 0,-1-4 0 16,0 0 0-16,-1-8 128 0,2-3-128 0,2-5 176 15,1 0-176-15,3-5 192 0,2-4 32 0,3-3 16 0,3-4 0 0,3-2 0 16,1-5 80-16,2-5 0 0,2-7 16 0,3 1 0 16,3-3-144-16,2 0-48 0,2-1 0 0,5 3 0 15,1 1-144-15,1 2 0 0,1 1 0 0,3 5 0 16,1-1-640-1,0 4-128-15,-1 1 0 0,-2 4-16 16,-1 3-2256-16,-1 0-448 0,2 0-96 0</inkml:trace>
  <inkml:trace contextRef="#ctx0" brushRef="#br1" timeOffset="-139692.8">19669 6659 8287 0,'-3'-4'736'0,"-3"-5"-592"16,1-1-144-16,0-3 0 16,0 0 1984-16,1 2 384 0,1-2 64 0,3 0 0 0,0 3-640 0,0-1-128 15,2 3-16-15,1-1-16 0,-1 4-288 0,-2 5-48 16,0 0-16-16,0 0 0 0,0 0-320 0,0 0-80 15,9 7-16-15,-1 4 0 0,1 0-208 0,-2 6-32 16,2 3-16-16,0 4 0 0,0 1-224 0,1 3-32 16,-1-3-16-16,0 5 0 0,0 1-144 0,0-2-48 15,-2 0 0-15,1-4 0 0,-2-1-16 0,1-3-128 16,-1-3 192-16,2-3-64 0,-1-4-128 0,2-1 160 16,1-5-160-16,1-5 160 0,0-3 176 0,0-4 48 15,2-2 0-15,1-5 0 0,0-4 0 0,-1-2 16 16,2-2 0-16,0-3 0 0,-1-2-240 0,0 0-160 15,2 0 192-15,1-6-192 0,-1 4 144 0,-2 5-144 16,0 2 0-16,-2 5 144 0,0-1-144 0,-3 5 0 16,-2 4 0-16,1 2-176 15,-8 7-1680-15,0 0-352 0,0 0-64 0,0 0-12512 0</inkml:trace>
  <inkml:trace contextRef="#ctx0" brushRef="#br1" timeOffset="-139393.11">19910 6768 23439 0,'0'0'1024'0,"0"0"240"0,-8 0-1008 0,8 0-256 0,0 0 0 0,0 0 0 16,-5-5 1088-16,2-5 160 0,2 1 32 0,4-5 16 16,0-5 48-16,4-7 0 0,0 0 0 0,4-5 0 15,0-1-416-15,3 0-80 0,1-3-16 0,1-1 0 16,-1 1-160-16,3 0-32 0,-2 1-16 0,2-2 0 15,-2 1-272-15,3 2-48 0,3 1-16 0,-2 3 0 0,1-2-144 0,2 2-16 16,0 1-128-16,-1-1 192 16,1 2-192-16,0 2 0 0,-1 3 0 0,2 4 0 0,1 2 0 0,2 2 0 15,-2 2 0-15,0 1 0 0,3 3 0 0,-4-1 0 16,0 4 0-16,-2-1 0 0,-2 2 0 0,-1 2 0 16,0-1-176-16,-1 3 176 15,-3 0-1728-15,-1 3-240 0,0-1-32 0,-4 2-16 0</inkml:trace>
  <inkml:trace contextRef="#ctx0" brushRef="#br1" timeOffset="-138475.59">20693 4893 6447 0,'0'0'576'0,"-5"3"-576"15,-3-2 0-15,2-1 0 0,-2 0 2272 0,0 0 352 16,1-1 64-16,-1 1 0 0,-1 0-656 0,9 0-144 15,0 0-32-15,0 0 0 0,0 0-400 0,0 0-96 16,0 0-16-16,0 0 0 0,0 0-432 0,13 0-80 16,2-2-32-16,4 1 0 0,3-2-96 0,3 1 0 15,8 1-16-15,2-2 0 0,3 1-128 0,1-2-32 16,1 1 0-16,1-1 0 0,1 2-64 0,-2-3-16 16,-6-2 0-16,2 2 0 0,-3 4-80 0,-1-1-32 15,-4-1 0-15,-3-1 0 0,-3 2-176 0,-3 0-32 16,-3 2-128-16,-3 0 192 0,-13 0-192 0,0 0 0 15,0 0 128-15,0 0-128 16,0 0-1632-16,0 0-368 0,0 0-80 0,-12 8-12848 0</inkml:trace>
  <inkml:trace contextRef="#ctx0" brushRef="#br1" timeOffset="-138115.22">21839 3938 16575 0,'0'-17'736'0,"1"5"160"0,1 2-720 0,0 0-176 15,-2 10 0-15,4-8 0 0,-4-2 1824 0,0 10 336 16,0 0 64-16,0 0 16 0,0 0-768 0,0 0-160 15,-9 4-32-15,0 6 0 0,2 1-320 0,-2 10-64 16,0 3 0-16,0 3-16 0,-1 4-240 0,1 4-64 16,0 0 0-16,1 3 0 0,2 4-224 0,-2-2-48 15,0-2-16-15,-3 0 0 0,2-1-112 0,1 0-32 16,-1-3 0-16,0-1 0 0,0 0-16 0,1-1-128 16,1-3 192-16,-1-1-64 0,0-5-128 0,2-1 160 15,0-2-160-15,1 2 160 0,2-6-352 0,0-2-64 16,1-1 0-16,1 0-16 15,-1-6-2128-15,2-7-416 0,-2 12-96 0,2-12-16 0</inkml:trace>
  <inkml:trace contextRef="#ctx0" brushRef="#br1" timeOffset="-137847.9">21314 4995 9215 0,'0'0'400'0,"0"0"96"16,10-3-496-16,2-2 0 0,1 1 0 0,3 0 0 0,3 2 3424 0,1-6 592 16,3 2 112-16,-2 1 32 0,2-4-2576 0,2 1-512 15,2 1-112-15,-1-2 0 0,-1 1-512 0,-1-1-112 16,-1 4-16-16,-4-1 0 0,1-1-192 0,-2 2-128 15,0-2 128-15,-4 3-128 16,-2 0-384-16,2 2-160 0,-1-2-32 0,-4-1-11712 0</inkml:trace>
  <inkml:trace contextRef="#ctx0" brushRef="#br1" timeOffset="-137317.08">21341 5352 21183 0,'0'0'944'0,"-8"5"192"0,8-5-912 0,0 0-224 0,-9 5 0 0,9-5 0 15,0 0 576-15,0 0 80 0,0 0 16 0,0 0 0 16,0 0 608-16,0 0 128 0,16-1 32 0,3-2 0 16,2-1-304-16,5 1-64 0,-1-5-16 0,4 2 0 15,2-1-288-15,-1-2-64 0,-2 3-16 0,-2 2 0 0,-5 4-240 0,1 1-32 16,-4 2-16-16,0 0 0 0,-2 4-80 0,-2 2-32 16,-1 0 0-16,-3 2 0 0,-2 2 0 0,-3 0 0 15,-4 2 0-15,-2 2 0 0,-6 0 32 0,-2 2 16 16,1 1 0-16,-6-1 0 0,-3 0 32 15,1 2 0-15,-2 0 0 0,0-2 0 0,-1-2-144 0,1 0-32 16,2 1 0-16,2-2 0 0,1 1-32 0,3-4-16 16,2-2 0-16,4 0 0 0,4-11-144 0,0 0 160 15,0 0-160-15,12 7 160 0,2-1 80 0,2-1 16 16,3-4 0-16,3-1 0 0,2-1-64 0,4 0-16 16,5-3 0-16,1 0 0 0,-2 1-176 0,4-1 192 15,1-4-192-15,-1 2 192 0,4-4-32 0,-3 2 0 16,-4-4 0-16,-4 2 0 0,-2-2-336 0,-2-1-64 15,-3 0-16-15,-3-1 0 16,-5-1-2704-16,-3 0-560 0,-2-7-96 0,-4 4-32 0</inkml:trace>
  <inkml:trace contextRef="#ctx0" brushRef="#br1" timeOffset="-136383.64">22887 4292 5519 0,'0'0'240'0,"0"0"64"0,6-10-304 0,-1 5 0 16,-5 5 0-16,6-11 0 0,-1 5 3008 0,-5 6 560 16,6-9 96-16,-6 9 32 0,3-6-1664 0,-3 6-336 15,0 0-64-15,0 0-16 0,0 0-336 0,0 0-80 16,0 0-16-16,0 0 0 0,0 0-368 0,-2 15-80 16,-2 0-16-16,0 4 0 0,-1 3-160 0,1 2-48 15,-1 5 0-15,1 3 0 0,-1 5-176 0,0 2-32 16,0 2-16-16,-1 1 0 0,1-4-32 0,0-1-16 15,1-4 0-15,0-4 0 0,0 0-240 0,2-4 0 16,-1-1 0-16,2-5 0 0,0-3 160 0,1-3-160 16,0-1 160-16,0-4-160 0,0 4 0 0,0-12-192 15,0 0 16-15,0 0 0 16,0 0-1488-16,0 0-320 0,0 0-48 0,0 0-11456 0</inkml:trace>
  <inkml:trace contextRef="#ctx0" brushRef="#br1" timeOffset="-136343.24">22599 4599 23039 0,'0'0'2048'0,"14"3"-1648"0,2 1-400 0,1 0 0 15,4 1 1536-15,2-3 240 0,3-2 32 0,4-1 16 0,0-2-448 0,4-3-96 16,3 1 0-16,4-4-16 0,1 0-672 0,-2-1-128 16,-1 2-16-16,-4-1-16 15,-3 1-1072-15,0-3-224 0,-7 1-32 0,-1-3-14080 16</inkml:trace>
  <inkml:trace contextRef="#ctx0" brushRef="#br1" timeOffset="-135529.78">23738 4507 12895 0,'0'0'1152'0,"0"0"-928"0,0 0-224 0,0 0 0 0,0 0 1280 16,-6 8 192-16,2 3 64 0,-1-5 0 0,0 2-352 0,2 1-64 16,-2-1-16-16,0 3 0 0,0 3-160 0,3 0-48 15,-2 0 0-15,1 2 0 0,1 1-256 0,2 0-48 16,2 1-16-16,1 1 0 0,1-2-64 0,1-1-32 15,0 0 0-15,2 0 0 0,1-7 32 0,0 0 16 16,-1-4 0-16,-7-5 0 0,12 3 112 0,0-3 0 16,-1-2 16-16,-3-2 0 0,-8 4-80 0,12-5-32 15,-2-5 0-15,2 3 0 0,-2-5-208 0,-3 3-32 16,0-2-16-16,2-2 0 0,-2-2-80 0,1-2-16 16,-2-1 0-16,-1 2 0 0,0-4-64 0,-1-1-128 15,0-2 176-15,-1-5-176 0,-3-2 176 0,0-4-176 0,-2-2 160 16,0-2-160-16,-2-4 208 0,0 1-48 15,-1 3-16-15,1 0 0 0,0-1-144 0,2 3 0 16,1 3 0-16,1 1 0 0,0 3 0 0,0 2 0 0,2-3 0 0,1 4 0 16,-2 0 0-16,1 3 0 0,0 0-192 0,-1-1 192 15,-1 1 0-15,0 3 0 16,0 0 0-16,0 1 0 0,-1 0-144 0,-1 0 144 16,1 1 0-16,-1 1 0 0,-2-1-192 0,1 0 192 0,-1 0-192 0,3 2 192 15,-3 2-256-15,-1 0 64 0,0 4 16 0,0-2 0 16,-1 2 176-16,1 2 0 0,-2-2-144 0,4 4 144 15,0 1 0-15,3 5-144 0,-5-8 144 0,5 8 0 16,-4-6-144-16,4 6 144 0,0 0 0 0,0 0-144 16,-1-5 144-16,1 5 0 0,0 0 0 0,0 0-128 15,7-7 128-15,4 4-128 0,1 0 128 0,1 2-128 16,-2 1 128-16,6 0 0 0,2 0-144 0,4 0 144 16,4-3 0-16,4 2 0 0,6 0 0 0,3-2 0 0,-1 1 0 15,8 0 0-15,1 2 0 0,2 0 0 0,1-1 0 0,2 1 0 16,2-1 0-16,5 1 0 0,1-2 0 0,-3 1 0 15,-5 1 0-15,-2 0 0 0,-7 0 0 0,-6 1 0 16,-4 1 0-16,-2 0 128 0,-8 1-128 0,-10 1 128 16,-3-2-128-16,3 1 128 0,-2 1-304 0,-6 1-64 15,-1 2-16-15,-3 3 0 16,-5 2-3104-16,-2 2-624 0,-9 2-128 0,-1 0-32 0</inkml:trace>
  <inkml:trace contextRef="#ctx0" brushRef="#br1" timeOffset="-135063.93">24299 4072 18431 0,'0'0'816'0,"0"0"160"0,0 0-784 0,0 0-192 16,13 0 0-16,-3-1 0 0,4 1 1632 0,1-3 288 15,1 1 48-15,4-2 16 0,2-3-928 0,3 2-176 0,0 0-48 0,3-4 0 16,2 3-112-16,1 0-16 0,-3-2-16 0,-3 4 0 15,-2 0-160-15,-4 2-16 0,-1-1-16 0,4 2 0 16,-8 5-336-16,-5 2-160 0,-6 3 160 0,-3 1-160 16,-2 2 192-16,-2-1-48 0,-4 3-16 0,0 1 0 15,-1 1-128-15,-2-4 192 0,0 1-192 0,3-2 192 16,2-3 0-16,0 2 0 0,1-3 0 0,-1 1 0 16,6-8 32-16,0 6 16 0,0-6 0 0,7 6 0 0,-1 3 80 0,2-3 0 15,1 3 16-15,1-4 0 0,3 2-192 0,-2 1-144 16,2 0 192-16,-2 3-192 0,-1 0 144 0,-1 0-144 15,-1 1 0-15,-2-2 144 0,-2 1 0 16,-1 2 0-16,-3-4 0 0,0 7 0 0,-5 1 400 0,-3 1 80 16,-1-1 16-16,-4 1 0 0,-3-4-64 0,-2-4-16 15,-1 4 0-15,-3 0 0 0,2-1-96 0,-3-2-16 16,-1 2 0-16,1-1 0 0,1-4-208 0,2 3-48 16,0-5-16-16,1-1 0 0,1 0-176 0,3-2 0 15,2-3 0-15,1-2 0 16,1-1-1008-16,11 3-176 0,-8-5-32 0,8 5-16 15,-7-4-1200-15,7 4-224 0,0 0-48 0,0 0-7456 16,-9-4-1488-16</inkml:trace>
  <inkml:trace contextRef="#ctx0" brushRef="#br1" timeOffset="-134731.43">23588 5251 10127 0,'-21'12'896'0,"9"-6"-704"0,1 4-192 0,1-5 0 0,1 2 1728 0,9-7 304 16,0 0 64-16,0 0 16 0,0 0-96 0,10 9-16 15,6-8 0-15,6-1 0 0,5-1-544 0,4-4-112 16,5-7-32-16,5 1 0 0,6 1-336 0,10-6-64 16,9 1-16-16,10 1 0 0,8 0-80 0,-1-2-32 15,-4-3 0-15,-1-2 0 0,1 6-144 0,0-2-16 16,0 0-16-16,-5-1 0 0,-8 0-224 0,-4 2-32 16,-9 0-16-16,-16 5 0 0,1 1-160 0,-1-3-48 15,-1 3 0-15,-4 1 0 0,-3-1-416 0,-2 2-96 16,-5-2 0-16,-2 2-16 15,-4 3-2032-15,-5-1-384 0,-4 2-96 0</inkml:trace>
  <inkml:trace contextRef="#ctx0" brushRef="#br1" timeOffset="-134280.61">24050 5656 22111 0,'-22'9'976'0,"12"-2"208"0,0-2-944 0,3 2-240 0,7-7 0 0,0 0 0 15,0 0 928-15,0 0 144 0,0 0 16 0,0 0 16 16,0 0 352-16,12-3 64 0,4-2 16 0,5-3 0 16,0-3-576-16,5-2-128 0,2 2 0 0,2-1-16 15,2 0-112-15,0 3 0 0,1-3-16 0,0 6 0 0,0 0-272 0,-1 3-48 16,-2 2-16-16,-2 3 0 15,-4 5-352-15,-3-2 144 0,-6 1-144 0,-2 6 0 0,-5 0 256 0,-2 2-64 16,-6 3-16-16,-3 2 0 0,-3 2-48 0,-4 2 0 16,-6 0 0-16,0 3 0 0,-6-4 0 0,-1 1 0 15,-2 3 0-15,7-7 0 0,-4 2-128 0,1 1 0 16,-2 2 144-16,3 0-144 0,-6-2 0 0,3-2 128 16,3-3-128-16,2-2 0 0,3-1 0 0,3-4 128 15,4 2-128-15,2-5 0 0,4 2 0 0,3-2 128 16,3 0-128-16,5-2 0 0,4-1 320 0,3 0-16 15,3-2 0-15,4 1 0 0,4-3 80 0,6 0 0 0,6 1 16 16,8-1 0-16,7-5 112 0,3 1 0 16,1 1 16-16,1 0 0 0,-3-3-240 0,-2-1-48 15,1 1-16-15,0-2 0 0,1 3-224 0,1 0 144 16,-1-4-144-16,17 0 128 16,-11-1-2304-16,-12 1-480 0,-8-2-96 0</inkml:trace>
  <inkml:trace contextRef="#ctx0" brushRef="#br1" timeOffset="-132865.35">13698 7264 12895 0,'0'0'1152'0,"0"0"-928"16,0 0-224-16,0 0 0 0,0 0 960 0,0 0 128 15,0 0 48-15,0 0 0 0,0 0 80 0,0 0 0 16,0 0 16-16,6-4 0 0,-6 4-224 0,6 0-48 16,3 2-16-16,4 2 0 0,-2 2-240 0,6 5-32 15,3-2-16-15,2 4 0 0,-1 5-96 0,5 4-32 16,2 3 0-16,1 1 0 0,2 4-16 0,0 3 0 0,1 4 0 15,0 1 0-15,-2 0 16 0,1 2 0 16,-2 2 0-16,0-4 0 0,-2-4-112 0,0 1-32 16,-4-4 0-16,0 0 0 0,-3 1-64 0,0-4 0 0,-1 1-16 0,7 10 0 15,-10-4-112-15,-2-4 0 16,-2 1-16-16,-1-4 0 0,-1 0-176 0,-1-5 160 0,-2-2-160 16,0-1 160-16,0-3-160 0,1 1 160 0,-2 0-160 15,1-3 160-15,-1-1-160 0,1-1 0 0,-7-13 0 0,7 10 0 16,-1 0-624-1,-6-10-96-15,0 0-32 0,0 0 0 16,0 0-2016-16,0 0-416 0</inkml:trace>
  <inkml:trace contextRef="#ctx0" brushRef="#br1" timeOffset="-132657.59">14379 7173 13823 0,'1'-11'1216'0,"1"2"-960"16,3-1-256-16,-5 10 0 0,0 0 1152 0,0 0 192 0,0 0 48 15,0 0 0-15,0 0-320 0,0 0-64 16,0 13-16-16,-3 6 0 0,-2 5 224 0,-3 8 64 16,-1 3 0-16,-2 2 0 0,-3 1-256 0,-1 9-32 15,-2 8-16-15,-2 5 0 0,-2 8-112 0,-2 6-32 16,1 3 0-16,-1 3 0 0,-1 1-384 0,-3-1-64 15,2 0-32-15,0-4 0 0,2-10-160 0,1-2-48 0,3-10 0 16,4-4 0-16,-1-11 32 0,5-3 0 16,1-2 0-16,3-8 0 0,4-4-176 0,0-6 0 0,3-5 0 0,0-11 128 31,8 13-1200-31,1-9-240 0,1-6-48 0,4-5-13296 0</inkml:trace>
  <inkml:trace contextRef="#ctx0" brushRef="#br1" timeOffset="-132119.8">14812 7036 17391 0,'0'0'768'0,"0"0"160"0,0 0-736 0,0 0-192 15,0 0 0-15,7-5 0 0,2-5 832 0,5 1 128 16,3-3 16-16,4 1 16 0,-1 0-352 0,8-5-64 0,5-1 0 0,4 1-16 16,4 4-144-16,1 1-32 0,1-1 0 0,0 3 0 15,-1 0 128-15,-1 6 0 0,-1 5 16 0,-3 4 0 16,-1 4-256-16,-6 7-48 0,-4 4-16 0,-2 11 0 16,-5 6 0-16,-5 8 0 0,-5 0 0 0,-5 3 0 15,-4 6 288-15,-5 2 48 0,-7 2 16 0,-2 3 0 0,-7 4-176 16,-2-1-16-16,-7 1-16 0,-4-6 0 15,-3-2-48-15,-2-6-16 0,-2 0 0 0,0-6 0 0,0-9 272 16,4-3 48-16,1-2 16 0,7-5 0 0,5-2 32 16,5-2 16-16,5-5 0 0,5 1 0 0,5-1-352 15,6-4-80-15,5-3-16 0,4 1 0 0,6-1-64 0,7-3-16 16,5 1 0-16,8-3 0 0,5-4-16 16,5 1-128-16,4-1 192 0,2-3-64 0,1-3 0 0,0 1 0 15,2-6 0-15,0 1 0 0,0 2-128 0,-1-3 160 16,-2 4-160-16,-2-3 160 15,-3 3-1440-15,-2 2-304 0,-3-2-48 0</inkml:trace>
  <inkml:trace contextRef="#ctx0" brushRef="#br1" timeOffset="-131041.43">20587 4860 5519 0,'-11'10'240'0,"4"-7"64"0,-3 0-304 0,3 0 0 0,-4 1 0 0,4-2 0 0,-5 0 2224 0,3-1 384 16,2-1 80 0,7 0 0-16,0 0-1184 0,0 0-240 0,0 0-48 0,0 0-16 0,0 0-304 0,0 0-48 15,7-6-16-15,5-3 0 0,2 0-192 0,4-3-64 16,2 2 0-16,4 1 0 0,3-1-16 0,3 4-16 16,0-3 0-16,1 2 0 0,1 4-112 0,-1-1-32 15,-1 0 0-15,-2 2 0 0,-1-2 80 0,-6 1 16 16,-3 2 0-16,-4 1 0 0,-2 0-112 0,-12 0-32 0,0 0 0 0,0 0 0 15,0 0 48-15,0 0 16 16,0 0 0-16,-13 9 0 0,-4 1 112 0,-2-1 32 16,-4 0 0-16,1-2 0 0,-6 0-208 0,0-1-32 15,1 4-16-15,0-3 0 0,2-4 0 0,-1 4 0 0,7-2 0 16,2-1 0-16,4-1 48 0,4 0 16 0,9-3 0 16,0 0 0-16,0 0-112 0,0 0-32 0,0 0 0 15,0 0 0-15,9-5 32 0,5 1 16 0,6 0 0 0,2-3 0 16,2-2-80-16,3-1-32 0,1 3 0 0,1 0 0 15,0 2-160-15,2-1 0 0,-2-1 0 0,-1 0 0 16,-4 4 0-16,0-2 128 0,0-3-128 0,-2 4 0 16,-3 0 0-16,-3-1 0 0,-4 3 128 0,1-1-128 0,-13 3 0 15,0 0 0-15,0 0 0 0,0 0 0 16,0 0-1760-16,0 0-384 0,0 0-80 0</inkml:trace>
  <inkml:trace contextRef="#ctx0" brushRef="#br1" timeOffset="-120363.33">3424 13792 15887 0,'0'-12'704'0,"0"12"144"0,0 0-672 0,2-9-176 0,-2-1 0 0,0 5 0 16,0 0 1120-16,0 5 192 16,0 0 32-16,-2-10 16 0,2 10-320 0,0 0-64 15,-5-6-16-15,5 6 0 0,0 0-256 0,-7-3-48 16,7 3-16-16,-9 1 0 0,1 3-240 0,2 4-48 0,-2 3-16 0,1 6 0 15,-2-1-80-15,1 3-32 16,-1-1 0-16,2 6 0 0,1 4 224 0,0-7 32 0,0 5 16 0,-2 17 0 16,-2-4-96-16,1 4-16 0,0 4 0 0,2 0 0 15,0-5-224-15,3-10-160 0,-1 1 192 0,1 1-192 16,-1-1 192-16,2-1-64 0,0-2 0 0,4-2-128 16,1-1 272-16,0 10-48 0,2-7-16 0,0-6 0 15,0-4-208-15,2-5 144 0,-1-1-144 0,3-5 128 16,-1 0-1360-16,2-7-288 0,-9-2-48 0,0 0-11728 15</inkml:trace>
  <inkml:trace contextRef="#ctx0" brushRef="#br1" timeOffset="-120127.84">3025 14282 23039 0,'0'0'1024'0,"-9"-2"192"0,9 2-960 0,0 0-256 16,0 0 0-16,0 0 0 0,0 0 976 0,0 0 160 16,0 0 16-16,0 0 16 0,0 0-224 0,13 2-48 15,-1 2-16-15,0-3 0 0,2 1-144 0,4-2-32 16,2-2 0-16,2 2 0 0,1 0-224 0,1 0-48 16,-1-2-16-16,2-1 0 0,1 2-192 0,-1 0-32 15,-1 0-16-15,0-2 0 0,1 1-176 0,-4-2 0 16,1-1 0-16,-2 1 128 15,0 0-1920-15,0 3-384 0</inkml:trace>
  <inkml:trace contextRef="#ctx0" brushRef="#br1" timeOffset="-114109.7">15461 8796 13583 0,'0'0'288'0,"-7"7"64"0,1-2 16 0,-2 4 32 0,-2-2-400 0,-1 5 0 16,2-3 0-16,-3 2 0 0,1 3 1024 0,-2-4 112 16,-1 3 16-16,-9 2 16 0,1-3 32 0,6-5 0 15,-2-2 0-15,1-1 0 0,-4 1-256 0,0-2-48 16,2-2-16-16,0-1 0 0,1-1-112 0,1 0-32 16,-1-1 0-16,4 1 0 0,3-1-288 0,1-1-48 15,2 2-16-15,8 1 0 0,0 0-80 0,0 0-32 16,0 0 0-16,12-3 0 0,5 1 48 0,1-2 0 15,6-1 0-15,7-2 0 0,5 0-128 0,4-3 0 16,7 2-16-16,24-5 0 0,-3 1-48 0,-20 5-128 16,7-3 192-16,1 0-64 0,3 0-128 0,-1 1 128 0,-1-4-128 0,-1 2 128 15,-4 0 16-15,-1-1 0 0,-4 3 0 0,1-3 0 16,-15 6 48-16,0-2 16 0,-1 5 0 0,-4-2 0 16,-4 1-80-16,-6 2 0 0,-7 2-128 0,-2 4 192 15,-9-4-64-15,-2 7 0 0,-7 2-128 0,-10 2 192 16,-7 2-64-16,-9-3 0 0,-5 5-128 0,-4 2 192 0,-5-1-192 0,-27 12 0 15,1-4 128-15,1-3-128 0,-1-4 144 0,2-1-16 16,0-2 0-16,26-5 0 16,-2 3 128-16,-2 1 32 0,1-2 0 0,5 1 0 0,3-3 96 0,7 0 32 15,6-4 0-15,6 1 0 0,9-3 16 0,5-3 0 16,9 0 0-16,0 0 0 0,10-8-192 0,17-1-48 16,9-5 0-16,6 0 0 0,2-1-32 0,-8 6-16 15,7-5 0-15,8 1 0 0,3 1-144 0,6-4 0 16,2 0 0-16,-1-2 0 0,-1 0 0 0,-1 0 128 15,-2 3-128-15,-4 2 0 0,-4 3 0 0,-9 0 0 16,-5 2 0-16,-7 1 0 0,-8 3 0 0,-7 3 0 16,-13 1 128-16,0 0-128 0,-11 4 0 0,-15 6 0 15,4-5 0-15,-5 5 0 0,-7-1 0 0,-7 4 0 16,-6 2 128-16,-6 0-128 0,-3 0 0 0,-2 1 0 16,-3-2 0-16,-14 2 0 0,5 1 0 0,6-3 0 15,6-2 0-15,7 0 0 0,6-2 0 0,-6-1 0 0,18-2 0 0,13-1 128 16,9-5-128-16,11-1 0 15,0 0 0-15,9-1 0 0,7-5 128 0,7-2-128 16,6-1 0-16,8-3 128 0,5 1-128 0,5 2 0 0,5-4 0 0,4 2 128 16,3 1-128-16,-1-3 0 0,-1 4 0 0,-5-2 0 15,-5 3 0-15,-5-1 0 0,-5 4 0 0,5 1 0 16,-15 2 0-16,-14 4 0 0,-13-2 0 0,0 0 0 16,-12 9 0-16,-7 5 128 0,-9 0-128 0,-9-1 128 15,-9 1-128-15,-6 0 128 0,-6 2-128 0,-2-2 128 16,-2 0-128-16,-2 1 0 0,-1 1 0 0,3-2 0 0,4-2 128 0,4-1-128 15,9 0 0-15,6-3 128 0,10-1-128 16,8-3 0-16,5-1 144 0,10-2-144 0,6-1 0 0,13-4 128 16,6 0-128-16,11-6 0 0,7-3 128 0,6 2-128 15,6-4 128-15,4-1-128 0,5 1 0 0,4 0 128 16,1 2-128-16,2 0 0 0,-2-1 0 0,-2 2 0 16,-5 2 0-16,-3-2 0 0,-19 7 0 0,-4 3 144 15,-4-1-144-15,-7 2 0 0,-5-2 160 0,-8 6-160 16,-6-3 128-16,-6 5-128 0,-11 1 208 0,-8 3-32 15,-9-3-16-15,-7 5 0 0,-10-4-160 0,-1 5 128 16,-5-5-128-16,-2 5 128 0,-1-5-128 0,2 3 0 16,2-3 144-16,4 0-144 0,4-1 0 0,7-4 144 15,9 1-144-15,8-1 0 0,8-1 128 0,7-1-128 16,9 0 0-16,5-5 0 0,10-1 0 0,8-5 0 16,7-1 0-16,7 2 0 0,6-4 0 0,6 1 0 15,4 1 0-15,6-2 0 0,2-2 0 0,1 2 0 16,0 0 0-16,23-5 0 0,-47 12 0 0,1 2 0 15,-4-4 0-15,-3 4 0 0,-4 2 0 0,-6 1 0 16,-6-1 0-16,-6 3 0 0,-10 0 0 0,0 0 0 0,-12 6 0 0,-6-2 0 16,-8 3 0-16,-7 1 0 0,-7 1 0 0,-9 1 0 15,-4 2 0-15,-4-4 0 16,-3-1 0-16,-26 6 0 0,11 1 0 0,8-1 0 0,9-5 0 0,8 3 0 16,10-8 0-16,18 1 0 0,4-1 0 0,7 2 0 15,5-4 0-15,6-1 0 0,0 0 0 0,13-5 0 16,9-1 0-16,6-1 0 0,5-5 0 0,4 1 0 15,4 3 0-15,3-4 0 0,6 3 0 0,23-5 0 16,-9 3 0-16,-23 4 0 0,1 4 0 0,15-6 0 0,-10 2 0 0,-22 6 160 16,-1 0-160-16,-2 1 192 0,-8 1-192 15,-4 0 0-15,-10-1 0 0,0 0 0 0,-6 5 0 0,-7 4 0 16,-5-2 144-16,-5 3-16 0,-8-1 32 0,-4 2 16 16,-3-3 0-16,-2 2 0 0,-2-5-176 0,0 0 192 15,2 2-192-15,-17-1 192 0,14 0-192 0,16-1 0 16,3-2 144-16,1-1-144 15,4-2-544-15,3 2-176 0,3-2-48 0,4-2 0 16,3 2-2544-16,6 0-512 0</inkml:trace>
  <inkml:trace contextRef="#ctx0" brushRef="#br1" timeOffset="-111791.89">11867 2815 4607 0,'0'0'400'0,"0"0"-400"16,-11 1 0-16,-2 0 0 0,3-1 1248 0,-2 0 160 16,2-1 48-16,0 1 0 0,0 0-592 0,1 0-112 15,9 0-32-15,-9 0 0 0,-1-1-144 0,10 1-48 16,-8 1 0-16,8-1 0 0,0 0-304 0,-10 3-64 15,3-1-16-15,7-2 0 0,-11 7 64 0,4-2 16 16,-1-3 0-16,8-2 0 0,-6 7 288 0,6-7 48 16,-7 8 16-16,7-8 0 0,0 0-64 0,-2 9-16 15,2-9 0-15,0 0 0 0,-1 9-112 0,1-9 0 16,6 8-16-16,0 2 0 0,6-4 176 0,0 1 32 0,1-5 16 0,4 1 0 16,3-2 0-16,4 0 0 0,3-1 0 15,5 0 0-15,6 0-144 0,1 0-16 0,2 0-16 0,1-1 0 16,0 0-128-16,-4 1-32 0,-4 0 0 0,-1 0 0 15,-2-4 0-15,-3-1-16 0,-3 2 0 0,-3 2 0 16,-1-1 0-16,0 0 0 0,-2 1 0 0,-3 1 0 16,-2 0-112-16,0 0 0 0,-2 0-128 0,-2 1 192 15,-10-1-192-15,0 0 128 0,0 0-128 0,6 8 0 0,-6-8 160 0,2 11-160 16,-4 1 160-16,-4-3-160 0,-4 2 192 0,-6-1-48 16,-1 2-16-16,0 0 0 0,-7-1 96 0,-1 0 16 15,-5 2 0-15,-1-6 0 0,-4 2 80 0,0-2 32 16,-2-1 0-16,-3 0 0 0,0-2-16 0,-1-3 0 15,-1-1 0-15,1-1 0 0,3-1-144 0,3-3-16 16,0-1-16-16,4 1 0 0,1-2-32 0,5-2 0 16,3-3 0-16,2 2 0 0,1-5-128 0,2 1 0 15,3 0 0-15,2 1 0 0,-1 1 0 0,2-2 0 16,-1 1 160-16,2 3-160 0,4-3 128 0,1 5-128 16,-1 1 0-16,6 7 0 0,-3-7 0 0,3 7 0 15,0 0 0-15,0 0 0 0,0 0 0 0,0 0 0 16,0 0 0-16,11 0-144 0,-1 0 144 0,0 2 0 15,1 1 0-15,-3 1 0 0,5 1 0 0,0-1-128 16,2 0 128-16,4 4 0 0,0-2 0 0,3 2 0 16,2 2 0-16,4 1-128 0,2-3 128 0,1 2 0 15,0-4 0-15,0-2 0 0,2 4 0 0,-2-2 0 16,-3-2 0-16,0 0 0 0,-2 0 0 0,1-2 0 0,-4-2 128 16,-1 0-128-16,-3 0 160 0,-1 1-32 0,-3 2-128 0,-3-3 192 15,-1-4-192-15,-11 4 176 0,10 0-176 0,-10 0 160 16,0 0-160-16,0 0 128 0,0 0-128 0,0 0 128 15,0 0-128-15,0 0 160 0,0 0-160 0,0 0 160 16,0 0-160-16,0 0 128 0,0 0-128 0,0 0 128 16,0 0-128-16,0 0 0 0,0 0 0 0,0 0 0 15,-10-1 0-15,-1 1 0 0,3 0 128 0,-1 2-128 0,-1 1 0 0,-2 1 0 16,-1 0 0-16,1 2 0 16,-2-1 0-16,0 0 0 0,-2-1 0 0,1 1 0 0,0-2 0 0,-2 0 0 15,-2 0 0-15,-1-1 0 0,-2 0 0 0,-3 0 0 16,0-2 0-16,-1-2 128 0,-1 0-128 0,-1 0 0 15,0-1 0-15,2 0 0 0,-2-1 0 0,2-3 0 16,1 2 0-16,1 0 0 0,-2-2 0 0,2 2 0 16,0-1 0-16,3 3 0 0,0-2 0 0,3 1 0 15,2 1 0-15,2 1 0 0,1-1 0 0,3 2 0 16,2-2 0-16,8 3 0 0,-7-1 0 0,7 1 0 16,0 0-144-16,0 0 144 0,0 0 0 0,0 0-128 15,11 4 128-15,4-2 0 0,3 2-160 0,4-3 160 16,3 2-128-16,2 0 128 0,-2-2 0 0,3 3 0 15,0-1 0-15,0 0-128 0,-1 1 128 0,1 0 0 16,-1-1 0-16,-1-1 0 0,1-4 0 0,-2 0 0 16,0 1 0-16,0-1 0 0,2 0 0 0,-1-1 0 15,-3 1 0-15,0-2 0 0,-3-2 0 0,3 2 0 16,-2 1 0-16,-1-2 128 0,-1-4-128 0,-1 4 0 0,-2-3 0 16,1 0 0-16,-2-3 0 0,-1 3 0 0,0-4 0 0,0 3 128 15,0-1-128-15,-1 1 0 0,-2-2 128 0,1 3-128 16,-3-2 0-16,-2 5 0 0,-7 5 0 0,8-9 128 15,-8 9-128-15,0 0 0 0,0 0 0 0,0 0 0 16,0 0 0-16,0 0 0 0,0 0 0 0,0 0 0 16,0 0 0-16,0 0 0 0,0 0 0 0,0 0 0 15,0 0 0-15,0 0 0 0,0 0 0 0,0 0 0 16,-9 4 0-16,0 1-192 0,9-5 64 0,0 0 0 0,0 0 128 0,0 0-192 16,0 0 192-16,-1 9-192 0,1-9 192 0,2 11-208 15,-2-11 80-15,0 0 128 0,0 0-176 0,4 9 176 16,-4-9-128-16,0 0 128 0,0 0 0 0,0 0 0 15,7 10 0-15,-7-10-128 0,0 0 128 0,0 0 0 16,6 12 0-16,-6-12 0 0,0 0 0 0,0 0 0 16,2 10 0-16,-2-10 0 0,0 13 0 0,0-13 0 15,-2 7 0-15,2-7 0 0,-4 10 0 0,-1-3 0 16,-4 0 0-16,1-2 0 0,1 3 0 0,-2 0 0 16,-3-5 0-16,0 3 0 0,-1-1 0 0,-1 0 0 15,-1-3 0-15,-3 3 0 0,-1 2 0 0,-1-4 0 16,-5-1 0-16,3-1 0 0,-3-2 0 0,0 1 0 15,-3-2 0-15,0 1 0 0,-1-3 0 0,1-1 0 16,-1 0 0-16,3 1 0 0,-2 1 0 0,4-6 0 16,1 0 128-16,0-3-128 0,-3 0 128 0,2 0-128 15,1-2 128-15,1 0-128 0,2-1 128 0,-1 1-128 16,0 3 160-16,0-2-160 0,1 5 0 0,2-2 0 16,4 4 0-16,3-1 0 0,11 7 0 0,-8-3 0 0,8 3 0 15,0 0 0-15,0 0 0 0,0 0 0 0,0 0 0 0,0 0 0 16,0 0-128-16,12 1 128 0,0 1 0 0,2 3 0 15,-1-1-160-15,2-1 160 0,-1 1-128 0,0 1 128 16,0 2 0-16,0-2-160 0,3 1 160 0,-2 1 0 16,0-2 0-16,3 3-128 0,1-2 128 0,-1-1 0 15,-3 3 0-15,2-2 0 0,-1 2 0 0,2 0 0 16,-1-5 0-16,-1 2 0 0,-2 0 0 0,3-1 144 16,-2-1-144-16,1-1 0 0,0 0 0 0,0-2 0 0,1-2 128 0,0 1-128 15,0-1 0-15,-2 0 128 0,2-2-128 16,-3-1 0-16,0 4 0 0,1-1 128 0,0-2-128 0,0-1 0 15,-1-2 0-15,-1 4 0 0,-3 0 0 0,-10 3 128 16,11-5-128-16,-4 0 0 0,-7 5 0 0,0 0 0 16,8-5 128-16,-8 5-128 0,0 0 0 0,0 0 0 15,0 0 0-15,0 0 0 16,0 0-992-16,0 0-224 0,0 0-64 0,0 0-8544 16,-4 11-1712-16</inkml:trace>
  <inkml:trace contextRef="#ctx0" brushRef="#br1" timeOffset="-97481.5">2448 15439 17391 0,'-19'-8'768'0,"9"1"160"0,0 0-736 0,2 4-192 15,8 3 0-15,0 0 0 0,-6-5 480 0,6 5 64 16,0 0 16-16,0 0 0 0,0 0-272 0,0 0-48 16,0 0-16-16,0 0 0 0,0 0 48 0,0 0 16 15,11 3 0-15,2 1 0 0,1 0 96 0,4 0 0 16,2 1 16-16,4-1 0 0,3-2 96 0,3 0 16 15,5-1 0-15,0 0 0 0,0 0-192 0,3 1-16 16,4-2-16-16,0 0 0 0,0 1-112 0,2-1-32 0,4 0 0 0,6 0 0 16,2 0 48-16,1 0 0 0,1-1 0 0,1-1 0 15,2 0 64-15,-1 1 0 0,-3-1 16 0,3 0 0 16,2-1-16-16,1-2-16 0,2 0 0 0,-1 0 0 16,-3-3-80-16,0 1-16 0,-3 0 0 0,6-2 0 15,1 3-144-15,1-2 0 0,0 3 0 0,-3 2 128 16,-8-6-128-16,0 5 0 0,-1 1 0 0,-1 2 0 15,-4-3 0-15,1 0 0 0,-2 8 0 0,-4 0-13008 16</inkml:trace>
  <inkml:trace contextRef="#ctx0" brushRef="#br1" timeOffset="-96745.83">7076 15509 13823 0,'0'0'1216'0,"0"0"-960"16,5-6-256-16,2-3 0 0,4 4 928 0,4 1 144 16,7-3 16-16,6 4 16 0,6-1-496 0,8 1-96 15,5 1-32-15,3-2 0 0,3 0 0 0,5-1 0 16,4 0 0-16,6 0 0 0,6 2-32 0,5 0-16 15,6-3 0-15,0-1 0 0,2 0-64 0,6 2-16 16,6 0 0-16,1-1 0 0,4 1-48 0,4-3-16 16,2 3 0-16,4 1 0 0,6-2-16 0,-1 1 0 15,-2 0 0-15,10-5 0 0,9 2 112 0,0-2 0 0,-5 2 16 0,3 1 0 16,0 2-48-16,0 1-16 0,-3-1 0 0,2-2 0 16,3 3-112-16,-2 1-32 0,-2-1 0 0,-1-1 0 15,1-2-192-15,-6 5 0 0,-7-1 0 0,3 1 0 16,2-2 144-16,-9 3-16 0,-5 1 0 0,-2 1-8912 15,1 3-1792-15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5:56:30.33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  <inkml:brush xml:id="br3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1377 4908 11167 0,'-11'-1'496'0,"11"1"96"0,-10 1-464 0,0 2-128 16,-1-1 0-16,-2 3 0 0,-1-1 752 0,1 1 128 15,-2 4 16-15,0-1 16 0,-2 2 48 0,2-1 0 16,1 4 0-16,-3-2 0 0,0 1 64 0,4 1 32 16,-1-2 0-16,4-1 0 0,1-3 112 0,9-7 32 15,-8 6 0-15,8-6 0 0,0 0-272 0,0 0-48 16,0 0-16-16,5-14 0 0,6-3 80 0,0-2 16 16,3-5 0-16,1-4 0 0,6-1-656 0,3 1-128 15,2-3-32-15,2 3 0 0,-1-2-144 0,4 0 0 16,-3 4 0-16,-3 0 128 0,-2 5-128 0,-2 2 0 15,-1 3 0-15,-3 8 0 0,-1 0 0 0,-5 7 0 0,2 3 0 0,-3 8 0 16,-2 4-176-16,-2 7 176 0,-2 5-128 0,-2 9 128 16,-2 7 0-16,-2 3-128 0,-2 7 128 0,-2 6 0 15,-3 5 0-15,0-1 0 0,-5 5 0 0,0 0 0 16,0 2 0-16,-4-7 0 0,-2-4 0 0,1-4 0 16,0-6 160-16,2-6-32 0,0-6-128 0,2-6 192 15,2-3 384-15,5-8 80 0,0-6 16 0,8-13 0 16,0 0-112-16,0 0-32 0,1-8 0 0,3-10 0 15,4-10 144-15,2-4 32 0,1-7 0 0,5-2 0 16,1-2-496-16,1-5-80 0,0-1-128 0,1-1 176 16,-1-4-176-16,2-2 0 0,2-3 0 0,2 4 0 0,5 5 0 0,-1 7 0 15,0 1 0-15,0 7 0 0,-1 5 0 0,1 6 0 16,0 9 0-16,-2 4 0 0,0 2-224 0,-2 6 32 16,-2 4 0-16,-3 7 0 15,-3 2-2016-15,-1 5-400 0,1 3-80 0</inkml:trace>
  <inkml:trace contextRef="#ctx0" brushRef="#br0" timeOffset="280.88">2434 5068 11967 0,'0'0'1072'0,"0"0"-864"0,0 0-208 0,0 0 0 15,0 0 1792-15,0 0 304 0,0 0 64 0,0 0 16 16,14 2-288-16,1-5-48 0,5-6-16 0,2 0 0 16,4 0-592-16,1 1-112 0,3-4-32 0,2 4 0 15,-4-5-640-15,2 4-144 0,-1-2-32 0,-2 5 0 16,-6-2-272-16,-2 6 0 0,-3 3 0 0,-3 4 0 15,-3 3-2400-15,-6 1-544 0,-8 9-96 16,-5 4-7776-16</inkml:trace>
  <inkml:trace contextRef="#ctx0" brushRef="#br0" timeOffset="417.93">2324 5512 28911 0,'0'0'1280'0,"12"3"256"0,6 0-1216 0,8 1-320 15,4 1 0-15,6-1 0 0,3-5 768 0,3 0 80 16,2-5 32-16,2 1 0 0,-1-2-336 0,3-5-64 15,3 1-16-15,5 2 0 0,-3 4-336 0,-3 2-128 16,-2 0 0-16,-5 0-14960 0</inkml:trace>
  <inkml:trace contextRef="#ctx0" brushRef="#br0" timeOffset="1918.05">5870 5079 10127 0,'0'0'896'0,"10"-7"-704"0,2 2-192 0,3 0 0 16,5-1 1760-16,-2 2 320 0,0 3 64 0,2 3 16 15,3 3-368-15,1 4-64 0,2 4 0 0,2 5-16 16,1 5-432-16,0 2-96 0,2 4-16 0,-3 7 0 16,-2 2-320-16,0 4-64 0,-2 4-16 0,-3 3 0 15,-3 5-240-15,-8-12-48 0,-2 8-16 0,-2 5 0 0,-2 1-144 0,-3 23-16 16,-6-12-16-16,-5-2 0 0,-6-9-64 0,-6-3-16 16,-5-2 0-16,-2-6 0 0,-6-1 0 0,-1-6 0 15,-1-3 0-15,3 0 0 0,1 1-208 0,1-1 0 16,0-3-144-16,0-5-15472 15</inkml:trace>
  <inkml:trace contextRef="#ctx0" brushRef="#br0" timeOffset="4776.6">7362 4458 15599 0,'0'0'688'0,"0"0"144"0,0 0-656 0,0 0-176 16,0 0 0-16,0 0 0 0,0 0 1152 0,11 2 208 15,-1-2 48-15,1 0 0 0,2 2-208 0,1-1-48 16,2-1 0-16,3 0 0 0,3-1-160 0,1 0-32 16,0 0-16-16,2-2 0 0,2 0-288 0,1 2-48 15,0-3-16-15,0 3 0 0,4 1-320 0,-3 1-64 0,-2 1-16 0,-2 1 0 16,0-1-64-16,0 0 0 0,-1 0-128 0,6-2 192 31,-6 0-1024-31,-1 0-192 0,-1-2-64 0</inkml:trace>
  <inkml:trace contextRef="#ctx0" brushRef="#br0" timeOffset="5055.24">8825 3628 24879 0,'0'0'2208'0,"8"-7"-1760"0,1 3-448 0,-9 4 0 15,8 0 576-15,-2 2 16 0,-6-2 16 0,5 7 0 16,-2 3-336-16,-2 3-64 0,-1 4-16 0,-3 2 0 0,-2 4 432 0,1 3 80 16,-2 3 0-16,-5 5 16 0,-3 4-336 0,-2 6-64 15,0 3 0-15,-2 4-16 0,0-1-112 0,0 4 0 16,-1-1-16-16,2 2 0 0,0-1-48 0,2-1-128 15,1-6 192-15,2 0-64 16,3 0-832-16,3-7-192 0,0-4-16 0,2-2-12592 0</inkml:trace>
  <inkml:trace contextRef="#ctx0" brushRef="#br0" timeOffset="6778.78">10413 4080 19343 0,'0'-9'1728'0,"0"4"-1392"16,0-2-336-16,0 7 0 0,0 0 576 0,0 0 64 16,0 0 0-16,-1 8 0 0,-2 6 64 0,-1 4 0 15,-2 2 16-15,0 8 0 0,-1 7 48 0,0 5 16 16,-2 1 0-16,0 6 0 0,1 0-208 0,1 6-64 0,-2 4 0 0,0 4 0 16,1 0-128-16,-1 0-48 0,-1-2 0 15,0-3 0-15,0-4-336 0,1-4 0 0,-2-6-160 0,-5 13 160 31,2-8-2496-31,-1-16-400 0</inkml:trace>
  <inkml:trace contextRef="#ctx0" brushRef="#br0" timeOffset="6926.47">9889 4715 27183 0,'0'0'1200'0,"12"-5"256"0,4-1-1168 0,7-2-288 0,5 3 0 0,5 0 0 0,5-3 480 0,2 3 32 16,4-3 16-16,6 1 0 0,3 1-256 0,3-3-48 15,1 1-16-15,1-2 0 0,-6 3-208 0,4 0 0 16,-3 2 128-16</inkml:trace>
  <inkml:trace contextRef="#ctx0" brushRef="#br0" timeOffset="8673.75">11509 4490 5519 0,'0'0'496'0,"0"0"-496"16,0 0 0-16,0 0 0 0,0 0 1584 0,-2 8 208 16,0-2 64-16,2-6 0 0,0 0-176 0,-5 6-16 0,5-6-16 15,0 0 0-15,0 0-48 0,0 0 0 0,0 0 0 0,-1-7 0 16,2-1-432-16,4-3-80 0,0-1-32 15,1-2 0-15,2-2-496 0,0-1-112 0,-1 2 0 0,6-8-16 16,-3 3-240-16,-1 3-32 0,-1 3-16 0,-2 5 0 16,0-1-144-16,-6 10 0 0,0 0 0 0,0 0 0 15,11 12 0-15,-3 5 0 0,0 6-192 0,0 4 192 16,-2 5-160-16,-1 3 160 0,-1 5 0 0,-1 2-144 16,-2-3 144-16,-1 1 0 0,0-1 0 0,1-2 0 0,-1-4 0 0,4-4 0 15,0-10 0-15,-1-1 0 0,1-5 128 0,1-6 0 16,-5-7 0-16,11 3 0 0,-1-7 640 0,2-6 128 15,5-4 16-15,1-5 16 0,1-8-96 0,1-2 0 16,-2-3-16-16,-2-1 0 0,2-3-544 0,-4 0-96 16,-2-6-32-16,-2 0 0 0,-1 0-144 0,-3-3 128 15,-1 2-128-15,-1-5 128 0,-1-3-128 0,-3-1 0 16,-2-2 144-16,-2-2-144 0,-2-3 0 0,1 3 0 16,0 2 0-16,0 6 128 0,-1 7-128 0,-1 5-208 15,0 1 48-15,-2 6 16 0,-2 5 0 0,3 4 0 16,-1-1 0-16,1 3 0 0,-1 3 144 0,3 1-128 15,-1-1 128-15,2 3-128 0,0 4 128 0,1-1 0 16,2 1-144-16,2 8 144 0,0-8 0 0,2 0 0 16,2 2 0-16,3-2 0 0,0 0-176 0,6 3 176 15,0-1-128-15,4-1 128 0,5-2-128 0,7 0 128 16,6 0-128-16,3-1 128 0,2-4-128 0,5 0 128 16,3 2-128-16,2-2 128 0,-1-2 0 0,3 2 0 0,1 2 0 15,0 3-128-15,2-1 128 0,-2 2 0 0,-3-6 0 0,-1 5 0 16,-6-1 0-16,-13 6 0 0,-1 0 128 0,-1-1-128 15,-3 1 0-15,-3 2 0 16,-4 2 0-16,-1 0 128 16,-3 1-2176-16,-1 0-416 0</inkml:trace>
  <inkml:trace contextRef="#ctx0" brushRef="#br0" timeOffset="9153.02">12339 3982 19583 0,'0'0'864'0,"0"0"176"16,6-11-832-16,3 0-208 0,3 5 0 0,-4-1 0 0,3 1 480 0,1 0 48 16,4-3 16-16,1 2 0 0,4 0 160 0,0-1 16 15,1-3 16-15,1 3 0 0,0 0 160 0,0 5 48 16,1 0 0-16,6 1 0 0,-4 0-352 0,-6 2-64 15,-2 4-16-15,-4 4 0 0,-4 1-304 0,-5-2-64 16,-2 3-16-16,-2 8 0 0,-2 3-128 0,-3-2 128 16,-4-2-128-16,-1 2 128 0,-1-1-128 0,2 0 192 15,-1-3-192-15,2 1 192 0,1-1-192 0,2-4 192 16,1 2-192-16,3-3 192 0,0-10-192 0,5 8 128 0,3 1-128 0,2-3 128 16,1 2-128-16,0 1 128 15,0-4-128-15,3 3 128 0,-1 0-128 0,1 4 0 0,-2-2 0 16,2 4 0-16,-5 1 0 0,0 3 0 0,-2 0 0 15,-7-1 0-15,0 1 304 0,-8-1-32 0,-2-1 0 16,-11 7 0-16,0 0 512 0,-5-3 112 0,-2 1 0 0,-3-4 16 16,-4-1-240-16,2 1-48 0,0-3-16 0,0-1 0 15,1 1-336-15,1-2-64 0,4 0-16 0,3 1 0 16,1-4-192-16,4 0-208 0,4-4 32 0,3-1-11136 16,12-4-2224-16</inkml:trace>
  <inkml:trace contextRef="#ctx0" brushRef="#br0" timeOffset="10366.32">14266 4302 21183 0,'0'0'1888'0,"-5"-4"-1504"0,5 4-384 0,0 0 0 16,0 0 1872-16,0 0 304 0,0 0 64 0,-9 12 16 15,0 0-1776-15,-1 2-352 0,0 8-128 0,-4 2 0 16,-2-1 384-16,-8 14 16 0,-1 3 0 0,3 5 0 15,2 1 96-15,2 1 16 0,2-3 0 0,8-9 0 16,2 5-192-16,2 2-48 0,1 1 0 0,4 1 0 0,3-6-112 16,4-3-32-16,3 1 0 0,3-3 0 0,2-6 80 15,4-2 16-15,5-3 0 0,5-5 0 0,-1-1 16 0,3-5 0 16,1-2 0-16,0-6 0 0,-2-3-368 0,-1-3-80 16,-1-5-16-16,-2 0-10256 15,-3-4-2048-15</inkml:trace>
  <inkml:trace contextRef="#ctx0" brushRef="#br0" timeOffset="10564.56">14293 3961 40367 0,'-9'-12'1792'0,"9"12"368"0,0-9-1728 0,0 9-432 0,7-5 0 0,0 0 0 15,-1 1 0-15,-6 4 0 16,6-3 0-16,6 2 0 15,-12 1-2000-15,10 0-336 0,-10 0-64 0,8 2-16 0</inkml:trace>
  <inkml:trace contextRef="#ctx0" brushRef="#br0" timeOffset="16928.95">666 8657 2751 0,'0'0'128'0,"3"-9"16"0,-1 2-144 0,-2 7 0 0,3-10 0 0,-2 4 0 15,-1 6 2608-15,0 0 480 0,0 0 112 0,0 0 0 16,-1-10-1648-16,1 10-336 0,0 0-64 0,-3-7 0 15,-1 2-192-15,4 5-48 0,-3-7 0 0,3 7 0 16,0 0-144-16,0 0-16 0,-3-8-16 0,3 8 0 16,0 0-192-16,0 0-32 0,0 0-16 0,0 0 0 0,-3-5-160 0,3 5-16 15,0 0-16-15,0 0 0 0,0 0-304 0,0 0 0 16,-5 11 128-16,2 7-128 0,-4 4 192 0,2 4-32 16,0 8 0-16,0 2 0 0,1 2 144 0,0 6 16 15,2 3 16-15,-3-4 0 0,2 0-80 0,1-6-32 16,0 0 0-16,2-3 0 0,3 2-224 0,1-8 144 15,1-3-144-15,2-6 128 0,4-2 112 0,0-8 16 16,3-3 0-16,-4-5 0 0,2-2 464 0,2-4 112 16,2 1 0-16,4-2 16 0,2-6-400 0,0 1-64 15,3-3-32-15,21-18 0 0,-5-2-160 0,-6 1-48 0,-4 0 0 0,-2 2 0 16,-4-1-144-16,-1 3 192 16,-3-1-192-16,-3 0 192 0,-3 6-64 0,-4 0 0 15,1 3 0-15,-2 0 0 0,-1 3-128 0,-2 1 128 16,-4 3-128-16,1 5 128 0,-4 9-128 0,0 0 0 15,0 0 0-15,0 0 128 0,0 0-128 0,0 0 0 0,0 0 0 0,-3 11 0 16,-1 6 0-16,1 3 0 0,0 3 0 0,0 4 0 16,0 7-160-16,0 8 160 0,2 5 0 0,0 6-144 15,-3 5 144-15,1 5 0 0,-1 2 0 0,1 4 0 16,0 0 0-16,-1 3 0 0,3 0 0 0,-2-2 0 16,0-1 0-16,-1-8 0 0,0-2 0 0,-1-5 128 15,-1-7 64-15,2-12 32 0,-4 6 0 0,-1-2 0 16,-1 0 192-16,-1-1 32 0,0-1 16 0,-3-2 0 0,-1-1 0 0,-1 0 0 15,-1-7 0-15,-3 0 0 0,1-3-96 0,0-5-32 16,-2-2 0-16,2-4 0 0,1-2 16 0,1-5 0 16,-2-4 0-16,3-4 0 0,0-4-48 0,-1-7-16 15,0-6 0-15,0-5 0 0,0-3-112 0,2-1-32 16,3 1 0-16,-6-28 0 0,8 7-144 0,7 9 0 16,6 5 0-16,4 4 0 0,5 2 0 0,-2 12-176 15,4 1 176-15,2 0-128 0,5 1 128 0,3 5 0 16,2-1 0-16,4 5-128 0,0 2-32 0,27 3 0 15,-10 1 0-15,-5 5 0 16,-6 4-1120-16,-4 0-208 0,-6 1-48 0</inkml:trace>
  <inkml:trace contextRef="#ctx0" brushRef="#br0" timeOffset="17340.11">1711 8785 15663 0,'0'0'1392'16,"0"0"-1120"-16,0 0-272 0,0 0 0 0,0 0 1536 0,13-1 240 15,1-3 48-15,0 0 16 0,2 0-624 0,-1 2-128 16,3-1-32-16,6 1 0 0,4-1-416 0,7-1-64 16,4 3-32-16,3 0 0 0,1 0-288 0,-5 1-48 15,0 1-16-15,1-1 0 0,-4 1-192 0,12 4 144 16,-7-2-144-16,-9 0-8480 16,-5 4-1776-16</inkml:trace>
  <inkml:trace contextRef="#ctx0" brushRef="#br0" timeOffset="17510.84">2027 9116 12895 0,'0'0'576'0,"0"0"112"0,0 0-560 0,16 3-128 0,4-1 0 0,-1-1 0 16,4-1 4352-16,0 1 832 0,1-1 160 16,4 1 32-16,4 2-3824 0,1-2-768 0,0-3-144 0,5-1-48 15,4-3-160-15,4 1-48 0,7 0 0 0,-1 0 0 16,-1-3-1520-16,-6 3-304 0</inkml:trace>
  <inkml:trace contextRef="#ctx0" brushRef="#br0" timeOffset="18463.25">4279 8558 7359 0,'0'0'656'0,"0"0"-528"0,0 0-128 0,7-6 0 16,-7 6 640-16,5-10 80 15,-2 3 32-15,-3 7 0 0,0 0 32 0,0 0 16 0,0 0 0 0,0 0 0 16,2-13 304-16,-3 7 64 16,1 6 16-16,0 0 0 0,-6-6-96 0,-1 3 0 0,-4 1-16 0,-2 2 0 15,-3 0-112-15,-3 0 0 0,-5-1-16 0,-2 4 0 16,-1 7-80-16,-3-3-16 0,-3 2 0 0,-1 0 0 15,-1 3-112-15,1 4-32 0,0 3 0 0,-1 4 0 16,0 1-192-16,0 0-64 0,2 2 0 0,-2 3 0 16,-1 5-32-16,2 2-16 0,1 1 0 0,4 1 0 0,3-1-80 15,3 1-32-15,3-1 0 0,5-2 0 16,4-1-96-16,9-3 0 0,6 1-16 0,5-5 0 0,3 1-48 0,7-5 0 16,4-1 0-16,5 1 0 0,1-2 128 15,3-4 0-15,1-3 16 0,3-2 0 0,1 1-16 16,0-2-16-16,-3-5 0 0,3-2 0 15,0 0-112-15,1 1 0 0,1-2-128 0,-1-3 192 0,2-3-192 16,-3-1 0-16,-3 2 128 0,-5-2-128 0,-5 1-208 0,-2-2-96 16,-3-1-16-16,-2 1-10624 15,-5 0-2144-15</inkml:trace>
  <inkml:trace contextRef="#ctx0" brushRef="#br0" timeOffset="18665.07">4739 9238 20271 0,'0'0'896'0,"2"11"192"0,2 2-880 0,1 1-208 16,3 3 0-16,-3 5 0 0,-1 2 2864 0,-3 7 528 0,-4 0 96 0,0 10 32 16,-2-1-1760-16,-2-1-352 0,-2 0-64 0,-1 3 0 15,-1-1-576-15,-2-2-96 0,2-2-32 0,0-2 0 16,0-4-416-16,3-4-96 0,1-2 0 0,2-4-128 31,0-3-576-31,2-1-240 0,2 0-32 0,2-3-10608 0,2-6-2128 0</inkml:trace>
  <inkml:trace contextRef="#ctx0" brushRef="#br0" timeOffset="19315.99">6590 7762 4607 0,'-9'-9'192'0,"4"5"64"0,-2 2-256 0,0-2 0 16,-4-1 0-16,1 3 0 0,-3 2 2912 0,-2 4 544 16,-4 3 96-16,-4 0 32 0,-1 6-1984 0,-5 5-384 15,-4 3-64-15,-1 7-32 0,-3 0-96 0,-4 5-32 16,-3 4 0-16,0 9 0 0,2 2 48 0,3 9 16 16,2-1 0-16,3 5 0 0,1 5-144 0,5 3-16 15,4 1-16-15,3 2 0 0,7 2-240 0,3 0-32 16,2-2-16-16,4 1 0 0,2-3-256 0,5-2-48 15,3 0-16-15,0-6 0 0,4-4-144 0,2-2-128 16,4-6 144-16,6-2-144 0,-1-1 0 0,4-5 0 16,3-4 0-16,17 14 0 15,7-8-1216-15,4-7-176 0,2-8-32 0</inkml:trace>
  <inkml:trace contextRef="#ctx0" brushRef="#br0" timeOffset="20066.23">10455 7520 1839 0,'0'0'160'16,"10"2"-160"-16,-10-2 0 0,9 0 0 0,1 0 2464 0,2 0 464 0,-1 0 80 0,2 2 32 16,0 2-1504-16,1-2-320 0,1 1-48 0,3 0-16 15,1 0-64-15,2 4 0 0,3-2-16 0,2 2 0 16,-1 5-304-16,2 2-64 0,1-1-16 0,1 3 0 0,2 3-112 0,3 4 0 15,-1-1-16-15,3 2 0 0,2 5-16 0,-5 4 0 16,0 3 0-16,0 2 0 0,-3 0 32 0,2 8 0 16,-4 1 0-16,-1 5 0 0,-4 0 864 0,-2 4 176 15,-2 6 48-15,-2-1 0 0,-4 5-1664 0,-4-1-192 16,-4 4-96-16,-3-1-32 0,-4 1 768 0,-5 0 128 16,-2-5 48-16,-3 1 0 0,-5-5 96 0,-3 0 32 15,-3-3 0-15,-3-2 0 0,0 1-48 0,-3-3-16 16,-2-1 0-16,-2-2 0 0,-5-6-320 0,2 2-64 15,2-7-16-15,-2 1 0 0,3 0-160 0,2 0-128 16,0-1 144-16,-7 7-144 16,6-8-1152-16,8-10-336 0,5-5-64 0,4-9-15952 0</inkml:trace>
  <inkml:trace contextRef="#ctx0" brushRef="#br0" timeOffset="20952.24">2626 12593 2751 0,'0'0'256'0,"0"0"-256"0,0 0 0 16,-1-5 0-16,1-5 4320 0,-1 5 816 16,1 5 176-16,0 0 16 0,0 0-2960 0,0 0-576 15,0 0-128-15,0 0-32 0,0 0-416 0,0 0-64 16,-4 7-32-16,0 6 0 0,1 1-288 0,2 3-64 16,-1 2-16-16,2 2 0 0,1 6-80 0,0 4-16 15,2 4 0-15,-2 2 0 0,0 1-208 0,2 4-32 0,1-1-16 0,-3 2 0 16,-2-1-208-16,-2-3-32 0,-1-2-16 0,-1-1 0 15,0-2-144-15,0-7 160 0,-1-1-160 0,-1-4 160 16,0 0-384-16,-1-6-80 0,2-3-16 0,-1 2 0 31,1-8-2960-31,6-7-608 0</inkml:trace>
  <inkml:trace contextRef="#ctx0" brushRef="#br0" timeOffset="21098.62">2352 13018 28559 0,'0'0'1264'16,"7"4"272"-16,2-4-1232 0,5 1-304 0,6 4 0 0,3-1 0 0,4-1 576 0,4 0 64 16,0 0 16-16,5-1 0 0,1-2 48 0,0-1 0 15,-2-2 0-15,3-1 0 0,2-2-368 0,0 2-64 16,1-1-16-16,15-5 0 16,-8 2-1600-16,1 0-336 0</inkml:trace>
  <inkml:trace contextRef="#ctx0" brushRef="#br0" timeOffset="21628.3">4568 12381 16287 0,'0'0'720'0,"-7"-6"160"0,-2-5-704 0,0 4-176 0,0-2 0 0,0 4 0 0,0 0 1408 0,-1 1 256 16,-1 1 64-16,-3 5 0 0,-2-1-240 0,0 4-32 16,-2 1-16-16,-2 6 0 0,-3-1-560 0,0 4-112 15,1 3-32-15,0 5 0 0,-3 4-32 0,1 2 0 16,0-2 0-16,-1 6 0 0,-2 2-16 0,0 1-16 15,1 1 0-15,1 2 0 0,3 2-176 0,1 2-48 16,3-3 0-16,4-2 0 0,2-2-128 0,5-1-48 16,2-1 0-16,4-10 0 0,2 2-48 0,3-2-16 15,1 0 0-15,4-1 0 0,3-2-208 0,4 1 128 16,3 1-128-16,1-5 0 0,1-3 128 0,2-2-128 0,1-1 0 0,0-3 0 16,-1 0 0-16,1-5-192 15,1-3 16-15,12-2 0 16,-2-1-2176-16,-5-7-432 0</inkml:trace>
  <inkml:trace contextRef="#ctx0" brushRef="#br0" timeOffset="22073.2">4856 13084 31327 0,'0'0'2784'0,"0"0"-2224"0,0 0-560 0,12 0 0 0,0-4 416 0,-1 3-32 16,-1 1 0-16,-2 0 0 16,1-2-64-16,0 1 0 0,0 1-16 0,5-2 0 0,-2 2 176 0,2 1 32 15,0 0 16-15,-3 3 0 0,-1 4-80 0,4-2 0 16,-3 3-16-16,-3-2 0 0,-1 0-80 0,0 4-16 16,0-1 0-16,-1 3 0 0,-3 1 32 0,-1 0 0 15,-4 1 0-15,0-1 0 0,-1 2 16 0,-3 0 16 16,-2 1 0-16,1 0 0 0,-2 1 48 0,0-1 0 15,0-1 0-15,0 1 0 0,0-6 48 0,2 2 16 16,0 0 0-16,2-4 0 0,1 1-288 0,2 1-48 16,0-4-16-16,1 4 0 0,1-2-160 0,1 4 0 15,1-6 0-15,0 5 0 0,3 0 0 0,-1 0 0 16,1 1 0-16,0-2 0 0,2-2 0 0,-1 2 0 16,0-1 0-16,3 2 0 0,0-7 0 0,3 0 0 15,2 0 0-15,-2-2 128 0,2 1-304 0,3-3-64 0,1-2-16 0,2-2 0 31,2 0-1056-31,0 0-224 0,1-4-32 0,9 0-16 16,-5-6-1072-16,-4 4-224 0,-4-2-32 0</inkml:trace>
  <inkml:trace contextRef="#ctx0" brushRef="#br0" timeOffset="22590.85">6656 11588 21823 0,'0'0'960'0,"0"0"208"0,-8-7-928 0,0 2-240 0,3 1 0 0,-2 3 0 16,-4 2 848-16,-1 2 128 0,-1 2 32 16,-2 7 0-16,-2 0-112 0,-2 4-32 15,-4 4 0-15,-1 1 0 0,-3 4-224 0,0 5-32 16,-1 6-16-16,-2 2 0 0,-1 4 208 0,-1 5 32 16,4 6 16-16,-1 3 0 0,1 6-304 0,1 2-64 0,3 5-16 0,3 4 0 15,2 2-272-15,3 3-64 16,2-1-128-16,4-3 192 0,3 0-64 0,5-3-128 15,2-4 176-15,2-4-176 0,5-5 256 0,-1-18-64 0,3 3-16 0,1 3 0 16,4-2-176-16,0 2 0 0,4-4 0 0,3 1 0 16,4-4-128-16,3-1 128 0,3-2-160 0,14 11 160 15,-1-13-2016-15,2-8-304 0</inkml:trace>
  <inkml:trace contextRef="#ctx0" brushRef="#br0" timeOffset="23704.32">3133 15650 17503 0,'0'0'1552'0,"-5"6"-1232"15,1 5-320-15,1-1 0 0,-1 2 2080 0,1 5 352 0,3 3 80 0,0 3 16 16,2 4-1344-16,0 5-272 0,2 5-48 16,-2 1-16-16,0 2-80 0,-1 6-32 0,-1 1 0 0,0 4 0 15,0 2-96-15,-3 1 0 0,0-1-16 0,-4 2 0 16,1 1-352-16,-2-3-64 0,-1-2-16 0,0-3 0 15,1 1-192-15,-3-8 144 0,0-2-144 0,-2-3 128 16,1 0-128-16,-1-4-192 0,1-5 32 0,2-3 16 16,1-7-2944-16,0-1-592 0,-10 4-112 15,7-15-32-15</inkml:trace>
  <inkml:trace contextRef="#ctx0" brushRef="#br0" timeOffset="23900.2">2716 16616 23951 0,'0'0'2128'0,"0"0"-1696"16,0 0-432-16,8 4 0 0,0-5 2400 0,6 1 400 15,5 0 80-15,2-2 0 0,1 1-2208 0,5 0-448 16,-1-3-96-16,6-1 0 0,2-1 64 0,6 2 0 16,2-4 16-16,1 0 0 0,0 2-208 0,0-4 0 15,-4 2-144-15,0-1 144 16,2 4-2656-16,-2-4-432 0,33-8-96 0,-18 4-16 0</inkml:trace>
  <inkml:trace contextRef="#ctx0" brushRef="#br0" timeOffset="24279.65">4710 16110 24639 0,'-7'-16'1088'0,"2"3"240"0,-3-1-1072 0,-2 0-256 0,-4 0 0 0,-3 3 0 0,-4 4 320 0,-2 0 0 16,-1 3 0-16,0 4 0 0,0 2 128 0,-4 6 48 15,-1-2 0-15,-2 11 0 0,-1 1 256 0,2 7 48 16,-1 4 16-16,1 3 0 0,-2 2 144 0,-1 5 48 16,-1 0 0-16,1 9 0 0,1-3 16 0,3 2 16 15,1 0 0-15,11-12 0 0,-1 6-400 0,6-2-64 16,0 3-32-16,3 2 0 0,4-5-336 0,3-1-64 16,3-4-16-16,3 1 0 0,2-7 0 0,6-2 0 15,2-1 0-15,3-5 0 0,2-2-128 0,2-3 0 16,3-1 0-16,1-3-176 15,2-6-960-15,1 1-192 0,0-4-32 0,2-3-9840 0,0-3-1952 0</inkml:trace>
  <inkml:trace contextRef="#ctx0" brushRef="#br0" timeOffset="24771.39">4970 16738 23951 0,'-15'-4'1056'0,"8"2"224"0,1 2-1024 0,0 0-256 0,-1-4 0 0,2 1 0 0,5 3 1760 16,0 0 288-16,0 0 64 0,0 0 16 0,0 0-1696 0,0 0-432 16,0 0 0-16,0 0 0 0,0 0 0 0,0 0 0 15,0 0 0-15,0 0 0 0,0 0 0 0,0 0 240 16,0 0-64-16,0 0-16 0,12 12 352 0,0-6 80 15,0 1 16-15,3 0 0 0,-1-3-144 0,0 5-16 16,-1-1-16-16,0 3 0 0,-1-3-160 0,-2 4-16 16,-1 0-16-16,-2 0 0 0,-2 2-112 0,0-1-128 15,-1-1 176-15,-2 0-176 0,2 4 480 0,-4-1-16 16,0-3 0-16,0 4 0 0,0-1 64 0,-4 2 16 16,0-1 0-16,1 1 0 0,-2-1-192 0,-1 1-32 15,0 0-16-15,0 1 0 0,-1 0-32 0,2 2 0 16,0 1 0-16,0 0 0 0,1 1-96 0,2 1-32 15,-1 0 0-15,2 1 0 0,0 2-144 0,1-1 160 0,0 1-160 0,1 0 160 16,0 0-16-16,-1-1 0 16,-1 1 0-16,0 1 0 0,-2-3 112 0,2 2 0 0,-4-4 16 0,1-1 0 15,-2 0-96-15,-3 5-32 0,-1-3 0 0,-3 0 0 16,-1-3-144-16,-4 3 192 0,-4-2-192 0,-2-3 192 16,-1 0-192-16,-3 1 0 0,0-1 144 0,-6-3-144 15,-5-6 0-15,-1-1-208 0,-1-5 16 0,4-3 16 16,3-1-1488-1,6-6-288-15,4-2-64 0,1-4-10224 0,4 1-2048 0</inkml:trace>
  <inkml:trace contextRef="#ctx0" brushRef="#br0" timeOffset="25321.58">6438 15449 20271 0,'-10'-6'1792'0,"-1"1"-1424"0,-1 2-368 0,-1 1 0 16,-2-1 704-16,1 3 80 0,-2 3 16 0,-2-1 0 15,-2 3-96-15,-3 6 0 0,-3-4-16 0,0 6 0 16,-4 3-16-16,0 2 0 0,-1 1 0 0,0 7 0 0,0 4-176 16,1 3-48-16,-1-1 0 0,1 2 0 0,-2 8 416 0,1 3 80 15,2 4 16-15,2 5 0 0,1 0-192 0,-1 6-48 16,4 4 0-16,0 4 0 0,3 3-272 0,1 3-48 16,0 4-16-16,3 2 0 0,4-1-208 0,3 3-48 15,2-3-128-15,5 0 192 0,3-4-192 0,2-3 0 16,2 1 0-16,4-3 0 0,6-3 0 0,5-3 128 15,4-1-128-15,3-6 0 0,1-2 0 0,3-2 0 16,2-2 0-16,5-5 0 16,5-2-576-16,7-4-48 0,3-2-16 0,11-2 0 15,11-2-2624-15,-2-6-544 0,26-3-96 0,-8-7-32 0</inkml:trace>
  <inkml:trace contextRef="#ctx0" brushRef="#br0" timeOffset="26255.64">12133 15569 15663 0,'0'0'688'0,"-9"-3"144"0,0-1-656 0,9 4-176 16,0 0 0-16,0 0 0 0,0 0 1552 0,0 0 288 15,0 0 48-15,0 0 16 0,0 0-1200 0,0 0-224 16,12 3-48-16,-1 5-16 0,2-1 464 0,1 6 80 16,2-2 32-16,2 5 0 0,0-2-64 0,3 3-16 15,5 4 0-15,2 4 0 0,-2-1-128 0,4 4-16 16,0 1-16-16,2 4 0 0,2 3-176 0,-1 0-16 0,-1 2-16 0,-1 4 0 16,-2 2-160-16,-1 6-16 0,-4 3-16 15,-2 1 0-15,-3-1-48 0,-3 4-16 0,-3 0 0 0,-3 2 0 16,0-1 80-16,-2 0 16 0,-3-1 0 15,-1 1 0-15,-4-2 96 0,-2 1 32 0,-1-2 0 0,-4-2 0 16,-2 2 192-16,-2-3 32 0,-3-2 16 0,-3 1 0 16,-3-1 16-16,-3 1 0 0,-3 0 0 0,-2-4 0 15,-5-1-336-15,0 2-64 0,-2-5-16 0,0 3 0 16,-2-4-224-16,1-4-128 0,-1-1 160 0,3-1-160 16,2 1 0-16,2-6-256 0,0-1 16 0,2-8 16 31,1-3-2608-31,0-3-528 0,-2-7-96 0</inkml:trace>
  <inkml:trace contextRef="#ctx0" brushRef="#br0" timeOffset="29738.47">11617 11195 25791 0,'0'0'2304'0,"0"0"-1856"16,0 0-448-16,0 0 0 0,0 0 128 0,14 10-128 16,0 2 0-16,4 3 0 0,3 1 272 0,1 3-32 0,3 2-16 0,6 4 0 15,2 2 96-15,4 2 0 0,2 5 16 0,3 6 0 16,2-1-80-16,2 3 0 0,-1 5-16 0,-2 0 0 16,-5 4-240-16,0 2 176 0,2 3-176 0,-4 7 160 15,-4-4-160-15,-1 6 192 0,-3 0-192 0,-2 2 192 16,-1 1 160-16,-3 3 32 0,-1 0 16 0,-3 3 0 15,-2-2 352-15,-2 1 64 0,-4-3 16 0,-3 0 0 16,-4 1 0-16,-3 0 16 0,-2-2 0 0,-3-7 0 16,-5 0-224-16,-6-2-48 0,-3-2-16 0,-2 2 0 15,-5-4-176-15,0-1-48 0,-5-2 0 0,1-1 0 16,-5-2-144-16,2-6-16 0,0-1-16 0,3 1 0 16,-2-6-160-16,3-5 0 0,-3-8-192 0,1-4-11840 15,2-9-2368-15</inkml:trace>
  <inkml:trace contextRef="#ctx0" brushRef="#br0" timeOffset="30839.78">9846 882 11055 0,'0'0'976'0,"0"0"-784"16,-6-2-192-16,1 1 0 0,-2 0 832 0,7 1 112 15,-7 0 16-15,-1 1 16 0,2 2 144 0,-1-1 32 16,0 3 0-16,-1 3 0 0,0-1-384 0,2 5-80 16,-1-2-16-16,0 3 0 0,1 2-112 0,-1 1-32 15,1 4 0-15,1-1 0 0,1-2-48 0,2 2-16 16,-1 1 0-16,2-3 0 0,2 0-128 0,2-1-16 16,-1-2-16-16,2-3 0 0,0 0 144 0,1-5 48 15,1 3 0-15,2-5 0 0,2-1 128 0,1-3 16 16,3-3 16-16,3-1 0 0,3-5-64 0,3 3-16 15,0-5 0-15,1 0 0 0,2-1-320 0,-2 0-80 16,1 3-16-16,-2-3 0 0,0 3-160 0,1-3 0 16,-1 2 0-16,-1 1 0 0,-3 3 0 0,-1-1 0 15,-1 4 0-15,6 1 0 16,-5 1-1344-16,-4 2-320 0,-4 2-48 0,-10-3-11040 0</inkml:trace>
  <inkml:trace contextRef="#ctx0" brushRef="#br0" timeOffset="31188.7">9873 1288 12895 0,'0'0'1152'0,"0"0"-928"0,-1-9-224 0,1 3 0 16,0-3 368-16,0 1 16 0,1-2 16 0,1 1 0 0,0-3 768 0,3-1 160 15,1 0 16-15,0-2 16 0,1-3-320 0,2 0-64 16,1-1-16-16,0-2 0 0,5-1-160 0,-1 1-32 16,2-1-16-16,0-1 0 0,1-1-48 0,2 1-16 15,1 0 0-15,3-1 0 0,0 1-112 0,0 3-32 16,3-1 0-16,4 1 0 0,0-3-160 0,2 4-16 16,3 1-16-16,1 2 0 0,2 3-192 0,-2 0-32 15,1 3-128-15,-2 3 192 0,-2-2-192 0,2 2 0 16,-1 4 128-16,0-1-128 0,-2 0 896 0,1 4 128 15,1 0 16-15,15 2 16 16,-4-2-1632-16,1 2-336 0,-4-1-64 0,-10 0-16 0,2 1 736 0,-1-1 256 16,2-1-144-16</inkml:trace>
  <inkml:trace contextRef="#ctx0" brushRef="#br0" timeOffset="31991.73">11624 335 8639 0,'0'0'384'0,"0"0"64"0,-3-6-448 16,3 6 0-16,-3-12 0 0,3 7 0 0,0-1 992 0,3-2 96 0,-1 2 32 0,3-2 0 16,3 0-224-16,2-2-64 0,1 1 0 0,5 1 0 15,2-1-16-15,3 1-16 0,5 2 0 0,0 2 0 16,3 0-96-16,1-1-32 0,-2 2 0 0,0 3 0 15,-2 4-432-15,0 1-96 0,-2 0-16 0,-4 0 0 0,-2 3-128 16,-3-3 160-16,-3 3-160 0,-3-1 160 0,-2 1 160 0,-2 2 48 16,-2-1 0-16,-3 3 0 0,-3-1-32 0,-2 0 0 15,-1 2 0-15,0 2 0 0,-3-1-112 0,2-3-32 16,0 1 0-16,0 2 0 0,1-2-192 0,1-1 144 16,2 2-144-16,2-3 128 0,2 1-128 0,4 5 0 15,3-5 0-15,2 1 0 0,3-1 0 0,1-2 0 16,1 2 0-16,0-3 0 0,3 2 0 0,-3-1 0 15,-2 2 0-15,-1 1 0 0,-3-2 0 0,-3 4 0 16,-2 0 0-16,-4 3 0 0,-3-1 0 0,-2 2 160 16,-4 0 16-16,-4 1 0 0,-4 0 528 0,-5 0 96 15,-3 0 32-15,-5-1 0 0,-3 0-304 0,-1-1-48 16,-2 0-16-16,1-1 0 0,2 1-272 0,4-3-64 0,2 0-128 0,-4 4 192 31,6-6-496-31,8-5-96 0,6-1-32 0</inkml:trace>
  <inkml:trace contextRef="#ctx0" brushRef="#br0" timeOffset="32417.14">12924 364 10127 0,'0'0'448'0,"-8"0"96"16,-4 0-544-16,1 1 0 0,0-1 0 0,0 3 0 0,1 2 1840 0,-1 3 256 16,-2-2 48-16,4 4 16 0,-4 2-1072 0,1 3-224 15,-1 3-32-15,0 1-16 0,-1 1-80 0,2 3-16 16,-2 0 0-16,1 9 0 0,3-3-64 0,2-1-16 16,3-5 0-16,5 2 0 0,5-5-224 0,3-2-48 15,1-1-16-15,3-2 0 0,4-1-16 0,0-1 0 0,1-2 0 0,2-4 0 16,1-1-208-16,3 0-128 0,2-3 128 0,12-1-128 31,-1-2-976-31,-3-2-272 0,-1-1-48 0</inkml:trace>
  <inkml:trace contextRef="#ctx0" brushRef="#br0" timeOffset="32750.75">13545 439 23039 0,'0'0'1024'0,"0"0"192"0,0 0-960 0,0 0-256 0,0 0 0 0,0 0 0 0,0 0 0 0,-11 9 0 16,-3-3 0-16,0 6 0 0,-4-1 304 0,3 2 64 16,-3 1 16-16,1-1 0 0,2 2-80 0,4-1-16 15,2 2 0-15,2-2 0 0,4-2 0 0,1 2 0 16,5 0 0-16,3-3 0 0,2-2 16 0,3 0 0 15,3-3 0-15,3-2 0 0,1-2 144 0,2-2 48 16,2-3 0-16,-1 0 0 0,-1-3-224 0,0-3-32 16,-4 2-16-16,-2-5 0 0,-3 2 80 0,0 1 16 15,-4-1 0-15,-2 2 0 0,-5 8-64 0,3-10-16 16,-6 2 0-16,1-2 0 0,-6 1-16 0,-1 1 0 16,-2-1 0-16,-2 1 0 0,0 0-224 0,-1 3 128 15,-2-2-128-15,3 2 0 16,0 2-1872-16,7 0-480 0,6 3-80 0</inkml:trace>
  <inkml:trace contextRef="#ctx0" brushRef="#br0" timeOffset="33093.42">14004 468 20783 0,'5'16'912'0,"-1"-6"208"0,1 3-896 0,-1-2-224 0,-2 3 0 0,1 1 0 15,-3 0 656-15,-3 1 96 0,1-5 16 0,-2 3 0 16,-1 1-64-16,0 1 0 0,-3-4 0 0,2-3 0 0,-1 1-80 16,7-10-32-16,0 0 0 0,0 0 0 0,0 0 176 0,0 0 48 15,0 0 0-15,0 0 0 0,8-15-16 0,2-1 0 16,2-3 0-16,3 2 0 0,3 1-624 0,2 2-176 16,0-2 0-16,-1 4 0 0,-1-4 0 0,1 2 0 15,4 3 0-15,-5 2 0 0,0 3 0 0,-4 2 0 16,-1 5 0-16,-2 5 0 0,-2 3 0 0,-2 4-160 15,0 4 160-15,-3 0 0 0,-4 2-128 0,-2 3 128 16,-1 1 0-16,-4 2 0 0,0-2 0 0,-1 0 0 16,-1 0 0-16,0-4 0 0,2-4 0 0,1-3 0 15,4-1 0-15,2-11 0 16,0 0-1184-16,9 3-224 0,1-5-64 0</inkml:trace>
  <inkml:trace contextRef="#ctx0" brushRef="#br0" timeOffset="33523.48">14786 440 17503 0,'0'0'1552'0,"0"-3"-1232"0,2 0-320 0,2-3 0 0,1 1 1616 0,0 1 272 0,0-1 48 0,0-3 16 16,0 3-1504-16,3-4-288 0,-3 0-160 0,-1 4 160 15,-4 5-160-15,0 0 192 0,4-9-192 0,-4 9 192 16,0 0 144-16,0 0 48 0,0 0 0 0,0 0 0 0,0 0 64 0,0 0 0 16,0 0 16-16,-10 10 0 0,-2-1-48 0,6-1-16 15,0-2 0-15,-2 4 0 0,-1-1-80 16,-1 3 0-16,-2-2-16 0,1 1 0 0,1 5 80 0,-8 4 32 16,5-3 0-16,3-3 0 0,6-6-192 0,4-8-32 15,0 12-16-15,4-6 0 0,-4-6 16 0,10 5 0 16,3-1 0-16,2 0 0 0,-1-2 16 0,0-2 16 15,0 2 0-15,0 0 0 0,1 2-224 0,-3 4 0 16,-1-3 0-16,-1 4 0 0,-1-3 0 0,-2 0 0 16,-3 6 0-16,-2-3 0 0,-2 1 0 0,-2 3 0 15,-1-3 0-15,-3 4 0 0,-5 1 0 0,0-1 144 16,-3-3 16-16,-1 3 0 0,-3 3 96 0,-2-2 0 16,-3 0 16-16,0-3 0 0,0-2-144 0,3 2-128 15,1-7 144-15,5-2-144 0,1 0 0 0,1-4 0 16,4-3 0-16,8 4 0 15,0-10-2656-15,5-2-528 0</inkml:trace>
  <inkml:trace contextRef="#ctx0" brushRef="#br0" timeOffset="33866">15386 45 25391 0,'0'0'1120'0,"0"0"240"0,10-2-1088 0,-10 2-272 0,0 0 0 0,0 0 0 0,0 0 0 0,0 9 0 16,-4 1 0-16,-1 4-144 15,-3 2 608-15,-1 5 128 0,-1 0 32 0,0 5 0 0,0 0-160 0,1-2-16 16,-4 3-16-16,2 0 0 0,-1 3-48 0,6-9-16 16,-2 8 0-16,0 1 0 0,-3 5-112 0,1 0-32 15,0 2 0-15,1 0 0 0,2 1-224 0,-6 21 0 16,4-19 0-16,3-5 0 0,0-5-192 0,3-10-96 15,0-2-16-15,3-5 0 16,0-5-1424-16,0-8-272 0,0 0-64 0,10 2-16 0</inkml:trace>
  <inkml:trace contextRef="#ctx0" brushRef="#br0" timeOffset="34042.47">15145 363 13823 0,'0'0'1216'0,"0"0"-960"0,0 0-256 0,0 0 0 16,0 0 960-16,0 0 128 0,0 0 48 0,12 4 0 16,-1 0 80-16,2-2 32 0,1-2 0 0,0-1 0 15,1 1-336-15,1 0-64 0,1-1-16 0,5 1 0 16,0 0-512-16,3 1-128 0,3 1 0 0,4 2-16 15,1 0-176-15,-8-1 0 0,3 2 0 0,12 4 0 16,-5-4-1344-16,-17 0-336 16,-2 1-80-16</inkml:trace>
  <inkml:trace contextRef="#ctx0" brushRef="#br0" timeOffset="34361.15">15817 472 17503 0,'-5'7'1552'0,"-3"3"-1232"15,-2 0-320-15,0 1 0 0,-3 5 848 0,-2-4 112 16,-2 0 32-16,-1 2 0 0,0 1 416 0,1-1 96 16,-1 0 16-16,3 0 0 0,3 1-496 0,2-1-80 15,2-4-32-15,3-1 0 0,1-2-336 0,4-7-64 16,0 0 0-16,0 0-16 0,0 0 144 0,13 1 16 16,0-5 16-16,2-1 0 0,0-5-368 0,2 1-80 15,-1-5-16-15,-2 1 0 0,-1 2-208 0,-3-2 176 0,2 2-176 0,-3 4 160 16,-9 7-160-16,0 0 0 15,0 0 0-15,0 0 128 0,0 0-128 0,9 9 0 16,-3 4 0-16,-2 3 0 0,-4 2 0 0,1 0 0 16,0 1 0-16,2-1 0 0,-1 0 0 0,2-3 0 15,-1-1 0-15,3-4 0 0,-1 0 0 0,-5-10 0 16,10 7 0-16,3-4 0 0,0-3-272 0,-1-5-96 0,2-2-16 16,-2-3 0-1,1-1-1968-15,2-3-400 0,1-2-64 0</inkml:trace>
  <inkml:trace contextRef="#ctx0" brushRef="#br0" timeOffset="34710.08">16183 585 15663 0,'0'0'688'0,"-4"8"144"0,-1-2-656 0,0 6-176 0,0-2 0 0,0 3 0 16,-1 2 2304-16,-1-1 448 0,0-3 64 0,-3 6 32 0,1-3-896 0,3-1-176 15,0-6-48-15,6-7 0 0,-7 12-688 0,7-12-144 16,0 0-16-16,0 0-16 0,0 0-288 15,0 0-64-15,0 0-16 0,9-2 0 0,1-4-112 0,3 0 0 16,1-6-16-16,3 2 0 0,2-4-368 0,1-1 144 16,-1 1-144-16,0 4 0 0,-4 1 0 0,1 2 0 15,-1 0 0-15,0 3 0 0,-1 4 0 0,-1 1 0 16,-2 8 0-16,-1-1 0 0,1 7 0 0,-6 2 0 16,0 0 0-16,-4 4 0 0,-2 2 0 0,-2 1 0 15,-1-3 0-15,-1 1 0 0,-1-3 0 0,1-3 0 16,1-2 0-16,0 4 0 0,2-6 0 0,2-12 0 15,0 0-176-15,0 0 176 16,0 0-1456-16,12-8-176 0,1-2-32 0</inkml:trace>
  <inkml:trace contextRef="#ctx0" brushRef="#br0" timeOffset="34907.18">16842 176 26719 0,'0'0'1184'0,"0"0"240"0,0 0-1136 0,-2 13-288 0,-1 1 0 0,-3 0 0 0,1 0 960 16,-3 1 144-16,-1 0 32 0,-2 3 0 15,1 2-16-15,1 6 0 0,-4-2 0 0,8-6 0 16,-4 6-544-16,2 4-96 0,-1-1-32 0,2 0 0 0,0 3-256 0,0-2-48 16,2 2-16-16,-1 24 0 0,3-10-128 0,-1-8 0 15,6-7 0-15,-2-6 0 0,3-5-208 0,0-3-80 16,-1-1-16-16,2-4 0 15,-5-10-512-15,0 0-96 0,0 0-32 0</inkml:trace>
  <inkml:trace contextRef="#ctx0" brushRef="#br0" timeOffset="35039.87">16555 496 16575 0,'0'0'736'0,"0"0"160"15,0 0-720-15,8-2-176 0,3 1 0 0,2 1 0 0,2 1 2256 0,3-1 432 16,1 0 64-16,3 0 32 0,1 0-1472 0,1 0-288 15,1-1-64-15,3-1-16 0,3 1-640 0,-1 1-128 16,1 0-32-16</inkml:trace>
  <inkml:trace contextRef="#ctx0" brushRef="#br0" timeOffset="35743.79">17642 448 10127 0,'0'0'896'0,"0"0"-704"0,-3-4-192 0,0 3 0 0,-3 0 1056 0,0-1 176 0,-3 1 48 0,-1 0 0 16,-3 0 288-16,-1 1 64 0,-1 2 16 0,0 2 0 15,-3 1-480-15,0 1-80 0,0 0-32 0,1 4 0 16,0-4-416-16,-10 8-64 0,10-5-32 0,4 1 0 16,8-1-224-16,5-9-32 0,5 9-16 0,5-1 0 15,5-1 48-15,6-1 0 0,4 0 0 0,6 0 0 16,2-1-64-16,1 5-16 0,0-1 0 0,1 4 0 0,-1 0-112 15,-2-1 0-15,-3 3-128 0,-2 3 192 0,-8-1-48 0,-3-1-16 16,-4 1 0-16,-5 1 0 16,-3-1 288-16,-6 1 48 0,-7-3 16 0,-3 5 0 0,-8-1 160 0,-4-2 16 15,-7 1 16-15,-3-1 0 0,1-1-320 0,-1-1-64 16,-2-4-16-16,2-1 0 0,1-5-272 0,3-1 0 16,6-4 0-16,4-3 0 15,2-2-1856-15,5-5-496 0</inkml:trace>
  <inkml:trace contextRef="#ctx0" brushRef="#br0" timeOffset="36118.42">18954 557 2751 0,'-16'5'256'0,"8"-2"-256"0,-1 0 0 0,9-3 0 15,-8 2 2960-15,8-2 560 0,0 0 96 0,0 0 32 16,12 5-1760-16,0-2-352 0,6-3-64 0,5-2 0 0,0 0-464 0,5-2-96 16,4 2-16-16,2-1 0 0,0-1-368 0,3-1-80 15,1-3 0-15,4 3-16 0,-1 3-288 0,-1-3-144 16,-1 0 160-16,-5 0-160 0,-2 3 0 0,-6 2 0 16,-4-2-176-16,-5 2 176 15,-6 0-2432-15,-11 0-384 0</inkml:trace>
  <inkml:trace contextRef="#ctx0" brushRef="#br0" timeOffset="36276.68">19007 768 18431 0,'-14'7'1632'0,"14"-7"-1312"15,0 0-320-15,0 9 0 0,0-9 448 0,0 0 0 0,14 7 16 16,1-3 0-16,2-1-48 0,5-3-16 16,3-3 0-16,5-1 0 0,3-6-32 0,4 2-16 0,1 0 0 0,7 0 0 15,2-2-16-15,4 1 0 0,-2-5 0 0,-2 1 0 16,-3 0-144-16,-6-1-48 0,-5-1 0 0,-4 1 0 15,-5 5-2032 1,-5-3-416-16</inkml:trace>
  <inkml:trace contextRef="#ctx0" brushRef="#br0" timeOffset="36560.31">19027 315 25791 0,'12'-2'2304'0,"3"1"-1856"0,5 0-448 0,7 0 0 16,5-1-864-16,2 4-272 0,6 0-48 0,2 1-16 0,1 2 1520 0,3 1 320 16,1-2 48-16,1 3 16 0,0 0 224 0,3 2 48 15,1 3 16-15,-24-4 0 0,4 5-224 0,0 2-64 16,1 3 0-16,-1 2 0 0,-2 1-352 0,-3-1-80 16,-4 4-16-16,11 15 0 0,-12-6 64 0,-12-2 0 15,-6 1 0-15,-11-4 0 0,-7-5 48 0,-7-2 16 16,-6 0 0-16,-4-1 0 0,-2-4-128 0,-2 1-32 15,-6-2 0-15,3 0 0 0,1 2-48 0,-4-1-16 16,1-3 0-16,-3-4 0 16,-1 0-1504-16,2-4-288 0,-1-5-64 0,5-1-16 15</inkml:trace>
  <inkml:trace contextRef="#ctx0" brushRef="#br0" timeOffset="37273.16">21013 320 16175 0,'-14'-3'704'0,"6"1"176"0,3-1-704 0,5 3-176 15,0 0 0-15,0 0 0 0,2-9 1008 0,-2 9 160 16,11-9 48-16,4-2 0 0,3 3-512 0,6-5-80 0,2 1-32 0,5 2 0 15,5-2-272-15,3 5-64 0,2-4-16 16,0 4 0-16,-2-2 16 0,-2 6 0 0,-4 6 0 0,-5 3 0 16,-4-2-256-16,-5 4 144 0,-6 2-144 0,-4 3 128 15,-5-3-128-15,-4 2 128 0,-7 2-128 0,-2 0 128 16,-5 3 144-16,-5-1 32 0,-4 2 0 0,-3 1 0 16,-6 3-112-16,14-12-32 0,-2 5 0 0,0 2 0 15,-1 2 160-15,3-3 16 0,2 1 16 0,3-2 0 16,3-2-160-16,-3 10-16 0,7-9-16 0,6 0 0 0,6 0-160 15,6 0 192-15,2-3-192 0,3 3 192 0,5 0 0 16,2 3 16-16,2 2 0 0,-2-3 0 0,0 2 16 0,-4-1 0 16,-3 0 0-16,-3 1 0 0,-4-1-224 0,-4-1 0 15,-8-2 0-15,-5 3 0 0,-4-1 768 0,-4 2 96 16,-8 1 32-16,-4 0 0 0,-3 3-272 0,-6-3-48 16,-3-3-16-16,-1-2 0 0,3-1-272 0,1 0-48 15,-5-6-16-15,5 1 0 0,3-4-224 0,5-5 0 16,2-3-192-16,3-4 192 15,2 0-3360-15,6-4-560 0</inkml:trace>
  <inkml:trace contextRef="#ctx0" brushRef="#br0" timeOffset="37979.76">22372 922 10127 0,'0'0'896'0,"0"0"-704"15,0 0-192-15,0 12 0 0,0-12 1216 0,5 9 224 0,-5-9 32 0,8 7 16 16,-8-7-128-16,13 3-16 0,3-2-16 0,2-4 0 16,2-3 16-16,1-2 0 15,4-3 0-15,0 0 0 0,2-5-544 0,2-1-96 0,1-5-32 0,1-4 0 16,-2 1-192-16,-3-4-32 0,0 1-16 0,0-1 0 15,-1-3-192-15,-1 1-48 0,-1 1 0 0,-1-2 0 16,-2 2 0-16,-8 9-16 16,2-4 0-16,0-7 0 0,0 0-48 0,-2 0 0 15,-2 3 0-15,-2-3 0 0,1-1 0 0,0-25-128 0,-7 6 192 0,-4 10-64 16,-1 9-128-16,-2 6 0 0,-1 9 0 0,-3 9 0 16,0 3 144-16,-2 10-144 0,-3 2 160 0,-3 12-160 15,-3 5 0-15,-2 5 128 0,-1-1-128 0,0 3 0 16,1 3 0-16,11-11 0 0,-3 10 0 0,2 6 0 15,-1 4 0-15,0 5 144 0,1 1-144 0,1-2 128 16,1-1 64-16,-5 33 16 0,6-14 0 0,5-16 0 16,3-5-208-16,4-9 176 0,2-4-176 0,4-4 160 15,1-5-160-15,2-4 160 0,4-1-160 0,1-7 160 16,1-2-480-16,3-4-112 0,0-5-16 16</inkml:trace>
  <inkml:trace contextRef="#ctx0" brushRef="#br0" timeOffset="38184.62">23309 918 23951 0,'0'0'1056'0,"0"0"224"15,0 0-1024-15,-7 9-256 0,2 0 0 0,5-9 0 0,-4 8 1472 0,4-8 256 0,0 0 32 0,0 0 16 16,0 0-816-16,0 0-144 15,0 0-48-15,0 0 0 0,0 0-432 0,4-8-80 16,1-5-32-16,2 1 0 16,-2-1-1360-16,1-2-272 0,2-2-48 0,-2 2-16 0</inkml:trace>
  <inkml:trace contextRef="#ctx0" brushRef="#br0" timeOffset="38672.14">23845 348 5519 0,'0'0'496'0,"0"0"-496"16,11-2 0-16,-11 2 0 0,12-1 2544 0,-12 1 400 15,0 0 96-15,0 0 16 0,9 6-1248 0,-5 6-240 16,-3-1-48-16,-1 0-16 0,-3 4-256 0,1 1-48 16,-3 5-16-16,-2 0 0 0,-2 6-80 0,1 0-16 15,-1 4 0-15,-9 25 0 0,5-9-480 0,2-5-96 0,-1-1-32 0,7-5 0 16,3-6-320-16,2-5-160 0,2-2 160 0,3-4-160 16,5 1 192-16,3-7-48 0,2-4-16 0,3 0 0 15,0-2-128-15,1-6 160 0,1-2-160 0,2-3 160 16,0-6-160-16,-1 2-144 0,0-3 144 0,-2 2-208 15,-2-4-2560-15,-4-2-512 0</inkml:trace>
  <inkml:trace contextRef="#ctx0" brushRef="#br0" timeOffset="38800.32">23723 240 34559 0,'0'0'1536'0,"0"0"304"0,0 0-1472 0,0 0-368 16,0 0 0-16,0 0 0 0,0 0 0 0,0 0 0 15,0 0 0-15,0 0 128 16,0 0-656-16,13 0-128 0,-2 0-32 0</inkml:trace>
  <inkml:trace contextRef="#ctx0" brushRef="#br0" timeOffset="39400.07">25937 334 12895 0,'0'0'576'0,"0"0"112"16,-1-8-560-16,1 8-128 0,0 0 0 0,-1-9 0 0,-2 2 2560 0,3 7 464 15,-7-8 112-15,-2 4 0 0,-3 2-1424 0,-2 2-304 16,-1 1-48-16,-2 4-16 0,-2 3-608 0,-1-1-128 16,-3 3-32-16,-1-1 0 0,-1 3-176 0,2 2-32 15,0-3-16-15,5 2 0 0,5 1-144 0,8-8-16 16,1 6-16-16,4-2 0 0,3 1-176 0,2 2 0 16,3-2 144-16,2 2-144 0,1 1 176 0,19 9-48 15,-2-7 0-15,-1-2 0 0,-1-1-128 0,-2-3 0 16,-1 3 144-16,0-3-144 0,-4 2 0 0,-1-1 0 15,-4-2 0-15,-3 4 128 0,-3-6-128 0,-4 3 0 16,-4-1 0-16,-4 2 0 0,0 0 0 0,-5 0 128 16,-2 1-128-16,-6 1 0 0,-3-3 176 0,-4 2-48 15,-6 0 0-15,-1-6 0 0,-5-2 0 0,-2 0-128 16,-4-2 192-16,2 1-64 0,5-6-128 0,2 2 0 0,2 0 0 0,5 2 0 31,1 3-1008-31,6-2-272 0,5 0-64 0</inkml:trace>
  <inkml:trace contextRef="#ctx0" brushRef="#br0" timeOffset="40361.76">26499 542 5519 0,'0'0'496'16,"0"0"-496"-16,-6 1 0 0,-1 3 0 0,-3 1 3680 0,0 3 640 16,-1-2 128-16,-1 4 32 0,-1-1-2672 0,2 4-528 15,1 2-96-15,0 1-32 0,1-5-320 0,2 2-80 16,4-1-16-16,0-1 0 0,3 0-256 0,3 0-48 16,2-4-16-16,2 0 0 0,4 0 16 0,1-3 0 15,-2 1 0-15,4 1 0 0,3-5-208 0,1-1-32 16,1 0-16-16,6-1 0 0,-4-3-176 0,-1 2 160 15,-5-3-160-15,0 3 160 0,-3 0-32 0,-12 2-128 16,0 0 192-16,9-7-64 0,-9 7 0 0,0 0 0 16,0 0 0-16,-3-7 0 0,-3-5 128 0,-3 3 32 0,-4-2 0 0,1 2 0 15,-2-2-128-15,0 1-32 0,2 1 0 16,2 0 0-16,0 0-128 0,3 4 0 16,4-3 0-16,3 8 0 0,0 0 0 0,6-7-176 0,2-4 16 0,2 6 0 15,5-1-144-15,3-3-16 0,2 1-16 0,0-1 0 16,5 2 336-16,4-6-176 0,4-2 176 0,-8 2-128 15,2-2 128-15,1-3-192 0,0-3 192 0,2 0-192 16,4-2 192-16,-1 4 0 0,1-1 0 0,9-8 0 16,-1 5 0-16,-6-1 0 0,-6-2 0 0,-2 1 0 0,-4-5 0 0,-3-1 0 15,-5-3 0-15,-3 3 128 0,-4 2-128 0,0 7 0 16,-6 5 0-16,0 4 0 0,-3 7 0 0,0 6 144 16,-9 5-144-16,-4 9 0 0,-2 6 0 0,-4 5 0 15,-1 5 0-15,-2 1 0 0,2 0 0 0,1-1 0 16,0 1 0-16,2 4 0 0,2 1 0 0,6-5 0 15,1 3 0-15,3-2 0 0,3-2 128 0,4-1-128 16,0-3 144-16,4-5-144 0,4-1 336 0,4-1-16 16,4-5-16-16,5-3 0 0,2-8 64 0,6-5 16 15,2 0 0-15,2-7 0 0,1 0-192 0,-1-5-16 16,1-3-16-16,-13 3 0 0,0-3-160 0,-2 0 0 16,0 2 0-16,0 0 128 0,-2-1-128 0,-1 4 0 15,-1 4 0-15,1-1 128 0,-4 7-128 0,-3 3 0 16,-2 6 0-16,-4 2 0 0,-3 7-128 0,0-1 128 15,-4 1 0-15,1 2 0 0,-1 1 0 0,-2-1 0 0,0 0 0 0,-1 3 0 16,0 0 0-16,1-2 0 0,2-5 0 0,2-3 0 16,0-4 0-16,0-7 0 15,7 3 144-15,3-3-144 0,4-2 0 0,4-2 128 16,2-6-128-16,5 2 0 0,1-3 0 0,4 2 0 16,3-2 0-16,-2 4 0 0,5 0 0 0,0 3 0 0,-1 1 0 0,-1 2 0 15,-1 2 0-15,-1 3 128 0,-2 5-128 0,-3 2 128 16,-1 8 0-16,-4 6 16 0,-3-1 0 0,-3 5 0 15,1 0 48-15,-2 2 16 0,0 0 0 16,9 10 0-16,-1-4-80 0,1-5 0 0,2-7-128 0,3-4 192 16,7-6-16-16,-1-4-16 0,3-6 0 0,0-5 0 0,3-5 32 15,2-4 0-15,-2-3 0 0,2-5 0 0,2-3-64 16,-5-2-128-16,1 1 192 0,2 1-64 0,-2 4-128 0,-2-1 128 16,-3 2-128-16,-2 4 128 0,-2-1-128 15,-1 6 0-15,-3 1 0 0,-3 2 128 0,-3 6-128 0,-2 2 0 16,-2 1 0-16,-3 7 0 0,-1 2 0 0,-1 3 0 15,-2 1 0-15,-2 1 0 0,-5 1 0 0,-2-1 0 16,-4 0 0-16,-5 0 0 0,-4-4 128 0,-7-2-128 16,-1-1 0-16,-6-3 128 0,-6 0-128 0,-4-2 0 15,-6-3 0-15,-2-3 0 0,-6-3 0 0,4 0 0 16,0-4 0-16,4 0 128 0,2-2-128 0,3-4 0 16,5 1-160-16</inkml:trace>
  <inkml:trace contextRef="#ctx0" brushRef="#br1" timeOffset="47793.96">7131 8470 12959 0,'0'0'576'0,"-5"5"112"0,-1 0-560 0,-1 0-128 0,0 0 0 0,2 3 0 15,-2-2 1008-15,1 3 160 0,1-5 48 0,0 3 0 16,1 4-80-16,1-2-16 0,1 1 0 16,2 2 0-16,2-3-192 0,1 4-32 0,3-3-16 0,2 2 0 15,6 0-112-15,2-2-32 0,3 2 0 0,3-1 0 16,7-4-160-16,4-1-16 0,4-1-16 0,3-2 0 16,1-2-48-16,0-2-16 0,1-6 0 0,-1 0 0 0,1-3 64 15,0-1 16-15,-2-1 0 0,0-1 0 0,-3 0-32 0,-2-2 0 16,0-3 0-16,-2 0 0 0,1-2-240 0,-5 0-48 15,-1-3-16-15,-5 1 0 0,-3 1-96 0,-2 0 0 16,-1 0-128-16,-5-2 192 0,-1 0-192 0,-4 3 176 16,-2-2-176-16,-4-9 160 0,-4 7-32 0,-6 0-128 15,-6 3 192-15,-2 0-64 0,-1 2-128 0,-2 1 160 16,-3 2-160-16,-2 4 160 0,-5 6-160 0,0 2 0 16,-4 7 0-16,-3 4 0 0,-3 6 0 0,0 5 0 15,-1 4 0-15,-1 8 0 0,-3 6 0 0,1 3 0 16,-2 6 0-16,-1 3 0 0,0 5 0 0,4 2 0 15,1 3 0-15,3 2 0 0,2 0 144 0,5 2 0 16,3-3 0-16,5-2 0 0,4-6 32 0,8-2 0 16,3-4 0-16,6 0 0 0,6-3 80 0,6-2 0 15,6-5 16-15,4-4 0 0,5-3 32 0,5-7 0 0,2 0 0 0,5-5 0 16,7-2 48-16,5-6 16 0,3-2 0 0,4-6 0 16,4-4-160-16,4-1-16 0,3 0-16 0,1-5 0 15,-1 1-176-15,2-1 0 0,-2 1 144 16,-3-1-144-1,-2 2-1120-15,-1-1-288 0,-3 4-64 0</inkml:trace>
  <inkml:trace contextRef="#ctx0" brushRef="#br1" timeOffset="50140.77">7900 7645 12895 0,'0'0'1152'0,"0"0"-928"15,0 0-224-15,-9 4 0 0,0 1 1520 0,9-5 256 16,-6 5 48-16,6-5 16 0,-8 4-432 0,8-4-64 16,0 0-32-16,0 0 0 0,0 0-208 0,0 0-32 15,0 0-16-15,0 10 0 0,0-10-128 0,0 0-32 16,9 4 0-16,4-1 0 0,0 0-64 0,1 0 0 0,1 0-16 0,1-3 0 15,2-1-192-15,1-1-48 0,2 2 0 0,-1 0 0 16,0 2-224-16,1 1-48 0,-2-1-16 0,1 1 0 16,0-1-48-16,1 3-16 0,-1 2 0 0,0-3 0 15,-2 1-64-15,1 2-16 0,0-3 0 0,-1 1 0 16,-3 0-144-16,-1 2 0 0,-4-5 144 0,-10-2-144 16,12 3 128-16,-12-3-128 0,9 3 128 0,-9-3-128 15,0 0 0-15,0 0 0 0,0 0 0 0,0 0 0 16,0 0-1888-16,0 0-352 0,0 0-64 15,-4-6-12672-15</inkml:trace>
  <inkml:trace contextRef="#ctx0" brushRef="#br1" timeOffset="52167.93">9622 7046 10127 0,'0'0'896'16,"0"0"-704"-16,0 0-192 0,0 0 0 0,0 0 1632 0,0 0 288 16,0 0 64-16,0 0 16 0,0 0-528 0,0 0-128 15,0 0 0-15,-2 9-16 0,-2 0-240 0,0 0-64 16,0 2 0-16,2 1 0 0,-3 0-144 0,0 2-48 0,-2 2 0 0,1 0 0 16,1 3-64-16,-3 2 0 15,-1 0-16-15,1 7 0 0,-1 1-16 0,-2 6 0 0,0-1 0 16,-3 2 0-16,-1 1-224 0,-2 2-32 0,1 3-16 15,-1-3 0-15,-2 2-128 0,4-4-16 0,2-3-16 0,2-1 0 16,-1 0-32-16,5-6 0 0,2-2 0 0,2-2 0 16,3-1-16-16,3 1 0 0,0-3 0 0,4-1 0 15,0-7-32-15,4 0-16 0,0 1 0 0,0-5 0 16,5 1-16-16,0-6-16 0,3 1 0 0,2-3 0 0,0-1-32 0,1-2 0 16,-1-2 0-16,1 2 0 15,-2-2-144-15,-1 0 0 0,-1-1 0 0,-3 1 0 16,-1-4-368-16,-1 2-96 0,-1 0-32 0,-2-5 0 15,-3 3-1712-15,0-4-352 0,-2 2-64 0,-1 1 0 0</inkml:trace>
  <inkml:trace contextRef="#ctx0" brushRef="#br1" timeOffset="52372.25">9181 7586 27647 0,'0'0'2448'0,"0"0"-1952"16,11-2-496-16,4-1 0 0,5 0 640 0,6 1 48 16,4 1 0-16,3-2 0 0,3 1 384 0,4-1 80 15,5 1 0-15,-2-5 16 0,0 0-160 0,2-2-48 16,-1 3 0-16,2 0 0 0,0-2-592 0,0 2-128 16,-2 1-32-16,-1 0 0 0,-3 3-208 0,-1 1 0 0,-5 1-192 0,-11 2-16848 15</inkml:trace>
  <inkml:trace contextRef="#ctx0" brushRef="#br2" timeOffset="57409.54">7479 5335 9503 0,'-1'-17'416'0,"1"8"96"0,0 0-512 0,-1-7 0 16,-1 5 0-16,2 2 0 0,2-2 1344 0,-2 3 160 15,-2-1 32-15,1 3 16 0,1 6-176 0,0 0-32 16,0 0-16-16,0 0 0 0,0 0-304 0,0 0-48 16,0 0-16-16,0 0 0 0,0 0-352 0,-5 7-80 15,-1 5-16-15,2 3 0 0,-1 2 96 0,0 4 16 16,0 7 0-16,0 0 0 0,-2 4-128 0,0 5-32 16,-2 5 0-16,-1 2 0 0,-1 6-80 0,0-1-32 15,-2 7 0-15,-5 17 0 0,-2-12-32 0,1-4 0 16,0-5 0-16,1-2 0 0,2-3 48 0,0-5 0 15,1-7 0-15,1 2 0 0,3-6-48 0,1-6 0 16,1-2 0-16,0-1 0 0,4-7-48 0,1-1-16 16,3-2 0-16,1-12 0 0,0 0-112 0,0 0-16 15,0 0-128-15,7 8 192 0,-7-8 0 0,14 5-16 16,0-6 0-16,3-2 0 0,2 1-176 0,1-2 128 0,2 0-128 0,2 0 128 16,0 1-128-16,0 1 0 0,0 1 0 0,2 2 0 15,-1-1 0-15,3 0 0 0,0 0 0 0,1 4 0 16,2-1 0-16,1-1 0 0,2-1 0 0,-1 3 0 15,3 1 0-15,-1 2 0 0,0-3 0 0,4 1 0 16,-3 1 0-16,2-1 0 0,-2-2 0 16,1 3 0-16,0-1 0 0,0-1 128 0,1 1-128 0,2 3 128 15,0-2-128-15,4 0 0 0,-1 1 0 0,1-4 0 16,2 4 0-16,2-1 0 0,-1-3 128 0,0-1-128 16,-1-2 0-16,2 3 0 0,2-1 0 0,1 3 0 15,1 1 128-15,1-3-128 0,2-1 0 0,0-1 128 0,-1-2-128 16,1-1 0-16,0 0 0 0,2 1 0 0,1 1 0 0,2 0 0 15,-1 0 0-15,0 0 0 0,1 0 192 0,-3-2-64 16,4-4 0-16,-4 2 0 0,-1 0 80 0,2 4 16 16,0-1 0-16,0 1 0 0,1 1-224 0,-2-1 176 15,2 0-176-15,-1 0 160 0,-1 0-160 0,2 2 160 16,1-1-160-16,1 1 160 0,0 2-32 0,0 1 0 0,0-5 0 16,0 2 0-16,1-1-128 0,-1 1 0 15,-1-2 0-15,1 2 0 0,1-4 0 0,0 2 0 16,1 0 0-16,-1 0 0 0,0-1 0 0,0 0 0 0,-4-2 0 15,3 3 0-15,1 3 0 0,0-1 0 16,0 0 0-16,1-4 0 0,-4 0 0 0,-1-2 0 16,1 0 0-16,2 3 0 0,2 0 0 0,-1 1 0 15,-4 0 0-15,3-2 0 0,-1-1 0 0,-1 0 0 0,2-5 0 0,-3 3 0 16,-2 1 0-16,0 3 0 16,-1 0 0-16,2 0 0 0,-1-1 0 0,1 0 0 0,-1 1 0 0,-1-1 128 15,-3-3-128-15,1 3 0 0,0-1 0 0,2 2 0 16,0 1 0-16,-1-1 0 15,0-3 0-15,-1 1 0 0,-2 1 0 0,0-1 0 0,0 1 128 0,0-2-128 16,2-1 0-16,-3 1 0 0,-1 0 144 16,1 2-144-16,-2-2 0 0,-1-3 0 0,-1 2 0 15,-2 0 0-15,1-1 0 0,-3-1 0 0,-3 2 0 0,2-2 128 16,1 2-128-16,0 0 0 0,-2-2 0 0,1 2 0 16,0 1 0-16,1-2 0 0,1 0 0 0,0 1 128 15,-2-4-128-15,-3 2 0 0,1-3 0 0,-2 3 0 0,-2 1 0 0,-1 0 0 16,0 1 0-16,2 1 0 0,-2 0 0 0,0-1 0 15,-1 0 0-15,-1 3 128 0,0-2-128 0,0 3 0 16,-2-2 0-16,1 6 0 0,-4-1 0 0,-2 2 0 16,-1-3 0-16,-1 2 0 0,0-1 0 0,-3 3 0 15,-3-1 0-15,-2-1 128 0,0 1-128 0,-2 1 0 0,1 1 0 16,-3-3 0-16,0-1 0 0,-1 2 0 0,-3 1 0 16,-7-5 128-16,0 0-128 0,10 4 0 0,-10-4 128 0,11 2-128 15,-11-2 144-15,10 0-144 0,-10 0 192 0,0 0-192 16,10 0 272-16,-10 0-48 0,8-5-16 0,-1-1 0 15,1 0 32-15,-3-3 0 0,0 0 0 0,-1-4 0 16,1-1-32-16,1-4 0 16,1-3 0-16,0-4 0 0,1-4 0 0,1 0 0 0,1-5 0 0,1-2 0 15,1-2-48-15,-1-5-16 0,-1-2 0 0,1-3 0 16,-1 0-144-16,0 1 0 0,0-4 144 0,0 2-144 16,0 8 0-16,-1-3 128 0,-2 2-128 0,0 6 0 15,1 0 0-15,-3 0 128 0,-2 2-128 0,-2 1 0 16,-1 6 0-16,-1 2 0 0,-2 2 0 0,-1 4 128 0,-2 1-128 15,-2 3-256-15,-2 6 64 0,-4 5-12928 16,-4 9-2592-16</inkml:trace>
  <inkml:trace contextRef="#ctx0" brushRef="#br2" timeOffset="59744.56">6696 12566 12095 0,'0'0'528'0,"0"0"112"0,0 0-512 0,0 0-128 15,0 0 0-15,0 0 0 0,0 0 1328 0,-5-2 224 16,0 1 48-16,5 1 16 0,0 0-256 0,0 0-48 16,0 0-16-16,0 0 0 0,0 0-208 0,0 0-32 15,-4 7-16-15,4-7 0 0,0 0-176 0,2 9-32 16,-1 4-16-16,1-4 0 0,1 0-112 0,3-3 0 15,1 3-16-15,0-3 0 0,2 3-176 0,1-2-16 0,3-2-16 0,2 1 0 16,3-1 32-16,1-2 0 0,0-1 0 0,2-1 0 16,-1-1-112-16,-1 0-16 0,5 2 0 0,-2-4 0 15,1 1-64-15,-1-1 0 0,1 0-16 0,2 0 0 16,0-1 16-16,-1-1 16 0,0-1 0 0,0 2 0 0,1-1-176 16,-1-3-32-16,-1 1-128 0,-2 0 192 0,1-3-64 15,-1 1 0-15,0-1-128 0,-1-1 192 0,-2-4-64 16,0-2-128-16,-3-1 176 0,0 2-176 0,-1 0 160 0,-1-1-160 15,-3 1 128-15,-1-1-128 0,-1 2 0 0,-2 0 128 16,-1 2-128-16,-1 2 0 0,-4-3 128 0,0 4-128 16,-1-2 128-16,-2 2-128 0,-1-2 128 0,-2 2-128 15,-2 0 0-15,-1 2 128 0,-1-2-128 0,-3 4 0 16,-2-2 0-16,-1 3 0 0,-2 0 0 0,-2 2 128 16,-2 0-128-16,0 2 0 0,1 2 128 0,-5 0-128 15,1 1 128-15,-1 3-128 0,0 3 0 0,-1 0 128 16,2 2-128-16,-3 3 0 0,-3 0 0 0,2 0 0 15,0 3 0-15,1 2 0 0,-2 4 144 0,4-2-144 16,-2 0 160-16,2 0-160 0,2 3 256 0,3-1-32 16,0 0-16-16,1 3 0 0,1-2 16 0,2-3 0 15,5 6 0-15,1-2 0 0,4 3-48 0,2-1-16 16,2 2 0-16,5-2 0 0,3 1 32 0,3-3 0 16,3 3 0-16,1-2 0 0,2 2 0 0,4-3 0 15,2 4 0-15,2-4 0 0,0-3-192 0,1 3 192 16,-2-3-192-16,2 1 192 0,0 0-64 0,1-1 0 15,3-3 0-15,-1-1 0 0,-3 0 64 0,3-1 0 0,-1 0 0 0,1-3 0 16,0-4-16-16,1 0 0 0,0-3 0 16,-1-1 0-16,1 0-48 0,1-5-128 0,-1-2 192 0,2-3-64 15,-1-3-128-15,-1 0 128 0,-1-3-128 0,11-1 128 16,-2-4-848 0,-2-2-176-16,-3 1-48 0,2-2 0 0,0 1-2288 0,1 1-464 15</inkml:trace>
  <inkml:trace contextRef="#ctx0" brushRef="#br2" timeOffset="63102.54">8949 11109 21183 0,'0'0'944'0,"0"0"192"0,-7-9-912 0,7 9-224 15,0 0 0-15,0 0 0 0,0 0 2160 0,-7 10 384 16,-2-3 80-16,-1 6 0 0,-2 2-1024 0,0 3-192 16,-2 3-64-16,-7 14 0 0,3 2-288 0,3 0-64 15,1 1-16-15,7-9 0 0,-1 7-256 0,-1-1-48 16,4 4-16-16,0 1 0 0,1 3-368 0,0-1-80 15,4 3-16-15,0-3 0 0,3-3-192 0,1-1 0 16,2-5 0-16,-1-1 0 0,4-5 0 0,-1-3-192 0,-1-5 16 16,2-1 0-1,1-3-496-15,0-5-96 0,-1 2-32 0,-1-8-11024 16,-8-4-2192-16</inkml:trace>
  <inkml:trace contextRef="#ctx0" brushRef="#br2" timeOffset="63226.55">8584 11644 34095 0,'0'0'3024'0,"9"-2"-2416"0,2-3-480 0,6 3-128 16,4-1 512-16,4 1 64 0,2-1 32 0,7-1 0 15,1-2-96-15,3 1-32 0,0 0 0 0,21-5 0 16,-7 3-224-16,-15 3-64 0,2-1 0 0,18 3-11568 16,-3 1-2320-16</inkml:trace>
  <inkml:trace contextRef="#ctx0" brushRef="#br2" timeOffset="64247.49">6459 16610 2751 0,'-9'7'128'0,"2"0"16"0,0 2-144 0,0 1 0 0,1-1 0 0,1 2 0 16,2 1 3984-16,0 0 768 0,-1 1 160 0,1-3 16 15,1 3-3104-15,0 0-624 0,2-6-128 0,2 3-32 16,-2-10-16-16,3 11 0 0,1-1 0 0,1-5 0 16,-5-5-112-16,13 6-16 0,1 0-16 0,0-2 0 15,0 0-112-15,4 0 0 0,1 0-16 0,2-2 0 16,1 0-304-16,2-2-48 0,2 0-16 0,-1 0 0 16,2-2-16-16,-1 0-16 0,4-5 0 0,-2 1 0 0,0 1 96 0,-2-5 0 15,-2-2 16-15,-2 2 0 0,-3-4-128 0,-2 1-16 16,-3 0-16-16,-2-1 0 0,-1 0-144 0,0 1-32 15,-5 0 0-15,-1 0 0 0,-2-1-128 0,-3 2 192 16,-1 0-192-16,-3-2 192 0,-2 2-192 0,-3 1 192 16,-3-1-192-16,-2 4 192 0,-5-2-192 0,-4 4 160 15,-3-2-160-15,-2 3 160 0,-2 1-160 0,0 4 128 16,-1 3-128-16,2 0 128 0,1 8-128 0,1-1 128 16,0 5-128-16,2 4 128 0,1 3-128 0,3 4 0 0,0 0 0 15,0 7 0-15,2 4 0 0,1 3 0 16,3 4 0-16,3 0 0 0,2 3 288 0,2 3 32 0,4 0 0 0,2-2 0 15,4 0-64-15,4 0-16 16,1-3 0-16,3 0 0 0,3-4 0 0,2-4 0 0,2 0 0 0,1-4 0 16,1-3-96-16,1-6-16 0,3-2 0 0,4-4 0 15,1-4-128-15,3-5 0 16,4-2-192-16,0-7 192 0,5-3-320 0,0-9 64 0,0-4 16 0,-1-5 0 31,1-5-2304-31,-4-2-464 0</inkml:trace>
  <inkml:trace contextRef="#ctx0" brushRef="#br2" timeOffset="64814.87">6953 16002 11967 0,'0'0'528'0,"0"0"112"0,0 0-512 0,0 0-128 0,0 0 0 0,0 0 0 16,0 0 2352-16,0 0 432 0,0 0 96 0,0 0 0 15,0 0-1296-15,0 0-272 0,0 0-48 0,0 0-16 16,0 0 144-16,13 3 16 0,-1-3 16 0,0 1 0 16,-12-1-304-16,14-1-64 0,1-3-16 0,3 1 0 0,0 2-320 0,0 0-64 15,1 0-16-15,0-1 0 0,1 1-256 0,0 1-48 16,1-1-16-16,-2 1 0 0,0-2-192 0,-1 2-128 15,-2 0 128-15,-2 0-128 0,-2 0 0 0,-12 0 0 16,11 0 0-16,-11 0 0 16,0 0-1104-16,0 0-304 0,0 0-48 0,0 0-9344 15,9-2-1872-15</inkml:trace>
  <inkml:trace contextRef="#ctx0" brushRef="#br2" timeOffset="69817.74">9223 12664 10127 0,'0'0'448'0,"-4"-5"96"0,2-1-544 0,-3 2 0 16,0-1 0-16,1-3 0 0,0 1 1536 0,-1 0 192 0,0-2 32 0,0 1 16 15,0-5-544-15,0 0-96 0,0 4-32 0,0-2 0 16,-1 1-224-16,1 1-48 15,0-1-16-15,0 3 0 0,0 3 48 0,5 4 16 0,-5-1 0 0,-3 2 0 16,2 2-176-16,-3 1-48 0,-2 7 0 0,-1-1 0 16,-3 3-160-16,2 5-48 0,-2 4 0 0,-1 3 0 15,-2 0 112-15,0 7 16 0,-1 1 0 0,0 3 0 16,0 2-144-16,1 0-32 0,1 0 0 0,2 0 0 16,1 0-64-16,0-1-16 0,4-1 0 0,1-4 0 15,3-2 48-15,3-4 0 0,5 0 0 0,0-3 0 16,3-1-192-16,3-3-48 0,1-3 0 0,3 0 0 0,4-2-128 15,1-2 160-15,2-3-160 0,3 0 160 0,1-5-160 0,4-3 0 16,1-2 144-16,14-3-144 16,-7-4-256-16,-1 1-128 0,0-5-32 0,-12 6-10448 15,1-2-2080-15</inkml:trace>
  <inkml:trace contextRef="#ctx0" brushRef="#br2" timeOffset="70183.75">9635 12780 16575 0,'0'0'736'0,"0"0"160"0,0 0-720 0,-5 1-176 16,5-1 0-16,-8 7 0 0,0-4 1040 0,-1 4 176 0,0 2 48 0,0 0 0 15,0 2-176-15,-1 3-16 0,-2 3-16 0,0 0 0 16,-1 2-80-16,-1 3-16 0,0 1 0 0,-1 5 0 15,3 0-16-15,3 0-16 0,-1-3 0 0,3 3 0 16,1-6-288-16,5-1-64 0,2-3-16 0,5 0 0 16,0-4-112-16,5-1-32 0,-2-6 0 0,4 1 0 15,1-4 16-15,0-3 0 0,4-2 0 0,1-2 0 16,0-4-16-16,1-1 0 0,-1-5 0 16,2 3 0-16,-1-6-48 0,-1-1-16 0,-2 2 0 0,-2-3 0 0,-4 0-96 0,-1 0 0 15,-3 1-16-15,-3-1 0 0,-3 0 80 0,-2-1 0 16,-8 0 16-16,0-1 0 0,-4-1-48 0,0 1-16 15,-1 2 0-15,0 4 0 0,-2-1-272 0,-1 2 0 16,2 4 0-16,-5-2 0 16,1 6-1088-16,6 1-240 0,3 3-32 0,10 1-10416 15,0 0-2096-15</inkml:trace>
  <inkml:trace contextRef="#ctx0" brushRef="#br2" timeOffset="70539.97">10212 12645 23039 0,'0'0'1024'0,"0"0"192"0,0 0-960 0,0 0-256 15,-5 0 0-15,0 2 0 0,-1 0 1792 0,-1 1 304 16,1-1 64-16,-2 2 16 0,-1-1-1216 0,1 0-224 0,-3 2-48 0,2 2-16 16,1-2-96-16,0-1 0 15,0 2-16-15,5 3 0 0,-3-4-176 0,4 4-48 0,2-9 0 0,0 8 0 16,2 2-160-16,4-3-48 0,-1 5 0 0,2-3 0 15,3 1 32-15,2-1 0 0,-1 2 0 0,1-2 0 16,0 3 0-16,1 1 0 0,-1 0 0 0,-1 0 0 16,-1 1-32-16,-2 1-128 0,-1-1 192 15,-1-1-64-15,-3 2 160 0,-1 0 32 0,-5 1 0 0,-1 0 0 16,-2 2 176-16,-4-2 32 0,-3 2 16 0,-2-3 0 16,-6-1-80-16,1 2-16 0,-3 2 0 0,0-3 0 15,-3-1-144-15,-2-2-48 0,-3-1 0 0,1 0 0 16,0-5-256-16,2 2 128 0,3-4-128 0,-7-3 0 15,7-1-704-15,6-1-256 16,5-3-64-16,5-1 0 0,4-3-2048 0,5-1-432 0</inkml:trace>
  <inkml:trace contextRef="#ctx0" brushRef="#br2" timeOffset="73476.92">11679 12253 4607 0,'0'0'400'0,"0"0"-400"16,0 0 0-16,0 0 0 0,0 0 4608 0,0 0 848 15,0 0 176-15,-2 5 16 0,-2 5-3568 0,0-1-720 16,1 2-144-16,-3 3-16 0,0 5-16 0,-2 1 0 16,3 1 0-16,-1 3 0 0,-1 3-288 0,2 1-64 15,-1 2-16-15,-1 3 0 0,5 1-144 0,-1 3-32 16,0 0 0-16,0 1 0 0,0 2-192 0,0 2-64 16,3-2 0-16,0-1 0 0,0-5-224 0,3-1-160 15,1-6 192-15,1 1-192 0,0-4 160 0,3-3-160 16,0-3 128-16,-1 0-128 0,1-4 128 0,1-1-128 15,1-2 0-15,0-5 128 0,-1-1-128 0,-1-1-272 0,1 0 64 0,1-5 16 32,-10 1-2368-32,7-12-448 0,-3-7-112 0,-4 2-16 0</inkml:trace>
  <inkml:trace contextRef="#ctx0" brushRef="#br2" timeOffset="73587.34">11401 12734 5519 0,'0'0'496'0,"0"0"-496"0,0 0 0 0,7-4 0 15,4 1 6192-15,4 0 1136 0,3 2 224 0,-1-3 64 16,5 0-5328-16,2-2-1072 0,0-1-192 0,6 2-64 16,0-2-80-16,3-1-32 0,1 3 0 0,5-3 0 15,0 3-592-15,3-1-128 0,1 0-128 0,2 2-11664 16,-1 3-2432-16</inkml:trace>
  <inkml:trace contextRef="#ctx0" brushRef="#br2" timeOffset="74636.96">11600 11552 12895 0,'0'0'576'0,"0"0"112"0,-4-7-560 0,1 0-128 16,1-2 0-16,1 3 0 0,1 6 1360 0,0 0 240 16,-1-5 64-16,1 5 0 0,0 0-512 0,0 0-112 15,0 0-16-15,7 1 0 0,1 0 0 0,1 4 0 16,2 4 0-16,3 0 0 0,3 4-224 0,2 3-48 16,1 2-16-16,6 1 0 0,-1 4-96 0,3 8-32 15,0 2 0-15,1 5 0 0,1 4-48 0,-1 6-16 16,-1 7 0-16,-2 3 0 0,-1 7-96 0,-4 4 0 15,-2 3-16-15,-2 3 0 0,-1-1-48 0,-7 2-16 16,-2 2 0-16,-5-2 0 0,-2-4 336 0,-6 1 64 16,-2-2 0-16,-5-1 16 0,-1-1-32 0,-5-6-16 15,-2 1 0-15,-3-6 0 0,-2 1-192 0,0-2-32 16,-2-3-16-16,0-4 0 0,2-2-352 0,-1 1-144 0,1-7 128 0,-10 15-128 31,4-10-960-31,7-1-288 0,2-8-48 0,3-8-16688 0</inkml:trace>
  <inkml:trace contextRef="#ctx0" brushRef="#br2" timeOffset="75639.64">8848 16643 15663 0,'0'0'688'0,"-4"-5"144"0,-1-2-656 0,0 0-176 16,0-1 0-16,0 3 0 0,-2-3 1376 0,-1 2 240 16,-1-5 48-16,1 4 16 0,-1-2-304 0,1 3-64 0,-3 1-16 0,1-1 0 15,0 0-240-15,0 3-48 16,-3 1-16-16,0 1 0 0,-2 0-144 0,-1 5-16 0,-2 1-16 0,0 7 0 15,-1 1-416-15,-1 0-80 0,-2 2 0 0,0 4-16 16,0 3-80-16,3 1-16 0,-1-2 0 0,4 2 0 16,-2-1-16-16,4 1 0 0,1-3 0 0,7-1 0 15,0-1-192-15,6 0 176 0,2-1-176 0,5 1 160 16,0 0-160-16,5 0 0 0,3-2 0 0,4 1 128 16,4-2-128-16,0-2 192 0,-2 1-192 0,5 0 192 15,-1-2-192-15,1 0 128 0,-1 1-128 0,1-2 128 16,-6-1-128-16,-1 4 0 0,-3-1 0 0,-2-2 0 0,-2 1 224 0,-3 1-32 15,-3-2-16-15,-3 2 0 0,-6 1 336 0,-3-3 64 16,-3 2 0-16,-5 1 16 0,-5 2-16 0,-4-2-16 16,-2-2 0-16,-5 0 0 0,-2-3-288 0,1 2-48 15,-1-4-16-15,3-1 0 0,-3-4-208 0,1-2-128 16,1-4 128-16,-8-5-208 16,7 3-608-16,8-4-112 0,6 2-32 15,6-2 0-15,8 2-2496 0,5-3-496 0</inkml:trace>
  <inkml:trace contextRef="#ctx0" brushRef="#br2" timeOffset="75857.03">9270 16669 28223 0,'0'0'1248'0,"0"0"256"0,0 7-1200 0,-2 2-304 16,0-3 0-16,0 7 0 0,-2 1 928 0,-1 2 128 0,-1 3 32 16,-2 4 0-16,-1 0-272 0,-1 5-48 0,0 0-16 0,0 3 0 15,-3-2-368-15,0-3-64 0,1 4 0 0,-1-4-16 16,1 4-304-16,2-4 160 0,1 0-160 0,-1 7 128 16,3-5-1808-1,4-2-368-15,2-4-80 0</inkml:trace>
  <inkml:trace contextRef="#ctx0" brushRef="#br2" timeOffset="76246.49">9457 16760 10127 0,'-4'7'896'0,"1"4"-704"15,-4 2-192-15,2 3 0 0,1 0 3952 0,-2 3 752 16,1 2 160-16,-2-1 16 0,1 0-3088 0,0 2-608 16,-2-2-128-16,2-2-32 0,-1-3-256 0,2-1-48 15,2-2-16-15,0-5 0 0,0 0-240 0,3-7-48 16,0 0-16-16,0 0 0 0,0 0 48 0,0 0 0 16,7-8 0-16,0-2 0 0,4-3-80 0,3-3-16 15,1-5 0-15,3 2 0 0,-2-4-224 0,2 3-128 0,0 0 128 0,0 1-128 16,-2 2 0-16,1 4 144 0,-1 3-144 15,1 1 0-15,-1 8 176 0,-1 4-176 0,1 3 160 16,-2 3-160-16,-2 6 128 0,0 6-128 0,-2 5 0 16,-2 1 0-16,-3 3 144 0,-3 2-144 15,-3 0 128-15,-3 1-128 0,-1 0 208 0,-1-1-32 0,-1-5-16 0,-2-1 0 16,-2-4-160-16,2-2 0 0,0-2 0 0,-1 4 0 31,2-8-1088-31,3-6-288 0,5-8-64 0,0 0-16 0,-2-11-1616 0,2-3-320 16</inkml:trace>
  <inkml:trace contextRef="#ctx0" brushRef="#br2" timeOffset="76727.69">10224 15622 5519 0,'0'0'496'0,"0"0"-496"0,0 0 0 0,-8 0 0 16,0-2 2544-16,2 2 400 15,-2 0 96-15,1 2 16 0,-1 3-1104 0,-2 0-224 16,-3 0-32-16,-1 7-16 0,0 2-352 0,-1 5-80 16,-1 2-16-16,-2 5 0 0,-3 3 0 0,0 5 0 0,-2 6 0 0,1 6 0 15,-1 1-176-15,2 6-32 0,-1 9-16 16,3 3 0-16,1 6-512 0,2 7-112 15,2 3 0-15,0 4-16 0,5 3-368 0,1 1 0 0,2 0 0 0,1-3 0 16,1-4 0-16,2-2 0 0,0-6 0 0,2-6 128 16,0-8-128-16,2-4 0 0,0-3 0 0,2-4 0 15,1-9 0-15,3-3 0 0,-1-1 0 0,2-6 0 16,0-7-576-16,1-1-64 16,0-6-32-16,1-2-9712 0,-3-4-1952 0</inkml:trace>
  <inkml:trace contextRef="#ctx0" brushRef="#br2" timeOffset="79169.91">11650 16042 18431 0,'0'0'1632'0,"0"0"-1312"0,-1-11-320 0,1 11 0 0,0 0 2112 0,0 0 336 16,0 0 80-16,0 0 16 0,0 0-1056 0,0 0-208 15,0 0-32-15,-7 13-16 0,1 4-192 0,-2 6-32 16,1 3-16-16,-4 3 0 0,3 6-160 0,-4 3-48 16,-3 4 0-16,1 0 0 0,-1 5-80 0,1-1-32 15,1 2 0-15,0 5 0 0,2-1-240 0,-1-1-48 16,1-2-16-16,2 0 0 0,4 1-240 0,2-6-128 16,3 1 160-16,2-5-160 0,1-3 128 0,4-4-128 15,2-4 0-15,2-3 144 0,-1-5-144 0,4-1 0 16,3-5 0-16,1-1 0 0,-2-4 0 0,-1-5-192 15,1-2 64-15,-2-3 128 16,0-3-928-16,-2-6-64 0,0-1-16 0,-1-3-10880 16,-3-1-2176-16</inkml:trace>
  <inkml:trace contextRef="#ctx0" brushRef="#br2" timeOffset="79368.24">11216 16666 33055 0,'0'0'1472'0,"0"0"288"0,0 0-1408 0,13-7-352 0,2 2 0 0,6 3 0 16,3-2 608-16,6-1 48 0,2 0 16 0,5 0 0 16,2-4-16-16,5 1 0 0,-1 4 0 0,3-5 0 15,2 2-336-15,1-5-64 0,1 3 0 0,2-3-16 16,2 2-736-16,0 1-144 16,-2 0-16-16,-1 0-15872 0</inkml:trace>
  <inkml:trace contextRef="#ctx0" brushRef="#br2" timeOffset="80108.99">11626 15379 10127 0,'-3'-12'448'0,"3"12"96"0,-2-8-544 0,0-1 0 15,2 9 0-15,0 0 0 0,3-6 2640 0,-3 6 432 16,0 0 64-16,0 0 32 0,0 0-1584 0,13-2-320 16,-2 4-64-16,4 3-16 0,-1 5-96 0,3-1-32 0,2 2 0 0,1 3 0 15,2 2-304-15,5 4-64 0,4 4-16 16,5 3 0-16,2 5 32 0,3 6 0 16,1 5 0-16,0 3 0 0,-4 3-80 0,-3 6-16 0,-4 5 0 0,-3 4 0 15,-5 8-144-15,-3 1-16 0,-5 2-16 0,-1 7 0 16,-5 3-64-16,-3 4-16 0,-6-4 0 0,-2 3 0 15,-3-3-80-15,-7 3-16 0,-3-1 0 0,-4 0 0 16,-4-7 64-16,-3 2 16 0,-8-5 0 0,8-21 0 16,-6 1 176-16,-5 5 48 0,-2-2 0 0,-3 5 0 0,-1-4-384 15,-3 2-176-15,-1-4 160 0,-2-1-160 0,1 1 128 16,-1-5-128-16,-4 1 0 0,1-6 0 16,2-3-1728-16,1 0-432 15,2-7-80-15</inkml:trace>
  <inkml:trace contextRef="#ctx0" brushRef="#br2" timeOffset="87850.44">2542 19407 11055 0,'0'0'480'0,"-6"-6"112"0,-4-5-464 0,1 2-128 15,0-2 0-15,1 4 0 0,1-3 3008 0,0 5 576 0,-4-3 112 0,2 2 16 16,0-5-2128-16,-1 3-432 15,-3-1-96-15,0 1-16 0,0 3-352 0,-3-1-80 0,-2 1-16 0,1 2 0 16,-2 3-16-16,-2 0-16 0,0 1 0 0,-2 6 0 16,0 4-240-16,0 6-64 0,-2 0 0 0,2 4 0 15,0 2-64-15,-1 5-32 0,-2 2 0 0,2 2 0 16,2 3-160-16,5 1 128 0,4-3-128 0,2-1 128 16,4-2-128-16,5-4 128 0,4-2-128 0,5-2 128 15,4-5-128-15,3-4 160 0,4-2-160 0,2-3 160 16,3 0 48-16,1-7 16 0,0 0 0 0,6-2 0 15,-3-5-224-15,4-5 176 0,1 1-176 0,-2-1 160 16,1-4-160-16,-5-1 128 0,0 0-128 0,1-1 128 16,-3 1-128-16,-1 2 0 0,-3 0 0 0,-1 2 128 15,-2 6-128-15,-2 2 0 0,-5 4 0 0,0 5 0 0,0 3 0 0,-2 7 0 16,-2 7 0-16,-3 6 0 0,-4 6 192 0,-2 3 16 16,-5 0 0-16,-3 5 0 0,-6 5 128 15,-3 2 32-15,-5 3 0 0,-3-1 0 0,-2-1-48 0,-1-2 0 16,-5 0 0-16,2-6 0 0,-2-2 16 0,2-3 0 15,0-6 0-15,4-1 0 0,5-7-336 0,3-6 144 16,3-8-144-16,3-1 0 16,8-9-2224-16,2-10-544 0,2-5-112 0,8-12-32 15</inkml:trace>
  <inkml:trace contextRef="#ctx0" brushRef="#br2" timeOffset="88162.98">3128 19437 28559 0,'-21'3'1264'0,"10"-1"272"0,4 0-1232 0,7-2-304 0,0 0 0 0,0 0 0 16,0 0 304-16,0 12 0 0,0-12 0 0,0 0 0 15,14 2-176-15,4-4-128 0,-1-6 192 0,1 0-192 16,3-4 224-16,0-4-64 0,1 0-16 0,1-3 0 15,-2-1-144-15,-2-1 128 0,-2 2-128 0,-2 1 128 16,-2 1 160-16,-3 1 32 0,-2 2 0 0,-3 4 0 16,-3 0 464-16,-2 10 112 0,0 0 0 0,0 0 16 15,-10 0-144-15,-1 9-16 0,-6 5-16 0,-1 5 0 16,-2 4-432-16,-3 6-96 0,-2 2-16 0,-3 4 0 16,-4 1-64-16,1 7 0 0,-2 1-128 0,4 3 192 15,2-5-192-15,5 3 0 0,1-4 128 0,6-7-128 0,5-6 0 16,3-1 0-16,6-7 0 0,6-4 0 15,5-2-336-15,6-7-112 0,5-3-32 0,9-7-10800 16,6-3-2160-16</inkml:trace>
  <inkml:trace contextRef="#ctx0" brushRef="#br2" timeOffset="88482.79">3787 19524 23039 0,'-8'17'2048'0,"-2"2"-1648"0,-2 1-400 0,2 1 0 16,1 3 1888-16,0 0 288 0,1-3 64 0,-3 1 16 16,-1 0-592-16,0-3-128 0,3-5-32 0,0-2 0 15,1-6-528-15,8-6-96 0,0 0-32 16,0 0 0-16,0 0-496 0,3-12-96 0,4-6-32 0,3-3 0 16,3-3-224-16,-1-2 144 0,4-1-144 0,1-2 128 15,4 0-128-15,0 0 0 0,5 5 0 0,-3-1 0 16,-3 6-128-16,-2 7 128 0,1 0 0 0,0 8 0 15,-1 4 0-15,-2 5 0 0,1 11 0 0,-5 4 128 16,0 11 0-16,-3 2-128 0,-2 0 192 0,-4 5-64 16,-2 0-128-16,-2 0 0 0,-4 0 144 0,1-2-144 15,-2-3 0-15,1-6 128 0,-3-2-128 0,3-3 0 16,1-5-592 0,3-3-192-16,-3-5-48 0,4-9 0 0,0 0-2608 0,0 0-528 0</inkml:trace>
  <inkml:trace contextRef="#ctx0" brushRef="#br2" timeOffset="88832.59">4453 19515 27007 0,'-21'14'1200'0,"10"-6"240"0,1 2-1152 16,1-2-288-16,3 2 0 0,2-1 0 0,4-9 336 0,-2 10 16 15,2-10 0-15,7 6 0 0,2-2-32 0,6-6 0 16,3-5 0-16,2-2 0 0,4-5 128 0,3-2 32 0,3-4 0 0,2-3 0 16,1 0-288-16,3 0-48 0,-3-2-16 0,-4 0 0 15,-5 1 0-15,-3 0 0 0,-1 1 0 0,-5 3 0 16,-3 3 400-16,-2 2 80 0,-4 0 16 0,-1 5 0 16,-5 10 112-16,0 0 32 0,0 0 0 0,0 0 0 15,-10 2-240-15,-1 7-32 0,-3 8-16 0,-7 5 0 16,-4 3-352-16,-6 4-128 0,0 0 0 0,-1 5 144 15,-1 6-144-15,4 2 0 0,2-3 0 0,4-1 0 16,4-1 0-16,6-1 0 0,3-4 0 0,6-6 0 16,4-3-272-16,5-4-48 0,4-1 0 0,5-8 0 15,5-1-2752 1,7-8-576-16</inkml:trace>
  <inkml:trace contextRef="#ctx0" brushRef="#br2" timeOffset="89107.41">5248 19517 21183 0,'-16'20'1888'0,"6"-5"-1504"0,1 2-384 0,0 3 0 0,1 3 1872 0,1-1 304 16,-2-2 64-16,-1 0 16 0,-1-1-592 0,1-2-112 16,0-3-16-16,5-7-16 0,5-7-384 0,0 0-80 15,0 0-16-15,0 0 0 0,-4-7-352 0,3-7-80 16,4-3-16-16,2-3 0 0,5-4-240 0,2-3-48 15,2 2-16-15,3-4 0 0,1-1-288 0,1 4 0 0,0-1 0 0,3 5 0 16,-2 3 0-16,-1 4 0 0,-1 4-160 0,0 0 160 16,-1 8 0-16,1 0-176 0,-3 3 176 0,-2 5-128 31,-13-5-1344-31,10 13-256 0,-2-2-48 0,-3 1-14736 0</inkml:trace>
  <inkml:trace contextRef="#ctx0" brushRef="#br2" timeOffset="89668.62">5791 19459 35007 0,'0'0'1552'0,"0"0"320"0,-9 2-1488 0,2 0-384 0,7-2 0 0,-10 8 0 15,-2-3 0-15,-1-1 0 0,-2 0 0 0,0-1 0 0,-2-1 0 16,2 0 0-16,-1 0 0 0,-1-1 128 15,1 5-128-15,2 3 0 0,1 0 0 0,1 4 0 0,1 2 0 16,2-1 176-16,-1-1-176 0,4 2 192 0,0 0-192 0,3 0 0 16,1 1 0-16,2-5 0 0,0 0 0 0,3 1 256 15,-3-12-32-15,6 10-16 0,-1-1 176 0,4-4 48 16,1-1 0-16,2-2 0 0,-1-2-96 0,3 0-16 16,2 2 0-16,0-4 0 0,1 0-176 0,-2-1-144 15,-1 0 192-15,-1 1-192 0,-2 0 144 0,-1-3-144 16,-10 5 0-16,12-4 144 0,-2 0-144 0,0 1 0 15,-10 3 0-15,11-3 128 0,0-1-128 0,-3 0 0 16,1 0 0-16,3 0 0 0,-2-3 0 0,0 0 0 0,2 2 0 16,-1-4 0-16,-1 4 0 0,3-1 0 0,-3-2 0 15,3 3 0-15,-1-4 0 0,1 2 0 0,0 0 0 0,1-1 0 16,0 0 0-16,1-4 0 0,0 1 0 0,3-2 0 16,0-1 0-16,0-2 0 0,1-3 0 0,0-2 0 15,-1-1 0-15,1-3 0 0,1 1 0 0,-1-4 0 16,3 0 0-16,-2-3 128 0,-2-6-128 0,-2-1 0 15,0-3 0-15,-4 0 128 0,-1 0-128 0,-4-6 0 16,1 3 0-16,-4-3 0 0,-3 2 128 0,-1-2-128 16,-3 0 0-16,0 4 160 0,-4 4-160 0,3 7 160 15,1 5-16-15,-1 12 0 0,-3 4 0 0,2 7 0 16,-7 6 224-16,1 11 32 0,-4 9 16 0,-1 7 0 16,-5 9-240-16,1 5-48 0,-2 8-128 0,3 8 192 15,-2 9-64-15,2 3-128 0,0 3 176 0,3 0-176 16,2-3 128-16,4-2-128 0,4-2 0 0,6-7 0 15,4-3 192-15,6-6-192 0,2-4 192 0,6-7-192 16,4-5-1088-16,6-5-336 0,5-7-64 0,6-8-16240 16</inkml:trace>
  <inkml:trace contextRef="#ctx0" brushRef="#br2" timeOffset="90254.98">7999 18740 28559 0,'-11'-15'1264'0,"3"5"272"0,-1-2-1232 0,2-1-304 0,0 2 0 0,2 5 0 16,5 6 1008-16,0 0 144 0,0 0 16 0,-9 10 16 0,0 1-640 0,0 10-128 15,1 7-32-15,-1 6 0 16,0 3-64-16,-1 6 0 0,-3 4-16 0,-1 6 0 0,-1 8 144 0,-1 3 16 16,0-2 16-16,-1 2 0 0,0-3-128 0,-1 0-32 15,-1-5 0-15,2-3 0 0,2-8-176 0,1-5-144 16,1-8 192-16,6-5-192 0,0-9 416 0,3-6-32 16,2-3 0-16,2-9 0 0,0 0 0 0,5-6-16 15,3-8 0-15,6-5 0 0,2-5-224 0,3-6-144 16,3 0 192-16,1 2-192 0,1-3 0 0,0 5 0 15,-1 2 0-15,1 2 0 0,0 4 0 0,0 2 0 16,0 4 0-16,-1 7 0 0,-1 3-144 0,0 4 144 16,-1 11-128-16,-1 2 128 0,0 5-192 0,-3 2 64 15,0 7 0-15,-6 2 0 0,-1 1-48 0,-3 2 0 16,-2 0 0-16,-1 2 0 16,-2-3-880-16,2-5-176 0,1 0-48 0,2-7-9808 0,0-3-1968 0</inkml:trace>
  <inkml:trace contextRef="#ctx0" brushRef="#br2" timeOffset="91548.26">8967 19193 30399 0,'0'0'2704'0,"-11"5"-2160"0,0 2-544 0,1 2 0 16,0 3 896-16,-2 4 64 0,-4 2 0 0,-2 1 16 15,-5 3-368-15,-2 4-80 0,-3-3-16 0,0 3 0 16,1 2 176-16,1 0 16 0,2 1 16 0,0 3 0 15,5-2-128-15,5-5-16 0,4-3-16 0,6-3 0 0,5-4-384 0,6-1-176 16,3-5 160-16,4-1-160 0,2-6 0 0,7-3 0 16,1-8 0-16,4 0 0 0,5-5-176 0,-1-2 32 15,0-4 0-15,-4-2 0 0,-1-4 144 0,-4 2 0 16,-4 1 0-16,-4 2 128 0,-4-1 128 0,-2 4 16 16,-2-1 16-16,-7 2 0 0,-4 0 128 15,-5 2 32-15,-5-2 0 0,-4 5 0 0,-4-2-240 0,-2 3-32 16,-6-1-16-16,3 2 0 0,0 3-160 0,2 3 0 15,7-3-192-15,0 3 192 16,7 1-672-16,3 1-16 0,8 2 0 0,0 0 0 16,5-9-464-16,6 1-112 0,3-3-16 0,7 1 0 15,8-3 448-15,4 0 64 0,3 2 32 0,0-1 0 0,-3 1 512 0,-2 5 224 16,1-1-192-16,0 3 192 0,0 4 0 0,-2 7 160 0,-2-1 16 16,-1 6 0-16,-2-2 272 0,-3 4 48 0,-3 2 16 0,-2 2 0 15,-5 0-80-15,-2-2-16 0,-2 1 0 0,-3 1 0 16,-4 1-64-16,-2-3-16 0,-1-2 0 0,-3-1 0 15,-4 1 48-15,0 0 16 0,-3-1 0 0,2-6 0 16,0 0 144-16,1-1 32 0,0-3 0 0,9-3 0 16,0 0-208-16,0 0-48 0,-5-6 0 0,0-4 0 15,5 0-128-15,5-1-48 0,0-3 0 0,3-3 0 16,2-2-144-16,3 1 0 0,-2 2 0 0,3-1 0 16,3-1 0-16,-1 2 0 0,2 3 0 0,-1 2 0 15,0 11 0-15,0 0 0 0,-3 2-176 0,1 7 176 16,0 5 0-16,-1 3-128 0,-6 1 128 0,0 2 0 15,-5 4 0-15,0-1 0 0,-3 1 0 0,-1 0-128 16,-2-3 128-16,1-2 0 0,-2-2 0 0,1-1 0 0,3-5 0 0,0-11 0 16,0 0 0-16,9 8 0 0,3-7 0 0,-1-2 0 15,4-8 0-15,3 0 0 0,0-8 0 0,1-2 144 16,1-2-144-16,2-3 160 0,1-1-160 0,-2 3 0 16,0-3 0-16,-1 3 0 0,0 1 0 0,-1 2 0 15,2 3 0-15,-3 0 0 0,-6 5 0 0,2 5 0 16,-2 3 0-16,-12 3 0 0,9 6 0 0,-2 6 0 15,-2 3 0-15,0 0 0 0,-2 3 0 0,-3 0 0 16,-1 0 0-16,-1-1 0 0,1-3 0 0,0 0 0 16,0-1-144-16,2 0 144 0,-1-13 0 0,5 7 0 15,-5-7 0-15,13 4 0 0,-1-2 0 0,4-5 0 16,-1-2 0-16,5-5 0 0,2-3 0 0,1-2 0 0,0 0 0 0,-4-1 0 16,1 0 0-16,-2-2 0 0,-6-1 144 0,1 2-144 15,-3 5 0-15,-2 2 0 0,-2-3 0 16,-2 8 0-16,-4 5-128 0,0 0 128 0,0 0 0 0,0 14 0 15,-2 2 0-15,-1 3-144 0,-1 3 144 0,2 1 0 16,-2 2-128-16,1-1 128 0,0 4 0 0,1-1 0 16,2-3-240-16,5-3 64 0,-1-4 16 0,3-1 0 15,0-2 32-15,3-3 0 0,0-7 0 0,3 1 0 16,1 1 128-16,0-6 0 0,-1-5 0 0,-2 0-128 16,-1-5 128-16,-1-2 224 0,-1-3-48 0,-3-1-16 15,-1-1 32-15,-2 2 0 0,-3-2 0 0,-1 0 0 16,-3-1-64-16,-4 1-128 0,-4 2 192 0,0 1-64 15,-2-1-128-15,0 2 0 0,1 3-192 0,-3-2 192 16,2 5-128-16,2-3 128 0,4-1 0 0,0 5 0 0,9 6-176 0,0 0 48 16,-3-5 0-16,3 5 0 15,0 0-128-15,5-11 0 0,2 3-16 0,5-2 0 0,2 3 96 0,1 0 32 16,0 0 0-16,3 2 0 0,1-4 144 0,0 2 0 16,-1-1 0-16,1 3 0 0,0 3 0 0,1-2 0 15,0-4 0-15,-1 6 0 0,-2 0 0 0,1 1 0 16,-1-1 0-16,-2 0 176 0,-2 4 32 0,-2 0 16 15,-11-2 0-15,12 1 0 0,-12-1-224 0,0 0 0 16,0 0 0-16,0 0 0 0,0 0 128 0,0 0-128 16,0 0 176-16,0 0-176 0,0 0 128 0,0 0-128 15,0 0 0-15,0 0 0 0,0 0 208 0,0 0-64 16,10-2-16-16,-10 2 0 0,0 0-128 0,0 0 0 0,7-5 0 16,-7 5 0-16,0 0 0 0,11-4 0 15,-11 4 0-15,0 0 0 0,0 0 0 0,0 0-176 0,0 0 48 16,0 0 0-16,6-6 128 0,-6 6 176 0,0 0-48 0,9-4 0 15,-9 4-128-15,9-4 0 0,-9 4 0 0,0 0 0 16,0 0 0-16,10 4-192 0,0 3 32 0,-2 5 16 16,-3 3 144-16,0 2 0 0,1 0 0 0,1 4 0 15,-5 0 0-15,-1 3 0 0,-1 3 0 0,-1 0 0 16,-3 5 0-16,-2-1 0 0,-3 2 0 0,0-1 128 16,1 0 64-16,-2 2 32 0,-2 1 0 0,-2-2 0 15,-2 0 224-15,0-1 64 0,-1-2 0 0,1-2 0 16,-2-3-208-16,1 2-48 0,-2-3 0 0,0 0 0 15,-1-3-256-15,1-1 0 0,1-3 0 0,0-3 0 16,2-3-1792-16,3-2-304 0,2-5-64 16,11-4-16064-16</inkml:trace>
  <inkml:trace contextRef="#ctx0" brushRef="#br2" timeOffset="92075.76">12106 18721 31327 0,'-9'-14'1392'0,"4"9"272"0,5 5-1328 0,-7-8-336 0,7 8 0 0,-9-2 0 15,0 2 768-15,1 2 64 0,-5 6 32 0,-2-2 0 16,-4 4-352-16,-4 1-64 0,-5 3 0 0,-2 2-16 15,-2 3 0-15,-2 2 0 0,-2 0 0 0,2 1 0 16,1 2 48-16,3-4 16 0,5-1 0 0,3 0 0 0,5 0-144 0,4-2-32 16,4-2 0-16,4-2 0 0,4-3-176 0,1-10-144 15,6 13 192-15,5-1-192 0,5-3 0 16,3 2 0-16,5-6 0 0,3 1 0 0,3 4 0 0,1-2 0 16,0 2 0-16,0-1 0 0,-1 2 0 0,-2 5 0 15,-2-1 0-15,-5-2 0 0,-1 0 0 0,-5 3 0 16,-4 0 0-16,-4 2 0 0,-5-1 0 0,-4-2 0 15,-5-4 0-15,-4 3 0 0,-7 0 0 0,-4 2 0 16,-4-3 128-16,-2-1-128 0,0-1 0 0,-1 1 0 16,-1-6 0-16,4-3 0 0,0-2-144 0,6-2-144 15,2-4-32-15,4-4-11616 16,4 0-2336-16</inkml:trace>
  <inkml:trace contextRef="#ctx0" brushRef="#br2" timeOffset="92851.2">12540 18942 28383 0,'0'0'1264'0,"-11"6"256"0,3 3-1216 0,-3 0-304 0,-1 4 0 0,-4 1 0 16,0 4 448-16,1-2 48 0,-3 0 0 0,5 3 0 16,2-3 288-16,3-2 64 0,2 0 16 0,2 0 0 15,3 3-288-15,3-1-64 0,3-2-16 0,4-2 0 16,3-2-176-16,3-4-48 0,3 2 0 0,5-3 0 15,2-6-144-15,0-2-128 0,1-2 192 0,-1 0-192 16,-2 1 224-16,-3-5-64 0,-3 0-16 0,-4-2 0 16,-1 1 304-16,-3-3 48 0,-2 3 16 0,-4 0 0 15,0-2-16-15,-3 3 0 0,-1-1 0 0,-3 2 0 0,-2-3-128 16,-5 1-32-16,-3-4 0 0,-2-1 0 0,1 2-192 0,-1-1-144 16,1 1 192-16,2-1-192 0,2-1 0 0,3 3 0 15,3 4 0-15,3 1 0 0,2 7 0 0,5-9-304 16,5 2 48-16,3-3 0 15,4 1-48-15,6-3 0 0,3-2 0 0,0-2 0 0,5-3 176 0,-1-3 128 16,2 0-192-16,0-3 192 0,-1 0-256 0,-2-2 48 16,-3 0 16-16,-1-1 0 0,-5-1 192 0,-1-3 0 15,-2 2 0-15,-5 3 0 0,1-2 0 0,-4 2 0 16,-5-3 192-16,-2-1-192 0,-4 7 256 0,-3-3-64 16,-3 2-16-16,-2 4 0 0,-2 2-176 0,0 5 192 15,-2 9-192-15,1 4 192 0,-4 5-192 0,1 6 0 16,-2 7 0-16,0 11 0 0,2 5 0 0,-2 5 0 0,-1 4 0 15,2 6 0-15,2 0 0 0,2 1 0 0,2 4 0 0,3-3 0 16,5-1 0-16,0-7 0 0,3-3 0 16,4-4 0-16,2-6 0 0,3-5 128 0,3-6 32 0,3-5 0 15,0-3 208-15,5-5 32 0,1-4 16 0,3-7 0 16,3-8-224-16,-1-3-32 0,4 0-16 0,0-3 0 16,1 0-144-16,-1-4 0 0,-1-1 144 0,-2 3-144 15,-3 3 0-15,-1 1 0 0,-4 0 0 0,-1 3 128 16,-3 2-128-16,-2 8 0 0,-2 4 0 0,-1 5 0 15,-2 2 0-15,-2 6 0 0,-2 3 0 0,-3 4-128 16,-1 1 128-16,-1 4 0 0,-1 2-144 0,-3-2 144 16,-4 3 0-16,2-3 0 0,0 1 0 0,2-2 0 15,1-5 0-15,3-7 0 0,1-11 0 0,0 0 0 16,5 11 0-16,-5-11 0 0,11-3 160 0,2-5-160 0,-1-1 336 0,9-6-32 16,2-1-16-16,1-3 0 0,0-2-144 0,0 1-16 15,2 1-128-15,-2-1 192 0,0-1-192 0,0 5 0 16,0 3 128-16,2 2-128 0,-4 5 224 0,0 6 0 15,-2 3 0-15,1 5 0 0,-1 6-16 0,-1 6 0 16,0 8 0-16,-1 1 0 0,-1 5-80 0,-2 6-128 16,0 1 176-16,-1-3-176 0,-1 2 160 0,2-3-160 15,3-3 128-15,5-2-128 16,2-1-480-16,3-7-176 0,6-6-48 0,6-2-12704 16,2-3-2544-16</inkml:trace>
  <inkml:trace contextRef="#ctx0" brushRef="#br3" timeOffset="140589.25">3422 4995 21183 0,'-12'-5'1888'0,"4"-2"-1504"16,1 3-384-16,7 4 0 0,0 0 1040 0,0 0 144 15,0 0 32-15,0 0 0 0,0 0-544 0,0 0-96 0,0 0-32 0,0 0 0 16,0 0-176-16,0 0-48 0,0 0 0 0,13-2 0 16,1-2 80-16,1 0 16 0,2 0 0 0,2 2 0 15,2-1-96-15,5 2 0 0,-3 0-16 0,2-3 0 16,0-2-144-16,3 3-32 0,0-1 0 0,0-1 0 15,0-5-128-15,-1 4 160 0,-3-4-160 0,3 3 160 16,1-2 0-16,1 3 0 0,-1 1 0 0,1 0 0 16,-1 2-160-16,1 2 0 0,2 1 0 0,1 0 128 15,0 0-128-15,-1 0 0 0,0 0 0 0,-1-1 0 32,-2-3-1456-32,-2 1-320 0,-3-2-64 0</inkml:trace>
  <inkml:trace contextRef="#ctx0" brushRef="#br3" timeOffset="141050.73">4446 4409 27647 0,'-11'-22'2448'0,"7"9"-1952"16,3 2-496-16,1-2 0 0,2-1 128 0,1 3-128 15,1 2 0-15,1 0 0 0,0 0 448 0,3 0 0 16,0 0 0-16,4-2 0 0,2 2-224 0,5-2-48 16,1 2-16-16,3-1 0 0,1 3-160 0,2 0 0 15,0 1 144-15,4 4-144 0,1-1 0 0,0 3 0 0,-4 3 0 16,-3 1 0-16,-3 5 0 0,0 2 0 0,-3 2 0 16,-4 5 0-16,-2-1 0 0,-3 8 0 0,-3 4 0 0,-3 4 0 15,-3 4 0-15,-5 2 128 0,-4 7-128 0,-6 0 176 16,-6 3 64-16,-4 3 16 0,-9 2 0 0,-3-2 0 15,-10-4 64-15,-1 0 0 0,-5 1 16 0,4-2 0 16,-1 4 80-16,3-3 16 0,3-2 0 0,3-4 0 16,4-3-128-16,5-1-32 0,4-1 0 0,4-3 0 15,3-1-144-15,5-1-128 0,4-5 144 0,4-1-144 16,7-3 0-16,6-1 0 0,5-3 0 0,4-1 0 16,5-2 128-16,5-2-128 0,4 0 0 0,7-5 144 15,5 0 112-15,5-3 32 0,2-3 0 0,4-2 0 16,2-2 80-16,2 0 16 0,2-1 0 0,-2 2 0 15,-3-2-128-15,-3-1 0 0,-2 0-16 0,-4 0 0 0,-3 3-240 0,-3 1-160 16,-4 1 32-16,-4 0-11280 16,-2 3-2256-16</inkml:trace>
  <inkml:trace contextRef="#ctx0" brushRef="#br3" timeOffset="144540.71">8570 7355 9215 0,'0'0'400'0,"-5"3"96"0,-4-2-496 0,0 0 0 0,0-1 0 0,0 0 0 16,-2 1 1440-16,3 1 192 0,1-2 32 0,-1-2 16 15,2 1-352-15,6 1-80 0,-7-2-16 0,7 2 0 16,-4-7-240-16,2-2-48 0,-1 4-16 0,3-4 0 16,3 0-144-16,1-1-16 0,1 1-16 0,2-3 0 0,4 2-128 0,0-3-32 15,2-1 0-15,1 0 0 0,-2 1-32 0,6-1-16 16,0-1 0-16,2 2 0 0,2 2-32 0,0-2 0 15,0 2 0-15,1 3 0 0,-1 0-224 0,0 3-48 16,-2 3-16-16,-2 2 0 0,-3 2-224 0,-1 6 0 16,-1 1 128-16,1 6-128 0,-4 3 0 0,-1 2 0 15,-4 4 0-15,-1 4 0 0,-4 5 144 0,-2 0-16 16,0 4 0-16,-3 0 0 0,-3 0 144 0,-2 0 32 16,-3 0 0-16,-1 1 0 0,-2 0 112 0,-1-1 32 15,-1 0 0-15,1-3 0 0,-3-1-80 0,3-1-16 16,0-4 0-16,-1-2 0 0,2-1-128 0,1-2-32 15,1-3 0-15,1-1 0 0,3-3-192 0,1 0 176 0,1-5-176 0,2 2 160 16,1-4 16-16,1 0 0 0,3-4 0 0,1-5 0 16,0 0 144-16,0 0 16 0,0 0 16 0,0 0 0 15,0 0-96-15,9-3 0 0,1 1-16 0,2-1 0 16,4 1-112-16,0-2-128 0,3 1 176 0,2 2-176 16,0 1 0-16,2 0 0 0,-1 0 0 0,1 0 0 15,-1 0 208-15,3 0-64 0,-1-1-16 0,1-1 0 16,2 0 16-16,0-1 0 0,-3 1 0 0,-1-2 0 15,-4 1-144-15,0 2 0 0,0 0 144 0,5 0-144 16,-6 1-2064-16,-7 1-496 16</inkml:trace>
  <inkml:trace contextRef="#ctx0" brushRef="#br3" timeOffset="151931.82">7578 11726 7359 0,'0'0'656'0,"0"0"-528"16,-6 0-128-16,6 0 0 0,-5 5 2992 0,5-5 560 15,0 0 112-15,0 0 32 0,-6 0-1872 0,6 0-368 16,0 0-80-16,0 0-16 0,0 0-416 0,0 0-96 15,0 0-16-15,7-5 0 0,2 1-80 0,4 1-32 16,0 1 0-16,3-1 0 0,3-4-16 0,3 2-16 16,3 1 0-16,2-1 0 0,2 1-128 0,2 1-32 15,2-1 0-15,-4 1 0 0,-1-1-80 0,-1-1 0 16,-2 3-16-16,-1-1 0 0,-2 2 0 0,-2-2 0 16,-1 1 0-16,-1 1 0 0,-1 1-192 0,-5 1-48 0,-3-1 0 0,-1 0 0 15,-8 0 0-15,0 0-16 0,0 0 0 0,0 0 0 16,0 0 48-16,-7 5 16 0,-4 0 0 0,-3 3 0 15,-3-3 16-15,-3 2 16 0,0 4 0 0,-4-5 0 16,-4 0-80-16,0-1 0 0,-4 3-16 0,0 1 0 16,0-3-48-16,1 2 0 0,3-3 0 0,0 0 0 15,1-1 48-15,3 0 0 0,5-2 0 0,3 1 0 0,2-2-176 0,4 0 0 16,4 1 0-16,6-2 0 0,0 0 0 0,0 0 0 16,8-2 128-16,3 1-128 0,6 0 0 0,4-4 0 15,3-3 0-15,3 2 0 0,1-4 0 0,5 3 0 16,0 2 0-16,0-1 0 0,-2-1 0 0,-3 4 0 15,-3-3 0-15,-3 3 0 0,-6 0 0 0,-1 2 0 16,-2 2 0-16,0 0 0 16,-13-1-2128-16,0 0-464 0</inkml:trace>
  <inkml:trace contextRef="#ctx0" brushRef="#br3" timeOffset="154283.57">10308 13320 14735 0,'0'0'1312'0,"0"0"-1056"0,0 0-256 0,0 0 0 0,0 0 1184 0,-7 5 176 15,7-5 48-15,-4 3 0 0,4-3 0 0,-3 5 16 16,3-5 0-16,0 0 0 0,0 0-208 0,0 0-64 16,0 0 0-16,0 0 0 0,0 0-304 0,0 0-64 15,0 0-16-15,7 0 0 0,0-1-48 0,0-3-16 16,1 0 0-16,-1-4 0 0,0 1-160 0,0 2-32 16,1-3-16-16,1 2 0 0,-4 2-304 0,4 0-64 15,-1 4-128-15,-1 5 192 0,0 0-192 0,0 5 0 16,2-1 128-16,0 5-128 0,2 2 0 0,0 0 0 15,-1 1 0-15,0-2 0 0,-1 0 128 0,1-1-128 16,-1 0 0-16,-2-1 0 0,1-1 144 0,-2 0-144 16,0-3 128-16,0 0-128 0,2-4 400 0,-3 1 0 15,2-3 0-15,1-2 0 0,0-2 32 0,0-4 0 0,1-3 0 0,0-2 0 16,-1-2 0-16,1-4 0 16,0-4 0-16,-2-3 0 0,0-3-32 0,-1 1 0 15,-1-4 0-15,-2-3 0 0,-2 0-272 0,-1 0-128 16,-3-3 0-16,1-2 128 0,-3-1-128 0,0 0 192 0,0-2-192 0,-1 1 192 15,-2-6-192-15,0 1 0 16,2-6 0-16,-3 4 128 0,0-2-128 0,1 0 0 0,-1 3 0 0,2 1 0 16,-2 1 0-16,-1 1 0 0,-3 4 0 15,3 2 0-15,-1 0 0 0,3 7 0 0,0-1-144 0,2 4 144 16,-2 1 0-16,0 3 0 0,3 4-128 0,0 1 128 16,-1 1 0-16,1 2-128 0,1 5 128 0,-1-1 0 15,1 3-160-15,0-4 160 0,0 6-128 0,2 0 128 16,-2-1 0-16,4 6-128 0,0 0 128 0,0 0 0 15,3-5 0-15,0 1-160 0,2-2 160 0,2 2 0 0,4-1-160 16,2 1 160-16,1-2-128 0,1-1 128 0,6 1 0 0,-1-3 0 16,3 1 0-16,1-2-128 0,3 1 128 15,1-2 144-15,1-1-16 0,1 2-128 0,1-1 0 0,-1 2 0 16,1-1 0-16,-1 2 0 0,0-2 0 0,-4 2 0 16,-2-2 0-16,-1 5 0 0,-4-3 0 0,-2 5 0 15,-3-2 128-15,-1 3-128 0,-2 1 0 0,-2 1 0 16,-3 3 0-16,1 0 0 15,-7-3-1408-15,0 0-256 0,0 13-32 0,-2-5-9936 16,0 2-1984-16</inkml:trace>
  <inkml:trace contextRef="#ctx0" brushRef="#br3" timeOffset="154845.87">10881 12736 11967 0,'0'0'1072'0,"0"0"-864"0,-8 0-208 0,1 0 0 15,0 0 1808-15,2 0 320 0,-2-2 64 0,0 1 16 16,2-2-320-16,5 3-64 0,-6-2-16 0,6 2 0 15,-7-3-320-15,2 1-64 0,5 2-16 0,0 0 0 0,-2-5-384 0,2 5-96 16,0-8-16-16,4 2 0 16,3 1-352-16,0-3-80 0,4 2-16 0,-1 1 0 0,4-4-64 0,3 2-16 15,0 2 0-15,4-2 0 0,-1 2-144 0,0-1-48 16,1 3 0-16,-3 5 0 0,-2-1-192 0,-1 3 144 16,-2 1-144-16,-3 4 128 0,2-1-128 15,-6 5 0-15,0 1 144 0,-2 1-144 0,-1 3 0 0,-3-2 144 16,-2 1-144-16,-1-2 0 0,-1 0 176 0,-1 0-176 15,-3-3 160-15,2-1-160 0,-1-1 160 0,2-3-160 16,2-1 160-16,3-6-160 0,0 0 160 0,0 0-160 16,0 0 160-16,0 0-160 0,0 0 144 0,6 4-144 15,0-1 128-15,3 0-128 0,0-1 0 0,1 1 128 16,0 4-128-16,2-1 0 0,-1 0 0 0,2 5 0 16,-3-2 0-16,0 3 0 0,-2 4 272 0,-3 3-16 15,0 0-16-15,-5 1 0 0,-1 0 176 0,-4 4 32 16,-3 1 16-16,-3 3 0 0,-2-3 112 0,-5 4 0 15,-2-3 16-15,-2 2 0 0,-3-5-80 0,-2 1 0 16,-1 0-16-16,-1-4 0 0,3-2-288 0,1-3-48 16,1-3-16-16,1-1 0 0,4-5-288 0,1 1-64 0,0-5-16 15,-2 0 0 1,5-4-2000-16,5 0-400 0,10 2-64 0</inkml:trace>
  <inkml:trace contextRef="#ctx0" brushRef="#br3" timeOffset="159996.66">6870 16012 4607 0,'0'0'192'0,"0"0"64"0,0 0-256 0,0 0 0 0,0 0 0 0,0 0 0 0,-7 0 1136 0,-1 0 176 16,8 0 32-16,-5 0 16 0,-3 0-864 16,1 0-176-16,-1 0-48 0,1 0 0 0,-1 2 240 0,0-2 64 15,-1 0 0-15,2 1 0 0,-2 3 304 0,0-2 64 16,0-1 16-16,0 2 0 0,0-3 16 0,-1 3 16 16,0 0 0-16,-1 1 0 0,-2-1-32 0,0-2 0 15,0 0 0-15,1 1 0 0,2-2-48 0,-1 0-16 16,1-2 0-16,1 1 0 0,2 0 64 0,0-2 16 15,2 2 0-15,5 1 0 0,-4-1-144 0,4 1-48 16,0 0 0-16,0 0 0 0,0 0-384 0,0 0-80 16,0 0 0-16,9-4-16 0,0 0-112 0,1 1 0 15,2 0-16-15,3-1 0 0,3 1 112 0,2 0 32 16,3 0 0-16,-1-2 0 0,2-1-16 0,1 0 0 16,-3 4 0-16,1-6 0 0,-2 2-48 0,1 1 0 15,-2-2 0-15,-1 2 0 0,-1 2-112 0,-1-1-16 16,-6 0-128-16,-2 1 192 0,-1 1-16 0,-8 2-16 15,0 0 0-15,0 0 0 0,0 0 160 0,0 0 16 0,0 0 16 0,0 0 0 16,0 0 80-16,0 0 16 0,-5 5 0 0,-4 3 0 16,-4-3-192-16,-2 4-16 15,-4-2-16-15,-2 6 0 0,-3-4-80 0,-1 2-16 16,-3 1 0-16,0-2 0 0,2 1 0 0,1-2-128 0,2 3 192 0,0-5-64 16,5 2 64-16,3-4 0 0,4 0 0 0,3 0 0 15,8-5-192-15,0 0-144 0,0 0 144 0,0 0-208 16,13-6 208-16,3-2 0 0,5 0 0 0,4-1 0 15,2-4 0-15,2 3 0 0,2-3 192 0,-1 2-192 16,1 0 128-16,-2 0-128 0,0 2 0 0,-2-1 0 16,-4 2 0-16,-2 2 0 0,-3 2 0 0,-3 3 0 15,-3 1 0-15,-3 0 0 0,-9 0 0 0,0 0 0 16,0 0 0-16,1 7 0 0,-4 2 0 0,-2 0-144 16,-4 1-1456-16,0-3-304 0,1 0-48 0,0-3-16 15,8-4-1056-15,0 0-224 0,0 0-32 0</inkml:trace>
  <inkml:trace contextRef="#ctx0" brushRef="#br3" timeOffset="160515.66">7634 15270 3679 0,'0'0'320'0,"0"0"-320"0,0 0 0 0,0 0 0 16,0 0 3632-16,0 0 656 0,0 0 128 0,0 0 16 0,0 0-2704 0,0 0-560 15,0 0-96-15,0 0-32 0,0 0-80 0,0 0-32 16,0 0 0-16,0 0 0 0,0 0 96 0,0 0 32 16,-3 11 0-16,-1 3 0 0,0 2-96 0,3 1 0 15,-3 1-16-15,0 3 0 0,0 0-304 0,2 6-48 16,-1-2-16-16,-1 6 0 0,1 1-80 0,-1 2-32 16,0 3 0-16,-2 2 0 0,-1 3-32 0,2 4-16 15,-4-3 0-15,4 3 0 0,1-4-32 0,-2 0-16 16,2 0 0-16,2-4 0 0,0-1-160 0,2-3-16 15,2-2-16-15,0-4 0 0,2-3-176 0,0-3 0 16,0-3 144-16,1 0-144 0,1-1 192 0,0-2-48 16,1-2 0-16,0-4 0 0,4 2-16 0,0-3 0 0,-1-2 0 15,2-4 0-15,-2-1-128 0,1 2 192 16,1-4-192-16,2-1 192 0,1-3-192 0,0 0 0 0,2-6 0 16,-1 1 0-16,-1-5 0 0,-1 2-320 0,-1-4 48 0,0 5 16 31,0-4-1328-31,-3-3-256 0,-4-4-48 0,0 2-16 15,-2-2-1232-15,-1 2-256 0</inkml:trace>
  <inkml:trace contextRef="#ctx0" brushRef="#br3" timeOffset="160749.49">7181 15703 28559 0,'0'0'2544'0,"0"0"-2032"0,0 0-512 0,12-1 0 15,4-3 1104-15,3 1 128 0,3 0 32 0,6-1 0 16,4 0-144-16,1-3-32 0,2-1 0 0,1 3 0 16,1-3-160-16,1 2-32 0,2-3-16 0,1 4 0 0,0 3-368 15,1 0-64-15,3 1 0 0,-3-4-16 0,-4-4-256 0,-1 4-48 16,-3-1-128-16,-2 1 192 0,-3-1-192 16,-3 1 0-16,-3 0 0 0,-4 3 0 15,-5 2-1472-15,-2 1-304 0,-12-1-48 0</inkml:trace>
  <inkml:trace contextRef="#ctx0" brushRef="#br3" timeOffset="165902.07">10014 17183 10127 0,'0'0'448'0,"0"0"96"0,0 0-544 0,0 0 0 0,0 0 0 0,0 0 0 15,0 0 1616-15,0 0 224 0,2-10 32 0,-2 10 16 16,6-8-736-16,-1-1-160 0,0 3-32 0,0-4 0 16,-3 1 80-16,3-3 16 0,2 4 0 0,-1-5 0 15,-1 0-208-15,0-1-32 0,-1 3-16 0,2-3 0 16,2 1-160-16,1 0-16 0,1-3-16 0,0 1 0 16,1-3-32-16,-4 2-16 0,-1 0 0 0,1 2 0 15,2 0 0-15,-2 4 0 0,0 2 0 0,0 2 0 16,-7 6-160-16,0 0-16 0,12-1-16 0,-12 1 0 15,11 11-112-15,1 2-32 0,-3 4 0 0,-1 5 0 16,-1 2-64-16,0 0-16 0,-1 3 0 0,-3-1 0 16,1 3-16-16,0-3 0 0,-3 2 0 0,-1-1 0 15,0-4 32-15,0-1 0 0,-1-3 0 0,0-2 0 16,1-3 80-16,0-3 16 0,0-11 0 0,4 11 0 0,-4-11 32 16,0 0 16-16,0 0 0 0,0 0 0 0,0 0 48 0,0 0 16 15,11-10 0-15,-3-2 0 0,-2-4 32 0,-1-3 16 16,0-5 0-16,0 1 0 0,-1 0-208 15,1-4-32-15,-1 1-16 0,1-4 0 0,-1 4-160 0,1-5 128 16,0 1-128-16,3-1 128 0,-1-2-128 0,2 0 0 16,0-1 0-16,0-2 0 0,-1-1 0 0,-2-1 0 15,2-5 0-15,-3 0 0 0,1-3 0 0,-1 1 0 16,-1-3 0-16,-2 4 0 0,-2 0 0 0,0 5 0 16,-1 2 0-16,-1 2 0 0,-1 0-144 0,-1 5 144 15,0 1 0-15,1 1 0 0,0 5 0 0,1 1 0 16,-1 3 0-16,0 2 0 0,1 3-144 0,1 1 144 0,2 2 0 15,1 1-144-15,-2 10 144 0,0 0 0 0,0 0-144 0,8-5 144 16,0-1-144-16,1 3 144 0,1 3-192 16,2 0 192-16,4 1-176 0,2-1 176 0,1 0-160 0,2 0 160 15,3 0 0-15,4-1 0 0,4-1-128 0,1-1 128 16,3 1 0-16,1-2 0 0,2-1 0 0,0 1 0 16,2 0 0-16,0 1 0 0,-4 0 0 0,-2-1 0 15,-2 0 0-15,-2 0 0 0,-6 4 0 0,-4-1 0 31,-5 1-352-31,-2 0-80 0,-1 0-16 0,-3 1 0 16,-10-1-2752-16,0 0-544 0</inkml:trace>
  <inkml:trace contextRef="#ctx0" brushRef="#br3" timeOffset="166486.84">10694 16612 16575 0,'0'0'1472'0,"0"0"-1168"0,-10 3-304 15,10-3 0-15,0 0 1680 0,0 0 288 0,0 0 48 0,0 0 16 16,0 0-992-16,0 0-192 0,-5-9-32 0,5 9-16 16,0-10-192-16,4 0-32 0,1 3-16 0,2-2 0 15,3 2 64-15,2 2 16 0,1-3 0 0,1 4 0 16,1 2-112-16,0 2-16 0,2-2 0 0,-2 4 0 15,1 0-320-15,-2 5-64 0,-1 1 0 0,-3 1-128 16,-2 1 144-16,-4 4-144 0,-3-1 0 0,-5 5 144 16,-2 0 96-16,-7 0 16 0,-3-3 0 0,-2 5 0 15,-3 4-32-15,1-2 0 0,-2-3 0 0,3-1 0 16,2-2-16-16,0 1 0 0,7-4 0 0,4-3 0 16,-1 1-80-16,5-2 0 0,2-9-128 0,2 11 192 0,-2-11-192 15,10 14 0-15,2-5 0 0,2 3 0 0,1-6 160 16,3 4-160-16,1-3 160 0,0 4-160 0,1-2 128 0,-1 4-128 15,-2 2 0-15,-3 0 144 0,-3-2-144 0,-2 2 0 16,-6 0 0-16,-5 3 0 0,-3 1 128 0,-5 2-128 16,-5 3 128-16,-3-3-128 0,-6 2 208 0,-3 3-32 15,-2-3-16-15,0-1 0 0,3 4-32 0,1-3-128 16,2-2 192-16,3-2-64 0,2-1-128 16,4-3 0-16,5 1 0 0,3-6 0 15,-1-1-2832-15,7-9-496 0</inkml:trace>
  <inkml:trace contextRef="#ctx0" brushRef="#br3" timeOffset="181077.1">11712 2915 2751 0,'0'0'256'0,"0"0"-256"16,0 0 0-16,-6 1 0 0,-2 2 2384 0,3 0 432 16,5-3 96-16,0 0 16 0,-5 3-1824 0,1 2-352 15,-2 2-80-15,6-7-16 0,0 0 64 0,0 0 16 16,0 0 0-16,0 0 0 0,0 0-80 0,0 0-16 16,0 0 0-16,0 0 0 0,0 0-16 0,0 0-16 15,9-1 0-15,2-1 0 0,3-2-96 0,3 1-32 16,2-2 0-16,4 1 0 0,2-3 32 0,3 1 0 15,1 0 0-15,3-3 0 0,1 2-80 0,-2-1-16 16,-1 1 0-16,9-2 0 0,-5 2-224 0,-8 2-32 16,-4-2-16-16,-11 6 0 0,5 1-144 0,-4 1 0 15,1 3 0-15,0 0 0 0,-2 0 0 0,2 1 0 16,-2 1 0-16,3-1 0 0,-4 2 0 0,-1 0 0 0,-1-3 0 0,0 1 0 16,-8-5 0-16,8 10 128 15,-8-10-128-15,0 0 0 0,0 0 128 0,0 0-128 0,0 0 0 0,-1 7 128 16,-1 0 16-16,-3-2 0 0,-3-1 0 0,-4 0 0 15,-3-2-16-15,-1 2-128 16,-3-1 192-16,0-1-64 0,-3-2-128 0,-2 0 0 0,-3 0 144 0,-1 0-144 16,-1-2 0-16,-13-6 128 0,3 1-128 0,3 0 0 15,2-2 0-15,6 3 0 0,0-2 0 0,10 5 128 16,0-1-128-16,2-1 0 0,2-2 0 0,1 2 0 0,0 0 0 16,2-1 0-16,2 1 0 0,1 2 128 0,1-1 16 0,7 4 16 15,0 0 0-15,0 0 0 0,0 0 16 0,0 0 0 16,3-7 0-16,5 3 0 0,5 1-48 0,2 0-128 15,5-3 192-15,6 4-64 0,4-1-128 0,5 2 192 16,3 1-192-16,2-1 192 0,2 0-192 0,2-3 192 16,-5-3-192-16,-1 2 192 0,-2 1 48 0,-3-2 16 15,-4 1 0-15,9-1 0 0,-5-3 160 0,-15 5 32 16,-3 1 16-16,8 1 0 0,-5-2-192 0,-9 0-32 16,-2 3-16-16,-7 1 0 0,0 0-96 0,0 0-128 15,0 0 176-15,0 0-176 0,0 0 272 0,-5 6-48 16,-4-2-16-16,-2 3 0 0,-4 1 16 0,-3-1 0 15,-1 2 0-15,-4-3 0 0,-1 3-224 0,-4 2 0 0,-1 2 0 0,-3-3 0 16,-1 0 0-16,-3 2 0 0,-2-6 0 0,0-1 0 16,0 2 0-16,-16-4 0 15,9-3 0-15,18 0 0 0,2-1 128 0,2 0-128 0,2 0 0 0,5-3 0 16,-1-1 0-16,3 1 0 0,3-4 0 16,-2 2 0-16,6 2 128 0,7 4-128 0,0-11 0 0,0 11 144 15,7-5-144-15,3 1-224 0,4-4 48 0,4 3 16 16,5 3 160-16,5-2-208 0,2 0 80 0,23 0 128 15,1-1-144-15,-16 4 144 0,1-1 0 0,0 1 0 16,-2-1 0-16,0-2 0 0,-2 0 0 0,-4 1 0 16,-6 2 0-16,-3 1 0 0,-3-1 0 0,4 0 0 15,-8 2 0-15,-4 0 128 0,-11-1-128 0,0 0 144 16,0 0 0-16,0 0 0 0,0 0 0 0,-6 3 0 0,-5 1 128 16,-5 2 32-16,-4-1 0 0,-3-1 0 0,-4 3-160 15,-2 0-16-15,-3-2-128 0,-3 3 192 0,-3-3-192 0,-2 1 128 16,2 2-128-16,-19-3 0 0,5-2 0 0,24-1 128 15,-1-1-128-15,2 0 0 0,2-1 0 0,2-1 0 16,1-2 0-16,-3-2 0 0,9 2 0 0,6 0 0 16,3-1 0-16,2 0 0 0,5 4 0 0,0 0 0 15,2-3-144-15,6-4 144 0,4-2-208 0,6 3 48 16,4-3 16-16,6 3 0 0,5-3 144 0,23-3 0 16,-2 0-144-16,-1 4 144 0,-4-1 0 0,-17 5 0 15,0-3-144-15,-1 0 144 0,-3 4 0 0,-1-3 0 16,-2 1 0-16,-2 3 144 0,-4-1-144 0,-2 1 0 15,-3 0 144-15,-3 1-144 0,-3 0 0 0,-8 1 128 16,0 0-128-16,0 0 0 0,0 0 192 0,-6 4-16 16,-6 0-16-16,-11 6 0 0,-2-3-16 0,5 0 0 15,-5 0 0-15,-5 1 0 0,-4 2-144 0,-3-3 0 16,-3-1 144-16,1-1-144 0,-2-3 0 0,4 2 0 0,1-1 0 16,1 1 128-16,3-2-128 0,4-1 0 0,4 1 0 0,4-1 128 15,0-1-128-15,4 0 0 0,5-1 0 0,2-1 0 16,9 2 0-16,0 0 0 0,0 0 0 0,8-7-128 15,4 2 128-15,11-3-192 0,3-2 192 0,-3 6-192 16,5-1 192-16,5-1-160 0,3 1 160 0,3 1-160 16,-1-3 160-16,-1 2 0 0,-3 2 0 0,-4 0 0 15,-4 2 0-15,-3-1 0 0,-4-1 0 0,4 3 0 16,-9 0 0-16,-7 0 0 0,-7 0 0 0,0 0 0 16,0 0 0-16,0 0 144 0,0 0-144 0,-4 9 0 0,-3-4 208 0,-3 2-64 15,-3-2-16-15,-2 2 0 0,-2 2-128 16,-1-3 160-16,-5 0-160 0,1 1 160 0,-3-5-160 0,-9 1 0 15,2-1 0-15,3 1 0 0,2-3 0 0,10 0 0 16,-4 0 128-16,-3-1-128 0,6-2 0 0,8 0 0 16,-3 2 0-16,2-3 0 0,1-1 0 0,2 2 0 15,2-1-192-15,2 0 192 0,2-4-240 0,3 3 80 16,3 1 16-16,2 2 0 0,2 1-32 0,6-1 0 16,3 2 0-16,15 0 0 0,6 3 32 0,-8-1 0 15,4 3 0-15,1 1 0 0,2 0 144 0,-2-1 0 16,-2-1-144-16,-3 1 144 0,-4-1 0 0,-2-2 0 15,-4-1 0-15,-2 2 0 0,-3 1 0 0,-1 1 0 16,-2-1 0-16,-2-3 0 0,-3 2 0 0,-7-3 0 16,0 0 128-16,0 0-128 0,0 0 144 0,0 0-144 15,-7 6 160-15,-9 3-160 0,1-3 208 0,2 1-48 16,-2-2-16-16,-5-2 0 0,-6 3-144 0,1-1 160 16,-2-3-160-16,-3 1 160 0,-1 0-160 0,-12 1 0 0,5 0 0 0,15-3 0 15,0 1 0-15,2-4 0 16,2 2 0-16,2 2 0 0,3-1 0 0,3 0 0 0,2-1 0 0,2 1 0 15,7-1 0-15,0 0 0 0,0 0 0 0,0 0 0 16,0 0-128-16,9 0 128 0,5-1-160 16,4 1 160-16,4-1-160 0,3 0 160 0,4-1-160 0,2 0 160 15,1-3 0-15,-3 0 0 0,0 1 0 0,-2-2 0 16,-3-1 0-16,-4 3 0 0,-2-1 0 0,-4 0 0 16,-1 1 0-16,-6 2 0 0,-7 2 144 0,0 0-144 15,0 0 176-15,0 0-176 0,0 0 192 0,-6-3-192 0,-3 1 320 0,-2 2-64 16,-3 0 0-16,-2 1 0 0,1 0-128 0,1 1-128 15,0-1 192-15,3-1-192 0,-2 0 0 0,4 0 0 16,2 0 0-16,7 0 0 0,0 0 0 0,0 0 0 16,0 0 0-16,0 0 0 15,2-7-1216-15,3 0-320 0,4 0-48 0</inkml:trace>
  <inkml:trace contextRef="#ctx0" brushRef="#br3" timeOffset="186634.65">25454 14437 17103 0,'-15'-14'752'0,"6"7"160"0,0-3-720 0,0 1-192 0,2-3 0 0,-1 3 0 16,-1-2 0-16,2 0-192 0,0-1 32 0</inkml:trace>
  <inkml:trace contextRef="#ctx0" brushRef="#br3" timeOffset="187463.84">24266 14018 3679 0,'-14'3'320'0,"5"-3"-320"0,0-2 0 16,-2 1 0-16,2-3 1392 0,-2 3 208 0,-1 0 32 0,2-1 16 15,-2 1-960-15,1 0-192 0,-2 1-48 0,2 0 0 16,0-1 432-16,3-1 80 0,-3-2 0 0,5 2 16 16,6 2 48-16,0 0 0 0,0 0 0 0,-6-8 0 15,2 3 64-15,4 5 0 0,0 0 16 0,0 0 0 16,5-10-176-16,1 4-32 0,2-3-16 0,1 5 0 16,-9 4-304-16,12-3-48 0,0 1-16 0,1 1 0 15,-1 1-16-15,1 0-16 0,0 0 0 0,2 0 0 16,0 0 48-16,3 1 16 0,1 0 0 0,5 0 0 15,4-1-32-15,1 2 0 0,3-2 0 0,4 1 0 16,3-1-64-16,4 0-32 0,6 0 0 0,-2 1 0 16,4 1 16-16,1-1 0 0,-1-2 0 0,2 1 0 15,4-2-144-15,4 4-32 0,3 1 0 0,3 0 0 0,-2-2-256 16,-1 2 160-16,-3-2-160 0,0 2 128 0,0-1-128 0,5-1 0 16,4-1 0-16,1 5 128 0,0 1-128 0,-1-4 0 15,-3 1 0-15,3-1 0 0,3 3 256 0,4-1-16 16,2-1-16-16,1-1 0 0,-5-2-224 0,3 1 0 15,2 3 0-15,2 0 0 0,5-4 0 0,-2 0 144 16,-3-1-144-16,1-2 128 0,-4 3-128 0,6 3 0 16,3-2 0-16,1 2 128 0,0-1-128 0,-3-1 0 15,-1 1 0-15,3 0 0 0,4-2 0 0,-3 3 128 16,-2 2-128-16,-3-1 0 0,-2-3 0 0,0 0 0 16,5-1 128-16,-2 3-128 0,-1 2 0 0,2-1 0 15,-8-6 0-15,-1 2 0 0,1 3 0 0,1-2 0 0,1-1 0 0,1 0 0 16,-4-2 0-16,2-2 0 0,0 1 0 0,4 1 0 15,3-1 0-15,-1 2 0 0,-3 0 128 0,0-2-128 16,-2 2 0-16,3 3 0 0,2 1 0 0,-1-1 0 16,-4 2 0-16,0 1 0 0,-2-1 0 0,2-1 0 15,0-1 0-15,0 1 0 0,1-1 0 0,-2 0 0 16,-5-2 0-16,2 0 0 0,0-3 0 0,3 4 0 16,3 3 0-16,-2-3 0 0,-4-2 0 0,0-1 128 15,0 2-128-15,5 0 0 0,-3 2 0 0,1-1 0 16,-1-2 0-16,-2-1 0 0,-1 0 0 0,1 1 0 15,1-1 0-15,0 0 0 0,2 1 0 0,-35 1 0 16,3 1 0-16,5 2 0 0,4-1 0 0,2 2 0 16,3-1 0-16,0-1 0 0,0-1 0 0,48 5 0 15,-19-4 0-15,-41-1 0 0,3 1 0 0,5 0 0 0,1-1 0 0,0 1 0 16,-4-2 0-16,96 0 0 16</inkml:trace>
  <inkml:trace contextRef="#ctx0" brushRef="#br3" timeOffset="189534.85">24413 13943 15663 0,'0'0'688'0,"0"0"144"0,0 0-656 0,-4 9-176 16,4-9 0-16,-6 8 0 0,2 2 1248 0,0-1 224 16,1 0 32-16,3-9 16 0,-7 11-672 0,2-3-128 15,0 3-16-15,5-11-16 0,-6 6 32 0,6-6 16 16,-8 11 0-16,2-5 0 0,-1 0-32 0,7-6 0 15,0 0 0-15,-9 10 0 0,2-2-176 0,2 2-32 0,-2-2-16 0,1 2 0 16,-2-4-128-16,3 3-32 0,5-9 0 0,-7 7 0 16,7-7 128-16,0 0 0 0,-10 5 16 0,10-5 0 15,-9 9-64-15,9-9-16 0,0 0 0 0,-12 1 0 16,12-1-64-16,-11 1-32 0,11-1 0 0,0 0 0 16,0 0-16-16,-13-1 0 0,3-3 0 0,10 4 0 15,-9-9-16-15,0 3-16 0,0-2 0 0,3-1 0 16,-3-1-64-16,-1 0-16 0,0-3 0 0,-1-1 0 15,0-1-160-15,0 0 128 0,-1-2-128 0,-1-1 128 16,-1-3-128-16,-1-2 0 0,-1-1 0 0,-1-4 0 16,1 1 128-16,-1-3-128 0,1-1 0 0,-1 2 128 15,2-3-128-15,-3-2 0 0,3-2 0 0,-1 1 128 16,0-2-128-16,1-1 0 0,-3-6 144 0,4 4-144 16,2-1 128-16,0-2-128 0,-3 0 160 0,2 1-160 15,-4-3 176-15,5 2-176 0,-4-4 192 0,1 2-192 0,1-2 128 16,-1 2-128-16,0-1 0 0,-3-4 0 0,0 1 128 0,-4 0-128 15,-1-1 0-15,1-2 0 0,-4 1 128 0,1 1-128 16,-2-1 0-16,2 0 0 0,-3-2 0 0,1-3 0 16,2 1 0-16,-3 1 0 0,2-1 128 0,-1 2-128 15,3-1 0-15,-1 1 0 0,-1 1 0 0,1 1 0 16,0-2 0-16,-1-1 0 0,0 0 0 0,-2 0 0 16,0 2 0-16,0-1 0 0,0-2 0 0,0-2 0 15,-2-2 0-15,4 3 0 0,-1 2 144 0,0-1-144 16,-1 0 0-16,2 2 144 0,-2-2-144 0,0 1 160 0,0 2-160 15,0 0 160-15,0-1-32 0,0 1-128 0,0 1 192 0,0 1-64 16,-1 1 96-16,-2 0 16 0,1-3 0 0,-1 2 0 16,-1 1-48-16,2-1 0 0,-2-3 0 0,4-2 0 15,0 0-64-15,0-1-128 0,0-1 176 0,2 0-176 16,-1 1 0-16,0 3 0 0,2-1 0 0,-1 1 0 16,1 1 0-16,-3 0 0 0,-2-2 0 0,-1 3 0 15,-1-2 0-15,-1 1 0 0,0 1 0 0,-2-1 0 16,0 4 128-16,2-2-128 0,-1 2 0 0,3 2 0 15,1-1 144-15,-1 1-16 0,1-3-128 0,2-2 192 16,-1 0-64-16,2 0-128 0,-4 2 176 0,0-2-176 16,-1-1 128-16,1-1-128 0,1 3 0 0,-1 0 0 15,0 2 0-15,0-3 0 0,1-2 128 0,-1 3-128 16,-1 5 0-16,2 0 128 0,1 1-128 0,-3-3 0 16,1 2 0-16,2 0 0 0,0-2 0 0,0 3 0 15,-3-2 0-15,1 3 0 0,-1-4 0 0,-1 1 0 0,0-2 0 0,-1 2 0 16,1 3 0-16,1-4 0 0,2 3 0 0,2-1 160 15,0 0-160-15,0-3 128 0,0 2-128 0,1-1 0 16,3 5 0-16,1-5-176 0,0 0 176 0,2 3 0 16,-2-3 0-16,-1 3 0 0,1-1 0 0,-1 0 0 15,-1-2 0-15,3 4 0 0,-4-2 0 0,1 3 128 16,-1-2-128-16,2 2 0 0,1 0 0 0,0-2 128 16,0 2-128-16,1-3 0 0,-1 2 144 0,2-2-144 15,1 0 192-15,1-2-192 0,0 0 0 0,0-2 0 16,1 1 0-16,2 2 0 0,0-1 0 0,1 3 0 15,0-3 0-15,0 0 0 0,1 0 0 0,-3-2 0 16,2 5 0-16,0-2 0 0,-2-1 0 0,2 3 0 0,-1-3 0 0,0 3 0 16,-3 1 0-16,1 1 0 0,-1 1 0 0,1-3 0 15,2 2 0-15,-1-1 0 0,2 1 0 0,0 1 0 16,-2-3 0-16,-1 2 0 0,4 2 0 0,-1-2 0 16,-1 0 192-16,2 3-192 0,0 2 192 0,-2-1-192 15,0-4 0-15,1 4 0 0,-1 0 0 0,2 1 0 16,-1 0 0-16,1 2 0 0,0-2 0 0,0 1 0 15,-2 1 128-15,-1-1-128 0,-1 0 0 0,2 2 0 16,-2 1 0-16,0 0 0 0,-1-3 0 0,1 6 0 16,-1-2 128-16,1 0-128 0,1 3 0 0,-1 0 0 15,-1-3 128-15,1 3-128 0,-1 1 0 0,1-1 0 16,0 2 128-16,1 0-128 0,-1 3 0 0,1-1 0 16,2 1 0-16,1 2 0 0,1 2 0 0,-2-1 0 15,-1 0 0-15,0 0 0 0,1 2 0 0,4-1 0 16,-2 0 128-16,0-1-128 0,3 2 0 0,-1 1 0 0,-1 1 0 15,1 0 0-15,-1 2 0 0,3 1 0 0,-1-1 144 0,1-1-144 16,0 2 0-16,0 2 144 0,1-1-144 0,0 5 0 16,-1-2 144-16,3 2-144 0,-3-3 0 0,4 3 128 15,5 8-128-15,-5-11 0 0,0 2 0 0,-1-1 0 16,1 4 0-16,2-2 128 0,3 8-128 0,0 0 0 16,0 0 0-16,-7-5 0 0,7 5 0 0,0 0 0 15,-2-5 0-15,2 5 0 0,0 0 0 0,0 0 0 16,0 0-144-16,0 0 144 15,9 6-912-15,-1 3-112 0,1-3-32 0,3 1 0 16,0 2-2080-16,2-1-432 0</inkml:trace>
  <inkml:trace contextRef="#ctx0" brushRef="#br3" timeOffset="190979.95">23952 14167 18431 0,'0'0'816'0,"0"0"160"0,-4-12-784 0,1 3-192 0,2-1 0 0,0 4 0 16,1-4 672-16,0 10 96 0,0-9 0 0,0 9 16 15,0-10-272-15,0 10-48 0,0 0-16 0,0 0 0 16,0 0-16-16,0 0-16 0,0 0 0 0,0 0 0 15,-4-7 64-15,4 7 16 0,0 0 0 0,0 0 0 16,-9 5 32-16,0 0 16 0,0 2 0 0,2-1 0 16,-1 6 176-16,1-2 48 0,-1 2 0 0,0 2 0 0,1-1-128 15,0 0 0-15,2 1-16 0,-1 1 0 0,1 0-208 16,0 1-32-16,0 0-16 0,1-2 0 0,-1 0-112 0,0 3-32 16,0 2 0-16,-1 0 0 0,3 0-96 15,-2 0-128-15,-2 0 176 0,1-1-176 0,-1 1 144 0,2 2-144 16,0 1 0-16,1 0 144 0,-3-3-144 0,1 2 0 15,-1 6 0-15,1-3 0 0,-3 2 0 0,4-4 0 16,-2-2 0-16,2 2 0 0,-4 4 0 0,3-3 128 16,-2-3-128-16,1 2 0 0,2-2 0 0,-3 2 0 15,2-3 128-15,2 1-128 0,-1-1 0 0,1 1 0 16,-1 1 0-16,1-1 0 0,-2 0 0 0,1 2 0 16,-2-3 0-16,-3 1 0 0,3 2 0 0,-2 1 0 15,0 1 0-15,-3-1 0 0,0 1 0 0,0 3 0 0,1-2 0 16,-1 2 0-16,1-3 160 0,-1 0-160 0,0 0 192 0,-1 1-192 15,2 4 288-15,-1-3-48 0,1 1-16 0,-2-1 0 16,3 0-96-16,-2 0 0 0,0 0-128 0,-1 0 192 16,0 3-192-16,1-2 128 0,-2 1-128 0,1-2 0 15,1 4 0-15,-2-2 128 0,-1 3-128 0,-1 1 0 16,0 1 0-16,0 0 0 0,1-1 0 0,-2 1 0 16,1 0 0-16,-1 0 0 0,1 1 0 0,-2-1 0 15,-1 2 160-15,0-1-160 0,1-2 160 0,-1 0-160 16,-2-1 256-16,4-1-32 0,-4-5-16 0,3 3 0 15,-1-4-80-15,2 3-128 0,-1-3 176 0,1-2-176 16,3-5 128-16,2 1-128 0,-2-1 0 0,2-3 0 16,-1-3 0-16,2 2 0 0,0 1 0 0,0-4 0 0,1 0 0 0,1-2 0 15,0 0-144-15,9-8 144 0,-5 5-176 0,5-5 176 16,-7 2-208-16,7-2 80 16,0 0-1856-16,-7-6-384 0,0-6-64 15</inkml:trace>
  <inkml:trace contextRef="#ctx0" brushRef="#br3" timeOffset="197575.68">24198 14138 10127 0,'2'-18'896'0,"3"1"-704"0,0 1-192 0,-1 2 0 16,-1-3 1216-16,1 2 224 0,0 0 32 0,0 2 16 0,1 5 0 15,-2-2 0-15,-1 3 0 0,-2 1 0 0,0 6-240 0,0 0-48 16,0-8-16-16,0 8 0 0,0 0-144 0,0 0-16 16,0 0-16-16,0 0 0 0,0 0-336 0,0 0-64 15,-9 12-16-15,-1 5 0 0,-1 3-336 0,-3 7-80 16,-4 2-16-16,-3 5 0 0,-3 6-32 0,-1 3-128 15,-7-1 192-15,-1 9-64 0,-3 5 32 0,1-2 0 16,-2 5 0-16,0 2 0 0,-1-3-32 0,0 3-128 16,0 4 192-16,-2 4-64 0,1-2-128 0,-2-1 160 15,-1 2-160-15,-5 2 160 0,0-2-160 0,-2 3 0 16,-3 2 0-16,-1 0 128 0,4 4-128 0,1 2 0 16,1-1 0-16,-2 1 128 0,-2 0 16 0,1-1 0 0,-6 2 0 0,2-2 0 15,1 4 144-15,3-5 32 0,3 0 0 0,3 0 0 16,-1 1-144-16,3-3-32 15,3-2 0-15,-1 1 0 0,0 2-144 0,-1-2 128 16,-2 1-128-16,1 0 128 0,1 1-128 0,-1 2 0 0,0-3 0 0,0 2 0 16,2 3 0-16,0-2 128 15,2 2-128-15,-1-1 0 0,-1 1 0 0,-4-1 0 16,-4-4 128-16,-1 0-128 0,1-3 0 0,1 6 128 16,1-2-128-16,2-4 128 0,2 0-128 0,1-2 128 0,3-7-128 15,0 2 128-15,-2 1-128 0,4-4 0 0,-1 2 0 0,2-3 0 16,0 1 128-16,2-3-128 0,0-2 0 0,1-1 128 15,1-2-128-15,2 1 0 0,3 2 0 0,-1 2 0 16,-1-3 128-16,1-3-128 0,2-5 0 0,2-1 128 16,-1 3-128-16,-2-1 0 0,-2-1 144 0,3 0-144 0,-1 3 0 0,2-1 128 15,-1-4-128-15,2 0 0 0,0-5 0 0,2-3 0 16,0-3 0-16,2-2 128 0,0-2-128 16,4-2 0-16,1-1 0 0,2-1 128 0,1-4-128 0,-2-3 0 15,4 0 128-15,0-1-128 0,1-1 0 0,-1 3 0 16,0-2 0-16,0 4 128 0,1-2-128 0,-1 2 0 15,-1 4 0-15,-1-3 0 0,-1 1 0 0,1 1 0 16,2-2 0-16,-4 1 0 0,2-2 0 0,1 1 0 16,-1 2 0-16,3-2 0 0,-3-1 0 0,4 1 0 15,-3-2 0-15,-1-2 0 0,4-1 0 0,-3 0 0 16,-1-1 0-16,1-2 0 0,-1 1 0 0,-1-1 0 16,2-2 0-16,1-1 0 0,0 1 0 0,3-1 0 15,0-6 0-15,-2 2 0 0,0-2-128 0,2-1 128 16,1-2-128-16,0-2 128 0,-3 2 0 0,2 0 0 15,0 1 0-15,1-1 0 0,-3-2-144 0,-2 3 144 16,1 2-160-16,0-1 160 0,-3 2 0 0,2 1 0 0,1-2 0 0,2 4 0 16,-2-3 0-16,0 4 0 0,0-1 0 0,0-1 0 15,2 2 0-15,-1-4 0 0,2 0 0 0,-1-1-144 16,0 3 144-16,0-4 0 16,1 4 0-16,1-2-128 0,0 1 128 0,-2-1 0 0,1 3 0 15,2-5 0-15,-1 2 0 0,1 0 0 0,-1-3 0 0,3 2 0 16,2-7 0-16,-5 7 0 0,5-7 0 0,-4 6 0 15,4-6 0-15,-4 8 0 0,0-4 0 0,4-4 0 16,-6 6 0-16,2 3 0 0,4-9 0 0,0 0 0 16,-4 4 0-16,4-4 0 0,-5 2 0 0,5-2 0 15,0 0-128-15,0 0 128 0,0 0-128 0,-5-7 128 16,5 7-192-16,-1-14 64 0,-1 1 0 0,2-2 0 16,0-3 128-16,3 4-192 0,0-3 192 0,-1 1-192 0,1-3 192 15,2 0 0-15,0 1-144 0,0-4 144 0,1-2 0 0,2 0 0 16,1-2 0-16,0 1 0 0,0-5-128 0,1 2 128 15,0-3 0-15,1-3 0 0,1-3 0 0,0 1 0 16,1 1 0-16,2-3 0 0,2-2 0 0,2-4 0 16,4-3-144-16,1-2 144 0,0-7 0 0,4-2 0 15,1 0 0-15,2-1 0 0,-3-6 0 0,2 2-128 16,3-6 128-16,3-6 0 0,5-5 0 0,-2 1 0 16,2-2 0-16,5 1 0 0,3-4 0 0,2-3 0 15,1-5 0-15,0 0 0 0,-2 2 0 0,2-3 0 16,3-2 0-16,0 1 0 0,1 1 0 0,3 0 0 15,2 0 0-15,0 1 0 0,0-5 0 0,1-2 0 16,2 2 0-16,-1 2 0 0,2-3 0 0,1 1 0 16,3-3 0-16,0 3 0 0,-6-1 0 0,1 2 0 15,-5-6 0-15,4 4 0 0,0-1 0 0,2 5 0 0,-1-2 0 0,-3 1 0 16,-2 0 0-16,-4 2 0 16,-7 1 0-16,1 3 0 0,-1 1 0 0,0 0 0 0,-1 0 0 15,2 2 0-15,0 2 0 0,-1 3 0 0,2-3 0 0,-3 3 0 16,-5-1 0-16,-1 0 0 0,-3 2 0 0,-1-1 0 15,2 4 0-15,-3 3 0 0,-1-1 0 0,0 4 0 16,-2 2 0-16,-2 2 0 0,0 5 0 0,-2 1 0 16,-1 4 0-16,-4 1 0 0,-1 3 0 0,-1 1-160 15,-1 2 160-15,0 1-128 0,-3 5 128 0,-2-1-128 0,1 3 128 16,-3 5-160-16,-3 3 160 0,2 0-160 0,-1-1 160 16,1 8 0-16,-1 0 0 0,-1 4-128 0,0 0 128 0,1 1-128 15,-1 2 128-15,-2 1-128 0,-2 1-16 16,-1 6 0-16,0-1 0 0,1 0 0 0,-1 0 144 0,-1 5-128 15,-1-3 128-15,1 5-128 0,0 0 128 0,-1-1 0 16,2 1 0-16,-6 6 0 0,0 0 0 0,9-3 0 16,-1 0 0-16,-8 3 0 0,9-3 0 0,-9 3 0 15,9 4 0-15,-9-4 0 0,8 7 0 0,-1 6 0 16,-2-1 0-16,-1 4 128 0,-2 2-128 0,1 5 0 16,-4 1 0-16,-2 6 0 0,-1 6 0 0,-1 5 0 15,-4 7 0-15,0 4 0 0,-3 3 0 0,-2 3 0 16,-3 5 0-16,1 0 0 0,-2 2 0 0,-3 1 0 15,0 6 0-15,-2 5 128 0,-1-2-128 0,-2 1 0 16,-3 3 0-16,-4 2 0 0,-5 2 0 0,-4-1 0 16,-3 6 128-16,-2 1-128 0,-1 0 128 0,-1 4-128 0,-1 3 128 0,0 1-128 15,2 3 0-15,-4 1 0 16,-6 2 0-16,-5 2 128 0,0 3-128 0,-1 0 0 16,2 2 0-16,1 0 128 0,0 3-128 0,-3 1 0 0,-2 0 0 15,-2 0 0-15,-5-3 0 0,2 3 0 16,1 2 0-16,3-3 0 0,4-4 0 0,-4 5 0 0,-4-4 0 0,0-1 128 15,1 1-128-15,1 0 0 0,0 0 0 0,3 3 128 16,3-1-128-16,-3 1 0 0,2-5 0 0,1 0 0 16,0 4 0-16,2-8 0 0,4-6 0 0,2-3 0 15,3-3 0-15,0 2 128 0,-1 0-128 0,-1-5 0 16,0-4 0-16,2-4 0 0,1 2 0 0,2-2 0 16,2 2 0-16,3-4 0 0,1-4 0 0,3-2 0 0,2 0 0 15,-1-1 0-15,-3-3 0 0,2-3 0 0,0 0 0 0,0-1 0 16,3-4 0-16,17-27 0 15,-1 6 0-15,-4 5 0 0,0 1 0 0,0 2 0 0,-1 3 0 0,2-1-128 16,0-3 128-16,-18 39 0 0,10-16-288 0,8-11 32 16,1-8 0-16,7-6 0 15,3-7-512-15,8-20-112 0,0-2-16 0</inkml:trace>
  <inkml:trace contextRef="#ctx0" brushRef="#br3" timeOffset="198073.15">20915 19917 11055 0,'-42'47'480'0,"13"-10"112"15,-2 9-464-15,-3 8-128 0,-2 7 0 0,-2 5 0 0,1 3 448 0,1 1 64 16,-1 1 0-16,0 2 16 0,3 0-528 0</inkml:trace>
  <inkml:trace contextRef="#ctx0" brushRef="#br3" timeOffset="201775.02">18380 3637 11055 0,'0'0'976'0,"-6"-5"-784"0,6 5-192 0,-8-6 0 15,2 2 1072-15,6 4 160 0,-8-3 48 0,8 3 0 16,-11 0-288-16,2 0-48 0,0 0-16 0,0 0 0 16,0 0-48-16,9 0-16 0,-8 3 0 0,8-3 0 15,0 0-16-15,0 0 0 0,0 0 0 0,0 0 0 0,0 0-272 16,0 0-48-16,0 0-16 0,0 0 0 0,0 0-176 0,8-5-32 15,0-4-16-15,2 1 0 0,2-3 80 0,0 2 16 16,1-4 0-16,0 1 0 0,2-1-64 0,-2 0 0 16,0 0 0-16,0 5 0 0,1-6-128 0,-2 3-16 15,2 4-16-15,-1 3 0 0,-2-1-160 0,2 4 192 16,-1 4-192-16,1 4 192 0,-3 5-192 0,1 5 0 16,-5 3 0-16,0 4 0 0,-1 7 208 0,-2-2 16 15,-4 3 0-15,-3 2 0 0,1 3 96 0,-4 0 32 16,-5-3 0-16,-2-1 0 0,0 0 80 0,-1-6 16 15,0 0 0-15,1-7 0 0,1-2 176 0,0-3 32 16,2-5 16-16,1-1 0 0,-3-6-240 0,4-3-48 16,-1-3-16-16,1-7 0 0,1-3-80 0,3-7-16 0,3-8 0 0,-1-5 0 15,1-4-80-15,3-2-32 0,3-6 0 0,2 1 0 16,2-4-160-16,3 4 0 0,3 0 0 0,3 6 0 16,-2 3 0-16,1 9-176 0,2 2 176 0,0 7-128 15,0 6 128-15,0 3-128 0,-3 8 128 0,0 8-128 16,0 3 128-16,-2 11-128 0,-1 3 128 0,-4 8-128 15,-4 1 128-15,-2 3 0 0,-5 1 0 0,-2-1 0 16,-7 1 0-16,0-1 0 0,-3-4 0 0,-2-1 0 16,-1-5 176-16,0 1 16 0,1-4 0 0,4-5 0 15,0-6 112-15,3-1 16 0,6-5 16 0,4-7 0 16,0 0-192-16,0 0-144 0,7-13 192 0,5-6-192 16,2-6 128-16,4-6-128 0,4-3 0 0,2-2 0 15,4-5 0-15,1 2 0 0,1-3-240 0,0 1 80 0,2 1-32 16,-1 4 0-16,-1 6 0 0,-5 7 0 0,-2 6 32 0,-4 6 0 15,-3 6 0-15,-3 5 0 16,-1 6 160-16,-7 6-208 0,-5 3 80 0,-5 8 128 16,-7 3-144-16,-4 4 144 0,-7 3 0 0,-5 0 0 0,-5-2 0 0,-2 1 176 15,-1-3 0-15,0-1 0 0,0-6 384 0,5 0 80 16,1-6 0-16,5-2 16 0,6-4-256 0,2-3-48 16,5-6-16-16,12-1 0 0,-8-8-336 0,4-2 144 15,3-6-144-15,6-6 0 16,1-6-976-16,3 0-304 0,0-2-64 0,4-3-16 15,3-3-1488-15,0-1-288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01:41.545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15867 3032 16575 0,'0'0'1472'0,"0"0"-1168"16,0 0-304-16,0 0 0 0,0 0 528 0,0 0 48 15,0 0 16-15,0 0 0 0,0 0 560 0,6 5 96 16,-6-5 32-16,8 5 0 0,3-2-208 0,0-1-48 15,0 0 0-15,3-2 0 0,2 0-224 0,0-2-48 16,2 0-16-16,4 1 0 0,1-1-96 0,1 1-32 16,4-1 0-16,2 2 0 0,2 0-160 0,2 0-16 15,3 0-16-15,1 0 0 0,3 0-64 0,2 0-16 16,3 0 0-16,2 0 0 0,3 0-48 0,0 0-16 0,6 0 0 0,26 0 0 16,-6 0-144-16,-3 2-128 15,-3-4 144-15,2 0-144 0,-1 1 192 0,3 1-48 0,1 0-16 0,2 0 0 16,-2-1 16-16,2-1 0 15,0 1 0-15,3 1 0 0,2-1-16 0,1 1-128 16,3 0 192-16,-2 0-64 0,-1 0 0 0,2 0-128 16,3 0 192-16,2 0-64 0,0 1-128 0,1-1 0 0,-1 0 0 15,2 0 0-15,3 0 0 0,-3 0 0 0,3 0 144 0,-4 0-144 16,1 0 0-16,3 0 128 0,3 0-128 0,-1 0 0 16,-4 1 0-16,1-1 128 0,2 2-128 0,-3-1 0 15,0-1 0-15,0 1 0 0,-3 3 0 0,3-3 0 16,2 1 0-16,-1-1 0 0,2 0 0 0,-2-1 0 15,0 0 0-15,4 0 0 0,1 0 0 0,3 1 128 16,-2 1-128-16,0-2 0 0,-3 0 0 0,2 0 0 0,3 0 0 0,0 0 0 16,1 0 0-16,3 0 0 0,1-2 0 0,-3 2 0 15,-3 0 0-15,1-1 0 0,3-1 0 0,-2-1 0 16,1-1 0-16,-2 3 128 0,-2-2-128 0,2 2 176 16,2-1-176-16,-2 0 192 0,-5 2-192 0,1-2 0 15,4-1 0-15,1-1-176 0,2 1 176 0,-2 0 0 16,-6 2 0-16,4 0 0 0,2-1 0 0,-1 0 0 15,-4 0 128-15,-1 0-128 0,-2 1 176 0,4-2-48 16,3-2 0-16,-2 2 0 0,-2 2-128 0,1-1 0 0,0-5 0 0,2 2 0 16,1 1 0-16,-4 2 0 0,-5-2 0 0,4 2 0 15,3-2 0-15,0 1 0 0,-5 1 0 0,-2-1 0 16,-1-1 0-16,1 2 0 0,4-1 0 0,-2 2 0 16,-4-2 0-16,2 2 0 0,0-1 0 0,4 0 0 15,1 1 0-15,-3-3 0 0,-5 0 0 0,1 2 0 16,2 2 0-16,1 0 0 0,2-1 0 0,-4 1 0 15,-3-3 0-15,1 2 0 0,6 1 0 0,-5 0 0 16,-1-2 144-16,-2 1-144 0,-3-1 160 0,3 2-160 16,4 3 192-16,-2-1-48 0,0-2-16 0,-5 0 0 15,-2-2-128-15,3 2 0 0,2 3 0 0,-2-2 128 16,0-2-128-16,-2 1 0 0,0 0 0 0,2 1 0 16,0 1 0-16,0-2 0 0,-3 1 128 0,-3-1-128 15,-2-1 0-15,-2 2 0 0,2-2 0 0,0 1 0 0,1 0 0 0,-4 0 0 16,-2-2 0-16,-3 1 0 0,-1 2 0 0,1 1 0 15,3-2 128-15,-3 1-128 0,-2-1 0 0,-5 0 0 16,-5-1 0-16,1 1 0 0,1 0 0 0,0 0 0 16,-3 0 0-16,2 0 0 0,0 2 0 0,-2-1 0 15,-2-1 0-15,-2 0 0 0,-3 0 0 0,1 2 0 16,-1 0 0-16,-2 2 0 0,1-4 0 0,-1 1 0 16,2 1 0-16,-3-2 0 0,-1 0 0 0,-1-2 128 15,-6-3-128-15,-2 5 0 0,-1 0 0 0,-2 0 128 16,0-1-128-16,-2 1 0 0,-3 1 0 0,-1 0 128 15,1 2-128-15,-2 0 0 0,-2-1 128 0,0-1-128 16,-3 1 0-16,-2-2 128 0,-2-2-128 0,-1 4 0 0,-4 0 0 0,-1-2 128 16,-1-1-128-16,-1 1 0 15,-11 0 0-15,0 0 0 16,0 0-272-16,0 0-144 0,0 0-32 0</inkml:trace>
  <inkml:trace contextRef="#ctx0" brushRef="#br0" timeOffset="8400.27">859 3842 11967 0,'-4'-8'1072'0,"1"-1"-864"16,-1 2-208-16,-1-1 0 0,1-1 1248 0,-1 2 208 16,0-2 32-16,1 4 16 0,1-2 304 0,1 0 64 15,-1 1 16-15,1-1 0 0,-1 2-496 0,3 1-112 16,-4 1 0-16,3 2-16 0,1 1-416 0,0 0-80 16,0 0 0-16,0 4-16 0,0 0-416 0,0 6-80 15,-1 1 0-15,0 7-16 0,-2 5-80 0,2 4-16 16,1 6 0-16,-3 6 0 0,-1 7 32 0,4 0 0 15,-1 1 0-15,1 1 0 0,0-2-176 0,4-3 192 16,1-6-192-16,1-7 192 0,3-2-192 0,2-6 0 0,-3-3 0 0,6-5 0 16,-1-3 0-16,4-4 0 15,0-2 0-15,2-5 0 0,-1-1 288 0,5-6-32 0,-1-7 0 0,2-4 0 16,-1-2 176-16,0-7 16 16,-3-1 16-16,-1-2 0 0,0-1-208 0,-1 2-32 0,-2-5-16 0,2-2 0 15,-1 1-208-15,-3-3 176 0,-7-2-176 0,4 2 160 16,-4 5-160-16,0 3 128 0,-1 3-128 0,0 6 128 15,1 6-128-15,-1 6 0 0,-6 9 0 16,0 0 0-16,0 0-192 0,11 9 48 0,-4 8 0 0,-2 9 0 16,-3 4 144-16,0 13 0 0,-4 5 0 0,0 9-128 15,-3 6 128-15,-4 8 0 0,-3 8 128 0,-3 6-128 16,-3 10 144-16,-2-2-144 0,-2-3 192 0,1-2-192 0,-2-8 224 0,1-1-64 16,-2-7-16-16,-1-4 0 0,-2-5 320 0,0-6 64 15,1-3 16-15,7-20 0 0,-4 0 96 0,-1-1 32 16,-1-2 0-16,1-2 0 0,-1 0-192 0,1 1-32 15,0-7-16-15,6-7 0 0,-1-6-160 0,1-1-16 16,0-5-16-16,2-2 0 0,-1-3-16 0,3-3 0 16,1-1 0-16,1-7 0 0,1-2-224 0,4-7 0 15,4 1 0-15,7 1 0 0,4 0-256 0,-1 7 0 16,4 0 0-16,1-1 0 16,4-1-1632-16,1 1-320 0,2 2-64 0</inkml:trace>
  <inkml:trace contextRef="#ctx0" brushRef="#br0" timeOffset="8714.95">2017 3960 3679 0,'0'0'320'0,"-10"0"-320"0,10 0 0 0,0 0 0 16,0 0 3632-16,0 0 656 0,0 0 128 0,0 0 16 0,0 0-2224 0,0 0-448 15,17 0-96-15,3-1 0 0,4-2-672 0,2-1-128 16,-2-1-32-16,4 0 0 0,0 1-480 0,0 1-96 15,0-1-32-15,-3 3 0 0,-2 1-224 0,-3 5 0 16,-2 1 0-16,-5 3-8672 16,-2 2-1776-16</inkml:trace>
  <inkml:trace contextRef="#ctx0" brushRef="#br0" timeOffset="8855.9">2076 4316 12895 0,'0'0'576'0,"0"0"112"0,0 0-560 0,0 0-128 16,10-3 0-16,4 2 0 0,1 1 3072 0,5-1 592 15,2-5 112-15,4-1 32 0,0-3-2096 0,3 1-432 16,4-4-64-16,4 3-32 0,3-3-640 0,3 0-128 0,1 4-32 0,-2-2 0 16,-2 6-384-16,-2-1-144 15,-2 0 0-15</inkml:trace>
  <inkml:trace contextRef="#ctx0" brushRef="#br0" timeOffset="10467.66">3957 3914 7359 0,'-9'-9'320'0,"9"9"80"0,-8-2-400 0,-2-2 0 15,-2-4 0-15,-2 5 0 0,-3 1 1696 0,-1 1 256 16,1 0 48-16,-1 2 16 0,-5 2-368 0,0-1-80 15,0 2-16-15,-1 4 0 0,-4-1-320 0,-1 5-64 16,-3-2-16-16,1 4 0 0,-3 2-256 0,1 5-48 16,-1 4-16-16,1 0 0 0,1 3-320 0,3 0-64 15,1 3 0-15,5 2-16 0,4-4-144 0,4 3-32 16,-1-2 0-16,6-4 0 0,4-2-32 0,3-1-16 16,3-1 0-16,4-1 0 0,1-2-16 0,7 0 0 15,0-1 0-15,5-1 0 0,2-2 48 0,4-1 0 16,3 1 0-16,1-5 0 0,2-1-32 0,1-2 0 15,-1 0 0-15,0-3 0 0,-1 0-80 0,3 0 0 16,-1 1-128-16,-5-3 192 16,-3-3-2256-16,-2 0-464 0</inkml:trace>
  <inkml:trace contextRef="#ctx0" brushRef="#br0" timeOffset="10669.58">4211 4486 21183 0,'0'0'944'0,"3"14"192"16,-1 5-912-16,1 4-224 0,-2-1 0 0,0 3 0 0,1 4 1616 0,-4 2 288 15,-1-2 48-15,-1 3 16 0,1 4-448 0,-3-3-96 16,-2-2-16-16,4-1 0 0,-1 0-848 0,2-3-176 16,-1 0-48-16,0-6 0 0,0-1-160 0,3-2-48 15,1-4 0-15,4 0 0 16,2-4-1488-16,2 1-304 0,2-5-64 0</inkml:trace>
  <inkml:trace contextRef="#ctx0" brushRef="#br0" timeOffset="11351.01">4952 4116 9215 0,'0'0'400'0,"-10"2"96"0,10-2-496 0,-9 3 0 16,0 3 0-16,2 1 0 0,-1-2 1536 0,0 3 192 15,1 1 64-15,-1-2 0 0,-1 4-384 0,3 0-80 16,2-3-16-16,4-8 0 0,-5 10-352 0,5-10-64 15,0 0 0-15,4 9-16 0,1 1-224 0,4-5-32 16,4 0-16-16,3-1 0 0,3 0 112 0,5-2 32 16,4 1 0-16,3-3 0 0,1 0-256 0,1 0-48 15,1 1-16-15,0-1 0 0,-3-1-176 0,2-2-48 16,-4-3 0-16,-2 1 0 0,-1-2 144 0,-3-1 32 16,-2 0 0-16,-2-2 0 0,-1 1-96 0,-3-3-16 15,-1 2 0-15,-3-1 0 0,-3-3-80 0,-2 1-32 16,-2 2 0-16,-4-2 0 0,-5 3-32 0,-1-2 0 15,-3 2 0-15,-5 1 0 0,-5-3 48 0,-2 4 0 16,-2-2 0-16,-5 5 0 0,-5 1-32 0,-2 6 0 16,-3 5 0-16,-3 7 0 0,0 1-144 0,1 5 128 15,-1 3-128-15,5 6 128 0,3-1-128 0,3 7 160 0,1 0-160 0,2 2 160 16,7 0-160-16,4-1 192 0,5-2-192 0,6-2 192 16,3 0-48-16,8-2 0 0,2-2 0 0,6 0 0 15,2-6 96-15,3-3 16 0,5-3 0 0,4-2 0 16,5-2 16-16,5-1 16 0,5-1 0 0,3-5 0 15,2-3-144-15,-1-2-16 0,2-3-128 0,-2-3 192 16,-2-3-1584-16,-4 2-320 0,-3-2-64 0,-1 2-16 16</inkml:trace>
  <inkml:trace contextRef="#ctx0" brushRef="#br0" timeOffset="11852.11">5678 3494 3679 0,'-10'11'160'0,"10"-11"32"0,-6 6-192 0,6-6 0 0,-8 7 0 0,8-7 0 0,-6 9 3536 0,6-9 672 15,0 0 128-15,0 0 16 0,0 0-2112 0,0 0-416 16,0 0-96-16,14 2 0 0,3-2-384 0,4 0-64 16,2-2 0-16,1-5-16 0,1 2-464 0,2 0-96 15,2-4 0-15,3 2-16 0,1 0-304 0,-1-2-64 16,-1 2-16-16,-1-1 0 0,-1 3-176 0,-1 2-128 15,-3 0 144-15,1-1-144 0,-6 3 0 0,-1-1 0 16,-1 2-208-16,-2-1-14784 0</inkml:trace>
  <inkml:trace contextRef="#ctx0" brushRef="#br0" timeOffset="12235.43">6301 3229 23951 0,'0'0'2128'0,"0"0"-1696"16,0 0-432-16,4-9 0 0,3 0 416 0,2 4 0 0,1-2 0 0,2 0 0 16,-1 0-48-16,6-2-16 0,1 4 0 0,1-3 0 15,1 3 416-15,-1 1 64 0,1 0 32 0,1 2 0 16,-3-2-400-16,-2 4-80 0,-4 1 0 0,2 6-16 15,-3 2-224-15,-1 7-144 0,-2 2 192 0,-4 2-192 16,-4 3 192-16,-5 2-64 0,-4 9 0 0,-3 1-128 16,-3 2 336-16,-4 1-32 0,-3 0-16 0,-2-1 0 15,-3-3-48-15,1-3-16 0,0-3 0 0,2-3 0 0,4-6 144 0,2-1 16 16,3-3 16-16,5-4 0 16,5-1-128-16,5-10-16 0,0 6-16 0,0-6 0 0,0 0-48 15,13 6 0-15,4-6 0 0,2 0 0 0,0 0 48 0,8-1 0 16,2-3 0-16,-2 2 0 0,1-1-240 0,0 1 128 15,-2 1-128-15,0-2 0 0,-2-2 0 0,-1 2 128 16,-3 2-128-16,2-1 0 16,-1-1-1024-16,2-1-240 0,-2-1-48 0,-1-1-14176 0</inkml:trace>
  <inkml:trace contextRef="#ctx0" brushRef="#br0" timeOffset="12472.72">7172 3037 26655 0,'0'0'1184'0,"0"0"240"0,0 0-1136 0,0 0-288 15,0 0 0-15,0 0 0 0,-8 12 848 0,-2 3 112 0,-3 1 32 0,-1 4 0 16,5-10 320-16,-1 5 64 0,-1 5 16 0,-1 3 0 16,1 1-672-16,1 6-128 0,2 0-16 0,2 6-16 15,-5 32-304-15,5-8-64 0,2-10-16 0,4-6 0 16,4-8-176-16,4-5 128 0,2-3-128 0,1-1 128 15,2-5-128-15,2-3 0 0,1-4 0 0,0-4 0 16,1 0 0-16,-5-4 0 0,0 0-144 0,-12-7 144 16,0 0-1664-16,9-8-240 0,-6-1-32 15</inkml:trace>
  <inkml:trace contextRef="#ctx0" brushRef="#br0" timeOffset="12607.33">6773 3405 17503 0,'0'0'1552'0,"0"0"-1232"16,0 0-320-16,10 0 0 0,4 0 1856 0,3 0 304 15,4 0 64-15,4-2 16 0,3-1-976 0,-4-1-192 16,4 0-48-16,4 0 0 0,4 2-368 0,2-2-80 16,3-1 0-16,20 2-16 15,-2 7-944-15,0 0-176 0</inkml:trace>
  <inkml:trace contextRef="#ctx0" brushRef="#br0" timeOffset="13052.66">7864 3883 21935 0,'0'0'960'0,"0"0"224"0,0 0-944 0,0 0-240 16,0 0 0-16,12 5 0 0,-7 9 704 0,0 1 112 15,-4 5 16-15,-2 4 0 0,-1 7 64 0,-2 3 32 16,1 3 0-16,-1 1 0 0,2 3-352 0,-2 3-80 16,-1 1-16-16,1 3 0 0,-4 2-192 0,3-5-32 15,0 1-16-15,1-5 0 0,1-3-240 0,-1-5-288 16,-1-2 64-16,1-9-8800 15,1-4-1776-15</inkml:trace>
  <inkml:trace contextRef="#ctx0" brushRef="#br0" timeOffset="13208.74">7718 4320 21183 0,'16'-3'944'0,"-2"4"192"0,3 2-912 0,7 0-224 0,3-3 0 0,5 1 0 16,1 3 640-16,3-3 96 0,0 0 16 0,1-2 0 15,0-2-208-15,0 3-32 0,0 4-16 0,-2 1-7872 16,0 2-1584 0</inkml:trace>
  <inkml:trace contextRef="#ctx0" brushRef="#br0" timeOffset="13519.24">9181 4034 17503 0,'0'0'768'0,"0"0"176"0,0 0-752 0,0 0-192 16,-10-2 0-16,0 4 0 0,-1 2 2976 0,-5 3 560 16,-3-2 112-16,-4 7 32 0,-3-2-2464 0,-4 6-480 15,0 3-96-15,-4 2-32 0,-2 0-144 0,-1 4-16 16,2-1-16-16,0 4 0 0,3-3-112 0,6 3 0 15,3 0-16-15,10-8 0 0,2-1-176 0,3 2-128 16,-1-2 192-16,4 0-192 0,3-1 128 0,3 1-128 16,3-3 0-16,3 0 0 0,3-4 144 0,6 1-144 15,2 0 0-15,3-4 144 0,3 1-144 0,2-4 0 16,0 2 0-16,13-3-176 16,-5-3-1296-16,-4 0-272 0,-2-2-48 0,-4-2-16 0</inkml:trace>
  <inkml:trace contextRef="#ctx0" brushRef="#br0" timeOffset="13886.96">9235 4566 20271 0,'0'0'1792'15,"0"0"-1424"-15,0 0-368 0,0 0 0 16,0 0 1056-16,0 0 144 0,0 0 16 0,7 0 16 0,4 0 192 0,0 0 48 16,0 2 0-16,2 0 0 0,-1 2-512 0,0 2-80 15,2-1-32-15,-1 6 0 0,0-3-336 0,-2 5-80 16,-1-3-16-16,-2 3 0 0,-2 2-96 0,-2 2-32 16,-3-2 0-16,-1 3 0 0,-2 3 192 0,-2 0 32 15,-1-1 16-15,0-1 0 0,2-2 160 0,-1-1 16 16,2 0 16-16,1-1 0 0,1-4-80 0,2 1 0 15,3 0-16-15,2-4 0 0,0 0-176 0,5-3-16 16,0 0-16-16,6 1 0 0,3-2-176 0,-2-1-48 16,2-3 0-16,2-3 0 0,3-1-192 0,-4-1 144 15,4 1-144-15,-2 0 128 16,-1-1-880-16,-2 0-176 0,0 3-32 0,-2-1-11712 16,-1 1-2352-16</inkml:trace>
  <inkml:trace contextRef="#ctx0" brushRef="#br0" timeOffset="14954.88">10524 3401 7359 0,'0'0'320'0,"0"0"80"0,0 0-400 0,0 0 0 0,0 0 0 0,0 0 0 15,0 0 1744-15,0 0 272 0,-9-5 48 0,-1 5 16 16,-2 5-800-16,-1 1-176 0,-1 6-16 0,-3 4-16 16,-1 4 80-16,-4 6 32 0,-2 8 0 0,-3 8 0 0,-1 5-144 0,-1 8-16 15,0 7-16-15,0 11 0 16,-1 10-336-16,3 5-64 0,-1 0-16 0,5-3 0 0,2-1-384 0,5-5-80 16,3-4 0-16,3-7-128 0,2-4 224 0,3-11-64 15,4-6-16-15,2-5 0 0,4-5 96 0,3-6 16 16,2-3 0-16,2-7 0 0,-1 0-64 0,4-5 0 15,4-3 0-15,2-6 0 16,2-2-2096-16,-1-6-416 0</inkml:trace>
  <inkml:trace contextRef="#ctx0" brushRef="#br0" timeOffset="15387.48">10571 4332 21647 0,'0'0'960'0,"0"0"192"0,0 0-912 0,0 0-240 0,-7 6 0 0,7-6 0 16,0 0 336-16,0 0 32 0,7 8 0 0,4-4 0 15,4-4 240-15,4-2 48 0,3-3 16 0,5-2 0 16,-2 0-16-16,4-5 0 0,2 2 0 0,1 1 0 15,1-2-48-15,-1 2-16 0,-3-5 0 0,-3 1 0 16,-1-2-192-16,-5 1-32 0,-4-1-16 0,-4 1 0 0,-4 2-32 0,-3 2 0 16,-3 1 0-16,-3 2 0 0,-4-4 112 0,-5 4 16 15,-4-2 0-15,-5 5 0 0,-6 1-128 0,-4 5-32 16,-4 2 0-16,-1 6 0 0,-2 0-144 16,1 6-16-16,-2 6-128 0,0 2 192 0,1 8 48 0,3 1 0 15,3 3 0-15,1-1 0 0,6 2 16 0,5-1 16 16,6-3 0-16,6 1 0 0,5-1-96 0,6-1-32 15,5-3 0-15,4-6 0 0,5-5-16 0,7-4 0 16,4-3 0-16,6-1 0 0,3-5 96 0,7-1 16 16,5 0 0-16,3-4 0 0,3-3-240 0,-1 0-256 15,-2-2 48-15,-7-2 16 16,-7-3-2816-16,-5-3-576 0,4-12-96 0,-7 5-32 0</inkml:trace>
  <inkml:trace contextRef="#ctx0" brushRef="#br0" timeOffset="15745.8">11153 3654 15663 0,'0'0'1392'0,"0"0"-1120"0,-8 1-272 0,8-1 0 0,0 0 1024 0,0 0 128 16,0 0 48-16,0 0 0 0,0 0 256 0,0 0 48 15,0 0 16-15,0 0 0 0,7 9-240 0,-7-9-64 16,14 5 0-16,3-2 0 0,1-2-336 0,-5-1-80 15,1-1-16-15,2-1 0 0,3-2-384 0,1-1-80 16,0 2 0-16,0 0-16 0,-1 2-160 0,-1-3-16 16,2 0-128-16,-2 2 192 15,-3-1-1200-15,1 2-240 0,-2-2-48 0,3 2-12576 0</inkml:trace>
  <inkml:trace contextRef="#ctx0" brushRef="#br0" timeOffset="16032.72">11852 3243 24991 0,'0'0'1104'0,"0"0"240"0,0 0-1088 0,0 0-256 15,0 0 0-15,0 0 0 0,0 0 896 0,0 0 112 0,0 0 16 0,-5 3 16 16,-1 3 144-16,-1 3 32 0,1 1 0 0,-4 8 0 15,-1 5-512-15,3 1-80 0,0 5-32 0,3 2 0 16,0 2-256-16,2 2-48 0,2 3-16 0,1 2 0 16,0-5-272-16,4-3 128 0,1-1-128 0,0-8 0 0,0 3 144 0,1 0-144 15,-1-2 0-15,4-4 144 0,-1-1-144 0,0-1 0 16,-1-1 0-16,1-5 128 0,0 0-352 16,-2-1-80-16,1-4-16 0,-7-7 0 15,0 0-2240-15,0 0-464 0</inkml:trace>
  <inkml:trace contextRef="#ctx0" brushRef="#br0" timeOffset="16205.86">11544 3529 23039 0,'0'0'2048'0,"0"0"-1648"0,11-1-400 0,3-2 0 0,5 1 1408 0,3-1 192 16,4 2 32-16,4 0 16 0,1-2-624 0,3-1-128 15,4 2-32-15,4-5 0 0,5 1 32 0,2 1 0 16,0-4 0-16,1 3 0 0,-2 1-576 0,-2-3-96 15,-4 3-32-15,-4 1 0 16,-4-2-1152-16,-3 3-224 0,-5 2-48 0</inkml:trace>
  <inkml:trace contextRef="#ctx0" brushRef="#br0" timeOffset="17489.53">16809 3469 10127 0,'0'0'896'15,"13"2"-704"-15,-4-2-192 0,2 0 0 0,-11 0 1168 0,14 0 208 16,-1 2 32-16,0 2 16 0,0 2-256 0,3 5-48 15,3 4-16-15,1 0 0 0,1-1-96 0,2 5-32 16,-2 7 0-16,2 5 0 0,-1 5-144 0,-2 5-16 16,2 3-16-16,-4 9 0 0,-3 7-96 0,-1 5-32 15,-3 10 0-15,-1-3 0 0,-2 1 80 0,-3-2 16 16,-2 0 0-16,-2-3 0 0,-4-1 0 0,0-2 16 16,-3-8 0-16,1-16 0 0,0 1-144 0,-4-2-48 0,-1 1 0 0,-9 11 0 15,0-10-256-15,-1-3-48 0,-3-8-16 16,0-2 0-16,-1-5-48 0,2-3-16 0,6-4 0 15,0-1 0-15,4-7-208 0,2-7 0 0,10-2 0 0,-8-9-11120 16,2-2-2192-16</inkml:trace>
  <inkml:trace contextRef="#ctx0" brushRef="#br0" timeOffset="17727.84">17697 3959 22111 0,'0'0'1968'0,"0"0"-1584"0,0 0-384 0,0 0 0 0,0 0 608 0,0 0 32 16,0 0 16-16,5 9 0 0,-3 5 656 0,-1 3 128 16,-1 8 32-16,-1-1 0 0,0 2-448 0,-2 5-96 15,1 1-16-15,-3 3 0 0,0 2-464 0,0 1-112 16,-2 8-16-16,2-5 0 0,0-2-176 0,0-1-144 15,-3 0 192-15,3-5-192 16,0-2-432-16,0-6-192 0,0-2-32 0,0-5-16 16,-1-5-2800-16,-1-3-560 0,-7-1-128 0,0-9-5952 0</inkml:trace>
  <inkml:trace contextRef="#ctx0" brushRef="#br0" timeOffset="17846.23">17445 4354 12895 0,'0'0'1152'0,"0"0"-928"0,11 0-224 16,5-2 0-16,-1-2 3008 0,4-3 544 0,5 2 112 0,-6 3 32 15,6 2-2160-15,5-2-448 16,2 0-64-16,4 1-32 0,3-1-480 0,2 0-112 0,1 1-16 0,12-3-14000 16</inkml:trace>
  <inkml:trace contextRef="#ctx0" brushRef="#br0" timeOffset="18176.99">19119 3973 28559 0,'0'0'2544'0,"0"0"-2032"16,-3 6-512-16,-3 0 0 0,-3 3 0 0,-4 0-256 15,-2 3 16-15,-5 3 16 0,-4-1 224 0,-4 4 192 16,-4 2-48-16,-2 2 0 0,-4-1 512 0,-3 5 112 15,0 0 0-15,-12 19 16 0,10-2-144 0,3-1-48 16,5 0 0-16,7-4 0 0,5-2-288 0,6-1-64 16,6-3-16-16,6-3 0 0,2-2-32 0,6-4 0 15,2-3 0-15,9-2 0 0,2-1-192 0,-2-6 0 16,4-3 128-16,5 2-128 16,4-3-352-16,6 4-112 0,1-6-32 0,9-2-9536 15,2 0-1904-15</inkml:trace>
  <inkml:trace contextRef="#ctx0" brushRef="#br0" timeOffset="18544.87">19128 4499 23327 0,'20'-1'1024'0,"-7"-1"224"0,3 1-992 0,4-1-256 0,1 0 0 0,5 1 0 15,2 0 768-15,-2-2 96 0,3 3 32 0,-4 0 0 0,-1 3-192 0,-4 1-16 16,-1-1-16-16,-4 4 0 0,-2 2-272 0,-5 0-48 16,-3 2-16-16,-3 4 0 0,-3-1 176 0,-3 0 16 15,-3 1 16-15,-2 2 0 0,-1-3 0 0,-1 0 0 16,0-4 0-16,3 0 0 0,-2 0 32 0,5 2 16 16,0-1 0-16,1-3 0 0,3 1-240 0,3-3-48 15,2 1-16-15,3 1 0 0,2-1-64 0,1 4-16 16,2-3 0-16,2 2 0 0,2-1-48 0,0 2-16 15,1 1 0-15,1-2 0 0,-6 4-16 0,1 3-128 16,-2 0 192-16,0-1-64 0,-4-2 16 0,0-2 0 16,-5 2 0-16,-1 2 0 0,-2-3 384 0,-3 0 80 15,-2 1 16-15,-4 0 0 0,-6 0-112 0,-1-4 0 16,-5 2-16-16,0-1 0 0,0-2-272 0,-3 0-48 16,0-3-16-16,0-3 0 15,-1-3-944-15,2-1-192 0,2-1-48 0,3-1-11408 16,2-8-2288-16</inkml:trace>
  <inkml:trace contextRef="#ctx0" brushRef="#br0" timeOffset="18847.91">20341 3661 28383 0,'0'0'1264'0,"0"0"256"0,0 0-1216 0,0 0-304 0,0 0 0 0,0 0 0 0,0 0 0 0,0 0-304 15,0 0 64-15,-8 9 16 0,-2 0 480 0,-9 14 80 16,-2 1 32-16,1 7 0 0,-2-3 320 0,1 7 64 16,-2 6 16-16,0 7 0 0,1 7-144 0,2 5-32 15,1-2 0-15,4 2 0 0,3 2-320 0,3-3-64 16,6-2-16-16,3-4 0 0,2-3-48 0,3-5-16 15,2 0 0-15,3-6 0 0,1-3-128 0,3-4 0 16,4-6-192-16,-5-9 192 16,2-2-1728-16,3-1-240 0,0-1-32 0</inkml:trace>
  <inkml:trace contextRef="#ctx0" brushRef="#br0" timeOffset="19351.65">20707 4230 14735 0,'-11'8'1312'0,"8"-1"-1056"0,-1 4-256 0,3-2 0 0,3 1 1632 0,1-2 272 0,-3-8 48 0,11 11 16 0,2-2-1152 0,-2-1-240 16,3-3-32-16,5-4-16 0,4-1 224 0,4 0 32 16,6-1 16-16,0 0 0 0,1-3-352 0,1-2-64 15,-2-2 0-15,0-4-16 0,-5 1-64 0,-3-2-16 16,-2-1 0-16,-3 2 0 0,-2 1 0 0,-3-1 0 15,-3 3 0-15,-3-1 0 0,-4 2 64 0,-4-1 16 16,-2 3 0-16,-6-1 0 0,-3 5 80 0,-5 2 32 16,-5 2 0-16,-5 5 0 0,-4 2-176 0,-1 6-48 15,-5 1 0-15,4 4 0 0,-2 0 208 0,2 1 48 16,3 4 0-16,-6 6 0 0,10-5-80 0,7-1-16 0,7 2 0 0,6-12 0 16,2-2-80-16,5 0-16 15,4-1 0-15,4-2 0 0,6 1-176 0,4-1-144 16,7-4 192-16,18-1-192 15,0-2-352-15,1-2-176 0,1-1-48 0,2-2-16096 0</inkml:trace>
  <inkml:trace contextRef="#ctx0" brushRef="#br0" timeOffset="19590.65">21579 3833 13823 0,'-18'6'1216'0,"10"-3"-960"0,1 1-256 0,-1-2 0 0,0-1 2528 0,8-1 464 16,-5 2 80-16,5-2 32 0,0 0-1040 0,0 0-208 16,0 0-32-16,0 0-16 0,0 0-672 0,12 0-144 15,2-3-32-15,2-2 0 0,3 1-528 0,3 0-112 16,-1 2-32-16,2-3 0 0,3-2-288 0,-3 2 160 15,1 2-160-15,0-1 128 0,0-1-416 0,-1 2-96 16,0 2 0-16,-2 0-10112 16,-1-1-2032-16</inkml:trace>
  <inkml:trace contextRef="#ctx0" brushRef="#br0" timeOffset="19918.74">22251 3375 8287 0,'0'0'736'0,"0"0"-592"0,5-5-144 0,-5 5 0 16,0 0 3632-16,0 0 688 0,0 0 144 0,0 0 16 16,0 0-2576-16,0 0-528 0,0 0-96 0,-6 12-32 15,-4-1-224-15,-2 4-32 0,-1 3-16 0,1 3 0 16,0 4-368-16,1 0-80 0,-1 7-16 0,2-1 0 0,1-2-192 0,3 4-32 15,1 1-16-15,4 1 0 0,2-5-144 16,1-4-128-16,1 0 144 0,2-2-144 0,1 0 224 0,2 1-48 16,1-5-16-16,0-1 0 15,0-2-160-15,1-5 0 0,0 1 0 0,-1 0 128 16,-1-6-1424-16,-2 2-304 0,-6-9-48 0,0 0-12816 0</inkml:trace>
  <inkml:trace contextRef="#ctx0" brushRef="#br0" timeOffset="20033.77">21946 3741 26719 0,'8'-1'2368'0,"4"1"-1888"16,5 1-480-16,3 2 0 0,3-2 848 0,4 2 80 15,-1-2 16-15,6-1 0 0,1 0 0 0,3-1 0 16,2 0 0-16,4-1 0 0,1 1-464 0,5-2-96 0,3 2 0 0,1 1-16 31,3 0-1040-31,-4 1-208 0,-4-1-32 0</inkml:trace>
  <inkml:trace contextRef="#ctx0" brushRef="#br0" timeOffset="21012.85">12888 4057 4607 0,'0'0'400'0,"0"0"-400"16,0 0 0-16,0 0 0 0,0 0 2496 0,0 0 432 0,0 0 80 0,0 0 0 15,-9-4-1024-15,0 1-224 16,0 3-32-16,-1 3-16 0,-3 1-432 0,-1 3-64 0,0 1-32 0,-3 3 0 16,-5 6-192-16,0 1-32 0,1-1-16 0,-2 4 0 15,-1 4-96-15,-2 7-16 0,0 2 0 0,-2 2 0 16,0-1-384-16,1 1-96 0,3 0-16 0,2-2 0 0,4 2-80 0,7-6 0 15,5-5-16-15,7-2 0 0,5-4-240 16,6 2 144-16,3-6-144 0,5-2 128 0,4-2 80 0,7-6 16 16,2-1 0-16,4-1 0 0,2-5-224 0,2-1 128 15,0-1-128-15,-1-1 0 16,1-2-1568-16,-3 2-416 0,0 0-64 0,0-5-11696 16</inkml:trace>
  <inkml:trace contextRef="#ctx0" brushRef="#br0" timeOffset="21423.77">13413 4186 22223 0,'0'0'976'0,"0"0"224"0,0 0-960 0,0 0-240 16,-6-4 0-16,-1 4 0 0,-4 3 1200 0,-4 2 192 15,-2 1 32-15,-1 5 16 0,-2-1-240 0,-2 5-48 16,-2 3-16-16,5 1 0 0,0-5-416 0,2 2-80 15,3 1 0-15,4 1-16 0,3 0-288 0,3-1-48 0,4 0-16 0,1-6 0 16,7 1-48-16,-1-2-16 16,5-5 0-16,2 1 0 0,-2 1 48 0,6-2 16 0,4-1 0 0,0-1 0 15,-1 1-96-15,-6-3-32 16,2-1 0-16,6 0 0 0,-3-1-144 0,-3-3 160 0,-5 1-160 0,0 0 160 16,-12 3-16-16,0 0 0 0,4-8 0 0,-3-2 0 15,-4 3 240-15,-2-4 64 0,-2 5 0 0,-4-4 0 16,-1-2-128-16,-2 2 0 0,-4-1-16 0,0 2 0 15,0-2-304-15,2 3 160 0,-1-2-160 0,3 6 128 16,-1 1-448 0,5 2-112-16,0 0-16 0,10 1 0 0,-9 0-2192 15,9 0-448-15,0 0-96 0,0 0-16 0</inkml:trace>
  <inkml:trace contextRef="#ctx0" brushRef="#br0" timeOffset="21728.53">13963 4241 23951 0,'0'0'2128'0,"0"0"-1696"16,0 0-432-16,0 0 0 0,0 0 832 0,0 0 96 15,-2 6 16-15,-3 3 0 0,-2-2 336 0,-2 4 80 16,-1-5 16-16,0 2 0 0,0 0-384 0,1-3-80 16,0 0-16-16,9-5 0 0,-6 10-224 0,3-2-48 15,-1 0-16-15,4-8 0 0,0 0-224 0,8 9-32 16,0 2-16-16,-1-4 0 0,2 2-48 0,1 0-16 15,2 1 0-15,2 0 0 0,0 0-16 0,1 3-16 0,-1-3 0 0,-1 2 0 16,-1 0 16-16,-3-1 0 16,1 1 0-16,-3 1 0 0,-2-4 80 0,-3 4 32 15,-2-3 0-15,-1 1 0 0,-4 1 32 0,0-3 16 16,-5 3 0-16,-3-3 0 0,-2 0-48 0,-9 4-16 16,-2-6 0-16,2 4 0 0,0-6-144 0,-4 0-16 0,0-1-16 15,1-2 0-15,1-2-176 0,2-2 0 0,-1-2 0 0,5 0 0 16,2-2-1280-1,2-3-272-15,2 1-64 0,2-2-16 0,3 1-2144 0,6-2-448 16,3-8-64-16,7 5-32 0</inkml:trace>
  <inkml:trace contextRef="#ctx0" brushRef="#br0" timeOffset="22212.65">14797 3597 11055 0,'-2'-14'976'0,"2"14"-784"0,1-12-192 0,0 3 0 16,0-2 720-16,-1 11 112 0,0 0 0 0,0 0 16 16,-3-7 416-16,3 7 80 0,0 0 0 0,-9 7 16 15,0 7-432-15,-4 2-96 0,-1 5 0 0,-1 5-16 0,-2 10 80 0,1 6 32 16,-1-1 0-16,2 6 0 0,-1 0-320 0,-1 5-64 16,-1 4-16-16,2 2 0 0,0 1-208 0,2-1-64 15,0 3 0-15,2-3 0 0,0-3-96 0,3-5-32 16,3-6 0-16,2-4 0 0,2-6-272 0,4-4-64 15,3-5-16-15,4-6 0 16,5-5-2048-16,4-4-416 0</inkml:trace>
  <inkml:trace contextRef="#ctx0" brushRef="#br0" timeOffset="22765.35">14830 4574 11967 0,'0'0'1072'0,"-6"8"-864"16,1-3-208-16,0 1 0 0,5-6 2336 0,-5 8 416 0,5-8 96 0,0 0 16 15,0 0-896-15,0 0-176 0,0 0-48 16,0 0 0-16,0-13-784 0,3 3-144 16,1-2-48-16,3-3 0 0,0-4-320 0,1 0-64 15,-1-1 0-15,2 1-16 0,0 1-208 0,0 3-32 0,0-1-128 0,0 5 192 16,-1 2-192-16,-2 4 0 0,-6 5 0 0,0 0 0 15,0 0 0-15,10 11 0 0,-4 6 0 0,1 2-160 16,-2 0 160-16,-1 4 0 0,-2-2-144 0,1 2 144 16,-2 1 0-16,0 1 0 0,-1-5 0 0,2-2 0 0,-1-3 0 15,1-4 0-15,-2-11 0 0,4 9 0 0,-4-9 0 16,0 0 0-16,10 2 0 0,-1-5 128 0,3-6-128 16,-1-1 192-16,1-5-192 0,-1-3 192 0,1-4 0 0,-1-3 0 15,-1-2 0-15,0-1 0 0,0 2-192 16,-2-5 0-16,-3-1 144 0,-1 0-144 0,0 3 0 0,-4-5 128 15,-3-3-128-15,-1-4 0 0,1-3 128 0,-4-1-128 16,2-2 160-16,0 0-160 0,0 0 0 0,2-1 0 16,2 6 0-16,2 5 0 0,1 5 0 0,0 4-320 15,1 4 64-15,-1 4 0 0,2 3 64 0,1 4 0 16,2 1 16-16,-4 3 0 0,3 3 176 0,2-1-128 16,1 4 128-16,1 1-128 0,1-1 128 0,1 0-128 15,4-1 128-15,1 3-128 0,1 0 128 0,4-1 0 16,2 0-144-16,1-1 144 0,2-1 0 0,1-2 0 15,4 0 0-15,-2 1 0 0,3-3 0 0,0 3 0 0,0-1 0 0,1-2 0 16,0 3 320-16,1-3 128 16,-3 2 16-16,-1 1 16 0,-5-3-208 0,0 2-32 15,-5 0-16-15,-1-1 0 0,-5 2-80 0,-1 3-16 16,-2-2 0-16,-1 0 0 0,-11 4-128 0,9-4-192 0,-9 4 32 0,0 0-10208 16,0 0-2048-16</inkml:trace>
  <inkml:trace contextRef="#ctx0" brushRef="#br0" timeOffset="23234.8">15339 4116 20383 0,'0'0'896'0,"0"0"192"0,0 0-864 15,0 0-224-15,2-9 0 0,-2 9 0 0,3-10 1056 0,2-1 160 16,-1 2 48-16,1-1 0 0,0 2-176 0,2 1-16 16,4 1-16-16,0-1 0 0,0 0-304 0,1 2-64 15,-1-1-16-15,2 2 0 0,0 2-96 0,0 0-32 16,-2 6 0-16,0 0 0 0,1 1-352 0,-3-1-64 16,2 4 0-16,-1 0-128 0,-1 0 128 0,-1 4-128 15,-2-4 0-15,1 4 0 0,-1 3 128 0,0-1-128 16,-1-2 192-16,0 2-192 0,-1 0 0 0,0-1 0 15,0 0 0-15,0 0 0 0,-2 0 128 0,2-3-128 16,0 1 0-16,1 3 0 0,0 0 0 0,0-4 0 16,0 2 0-16,3-3 0 0,-3 2 0 0,1-2 0 15,1 0 0-15,-2-1 0 0,-5-8 0 0,4 12 0 16,-2 2 0-16,-1-6 0 0,-1-8 208 0,0 0-64 16,-5 11-16-16,0-3 0 0,0 1-128 0,-3-3 0 0,-2 2 0 15,-1-3 128-15,-1 0 256 0,-2 0 64 0,-2 1 0 16,-2 0 0-16,-1 2-112 0,-1 1-16 15,-1 5 0-15,1-1 0 0,0-5-176 0,1 2-144 0,0-3 192 0,3 4-192 16,5-3 0-16,2 1 0 0,1-2 0 0,8-7 0 31,0 0-1408-31,0 0-272 0,0 0-64 0,0 0-13216 0</inkml:trace>
  <inkml:trace contextRef="#ctx0" brushRef="#br0" timeOffset="23535.91">16334 3833 4607 0,'0'0'400'0,"0"0"-400"15,0 0 0-15,-5 5 0 0,-3 4 4016 0,-1 0 720 0,-1 4 128 0,-1 2 48 16,-3-3-2288-16,1 5-464 15,-3 5-96-15,-1 2-16 0,-1 1-528 0,2 6-112 0,0 3-32 0,2 2 0 16,2 0-528-16,0 3-96 16,5-1-32-16,-1 4 0 0,3-2-352 0,2 1-80 15,3-2-16-15,3-2 0 0,2-6-144 0,3-1-128 16,2-4 144-16,3-1-144 0,1-5 0 0,0-3 0 16,-2-3 0-16,1-5 0 15,0-3-272-15,-2-1-160 0,-2-5-16 0,-1-1-10688 16,-2-4-2112-16</inkml:trace>
  <inkml:trace contextRef="#ctx0" brushRef="#br0" timeOffset="23721.08">15903 4274 27007 0,'0'0'1200'0,"15"-3"240"0,6 0-1152 0,2 0-288 0,1 2 0 0,-4 1 0 16,5 1 288-16,6-1 0 0,3-2 0 0,6-1 0 15,0-3 496-15,4 1 112 0,-1-1 0 0,1-1 16 0,-1-1-512 0,-1 3-96 16,-2-2-32-16,-3 0 0 15,-6 1-1072-15,-5-3-224 0,-3 3-32 0,3-6-12240 16</inkml:trace>
  <inkml:trace contextRef="#ctx0" brushRef="#br0" timeOffset="24011.55">16628 3439 24879 0,'0'0'2208'0,"0"0"-1760"15,6 4-448-15,3 1 0 0,0 2 384 0,1 0 0 16,1 4 0-16,2 4 0 0,0 5 560 0,1 1 96 16,-2 7 32-16,2 8 0 0,2 6-64 0,0 3-16 15,1 6 0-15,-1 6 0 0,1 8-16 0,-2 5 0 16,-4 3 0-16,-2 3 0 0,-2 5-384 0,-6-3-80 0,-4 3 0 15,-7 26-16-15,-4-13-192 0,-2-15-48 16,-2-7 0-16,0-11 0 0,-1-11-64 0,-2-8 0 0,-4-4-16 16,1-5 0-16,0-6-48 0,-1-3-128 0,-3-4 192 0,-2-2-12256 15,-1-5-2464-15</inkml:trace>
  <inkml:trace contextRef="#ctx0" brushRef="#br0" timeOffset="24961.89">23644 3516 15375 0,'0'0'672'0,"0"0"160"0,0-6-672 0,0 6-160 0,0 0 0 0,0 0 0 16,0 0 800-16,-6-2 128 0,-3 2 32 0,0 3 0 0,0 4-64 0,-1 4-16 15,-3-2 0-15,-1 2 0 0,0 3-416 0,-2 0-80 16,-2-2 0-16,1 2-16 0,2 1-64 0,0-1-16 16,0 0 0-16,1 3 0 0,-2 0-96 0,1 6 0 15,-1-1-16-15,0-3 0 0,1-3 96 0,1 1 32 16,1 0 0-16,6-6 0 0,4-1-144 0,3-10-32 15,0 0 0-15,0 0 0 0,0 0-128 0,16 0-176 0,1-5 48 0,2-4-7680 32,3 0-1520-32</inkml:trace>
  <inkml:trace contextRef="#ctx0" brushRef="#br0" timeOffset="25796.94">23381 4106 8287 0,'0'0'736'0,"0"0"-592"0,0 0-144 0,0 0 0 15,0 0 2048-15,0 0 368 0,-5-5 80 0,-1 0 0 16,-2-1-832-16,-2 1-192 0,-2 2-16 0,0 1-16 0,-5-1-80 0,-3 3-16 16,-4 1 0-16,0 3 0 0,-6 0-384 0,1 5-64 15,-5 0-32-15,-3 5 0 0,-1 1-368 0,0-2-80 16,-1 3-16-16,9 1 0 0,3-1-48 0,8 1-16 16,6-2 0-16,7-1 0 0,6-4-64 0,4 2-16 15,4-6 0-15,4 3 0 0,10-2-128 0,3 4-128 16,3-5 192-16,3 3-192 0,-1-4 192 0,3 1-192 15,0 2 192-15,-1 0-192 0,-1 3 160 0,-6 0-160 16,-5 3 128-16,-1 2-128 0,-1-1 0 0,-8 0 128 16,-1 0-128-16,-5 3 0 0,-4 1 224 0,-5 0-32 15,-5 0-16-15,-5 0 0 0,-6-1 272 0,-2-1 64 16,-1-2 16-16,-4-2 0 0,-2-2-272 0,1-3-48 16,-1-2-16-16,2-6 0 0,-3-2-192 0,4-6-208 0,4-1 32 15,7-5-11088-15,4-4-2208 16</inkml:trace>
  <inkml:trace contextRef="#ctx0" brushRef="#br0" timeOffset="25987.54">23856 4032 21183 0,'-10'16'1888'0,"-1"2"-1504"0,1 1-384 0,-3 5 0 16,-2 4 1040-16,-3 0 144 0,-4 2 32 0,-1 2 0 15,-2 0 336-15,0-2 80 0,-2-1 16 0,1 2 0 16,1-3-960-16,1 0-192 0,2-5-48 0,7-2 0 16,4-3-592-16,4-4-128 0,5-1-32 0,2-13 0 15,10 8-2688-15,3-3-528 0</inkml:trace>
  <inkml:trace contextRef="#ctx0" brushRef="#br0" timeOffset="26348.2">24174 4177 21183 0,'-10'30'1888'0,"1"-11"-1504"15,-1 1-384-15,-3 4 0 0,-2 2 0 0,-4-2-288 16,-5 6 48-16,0-3 16 0,0 0 1920 0,1-3 384 0,4 2 80 0,1-4 16 16,4-5-768-16,4-6-128 15,2-1-48-15,8-10 0 0,0 0-544 0,0 0-112 16,0 0-32-16,14-2 0 0,5-11 32 0,5-1 0 0,3-4 0 0,5-3 0 15,1-2-208-15,0 0-48 16,0-3 0-16,-1 4 0 0,-3-5-176 0,0 3-144 16,2-2 192-16,-3 3-192 0,2 6 208 0,-2 4-64 0,-3-1-16 15,0 5 0-15,-4 8-128 0,-2 3 0 0,-3 6 0 16,-2 5 0-16,-3 1 0 0,-2 7 0 0,-3 1-128 16,-5 1 128-16,-1 3 0 0,-1 1 0 0,-5 2 128 0,-1-2-128 15,0 0 176-15,-2-4-48 0,0-2-128 0,1-2 192 16,3-5 64-16,3-1 0 0,-3-4 0 0,5-9 0 15,0 0-256-15,0 0 0 0,0 0 0 0,10 1 0 16,3-2 0-16,-2-3-128 0,2 1 128 0,2-4-160 16,4-1-2048-16,1 2-416 0</inkml:trace>
  <inkml:trace contextRef="#ctx0" brushRef="#br0" timeOffset="26837.84">25628 3448 19343 0,'-22'-1'848'0,"10"2"192"0,1 3-832 0,3 2-208 0,-3 5 0 0,0 7 0 16,-1 3 464-16,-2 4 48 0,-3 7 16 0,1 5 0 0,-2 1 0 15,0 7 0-15,0 1 0 0,-1 8 0 16,-1 7 80-16,0 0 16 0,-1 5 0 0,1-3 0 0,1 2-320 0,5-5-64 16,0 1-16-16,6-6 0 0,3-7-96 0,5-5 0 15,3-10-128-15,3-6 192 16,4-2-1120-16,4-7-224 0,3-7-64 0</inkml:trace>
  <inkml:trace contextRef="#ctx0" brushRef="#br0" timeOffset="27365.33">25773 4620 17503 0,'-14'6'768'0,"7"0"176"0,-2 0-752 0,0 0-192 16,3 0 0-16,6-6 0 0,-8 5 1792 0,8-5 320 16,0 0 64-16,0 0 0 0,0 0-1024 0,6-14-224 15,2-1-32-15,5-3-16 0,-1-1-304 0,1-2-48 0,0-1-16 16,1-3 0-16,0-1-192 0,0-2-64 16,0-1 0-16,-2 0 0 0,0 6-64 0,-1 1-32 0,-1 3 0 0,1 4 0 15,-4 3-160-15,0 6 0 0,-7 6 0 0,0 0 0 16,0 0 0-16,0 0 0 0,3 17 0 0,-3 2-176 15,-2 2 176-15,-1 3-128 0,1 4 128 0,-2 2-128 16,-1 3 128-16,1-2 0 0,2 3 0 0,-1-8-128 16,0 0 128-16,2-7 0 0,1-3 0 0,3-3 0 0,2-4 0 15,-5-9 0-15,10 5 0 0,1-4 0 0,1-6 128 16,1-1-128-16,1-7 160 0,0 0-160 0,3-3 256 0,1-3-64 16,-1-4 0-16,-1 0 0 0,-2-4-48 0,0 2-16 15,-1-3 0-15,-2-1 0 0,-2-4-128 0,-2-2 128 16,-2 0-128-16,0-6 128 0,0-7 0 0,0-3 0 15,-1-2 0-15,-2-3 0 0,1-2 0 0,-1 1 0 16,1-3 0-16,2 10 0 0,1 5-128 0,-1 6-176 16,0 1 48-16,2 3 0 0,-2 5 128 0,0 1-160 15,0 4 160-15,0 4-160 0,2 3 160 0,-2 3 0 16,1 3-144-16,2 5 144 0,0-3-128 0,3 3 128 16,0 3-160-16,4-1 160 0,4 4-144 0,3 0 144 15,1-1-128-15,4 1 128 0,2-1-144 0,-6 0 144 16,3 0-160-16,5-1 160 0,1-2 0 0,1 3 0 15,0-1-128-15,1 1 128 0,0 0 0 0,-2 1 0 16,-3 0 0-16,7-1 0 0,-7 1 0 0,-3 4 0 16,-5 1 128-16,-3-3-128 15,-4 0-576-15,-2 2-160 0,-12-3-32 0,0 0-12896 0</inkml:trace>
  <inkml:trace contextRef="#ctx0" brushRef="#br0" timeOffset="27893.35">26399 3994 15663 0,'-12'2'1392'0,"2"-1"-1120"16,10-1-272-16,0 0 0 0,-8-3 1728 0,8 3 272 15,0 0 64-15,0 0 16 0,6-9-800 0,2 3-176 16,4 1-16-16,2-1-16 0,4-1-480 0,2 2-80 16,2-1-32-16,-5 3 0 0,4 1 16 0,0 1 0 15,4 2 0-15,-1 1 0 0,1 1-96 0,1 3-16 16,-2 1 0-16,-3 5 0 0,-4 4-256 0,-3 3-128 0,-3 1 0 0,-4 2 128 15,-5 0-128-15,-4 1 192 0,-5-2-192 16,-2-2 192-16,-2 2 0 0,-3 0 0 16,0-2 0-16,0-4 0 0,1-1 128 0,3-1 48 15,1-4 0-15,3 2 0 0,1-5-80 0,5 3-16 16,0-9 0-16,7 5 0 0,2 0-80 0,4 2 0 16,2-3-16-16,2 1 0 0,1 5-48 0,-2-1 0 0,1 5 0 0,-2-2 0 15,-2 0-128-15,-3 2 0 16,-3 1 0-16,-2 3 0 0,-5-2 160 0,-2 1-160 0,-4-1 192 0,-3 1-192 15,-9-4 624-15,-4 3 16 0,-4 2 0 0,-4 0 0 16,-1-2-192-16,-11 5-16 0,1-5-16 0,4-3 0 16,1-4-240-16,5 0-48 0,1-5-128 0,6-2 192 15,4-2-1136-15,2-5-224 0,3-6-48 16,7 2-15840-16</inkml:trace>
  <inkml:trace contextRef="#ctx0" brushRef="#br0" timeOffset="28348.14">27897 3614 14735 0,'0'0'1312'0,"0"0"-1056"0,0 0-256 0,0 0 0 15,-5 8 1072-15,-1 2 144 0,-2-1 48 0,-1 5 0 16,-2 4 384-16,-2 1 80 0,1 4 0 0,-4 5 16 16,0-2-336-16,-1 7-80 0,1 4-16 0,2 5 0 15,0 0-384-15,2 5-80 0,2-2-16 0,5 3 0 16,0 0-400-16,4-2-96 0,1-3-16 0,4-2 0 16,1-2-80-16,3-4-32 0,3-4 0 0,1-5 0 15,2-3 16-15,2-3 0 0,-1-2 0 0,9 2 0 16,0-8 0-16,-1-1 0 0,-1-3 0 0,-2-2 0 0,-1-7-224 15,-2-4 144-15,-2-2-144 0,-4 1 128 16,-2-4-1488-16,-2 2-304 0,-5-3-64 0,-3-3-16 16</inkml:trace>
  <inkml:trace contextRef="#ctx0" brushRef="#br0" timeOffset="28502.42">27375 4088 29087 0,'0'0'1280'0,"13"-1"272"0,2-1-1232 0,5 0-320 15,6 2 0-15,3 0 0 0,4 0 640 0,-5 0 80 16,8-2 16-16,7-1 0 0,8-2 128 0,2 1 32 16,2 1 0-16,1-3 0 0,-1-1-320 0,0 0-64 0,-1-1-16 0,-4 1 0 15,-1 2-496-15,-2-1 0 16,-2-1 0-16,-3 4-10896 0,-3-4-2128 0</inkml:trace>
  <inkml:trace contextRef="#ctx0" brushRef="#br0" timeOffset="29434.81">28665 3312 6447 0,'0'0'576'0,"0"0"-576"16,0 0 0-16,-6-7 0 0,6 7 944 0,0 0 80 15,0 0 0-15,0 0 16 0,0 0 0 0,0 0 0 16,0 0 0-16,0 0 0 0,0 0 112 0,0 0 0 16,4-8 16-16,-4 8 0 0,0 0-336 0,7-8-64 15,1 2 0-15,-1 2-16 0,-7 4-32 0,12-2 0 16,-2 2 0-16,3 2 0 0,1-2-144 0,2 2-16 16,3 5-16-16,3 2 0 0,2 1 80 0,2 4 16 15,-1 3 0-15,2 4 0 0,2 3-128 0,0 4 0 16,0 6-16-16,-3 4 0 0,0 4-48 0,-3 0 0 15,-1 7 0-15,0 1 0 0,-5 4 32 0,-3 3 0 0,-3 3 0 0,-4 5 0 16,-3 1 0-16,-4-3 0 0,-1-3 0 0,-6 1 0 16,0-3 32-16,-6 0 16 0,-2-4 0 0,-3-2 0 15,-4 1 240-15,-2-5 32 0,-4-6 16 0,0 1 0 16,-5-1-16-16,0-6 0 0,0-1 0 0,-2-3 0 16,-2-5-192-16,0 1-32 0,-1-7-16 0,1 1 0 15,1-1-352-15,6-3-64 0,4-1-16 0,2-6 0 0,4-3-128 16,6-3-256-16,4-6 64 0,10 1-12960 15,-5-11-2592-15</inkml:trace>
  <inkml:trace contextRef="#ctx0" brushRef="#br0" timeOffset="35267.99">15775 2875 20559 0,'0'0'896'0,"0"0"208"0,-8-2-880 0,8 2-224 0,0 0 0 0,-9 2 0 16,9-2 0-16,0 0 0 0,-7-3 0 0,7 3 0 15,0 0 368-15,0 0 16 0,-7-5 16 0,7 5 0 16,0 0 272-16,-4-9 48 0,2-1 16 0,2-2 0 16,2 4-80-16,2-5-16 0,-1 1 0 0,1 0 0 15,-2-5-256-15,2-2-64 0,1-5-16 0,-1 0 0 16,0 0-48-16,-1-6 0 0,0 0 0 0,-1-6 0 16,-2-2-80-16,0-3-32 0,0 0 0 0,-2 0 0 15,-3 0 48-15,-2-3 0 0,-1-1 0 0,-1 3 0 16,-3-1 96-16,0 4 32 0,1 2 0 0,-3 0 0 0,2-1 192 0,0 2 32 15,1 2 16-15,1 1 0 0,-1 4-80 0,4 1-16 16,-3-3 0-16,3 6 0 0,2-2-240 0,0 4-48 16,1 0-16-16,2-1 0 0,1 1-160 0,-1 3 0 15,0 0 0-15,0-2 128 0,0 0-128 0,-1 1 0 16,2 2 0-16,0 0 0 0,0 1 0 0,-2-1 0 16,2 0 0-16,-1 2 0 0,2 1 0 0,0 2 0 15,0 0 0-15,0 2 0 0,0-2 0 0,0 3 0 16,3 3 0-16,1-1 0 0,1 3 0 0,1 2 0 15,1-4 0-15,4 3 0 0,-1 2-144 0,4-1 144 16,0-3 0-16,3 2 0 0,2 2 0 0,2-4 0 0,2 0 0 0,3 0 0 16,-1-3 0-16,1 2 0 15,3-2 0-15,1 5 0 0,3-4 0 0,4 3 0 0,1 2 0 16,4-2 0-16,4 1 0 0,2 1 0 0,3-1 0 0,1-2 0 16,2 1 0-16,-1 1 0 0,2-4 0 0,2 4 0 15,1 1-128-15,3 0 128 0,5 3 0 0,2-1 0 16,-1-4 0-16,1 1 0 0,-1-1 0 0,3 2 0 15,1 2 0-15,5-3 0 0,6-2 0 0,-2 2 0 16,-1 1 0-16,2-2 0 0,2 1 0 0,4 1 0 16,1-1 0-16,0-4 0 0,-2 1 0 0,2-2 0 15,0 4 0-15,2-3 0 0,4 1 0 0,0-1 0 16,-3 2 0-16,1 1 0 0,-1-2 0 0,4 2 0 16,-1-2 0-16,3 2 0 0,-5-1 0 0,5-2 0 15,0 3 0-15,1-3 0 0,1 1 0 0,2 2 0 16,-4-4 0-16,3 4 0 0,2-5 144 0,-1 5-144 15,1-3 0-15,0 1 0 0,2-3 0 0,1 3 0 0,2-2 0 0,-1 4 0 16,-2-3 0-16,4 3 0 0,3-1 0 0,-1-2 0 16,-1 3 0-16,3-2 0 0,-1 2 0 0,1 1 0 15,0-3 0-15,-2 3 0 0,3 1 0 0,0-1 0 16,3 2 0-16,-5-3 0 0,-3 1 0 0,2-1 0 16,5 5 0-16,-3-2 0 0,-7-2 0 0,1 3 0 15,4 0 0-15,0 0 0 0,-1-3 0 0,0 0 0 16,-2 1 0-16,4 0 0 0,2 1 0 0,-3-2 0 15,-4-1 0-15,2 1 0 0,4 5 0 0,-2-3 0 16,-3-2 0-16,-1 1 0 0,-2-1 0 0,4 2 0 16,4 0 0-16,-2-1 0 0,-5-2 0 0,3 0 0 15,3 3 0-15,-3 0 0 0,-5-5 0 0,3 1 0 16,2 3 0-16,1 1 0 0,4-3 0 0,-5 4 0 0,-1-1 0 0,4 1 0 16,2 1 0-16,-2-3 0 0,-5-3 0 0,2 5 0 15,3 3 0-15,-4-1 0 0,-4-1 0 0,-4 1 0 16,-3 2 0-16,2 3-144 0,3-1 144 0,-6-1 0 15,-5-1 0-15,-1 1-128 0,0 1 128 0,0 2 0 16,3 0 0-16,-5 0 0 0,-3-3 0 0,0 0 0 16,-1-1 0-16,6 4 0 0,-1 0 0 0,1-2 0 15,0-2 0-15,-4-1 0 0,-1 1 0 0,2 2 0 16,3 2 0-16,-4-2 0 0,0-3 0 0,-3 0 0 16,-3 1 0-16,-1-1 0 0,4 5 0 0,-2-1 0 15,-1-3 0-15,-4-4 0 0,-6 2 0 0,1 0 0 16,0 3 0-16,3-2 0 0,-1 3 0 0,1-2 0 0,-2-2 0 15,-3 0 0-15,-1 0 0 0,0 0 0 16,-1-2 0-16,1 2 0 0,2 1 0 0,0-1 0 0,-3-2 0 0,-3-1 0 16,-2 2 0-16,-1-2 0 0,-1-2 0 0,0 3 0 15,5-1 0-15,-2-1 0 0,-2 3 0 0,-4-2 0 16,-4 1 0-16,-2-3 0 0,-5-2 0 0,0 2 0 16,-2 3 0-16,-1-2 0 0,-1 2 0 0,-1-2 0 15,-2 1 0-15,1-2 0 0,-3-1 0 0,1 1 0 16,-4 0 0-16,-1-3 0 0,-4 3 0 0,0-4 0 15,0 1 0-15,3 2 0 0,-4-4 0 0,1 3 128 16,0-1-128-16,-1 2 0 0,-1 0 0 0,0 0 0 16,0 1 0-16,-1-2 0 0,2-3 0 0,-3 3 0 15,1-5 0-15,2 2 0 0,-3 2 0 0,0-1 0 16,-1 3 0-16,-1 1 0 0,-2-3 0 0,0 3 0 0,-2 1 0 16,-1 1 0-16,-3-1 0 0,0 1 0 0,0 2 0 0,0 1 0 15,0 0 0-15,-7 1 0 0,0 1 0 0,0-1 0 16,0 3 0-16,-1-2-128 15,0 1 128-15,1 2 0 0,-2 2 0 0,4 5 0 0,-3-1 0 0,0 3 0 16,0-1 0-16,-1 1 0 0,-2 0 0 0,1 4 0 16,-1 1 0-16,-2 0 0 0,3-1 0 0,-2 1 0 15,0 0 0-15,-1 2 0 0,0 2 0 0,2 1 0 16,-1 6 0-16,1 4 0 0,-1 7 0 0,1 9 0 16,1 5 0-16,-2 2 0 0,1 3 0 0,-2-1 0 15,0-6 0-15,1 5 0 0,-2 5 0 0,0 7 0 16,0 6 0-16,0-4 0 0,0-6 0 0,0-1 0 15,0-4 0-15,-2 5 0 0,1 6 0 0,0-1 0 16,-2 0 128-16,2-2 48 0,0-8 0 0,-1-2 0 0,2-5-16 16,0 2 0-16,-1 1 0 0,0 3 0 0,-2 2 96 0,0-5 0 15,-1-4 16-15,-1-4 0 0,0-7 0 0,0-4 0 16,-3-4 0-16,2 0 0 0,-3-2-16 0,5-14-16 16,-1 2 0-16,0 2 0 0,-3 0-112 0,0 0 0 15,1 0-128-15,-1-2 192 0,-2-1-16 0,-5 14-16 16,2-11 0-16,3-3 0 0,-2-5 16 0,5-4 0 15,0-2 0-15,7-8 0 0,-6 5-48 0,6-5 0 16,-6 8 0-16,6-8 0 0,0 0-128 0,0 0 160 16,0 0-160-16,0 0 160 0,0 0-160 0,0 0 0 15,0 0 144-15,0 0-144 0,0 0 0 0,0 0 0 16,0 0 0-16,0 0-192 16,-10-8-1264-16,10 8-256 0,-9-6-48 0</inkml:trace>
  <inkml:trace contextRef="#ctx0" brushRef="#br0" timeOffset="37186.01">559 7163 3679 0,'0'0'320'0,"3"-7"-320"0,-1-4 0 0,1 4 0 0,-2-3 2368 15,0 1 416-15,2-2 80 0,0 4 16 16,-2-3-1088-16,1 2-224 0,2-3-32 0,-3 3-16 0,1-2 0 0,-1 3 0 16,0 0 0-16,-1 7 0 0,0-5-496 0,0 5-80 15,0-7-32-15,0 7 0 0,0 0-192 0,0 0-32 16,0 0-16-16,0 0 0 16,-5 8-240-16,-2 3-48 0,-1 0-16 0,-2 14 0 0,0 0 0 0,-2 10 0 15,3 5 0-15,-1 8 0 0,2 2-176 0,1 2-16 16,2-1-16-16,2-4 0 0,-1-1-32 0,3-19-128 15,0 3 192-15,3 14-64 0,2-9-128 0,4-4 0 16,-1-5 0-16,-7-26 0 0,0 0 0 0,18 23 256 16,-1-9 0-16,1-9-16 0,-1-6 16 0,2-7 16 15,3-4 0-15,-8-1 0 0,3-1-16 0,0-4 0 16,5-3 0-16,-3-1 0 0,3-5-96 0,-1 2-32 16,1-4 0-16,16-24 0 0,-8 9-128 0,-5 3 0 15,-2 3 144-15,-6 8-144 0,0 2 0 0,-3 4 144 16,-4-2-144-16,0 7 0 0,-1 6 128 0,-1 1-128 0,-3 0 0 15,0 6 0-15,-5 6 0 0,0 0 0 0,0 0 0 0,4 16 0 16,-2 3 0-16,-2 4 0 0,0 5-128 0,0 9 128 16,-1 6 0-16,-2 9 0 0,-2 6 0 0,-2 9 0 15,-3 5 0-15,-1-17 0 0,0 9 0 0,-3 4 160 16,-1 6-160-16,-2 1 128 0,1-1-128 0,-2-1 128 16,0-5-128-16,0-3 160 0,0-7-160 0,1-2 160 0,-1-3 160 15,4-14 48-15,0-5 0 0,-1-1 0 16,-2-5 320-16,2-1 64 0,0-3 16 0,-1-4 0 0,2-3-544 0,-3-2-96 15,1-6-128-15,2-7 176 0,-1-5 48 0,2-6 16 16,2-4 0-16,1-4 0 0,0-3-240 0,1-3 128 16,1 0-128-16,3-3 0 0,2 0 0 0,3-1 0 15,3 3 0-15,2 1 0 0,3-1 0 0,2 4-192 16,3 1 192-16,3 2-160 0,4 1 160 0,1 7-208 16,-1-2 80-16,3 4 128 0,2 0-208 0,2 1 80 15,1 3 128-15,0 3-208 16,0 0-480-16,8 0-80 0,-3 1-32 0,-3 0 0 15,-3-1-2144-15,-3 0-448 0</inkml:trace>
  <inkml:trace contextRef="#ctx0" brushRef="#br0" timeOffset="37789.01">1785 6045 15087 0,'0'0'656'0,"7"-11"160"0,0 5-656 0,-1-3-160 16,0 3 0-16,-6 6 0 0,0 0 1184 0,0 0 208 16,7-8 32-16,-7 8 16 0,0 0 0 0,0 0 0 15,5 9 0-15,-3 4 0 0,-2 2-224 0,-2 8-32 16,-1 2-16-16,-3 3 0 0,-3-1-112 0,-1 5-32 15,-2 2 0-15,-2 3 0 0,-3 4-240 0,0 1-48 16,2-3-16-16,1-2 0 0,0-2-224 0,1-4-48 16,2-8-16-16,2-3 0 0,2-3 80 0,2-5 0 15,0-7 16-15,5-5 0 0,0 0-16 0,0 0 0 16,0 0 0-16,8-16 0 0,3-4 0 0,3-7-16 16,3-5 0-16,1 0 0 0,1 2-336 0,0-2-160 15,-3 2 160-15,0-3-160 0,-1-2 0 0,-2 1 128 0,-2-2-128 0,0 1 0 16,1-1 0-16,-1 3 0 15,-2 9 128-15,-1 4-128 0,-2 3 0 0,-1 4 128 0,-2 7-128 0,-3 6 0 16,0 0 0-16,-3 18 0 16,-2 7 0-16,-1 8-160 0,-3 0 160 0,-3 5 0 0,1 3 0 0,-4 4 128 15,-2-1-128-15,1 4 128 0,-2-3-128 0,3-2 128 16,2-6-128-16,0-4 128 0,1-4-128 16,1-2 128-16,4-5-128 0,2-5-208 0,1 0 48 0,0-7 16 15,4-10-2672-15,0 0-544 16</inkml:trace>
  <inkml:trace contextRef="#ctx0" brushRef="#br0" timeOffset="38478.51">2556 7103 2751 0,'0'0'128'0,"0"0"16"0,-4 8-144 0,4-8 0 16,-3 9 0-16,3-9 0 0,0 0 3904 0,6 6 768 16,-6-6 128-16,15 4 48 0,4 1-2320 0,3-4-464 15,2-2-80-15,3 0-32 0,1-3-544 0,3 0-96 16,5 0-32-16,2-2 0 0,2-3-480 0,0 3-96 15,4-3-32-15,0 4 0 0,3 1-368 0,-2-1-80 16,-4 2-16-16,-4 2 0 0,-4 0-208 0,-6 0 128 16,-5-1-128-16,-3 5 0 15,-4 1-1072-15,-5 2-304 0,-10-6-64 0</inkml:trace>
  <inkml:trace contextRef="#ctx0" brushRef="#br0" timeOffset="38665.08">2715 7555 25791 0,'0'0'2304'0,"0"0"-1856"0,10 2-448 0,12 1 0 16,3 1 992-16,2-3 96 0,0 3 32 0,2-3 0 15,4-4 240-15,4 3 48 0,6 0 16 0,4-1 0 0,1-4-384 0,1 0-80 16,-2 1 0-16,-3-1-16 0,-1-1-512 0,1 1-112 16,-2 2 0-16,0 2-16 15,0-1-1840-15,-1 2-384 0,3 0-64 0</inkml:trace>
  <inkml:trace contextRef="#ctx0" brushRef="#br0" timeOffset="39771.98">737 10129 12895 0,'0'0'1152'0,"-5"-8"-928"0,1-2-224 0,-1 3 0 16,1-2 1920-16,4 9 352 0,-3-5 64 0,-1 3 16 15,-3-2-688-15,4 0-128 0,-2 3-16 0,-1 4-16 16,0-1-608-16,0 2-112 0,-7 7-16 0,3 10-16 16,0 3-160-16,1 8-16 0,1 7-16 0,3 4 0 0,0 7-112 0,4 2 0 15,-3 0-16-15,4-1 0 0,0-7-208 0,4 3-32 16,0-2-16-16,2 1 0 0,2-6-48 0,2-2 0 16,2-3 0-16,-4-20 0 0,2 0 208 0,3 0 48 15,1-7 0-15,1 1 0 0,2-5 0 0,2-2 16 16,1-3 0-16,18-5 0 0,0-8-16 0,-2-4-16 15,-3-2 0-15,0-7 0 0,-1 0-192 0,-3-2-48 16,-2 1 0-16,-4-1 0 0,1-3-128 0,-5 4 0 16,-3-1 144-16,-2 2-144 0,-1 0 0 0,-1 6 128 15,-1 0-128-15,-3 5 0 0,-1 2 0 0,1 5 0 16,2 3 0-16,-10 6 0 0,0 0 0 0,0 0 0 0,11 10 0 16,-2 1-128-16,-5 6 128 0,0 7 0 15,-3 3 0-15,-1 7-128 0,0 5 128 0,2 8 0 16,-1 4 0-16,-1 7 0 0,-1 1 0 0,-2-9 0 15,-2 3 0-15,0 16 0 0,-2 6 0 0,0 4 128 0,-3 1-128 0,-2-5 128 16,1-2-128-16,-3 1 0 16,-3-5 128-16,-2-2-128 0,-2-5 512 0,-4-2 48 0,0-6 0 0,-3-6 0 15,-4-4-80-15,2-3-16 16,-1-2 0-16,1-6 0 0,2-3-96 0,-1-7-32 0,-1 2 0 16,7-12 0-16,1-1-144 0,-3-1-48 0,1-5 0 15,0-3 0-15,1-5-16 0,4 0-128 16,0-8 192-16,-1-6-64 0,3-3-128 0,6-1 0 0,3-3 0 0,8 1 0 15,1-3 0-15,7 0 0 0,5 0-160 0,3-1 160 16,7 2-176-16,-1 4 176 0,4 4-192 0,5-1 192 16,3 2-144-16,4 0 144 0,4 2 0 0,2 4-144 15,0-2-64-15,12 1-16 0,-9-3 0 0,13 0 0 16,-16 6-2016-16,-7-1-416 16,-6 3-80-16,-15 1-16 0</inkml:trace>
  <inkml:trace contextRef="#ctx0" brushRef="#br0" timeOffset="40139.87">1823 9606 20271 0,'0'0'1792'0,"0"0"-1424"15,0 0-368-15,0 0 0 0,0 0 976 0,0 0 128 0,0 0 32 0,0 15 0 16,-1 4 224-16,-1 3 48 0,1 2 16 0,-2 5 0 15,0 2-128-15,-1 1-16 0,-1 3-16 0,0 3 0 16,-3-1-544-16,3 1-96 0,0 1-32 0,-2-3 0 16,-1 0-336-16,1-3-80 0,0-6-16 0,0 1 0 15,2-7-160-15,1-3 0 0,2-4 0 0,1-6 0 16,1-8-1168-16,0 0-320 0,7-7-64 0,3-4-13232 16</inkml:trace>
  <inkml:trace contextRef="#ctx0" brushRef="#br0" timeOffset="40328.19">2255 9455 29311 0,'0'0'1296'0,"-1"15"272"0,-1 4-1248 0,1 8-320 16,1 1 0-16,-2 9 0 0,-6 7 1024 0,-1-1 128 16,-1 4 48-16,-3 2 0 0,-2 0 384 0,0 2 80 15,-2 0 0-15,-1 0 16 0,-1 1-832 0,2-8-160 16,-1-2-48-16,4-3 0 0,4-3-640 0,2-3 0 15,5-7 0-15,2-1-176 16,1-6-2368-16,4-6-464 0,4-2-112 0</inkml:trace>
  <inkml:trace contextRef="#ctx0" brushRef="#br0" timeOffset="40943.3">2910 10667 11055 0,'-2'2'480'0,"2"-1"112"0,-2 0-464 0,2 2-128 16,0-3 0-16,0 0 0 0,0 0 2320 0,0 0 448 0,0 0 96 0,0 0 16 16,13 6-912-16,0 2-176 15,5-1-48-15,1-4 0 0,4 0-336 0,5-1-80 0,3 1-16 0,3-5 0 16,2-3-544-16,-1 3-96 0,2-1-32 0,-1-2 0 16,-5-1-320-16,2 2-80 0,-2 0-16 0,-2-1 0 15,-3 0-224-15,-6 2 128 0,-1 3-128 0,-5 0 0 16,-14 0-2048-16,0 0-496 15,6 14-96-15,-11 3-32 0</inkml:trace>
  <inkml:trace contextRef="#ctx0" brushRef="#br0" timeOffset="41081.83">3038 11121 28559 0,'-11'5'2544'0,"11"-5"-2032"0,0 0-512 0,10 7 0 0,5-1 1200 0,4 0 144 16,3-1 16-16,3 2 16 0,2-6-128 0,2-1-32 15,-1-4 0-15,6 0 0 0,4 1-256 0,2-1-64 16,-1-5-16-16,3 3 0 0,3-3-432 0,4 0-96 15,3-1-16-15,-2 1 0 16,-2-3-1184-16,-7 5-240 0,-6-3-64 0</inkml:trace>
  <inkml:trace contextRef="#ctx0" brushRef="#br0" timeOffset="42473.44">1476 14313 12895 0,'-21'-15'576'0,"10"4"112"0,-2-4-560 0,2 0-128 0,3 2 0 0,3 4 0 16,3-1 3248-16,2 10 608 0,0 0 128 0,0 0 32 15,0 0-2736-15,0 0-560 0,-3 13-96 0,2 5-32 16,1 6-400-16,-1 9-64 0,2 10-128 0,-1 3 176 16,0 5 96-16,-1 5 32 0,-2 3 0 0,0 5 0 15,0 3 192-15,-1 3 32 0,1 3 16 0,2 0 0 16,-2 1-160-16,2-1-16 0,-1 2-16 0,-1-4 0 0,1-3-224 0,-1-4-128 16,0-9 160-16,0-7-160 0,-1-5 208 0,0-5-48 15,1-3-16-15,2-6 0 0,-3-3 32 0,2-4 0 16,1-2 0-16,-1-3 0 0,2-4-368 0,0-1-64 15,0-12 0-15,0 0-16 16,0 0-2432-16,0 0-496 0</inkml:trace>
  <inkml:trace contextRef="#ctx0" brushRef="#br0" timeOffset="42873.26">1175 14300 16575 0,'0'0'1472'0,"3"-9"-1168"0,2 0-304 0,3 1 0 16,2-1 1408-16,5 0 240 0,3 0 32 0,5 1 16 15,3 3-944-15,4 0-192 0,6 2-48 0,3 2 0 16,4 2-160-16,3 5-32 0,1-1-16 0,-2 0 0 15,-3 5 16-15,-1 3 0 0,5 4 0 0,1 8 0 16,3-3 16-16,1 10 16 0,-2 4 0 0,1 6 0 16,-1 6-112-16,-3 4-32 0,-4 4 0 0,-6 3 0 15,-3 7-80-15,-3-4-128 0,-2 1 176 0,-5-5-176 16,-5-2 320-16,-5-3-32 0,-6-1-16 0,-3-2 0 0,-7 1 704 0,-4-4 144 16,-8 0 32-16,-4 1 0 0,-4-2-144 0,-3-2-32 15,-6-3 0-15,-7 5 0 0,-9-2-208 0,-6 2-32 16,-3-6-16-16,-1 4 0 0,-3 1-416 0,5-5-96 15,-1-3-16-15,-1-4 0 0,1-3-192 0,1-8 144 16,2-4-144-16,4-6 128 0,7-4-128 0,5-3-144 16,5-1 144-16,7-4-208 15,7-5-1184-15,5 0-224 0,5 0-48 0,7-7-9456 16,7-2-1872-16</inkml:trace>
  <inkml:trace contextRef="#ctx0" brushRef="#br0" timeOffset="43241.35">2835 15060 23039 0,'-12'-1'2048'0,"6"2"-1648"0,-2 1-400 0,1 5 0 15,-1 7 1056-15,-1 4 128 0,1 1 32 0,1 8 0 16,0 8-832-16,1 3-144 0,0 3-48 0,-2 4 0 15,3-3 0-15,1 1 0 0,2 0 0 0,2-4 0 16,1 0 320-16,4-4 48 0,4-3 16 0,2-5 0 16,3-3-64-16,3-5-16 0,2-5 0 0,1-7 0 15,4 0 208-15,-1-3 64 0,1-4 0 0,2-6 0 16,-1-1 96-16,1-6 32 0,-1 2 0 0,-1-7 0 0,-3-5-192 16,-2 0-16-16,-4 2-16 0,-2-4 0 15,-3 3-112-15,-5-1-32 0,-1-2 0 0,-4-1 0 0,-5 2-80 0,-3-7 0 16,-3-1-16-16,-7 1 0 0,-8 0-160 0,0 1-16 15,-4 4-16-15,2 1 0 0,0 3-240 0,3 7 0 16,0 5-144-16,3 1 144 16,4 6-1104-16,3 2-128 0,0 1-32 0,3 3 0 15,5 2-2096-15,7-5-416 0</inkml:trace>
  <inkml:trace contextRef="#ctx0" brushRef="#br0" timeOffset="43592.7">3742 14877 26719 0,'-4'18'2368'0,"2"-3"-1888"0,-1 6-480 0,2 0 0 16,2 1 1744-16,-1 7 256 0,-1 4 48 0,1-1 16 16,0 1-912-16,-1 1-176 0,-2 1-32 0,-3-2-16 15,-1-2-480-15,0-3-80 0,-2-2-32 0,0-5 0 16,-1-2-144-16,1-3-48 0,1-6 0 0,2-1 0 15,-4-8 16-15,10-1 0 0,-8-5 0 0,3-6 0 16,1-3 112-16,3-3 32 0,1-1 0 0,3-2 0 16,0-3-48-16,3-2 0 0,1-1 0 0,2 3 0 15,0-2-64-15,0 1-32 0,1 0 0 0,1 2 0 16,3 8-160-16,-3 1 192 0,0 1-192 0,0 5 192 16,2 2-192-16,-1 5 0 0,-1 5 144 0,2 5-144 15,1 7 128-15,0 5-128 0,0-1 160 0,0 6-160 16,-5 6 0-16,-3 1 0 0,-1 2-176 0,-1 2 176 0,-2 0-224 15,0-1 80-15,-1-1 16 0,-2-3 0 16,-1-3-1472-16,2-7-272 0,0-4-64 0,0-2-9440 16,2-5-1872-16</inkml:trace>
  <inkml:trace contextRef="#ctx0" brushRef="#br0" timeOffset="43997.76">4797 13450 27647 0,'0'0'2448'0,"0"0"-1952"0,0 0-496 0,0 0 0 16,4 7 160-16,-3 5-160 0,2 2 160 0,1 6-160 15,-1 4 352-15,1 8-32 0,-1 4 0 0,-1 1 0 16,0 5 336-16,-2 6 64 0,-2 8 16 0,0 5 0 15,-2 2-208-15,-1 5-32 0,-1 4-16 0,-2-2 0 0,-2-6-320 0,-2-3-160 16,0-7 160-16,0-7-160 0,1-6 144 0,-1-5-144 16,0-10 128-16,3 1-128 0,2-7 0 0,4-2 0 15,3-1 0-15,3-11-10016 16,-3-6-2048-16</inkml:trace>
  <inkml:trace contextRef="#ctx0" brushRef="#br0" timeOffset="44314.46">5826 13213 35007 0,'0'0'1552'0,"0"0"320"0,0 0-1488 0,1 11-384 0,-1 1 0 0,0 9 0 16,-3 7 0-16,-3 3 0 0,-2 9 0 0,-4 2 0 15,-5 7 0-15,-3 9 176 0,-3 4-176 0,-4 8 192 16,-2 7-192-16,0 6 0 0,1 7 0 0,2 11 0 16,2 3 0-16,4 1 0 0,2 1 0 0,3-6 0 15,1-3 0-15,5-4 0 0,0-6 0 0,4-7 0 16,2-5 0-16,2-10 0 0,1-9 0 0,4-5 128 16,1-3-128-16,1-6 0 0,5-6 144 0,-1-3-144 15,1-4 144-15,1-4-144 0,0-4 192 0,1-5-192 16,0-7 0-16,-1-2 0 0,1-5-240 0,0-6 80 15,0-5-2512-15,-3-2-496 0</inkml:trace>
  <inkml:trace contextRef="#ctx0" brushRef="#br0" timeOffset="44495.55">4982 14643 36911 0,'-14'-7'1632'0,"14"7"352"0,-8-8-1600 0,8 1-384 16,0 7 0-16,10-8 0 0,4 2 320 0,5-1 0 15,5 2-16-15,7 0 0 0,6-3 16 0,5 2 16 16,2-4 0-16,3 2 0 0,4-1-96 0,2 2-32 16,2-5 0-16,3 3 0 15,2-2-1088-15,5 1-208 0,-1-2-64 0,-2 0-9984 16,-4 1-2016-16</inkml:trace>
  <inkml:trace contextRef="#ctx0" brushRef="#br0" timeOffset="44959.65">8406 13609 13823 0,'0'-24'1216'0,"-1"-2"-960"16,-1-3-256-16,0 1 0 0,-2-4 2256 0,-1 3 416 15,-3 1 80-15,1-1 0 0,-6 3-1200 0,0-2-240 16,-2 5-48-16,-4 2-16 0,0 3-288 0,0 4-48 15,0 1-16-15,2 8 0 0,1 1-192 16,-1 6-64-16,-1 2 0 0,-1 8 0 0,0 2-400 0,0 10-96 16,0 1-16-16,-4 6 0 0,-2 7 0 0,2 7 0 15,1 2 0-15,2 6 0 0,-2 10 240 0,5 0 32 16,-2 7 16-16,-2 5 0 0,0 5-256 0,0 3-160 16,1-1 192-16,2 2-192 0,0-2 160 0,2-5-160 0,2-6 128 15,2-5-128-15,2-1 128 0,3-7-128 0,5-4 0 0,1-2 128 16,1-3-128-16,3-7 0 0,0-2 0 0,2-2-176 31,2-6-1152-31,-1-4-224 0,1-6-48 0,-2-5-13120 0</inkml:trace>
  <inkml:trace contextRef="#ctx0" brushRef="#br0" timeOffset="45364.88">7543 14451 28735 0,'0'0'1280'0,"7"-10"256"0,5 1-1232 0,3-1-304 0,4 3 0 0,4-4 0 16,4 3 448-16,5-4 48 0,6 1 0 0,-1 0 0 15,-1 1-352-15,1 3-144 0,-1-3 128 0,-2 2-128 16,-2 3-384-16,-1 0-176 0,-1 1-16 16,-2 1-16-16,-1 2-688 0,-2 1-128 0,-2 1-16 0,-3 2-16 15,-1-1 256-15,-1 1 48 0,-1 2 16 0,-3-1 0 0,-3-2 1120 16,-2 4 0-16,-9-6 160 0,8 11 0 0,-8-11 1056 0,6 16 192 15,-6 0 64-15,3 2 0 0,-3 1-256 0,-3 0-64 16,0 0 0-16,0 0 0 0,-1 2-144 0,-1 1-48 16,0 1 0-16,2-2 0 0,2-4-176 0,1-2-32 15,2-3-16-15,2-1 0 0,4 1-304 0,1-6-64 16,2-4-16-16,3 1 0 0,3 1-32 0,2-2-16 16,0-7 0-16,0-1 0 0,-1-2 256 0,-1-3 48 15,1 1 16-15,-2-2 0 0,-5-4-272 0,-3 0-48 0,-3 3-16 0,-4 0 0 16,-4 3 16-16,-3-3 0 0,-4 3 0 15,-3-2 0-15,-1 6-32 0,-2-2 0 0,-2 3 0 0,-1 1 0 16,-3 1-272-16,1 0-144 0,2 2 16 0,2 0 0 31,3-1-1504-31,1 2-288 0,2 0-64 0,3 0-15040 0</inkml:trace>
  <inkml:trace contextRef="#ctx0" brushRef="#br0" timeOffset="45661.3">8831 14295 28559 0,'-12'19'1264'0,"6"-5"272"0,-3 5-1232 0,1 5-304 0,2 2 0 0,-1 2 0 0,2 2 1824 16,-1 2 304-16,-2 0 64 0,0-4 16 0,-1 0-1056 0,1-5-192 16,3-2-64-16,-1-6 0 0,2-3-496 0,4-12-96 15,0 0-32-15,0 0 0 0,0 0-64 16,0 0-16-16,-5-12 0 0,3-1 0 0,2-5 256 0,3-3 64 15,-1-2 0-15,2 1 0 0,-1-6-368 0,3 4-144 16,2-4 128-16,-1 5-128 0,2 0 240 0,0 1-48 16,1 3 0-16,2 3 0 0,1-2-192 0,-1 8 0 15,1 1 128-15,-3 2-128 0,2 6-160 0,-1 0-80 16,-1 1-16-16,2 2 0 16,0 3-2880-16,1 2-576 0</inkml:trace>
  <inkml:trace contextRef="#ctx0" brushRef="#br0" timeOffset="46057.02">9648 14084 25791 0,'-1'-8'2304'0,"-2"0"-1856"0,2-1-448 0,-2 2 0 15,1-2 2496-15,-2 4 384 0,-4-2 96 0,2 4 16 16,-3 2-1920-16,-2 3-384 0,-3 1-80 0,-3 6-16 15,-1 4-464-15,-2 3-128 0,-4 1 0 0,-2 4 0 16,-3 1 0-16,-1 2 0 0,-1 3 0 0,3-3 0 16,4 3 144-16,4-3 16 0,2 1 0 0,6 1 0 15,5-5-160-15,4-2 160 0,4-2-160 0,5-3 160 16,1-5-160-16,5-2 0 0,2-3 0 0,1-4 0 0,0-5 0 0,2-3 0 16,0 1 0-16,1-6 0 0,0-1 320 0,1-1-32 15,-2 1 0-15,-3 0 0 0,-2 0-96 0,-2 5 0 16,-1-2-16-16,-1 5 0 0,-8 6 64 0,0 0 16 15,9 0 0-15,-9 0 0 0,0 0-128 0,5 18 0 16,-2 4-128-16,-3 2 192 0,-2 6-192 0,1 2 0 16,-3 4 0-16,-1 5 0 0,-3 8 0 0,0 2 0 15,-4-1 0-15,-3 2 0 0,0 1 0 0,-2 0 0 16,-2 0 0-16,0-5 0 0,-3-8 0 0,2-1 0 16,1-6 0-16,2-2 0 0,0-5 0 0,4-3 0 0,0-8-208 15,4-4 64 1,-1-5-2832-16,10-6-560 0</inkml:trace>
  <inkml:trace contextRef="#ctx0" brushRef="#br0" timeOffset="46614.78">10435 14059 14735 0,'0'0'1312'0,"0"0"-1056"15,-4-9-256-15,4 9 0 0,0 0 2128 0,0-9 368 16,0 9 80-16,0 0 16 0,-5-12-1216 0,0 6-240 16,1 0-48-16,4 6-16 0,-10-4-640 0,0 4-128 15,-3 0-32-15,0 6 0 0,-1 3-80 0,0 4-32 16,-2 2 0-16,0 2 0 0,0 0 352 0,1 5 64 0,-1 1 0 0,4 6 16 15,1-2 128-15,1 2 32 0,3 3 0 0,3-2 0 16,0-2-336-16,4 2-64 0,5-6-16 0,1 0 0 16,3-4-112-16,2-2-32 0,0-5 0 0,3-3 0 15,-3 0 224-15,3-2 32 0,-1-4 16 0,0-4 0 16,1 0 208-16,0-4 32 0,1-1 16 0,-1-3 0 16,-1-2-64-16,-1-2-16 0,1-4 0 0,-1-1 0 15,-5 2-400-15,0 0-96 0,-2-2-16 0,-3 3 0 16,-2 0 0-16,0 0 0 0,-2 2 0 0,2 1 0 15,-4-1-128-15,0 2 0 0,0 2 0 0,4 8 0 16,-6-11 0-16,1 3-144 0,-2 3 144 0,7 5-208 16,0 0-976-1,-7-7-192-15,-1 4-32 0,8 3-16 0,0 0-2176 0,0 0-432 16</inkml:trace>
  <inkml:trace contextRef="#ctx0" brushRef="#br0" timeOffset="47512.05">10238 14321 6447 0,'0'0'576'0,"0"0"-576"0,-5 7 0 0,5-7 0 16,-6 12 1440-16,3-5 176 0,3-7 48 0,-4 10 0 16,4-10 64-16,0 0 0 0,-4 8 16 0,4-8 0 15,0 0 128-15,0 0 32 0,0 0 0 0,0 0 0 16,0 0-432-16,0 0-64 0,14 0-32 0,0-3 0 16,-1-5-256-16,2-1-48 0,-1-5-16 0,2 0 0 15,1-3-560-15,1 3-112 0,0 0-32 0,-1-2 0 16,0-2-96-16,-1 1 0 0,-2 2-16 0,-2-1 0 15,-5-2 32-15,-1 0 16 0,-4-1 0 0,-1 0 0 16,-2 0 160-16,-1 1 48 0,-2 0 0 0,-1 4 0 16,-2 5 16-16,-2 3 16 0,-2 3 0 0,0 3 0 15,-1 6-288-15,-1 1-64 0,-1 8-16 0,0 3 0 0,-1 1-160 0,0 7 0 16,1 4 0-16,0 3 0 0,0 2 176 16,3 0-48-16,-1 1-128 0,3-3 192 0,2-5 64 0,1 0 16 15,4-5 0-15,2-2 0 0,2-3-16 0,4-1-16 16,1-3 0-16,5 0 0 0,0-8 0 0,5 0 0 15,3 1 0-15,4-5 0 0,3-2-64 0,1-2-16 16,3-7 0-16,2 2 0 0,3-2-160 0,-1 1 0 16,-2 1 0-16,2-4 0 0,2-2 0 0,-1 3 0 15,-3-2-192-15,-1 5 192 16,-1-3-1392-16,1 2-144 0,0-2-48 0,0 0 0 16,0-1-1984-16,-1-3-400 0</inkml:trace>
  <inkml:trace contextRef="#ctx0" brushRef="#br0" timeOffset="47879.3">11590 12930 26543 0,'0'0'1168'0,"0"0"256"0,-9 1-1136 0,9-1-288 0,-9 5 0 0,2 6 0 16,-2 4 544-16,-1 5 48 0,-2 4 16 0,-3 5 0 15,-3 1 176-15,-1 5 48 0,-3 9 0 0,1-1 0 16,-1 6 128-16,3 3 16 0,1 3 16 0,3 2 0 0,1 7-160 0,3-2-48 16,2 5 0-16,1 2 0 0,2-3-272 15,2 0-64-15,1-2-16 0,3-6 0 0,3-4-48 0,3-3 0 16,-1-7 0-16,4-2 0 0,3-4 192 0,0-4 16 15,4-3 16-15,2-3 0 0,1-4-160 0,2 0-16 16,2-1-16-16,1-5 0 0,-1-5-224 0,3-3-32 16,0-3-16-16,1-4 0 0,-3-6-144 0,0-4 0 15,3-1 0-15,0-7-176 16,-2-3-1376-16,-1 0-288 0,-3-3-48 0,-4-3-10320 16,-3 1-2064-16</inkml:trace>
  <inkml:trace contextRef="#ctx0" brushRef="#br0" timeOffset="48060.76">10848 14004 31327 0,'-19'-4'2784'0,"2"-2"-2224"0,7 3-560 0,10 3 0 15,0 0 2304-15,0 0 368 0,13-2 64 0,7 1 16 16,7 1-1968-16,5-3-384 0,8-3-80 0,7 1 0 16,4-1 48-16,4-1 16 0,6-1 0 0,1 1 0 15,5-4-208-15,6 0-48 0,2 1 0 0,-1-5 0 31,-4-1-1520-31,-2 2-304 0,-2 2-64 0,0-4-16096 0</inkml:trace>
  <inkml:trace contextRef="#ctx0" brushRef="#br0" timeOffset="49246.18">1635 17566 4607 0,'0'-22'400'0,"0"5"-400"0,-2-4 0 0,4-3 0 0,0 3 2592 0,1 1 432 16,1 0 96-16,-1 1 16 0,1 1-1600 0,0 3-320 15,0 2-64-15,-2 4-16 0,0 0-416 0,-2 9-80 16,0 0 0-16,0 0-16 0,0 0-32 0,3 15 0 16,1 6 0-16,-1 7 0 0,-1 3-16 0,0 6-16 15,-1 3 0-15,-1 9 0 0,-1 5-32 0,-1 3 0 16,0 5 0-16,-5 4 0 0,1 3-32 0,-2-1-16 16,0-4 0-16,-3-3 0 0,1-6 80 0,-2-8 16 15,-1-5 0-15,-1-9 0 0,2-9 576 0,2-5 112 16,3-4 16-16,0-8 16 0,7-7-352 0,0 0-80 15,-5-8-16-15,3-9 0 0,2-2-464 0,2-7-112 0,1-4-16 16,3-4 0-16,0-4-256 0,3-3 0 0,1-1 0 16,1 0-144-16,-2-6 144 0,1 0 0 0,0-1 0 15,5 1-128-15,0 0 128 0,3 6 0 0,3-1 0 0,1 3 0 16,3 2-128-16,1 4 128 0,5 3-128 0,-1 5 128 16,5 4 0-16,0 4-160 0,1 3 160 0,-3 7 0 15,-1 6-144-15,-2 7 144 0,-2 3 0 0,-5 6-144 16,-5 3 144-16,-4 4-160 0,-5-1 160 0,-6 4-160 15,-4 2 160-15,-4-2 0 0,-6 4-144 0,-6-4 144 16,-5-3 0-16,-5 0 0 0,-7-1 0 0,0-6 0 16,-1-2 0-16,-1-5 0 0,2-3 0 0,4-8 0 15,5-2-352-15,5-6-160 0,3-5-16 16,6-6-10832-16,7-5-2160 0</inkml:trace>
  <inkml:trace contextRef="#ctx0" brushRef="#br0" timeOffset="49569.71">2699 16954 26719 0,'0'0'2368'0,"1"15"-1888"16,-1 5-480-16,2 0 0 0,2 1 704 0,0 9 64 16,-1 7 0-16,0-1 0 0,0 3 0 0,-1 2 16 15,-3 4 0-15,0 1 0 0,-3 3-528 0,0 0-128 16,-1-5 0-16,0 1-128 0,-1-9 192 0,-1-3-192 15,1-6 192-15,0-4-192 0,-1-8 400 0,5-2-16 16,-1-3-16-16,3-10 0 0,0 0 160 0,0 0 48 0,2-13 0 0,0-2 0 16,2-4-160-16,1-1-32 0,1-1 0 15,3-3 0-15,1-1-64 0,1-1 0 0,-3-1-16 16,5-1 0-16,2-2 16 0,-1 0 0 0,0 3 0 0,3-1 0 16,1-1-128-16,0 5-32 0,2 3 0 0,3 5 0 15,1 3-160-15,0 4 0 0,-2-1 0 0,1 5 0 16,-1 4 0-16,1 1 0 0,1 0-144 0,-2 1 144 31,0 0-2352-31,-1 2-400 0</inkml:trace>
  <inkml:trace contextRef="#ctx0" brushRef="#br0" timeOffset="49929.01">3874 16933 25791 0,'-11'3'2304'0,"11"-3"-1856"0,-9 9-448 0,0 4 0 0,0 2 2288 0,-2 4 352 16,-2 3 80-16,-1 5 16 0,3-1-2000 0,-5 5-400 15,-1 3-80-15,-1 2 0 0,1 2-256 0,-2-3 176 16,-1 2-176-16,2-1 160 0,3-2-160 0,3-1 0 16,5-6 0-16,4-3 0 0,6-6 0 0,6-7 0 15,3-2 0-15,7-6-176 0,6-7 176 0,0-4-208 16,6-3 80-16,0-7 128 0,5-5 0 0,0-1 0 15,2-1 224-15,-1-3-64 0,-2 2 48 0,1 0 16 16,-3 1 0-16,-1 0 0 0,-7 1 224 0,-2 2 32 16,-3-2 16-16,-3 5 0 0,-7 3 16 0,-5 3 0 0,-5-1 0 15,-8-1 0-15,-2 1 64 0,-9 3 32 0,-8 1 0 0,-6 4 0 16,-7-2-304-16,-4 3-64 0,-3 3-16 0,2 0 0 16,-2 1-224-16,2 1-240 0,6 1 48 0,1 1 16 31,1-2-1392-31,4 0-288 0,3 2-48 0,0 1-15504 0</inkml:trace>
  <inkml:trace contextRef="#ctx0" brushRef="#br0" timeOffset="50480.15">4889 16615 34143 0,'-23'13'1520'0,"11"-3"304"0,-2 4-1456 0,3 3-368 15,-2 1 0-15,2 0 0 0,-2 4 128 0,-1 1-128 16,-1 1 128-16,0-1-128 0,-6 1 0 0,2 2 144 15,1 6-144-15,-2-1 0 0,-1 2 0 0,-1 2 0 16,0 1 0-16,2 2 0 0,3 4 0 0,1-4 160 16,2-2-160-16,5-4 192 0,3-5 96 0,2 0 32 15,3-7 0-15,4-4 0 0,4-6-128 0,2-2 0 0,1-6-16 0,3-6 0 16,2-7 144-16,4-4 48 0,0-6 0 16,4-7 0-16,1-6 80 0,0-3 32 0,-1-2 0 0,0-2 0 15,-3-3-272-15,-2-1-48 0,-1-3-16 16,-1 1 0-16,-3-2 224 0,1-1 32 0,0 0 16 0,-4-2 0 15,-4-3 16-15,2-2 0 0,-1-1 0 0,-3-6 0 16,-4-2-176-16,0 0-16 0,0-3-16 0,-1 12 0 16,0 4-224-16,1 6 0 0,0 11 0 0,0 11 0 15,0 5 0-15,0 7 0 0,-2 6 0 0,2 7 0 16,0 0 0-16,-5 9 0 0,0 9-176 0,0 9 176 16,1 4-224-16,-1 9 80 0,2 0 16 0,0 10 0 15,2 6 128-15,-1 7-128 0,2 6 128 0,2 4-128 16,-1 0-48-16,3 4 0 0,0-1 0 0,3 0 0 15,1-3-416-15,1-6-96 0,2-6-16 16,3-6 0-16,1-6-448 0,5-4-112 0,-3-9-16 16,4-6 0-16,2-2-1232 0,1-8-256 15,1-5-48-15</inkml:trace>
  <inkml:trace contextRef="#ctx0" brushRef="#br0" timeOffset="50798.08">5846 16723 28559 0,'-8'-13'1264'0,"8"13"272"0,-4-5-1232 0,4 5-304 15,0 0 0-15,0 0 0 0,0 0 1872 0,-2 12 320 0,-1 0 64 16,1 7 16-16,-1 4-1536 0,2 1-304 0,1 4-64 16,0-1-16-16,1 6-208 0,3 1-144 15,0 1 192-15,2-5-192 0,-1 1 0 0,4-2 0 0,1-4 0 0,2-3 0 16,-1-4 0-16,1-4 0 0,3-3 0 0,0-6-144 15,-1-6 144-15,4-3 0 0,0-7 0 0,-2-5 0 16,2-1 464-16,0-6 32 0,0-3 0 0,0-4 0 16,-2-6 256-16,-2 1 48 0,-3-1 16 0,-3 0 0 15,-2 1-240-15,-2-1-64 0,-4 1 0 0,-2-1 0 16,-5 1-80-16,1 0-32 0,-3 1 0 0,1 3 0 16,0 6-400-16,-1 3 128 0,0 2-128 0,1 4 0 15,1 0-800 1,0 5-240-16,0 3-48 0,0 3-11968 0,0 0-2400 0</inkml:trace>
  <inkml:trace contextRef="#ctx0" brushRef="#br0" timeOffset="51118.89">7174 16261 24879 0,'0'0'2208'0,"-11"-1"-1760"16,1 1-448-16,-2 4 0 0,2 4 3136 0,-4 2 560 16,-4 8 96-16,-3 2 32 0,-4 2-2992 0,-1 2-608 15,-5 0-224-15,-1 5 176 0,-2 0-176 0,0-1 0 16,-2 0 0-16,1 1 0 0,-1 8 0 0,2-1 0 16,-1 0-144-16,5 0 144 0,3 4 0 0,4-2 0 0,4-3 0 0,3 2 0 15,7-1 0-15,3-4 0 0,3-6 192 16,6 2-48-16,3-5-16 0,5-2 0 0,3-6 0 0,5-1 0 15,6-7 0-15,2 1 0 0,4-5 0 0,2-3 0 16,1-3-128-16,1-5 0 0,-2 0 0 0,0-5-176 16,1-5-48-16,2 0-16 0,-1-3 0 0,0-2 0 31,-1-4-2256-31,-1 0-448 0,-1 1-80 0</inkml:trace>
  <inkml:trace contextRef="#ctx0" brushRef="#br0" timeOffset="51348.23">8012 15592 21183 0,'0'0'1888'0,"0"0"-1504"16,-9-2-384-16,1 7 0 0,2 4 3360 0,1 7 608 16,0 3 112-16,-2 9 16 0,-1 2-2928 0,1 7-592 15,-2 1-112-15,2 4-16 0,2 6-160 0,0 3-32 16,-2 3 0-16,3 3 0 0,3 0-256 0,-1 3 0 15,-1 1 0-15,-1 0 0 0,3 4 0 0,0-6 0 16,-1 2-160-16,1-1 160 16,0-1-2208-16,-2-1-320 0,2-5-64 0</inkml:trace>
  <inkml:trace contextRef="#ctx0" brushRef="#br0" timeOffset="51566.31">7385 16446 41231 0,'15'-4'1824'0,"2"0"384"0,7 2-1760 0,7-2-448 0,7-1 0 0,6 2 0 16,6 2 384-16,5 0 0 0,3-2 0 0,2 2 0 15,-1-3-384-15,1-4 128 0,1 2-128 0,-1-7 0 31,0-1-1664-31,2 0-432 0,3-1-80 0</inkml:trace>
  <inkml:trace contextRef="#ctx0" brushRef="#br0" timeOffset="52247.26">10194 16151 23951 0,'0'0'2128'0,"-7"6"-1696"0,0 4-432 16,4 4 0-16,1 4 2240 0,2 5 352 0,2 9 80 0,0 5 16 0,2 2-2048 0,1 8-384 15,0 1-96-15,0 2-16 0,0 0-16 0,-2-1 0 16,-1-2 0-16,-2 1 0 0,-1-4-128 0,0-2 192 16,-2-6-192-16,-2-6 192 0,1-4 176 0,2-7 32 15,-2-2 16-15,-1-4 0 0,5-13 416 0,0 0 64 16,-10-4 32-16,0-5 0 0,3-9-16 0,1-5 0 16,-2-6 0-16,2-1 0 0,1-6-448 0,2-2-80 15,-2-2-32-15,4 1 0 0,0-3-144 0,1 1-16 0,2 2-16 16,5 0 0-16,3 2-48 0,4 2 0 0,2 4 0 15,5 4 0-15,3 3-128 0,2 4 0 0,2 3 0 0,4 4 0 16,5 6-160-16,0-2 160 0,1 4-208 0,0 2 80 31,-1 2-992-31,-3 1-192 0,-2 0-32 0,0 0-11152 0,-3-1-2224 0</inkml:trace>
  <inkml:trace contextRef="#ctx0" brushRef="#br0" timeOffset="53381.88">11412 15925 23039 0,'0'0'2048'0,"0"0"-1648"0,-9 0-400 0,9 0 0 0,0 0 2800 0,0 0 464 16,-5 11 112-16,0 2 16 0,3-1-2640 0,-1 4-528 15,0-1-96-15,1 4-128 0,-1 3 176 0,1 4-176 16,-3 1 192-16,0 4-192 0,0 2 192 0,-1 0-192 16,3 2 192-16,-2 2-192 0,1 1 384 0,0 2-16 15,1-1-16-15,2-1 0 0,1 2-32 0,1-10-16 16,3-2 0-16,1-3 0 0,3-2-176 0,0-5-128 16,2-5 192-16,1-4-192 0,3-5 320 0,1-2-32 15,1-3-16-15,1-4 0 0,1-7 128 0,1-2 32 16,0-3 0-16,0-5 0 0,-1-1-64 0,0-4-16 15,0 1 0-15,-2-5 0 0,-2 4-352 0,-1-3 0 0,0 1 0 16,-2 1 0-16,-1-7 176 0,-1 5-48 0,-1 2 0 0,-2 1 0 16,-1 6-128-16,0 2 0 0,1 2 0 0,-3 6 0 15,-3 11 0-15,0 0-176 0,0 0 48 0,0 0 0 16,4 11 128-16,0 6 0 0,-4 2 0 0,0 4 0 16,0 3-128-16,0 0 0 0,1 4 0 0,2 2 0 15,1-3-64-15,1 2 0 0,1 0 0 0,3-4 0 16,0-1 192-16,2-5-192 0,2-3 192 0,1-4-192 15,2-4 192-15,4 0 176 0,-1-3-48 0,2-4 0 16,2-1-128-16,3-4 160 0,0-3-160 0,3-2 160 16,3-6 16-16,3-1 0 0,-4-4 0 0,2-3 0 15,0-1-48-15,0-3-128 0,1 0 192 0,-1-1-64 16,2-1-128-16,1 3 0 0,-3-5 144 0,0 1-144 0,-1 1 0 16,2-5 128-16,0-1-128 0,2-2 0 0,-2-2 144 15,1-1-144-15,-1-3 192 0,-2-5-192 0,-3 0 0 0,-1-3 0 16,0-5 0-16,-2 0 0 0,1-3 0 15,-1-6 0-15,-5 2 0 0,0-7 0 0,-5-5 0 0,-1 1 0 16,-2 1 0-16,0-1 0 0,-3 1 0 0,-1 5 0 16,-4 8-128-16,1 1 128 0,-2 3 0 0,-1 6 0 15,-2 6 144-15,-1 8-144 0,-1 3 0 0,-2 9 0 16,-1 3 0-16,0 4 0 0,-1 1 0 0,-1 7 0 16,-2 0 0-16,1 3 0 0,-2 1 0 0,-1 4-128 15,1 4 128-15,-3 5-160 0,1 5 16 0,1 4 0 16,0 2 0-16,-1 4 0 0,0 7 144 0,1 2-208 15,0 2 80-15,1-1 128 0,1 2 0 0,3 1 0 0,0 6 0 16,2-4 192-16,1 1-192 0,1 5 0 0,-1 1 0 0,4 4 128 16,-1 2-128-16,1 2 0 0,1 1 0 0,2 2 0 15,3-1 0-15,-1 2 0 0,2 2 0 0,3-5 0 16,-2-4 0-16,1-5 0 0,3 0 0 0,1-7 0 16,-1 0 0-16,3-5 0 0,-2-4 0 0,2 1 0 15,-1-4 0-15,2 1 0 0,1-1 128 0,3-4-128 16,1-2 0-16,1-3 0 0,0-3 0 0,3-2 0 15,2-5 128-15,-1 0-128 0,0-5 0 0,0 0 128 16,0-7-128-16,3-2 0 0,3-1 0 0,-1-3 128 16,2 2-128-16,-1-1 0 0,0-3 0 0,1-1 0 15,2-5 0-15,0-1 0 0,0-1 0 0,0 0 0 16,-1-4 0-16,-3-2 0 0,-2 1 0 0,-2-4 0 0,-2 1 0 0,-2-5 0 16,-1-2 0-16,1-2 0 0,-6 2 0 15,-1-3 0-15,-3-1 0 0,-4 0 0 0,1-3 0 16,-6 1 0-16,-1-1-128 0,-2 4 128 0,-2 0 0 0,-1 3 0 15,-3 3-144-15,1 6 144 0,-6 0 0 0,-1 6 0 16,-1 5 0-16,-1 1 0 0,-5 0 0 0,0 7 128 16,-3-1-128-16,-2 10 0 0,-3 3 128 0,-1 6-128 15,-4 6 0-15,-2 4 144 0,-3 4-144 0,-2 6 0 16,-1 3 0-16,2 5 0 0,0 2 240 0,6-2-48 16,1 0 0-16,5 2 0 0,3 2 112 0,5-5 16 15,5-2 0-15,5-4 0 0,5-1-64 0,7-6-16 16,7 0 0-16,5-4 0 0,5-3-32 0,11-3 0 15,4 0 0-15,7-6 0 0,3 0-208 0,4-6 144 0,0-4-144 16,7-4 128-16,5-1-128 0,4-6 0 0,8-5 0 0,-2-3-176 31,4-2-208-31,-4-5-32 0,-4-1-16 0,-1 0 0 16,-3 1-1264-16,-1-2-256 0,0 1-48 0,-4-4-16160 0</inkml:trace>
  <inkml:trace contextRef="#ctx0" brushRef="#br0" timeOffset="55702.6">13199 10947 30399 0,'3'-15'1344'0,"1"7"288"0,1-3-1312 0,2 1-320 0,2 2 0 0,-1 4 0 16,-8 4 144-16,0 0-144 0,0 0 192 0,0 0-192 16,0 0 224-16,0 0-64 0,-6 9-16 0,-6 4 0 15,-4 0-144-15,-7 0 128 0,-5 9-128 0,-7-4 128 16,-8-4-128-16,-3 1 0 0,-1-2 0 0,-3 3 128 16,-4 1-128-16,-2-1 128 0,-2 1-128 0,-8-3 128 0,-9 2 176 15,-3 0 16-15,-4-1 16 0,-1 1 0 0,-2 1 240 0,-11 3 32 16,-10 3 16-16,-2 3 0 0,0-5-64 15,-6 1-16-15,-5 5 0 0,-3-2 0 0,-4 4-192 0,-2 0-32 16,-4 2-16-16,-2 2 0 0,-1-1-144 0,-3-2-32 16,-5 2 0-16,2-1 0 0,1 0-128 0,-3-1 128 15,-7 0-128-15,2 1 128 0,5-5-128 0,-6 3 0 16,-5-2 144-16,2 1-144 0,-1 3 0 0,1-5 0 16,-2 2 0-16,-4-1 128 0,-2 5-128 0,2-2 0 15,3-3 0-15,-4 2 0 0,-5-3 0 0,0 2 0 16,3-3 0-16,1 2 0 0,2-4 0 0,-3 2 0 15,-3 2 0-15,5-6 128 0,5-2-128 0,-1 0 0 16,-3-1 0-16,3 3 0 0,4 0 128 0,0 0-128 0,-2-1 128 0,1-1-128 16,-1 1 0-16,5 1 0 0,6 0 0 0,-2-2 128 15,-4-2-128-15,4-1 0 0,8 3 0 0,-2 0 0 16,-6-5 0-16,7 6 0 0,6 2 0 0,-5-1 0 16,-3-2 0-16,5 1 0 0,5 2 0 0,0 2 0 15,-2 3 0-15,5-5 0 0,9 4 0 0,-2-3 0 16,-1 0 0-16,6-2 0 0,6 0 0 0,3-4 0 15,2-1 0-15,2-2 0 0,3-2 0 0,5-3 0 16,7 4 0-16,3-2 0 0,3-3 0 0,0 0 0 16,1-5 0-16,5 0 0 0,4 1 0 0,4-2 0 15,1-2 0-15,4 0 0 0,3 0 0 0,-1-1 0 16,0-1 0-16,3-2 0 0,2 0 0 0,7 0 0 16,4 2 0-16,20 0 0 0,-2 1 0 0,1 0 0 15,-3-1 0-15,3 2 0 0,1 2 0 0,1-2 0 0,2 0 0 16,-13 0-160-16,9 0 160 0,5 1 0 0,2 2-128 0,7-1 128 15,0 3 0-15,1-1 0 0,1 2-128 0,2 3 128 16,0 0 0-16,1 3 0 0,0-1-144 16,1 0 144-16,0 2 0 0,0 2-144 0,0-1 144 0,2 0 0 15,0 3 0-15,1 3-128 0,1 6 128 0,1 2 0 16,1 6 0-16,2 9-128 0,-2 4 128 0,4 5 0 16,-2 3 0-16,0 3 0 0,-3 0 0 0,1-1 0 15,-2 4 0-15,0 13-128 0,1 7 128 0,-1 5 0 16,0 1 0-16,-1-1 0 0,-2-1 0 0,1 12 0 15,-1 5 0-15,2 1 0 0,-1-2 0 0,2 7 0 16,0 8 0-16,0 0 0 0,-1-6 0 0,-1 6 0 0,-1 2 0 16,-1 3 0-16,0-4 0 0,-1 1 0 0,-1 0 0 0,-2 0 0 15,-2 6 0-15,0-4 0 0,0-5 0 0,-2 7 0 16,1 4 0-16,0-7 0 0,-1-8 0 0,2 4 0 16,0 4 0-16,1-7 128 0,0-11-128 0,1 5 0 15,1 4 0-15,0-4 128 0,2-8-128 0,1-8 0 16,1-7 0-16,1 2 0 0,2 2 0 0,2-3 128 15,-1-7-128-15,1-10 0 0,2-9 0 0,0-3 0 16,1-2 0-16,0 1 0 0,2-1 0 0,0 1 0 16,1-5 0-16,1-4-160 0,1-5 160 0,0 0 0 15,0-6 0-15,2-5-128 0,0-1 128 0,5-5 0 16,-2-3 0-16,4-2 0 0,-1-4-128 0,0 1 128 16,0-4 0-16,-2-1 0 0,2 1-128 0,0-4 128 15,1 2 0-15,1-1 0 0,1 1 0 0,1 0 0 0,3 0 0 16,-10-3 0-16,3-2 0 0,3 4 0 0,3 0 0 15,3-3 0-15,4 0 0 0,0 2 0 0,6-4 0 0,34 3-128 16,-7 2 128-16,-8-4 0 0,-3 1 0 0,3-3 0 16,-1 1 0-16,5-3 0 0,2 0-144 0,7-4 144 15,2 0 0-15,0 0-144 0,-2-1 144 0,3-4 0 16,4-1 0-16,7-1 0 0,7-1 0 0,0 1 0 16,-2-2 0-16,2-2-128 0,1 1 128 0,6 3 0 15,8-3 0-15,-4 0 0 0,-5-4 0 0,7 4 0 16,5 5 0-16,0-5 0 0,0-1 0 0,1-1 0 15,6 2 0-15,0-1 0 0,2 1 0 0,3-2 0 16,-5-2 0-16,7 1 0 0,5 2 0 0,1 0 0 16,-3-2 0-16,5 0 0 0,4-3 0 0,2 0-128 15,1-1 128-15,1 0 0 0,2 0 0 0,3-2 0 0,0 2 0 0,1 0 0 16,1 0 0-16,1 2 0 0,1 0 0 0,0-2 0 16,-5-2 0-16,5 4 0 0,8 3 0 15,-5 4 0-15,-5-3 0 0,4-1 0 0,5 2 0 0,-3 0 0 16,-1 3 0-16,0-4 0 0,0-1 0 0,1 1 128 15,3 0-128-15,-4 1 0 0,-2-1 0 0,2-2 0 16,5-1 0-16,-7 0 128 0,-3-2-128 0,1 1 0 16,4 3 0-16,-3-2 0 0,-4-1 0 0,1 1 128 15,1 1-128-15,2 0 0 0,-2-1 0 0,-1 0 0 16,-3-1 0-16,3 2 0 0,-3 1 0 0,-3-1 128 16,-2 0-128-16,-1 0 0 0,1 2 0 0,-4 2 0 15,-3-1 128-15,-1 0-128 0,0-2 128 0,-2 2-128 16,-4 0 0-16,1 0 0 0,0-3 0 0,-3 1 128 0,1 2-128 15,-3-2 0-15,-3 4 0 0,2-1 128 0,2-1-128 0,-3 0 0 16,-7 0 0-16,3 3 0 0,0-2 0 0,-7 0 0 16,-2 4 0-16,-4-2 128 0,1 2-128 0,0 0 0 15,3 1 0-15,-5-1 0 0,-4 4 0 0,-4-1 128 16,3-2-128-16,-3 3 0 0,-2 0 0 0,-3 1 0 16,-5 2 0-16,-4-1 128 0,-1 1-128 0,-1 2 0 15,0 0 0-15,-4 0 0 0,-4 4 0 0,-5 1 0 16,-6 4 0-16,-2-2 128 0,-4 2-128 0,-1 0 0 15,-5 1 0-15,-1 0 0 0,-3 1 0 0,0 0 0 16,-4-1 128-16,-3 3-128 0,-4-2 128 0,-3-1-128 16,-2 3 128-16,-4-3-128 0,-3-1 144 0,-2 3-144 0,-2-3 192 15,-2 1-192-15,-10-10 256 0,8 7-64 0,-8-7-16 16,0 0 0-16,6 9 64 0,-6-9 16 0,0 0 0 0,0 0 0 16,0 0 128-16,0 0 16 0,-3-10 16 0,0 0 0 15,-2 1-112-15,-2-6-32 0,-2-4 0 0,-1-3 0 16,0-5-144-16,-5-1-128 0,-3-5 144 0,-1-3-144 15,-3-5 0-15,-2-4 128 0,-1-2-128 0,-3-2 0 16,-3-6 0-16,1-7 0 0,0 0 0 0,0-3 0 16,-1-3 0-16,1 0-128 0,-2-6 128 0,2 2 0 15,0-3 0-15,0-2 0 0,1-2 0 0,-3 1 0 16,-1-4 0-16,-1 1 0 0,-6-5 0 0,5-2 0 16,-2-1 0-16,1-1 0 0,3-2 0 0,-3-2 0 15,-2-6-144-15,3 0 144 0,2-4 0 0,-2-3-144 16,2 2 144-16,0-4 0 0,0-8 0 0,0 2 0 15,0-3 0-15,1 1 0 0,1-2 0 0,0-2 0 0,1 0 0 16,5 4 0-16,1 4 0 0,3 0 176 0,0 4-48 0,3 1-128 16,3 1 192-16,1 1-64 0,2 3-128 15,0 3 0-15,4-2 0 0,-2 3 0 0,1 0 0 16,1 5 0-16,0 1 0 0,0 0 0 0,1 2-256 0,-1 1 64 16,0-2 0-16,2 3 16 0,-3 1-80 0,3 5-32 15,-3-1 0-15,0-3 0 0,0 2-32 0,0 6-16 16,-1-1 0-16,-1 8 0 0,-1 1 80 0,-1 4 0 15,1 1 16-15,-2 0 0 0,-2 7 240 0,1 3 0 16,1 4 0-16,-2 1-144 0,-2 2 144 0,0 2 192 16,0-2-32-16,1 2-16 0,-3 5 144 0,3 4 32 15,-4-4 0-15,5 5 0 0,-2 3 128 0,0 3 16 16,0 4 16-16,-3 3 0 0,0 4-160 0,1 1-16 16,0 4-16-16,-1 1 0 0,1-2-96 0,-2 9 0 0,0 0-16 0,-1 5 0 15,-3-1-176-15,0 3 0 0,-6 2 0 0,-4 4 0 16,-3 1 0-16,-3 6 0 0,-4-1-160 0,-1 4 160 31,1 4-1584-31,-3 6-208 0,-5-1-64 0</inkml:trace>
  <inkml:trace contextRef="#ctx0" brushRef="#br0" timeOffset="59853.12">2840 19302 13823 0,'-12'6'1216'0,"12"-6"-960"0,-10-2-256 0,10 2 0 16,-10 3 1200-16,10-3 192 0,0 0 32 0,-9 6 16 0,-1 1-672 0,3 3-144 16,0 2-32-16,-1 1 0 0,1 0-96 0,2 5-32 15,-3 1 0-15,0 3 0 0,1 3 112 0,-1 3 0 16,2 5 16-16,1 0 0 0,-1 2 64 0,3 0 16 15,-2 0 0-15,0-2 0 0,-1-2-144 0,4-1-16 16,-3-1-16-16,0-4 0 0,1 2 144 0,0-7 48 16,0-2 0-16,2-3 0 0,2-1-144 0,0-2-32 15,1-4 0-15,2-1 0 0,-3-7-96 0,6 6-32 16,0-3 0-16,2 1 0 0,-8-4 0 0,14 1 0 16,1-1 0-16,3 3 0 0,2-2-224 0,1 5-160 15,-1-2 192-15,3 4-192 0,2-2 0 0,3 4 0 16,-1-1 0-16,3 3 0 0,1-1 0 0,-2-1 0 15,-1 3 0-15,0-3 0 0,1 2 144 0,-1-1-144 0,-2-2 0 0,-3 0 144 16,-4-4-144-16,-2 0 0 0,0 0 0 16,-2-2 0-1,-2-3-2048-15,-2-2-304 0,0-5-48 0</inkml:trace>
  <inkml:trace contextRef="#ctx0" brushRef="#br0" timeOffset="60535.14">3417 19851 14975 0,'0'0'656'0,"0"0"144"16,0 0-640-16,12 5-160 0,-1-1 0 0,-1 0 0 0,0-2 1136 0,0-1 192 15,0-1 32-15,1-1 16 0,0-1-352 0,2-3-64 16,-2 0 0-16,-1 1-16 0,0-1-464 0,-1 0-96 16,0-1 0-16,0 3-16 0,-1-4-128 0,-8 7-32 15,6-6 0-15,-6 6 0 0,8-6 240 0,-3-2 64 16,-5 8 0-16,4-6 0 0,-4 6 48 0,0 0 16 16,6-11 0-16,-6 11 0 0,-1-7-144 0,1 7-32 15,-4-12 0-15,0 5 0 0,2-3-112 0,-1 3-32 16,-2 1 0-16,0-2 0 0,0 3-96 0,-2 0-32 15,1-3 0-15,-2 5 0 0,-2-4-128 0,0 1 160 16,0 2-160-16,-3 2 160 0,2-1-32 0,-1 0-128 0,0-2 192 0,-1 4-64 16,0 1 64-16,0 3 0 0,2 2 0 15,0-3 0-15,-1 0-192 0,3 0 128 0,0 3-128 0,9-5 128 16,-7 5-128-16,7-5 0 0,0 0 0 0,-7 7 0 16,7-7 0-16,0 0 0 0,0 0 0 0,0 0 0 15,0 0 0-15,-6 6 0 0,6-6 0 0,-6 9 0 16,6-9 0-16,-8 6 0 0,2 3 0 0,6-9 0 15,-7 6 0-15,7-6 0 0,-6 8 0 0,6-8 0 16,-5 10 0-16,5-10 0 0,-4 10 0 0,4-10 0 16,-1 12 0-16,1-12 0 0,-1 11 0 0,-1-2 0 15,2-9 0-15,0 12 0 0,0 2 0 0,0-5 0 16,0-9 0-16,0 0 0 0,0 11 144 0,0 0-144 16,0-11 0-16,0 11 0 0,0-11 0 0,2 14 128 0,0-6-128 15,1 3 0-15,0-2 0 0,-1-1 128 0,2 1-128 0,1 0 0 16,0 0 0-16,0 0 0 0,-5-9 0 0,7 11 0 15,2-3 0-15,1 4 0 0,1-4 0 0,0 3 0 16,-1-6 0-16,3 1 0 0,0 0 0 0,2-2 0 16,-1 0 0-16,1-1 0 0,0-2 256 0,3 0 0 15,0-1-16-15,1-1 0 0,-1 0-64 0,0-2-16 16,-1-1 0-16,1 3 0 0,-4-2-160 0,0 1 192 16,0-6-192-16,-1 3 192 15,-3-5-992-15,0 2-192 0,-2-2-32 0,-2 1-13920 0</inkml:trace>
  <inkml:trace contextRef="#ctx0" brushRef="#br0" timeOffset="61269.95">4202 19636 14735 0,'0'0'1312'0,"-1"-4"-1056"0,0-3-256 0,1 7 0 15,-7-7 1376-15,0 4 224 0,-1-3 32 0,-1 4 16 16,-5-1 16-16,3 2 16 0,-4 1 0 0,-2 1 0 16,-2 3-544-16,-1 4-112 0,-2-1-32 0,-1 6 0 15,2 4-528-15,0 0-96 0,1 3-32 0,1 2 0 16,1 4-96-16,4-2-32 0,0-1 0 0,6 2 0 15,5-2 48-15,0-1 16 0,6-2 0 0,0-2 0 16,6-3-16-16,4-1 0 0,2-5 0 0,4-1 0 16,2-7 272-16,3-1 48 0,0-3 16 0,1-3 0 15,1 0-256-15,-2-4-48 0,0-3-16 0,-1-4 0 16,-1 1-80-16,-3-3 0 0,-1-2-16 0,-4 2 0 16,-3 0-48-16,-2 1-128 0,-2 2 192 0,0 2-64 15,-5 0-128-15,1 5 0 0,-3-1 0 0,0 10 128 16,0 0-128-16,0 0 0 0,-8 0 0 0,2 6 0 0,1 4 0 15,1 6-176-15,-2-1 16 0,1 3 0 0,0 1 0 16,3 1 0-16,0 0 0 0,4 2 0 0,1 0 160 0,3 2-208 16,3-5 80-16,1-1 128 15,0-2-1600-15,3-3-192 0,2-3-32 0,2-4-16 16,1-2-1072-16,1-8-224 0,7-6-32 0,0-6-16 0</inkml:trace>
  <inkml:trace contextRef="#ctx0" brushRef="#br0" timeOffset="61537.39">4664 19565 13823 0,'-8'11'608'0,"4"-2"128"0,1 5-592 0,0 0-144 0,2-1 0 0,-1 4 0 16,4-1 1744-16,-2 2 320 0,-2 1 64 0,2-1 16 16,0 1-528-16,2-3-96 0,0 0-32 0,1-1 0 15,2-8 96-15,-1 2 16 0,-1-4 0 0,-3-5 0 16,0 0-384-16,7 5-64 0,-7-5 0 0,0 0-16 15,14-2-240-15,-1-4-32 0,-2-3-16 0,2-1 0 16,-3-3-256-16,-4-2-48 0,1-3-16 0,-1 0 0 16,0 0-80-16,-1 0 0 0,0-1-16 0,-1 2 0 15,0 0-96-15,0 0-16 0,-2 2 0 0,4 1 0 16,-3 0-192-16,2 2-128 0,0 1 128 0,1 1-128 16,-1 4 0-16,-5 6-288 0,6-10 48 0,3 5 16 15,1 3-2784 1,0-2-544-16</inkml:trace>
  <inkml:trace contextRef="#ctx0" brushRef="#br0" timeOffset="61889.81">5280 19510 2751 0,'0'0'256'0,"0"0"-256"15,0 0 0-15,0 0 0 0,0 0 3744 0,0 0 704 16,0 0 144-16,0 0 16 0,0 0-2912 0,0 0-592 16,0 0-112-16,0 0-32 0,10-2 256 0,-1-5 32 15,0 1 16-15,0-2 0 0,-1-3-272 0,-1 0-48 0,1 0-16 0,-2-1 0 16,-1 0 16-16,-1 3 0 0,-1-1 0 0,-3 10 0 16,1-9-128-16,-1 9-32 0,0 0 0 0,0 0 0 15,-9-2-32-15,0 3-16 0,-2 5 0 0,1 7 0 16,-4-1-416-16,-2 4-64 0,0 6-32 0,1 2 0 15,-1 1-64-15,5 1-16 0,3-6 0 0,5 2 0 16,1-2-144-16,4-1 128 0,1 0-128 0,5-2 128 16,2-2-128-16,2-2 0 0,0-6 144 0,2 2-144 15,0-4 176-15,1 1-48 0,2-3 0 0,2-3 0 16,0-3-256-16,3 0-64 0,2-5-16 0,3-6-12064 16,1-2-2400-16</inkml:trace>
  <inkml:trace contextRef="#ctx0" brushRef="#br0" timeOffset="62304.43">6846 19201 20783 0,'-15'2'912'0,"4"-1"208"0,0 0-896 0,0 2-224 15,0-2 0-15,0 4 0 0,2 4 1344 0,1 1 208 16,-1 3 48-16,-1 2 16 0,-3 2-384 0,3 2-80 0,-1 0 0 0,3 2-16 16,0 0-208-16,0 2-32 0,1-2-16 0,2 0 0 15,1-4-192-15,1 1-48 0,1 0 0 0,2-4 0 16,0-14-128-16,1 10-16 0,-1-10-16 0,0 0 0 15,0 0 160-15,0 0 16 0,11 3 16 0,0-5 0 16,-11 2-32-16,12-11-16 0,0-6 0 0,0 0 0 16,0-2-288-16,1-2-48 0,-2-2-16 0,0 2 0 15,0-1-272-15,-1 4 128 0,0-3-128 0,0 2 0 16,2 1 0-16,-1 1 0 0,0 1 0 0,0 2 0 16,-1 4 0-16,0 2 0 0,1 3 0 0,2 0 0 15,-1 2 0-15,4 2-176 0,1-1 176 0,0 0-208 16,2 1-2432-16,1 0-496 15,0-4-80-15</inkml:trace>
  <inkml:trace contextRef="#ctx0" brushRef="#br0" timeOffset="62593.31">7450 19288 15663 0,'0'0'688'0,"0"0"144"16,0 0-656-16,0 0-176 0,0 0 0 0,10-1 0 0,-10 1 3072 0,12-5 576 15,-5-4 112-15,1-2 16 0,-3 1-2048 0,0-1-432 16,-1-4-80-16,-2 1 0 0,0 0-576 0,-4-3-128 16,0 3 0-16,-2-1-16 0,-2 1 16 0,-4 6 0 15,1-2 0-15,-1 8 0 0,-2 0 0 0,-1 4 0 16,-1 3 0-16,-2 6 0 0,-3 1-336 0,0 5-176 16,-3 7 192-16,2-2-192 0,-1 1 0 0,1 1 0 15,0 0 0-15,2 0 0 0,3 1 0 0,3-4 0 0,3-2 0 16,6-1 0-16,3-3 0 0,3-6 0 0,8 3 0 0,1-9 0 15,3 1-208-15,5-4 0 0,5-4 0 0,3-2 0 32,2-5-1280-32,1-3-256 0,-1-4-48 0,1-1-13536 0</inkml:trace>
  <inkml:trace contextRef="#ctx0" brushRef="#br0" timeOffset="62895.36">7998 19126 15663 0,'0'0'1392'0,"0"0"-1120"0,0 0-272 0,-5 7 0 16,5-7 2448-16,-8 5 432 0,1 1 96 0,-1 3 16 16,0 0-1376-16,2 0-272 0,-4-3-48 0,2 4-16 0,-2 1-256 0,1-1-64 15,-1 1-16-15,1-2 0 0,0 1-448 0,4-1-96 16,0 5-16-16,1-5 0 0,3 0-96 0,1-9-32 16,4 8 0-16,2 2 0 0,2-1 64 0,1 0 0 15,-2-4 0-15,5 2 0 0,-2 0 0 0,1 0 16 16,-1 2 0-16,1 0 0 0,-3 2-80 0,0 2-32 15,-3-4 0-15,0 4 0 0,0 0 16 0,-1-3 0 16,1 4 0-16,-3 1 0 0,-4 0 16 0,0-2 16 16,-3 0 0-16,-2 1 0 0,-2 0 16 0,2-3 0 15,-3 2 0-15,-3-2 0 0,-1-4-288 0,-3-1 0 16,0-1 0-16,-2-5 0 16,-2-5-1152-16,1-1-224 0,0-2-48 0,2-5-16128 0</inkml:trace>
  <inkml:trace contextRef="#ctx0" brushRef="#br0" timeOffset="63122.03">8556 18740 9215 0,'15'-24'816'0,"-5"12"-656"0,-2-2-160 0,0 3 0 16,-2 1 5120-16,0 2 976 0,-6 8 208 0,0 0 32 15,0 0-4176-15,0 0-848 0,-6 10-160 0,-5 4-48 16,-5 4-304-16,-2 5-64 0,-1 8-16 0,2 2 0 15,-5 1-432-15,4 5-96 0,0 2 0 0,3 1-16 16,0 5-48-16,1-4-128 0,2 3 192 0,1-4-64 16,0 2-128-16,2-4 0 0,0-1 0 0,2-4 0 15,2-4-1280-15,4-5-320 16,1-2-80-16,1-10-14288 0</inkml:trace>
  <inkml:trace contextRef="#ctx0" brushRef="#br0" timeOffset="63285.56">8238 18989 28559 0,'0'0'2544'0,"0"0"-2032"16,14-5-512-16,1 3 0 0,6-1 1392 0,-1 2 176 15,3-1 32-15,2 1 16 0,0-1-896 0,-1-2-176 16,1-1-32-16,1 1-16 0,0 0-304 0,2-1-64 16,4 0-128-16,0 1 192 15,0-1-1584-15,-2-3-320 0,1 2-64 0,-2 2-12688 0</inkml:trace>
  <inkml:trace contextRef="#ctx0" brushRef="#br0" timeOffset="63572.34">9781 18445 26719 0,'0'0'1184'0,"-4"-6"240"0,-1-3-1136 0,5 9-288 0,0 0 0 0,0 0 0 16,0 0 1712-16,-5 9 272 0,-1 5 64 0,0 4 16 0,-1 2-896 0,0 4-176 15,-4 5-32-15,1 6-16 16,0 1-192-16,-3 3-48 0,-1 4 0 0,2 3 0 16,-1 2-320-16,-1-2-80 0,3 2-16 0,-2-4 0 0,-1 2-288 0,4-3 0 15,1-1 128-15,1-4-128 16,2-4-1440-16,2-5-352 0,1 0-64 0,2-7-9232 15,2-5-1856-15</inkml:trace>
  <inkml:trace contextRef="#ctx0" brushRef="#br0" timeOffset="63907.78">9488 18868 13823 0,'0'0'608'0,"5"-6"128"0,1-4-592 0,4 0-144 16,4 0 0-16,4-3 0 0,4 0 3680 0,3 2 704 0,3-3 144 0,3 2 16 15,0 3-3184-15,0 0-640 0,-3 2-128 0,-1 4-16 16,0 1-320-16,-1 2-64 0,-6 2-16 0,-1 0 0 16,-2-1 32-16,-4 5 16 0,-1 4 0 15,-5 2 0-15,-4-1 304 0,-1 6 64 0,-2 3 16 0,-3 4 0 16,-3 0-176-16,-3 6-48 0,0-1 0 0,-1 1 0 16,2 2-176-16,2-6-32 0,5-4-16 0,1 0 0 15,3-5 160-15,5-6 16 0,3-2 16 0,3-5 0 16,4-2 96-16,4-3 0 0,2-3 16 0,-1-5 0 15,-3 0-128-15,-2-6-16 0,-3-3-16 0,1-1 0 16,-3 0-48-16,0-1-16 0,-3-2 0 0,-3 2 0 16,-5 0 64-16,-2 1 16 0,-2 1 0 0,-3 5 0 15,-4 2-64-15,-4-2-16 0,-3 3 0 0,-6 2 0 16,-5 2-240-16,-3 1 0 0,-2 3 0 0,0 2 0 16,0 0-1104-16,3 3-224 15,2-1-32-15,5 2-11056 0,2 0-2224 0</inkml:trace>
  <inkml:trace contextRef="#ctx0" brushRef="#br0" timeOffset="64372.04">11083 18581 20271 0,'0'0'1792'0,"-6"-9"-1424"0,-1 0-368 0,7 9 0 16,-4-7 2144-16,4 7 352 0,0 0 80 0,0 0 16 15,0 0-1312-15,0 0-256 0,3 12-48 0,1 5-16 16,0 3-288-16,1 7-64 0,1 2-16 0,0 4 0 16,1 3-160-16,-2 2-48 0,1 4 0 0,-3-1 0 15,-1 1 32-15,1 1 0 0,-2-4 0 0,2-3 0 16,-1-4-208-16,2-8-32 0,-3-5-16 0,2-4 0 0,-1-4 160 0,2-4 48 16,-4-7 0-16,10-1 0 0,0-5 464 15,4-8 112-15,6-5 16 0,-3-7 0 0,1-2-432 0,1-5-80 16,0-3 0-16,-2 1-16 0,-2-1-432 0,-2 0 128 15,-4 1-128-15,1-1 0 0,0 2 0 0,1 3 0 16,1 3 0-16,1 0 0 0,-2 6-368 0,0 1 0 16,3 6 0-16,0 1 0 15,-1 5-1664-15,0 0-336 0,0 5-64 0,-2 1-14496 0</inkml:trace>
  <inkml:trace contextRef="#ctx0" brushRef="#br0" timeOffset="64576.35">11926 18528 25791 0,'0'0'2304'0,"0"0"-1856"0,-5 12-448 0,-2 2 0 16,-2 4 1280-16,-2 6 176 0,-4 2 16 0,-3 4 16 16,0 1-336-16,-2-1-80 0,-1 0-16 0,2 1 0 15,2 0-320-15,-1 1-64 0,0-3-16 0,4-4 0 16,4 1-480-16,3-5-176 0,0-2 0 0,3-2 144 31,4-7-2128-31,0-10-448 0,0 0-64 0,14 3-11648 0</inkml:trace>
  <inkml:trace contextRef="#ctx0" brushRef="#br0" timeOffset="64958.69">12107 18704 27007 0,'0'0'1200'0,"0"0"240"0,0 0-1152 0,0 0-288 16,0 0 0-16,11 9 0 0,-1 2 704 0,-1-8 96 16,-9-3 16-16,15-1 0 0,0 0 128 0,3-4 16 15,0-4 16-15,2 1 0 0,2-3-272 0,-1 2-64 16,0-3-16-16,-1-2 0 0,0 0-32 0,-2 3 0 15,-5-2 0-15,-2 3 0 0,-1 0-144 0,1 0-16 16,-5 3-16-16,-6 7 0 0,1-6 0 0,-1 6 0 0,0 0 0 0,-5-5 0 16,-4 4-48-16,-2 3-16 0,-3 5 0 0,-3-1 0 15,0 5-352-15,-1 1 0 0,-1 2 0 0,0 5 0 16,0 1 0-16,1 6 0 0,3-5 0 0,2 3 0 16,0 1 0-16,3-4 0 0,1 2 0 0,3 0-128 15,3-5 128-15,3 0 0 0,3-3 0 0,2-1 0 16,2 1-224-16,4-6 32 0,0-3 16 0,4-2 0 31,3 0-592-31,1-2-112 0,0-3-16 0,3-3-10752 0,-2-3-2160 0</inkml:trace>
  <inkml:trace contextRef="#ctx0" brushRef="#br0" timeOffset="65643.03">12716 18406 18719 0,'0'0'832'0,"0"0"160"0,-3 11-800 0,-1-1-192 16,2 3 0-16,0 2 0 0,-2 1 992 0,2 0 160 15,-1 2 16-15,-1 0 16 0,0-1 112 0,2-1 32 16,-1-1 0-16,3 2 0 0,-1-2-432 0,2 0-96 15,-1-1-16-15,4-4 0 0,-1 0 32 0,-3-10 0 16,3 7 0-16,3 0 0 0,-6-7-48 0,0 0-16 0,11 3 0 0,-2-4 0 16,0-6-32-16,-2 0 0 0,0-2 0 0,-1 0 0 15,-1-1-272-15,2-1-64 0,-1-3-16 0,0 3 0 16,-1 1-112-16,-1-4-32 0,-1 0 0 0,-2-1 0 16,-1 1-96-16,1 0 0 0,-1 0-128 0,0 2 192 15,-1 3-192-15,1 9 0 0,0 0 0 0,0-10 0 16,0 10 0-16,0 0 0 0,0 0 0 0,0 0 0 15,0 0 0-15,0 0 0 0,0 0 0 0,0 0 0 16,0 0 0-16,0 0 0 0,0 0 0 0,0 0 0 16,0 0 0-16,3 10 0 0,-3-10 0 0,0 0 0 15,0 0 0-15,0 0 0 0,0 0 0 0,5 12 0 16,-5-12 0-16,0 0 0 0,0 0 0 0,0 0 0 16,0 0 0-16,0 0 0 0,0 0 0 0,5 6 0 15,-5-6 0-15,0 0 0 0,3 12 0 0,-3-12 0 0,3 11 0 0,0 2 0 16,-2-3 0-16,1 3 0 0,-2-1 0 15,0 4-128-15,0-5 128 0,0 3 0 0,0 0 0 16,0 1 0-16,0 2 0 0,2-7 0 0,-2-10 0 0,3 11 0 16,3-3 0-16,1 1 0 0,-7-9 0 0,10 1 0 15,2-1 0-15,-1-1 0 0,1 0 0 0,0-3 0 16,2-4 0-16,-3 3 0 0,0-2 0 0,0-1 0 16,2 0 0-16,0-3 0 0,-2-1 0 0,-1 2 0 15,2-3 0-15,-1 2 0 0,0 1 128 0,-3-3-128 16,0-1 0-16,-2 1 0 0,2 0 128 0,-3-3-128 15,0 1 0-15,-2-2 144 0,-2-2-144 0,-1 0 0 16,-1-1 0-16,-2-2 128 0,-2-4-128 0,0 0 0 0,-4-3 0 16,1 5 0-1,1-2-784-15,2 5-48 0,0 2 0 0,1 4-10960 0,1 6-2208 16</inkml:trace>
  <inkml:trace contextRef="#ctx0" brushRef="#br0" timeOffset="66056.75">13323 18421 17503 0,'0'0'1552'0,"0"0"-1232"0,0 0-320 0,-4 8 0 0,4-8 1856 0,0 11 304 15,0-11 64-15,5 12 16 0,-5-12-896 0,9 5-192 16,1-4-16-16,3-1-16 0,2-3-368 0,3-4-80 16,2-1-16-16,2-2 0 0,1-2-416 0,1 1-96 15,0 2-16-15,1-2 0 0,1-1 0 0,-3 5 0 16,-4-5 0-16,-3 5 0 0,-3-2 0 0,-2 2-128 15,-3 2 192-15,-8 5-64 0,0 0 48 0,0 0 0 16,0 0 0-16,0 0 0 0,-13 4 256 0,-1 2 48 16,-4 7 16-16,-1 2 0 0,-1 1-368 0,0 3-128 0,-1 1 0 15,2 2 0-15,3 3 128 0,2-1-128 0,0-1 0 0,4 0 0 16,1-1 0-16,1-3 0 0,6-2 0 0,2 0 0 16,2-6 0-16,6 1 0 15,-1-8 0-15,6-1 0 16,4-3-3136-16,3-3-528 0,10-10-112 0,6-2 0 0</inkml:trace>
  <inkml:trace contextRef="#ctx0" brushRef="#br0" timeOffset="66326.22">14084 18327 18431 0,'-10'9'1632'0,"4"2"-1312"0,-2-1-320 0,0 4 0 15,2 3 1328-15,-2 3 192 0,1 8 32 0,-2 1 16 16,-1 2-608-16,-1-2-112 0,1-3-16 0,1-1-16 15,0-5 656-15,2-1 144 0,0 1 32 0,2-6 0 0,0-6-432 0,5-8-96 16,-2 11-16-16,2-11 0 0,0 0 0 0,0 0 0 16,9-8 0-16,3 0 0 0,2-4-400 0,3-4-64 15,1-3-32-15,2-2 0 0,2-2-320 0,1-4-64 16,-1 3-16-16,1 0 0 0,1 0 32 0,1 3 0 16,-1 4 0-16,-1 1 0 0,-1 5-112 0,1-1 0 15,0 4-128-15,1 2 192 0,1 3-192 0,-3 3 0 16,-2 3 0-16,-3 5 0 15,-1-2-768-15,-6 2-160 0,-3 2-32 0,-2-1 0 16,-5-9-1712-16,0 0-336 0</inkml:trace>
  <inkml:trace contextRef="#ctx0" brushRef="#br0" timeOffset="66528.25">12302 18242 42383 0,'-19'-1'1872'0,"19"1"400"0,0 0-1824 0,0 0-448 0,0 0 0 0,0 0 0 16,0 0 272-16,0 0-32 0,0 0-16 0,0 0 0 31,0 0-2368-31,0 0-480 0,0 0-80 0,0 0-32 0</inkml:trace>
  <inkml:trace contextRef="#ctx0" brushRef="#br0" timeOffset="72760.39">16035 2747 13647 0,'0'0'592'0,"0"0"144"0,0 0-592 0,0 0-144 0,0 13 0 0,0-13 0 16,0 0 640-16,4 13 112 0,-1-4 16 0,-3-9 0 15,2 12 16-15,-2-12 16 0,6 9 0 0,-6-9 0 0,7 9-16 0,-7-9 0 16,9 7 0-16,1 0 0 15,0-2-96-15,4-1-32 0,-2-3 0 0,5 3 0 0,5 3-240 16,2-4-48-16,1-4-16 0,5 0 0 0,-1 1-128 0,-1-1-32 16,-3-2 0-16,3-1 0 0,-4 2-192 0,1-1 176 15,-1 1-176-15,-1-1 160 0,0 1-160 0,-3 0 160 16,-1-2-160-16,-3 3 160 0,0 1-160 0,-2 0 0 16,-2 0 0-16,-1 0 0 0,-11 0 160 0,0 0-160 15,0 0 192-15,0 0-192 0,0 0 144 0,0 0-144 16,0 0 0-16,-12 5 144 0,-1-3-144 0,-4-2 0 15,-2-2 0-15,-4 2 128 0,-3 0-128 0,-3 2 192 16,1-6-192-16,-1 0 192 0,0-1 0 0,-2 1 0 16,-1-1 0-16,2-1 0 0,1-2-48 0,2-1 0 0,1 3 0 0,5-2 0 15,3 3-144-15,3 1 0 0,2 3 144 0,4-2-144 16,9 3 0-16,0 0 0 0,0 0 0 0,0 0 0 16,0 0 0-16,0 0 0 0,13 0 0 0,6 0 0 15,3 0 0-15,2 3-128 0,1-2 128 0,6 0 0 16,0 1 0-16,2-4 0 0,-1 0 0 0,-1-1 0 15,-1 0 0-15,1 0 0 0,1 0 0 0,-1 1 0 16,-3-1 0-16,-2 0 0 0,-2-4 0 0,-3 5 0 16,-1-1 0-16,-5 1 0 0,-4-6 0 0,-11 8 0 15,0 0 0-15,0 0 0 0,0 0 0 0,-11-1 0 16,-4-1 0-16,-5 2 0 0,-5 2 0 0,-5-1 0 16,-5 1 0-16,0 1 0 0,-2 0 0 0,0 0 0 15,-3 0 224-15,2-2 32 0,1-1 0 0,4 1 0 0,2-1 128 0,5 0 48 16,3 2 0-16,6-2 0 15,4 0-128-15,0 0-32 0,4 0 0 0,9 0 0 0,0 0-272 0,0 0 160 16,0 0-160-16,0 0 128 0,0 0-128 0,0 0 0 16,0 0 144-16,0 0-144 0,9-4 0 0,1 1 0 15,0 3 0-15,2 3 0 0,2 1 0 0,1 1 0 16,0-3 0-16,1 1 0 0,-4-1 0 0,4 1 0 16,-2 0 0-16,2 0 0 0,-3 0 0 0,1-2 0 15,-1 0 0-15,-2 1 0 0,-2-2 0 0,-9 0 0 16,11-2 0-16,-11 2 0 0,8-2 0 0,-8 2 0 15,8-6 128-15,-8 6-128 0,0 0 128 0,0 0-128 16,0 0 128-16,1-9-128 0,-2 0 0 0,1 9 0 0,-7-9 0 16,0 4 128-16,-1-2-128 0,-2 4 0 0,-2-1 0 15,1 4 0-15,-2-2 0 0,0 1 0 0,1 0 0 0,-2-2 0 16,0 0 0-16,0 0 0 0,-4 2 0 0,3-2 0 16,-3-1 0-16,1 1 0 0,2-2 0 0,1-1 0 15,2 4 0-15,-1-2 0 0,1-1 0 0,1 2 0 16,1 1 0-16,0-1 0 0,1 2 0 0,0 0 0 15,0 1 0-15,9 0 0 0,-12 1 0 0,2 0 0 16,1-1 0-16,0 0 0 0,9 0 0 0,-8 2 0 16,8-2 0-16,0 0 0 0,0 0 0 0,0 0 0 15,0 0 0-15,0 0 0 0,0 0 0 0,0 0-128 16,6 6 128-16,7 0 0 0,2-2 0 0,4 1 0 16,4-3 0-16,4 3 0 0,1 0 0 0,3-3-128 15,2 1 128-15,0-1 0 0,-1 1 0 0,0 1 0 16,-3-3 0-16,0 0 0 0,-3-2 0 0,-3 1 0 0,-3 2 0 15,-6 0 176-15,-1-2-48 0,-13 0 0 0,0 0 0 0,0 0-128 16,0 0 192-16,0 0-64 0,0 0 0 0,-17 0 0 16,-6 1 0-16,-5 2 0 0,-5 3-128 0,-5 0 0 15,-4-3 144-15,-1-1-144 0,1 1 0 0,1 1-160 16,3 2 16-16,1-2-10064 16,3 0-2016-16</inkml:trace>
  <inkml:trace contextRef="#ctx0" brushRef="#br0" timeOffset="74094.89">21107 2755 9215 0,'0'0'816'0,"0"0"-656"16,-8-4-160-16,8 4 0 0,0 0 1264 0,0 0 208 16,-10 4 64-16,10-4 0 0,-9-2-1088 0,9 2-224 15,-7 0-32-15,7 0-16 0,-10-2 144 0,10 2 48 16,-8-2 0-16,8 2 0 0,-9-3 32 0,9 3 16 0,-8-4 0 0,8 4 0 16,0 0 128-16,0 0 32 0,0 0 0 0,0 0 0 15,0 0-224-15,9-5-32 0,-9 5-16 0,14-5 0 16,-1 0 16-16,2 3 16 0,3 0 0 0,2 0 0 15,5-2 112-15,1 1 0 0,2 0 16 0,5 0 0 16,3 2 144-16,3 1 32 0,3-3 0 0,1 1 0 16,1-2-32-16,1 3 0 0,2-2 0 0,-2 1 0 15,-3-1-160-15,-1-1-48 0,-3 3 0 0,-3 0 0 16,-3-4-224-16,-5 1-48 0,-6 1-128 0,-3-1 192 16,-4 2-48-16,-5-3-16 0,-9 5 0 0,0 0 0 15,0 0 48-15,0 0 0 0,-8-5 0 0,-4 3 0 16,-6 1-48-16,-1 2-128 0,-5 2 192 0,-3 1-64 15,-6 1-128-15,-1 0 0 0,-2-3 0 0,-3 4 128 0,-3 1-128 16,2-3 128-16,3-1-128 0,2-2 128 0,0-1 192 16,5 1 16-16,3 0 16 0,2 1 0 0,4-5 0 0,4 2 0 15,1 0 0-15,8-2 0 0,8 3-352 0,0 0 0 16,0 0 0-16,1-9 0 0,5 0 0 0,7-1 0 16,6 1 0-16,6-1 128 0,6 2-128 0,4-1 0 15,6 2 0-15,4 0 0 0,2-3 0 0,1 4 0 16,-1-3 0-16,1 5-128 0,1 2 128 0,-4-1 0 15,-1-1 0-15,-2 4 0 0,-3 0 0 0,-6 4 0 16,-8-1 0-16,-4-1 0 0,-7 1 0 0,-14-3 0 16,0 0 0-16,0 0 0 0,-4 11 0 0,-9-3 0 15,-7 1 0-15,-7-2 0 0,-5 2 0 0,-4-1 0 16,-6 2 0-16,-2-4 0 0,-3 2 0 0,2 0 0 16,-1-5 0-16,0 3 128 0,0 0 48 0,4-2 16 15,3-2 0-15,3 3 0 0,6 3-48 0,3-3 0 0,4 0 0 0,5 1 0 16,3-2-144-16,4-2 0 0,2-2 0 0,9 0 0 15,0 0 0-15,0 0 0 0,0 0 0 0,0 0 0 16,0 0-240-16,10-3-128 0,1-2-16 0,2 4-10128 16,1-1-2032-16</inkml:trace>
  <inkml:trace contextRef="#ctx0" brushRef="#br0" timeOffset="75313.42">26830 2652 8287 0,'-21'1'736'0,"10"-1"-592"0,-1 0-144 0,2 3 0 16,1 1 1024-16,9-4 192 0,0 0 16 0,0 0 16 16,0 0-288-16,0 0-48 0,0 0-16 0,0 0 0 15,0 0 128-15,11 1 0 0,5 0 16 0,4-3 0 16,5-2-240-16,2 1-48 0,3-2-16 0,5 0 0 15,3 1-288-15,4 2-48 0,2 1-16 0,3-1 0 16,2 1-128-16,2 0-48 0,-5-2 0 0,-2 1 0 16,-2-1 32-16,-4 2 0 0,-1 0 0 0,-4 1 0 15,-2 1-48-15,-4 0-16 0,-3 0 0 0,-7 1 0 0,-4 2-176 0,-13-4 160 16,0 0-160-16,0 0 160 0,0 0 80 0,0 0 16 16,0 0 0-16,-15 5 0 0,-5 1-32 0,-5 3 0 15,-3-4 0-15,-2 1 0 0,-4 2-224 0,-7-3 144 16,0 0-144-16,-4 0 128 0,-4-1 128 0,2-3 0 15,1-1 16-15,3 0 0 0,1 2 112 0,5-2 32 16,7-2 0-16,3 1 0 0,3 0-112 0,6-1-32 16,6 1 0-16,3 0 0 0,9 1-80 0,0 0-32 15,0 0 0-15,0 0 0 0,0 0-160 0,14-6 160 16,2 0-160-16,6 4 160 0,4-1-160 0,4 2 0 16,4-3 0-16,7 3 0 0,1 1 0 0,2 0 0 15,1 0 0-15,-2 0 0 0,0-1 0 0,-6-1 0 0,-4 0 0 16,-4-1 0-16,-5 2 0 0,-6 0 0 15,-3-2 128-15,-4 2-128 0,-11 1 0 0,0 0 0 0,0 0 0 0,0 0 128 16,0 0-128-16,-12 0 0 0,-4 1 0 0,-6 1 0 16,-7-1 0-16,-2-1 0 0,-6 0 128 0,-5 1-128 15,-3 0 0-15,-2-1 0 0,-2 0 0 0,4 0 0 16,-1 2 0-16,3 1 0 0,2 1 0 0,2 4 0 16,0-6 0-16,6 4 0 0,4 1 0 0,5-2 0 15,4-1 0-15,3 2 0 0,6-1 0 0,3-2 0 31,8-3-1136-31,0 0-256 0,0 0-48 0,9 8-11744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03:12.269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30719 5981 7359 0,'19'-4'656'0,"-5"2"-528"0,2-3-128 0,-1 1 0 15,1-1 832-15,0 1 128 0,-2-2 16 0,0 0 16 16,0 1 32-16,0-1 0 0,0 2 0 0,-4 0 0 15,0 1 320-15,-1-1 64 0,-9 4 0 0,0 0 16 16,0 0 32-16,6-9 0 0,-2 1 0 0,-4 8 0 16,0 0-320-16,-4-10-64 0,-2 1-16 0,-3-1 0 15,-3 6-256-15,-2-2-48 0,-1-1-16 0,0 1 0 16,-5-5-192-16,-1 2-32 0,-2-4-16 0,-2 3 0 16,-2 2-160-16,1-3-16 0,-1 1-16 0,-1 0 0 15,0 3-48-15,-4-2 0 0,-5 2 0 0,-1-5 0 16,0 5-80-16,-5-4-32 0,-2 4 0 0,-2-3 0 15,0 1 0-15,-2 0 0 0,-2 4 0 0,-3 1 0 16,-3-1 48-16,-1 2 0 0,-1 2 0 0,-3 1 0 0,-3 1-64 0,2 2-128 16,0 2 192-16,2 1-64 0,-1 4 0 0,1-1-128 15,-1 4 192-15,-1 0-64 0,1-3-128 0,2 4 160 16,3 2-160-16,4 1 160 0,1-1-160 0,1 2 0 16,3 0 0-16,1 2 128 0,2 2-128 0,1 3 0 15,-1 3 144-15,3 4-144 0,3 1 128 0,1 4-128 16,2 2 160-16,3 1-160 0,1-1 160 0,5 6-160 15,2-2 160-15,5 1-160 0,2-4 128 0,3-2-128 16,2 1 0-16,3 0 0 0,2-3 0 0,3 3 128 16,1-4-128-16,3-2 0 0,2 1 0 0,3-3 0 15,1 0 0-15,8-5 0 0,1 2 0 0,5-2 0 16,5 0 128-16,5-2-128 0,7 1 0 0,5 0 128 0,3-3-128 16,8 0 0-16,5 4 160 0,4-4-160 0,3-6 160 0,1 1-160 15,6-1 144-15,4 1-144 0,4-6 128 0,0 0-128 16,-2 2 0-16,-1-5 128 0,1 1-128 0,1-4 0 15,3-3 128-15,0 1-128 0,2-3 0 0,-3 0 128 16,-4-3-128-16,0 0 160 0,0-6-160 0,1 2 160 16,0-2-160-16,-2 0 0 0,0-1 144 0,-2-2-144 15,-2-6 0-15,0 1 128 0,-4 2-128 0,2-1 0 16,-2-4 0-16,-3 0 0 0,-4-3 0 0,-7 0 128 16,-6-1-128-16,-1-2 0 0,-3 0 0 0,-2 2 0 15,-4-4 0-15,-3-1 144 0,-5-3-144 0,0-1 0 16,-2 0 128-16,-7-1-128 0,-2 1 0 0,-5-3 0 15,-3-1 0-15,-3-1 0 0,-4 1 0 0,-5-4 0 0,-5-4 128 16,-4 0-128-16,-4-2 0 0,-6 0 0 0,-3 0 0 0,-2-1 128 16,-8-1-128-16,-2 5 0 0,-6-1 0 0,-3 5 0 15,-1 5 0-15,-2 0 0 0,-5-5 0 0,-6 5 0 16,-3 1 0-16,-3 2 0 0,-2 3 0 0,-1-1 0 16,2 2 0-16,1 4 0 0,-1 5 0 0,-2 1 0 15,-3 6 0-15,-1 5 0 0,-1 3 0 0,-1 4 0 16,0 4 0-16,2 5 0 0,-2 6 0 0,-1 6-144 15,-1 3 144-15,2 1 0 0,2 5 0 0,2-1-128 16,2 4 128-16,1 4 0 0,0 1 0 0,3 3 0 16,4-2 0-16,2 3-128 0,3 4 128 0,4-1 0 15,4 2 0-15,3 3 0 0,2-4 0 0,4 0 0 16,5-6 0-16,3 3 0 0,4-2 0 0,2 1 0 16,3 1 0-16,5-2 0 0,3 1 0 0,5 2 0 0,5-2 0 0,3 3 128 15,5-3-128-15,7 0 0 0,7-2 0 0,3-2 0 16,2 2 0-16,7-5 0 0,6-3 0 0,2-1 0 15,0-1 0-15,3 1 0 0,4-5 0 0,2 2 0 16,6-5 0-16,4-1 0 0,7-4 0 0,2-2 0 16,3 1 0-16,4-3 0 0,2-4 0 0,7-5 0 15,6-4 128-15,1 1-128 0,-2-4 160 0,2 0-160 16,3-7 192-16,1-1-48 0,-1-4-16 0,-2-3 0 16,0 1 0-16,-1-3 0 0,0-2 0 0,-1-4 0 15,0-1 64-15,-4 1 16 0,-2-6 0 0,-4 2 0 16,-4 0 0-16,-4-2 0 0,-6 5 0 0,-4 2 0 15,-8 2-80-15,-7 0-128 0,-7 1 176 0,-6 0-176 16,-6 2 0-16,-7 3 0 0,-8 3 0 0,-7-1 0 16,-6-1-2080-16,-12 0-480 0</inkml:trace>
  <inkml:trace contextRef="#ctx0" brushRef="#br0" timeOffset="1434.38">4778 7367 13823 0,'0'0'1216'0,"0"0"-960"0,3-9-256 0,-1 2 0 16,0-3 912-16,0 2 144 0,-1-2 32 0,1 3 0 16,-1-4 32-16,-1 4 16 15,-1-3 0-15,-1 2 0 0,0-3 96 0,-1 3 32 0,-2-2 0 0,-1 2 0 16,-1-2-288-16,-4 2-48 0,-2-2-16 0,-1 3 0 16,-3-4-176-16,1 4-32 0,0-3-16 0,-6 2 0 15,-2-2-224-15,-3 1-32 0,-1-2-16 0,-1 3 0 16,-3-2-96-16,-1 3 0 0,-2-2-16 0,-3 3 0 0,-2-3-80 0,-3 3-16 15,-5-3 0-15,-2 1 0 0,-3 1-64 0,-3-2-16 16,-1 2 0-16,-2-1 0 0,-2 1 16 0,-3 2 0 16,-3-1 0-16,-27 1 0 0,9-4 0 0,6 1 0 15,2 1 0-15,2 1 0 0,1 5-144 0,0 1 160 16,-1 0-160-16,-1 0 160 0,-2-2-160 0,-1 4 0 16,3 6 0-16,-1-2 0 0,-5-2 0 0,1 5 0 15,0 0 128-15,1 5-128 0,2 4 0 0,3 2 0 16,-3 2 0-16,3 4 0 0,0 0 0 0,2 2 0 15,0-4 0-15,5 5 0 0,3-1 0 0,0 2 0 16,0 2 0-16,3-4 0 0,6 0 0 0,1 1 0 16,1-2 0-16,2 2 0 0,3-3 0 0,5 3 0 15,2-1 0-15,2 1 0 0,1 3-144 0,3-3 144 16,2 2 0-16,4 0 0 0,-1-4 0 0,3 2 0 16,4 3 0-16,2 0 0 0,1-3 0 0,0 3 0 15,4 2 0-15,-1-3 0 0,5-5 0 0,3 4-128 16,1-2 128-16,5 3 0 0,2 2 0 0,4 1 0 0,1-8-128 0,6 3 128 15,3 2 0-15,5-4-128 0,1-1 128 0,2 1 0 16,3 5-160-16,4-4 160 0,2 2-128 0,4-3 128 16,4-5-128-16,3-2 128 0,-1 0-128 0,4 2 128 15,2 1 0-15,8-2-128 0,4-2 128 0,4 2 0 0,2-1 0 0,2 0-128 16,0 1 128-16,2-5 0 0,1 0 0 0,0-1 0 16,4 0 0-16,3-2 0 0,1-3 0 0,1 0 0 15,0-5 0-15,5 5 0 0,3-5 0 0,3-1 0 16,1-2 0-16,1-2 0 0,1 0 0 0,0 0 0 15,3 0 0-15,4-3 0 0,1-1 0 0,0-1 0 16,-1-6 0-16,4 0 128 0,2 0-128 0,-2-4 0 16,-4-2 0-16,0-3 128 0,0-4-128 0,-1-3 0 15,0-3 0-15,-3 0 128 0,-5 0-128 0,-3-2 0 16,0 2 128-16,-4-2-128 0,-2-4 128 0,-6-1-128 16,-5-1 128-16,-8 1-128 0,-4-1 320 0,-6-1 0 15,-7-3 0-15,-4-3 0 0,-7 5 192 0,-5-2 16 0,-8-3 16 0,-6 2 0 16,-6-5 16-16,-11 2 0 0,-7-1 0 15,-5-1 0-15,-4-1-48 0,-6 4-16 0,-8-2 0 16,-5 3 0-16,-6 0-208 0,-7 7-32 0,-8 4-16 0,-5 5 0 16,-9-1-112-16,-2 5-128 0,-4-2 176 0,-2 7-176 15,-4 6 128-15,-2 1-128 0,-4-1 0 0,2 5 0 16,1 1 0-16,1 5-144 0,-2 4 16 0,-2 3 0 31,1 0-1200-31,1 8-224 0,4-1-48 0,4 7-10656 0,2 6-2128 0</inkml:trace>
  <inkml:trace contextRef="#ctx0" brushRef="#br0" timeOffset="3835.7">10890 6828 10815 0,'0'0'480'0,"-5"-3"96"0,5 3-448 0,0 0-128 16,-5-5 0-16,-3 2 0 0,3 1 976 0,0-1 176 0,-3 0 48 0,1 0 0 15,-2 0-352-15,-2 1-64 0,-1 2-16 0,-1-1 0 16,-1 1-192-16,0 0-32 0,0-2-16 0,0 4 0 16,0 0 112-16,-1 2 32 15,1-1 0-15,-1 2 0 0,1-2 0 0,0 1 0 0,1 0 0 0,0 1 0 16,1-1-16-16,1-2 0 0,0 2 0 0,1 0 0 15,1 0-64-15,0-2-16 0,1 1 0 0,8-3 0 16,0 0 128-16,0 0 32 0,0 0 0 0,0 0 0 16,0 0-336-16,0 0-64 0,0 0-16 0,8 1 0 0,2 2 0 0,5-2 0 15,4 0 0-15,4-2 0 0,4-1-192 0,5 0-128 16,2 1 160-16,4 0-160 0,8 1 144 0,1-2-144 16,1-4 128-16,2 4-128 0,1 0 128 0,2 1-128 15,2 0 0-15,5 1 128 0,3 1-128 0,6 2 0 16,3 3 0-16,4-5 128 0,1-2 0 0,2-2-128 15,2 3 192-15,37 4-64 0,-7-1 64 0,-8-3 0 16,-5-3 0-16,-1 3 0 0,3 3-192 0,0-1 192 16,0-2-192-16,-2-1 192 0,1-4-192 0,1 1 160 15,-1 4-160-15,0-1 160 0,-1-3 16 0,0 1 0 16,-1 3 0-16,3 0 0 0,-1 2 16 0,-3-2 0 16,-2 0 0-16,-3 2 0 0,0 1-48 0,1 2 0 15,-1 1 0-15,-2-3 0 0,-4-1-144 0,-1 5 128 16,0-1-128-16,-1-1 128 0,-1-2-128 0,-5-2 0 15,-4-1 0-15,-4 4 128 0,-2-2-128 0,0 1 0 16,-5 3 0-16,0-2 0 0,-2 0 0 0,-3-2 128 16,-4-2-128-16,-4 0 0 0,-5 0 0 0,-6 0 128 15,2 2-128-15,-6-2 0 0,-5-2 0 0,-1 1 0 16,-4 0 128-16,-4 1-128 0,-3-1 0 0,-3 1 0 16,-2 1 144-16,-12-1-144 0,0 0 128 0,0 0-128 0,0 0 160 15,0 0-160-15,0 0 224 0,-9-5-48 0,-4 1-16 0,-3 1 0 16,-7 1-160-16,-1 2 192 0,-6 0-192 0,0-1 192 15,-6-2-192-15,-3 2 0 0,-7-3 0 0,-2 3 128 16,-4-1-128-16,-3 1 0 0,-5-1 0 0,-1-1 0 16,-6 3 0-16,-2 0 0 0,-3 4 0 0,-4-2 0 15,-7-5 0-15,-1 0 0 0,-1 3 0 0,-7 1 0 16,2 4 0-16,-5-1 0 0,-6-5 0 0,3 5 0 16,2 1 0-16,-7 0 0 0,-3 0 0 0,0 0 0 0,-4-2 0 0,1-1 0 15,0 2 128-15,-3 0-128 16,-3 0 0-16,5-1 0 0,2 3 0 0,-4-3 0 0,-4 1 0 0,4 1 0 15,6 0 0-15,0 4 0 0,1-1 0 0,0-2 128 16,2-1-128-16,5-1 128 0,6 4-128 0,0-2 0 16,1-2 0-16,5-2-176 0,3 4 176 0,5 1 0 15,7-2 0-15,2 2 0 0,2 0 0 0,2-2 0 16,3 0 0-16,5 0 0 0,4-2 0 0,8 0 0 16,4 2 0-16,8 1 0 0,5-3 0 0,5-1 0 15,5-2-144-15,6 0 144 0,1 0 0 0,11 0 0 16,0 0-144-16,0 0 144 0,0 0-160 0,13 1 32 15,5 1 0-15,7-2 0 0,6-3 128 0,8 2-192 16,10 1 192-16,9-1-192 0,9-3 192 0,8-1 0 16,8-2-144-16,11 5 144 0,12-1 0 0,8-1 0 0,7-1-144 0,10 1 144 15,10 1 0-15,2-4 0 16,1 1 0-16,9 3 0 0,5 1 0 0,4 1 0 0,1 1 0 0,1-2 0 16,-2-4 0-16,2 3 0 0,3 3 0 0,-12-1 0 15,-8-1 0-15,1-1 0 0,-1 3 0 0,-8 1 0 16,-13 2-1088-16,-3-1-224 15,0 4-32-15</inkml:trace>
  <inkml:trace contextRef="#ctx0" brushRef="#br0" timeOffset="5002.85">3020 10576 7359 0,'0'0'656'0,"-6"0"-528"16,-2-3-128-16,1 3 0 0,-1 0 1152 0,2 0 208 16,-3 0 48-16,2-1 0 0,0 0-336 0,-1 1-64 15,2 0-16-15,-2 0 0 0,2 0-64 0,-1 0-16 16,1 1 0-16,0 0 0 0,-1 2 256 0,7-3 48 15,-6 3 16-15,6-3 0 0,0 0-96 0,-5 2-32 0,5-2 0 0,0 0 0 16,0 0-208-16,0 0-32 0,0 0-16 0,0 0 0 16,0 0 64-16,-3-4 16 0,3-1 0 0,4-4 0 15,4-1-288-15,-1-5-48 0,5 0-16 0,2-2 0 0,5-1-112 0,3-1-16 16,-1-1-16-16,3 0 0 0,3-6-144 0,0 2-32 16,-1 2 0-16,1-4 0 0,-2 0-112 0,0 2-16 15,-2-3-128-15,1 2 192 0,-1-4-192 0,-3 2 176 16,-2-2-176-16,-1 5 160 0,0-2 32 0,-2 5 0 15,-1-1 0-15,-1 4 0 0,-3 4-192 0,-1 2 0 16,-1 4 0-16,-1-2 0 0,0 2 0 0,-4 2 128 16,-3 6-128-16,0 0 0 0,0 0 0 0,0 0 0 15,0 0 0-15,0 0 0 0,4 9 0 0,-2 0 0 16,-2 2 0-16,-2 4 0 0,1 0 0 0,-2 2 0 16,0 5 0-16,-1 4 0 0,-1 7 0 0,0 3 0 15,-2 1 0-15,0 5 0 0,-1-2 0 0,0 4 0 16,-1 0 144-16,1 2-144 0,0 3 192 0,-2 4-48 15,-3 1 0-15,0 2 0 0,1-1 160 0,-1-1 16 16,0 1 16-16,1 1 0 0,-1-6 48 0,0 0 0 16,2 0 0-16,-2 0 0 0,-2-3-80 0,-1 0-16 15,1 1 0-15,1-6 0 0,0-1-48 0,0-3-16 16,3-3 0-16,-4 10 0 0,2-7-80 0,3-5-16 16,1-6 0-16,0-4 0 0,3-6-128 0,2-1 160 0,-1-5-160 0,2 0 160 15,2-3-160-15,1-8 0 0,0 0 144 16,0 0-144-16,0 0 0 0,0 0 144 0,0 0-144 15,0 0 0-15,0 0 0 0,4-8-352 0,-1-3 48 0,-1 2 16 32,-4-2-1792-32,1 3-352 0,1 8-80 0,0 0-9392 0,-6-14-1888 0</inkml:trace>
  <inkml:trace contextRef="#ctx0" brushRef="#br0" timeOffset="5304.81">2368 11703 20271 0,'-19'5'896'0,"9"-1"192"0,0-2-880 0,2 0-208 16,8-2 0-16,0 0 0 0,0 0 1520 0,-8 5 256 15,8-5 48-15,0 0 16 0,0 0-816 0,0 0-176 16,0 0-16-16,0 0-16 0,13 1 512 0,2-1 96 16,6-2 32-16,3-1 0 0,5-2-400 0,7-1-80 15,3 0-16-15,6-1 0 0,4-2-144 0,3 3-48 16,4-3 0-16,3 4 0 0,4 1-112 0,1 3-16 15,-2 0-16-15,2-2 0 0,-5 3-112 0,0 0-32 16,-6 4 0-16,-3-3 0 0,-3-1-144 0,-4 3-16 16,-2-1-16-16,-2 2 0 0,-1-1-128 0,-2 2-32 0,-1-3 0 0,-7 1 0 15,-5-2-144-15,-1 2 0 16,-2-2 0-16,-4-1 0 16,-4-1-1024-16,-4-1-176 0,-8 2-32 0,0 0-11888 0,0 0-2384 0</inkml:trace>
  <inkml:trace contextRef="#ctx0" brushRef="#br0" timeOffset="8873.79">4989 10076 7359 0,'0'0'320'0,"0"0"80"0,0 0-400 0,-1-6 0 15,0-3 0-15,1 3 0 0,-3-3 1344 0,1 1 192 16,2 8 48-16,-4-6 0 0,1-4-288 0,-1 5-48 16,4 5-16-16,-5-8 0 0,1 2-16 0,-1 2-16 15,0-2 0-15,5 6 0 0,0 0-256 0,-7-3-48 16,-1 3-16-16,0 1 0 0,2 4-352 0,-2-1-64 15,0 0-16-15,1 6 0 0,-2 0-64 0,-1 4-32 16,-1 3 0-16,-1 3 0 0,1 7 0 0,-2-2 0 16,-1 5 0-16,1-1 0 0,4 3 112 0,1 1 32 0,-1 3 0 15,1 1 0-15,2 3-16 0,1-1 0 0,0 0 0 0,1 0 0 16,1-1-208-16,2-1-32 0,0-1-16 16,1 0 0-16,0-2-32 0,1-2 0 0,1 1 0 0,1-6 0 15,-2-2-48-15,2-1-16 0,1-6 0 0,1 0 0 16,0-1 0-16,2-5-128 0,1 0 192 0,2-1-64 15,0-2 0-15,2-1 0 0,2-4 0 0,1-3 0 0,2 1-128 16,2-2 128-16,1-2-128 0,11-7 128 16,-2 0-2176-16,1-4-432 15,1 3-80-15</inkml:trace>
  <inkml:trace contextRef="#ctx0" brushRef="#br0" timeOffset="9223.44">5423 9986 20271 0,'0'0'1792'0,"0"0"-1424"15,0 0-368-15,0 0 0 0,0 0 320 0,0 0-16 16,-2 12 0-16,2-3 0 0,4 3 480 0,1 1 112 16,2 1 0-16,1 4 16 0,4 3 384 0,2 2 80 15,2 8 16-15,4-1 0 0,-1 5-224 0,0 1-32 16,0 3-16-16,-1 2 0 0,-1 0-400 0,-3 6-80 16,-2 4 0-16,-3-1-16 0,-2 0-256 0,-4 3-48 0,-3-1-16 15,-3 0 0-15,-6-4-80 0,-2-3-16 0,-4 0 0 0,-3-3 0 16,-4 1-80-16,-1-1-128 0,-1-3 176 0,0-1-11424 15,0 2-2272-15</inkml:trace>
  <inkml:trace contextRef="#ctx0" brushRef="#br0" timeOffset="10926.23">7439 11597 11807 0,'-18'7'512'0,"10"-4"128"0,-2-1-512 0,-3 1-128 16,-3 2 0-16,1 0 0 0,-3-2 1440 0,0-1 272 15,-1 1 48-15,1 0 16 0,0 1-96 0,2 0-16 16,1-4 0-16,1 1 0 0,3 2-384 0,5-2-64 16,6-1-32-16,0 0 0 0,0 0-240 0,9-1-48 15,4-2-16-15,6-3 0 0,5 0 0 0,9 1 0 16,2-4 0-16,9 2 0 0,4-3-112 0,5 4 0 16,6 1-16-16,6 2 0 0,2 1-176 0,6 4-16 15,2-2-16-15,-1 1 0 0,1 2-16 0,-1 1 0 16,-1 1 0-16,-1 3 0 0,-2-5-80 0,-3 0-32 15,0 1 0-15,-8 0 0 0,-4 1-80 0,-4-2-16 16,-2 1 0-16,-5 1 0 0,-3 2-96 0,-1-4-32 16,-8 3 0-16,-2 0 0 0,-4-2-48 0,-4-2-16 15,-1 3 0-15,-5-2 0 0,-2-1-128 0,-4 1 192 16,-2 0-192-16,-8-3 192 0,0 0-32 0,0 0 0 16,0 0 0-16,0 0 0 0,-11 1 32 0,-5 0 16 15,-4 0 0-15,-4 1 0 0,-7-4-208 0,-4 4 0 0,-5-1 128 16,-3 1-128-16,-4-2 0 0,-5-1 0 0,-3 0 0 15,-4 0 0-15,-6-1 128 0,-1 0-128 0,-3-1 0 0,-2 1 0 16,1 2 0-16,-2 0 0 0,-3 0 0 0,0 0 0 16,0 2 0-16,3 1 0 0,5 1 0 0,3-1 0 15,2-1 0-15,5 2 0 0,5-2 0 0,5 1 0 16,6-2 0-16,8 0 0 0,8-1 0 0,3 1 0 16,8 1 0-16,6-1 0 0,8-1 0 0,8 1-160 15,10-1 160-15,9-1-208 0,11 0 80 0,10-2 128 0,8-1-176 16,10-1 176-16,8-1-128 0,8 1 128 0,6 0 0 15,5-2-128-15,-3 2 128 0,2 1 0 16,-2 1 0-16,-1-4 0 0,-6 2 0 0,-6 1-128 0,-4-1 128 0,-7 1 0 16,-4 2 128-16,-9-1-128 0,-6 2 128 0,-9 1-128 15,-6 0 128-15,-6 1-128 0,-7 1 0 0,-5-1 0 16,-5 0 0-16,-9-1 0 16,0 0-1664-16,-9 4-384 0,-9 0-96 0,-5-4-16352 0</inkml:trace>
  <inkml:trace contextRef="#ctx0" brushRef="#br0" timeOffset="11877.77">16353 11688 11967 0,'-13'-1'1072'0,"-2"0"-864"15,-1-1-208-15,-1 1 0 0,0 0 1728 0,0 1 288 0,-1-3 64 16,0 2 16-16,0-2-768 0,3 1-160 0,-1 1-16 0,3-1-16 16,3 0 80-16,2 1 32 0,8 1 0 0,0 0 0 15,0 0-336-15,0 0-64 0,13 1-16 0,5-1 0 16,4 1-272-16,9-1-64 0,6 0-16 0,7 0 0 16,7-1 48-16,9-2 16 0,7 2 0 0,8-2 0 15,8 0 0-15,3-2 0 0,3-2 0 0,4 6 0 0,4 0 16 16,-1-1 0-16,1 1 0 0,-1 1 0 15,-3 1-112-15,1 1 0 0,-3-1-16 0,-2 0 0 0,-3 0-112 0,-5 2 0 16,-6 0-16-16,-6 2 0 0,-2-5-32 0,-6 0 0 16,-5 0 0-16,-5 0 0 0,-8-3-16 0,-5 2 0 15,-3 0 0-15,-9-1 0 0,-5 1-80 0,-6 1-32 16,-6 0 0-16,-9 0 0 0,0 0-16 0,-8 1 0 16,-7 2 0-16,-7 1 0 0,-7-2-128 0,-8 1 0 15,-6-2 0-15,-6 3 0 0,-5 0 0 0,-4 1 0 16,-7-1 0-16,-4-2 0 0,-3 3 0 0,1 2 0 15,-3-4 0-15,-4-1 0 0,1-1 0 0,-5 1 128 16,-1 0-128-16,1 0 0 0,2 2 128 0,4-1-128 16,2 0 128-16,8 1-128 0,1-3 176 0,8 2-48 15,7 2-128-15,9-1 192 0,5 0-192 0,9 1 0 16,7 1 0-16,8-2 0 0,12-4 0 0,0 0 128 16,14 3-128-16,13-1 0 0,10 1 0 0,11-3 0 15,9-2 0-15,11 0 0 0,7-1 0 0,7 2 0 16,5 0 0-16,1 1 0 0,-1 0 0 0,0-2 0 15,-2 1 128-15,-2 1-128 0,-5 1 0 0,-4 1 0 0,-7-2 0 0,-7 0 0 16,-6 0 0-16,-9-2 0 16,0-1-128-16,8-5 128 15,-10 4-2768-15,-7-2-496 0</inkml:trace>
  <inkml:trace contextRef="#ctx0" brushRef="#br0" timeOffset="12861.51">22780 11430 10303 0,'-17'1'448'0,"10"3"112"0,-3-1-560 0,-2-1 0 16,-2 2 0-16,-1 0 0 0,-3 0 1024 0,-2 2 112 15,-6-1 16-15,2-1 0 0,-3 0 112 0,-1 1 16 16,-1 3 16-16,3-5 0 0,1 1 160 0,1 1 16 16,4 0 16-16,2-2 0 0,2 1-336 0,2-1-80 15,2 1-16-15,3-1 0 0,3-1-144 0,6-2-16 16,0 0-16-16,0 0 0 0,10 3-240 0,7 1-32 15,7 1-16-15,6-1 0 0,11-3-32 0,6-1-16 16,5-1 0-16,9-1 0 0,9 1-176 0,8 0-48 16,7 1 0-16,2-3 0 0,2 1-64 0,0 2 0 15,-1 0-16-15,5 1 0 0,0 0 192 0,-4 2 32 16,-4-6 16-16,-1 3 0 0,-4 3-16 0,-1-1 0 16,-3 2 0-16,-5-1 0 0,-6-2-224 0,-8-1-48 0,-6-1-16 15,-7 1 0-15,-8 0-176 0,-4 0 160 16,-6 0-160-16,-4 0 160 0,-7 1-160 0,-5-1 160 15,-10 0-160-15,0 0 160 0,0 0 112 0,-10 1 32 16,-7 2 0-16,-9 2 0 0,-8-1-304 0,-12-3 128 0,-12 0-128 0,-9 0 0 16,-5-1 144-16,-6 2-144 0,-3 0 0 0,-4 1 144 15,-7-1-144-15,0 1 160 0,0 1-160 0,3-2 160 16,1 2-32-16,3-1-128 0,1 0 192 16,7 0-64-16,8-2-128 0,9-2 0 0,8 1 144 0,9 3-144 15,8-2 0-15,9 0 0 0,8-2 0 0,8 0 128 16,10 1-128-16,0 0 0 0,15-3 0 0,11-1 0 15,9-2-128-15,12 3 128 0,9 2-128 0,8-2 128 16,5-4 0-16,4 0-128 0,6 5 128 0,5-1 0 16,5 2 0-16,-1-1 0 0,-2-5 0 0,-1 3-128 0,-2 3 128 15,-2 0 0-15,-4 1 0 0,-6 0 128 0,-6-1-128 0,-10-1 128 16,-8 1-128-16,-8-3 128 0,-10 3-128 16,-8 0 0-16,-8-1 0 0,-13 2 128 0,0 0-128 0,-13 0 0 15,-9-1 0-15,-15 0 0 0,-14 0 0 0,-6 1 0 16,-9-2 0-16,-31 4-128 15,8 1-720-15,6 1-144 0,1 3-32 0,11-6 0 16,8-1-1856-16,15 0-368 0</inkml:trace>
  <inkml:trace contextRef="#ctx0" brushRef="#br0" timeOffset="14059.07">27411 11617 11967 0,'-32'1'1072'0,"13"-1"-864"0,-3 0-208 0,2 0 0 15,2 4 2400-15,4-1 432 0,3-2 96 0,0 3 16 16,2-2-1696-16,9-2-336 0,-6 9-64 0,6-9-16 15,-8 5-288-15,8-5-64 0,0 0-16 0,0 0 0 16,0 0 320-16,0 0 64 0,0 0 16 0,14 7 0 16,0-1 128-16,8-4 32 0,5 0 0 0,6-4 0 15,4 0-432-15,6-2-80 0,5 2 0 0,7-2-16 16,6 0-192-16,2 0-48 0,6-2 0 0,0-1 0 16,-2-1 64-16,2-1 0 0,1 0 0 0,1 2 0 15,1 5 32-15,-1 1 16 0,-2-2 0 0,-3 0 0 16,-5 0-128-16,-1 1-32 0,-3 4 0 0,-2 1 0 0,-3-3-208 15,-3 2 144-15,-5 2-144 0,-7-2 128 0,-7 2-128 16,-6 0 0-16,-6 1 144 0,-7-3-144 0,-11-2 128 0,0 0-128 16,0 0 160-16,0 0-160 0,-10 4 304 0,-9-1-48 15,-10-2 0-15,-7 0 0 0,-4-2-64 0,-10 2 0 16,-7 3-16-16,-8 0 0 0,-6-2-32 0,-10 1 0 16,-11-3 0-16,-2 1 0 0,-3 2 64 0,-2-1 16 15,-2 2 0-15,-2 0 0 0,-2-2-16 0,10 2 0 16,5 0 0-16,6 1 0 0,5-1 48 0,8-1 16 15,6 0 0-15,10 0 0 0,10-1-80 0,12-2 0 16,7 0-16-16,12 0 0 0,5-2-176 0,9 2 0 16,0 0 144-16,16-4-144 0,8 2 0 0,13-1 0 0,10 0 0 15,9 0 0-15,6-2 0 0,9-1 0 0,5 1 0 16,11 0 0-16,9 3 0 0,3-2 0 0,1-1 0 0,0 2 0 16,-1 2 0-16,4 2 0 0,-2 2 0 0,-5-2 0 15,-8-1 0-15,-2 1 0 0,-3 3 0 0,-6 1 0 16,-4 0 0-16,-11-2 0 0,-8-1 0 0,-6 1 0 15,-10-3 0-15,-9 0 0 0,-7-3 0 0,-7 2 0 16,-15 1 0-16,0 0 128 0,0 0-128 0,-10-1 0 16,-9-2 0-16,-10 1 0 0,-10-1 0 0,-13 2 0 15,-9-4 0-15,-9 1 0 0,-6 3 0 0,-6 0 0 16,-7 2 0-16,-7-2 0 0,-9-6 0 0,1 5 0 16,1 6 0-16,1 1 0 0,1-5 0 0,9 1 128 15,6 0-128-15,14 2 0 0,10 0 0 0,12 1 0 16,12 1 128-16,10-1-128 0,9 1 128 0,10 2-128 0,9-7 0 15,10 6 0-15,7-2 0 0,11 1 0 0,9 0 0 16,11-1 0-16,8-2 0 0,10 2 0 0,9 1 0 0,5 2 0 16,4-1 0-16,5 0 0 0,5-3 0 0,1-1 0 15,3 1 0-15,-1 2 0 0,-7 0 0 0,-1-1 0 16,0-3 0-16,-4 2 0 0,-3-2 0 0,-7 2 0 16,-6 2 128-16,-6-2-128 0,-9 0 144 0,-5-3-144 15,-7 1 192-15,-9-1-192 0,-8-1 128 0,-7 1-128 16,-9 0 0-16,-9 0 0 0,0 0 160 0,0 0-160 15,-9-4 128-15,-9 2-128 0,-4-3 0 0,-4 2 0 16,-5-1 128-16,1 2-128 0,-2-2 0 0,0 0-192 16,0 1 32-16,4 3 16 15,-1-2-832-15,5-1-176 0,1 3-16 0,4 0-16 16,3 0-1248-16,0 0-256 0,6 0-64 0,10 0 0 0</inkml:trace>
  <inkml:trace contextRef="#ctx0" brushRef="#br0" timeOffset="15428.26">11197 6777 6447 0,'-11'6'576'0,"-4"-2"-576"16,-2 0 0-16,1 3 0 0,0 1 640 0,1 3 32 0,-1 0 0 0,-4-3 0 15,-1-5 16-15,-2 0 0 0,-1-1 0 0,0 4 0 16,0-2 256-16,-2 0 48 0,-2-1 16 0,1-1 0 15,2 1 144-15,2-1 48 0,-2 2 0 0,2-1 0 16,3 0-64-16,0 1-16 0,6 1 0 0,3-2 0 16,1-1-256-16,10-2-48 0,0 0-16 0,0 0 0 15,0 0-80-15,0 0-16 0,11 4 0 0,8 0 0 16,9 0-272-16,10-3-64 0,10-1-16 0,9-2 0 16,6-6-208-16,8 3-144 0,12-4 192 0,10 3-192 15,10 2 192-15,7-4-192 0,7-1 192 0,7 0-192 16,4 0 144-16,0-1-144 0,-3 0 0 0,-4 1 144 15,-6 7-144-15,-3-1 0 0,-2 2 144 0,-9 0-144 16,-3-1 0-16,-4 5 0 0,-4 1 0 0,-2 0 128 0,-3-1-128 0,-6-1 0 16,-6-2 0-16,-5 2 0 15,-7 1 0-15,-1 2 128 0,-2 4-128 0,-3-4 0 0,-4 1 0 0,-4 0 0 16,-6-3 0-16,-6 0 0 0,-4 2 0 0,-7 1 0 16,-5-1 0-16,-4-1 0 0,-3 1 0 0,-12-5 0 15,0 0 0-15,-4 10 0 0,-10-1 0 0,-10 1 0 16,-13 2 0-16,-14-3 0 0,-13 2 160 0,-5-3-32 15,-6-1-128-15,-7 0 192 0,-5 3-192 0,-9-4 144 16,-6-1-144-16,-2 3 128 0,-3-2 176 0,-4 4 16 16,-8-1 16-16,1 3 0 0,3-5-48 0,-4 2-16 15,0-1 0-15,1 3 0 0,2-1-128 0,5 2-16 16,5 1-128-16,3-5 192 0,3 3-192 0,13-4 0 0,8 3 0 0,9-2 0 16,6 1 0-16,10-3 0 15,7 1 0-15,10 0 0 0,8-3 0 0,10 1-128 16,8-2 128-16,11-3 0 0,11 6-224 0,9-3 64 0,10-3 16 0,15 0 0 15,8-4-176-15,17-1-16 0,14 1-16 0,10-1 0 16,8-5 128-16,9 2 32 0,4-3 0 0,7 2 0 16,5-3 192-16,2 2 0 0,-2-3 0 0,1 2 0 15,4 3 0-15,-8 1 0 0,-5 0 192 0,-2 1-192 16,-1-3 224-16,-8 3-64 0,-8-3-16 0,-4 2 0 16,-2-1-144-16,-8 0 192 0,-5 3-192 0,-7-3 192 15,-9 3-192-15,-5 3 192 0,-7-2-192 0,-7 0 192 16,-8 3-192-16,-6-1 0 0,-9 2 0 0,-7 0 0 15,-16 0 160-15,0 0-160 0,-10 6 192 0,-13-3-192 16,-14 1 224-16,-14 3-64 0,-13 3-16 0,-15-4 0 16,-17 3 48-16,-10-1 16 0,-6 4 0 0,-13 0 0 0,-9-3-64 0,-5 3-16 15,-1-1 0-15,-2 1 0 0,-2 3 0 0,4 3-128 16,6 0 192-16,3-1-64 0,7-2-368 0,11-2-80 16,14 1 0-16,11 0-15280 0</inkml:trace>
  <inkml:trace contextRef="#ctx0" brushRef="#br0" timeOffset="17912.11">17629 5433 10127 0,'0'0'896'0,"3"-10"-704"15,-2-4-192-15,0 1 0 0,1 3 800 0,-2-1 128 16,0 11 32-16,2-10 0 0,-2-2 240 0,0 12 48 15,0 0 16-15,0 0 0 0,1-10-304 0,-1 10-48 16,0 0-16-16,0 0 0 0,0 0-256 0,0 0-48 16,0 0-16-16,0 11 0 0,-1 2-48 0,-1 0-16 15,0 7 0-15,-2 2 0 0,1 2 112 0,-2 6 16 16,0 3 0-16,-1 7 0 0,0 2-256 0,-2 6-64 16,-2 6 0-16,-1 3 0 0,-2 2-80 0,0 8-32 0,1 5 0 15,-2 6 0-15,-2-3-208 0,2-2 0 0,-2-2 128 0,1-3-128 16,1-7 0-16,0-3 128 0,0-2-128 0,0-4 0 15,0-2 464-15,0-4 0 0,1-8 0 0,0 0 0 16,1-1 144-16,0-3 32 0,2-5 0 0,1-1 0 16,0 2-272-16,3-4-48 0,1 2-16 0,2-5 0 15,1-3-176-15,0-1-128 0,2 1 192 0,2-5-192 16,-1-1 176-16,3 1-176 0,1-2 160 0,1-4-160 16,2 0 256-16,2-3-32 0,4 3-16 0,0-2 0 15,3-4-32-15,2-1-16 0,1-2 0 0,4 2 0 16,3-2-32-16,3-2-128 0,3-1 192 0,3 0-64 15,1-3-128-15,5-2 0 0,1 2 144 0,5-1-144 16,2 4 0-16,5 0 128 0,2-1-128 0,2-1 0 16,4 3 0-16,-1 0 0 0,2-1 0 0,2 1 0 15,1 0 0-15,2 0 0 0,-2 2 0 0,0 3 0 16,-2 0 128-16,-1 0-128 0,-1 1 128 0,1 3-128 0,-1-4 0 0,4 4 0 16,3 0 0-16,-2-3 0 0,0 0 0 15,0-4 0-15,5-3 0 0,0 1 0 0,2 2 0 0,2-1 0 16,-2 1 0-16,0-2 0 0,0 0 0 0,-2-2 0 15,0 3 0-15,-1 5 0 0,4 1 0 0,-2 0 0 16,-3 0 0-16,2 1 0 0,2-2 0 0,0 0 0 16,1-4 0-16,-2 1 0 0,-3 2 0 0,0 0 0 15,0-3 0-15,2-1 128 0,-1-3-128 0,1 3 0 16,0 2 0-16,0-1 0 0,-2-2 0 0,-1-1 0 16,-3 1 0-16,2 0 0 0,1 0 0 0,0 1 0 15,1-1 0-15,-1 0 0 0,-3 1 0 0,1-1 0 16,-2 0 0-16,-3 0 128 0,2 1-128 0,-4 1 0 0,0 1 0 15,-4 1 0-15,-2-1 0 0,-3-1 0 0,-1-1 0 16,0 2 0-16,0 2 0 0,-2 0 0 0,0 0 0 0,-4 1 0 16,-1-2 0-16,-5 2 0 0,-3-1 0 0,-3 2 0 15,-3-2 0-15,1 1 0 0,-1 1 0 0,-3 0 128 16,-2-1-128-16,-2 0 0 0,-3 0 0 0,-2 1 0 16,-1-4 0-16,-2 2 0 0,-4-1 0 0,2 2 0 15,-4-1 128-15,-9-3-128 0,9 5 160 0,-9-5-160 16,9 5 224-16,-9-5-48 0,6 6-16 0,-6-6 0 15,0 0-160-15,5 8 192 0,-5-8-192 0,0 0 192 16,0 0-192-16,0 0 160 0,0 0-160 0,0 0 160 16,0 0-32-16,0 0-128 0,0 0 192 0,0 0-64 15,7-9 0-15,-4 1 0 0,0-3 0 0,0-2 0 16,-2 0 0-16,-1-4-128 0,0-7 192 0,0-1-64 0,0 1 0 16,0-6-128-16,0-2 192 0,0 0-64 0,1 2-128 15,0-6 0-15,1-2 144 0,0-4-144 0,1 0 128 0,1-6-128 16,-1-3 160-16,2 0-160 0,3 0 128 0,1-1-128 15,1-1 0-15,-1 1 0 0,-1-2 0 0,1 2 128 16,1 0-128-16,1 1 0 0,-2-2 0 0,3 2 0 16,0 6 0-16,1 0 0 0,0 3 0 0,1 2 0 15,0 3 0-15,-2-2 0 0,1-2 0 0,-2 2 0 16,1 2 0-16,-1 0 0 0,-3-1 0 0,0-3 0 16,-2 1 0-16,-1 3 0 0,-2 3 0 0,-2 4 0 15,-1 1 0-15,0 2 0 0,0 1 0 0,0 3 0 16,-1 0 0-16,-2 5 0 0,1 2-128 0,-1 2 128 0,0 0 0 15,0 0 0-15,-2 2-144 0,-1 2 144 0,1 1 0 0,0 3-144 16,5 6 144-16,-6-5 0 0,6 5-144 0,-9-7 144 16,9 7 0-16,-9-3 0 0,9 3-144 0,-11-3 144 15,2 2 0-15,1 1 0 0,-3 1 0 0,2 3 0 16,0 0-144-16,-1 1 144 0,-2-1 0 0,1 1-144 16,-2 1 144-16,-1-1 0 0,-4 1 0 0,-3 3 0 15,-3-2 0-15,-2 3 0 0,0-3 0 0,-4 4-128 16,1-2 128-16,-3-1 0 0,-1-1 0 0,0 3 0 15,-1-4 0-15,-3 3 0 0,-2 1 0 0,-2 2 0 16,-1-5 0-16,-8 4 0 0,-3-5 0 0,-3 2 0 16,-1-1 0-16,-2 1 0 0,0 3 0 0,-4-2 0 15,-1 0 0-15,-5 0 0 0,-4 0 0 0,-2-3 0 16,-1 3 0-16,0-2 0 0,-2 1 0 0,1-1 0 16,-1-1 0-16,1 3 0 0,-1-3 0 0,-1 3 128 0,-2-4-128 15,1 0 0-15,-3-1 0 0,-1 4 128 0,1 0-128 16,-3 0 0-16,1-1 0 0,0 0 0 0,-1-2 0 0,0 1 0 15,0-1 0-15,2 1 0 0,-2-3 0 0,3 0 0 16,2 1 0-16,-3 1 0 0,2-2 0 0,2-1 0 16,0 2 0-16,0 0 128 0,-1 2-128 0,2-2 0 15,3-3 0-15,1 2 0 0,5-1 0 0,-1 4 0 16,-3-1 0-16,3 0 0 0,3 5 0 0,0-6 128 16,-1 0-128-16,3 1 0 0,1 1 128 0,0-1-128 15,1 4 160-15,1-3-160 0,1-2 192 0,5 1-48 16,1 0-16-16,4-1 0 0,1 1 16 0,3-1 0 0,2 0 0 15,1 0 0-15,2-1-144 0,2 3 128 16,3-1-128-16,1-2 128 0,2-1-128 0,3 2 0 0,4-1 0 16,4 2 128-16,2-2-128 0,2-1 0 0,1 2 0 0,4 0 0 31,2 1-704-31,2-1-192 0,4-1-16 0,2 4-11264 0,1 3-2256 0</inkml:trace>
  <inkml:trace contextRef="#ctx0" brushRef="#br0" timeOffset="19807.68">23278 13318 10127 0,'-5'-9'448'0,"5"9"96"0,0 0-544 0,0 0 0 16,0 0 0-16,-4-7 0 0,-1-1 992 0,5 8 96 15,0 0 0-15,0 0 16 0,-5-7-800 0,1 0-176 16,4 7-128-16,0 0 192 0,-6-7-192 0,6 7 0 16,0 0 0-16,-1-5 128 0,1 5-128 0,0 0 160 15,0 0-160-15,0 0 160 0,-2-11-160 0,2 11 160 0,0 0-160 0,0-9 160 16,2 0-160-16,-2 9 0 0,0 0 0 0,0 0 0 16,0 0-256-16,0 0-16 0,1-7-16 0,-1 7-4000 15,0 0-816-15</inkml:trace>
  <inkml:trace contextRef="#ctx0" brushRef="#br0" timeOffset="21082.1">23201 13240 6447 0,'0'0'272'0,"0"0"80"0,0 0-352 0,0 0 0 0,0 0 0 0,0 0 0 16,0 0 928-16,0 0 112 0,0 0 32 0,0 0 0 0,0 0-336 15,0 0-64-15,0 0-16 0,0 0 0 0,0 0 144 0,0 0 32 16,0 0 0-16,0 0 0 0,0 0-144 0,0 0-32 16,0 0 0-16,0 0 0 0,-8 5-80 0,8-5-32 15,-6 5 0-15,6-5 0 0,0 0-128 0,0 0-32 16,-9 4 0-16,9-4 0 0,-8 6 64 0,8-6 0 16,0 0 0-16,-6 8 0 0,6-8 176 0,0 0 32 15,-8 5 16-15,8-5 0 0,0 0-96 0,0 0 0 16,0 0-16-16,0 0 0 0,0 0 112 0,0 0 32 15,0 0 0-15,0 0 0 0,0 0-48 0,14 4 0 16,0 0 0-16,0-4 0 0,1-3-208 0,3 2-64 16,4 4 0-16,1-2 0 0,2-1-144 0,3-3-48 0,1-1 0 15,2 2 0-15,0-2-16 0,5-1-16 0,2 1 0 16,-1 0 0-16,-3 2-32 0,1-2 0 0,-5-1 0 0,-3 2 0 16,-3 1-128-16,-2-1 0 0,-3 2 144 15,-3 0-144-15,-2-1 0 0,-2 1 128 0,-3 1-128 0,-9 0 0 16,0 0 0-16,10-1 0 0,-10 1 0 0,0 0 128 15,0 0-128-15,0 0 0 0,0 0 128 0,0 0-128 16,0 0 0-16,0 0 128 0,0 0-128 0,0 0 0 16,0 0 0-16,0 0 144 0,0 0-144 0,0 0 0 15,-7-5 0-15,7 5 0 0,0 0 0 0,-9-3 0 16,9 3 0-16,0 0 0 0,-8-1 0 0,8 1 0 16,0 0 0-16,-9-1 0 0,9 1 0 0,0 0 0 15,0 0 0-15,0 0 0 0,0 0 0 0,0 0 0 16,-9-1 0-16,9 1 0 0,0 0 0 0,0 0 0 15,0 0 0-15,0 0 0 0,0 0 0 0,0 0 0 16,0 0 0-16,0 0 0 0,0 0 0 0,0 0 0 0,0 0 0 0,0 0 0 16,0 0 0-16,0 0 0 0,0 0 0 0,0 0 0 15,0 0 0-15,0 0 0 0,4-9 128 0,1 2-128 16,-1 2 0-16,1-4 0 0,0 2 0 0,2-5 0 16,1 1 128-16,-2-2-128 0,1-2 128 0,0 1-128 15,2-4 144-15,0-2-144 0,0-2 176 0,1-5-176 16,0-2 192-16,0-5-192 0,-2-4 288 0,1-4-48 15,0-1-16-15,1-4 0 0,0-6 0 0,2 3 0 16,-1-4 0-16,1 1 0 0,-1-4-80 0,0 2-16 16,1 2 0-16,1-1 0 0,-3 5-128 0,1 2 0 15,-1 1-192-15,1 4 192 0,-1 2 0 0,-1 4 0 16,-1 3 0-16,-2 0 0 0,-4 6-128 0,1 0 128 0,-1 3 0 16,-1 4 0-16,-1 4 0 0,-1 1 0 15,-3 1 0-15,1 1 0 0,-3 5 0 0,3-3 0 0,-2 4 0 0,0 3 0 16,5 4 0-16,-6-6-144 0,1 0 144 0,5 6 0 15,0 0 0-15,0 0-128 0,0 0 128 0,0 0 0 16,0 0 0-16,0 0 0 0,0 0-128 0,0 0 128 16,0 0 0-16,0 0-128 0,0 0 128 0,0 0 0 15,0 0 0-15,0 0-128 0,0 0 128 0,2 12 0 16,-2-12 0-16,0 0 0 0,0 0 0 0,-2 11 0 16,2-11 0-16,-3 11 0 0,3-11 0 0,-8 7 0 15,0 1 0-15,-1-3 0 0,-1 0 0 0,-3 1 0 16,1-2 0-16,-6-1 128 0,0 0-128 0,-5 4 0 15,-2-3 0-15,-1-2 0 0,0 2 128 0,-3 0-128 0,-5 0 0 16,1-2 0-16,-3 1 0 0,-3-2 0 16,-1-1 128-16,-3 0-128 0,-2-1 0 0,1-3 0 0,0-2 128 0,4 0-128 15,2 1 0-15,3-2 144 0,3-1-144 0,4 1 0 16,3-2 144-16,1 2-144 0,1 0 0 0,3 2 0 16,3-3 0-16,3 2 128 0,1 0-128 0,5 1 0 15,-3 0 0-15,11 5 0 0,-7-5 0 0,7 5 0 16,-8-1 0-16,8 1 0 0,0 0 0 0,0 0 0 15,0 0 0-15,0 0 0 0,0 0 0 0,0 0-160 16,0 0 160-16,0 0 0 0,-5 8 0 0,5-8-128 16,-2 11 128-16,0 2 0 0,1-4 0 0,1 3 0 15,-3 2 0-15,2 0 0 0,1 3 0 0,-1 2 0 16,0 2 0-16,-2 2 0 0,-1 0-128 0,0 8 128 16,1 1 0-16,-1 4 0 0,-1 3 0 0,0 6 0 15,-2 6 0-15,1 4 0 0,0 3 0 0,-2 1 0 0,2-2 0 16,-1-1 0-16,2-3 0 0,0-1 0 0,0 0 0 0,1 1 0 15,0-5 0-15,2-1 0 0,-1-3 0 0,1-2 0 16,-1 0 0-16,1 0 0 0,-1-6 0 0,2-2 0 16,-3-6 128-16,0 1-128 0,0 1 0 0,1-2 144 15,0-2-144-15,1-2 0 0,-2-1 0 0,2 3 128 16,2-3-128-16,2 1 0 0,-1-1 144 0,2-1-144 16,0-1 0-16,2 0 128 0,2 4-128 0,0-4 0 15,2 0 0-15,1-2 0 0,4 0-160 0,0 1-11456 16,0-5-2288-16</inkml:trace>
  <inkml:trace contextRef="#ctx0" brushRef="#br0" timeOffset="22400.95">13395 11881 11055 0,'0'0'976'0,"12"2"-784"15,-4-5-192-15,3 2 0 0,0 0 1360 0,0 1 240 16,0-3 32-16,-1 0 16 0,-10 3-336 0,0 0-64 16,7-6-16-16,-7 6 0 0,0 0-96 0,0 0-32 0,0 0 0 0,0 0 0 15,-2-8-16-15,-4 1-16 0,-3 2 0 0,-3 1 0 16,1 3-272-16,-7-2-48 0,0 1-16 0,-6 2 0 15,-3 0-224-15,-2 2-32 0,-4 1-16 0,0-2 0 16,-1-1-192-16,-3 0-32 0,-3-1-16 0,1-1 0 16,-2-1 160-16,4-5 16 0,4 0 16 0,2-2 0 15,3 3-80-15,4-2-16 0,2 2 0 0,3-3 0 16,2 1-176-16,3 0-144 0,2 0 192 0,0-1-192 16,1 4 144-16,1-3-144 0,-3 3 0 0,4 1 144 15,-1-4-144-15,3 4 0 0,7 5 0 0,0 0 0 16,0 0 0-16,0 0 0 0,0 0-128 0,0 0 128 15,0 0 0-15,0 0 0 0,0 8-144 0,0-8 144 16,0 0 0-16,4 14 0 0,1-1 0 0,3 0 0 16,-3-3 0-16,3 3 0 0,-2 2 0 0,0 0 0 15,-1 3 0-15,1 1 0 0,-1 3 0 0,-2 1 0 0,1 6 0 0,-1 0 0 16,-1 4 0-16,0 4 0 0,-2 5 0 16,-3 4 0-16,-1 3 0 0,-1 3 0 0,1-1 0 0,-3 1 0 15,-1 0 0-15,-1 2 0 0,-1-1 0 0,0 1 0 16,-2-7 0-16,1 1 0 0,-2 2 0 0,1-6 0 15,-2 0 0-15,0-2 0 0,1 0 272 0,-1 0-32 16,-1-5-16-16,1 0 0 0,0 0 48 0,1-4 16 16,2-4 0-16,-2-1 0 0,3 3-96 0,0-6-32 15,1 3 0-15,1-5 0 0,2-1-160 0,1-3 128 16,-1-2-128-16,1-1 128 0,0-2-128 0,1-4 0 16,2 1 144-16,1-3-144 0,1-8 224 0,0 0-32 15,0 0 0-15,0 0 0 0,0 0 0 0,0 0 0 16,0 0 0-16,10-4 0 0,3-1-192 0,1 0 0 0,1-4 128 0,4 4-128 15,1 1 0-15,2-4 0 0,1 2 0 0,1 0 0 16,1-1 0-16,3 2 0 0,1 1 0 0,5 3 0 16,2 4 0-16,4 1-128 0,0 1 128 0,5 2 0 15,1-2 0-15,2 7-128 0,2-2 128 0,-1 3 0 16,-1-1 0-16,-1-1 0 0,1 0 0 0,-1 0 0 16,0 1 0-16,-3 2 0 0,-2-1 0 0,-3-2 0 15,-2 2 0-15,-2-2 0 0,-7-3 0 0,-4 2 0 16,-4-4-144-16,-5-1 144 0,-2-1 0 0,-3 0-144 15,-10-4 144-15,0 0 0 0,0 0 0 0,0 0 0 16,0 0 0-16,0 0 128 0,0 0-128 0,0 0 0 16,0 0 0-16,-7-8 144 0,-2 2-144 0,-1-5 0 0,1 0 160 15,-3-5-160-15,2-7 128 0,0-2-128 16,0-3 128-16,2 0-128 0,0-7 128 0,5-1-128 16,3-9 256-16,2-1-16 0,1-6-16 0,0-6 0 0,1-12-96 15,3-5 0-15,0-7-128 0,2-4 192 0,0-7-192 0,3-3 0 16,0-6 128-16,2 8-128 0,0 7 0 0,-2 14 0 15,-1 8 0-15,-1 12 0 0,-2 5 240 0,-2 9 0 16,-2 10 0-16,1 3 0 0,-1 6-48 0,-2 2 0 16,0 4 0-16,-2 4 0 0,-2 0-192 0,1 5-160 15,-1 0 32-15,2 5 0 16,0 0-2432-16,0 0-464 0,-9 0-112 0</inkml:trace>
  <inkml:trace contextRef="#ctx0" brushRef="#br0" timeOffset="23632.78">6678 12115 4607 0,'0'0'400'0,"0"0"-400"0,3-5 0 0,-3 5 0 15,0 0 2752-15,0 0 480 0,0 0 96 0,0 0 0 16,0 0-1728-16,0 0-368 0,-10-1-64 0,0 1-16 15,-4 1-160-15,0 0-32 0,-4 2-16 0,-2 1 0 16,-6 2-16-16,2-2 0 0,-4-2 0 0,-5 5 0 16,-3 0 144-16,1-3 16 0,-1-1 16 0,-1-1 0 15,-2 0-144-15,3-4-16 0,2-3-16 0,-2-1 0 16,3-4-304-16,2 0-64 0,4-2-16 0,2-4 0 16,2-2-144-16,0-1-16 0,5 0-16 0,3 0 0 15,1 0-16-15,4 1 0 0,2 0 0 0,3 4 0 0,0 0-224 0,2 5-128 16,1-1 128-16,2 10-128 0,0-6 0 0,0 6 0 15,0 0 0-15,0 0 0 0,0 0 0 0,10 1-128 16,0 1 128-16,0 6-192 0,2 3 192 0,-1 6 0 16,1 0-144-16,-1 3 144 0,-1 5 0 0,-1 6 0 15,-1 2-144-15,-1 6 144 0,-2 7 0 0,3 1-128 16,0 6 128-16,-2 2 0 0,0 4 0 0,-1-2-128 16,0-1 128-16,-3 2 0 0,-2 3 0 0,-2-4 0 15,-1 2 0-15,-1-5 0 0,0 1 0 0,0-3 0 16,-2-2 0-16,-3-3 0 0,-1-6 0 0,1-3 0 15,0 0 0-15,-1 0 0 0,0-5 0 0,0-1 0 0,1 1 0 16,0-7 0-16,0 1 0 0,0-5 0 0,0-2 0 16,1-1 0-16,1 0 0 0,-2-4 0 0,0 1 128 0,0-5-128 15,1-2 0-15,2 0 0 0,6-9 128 0,-6 6-128 16,6-6 0-16,0 0 144 0,0 0-144 0,0 0 128 16,0 0 0-16,0 0-128 0,0 0 192 0,0 0-64 15,6-6-128-15,4-2 0 0,3 3 0 0,1-2 0 16,-1 0 0-16,3 3 0 0,3 1 0 0,4-2 0 15,3-1 0-15,4 4 0 0,3 2 0 0,4-1 0 16,1-2 0-16,2 1-144 0,1-2 144 0,0 1 0 16,2 2-128-16,2 0 128 0,-2-1 0 0,0 2 0 15,0 0-160-15,1 3 160 0,-1 0-128 0,-1 3 128 16,-1-1 0-16,-2-1 0 0,-2 1 0 0,-5 2-128 16,-7 0 128-16,-2 2 0 0,-4-4 0 0,-3 1 0 0,-3 2 0 15,-3-2 0-15,-3-1 0 0,-7-5 0 0,0 0 0 0,4 9 0 16,-4-9 0-16,0 0 0 0,0 0 0 0,-8 6 144 15,-1 0-144-15,9-6 0 0,-13 0 176 0,3-4-176 16,0-1 160-16,-1 0-160 0,-1-6 144 16,-1 0-144-16,2-7 128 0,-1-3-128 0,2-4 304 0,3-4-32 15,-1-3 0-15,2-8 0 0,-1-3 64 0,1-10 16 16,0-6 0-16,1-10 0 0,-2-7-160 0,5-7-48 16,-5-3 0-16,2 1 0 0,0 3-144 0,4 3 128 15,1 7-128-15,1 11 128 0,2 8-128 0,2 7 160 16,0 9-160-16,0 9 160 0,0 5-32 0,-1 8 0 15,-2 2 0-15,1 2 0 0,-3 11-128 0,0 0 0 0,0 0 0 16,0 0 0 0,0 0-912-16,0 0-112 0,0 0-32 0,-5 12-11168 0,-3 1-2240 15</inkml:trace>
  <inkml:trace contextRef="#ctx0" brushRef="#br0" timeOffset="27435.12">15865 8566 13823 0,'-13'4'1216'0,"-1"1"-960"0,-1-1-256 0,-2 1 0 16,0-1 480-16,0 1 48 0,-1-1 16 0,2 4 0 15,-1-3-96-15,1 1 0 0,2 3-16 0,-1-4 0 16,-1 3-16-16,2-3 0 0,3-2 0 0,-2 3 0 15,4 0 208-15,9-6 32 0,0 0 16 0,0 0 0 16,0 0 32-16,0 0 0 0,0 0 0 0,0 0 0 0,14 2-128 0,4-2-32 16,1-2 0-16,6-4 0 15,5-2 32-15,3 3 16 0,2-4 0 0,4 4 0 0,2-4-192 0,4 0-32 16,2-2-16-16,6 2 0 0,6-1-96 0,6 2-32 16,-2-3 0-16,1 2 0 0,-2-4 160 0,2 5 48 15,2-2 0-15,2 4 0 0,4-4 112 0,0 3 32 16,2-2 0-16,-2 3 0 0,-1-3-192 0,-1 3-16 15,-2 1-16-15,0 3 0 0,1 4 16 0,-2-2 0 16,-1 0 0-16,-5 2 0 0,-5-1-48 0,-2 3-16 16,-5 1 0-16,-2 2 0 0,-3-2-128 0,-4 5-32 15,-3-1 0-15,-4 0 0 0,-4-4-144 0,-3-1 128 16,-7-2-128-16,-3-1 128 0,-2 6-128 0,-2-5 0 0,-12-2 0 16,0 0 128-16,0 0-304 0,0 0-64 0,0 0-16 0,-12 2-10880 15,-4-5-2192 1</inkml:trace>
  <inkml:trace contextRef="#ctx0" brushRef="#br0" timeOffset="27935.59">16319 9123 16127 0,'-13'8'704'0,"7"-1"160"0,-1 0-688 0,2 3-176 15,0-2 0-15,5-8 0 0,-4 7 480 0,4-7 64 16,0 0 16-16,0 0 0 0,-4 9 400 0,4-9 96 16,0 0 16-16,0 0 0 0,0 0 272 0,0 0 48 15,0 0 16-15,0 0 0 0,4-14-320 0,1 4-48 16,2-3-16-16,2 0 0 0,1 0-240 0,1 0-48 15,1-6-16-15,-1 0 0 0,1-4-288 0,0-1-64 16,1-3-16-16,1 0 0 0,1-5-160 0,2 1-16 16,1-4-16-16,-1 5 0 0,1-2-160 0,0 4 128 15,-3 1-128-15,2 5 128 0,-2 0 0 0,0 4-128 16,-1 5 192-16,0 2-64 0,-1 3 64 0,-2 3 0 16,1 7 0-16,-2 3 0 0,-1-2-192 0,0 5 0 0,-2 2 0 0,2 4 0 15,0 3 0-15,-1 1 128 16,-2 1-128-16,0 1 0 0,1-1 0 0,-2 3 0 0,-3 1 128 0,1 3-128 15,0 1 0-15,-2 2 0 0,-1 0 144 0,0-2-144 16,0 1 0-16,-1-4 128 0,-1-2-128 0,0 1 0 16,-1-4 0-16,1 0 144 0,-1-3-144 0,2 3 0 15,0 2 144-15,1-3-144 0,0-3 0 0,0-3 144 16,1 0-144-16,-1-1 0 0,0 0 0 0,0-11 0 31,4 11-1008-31,-4-11-176 0,6 6-32 0,-6-6-9104 0,0 0-1824 0</inkml:trace>
  <inkml:trace contextRef="#ctx0" brushRef="#br0" timeOffset="28171.31">16475 9029 15663 0,'-9'6'1392'0,"3"1"-1120"16,1 3-272-16,3 0 0 0,6 3 3536 0,1 5 656 15,4 3 128-15,3 2 32 0,0 0-3200 0,4-1-624 16,-4 0-128-16,4 1-16 0,0-1 16 0,1-3 16 15,0 0 0-15,3 0 0 0,-3 1 112 0,4 6 32 16,2-1 0-16,-1-2 0 0,0-4-80 0,1 0-16 16,1 3 0-16,0-2 0 0,4 2-208 0,3 0-64 15,-2-3 0-15,3 0 0 0,1 0-192 0,2-1 144 16,1-1-144-16,2-1 128 0,0-4-128 0,4 2-256 16,1-2 64-16,1-1-11184 15,-1 1-2240-15</inkml:trace>
  <inkml:trace contextRef="#ctx0" brushRef="#br0" timeOffset="28773.21">18312 9363 11967 0,'-1'-15'1072'0,"1"6"-864"0,0-5-208 0,-2 4 0 16,0-1 1280-16,-1-2 192 0,-1 1 64 0,1 1 0 0,-3 2 80 0,0 3 32 16,-3 1 0-16,-1 1 0 0,-1-1-496 0,-2 2-112 15,-1 2-16-15,-3 1 0 0,0 4-400 0,-1 3-96 16,-1 1-16-16,0 2 0 0,-4 0 80 0,0 3 16 15,-1 2 0-15,1 3 0 0,1 1 0 0,1 5 0 16,0 4 0-16,2-1 0 0,1 1-256 0,2-1-48 16,-1 1-16-16,5-4 0 0,2 2-128 0,2-5-32 15,4-3 0-15,4-3 0 0,4-5 64 0,4 0 0 16,2-2 0-16,1-2 0 0,1-2 96 0,4-3 32 16,2-2 0-16,1-2 0 0,1-5 48 0,3-1 16 15,3-5 0-15,-1 1 0 0,0-2-224 0,1-1-32 16,1-4-128-16,1-1 192 0,0-2-192 0,2-5 128 15,1-4-128-15,0-2 0 0,0-1 0 0,1-4 128 0,-1-7-128 0,1-1 0 16,-3-3 0-16,-1-7 0 0,-2-2 0 0,-1-6 0 16,1-3 0-16,-4-2 0 0,-2 3 0 0,-3 7 0 15,-3 1 0-15,-1 12 0 0,-4 5 0 0,-3 12 0 16,-1 6 0-16,-1 13 0 0,-4 11 0 0,0 0-160 16,0 0 160-16,-6 6 0 0,-3 12 0 0,-1 11-128 15,-4 8 128-15,0 2-128 0,-1 5 128 0,-1 5-128 16,-1 7 128-16,-1 9 0 0,-1 1 0 0,-2 1 0 15,-2 3 0-15,1-1 0 0,0-3 0 0,3-6 0 16,0-3 0-16,4-7 0 0,3-5 0 0,4-8 0 16,3-6 0-16,3-3 0 0,2-5 0 0,4-6 0 15,3-4-224-15,5-5-64 0,3-2-16 0,3-6-10832 16,0-6-2160-16</inkml:trace>
  <inkml:trace contextRef="#ctx0" brushRef="#br0" timeOffset="29106.17">19111 9128 27647 0,'-20'4'2448'0,"7"4"-1952"0,-1 1-496 0,0 6 0 0,0 0 1040 0,2 5 112 16,-2 7 32-16,0 0 0 0,-3 2-992 0,2-1-192 15,1 4 0-15,2 0 0 0,1-3 0 0,2 0 0 16,5-1 0-16,2-4 0 0,2-2 0 0,4-3 160 0,1-5 16 0,5 1 0 15,3-6 496-15,3-1 96 0,3-6 32 0,2-1 0 16,0-3-32-16,5-8-16 0,0-1 0 16,2-3 0-16,-1 1-288 0,-2-1-48 0,-1-2-16 15,-2-4 0-15,-3-2-224 0,-5-1-48 0,-4-3-128 0,-3-1 192 16,-2 2-16-16,-5-5-16 0,-4-1 0 0,-4 0 0 16,-3 3 80-16,-2-2 16 0,-1 2 0 0,-1 1 0 15,1 5-80-15,-3 5-16 0,3 0 0 0,0 9 0 16,0 5-160-16,3 3-192 0,2 0 32 0,9 0 16 31,-8 5-1440-31,8-5-272 0,-5 9-64 0,5 3-9152 0,0-1-1840 0</inkml:trace>
  <inkml:trace contextRef="#ctx0" brushRef="#br0" timeOffset="29598.65">19555 9099 21471 0,'0'0'960'0,"-3"8"192"0,1 2-928 0,-1 2-224 0,1 1 0 0,1 4 0 0,-1 1 448 0,0 1 64 16,-1 0 0-16,1-2 0 0,-1 3 480 0,-3-3 96 15,1 0 32-15,-2-2 0 0,0-3 224 0,0-1 64 16,1 2 0-16,1-7 0 0,5-6-176 0,0 0-16 16,0 0-16-16,0 0 0 0,0 0-320 0,0 0-64 15,8-6-16-15,0-5 0 0,1 1-208 0,3-2-32 16,2-5-16-16,0 1 0 0,1-2-320 0,0-1-64 15,3 0-16-15,2 1 0 0,-1 1-144 0,2 1 0 16,-2-1 0-16,0 7 0 0,-1-3 0 0,-1 6 0 0,-1 2 0 16,-2 5 0-16,-2 4 0 0,0 4 0 0,-1 3 0 15,-3 4 0-15,0 4-128 0,-3 2 128 0,-3 0-160 0,-2 0 160 16,-2 0 0-16,-1 0-144 0,-3 2 144 0,1-5 0 16,0-4 0-16,-1-1 0 0,1-2 0 0,5-11 0 15,0 0 0-15,0 0 0 0,0 0 0 0,0 0 0 16,0 0 208-16,13-13-16 0,1 2-16 0,1-5 0 15,3-5-176-15,1 0 160 0,-1 0-160 0,2 0 160 16,1-4-160-16,0 4 0 0,2 2 0 0,-1 2 0 16,-2 3 0-16,0 4 0 0,-2 1 0 0,-2 4 0 15,-3 3 0-15,0 5-144 0,0 8 144 0,-3 3 0 16,-2 7-176-16,-2 2 176 0,0 0-160 0,-3 4 160 16,-6-1-160-16,2 6 160 0,-3 2-160 0,-2 3 160 15,-3-1-624-15,0-1-16 16,0 1-16-16,2-4 0 0,0-4-1536 0,1-4-304 0,3-6-64 15,3-6-16-15,2-1-112 0,-2-11-32 16</inkml:trace>
  <inkml:trace contextRef="#ctx0" brushRef="#br0" timeOffset="30006.83">20799 9218 33167 0,'0'0'2944'0,"-5"-6"-2352"16,-1-5-464-16,0 3-128 0,6 8 432 0,0 0 64 0,0 0 16 15,0 0 0-15,-8-10-512 0,0 5 0 0,-1 0 0 0,-2 0 0 16,0 2-208-16,-5 6 16 0,-3 3 0 0,-1 2 0 16,-2 2 192-16,-2 0-176 0,1 3 176 0,0 4-160 15,-1 1 416-15,3 0 96 0,2 0 16 0,2 0 0 16,2 2-32-16,5-1 0 0,2-1 0 0,4-3 0 15,3-2-16-15,3-3-16 0,5-1 0 0,3-4 0 16,3 0 144-16,-1 0 48 0,5-2 0 0,1-5 0 16,1-3-128-16,1-2-32 0,0-5 0 0,2 1 0 15,1-3-128-15,0 1-16 0,-2 2-16 0,-1-2 0 16,-5 0-176-16,-3 6 0 0,-1-2 144 0,-2 4-144 16,-9 5 176-16,0 0-48 0,0 0 0 0,0 0 0 15,8 9-128-15,-2 2 192 0,-4 3-192 0,-1 0 192 0,1 0-192 16,-2 4 0-16,2-1 0 0,1 1 128 0,-2-2-128 0,2 0-192 15,-1-2 32-15,2 0 16 16,2-5-2160-16,2-1-448 16,-8-8-64-16,14 2-7824 0,0-2-1568 0</inkml:trace>
  <inkml:trace contextRef="#ctx0" brushRef="#br0" timeOffset="30219.96">21249 9183 33167 0,'0'0'2944'0,"0"0"-2352"15,-5 10-464-15,1 0-128 0,1 5 848 0,0 3 160 0,-2 3 16 0,3-2 16 16,-4-2-672-16,1-1-144 0,2-1-32 0,-3 0 0 16,0 2-192-16,0-6 0 0,-3-1 0 15,1 1 0 1,-1-4-400-16,3-2-32 0,6-5 0 0,0 0 0 15,0 0-1424-15,0 0-304 0,0 0-48 0,0 0-7104 0,0 0-1424 0</inkml:trace>
  <inkml:trace contextRef="#ctx0" brushRef="#br0" timeOffset="30597.71">21854 9112 20271 0,'0'0'1792'0,"0"0"-1424"0,0 0-368 0,0 0 0 0,0 0 3744 0,0 12 672 16,0 4 144-16,0 0 32 0,0 1-3696 0,-1-3-720 16,-1 1-176-16,-1-1 0 0,-1 2 0 0,-1 1 0 15,-1-1 128-15,-2 1-128 0,-1-6 0 0,-1 1 128 16,0-1-128-16,1-4 0 0,1-2 384 0,8-5-48 16,0 0 0-16,0 0 0 0,0 0 320 0,0 0 64 15,0 0 16-15,0 0 0 0,8-8 32 0,4-2 0 16,1 1 0-16,3-4 0 0,0-1-480 0,2 2-96 15,1-4 0-15,3 2-16 0,3 2-176 0,-1-2 0 16,0-4 0-16,2 7 128 0,-1-1-128 0,2 6 0 16,-2-1 0-16,1 5 0 0,-2 2 0 0,0 5 0 15,-1 3 0-15,-1 4 0 0,-3 0 0 0,1 4 0 16,-1 5 0-16,-1 4 0 0,-3 2 0 0,-1 2 0 16,-1 1 0-16,-2 0 0 0,1 1 0 0,-5 0 0 0,0-4 0 0,-2 1 0 15,-1-3-208-15,-2-2 80 0,1-3 128 0,-1-2-208 31,0-7-336-31,-2 1-64 0,0-4-16 0,0-8 0 16,0 0-2272-16,0 0-464 0,0 0-96 0</inkml:trace>
  <inkml:trace contextRef="#ctx0" brushRef="#br0" timeOffset="30761.57">21638 8762 42383 0,'-45'-23'1872'0,"19"16"400"0,2 2-1824 0,6 1-448 0,7 4 0 0,11 0 0 16,-9 7 1024-16,9-7 96 0,0 0 32 0,-1 13 0 0,3-3-976 16,5 2-176-16,3-5 0 0,4 2-13808 15,2-5-2688-15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03:48.74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13854 6408 12959 0,'-13'0'576'0,"13"0"112"0,-10 3-560 0,-1-1-128 0,-1 1 0 0,1 1 0 16,1-2 864-16,-1 1 144 0,0-1 16 0,1 1 16 15,0-2-208-15,0 3-32 0,-2 3-16 0,1 0 0 16,-2 3-80-16,0-4-32 0,-1 3 0 0,-1-4 0 15,0 2-208-15,-1 0-32 0,1-2-16 0,1 2 0 16,2-1-128-16,-1-2-32 0,0-2 0 0,3 1 0 16,1 0-16-16,9-3-16 0,0 0 0 0,0 0 0 15,0 0 224-15,0 0 64 0,0 0 0 0,0 0 0 0,0 0 48 16,11-3 16-16,3 0 0 0,6 1 0 0,1 1-16 0,6-2 0 16,2-2 0-16,3 1 0 15,0 0-176-15,2 2-48 0,2-2 0 0,3 0 0 0,3 3 16 16,5 1 0-16,2 4 0 0,5-2 0 0,3 1-160 0,3-2-48 15,1-1 0-15,1 1 0 0,-1 1-144 0,6 0 160 16,2 1-160-16,4 1 160 0,3-2-32 0,-1 1 0 16,-3-2 0-16,2-1 0 0,0 1-128 0,5 2 192 15,3 1-192-15,0-1 192 0,1-3-192 0,0 2 160 16,-2-1-160-16,5 1 160 0,1 0-160 0,1-1 192 16,-2-1-192-16,2 0 192 0,0-1 0 0,3 1 0 15,3 1 0-15,-2 0 0 0,-4-1 112 0,-1 2 16 16,1 0 16-16,1-1 0 0,5-1-80 0,0 2-32 0,-2-2 0 0,-2 0 0 15,1 0-64-15,6-2-16 16,5 1 0-16,-3-1 0 0,-2-2-144 0,-2 1 160 0,1-1-160 0,2-1 160 16,1 0-160-16,-2 3 0 0,-3-2 0 0,1 0 0 15,1 1 0-15,-1 2 0 0,-1-4 0 0,-1 3 0 16,-1-1 0-16,2 2 0 0,1 2 128 0,-4-2-128 16,0-4 0-16,-4 3 0 0,2 2 0 0,2 0 0 15,3 0 0-15,-7-1 0 0,2-1 0 0,-1 0 0 16,0 4 0-16,2-2 0 0,4-2 0 0,-4 1 128 15,-3-4-128-15,-1 1 0 0,2 4 0 0,1 0 128 16,2-1-128-16,-2 0 128 0,-5-2-128 0,0 2 128 16,-1 0-128-16,2 2 0 0,1 1 0 0,-2 0 0 15,-1-6 0-15,-2 4 0 0,-1 1 128 0,2 2-128 16,0-2 0-16,1 0 0 0,-3-2 144 0,3 0-144 16,-2-1 0-16,0 5 144 0,2 3-144 0,0-3 0 0,-3-5 128 0,-1 1-128 15,-2 0 0-15,1 1 0 0,0 2 144 0,4 0-144 16,0-1 0-16,-5-1 144 0,-7-1-144 0,1 1 0 15,0 0 0-15,1 2 0 0,2 2 0 0,0 0 128 16,-3 0-128-16,-1-2 0 0,-7 0 128 0,4 0-128 16,-4 1 128-16,3 0-128 0,2 4 128 0,-1-3-128 15,0-2 128-15,-4 2-128 0,-4 0 128 0,0 1-128 16,-1-1 128-16,5-2-128 0,-2 2 0 0,0 1 0 16,0-1 128-16,-3 0-128 0,-3 0 0 0,-2 2 0 15,-1-1 0-15,0-1 128 0,1 1-128 0,-1 1 160 16,1-2-160-16,-1 1 160 0,-2 0-160 0,-1 3 0 0,-2-3 144 15,-1 3-144-15,-5-3 128 0,1 2-128 0,0 1 160 0,0-3-160 16,-3 0 160-16,3 3-160 0,1-3 160 0,2 1-160 16,-5 1 144-16,1-2-144 0,0 2 128 15,-3 0-128-15,-3-5 0 0,1-1 128 0,0 2-128 0,-1-1 0 16,3 1 128-16,-1 1-128 0,-1-3 0 0,2 3 128 16,3-3-128-16,-1 0 0 0,-2-1 0 0,-1 2 0 15,0-1 0-15,-3 0 0 0,-2-1 0 0,-1 2 0 16,-3-1 0-16,0-1 0 0,0 0 128 0,1 0-128 15,-2 2 0-15,2 0 0 0,-1-1 0 0,-3 1 0 16,-2 0 0-16,0-2 0 0,-1 0 0 0,-1 0 128 16,-2-2-128-16,-4 2 160 0,-3 0-160 0,-1 0 160 15,1 0-160-15,-12 0 192 0,0 0-192 0,0 0 192 16,0 0-192-16,0 0 0 0,0 0 144 0,0 0-144 16,0 0 144-16,0 0-144 0,0 0 192 0,-14 2-192 15,-3 0 0-15,-2 1 0 0,-1-2 0 0,-3 0 0 0,-2-1 0 0,-3 0 0 16,-3 0 0-16,-3 2 0 0,-2 0 0 0,-2 1 0 15,-1-2 0-15,-6 1 0 0,-6-2-144 0,-5 3 16 16,-5 0 0-16,-1-3 0 0,-1-2 128 0,-2 2 0 16,0 2-144-16,-4 0 144 0,-5 2 0 0,-4-3 0 15,-5-2-144-15,0 2 144 0,2 2 0 0,-3-1 0 16,-4 1 0-16,-2-2 0 0,-5-2 0 0,3 1 0 16,1 0 0-16,-6 2 0 0,-6 0 0 0,-1-1 0 15,-3-1-128-15,1 1 128 0,-1 2 0 0,-3-3 0 16,-8-4 0-16,4 4 0 0,-1 4 0 0,-3-3 0 15,-6-2 0-15,3 2 0 0,3 2 0 0,-4-2 0 0,-7-2 0 0,3 1 0 16,3 0 0-16,-4 0 0 16,-4 0 0-16,4 0 0 0,1 1 0 0,-2 0 0 0,-4-1 0 0,3 0 0 15,1 0 0-15,-2 0 0 0,-2 1 0 0,4 1 0 16,-1-2 0-16,-1-2 0 0,-3 1 0 0,3 1 0 16,3-1 0-16,-1 0 0 0,-2-1 0 0,3 2 0 15,3 3 0-15,-2-2 0 0,-3-1 0 0,6 0 0 16,4 1 0-16,0 1 0 0,1-2 0 0,1 0 0 15,-1 0 0-15,2 2 0 0,1 2 0 0,0 0 0 16,2-5 0-16,2 1 0 0,5 0 0 0,-2 0 0 16,-4-4 0-16,2 2 0 0,5 1 0 0,1 1 0 15,0 1 0-15,-2-1 0 0,0-2 0 0,4-1 0 16,1 2 0-16,-2 0 0 0,-4-3 0 0,3-2 0 16,2 1 0-16,2 3 0 0,1 1 0 0,-4-2 0 15,-1 1 0-15,3-2 0 0,2 2 0 0,4-1 0 16,-1 3 0-16,1-1 0 0,2-3 0 0,2 1 0 0,2 2 0 0,1 1 0 15,0 0 0-15,1 0 0 0,2-2 0 0,2 0 0 16,0 1 0-16,6 0 0 0,-2 1 0 16,1 0 0-16,1 0 0 0,3 0 0 0,3 0 0 0,2 0 0 15,2 0 0-15,-2 2 0 0,2 3 0 0,1-2 0 16,1-3 0-16,4 1 0 0,4 0 0 0,2 1 0 16,4-1 0-16,2 2 0 0,-1-1 0 0,-1 2 0 15,6-4 0-15,-1 0 0 0,0 0 0 0,4-4 0 16,3 3-128-16,2 0 128 0,2-1 0 0,5 1 0 15,-1 0 0-15,2-1 0 0,3 2 0 0,1-1-128 16,4-1 128-16,2-1 0 0,1-1 0 0,3 3 0 0,1-1 0 16,1 0 0-16,0 0 0 0,2 2-128 0,2-3 128 0,3 2 0 15,6 1 0-15,0 0-128 0,-9-5 128 0,9 5 0 16,0 0-128-16,0 0 128 0,0 0 0 0,0 0 0 16,0 0-176-16,9-5 176 0,1 1-160 0,1 0 160 15,1 2-160-15,3-2 160 0,1 2-160 0,3 0 160 16,3-2-128-16,4 2 128 0,1-1 0 0,5-1-144 15,1 3 144-15,4 0-192 0,3 1 192 0,4 0-192 16,3 0 192-16,1-2-128 0,2 1 128 0,0 0-128 16,-1-2 128-16,3 2 0 0,0-1 0 0,4 0-128 15,3 1 128-15,2-2 0 0,4 2-144 0,1-1 144 16,-3-1 0-16,3 1 0 0,2 0 0 0,5 0 0 16,-1 0 0-16,3-1 0 0,3 0 0 0,1 1 0 15,-3-1 0-15,3 0 0 0,1 2 0 0,4-3 0 16,4 1 0-16,-2 1 0 0,0 1 0 0,0 0 0 0,0-2 0 15,3 1 0-15,2 2 0 0,-1-2 0 0,-2 2 0 16,2-1 0-16,4-1 0 0,0-1 0 0,3 0 0 16,-5 2 0-16,0 1 0 0,2 0 0 0,1-2 0 0,3 0 0 15,0 2 0-15,0 0 0 0,0-1 0 0,4 1 0 16,4 0 0-16,-1 0 0 0,-5 0 0 0,3 0 0 16,0 0 0-16,0 0 0 0,2 1 0 0,-2-1 0 15,-1-1 0-15,5 1 0 0,5 0 0 0,-1 0 0 16,-2 0 0-16,1 0 0 0,2-1 0 0,0 1 0 15,1 0 0-15,0 0 0 0,-1-3 0 0,2 1 0 16,2-2 0-16,0 4 0 0,-6-4 0 0,5 3 0 16,2 0 0-16,-2 2 0 0,-3 0 0 0,3 0 0 15,-1 1 0-15,0 0 0 0,1 2 0 0,-1-3 0 16,-1-1 0-16,2 2 0 0,-2-1 0 0,1-1 0 0,-2 0 0 16,4 0 0-16,2 0 0 0,-1 1 0 0,-4-2 0 0,3 1 0 15,2 0 0-15,-4 0 0 0,-4 1 0 0,0 2 0 16,3-6 0-16,-3 4 0 0,-5 3 0 0,-1-1 0 15,-2 1 0-15,2-1 0 0,4 0 0 0,-5 1 0 16,-3-2 0-16,-1 3 0 0,4 0 0 0,-2 1 0 16,-2-1 0-16,2 2 0 0,-6-3 0 0,4 2 0 15,3 3 0-15,-4-4 0 0,-3 2 128 0,1-1-128 16,-5-1 0-16,3 3 128 0,0-3-128 0,-5 3 128 16,-6-1-128-16,-2-2 0 0,-1 2 0 0,-1 1 0 15,1 4 0-15,-5-3 0 0,-6 0 0 0,-8-2 0 16,-8 5 0-16,-3-1 0 0,-3 2 0 0,-5 3 0 15,-5 0 0-15,-7 0-144 0,-4 1 0 0,-10 3-12176 16,-7 3-2432-16</inkml:trace>
  <inkml:trace contextRef="#ctx0" brushRef="#br0" timeOffset="3082.38">10494 9138 8287 0,'-7'-1'736'0,"-2"-1"-592"16,9 2-144-16,-12-2 0 0,4 0 832 0,-1-1 144 0,0 2 32 0,9 1 0 15,-9-1-688-15,9 1-144 0,-9-2-32 0,9 2 0 16,0 0-144-16,0 0 0 0,0 0 0 0,0 0 0 15,0 0 0-15,0 0 0 0,0 0 0 0,0 0 0 16,0 0 0-16,0 0 0 0,0 0 0 0,0 0 0 16,0 0 176-16,0 0 96 0,0 0 32 0,0 0 0 15,0 0 160-15,0 0 48 0,0 0 0 0,9 4 0 16,-9-4 0-16,11 4 0 0,-11-4 0 0,10 6 0 16,-10-6 208-16,9 4 48 0,-1 3 16 0,0-1 0 15,-8-6 112-15,11 4 32 0,-1 0 0 0,3-1 0 16,0 1-112-16,1 1-32 0,0-1 0 0,2-1 0 15,1 0-192-15,2 2-32 0,1-2-16 0,4 0 0 16,3-2-224-16,1 1-64 0,2 1 0 0,2-1 0 16,2 2-64-16,5-1 0 0,3-2-16 0,0 2 0 0,1 0 16 15,-1 1 16-15,-2 1 0 0,2-1 0 0,2 0 16 0,-1 1 0 16,0 1 0-16,4-2 0 0,1 0 16 0,4 0 0 16,3 0 0-16,0-2 0 0,-2 1 48 0,0-1 16 15,1 0 0-15,-1-1 0 0,2 1 16 0,5 1 0 16,2 1 0-16,3-2 0 0,0 0-192 0,-4-1-128 15,-4-1 192-15,1 4-192 0,2-3 192 0,1 1-64 16,0 2 0-16,0-1-128 0,4-1 176 0,-3 0-176 16,-5 1 160-16,1 0-160 0,-4 0 192 0,1 2-48 15,0-2-16-15,-1 1 0 0,2 4 80 0,0-2 16 16,1-1 0-16,-2 2 0 0,-2-2-16 0,1-3 0 16,-1 2 0-16,3 0 0 0,3 1-208 0,0-1 176 0,4-2-176 15,-1 2 160-15,0-1-160 0,-2 1 0 0,-2-3 144 0,2 0-144 16,-4 0 0-16,1 1 0 0,2-1 0 0,0 1 0 15,1 2 0-15,-1-1 0 0,-2-1 0 0,0 0 128 16,-2-2-128-16,1 2 0 0,0-1 0 0,1 2 0 16,1-2 0-16,-3 2 0 0,0 1 0 0,-3-4 0 15,-3-2 0-15,0 2 144 0,-1-1-144 0,0 1 0 16,0 0 256-16,2 1-48 0,1 1-16 0,0 0 0 16,0-2 32-16,-3-2 0 0,-2 0 0 0,-2 1 0 15,-1 1-80-15,-1 0-16 0,0 0 0 0,-1 1 0 16,0 4-128-16,0-1 0 0,3-3 144 0,0 1-144 15,1-4 0-15,-2 1 128 0,-2-3-128 0,-3-1 0 16,1 0 0-16,1 1 128 0,-2-1-128 0,-1-1 0 16,-2 0 0-16,-1 1 0 0,-1-3 0 0,1 3 128 15,-3 1-128-15,0-1 0 0,-4 1 0 0,-2 0 0 0,-3 0 0 0,-3 1 144 16,-4-2-144-16,-1 2 0 0,-3 2 192 0,-1 1-192 16,-10 0 192-16,0 0-192 0,0 0 240 0,0 0-64 15,0 0-16-15,0 0 0 0,0 0 0 0,0 0 0 16,0 0 0-16,0 0 0 0,-14 5-160 0,-2 2 128 15,-2-1-128-15,-3-1 128 0,-7 0-128 0,-3-3 0 16,-2 1 0-16,-4-1 128 0,-2 2-128 0,-4 0 0 16,-2 1 0-16,-2-1 0 0,-1 2 0 0,-7 2 0 15,-5-6 0-15,-1 2 0 0,-2 0 0 0,-2 1 0 16,-1 1 0-16,0-3 0 0,1 0 0 0,-6-1 0 16,-6 2 0-16,1-3 0 0,0 0 0 0,1 2 0 15,0-2 0-15,-4 3 128 0,-5 0-128 0,-1-3 0 16,-1-3 0-16,-1 2-176 0,2 6 176 0,-4-1 0 0,-4-1 0 0,-1-2 0 15,3-2 0-15,2 3 0 0,1 3 0 0,-4-3 0 16,-4-1 0-16,1-2 0 0,0-1 0 0,1 2 0 16,0 3 0-16,-1-1 0 0,-2-5 0 0,3 0 128 15,2-2-128-15,1 3 0 0,2 0 0 0,-1-2 0 16,-3-2 0-16,0 1 0 0,4 0 0 0,2 2 0 16,2-1 0-16,-3-2 0 0,-2-1 0 0,1 3 0 15,1-1 0-15,4-1 0 0,1 3 0 0,1-2 0 16,-5 1 0-16,5 0 0 0,-1-2 0 0,7 2 0 15,2 2 0-15,0-1 0 0,-2 1 0 0,1-1 0 16,1-3 0-16,5-2 0 0,2 2 0 0,6 4 0 16,4 2 0-16,3-1 0 0,-4-1 0 0,5 0 0 15,0-2 0-15,6 1 0 0,3-4 0 0,5 3 0 0,3 1 0 16,6 2 0-16,6-1 0 0,3 0-128 16,4 1-832-16,4-1-144 0,4 1-48 15,9 0-10736-15,0 0-2144 0</inkml:trace>
  <inkml:trace contextRef="#ctx0" brushRef="#br0" timeOffset="22862.78">17975 9408 12207 0,'9'-10'528'0,"-9"10"128"0,0 0-528 0,13 0-128 16,-1-2 0-16,1 2 0 0,0 0 192 0,1 3 16 16,-3 1 0-16,2 0 0 0,0-6 208 0,-2-2 32 15,-11 4 16-15,13 0 0 0,-3 2-112 0,-10-2-32 16,0 0 0-16,10 4 0 0,-10-4 96 0,0 0 16 16,8 6 0-16,-8-6 0 0,0 0 48 0,0 0 16 15,0 0 0-15,0 0 0 0,0 0 224 0,0 0 48 16,0 0 16-16,0 0 0 0,0 0-256 0,-10-1-48 15,-1-1-16-15,1-1 0 0,-1-4 0 0,-1 2 0 16,-3 1 0-16,0-3 0 0,0-1-32 0,-2 3-16 0,0-5 0 16,0 5 0-16,-4-3-160 0,0 0-16 15,-3 1-16-15,-2-2 0 0,-1 1-96 0,-3-1-128 0,-1 2 176 0,-2-5-176 16,-2 1 176-16,0-2-176 0,1-1 160 0,-3 2-160 16,-1 4 192-16,-1-4-64 0,-2 2-128 0,-2 0 192 15,-3 4-64-15,-3-2-128 0,-5 2 176 0,-1-2-176 16,0 2 176-16,-3 3-176 0,0 5 160 0,1-4-160 15,-1 2 0-15,-5-1 0 0,-3 1 0 0,-4 0 0 16,-1 0 0-16,1 0 0 0,-1 0 0 0,1 1 0 16,-3 3 0-16,-4 0 0 0,-8 1 0 0,-1 0 0 15,3-1 0-15,0 3 0 0,-1-1 0 0,-5-3 0 16,-5 2 0-16,1 2 0 0,3-2 0 0,1 3 0 16,-1 0 0-16,-3 1 0 0,-4 0 0 0,3 4 0 15,3-5 128-15,-2 4-128 0,-2 0 0 0,-1-1 144 0,-2 1-144 16,3-1 0-16,2 2 0 0,-2 2 0 0,-3 0 0 0,-1-2 0 15,2 1 0-15,4 0 0 0,5 0 0 0,-5-3 0 16,-8 2 0-16,5 0 0 0,3-4 0 0,3 5 0 16,1 2 0-16,0-1 0 0,-3 1 0 0,7-2 0 15,2-2 0-15,5 4 0 0,1-2 0 0,1 1 0 16,-1-5 0-16,0 5 0 0,2 1 0 0,4 0 0 16,2 1 0-16,6 0 0 0,2-1 0 0,0 0 0 15,-4 3 0-15,1-1 0 0,1-1 0 0,4-1 0 16,3-2 0-16,4 4 0 0,2 3 0 0,1 2 0 15,3 0 0-15,2 4 0 0,1-3 0 0,1 1 0 16,1 0 0-16,4-2 0 0,3 2 128 0,3 2-128 16,7-5 0-16,4 5 128 0,3-4-128 0,3 6 0 0,6-1 0 0,-1 2 128 15,6-5-128-15,1 3 0 0,4-4 144 0,4 3-144 16,5-3 0-16,1 4 0 0,5-3 0 0,3 3 128 16,6-4-128-16,3 1 0 0,5 0 0 0,6-3 128 15,0-5-128-15,5 2 0 0,-2-1 0 0,3-1 0 16,1-1 0-16,6 0 0 0,2-4 0 0,7 3 0 15,5 1 0-15,1-1 0 0,-1 2 128 0,1-2-128 16,-1 1 0-16,5 0 0 0,3 0 0 0,4 1 0 16,4-2 0-16,-1 0 0 0,0-1 0 0,2 0 0 15,3 0 0-15,4-1 0 0,1-3 0 0,4-2 0 16,-6 3 0-16,5 0 0 0,6 2 0 0,-3-4 128 16,1-4-128-16,0 0 0 0,-1 3 128 0,5-1-128 15,5 1 0-15,-3 0 0 0,0-6 0 0,-1 3 0 16,3 3 0-16,-2-4 0 0,1-4 0 0,-2 1 128 0,-1 3-128 0,4 2 0 15,4-3 0-15,-5-3 0 0,-2-3 0 0,2 1 0 16,0 2 0-16,-1-3 128 0,-4-2-128 0,2 1 0 16,0-5 0-16,4 4 0 0,2 3 144 0,-3-7-144 15,-7-1 192-15,1-2-192 0,0 5 160 0,1-5-160 16,-3 1 128-16,-1 1-128 0,-3-6 144 0,0 2-144 16,0-1 160-16,-3-1-160 0,-3 0 128 0,-4-2-128 15,-4-2 0-15,-1-1 0 0,0-4 128 0,-2 1-128 16,1-4 0-16,-6 0 144 0,-4-2-144 0,-4-2 192 15,0 2-192-15,-3-2 192 0,-1 0 32 0,0-4 16 16,-2-1 0-16,-2 1 0 0,-4-4-32 0,-4 1 0 16,-2-2 0-16,-4-5 0 0,-3-1 32 0,-3-2 0 15,-4-2 0-15,-5 0 0 0,-6-1 112 0,-4-1 32 0,-6-2 0 0,-5-1 0 16,-8-1 128-16,-6 0 48 0,-3 2 0 0,-8 3 0 16,-8 1-240-16,-6 3-64 0,-8 5 0 0,-8 1 0 15,-10 3-256-15,-8 10 0 0,-9 0 0 0,-6 7-144 31,-4 3-384-31,-9 5-80 0,-10 8-16 0,-8 5-10512 0,-10 3-2096 0</inkml:trace>
  <inkml:trace contextRef="#ctx0" brushRef="#br0" timeOffset="24830.47">6399 12452 18879 0,'11'-8'832'0,"-1"6"192"0,3 2-832 0,5-1-192 16,4-1 0-16,4 2 0 0,3 0 224 0,6 0 0 15,3 3 0-15,6-3 0 0,7-3 32 0,3 1 16 16,-2-1 0-16,4 1 0 0,1-3-80 0,1-2-32 16,2 2 0-16,2 3 0 0,7-1-160 0,1-2 160 0,0 1-160 15,-1 0 160-15,-2 2-160 0,2-1 0 0,0 1 0 0,6-2 128 16,3 1-128-16,2 1 160 0,-5-1-160 0,0 1 160 15,-1-1 0-15,6-2 0 0,1 1 0 0,2 2 0 16,-1-1 80-16,1-1 16 0,0-2 0 0,2 4 0 16,3 2 64-16,-2 0 32 0,2 0 0 0,-2 0 0 15,1 0-48-15,3 1-16 0,4 1 0 0,0 3 0 16,-3-3-48-16,1-1-16 0,-2 0 0 0,6 1 0 16,5 0-32-16,-2-1-16 0,-2-1 0 0,-2 2 0 15,-1 0-176-15,8 2 192 0,1-1-192 0,-4-1 192 16,0-1-192-16,2 2 192 0,2 1-192 0,1 1 192 15,-1-3-192-15,0 2 128 0,1-3-128 0,2 3 128 16,3 0-128-16,-1 1 0 0,-4-4 144 0,7 2-144 0,3 2 0 0,-2 0 144 16,-3-1-144-16,3-3 0 0,0 0 192 0,0 1-192 15,0 2 192-15,1-2-192 0,-2-2 288 0,3 0-48 16,4-1-16-16,-2 1 0 0,-4 0-48 0,2 1-16 16,4 0 0-16,-2-1 0 0,-4 2-32 0,1-1-128 15,4 3 192-15,0-3-64 0,-3-1 0 0,3 0 0 16,1 0 0-16,1 0 0 0,-1 0-128 0,-1 0 128 15,-3 0-128-15,3 3 128 0,4-1-128 0,-5 2 0 16,-5-5 0-16,3 3 0 0,1 6 0 0,0-4 128 16,-3-4-128-16,2 1 0 0,3 0 0 0,-4 3 0 15,-1 1 128-15,0-2-128 0,-3-5 0 0,3 2 0 16,4 3 0-16,-2-1 128 0,-5-2 0 0,3 3-128 16,1-1 192-16,-1 1-64 0,-3 1 64 0,1 0 0 0,-1-2 0 15,3 1 0-15,0-1-64 0,-2 0-128 0,-2-2 192 0,3 1-64 16,2-1 0-16,-1 0-128 0,-3-3 192 0,-1 3-64 15,2 3 0-15,-2-3-128 0,-3-1 192 0,1 1-64 16,-5 2-128-16,5 1 192 0,3-3-192 0,-3-3 192 16,-5 2-192-16,2 1 192 0,0 4-192 0,2-3 192 15,-2-5-192-15,-2 3 192 0,-2 1-192 0,3 1 192 16,2 2-192-16,-2-3 128 0,-3-3-128 0,-1 2 128 16,-1 1-128-16,0 0 128 0,4-3-128 0,-2 2 128 15,-2 0-128-15,-2 1 0 0,2 4 144 0,-2-4-144 16,-1-6 0-16,0 4 144 0,1-2-144 0,1 3 0 15,-1 1 160-15,-2-4-160 0,-5-2 128 0,1 3-128 16,1 2 192-16,3 0-64 0,-2-2 0 0,-1-2 0 16,-4 1-128-16,-1 2 128 0,0 0-128 0,3 2 128 0,-1-2-128 0,0-1 160 15,-5-1-160-15,0 2 160 0,-2-2-160 0,4 2 0 16,1 2 0-16,-3-3 128 0,0 0-128 0,-3 0 128 16,-3 0-128-16,-1 2 128 0,6 0-128 0,-2-1 128 15,-1 2-128-15,-5 0 128 0,-5-2-128 0,-1-2 192 16,2 3-192-16,-1 1 192 0,2 1-32 0,-1-1 0 15,0-4 0-15,-5 3 0 0,-4 1-32 0,0 0 0 16,-2-1 0-16,0 1 0 0,0 0-128 0,0 1 160 16,1-1-160-16,-2 0 160 0,-3-1-32 0,-5-1-128 15,-4 1 192-15,-2 0-64 0,0-2 0 0,0 2-128 16,-2-2 192-16,-2 2-64 0,1 0 0 0,-1 0 0 16,1-3 0-16,-2 1 0 0,-5 2 0 0,-2-2 0 15,-1 2 0-15,-1-1 0 0,-5-1-128 0,0-2 192 0,-2 1-192 0,-3 0 192 16,-1 2-48-16,-2-1 0 0,1-2 0 0,-2 1 0 15,-2 2-144-15,-1-1 0 0,0-1 0 0,-2-1 0 16,-1 2 144-16,-1-1-144 0,-8 4 160 0,7-3-160 16,-7 3 128-16,0 0-128 0,0 0 0 0,0 0 144 15,0 0-16-15,0 0-128 0,0 0 192 0,0 0-64 16,0 0-288-16,-7-7-64 0,-5 3-16 0,-3 4 0 31,-4 2-1472-31,-3 3-288 0,-7-1-64 0,-7-1-16 0</inkml:trace>
  <inkml:trace contextRef="#ctx0" brushRef="#br0" timeOffset="28082.87">3446 10864 19343 0,'-18'-20'848'0,"7"7"192"0,-2 2-832 0,2-3-208 0,0 3 0 0,3 2 0 15,0-3 304-15,3 5 16 0,1-4 0 0,1 5 0 16,0-4 64-16,1 4 32 0,1-3 0 0,1 0 0 16,0-1-112-16,3 1-32 0,-1-1 0 0,1 3 0 15,1-2-144-15,-4 9-128 0,0 0 144 0,6-6-144 16,-6 6 0-16,8-4 0 0,-8 4 0 0,0 0 0 16,11 0 0-16,-11 0 0 0,13 5 0 0,-2 0 0 15,-1 3 0-15,0 0 0 0,1 4 0 0,0 2-160 16,2-4 160-16,0 4 176 0,1 4-48 0,1 1 0 0,1 0 240 0,0 0 32 15,-2 4 16-15,2-1 0 0,3 1 0 0,-1 5 0 16,-2-2 0-16,2 6 0 0,0 0-128 0,0 1-32 16,-4-1 0-16,0 1 0 0,-3 0 48 0,1 1 0 15,-1 3 0-15,-1 1 0 0,0 3 48 0,-1 3 16 16,-1-2 0-16,-2 3 0 0,-1-5-128 0,2 6-32 16,-5-3 0-16,-2-1 0 0,2 3 0 0,-4-2 0 15,0 2 0-15,-2-3 0 0,-1 3-32 0,-3-3-16 16,-2 0 0-16,0 3 0 0,1-7-32 0,-1 1 0 15,-3-1 0-15,0 0 0 0,1-2 32 0,-2-3 0 0,-3-2 0 16,-1 2 0-16,-1 0-32 0,2-2 0 0,-4 3 0 16,2-3 0-16,-2 0-128 0,-1-3 192 0,3 2-192 0,-1-2 192 15,-1-4-192-15,1-2 128 0,-1 0-128 0,2-1 128 16,0-2-128-16,2 0 128 0,0-1-128 0,1-1 128 16,0-3-128-16,2-2 0 0,0 1 0 0,2-3 0 15,0 0 128-15,1 2-128 0,3-5 0 0,2 5 128 16,-1-6-128-16,1 1 0 0,6-7 0 0,0 0 0 15,0 0 0-15,0 0 0 0,0 0 0 0,0 0 0 16,0 0 0-16,0 0 128 0,0 0-128 0,0 0 0 16,0 0 128-16,0 0-128 0,9 5 128 0,-9-5-128 15,11-7 128-15,1 1-128 0,1-3 128 0,-1-1-128 16,0-4 128-16,-2-1-128 0,1-3 0 0,2-1 128 16,0-2-128-16,-1 1 128 0,0-4-128 0,2-4 128 15,-3 0-128-15,2 0 0 0,0-2 144 0,-1-1-144 0,0 1 0 16,-1-5 144-16,1 0-144 0,-1-1 0 0,2 2 128 0,1-2-128 15,0-1 0-15,-1 2 0 0,-1-1 0 0,1-5 0 16,0-3 128-16,-2 2-128 0,-2-1 0 0,1 0 0 16,-2-1 0-16,-1 0 0 0,0 1 144 0,-2 1-144 15,-1 2 0-15,-2 2 144 0,-4 0-144 0,-1-1 0 16,1-3 0-16,-2 4 0 0,-3 1 144 0,-1 1-144 16,0-1 160-16,-2 3-160 0,-2 0 224 0,-2-1-48 15,-1 1-16-15,-1 3 0 0,-1 1-160 0,-1-2 160 16,0 4-160-16,-1-1 160 0,0-3-160 0,0 4 0 15,0 0 0-15,0 4 0 0,0-1 0 0,1 2 0 0,3 1 0 16,-3 1 0-16,-1 0 0 0,3 2 0 0,0 0 0 0,1 0 0 16,0 0 0-16,0 1 0 0,-1 6 0 15,6-2 0-15,-3-4 0 0,2 1 0 0,0 3 0 0,0 3 0 16,2 1-144-16,2-1 144 0,1 5 0 0,-1 1 0 16,7 5-128-16,0 0 128 0,0 0 0 0,0 0 0 15,0 0-176-15,0 0 176 0,0 0-160 0,0 0 160 16,0 0-192-16,10 6 192 0,-1 6-208 0,1 1 80 15,2 4 128-15,1 2-160 0,-1 0 160 0,2 4-160 16,0 3 160-16,4 2 0 0,2 0-144 0,-1 3 144 16,2 4 0-16,-1 0 0 0,4 1 0 0,-1 1 0 15,0 4 0-15,0 3 0 0,0 0 0 0,0 5 0 16,0 0 0-16,-2 0 0 0,1-1 0 0,-3 4 0 16,-3 3 0-16,-2-2 0 0,-2 0 0 0,-2 2 0 15,0 1 128-15,-1 0-128 0,0 2 128 0,-5 0-128 16,-4-1 240-16,-2 0-48 0,-1-1 0 0,-5-1 0 0,-2-2 32 15,-3 0 0-15,-2 1 0 0,-4-1 0 0,-4-1 32 0,-3-1 16 16,1 0 0-16,0-3 0 0,-3-6 48 0,1 1 16 16,2 1 0-16,-2-6 0 0,-2-1-32 0,2-2-16 15,3 0 0-15,0-5 0 0,1-3-144 0,2-2-16 16,2-4-128-16,3-5 192 0,3-6-192 0,2 0 0 16,2-6 0-16,9-4 0 15,0 0-1232-15,0 0-240 0,0-10-64 0,9-9-9776 16,7-6-1952-16</inkml:trace>
  <inkml:trace contextRef="#ctx0" brushRef="#br0" timeOffset="30149.43">9697 9452 10591 0,'7'-15'464'0,"-3"7"112"0,-1-3-576 0,4 2 0 0,-3-2 0 0,2 2 0 16,2-3 736-16,-5 2 32 0,2 0 16 0,1 0 0 15,-6 10-256-15,5-9-48 0,-2-3-16 0,1 5 0 0,-4 7-192 0,0 0-32 16,0 0-16-16,4-10 0 0,-3 3 96 16,-1 7 0-16,0 0 16 0,0 0 0 0,0 0 336 0,0 0 64 15,-1-7 16-15,1 7 0 0,0 0-32 0,0 0 0 16,0 0 0-16,0 0 0 0,0 0-336 0,0 0-80 16,-9 4-16-16,2-1 0 0,7-3-64 0,-9 4-16 15,0 1 0-15,1 2 0 0,2-4 0 0,-3 4 0 16,1 0 0-16,-2 0 0 0,1 2-16 0,-1-2 0 15,0 2 0-15,-2 1 0 0,-2 3 64 0,2-2 16 16,0 3 0-16,0 0 0 0,-2 0-112 0,0-1-32 16,0 2 0-16,1 3 0 0,-1 1-128 0,1 4 160 15,-1 0-160-15,-2 0 160 0,-2 2-160 0,1 1 0 0,1 7 144 0,-1-3-144 16,2 1 0-16,0 3 144 0,0 3-144 16,1-1 0-16,0-1 160 0,1-1-160 0,-1 0 128 0,2 0-128 15,1 1 160-15,0 1-160 0,-1 0 192 0,3-1-192 16,0 0 192-16,2-2-192 0,2-3 192 0,1 2-192 15,0 0 144-15,3-6-144 0,1 1 0 0,0-3 144 16,0-3-144-16,1 0 192 0,3 1-192 0,-2-3 192 16,1-3-48-16,-1 1 0 0,4-2 0 0,-3 0 0 15,4 1 32-15,2-1 0 0,-3-2 0 0,2-3 0 16,-2 1 16-16,2 2 16 0,2-3 0 0,0 0 0 16,0-5 16-16,0 3 0 0,0-3 0 0,1 1 0 15,-11-6-96-15,10 8 0 0,-10-8-128 0,10 5 192 16,-10-5-64-16,10 5 0 0,-10-5-128 0,0 0 192 15,10 7-192-15,-10-7 0 0,0 0 0 0,0 0 0 16,0 0 0-16,0 0 0 0,0 0 144 0,0 0-144 0,0 0 320 0,0 0 0 16,0 0-16-16,0 0 0 0,-4-11 64 0,-1 0 16 15,-1-1 0-15,-2 0 0 0,-1 0-112 0,-2 1-16 16,1-6 0-16,0 0 0 0,1-4-80 0,-1-2-32 16,-2 0 0-16,1-2 0 0,-2-5-144 0,2 0 128 15,-2 2-128-15,1-3 128 0,1-4 0 0,1 0-128 16,1-3 192-16,-4-2-64 0,4 1 48 0,2-1 0 15,0 3 0-15,1 1 0 0,1 0 16 0,2-1 0 16,1 0 0-16,1 0 0 0,1 2-192 0,2-1 128 16,1-1-128-16,-1-1 128 0,2 1-128 0,0 1 0 15,1 1 0-15,1 1 0 0,3-2 0 0,-3 5 0 16,3 1 0-16,0 1 0 0,3-3 0 0,-2 6 0 0,3-1 0 0,1 3 0 16,2-2 0-16,1 2 0 0,0 1 0 0,4-1 0 15,-2 0-176-15,0 4 176 0,0-3-128 0,0 4 128 16,1 1 0-16,-2 1-128 0,-1 3 128 0,-2 2 0 15,-1-2 0-15,-3 1-128 0,1 2 128 0,1 3 0 16,-3-1-128-16,0 4 128 0,-1 0-128 0,-2-1 128 16,-7 6-128-16,7-8 128 0,-2 0-128 0,-5 8 128 15,0 0 0-15,0 0-128 0,0 0 128 0,0 0 0 16,0 0 0-16,0 0 0 0,0 0 0 0,0 0 0 16,0 0 0-16,0 0-128 0,0 0 128 0,0 0 0 15,0 0 0-15,0 0 0 0,-10 0 0 0,1 2 0 16,1 4 0-16,2-1 0 0,-2 4 0 0,1-3-128 15,-1-1 128-15,-1 3 0 0,-2-2 0 0,0 4 0 16,1-1 0-16,1 3-128 0,-1-3 128 0,-1 3 0 0,-3 1 0 16,-3 0 0-16,6 3 0 0,-2 2-128 15,0 1 128-15,1 4 0 0,-1 1 0 0,-1-1 0 0,-1 4 0 0,-1-3 0 16,-1 3 0-16,3 1-128 0,-2 3 128 0,2 5 0 16,0 0 0-16,2-1-128 0,-4-1 128 0,2 3 0 15,1 0 0-15,2 1 0 0,-1-1 0 0,0 0 0 16,1 0 0-16,2-1 0 0,1-2 0 0,1 1 0 15,0 2 0-15,2-2 0 0,0-2 0 0,3 2 0 16,0 1 0-16,2-2 0 0,2-2 0 0,1-2 0 16,2 2 0-16,1 0-128 0,-3 1 128 0,2-4 0 15,0 0 0-15,3 1 0 0,0-4 0 0,1 6 0 16,2-1 0-16,-1-3 0 0,-1 1 0 0,1-2 0 16,0 2 0-16,2-5 0 0,-2 0 0 0,-2-2 0 15,-1-2 0-15,4 0 0 0,-4-1 0 0,3-1 144 0,-2-4-144 16,0 2 0-16,-1-4 128 0,0-2-128 0,-2 2 0 15,2-6 0-15,-7-6 192 0,9 9-64 0,-9-9 0 16,0 0-128-16,0 0 192 0,0 0-192 0,0 0 192 0,0 0-192 16,0 0 224-16,0 0-64 0,5-10-16 0,-5 2 0 15,-4-2-144-15,2 1 192 0,-3-2-192 0,-2-4 192 16,1-1-192-16,-2 0 128 0,0-1-128 0,-1-2 128 16,2-2-128-16,-3-1 0 0,3-1 144 0,-4-2-144 15,4-1 0-15,-1-2 144 0,-1-1-144 0,2-1 0 16,-2-2 144-16,0 0-144 0,0-2 0 0,1-2 144 15,1 0-144-15,-1 0 128 0,2-4-128 0,1 2 128 16,-2 1-128-16,5-1 0 0,-2 0 0 0,1 1 0 16,2-2 0-16,2 2 0 0,2 0 128 0,1 0-128 15,-2 2 0-15,6-1 0 0,-3 0 0 0,4-1 0 0,0-2 0 16,1 2 0-16,0 2 0 0,1-1 0 16,1 2 0-16,1 2 0 0,1 3 0 0,2-1 0 0,2 1 0 15,2 4 0-15,1-2-176 0,0 3 176 0,1 1-128 0,1-1 128 16,1 0-128-16,3 3 128 0,-5 0-208 0,1 3 32 15,-1 2 16-15,-2-1 0 0,-1-1 0 0,-2 2 0 16,-3 0 0-16,-1 2 0 0,-2 6 160 0,-1-3-160 16,-2 4 160-16,-2-3-160 0,-2-1 160 0,0 1 0 15,-2 3 0-15,-2 7 0 0,0 0 0 0,0 0 0 16,0 0 0-16,0 0 0 0,-14-2 0 0,2 4 0 16,-2 1 0-16,-2 5 0 0,0 6 0 0,-3 5 0 15,-3 3 0-15,-3 4 0 0,-4 2 0 0,-6 8-160 16,2 7 160-16,-1 3 0 0,-2 5 0 0,2 5 0 15,1 6 0-15,1-2 144 0,0 2-144 0,4-4 0 0,4 0-192 16,3-5 192-16,0-2-320 0,5-3 64 0,2-5 16 16,2 2-10832-16,3-4-2160 15</inkml:trace>
  <inkml:trace contextRef="#ctx0" brushRef="#br0" timeOffset="31431.6">3794 10537 10127 0,'-14'-6'896'0,"-1"-1"-704"0,-1 0-192 0,0 1 0 16,2 4 1200-16,0 0 208 0,-1 1 32 0,0 1 16 15,1 0-912-15,0 0-176 0,1 1-48 0,2-182 0 16,2 361 112-16,0-180 16 0,0 1 0 0,9-1 0 16,-8-1-112-16,1 1-16 0,-2 3 0 0,9-3 0 15,0 0-64-15,0 0-32 0,0 0 0 0,-6 6 0 16,6-6 48-16,-3 9 16 0,2 2 0 0,2-2 0 15,-1-9 224-15,6 15 32 0,2 1 16 0,1 1 0 16,0 3 144-16,2 0 16 0,2 0 16 0,1 8 0 16,1 1-160-16,2 3-16 0,-1 5-16 0,2 2 0 15,-2 1-160-15,2 2-48 0,1 4 0 0,2-1 0 16,-1 4-112-16,-2 1-32 0,-3 3 0 0,0 0 0 0,-1 2 64 0,-1-2 0 16,-2-2 0-16,0 0 0 0,-6 2 0 15,-3-1 0-15,-2-2 0 0,-2 1 0 0,-3 1 96 0,-6-1 32 16,0-3 0-16,-5 1 0 0,-2 0 16 0,0 0 16 15,-2-2 0-15,-2 3 0 0,-2 1-96 0,0-2-32 16,-4-4 0-16,-2 3 0 0,-1 0-64 0,-2-2-16 16,0 0 0-16,1-3 0 0,0 3-80 0,2-5 0 15,2-3-128-15,1-3 192 0,1-2-192 0,4-1 128 16,1-4-128-16,1 0 0 0,1-3 128 0,2-3-128 16,2-2 0-16,2-2 144 0,2-3-144 0,2-1 0 15,3-2 0-15,2-6 0 0,4-6 0 0,0 0 0 16,0 0 0-16,0 0 0 0,0 0 0 0,0 0 0 15,0 0 0-15,11 3-176 0,1-4 176 0,0-6 0 0,4-4 0 0,3-6 0 16,1-3 0-16,4-4 0 0,-1-7 0 0,3-2 0 16,0-2 0-16,1-6 0 0,1-1 0 0,0-6 0 15,-3-3 0-15,2-4 0 0,-3 0 128 0,-1 0-128 16,0 0 0-16,-5-2 0 0,-3-4 0 0,-1 1 128 16,-4 1-128-16,-1-3 0 0,-1-1 0 0,-3-1 0 15,-3 6 0-15,-2-5 0 0,0 2 0 0,-2-2 128 16,-2 2-128-16,-2-2 0 0,-1 4 0 0,-2 2 0 15,-2 3 0-15,-4 3 0 0,-1 4 0 0,0 3 128 16,-3-3-128-16,-2 4 0 0,-1 1 128 0,-1 1-128 16,-2 3 160-16,1 2-32 0,-2-1-128 0,0 2 192 15,0-1-192-15,1 4 0 0,1 3 0 0,1-1 0 16,2 0 0-16,2 5 0 0,-2 2 0 0,4 0 0 0,1 5 0 16,4 4 0-16,0 0 0 0,2 3 0 0,1 5-160 0,9 6 160 15,0 0-128-15,0 0 128 0,-8-9-160 0,8 9 160 16,0 0-192-16,0 0 192 0,0 0-240 0,0 0 64 15,0 0 16-15,9 11 0 0,3 2 16 0,-1 1 0 16,1 2 0-16,4 2 0 0,3 1 144 0,0 5-128 16,3-1 128-16,1 7-128 0,1-1 128 0,3 1 0 15,2 3-144-15,1-1 144 0,3 0 0 0,2 4 0 16,-2-1 0-16,1 5 0 0,0-1 0 0,-4 2 0 16,-2-1 0-16,-3 3 0 0,0-2 0 0,1 4 0 15,-2-1 0-15,-2 3 0 0,-5-2 0 0,1 3 0 16,0 0 128-16,-3-1-128 0,-2 0 176 0,-3 2-48 15,-2-1-128-15,-3 3 192 0,-3 0-32 0,-4-1-16 0,-2 1 0 16,-2 1 0-16,-3-2 0 0,-3 0 0 0,0-1 0 0,-1 1 0 16,-2 2-16-16,1-4 0 0,-4 2 0 0,1-2 0 15,0-4 32-15,-1 2 0 0,-1-5 0 0,1 1 0 16,0-3-32-16,-1-2 0 0,-3-1 0 0,1-5 0 16,-1 0-128-16,-1-1 192 0,-1-5-192 0,1 0 192 15,2-3-192-15,0-5 128 0,1-1-128 0,1-5 128 16,1 1-128-16,0-5 192 0,2 2-192 0,3-5 192 15,2-2-192-15,2 0 0 0,2-1 0 0,7-1 0 16,0 0 0-16,0 0-272 0,-2-8 64 0,4-1 16 16,5 2-1280-1,7-1-240-15,0-4-48 0,7 0-13792 0</inkml:trace>
  <inkml:trace contextRef="#ctx0" brushRef="#br0" timeOffset="37407.85">6384 12437 16175 0,'-14'-7'704'0,"14"7"176"0,-11-6-704 0,11 6-176 0,-6-6 0 0,6 6 0 16,0 0 256-16,0 0 32 0,0 0 0 0,14-4 0 15,4 0-32-15,5 2 0 0,3-2 0 0,6 2 0 16,4-1-128-16,-15 1-128 0,6 1 144 0,6-1-144 16,7-1 128-16,3-1-128 0,5 3 0 0,0-2 0 15,3 1 0-15,47-2 128 0,-9 0-128 0,-2-1 0 16,3 1 0-16,-3 1 0 0,-3-1 0 0,0-4 0 15,3 2 0-15,3 1 0 0,9-3 0 0,-2 2 0 16,-5-4 0-16,6 3 0 0,5 1 0 0,4-2 0 16,2 3-160-16,1-4 160 0,-2 2-128 0,6 0 128 15,8 2 0-15,-4 3 0 0,-6 0 0 0,8 2 0 16,8 0 0-16,-2 4 0 0,-5-1 0 0,6 0-128 0,9 0 128 0,-3 0 0 16,-6-1 0-16,7 2 0 0,7-2 0 0,-4 2 0 15,-4-1 0-15,4-1 0 0,9 1 128 0,-7-2 48 16,-6 0 16-16,4 1 0 0,4-1 80 0,-2 0 32 15,-4 2 0-15,3-3 0 0,3 0-48 0,-1 0-16 16,-3 0 0-16,1-3 0 0,3 1-64 0,4-1-16 16,1-1 0-16,0 3 0 0,-1-1 0 0,4-4 0 15,4 1 0-15,-5 2 0 0,-7-1-160 0,4 1 160 16,6 1-160-16,-10 0 160 0,-1 1-160 0,0 0 160 16,4 1-160-16,-7 1 160 0,-6 0-32 0,4-1 0 15,2 0 0-15,-4 0 0 0,-7-1 112 0,4 0 16 16,5 2 0-16,-7-1 0 0,-5-2 64 0,6 0 0 0,4 1 16 0,-6 1 0 15,-7-1-48-15,4 0-16 0,3-1 0 0,-3 1 0 16,-7 0-272-16,2 1 0 0,4 2 0 0,-3 1 0 16,-2-1 0-16,-4 2 0 0,2 1 128 0,0-1-128 15,-2 0 0-15,-1-2 0 0,-5 1 0 0,6-1 0 16,4 2 128-16,-5-1-128 0,-6-1 0 0,2 3 0 16,3-2 0-16,-3-2 0 0,-3 2 0 0,-3-2 0 15,-2 2 160-15,5-1-160 0,3-2 128 0,-2 1-128 16,-5 1 0-16,3 0 0 0,2 2 128 0,-2 1-128 15,-2-2 0-15,3-2 0 0,-2 1 0 0,4 2-176 16,1 1 176-16,-1-2 0 0,-3-2 128 0,3 0-128 16,4 1 0-16,-3 0 0 0,-1-2 0 0,0 2 0 15,-1-1 0-15,0 1 0 0,-2 3 0 0,-1-2 0 16,-2-2 0-16,1 1 0 0,5 0 0 0,-4 1 0 16,-6-2 144-16,0 1-144 0,0 2 192 0,2-2-192 15,4-2 0-15,-6 0 0 0,-7 0 0 0,1 0-144 0,5-2 144 0,-3 1 0 16,3-2 0-16,-5 2 0 0,-4-1 0 0,4 0 0 15,2 1 0-15,-3 0 0 0,2 0 0 0,-5-2 0 16,-1 0 0-16,2 0 0 0,3 1 0 0,-2-1 0 16,-3-3 0-16,-3 1 0 0,-7-1 0 0,4 1 0 15,2 1 0-15,1-2 0 0,1-1 0 0,-5 2 0 16,-7-4 0-16,0 4 0 0,2-1 0 0,5-3 0 16,6 1 0-16,-6-2 128 0,-8 4-128 0,-2-3 128 15,0 3-128-15,-1-3 128 0,1 1-128 0,-2 2 0 16,1-2 0-16,-7 4 0 0,-3-2 0 0,-6 1 0 0,-2 1 0 15,-4 2 0-15,1 0 0 0,-2 1 0 0,0 0 0 16,-3 1 0-16,-1 1 0 0,-3-1 0 16,-2 0 0-16,-4 1 0 15,-5 3-400-15,-2 0-48 0,-7 2-16 0,-4-1-11120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04:53.72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3160 8843 2751 0,'0'0'128'0,"-3"-5"16"0,2 0-144 0,-3-2 0 15,3 2 0-15,0-4 0 0,0 1 3008 0,-1 2 560 16,2-3 112-16,-1 2 32 0,0-1-2288 0,-1 0-448 15,1-2-80-15,0 2-32 0,0-2-80 0,-1 4-16 16,0-3 0-16,-1 1 0 0,3 8 16 0,0 0 0 0,0 0 0 0,0 0 0 16,0 0-80-16,0 0-32 15,-7 6 0-15,2 7 0 0,-2 4-272 0,2 3-48 16,0 3-16-16,-3 6 0 0,2 5-144 0,-2 5-48 16,1 0 0-16,0 5 0 0,1 1-16 0,0 2 0 0,-3 3 0 0,6-6 0 15,1 1-128-15,3-7 0 16,3-7 144-16,5-5-144 0,2-3 0 0,3-5 0 0,5-4 0 0,2-3 0 15,-1-7 320-15,-4-3 0 0,4-5 0 0,11-7 0 16,5-3 320-16,-3-5 48 0,0-5 16 0,0-1 0 16,0-2-384-16,-2-1-80 0,-5 0-16 0,-2 1 0 15,-2 7-224-15,-3 0 144 0,-2 4-144 0,-5 5 128 16,-1 2-128-16,-1 6 0 0,-10 3 0 0,10 12 0 16,-2 0 0-16,-1 9 0 0,1 4 0 0,-6 3 0 15,1 5 0-15,-3 0 0 0,1 0 0 0,-1 1 192 0,0-1-192 16,1-5 128-16,2-1-128 0,3-7 128 0,1-6-128 0,3-5 0 15,3-2 0-15,3-7 0 0,3-7 128 0,1-4-128 16,3-9 0-16,3-7 128 0,2-6 256 0,-2-3 32 16,-1-3 16-16,-1-3 0 0,-3-1-176 0,0 1-48 15,-4-5 0-15,-3 3 0 0,-3-1 64 0,-2 1 16 16,-4-4 0-16,-2 10 0 0,-1 5-128 0,0 8-32 16,2 2 0-16,-4 7 0 0,1 4-128 0,-2 0 0 15,1 12 0-15,0 0 0 16,0 0-1280-16,0 0-272 0,0 0-64 0,-4 10-16 0</inkml:trace>
  <inkml:trace contextRef="#ctx0" brushRef="#br0" timeOffset="270.81">4576 8817 32255 0,'0'0'1424'0,"-4"11"304"0,2 3-1392 0,2 5-336 15,0 4 0-15,1 5 0 0,2 4 176 0,-3 1-48 0,-3 3 0 0,2 2 0 16,-3-1 96-16,-1 1 16 0,-3 4 0 0,1 1 0 16,-2-4-96-16,1 2-16 0,-1-2 0 0,4-4 0 15,-3-6 0-15,3-4 0 0,2-1 0 0,-1-4 0 16,0-5-304-16,1-3-64 0,2 0-16 0,1-12 0 15,0 0-1840-15,0 0-368 0,0 0-80 0,0 0-16 16</inkml:trace>
  <inkml:trace contextRef="#ctx0" brushRef="#br0" timeOffset="566.05">5280 8082 28559 0,'0'-9'2544'0,"2"3"-2032"16,1 0-512-16,-3 6 0 0,4-7 480 0,-4 7 0 15,0 0 0-15,0 0 0 0,3 12 144 0,-3 4 16 16,-3 7 16-16,-1 8 0 0,-1 5-208 0,-2 6-64 16,-4 9 0-16,-6 24 0 0,-2 3-208 0,1 3-48 15,0 5-128-15,0 3 192 0,-1 3 0 0,1-1-16 16,-1 2 0-16,3-2 0 0,3-4-176 0,0-4 128 15,6-11-128-15,4-11 128 0,1-11-128 0,2-8-176 16,3-9 48-16,1-6 0 16,1-11-544-16,8-7-96 0,-2-6-32 0,5-10 0 15,3-8-2272-15,1-9-464 0,9-25-96 0,2-1-16 0</inkml:trace>
  <inkml:trace contextRef="#ctx0" brushRef="#br0" timeOffset="748.89">5742 7820 22399 0,'20'-18'992'0,"-11"13"208"0,0-1-960 0,0 5-240 0,0 5 0 0,-1 6 0 0,-1 8 1584 0,-2 6 272 16,-1 6 48-16,-6 11 16 0,-3 8-544 0,-5 10-96 15,-4 8-32-15,-9 35 0 0,0-7-400 0,2 3-80 16,-2-4 0-16,1 4-16 0,2 5-304 0,-2 1-64 16,5 2-16-16,3-11 0 15,1-6-2000-15,4-10-400 0,1-14-80 0,6-8-12576 16</inkml:trace>
  <inkml:trace contextRef="#ctx0" brushRef="#br0" timeOffset="1299.65">8571 8694 19695 0,'-11'-12'864'0,"3"8"192"0,-2-2-848 0,1 1-208 16,9 5 0-16,-11 0 0 0,-1 2 1088 0,5 6 160 15,-2 2 32-15,0 8 16 0,-1 7-576 0,2 6-112 16,-1 6-32-16,0 3 0 0,0 9-160 0,-1 2-32 15,-3 7-16-15,-2 3 0 0,-1 4-48 0,-2-3 0 16,0 0 0-16,1-7 0 0,1-8-128 0,-2-4-48 16,0-11 0-16,2-8 0 0,1-5 592 0,6-5 112 15,9-14 32-15,0 0 0 0,0 0 144 0,0 0 16 16,0-15 16-16,5-8 0 0,5-9-320 0,5-3-64 16,3-3-16-16,4-8 0 0,2-5-400 0,2 1-64 15,2 0-32-15,0-1 0 0,-1 1-160 0,2 7 0 16,4-1 0-16,0 8 0 0,2 4 0 0,0 5 0 15,3 7 0-15,1 4 0 0,0 3 0 0,-2 7-176 16,-3 2 176-16,1 4-128 0,-2 2-192 0,-2 2-16 16,-3 4-16-16,0 2-10992 15,-1 3-2208-15</inkml:trace>
  <inkml:trace contextRef="#ctx0" brushRef="#br0" timeOffset="1616.55">9338 9065 19343 0,'-3'11'1728'0,"2"4"-1392"16,2 1-336-16,4 0 0 0,5-2 1328 0,3-1 192 15,2 0 32-15,6-2 16 0,3-7-256 0,3-4-48 16,-1-3-16-16,2-4 0 0,4-5-208 0,-2-3-32 16,1-3-16-16,-2 0 0 0,-2-1-480 0,-3-1-80 15,-4-4-32-15,-3 0 0 0,-4 3-208 0,-4 1-64 16,-6-2 0-16,-3 3 0 0,-3 0 16 0,-6 1 0 15,-3 7 0-15,-3-2 0 0,-5 2 160 0,-2 7 16 16,-5 4 16-16,-1 6 0 0,-2 8-176 0,-2 5-32 16,-2 4-128-16,-1 5 192 0,0 7-192 0,-1 4 0 15,2-1 128-15,6 5-128 0,5-1 0 0,7 1 128 16,5-3-128-16,10-5 0 0,6-5 0 0,7-2 0 16,11 0 0-16,6-5 0 0,6-7 0 0,7-6-192 15,0-2 48-15,3-8-10832 16,2-5-2160-16</inkml:trace>
  <inkml:trace contextRef="#ctx0" brushRef="#br0" timeOffset="1916.8">10320 8626 28559 0,'-11'15'1264'0,"7"-7"272"0,1 3-1232 0,1 6-304 0,-1 2 0 0,2 3 0 16,-1 4 768-16,-1 1 80 0,2 5 32 0,-3 1 0 15,1 0-80-15,2 0-16 0,-3 6 0 0,0-1 0 16,-1 1-304-16,0-1-64 0,-1 0-16 0,2-4 0 16,2-2-208-16,0-7-32 0,4-4-16 0,3-5 0 0,0-3-144 0,2-3 160 15,4-5-160-15,0-6 160 0,2-8 640 16,3-4 128-16,3-8 32 0,3-3 0 0,-2-2-320 0,3-6-48 16,0-1-16-16,1-2 0 0,-1-3-64 0,-1-1 0 15,-2-2-16-15,-1 2 0 0,0 4-496 0,-1 4 0 16,1 1-176-16,1 7 176 0,-2 0-128 0,-3 7 128 15,1 4 0-15,-1 1 0 16,-1 4-768-16,0 1-96 0,-1 2-16 0,-1 3-11536 16,1 0-2304-16</inkml:trace>
  <inkml:trace contextRef="#ctx0" brushRef="#br0" timeOffset="2133.84">11342 8577 30399 0,'-7'11'2704'0,"-4"3"-2160"0,1 5-544 15,0 3 0-15,0 4 1856 0,-3 7 272 0,-1 2 48 0,-2 2 16 16,-2 1-1424-16,-2 2-304 0,-3 1-48 0,-1 6-16 16,-4-1-272-16,2 1-128 0,-1-4 0 0,3 0 128 31,0-3-1280-31,1-5-272 0,4-5-48 0,4-4-16 15,2-5-1424-15,3-6-288 0</inkml:trace>
  <inkml:trace contextRef="#ctx0" brushRef="#br0" timeOffset="2484.4">11739 8803 22111 0,'0'0'1968'0,"0"0"-1584"16,0 0-384-16,0 15 0 0,0 3 1600 0,2-2 224 16,3-3 48-16,4 1 16 0,3 0-1248 0,3-1-256 15,3-4-64-15,3 0 0 0,4-7-32 0,4-1-16 16,1-1 0-16,2-2 0 0,-1-6-112 0,-1 1-32 16,1-7 0-16,-3 1 0 0,-3-1 16 0,-10 1 0 15,-1 0 0-15,2 0 0 0,-5 0 128 0,-2-1 32 16,0-1 0-16,-4 1 0 0,-3 2 400 0,-2-1 64 15,-2 3 32-15,-6 1 0 0,-4 2 16 0,-6 7 0 16,-5 6 0-16,-3 4 0 0,-3 6-496 0,-3 3-80 16,-3 0-32-16,0 7 0 0,2 1-208 0,4 4 144 15,4 3-144-15,6-2 128 0,3-2-128 0,9 2 0 16,4-2 0-16,8 1 0 0,4-6-256 0,9-3 64 16,2-3 0-16,7-4 16 15,5-1-1616-15,3-6-336 0,5 0-64 0,-11-8-12976 0</inkml:trace>
  <inkml:trace contextRef="#ctx0" brushRef="#br0" timeOffset="2884">12719 8672 26719 0,'-9'14'1184'0,"5"-3"240"16,-1 6-1136-16,0 4-288 0,0 5 0 0,0 1 0 0,-2 6 1040 0,2-2 160 15,-1 1 16-15,0 1 16 0,-1 0-352 0,2-1-80 16,1 2-16-16,3-6 0 0,4-2-400 0,1-6-64 15,1-3-32-15,2-3 0 0,2-7 0 0,5-2 0 16,3-1 0-16,3-10 0 0,4-3 384 0,3-6 80 16,-2-2 16-16,3-2 0 0,-2-5-400 0,-1-2-80 15,-2 4-16-15,-1-4 0 0,-3 2-128 0,-3 4-16 16,-2 2-128-16,-2 5 192 0,-2 6-192 0,-1 3 176 16,-2 1-176-16,0 11 160 0,-2 5 272 0,-2 0 48 15,0 5 16-15,0 6 0 0,-2 1-368 0,0 3-128 16,0 0 0-16,2 2 0 0,-1 2 0 0,2-4 128 15,1 2-128-15,3-6 0 0,1-1 0 0,4-4 0 16,-2-6 0-16,4-3 0 0,3-6 0 0,1-4 144 16,1-4-16-16,5-6 0 0,-2-4 384 0,2-8 80 15,0-3 16-15,1-3 0 0,-3-2-224 0,0-5-64 16,-3 0 0-16,4-20 0 0,-5 3-64 0,-5-3 0 16,-4-4-16-16,-5 19 0 0,0-2-112 0,2 1-128 0,-5 1 176 0,3 7-176 15,-1 5 0-15,0 2 0 0,-1 5 0 16,-2 3 0-16,0 7-208 0,0-2-112 0,-2 8 0 0,1 5-13504 15,0 0-2688-15</inkml:trace>
  <inkml:trace contextRef="#ctx0" brushRef="#br0" timeOffset="3624.67">16312 7797 20271 0,'-3'-10'1792'0,"-5"1"-1424"15,-4-3-368-15,0 0 0 0,-1 3 1872 0,-1-1 304 16,-2 2 64-16,-4 2 16 0,-1 4-768 0,-1 2-144 16,-2 3-48-16,0 6 0 0,-1 4-592 0,-1 5-128 15,-2 6-32-15,4 9 0 0,-3 1-352 0,3 8-64 16,1 8 0-16,0 10-128 0,3 11 192 0,-3 8-192 16,2 2 192-16,-2 8-192 0,-3 5 176 0,0 4-176 0,-1 0 160 0,0-2-160 15,2-4 128-15,1-6-128 0,1-11 0 0,5-4 0 16,1-8-160-16,6-6-128 0,2-13-32 0,3 11 0 31,6-14-512-31,4-13-128 0,1-8 0 0,2-10-16 16,-7-10-1344-16,14-7-272 0,-1-6-48 0,0-5-16 15,-6-5-400-15,0-1-80 0,-4-5 0 0,-5 7-16 0,-2-3 2432 0,-2-4 480 0,-3 1 112 0,-1 2 128 16,1 3 1856-16,0 3 512 0,0 2 80 0,4 4 32 16,1 1-144-16,2 6-32 0,2-1 0 0,0 8 0 15,0 0-1136-15,7-5-224 0,5 4-48 0,3-2-16 0,3-1-336 16,3-1-64-16,5 2-16 0,3-4 0 0,3-3-144 0,1 1-48 15,0-4 0-15,1 2 0 0,0 2-272 0,-1-2 160 16,-2 3-160-16,-3-1 128 0,-3 4-128 0,-3 3 0 16,-3 2 0-16,-4 2 128 0,-3 2-128 0,-3 6 0 15,-3 0 144-15,-3 7-144 0,-3 3 368 0,-4 7 0 16,-3-1 0-16,0 4 0 0,-2 0-176 0,0-2-48 16,1 1 0-16,3-6 0 0,3-2-144 0,3-4 128 15,3-1-128-15,5-2 128 0,2-7 32 0,7 1 0 16,5-6 0-16,5-2 0 0,2-5 256 0,3-5 48 15,2-4 16-15,-1-2 0 0,-2-3-160 0,-2-2-48 16,-2 0 0-16,-1-3 0 0,-3-4-80 0,-4 2 0 16,-4-1-16-16,-5 5 0 0,-5-5 224 0,-4 1 48 15,-5 0 16-15,-4 3 0 0,-6 1 48 0,-4 4 0 16,-1 2 0-16,-3 3 0 0,-1 6-336 0,-2-1-176 16,-1 3 192-16,-2 4-192 0,0 3 128 0,1 2-128 15,-1 4 0-15,-6 1 0 16,7 2-1280-16,9 2-320 0,1-4-64 0,8 1-16064 0</inkml:trace>
  <inkml:trace contextRef="#ctx0" brushRef="#br0" timeOffset="3944.32">17394 8645 38127 0,'-4'17'1680'0,"3"-6"368"0,0 2-1648 0,-3 5-400 16,1 8 0-16,-3 0 0 0,-3 4 352 0,-1 3-16 15,-3 0 0-15,-2 3 0 0,-2-2-48 0,-2-1-16 16,-2 0 0-16,-1 0 0 0,-1-2-144 0,2-6-128 16,0 0 192-16,5-6-192 0,1-7 384 0,4-2-48 15,4-6 0-15,7-4 0 0,0 0 304 0,4-7 48 16,2-9 16-16,7-1 0 0,4-6-48 0,6-4 0 15,5 0 0-15,2-3 0 0,3-4-368 0,0-1-80 16,0 2-16-16,1 1 0 0,0 3-192 0,-1 0 0 16,3 5 128-16,-2 2-128 0,-1 6 0 0,-1 2 0 15,-3 5-144-15,13 0 144 16,-5 6-1888-16,-4 6-288 0,-2 1-48 0</inkml:trace>
  <inkml:trace contextRef="#ctx0" brushRef="#br0" timeOffset="4323.85">20733 8142 15663 0,'7'-19'1392'16,"-1"-7"-1120"-16,5 0-272 0,-4-6 0 0,2 0 2848 0,-3 2 512 16,-3-3 96-16,0 0 32 0,-3 1-2016 0,-3 4-384 15,-1 0-96-15,-4 5-16 0,-2 1-320 0,-4 5-64 16,0 1-16-16,-2 4 0 0,-5 6-96 0,-2 5-32 16,-2 6 0-16,-3 7 0 0,-4 3-176 0,-2 12-32 15,-2 6-16-15,-3 7 0 0,1 11-64 0,-2 10-16 16,0 9 0-16,-1 12 0 0,2 3-144 0,-1 7 0 15,1 6 0-15,1 4 0 0,2-5 0 0,5-6 0 16,6-4 0-16,2-6 0 0,3-9 0 0,3-6 0 16,5-6 144-16,1-5-144 0,4-6 0 0,2-5 0 15,2-7-192-15,1 7 64 16,0-13-1888-16,1-7-368 0,0-13-80 0</inkml:trace>
  <inkml:trace contextRef="#ctx0" brushRef="#br0" timeOffset="4499.38">19626 8880 33983 0,'15'4'1504'0,"-4"0"304"0,3-1-1440 0,3-1-368 0,5 2 0 0,5 4 0 15,3-2 336-15,4-4 0 0,3-2 0 0,3-1 0 16,0-1-32-16,2-6-16 0,0 0 0 0,18-6 0 31,-5 0-1376-31,-6 2-288 0,-3-4-48 0,-14 8-8448 0,1-3-1696 16</inkml:trace>
  <inkml:trace contextRef="#ctx0" brushRef="#br0" timeOffset="4636.57">20840 8663 23951 0,'0'0'2128'0,"0"10"-1696"0,-1-1-432 0,0 6 0 0,-5 4 2016 0,0 4 320 16,-3 4 64-16,-2 0 16 0,-2 4-1328 0,-2 5-256 16,-3 0-48-16,-1 3-16 0,-1 2-384 0,-1-2-96 15,1-1-16-15,-4 14 0 16,9-11-656-16,-2-4-144 0,4-3-32 0,7-13 0 0</inkml:trace>
  <inkml:trace contextRef="#ctx0" brushRef="#br0" timeOffset="5064.03">21488 8678 14735 0,'0'0'640'0,"-6"14"160"0,0 7-640 0,1 0-160 15,-1 6 0-15,4-6 0 0,-3 5 4576 0,0 4 880 16,-3 6 176-16,2 0 48 0,-1 0-3888 0,2 3-768 16,-4-1-144-16,2-1-48 0,0-1-560 0,1-4-112 0,1-4-32 0,0 3 0 15,0-8 0-15,0-9 0 0,1-4 0 0,4-10 0 16,0 0 304-16,0 0 48 0,0 0 16 15,-4-14 0-15,3-7 128 0,2-1 16 0,3-5 16 0,2 0 0 16,6-5-208-16,0 1-64 0,5-2 0 0,-4 8 0 16,2-6-192-16,4-4-32 0,4 0-16 0,1 0 0 15,3 4-144-15,-1-1 0 0,5 4 0 0,-2 5 0 16,3 5 0-16,-4 5 0 0,1 6 0 0,-2 4 0 16,-2 3 0-16,-1 7 0 0,-2 7-128 0,-3 6 128 0,-2 4 0 15,-5 5 0-15,-3 4 0 0,-2 2 0 0,-5 2-128 0,-4 2 128 16,-5 0-160-16,-7 20 160 15,-1-7-1616-15,-2-4-240 0,1-7-32 16,2-7-16-16,4-6-208 0,3-6-32 0,5-8-16 0,3-9-7744 16,-1-5-1552-16</inkml:trace>
  <inkml:trace contextRef="#ctx0" brushRef="#br0" timeOffset="5696.17">22854 8739 28559 0,'-2'-6'2544'0,"0"0"-2032"16,-2-5-512-16,-1 4 0 0,0-3 1392 0,0 3 176 15,-2-2 32-15,0 4 16 0,-2-1-720 0,-3 1-128 16,-2 4-48-16,0 2 0 0,-6 4-400 0,1 1-96 16,-3 2-16-16,-2 6 0 0,-4 4-208 0,0 2 176 0,0 0-176 15,0 4 160-15,0-1-32 0,3 3-128 0,0 0 192 0,4 0-64 16,5-3-128-16,4-3 0 0,5-2 0 0,4-2 0 15,4-5 0-15,6-1 0 0,5-4 0 0,4-2 0 16,3 0 256-16,2-6-16 0,2-3-16 0,1-1 0 16,1-3 64-16,-3 0 16 0,0-1 0 0,-2 2 0 15,-3 0-144-15,-3 1-32 0,1 3 0 0,-2 2 0 16,-3 2-128-16,-1 2 0 0,-3 5 0 0,-1 3 0 16,-1-1 192-16,-1 4-64 0,-1 3 0 0,0 2 0 0,-1 2-128 0,3 1 128 15,1-1-128-15,1-1 128 0,2-3-128 0,1 0 0 16,1-2 0-16,2-2 0 0,4-8 0 0,7-3 0 15,-1-2 144-15,9-4-144 0,2-6 256 0,4-2-32 16,5-4 0-16,0-2 0 0,1-2-96 0,-1-1-128 16,1-5 176-16,3 2-176 0,0-5 144 0,6-2-144 15,0-1 0-15,3-5 144 0,0-4-144 0,1-2 192 16,2-4-192-16,-4-4 192 0,0-4-192 0,-2-4 128 16,-1-4-128-16,-1-5 128 0,0-6-128 0,-2 0 0 15,-1-6 144-15,-5 0-144 0,-1-5 0 0,-4 2 0 16,-4 4 0-16,-5 3 0 0,-5 5-128 0,-4 11 0 0,-4 10 0 15,-2 8 0-15,-8 8 128 0,-4 5-192 16,-1 9 192-16,-4 4-192 0,-5 7 192 0,-2 6-128 16,-7 7 128-16,-7 7-128 0,-3 7-16 0,-10 5 0 0,-2 10 0 0,-3 5 0 15,-3 8 144-15,1 8-208 16,-3 9 80-16,5 8 128 0,0 4-160 0,1 8 160 0,1 9 0 16,5 3-144-16,4-1 144 0,6-2-128 0,5-2 128 0,6-4-128 15,6-1 128-15,5-9 0 0,6-6 128 0,3-7-128 0,6-6 128 16,1-5-128-16,4-4 160 0,0-8-160 15,2-8 0-15,1-7 0 0,-3-6-208 0,6-1 64 16,-3-11-2656-16,-4-10-528 0</inkml:trace>
  <inkml:trace contextRef="#ctx0" brushRef="#br0" timeOffset="5829.2">21596 7872 44223 0,'-31'-2'3936'0,"5"-3"-3152"16,11 2-624-16,5 3-160 0,10 0 720 0,0 0 112 15,0 12 32-15,6-3 0 16,4-1-1392-16,4-2-288 0,3 0-48 0,1 0-12640 16,1-3-2512-16</inkml:trace>
  <inkml:trace contextRef="#ctx0" brushRef="#br0" timeOffset="6464.96">26408 8785 23039 0,'-21'0'2048'0,"11"4"-1648"16,1 3-400-16,9-7 0 0,-5 11 1280 0,4 1 160 16,1 0 32-16,2 0 16 0,3 2-912 0,6-2-176 15,3-7-32-15,5-2-16 0,5-3 128 0,3-3 32 16,2-6 0-16,3 0 0 0,2-5-80 0,1 0-16 0,2 2 0 0,-2-4 0 15,-6 0-64-15,-2-2-16 0,-5-1 0 0,-4 0 0 16,-5-2-16-16,-3 1-16 0,-4 1 0 0,-4 1 0 16,-4 0 80-16,-3 1 0 0,-6-1 16 0,-6 0 0 15,-4-1 32-15,-10 3 0 16,-6 2 0-16,-1 3 0 0,-2 9-144 0,-2 6-32 0,-2 7 0 0,3 6 0 16,-1 7-256-16,0 10 0 0,-4 7 128 0,4 6-128 15,3 2 0-15,4 1 0 0,1 3 0 0,6-1 0 16,6-1 0-16,8-1 0 0,8-2 0 0,5-6 0 15,5-3 144-15,8-2-16 0,6-1-128 0,4-6 192 16,4-4-192-16,6-3 128 0,5-5-128 0,2-6 0 16,5-2-880-16,6-6-272 0,4-1-48 15,6-6-15312-15</inkml:trace>
  <inkml:trace contextRef="#ctx0" brushRef="#br0" timeOffset="6675.78">27300 8460 31327 0,'0'0'2784'0,"-1"17"-2224"16,1 4-560-16,2 4 0 0,2 7 928 0,2 6 80 16,2 8 16-16,2 1 0 0,3 4-448 0,1 2-96 15,-1 2-16-15,1-3 0 0,0-3-272 0,0 4-64 16,1-4-128-16,-1-2 192 0,-2 0-192 0,2-1-208 15,-1-4 32-15,1-5 16 16,1-3-2848-16,1-7-560 0,-2-3-112 0</inkml:trace>
  <inkml:trace contextRef="#ctx0" brushRef="#br0" timeOffset="6884">27606 8521 31327 0,'-19'10'2784'0,"7"-1"-2224"0,0 5-560 0,-3 6 0 16,-3 8 528-16,-1 1 0 0,-3 6 0 0,-2 1 0 15,-4 6 240-15,-2-1 64 0,-3 2 0 0,-3 3 0 16,-1-5-208-16,-2 3-48 0,-6-3 0 0,5 2 0 0,0 3-384 0,3-2-64 16,2 0-128-16,2-5 176 15,2-2-2112-15,6-2-432 0,4-4-64 0,6-8-12288 16</inkml:trace>
  <inkml:trace contextRef="#ctx0" brushRef="#br0" timeOffset="7386.92">29006 8608 20271 0,'-8'-16'1792'0,"4"7"-1424"16,1-3-368-16,-1 6 0 0,4 6 3392 0,0 0 592 16,-10-2 128-16,-3 4 32 0,-5 2-3184 0,-2 1-624 15,-4 1-128-15,-3 5-16 0,-4 3-192 0,-4 5 128 0,-2 2-128 16,-4 10 128-16,-2 2-128 0,-1 5 192 0,-1 3-192 0,2 9 192 15,2 5-192-15,3 0 160 0,0-1-160 0,6-2 160 16,4-4-160-16,5-8 0 0,5-2 0 0,8-6 128 16,5-8-128-16,6-5 160 0,6-3-160 0,6-5 160 15,7-7 96-15,3-4 0 0,7-1 16 0,2-11 0 16,4-2 80-16,2-4 16 0,5-2 0 0,-1-4 0 16,0-4-160-16,-5 1-16 0,-2-1-16 0,-2 0 0 0,-2-5-48 0,-4 4 0 15,-3 5 0-15,-4 1 0 0,-5 0 80 0,-2 5 16 16,-2 4 0-16,-3 3 0 0,-8 11-64 15,0 0-16-15,0 0 0 0,0 0 0 0,3 16-144 0,-3 3 0 16,-2 6 0-16,1 4 0 0,1 3 0 0,-1 1 0 16,-2 0 0-16,3 0 0 0,2 0-176 0,1-1 176 15,4-6-128-15,3 1 128 16,4-8-656-16,0-2-48 0,2-7-16 0,3-1 0 16,2-6-1632-16,4-4-320 0,17-4-64 0,-2-9-16 0</inkml:trace>
  <inkml:trace contextRef="#ctx0" brushRef="#br0" timeOffset="7868.41">29879 8588 27647 0,'-8'19'1216'0,"5"-5"256"0,-1 4-1168 0,-1 5-304 15,0 9 0-15,-3-1 0 0,0 2 1088 0,-3 5 144 0,-1 2 48 0,-1-2 0 16,-3-1 80-16,0-2 32 0,-2 1 0 0,0 0 0 15,0-2-672-15,3-6-128 0,2-1-16 0,3-7-16 16,3-5-48-16,0-2 0 0,3-7 0 0,4-6 0 16,0 0 160-16,7-4 32 0,3-8 0 0,5-2 0 15,6-5-240-15,1-3-32 0,5-1-16 0,1-3 0 16,3 0-256-16,0-4-160 0,1-2 192 0,1 1-192 16,0-3 128-16,2 2-128 0,-1 3 0 0,0 5 0 0,1 6 0 15,-2 3 0-15,-4 3 0 0,0 7 0 0,-5 4 0 0,-1 6 0 16,-6 5 0-16,-1 7 0 0,-6 3 0 15,-2 7 0-15,-3 3 0 0,-5 2 0 0,-4 2 0 0,-3 2 0 16,-5 1-160-16,-4-2 160 0,-1 2 0 0,2-4-144 16,1-5 144-16,1-1 0 0,0-8 0 0,5-1-128 15,2-7 128-15,5-4 0 0,1-7 0 0,0 0 0 16,10-4 0-16,4-6 144 0,4-6-144 0,2-1 160 16,3-5-160-16,4-2 160 0,1-5-160 0,2-3 0 15,2 0 144-15,0-7-144 0,0-5 0 0,0-1 128 16,3 0-128-16,1 2 0 0,2 5 0 0,-2 4 0 15,0 6 0-15,0 6 0 0,-3 8 0 0,0 5 0 16,-4 10 0-16,-2 8-128 0,0 4 128 0,-6 6-160 16,-2 5 160-16,-2 7-160 0,-2 6 160 0,-3 1 0 15,-5 4 0-15,-2 3 0 0,-1 0 0 0,-4 1 0 0,0-4 0 0,0-3-128 16,0-5 128-16,1-2 0 16,2-4 0-16,2-6-128 0,4-5 128 0,-1-3 0 15,0-3 0-15,5-4 0 16,0-3-640-16,1-4-112 0,0-3-16 0,2 0-12128 0,-2-4-2432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05:28.44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2284 4437 5519 0,'-14'6'496'0,"4"-2"-496"0,-1 0 0 0,-2-1 0 16,-2 0 1200-16,-1 0 144 0,2-1 16 0,0 1 16 15,-2-5 288-15,3 2 48 0,0 0 16 0,0 0 0 16,-3-1-384-16,2 0-64 0,0 0 0 0,2 1-16 15,-1-2-160-15,1 1-16 0,2-2-16 0,1 0 0 0,0 0-160 0,9 3-16 16,-8-4-16-16,8 4 0 0,0 0 0 0,0 0 0 16,0 0 0-16,0 0 0 0,0 0-176 0,0 0-16 15,0-7-16-15,0 7 0 0,10-9-288 0,2 4-48 16,4 2-16-16,3-2 0 0,4 1-128 0,5 0-16 16,5 2-16-16,7-2 0 0,7-4 0 0,8 3 0 15,9 3 0-15,5-6 0 0,6-1-16 0,4-1 0 16,4 0 0-16,6 0 0 0,6 3 96 0,2-1 16 15,1-1 0-15,-3-1 0 0,-1 3 96 0,-5 3 32 16,-1-1 0-16,-7 1 0 0,-2-1-48 0,-3 3 0 16,-7-2 0-16,0 1 0 0,-5 1-64 0,0 1-16 0,-4 1 0 0,-2 1 0 15,1-1-80-15,-5 2-32 0,-4 4 0 0,-2-3 0 16,-3 0-144-16,-2 1 128 16,-4 2-128-16,-1-1 128 0,-1 0-128 0,-1 4 0 0,-2 1 0 0,-1 2 128 15,-2-5-128-15,-2 4 0 0,-1-3 0 0,-3 1 0 16,-1 0 0-16,-3 0 128 15,-3-5-128-15,-6 0 0 0,-2 1 128 0,1 0-128 16,-6-3 128-16,-5-2-128 0,0 0 256 0,0 0-16 16,0 0-16-16,0 0 0 0,0 0 0 0,0 0 0 0,-16 4 0 0,-1-1 0 15,-5-3-96-15,2-1-128 0,-3-3 176 0,-3 1-176 16,-2 1 128-16,-3 0-128 0,-5 1 0 0,-3 0 0 16,-3-2 128-16,-5 3-128 0,-4 5 0 0,-4-1 0 15,-7 1 0-15,-3 2 0 0,-1-4 0 0,-3 1 0 16,-2 4 0-16,-4 1 0 0,-2 2 0 0,-5-2 0 15,-5 3 0-15,-2-1 0 0,0 2 0 0,-2 1 0 16,-1-8 0-16,-1 4 0 0,-1-3-160 0,3 1 160 16,4-2 0-16,2-4 0 0,-2 1 0 0,5-1 128 15,0-1-128-15,3 2 0 0,3-3 0 0,5 0-176 0,5-3 176 0,5 2 0 16,5 0 0-16,5-2 0 0,5 2 0 0,8 1 0 16,5 1 0-16,4-1 0 0,3-1 0 0,7 1 0 15,3 0 0-15,4 0 0 0,4-1 0 0,8 1 0 16,0 0 0-16,0 0 0 0,0 0 0 0,0 0 0 15,0 0 0-15,12-1 0 0,6-3 0 0,6-1 0 16,4 3 0-16,12 2 0 0,10-1 0 0,9-1 0 16,4-2 0-16,12 0 0 0,12-4 0 0,8 3 0 15,7 3 0-15,6-6-128 0,6-1 128 0,8 3 0 16,5-2 0-16,-1 3 0 0,-4-3 0 0,-2 5 0 16,-1 1 0-16,-4 2 0 0,-6-3 0 0,-2 3 0 15,-3 0 0-15,-5 2 0 0,-3 1 0 0,-5 0 0 16,-3-3 0-16,-6 4 0 0,-4 0 0 0,-8 0 0 15,-7 1 0-15,-21 0 128 0,0 0-128 0,1-2 128 16,-2-1-128-16,-4 1 128 0,-4-2-128 0,-4-1 192 16,-3 0-64-16,-5 0 0 0,-3 3-128 0,-3-3 144 15,-4 0-144-15,-4 0 160 0,-7 0-32 0,0 0-128 0,0 0 192 16,0 0-64-16,-10 1 32 0,-4 0 0 0,-4 0 0 0,-17-1 0 16,-6-1-160-16,-5 0 160 0,-6 1-160 0,-5 0 160 15,-2 0-160-15,-4 1 0 0,-6 3 0 0,-3 1 128 16,-6-1-128-16,-4 1 0 0,-9-1 0 0,1 5 0 15,0 1 0-15,-4 0 0 0,-8-4 128 0,0 3-128 16,-2 3 0-16,0 0 0 0,0-3 0 0,1 3 0 16,1-5 0-16,4 1 0 0,2-5 0 0,4 0 0 0,6 2 0 0,3 2 0 15,3-5 0-15,6 1 0 0,3-1 0 0,7 1 0 16,9 2 0-16,2 0 0 0,6-1-128 0,9 0 128 16,9 1 0-16,6-1 0 0,7-3 0 0,7 1 0 15,9-2-144-15,0 0 144 0,15 3-176 0,12-3 32 16,11-1 0-16,15-1 0 0,15 0 0 0,9 1 0 15,11-3 0-15,10-3 0 0,11 1 144 0,9 1 0 16,5-3 0-16,8 3 0 0,4 3 0 0,-1-1-128 16,-3-1 128-16,-7 3-128 0,-6 1 128 0,-8 4 0 15,-7 0 0-15,-8-2 0 0,-6 0 0 0,-5-2 0 16,-12 1 0-16,-4 0 0 0,-6 2 0 0,-7-2 0 16,-6-1 128-16,-7 0-128 0,-9-1 224 0,-6-1-32 15,-8 0 0-15,-3 1 0 0,-16 1-16 0,0 0-16 16,0 0 0-16,0 0 0 0,-16-5 128 0,-11-2 32 15,-8 1 0-15,-11 2 0 0,-10-4-160 0,-10 7-32 16,-13 4 0-16,-1 0 0 0,-1 1-128 0,-6-2 0 16,-3 0 0-16,0 3 128 0,-1 5-128 0,2-3 0 15,4 0 0-15,1-2 0 0,2 2 0 0,4 2 0 0,6-3 0 0,3 3 0 32,3-3-784-32,5 1-144 0,5-1-32 0,8-2 0 15,6-3-2448-15,8 0-496 0</inkml:trace>
  <inkml:trace contextRef="#ctx0" brushRef="#br0" timeOffset="983.99">974 4405 11055 0,'0'0'976'0,"-9"-1"-784"0,9 1-192 0,0 0 0 16,0 0 464-16,0 0 48 0,0 0 16 0,0 0 0 15,0 0 320-15,0 0 64 0,0 0 16 0,5-9 0 16,2 1 272-16,2-1 48 0,2 2 16 0,1-1 0 15,4-3-176-15,3-2-16 0,0 3-16 0,7-3 0 16,4 0-224-16,3-1-64 0,2 0 0 0,3 0 0 0,4 0-256 0,0 3-64 16,0 2-16-16,-2-1 0 0,-2 2-80 15,-1 2-16-15,-2-1 0 0,-2 4 0 0,-4 1 16 0,1 4 0 16,-4 4 0-16,-3 4 0 0,-2-2-96 0,-2 5-32 16,-3 2 0-16,-3 3 0 0,-5 2 16 0,-6 8 0 15,-3 0 0-15,-4 5 0 0,-2 5 0 0,-7 1 0 16,-2 3 0-16,-4-2 0 0,-3-1-112 0,-4-1-128 15,-2-1 176-15,-2-1-176 0,2-2 128 0,-2-3-128 16,1-5 0-16,-1 1 0 0,2-4 0 0,1 1 0 16,3-1 0-16,3-4 0 15,4-1-496-15,3 0-208 0,2-5-32 0,5-2-16 16,1-1-2064-16,7-10-400 0,0 0-96 0,0 0-16 0</inkml:trace>
  <inkml:trace contextRef="#ctx0" brushRef="#br0" timeOffset="2034.12">1524 4527 17215 0,'0'0'768'0,"0"0"144"0,0 0-720 0,9-6-192 0,-9 6 0 0,0 0 0 15,10-2 688-15,-10 2 96 0,0 0 32 0,3 12 0 16,-3 2 128-16,-2-2 16 0,-5 4 16 0,-2 7 0 15,0-1-80-15,-2 3-32 0,-2 1 0 0,-2 4 0 16,-2 4-320-16,-2 3-64 0,-1 1-16 0,-2 6 0 16,0 8-256-16,0 3-48 0,-3 6-16 0,3 3 0 15,-1-3-144-15,1 4 0 0,0-2 0 0,0 4 128 0,-4 1-128 0,2 2 0 16,-1 1 0-16,0 1 128 0,1 1-128 0,0 2 128 16,-1-2-128-16,-1 4 128 0,1-2 64 0,1 0 0 15,0 2 0-15,2 3 0 0,0-2-192 0,3 6 128 16,1-4-128-16,3 2 128 0,1-1-128 0,3 1 0 15,1 5 0-15,1 0 0 0,1 4 0 0,0-1 0 16,6-1 0-16,-3 2 0 0,1 1 0 0,1 2 0 16,0 4 0-16,3-4 0 0,-2 0 0 0,4 1 0 15,-2-2 0-15,3-1 0 0,1 2 0 0,0-4 0 16,1-2 0-16,2-1 0 0,0 3 0 0,2-2 0 0,-1 0 0 0,3-4 0 16,2-4 0-16,2 1 0 15,0-2 0-15,2 4 0 0,-1-5 0 0,1 4 0 0,1-5 0 16,-2 6 0-16,2-3 0 0,-1 3 0 0,-2-5 0 0,0 6 0 15,3-5 0-15,0 5 0 0,-4 0 0 0,0 1 0 16,-2 0 0-16,1-1 0 0,1-4 0 0,0 0 0 16,-1-5 160-16,-1 2-160 0,2 3 192 0,0-3-192 15,-2 1 192-15,1 0-64 0,-1-4 0 0,2 2-128 16,-2 5 176-16,2-4-176 0,-2 2 160 0,2 1-160 16,-1-1 160-16,2 0-160 0,-1-4 160 0,0 1-160 15,-1-1 128-15,1 1-128 0,0 0 0 0,2-3 144 16,5-1-144-16,-1 1 0 0,-1-2 144 0,2 3-144 15,0 1 0-15,1 0 0 0,1-3 0 0,-2-5 128 16,0 0-128-16,-1-1 0 0,0-3 0 0,2 3 128 0,0-2-128 0,0-3 176 16,0 4-176-16,1-6 192 0,1-1-16 0,0 0 0 15,0 4 0-15,0-2 0 0,2 0 16 0,-1-2 16 16,-1-3 0-16,2-2 0 0,1-1 32 0,-2-2 0 16,-2 0 0-16,0-2 0 0,-2 0-32 0,0-1 0 15,-2-1 0-15,1 2 0 0,2-3-80 0,-2 2 0 16,-2-1-128-16,2-1 192 0,3-4-192 0,1 2 128 15,0-2-128-15,3 2 0 0,0 4 0 0,2-5 128 16,-1 3-128-16,5-4 0 0,0 1 0 0,3 3 128 16,2 3-128-16,-3-5 0 0,-2-1 128 0,0 0-128 15,1-1 0-15,1-4 144 0,2-3-144 0,2 1 0 16,2-2 0-16,1-4 128 0,0-1-128 0,1 1 0 0,0-2 0 0,3 3 128 16,2-3-128-16,0 1 128 0,-4-3-128 15,-2 1 128-15,4-5-128 0,-1 1 192 0,4 5-192 0,2-5 192 16,-2 1-64-16,3 2 0 0,0-3 0 0,-1 0 0 15,-1 1-128-15,1 1 160 0,0-2-160 0,1-3 160 16,1-2-160-16,4 1 160 0,-1-2-160 0,4-1 160 16,1-1 16-16,0 0 0 0,0-2 0 0,0 4 0 15,-1-6-16-15,3 0 0 0,2 3 0 0,2-6 0 16,2 0-160-16,-2-2 192 0,2-3-192 0,-2-2 192 16,1 0 0-16,2 0 16 0,1-1 0 0,0 1 0 15,-1-1-48-15,-1-3-16 0,-3-1 0 0,-1 1 0 16,-2 3 16-16,1-2 0 0,1-1 0 0,1-2 0 15,-2 1 32-15,-1-1 16 0,-2-2 0 0,-4 4 0 16,-5-2 80-16,0-2 16 0,0 4 0 0,-2-1 0 0,-1 0-112 0,-2 1-32 16,-1 1 0-16,-5 1 0 0,-4-1-32 0,-3-1-128 15,-2 3 192-15,-3 1-64 0,-2-2-128 0,-3 2 128 16,-4 0-128-16,-2 0 128 0,-3 0-128 0,-1 0 0 16,-3 0 144-16,-11 0-144 0,0 0 0 0,0 0 0 15,10-2 0-15,-10 2 0 16,0 0-1424-16,0 0-208 0,0 0-32 0,-4-5-16608 0</inkml:trace>
  <inkml:trace contextRef="#ctx0" brushRef="#br0" timeOffset="2751.34">6555 14783 27647 0,'0'0'2448'0,"0"0"-1952"0,8-6-496 0,-2 1 0 32,6-2-464-32,0 4-192 0,5-1-48 0,3 5 0 0,4 2 704 0,2 0 224 15,2 2 0-15,2-1 0 0,-1 3-80 0,2 2-16 0,1-2 0 0,0 6 0 16,1 0 48-16,1 3 0 16,1-1 0-16,1 7 0 0,0 1-176 0,-1 0 0 0,-3 5 0 0,2-2 0 15,-1 5 144-15,-2 2-144 0,-3-1 160 0,-5 0-160 16,-4 3 384-16,-4-2-32 0,-1-2 0 0,-6 2 0 15,-4-4 608-15,-6 1 128 0,-4 1 32 0,-4-2 0 16,-6 4 176-16,-3 0 48 0,-6 0 0 0,-4 2 0 16,-4-1-352-16,-4 0-64 0,-4 1-16 0,-2 1 0 15,-3 4-400-15,-1-2-96 0,0 0-16 0,-4 0 0 16,-2-1-272-16,2-1-128 0,1-3 0 0,7-3 128 16,3-4-832-1,9-2-160-15,7-6-32 0,6-8-11120 0,8-1-2208 0</inkml:trace>
  <inkml:trace contextRef="#ctx0" brushRef="#br0" timeOffset="3919.42">8487 14937 11967 0,'0'0'1072'0,"-5"5"-864"15,1 0-208-15,-2 2 0 0,1 1 1808 0,1 1 320 16,0 4 64-16,1 1 16 0,-1 8-1088 0,1 1-224 16,2 6-32-16,-3 4-16 0,2 6-64 0,-1 3-16 15,0 9 0-15,2 2 0 0,-1 5-176 0,-1 6-32 16,1 2-16-16,-1 4 0 0,0-2-320 0,-2-1-64 16,-2-5-16-16,-1 1 0 0,1-7 192 0,-2-6 48 15,0-5 0-15,-3-2 0 0,2-5 496 0,1-5 96 16,0-9 32-16,2-3 0 0,0-5 32 0,2 0 16 15,0-9 0-15,0-2 0 0,5-5-32 0,-5-7 0 16,-1-3 0-16,1-8 0 0,-2-6-384 0,3-3-64 16,1-6-32-16,-1-5 0 0,0-7-320 0,1-3-64 15,2-8-16-15,2-5 0 0,2-5-144 0,2-1 0 16,3-7 0-16,2 6 0 0,3-1 0 0,6-1 0 16,5 0 128-16,1 5-128 0,1 4 0 0,16-23 0 15,-2 15 0-15,0 10 0 0,-2 9 0 0,1 8 0 16,1 5 0-16,2 4 0 0,-3 9 0 0,0 6 0 0,-1 6 0 0,-1 6 0 15,-2 5 0-15,-4 6 0 16,-4 4 0-16,-4 6 0 0,-5 4 0 0,-6 8 0 0,-3 1-128 0,-4 3 128 16,-5 0 0-16,-3-3 0 0,-6 2 0 0,-4 1 0 15,-3 1 128-15,-1-12-128 0,-5 2 192 0,-14 12-64 16,-6-2 64-16,0-4 16 0,-2-1 0 0,15-11 0 16,-1 0-208-16,-14 4 176 0,8-9-176 0,14-3 160 15,0-4-160-15,3-3 0 0,3-2 0 0,-3-4 0 16,6-5-1936-16,8-3-272 0,6-2-48 0,8-3-9552 15,6-4-1904-15</inkml:trace>
  <inkml:trace contextRef="#ctx0" brushRef="#br0" timeOffset="4202.92">9533 15381 35935 0,'-12'7'3200'0,"3"2"-2560"16,1-3-512-16,2 6-128 0,1-1 864 0,0 5 160 15,0 1 16-15,2 4 16 0,2 3-592 0,0 3-112 16,-2 2-32-16,-1-1 0 0,0 1-80 0,-1 3-32 16,1-4 0-16,1 4 0 0,0-1 160 0,1 4 16 15,2-5 16-15,0-1 0 0,2 2-144 0,4-6-16 16,5 1-16-16,-1-6 0 0,2-2-80 0,1-5-16 15,4-6 0-15,1 0 0 0,1-4-128 0,6-4 128 16,4-4-128-16,2-4 128 0,-1-6-128 0,3-3 0 16,0-4 0-16,2-6 0 15,-1-2-1904-15,-2 1-464 0,-3-3-80 0</inkml:trace>
  <inkml:trace contextRef="#ctx0" brushRef="#br0" timeOffset="4352.13">9601 14948 39615 0,'-13'-1'3520'0,"2"-4"-2816"16,2 0-560-16,2 2-144 0,7 3 1456 0,0 0 256 16,0 0 48-16,0 0 16 0,0 0-1296 0,0 0-256 15,0 0-48-15,2-11-16 16,-1 3-1088-16,-1 8-224 0,4-11-32 0,-4 11-18336 0</inkml:trace>
  <inkml:trace contextRef="#ctx0" brushRef="#br0" timeOffset="5055.3">11973 15162 17503 0,'-14'-25'768'0,"4"7"176"0,-2-4-752 0,1-1-192 16,-1-5 0-16,2 5 0 0,-1 1 2048 0,0 1 384 15,1 6 80-15,1 1 16 0,1 0-1008 0,-1 6-208 16,-3 1-32-16,-2 5-16 0,0 4-240 0,-1 3-64 16,-2 2 0-16,1 6 0 0,-2 5-512 0,-1 9-128 15,-3 6 0-15,2 4-16 0,-2 1-176 0,5 5-128 16,0 0 144-16,3 4-144 0,3-5 208 0,2-1-48 15,5-4-16-15,1-4 0 0,2-5-144 0,4-7 128 16,1-5-128-16,1-6 128 0,5-1 144 0,3-6 32 16,2-3 0-16,4-2 0 0,2-8 176 0,4-2 32 15,-1-4 16-15,0-3 0 0,5-5-128 0,-1-1-16 0,1 0-16 0,-1-2 0 16,-1 4-224-16,-3-1-144 0,-3 1 192 16,-2 6-192-16,-2 4 144 0,-3 4-144 15,-2 6 0-15,-2 3 144 0,-10 0-144 0,10 8 0 0,-2 5 0 0,1 5 0 16,-3 2 0-16,0 4 0 0,-1 3 0 0,2-4 0 15,-1-2-224-15,1 1 80 0,3-2 16 0,0-2 0 32,0-3-2448-32,0-5-496 0,2 1-80 0</inkml:trace>
  <inkml:trace contextRef="#ctx0" brushRef="#br0" timeOffset="5403.51">12663 15025 29775 0,'-10'31'1312'0,"3"-8"288"0,0 8-1280 0,-2-1-320 16,0 6 0-16,-2 1 0 0,-3-2 1216 0,0 1 192 15,0-2 48-15,1-3 0 0,0-4-336 0,3-6-64 16,2-2-16-16,1-5 0 0,3-7-432 0,4-7-96 16,0 0 0-16,0 0-16 0,13-12-208 0,3-4-32 15,2-9-16-15,6-1 0 0,2-4-96 0,-1-3-16 16,-1 2 0-16,0 1 0 0,3-3-128 0,-2 2 0 15,2 1 0-15,0 6 128 0,-2 5-128 0,2 5 0 16,0 5 0-16,-2 3 0 0,0 10 0 0,0 6 0 16,-4 8-144-16,0 2 144 0,-4 3-128 0,-4 2 128 15,-5 10-192-15,-3-1 192 0,-5 0 0 0,-5 3 0 0,-2 1 0 0,0-1 0 16,-3-3-224-16,1-3 64 0,1-4 16 0,4-4 0 31,2-2-592-31,3-6-112 0,1-4-32 0,-2-11 0 16,11 0-2288-16,3-3-464 0,1-8-80 0,4-5-32 0</inkml:trace>
  <inkml:trace contextRef="#ctx0" brushRef="#br0" timeOffset="5804.14">14004 15063 24879 0,'0'0'1088'0,"-9"-1"256"0,-5-3-1088 0,1 1-256 16,-1-1 0-16,-1 3 0 0,-1 0 1920 0,-1 2 320 15,1 0 64-15,-5 6 0 0,-3 2-1632 0,0 3-336 16,0 5-64-16,0 1-16 0,-2 2 48 0,1 3 0 16,-6 5 0-16,2 2 0 0,0-2 128 0,0 4 16 15,1 0 16-15,5-3 0 0,5 4-224 0,5-2-48 0,3-2-16 0,4-7 0 16,6-5-48-16,5-4 0 16,0-3 0-16,8-3 0 0,6-4 144 0,4-5 32 0,3-3 0 0,5-3 0 15,2-7 80-15,2-4 0 16,2-8 16-16,1-3 0 0,0-7-16 0,2-4-16 0,-2-1 0 0,-1-2 0 15,-3-1-112-15,1-2-32 16,-4-2 0-16,0-11 0 0,-6-1 176 0,-2-8 48 0,-3-3 0 0,-6-8 0 16,-6-12-192-16,-4-3-16 15,-4-7-16-15,-3 11 0 0,2 10-224 0,0 14 144 0,-3 20-144 16,0 17 128-16,-1 7-128 0,0 15 0 0,-1 8 0 0,-5 10 0 16,-2 17 128-16,-5 9-128 0,0 7 0 0,-2 9 128 15,-1 8-128-15,1 4-144 0,0 8 144 0,0 6-208 16,1 4 16-16,2 4 0 0,-2 4 0 0,5-1 0 15,3-1-1728-15,5-9-320 0,5-9-80 16,5-8-9456-16,6-10-1872 0</inkml:trace>
  <inkml:trace contextRef="#ctx0" brushRef="#br0" timeOffset="6370.82">15925 14748 23951 0,'-11'-7'1056'0,"6"3"224"0,-1-4-1024 0,1-1-256 0,-1-4 0 0,1-1 0 16,-3-4 1408-16,0 2 208 16,-2 3 48-16,-1-2 16 0,-3 1-1104 0,-2 1-240 0,-1 0-32 0,-4 4-16 15,-3 8 128-15,-1 5 32 16,-3 4 0-16,0 2 0 0,-4 11-96 0,0 3-16 0,0 8 0 0,2 6 0 16,-1 6 80-16,5 3 16 0,2-2 0 0,2 2 0 15,2 3-64-15,4-8-16 0,7-3 0 0,4-4 0 16,5-6-144-16,7-6-16 0,3-4-16 0,4-5 0 15,1-1 272-15,6-10 64 0,4-3 16 0,5-1 0 16,5-9 32-16,3-3 0 0,5-8 0 0,0-4 0 0,1-1-160 16,-5-3-16-16,-3-1-16 0,-5 2 0 15,-1-1-176-15,-2 5-16 0,-3 0-16 0,-3 9 0 0,-5 3-32 0,-5 7 0 16,-2 1 0-16,3 8 0 0,-3 1 160 0,0 10 32 16,-1 6 0-16,0 9 0 0,-3 7-96 0,-1 6-16 15,-2 8 0-15,-3 28 0 0,-4 2-64 0,-5-1-16 16,-4 0 0-16,-3-1 0 0,-8 4 48 0,5-26 0 15,-3 8 0-15,-3-3 0 0,-3 0-48 0,-3-4 0 16,-2-4 0-16,-3-4 0 0,-2-8 96 0,1-3 16 16,2-6 0-16,-1-4 0 0,3-7-240 0,-2-5 0 15,2-8 0-15,0-2 0 16,0-8-896-16,3-8-208 0,1-6-48 0,-10-15-16 16,0-6-2544-16,6-10-512 0</inkml:trace>
  <inkml:trace contextRef="#ctx0" brushRef="#br0" timeOffset="6854.91">18441 14059 27871 0,'-5'-21'1232'0,"4"10"256"0,-1 5-1184 0,2 6-304 15,0 0 0-15,0 0 0 0,0 0 816 0,-3 20 96 16,-1 5 32-16,-1 10 0 0,-2 9-384 0,-1 3-80 15,-1 5-16-15,0 8 0 0,-1 2-144 0,2 7-48 16,-2 2 0-16,2 0 0 0,-2 2 160 0,3 2 16 16,-3 5 16-16,2-3 0 0,-1 3-464 0,0-3 0 15,-1-6 0-15,0-10 0 16,3-6-3184-16,1-11-720 0</inkml:trace>
  <inkml:trace contextRef="#ctx0" brushRef="#br0" timeOffset="7222.29">17997 14739 26543 0,'0'0'1168'0,"0"0"256"0,12 1-1136 0,5 2-288 0,3-1 0 0,6-1 0 15,4-1 1104-15,7 0 176 0,6-1 16 0,7 0 16 16,7-2-544-16,0 1-128 0,0-5 0 0,1 1-16 16,-4 0-176-16,-16 1-48 0,3-2 0 0,3 3 0 0,-2 2-256 0,0-2-144 15,-3-2 160-15,-4 1-160 0,-3 0 208 0,-4-2-48 16,-3 2-16-16,-6 3 0 0,-3 2 240 0,-5 3 32 15,-2 5 16-15,-3 5 0 0,-8 4 176 0,-3 8 32 16,-5 0 16-16,-4 8 0 0,-2 3-272 0,0-1-64 16,-2 5-16-16,3 0 0 0,1 2-80 0,5-2-16 15,1-3 0-15,7-3 0 0,5-2-208 0,1-12 128 16,2-1-128-16,11 5 0 0,3-5 352 0,3-6-32 16,5-2 0-16,0-8 0 0,3-4 16 0,1-7 0 15,4-3 0-15,-2-5 0 0,-1 0-64 0,-13 2-16 16,2-4 0-16,-3-2 0 0,-2-3 32 0,-4-4 0 15,-4 0 0-15,-5-3 0 0,-5-2 96 0,-5-1 0 16,-6-4 16-16,-11-12 0 0,-3 7-256 0,-4 7-144 16,-4 7 160-16,-2 4-160 0,3 12-192 0,1 0-128 15,0 2-16-15,2 6-16 16,4 4-2016-16,-1 4-384 0,4 2-96 0</inkml:trace>
  <inkml:trace contextRef="#ctx0" brushRef="#br0" timeOffset="7875.01">20876 13707 20271 0,'-13'-5'1792'0,"13"5"-1424"0,0 0-368 0,0 0 0 16,0 0 1280-16,0 0 192 15,-4 15 48-15,2 3 0 0,0 2-944 0,2 9-176 0,0 3-32 0,0 9-16 16,-2 1 160-16,-1 8 16 15,-2 5 16-15,-1 4 0 0,-3 5 368 0,-1 6 80 0,-6 4 16 0,0 1 0 16,-4 2-304-16,-2 4-64 0,-1-8-16 0,0-4 0 16,-2-9-368-16,6-7-80 0,0-6-16 0,2-10 0 15,2-10 608-15,5-3 112 0,5-8 16 0,3-4 16 16,2-12-80-16,0 0-32 0,13-2 0 0,5-3 0 16,5-7-272-16,5-4-48 0,4-3-16 0,6-2 0 15,2-1-336-15,4 4-128 0,0 3 0 0,-1 2 144 16,0 6-144-16,-2 4 0 0,-4 6 0 0,-1 8 0 0,-3 7 0 0,-7 6-176 15,-5 0 176-15,-2 8-128 0,-5 2 128 0,-7-1 0 16,-5-2 0-16,-7 3 0 0,-7 3 0 0,-2-4 0 16,-6-2 160-16,-6-5-160 0,-5 1 192 0,-5-3-64 15,-2-5-128-15,-4-2 192 0,-1-6-192 0,1-7 176 16,1-4-176-16,4-4 160 16,2-10-960-16,3-2-192 0,1-5-32 0,6-3-11408 15,5-8-2288-15</inkml:trace>
  <inkml:trace contextRef="#ctx0" brushRef="#br0" timeOffset="8176.39">21670 14837 32655 0,'14'8'1440'0,"-5"-6"304"0,5-2-1392 0,4 0-352 0,3 1 0 0,4-2 0 16,0-2 1088-16,2-2 160 0,-1-1 32 0,0-1 0 15,-3-4-768-15,-3 1-128 0,-1-4-48 16,-2-3 0-16,-3 0 192 0,-4-1 48 0,-4-3 0 0,-3 4 0 16,-5 0 272-16,-1 6 64 0,-8 2 16 0,0 0 0 15,-3 4-224-15,-6 5-64 0,-3 5 0 0,-14 11 0 16,-1 3-400-16,-2 8-96 0,1 2-16 0,0 6 0 16,2 2 96-16,4 3 16 0,3-2 0 0,10-5 0 15,7-5-64-15,11 3-16 0,7-6 0 0,4-6 0 16,3-1-160-16,6 1 0 0,5-1 0 0,5-5 0 15,5-1-1072-15,4-7-144 16,2-2-16-16,8-6-12240 0,7-2-2448 0</inkml:trace>
  <inkml:trace contextRef="#ctx0" brushRef="#br0" timeOffset="8674.4">24259 14561 19343 0,'0'0'848'0,"-6"-8"192"0,1-3-832 0,-1-1-208 0,-1 5 0 0,0-4 0 0,-2 5 2752 15,-3 2 496-15,-2-3 96 0,-1 4 32 0,-3 3-1888 16,-3 4-368-16,-6 4-80 0,-4 2-16 0,-4 6-480 0,-2 8-96 16,-4 3-32-16,1 6 0 0,-2 7 96 0,2 3 32 15,3 0 0-15,6 5 0 0,1-3 32 0,8-2 16 16,2-2 0-16,9-6 0 0,6-2-272 0,5-6-64 16,5 1-16-16,6-8 0 0,3-2-64 0,6-4-16 15,0-4 0-15,8-1 0 0,5-5-160 0,8 0 0 16,2-3 0-16,8-2 0 15,6-2-784-15,4-2-192 0,0-5-48 0,-18 4-10864 16,3-7-2176-16</inkml:trace>
  <inkml:trace contextRef="#ctx0" brushRef="#br0" timeOffset="9303.16">24965 14479 23951 0,'-19'9'1056'0,"9"-5"224"0,-3 5-1024 0,-1 2-256 16,-1 6 0-16,-3 5 0 0,0 4 2448 0,-1 4 432 16,-1 4 96-16,-1 0 16 0,0-1-1664 0,0 0-336 0,4 2-64 0,1-4-16 15,4-3-272-15,4 0-48 0,5-5-16 16,6-3 0-16,3-2-384 0,5-5-64 0,4-3-128 0,3-5 176 16,2-3 176-16,3-4 32 0,2-5 16 0,2-4 0 15,1-1 48-15,0-2 0 0,-3-4 0 0,1-1 0 16,-5-1-160-16,-3-1-32 0,-5 1 0 0,-3-2 0 15,-5-1 0-15,-2 1 0 0,-6-1 0 0,-2 1 0 16,-4 3-128-16,-2 1-128 0,-3 4 192 0,-4 4-192 0,0 1 0 16,0 3 0-16,1 5 0 0,-1 2-144 0,0 3-80 15,4 1-16-15,2-2 0 0,2 8 0 16,5-4-240-16,4 2-48 0,1-9-16 0,10 7 0 16,3 0-336-16,6 0-64 0,5-6-16 0,4-1 0 15,4 0 96-15,3 0 16 0,5-3 0 0,0-1 0 16,1 2 208-16,-1-2 64 0,-2 3 0 0,-3 1 0 0,0 2 576 15,-4 2 0-15,-1 1 0 0,-1 0 0 0,-2 9 320 0,-2-2 176 16,-2 0 32-16,-4 4 16 0,-3 2-32 0,-3 1-16 16,-3 2 0-16,-3 0 0 0,-4-2-48 0,-1 1 0 15,-4-2 0-15,1 0 0 0,-1-3 48 0,-2 0 0 16,-2-1 0-16,2 0 0 0,-1-3 144 0,1 0 48 16,-3-4 0-16,2 2 0 0,2-5-80 0,3-4-16 15,0 0 0-15,0 0 0 0,0 0-144 0,0 0-48 16,2-8 0-16,3-3 0 0,3-2-128 0,1 0-16 15,1-1-16-15,1-1 0 0,3 1-240 0,0 2 0 16,0-2 0-16,0 1 0 0,1 4 0 0,1 0 0 0,-1 5 0 16,-1 3 0-16,-1 3 0 0,-1 4 0 0,0 4 0 15,-2 0 0-15,-1 4 0 0,-1 1-128 0,-1 2 128 0,0 0 0 16,-4 1 0-16,2 0 0 0,-1 1 0 16,1-1 0-16,-1-3 0 0,4 0 0 0,-2-4 0 0,2 1 0 15,2-5 0-15,-1 0-128 0,1-3 128 0,0-1 0 16,0-3-352-16,4-2-16 0,-1-1 0 0,7-4 0 15,2 3-1696 1,1-1-352-16,-3-5-64 0,4 3-9744 0,2 0-1968 0</inkml:trace>
  <inkml:trace contextRef="#ctx0" brushRef="#br0" timeOffset="9610.24">26570 13606 24879 0,'-6'-10'2208'0,"1"4"-1760"15,0-1-448-15,5 7 0 0,0 0 2624 0,-5 7 432 16,0 0 80-16,-3 9 32 0,-1 1-2336 0,-4 6-448 16,-2 6-112-16,-8 20-16 0,2 4 16 0,-1 6 0 15,-1 0 0-15,2 6 0 0,0-1 224 0,1 3 32 16,-4 3 16-16,2 4 0 0,-1 2-32 0,0 3 0 15,-2-5 0-15,7-19 0 0,-1 4-512 0,1 3 0 16,0-5-192-16,2-1 48 16,1-5-2320-16,2-4-464 0,2-9-80 0,2-7-7472 0,-3-6-1488 15</inkml:trace>
  <inkml:trace contextRef="#ctx0" brushRef="#br0" timeOffset="9724.52">25762 14538 20271 0,'14'-5'1792'0,"-5"1"-1424"0,3-1-368 0,5 0 0 15,7 0 3600-15,8 2 656 0,10 1 128 0,9 0 32 16,8 1-2624-16,8-1-512 0,2 2-96 0,6-3-32 16,3-2-496-16,6 0-96 0,7 1-32 0,-3 0 0 15,4 0-400-15,-8 2-128 0,-2 1 0 0,27-2-18752 16</inkml:trace>
  <inkml:trace contextRef="#ctx0" brushRef="#br0" timeOffset="10601.55">28656 14571 20271 0,'-2'-6'1792'0,"-2"0"-1424"0,1-2-368 0,0 0 0 0,-1 0 2928 0,-1-1 512 16,-3 3 96-16,-3-3 32 0,-3 5-2624 0,-2 4-528 15,-1 2-96-15,-1 3-32 0,-1 4-160 0,0 3-128 16,-3 4 192-16,-1 4-192 0,-1-1 192 0,-1 5-192 16,-3 8 192-16,1-2-192 0,0 3 320 0,3 1-32 15,0-3-16-15,7 4 0 0,6-2-144 0,5-7-128 16,4 0 192-16,6-6-192 0,5-3 400 0,5-6-16 15,3-1-16-15,4-3 0 0,1-5 256 0,3-2 48 16,1-4 16-16,-2-1 0 0,-3-5-240 0,-2 0-32 16,-2-5-16-16,-3-1 0 0,-3 0-224 0,-3-2-48 15,-4-1-128-15,-4-1 192 0,-4-1-192 0,0 0 176 16,-5-2-176-16,-2 1 160 0,-3-2-160 0,-1-1 0 16,-2 3 144-16,3 0-144 0,0 1 0 0,6-2 0 15,2 0 0-15,7 3 0 0,4 1 0 0,6 2 0 16,3 3 0-16,3 3 0 0,4-1 0 0,3 6 0 15,4-3 0-15,-4 7 0 0,5-4 0 0,4 5 0 16,4 1 0-16,3 0 0 0,2 1 0 0,1 1 0 16,-1 2 0-16,-4 2 0 0,-3 5 0 0,-3 5-128 15,-4-1 128-15,-4 4 0 0,-2 1 0 0,-4 2-160 16,-3 2 160-16,-2 3 0 0,-4-3 0 0,-2 1 0 0,-2-2 0 0,-1-1 0 16,-1-3 240-16,-2-3-48 0,0 0-16 0,-1-4 0 15,3-4 128-15,-2 0 16 0,-1-8 16 0,0 0 0 16,0 0 112-16,8 0 32 0,2-7 0 0,3 1 0 15,2-6-96-15,1 1 0 0,3-2-16 0,2-3 0 16,0-2-240-16,3 0-128 0,3 0 128 0,2 2-128 0,1-2 0 16,0 4 0-16,-2 4 0 0,1 0 0 0,1 3 0 0,-2 5 144 15,-3 4-144-15,-1 3 0 16,-1 7 160-16,-1 4-160 0,-1 7 128 0,0 5-128 0,-2 7 176 0,-2 4-48 16,-1 0-128-16,-1 2 192 0,-1 4-192 0,0-4 176 15,-1-1-176-15,2-2 160 0,0-2-160 0,4-6 0 16,0-1 0-16,4-5 128 0,0-1-128 0,7-2 0 15,1-6-192-15,6-1-14112 16,1-3-2816-16</inkml:trace>
  <inkml:trace contextRef="#ctx0" brushRef="#br0" timeOffset="11582.91">8485 17524 12895 0,'-10'-8'1152'0,"-2"-1"-928"15,-1-5-224-15,-3 1 0 0,-4-3 3200 0,-3 2 576 16,-3-3 128-16,-2 1 32 0,-1-1-2400 0,1 3-496 16,0 5-80-16,3 2-32 0,-1 6-224 0,2 6-64 15,0 5 0-15,2 8 0 0,2 1-288 0,1 6-64 16,4 4-16-16,-1 4 0 0,1 2-272 0,3 2 0 0,0-1 128 0,4 0-128 15,5-4 192-15,1-6-32 16,4 2 0-16,1-6 0 0,3-4 112 0,1-4 32 0,3-8 0 0,2-1 0 16,-2-1 320-16,4-4 64 0,-1-2 16 0,2-5 0 15,1-4-176-15,2-2-16 16,0-5-16-16,0-1 0 0,0 0-112 0,-2-3 0 0,-3 0-16 0,0 0 0 16,-1 4-176-16,1 6-48 0,-3-2 0 0,0 5 0 15,-10 9-144-15,12 1 0 0,-1 9 0 0,1 0 0 16,-2 5 0-16,2 7 0 0,1 5 176 0,0-1-176 15,0 4 192-15,1-2-64 0,0-2-128 0,0-3 192 16,2-1-192-16,-1-3 0 0,3-3 0 0,1-2 0 16,2-3-512-16,0-8-128 0,2-4-48 15,1-8-11424-15,-1-2-2288 0</inkml:trace>
  <inkml:trace contextRef="#ctx0" brushRef="#br0" timeOffset="12202.27">9452 17391 13823 0,'0'0'1216'0,"-5"13"-960"16,0 2-256-16,1 1 0 0,2-1 4608 0,-2 4 864 0,1 3 176 15,3-1 48-15,-2 2-4544 0,-2 1-912 0,-4-1-240 0,-1 0 0 16,-3-4 0-16,-2 4 0 0,-2-1 0 0,1-3 0 15,0-5 0-15,2-3 0 0,3-1 0 0,2-2 128 16,8-8 240-16,0 0 48 0,0 0 16 0,0 0 0 16,0 0 176-16,7-9 32 0,0-4 16 0,5-1 0 15,-1-2-304-15,4-2-64 0,1-1-16 0,-2 0 0 16,0-2-144-16,-2 4-128 0,1 0 192 0,1 2-192 16,0-2 176-16,-1 5-176 0,-2-2 160 0,-1 3-160 15,-1 4 272-15,1 2-32 0,-1 0-16 0,-9 5 0 16,11 0-96-16,-11 0-128 0,0 0 176 0,10 5-176 15,-10-5 128-15,0 0-128 0,0 0 0 0,9 7 0 16,-9-7 128-16,0 0-128 0,0 0 0 0,6 11 0 0,-6-11 0 16,0 0 0-16,0 0 0 0,0 0 0 0,0 0 0 15,0 0 0-15,0 0 0 0,0 0 0 0,0 0 0 0,0 0 0 16,0 0 0-16,0 0 0 0,8-7 128 0,-2 1-128 16,0-1 0-16,-1 0 0 0,0 1 0 0,-5 6 0 15,7-11 0-15,-3 5 0 0,-4 6 0 0,5-10 0 16,-5 10 0-16,5-8 0 0,-5 8-224 0,7-9 48 15,0 4 16-15,-7 5 0 0,0 0-80 0,0 0-16 16,0 0 0-16,0 0 0 0,11 0 96 0,-11 0 16 16,12 1 0-16,-12-1 0 0,0 0 144 0,12 4-128 15,-12-4 128-15,12 8-128 0,-12-8 128 0,11 6 0 16,-11-6 0-16,10 13 0 0,-1-3 0 0,-1 3 0 0,0 1 0 16,-1 0 0-16,0-1 0 0,-2 7 0 0,1 3 0 15,-1 0 0-15,-1 3 0 0,-2 1 0 0,0 5 0 0,-1 0 0 16,-1-2 208-16,-1 2-16 0,-1 0-16 15,0-3 0-15,-1-4 16 0,2 3 16 0,0-6 0 0,1-3 0 16,1-4-208-16,3-2 128 0,0-2-128 0,3 0 0 31,-7-11-1680-31,13 3-432 0,1-1-96 0</inkml:trace>
  <inkml:trace contextRef="#ctx0" brushRef="#br0" timeOffset="12579.81">11767 17418 27647 0,'-10'-9'1216'0,"10"9"256"0,-7-7-1168 0,7 7-304 16,-6-7 0-16,6 7 0 0,0 0 2256 0,0 0 400 16,0 0 80-16,-5 13 16 0,-2 3-1760 0,-1 5-352 0,-3 4-64 0,1 2 0 15,0 5-16-15,1 2 0 0,-2 2 0 0,-1-1 0 16,0 0-224-16,1-6-32 0,1 0-16 0,5 2 0 15,0-7-288-15,0 1 128 0,1-3-128 0,2-5 0 32,0-1-384-32,4-7-192 0,-2-9-48 0,0 0 0 15,0 0-2448-15,12-4-512 0</inkml:trace>
  <inkml:trace contextRef="#ctx0" brushRef="#br0" timeOffset="12958.6">12555 17365 32255 0,'-6'14'1424'0,"3"-3"304"0,-1 6-1392 0,0 3-336 0,1 5 0 0,-1 1 0 0,0 3 1360 0,-2-1 208 16,-3 5 32-16,-1-2 16 0,-6-6-1120 0,1 3-240 15,0-4-32-15,-1 2-16 0,1-6 0 0,0-2 0 16,0-3 0-16,2-5 0 0,3 0 32 0,0-5 0 15,3 0 0-15,7-5 0 0,0 0 176 0,0 0 32 16,-2-10 16-16,4-2 0 0,3-4-112 0,3-1-32 16,1-5 0-16,2 0 0 0,2-1-320 0,1-2 0 15,3 0 0-15,0-2 0 0,2 4 128 0,2 3-128 16,-3-4 160-16,2 4-160 0,-1 4 0 0,1 5 0 16,-1 0 0-16,-1 8 0 0,-3 1 0 0,-1 7 0 15,-1 4 0-15,0 4 0 0,-2 7 0 0,-1 4-128 0,-1-2 128 16,-1 7 0-16,-3 1 0 0,-1 1 0 0,-4-1 0 0,0-1 0 15,-4 1-160-15,4 0 32 0,-5-6 0 0,0 1 0 16,0-5-112-16,2-2-16 0,-1-5 0 0,2 0 0 31,-1-3-1456-31,3-10-288 0,0 0-64 0,0 0-14464 0</inkml:trace>
  <inkml:trace contextRef="#ctx0" brushRef="#br0" timeOffset="13200.69">13638 16718 34847 0,'0'0'1536'0,"-4"11"320"0,0 7-1472 0,0 6-384 0,-1 3 0 0,-1 7 0 16,-2 2 800-16,-2 6 96 0,-2 3 0 0,-2 4 16 0,-2-1-400 0,0 4-96 15,-3 2-16-15,0 3 0 0,1 2-128 0,0 0-16 16,1-1-16-16,1 1 0 0,2-3-240 0,0-3 0 15,3-4 0-15,2-4 0 16,2-3-2560-16,2-6-496 0,1-4-96 0,2-8-32 0</inkml:trace>
  <inkml:trace contextRef="#ctx0" brushRef="#br0" timeOffset="13347.15">13208 17475 32255 0,'0'0'2864'0,"0"0"-2288"0,0 0-576 0,12 4 0 16,2-1 1216-16,5 0 128 0,4 0 16 0,3 0 16 16,2-3-896-16,3-2-176 0,-1-2-48 0,3-1 0 31,2-1-2000-31,-1 0-416 0,0-3-80 0</inkml:trace>
  <inkml:trace contextRef="#ctx0" brushRef="#br0" timeOffset="13631.58">13872 17642 35183 0,'0'0'1552'0,"15"-1"336"0,0-3-1504 0,3 0-384 0,2 0 0 0,1-3 0 0,0-1-160 0,0-4-96 16,-1 0-32-16,-1 0 0 0,-1-3 288 0,-2 0 128 15,0-2-128-15,-5 1 192 0,-3-2-192 0,-3 4 0 16,-4 3 0-16,-2-1 0 0,-3 3 224 0,-1 3-48 15,-4 3-16-15,-1 5 0 0,-3 4 272 0,-2 3 48 16,0 6 16-16,-2 3 0 0,-2 2-192 0,0 4-48 16,1 3 0-16,0 2 0 0,1 1-32 0,1 0-16 15,4 2 0-15,1-4 0 0,3 1-32 0,4-4-16 16,2 1 0-16,5-6 0 0,1-1-160 0,3-4 0 16,4-3 0-16,4-2 0 15,0-4-2480-15,3 0-528 0</inkml:trace>
  <inkml:trace contextRef="#ctx0" brushRef="#br0" timeOffset="13889.45">14392 17622 26719 0,'-10'15'2368'0,"1"4"-1888"0,-4 2-480 0,-1 4 0 15,1-1 1648-15,-1 1 224 0,0 2 48 0,2-6 16 16,0-1-416-16,1-4-96 0,-1-2-16 0,5-5 0 15,0-1-96-15,7-8-32 0,0 0 0 0,0 0 0 16,0 0-624-16,8-18-128 0,2-3-16 0,4-4-16 16,1-2-224-16,4-3-32 0,7 1-16 0,-2 1 0 0,1 1-224 15,2 1 128-15,1 2-128 0,1 1 0 16,-1 3 0-16,1 4 0 0,2 3 0 0,-1 1 0 16,-3 2 0-16,2 5 0 0,-2 3 0 0,-4 2 0 15,-3 2-1472-15,-2 3-256 0,-3 2-32 0,-2-2-16896 16</inkml:trace>
  <inkml:trace contextRef="#ctx0" brushRef="#br0" timeOffset="14328.11">15322 17386 17503 0,'0'0'1552'0,"0"0"-1232"0,-7 0-320 0,7 0 0 15,-8 4 3584-15,8-4 640 0,-5 14 144 0,1 5 32 16,1 3-2848-16,-2 3-560 0,3 1-112 0,-1 4-32 15,1 1-112-15,0 0-32 0,0 5 0 0,1 1 0 16,-2 0-208-16,1 1-48 0,-2-5-16 0,1-1 0 16,2-3-112-16,2-6 0 0,0-4-16 0,2-4 0 15,1-1-80-15,1-6-16 0,-5-8 0 0,10 2 0 16,0-4 304-16,4-5 64 0,-1-5 16 0,3-5 0 0,0-3-80 16,2-3 0-16,1-8-16 0,1 3 0 0,-1-1-272 0,-1 0-48 15,-2 0-16-15,1-3 0 0,-1 2-160 16,1 0 0-16,-1 2 0 0,3 4 128 0,1 0-128 0,0 5-144 15,4 4 144-15,-2 2-208 16,1 0-944-16,-1 4-176 0,1 4-32 16,1 3-16-16,3 2-1984 0,-1 1-400 15</inkml:trace>
  <inkml:trace contextRef="#ctx0" brushRef="#br0" timeOffset="14901.44">16654 17402 30399 0,'0'0'2704'0,"-7"-5"-2160"0,-4-3-544 0,1 4 0 16,-1 3 1584-16,-3 1 208 0,-3 1 32 0,-4 4 16 15,-1 2-1328-15,-5-2-256 0,-1 4-48 0,-1 2-16 16,-1 4 64-16,1 2 16 0,1 1 0 0,0 1 0 16,-2 0 160-16,6 1 16 0,1-1 16 0,3 0 0 15,2 0-160-15,4 0-48 0,4-1 0 0,4-3 0 16,2 1-256-16,3-2 0 0,3-7 0 0,3 3 0 15,4-5 192-15,3-1-64 0,-1-4 0 0,4-1-128 16,2-2 320-16,1 1-32 0,-1-1-16 0,0 1 0 16,-2-1-96-16,-1 1-32 0,-2 2 0 0,-2 2 0 15,1 0-144-15,-1 1 0 0,-2 2 0 0,1 6 128 16,-5-4-128-16,2 5 128 0,-1-2-128 0,3 1 128 16,-3 3-128-16,2-2 0 0,0 2 0 0,4 0 0 15,-1-3 0-15,3-5 0 0,0 1 0 0,0-1 0 0,2-6 0 16,5-4 0-16,2-1 0 0,2 0 0 0,1-5 0 15,3 1 0-15,4-5 0 0,-1 3 128 0,-1-1-128 0,2-3 0 16,-2-3 0-16,0 0 0 0,-2 1 0 0,-2-1 0 16,1-3 128-16,1 0-128 0,1-3 0 0,-1 0 0 15,-1-4 0-15,2 0 0 0,-2-5 0 0,1-3 0 16,0-5 128-16,-2-2-128 0,1 0 0 0,-2-8 0 16,-4-6 0-16,-3-3 0 0,-3 2 0 0,-5-3 0 15,-2-7 176-15,-5 6-176 0,-3 2 0 0,-1 6 0 16,-1 5 0-16,-2 7-160 0,-1 7 288 0,-4 9 64 0,-4 5 16 15,-1 11 0-15,-4 2 0 0,-3 8 0 16,-5 9 0-16,-2 9 0 0,-2 3-208 0,-2 12 0 0,-1 7 0 16,0 9 0-16,0 7 0 0,2 5 0 0,3 4 0 0,4 4 0 15,1 2 0-15,7 1 0 0,4 1 0 0,9-3 0 16,3-2 0-16,5-7 0 0,7-2 128 0,4-6-128 16,3-2 144-16,5-5-144 0,5-8 128 0,4-3-128 31,5-1-1280-31,3-7-352 0,4-4-64 0,5-10-10848 0,6-3-2160 0</inkml:trace>
  <inkml:trace contextRef="#ctx0" brushRef="#br0" timeOffset="15376.64">19582 17337 23903 0,'0'0'1056'0,"0"0"224"0,-2-8-1024 0,1-2-256 0,-1 4 0 0,2 6 0 16,0 0 1056-16,-11-7 160 0,3 0 48 0,-4 3 0 16,-2 3 240-16,-2 1 48 0,-3 0 16 0,-2 2 0 15,-6 3-480-15,0 5-80 0,-3 4-32 0,-2 4 0 16,-3 4-336-16,1 2-80 0,-1 6-16 0,2 5 0 15,3 0 48-15,2 3 16 0,2 2 0 0,5 1 0 16,3 2-192-16,4-4-32 0,5 1-16 0,4-2 0 16,5-5-48-16,4-3-16 0,3-3 0 0,7 0 0 15,2-8-304-15,3-3 0 0,6-2 128 0,2-6-128 16,5-6-224-16,6-3-96 0,5-4-32 0,4-4-12560 16,4-4-2512-16</inkml:trace>
  <inkml:trace contextRef="#ctx0" brushRef="#br0" timeOffset="15689.24">20309 17288 39039 0,'-19'4'1728'0,"7"-1"368"0,0 1-1680 0,-1 5-416 15,-1 1 0-15,0 6 0 0,-4 6 384 0,-2 5 0 16,-4-1 0-16,-1 3 0 0,6 3-16 0,0-5-16 15,1 1 0-15,5-1 0 0,1 1-160 0,6-6-16 16,-1-1-16-16,6-2 0 0,4-3-160 0,3-2 0 0,4-2 144 16,4-7-144-16,4-3 128 0,5 0-128 0,4-4 128 0,3 0-128 15,2-6 192-15,0-3-16 16,-2-7-16-16,-1 3 0 0,1-3-32 0,-2 0 0 0,-7 0 0 0,-1-1 0 16,-3 0 112-16,-7 0 16 0,-3-4 0 0,-5-3 0 15,-4 3 128-15,-6-1 48 0,-4 1 0 0,-3 2 0 16,-3 1-256-16,-2 3-48 0,-4 4-128 0,0 2 192 15,-2 1-416-15,2 6-96 0,0 1 0 0,2-1-16 32,3 2-1648-32,3 4-336 0,2 3-64 0,2-3-15392 0</inkml:trace>
  <inkml:trace contextRef="#ctx0" brushRef="#br0" timeOffset="16065.65">20849 17197 25391 0,'-1'16'1120'15,"-1"-4"240"-15,0 2-1088 0,-2 4-272 0,2 1 0 0,-5 2 0 0,1 6 1008 0,-3 0 144 16,-3 6 16-16,0-1 16 0,-2-3 256 0,-1 0 48 16,-2 0 16-16,3-2 0 0,0 0-368 0,0-4-80 15,1-4-16-15,2-2 0 0,1-3-80 0,3-7 0 16,7-7-16-16,0 0 0 0,0 0-352 0,0 0-64 15,0 0-16-15,7-8 0 0,0-6-160 0,4-2-32 16,-1-2-16-16,2 0 0 0,2-2-96 0,3-2-16 16,1 0 0-16,2 0 0 0,0 0-192 0,5 2 128 0,-3 2-128 15,3 3 0-15,-1 1 0 0,0 5 0 16,-1 0 0-16,-2 5 0 0,0 4 0 0,0 6 0 0,-2 6 0 0,-1 4 0 16,-4 3-144-16,-2 7 144 0,-1 3 0 0,-5 2-144 15,-1-2-48-15,-2 3-16 0,-3 1 0 0,-1-2 0 31,-1 0-1520-31,0-3-320 0,-1-3-48 0,2-2-15728 0</inkml:trace>
  <inkml:trace contextRef="#ctx0" brushRef="#br0" timeOffset="16446.63">22049 16406 28559 0,'4'-31'1264'0,"-2"15"272"0,3 2-1232 0,-1 2-304 16,-4 12 0-16,0 0 0 0,0 0 896 0,0 0 112 16,0 0 16-16,0 0 16 0,-9 6-208 0,-2 7-64 0,-3 7 0 0,-3 9 0 15,-3 7-192-15,-2 5-64 0,0 6 0 0,-1 5 0 16,-2 1 64-16,3 6 16 0,-3 8 0 0,4 3 0 16,-2 5 80-16,3 1 16 0,-1 7 0 0,3-1 0 15,1 2-400-15,1-1-80 0,5-4-16 0,3-8 0 16,5-5-192-16,3-10 0 0,1-4 0 0,5-10 0 15,2-5-128-15,3-4-32 0,2-4 0 0,2-9 0 32,2-3-1456-32,-1-8-304 0,2-4-48 0</inkml:trace>
  <inkml:trace contextRef="#ctx0" brushRef="#br0" timeOffset="16849.39">21678 17329 30399 0,'0'0'2704'0,"15"0"-2160"0,5-1-544 0,6 1 0 0,2 0 944 16,5 1 80-16,2 0 0 0,7 1 16 0,4-1-768 0,2-1-144 15,1-3-128-15,-2 1 144 0,-3-4-144 0,1 0 0 16,-1 3 0-16,-2-2 0 16,-4-3-656-16,-2 3-112 0,-4 1-32 0,-3-2 0 15,-4-2-528-15,-1 2-96 0,2-1-32 0,-5 2 0 16,-1 1 576-16,-5-1 112 0,-4 2 32 0,-11 3 0 0,0 0 736 0,0 0 0 15,0 0 240-15,0 0-64 0,0 0 768 0,-9 0 144 16,-1 1 48-16,-5 1 0 0,0 1 64 0,-2 2 16 16,-1 1 0-16,1 7 0 0,-3 0-64 0,0 3 0 15,0 2 0-15,-2 2 0 0,2 2-256 0,0 1-64 0,-1 1-16 16,5-2 0-16,0-2-96 0,5 0-16 0,2-2 0 16,5 0 0-16,3-2-160 0,2-2-32 0,3-3-16 0,5 0 0 15,4 0-240-15,2-4-64 0,3-3 0 0,2-2 0 16,3-2-192-16,1-1 176 0,2-3-176 0,0-1 160 15,2-4 0-15,0 3 0 0,-1-2 0 0,-3 4 0 16,-2-1-160-16,-3 3 0 0,-4-1 144 0,0 3-144 16,-1 1 0-16,-1 2 0 0,-13-3 0 0,0 0 0 31,7 5-1280-31,-7-5-192 0,8 8-16 0,-8-8-11120 0,10 2-2240 0</inkml:trace>
  <inkml:trace contextRef="#ctx0" brushRef="#br0" timeOffset="17097.59">23281 17152 33567 0,'0'0'1488'0,"0"0"304"0,-7 7-1424 0,0 3-368 0,-2 3 0 0,-1 2 0 0,-2 7 1056 0,-2 0 144 16,-2 4 16-16,-2 2 16 0,-1-1-144 0,1 3-48 15,-1 1 0-15,1-5 0 0,0 2-480 0,2-2-112 16,1 0 0-16,2-5-16 0,3-2-304 0,2-3-128 16,2-1 0-16,3-3 128 15,3-2-464-15,0-10-112 0,0 0 0 0,8 5-16 16,2-2-1712-16,3-6-352 0,-1-3-64 0</inkml:trace>
  <inkml:trace contextRef="#ctx0" brushRef="#br0" timeOffset="17636.39">23662 17215 28223 0,'0'0'1248'0,"0"0"256"0,0 0-1200 0,0 0-304 0,0 0 0 0,-8 11 0 0,-1 2 912 0,1 1 128 15,-3 0 32-15,0 5 0 0,0 3 16 0,-2-1 16 16,-2-1 0-16,2 3 0 0,0 2-176 0,2-4-32 15,-1-2-16-15,2 0 0 0,4 0-256 0,1-2-48 16,-2-2-16-16,6-5 0 0,1-10-304 0,1 10-64 16,-1-10-16-16,0 0 0 0,9 6 48 0,3-5 16 15,2-4 0-15,2-2 0 0,2-8 16 0,2 3 16 16,-2-2 0-16,2-5 0 0,-1-2-80 0,1 0-32 16,-4 1 0-16,-2 0 0 0,0-1 16 0,-1 1 0 0,-1 2 0 15,0 1 0-15,-1 2-48 0,2 4-128 0,-2 0 192 0,0 4-64 16,-11 5-128-16,11 0 0 0,1 5 0 0,-1 5 0 15,-2 1 0-15,-2 6 0 0,0 6 128 0,-1 0-128 16,2 3 0-16,-1 1 0 0,0-1 0 0,0 2 0 16,4-1-144-16,-4-1 144 0,3-2 0 0,2-1 0 15,1-4-192-15,-1-2 64 0,2-6 128 0,1 1-208 16,2-7-48-16,3-1 0 0,3-4 0 0,1-4 0 31,2-3-1120-31,1-4-224 0,-2-3-64 0,0 0 0 0,0-2-2112 16,-3-2-448-16</inkml:trace>
  <inkml:trace contextRef="#ctx0" brushRef="#br0" timeOffset="17997.2">24699 17308 19343 0,'-10'-11'848'0,"10"11"192"0,0 0-832 0,-8-3-208 15,1 0 0-15,-3 3 0 0,-3 3 4096 0,-2 2 768 16,-3 6 144-16,-2-1 48 0,-6 3-3808 0,3 3-752 15,-1 5-160-15,1 2-16 0,0 0-64 0,4-2 0 16,3 0 0-16,3-1 0 0,2-2 240 0,4-2 32 16,3-1 16-16,6-1 0 0,3-5-192 0,4 0-32 15,2-2-16-15,4-4 0 0,3-3-304 0,2-1 128 16,2-3-128-16,5-1 0 0,1-4 288 0,0 2-48 16,-2-6-16-16,-3 0 0 0,3 2-64 0,-5-1-16 15,0 5 0-15,-4-1 0 0,-3 3 16 0,-1 3 0 0,-3 2 0 16,-10 0 0-16,9 8 80 0,-2 8 16 0,-4 4 0 0,1 7 0 15,-6-1-16-15,-1 7 0 0,-1 6 0 0,-2 1 0 16,-3 0-112-16,-2-1-128 0,-7 4 176 0,-3-1-176 16,-1-2 208-16,-4-4-64 0,-6 0-16 0,-1-3 0 15,0-4-128-15,3-1 160 0,-1-4-160 0,3-1 160 32,2-6-896-32,1-8-176 0,0-3-48 0,2-7-12544 0,0-6-2528 0</inkml:trace>
  <inkml:trace contextRef="#ctx0" brushRef="#br0" timeOffset="19413.38">24435 17202 26543 0,'-1'-16'1168'16,"-1"3"256"-16,1-1-1136 0,1 1-288 0,1-1 0 0,2 1 0 0,-1 7 1616 0,-2 6 272 16,0 0 48-16,0 0 16 0,0 0-960 0,0 0-192 15,3 12-32-15,-3 5-16 0,-1 6 64 0,-1 6 16 16,0 8 0-16,-2 8 0 0,-1 1-128 0,0 3-32 15,-2 1 0-15,1 3 0 0,-1 2-96 0,-1-2 0 16,-1 0-16-16,0 0 0 0,4-3-192 0,-1-4-48 16,-1 1 0-16,0-7 0 0,-1-5-192 0,0-3-128 15,2-7 160-15,0-2-160 0,2-4 0 0,1-6 0 16,1-3 0-16,2-10 0 16,0 0-1008-16,0 0-288 0,0 0-64 0,5-12-16 15,1-6-1888-15,4-6-368 0</inkml:trace>
  <inkml:trace contextRef="#ctx0" brushRef="#br0" timeOffset="19758.96">24952 17267 27647 0,'0'0'2448'0,"-10"10"-1952"0,0 4-496 0,0 1 0 15,-2 4 1568-15,1 3 224 0,-3 2 32 0,-1 4 16 16,-1-1-688-16,0 2-128 0,-1 3-16 0,-1-4-16 15,3 1-32-15,-3-4-16 0,3 5 0 0,1-6 0 16,1 2-240-16,3-6-32 0,3-5-16 0,2-4 0 16,2-1-272-16,3-10-64 0,0 0-16 0,0 0 0 15,14 3-112-15,-1-6-32 0,1-9 0 0,2-2 0 0,2-2 32 0,2-4 0 16,2-4 0-16,1 2 0 16,0-1-48-16,2-2 0 0,1 2 0 0,-1-2 0 0,0-1-144 0,2 5 0 15,0-3 0-15,-2 5 0 0,3 3 0 0,-4 5 0 16,-2 2 0-16,-2 8 0 0,-2 4 0 0,-3 5 0 15,-2 7 0-15,-1 6 0 0,-4 8 0 0,-1 1-176 16,-5 5 176-16,-2 7-128 0,-1 3 128 0,-5 4 0 16,-6-5-144-16,0 2 144 0,-2-5-176 0,0-4 48 15,0-7 0-15,3-5 0 0,5-5-208 0,2-5-48 16,3-4 0-16,1-11 0 16,0 0-1584-16,10 4-320 0,4-7-64 0,4-7-9296 15,4-4-1856-15</inkml:trace>
  <inkml:trace contextRef="#ctx0" brushRef="#br0" timeOffset="20098.09">25965 17334 24879 0,'0'0'2208'0,"0"0"-1760"0,0 0-448 0,-6-4 0 16,-4 3 2368-16,1 1 400 0,-3 3 80 0,-4 3 16 16,-3 4-1600-16,-3 4-320 0,-2 1-64 0,-5 5-16 15,-4 1-432-15,0 2-96 0,-3 1-16 0,3 3 0 16,-1-2 320-16,5 2 48 0,4-4 16 0,9-2 0 15,4-1-256-15,9-4-32 0,4-2-16 0,6-1 0 16,6-9-192-16,8-2-32 0,6-1-16 0,7-4 0 16,4-4-32-16,1-6 0 0,0-3 0 0,3-1 0 15,-1 1 0-15,1 1-128 0,-1 2 192 0,-2 2-64 16,-1 4 32-16,-2 3 0 0,-4 7 0 0,-6 2 0 16,-2 3 160-16,-3 9 16 0,-3 11 16 0,-8 8 0 0,-3 5-32 0,-5 8 0 15,-4 3 0-15,-8 3 0 16,-4 0-96-16,-5 2-32 0,-4-1 0 0,-5 1 0 0,-5 3-64 15,-5-4 0-15,-4 0-128 0,-2-3 192 0,1-2 0 0,-2-8 0 16,1-2 0-16,2-8 0 0,0-4-192 0,2-5-192 16,3-1 48-16,3-10 0 15,2-6-1760-15,3-7-336 0,2-9-80 0,4 1-17184 0</inkml:trace>
  <inkml:trace contextRef="#ctx0" brushRef="#br0" timeOffset="20489.98">28459 16535 33167 0,'-9'2'2944'0,"9"-2"-2352"0,-10 4-464 0,0 2-128 16,1 7 768-16,-1 5 144 0,0 4 32 0,-3 7 0 0,-3 5-544 16,-2 4-96-16,-3 4-32 0,1 8 0 15,-3 3 0-15,2 4 0 0,-1 7 0 0,0 2 0 0,1 5 368 0,0 8 64 16,0 2 0-16,0 3 16 0,1-4-144 0,2 3-48 15,3 0 0-15,1-7 0 0,1-5-336 0,4-7-64 16,3-6 0-16,5-10-128 0,1-3 144 0,5-10-144 16,5-9 0-16,0-6 144 0,4-5-144 0,1-4 0 15,3-9 0-15,1-3-176 16,-1-9-1392-16,0-7-288 0,0-6-48 0,-4-1-15440 0</inkml:trace>
  <inkml:trace contextRef="#ctx0" brushRef="#br0" timeOffset="20640.58">27801 17510 31327 0,'0'0'2784'0,"0"0"-2224"0,10 0-560 0,6-2 0 15,9 0 2064-15,4 1 304 0,3-1 64 0,6 2 16 16,5-2-1840-16,7-1-368 0,4 1-80 0,7-2-16 16,7-1-144-16,-2-2 0 0,0 4 0 0,-3 0 0 31,-2 2-2464-31,-3 1-528 0,-1-1-96 0</inkml:trace>
  <inkml:trace contextRef="#ctx0" brushRef="#br0" timeOffset="20938.63">28973 17728 19343 0,'-12'13'1728'0,"0"5"-1392"0,-1-2-336 0,-5 5 0 15,0-1 3824-15,0 4 688 0,1 4 144 0,0 1 16 0,1-2-3008 0,3 2-624 16,3-3-112-16,7 0-32 0,6-1-64 0,8-3-32 15,3 1 0-15,9-2 0 0,6-1-160 0,4-2-16 16,3-3-16-16,5-4 0 0,3 0 16 0,4-9 0 16,3-3 0-16,3-2 0 0,2-4 0 0,-2-2 0 15,-3-6 0-15,-6-1 0 0,-7 0 144 0,-8-2 48 16,-4-2 0-16,-7-2 0 0,-5-2-144 0,-8-7-32 16,-5-3 0-16,-5 1 0 0,-6 1-208 0,-7 3-48 15,-10-3-16-15,-6 4 0 0,-5 3-368 0,-7 1 144 16,-7 0-144-16,-3 2 0 0,-1 2 0 0,1-1-176 15,-1 2 0-15,0 1 0 16,0-2-1600-16,1 4-320 0,-3 0-64 0,4 0-20160 16</inkml:trace>
  <inkml:trace contextRef="#ctx0" brushRef="#br0" timeOffset="22384.3">6494 7965 6447 0,'0'0'576'0,"0"0"-576"16,0 0 0-16,12 7 0 0,-1 0 2160 0,-11-7 320 16,0 0 64-16,0 0 16 0,11 5-768 0,-11-5-160 15,0 0-32-15,0 0 0 0,0 0-128 0,-3 4-16 0,-2 2-16 0,-4-3 0 16,-5-4-448-16,-2-1-96 15,-1-1 0-15,-4 0-16 0,0-1-448 0,-3-1-96 16,-2-4-16-16,-2 0 0 0,-4-3-128 0,-1-5-16 16,-2-2-16-16,-3-3 0 0,-2-4 32 0,2 0 16 15,1 1 0-15,3-3 0 0,3 3 80 0,5 2 16 0,2 4 0 0,3 3 0 16,3 6-48-16,4 0 0 0,2 4 0 16,4 1 0-16,2-1-256 0,6 6 0 0,0 0 128 0,0 0-128 15,-5 0 0-15,5 0 0 0,0 0 0 0,0 0 0 16,0 0 0-16,0 0 0 0,0 0 0 0,-4 11 0 15,4-11 0-15,-1 9 0 0,-1 1-128 0,5 5 128 16,1 1 0-16,2 2 0 0,0 1 0 0,3 4 0 16,0 6 0-16,0 2 0 0,-1 7 0 0,-2 3 0 0,-2 3 0 15,-3 6 0-15,-2 3 0 0,-5 2 0 0,-5 2 0 0,-1 2 0 16,-2-2 0-16,-3 2 0 0,-2 5 0 0,0-2 0 16,-3 1 144-16,2-5-144 0,0-1 320 0,3-3-16 15,2-5-16-15,1 2 0 0,0-6-80 16,3-1-16-16,0-5 0 0,2 0 0 0,-1-6-192 15,1-7 144-15,0 1-144 0,1-5 128 0,-1-2-128 0,-1-1 0 16,-2 0 144-16,2-4-144 0,1-3 128 0,3-5-128 16,-2 1 128-16,2-3-128 0,6-5 128 0,0 0-128 15,-8 5 160-15,8-5-160 0,0 0 208 0,0 0-48 16,0 0-16-16,0 0 0 0,0 0-144 0,0 0 128 16,0 0-128-16,0 0 128 0,11-2-128 0,2 0 0 15,4 1 0-15,3 1 0 0,5-1 0 0,6 1 0 16,5 0-128-16,3-1 128 0,3 1 0 0,2-2 0 15,5-2 0-15,3-2 0 0,3 0 0 0,0-3 0 16,3 1 0-16,-2 3 0 0,-1 0 0 0,-2 0 0 16,-5 1 0-16,-1-1 0 0,-3-4 0 0,-2 4 0 15,-3-1 0-15,-5 2 0 0,-1-2 0 0,-5 1 0 0,-3-3 0 16,-2 3 0-16,-3-2 0 0,-2 1 0 16,-2 1 0-16,-4 1 0 0,-2-2 0 0,-2 1 0 0,-8 5 0 15,8-5 0-15,-8 5 0 0,6-10 0 0,-6 10 0 0,0-11 128 16,-5-1 16-16,-4-2 0 0,-1-3 0 0,-7 1 0 15,-2-2 176-15,-1-4 16 0,-2-2 16 16,1-8 0-16,-3-1 0 0,-1-6 0 0,0-7 0 0,0-10 0 16,3-7-16-16,-1-10 0 0,-1-6 0 0,2 2 0 15,3-5-112-15,5 10-32 0,3 7 0 0,4 12 0 16,1 8-48-16,2 8-16 0,2 8 0 0,1 9 0 0,-3 5-128 0,1 4 0 16,3 11 0-16,0 0 128 15,0 0-1264-15,0 0-256 0,-5 7-48 0</inkml:trace>
  <inkml:trace contextRef="#ctx0" brushRef="#br0" timeOffset="23602.19">12504 7785 11967 0,'0'0'528'0,"-4"-5"112"0,4 5-512 0,0-12-128 16,2 1 0-16,3 2 0 0,0-3 1408 0,2 5 256 0,1-6 64 15,0 2 0-15,-1 0-448 0,2 0-96 16,1 2-16-16,-1-1 0 0,-1 4-192 0,-2-3-32 16,-1 1-16-16,-5 8 0 0,0 0-272 0,0 0-48 15,0 0-16-15,-4-5 0 0,-2 0 0 0,-3 4 0 0,-1 1 0 16,-1 2 0-16,-5 3-144 0,-3-1-16 16,-4 0-16-16,-2 1 0 0,-2 3-96 0,-2-1 0 15,-2 5-16-15,1-1 0 0,1-3-80 0,-2 3-16 0,-1-3 0 0,1 2 0 16,-1-4 0-16,-1 2 0 15,-1 0 0-15,-1-3 0 0,2 0-64 0,-2 1-16 16,-1-2 0-16,2-3 0 0,2-1 64 0,4 0 0 0,4 1 0 0,3 1 0 16,4-1 96-16,4 2 32 15,1 0 0-15,12-3 0 0,-7 4-192 0,7-4-128 0,0 0 144 0,0 0-144 16,-1 14 0-16,2-1 0 0,1 1 0 0,3 1 0 16,3 2 192-16,0-1-48 0,-1 3-16 0,2 2 0 15,0 4-128-15,0 4 0 0,-3 4 0 0,1 4 128 16,-1 6-128-16,-1 3 0 0,-1 4 0 0,-3 3 0 15,-2 4 0-15,-2 0 0 0,-2 2 0 0,-2 4 0 16,-2 0 0-16,0-1 0 0,0-4 0 0,0 0 0 0,0-5 0 16,4-5 128-16,1-1-128 0,2-7 128 15,1-5-128-15,1-2 0 0,1-2 0 0,1-3 128 0,2-4-128 0,1-1 128 16,4-7-128-16,0-3 128 0,4-1 16 0,-1-3 0 16,4-3 0-16,0-4 0 0,2-2 96 0,1-1 16 15,0-3 0-15,0-2 0 0,-1 1-128 0,0 2 0 16,-2 0-128-16,0-3 192 0,-4 1-192 0,1 3 0 15,1-2 0-15,-3 3 0 0,3-3 0 0,-1 3 0 0,0-1 0 0,1 1 0 16,0 0 0-16,2 0 0 16,2-1 0-16,3 2 0 0,1 2 0 0,0 0 0 15,1 2 0-15,1 1 0 0,0-1 0 0,3-2 0 16,0 1 0-16,1 1 0 0,2 1 0 0,1-1 0 16,-3-3 0-16,-1 1 0 0,1 1 0 0,-1 0 0 0,-1 0 0 0,-1-1 0 15,-2-1 0-15,-2 0 0 0,0 0 0 0,-2 1 0 16,1-1 0-16,-1 0 0 0,-1-1 0 0,-1 0 0 15,-3-2 0-15,0-1 0 0,0-3 0 0,-2 1 0 16,0 0 0-16,-1-6 0 0,1 4 0 0,-4-5 0 16,1 1 0-16,-1-4 0 0,0-4 128 0,-2 0-128 15,-1-4 0-15,-1-1 144 0,0-2-144 16,-2-4 128-16,0-6-128 0,-1-7 0 0,-1-6 144 0,0-6-144 16,-3-10 0-16,1-5 144 0,-1-3-144 0,-1-3 0 0,-3-5 128 0,-3 2-128 15,-1-2 0-15,-1 7 0 16,0 5 128-16,1 10-128 0,-2 10 192 0,-1 10-192 0,-1 6 416 0,-3 7-32 15,-4 5 0-15,-2 3 0 0,-2 1-176 16,-5 5-32-16,2 5-16 0,-3 0 0 0,-2 3-160 16,2 0 0-16,1-1 0 0,5 1 0 15,0 3-1264-15,3 0-224 0,4-1-48 0,7 1-15888 16</inkml:trace>
  <inkml:trace contextRef="#ctx0" brushRef="#br0" timeOffset="25103.82">22913 7736 8287 0,'18'-7'368'0,"-6"0"80"0,2 0-448 0,-1 0 0 15,1-3 0-15,0 3 0 0,-1-4 1408 0,-1 6 192 16,-2 0 32-16,-3-2 16 0,-2 0-688 0,-5 7-128 16,4-7-16-16,-4 7-16 0,0 0 112 0,0 0 32 15,0 0 0-15,-9-4 0 0,-1 3-80 0,-4 1-16 16,-4 2 0-16,-3 5 0 0,-5 0-48 0,-3 5-16 16,-3-4 0-16,-3 4 0 0,-5-2-96 0,-2 2-32 15,-3 0 0-15,-4-2 0 0,-3 1-32 0,-2-4-16 0,-4 2 0 16,4-1 0-16,2-1 96 0,1 0 0 0,3-3 16 0,2 1 0 15,3 1-368-15,1-2-80 0,0 1-16 0,2 1 0 16,3-2-80-16,2-3-32 0,-1-1 0 0,6-1 0 16,4 0-144-16,6 1 160 0,3 0-160 0,5 0 160 15,3 1 96-15,9-1 0 0,0 0 16 0,0 0 0 16,0 0-144-16,2 13-128 0,5-1 144 0,4 6-144 16,2 0 0-16,7 2 0 0,-1 2 0 0,2 3 0 15,-1 8 0-15,0 4 0 0,-2 5 0 0,-1 3 0 0,-5 0 0 16,0 4 0-16,-2 2 0 0,-2 3 0 0,-3 0 0 15,-2 0 0-15,-3 4 0 0,-2-3 0 16,-3 0 0-16,-2 0 0 0,0 2 0 0,-1-5 0 0,-1-4 0 16,2-1 128-16,-2-1-128 0,1-3 0 0,3-6 0 0,0-1 0 15,-1-6 0-15,2-3 0 0,1-2 0 0,1-2 128 16,0-2-128-16,2-1 0 0,3 0 0 0,0-2 128 16,-2-3-128-16,0-1 0 0,2-3 0 0,-1-3 0 15,-2-8 128-15,-2 9-128 0,2-9 0 0,0 0 0 16,-2 9 0-16,2-9 0 0,0 0 0 0,0 0 0 15,0 0 0-15,0 0 0 0,0 0 0 0,12 3 0 16,-1-1 0-16,2-2 0 0,2-5 0 0,2 3 0 16,-1-2-128-16,2-2 128 0,1 0 0 0,1-2 0 15,1-1 0-15,4 2 0 0,3 0 0 0,4 2 0 16,1-4 0-16,9 5 0 0,5 0 0 0,6 3 0 16,6 1 0-16,1 1 0 0,-3-1 0 0,3 3 0 15,-1-1 0-15,0 2 0 0,-1 1 0 0,1-4 0 16,0-1 0-16,-3 2 0 0,-4-1 0 0,-5 3-128 15,-5 1 128-15,-5 2 0 0,-6-2-192 0,-3 3 192 16,-2-2-192-16,-8-2 192 0,-2 1-128 0,-3 2 128 0,0-2 0 0,-1-1 0 16,-2 1 0-16,0-3 0 15,-5 2 0-15,-5-4 0 0,0 0 0 0,0 0 0 16,0 0 128-16,0 0-128 0,4-6 368 0,-2-2-32 0,0 3 0 0,-4-5 0 16,0-2 176-16,-3-4 16 0,-2-8 16 15,-4-13 0-15,-3-3 144 0,-1-2 16 0,-2-7 16 0,1-7 0 16,0-11-16-16,2-8 0 0,2-9 0 0,-1-8 0 0,-1-6-224 0,5-5-48 15,0-3-16-15,3 5 0 0,0 11-176 16,-1 14-48-16,2 16 0 0,-1 12 0 0,-2 7-192 0,-1 9 0 16,-2 5 128-16,-1 7-128 0,-2 2 0 0,0 9-208 15,-2 2 32-15,-6 4-13648 16,-4 2-2752-16</inkml:trace>
  <inkml:trace contextRef="#ctx0" brushRef="#br0" timeOffset="26118.97">3939 5860 17103 0,'0'0'752'0,"0"0"160"0,0 0-720 0,0 0-192 15,0 0 0-15,-4-6 0 0,4 6 992 0,0-9 160 16,2-1 48-16,1-4 0 0,4-1 64 0,2-3 16 16,1-2 0-16,3-1 0 0,1 1-448 0,3-6-96 15,4 1-16-15,-1-4 0 0,2-3-304 0,-1-1-64 16,2 0-16-16,0-1 0 0,0 1-80 0,1-1 0 15,0 0-16-15,-3 5 0 0,-2 1 16 0,1 5 0 16,-1 0 0-16,1-1 0 0,1 5 0 0,-3 2 16 16,-5 6 0-16,1 0 0 0,-2 4 0 0,-2 2 0 15,-10 5 0-15,12 3 0 0,-4 3-272 0,0 4 160 16,-2 5-160-16,-1 6 128 0,-2 7-128 0,-3 6 128 0,-3 3-128 0,0 13 128 16,-4 5-128-16,1 5 128 0,-4 6-128 0,-3 2 128 15,-1 2 0-15,0 6 0 16,-1 6 0-16,-2 4 0 0,0-1-128 0,1-1 192 15,2-6-192-15,0 5 192 0,2-2 144 0,-1 3 48 16,-1-7 0-16,6-28 0 0,1 3-176 0,-2 21-16 0,0-12-16 0,5-22 0 16,2-2-176-16,-1 11 128 0,0-6-128 15,3-6 128-15,0-6-128 0,3 0 128 0,0-2-128 0,2-7 128 32,2-4-1056-32,-2-5-224 0,2 0-32 0,-7-12-14304 0</inkml:trace>
  <inkml:trace contextRef="#ctx0" brushRef="#br0" timeOffset="26337.28">3262 7392 21183 0,'-10'1'1888'0,"10"-1"-1504"0,0 0-384 0,16-2 0 0,4-2 2192 0,12-3 368 15,9 2 80-15,8-1 16 0,7-4-1552 0,7 1-304 16,4-4-64-16,4-2-16 0,3-2 112 0,6 1 0 15,6-1 16-15,-2 5 0 0,0-2-304 0,-4-1-64 16,-2-2-16-16,-7 4 0 0,-5 4-272 0,-2 0-64 16,-6 4-128-16,-6 4 192 15,-5 2-656-15,-2 4-144 0,-3 6-32 0</inkml:trace>
  <inkml:trace contextRef="#ctx0" brushRef="#br0" timeOffset="30504.57">2531 15435 10127 0,'0'0'448'0,"0"0"96"0,0 0-544 0,0 0 0 0,0 0 0 0,0 0 0 15,0 0 1936-15,0 0 288 0,0 0 48 0,0 0 16 16,0-4-1088-16,0 4-224 0,5-6-32 0,1 0-16 16,3-1-32-16,1-3 0 0,4 1 0 0,0-2 0 15,4-2-240-15,0-1-48 0,1 0-16 0,1-1 0 16,1-3-128-16,-1 0-16 0,0 1-16 0,2 1 0 16,2-1-160-16,-2 0-16 0,-2 0-16 0,-2 3 0 15,-3 4-16-15,-2 0 0 0,-2 5 0 0,-11 5 0 0,0 0-224 0,0 0 176 16,0 0-176-16,4 13 160 0,-4 2 64 0,-4 7 16 15,-3 1 0-15,-2 7 0 0,-3 1-112 0,0 4 0 16,-1 5-128-16,-1-1 192 0,-3-1-192 0,3 3 0 16,3 2 0-16,2-4 0 0,-1-2 128 0,0-1-128 15,1-6 0-15,2-4 0 0,2-5 0 0,1-2 128 16,-1-2-128-16,4-4 0 16,1-13-1280-16,0 0-320 0,0 0-48 0,0 0-16 0</inkml:trace>
  <inkml:trace contextRef="#ctx0" brushRef="#br0" timeOffset="30706.41">2652 15417 27519 0,'-7'18'1216'0,"5"-4"256"0,0-1-1168 0,1 6-304 0,-3 6 0 0,0 6 0 15,-3 2 672-15,-3 6 80 0,-3 1 16 0,-5 2 0 16,-6 5 0-16,-4 2 16 0,-2 5 0 0,-3 2 0 15,-3 1-384-15,0 3-80 16,1 3 0-16,-1-2-16 0,2-4-304 0,2 1 0 0,4-3-176 16,3-6 176-1,2-5-2256-15,2-3-352 0,2-3-64 0</inkml:trace>
  <inkml:trace contextRef="#ctx0" brushRef="#br0" timeOffset="31071.52">1298 16720 12895 0,'1'-24'576'0,"0"15"112"0,1 0-560 0,-1 2-128 0,0 2 0 0,-1 5 0 15,0 0 2416-15,0 0 448 16,0 0 80-16,0 0 32 0,-6 11-1392 0,-2 11-288 16,-2 3-48-16,-1 9-16 0,-5 2-416 0,2 6-96 15,-2 4-16-15,-2-1 0 0,-4 4-128 0,2 4-48 16,0 4 0-16,-1 4 0 0,1-2-144 0,-2 2-16 0,1 2-16 0,-3-4 0 15,-2-4-352-15,5-6 0 0,0-3 0 0,2-8 0 32,1-5-1712-32,3-8-352 0,4-3-80 0</inkml:trace>
  <inkml:trace contextRef="#ctx0" brushRef="#br0" timeOffset="31705.86">800 16818 25279 0,'0'0'1120'0,"10"-6"224"0,5-3-1072 15,5 0-272-15,6-2 0 0,4-2 0 0,5-2 272 0,0-2 0 16,-2-2 0-16,0-1 0 0,-1-1-48 0,1 0-16 16,-1-1 0-16,-3 3 0 0,-2 1-208 0,1 4 0 15,-2 4 0-15,1 1 0 0,-3 5 0 0,3 7 0 16,-3 6 0-16,-1 2 0 0,-1 6 128 0,-2 7 0 15,-1 6-128-15,-1 6 192 0,-5 5 160 0,-3 6 32 16,-5 4 0-16,-1 3 0 0,-3 5 128 0,-1 2 16 0,-4-1 16 0,-4-1 0 16,-3 0-224-16,-4-6-64 15,-3-6 0-15,5-15 0 0,-1 2 128 0,-6 8 0 0,2-9 16 0,5-5 0 16,3-9 176-16,4-6 16 16,2-3 16-16,4-10 0 0,0 0-288 0,0 0-64 0,0 0-16 0,11-10 0 15,0-1-112-15,1-6-128 16,0-2 176-16,2 0-176 0,0 0 160 0,2 4-160 0,1 2 128 15,-3 3-128-15,0-1 0 0,0 9 0 0,-3 3 0 0,1 4 0 16,-2 8 0-16,-3-2-144 0,0 5 144 0,3 10-208 16,-1 1 208-16,-1 1-192 0,-2-3 192 0,0 2-192 15,1-4 192-15,-1 2-144 0,-1-3 144 0,0-3-128 16,3-6 128-16,-2-4 0 0,-6-9 0 0,9 5 0 16,0-1 0-16,4-8 128 0,-1-3-128 0,1-4 176 15,1-3 48-15,1-2 16 0,3-6 0 0,-1 2 0 16,-3-2-112-16,0 2-128 0,1 2 176 0,-1 0-176 15,0 2 0-15,-2 4 0 0,0 3 0 0,-1 5 0 0,0 3 0 16,-1 6 0-16,-1 4 0 0,1 6 0 0,0 4 0 0,-1 6 0 16,-3-1 0-16,-1 4 0 0,-1-2 0 0,0 4 0 15,-2-5 0-15,2 0 0 0,-1-4 0 0,1-5 0 16,1-4 0-16,0-1 0 0,0-4 368 0,-5-7-48 16,10 1 0-16,-10-1 0 0,11-3 256 0,2-3 64 15,0-7 0-15,0-1 0 0,-2 2-256 0,2-4-64 16,-1 1 0-16,2 2 0 0,-1 3-192 0,0 0-128 15,0 7 128-15,-1 3-128 0,1 6 0 0,0 6 0 16,-2 5 0-16,-1 3 0 0,-1 7-224 0,-4-4-16 16,4 1 0-16,-1 13 0 15,-2-6-2144-15,-1-1-432 0</inkml:trace>
  <inkml:trace contextRef="#ctx0" brushRef="#br0" timeOffset="32304.16">2654 16764 22863 0,'0'0'1008'0,"0"0"208"0,0 0-960 0,0 0-256 16,0 0 0-16,0 0 0 0,0 0 240 0,0 0 0 16,0 0 0-16,0 0 0 0,0 0-240 0,0 0 0 15,0 0 0-15,0 0 0 0,0 0 192 0,0 0-64 16,0 0-128-16,0 0 192 0,0 0 304 0,0 0 48 0,0 0 16 0,0 0 0 16,0 0-144-16,10-4-32 15,-10 4 0-15,0 0 0 0,7-7-240 0,-7 7-144 16,0 0 160-16,0 0-160 0,5-10 128 0,-5 10-128 15,2-7 0-15,-2 7 144 0,0 0-144 0,0 0 0 0,3-9 0 0,-3 9 0 16,0 0 0-16,0 0 0 0,0 0 0 0,0 0 0 16,0 0 0-16,0 0 0 0,0 0 0 0,0 0 0 15,0 0 0-15,0 0 0 0,0 0 0 0,0 0 0 16,0 0 0-16,0 0 0 0,0 0 0 0,0 0 0 16,0 0 0-16,0 0 0 0,0 0 0 0,0 0 0 15,0 0 0-15,0 0 0 0,0 0 0 0,0 0 0 16,0 0 0-16,0 0 0 0,0 0 0 0,0 0 0 0,0 0-384 0,0 0 64 15,0 0 0-15,0 0 0 16,0 0-192-16,0 0-48 0,5 11 0 0</inkml:trace>
  <inkml:trace contextRef="#ctx0" brushRef="#br0" timeOffset="32891.49">2832 16861 23615 0,'0'0'1040'0,"0"0"224"0,0 0-1008 0,0 0-256 0,-6-6 0 0,6 6 0 0,0 0 960 0,0 0 128 16,-8 9 48-16,0 2 0 0,1 3-240 0,-2 3-64 16,-3 3 0-16,1 6 0 0,0-1-128 0,-1 7-16 15,2 5-16-15,-3 1 0 0,1 3-128 0,-1 3-32 16,1-2 0-16,1 1 0 0,1-2-224 0,0-6-48 15,1 1-16-15,1-5 0 0,2-6 112 0,1-1 32 16,0-5 0-16,3-1 0 0,5-4-16 0,1-1 0 16,2-8 0-16,-6-5 0 0,11 7-160 0,1-4-16 15,1-3-16-15,2-3 0 0,3-2-160 0,2 0 192 16,2 1-192-16,-1-3 192 0,0 0-192 0,0 2 0 16,1-2 0-16,-1 0 0 0,-2 2-176 0,-1-2-112 0,-1 0-32 0,-1-2 0 31,1-1-1840-31,-1-1-368 0,2 1-80 0</inkml:trace>
  <inkml:trace contextRef="#ctx0" brushRef="#br0" timeOffset="33175.69">3222 16973 19343 0,'3'-9'1728'0,"1"0"-1392"0,-4 9-336 0,6-6 0 16,-6 6 1152-16,0 0 176 0,0 0 16 0,0 0 16 0,0 0-112 16,6 9-32-16,-6 6 0 0,-1 6 0 15,-1 5-112-15,-4 5-16 0,-2 4-16 0,-4 9 0 0,-3 1-176 0,-3 4-48 16,-2 1 0-16,-1 4 0 0,-1 2-48 0,0 5-16 16,-1 2 0-16,-1 0 0 0,0 0-400 15,1-4-96-15,1-2-16 0,2-5 0 0,5-4-272 0,-1-6 0 16,2-6 0-16,4-7 0 15,3-5-432-15,3-5-80 0,3-5-32 0,3-4-10768 16,-2-10-2144-16</inkml:trace>
  <inkml:trace contextRef="#ctx0" brushRef="#br0" timeOffset="33504.33">3282 18083 13823 0,'0'0'1216'0,"0"0"-960"0,4-10-256 0,0 1 0 16,1-3 3376-16,0 2 624 0,-1-4 128 0,1 0 32 16,1 2-2016-16,3 0-400 0,-3-4-80 0,-1 2 0 15,-1 1-704-15,0 1-144 0,-1-3-32 0,0 4 0 16,-3 11-480-16,4-9-112 0,-4 9 0 0,0 0-16 0,0 0-368 0,0 0-64 16,0 0 0-16,0 0-16448 15</inkml:trace>
  <inkml:trace contextRef="#ctx0" brushRef="#br0" timeOffset="34142.69">3976 17212 7359 0,'0'0'656'0,"0"0"-528"15,0 0-128-15,0 0 0 0,0 0 2816 0,-1 12 544 16,-3 2 96-16,0 3 32 0,-1 5-1680 0,0 3-336 15,-3 5-64-15,-2 4 0 0,-1 2 0 0,-2 2 0 16,0 1 0-16,1 8 0 0,-5-1-192 0,2 2-16 16,-2 2-16-16,1 3 0 0,-1 1-512 0,1-2-96 15,-2 0-32-15,3-5 0 0,2-1-544 0,2-7 0 0,0-2 0 16,1-5 0 0,1-6-1392-16,3-4-336 0,1-6-64 0,4-7-12480 0</inkml:trace>
  <inkml:trace contextRef="#ctx0" brushRef="#br0" timeOffset="34316.54">3918 18252 40895 0,'0'0'1808'0,"-9"0"368"0,9 0-1728 0,0 0-448 15,-4-5 0-15,4 5 0 0,0 0 576 0,0 0 16 16,-1-6 16-16,-1-3 0 0,1 1-608 0,-1-2 0 15,-1 2 0-15,0-2-128 16,1 0-784-16,1-2-160 0,-3 5-16 0,1-3-16 16,1 1-2096-16,0-1-400 0,2 1-96 0</inkml:trace>
  <inkml:trace contextRef="#ctx0" brushRef="#br0" timeOffset="34640.69">4722 17201 21183 0,'0'0'944'0,"0"0"192"0,0 0-912 0,0 0-224 0,0 0 0 0,0 0 0 15,-5 11 2608-15,-2 4 464 0,1 6 112 0,-1 3 16 16,-3 0-1680-16,-3 7-336 0,-1-2-64 0,-4 8-16 0,0 6-96 0,-1 1-32 16,-1 3 0-16,0 7 0 0,-1-1 112 15,1 4 0-15,-2 6 16 0,-1-2 0 0,-1 4-656 0,1-4-128 16,1 0-16-16,0 1-16 0,0-4-288 0,3-2-192 16,4-2 16-16,-2-6 16 15,2-5-1696-15,1 0-352 0,0-6-64 0,4-2-15280 16</inkml:trace>
  <inkml:trace contextRef="#ctx0" brushRef="#br1" timeOffset="45704.99">6368 11448 13583 0,'0'0'592'0,"0"0"144"0,-6-4-592 0,6 4-144 0,0 0 0 0,0 0 0 15,0 0 1040-15,0 0 176 0,0 0 48 0,0 0 0 16,0 0-688-16,0 0-144 0,0 0-32 0,0 0 0 16,0 0-112-16,0 0-32 0,0 0 0 0,0 0 0 15,0 0 160-15,0 0 32 0,0 0 0 0,13 5 0 16,-2-4 96-16,3 2 32 0,0-2 0 0,3-1 0 16,0 0-80-16,2 3-16 0,1-3 0 0,0 0 0 15,4 0-32-15,3 4 0 0,1-2 0 0,3-1 0 16,4-1-64-16,4 0-32 0,4 0 0 0,1 2 0 15,-2-1-96-15,3-1-32 0,-1-3 0 0,3 2 0 16,0 4 32-16,1-2 16 0,3 0 0 0,2 2 0 16,3-1-16-16,1 1 0 0,2 2 0 0,1-4 0 15,-5-1-48-15,4 0-16 0,-2 2 0 0,4-1 0 16,3 0-192-16,1 0 176 0,-1-2-176 0,0 0 160 16,-4 0-160-16,-1-1 128 0,1 1-128 0,4-2 128 0,1 1 0 0,1 1-128 15,5-1 192-15,-4 0-64 0,-2-2 80 0,-1 0 16 16,-1-1 0-16,3 4 0 0,4 1-224 0,-3-1 176 15,3-2-176-15,0 2 160 0,-1-1 0 0,-2 1 0 16,-1 0 0-16,3 0 0 0,3-1 16 0,2 0 0 16,0-3 0-16,1 1 0 0,-3 0-176 0,3 0 0 15,0-1 0-15,3 1 0 0,2 1 0 0,-1 0 0 16,0-3 0-16,-3 2 0 0,-2 1 0 0,1 2 0 16,5 0 0-16,0-2 0 0,-1 1 0 0,-2 0 0 15,2 2 0-15,0-2 0 0,3 1 0 0,1-1 0 16,-2 1 0-16,1 0 0 0,-3-2 0 0,-1 2 0 15,0 1 0-15,4 0 0 0,2 0 0 0,-2-1 0 0,-3-2 0 0,1 2 0 16,0 1 128-16,2 0-128 0,5 1 128 16,-3-1-128-16,-2-2 160 0,1-1-160 0,-3 2 192 0,3 1-192 15,3 0 192-15,0 0-64 0,1-1 0 0,-2 1-128 16,-2 0 224-16,3 0-64 0,3 0-16 0,-1 0 0 16,1 0-16-16,-3 1-128 0,1 3 192 0,4-2-64 15,1-1-128-15,-2-1 192 0,-4-1-192 0,1 0 192 16,-1 1-192-16,2 0 160 0,4 0-160 0,-1 0 160 15,2-1-160-15,-8-2 0 0,-1 2 0 0,2 0 0 16,2-1 0-16,-2 1 0 0,0 1 128 0,-4-1-128 16,-2-2 0-16,4 2 0 0,1 1 0 0,-1 0 0 15,0-1 0-15,-1-1 128 0,-3 2-128 0,3 0 0 16,-1 0 0-16,2 2 0 0,0-2 0 0,0 0 0 16,-2 0 0-16,5 0 0 0,-1-2 0 0,2 1 0 15,0 0 0-15,-3-2 0 0,-2 1 128 0,2 2-128 16,-3 0 0-16,5 0 160 0,0-4-160 0,0 3 160 0,-3 1-160 0,0 0 0 15,-2 0-160-15,6 0 160 0,0-2 0 0,-1 2 0 16,-3-1 0-16,1 1 0 0,1 0 0 0,1-1 0 16,4-2 0-16,-5 0 0 0,-2 0 128 0,0 0-128 15,-3 2 144-15,4-1-144 0,4 0 128 0,0-1-128 16,-4-3 0-16,-2 3 144 0,0 0-144 0,-1 2 0 16,5 0 0-16,-1-2 0 0,-4-1 0 0,-1-2 0 15,-2 5 0-15,1-2 0 0,4 2 0 0,-3-3 0 16,0-1 128-16,1 2-128 0,-3 1 0 0,-1-1 0 15,1 2 0-15,0-2 0 0,1 1 0 0,-1 1 0 0,-3-2 0 16,2 2 0-16,-2-2 0 0,3 2 0 0,0 0 0 0,-3 1 0 16,-4-2 0-16,1 2 0 0,-1 0 0 0,3 0 0 15,1-1 0-15,1 1 0 0,0-1 0 0,0 0 0 16,-4-1 0-16,0 1 0 0,-1-3 0 0,1 3 128 16,3 1-128-16,-2 1 0 0,-3 3 0 0,-1-3 128 15,1-1-128-15,-1 0 0 0,1-1 0 0,0 1 0 16,-2 3 0-16,-3-1 0 0,-4-1 0 0,3 1 0 15,1-2 0-15,1 0 0 0,3-2 0 0,-1 2 0 16,1 0 0-16,-1 0 0 0,-5 0 0 0,0 2 0 16,0-1 0-16,2-1 0 0,2 0 128 0,2 0-128 15,-1 0 0-15,-3 1 0 0,-3 1 0 0,1-1 0 16,0 0 0-16,-1 2 0 0,3-3 0 0,2 1 128 16,-1-1-128-16,-3 1 0 0,-5 0 0 0,1 1 0 15,1-2 0-15,3 0 0 0,2 0 0 0,0 0 128 16,0 0-128-16,-3 1 160 0,-3-1-160 0,0 0 160 0,-2 3-32 15,5-2-128-15,-1 0 192 0,2 2-64 0,0 0-128 16,0-1 160-16,-1-2-160 0,0 2 160 0,-3 1-160 0,-1-2 0 16,1 2 0-16,2-2 128 0,2 0-128 0,-2-1 0 15,0 0 0-15,-3 0 0 0,-3 0 0 0,-2 0 0 16,1 0 0-16,1 1 0 0,1 1 0 0,2 1 0 16,0-1 0-16,-1-1 0 0,-4 0 0 0,-2-1 0 15,-2 0 128-15,2 2-128 0,2 1 0 0,0 1 0 16,1 1 144-16,-1-1-144 0,2-1 0 0,-3-1 144 15,0-1-144-15,0 1 0 0,-3 0 144 0,2 2-144 16,-1 0 0-16,1-3 144 0,0 2-144 0,1-1 0 0,0 0 0 16,-3 0 128-16,0 2-128 0,-2-2 0 15,-1 0 0-15,0-1 0 0,0 1 0 0,-1 1 0 16,0 1 0-16,1 1 0 0,0-1 0 0,1-2 0 0,-1 2 0 0,0-1 0 16,-2 0 0-16,-2 0 0 0,0 0 0 0,-2-2 0 15,0 3 0-15,-1-1 0 0,0 1 0 0,0 0 0 16,2-1 0-16,0 0 0 0,-2-1 0 0,-1 0 0 15,0 2 0-15,1-1 0 0,-3-2 128 0,-2 0-128 16,3 0 0-16,1-1 0 0,0 2 0 0,0-1 0 16,0 0 0-16,3 0 0 0,-1-1 128 0,3 0-128 15,-4-1 0-15,0 0 0 0,-2-2 0 0,0 2 0 16,-1-1 0-16,0 0 0 0,2-2 128 0,-1 4-128 16,0-2 0-16,1-1 0 0,-3 1 0 0,3 1 0 15,0-2 0-15,0-1 0 0,-1-2 0 0,-1 1 0 0,-1 4 0 16,-2-2 0-16,-1-5 0 0,-1 5 128 0,0 0-128 15,0-1 0-15,1-1 0 0,-2 3 0 0,0-1 0 0,1 2 0 16,0-1 0-16,-1 2 0 0,0-2 0 0,1 1 0 16,-4-1 0-16,2 1 0 0,-1-3 0 0,-1 3 0 15,-1 0 0-15,0 0 0 0,-3-1 0 0,0 1 0 16,0 0 0-16,2 1 0 0,2 0 0 0,-2 0 0 16,0-2 0-16,-1 2 0 0,0 0 0 0,1 2 0 15,1-1 0-15,-3-1 0 0,-3 0 0 0,2 0 0 16,-1 0 0-16,-1 0 0 0,-1 0 0 0,-1 0 0 15,1 0 0-15,-2 0 0 0,-3 0 0 0,-1 0 0 16,-1-1 0-16,-1 1 0 0,1 0 0 0,-1 0 0 16,-2-2 0-16,0 2 0 0,-10 0 0 0,10 0 0 15,-2-1 0-15,-8 1 0 0,0 0 0 0,0 0 0 0,0 0 0 16,0 0 0-16,0 0 0 0,0 0 0 0,0 0 0 0,0 0 0 16,0 0 0-16,0 0 0 0,0 0 0 0,-9 7 0 15,-4 0 0-15,-1-3 0 0,-1 0 0 0,-3 0 0 16,-5 2 0-16,-1-1 0 0,-1-2 0 0,-3-1 0 15,-2 1 0-15,-3 0 0 0,-4 0 0 0,-1 0 0 16,-2-2 0-16,-2 0 0 0,-4 2 0 0,0 0 0 16,-1 3 0-16,-2-3 0 0,-5 0 0 0,-2 1 0 15,-6-2 0-15,0 2 0 0,-3-3 0 0,-1 2 0 16,-2-1 0-16,-3 3 0 0,-3 2 0 0,-3-5 0 16,-3 0 0-16,-2-1 0 0,0 0 0 0,-6 2 0 15,-1 1 0-15,-5-2 0 0,-4-3 0 0,0 2 0 0,0 4 0 16,-3-2 0-16,-6-2 0 0,0-1 0 15,0 0 0-15,-2 1 0 0,-3 1 0 0,-1-2 0 16,-1-3 0-16,-1 2 0 0,2 1 0 0,-8-2 0 0,-4-4 0 16,0 2 0-16,1 2 0 0,-2-3 0 0,-5-2 0 15,5 2 0-15,1 3 0 0,-2-1 0 0,-8-5 0 0,3 3 0 16,3 2 0-16,-4-1 0 0,-3-4 0 0,3 3 0 16,1 3 0-16,-2-4 0 0,-2 0 0 0,4 1 0 15,2 1 0-15,-3-3 0 0,-4 1 0 0,3 4 0 16,-1-1 0-16,3 1 0 0,-4-3 0 0,-1 2 0 15,1 1 0-15,-1 0 0 0,2 1 0 0,1-3 0 16,2 3 0-16,-4 1 0 0,-4-4 0 0,3 3 0 16,2 0 0-16,-1-1 0 0,-1 1 0 0,0 0 0 15,-2 0 0-15,6-1 0 0,2-1 0 0,1-3 0 16,-1 3 0-16,2-1 0 0,0 0 0 0,2-2 0 0,0 1 0 16,0-1 0-16,1-1 0 0,-1-1-144 15,0-2 144-15,1 1 0 0,3-2-176 0,-3 2 176 0,-2-5-160 16,-1 4 160-16,2 1-192 0,-3-1 48 0,1 1 16 0,-1-1 0 15,-1 3 128-15,-1 3 0 0,-4 2 0 0,2-5-128 16,1 1 128-16,0 1 0 0,-3 5 0 0,-2-4 0 16,0-2 0-16,-1 5 0 0,-2 1 0 15,0-2 0-15,1-1 0 0,-2-1 0 0,-3 0 0 0,4 1 0 16,5 1 0-16,-3 2 0 0,-4 0 0 0,4-4 0 16,6-2 0-16,-3-2 0 0,-4 3 0 0,5-3 0 15,9 3 0-15,-5 3 0 0,-4-5 0 0,3 4 0 16,8-1 0-16,-2 0 0 0,-4-4 0 0,6 2 0 15,0 1 0-15,1 1 0 0,-4 1 0 0,2 0 0 0,2-2 0 16,2-1 0-16,1 1 0 0,-1 2 0 16,-1-1 0-16,2 0 0 0,2 1 0 0,0 0 0 0,0-1 0 15,1 1 0-15,2 2 0 0,0-2 0 0,-4 1 0 0,5 1 0 16,2 1-192-16,0-3 64 0,-1 2 128 0,0 0-192 16,2-1 192-16,3 2-192 0,0 2 192 0,0-1 0 15,-1-2 0-15,2 1 0 0,3 6 0 0,-2-2 0 16,-4-3 0-16,3 3 0 0,3 0 0 0,1 2 0 15,0 2 0-15,1-5-128 0,1-4 128 0,0 4 0 16,5 2 0-16,-2-1 0 0,-4 2 0 0,4-1 0 16,1-4 0-16,5 2 0 0,1 3 0 0,-1 1 0 15,-6-2 0-15,5-3 0 0,5 2 0 0,3 1 0 16,4 3 0-16,-3-5 0 0,-5 1 0 0,4-1 0 0,1 3 0 16,5-2 0-16,1 0 0 0,0 0 0 0,-5-1 0 15,4 0-128-15,2 0 128 0,2-2 0 0,0 1-144 0,0 1 144 16,4 1 0-16,-3 1 0 0,-4-1 0 0,3-3 0 15,2 1-160-15,3 1 160 0,1 2 0 0,-1 0-144 16,-1-2 144-16,-2 0 0 0,2-1 0 0,3-1 0 16,3 3 0-16,4-2 0 0,0-2 0 0,-3 3 0 15,2-1 0-15,-2 2 0 0,0 0 0 0,1 1-128 16,3-2 128-16,3-1 0 0,1 2 0 0,3 2 0 16,5 0 0-16,-4-1 0 0,-6 3 0 0,8-1-128 15,-1-2-16-15,2 3 0 0,5-5 0 0,-1 4 0 16,7 0 16-16,1-3 0 0,2-4 0 0,2 3 0 15,2 1 128-15,2-2 0 0,4 1-144 0,-1-1 144 16,-1 1 0-16,2-1 0 0,1 2 0 0,0 0 0 0,3 0 0 16,2-2 0-16,2 1 0 0,0-2 0 0,2 0-128 0,2 2 128 15,2-1 0-15,2 2 0 0,1-3 0 16,8-1 0-16,0 0 0 0,0 0 0 0,0 0 0 0,0 0 0 16,0 0 0-16,0 0 0 0,0 0 0 0,0 0-144 15,0 0 144-15,13 6 0 0,2-3 0 0,-1 0-128 16,3-1 128-16,0 2 0 0,2-4 0 0,2 2 0 15,4-2 0-15,1 0 0 0,-2 0 0 0,4 0 0 16,0-2 0-16,3 2 0 0,0 0 0 0,2 0-128 16,3 0 128-16,3 0 0 0,3 0 0 0,4 0 0 15,3-2 0-15,2 0 0 0,4 0 0 0,-1-2 0 16,2 0 0-16,3 0 0 0,1-1 0 0,3 2 0 16,2-1 0-16,5-3 0 0,2 0 0 0,1 3 0 0,-1 1 0 15,2 0 0-15,1-4 0 0,4 2 0 0,6 1 0 16,0-1 0-16,-2 1 0 0,2-1 0 15,-2 0 0-15,4-1 0 0,6 2 0 0,-1 2 0 0,-2 0-128 0,-1-2 128 16,5-3 0-16,1 2 0 0,4 4 0 0,0-2 0 16,-1-3 0-16,1 2 0 0,2 0 0 0,1 3 0 15,-1-2 0-15,0 2 0 0,0 0 0 0,4-2 0 16,3 2 0-16,-2 0 0 0,-4-2 0 0,1 3 0 16,3 1 0-16,0-1 0 0,2 0 0 0,-1 0 0 15,0 0 0-15,2 0 0 0,3 0 0 0,-1 2 0 16,-3-1 0-16,4 3 0 0,2-3 0 0,-1 0 0 15,-4-1 0-15,3 1 0 0,1-1 0 0,1 3 0 16,-3 0 0-16,4-1 0 0,-2 1 0 0,1 2 0 16,6-1 0-16,-4-3 0 0,-3 0 0 0,5 2 0 0,3 0 0 0,-3 4 0 15,-4-2 0-15,4 0 0 0,3-3 0 0,0 2 0 16,-2 0 0-16,2-1 0 0,3 0 0 16,-1 1 0-16,-2 0 0 0,1-1 0 0,0-2 0 0,2 1 0 15,1 1 0-15,2 1 0 0,-1 0 0 0,-2-2 0 16,1-1 0-16,-3 2 0 0,-1 0 144 0,2 0-144 15,3 0 128-15,-3 1-128 0,-3-2 0 0,2 1 0 16,3-3 0-16,-1 1 0 0,-5 0 0 0,5-1 0 16,3 0 0-16,-1-1 0 0,-8 0 0 0,5-1 0 15,0 1 0-15,2 0 0 0,-3 0 0 0,1 1 0 16,3-2 0-16,0 2 0 0,-2-3 0 0,2 0 0 16,-1-1 0-16,1 3 0 0,0 0 0 0,-2-1 0 0,-3-4 0 15,2 2 0-15,2 0 0 0,-3 3 0 0,-1-5 128 0,-2-1-128 16,2 2 0-16,-3 0 0 0,-5 0 0 15,5 1 0-15,3 1 0 0,-3 1 0 0,-5-2 0 0,3 1 0 16,2 0 0-16,-2 2 0 0,1 0 0 0,-1-1 0 16,3 1 0-16,2 0 0 15,-2 1 0-15,1 0 0 0,-1-4 0 0,1 3 0 0,-1 1 0 0,0 0 0 16,-1-4 0-16,1 1 0 0,6 2 0 0,-4 0 0 16,-3 0 0-16,3-2 0 0,3 2 0 0,-3-2 0 15,-7 2 0-15,6 1 0 0,3 0 0 0,-6-1 0 16,-5-3 0-16,0 3 0 0,3-1 128 0,-3 2-128 15,-1-2 0-15,-2 0 0 0,-1 1 0 0,3-1 0 16,2 2 0-16,-1 0 0 0,-7-2 0 0,5 2 0 16,0 0 0-16,-3 0 0 0,-4 0 0 0,-1 0 0 15,-1 0 0-15,5 0 0 0,1-1 0 0,-6 2 128 16,-5 1-128-16,3-1 0 0,2 0 0 0,-1-1 0 0,-3 1 0 0,-4-1 0 16,-4 0 0-16,-1 0 0 0,7 4 0 0,-3-2 0 15,-3-2 0-15,-5 1 0 0,-3 0 0 0,2 3 0 16,1-2 0-16,-1 0 0 0,1-2 0 0,-4 0 0 15,-3 1 0-15,-1-1 0 0,-1 1 0 0,2 3 0 16,4 2 0-16,-4 0 0 0,-6-4 0 0,-2 1 0 16,-2-3 0-16,1 3 0 0,0-1 0 0,3 1 0 15,-2 3 0-15,-3-3 0 0,-4 2 0 0,1 1 0 16,-1-4 0-16,3-1 0 0,-3 2 0 0,2-1 0 16,-1 2 0-16,-3 1 0 0,-2-1 0 0,0 0 0 0,0-1 128 0,-1 2-128 15,-1-3 0-15,3 1 0 0,1-1 0 0,-1 1 128 16,2 1-128-16,-4 1 0 0,-6-2 144 0,1-1-144 15,-1 0 0-15,0 3 0 0,-1 3 0 0,2-4 128 16,-3 1-128-16,3 1 0 0,-2-1 0 0,-3-1 0 16,-2 3 0-16,-1 0 0 0,-2-3 0 0,0 1 0 15,-1 1 0-15,-3-1 0 0,-1 3 0 0,0 0 0 16,1-3 0-16,-1 2 128 0,-2 0-128 0,-2-1 0 16,-4 4 128-16,-1-3-128 0,-1 0 160 0,-2-2-160 15,-3 0 128-15,-3 3-128 0,-1-3 0 0,-3 2 144 16,-1-1-144-16,-1-1 0 0,-2-2 0 0,1 2 0 15,-5 0 128-15,-7-5-128 0,0 0 0 0,12 5 128 16,-6-1-128-16,-6-4 0 0,0 0 0 0,0 0 128 16,0 0-272-16,-9 3-64 0,-2 2-16 0,-6-1-11424 15,-4-5-2272-15</inkml:trace>
  <inkml:trace contextRef="#ctx0" brushRef="#br1" timeOffset="48401.48">27470 7239 22111 0,'0'0'1968'0,"0"0"-1584"0,0 0-384 0,0 0 0 15,-2-7 480-15,2 7 16 0,0 0 0 0,0 0 0 0,7-4-160 0,2 0-16 16,1-1-16-16,2 3 0 16,2-2 16-16,4 2 0 0,3-1 0 0,6-1 0 0,6 0-320 0,-11 4 0 15,4 0 128-15,7 1-128 0,7-1 0 0,4 0 0 16,3-1 128-16,4 1-128 0,5 0 0 0,55 1 160 15,-11 2-160-15,-12-1 128 0,-6-2-128 0,-5 0 0 16,-6-2 0-16,-4 2-176 0,-3 2 176 0,2 1 0 16,2-2 128-16,0 0-128 0,-3 1 0 0,-4-2 0 15,-4 0 0-15,-1 2 0 0,-1 1 0 0,-2 1 128 16,-2 2-128-16,-3-3 128 0,-2-1-128 0,-3 1 128 16,-6-1-128-16,-5 2 128 0,-4-2-128 0,-6 0 0 15,-6-1 0-15,-4 0 0 0,-12-1 0 0,0 0 128 0,0 0-128 0,0 0 0 16,0 0 160-16,0 0-32 15,-12 7-128-15,-6-1 192 0,-5-2-64 0,-7-3-128 0,-3 0 176 16,-7 1-176-16,-3 0 144 0,-5 1-144 0,-6-2 0 0,-3 2 144 16,-3-2-144-16,-7 0 0 0,-8 0 144 0,-4-2-144 15,-2-1 224-15,2-1-32 0,1 3 0 0,1 0 0 16,-1-1 208-16,2-1 48 0,-3 0 0 0,6-1 0 16,1 3 64-16,7 0 0 0,4 0 16 0,4 3 0 15,4 1-336-15,5 2-64 0,4-1 0 0,8 0-128 16,4-2 128-16,9 2-128 0,6-1 0 0,8-3 0 15,9-1 0-15,0 0 0 0,16-1 0 0,9 1 0 16,8-2-192-16,10 1 48 0,8-1 16 0,8-2 0 16,6 1 128-16,8 1 0 0,10 0 0 0,1 0 0 15,5-2 0-15,-3-1 0 0,-1 2 0 0,2 1 0 16,0-1 0-16,1 2 0 0,-3-1 0 0,-3-1 128 16,-6 2 176-16,-2-2 32 0,-3 3 16 0,-4 4 0 0,-2 0-96 0,-8-2-32 15,-7 1 0-15,-9 2 0 16,-10 3-928-1,-5-2-192-15,-8 3-48 0</inkml:trace>
  <inkml:trace contextRef="#ctx0" brushRef="#br1" timeOffset="58341.83">469 18180 7359 0,'-1'-11'656'0,"1"11"-528"16,-1-10-128-16,1 4 0 0,0 6 992 0,-3-9 160 15,-1 1 48-15,-1 4 0 0,5 4-400 0,-6-6-80 16,-3 0-16-16,1 3 0 0,-2 1-272 0,-1-1-64 15,-1-1-16-15,2 3 0 0,-1 0-160 0,0-2-48 16,2 3 0-16,9 0 0 0,-8 2 368 0,8-2 64 16,-11 0 0-16,11 0 16 0,0 0 32 0,0 0 0 15,0 0 0-15,0 0 0 0,0 0-144 0,0 0-32 16,0 0 0-16,0 0 0 0,0 0 64 0,0 0 0 0,11-3 0 0,-11 3 0 16,10 0-144-16,-3 0-32 0,1-1 0 0,2 1 0 15,-2 2-208-15,2 1-128 0,-1-1 128 0,2 3-128 16,-1-1 528-16,1 0 48 0,-1 1 0 0,0 3 0 15,3-3 48-15,1 2 16 0,0 0 0 0,1 0 0 16,4 1-128-16,1-3-32 0,3 2 0 0,-10-4 0 16,5 0-224-16,5-1-64 0,-1-2 0 0,5 3 0 15,2 1-64-15,6 2-128 0,0-1 176 0,34 8-176 16,-8-4 144-16,-8 2-144 0,-4-3 0 0,-2 1 144 16,1-4-144-16,0 2 160 0,1 2-160 0,0-1 160 15,3 2-160-15,3 3 192 0,3-4-192 0,1 2 192 16,-1-2-64-16,0 4-128 0,-3-2 192 0,3 1-64 15,0 0-128-15,4 5 160 0,5-2-160 0,0 2 160 16,-1-1 32-16,-2-1 0 0,-2 1 0 0,1-1 0 16,2 2 48-16,3-2 16 0,0 0 0 0,0-5 0 0,-1 0 96 0,-2 1 32 15,-4-3 0-15,1 1 0 0,3 0-48 0,4-1 0 16,2 2 0-16,2-2 0 0,-1 1-144 0,-1-2-48 16,-3 2 0-16,2-1 0 0,2 3-144 0,3-2 0 15,2 2 0-15,-4 3 128 0,-6-3-128 0,-1 1 0 16,-2 0 0-16,-1-1 0 0,3 4 0 0,-2 1 128 15,2-1-128-15,-4-1 0 0,-7-3 0 0,-3 1 0 16,-2 1 0-16,-1-1 0 0,-4 2 0 0,-1 0 128 16,-2 1-128-16,1-1 0 0,-5 0 0 0,1 2 0 15,-3 0 0-15,-1-1 0 0,-6 1 0 0,-2-4 0 16,-5 0 128-16,-4 2-128 0,-2-1 0 0,-4-3 0 16,-3 1 0-16,-2-2 128 0,-7-9-128 0,2 10 128 15,-2-10-128-15,-4 13 128 0,-6-5 128 0,-1 2 0 0,-3-4 16 0,-7 2 0 16,-4-1-16-16,-3-2-16 0,0 1 0 0,-5 1 0 15,-4-2-80-15,-2 0-16 0,-3-2 0 0,-2-1 0 16,-1 1-144-16,1-2 128 0,-3-1-128 0,-3-1 128 16,-10 0-128-16,-1-6 128 0,-4 0-128 0,0-1 128 15,-3-1-128-15,0 2 0 0,1-6 0 0,-6 3 0 16,-5 1 192-16,-4-4-64 0,1-2 0 0,1 1 0 16,2-3-128-16,-3 1-144 0,-6-2 144 0,1-1-208 15,2-3 208-15,3 1 0 0,-1 0 0 0,1 1 0 16,-2 2 128-16,0-3-128 0,-1-5 0 0,-2 3 0 15,3 2 0-15,-1-1 128 0,0-1-128 0,-4 2 0 16,0-1 0-16,2 2 0 0,5-2 0 0,2-2 0 16,0 2 0-16,0 3 0 0,-2 1 0 0,5-1 0 0,3 0 0 0,4 2 0 15,5-1 0-15,3 0 0 0,1-1 0 16,-1 1 0-16,-1-1 0 0,2 0 0 0,5 1 0 0,23 7 0 16,-2-1 0-16,-2 1 0 0,0-3-144 0,0 2 144 15,2 2-128-15,2-1 128 0,1 3 0 0,-19-8-128 16,9 0 128-16,8 5 0 0,7 2 0 0,5 0-160 15,4 3 160-15,5 1 0 0,1-2-192 0,4 4 64 16,7 3 128-16,0 0-208 0,0 0 48 0,0 0 16 16,0 0 0-16,15 3 0 0,4 5-32 0,3-3 0 15,1 3 0-15,2 1 0 0,3-2 176 0,5 3-192 16,5-2 192-16,-15 0-192 0,8-1 192 0,5 6 0 16,6 0 0-16,7-1-128 0,3 2 128 0,4 3 0 15,2 2 0-15,53 17 0 0,-15-6 0 0,-7-3 0 0,-1 1 0 0,1-3 0 16,-3 2 0-16,1-2 0 0,-1 4 0 15,3-1 0-15,3 4 0 0,1-1 0 0,-1-5 0 0,1 5 0 16,-1-1 0-16,1-2 0 0,1 0 0 0,-5 0 0 16,-4 0 0-16,-4 2 0 0,-1-4 0 0,0 6 0 15,0-2 0-15,-2-2 0 0,-3 0 0 0,-5-3 0 16,-3 3 128-16,-7-6 0 0,-2 0 0 0,-4 0 0 16,-3-1 32-16,-3-2 16 0,-1-5 0 0,-4 0 0 15,-2-1-32-15,-6 0 0 0,-3-8 0 0,-4 1 0 16,-7 2-144-16,-2-4 192 0,-3 1-192 0,-2-3 192 15,-14-2-192-15,0 0 128 0,0 0-128 0,0 0 128 16,0 0-128-16,0 0 192 0,-5-9-192 0,-6-2 192 16,-6 2-192-16,-7-4 0 0,-8-2 0 0,-9-3 0 15,-8-2-1088-15,-6-3-192 0,-5-5-32 0,-3 0-16288 16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06:42.115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11776 509 9839 0,'0'0'432'0,"2"-6"96"0,2-4-528 0,0 1 0 16,-2-3 0-16,1 2 0 0,-1 0 848 0,0-3 64 16,0 0 16-16,1 1 0 0,-1-1 32 0,0-1 16 0,-1 1 0 0,0-2 0 15,-1 0 256-15,0 1 48 0,-1-1 16 0,0 3 0 16,1 3-192-16,-2 3-32 0,0-2-16 0,-1 3 0 15,3 5-304-15,0 0-64 0,0 0-16 0,0 0 0 16,0 0-352-16,-6 5-80 0,1 5-16 0,0 7 0 16,1 6-48-16,1 4-16 0,2 7 0 15,-3 8 0-15,2 2 144 0,-1 6 16 0,1 3 16 0,-2 6 0 16,-1 6-96-16,-3 22-32 0,1-7 0 0,-7 25 0 16,0-19-208-16,0-16 144 0,2-13-144 0,2-5 128 15,0-11 128-15,1-7 0 0,0-3 16 0,1-11 0 16,2-2 336-16,2-4 64 0,-1-5 16 0,1 0 0 15,4-9-240-15,0 0-64 0,0 0 0 0,0 0 0 0,0 0 0 0,-9-12 0 16,2-1 0-16,0-4 0 0,2-5-144 0,0-2-48 16,-1-5 0-16,1-4 0 0,1-5-192 0,2-3 144 15,-1-7-144-15,6-3 128 0,2-5-128 0,3-1 0 16,5 1 0-16,2 0 0 0,3 0 0 0,4 4 0 16,5 1 0-16,-1 3 0 0,1 6-128 0,0 1 128 15,2 3 0-15,-10 17 0 0,4-1 0 0,2 0 0 16,1-1 0-16,3 3 0 0,-1 2-144 0,-3 4 144 0,-1 1 0 15,17-5 0-15,-10 10-128 0,-7 6 128 16,-5 9 0-16,-4 3 0 0,-2 8-144 0,-8-6 144 16,-1 7 0-16,-2 4-144 0,-2 3 144 0,-2-1 0 15,-3 2 0-15,-4-2 0 0,-3 3 0 0,-17 18 0 16,-4-7 0-16,-3-4 0 0,-3-6 0 0,0-5 176 16,-5-1-48-16,4-4 0 0,2 0-128 0,3-4 128 0,6-6-128 0,5-2 128 15,2-4-272-15,7-4-64 0,5-4-16 16,3-3 0-1,5-4-2464-15,4-6-512 0,9-18-80 0,4 3-32 0</inkml:trace>
  <inkml:trace contextRef="#ctx0" brushRef="#br0" timeOffset="252.13">12512 290 25791 0,'0'0'2304'0,"0"0"-1856"15,0 0-448-15,1 12 0 0,-1-1 304 0,-1 6-48 16,-3 1 0-16,0-4 0 0,-1 5 736 0,-1 2 144 16,-2 10 16-16,0-1 16 0,-1 5-176 0,1 2-32 15,-3 4-16-15,-10 38 0 0,0-4-352 0,4-2-64 16,0-5-16-16,3-3 0 0,1-8-320 0,2-3-64 16,0-7 0-16,0-8-128 0,2-4 192 0,2-9-64 15,3 1 0-15,0-7-128 0,-1 2 160 0,3-6-160 16,2-2 128-16,1-5-128 0,-1-9 0 0,5 10 0 15,-5-10 0-15,8 2 0 16,-8-2-1792-16,11-3-256 0,-1-7-32 0</inkml:trace>
  <inkml:trace contextRef="#ctx0" brushRef="#br0" timeOffset="545.89">12687 958 21183 0,'-1'18'1888'0,"-2"2"-1504"0,1 4-384 0,-1 0 0 16,-1 2 976-16,-1 2 128 0,0-3 32 0,1 4 0 16,1-2 336-16,-1 0 80 0,-1-4 16 0,5-2 0 15,0-1-736-15,0-4-128 0,4-1-48 0,2-4 0 16,-6-11-192-16,10 5-32 0,0-2-16 0,3-6 0 16,1-2 224-16,5-7 64 0,4-2 0 0,0-4 0 0,-4-1 272 0,0-3 64 15,1-1 16-15,-2-2 0 0,-4 0-272 16,-1 0-48-16,-2-3-16 0,-2 3 0 0,-3-3-192 0,-4 4-32 15,-2-2-16-15,-2 4 0 0,0 1-256 0,-1 3-48 16,-2 2-16-16,1 1 0 0,1 4-160 0,0 0 0 16,-1 5 0-16,4 6 0 15,0 0-1232-15,0 0-288 0,0 0-48 0</inkml:trace>
  <inkml:trace contextRef="#ctx0" brushRef="#br0" timeOffset="933.97">13530 846 26031 0,'0'0'1152'0,"0"0"240"0,0 0-1120 16,0 0-272-16,-13 5 0 0,0 1 0 0,1 1 448 0,-2-3 16 0,-3 1 16 0,1 1 0 15,-2-1 576-15,0 4 112 16,-1 1 32-16,0 3 0 0,2 0-528 0,0-1-96 15,-1 2-32-15,1 0 0 0,2 1-336 0,4 1-64 0,0 2-16 0,6-2 0 16,3-2-128-16,4 0 192 0,2-4-192 0,5-1 192 16,5-3-32-16,1 0 0 0,2-4 0 0,1-1 0 15,1-2 176-15,1-1 48 0,2-4 0 0,2 1 0 16,0 2 48-16,0-5 16 0,0 0 0 0,-2 2 0 16,-3-4 32-16,-3 5 16 0,-3-3 0 0,-1 4 0 0,-12 4 64 0,0 0 16 15,9 8 0-15,-2 2 0 0,-2 4-160 0,-1 5-32 16,-4 3 0-16,-1 4 0 0,-2 1-64 0,-6 5-32 15,-2 1 0-15,-2-1 0 0,-3-3-32 0,-2 1-16 16,-2 1 0-16,-2-3 0 0,3 1-96 0,-2-3-16 16,1 0 0-16,0-3 0 0,-2-1-128 0,3-1-272 15,1-3 64-15,2-3 16 16,-2-3-2800-16,3-5-544 0</inkml:trace>
  <inkml:trace contextRef="#ctx0" brushRef="#br0" timeOffset="1405.76">15670 691 12895 0,'-7'-10'1152'0,"7"10"-928"15,0 0-224-15,0 0 0 0,0 0 1280 0,0 0 192 16,0 0 64-16,-8 1 0 0,2 4-192 0,1 1-16 16,-2 3-16-16,2 3 0 0,-1 4-64 0,-2 7-16 15,1 3 0-15,0 2 0 0,2-2-192 0,-1 6-32 16,0 0-16-16,-2 2 0 0,0 2-464 0,1-5-80 15,-2 0-32-15,1-1 0 0,-1-5-416 0,2-3 0 16,-1-2 128-16,3-3-128 16,1-3-1104-16,3-1-256 0,3-4-48 0,-2-9-11712 0</inkml:trace>
  <inkml:trace contextRef="#ctx0" brushRef="#br0" timeOffset="1722.17">16058 932 18431 0,'-2'14'1632'0,"-2"8"-1312"0,0 1-320 0,-1 0 0 15,0 2 1120-15,-3-2 160 0,-2 0 16 0,-1-2 16 16,0 2 272-16,2-4 48 0,-1-2 16 0,1-4 0 16,3-2-528-16,1-1-96 0,5-10-32 0,0 0 0 15,0 0-304-15,0 0-64 0,0 0-16 0,10-11 0 16,4-7-112-16,3-2-32 0,2-2 0 0,2-2 0 15,3 0-256-15,1-2-48 0,0-2-16 0,-1 6 0 0,0-3-144 0,-1 8 128 16,-1 1-128-16,-2 6 128 0,2-1 16 0,-2 8 0 16,0 6 0-16,0 4 0 0,-4 2-144 0,-2 8 0 15,-1 4 0-15,-3 7 128 0,-6-1 0 0,-4 4-128 16,0 2 192-16,-3 0-64 0,-2 0-128 0,-1 0 128 16,-1-1-128-16,2-2 128 0,0-1-128 0,4-5 0 15,1-3-192-15,2-2-11200 16,4-5-2224-16</inkml:trace>
  <inkml:trace contextRef="#ctx0" brushRef="#br0" timeOffset="2263.71">18125 862 19343 0,'-8'-12'1728'0,"6"8"-1392"15,-2-2-336-15,4 6 0 0,-3-7 880 0,3 7 96 16,-3-1 32-16,-2 5 0 0,1 6 0 0,-1 1 0 16,-2 6 0-16,0 4 0 0,0 4-240 0,-2 1-64 15,-1 7 0-15,0 0 0 0,1 2-208 0,0 0-48 16,-1 3-16-16,2-3 0 0,3-2-240 0,2-1-64 15,-1-6 0-15,4 2 0 0,0-7-128 0,0-5-224 16,5-4 48-16,1-5-8960 16,6-4-1792-16</inkml:trace>
  <inkml:trace contextRef="#ctx0" brushRef="#br0" timeOffset="2610.31">18458 959 18831 0,'-3'32'832'0,"2"-13"176"0,-1 2-816 0,-1 5-192 16,1-2 0-16,-2 5 0 0,-1-2 1200 0,0-3 192 15,-1-4 32-15,3-4 16 0,-4-1 96 0,2-2 32 16,3-3 0-16,2-10 0 0,0 0-416 0,0 0-64 16,0 0-32-16,0 0 0 0,0 0-224 0,10-8-32 15,1-1-16-15,2-5 0 0,1-5-336 0,4-5-80 16,0-1-16-16,3 1 0 0,1-2-208 0,-2 2-144 15,-1 1 192-15,0 0-192 0,2 4 144 0,-1 3-144 16,0 3 0-16,1 3 144 0,-2 5-144 0,-2 3 0 16,-1 6 0-16,-2 3 0 0,-2 4 128 0,-1 7-128 15,-4 3 0-15,-3 2 128 0,-4 1-128 0,-4 1 0 0,-3 3 0 16,-4-2 128-16,-1 2-128 0,-2-4 192 16,0 3-192-16,1-5 192 0,3-2-192 0,0-2 160 0,2-3-160 0,3-3 160 15,2-2-384-15,3-10-80 16,0 0-16-16,0 0 0 15,0 0-2704-15,0 0-560 0</inkml:trace>
  <inkml:trace contextRef="#ctx0" brushRef="#br0" timeOffset="2982.95">19490 814 14559 0,'0'0'640'0,"0"0"144"0,0 0-624 0,0 0-160 15,0 0 0-15,0 0 0 0,0 0 1472 0,0 0 256 16,0 0 48-16,0 0 16 0,-6 6-208 0,-2 5-48 16,1 3 0-16,-4 2 0 0,0 1-256 0,1 3-48 15,1 3-16-15,1 2 0 0,-1 5-368 0,0-1-80 16,3-4 0-16,-3 2-16 0,2-4-400 0,-4 1-80 16,4-2-16-16,-3-1 0 0,2-3-256 0,2-5 128 15,1-2-128-15,1-1 0 0,4-10 0 0,0 0-272 16,0 0 16-16,0 0-9888 15,10 3-1984-15</inkml:trace>
  <inkml:trace contextRef="#ctx0" brushRef="#br0" timeOffset="3236.88">20099 268 26719 0,'0'0'2368'15,"0"0"-1888"-15,-6 8-480 0,-1 4 0 16,-3-2 288-16,0 8-32 0,-4 3-16 0,6-4 0 0,1 6 624 0,-2 1 128 16,-1 7 32-16,-2-2 0 0,0 4-240 0,-2 5-32 15,0 0-16-15,-13 35 0 0,4-9-448 0,3-5-96 16,1-5 0-16,3-1-16 0,2-5-176 0,4-5 0 16,4-3 0-16,2-10 0 15,1-2-544-15,3-5-32 0,2-4-16 0,2-3 0 16,-1-2-1776-16,1-1-336 0,-4-13-80 0</inkml:trace>
  <inkml:trace contextRef="#ctx0" brushRef="#br0" timeOffset="3518.91">19741 907 15663 0,'0'0'1392'0,"14"-3"-1120"16,1 1-272-16,5-1 0 0,4-3 1488 0,0 1 240 15,2-1 64-15,2-3 0 0,4 1-416 0,-1-2-80 16,0 0-16-16,-1-4 0 0,-2 0-192 0,-7 6-32 0,0-3-16 0,6-5 0 15,-4 2-288-15,-3 4-64 0,-2 1-16 0,0 4 0 16,-4 1-160-16,-3 3-48 16,-11 1 0-16,10 5 0 0,-3 5-80 0,-3 2-32 0,-3 3 0 0,-2 3 0 15,-3 2 176-15,-3 4 48 16,2 2 0-16,-1 2 0 0,-4-3-64 0,0 3-16 0,-2-2 0 0,2 0 0 16,0-4-176-16,0-2-16 0,0-2-16 0,-1 0 0 15,5-3-160-15,0-2-128 0,3-3 192 0,3-10-192 16,-2 13 0-16,2-13 0 0,2 6 0 0,-2-6-192 15,0 0-1504-15,14 0-288 0,-1-3-64 16,-2-5-14000-16</inkml:trace>
  <inkml:trace contextRef="#ctx0" brushRef="#br0" timeOffset="4075.93">20764 826 32255 0,'0'0'1424'0,"0"0"304"0,0 0-1392 0,-5 5-336 16,-3 0 0-16,-1 2 0 0,-1 0 0 0,-8 4-256 15,0-4 32-15,1 0 16 0,-1 2 624 0,0-3 128 16,0 3 32-16,2-1 0 0,-1 1-64 0,2 0 0 16,1 2 0-16,3-3 0 0,-3-1-96 0,3 1-32 15,5 3 0-15,1-2 0 0,2 3-128 0,3-3-48 16,0 2 0-16,3 1 0 0,2-5-16 0,1 2-16 15,1-4 0-15,0 0 0 0,4 3-176 0,-3-4 0 16,4-3 0-16,1 2 128 0,-1-2-128 0,1 0 128 16,1 0-128-16,3 1 128 0,-3-2 0 0,2 0 0 15,1-2 0-15,-1 4 0 0,-1-4 0 0,2 2 0 16,-2 0 0-16,3 0 0 0,1 0-128 0,3-1 128 0,-1-1-128 16,3-1 128-16,-3-1-128 0,2-5 160 0,-1 2-160 0,3-6 160 15,-1-1-16-15,1 1 0 0,2 1 0 0,0-2 0 16,-2-2-144-16,0 1 128 0,0-1-128 0,-1-2 128 15,0-1-128-15,0 0 0 0,-1 0 0 0,1-2 128 16,0 0-128-16,0-2 0 0,0-4 0 0,1 2 128 16,-1-5-128-16,-1 0 0 0,0-6 144 0,-2-2-144 0,-3 0 0 0,-8 15 144 15,2-9-144-15,-1-1 0 16,0-1 0-16,0 1 0 0,-1 2 0 0,-1 0 0 0,0 3 0 0,3-19 0 16,-3 3 0-16,-4 14 0 0,-2 6 0 0,-3 9 0 15,-3 6 0-15,3 9 0 0,-10 0 0 0,-5 5 0 16,-3 6 0-16,-2 4 0 0,-4 3 0 0,-2 1 0 15,-4 0 0-15,-1 3 0 0,-1 7 0 0,15-6 0 16,-4 10 0-16,0 5 0 0,-1 2 0 0,2 4 0 16,1 1 0-16,1 2 0 0,3-3 0 0,-11 36 0 15,8-16 0-15,7-12 0 16,2-9-416-16,3-10-32 0,2-4-16 0,3-2 0 16,-2-7-2400-16,0-7-464 0</inkml:trace>
  <inkml:trace contextRef="#ctx0" brushRef="#br0" timeOffset="4214.91">20482 540 26719 0,'-18'-5'2368'0,"18"5"-1888"15,0 0-480-15,0 0 0 0,0 0 2688 0,0 0 448 0,0 0 96 0,5 11 16 16,4-1-2528-16,4-4-496 16,2 1-96-16,1-1-128 15,1-2-928-15,-2-3-288 0,0-1-48 0,-2 0-16 0</inkml:trace>
  <inkml:trace contextRef="#ctx0" brushRef="#br0" timeOffset="4661.31">22203 570 22111 0,'0'0'976'0,"0"0"208"0,0 0-944 0,0 0-240 15,0 0 0-15,-3 14 0 0,3 0 1984 0,-1 4 368 16,1 1 64-16,-1 3 16 0,-3 3-1760 0,4-1-352 16,-1 4-64-16,1 3 0 0,0 3 0 0,0 4 0 15,0 7 0-15,-2-5 0 0,1 1-112 0,0-6-16 16,-1-5 0-16,2-6 0 0,3-4 32 0,1-5 0 0,0-3 0 0,-1-3 0 16,-3-9 416-16,8 4 96 0,2-4 16 0,6-6 0 15,0-2 80-15,2-6 0 0,1-2 16 0,1-1 0 16,-1-6-384-16,2 1-80 0,-2-3 0 0,0-1-16 15,0-6-176-15,0 6-128 0,0-1 192 0,-1 5-192 16,0 2 0-16,-2 4 0 0,1-1 0 0,-1 6 0 16,2 2-1632-16,1 1-336 0,1 3-64 0,2 1-16 0</inkml:trace>
  <inkml:trace contextRef="#ctx0" brushRef="#br0" timeOffset="5821.79">23176 726 26783 0,'0'0'1184'0,"0"0"240"0,-7 2-1136 0,-1-2-288 15,-1 0 0-15,0 0 0 0,-5 0 768 0,0 1 112 16,-2 0 16-16,-1 3 0 0,0 0 256 0,-3-2 48 16,-1 2 16-16,1 4 0 0,0-1-448 0,3 6-64 15,0 0-32-15,2 1 0 0,1 1-352 0,1 3-80 16,2 1-16-16,2 0 0 0,3 0-80 0,2 0-16 15,1-1 0-15,3-1 0 0,4-2 32 0,2 0 0 16,2-1 0-16,7 3 0 0,3-6-32 0,1-1-128 16,4-5 192-16,0-1-64 0,0 0 32 0,0-3 0 15,-2-2 0-15,3-2 0 0,2 1 112 0,-5-1 32 16,1 1 0-16,-2 0 0 0,-1-1-32 0,-1-2 0 0,-1 2 0 0,-2-1 0 16,-2 2 32-16,-4-1 0 0,-1-3 0 0,1 1 0 15,2 0-48-15,-1-3 0 0,-1 0 0 0,1 1 0 16,1-5-128-16,2-3-128 0,2-3 144 0,-1-1-144 15,4 0 128-15,1-4-128 0,1-5 0 0,3 3 144 16,3-4-144-16,-1-2 0 0,-1-1 0 0,0-6 0 16,-1-1 0-16,-4 4 0 0,-1-7 0 0,1 1 0 15,0-7 0-15,3 7 0 0,-1-3 0 0,2 4 0 16,0-5 0-16,6-16-176 0,-2 1 176 0,-9 15-128 0,0-1 128 16,-3 0-160-16,-1 7 160 0,-3 1-160 15,0 5 160-15,-4 2 0 0,0 7 0 0,-4-3 0 0,-1 8 0 0,-5 10-208 16,-3 4 48-16,-8 12 16 0,-8 9 144 0,8-5-160 15,-6 9 160-15,0 6-160 0,-3 9 16 0,-1 3 0 16,-2 6 0-16,-1 3 0 0,-2-1 144 0,-1 2 0 16,-2 11 0-16,1 3 0 0,2 4 0 0,5-2 0 15,4-1-128-15,3-4 128 0,6-1 0 0,2 11 0 16,6-11 0-16,8-9 0 0,5-6 0 0,7-6 0 16,2-8 0-16,4-4 0 0,1-4 0 0,5-5 144 15,2-8-16-15,13-1-128 0,-2-8 256 0,-14-6-48 16,1-2-16-16,1-8 0 0,-2-3-16 0,-2-6-16 15,1 1 0-15,-2-4 0 0,2 2-160 0,-4-5 192 16,-1-1-192-16,-3 0 192 0,-1 0-192 0,-3 5 0 16,-4 3 144-16,-1 4-144 0,-2 4 0 0,-2 5 0 15,-1 2 0-15,-5 10 0 0,0 0 0 0,0 0 0 16,-5 4 0-16,-4 6 0 0,1 1-160 0,-4 6 160 16,2 5-192-16,-3-1 192 0,1 1 0 0,1 2-128 0,2 4 128 0,3-4 0 15,4 1 0-15,2-3 0 0,3-2 0 0,4-1 0 16,3-2 0-16,3-2 0 0,1-2 0 0,2-4 0 15,3 0 0-15,0-4 0 0,4-4 0 0,8-1 0 16,0-2 128-16,-1-7 0 0,-4 0-128 0,0-4 192 16,-2-1-192-16,-2 1 176 0,-3-2-176 0,0 0 160 15,1-3-16-15,-7 7 0 0,-2-1 0 0,1 1 0 16,-2 3-144-16,0-1 0 0,0 4 0 0,-1-1 0 0,-1 2 0 16,-8 4 0-16,0 0 0 0,0 0 0 0,0 0 0 0,0 0 0 15,6 1 0-15,-6-1 0 0,6 5 0 0,-6-5 0 16,7 7 0-16,-1 0 0 0,0 2 0 0,2-4 0 15,0 0 0-15,4 4 0 0,-1-2 0 0,1 1 0 16,1-2 0-16,1-1 0 0,4 0 0 0,1-3 0 16,0 1 0-16,1-3 0 0,1 0 0 0,0 0 0 15,1-1 0-15,3-1 0 0,-2 1 0 0,1-3 0 16,0-1 0-16,1 0 0 0,-1 0 0 0,0 0 0 16,1 0 0-16,1 0 128 0,0-5-128 0,1 1 128 15,1-4-128-15,1 3 128 0,1 1 32 0,-1-4 0 16,0-3 0-16,-5-2 0 0,-1-1-32 0,-3-3 0 15,-3 1 0-15,-3-4 0 0,-3 2 0 0,-2 2-128 16,-4 2 192-16,-1 7-64 0,-3 1-128 0,-1-1 128 16,0 5-128-16,-2-1 128 0,-2 4-128 0,-2 3 0 15,-4 1 0-15,-3 3 128 0,-4 4-128 0,-3 3 0 16,-3 3 0-16,-1 0 0 0,-3 2 0 0,-20 16 0 16,6-6 0-16,7 2 0 0,4-3 128 0,6 1-128 0,2-2 0 0,8 0 128 15,2-1-128-15,5-1 160 0,2-2-160 16,5 0 160-16,5 2-160 0,6-3 192 0,6 1-192 0,6 0 192 15,3 4 0-15,9-1 16 16,7-1 0-16,6-2 0 0,7-1 32 0,1-3 0 0,2-1 0 16,-12-5 0-16,6 0-48 0,6 0 0 0,5-3 0 0,0 2 0 15,-2-5-192-15,-1 1 176 0,-4-3-176 0,-4 2 160 16,-5-3-160-16,-4 4 0 0,-5-2 0 0,-7 2-15088 16,-8 0-2896-16</inkml:trace>
  <inkml:trace contextRef="#ctx0" brushRef="#br0" timeOffset="7245.8">10540 4829 10127 0,'0'0'896'0,"0"0"-704"0,0 0-192 0,0 0 0 16,0 0 1424-16,-2 9 256 0,2-9 48 0,-2 9 16 16,2-9 0-16,0 0 0 15,0 0 0-15,-3 7 0 0,3-7-128 0,0 0-16 0,0 0-16 16,0 0 0-16,0 0-144 0,0 0-32 15,3-13 0-15,2 1 0 0,2-2-512 0,0-2-96 0,2-2-32 0,4-3 0 16,1-4-384-16,3 1-64 0,0 1-32 0,2-2 0 16,2 2-112-16,-1 3-32 0,-2-1 0 0,-2 4 0 15,0-1-144-15,1 3 0 0,-1 4 0 0,-1 5 0 16,-1 2 0-16,0 7 0 0,1 6 0 0,-3 5 0 16,-1 5 0-16,-1 6 0 0,-2 1 0 0,-2 5 0 15,1 5 0-15,-6 1 0 0,-2-2 0 0,-3 5 0 16,0-1 0-16,-2 2 0 0,-2-3 0 0,0-2 0 0,-1-3 0 0,1-5 240 15,-3-6-64-15,2 1-16 0,1-6 352 16,1-7 80-16,2-1 16 0,5-9 0 0,0 0 0 16,0 0 0-16,0 0 0 0,8-15 0 0,2-6-160 0,3-4-16 15,2-3-16-15,1-5 0 0,1-3-288 16,1 2-128-16,1 1 128 0,1 0-128 0,2-3 0 0,-1 2 0 16,2 3 128-16,1 0-128 0,-1 0 0 0,3 6 0 15,-2 1 0-15,1 6 0 0,-3 6 0 0,-2 6 0 16,-1 6 0-16,-1 6 0 0,-4 2 0 0,0 9-144 15,-1 5 144-15,-2 6 0 0,-1 5-144 0,-3 2 144 16,-3 0 0-16,-2 5-144 0,-2 2 144 0,3 1 0 16,-2-5 0-16,0-4 0 0,0-4 0 0,1-2 0 15,-2-9 0-15,1 0 0 0,2-3 0 0,-1-1 128 16,1-2-128-16,0-1 128 0,1 0-128 0,3 2 128 16,-2-1-128-16,4-2 128 15,-1 1-944-15,5-3-176 0,-1 1-32 0,2-4-17728 0</inkml:trace>
  <inkml:trace contextRef="#ctx0" brushRef="#br0" timeOffset="9692.37">12815 4644 4607 0,'0'0'400'0,"0"0"-400"15,-1-5 0-15,1 1 0 0,1-2 2224 0,-1 6 352 16,0 0 80-16,0 0 16 0,0 0-1360 0,0 0-272 15,0 0-48-15,0 0-16 0,0 0-208 0,0 0-64 0,7 9 0 0,-1 2 0 16,-3 3 80-16,-1 5 16 0,1 6 0 0,-1 1 0 16,1 4 32-16,-1 5 16 0,1 0 0 15,0 2 0-15,-1 4-208 0,1-2-64 0,-1-2 0 0,2-4 0 16,1-4 48-16,1-3 0 0,2-3 0 0,1-7 0 16,2-4 176-16,1-1 32 0,3-6 16 0,3 0 0 15,1-5-96-15,3-2-32 0,0-5 0 0,1-5 0 16,1-4-160-16,2-3-48 0,1-4 0 0,-2 1 0 15,-2-6-192-15,-2 1-64 0,-1-5 0 0,-4 2 0 16,-2 2-112-16,-3 0-16 0,-2 4-128 0,-2-3 192 16,-5 3-64-16,2 1-128 0,-3 1 176 0,-1 6-176 15,-1 3-144-15,-3 0-144 0,3 3-32 0,-2 4-11248 16,3 6-2256-16</inkml:trace>
  <inkml:trace contextRef="#ctx0" brushRef="#br0" timeOffset="10028.17">13771 4699 26431 0,'-5'19'1168'0,"3"-8"240"0,-1 6-1120 0,-2 0-288 16,1 6 0-16,-2 1 0 0,-2 1 736 0,-2-3 96 15,-1 5 0-15,-2-4 16 0,-2 0 208 0,1-3 32 16,1-2 16-16,2-1 0 0,3-3-576 0,2-1-112 15,2-7-32-15,4-6 0 0,0 0 128 0,0 0 32 0,9-4 0 0,3-5 0 16,5-3-208-16,1-4-32 16,1-2-16-16,1-2 0 0,0-6-288 0,2 2 160 15,0 3-160-15,2-1 128 0,0 0-128 0,-2 2 0 16,-1 0 0-16,2 3 0 0,0 4 144 0,0 6-144 16,-3 4 160-16,-2 3-160 0,-3 2 144 0,-1 6-144 0,-2 6 128 15,-2 4-128-15,-3 1 0 0,-3 4 128 0,-2 1-128 0,-4 6 0 16,-2-2 192-16,-2 3-32 0,1 1-16 15,-1-3 0-15,-1 1 48 0,5-6 16 0,-2-4 0 16,3-2 0-16,1-3-208 0,2-2 0 0,2-2-144 0,5-2 144 16,1-1-1264-16,5-6-144 0,4-2-48 15</inkml:trace>
  <inkml:trace contextRef="#ctx0" brushRef="#br0" timeOffset="10677.03">15231 4086 15487 0,'0'0'688'0,"0"0"144"0,0 0-672 0,-5 6-160 15,-1 3 0-15,3 0 0 0,-1 2 1088 0,0 5 192 16,-1 3 48-16,4 2 0 0,-2 9 192 0,2 4 32 0,-2 4 16 0,2 3 0 15,0 6-288-15,-1 4-64 0,-1 6-16 0,-1-1 0 16,-1-3-416-16,-3 2-80 0,1-2 0 0,-4-1-16 16,0-3-256-16,-1-7-48 0,2-7-16 0,0-3 0 15,1-5-96-15,2-2-16 0,0-5 0 0,3-4 0 16,1-7-64-16,3-1-32 0,0-8 0 0,0 0 0 16,0 0 64-16,9-8 16 0,3-1 0 0,2-4 0 15,0-5-240-15,0-2 176 0,0-4-176 0,0-1 160 16,-1 5-160-16,0 0 0 0,-1-2 0 0,0-1 0 0,0 3 0 15,1 2 0-15,-3 0 0 0,3 3 0 0,-3 0 0 0,0 3 0 16,-1-2 0-16,-1 3 0 0,-2 2 0 0,1-2 0 16,-2 1 0-16,1-3 0 0,-3 0 0 0,0 2 0 15,1-2 0-15,1-2 128 0,-1-1 64 0,1 0 16 16,0-1 0-16,2 1 0 0,0 1-80 0,3-2-128 16,-1-1 176-16,3 0-176 0,-1 1 0 0,2-1 0 15,1-1 0-15,1 1 0 0,2 2 0 0,0 2 0 16,3-2 0-16,0 5 0 0,-1 1 0 0,1 0 0 15,1 3 0-15,-1 1 0 0,-1-2 0 0,0 4 0 16,1 4 0-16,-3 0 0 0,1 0 0 0,0 2 0 16,-1 0-144-16,-1 3 144 0,-2 3-384 0,-3 0 16 15,-1 3 0-15,2 3 0 16,-6-1-2512-16,-3-1-496 0</inkml:trace>
  <inkml:trace contextRef="#ctx0" brushRef="#br0" timeOffset="10946.22">15409 4584 22047 0,'0'0'976'0,"0"0"208"0,0 0-944 0,0 0-240 0,-4 13 0 0,0-2 0 15,4 2 720-15,0 1 112 0,0-4 0 0,8 3 16 0,2 2 64 0,4 3 16 16,0 1 0-16,2 1 0 0,1 3-208 0,2 3-32 15,1-4-16-15,2 0 0 0,1-2-256 0,1 1-48 16,1-6-16-16,1 2 0 0,-2 0-96 0,-3-1-32 16,0-4 0-16,-1 1 0 0,-1-5-64 0,-1-1-16 15,0 1 0-15,-4-2 0 0,1 1-144 0,-1-5-144 16,0-2 144-16,-1-1-9952 16,-3-5-1872-16</inkml:trace>
  <inkml:trace contextRef="#ctx0" brushRef="#br0" timeOffset="11348.96">16122 4578 21183 0,'0'0'1888'0,"0"0"-1504"15,-4 11-384-15,-1 4 0 0,2 3 1264 0,-1 0 176 16,-1 1 32-16,-1 3 16 0,-2 3-256 0,-1-2-48 15,1 2-16-15,-1 2 0 0,0-8-112 0,0 4-32 16,0 4 0-16,1-7 0 0,2-1-400 0,1-2-96 0,2-3-16 0,3-14 0 16,0 9-128-16,0-9-16 0,0 0-16 0,0 0 0 15,13-3 224-15,2-3 32 0,2-7 16 0,1-2 0 16,1-3-256-16,1 1-48 0,2 1-16 0,1-2 0 16,-1-2-304-16,0 1 128 0,0-2-128 0,-3 5 0 15,1 2 0-15,0 5 0 0,-2 0 0 0,0 7 0 16,-2 4 0-16,-2 7 0 0,-1 1 0 0,-3 5 0 15,-1 4 0-15,-2 3 0 0,-1 3 0 0,-3 1 0 16,-3 3 0-16,-2-2 0 0,1 0 0 0,-2-1 0 0,1 1 0 16,-1-3 0-16,2 3 0 0,1-6 0 15,3-3-1408-15,2-3-224 0,1-3-48 0,3-3-16 16,1-7-1552-16,2-3-304 0,5-9-64 0,4-2-16 0</inkml:trace>
  <inkml:trace contextRef="#ctx0" brushRef="#br0" timeOffset="11615.44">17056 4709 27647 0,'-14'-2'1216'0,"14"2"256"0,-10 3-1168 0,0 5-304 16,-3 3 0-16,0 4 0 0,-2 2 1536 0,-3-1 240 16,-2 2 48-16,-3 1 16 0,-1 2-1024 0,0-2-208 15,-1 1-32-15,4 0-16 0,3 3 0 0,5-3 0 16,4 0 0-16,6-4 0 0,4-3-352 0,5 0-64 0,4-2-16 0,6-6 0 15,3-1-128-15,4 0 128 0,2-1-128 16,2-4 128-16,1-5 32 0,1-1 0 0,1-3 0 0,-2 1 0 16,-2-5-32-16,-2-1 0 0,-2 0 0 15,-5-2 0-15,-3-2 48 0,-2 2 0 0,-6 4 0 0,-2-2 0 16,-4-2-16-16,-5-1 0 0,-5-1 0 0,-2 1 0 16,-4 1-32-16,-3 0-128 0,-4-3 192 0,-1 2-64 15,-3 3-128-15,2 1 0 0,0 5-160 0,6 0 160 16,3 4-1568-16,3-2-224 0,3 2-32 15,4 2-14720-15</inkml:trace>
  <inkml:trace contextRef="#ctx0" brushRef="#br0" timeOffset="12093.58">17450 4681 24351 0,'-5'16'1088'0,"2"-6"208"0,0 1-1040 0,-1 4-256 15,0 3 0-15,-1 1 0 0,-2 1 1408 0,1 0 208 16,1-6 48-16,0 3 16 0,0 1-272 0,1-1-64 16,2-1-16-16,0-2 0 0,4 0-560 0,0-5-96 15,2 1-32-15,4-1 0 0,2-6-48 0,2 0-16 16,4-6 0-16,0-2 0 0,1-2-80 0,0-5-32 0,1 0 0 0,8-9 0 16,-3 2-224-16,-3 0-48 15,0 1-16-15,-2 1 0 0,-1-1-48 0,-1 1 0 16,-2 2 0-16,-2 4 0 0,-2-2-128 0,-3 5 128 15,0-1-128-15,-7 9 128 0,0 0-128 0,0 0 0 0,0 0 0 0,2 14 0 16,-1 2 0-16,-1 0 0 0,-1 1 0 0,0 0-176 16,0 2 176-16,-1 2-128 0,1-1 128 15,2 3-128-15,2-1-64 0,1-3 0 0,5-4 0 0,2-1 0 16,3-3 16-16,-1-7 0 0,1-3 0 0,2 1 0 16,2-2 176-16,1-4 0 0,3-4 0 0,-1-2 0 15,0-4 0-15,-2-2 0 0,-1-2 0 0,-2-1 0 16,-3 0 0-16,-3-2 0 0,-1 1 0 0,-4-2 0 15,1-3 160-15,-3 2-32 0,-2-2-128 0,-2 3 192 16,-3 2 16-16,-1 2 0 0,0 0 0 0,0 4 0 0,0 4-80 16,0 0-128-16,-2 5 176 0,1 1-176 0,0 1 0 0,-2 3 0 15,-1 2 0-15,0 0 0 16,2 1-1056-16,0 2-224 0,1-1-32 0,6-4-16160 16</inkml:trace>
  <inkml:trace contextRef="#ctx0" brushRef="#br0" timeOffset="12564.3">19137 4521 2751 0,'0'0'256'0,"0"0"-256"16,0 0 0-16,0-7 0 0,-4 1 624 0,-4-3 80 0,-2 3 0 0,-4-2 16 15,1 2 1264-15,-2 3 240 0,-1 1 48 0,-3 0 16 16,-2 2-128-16,0 4-32 0,-5 0 0 0,-8 6 0 16,5-4-400-16,1 7-96 0,0 0-16 0,10 2 0 15,3-1-448-15,5 1-80 0,3 2-32 0,6-2 0 16,2-2-192-16,4 1-32 0,4-1-16 0,3-1 0 15,2-3-176-15,2 0-16 0,3-3-16 0,0 1 0 16,2-1-96-16,-1-1-32 0,-1 2 0 0,-1 0 0 16,-3-2-80-16,-2 5-16 0,-3 1 0 0,0 0 0 15,-1-2-192-15,-3 2-64 0,-2 2 0 0,-1-3 0 16,-3 3 192-16,-3-2 48 0,-2 0 0 0,-4 3 0 0,-5-2 80 0,-1 0 32 16,-4 0 0-16,-4 1 0 0,-2-4-64 0,-5 0-16 15,-4-4 0-15,0-1 0 0,-2-3-176 0,1-2-32 16,1-3-16-16,0 0 0 0,2-5-176 0,3 2 0 15,4-9 0-15,3 4 0 16,2-1-3040-16,7-2-592 0,-3-13-112 0,12 6-12320 16</inkml:trace>
  <inkml:trace contextRef="#ctx0" brushRef="#br0" timeOffset="13475.92">18598 4566 12895 0,'0'0'576'0,"6"-9"112"0,-1-1-560 0,2 0-128 0,0 1 0 0,0-1 0 15,-1 2 1728-15,0 0 320 0,-1 1 64 0,-5 7 16 0,0 0-976 0,0 0-208 16,0 0-48-16,0 0 0 0,0 0-176 0,9 14-32 16,-5 1-16-16,0 4 0 0,-2 3 176 0,1 1 48 15,-2 4 0-15,1-2 0 0,0 3 32 0,-2 0 16 16,-2 4 0-16,-1 0 0 0,-1 1-208 0,-1-3-32 15,-3 1-16-15,2-3 0 0,-2-6-96 0,3-2-16 16,2-5 0-16,0-4 0 0,3-11 48 0,0 0 0 16,0 0 0-16,0 0 0 0,11-4 16 0,0-5 16 15,1-6 0-15,6-5 0 0,3-6-240 0,1 1-48 16,4-5-16-16,1-1 0 0,0-1-352 0,1 0 144 16,-1-1-144-16,5 0 0 0,-4-2 128 0,1-2-128 15,-1 0 0-15,0 3 0 0,-3 3 0 0,1 6 0 16,-1 3 0-16,-3 6 0 0,-3 6 0 0,-1 6 0 0,-3 6 128 0,-1 10-128 15,-3 6 0-15,1 4 0 0,-2 9-208 16,-2 2 80-16,-2 4 128 0,-3 1 0 16,-3 5 0-16,-3 4 0 0,-2 3 0 0,-1-4 0 0,-3 1 0 15,0-4 0-15,0 3 0 0,0-11 0 0,1-3 128 16,3-8-128-16,1-2 0 0,2-6 144 0,2-3-144 16,2-6 0-16,-2-7 0 0,0 0 0 0,12-1 0 0,2-5-192 31,0-9-1984-31,0-1-400 0,1 0-80 0,0-3-13904 0</inkml:trace>
  <inkml:trace contextRef="#ctx0" brushRef="#br0" timeOffset="13830.39">19948 4499 16575 0,'0'0'1472'0,"0"0"-1168"16,0 0-304-16,0 0 0 0,0 0 1792 0,0 0 320 15,-8 3 48-15,-1-1 16 0,-2 2-464 0,-7 1-96 16,-1 3-16-16,1 2 0 0,3 4-352 0,1-3-80 16,1 1-16-16,4 0 0 0,4-2-320 0,3 2-80 15,0 1-16-15,5-2 0 0,3 2-224 0,2 1-32 16,2-4-16-16,3 3 0 0,2 2 0 0,-5-5 0 16,4 3 0-16,0 2 0 0,0 2-96 0,0-1-32 0,-1 1 0 0,0 0 0 15,-3 4 0-15,-1-2 0 16,-3 0 0-16,-2 0 0 0,-3 1-16 0,-2-1 0 15,-3 0 0-15,-4-2 0 0,-2-1 112 0,-8 5 16 16,-3-6 0-16,-2-2 0 0,-4-1-64 0,2-5-16 0,-2-2 0 0,-1-3 0 16,0-3-192-16,0-3-48 15,-1-2 0-15,2-5 0 16,1 0-1456-16,1-3-288 0,3-2-64 0,1-2-17648 0</inkml:trace>
  <inkml:trace contextRef="#ctx0" brushRef="#br0" timeOffset="14215.85">20770 4889 21183 0,'0'0'944'0,"0"0"192"0,0 0-912 0,0 0-224 15,12 0 0-15,4 0 0 0,1-1 1152 0,3 1 192 16,4 0 48-16,4 0 0 0,4-1-304 0,2-3-48 16,3-5-16-16,2 3 0 0,0-3-272 0,4 1-64 15,0-5-16-15,0 6 0 0,-1-1-160 0,-1 3-16 16,-3 1-16-16,-2 0 0 0,-2-1-480 0,-5 3 0 16,-5 0 0-16,-5 4 0 15,-7-1-1952-15,-12-1-480 0,0 0-112 0,0 0-10016 0</inkml:trace>
  <inkml:trace contextRef="#ctx0" brushRef="#br0" timeOffset="14373.22">21134 5021 19919 0,'-19'8'880'0,"10"-4"192"0,2 2-864 0,7-6-208 0,0 0 0 0,0 0 0 0,0 0 1376 0,12 9 224 15,2-5 64-15,2-2 0 0,3-3-672 0,7-3-128 16,4 2-32-16,6-6 0 0,2 1-288 0,5-4-64 16,7 2-16-16,2-2 0 0,0 2-160 0,-2-2-48 15,-5 2 0-15,-5-3 0 0,-5 3-400 0,-4 2-96 16,-6 3-16-16,-6 1 0 15,-7-2-2464-15,-5 0-496 0</inkml:trace>
  <inkml:trace contextRef="#ctx0" brushRef="#br0" timeOffset="14662.83">21303 4529 16703 0,'23'-5'736'0,"-2"2"160"0,9 1-720 0,6 1-176 15,8 2 0-15,3 4 0 0,2 0 1280 0,-1 2 208 16,0 3 48-16,-1 0 16 0,0 0 96 0,-2 6 16 16,0 0 0-16,-2 2 0 0,0 4-352 0,-16-5-64 15,0 2-16-15,-4 6 0 0,-4 4-352 0,-4 1-80 16,-4 2-16-16,-4 4 0 0,-6-1-240 0,-6 21-48 16,-8-4-16-16,-5-5 0 0,-6-5-64 0,-1-2-16 0,-6-6 0 0,-1-5 0 15,-2-1 16-15,0-5 0 0,0 0 0 0,2 0 0 16,-4-3-176-16,3-2-48 0,3 0 0 0,2-3 0 15,0-6-192-15,2 1 0 0,8-5 0 0,3-4-12080 32,4-2-2448-32</inkml:trace>
  <inkml:trace contextRef="#ctx0" brushRef="#br0" timeOffset="15249.91">23353 4522 21183 0,'3'-9'1888'0,"-1"-4"-1504"0,3 3-384 16,-5 10 0-16,7-10 704 0,-7 10 64 0,0 0 0 0,0 0 16 15,7 10 64-15,-2 4 16 0,-2 6 0 0,-2 5 0 16,-2 0-144-16,0 3-16 0,-4 4-16 0,2-2 0 16,-5 5-48-16,3 0-16 0,0 2 0 0,-4 0 0 15,0-4-176-15,-2 0-16 0,2-1-16 0,1-7 0 16,-2-6-256-16,6-4-160 0,2-3 192 0,2-12-192 0,0 0 384 16,0 0-16-16,0 0-16 0,10-9 0 0,2-2 192 0,3-6 32 15,3-1 16 1,2-3 0-16,3-5-384 0,-3 3-80 0,2-3 0 0,1 0-128 15,-1 1 128-15,3-2-128 0,0 4 0 0,0 2 0 0,0 3 0 0,-1 4 0 16,-3 1 0-16,0 8 0 16,-2 3 0-16,-3 5 0 0,0 2-144 0,-5 8 144 0,-1 2-144 0,-1 7 144 15,-5 2-160-15,0 5 160 0,-4-2 0 0,-2 4 0 16,-1 2 0-16,-5 1 0 0,-2-1 0 0,-3 1 0 16,-1 1 0-16,3-5 0 0,-1-1 0 0,3-2 0 15,2-2 0-15,4-7-144 16,1-5-1200-16,4-4-224 0,-2-9-48 0,10 4-13168 0</inkml:trace>
  <inkml:trace contextRef="#ctx0" brushRef="#br0" timeOffset="15579.52">24065 4788 22111 0,'0'0'976'0,"0"0"208"0,0 0-944 0,0 0-240 16,0 0 0-16,0 0 0 0,13 7 1408 0,1-7 256 0,0-5 32 0,3-3 16 16,5-3-432-16,-2 0-96 15,5-3-16-15,-1-3 0 0,-1-1-688 0,-2 2-144 0,-1 0-16 0,-2 2-16 16,-4 3-304-16,-2-3 160 0,-5 1-160 0,-3 4 128 16,-3-1-128-16,-1 10 192 0,0 0-192 0,0 0 192 15,-12-1-32-15,-2 7 0 0,-3 3 0 0,-1 5 0 16,-1 0 16-16,-1 5 0 0,-3 3 0 0,2 2 0 15,0 4-16-15,5-3 0 0,2 1 0 0,3-3 0 0,5-2-160 0,5-2 160 16,3-1-160-16,5-3 160 0,4 1-160 0,7-5 0 16,4-3 0-16,4-3 128 0,2-4-384 0,3-2-96 15,1-3-16-15,-8 2 0 16,2-5-2544-16,4-2-512 0</inkml:trace>
  <inkml:trace contextRef="#ctx0" brushRef="#br0" timeOffset="15907.48">24703 4861 17503 0,'0'0'1552'0,"0"0"-1232"15,8 3-320-15,2-3 0 0,1 0 912 0,2-3 128 0,1 1 32 0,2-3 0 16,1 0 1024-16,3-6 208 16,2 4 32-16,1-3 16 0,0 1-992 0,0-3-192 15,-1 2-32-15,3 1-16 0,-1-4-592 0,-1 2-112 16,-2 0-32-16,7-7 0 0,-5 4-128 0,-4 4-16 15,-5-1-16-15,-2 6 0 0,-5-2 48 0,-7 7 16 0,3-7 0 16,-3 7 0-16,0 0 80 0,-14-1 16 0,-4 4 0 0,-2 0 0 16,-4 6-192-16,-3 0-16 0,-2 4-16 0,-2 5 0 15,-1-183 96-15,3 364 0 0,2-180 16 0,3-1 0 16,0 4-16-16,5-2-16 0,5-2 0 0,4 1 0 16,2-1-240-16,4-2 176 0,4-2-176 0,3-3 160 0,2-5-160 15,5-1 128-15,0 4-128 0,9-4 128 0,2 0-128 16,2-3 0-16,1-2 0 0,-5 0 0 15,4-1-992-15,3-2-224 0,4 0-64 16,4 0-10224-16,5-1-2048 0</inkml:trace>
  <inkml:trace contextRef="#ctx0" brushRef="#br0" timeOffset="16300.2">25841 4728 27647 0,'0'0'2448'0,"0"0"-1952"15,0 0-496-15,0 0 0 0,0 0 544 0,-8 1 16 16,-2 4 0-16,-4 5 0 0,-3-1 128 0,-3 3 16 16,-3 3 16-16,-2-1 0 0,-2-3 160 0,0 3 16 15,1 3 16-15,2-1 0 0,-1 3-224 0,5 0-48 16,-2 1-16-16,8 0 0 0,0-1-368 0,6 0-80 16,1-1-16-16,5-3 0 0,3-2 176 0,4-2 48 15,0-4 0-15,12 0 0 0,4-3-384 0,3-7 0 0,6-3 0 0,-8 1 128 16,9-5 16-16,2-2 16 0,3-3 0 0,12-13 0 15,-6 1-160-15,-4-3 192 0,-6-1-192 0,0 1 192 16,-3-4-192-16,-1-3 0 0,-3-4 144 0,1-2-144 16,-3-5 128-16,-1-6-128 0,-3-6 160 15,2-7-160-15,-1-3 128 0,0-1-128 0,1 1 0 0,-7 27 0 16,1 0 0-16,-1 7 128 0,-3 7-128 0,-2 6 0 16,-1 6 352-16,-3 6 32 0,-5 11 0 0,0 0 0 15,-4 17-384-15,-3 4 128 0,-5 10-128 0,-2 4 0 16,-1 5 192-16,-2 8-16 0,1 4-16 0,1 7 0 0,1 7-160 0,2 1-144 15,2 2 144-15,0 27-208 0,5-11 208 16,4-3-144-16,3-5 144 0,7-7-128 16,4-8-2272-16,4-8-448 0,5-8-96 0,2-1-13120 15</inkml:trace>
  <inkml:trace contextRef="#ctx0" brushRef="#br0" timeOffset="16868.11">23273 6197 23039 0,'0'0'2048'0,"0"0"-1648"0,0 0-400 0,0 0 0 15,-6-6 1200-15,3-4 144 0,3 3 48 0,1-4 0 16,1-1 272-16,3-3 64 0,1-3 16 0,3-2 0 0,1-7-784 0,4 2-144 15,3-4-48-15,2-1 0 0,1 2-432 0,3 3-80 16,0 7-32-16,0 6 0 0,0-2-224 0,-2 7 0 16,-2 3 0-16,2 11 0 0,-4 3 0 0,-1 9 0 15,-1 8 0-15,-4 4 0 0,1 5-144 0,-8 1 144 16,-3 0 0-16,-4 0-144 0,-3-1 144 16,-7-1 0-16,-2-3 0 0,0-4 128 0,0-3 0 0,1-6 0 15,1-6 0-15,4-3 0 0,0-5 144 0,9-5 48 16,0 0 0-16,-3-6 0 0,7-8 192 0,3-4 32 15,3-3 16-15,5-3 0 0,3-2-288 0,5-1-48 16,-2-5-16-16,5-1 0 0,-2-2-208 0,1 0 0 0,2 3 128 16,1 6-128-16,1-1 0 0,0 7 0 15,2 2 0-15,-2 9 0 0,-1 5 0 0,0 8 0 16,-2 1 0-16,-2 10 0 0,-1 4 0 0,-3 7 0 16,-2 7 0-16,-3 4 0 0,-6-3 0 0,0 0 0 15,-7 1 0-15,-2-1 0 0,-2-2 128 0,-1-4-128 0,2 1 0 16,2-5 0-1,2-5-768-15,2-2-240 0,1-5-48 0,4 1-10848 0,3-6-2176 0</inkml:trace>
  <inkml:trace contextRef="#ctx0" brushRef="#br0" timeOffset="17384.37">25102 6094 21071 0,'-7'10'928'0,"7"-10"208"0,-2 13-912 0,6-2-224 15,2 2 0-15,3 0 0 0,3-4 1088 0,0 1 192 16,1-4 16-16,2-1 16 0,1-1-32 0,4-4-16 16,2-4 0-16,2-1 0 0,1-2-496 0,1-5-80 15,2 1-32-15,-2-1 0 0,2-3-288 0,0-3-64 16,1 2-16-16,1-2 0 0,-2-1-160 0,-3 1-128 0,-3 0 144 0,-4 2-144 15,-5 1 192-15,-1 3-48 0,-3 1-16 0,-7 1 0 16,-3 2-128-16,-4 2 192 16,-3-1-192-16,-4 5 192 0,-5 3 0 0,-2 4 0 0,-1 3 0 0,-4 2 0 15,-3 5-64-15,0 3 0 0,1 2 0 0,-1 6 0 16,0-1-128-16,3 4 128 0,2-3-128 0,3 0 128 16,1-3-128-16,5 0 0 0,1-5 0 0,6 0 0 15,3-3 0-15,4 0 128 0,3-1-128 0,4-4 0 16,5 1 0-16,2-1 0 0,1-4 0 0,3-1 0 15,3-4-368 1,2-1-48-16,3-2-16 0,1-1-10064 0,2-4-2000 0</inkml:trace>
  <inkml:trace contextRef="#ctx0" brushRef="#br0" timeOffset="17820.61">26586 6031 13823 0,'0'0'1216'0,"6"-8"-960"15,-1 2-256-15,0 1 0 0,-1-3 2048 0,-4 8 352 16,0 0 80-16,1-6 16 0,-2 0-800 0,1 6-160 16,-4-7-16-16,-1 2-16 0,-1 4-400 0,-2-3-80 15,-1 1 0-15,-1 1-16 0,-3 2-64 0,-1 3-16 16,-2 1 0-16,-2 0 0 0,-1 0-320 0,0 2-64 16,-2-1-16-16,1 3 0 0,0 1-144 0,-2-2-16 15,2 4-16-15,-2-2 0 0,3 1-224 0,4-1-128 16,1 2 160-16,4 0-160 0,2-3 128 0,2 1-128 15,1-3 0-15,2-1 144 0,3-5-16 0,0 0-128 16,0 0 192-16,0 0-64 0,8 4 64 0,2 0 0 0,0-4 0 0,4-4 0 16,0 0-32-16,1-1 0 15,1 2 0-15,-1-4 0 0,0 2-160 0,0 1 128 0,-1 2-128 0,0-3 128 16,-1 2-128-16,0 2 0 0,-1 1 0 0,0 1 0 16,-2 4 192-16,-1 0-64 0,-1 4 0 0,2 5 0 15,-1 1-128-15,-4 4 160 0,-1 3-160 0,-4 3 160 16,-4 0-160-16,-1 5 160 0,-3 2-160 0,-1 0 160 15,-2 1-32-15,-1-1-128 0,1 1 192 0,2-4-64 0,1-1-128 16,3-4 0-16,0-1 144 0,1-2-144 0,3 0 0 0,-3-2 144 16,2-3-144-16,0 0 0 0,2-5 0 0,2-1 0 15,-2-10-160-15,0 0 160 16,7 7-3088-16,-7-7-496 0</inkml:trace>
  <inkml:trace contextRef="#ctx0" brushRef="#br0" timeOffset="18168.38">27226 6032 8287 0,'1'-13'736'0,"1"-3"-592"0,-1-5-144 0,2 1 0 15,-1 1 4352-15,2 1 848 16,-3 5 176-16,-1 3 16 0,-2 0-3440 0,2 10-688 15,0 0-144-15,-11 0-32 0,0 5-224 0,1 5-48 16,0 6-16-16,0 3 0 0,-1 4-144 0,4 4-16 0,0 0-16 0,4 4 0 16,0 2-192-16,3-4-48 0,3 0 0 0,3 0 0 15,2-6-96-15,2 1-32 0,6 1 0 0,2-6 0 16,1-8 0-16,3-1 0 0,-1-3 0 0,3-5 0 16,2-3 272-16,-1-5 48 0,1-6 16 0,0-1 0 15,-1-2-96-15,-3-3-32 0,0-2 0 0,-2-2 0 16,-1-3-240-16,-2 2-48 0,-4-2-16 0,-3-1 0 15,-4-4-160-15,-1 3 128 0,-2-2-128 0,-3 6 128 0,-3-1-128 16,1 6-224-16,-1 4 48 0,3 1 16 16,-2 4-1376-16,2 9-256 0,0 0-64 15,0 0-10080-15,-7-6-2016 0</inkml:trace>
  <inkml:trace contextRef="#ctx0" brushRef="#br0" timeOffset="18527.18">28133 5924 25791 0,'0'0'2304'0,"0"0"-1856"16,-8-3-448-16,-1 2 0 0,-2 1 672 0,-3 5 32 15,-4 1 16-15,-1 6 0 0,-4 1 304 0,-1-2 48 16,-2 7 16-16,1-2 0 0,-3 1-320 0,2-1-48 16,5 2-16-16,1 1 0 0,4 0-16 0,5-1-16 15,2-3 0-15,5 1 0 0,4-6-304 0,3-1-64 16,-3-9-16-16,10 6 0 0,1 0 80 0,3-2 16 15,4-5 0-15,2-3 0 0,2-2-64 0,0-1-16 16,-1-1 0-16,1 0 0 0,-2 2-160 0,-2-1-16 0,-3 5-128 16,-1 0 192-16,-1 2 64 0,-3 5 16 15,-10-5 0-15,6 12 0 0,-1 1 16 0,-1-2 0 0,-2 3 0 16,-1 1 0-16,-1 2-144 0,0-3-16 0,0-1-128 0,4-2 192 16,-2-1-192-16,3-4 144 0,-5-6-144 0,12 7 128 15,0-6-128-15,4-3 0 0,1-4 0 0,4 0 0 16,-1-5-256-16,6-1-64 0,-1 1-32 0,2-2 0 15,-1-1-1504-15,0-1-320 16,-1-2-48-16,1 0-9040 0,-1-4-1792 0</inkml:trace>
  <inkml:trace contextRef="#ctx0" brushRef="#br0" timeOffset="18750.24">28837 5143 34095 0,'-12'-7'1504'0,"12"7"320"0,0 0-1456 0,-9 2-368 15,2 3 0-15,-1 4 0 0,-2-1 448 0,-3 5 0 16,-2 1 16-16,-2 3 0 0,0 5 288 0,-1 2 48 16,0 8 16-16,2 1 0 0,0 0-368 0,2 5-80 15,2 2-16-15,3-6 0 0,-1 3-176 0,-1 6-48 16,2 1 0-16,-3 20 0 0,0-2-128 0,3-6 0 16,2-1 0-16,0-2 0 15,-1-1-1728-15,2-3-256 0,0-7-64 0,0-4-16 16,1-4-784-16,1-3-160 0,0-10-16 0</inkml:trace>
  <inkml:trace contextRef="#ctx0" brushRef="#br0" timeOffset="18891.04">28411 5825 28559 0,'1'-13'1264'0,"4"5"272"0,2 3-1232 0,4 3-304 0,-1-5 0 0,2 5 0 16,0 2 1456-16,2 0 224 0,3-1 48 0,2 1 16 15,1-2-752-15,3 2-160 0,3 0-16 0,0 2-16 16,1 0-352-16,3 3-80 0,2-1-16 15,-1 0 0-15,-1 0-352 0,1 2 0 0,-3-3 0 0,-4 0 0 16,-5 1-576-16,-3 0-144 0,-2 0-32 0</inkml:trace>
  <inkml:trace contextRef="#ctx0" brushRef="#br0" timeOffset="19101.34">29121 5809 21183 0,'-2'16'1888'15,"-1"0"-1504"-15,0 1-384 0,-3 6 0 0,-1 3 1936 0,-2 1 320 16,-2 1 64-16,-2 1 16 0,-1-2-384 0,0 1-80 16,-1-4-16-16,-1 1 0 0,4-2-928 0,0-1-192 15,1-2-32-15,2 1-16 0,2-6-448 0,4-1-96 16,0-4-16-16,3-10 0 0,4 9-128 0,-4-9 0 16,10 5 0-16,2-2-176 15,0-5-208-15,2 0-64 0,2-2 0 0,-3 0 0 16,1-5-2496-16,-1 2-496 0,4-4-96 0</inkml:trace>
  <inkml:trace contextRef="#ctx0" brushRef="#br0" timeOffset="19669.25">29395 5996 16575 0,'0'0'736'0,"0"0"160"0,0 0-720 0,0 0-176 0,0 0 0 0,-8 7 0 16,-1 2 3552-16,-1-2 672 0,0 5 144 0,0-3 32 15,0 2-2480-15,-1 3-512 0,4-3-80 0,2 3-32 16,0 0-464-16,3-2-80 0,2-12-32 0,4 10 0 15,1 0-208-15,5-5-64 0,3 0 0 0,1-3 0 16,0-1 48-16,1-4 0 0,1-2 0 0,-2 3 0 16,0-3-176-16,1-3-48 0,-1 0 0 0,0-3 0 15,-2-1-144-15,0 1-128 0,-2-4 144 0,-2-1-144 0,-3 1 128 0,0 0-128 16,-1 1 0-16,-2 0 144 0,-1-2-144 16,1 3 0-16,-1 1 0 0,0 1 0 0,2 1-192 0,1 2 192 15,-4 8-160-15,7-5 160 0,1-3-176 0,2 5 176 16,0 0-192-16,3 2 192 0,0 2-160 15,-1 0 160-15,4 1-128 0,-2 1 128 0,0 4 0 0,1-1 0 16,0-1 0-16,0 4-128 0,1-1 128 0,-1 4 144 16,-1-1-16-16,-1 1-128 0,-2 2 0 0,-1 0 0 15,-2 2-240-15,-1-2 80 0,1-1 160 0,0 1 0 16,-5 0 0-16,3-3 0 0,-3-2 0 0,2-4 0 16,-5-5 0-16,4 5 0 0,-4-5 0 0,9 1 0 15,1-2 128-15,2-3-128 0,-1-1 144 0,2-4-144 16,2 0 192-16,-1-2-192 0,4 2 128 0,0-4-128 15,5 0 0-15,-2 2 0 0,1-2 0 0,-1 2 0 16,1 0 0-16,-2 1 0 0,0 4 0 0,-3 0 0 0,0 2 0 0,-1 3 0 16,0 1 0-16,-1 2 0 15,-2 6 0-15,-2-1 0 0,-1 7 128 0,0 3 32 16,-1 2 0-16,0 0 0 0,-1 4-160 0,-1 5 0 16,0-3 0-16,0 3 0 0,2-2 0 0,0 4 0 0,0 1 128 15,0-6-128-15,0-1 0 0,2 0 0 0,-1-2 0 16,2-4 0-16,-1-2 0 0,1-2 0 0,2-6 0 15,-3-2 0 1,3-1-2352-16,-2-5-336 0</inkml:trace>
  <inkml:trace contextRef="#ctx0" brushRef="#br0" timeOffset="19777.24">29849 5499 44223 0,'-31'-11'1968'0,"21"7"400"0,0 2-1904 0,1 2-464 16,0 1 0-16,0 1 0 0,-1 3 880 0,1 0 80 15,0 1 0-15,3 1 16 0,1-2-576 0,3 2-112 16,2 2-32-16,0-9 0 16,0 0-1920-16,0 0-400 0</inkml:trace>
  <inkml:trace contextRef="#ctx0" brushRef="#br0" timeOffset="22282.8">8050 402 20031 0,'0'0'448'0,"9"-5"80"0,2-2 32 0,1 2 0 0,1-6-560 0,1 5 0 0,-4 2 0 0,1 0 0 16,1-1 576-16,-2 3 0 0,0-1 0 0,0 2 0 15,0 0-96-15,0 3-16 0,-10-2 0 0,13 3 0 16,-4-1-160-16,-9-2-48 0,13 5 0 0,-13-5 0 15,0 0 224-15,0 0 32 0,0 0 16 0,0 0 0 0,0 0 224 0,0 0 32 16,0 0 16-16,0 0 0 0,-13 2 112 0,-2-1 32 16,-4 0 0-16,-8 0 0 0,-5 3-400 0,-3 1-80 15,-5 2-16-15,0-2 0 0,-2 4-192 0,-4-3-32 16,-2 2-16-16,-5-1 0 0,-1-3-48 0,22 0-16 16,-7 4 0-16,-6-3 0 0,-3 1-16 0,-7 2-128 15,-6-2 192-15,-2 3-64 0,-4-3-128 0,-60 11 0 16,17-6 0-16,8 2 128 0,4-3-128 0,2-4 0 15,2 3 144-15,1-2-144 0,1 2 0 0,-2-2 0 16,-4-2 0-16,-1 0 128 0,0 0-128 0,1-1 0 16,3 0 128-16,-6 4-128 0,-5-2 144 0,0-1-144 15,4 2 192-15,-1-1-192 0,-2 3 192 0,-3 1-192 16,-3 1 192-16,3 1-192 0,1 2 128 0,-1 0-128 0,-3-5 0 16,3 1 0-16,2-1 128 0,0 1-128 0,0 0 0 15,1-4 0-15,1-2 0 0,3 4 0 0,3-2 0 0,-1 1 0 16,-4-5 128-16,2 2-128 0,5-2 0 0,0 1 0 15,2-2 128-15,-1-1-128 0,1-1 0 0,5-2 0 16,4 2 0-16,1 1 0 0,0 0 0 0,1-1 0 16,1-3 256-16,3 2-64 0,1-2-16 0,6 1 0 15,1-2 16-15,-1 0 16 0,4 3 0 0,2-4 0 16,0-2-64-16,3 0-16 0,5 3 0 0,4-2 0 16,4 2-128-16,4 3 160 0,5-1-160 0,0 1 160 15,1-2-160-15,2 1 0 0,1 1 0 0,2-2 128 16,5 1-128-16,1 0 0 0,5-2 0 0,-2 1 0 15,3 1 128-15,4-2-128 0,1 0 0 0,2 3 128 0,1-1-128 0,3 0 0 16,2 2 0-16,2 0 128 0,8 1-128 16,0 0 0-16,0 0 0 0,-7 2 0 0,7-2 0 0,-5 8 0 15,3 1 0-15,1 0 0 0,-1 1 0 0,-1 3 0 16,3-1 0-16,1 6 0 0,-1 4 0 0,2 2-144 16,0 1 144-16,-1 8 0 0,1 6 0 0,-1 3 0 15,-1-2 0-15,0 5 0 0,-3 2 0 0,2 4 0 16,-4 3 0-16,1 2 0 0,-2 4 0 0,-4 3 0 15,-6 4 0-15,1-5 0 0,0 1 0 0,-3-4 0 16,0-1 0-16,-3 3 0 0,-2 0 0 0,-1-1 0 16,-2 0 0-16,0-3 0 0,-1-2 0 0,2-3 0 15,0-4 0-15,1-5 0 0,1 3 0 0,2-4 0 16,0 1 0-16,1 2 0 0,-3-5 128 0,3 4-128 0,1-2 0 16,2-6 0-16,1-1 0 0,8-17 128 0,-1 2-128 0,2 0 0 15,-1-1 0-15,2-1 0 0,0-1 128 0,4 0-128 16,-2-3 0-16,4 9 0 0,4-7 0 0,-2-8 0 15,4-1 0-15,2-2-128 0,1-3 128 0,5 1 0 16,2 1-144-16,3-4 144 0,2-2 0 0,25-1-144 16,1 0 144-16,0 1 0 0,0-1 0 0,1 0 0 15,1-2 0-15,2 0 0 0,2 3 0 0,4-2-128 16,4 1 128-16,7 0 0 0,4-2 0 0,0 1 0 16,0 0 0-16,3-1 0 0,3-2 0 0,6 2 0 15,4 3 0-15,1-2 0 0,1-1 0 0,3 2 0 16,2 1 0-16,3 1 0 0,4 1 0 0,-2 0 0 15,-4 0 0-15,3 1 0 0,1 1 0 0,5 1 0 16,0-1 0-16,2 4 0 0,-2-4 0 0,3-1 0 16,4 3 0-16,-2-1 0 0,-5-2 0 0,3 0 0 15,3-1 0-15,-1 0 0 0,-2 0 0 0,2 0-128 0,0 3 128 0,2-3 0 16,-1-3 0-16,-2 3 0 0,0 0 0 0,-1 0 0 16,5 3 0-16,-3-3 0 0,-6-4 0 0,0 3 0 15,-2-2 0-15,1 2 0 0,1 1 0 0,-3 0 0 16,-2-1 0-16,0-1 0 0,3 2 0 0,-3 0 0 15,-3-1 0-15,-2 0 0 0,-2 1 0 0,-1 0 0 16,1 0 0-16,-4 0 0 0,-4-3 0 0,-4 2 0 16,-4-2 0-16,-1 3 0 0,-1 3 0 0,1 0 0 15,0-2 0-15,-6 1 0 0,-5 0 0 0,-2 1 0 16,-1 5 0-16,-1-3 0 0,-7-1 0 0,0 1 0 16,0 0 0-16,-6-1 128 0,-5 2-128 0,-4-1 0 0,-7-2 0 15,-2-1 0-15,-4 1 0 0,-4 0 0 0,-4-1 0 16,1 1 0-16,-5-2 128 0,0-1-128 0,-3-1 128 15,-1-1-128-15,-2-1 208 0,-7 3-16 0,7-8-16 0,-2-5 0 16,0-1 128-16,-3-2 16 0,-2-3 16 0,0-5 0 16,-1-10-64-16,0-7-16 0,0-9 0 0,-1-6 0 15,-2-6-112-15,1-3-16 0,-4-5-128 0,2-10 192 16,-2-9-48-16,-1-8-16 0,0-6 0 0,1-5 0 16,-1-5 96-16,-1 0 16 0,5 4 0 0,2 12 0 15,1 7 176-15,1 6 32 0,0 5 16 0,1 8 0 16,1 2 144-16,1 14 32 0,-2 2 0 0,3 8 0 15,-3 8-432-15,1 4-80 0,-1 3 0 0,-1 3-128 16,-1 5 0-16,1 4-352 0,-3 3 48 0,3 5 16 16,0 1-3312-16,0 9-672 0</inkml:trace>
  <inkml:trace contextRef="#ctx0" brushRef="#br0" timeOffset="24671.65">7887 5170 17503 0,'0'0'1552'0,"2"-9"-1232"16,-2 9-320-16,0 0 0 0,0 0 4032 0,0 0 768 15,10 9 128-15,-10-9 48 0,6 8-4016 0,-6-8-784 16,5 11-176-16,-5-11 0 0,0 12 0 0,-4-2 208 16,-3-1-48-16,-5 0-16 0,-3-2 80 0,-5 2 16 15,-7 0 0-15,-6 1 0 0,-6 2-240 0,-5-4 0 16,-3 4 128-16,-5-2-128 0,-4 2 0 0,-6-1 0 0,-7 0 128 0,-6 1-128 15,-5-6 0-15,-1 3 0 0,-3-3 0 0,-1 3 0 16,-7-2 0-16,0-3 0 0,-5-4 0 0,0 1 0 16,2 0 0-16,-4 0 128 0,-5-1-128 0,-1-1 0 15,1-4 160-15,0 2-160 0,-2 2 160 0,-2-1-160 16,-2-6 192-16,-1 4-64 0,3 3-128 0,-5-2 192 16,-8 1-192-16,3-3 0 0,1 2 128 0,0 2-128 15,-2 0 0-15,0-2 0 0,3-2 0 0,4 1 0 16,2 2 0-16,1-2 0 0,-4-1 128 0,7-3-128 15,5 1 0-15,-2 1 0 0,-1-2 0 0,3-3 0 16,3 0 0-16,5-2 0 0,4 3 0 0,2-3 0 16,-1 2 0-16,3-4 0 0,2-1 0 0,7 0 0 15,2-3 0-15,2 1 0 0,-1 0 0 0,2-1 0 16,4 3 0-16,1 0 0 0,5 1 0 0,3 1 0 16,6 1 0-16,0 5 0 0,4-4 0 0,0 6 0 0,-1-3 0 15,2 4 0-15,0 1 0 0,4 1 0 0,1 2 0 16,3 0 0-16,1 0 0 0,1 2 0 0,4 1 0 0,2 1 0 15,3 2 0-15,3 3 0 0,2-3 0 0,3 1-128 16,0 3 128-16,3 1 0 0,-4 3 0 0,4 2 0 16,0-1 0-16,3 1 0 0,1 1 0 0,2 0 0 15,-2 1 0-15,2-2 0 0,-1 0 0 0,1 2 0 16,-1-1 0-16,1 1 0 0,1 1 0 0,0 2 0 16,-2 0 0-16,1 6 0 0,-1-1 0 0,2 2 0 15,0 5 0-15,0 3 0 0,-2 3 0 0,3 5 0 16,1 1 0-16,0 1 0 0,2 1 0 0,-1 4 0 15,1 2 0-15,-2 1 0 0,3 2 0 0,-1 1 0 0,-2 7 0 16,1-2 0-16,-2 0 0 0,2 2 0 0,-2-1 0 0,1 0 0 16,-3 1 0-16,0 0 0 0,-3 3 0 15,1-2 0-15,1-1 0 0,-1-2 0 0,-1 2 0 16,2-4 0-16,-2-1 0 0,2-4 0 0,0-2 0 0,2-2 0 16,1-8 0-16,2 0 0 0,-2-5 0 0,5-2 144 15,0-6-144-15,3-1 160 0,-1-7-160 0,2 0 160 16,0 0-160-16,2-2 0 0,0-3 144 0,1-2-144 15,-1-1 0-15,0-4 0 0,3 1 0 0,0-2 128 16,-5-8-128-16,7 7 0 0,4-3 0 0,-1 0 0 16,-10-4 0-16,14 0 0 0,1-1 0 0,0 1 0 15,2 0 0-15,1 0 0 0,1-2 0 0,1 2-128 16,4 2 128-16,3 0 0 0,1 1 128 0,5 2-128 16,2-1 0-16,7 2 0 0,2 2 0 0,3-2-128 0,0-2 128 0,6 1 0 15,0-3 0-15,6 2 0 0,-1 0 0 0,5 2 0 16,7 2 128-16,1-4-128 0,1 0 0 0,5-2 0 15,0 2 0-15,6 0-192 0,2-2 192 0,1 0 0 16,6-4 0-16,-1 1 0 0,-2 0 0 0,5 0 0 16,2-2 160-16,0-2-160 0,5 0 128 0,-1 1-128 15,3 0 0-15,4-3 0 0,1 0 160 0,3-3-160 16,-3 0 160-16,3-3-160 0,5 0 128 0,-2 1-128 16,-3-3 0-16,3 1 0 0,2 0 128 0,0 2-128 15,-4-1 0-15,3 2 0 0,0 2 176 0,2 0-176 16,0 3 192-16,-6-2-192 0,-1 2 0 0,2 1 0 15,2-3 0-15,-2 2-192 0,-5 1 192 0,-2-3 0 16,-2 3 0-16,-1 4-144 0,-4-1 144 0,-4 1 0 0,-4 0 0 16,-2 2 0-16,-1 2 0 0,0 1 0 0,-2 3 0 0,-2 0 0 15,-5-1 0-15,-3 4 0 0,-3-1 0 0,-2 1 0 16,1-2 0-16,-3 1 0 0,-1-4 0 0,-5 4 0 16,-2-3 0-16,-3 2 0 0,-4-1 0 0,-3 0 0 15,-5 1 0-15,0 0 0 0,-3 0 0 0,-3-2 0 16,-2 0 0-16,-3 2 0 0,-3-3 0 0,-4 1 128 15,-4-2-128-15,-2-1 0 0,0-1 0 0,-2 0 0 16,-4-2 0-16,0 0 128 0,0-2-128 0,1-1 0 16,-4-3 144-16,1-1-144 0,-2-3 192 0,0-2-192 15,-1-4 400-15,3-3-16 0,-6-7-16 0,3-2 0 16,-1-9 32-16,0-7 16 0,-1-3 0 0,-3-6 0 16,0-7-272-16,-4-3-144 0,-1-5 160 0,-1-10-160 15,-2-8 224-15,0-4-48 0,-4-2-16 0,2-2 0 16,-4 0-16-16,2 2 0 0,-1 1 0 0,2 8 0 0,1 10 112 15,-2 10 0-15,1 7 16 0,1 9 0 0,-3 3 176 16,2 6 16-16,-1 3 16 0,0 7 0 0,-5 2-480 0,1 3 0 16,-2 3 0-16,-1 1 0 15,-1 1-1936-15,-2 5-432 0,0 5-96 0</inkml:trace>
  <inkml:trace contextRef="#ctx0" brushRef="#br0" timeOffset="28337.36">7048 12837 18879 0,'0'0'832'0,"0"0"192"16,0 0-832-16,0 0-192 0,0 0 0 0,0 0 0 0,2-9 384 0,-2 9 16 16,0 0 16-16,1-6 0 0,-1 6 144 0,2-10 16 15,-2 10 16-15,2-7 0 0,-2 7-96 0,0 0-32 16,0 0 0-16,0 0 0 0,4-10-256 0,-4 10-48 16,0 0-16-16,0 0 0 0,0 0 80 0,0 0 16 15,0 0 0-15,0 0 0 0,0 0 208 0,0 0 32 16,0 0 16-16,0 0 0 0,0 0 352 0,0 0 80 15,0 0 16-15,0 0 0 0,-6-7-112 0,-1 3 0 16,7 4-16-16,-10 0 0 0,-3 0-240 0,0 2-64 16,-2 2 0-16,0 0 0 0,-1 4-320 0,0-2-64 15,-2-1 0-15,-3 3-128 0,-1-3 128 0,-2 0-128 16,-2 4 0-16,-2-4 0 0,-2 0 0 0,-3 1 128 16,-1-1-128-16,0-2 0 0,-1-2 176 0,-3 2-176 0,2 2 160 0,1-4-160 15,-5 0 192-15,1 1-48 0,-2-2-16 0,-2 0 0 16,-5 0-128-16,-5 0 0 0,-2 0 144 0,0-2-144 15,-2 1 128-15,1-3-128 0,1 2 160 0,0-1-160 16,-1-1 192-16,-3-1-48 0,-6-2-16 0,1 0 0 16,2-2-128-16,1 3 160 0,-2 2-160 0,3-2 160 15,4-2-160-15,-8 3 0 0,-2-2 144 0,-2 0-144 16,-1 2 0-16,2-3 0 0,-1 6 0 0,3-1 128 16,3 2-128-16,-4 0 0 0,-4 0 0 0,0-1 0 15,1-3 0-15,3 3 0 0,2-1 0 0,0 1 0 16,4 2 0-16,1-3 0 0,-8-1 0 0,3-1-128 15,-1 1 128-15,1 1 0 0,2-5 0 0,2 3-128 16,2 0 128-16,-3 0 0 0,-2-2 0 0,-4 1 0 0,-2 0 0 16,2-3 0-16,2 2 0 0,-1 0 0 0,5 2 0 15,-1 2 0-15,-6 1 0 0,0 0 0 0,-3-2 0 0,1 4 144 16,5 3-144-16,0 0 0 0,1-2 0 0,0 1 0 16,-2 0 0-16,-2-2 0 0,0-2 0 0,1 1 0 15,3 0 0-15,4 0 0 0,3-1 0 0,2 1 0 16,2-3 0-16,-1 2 0 0,-2-2 0 0,5 1 0 15,3-2 0-15,2-1 0 0,3 1 0 0,3 0 0 16,1 0 0-16,5-1 0 0,4 1 128 0,-1 2-128 16,4-2 0-16,3 1 0 0,0 1 128 0,1-2-128 15,0-4 192-15,2 5-192 0,2 3 176 0,1-1-176 16,0-1 160-16,3-2-160 0,-2-1 144 0,5 3-144 0,-1 0 128 16,3 2-128-16,-1-1 128 0,4 0-128 0,1 1 0 15,6 1 128-15,0 0-128 0,0 0 0 0,-8-4 0 0,8 4 128 16,0 0-128-16,0 0 0 0,-8 9 0 0,6-1 0 15,2-8-144-15,-4 15 144 0,0-1 0 0,3 4 0 16,0 1-160-16,-2 3 160 0,0 3-128 0,3 4 128 16,0 4 0-16,-2 3 0 0,-1 2 0 0,0 3-128 15,0 3 128-15,0 1 0 0,0 3 0 0,0 1 0 16,-2-4 0-16,0 5 0 0,-3-1 0 0,1 4 0 16,-1 0 0-16,0 0 0 0,-2 5 0 0,1 0 0 15,-1 1 0-15,-1 4 0 0,-2-1 0 0,2 2 0 16,0-5 0-16,0 4 0 0,-3-4 0 0,0 5 0 15,1-4 0-15,3 1 0 0,-1 0 0 0,1-5 0 16,1-2 0-16,-2 2 0 0,3-3 0 0,-3 0 0 16,4-1 0-16,-1-3 0 0,1 2 0 0,1-4 0 0,0 1 0 0,1-4 0 15,1 0 0-15,2-6 0 0,-3 0 0 16,1-2 128-16,2-2-128 0,1-2 0 0,1-8 0 0,3 0 0 16,1-1 0-16,1-2 128 0,-2-2-128 0,3-3 0 15,0-1 0-15,2-2 0 0,-1-1 0 0,3-1 0 16,1-3 0-16,1 1 0 0,2-3 0 0,3 2 0 15,1 0 0-15,1-1 0 0,0-1 0 0,5-1 0 16,1-3 0-16,3 1 128 0,4 0-128 0,2 2 128 16,3-2-128-16,5-1 128 0,3 2-128 0,-1-4 0 15,1-1 0-15,0 1 128 0,1 0-128 0,4 0 0 16,2 0 0-16,4 0 0 0,1 1 0 0,5-1 0 16,7 0 0-16,-1-3 0 0,-1 1 0 0,-1-2 0 0,4-1 0 15,6 0 0-15,6-2 0 0,0-1 0 16,-3 0 0-16,1-2 0 0,0 2 0 0,5-3 0 0,3 2 0 0,1-3 0 15,0 6 0-15,0-4 0 0,-2 2 0 0,5-1 0 16,3 3 0-16,-1-2 0 0,-4 2 0 0,-1 1 0 16,2-3 0-16,7 3 0 0,3 0 0 0,-3-1 0 15,-5 3 0-15,0 1 0 0,5 0 0 0,-2 1 0 16,1 2 0-16,-3 1 0 0,-3-2 0 0,1 2 0 16,1 2 0-16,-2 1 0 0,-1-1 0 0,-3 0 0 15,-6-2 0-15,1 3 0 0,-1 0 0 0,2-1 0 16,1 1 0-16,-6 0 128 0,-4-1-128 0,-3 0 0 15,-1 1 0-15,3 1 128 0,-2-2-128 0,-1 0 0 16,-3 5 0-16,-3-4 0 0,-6 1 0 0,1 3 0 16,-5-1 0-16,1 2 0 0,-2-1 0 0,2 1 0 15,1-5 0-15,-3 3 0 0,-1-3 0 0,-6-2 0 16,-5-1 0-16,-3 1 0 0,-2 2 0 0,-3-3 0 16,-3 2 0-16,-2-1 128 0,-3 0-128 0,-4 3 0 0,-3-1 0 0,-2-2 0 15,-2 4 0-15,-1 0 128 0,0-4-128 0,-3 1 0 16,-1 0 128-16,-9-4-128 0,0 0 0 0,10 7 144 15,-4-2-144-15,-6-5 0 0,8 7 144 0,-8-7-144 16,0 0 0-16,0 0 144 0,0 0-16 0,0 0-128 16,0 0 192-16,0 0-64 0,0 0 128 0,-7-11 32 15,0-1 0-15,-1-4 0 0,0 0 48 0,1-3 16 16,-2-1 0-16,1-3 0 0,-2-9-16 0,3 0 0 16,-4-2 0-16,5-4 0 0,0-4-64 0,-1-5-16 0,0-5 0 15,0-4 0-15,0-4-128 0,-1-9-128 16,0-6 192-16,2-5-192 0,0-4 272 0,-1-5-48 15,0-2-16-15,-1-4 0 0,-1-1 32 0,-1 3 0 16,0 1 0-16,1 5 0 0,0 2 32 0,1 11 16 0,0 3 0 0,2 5 0 16,3 8 80-16,0 4 16 0,-1 6 0 0,3 6 0 15,0 2-192-15,1 6-48 0,0 2 0 0,1 4 0 16,0 2-144-16,3 2 0 0,0-3-192 0,0 3 192 31,2-3-1440-31,2 3-160 0,-1 1-48 0,1-1-12208 0,1 0-2448 0</inkml:trace>
  <inkml:trace contextRef="#ctx0" brushRef="#br0" timeOffset="34607.83">2602 1945 1839 0,'0'0'0'0,"0"0"160"0,0 0-160 0,0 0 0 16,0 0 0-16,-3 12 0 0,3-12 1200 0,-2 9 208 0,2-9 32 0,0 0 16 16,-4 9-576-16,4-9-112 0,0 0-32 0,-4 11 0 15,0-3 96-15,4-8 0 0,0 0 16 0,-1 12 0 16,-4-3-32-16,3 1-16 16,2-10 0-16,-6 9 0 0,3 2 64 0,3-11 16 0,-4 7 0 0,4-7 0 15,-5 9-48-15,5-9 0 0,0 0 0 16,-7 5 0-16,7-5 128 0,0 0 32 0,0 0 0 0,0 0 0 15,0 0-48-15,0 0-16 0,-6 5 0 0,6-5 0 16,0 0-336-16,0 0-64 0,0 0-16 0,0 0 0 16,0 0-128-16,14 0-16 0,3-1-16 0,3 0 0 15,4-4-64-15,4 1-16 0,4-4 0 0,2 3 0 0,4 1 0 0,3-2 0 16,2 3 0-16,0 3 0 0,-1 5 0 0,-1 2 0 16,-2-2 0-16,-2 3 0 0,-2-2 48 0,-2 2 0 15,0 0 0-15,-4 0 0 0,-4 2-128 0,1-2 0 16,-2-1-16-16,-1 0 0 0,-5-2 32 0,-2 3 16 15,-2-3 0-15,1 0 0 0,-3 0 96 0,-1-1 0 16,-3 1 16-16,-8-5 0 0,0 0-128 0,0 0-16 16,0 0-16-16,0 0 0 0,0 0 208 0,0 0 32 15,-13 3 16-15,-3 1 0 0,-7-1-32 0,-3-2 0 16,-4-1 0-16,-6 0 0 0,-3 0-160 0,-1-1-48 16,-3-2 0-16,-1-3 0 0,-3 0-64 0,-3-1-128 15,-1 0 176-15,2 3-176 0,0-1 128 0,4 0-128 16,3 0 0-16,2 2 0 0,2 0 0 0,4 2 0 15,2-1 0-15,7-1 0 0,4 2 0 0,6 0 0 16,2-1 0-16,13 2 0 0,0 0 0 0,0 0 0 16,0 0 0-16,14 0-144 0,7-1 144 0,5-2-160 0,7-2 160 0,9-1-160 15,7 0 160-15,3 1 0 16,2-3-144-16,7 3 144 0,0 2 0 0,2 1-144 16,-4-3 144-16,-1 1 0 0,-4 0 0 0,-3 3-128 15,-5-2 128-15,-3 3 0 0,-6 2 0 0,-5-1 0 16,-7 3 0-16,-3-1 0 0,-6 3 0 0,-4-3 0 0,-12-3 0 0,0 0 144 15,0 0-144-15,-4 8 160 0,-6 1-160 0,-7-3 160 16,-6 3 160-16,-6-3 48 0,-5 6 0 0,-3-4 0 16,-4 0-160-16,-3-1-16 0,-3 0-16 0,-3 1 0 15,-1-5-176-15,-1-1 160 0,-4-1-160 0,4-1 160 16,3 0-160-16,4 2 0 0,6-1 144 0,7-1-144 16,7-3 0-16,7 1 128 0,6 1-128 0,12 1 0 15,0 0 0-15,0 0 0 0,12-12 0 0,6 6 0 0,6 1 0 16,7-3 0-16,9 2 0 0,6-2-128 0,4 2 128 0,3 2 0 15,-1 0 0-15,1-1-128 0,0 0 128 0,0 2 0 16,-5 1 0-16,-4 1 0 0,-5 1 0 0,-4 2 0 16,-7-1 0-16,-6 3 0 0,-6 0 0 0,-4 1 0 15,-12-5 0-15,0 0 0 0,0 0 0 0,-7 9 0 16,-4 1 0-16,-10-2 0 0,-6 2 0 0,-5-1 176 16,-5 2-48-16,-4-2 0 0,-5 1-128 0,-1-2 0 15,-1 1 0-15,-1-4 128 0,-2 0-128 0,1 0 160 16,2-2-160-16,5-2 160 0,1-2-160 0,7 1 0 15,7 1 144-15,5-1-144 0,6 0 0 0,7-1 0 16,10 1 0-16,0 0 128 0,0 0-128 0,0 0 0 16,5-8 0-16,9 3 0 0,7 0 0 0,6-1 0 15,2 0 0-15,5 3-128 0,5 1 128 0,0 2 0 16,-1 2 0-16,0 0 0 0,-2 1 0 0,-3-1 0 16,-1 2-144-16,-4-1 144 0,-4-1 0 0,-3-1 0 15,-7 2 0-15,-3 0 0 0,-11-3 0 0,0 0 0 0,0 0 0 0,0 0 0 16,0 0 0-16,-9 11 0 0,-7-3 0 0,-1 0 0 15,-9-2 192-15,-1-1-64 0,-3 1 0 0,-3-2 0 16,-3-3 64-16,-1 0 16 0,-1-1 0 0,1-1 0 16,2 0-80-16,2 1 0 0,-1-3-128 0,4-1 192 15,5-2-192-15,6 1 128 0,4 0-128 0,3-3 0 16,4 2 0-16,8 6 128 0,2-10-128 0,3 2 0 16,2-2 0-16,7 2 0 0,6 3 0 0,4-4-160 15,1 3 160-15,8-3-160 0,1 4 160 0,5 3-160 0,0 0 160 0,-2 1 0 16,-4 1 0-16,1 3 0 0,-3-2 0 0,-5 3 0 15,-3 1 0-15,-1 1-128 0,-3-2 128 0,-4 1 0 16,-3 1 0-16,-2-1 0 0,-10-5 0 0,7 8 0 16,-7-8 0-16,3 10-128 0,-3-1 128 0,-4 0 0 15,-3-4 0-15,-4 3 0 0,-1-2 0 0,-2-1 0 16,-2 1 0-16,-1 0 0 0,-4-4 0 0,-2 2 128 16,-1-2-128-16,0 2 0 0,0-2 0 0,-1-1 128 15,-3 0-128-15,1 0 0 0,0-2 0 0,2 1 128 16,2 0-128-16,0-1 0 0,-1-4 0 0,5 1 0 15,-2-1 0-15,4 2 0 0,0-3 0 0,1 2-128 16,-1 0 128-16,3 0 0 0,3-2-144 0,2 2 144 16,-3 1-160-16,12 3 160 0,0 0-160 0,0 0 160 0,0 0-160 0,0 0 160 15,0 0-208-15,0 0 48 16,0 0 16-16,9 1 0 0,5-2 0 0,5-1 0 16,3 1 0-16,7 1 0 0,4-3 144 0,4 1-160 15,5-3 160-15,2 4-160 0,5 2 160 0,-2-1 0 16,2 0 0-16,1 0-128 0,1-1 128 0,-3-2 0 0,-1 2 0 15,-1-2 0-15,-3 2 0 0,-3-2 0 0,-4 0 0 0,-1 0 0 16,-5-1 0-16,-4 2 0 0,-6 0 0 0,-5 2 0 16,-5 0 0-16,-10 0 0 0,0 0 128 0,0 0-128 15,0 0 208-15,0 0-16 0,-10 0-16 0,-5 0 0 16,-5 0 48-16,-6 2 16 0,-3 0 0 0,-4-1 0 16,-3 1-240-16,1-1 176 0,-1 0-176 0,1 3 160 15,-1-1-160-15,4-1 0 0,3-2 0 0,5 4 0 16,-3 1-896-16,4 3-224 0,3-4-32 15</inkml:trace>
  <inkml:trace contextRef="#ctx0" brushRef="#br0" timeOffset="36426.61">3427 906 5519 0,'11'-11'496'0,"-3"4"-496"0,0 1 0 0,1-3 0 16,-1 2 1376-16,0 1 176 0,-2-2 48 0,2 4 0 16,0-1-528-16,-8 5-112 0,6-9 0 0,-6 9-16 15,0 0-176-15,5-7-16 0,-5 7-16 0,0 0 0 16,5-10 64-16,-5 10 16 0,0 0 0 0,0 0 0 15,-5-8-48-15,5 8-16 0,-9-5 0 0,-1 4 0 0,-1 2 80 0,-2 3 32 16,-4-2 0-16,-2 1 0 0,-4 1-96 0,-2 1 0 16,-4 2-16-16,-4 0 0 15,-4 0 0-15,-5-2 0 0,0 3 0 0,-4-2 0 0,-3-2-160 0,-2-2-16 16,1 0-16-16,1-1 0 0,2-1-160 0,2 0-16 16,3 0-16-16,3-1 0 0,2-3-160 0,1 0-16 15,2-4-16-15,2 1 0 0,2-2-16 0,3 2 0 16,5-5 0-16,5 3 0 0,1-1 16 0,4 3 0 15,1-4 0-15,5 5 0 0,6 6-176 0,0 0 0 16,0 0 0-16,0 0 0 0,0 0 0 0,0 0 0 16,0 0 0-16,13-1 0 0,-2 1-128 0,1 1 128 15,-1 4-160-15,-1 4 160 0,-2-3 0 0,2 5-144 16,2-1 144-16,-1 4 0 0,-2 3 0 0,0 4-128 16,0 7 128-16,-2 4 0 0,2 7 0 0,-1 0-128 15,-1 3 128-15,1 5 0 0,-2 3 0 0,0-1-128 16,-3 5 128-16,0 3 0 0,-3 2 0 0,-1-1 0 15,-2 0 0-15,-2 1 0 0,-1-4 0 0,-2-1 0 16,-1-5 0-16,0 0 0 0,-2-1 0 0,1 1 0 0,-3-6 0 0,0 0 0 16,-1-1 128-16,0-4-128 0,2-2 128 0,0-3-128 15,-1-6 192-15,1 1-48 0,-1-4 0 0,1 4 0 16,4-5-144-16,-3-3 192 0,1-2-192 0,0-3 192 16,5-1-192-16,0-3 0 0,0 1 144 0,1-2-144 15,4-10 128-15,0 0-128 0,0 0 160 0,0 0-160 16,0 0 144-16,0 0-144 0,0 0 128 0,11 4-128 15,3-3 128-15,6 2-128 0,1-2 128 0,6 0-128 0,5 0 0 16,3-1 0-16,3 2 0 0,4-2 0 0,3 0 0 0,2 3 0 16,1 3 0-16,2-3 0 0,-1 2 0 0,2 4 0 15,-1-1 0-15,-1 1 0 0,0-5 0 0,-2 3 0 16,-4 1 0-16,-1 0 0 0,-2 3 0 0,0 0 0 16,-2 2 0-16,-2 4 0 0,-3 0 0 0,0 0 0 15,-2 1 0-15,0-3 0 0,-2 0 0 0,-2-3 0 16,-4 2 0-16,-2-2 0 0,-2-3 0 0,-1 0 0 15,-3-4 0-15,-1 3 0 0,0-3 0 0,-2-1 0 16,-3-2 128-16,-9-2-128 0,0 0 0 0,0 0 0 16,9-1 0-16,-9 1 128 0,0 0 16 0,6-5 0 15,-1-5 0-15,-1 0 0 0,-3-4 176 0,-1-3 16 16,0-3 16-16,-1-3 0 0,0-8 176 0,-3-2 48 16,0-3 0-16,-4-4 0 0,1-6-128 0,-3-2 0 15,-3-10-16-15,0-7 0 0,0-15-160 0,2-2-16 16,0-7-16-16,0-1 0 0,5-4-240 0,2 1 128 0,-2-1-128 0,2 10 0 15,3 8 0-15,1 9 0 16,0 7 0-16,0 9 0 0,0 12 0 0,1 7 0 16,2 8 128-16,-3 5-128 0,-3 3 0 0,2 5 0 0,-2 3 0 15,3 8 0 1,0 0-2336-16,0 0-464 0</inkml:trace>
  <inkml:trace contextRef="#ctx0" brushRef="#br0" timeOffset="37695.31">3913 5654 14111 0,'0'0'624'0,"10"-3"128"0,-1-5-608 0,-2 4-144 0,-7 4 0 0,9-4 0 0,-9 4 1152 0,0 0 192 16,0 0 32-16,0 0 16 0,0 0 80 0,0 0 32 15,4-10 0-15,-4 10 0 0,0 0-224 0,0 0-32 16,0 0-16-16,-6-4 0 0,-3 4-416 0,-3 0-96 15,-2 0-16-15,-2 2 0 0,-1 3-144 0,-4 2-48 16,-5-2 0-16,-2 3 0 0,-4 1-208 0,-3 0-48 16,-3 0-16-16,-3-3 0 0,-2 2 16 0,-3-4 16 15,-1-1 0-15,0 1 0 0,0 1-32 0,2-2-16 16,4-3 0-16,0-2 0 0,0 0-48 0,-1-2-16 16,-1 0 0-16,0-1 0 0,1-6-160 0,2 1 192 15,2-3-192-15,3 3 192 0,3 1-192 0,4-1 0 0,4 3 144 0,5-3-144 16,2 4 192-16,5 3-48 15,3-1 0-15,0 1 0 0,9 3-144 0,0 0 0 0,0 0 0 0,0 0 0 16,0 0 0-16,0 0 0 16,0 0-160-16,11 10 160 0,2 0 0 0,2-1-144 15,2 4 144-15,0 1 0 0,3 1 0 0,-1 5-128 0,-2 0 128 0,1 6 0 16,0 6 0-16,-2 3 0 0,0 5 0 0,-1 4-128 16,0 1 128-16,-1 6 0 0,-2 2 0 0,-2 0 0 15,-1 3 0-15,-2 0 0 0,-3 1 0 0,-3-2 0 16,-3-4 0-16,-3 0 0 0,-3 0 0 0,-2-3 0 15,-1-4 0-15,-3 2 0 0,-2-3 0 0,0-1 0 16,-5-2 128-16,7-16 16 0,-3 5 0 0,-6 9 0 16,-1-5 48-16,1-2 0 0,1 0 0 0,2-3 0 15,0-5-48-15,11-9 0 0,-4-1 0 0,1 4 0 0,1-2 80 0,-7 5 16 16,2-3 0-16,4-2 0 0,5-2-240 16,0-7 176-16,1 0-176 0,6-6 160 0,0 0-160 0,0 0 128 15,0 0-128-15,0 0 128 0,0 0 16 0,0 0 0 16,0 0 0-16,4-11 0 0,0-3-144 0,2 5 0 15,4-1 0-15,2 6 0 16,0-1 0-16,2 0 0 0,5 4 0 0,-2 1 0 0,4-2 0 0,11 2 0 16,3 3 0-16,4-2 0 0,4-1-128 0,3 0 128 15,1 0 0-15,0-1 0 0,-3 0 0 0,3 1 0 16,1 0 0-16,0 2 0 0,0 3 0 0,2-1 0 16,-1 0 0-16,-2 6 0 0,-3-2 0 0,0 3 0 15,-3-3 0-15,-2 3 0 0,-1-2 0 0,-5 2 0 16,0 1 0-16,-1-4 0 0,-4-2 0 0,-9 0 0 15,0-2 0-15,7 2 0 0,-5-2 0 0,-2 1 0 16,-2-2 0-16,-4 1 0 0,-3-3 0 0,-10-1 0 16,0 0 0-16,0 0 128 0,10 2-128 0,-10-2 0 15,0 0 0-15,0 0 128 0,0 0-128 0,0 0 192 16,0 0-192-16,0 0 192 0,0 0 144 0,0 0 48 16,-1-10 0-16,-1-5 0 0,0-3 48 0,-1 4 16 15,-1-5 0-15,-1-13 0 0,2-1-128 0,-1-5 0 16,-1-5-16-16,-2-8 0 0,0-5-32 0,-2-7 0 15,-3-11 0-15,0-11 0 0,-2-9-64 0,0 1-16 0,2 3 0 16,2 6 0-16,1 8-192 0,3 7 144 16,-1 10-144-16,4 6 128 0,-2 9-128 0,1 8 192 0,-1 8-192 15,-4 8 192-15,1 4-192 0,-2 4 0 0,0 4 0 0,-2 2 0 16,-2 4-1600 0,2 8-368-16,-5 0-64 0</inkml:trace>
  <inkml:trace contextRef="#ctx0" brushRef="#br0" timeOffset="39728.5">6073 13269 8287 0,'13'-10'368'0,"-1"5"80"0,-2-4-448 0,1 0 0 0,1-1 0 0,0 3 0 0,2-4 1840 0,2 2 272 16,-2-3 64-16,-2 2 16 0,-2-1-688 0,-1 4-144 15,0-3-16-15,0 3-16 0,0-3-176 16,-1 8-48-16,-1-1 0 0,-7 3 0 0,8-8-272 0,-8 8-48 15,0 0-16-15,0 0 0 0,0 0-176 0,0 0-32 16,0 0-16-16,0 0 0 0,0 0 112 0,0 0 32 16,0 0 0-16,-12 8 0 0,-2-3 0 0,-2 1 0 15,-3 2 0-15,0-3 0 0,-3 3-112 0,-2-2-32 16,-3-2 0-16,-2 1 0 0,-4 1-224 0,-1-3-32 16,-2-1-16-16,-1 1 0 0,-2 0-112 0,-2-2-32 15,-1-1 0-15,0-3 0 0,-1-1-128 0,0 1 0 16,-2-5 144-16,1-1-144 0,-1-4 176 0,5-1-48 15,3 2 0-15,1-1 0 0,-1 5-128 0,6-2 0 16,5 3 144-16,1-1-144 0,3 4 0 0,3 0 0 16,3-1 0-16,2 3 0 0,1 0 0 0,3 1 144 15,10 1-144-15,0 0 0 0,0 0 0 0,0 0 0 16,0 0 0-16,0 0 0 0,0 0 0 0,0 0 0 16,0 0-128-16,0 0 128 0,12 8 0 0,0-2 0 15,-1-1 0-15,0 4 0 0,-1-4 0 0,1 7-144 16,2-2 144-16,0 5 0 0,-3 0 0 0,1 4 0 15,1 4 0-15,-1 7 0 0,-3 3 0 0,2 3 0 0,-3 3 0 16,-3 1 0-16,-4 7 0 0,-1-1 0 0,-3 0 0 0,-1-2 0 16,-3 1 0-16,0-3 0 0,-1 1 0 0,-3-1 0 15,1 0 0-15,-1 0 0 0,2-3 0 0,0 1 0 16,0-4 0-16,0 4 0 0,0 2 0 0,2-10 0 16,0-1 0-16,-2 6 0 0,-1 3 0 0,-1 0 128 15,1 2-128-15,-1 4 0 0,3-3 0 0,1 2 0 16,-3-3 0-16,4 0 0 0,-1-2 0 0,3-3 0 0,-1-3 0 0,1-4 0 15,-2-1 0-15,1-4 0 0,0 2 0 0,-1-5 0 16,1-3 0-16,-1-2 0 0,0 1 0 0,0-2 128 16,1-1-128-16,1-6 0 0,-3 1 0 0,2-5 144 15,2 0-144-15,-2 0 0 0,1-4 176 0,5-1-176 16,0 0 160-16,0 0-160 0,0 0 160 0,0-9-160 16,1 2 160-16,4-3-160 0,2 2 0 0,1-1 0 15,5 3 0-15,2-1 0 0,4-1 0 0,6 4 0 16,4 1 0-16,0 1 0 0,-1-2 0 0,4 3 0 15,5 1 0-15,2 3-160 0,2 0 160 0,2 1 176 16,4 0-48-16,3 3 0 0,2 0-128 0,0-1-224 16,0 4 48-16,-2 0 16 0,-2 0 160 0,-1 3 0 15,-3-1 0-15,1 0 0 0,-2 3 0 0,0-1 0 16,-2 2 0-16,0-2 0 0,-3 1 0 0,-3 0 0 16,-3-1 0-16,-1 0 0 0,-3-4 0 0,-3 3 0 15,-3-4 0-15,-3 1 0 0,-3 2 0 0,-1-6 0 16,-2 2 0-16,0-1 0 0,-3-2 0 0,-1 0 144 15,-1-3-144-15,-8-2 0 0,0 0 160 0,0 0-160 0,0 0 128 16,6-5-128-16,-2-2 336 0,-2-3-16 0,-2 1 0 16,-4-5 0-16,1-2 32 0,-2-1 0 0,-1-5 0 0,-2 0 0 15,-1-8-112-15,0 0-32 0,0 1 0 0,-1-3 0 16,-2-4-208-16,2-4 176 0,-1-6-176 0,-2-2 160 16,3-2-32-16,-2-6-128 0,1-4 192 0,2 1-64 15,0-5 0-15,1-17-128 0,5 9 192 0,1 8-64 16,5 6-128-16,-1 1 0 0,4 5 0 0,0 3 0 15,0 0 0-15,-1 6 0 0,-1 0 0 0,0 3 0 0,0 0 0 0,-3 4 0 16,-1 1 0-16,-1 3 0 0,-2 0 128 16,1 5-128-16,-1 6 128 0,-1-2-128 0,4 5 128 15,-2 3-128-15,1 1 128 0,-2-1-128 0,0 2 0 0,1 1 0 16,-1 1 128-16,0 1-128 0,0 2 0 0,3 8 0 16,-3-5 0-16,3 5 0 0,0 0-272 0,0 0-48 15,0 0 0-15,0 0 0 16,11 12-2304-16,0 1-448 0</inkml:trace>
  <inkml:trace contextRef="#ctx0" brushRef="#br0" timeOffset="49102.36">18229 9733 8287 0,'-4'-11'736'0,"3"4"-592"16,0-3-144-16,0 1 0 0,-1-5 1776 0,1 6 320 15,1-1 64-15,0 9 16 0,0 0-512 0,0 0-112 16,0 0-16-16,0 0 0 0,0 0-512 0,0 0-128 16,-3 9 0-16,1 4-16 0,1 3-384 0,1 5-80 15,3 9-16-15,0-8 0 0,0 6 0 0,0 23 0 16,4 3 0-16,-2 0 0 0,0 2-112 0,0 5-32 16,1 2 0-16,1-6 0 0,2 0-128 0,-2-20-128 15,2-2 144-15,3 0-144 0,2-6 192 0,0-6-64 16,1-3-128-16,4-3 192 0,-1-7 480 0,2-6 96 15,2-2 0-15,2-4 16 0,1-6 352 0,11-7 64 16,-4-4 16-16,-3-5 0 0,1-2-304 0,-3-4-48 16,-3-2-16-16,-1 1 0 0,0-3-224 0,-5 0-48 15,-3-1-16-15,-1 4 0 0,-5 3-64 0,-2-2-16 16,-1 10 0-16,-3 0 0 0,0-2-288 0,-3 3-48 16,-1 1-16-16,-1 6 0 0,0 0-128 0,-2 4-176 0,-1 1 48 0,5 7 0 31,-9-5-2352-31,9 5-464 0,0 0-80 0</inkml:trace>
  <inkml:trace contextRef="#ctx0" brushRef="#br0" timeOffset="49467.94">19565 9590 30399 0,'0'0'1344'0,"0"0"288"0,-9 0-1312 0,9 0-320 16,0 0 0-16,-10 2 0 0,-3 3 624 0,-1 4 48 15,-2 0 16-15,-4 2 0 0,-6 5-512 0,-2 0-176 16,-2 1 0-16,-1 1 144 0,-1-1-144 0,3 2 160 16,4 2-160-16,3-2 160 0,6-1 64 0,4-3 16 15,4 0 0-15,6-1 0 0,4 3-240 0,6-2 144 16,4 0-144-16,4 2 128 0,6-1 0 0,1-1-128 16,3-3 192-16,2 3-64 0,3 3 208 0,-2-3 48 15,-2 0 0-15,-1 1 0 0,-4 0 48 0,-2-1 16 16,-6-1 0-16,-1 0 0 0,-4 0-48 0,-7 3 0 15,-3-2 0-15,-3 2 0 0,-2-1 80 0,-5 3 16 16,-5-1 0-16,-1 0 0 0,-8-3-48 0,-3 2-16 16,-2-2 0-16,-3-1 0 0,-3-1-256 0,2-3-48 15,-2 0-128-15,3-4 192 0,2 1-192 0,4-4 0 16,4 0 0-16,5-3 0 16,4 1-1024-16,4-1-320 0,10 0-48 0,0 0-16 15,0 0-1792-15,0 0-384 0,4-12-64 0,6 1 0 0</inkml:trace>
  <inkml:trace contextRef="#ctx0" brushRef="#br0" timeOffset="49851.51">20038 9914 28447 0,'0'0'1264'16,"0"0"256"-16,0 0-1216 0,0 0-304 0,5 12 0 0,-5-12 0 0,8 9 128 0,-2 0-128 16,6-5 144-16,-4-3-144 0,1-3 1008 0,4-2 96 15,4-6 32-15,-1 2 0 0,1-1-80 0,-1 0-16 16,1-3 0-16,-1-1 0 0,-2 0-336 0,-1-2-64 16,-4 1 0-16,-4 0-16 0,-3 4-208 0,-3-2-32 15,-4 0-16-15,-4 3 0 0,-2 0 112 0,-5 4 32 16,0 0 0-16,-4 3 0 0,-5 4-288 0,3 3-48 15,-5 4-16-15,1 3 0 0,0 5-160 0,0 5 0 16,0 3 144-16,0 0-144 0,7 6 0 0,3-3 144 16,3 0-144-16,4 2 0 0,5 0 128 0,5-1-128 15,6-4 0-15,6 2 0 0,3-3 176 0,7 0-176 0,5-3 160 0,4-4-160 16,1-4 0-16,5-1 0 0,5-2 0 0,2-4-160 31,3-1-2128-31,1 1-416 0,21-2-96 0,-7-2-16 0</inkml:trace>
  <inkml:trace contextRef="#ctx0" brushRef="#br0" timeOffset="50320.56">22144 9056 23615 0,'-9'-21'1040'0,"4"7"224"0,-2 2-1008 0,3 3-256 15,0 0 0-15,4 9 0 0,0 0 1296 0,0 0 224 16,-6 11 32-16,1 8 16 0,0 8-768 0,-1 10-160 16,0 7-16-16,5 10-16 0,1 7-224 0,1 1-64 15,2 6 0-15,-3 4 0 0,-3 4-48 0,2 7-16 16,-4-1 0-16,0 5 0 0,-2 1-96 0,0-4-32 0,-5-6 0 0,2-4 0 15,1-7-336-15,-1-11-80 16,0-10-16-16,2-9 0 16,2-9-656-16,1-3-144 0,1-9-32 0,1-9-7920 0,3-7-1584 0</inkml:trace>
  <inkml:trace contextRef="#ctx0" brushRef="#br0" timeOffset="50685.32">21992 9891 7359 0,'0'0'320'0,"14"-4"80"0,1-2-400 0,4-1 0 15,1-5 0-15,5-4 0 0,1 0 3776 0,3-4 688 16,7-3 128-16,2-5 16 0,-2 0-2864 0,1-5-576 16,2-3-112-16,0 0-32 0,1 1-528 0,-1-1-112 15,-1 1-32-15,-5-2 0 0,-1 0 80 0,-11 9 16 16,0-1 0-16,8-20 0 0,-6 1 80 0,-1 6 32 16,-6 2 0-16,-3 8 0 0,-1 9-112 0,-4 8-32 15,1 4 0-15,-9 11 0 0,4 12-176 0,-3 8-48 16,-3 6 0-16,-4 8 0 0,-5 7-192 0,-1 4 128 15,0 10-128-15,-6 6 0 0,-1 3 0 0,-4 6 128 16,1 6-128-16,-4 3 0 0,-2-2 0 0,2-4 144 16,-1-7-144-16,4-9 128 0,3-8 240 0,3-9 32 15,3-6 16-15,6-8 0 0,5-3 272 0,5-7 48 16,3-6 16-16,4-6 0 0,5-8-384 0,4-5-80 16,4-6-16-16,0-4 0 0,3-4-16 0,0 0-16 15,2 0 0-15,-2 0 0 0,-1-2-240 0,2 5 0 0,-3 3 0 0,-1 8 0 16,1 3 0-16,-1 8 0 0,0 7 0 0,-1 5-160 15,1 5 160-15,-3 6-160 0,0 4 160 0,-4 1-160 16,-1 6 160-16,-5 2 0 0,0-4 0 0,-3 2 0 16,1-2 0-16,-1-2-160 0,3-4 160 0,1-5 0 15,3 0-640 1,1-4 0-16,1-5-16 0,2-4 0 0,0-7-1760 0,2-5-336 16,0-7-80-16</inkml:trace>
  <inkml:trace contextRef="#ctx0" brushRef="#br0" timeOffset="51001.85">23237 10104 29311 0,'0'0'1296'0,"0"0"272"0,0 0-1248 0,14 3-320 16,2-3 0-16,0-1 0 0,2-1 1264 0,0 0 192 16,1-5 32-16,1 0 16 0,-1-6-672 0,0-2-144 15,-1-2-32-15,-3 1 0 0,-1-1-400 0,-2 2-96 16,-5-1-16-16,-1-1 0 0,-3-1-16 0,-3 3 0 15,-2 0 0-15,-5 3 0 0,-3 3 64 0,-1 7 16 16,-3 1 0-16,-1 3 0 0,-2 3 32 0,-1 7 0 16,-1 2 0-16,-1 2 0 0,-3 7-240 0,3 2 176 15,2 7-176-15,1 3 160 0,3-2 176 0,4 0 48 16,4-3 0-16,6 2 0 0,5 0-128 0,5-7-32 16,4 1 0-16,4-5 0 0,2-2-224 0,6-2 0 15,-2-5 128-15,5-3-128 0,3-4-256 0,2 2-112 0,3-6-16 0,-1-3 0 31,-2-6-2368-31,-1 0-496 0,0-7-80 0,-4-2-32 0</inkml:trace>
  <inkml:trace contextRef="#ctx0" brushRef="#br0" timeOffset="51853.17">23898 9793 25791 0,'0'0'1152'0,"0"0"224"0,-3 6-1104 0,-4-1-272 0,2 2 0 0,0 3 0 0,0-1 1232 0,1 2 192 15,2 3 48-15,-1 0 0 0,1 1-256 0,0 6-64 16,1-1 0-16,2 2 0 0,-2 2-448 0,1 4-80 16,0-3-32-16,1 5 0 0,-1-4-272 0,2 2-48 15,-1 3-16-15,1-7 0 0,1-3-32 0,-1-1-16 16,0-4 0-16,-1-1 0 0,0-1 176 0,2-5 16 16,-3 0 16-16,0-9 0 0,1 5-32 0,-1-5 0 15,0 0 0-15,0 0 0 0,0 0-144 0,0 0-48 16,0 0 0-16,0 0 0 0,0 0-48 0,0 0-16 15,0 0 0-15,0 0 0 0,-5-1-128 0,5 1-176 16,0 0 48-16,0 0 0 0,0 0 256 0,0 0 48 16,-6-1 16-16,6 1 0 0,0 0-192 0,0 0-176 15,0 0 48-15,0 0 0 0,0 0 128 0,0 0 0 16,0 0 128-16,0 0-128 0,-7 0 0 0,7 0 0 16,0 0 0-16,0 0-192 0,0 0 192 0,0 0 0 15,0 0 0-15,0 0 0 0,0 0 128 0,0 0 0 16,0 0 0-16,0 0 0 0,0 0-416 0,-4-7-80 15,4 7-16-15,0-9 0 16,-1 4-96-16,0-2-32 0,1 0 0 0,1 1 0 16,-1-4-48-16,1 1-16 0,-1-4 0 0,4 2 0 0,-1 1 304 0,-1-3 48 0,0 1 16 0,0 1 0 15,-1-3 208-15,3-3 0 0,-1 1 0 0,-3-1 0 16,1 1 0-16,2-1 0 0,-1 5 0 0,2-5 0 16,0-1 0-16,1-1 0 0,0 1 0 0,1 1 0 15,2 0 0-15,0 2 128 0,2 0-128 0,1 1 160 16,2 0 64-16,1 4 16 0,1-3 0 0,3 4 0 15,0-3 48-15,1 2 16 0,1 0 0 0,0-1 0 0,2 2-112 0,0-1 0 16,-1 2-16-16,-2-1 0 0,-1 3-176 0,0-3 0 16,-2 4 0-16,1 2 128 0,-2 1-128 0,-1-1 0 15,-1-1 0-15,0 3 0 0,-3 0 0 0,-1 0 0 16,-9 1 0-16,11-2 0 0,-11 2 368 0,0 0-16 16,0 0 0-16,0 0 0 0,0 0-80 0,0 0-16 15,0 0 0-15,-13 0 0 0,-3 0-64 0,-2 0 0 16,-2 0-16-16,-3 3 0 0,-4 3-176 0,-2 1 0 15,-3 4 0-15,-5-1 0 0,-3 3 0 0,-2 3 0 16,-2 0 128-16,4 1-128 0,2 4 0 0,2-2 0 16,3 1 0-16,4 4 0 0,2 3 0 0,6-4 0 15,3 0 0-15,8 1 0 0,2-1 0 0,5 1 0 16,3-2 0-16,4-3 0 0,5-4 0 0,4-1 0 16,3 2 0-16,0-4 0 0,4 3 0 0,2-4 0 15,0 2 0-15,5 1 0 0,4-4 0 0,-1 3 0 16,2 1 0-16,0 1 128 0,-3-1-128 0,1-1 160 15,-2 2-160-15,-3 0 160 0,-5-1 32 0,-2 0 0 16,-4 0 0-16,-3 3 0 0,-3 1-16 0,-3-3 0 0,-1-1 0 0,-4 3 0 16,-7 0 96-16,-2 0 32 0,-2-1 0 0,-4 1 0 15,-4-4-32-15,-3 1 0 0,-6 1 0 0,-2-6 0 16,-2 1-96-16,0 0-32 0,1-2 0 0,-13 3 0 16,3-6-144-16,6-4 0 0,4-1 0 0,4-1 128 15,8-1-1472 1,3-2-288-16,3-4-64 0,3 1-11424 0,4-6-2272 0</inkml:trace>
  <inkml:trace contextRef="#ctx0" brushRef="#br0" timeOffset="52202.75">24497 10064 35935 0,'0'0'3200'0,"0"0"-2560"0,0 0-512 0,0 0-128 16,9 10 144-16,2 1 16 16,2-3 0-16,2-2 0 0,3-2-32 0,1-4 0 15,0-1 0-15,3-7 0 0,-3-2 352 0,0-3 64 0,3-2 16 0,-3 2 0 16,-3 2-352-16,-3-3-64 16,-3-1-16-16,-2-1 0 0,-3 0 16 0,-4-1 0 15,-3 1 0-15,-5 4 0 0,-3 2 192 0,-4 5 48 0,-4 1 0 0,-2 4 0 16,-3 3-160-16,-2 3-32 0,-3 7 0 0,0 4 0 15,-2-4-64-15,3 9 0 16,0 4-128-16,4 4 192 0,4 4 64 0,5 3 0 0,5 3 0 0,4-1 0 16,5-2-64-16,6 0 0 0,7-2 0 0,6-2 0 15,6-3-192-15,10 0 0 0,7-3 0 0,4-4 0 16,3-6-2192-16,7-3-544 16,2-3-96-16,4-9-32 0</inkml:trace>
  <inkml:trace contextRef="#ctx0" brushRef="#br0" timeOffset="52820.26">26686 9610 26719 0,'-10'-11'2368'0,"1"-1"-1888"0,0-2-480 0,3 1 0 15,-1 4 640-15,4 1 16 0,3 8 16 0,0 0 0 16,-6-7 192-16,6 7 32 0,0 0 16 0,0 0 0 16,-5 12-480-16,2 2-112 0,-1 3 0 0,1 5-16 15,-1 2-16-15,3 2 0 0,0 3 0 0,0 6 0 16,-3 2-16-16,2 3 0 0,-1-1 0 0,-4 2 0 15,-2-2-48-15,0-2-16 0,1-1 0 0,-1-6 0 16,0-3 192-16,1-4 48 0,1-5 0 0,4-7 0 0,3-11 304 0,0 0 64 16,0 0 16-16,0 0 0 0,14-9-32 0,3-7 0 15,2-10 0-15,2 3 0 0,7-3-352 0,0-2-64 16,1-7 0-16,1 2-16 0,-1-1-368 0,1-2 128 16,2-1-128-16,0 3 0 0,1 5 0 0,3 0 0 15,-3 6 0-15,0 6 0 0,-2 6 0 0,2 10 0 16,2 6 0-16,0 10 0 0,1 6 0 0,-4 11-128 15,-2 6 128-15,-4 9 0 0,-5 4 0 0,-3 4 0 16,-4 0 0-16,-3 3 0 0,-2-2 0 0,-2-1 0 16,-2-3 0-16,1-5 0 0,-1-9 0 0,2-5 0 15,2-8 128-15,-1-4-128 16,3-7-976-16,1-4-272 0,2-5-48 0,-2-6-17488 0</inkml:trace>
  <inkml:trace contextRef="#ctx0" brushRef="#br0" timeOffset="53804.62">18621 11520 16575 0,'-14'8'1472'0,"7"0"-1168"16,1-1-304-16,6-7 0 0,0 0 1520 0,-1 12 240 15,3-3 48-15,6 1 16 0,-2-3-688 0,7 2-144 16,3-1-32-16,4-2 0 0,5-6-128 0,5-4-16 15,5-1-16-15,4-2 0 0,3-5-192 0,-11 5-32 16,3-7-16-16,18-13 0 0,-2 2-64 0,-5-5-16 16,-3 2 0-16,-3-1 0 0,-4 4-128 0,-3-3-32 0,-5 4 0 0,-5-2 0 15,-4 5-144-15,-6-1-48 0,-5-1 0 0,-4 4 0 16,-7 2 64-16,-5 5 16 16,-5-1 0-16,3 8 0 0,-6 1 112 0,-2 4 0 15,-2 5 16-15,-18 11 0 0,1 1-160 0,0 4-48 16,0 4 0-16,1 6 0 0,-2 3-128 0,1 5 0 15,2 5 0-15,2-3 0 0,3 3 0 0,6 0 0 0,4-2-128 0,9 0 128 16,5-4 0-16,7-5 0 0,7-6 0 0,7 0 0 16,5-6-160-16,5-3 160 0,5-7 0 0,8-2-144 31,1-4-272-31,5-3-48 0,4-5-16 0,0-2-10144 0,2-4-2016 0</inkml:trace>
  <inkml:trace contextRef="#ctx0" brushRef="#br0" timeOffset="54808.98">20210 11318 13823 0,'0'0'1216'0,"0"0"-960"16,6-11-256-16,-2 1 0 0,0 1 3376 0,-4 9 624 16,0 0 128-16,0 0 32 0,0 0-2704 0,0 0-544 15,0 0-96-15,-11-4-32 0,1 1 0 0,-1 5 0 16,-1 0 0-16,-2 2 0 0,-3 2-128 0,5 2-16 15,-1-3-16-15,-4 8 0 0,-1-4-32 0,1 2 0 0,5-2 0 0,0 0 0 16,2-1-144-16,5-1-16 16,-3-2-16-16,2 7 0 0,0-3-224 0,1 1-64 15,-1-5 0-15,6-5 0 0,-3 11-128 0,3-11 0 16,0 0 0-16,0 0 128 0,-2 8-128 0,2-8 128 16,2 6-128-16,-2-6 128 0,0 0-128 0,0 0 160 0,6 4-160 0,4 0 160 15,-10-4-160-15,9 1 160 0,-9-1-160 0,0 0 160 16,10 0-160-16,-10 0 0 0,0 0 0 0,10-5 128 15,-2-1 0-15,-8 6-128 0,8-7 192 0,1-2-64 16,-4 1-128-16,-2 4 0 0,2-3 144 0,3 0-144 16,0 2 160-16,-1-3-32 0,-7 8-128 0,7-4 192 15,0 2-192-15,1-1 0 0,-2 1 0 0,5-2 0 16,-11 4 0-16,10-1 0 0,-10 1 0 0,0 0 0 0,0 0 0 0,0 0 0 16,0 0 0-16,0 0 0 0,0 0 0 0,0 0 224 15,0 0-64-15,0 0-16 0,0 0-144 0,0 0 0 16,0 0 0-16,0 0 0 0,0 0 128 0,0 0 0 15,0 0 0-15,0 0 0 0,0 0-128 0,0 0 0 16,0 0 0-16,-5-8 0 0,0-1 0 0,-1 1 0 16,1 0 0-16,0 0 0 0,1 2 0 0,1-2 0 15,-1 2 0-15,1 2 0 0,3 4 0 0,0 0 0 16,-2-9 0-16,2 9 0 0,0 0 0 0,-2-5 0 16,2 5 0-16,0 0 0 0,0 0 0 0,0 0 0 15,-2-7 0-15,2 7 0 0,0 0 0 0,0 0 0 16,-4-6 0-16,4 6 0 0,0 0 0 0,-9-4 0 15,9 4 0-15,-9-1 0 0,0 1-128 0,3 0 128 16,-2 0 0-16,-3 0 0 0,1 1 0 0,-3 3 0 16,0 0 0-16,1 2 0 0,-2-1 0 0,0 5 0 15,-3-1 0-15,3 4 0 0,-1-3 0 0,-2 3 0 0,-2 1 0 0,-1-1 128 16,-2-1-128-16,3 5 0 16,-1 1-192-16,0-1 192 0,-1 0 0 0,9-3 0 0,-1-3 0 0,0 0 0 15,0 0 0-15,-2 4 0 0,5-6 0 16,2 3 0-16,5-6 0 0,1 4 0 0,4-1 0 15,1 0 0-15,-3-9 0 0,7 5 0 0,2 3-144 0,3 2 144 16,1-5 0-16,0 1 0 0,2-2 0 0,2-1 0 16,-1-1 0-16,-2-3 0 0,0-2 0 0,8-4 0 15,-1 2 0-15,1-3 0 0,-2-3 0 0,1 0 0 16,-4-1 128-16,5-1-128 0,-3 3 0 0,-1-3 0 16,0-3 0-16,-6 4 128 0,2 1-128 0,5-7 0 15,-1 1 0-15,0 2 0 0,1-1 0 0,-2 0 0 16,-3 4 0-16,-2 1 128 0,-2 0-128 0,1 3 0 15,-4 1 128-15,1 2 0 0,-8 5-128 0,0 0 192 0,8-3-192 0,-8 3 0 16,0 0 0-16,0 0 0 0,7 7 0 0,-3 4-192 16,-3 2 48-16,-1-3 0 0,-1 4 144 0,-2 10 0 15,0 3 0-15,-2-1 0 0,-2 2 0 0,0 3 0 16,-2 1 0-16,4-6 0 0,-3-2 0 0,-5 21 0 16,3-3 144-16,-1 1-144 0,-1 2 0 0,2-5 0 15,2-2 0-15,3-10 0 0,-1 5 0 0,1-2 0 16,-2 1 128-16,2 1-128 0,2 0 0 0,-1-3 0 15,0 1 0-15,1-2 0 0,2 0 0 0,1-2 0 16,0 2 0-16,1-3 0 0,2 0 128 0,2-3-128 16,0-1 0-16,1-3 0 0,1-3 0 0,0 0 0 15,4-4 0-15,0-3-144 16,1-1-1312-16,0-4-256 0,1-4-48 0,5-4-15968 0</inkml:trace>
  <inkml:trace contextRef="#ctx0" brushRef="#br0" timeOffset="55241.25">20741 11411 27647 0,'-14'-10'2448'0,"6"5"-1952"0,-1 0-496 0,6-3 0 16,-2 3 704-16,5 5 32 0,0 0 16 0,0 0 0 16,0 0-384-16,-7 4-80 0,1 3-16 0,-4 6 0 0,1 2 304 15,1 4 48-15,2 3 16 0,3 2 0 16,2-2-144-16,4 3-32 0,2 4 0 0,1 1 0 16,3-5-112-16,4 3-32 0,1-4 0 0,2-2 0 0,3-4-128 0,3-2-16 15,1-2-16-15,2-7 0 0,0-7 272 0,3-4 48 16,3 0 16-16,-2-6 0 0,-1-2 304 15,1-5 64-15,1-3 16 0,-5-5 0 0,-2-2-240 0,-4-2-32 16,-4 4-16-16,-2-2 0 0,-2 4-192 0,-4-2-32 16,-2-1-16-16,-4 6 0 0,-2 1-160 0,0 2-48 15,-5 2 0-15,3 5 0 0,-2 1-352 0,5 9-80 16,0 0-16-16,0 0 0 16,0 0-2128-16,0 0-416 0,0 0-96 0,8 11-14016 0</inkml:trace>
  <inkml:trace contextRef="#ctx0" brushRef="#br0" timeOffset="55585.31">21687 11473 26719 0,'-5'-17'1184'0,"1"6"240"0,-4-3-1136 0,-1 2-288 0,0 0 0 0,-1 1 0 16,-3 2 1968-16,-2 4 336 0,0 4 64 0,-3 2 0 16,-2 3-1328-16,-2 3-272 0,-2 2-48 0,2 5-16 15,-2 5-256-15,3 3-48 0,0 3-16 0,5-3 0 16,1-1-80-16,6 5-32 0,1-3 0 0,4-3 0 0,3 0-80 0,5 1 0 15,2-5-16-15,6-2 0 0,4-1-16 16,3-7 0-16,3-2 0 0,2-4 0 0,3-2 32 0,1-2 0 16,0-6 0-16,-2-2 0 0,3-4 48 15,-2-3 16-15,0-4 0 0,0 1 0 0,-5 2-64 0,-1 2 0 16,-3 3 0-16,-2 3 0 0,-2 0-192 0,-1 3 0 16,-3 4 128-16,-10 5-128 0,11 2 0 15,-2 6 128-15,-2 1-128 0,-2 5 0 0,-1 3 0 0,-2 5 0 16,1 5 0-16,-1-6 0 0,-1 0 0 0,2-2 0 15,1-1 0-15,1-1 0 0,0-1-256 0,1-4-64 16,3-4 0-16,3-3 0 16,0-1-960-16,4-7-208 0,1-2-48 0,5-4 0 15,1-6-912-15,2-3-192 0,1-1-48 0,-1-1 0 16,-2-4 800-16,1 0 160 0,-2 1 16 0,-3-5-5424 0,-1 1-1088 0</inkml:trace>
  <inkml:trace contextRef="#ctx0" brushRef="#br0" timeOffset="55749.11">22274 10988 25919 0,'0'0'1152'0,"0"0"224"0,0 0-1104 0,0 0-272 16,0 0 0-16,-3 20 0 0,0 6 1504 0,-5 0 240 0,0 6 48 0,1 6 16 16,-2 7-656-16,5-2-128 15,-2 5-16-15,2-1-16 0,0 3-128 0,1 1-32 0,3-1 0 0,-1 1 0 16,-1-4-224-16,0 2-48 0,2 0-16 16,0-2 0-16,-1 0-544 0,1-5 0 0,3-1 0 0,-1-6 0 15,1-3-2416 1,-2-3-592-16,0-6-112 0,1-7-7120 0,-2-16-1408 0</inkml:trace>
  <inkml:trace contextRef="#ctx0" brushRef="#br0" timeOffset="55872.93">22138 11675 23551 0,'0'0'1040'0,"-4"-8"224"0,4 8-1008 0,0 0-256 0,0 0 0 0,0 0 0 0,0 0 1808 0,0 0 320 16,0 0 64-16,0 0 16 0,12 0-816 0,0 1-176 16,3-2-16-16,3 3-16 0,1 1-448 0,4 0-96 15,3 0 0-15,2 0-16 0,2-5-320 0,2 1-64 16,2 0-16-16,3-1 0 15,1-1-1728-15,-1-2-352 0,-4-1-64 0</inkml:trace>
  <inkml:trace contextRef="#ctx0" brushRef="#br0" timeOffset="56059.24">22937 11529 35759 0,'-7'21'1584'0,"2"-9"336"0,-2 6-1536 0,-2 4-384 15,3 3 0-15,-2 8 0 0,-2 4 864 0,0 0 96 16,1-2 32-16,0 0 0 0,0-2-368 0,2-3-80 0,-1 1-16 0,2-2 0 16,1-3-400-16,0 1-128 15,2-2 0-15,1-4 0 16,2 0-1872-16,0-6-496 0,2-2-80 0,1-5-32 0</inkml:trace>
  <inkml:trace contextRef="#ctx0" brushRef="#br0" timeOffset="56392.4">23466 11714 35007 0,'-21'11'1552'0,"9"-1"320"0,1 2-1488 0,1 0-384 0,-2 4 0 0,3 3 0 0,2 1 864 0,0 3 96 15,2-2 32-15,3-1 0 0,0-3-784 0,2 0-208 16,3-6 0-16,2 1 0 0,3-1 160 0,4-7-160 15,4-3 192-15,3-2-192 0,2-2 0 0,6-5 0 16,3-3 0-16,2-4 0 0,-3-1 0 0,3-2 128 16,-4-3-128-16,-2 0 0 0,-5-2 192 0,0 1-192 15,-7 2 192-15,-2 1-192 0,-4-1 512 0,-2 1-16 16,-3 1 0-16,-4 1 0 0,-2 3 16 0,-2 3 0 16,-3 2 0-16,-1 1 0 0,-1 3-304 0,-1 3-48 0,-2 3-16 15,0 3 0-15,-1-3-144 0,2 4-224 0,4 0 48 16,2-1 16-1,6-4-1936-15,0 0-384 0,0 0-80 0,0 0-13984 0</inkml:trace>
  <inkml:trace contextRef="#ctx0" brushRef="#br0" timeOffset="56680.84">24158 11598 26031 0,'0'15'1152'0,"-2"-3"240"0,0-1-1120 0,-2 2-272 0,2 3 0 0,-1 3 0 16,-3 2 1408-16,-2-1 240 0,0-2 32 0,1 1 16 15,-3-1-544-15,-1-2-96 0,0-1-32 0,-2-1 0 16,3 0 32-16,1-5 0 0,2 0 0 0,7-9 0 16,0 0-96-16,0 0 0 0,0 0-16 0,0 0 0 15,8-13-304-15,5 1-48 0,0-1-16 0,3-5 0 0,2-5-384 0,1 3-192 16,2 1 160-16,-1 0-160 0,-1-1 0 0,0 2 128 16,0 3-128-16,3-1 0 0,-3 2 0 0,1 4 0 15,1 6 0-15,0 3 0 0,-1 4 0 0,0 0 0 16,-5 5 0-16,-1 6 0 0,-2 5 0 0,-3-2 0 15,-1 3-144-15,-2 4 144 0,-1-1-128 0,2 0 128 16,-5 4 0-16,2 3-144 0,0-3-192 0,0-3-48 16,1-5 0-16,3-1 0 15,2-4-1856-15,1-3-384 0,2-7-80 0,3-3-16 16,5-2-608-16,4-4-128 0,3-7-32 0,4 0 0 0</inkml:trace>
  <inkml:trace contextRef="#ctx0" brushRef="#br0" timeOffset="57016.41">25213 11579 31727 0,'-10'-5'1408'0,"1"-2"288"0,-1-3-1360 0,-2 4-336 0,-2-2 0 0,0 3 0 15,-4-1 1488-15,2 1 240 0,-6 2 32 0,1 1 16 16,-1 2-816-16,0 0-176 0,2 0-16 0,0 2-16 16,2 2-352-16,3 1-64 0,2 0-16 0,4 0 0 15,3 3-176-15,6-8-144 0,0 7 192 0,6 5-192 16,2-2 240-16,1 2-64 0,2-4-16 0,4 6 0 0,4 0 64 15,4 4 16-15,3 0 0 0,-2 0 0 0,1 2-48 0,-1 0 0 16,-2 2 0-16,-2 3 0 0,-2-2 0 0,-1 4-16 16,-5-4 0-16,1 7 0 0,-7-5 0 0,-3-4 0 15,-4-2 0-15,-6-1 0 0,2 0 208 0,-7-3 32 16,-2 0 16-16,1-8 0 0,-2 3-112 0,-6-5 0 16,-2 0-16-16,-1-5 0 0,-1-2-304 0,-13-5 0 15,3-6-208-15,1-2 80 16,1-4-3024-16,0-2-608 0</inkml:trace>
  <inkml:trace contextRef="#ctx0" brushRef="#br0" timeOffset="57139.97">23596 10956 46991 0,'-46'0'2080'0,"23"-1"432"0,4-3-2000 0,6 1-512 16,13 3 0-16,0 0 0 0,0 0 384 0,-2 8-32 15,2-8 0-15,0 0 0 16,0 0-1232-16,0 0-240 0,0 0-48 0,11 4-19104 0</inkml:trace>
  <inkml:trace contextRef="#ctx0" brushRef="#br0" timeOffset="57563.65">27291 10966 31679 0,'-8'-21'1408'0,"6"8"272"0,1 1-1344 0,1 1-336 0,1-3 0 16,0 3 0-16,0 3 1040 0,-1 8 144 16,0 0 32-16,0 0 0 0,0 0-544 0,0 0-96 0,-1 13-32 0,0 6 0 15,-3 4-160-15,0 6-48 16,-1 1 0-16,0 7 0 0,-1 4 0 0,-2 2 0 15,0 8 0-15,1 1 0 0,-2 3-144 0,0 2-48 16,0 3 0-16,0 1 0 0,-2-3-144 0,1-2 0 16,-1-3 0-16,3-3 0 15,0-8-448-15,2-1-64 0,1-11 0 0,1-2-16 16,0-9-560-16,1-4-96 0,3-15-32 0,0 0 0 16,0 0-1120-16,0 0-224 0</inkml:trace>
  <inkml:trace contextRef="#ctx0" brushRef="#br0" timeOffset="57891.9">26953 11589 19343 0,'0'0'1728'0,"0"0"-1392"0,13-6-336 0,2 2 0 16,1-1 1488-16,6-4 240 0,3 1 32 0,6 2 16 16,3-3-560-16,8 1-96 0,7-2-32 0,1 1 0 0,2-2-128 0,-1-1-48 15,-2 1 0-15,-1 0 0 0,2 4-272 16,-3 0-64-16,-4 3-16 0,-4 1 0 0,1 3-384 16,-9 3-176-16,-5 1 160 0,-6 6-160 0,-3 2 160 0,-6 2-160 15,-5 3 160-15,-3 3-160 0,-6 7 288 0,-2-3-32 16,-5 4-16-16,-1-3 0 0,-5 5 16 0,2-5 16 15,2 2 0-15,0-7 0 0,5-1 160 16,3-2 16-16,5-5 16 0,3-3 0 0,2 0 48 0,11-4 16 16,4-5 0-16,5 0 0 0,2-3 80 0,1-8 16 15,4-1 0-15,0-2 0 0,0-4-144 0,-10 4-32 16,3-3 0-16,9-11 0 0,-2 3-64 0,-6 1-32 16,-4-2 0-16,-5 4 0 0,-6-6 48 0,-4 2 16 15,-8-3 0-15,-4 4 0 0,-4 2-112 0,-3 2-32 16,-4 3 0-16,-6 6 0 0,-5-1-272 0,-3 7 0 0,-3-1 0 0,-3 5 0 31,-1 2-1248-31,-5 0-256 0,-4 2-48 0,-3 3-18432 0</inkml:trace>
  <inkml:trace contextRef="#ctx0" brushRef="#br0" timeOffset="58421.73">20703 13032 10127 0,'2'-24'448'0,"1"8"96"0,-2 0-544 0,0 2 0 0,-1-3 0 0,-2 3 0 15,1-1 4928-15,-3 1 896 0,-4 3 160 0,-3-2 32 16,-3 0-3648-16,-4 3-752 16,1-1-144-16,0-1-16 0,-4 6-608 0,0 3-112 15,-2 2-32-15,-4 5 0 0,-3 5-352 0,2 7-80 0,-3 7-16 0,1 0 0 16,2 4-256-16,0 6 160 16,2 5-160-16,3 6 128 0,4 1 32 0,3 4 0 15,3 5 0-15,7 3 0 0,3 4-160 0,3-3 0 0,7 1 0 0,-1-17-176 16,3-3 176-16,4-1 0 0,2 3 0 0,3-5 0 15,1-6 0-15,1 1 144 0,2-8-144 0,-1-3 160 16,0-1-160-16,0-5-176 0,-2 0 48 0,3-3 0 31,-4-2-464-31,-6-6-96 0,0-5-16 0,-12 2 0 0,7-8-2896 0,-4-1-592 16</inkml:trace>
  <inkml:trace contextRef="#ctx0" brushRef="#br0" timeOffset="58737.6">20127 13491 16575 0,'0'0'1472'0,"0"0"-1168"0,0 0-304 0,0 0 0 0,0 0 2720 0,0 0 480 16,0 0 112-16,10 5 16 0,2 0-1792 0,3-5-368 16,5-5-64-16,4-2-16 0,4 2-256 0,4-4-48 15,5 0-16-15,2-2 0 0,3 1-400 0,0-2-96 16,3 0-16-16,-5 0 0 0,2-2-256 0,-2-1 0 16,-2 2 128-16,-3 3-128 0,-3-1 0 0,-4 3 0 15,0-2 0-15,-2 3 0 0,-5-1 0 0,0 2 0 16,-4 3 0-16,0-1 0 0,-2 4 0 0,-1 4-176 15,-2-1 176-15,-2 1-208 0,-10-4 32 0,7 12 16 0,-7-12 0 0,4 12 0 16,-1 2 160-16,-2 2-128 0,-1-1 128 0,0 1-128 16,-1 0 128-16,-2 2 0 15,-1 1-144-15,2 1 144 0,1-1 0 0,-2 5 0 0,-1 4 0 16,0-9 0-16,-1 0 0 0,0 4 0 0,1 0 0 0,-1-1 128 16,0-1-128-16,1 0 0 0,1-4 0 0,1 0 128 15,1-2-368-15,2-1-80 0,1-5 0 0,3 2-16 31,-5-11-2400-31,9 3-464 0</inkml:trace>
  <inkml:trace contextRef="#ctx0" brushRef="#br0" timeOffset="59127.73">21420 13360 28559 0,'0'0'2544'0,"0"0"-2032"16,0 14-512-16,-4-2 0 0,1 7 768 0,0 3 64 16,-3 1 16-16,0 1 0 0,0 4 240 0,-2-1 64 15,1 1 0-15,4-9 0 0,-6-2-336 0,1 3-64 16,1-3-16-16,-1 1 0 0,2 0-240 0,1-4-48 16,0-4-16-16,1-1 0 0,0-5-48 0,4-4-16 15,0 0 0-15,0 0 0 0,9-7 128 0,2-10 16 16,3-5 16-16,0-2 0 0,-1 0-224 0,4-4-48 15,2 1-16-15,-2-1 0 0,1 4-240 0,0 0 0 16,0 3 0-16,0 1 0 0,2 4 0 0,-1 4 0 16,0 1 0-16,-1 7 0 0,-3 3 0 0,0 6 0 0,-3 4 0 0,2 5 0 15,-3 3 0-15,-1 8 0 0,-3 0 0 16,-2 5 0-16,-1 1-144 0,1-7 144 0,-5-2 0 16,0 1-144-16,0 3 144 0,0-3 0 0,0-1 0 0,1-3 0 15,2 0-256-15,0-4 16 0,1-2 16 0,4 1 0 16,1-9-1760-1,3-4-336-15,2-3-80 0,4-2-14240 0</inkml:trace>
  <inkml:trace contextRef="#ctx0" brushRef="#br0" timeOffset="59514.14">22418 13282 33807 0,'-32'8'1488'0,"13"-1"320"0,0 5-1440 0,-2 0-368 0,2 1 0 0,-1 5 0 0,1 7 336 0,0 0 0 16,1 5 0-16,0 1 0 0,-2 0-32 0,2 1-16 15,3 0 0-15,1 1 0 0,0-5 64 0,2 0 16 16,2-4 0-16,4-4 0 0,6-4-224 0,0-2-144 16,5-4 192-16,-5-10-192 0,13 2 192 0,2-3-64 0,3-8 0 0,1-4-128 15,2-6 384-15,6-2-48 16,2-5 0-16,4-5 0 0,3-5 64 0,-2-1 16 15,2-1 0-15,3-4 0 0,-1-1-240 0,-3 1-48 16,-5-4-128-16,-2 2 192 0,-5-5 64 0,-3-3 0 16,-3-2 0-16,-3 0 0 0,-3 0-112 0,-2 5-16 15,-5 10 0-15,2 7 0 0,-2 8-128 0,-1 9 0 16,-2 10 144-16,-1 5-144 0,0 11 0 0,-1 14 0 16,-3 10 0-16,1 7 128 0,1 11-128 0,-2 7 0 15,4 6 0-15,-2 5-128 0,-1 4 128 0,2 4 0 16,-3-3 0-16,0-2 0 0,0-4 0 0,3-4 0 0,2-8 0 0,2-17 128 31,1-2-1536-31,1-2-288 0,1-2-64 0,4-7-16 16,-3-6-896-16,-2-5-176 0</inkml:trace>
  <inkml:trace contextRef="#ctx0" brushRef="#br0" timeOffset="59669.93">21720 13046 43599 0,'0'0'1920'0,"0"0"416"0,0 0-1872 0,0 0-464 16,0 0 0-16,0 0 0 15,0 0-1168-15,0 0-336 0,9 2-64 0</inkml:trace>
  <inkml:trace contextRef="#ctx0" brushRef="#br0" timeOffset="60323.83">24774 13652 29487 0,'-15'8'2624'0,"9"-6"-2112"0,-2-1-512 0,0 1 0 0,1-2 608 0,-1 0 16 16,3 0 0-16,5 0 0 0,-5-8 288 0,2-1 64 15,3-2 16-15,4-2 0 0,1-5-96 0,4-14-32 16,1-4 0-16,1 1 0 0,1 1-384 0,3-2-80 16,3-2-16-16,0 1 0 0,0 2-128 0,1 3-48 15,0 4 0-15,-1 8 0 0,-3 4-208 0,-1 8 0 16,-1 1 128-16,-2 8-128 0,-2 7 0 0,1 9 0 15,-2 5-144-15,0 9 144 0,-3 6-192 0,-2 4 192 16,-1 4-208-16,-4-10 80 0,-1 3 128 0,-2 2 0 16,-3 6 0-16,-1-3 0 0,-1-2 0 0,1-3 0 15,0-6 192-15,1-4-64 0,0-6 352 0,4-6 80 16,0-3 16-16,3-7 0 0,1-6-16 0,0 0 0 16,6-8 0-16,4-7 0 0,3-5-96 0,2-7-16 15,3-1 0-15,12-18 0 0,1 6-304 0,2-5-144 16,3 2 128-16,0 5-128 0,1 0 0 0,0 2 0 15,0 3 0-15,0 5 0 0,0 7 0 0,0 7 0 16,-1 7 0-16,3 9 0 0,-1 5-128 0,4 11 128 0,-3 9-160 0,-2 3 160 16,-3 3-144-16,-12-5 144 0,-2 7-128 0,-2 0 128 15,-1 6-144-15,-5 2 144 0,-3-1-160 0,-1 0 160 16,-1 0-1328-16,0-4-160 0,-1-1-48 16,-1-5-10944-16,2-7-2208 0</inkml:trace>
  <inkml:trace contextRef="#ctx0" brushRef="#br0" timeOffset="60788.82">26638 13268 27519 0,'0'0'1216'0,"0"0"256"0,-12 0-1168 0,3 3-304 16,9-3 0-16,-7 10 0 0,-1 5 592 0,0 4 64 15,2 5 16-15,1 2 0 0,0 4 32 0,1 2 0 0,2 1 0 0,0 1 0 16,5-1-128-16,-2 2 0 0,5-2-16 0,1 0 0 16,2-5-224-16,2-2-32 0,1-5-16 0,4-1 0 15,1-5-32-15,2-2-16 16,1-8 0-16,2-1 0 0,-2-3 192 0,2-5 32 0,1-2 16 16,1-5 0-16,-1-1 160 0,-2-6 16 0,-1-3 16 0,1-2 0 15,-2-4-256-15,-1 3-48 0,-4 0-16 0,0-1 0 16,-4-1-112-16,-1-1-32 0,-4 1 0 0,-1 2 0 15,-4-2-16-15,-2 5-16 0,0 1 0 0,-1 3 0 16,-1-1-176-16,4 3 0 0,0 2 0 0,0 13 0 16,0-8-1152-16,0 8-256 0,3-7-48 0,-3 7-16 15,0 0-2000-15,0 0-416 0</inkml:trace>
  <inkml:trace contextRef="#ctx0" brushRef="#br0" timeOffset="61170.24">27529 13236 31263 0,'-5'23'1392'0,"2"-6"272"0,1 1-1328 0,-1 4-336 16,-1 6 0-16,-1 2 0 0,-1-1 336 0,-2 3 0 16,1 2 0-16,-2-1 0 0,-2-5 416 0,0 0 80 15,0-4 0-15,-1-2 16 0,5-2-176 0,0-2-32 0,1-6-16 0,2-1 0 16,4-11-48-16,0 0-16 15,0 0 0-15,6-11 0 0,2 1-32 0,2-5 0 0,2-5 0 0,0-3 0 16,2-1-208-16,4-2-32 0,0-3-16 0,2 2 0 16,1-1-112-16,0 3-32 0,2-4 0 15,1 2 0-15,2 2-128 0,-2 4 0 0,2 2 0 0,-1 5 0 16,-1 7 0-16,-3 2 0 0,-2 3 128 16,-1 10-128-16,-1 3 0 0,-3 8 0 0,-2 6 0 0,-1 0-176 15,-5 4 176-15,-3 3 0 0,-5 0-144 0,-2 2 144 16,-3 2 0-16,-1-1 0 0,-1-2 0 0,0-5 0 15,2-5 0-15,2-5 0 0,2 0 0 0,2-6 0 16,1-12-560-16,6 6 16 0,-6-6 0 0,12 0 0 16,0-6-2128-16,2-5-416 0,2-4-96 0</inkml:trace>
  <inkml:trace contextRef="#ctx0" brushRef="#br0" timeOffset="61629.75">28744 12605 27647 0,'0'0'2448'0,"-8"5"-1952"16,8-5-496-16,-7 6 0 0,0 7 416 0,1 5-16 15,-2 4 0-15,3 9 0 0,-4 3 304 0,2 4 64 16,-2 4 16-16,0 4 0 0,1-1-16 0,1 3-16 16,-1 3 0-16,0 1 0 0,0 0-144 0,0 1-32 15,0 2 0-15,-1-7 0 0,2-2-256 0,0-4-48 16,0-1-16-16,2-7 0 0,-2-2-256 0,4-4 0 16,0-8 0-16,4-3 0 15,4-9-608-15,-5-8-128 0,0 0-32 0,14-7-9888 16,2-6-1984-16</inkml:trace>
  <inkml:trace contextRef="#ctx0" brushRef="#br0" timeOffset="61912.78">29275 12664 22111 0,'0'0'1968'0,"0"0"-1584"15,-11 7-384-15,1 4 0 0,-1 2 1568 0,1 5 224 16,0 3 64-16,-1 2 0 0,-2 1-896 0,0 3-160 15,-5-3-32-15,1 3-16 0,-5-4 80 0,0 1 32 16,0 1 0-16,-1-2 0 0,0 0-336 0,0 0-64 16,1-3-16-16,1-1 0 0,-2-1-128 0,0-4-48 0,1-4 0 0,2 2 0 15,0-3-128-15,-1 1-16 0,4-4-128 0,1 3 192 16,4-6-192-16,3 2 128 16,2 2-128-16,5 2 0 0,1 3 0 0,4-2 0 0,8 2 0 0,1 4 0 15,3 2 0-15,3-1 0 0,1 0 0 0,3 2 0 16,3-1 0-16,1-1 0 0,-3-1 0 0,0-1 0 15,-1-4 0-15,0 2 0 0,-2-1 0 0,2-4 0 16,-4 1 0-16,-2-2 0 0,0-5 0 0,-1 1 0 16,-1-1-1792-16,0-2-240 0,0-3-48 15,0-3-12512-15</inkml:trace>
  <inkml:trace contextRef="#ctx0" brushRef="#br0" timeOffset="62307.6">29676 12897 26719 0,'0'0'2368'0,"0"0"-1888"16,0 0-480-16,-3 15 0 0,-1 3 560 0,-2 2 16 15,-3 6 0-15,-1 2 0 0,-3 2 48 0,2 1 16 0,-3 2 0 0,1 0 0 16,-2 0 96-16,0-1 32 15,-1-3 0-15,2 0 0 0,0-3-240 0,3-4-32 16,1-4-16-16,2-4 0 0,2-2-80 0,6-12-16 16,0 0 0-16,0 0 0 0,0 0 112 0,7-7 16 0,2-5 0 0,3-6 0 15,2-1-80-15,3-4-16 16,-1-4 0-16,3 3 0 0,2-8-256 0,0 4-160 0,-2 2 192 0,1-1-192 16,2 3 128-16,2 3-128 0,-2 0 0 0,-1 4 0 15,-1 3 0-15,1 7 0 0,-1-1 0 0,-2 7 0 0,-3 5-192 16,-2 7 192-16,-4 8-208 0,0 4 80 0,-4 4-144 15,-3 2-32-15,-4 4 0 0,-2 0 0 0,-2-3 112 16,-2 3 32-16,-2 2 0 0,1-6 0 0,-1-2 160 0,1-6-160 16,2-2 160-16,4-2-160 0,-2-3-160 0,2-5-16 15,4 0-16-15,-1-9 0 16,0 0-2016-16,0 0-416 0,0 0-80 0</inkml:trace>
  <inkml:trace contextRef="#ctx0" brushRef="#br0" timeOffset="62680.79">30497 12924 26719 0,'-5'-7'2368'0,"-2"2"-1888"15,7 5-480-15,-10-4 0 0,0 1 1024 0,-3 3 96 16,-3 6 32-16,-2 3 0 0,0 5-608 0,-2 6-112 16,-6 3-32-16,2 4 0 0,-2 3-80 0,1 1-32 0,1-1 0 15,3 2 0-15,0-4 48 0,5 0 16 16,2 1 0-16,4-5 0 0,3 0-80 0,5-4-16 0,3-5 0 0,2-3 0 16,4-3-64-16,3-1 0 0,6-5-16 0,1-3 0 0,3-3 64 0,1-7 16 15,2 0 0-15,2-3 0 16,2-1 240-16,0-1 48 0,0-3 16 0,-3 0 0 0,-5-1-80 0,-1-1-16 15,-4-1 0-15,-3 2 0 0,-3 2-80 0,-5-3 0 16,-1 0-16-16,-4 2 0 0,-1 2-192 0,-3 1-48 16,-1 3 0-16,-3 5 0 0,-2-2-416 0,-3 4-96 15,-2 1 0-15,-2 4-16 16,-2 0-2480-16,0 0-480 0</inkml:trace>
  <inkml:trace contextRef="#ctx0" brushRef="#br0" timeOffset="63101.02">30769 12858 24879 0,'0'0'1088'0,"-4"8"256"0,-1 3-1088 0,0-1-256 0,0 4 0 0,-2 4 0 16,-1 2 880-16,-3 7 112 0,1-5 32 0,-1 3 0 16,-2-1-256-16,0-3-64 0,1-2 0 0,1-1 0 15,5 0-128-15,2-1-16 0,2-3-16 0,2-6 0 16,0-8-144-16,0 0-16 0,11 4-16 0,2-4 0 15,1-5 96-15,2-2 32 0,2-7 0 0,1 0 0 16,2-2-80-16,0 1-16 0,0-4 0 0,-1-1 0 16,-1-3-128-16,-1 4-16 0,1-2-16 0,-4 4 0 15,-2 1-80-15,-2 4-16 0,-1 5 0 0,-3 0 0 16,-7 7-144-16,0 0 0 0,0 0 0 0,0 0 0 16,5 16 0-16,-3 3 0 0,-2 4 0 0,0-1 0 0,-1-1 0 15,-1 1-144-15,-1 1 144 0,3-3-160 0,0-3 160 0,3-6 0 16,-1 1-144-16,3-6 144 0,-5-6 0 0,10 2 0 15,1-3-144-15,0-3 144 0,2-2 0 0,1-5 0 16,0-5 128-16,0-3-128 0,-3 0 384 0,0-2 0 16,-2-1-16-16,0-2 0 0,-2 0 112 0,-2 0 32 15,-1-4 0-15,-2 1 0 0,-1-4-256 0,-1 1-32 16,0 1-16-16,-1-1 0 0,-1 7-208 0,2 1-128 16,-3 3 128-16,3 2-208 15,0 4-896-15,-1 1-176 0,-1 1-48 0,2 11-10368 16,0-7-2064-16</inkml:trace>
  <inkml:trace contextRef="#ctx0" brushRef="#br0" timeOffset="63495.79">31917 12465 32255 0,'0'0'2864'0,"-9"-7"-2288"0,1 4-576 0,8 3 0 15,-10 2 576-15,-1 5 16 0,-3-2 0 0,-3 2 0 16,-2 3-400-16,-1 4-64 0,-2 2-128 0,-2-2 176 16,-2 0-176-16,1 1 128 0,0 1-128 0,2 2 128 15,1-1 160-15,2-3 32 0,-1-3 0 0,4 2 0 16,0 1-80-16,4-3-16 0,3-1 0 0,4 3 0 16,3-4-224-16,3 4 128 0,2-3-128 0,3 1 0 15,4 2 256-15,2 1-64 0,4 1 0 0,2 3 0 0,1 0 0 0,1 2 0 16,1 1 0-16,0-2 0 0,1 0 128 15,-1 0 0-15,2-1 16 0,-2 1 0 0,-2 0 144 0,-2-2 32 16,-2 0 0-16,-4 0 0 0,1-4-96 0,-4-1-16 16,-2 1 0-16,-2-2 0 0,-4-3 32 0,1-8 0 15,-7 6 0-15,2 2 0 0,-5-1 16 0,0 1 16 16,-2-4 0-16,-2 0 0 0,-2-2-48 0,-2 1-16 16,0 0 0-16,0-3 0 0,2-1-256 0,1 1-144 15,2 1 160-15,-2 1-160 0,1-2-128 0,-2 1-128 16,3 2-32-16,-1-3 0 15,0 0-1680-15,2 0-336 0,2-3-64 0,1 0-16080 0</inkml:trace>
  <inkml:trace contextRef="#ctx0" brushRef="#br0" timeOffset="63964.89">31737 12598 10127 0,'0'-16'448'0,"2"6"96"0,-1-7-544 0,2 0 0 0,-1 1 0 0,1 1 0 16,-1 8 4288-16,1 0 736 0,-2 0 160 0,-1 7 16 16,0 0-3088-16,0 0-608 0,3 13-128 0,-3-3-32 15,0-10-512-15,-3 19-96 0,0 5-32 0,0 1 0 16,-5 3-112-16,-1 1-16 0,-1 5-16 0,-2 3 0 15,1 0-32-15,-2 1 0 0,1-1 0 0,-1-2 0 0,0-2-96 0,3-1-32 16,2 0 0-16,1-7 0 0,0-3-240 0,5-4-160 16,1-4 192-16,2-3-192 0,-1-11 240 0,0 0-64 15,10-1-16-15,3-5 0 0,1-2 96 0,0-3 32 16,1-3 0-16,1-4 0 0,2-1-48 0,0-3-16 16,-1 1 0-16,-1-1 0 0,1-2-48 0,-1-3-16 15,-1 5 0-15,3-3 0 0,0-2-160 0,0 4 0 16,2 1 0-16,-1 5 128 0,0 6-128 0,-1 0 0 15,0 6 0-15,-3 4 0 0,-3 1 0 0,-1 6 0 16,-1 8 0-16,-2 3 0 0,-2 2-176 0,1 9 176 16,-2 4-128-16,-3 5 128 0,-3 2 0 0,-2 0-128 0,0 2 128 15,-4 0 0-15,2-1-208 0,-1 0 32 0,1-6 16 16,1-5 0 0,1-2-1408-16,3-5-288 0,3-2-48 0,1-7-16 15,-4-13-640-15,0 0-144 0</inkml:trace>
  <inkml:trace contextRef="#ctx0" brushRef="#br0" timeOffset="64295.56">32531 12641 16575 0,'0'0'736'0,"-5"-10"160"0,-1 4-720 0,6 6-176 0,0 0 0 0,0 0 0 15,-8-8 4112-15,8 8 800 0,-11 3 144 0,1 2 48 16,-2-1-3952-16,-2 2-800 0,-3 2-160 0,0-2-16 0,0 4 192 0,-1-1 32 15,1 3 16-15,3-4 0 16,3 3 240-16,2-2 48 0,4 1 16 0,2 2 0 0,3-1-208 0,3 3-64 16,2 3 0-16,3 2 0 0,2 3-128 0,1 6-16 15,-1 1-16-15,4 3 0 0,-1 2-16 0,0 1 0 16,0-1 0-16,-1 2 0 0,0-2-80 0,-1-2 0 16,-2-6-16-16,-3 1 0 0,1-4 16 0,-5-1 0 15,1-2 0-15,-2-1 0 0,-2-1 128 0,0-3 48 16,-2 0 0-16,-1 0 0 0,-1-2 32 0,-1-1 16 15,-2 0 0-15,-1-3 0 0,-1 0-256 0,0-2-160 16,-3 1 192-16,-1-3-192 0,-2-1-128 0,-2 1-144 16,-2-2-32-16,7-1 0 15,-5 0-2384-15,2 2-496 0,-7-2-80 0</inkml:trace>
  <inkml:trace contextRef="#ctx0" brushRef="#br0" timeOffset="64945.93">23464 15040 19231 0,'6'-14'848'0,"-1"4"176"0,0 0-816 15,2-6-208-15,-1 2 0 0,0 3 0 0,4-2 1504 0,-3-1 256 16,-2 2 48-16,0 0 16 0,-1-1-112 0,-2 2-32 15,-2 2 0-15,-1-4 0 0,-1 2-400 0,-4-1-96 16,-1 1-16-16,-2 2 0 0,-3-2-336 0,-2 3-80 16,-1 2-16-16,-1 2 0 0,-2 3-144 0,-2 4-16 15,-3 8-16-15,-1 1 0 0,-1 2-432 0,-4 5-128 16,1 7 0-16,1-1 0 0,0 4 0 0,-1 5 0 16,0 0 0-16,2 3 0 0,5 0 0 0,7-13 192 0,2 2-64 0,3 0-128 15,3 3 160-15,2-2-160 0,3 2 128 16,2-5-128-16,3-2 128 0,5 1-128 0,1-4 0 15,1-4 128-15,3-4-128 0,3 1 128 0,1-7-128 0,1 3 128 16,1-7-128-16,3-1 0 0,2-4 0 0,3-1 0 16,2-1-256-16,1-6-16 0,0 2-16 0,15-10 0 15,-3 2-2384 1,-5 3-464-16</inkml:trace>
  <inkml:trace contextRef="#ctx0" brushRef="#br0" timeOffset="65117.55">23803 15060 15663 0,'0'0'1392'0,"-2"12"-1120"16,-1-1-272-16,3 1 0 0,0 0 3648 0,3 1 688 15,-3 4 128-15,1 2 16 0,0 6-2528 0,-1-1-512 16,-1 4-96-16,0-4-32 0,-1 2-128 0,0-1-32 16,-1-3 0-16,-1 1 0 0,-1 0-544 0,3-3-112 15,-2-1-32-15,1-1 0 0,1-3-464 0,2-4 0 16,-1 1 0-16,1-5 0 15,0-7-3040-15,0 0-496 0</inkml:trace>
  <inkml:trace contextRef="#ctx0" brushRef="#br0" timeOffset="65521.87">24393 15073 8287 0,'0'0'736'0,"0"0"-592"15,8 6-144-15,-2 2 0 0,-6-8 4992 0,9 10 960 16,0 3 192-16,1 3 32 0,1 2-4016 0,1 3-816 16,-1-1-144-16,1 3-48 0,-1 3-464 0,-1-1-112 15,-5 0 0-15,-1 0-16 0,0-2-192 0,-2 3-48 16,-3-3 0-16,0-3 0 0,-3 0-320 0,0-2 0 15,-1-1 0-15,0-2 0 0,-1-5-240 0,-1-1-16 16,1-1 0-16,0-2-10784 16,1-4-2160-16</inkml:trace>
  <inkml:trace contextRef="#ctx0" brushRef="#br0" timeOffset="65821.24">25363 14786 31151 0,'0'0'1376'0,"0"0"288"0,-3-13-1328 0,3 13-336 0,0 0 0 0,0 0 0 16,-10-9 832-16,-1 5 112 0,-2 6 16 0,-1 5 0 16,-3 0-400-16,-4 7-80 0,-6 2-16 0,-2 4 0 15,-2 3 48-15,-3 4 16 0,-3 0 0 0,4 3 0 16,4-2 80-16,2 4 16 0,3 0 0 0,9-11 0 0,1 1-240 15,1 3-32-15,2-3-16 0,2 2 0 0,2 3-144 0,5-4-48 16,2-2 0-16,4 0 0 0,2 0-144 0,3-2 0 16,2-1 144-16,5-3-144 0,1-3 0 0,4-1-128 15,2-3 0-15,13 3 0 16,1-9-1040-16,-1-4-208 0,-4-2-32 0,-8-2-10144 16,-1 0-2016-16</inkml:trace>
  <inkml:trace contextRef="#ctx0" brushRef="#br0" timeOffset="66130.05">25484 15165 27647 0,'0'0'1216'0,"0"0"256"0,7-3-1168 0,1-3-304 16,1-1 0-16,5-2 0 0,1 6 1744 0,3 0 304 15,2 3 48-15,-6 1 16 0,3 1-1152 0,-1 1-208 16,1 5-48-16,-2-2-16 0,-2 6-464 0,-2-3-96 15,0 2 0-15,-2 4-128 0,-1 1 384 0,-2 0-48 16,-2-1 0-16,1 2 0 0,-2-1 96 0,-2 1 16 0,-1 0 0 16,-1 0 0-16,-2 0-128 0,1-1 0 0,-2 1-16 0,1-2 0 15,1-3-176-15,0 0-128 0,4 0 192 0,-1-5-192 16,-1-7 512-16,5 8 0 0,-5-8 0 0,10 4 0 16,2-3-512-16,0 0 0 0,1-2 0 0,0 1 0 15,-2-1 144-15,3 1-144 0,-1-1 0 0,1-1 144 16,1 2-1184-1,-3 0-240-15,0 0-64 0,1 0 0 0,1-1-1984 0,0 0-384 16</inkml:trace>
  <inkml:trace contextRef="#ctx0" brushRef="#br0" timeOffset="66529.38">26616 15021 11055 0,'0'0'976'0,"0"0"-784"0,0 0-192 0,6 10 0 16,0 3 4544-16,1 3 848 0,-2 0 176 0,3 3 48 16,1 3-3600-16,0 6-720 0,-3-2-144 0,0 4-16 15,1-2-384-15,-2 2-80 0,-3-1-16 0,-3 0 0 16,-3 3-144-16,0 0-48 0,-4-4 0 0,-1-2 0 15,-2-2-192-15,1-3-32 0,-2-5-16 0,0 0 0 16,1-4-224-16,1 1 0 0,-1-5-192 0,2-3 192 16,1-5-2688-16,8 0-416 0</inkml:trace>
  <inkml:trace contextRef="#ctx0" brushRef="#br0" timeOffset="66767.55">27624 15208 40543 0,'0'0'3600'0,"0"0"-2880"16,0 0-576-16,0 0-144 0,9-5 448 0,1 2 64 15,2-3 16-15,0 3 0 16,0 1-1056-16,0-2-224 0,0-1-32 0,-1-3-16 16,-1 2-2592-16,-2-2-528 0</inkml:trace>
  <inkml:trace contextRef="#ctx0" brushRef="#br0" timeOffset="66922.03">27965 15098 16575 0,'0'0'1472'0,"0"0"-1168"0,0 0-304 0,0 0 0 15,0 0 3248-15,0 0 592 0,0 0 112 0,10-1 16 16,-10 1-2816-16,10 1-576 0,-1 1-128 0,-9-2 0 16,9-4-448-16,-9 4-304 0,10-1 48 0,1-3 16 15,-3-1-1136-15,2 0-224 0,0-2-64 16</inkml:trace>
  <inkml:trace contextRef="#ctx0" brushRef="#br0" timeOffset="67122.53">29125 14969 23951 0,'0'0'1056'0,"0"0"224"0,0 0-1024 0,0 0-256 0,0 0 0 0,0 0 0 16,12-1 1680-16,-12 1 288 0,11-2 48 0,1-2-10336 15,-1 3-2080-15</inkml:trace>
  <inkml:trace contextRef="#ctx0" brushRef="#br0" timeOffset="67599.6">30408 14343 13823 0,'2'-10'1216'0,"0"3"-960"0,-2-5-256 0,0 3 0 15,-2-1 2928-15,2 10 528 0,-2-6 128 0,-3-1 0 16,-4 5-2384-16,-1 1-496 0,-6 1-80 0,0 2-32 16,-2 3 64-16,-2 0 16 0,-3 8 0 0,-1-2 0 15,-4 3 16-15,-1 3 0 0,-3 2 0 0,1 4 0 16,2 2 144-16,1-1 48 0,0 4 0 0,-1 3 0 15,-3 3-240-15,2 4-32 0,-1 4-16 0,2-4 0 16,0-1-336-16,7 3-80 0,4-2-16 0,8-3 0 16,5-3-160-16,7-3 0 0,7-4 0 0,9-4 128 15,8 0 64-15,5-4 0 0,4-5 0 0,2-2 0 16,1-5 32-16,4-2 16 0,2-1 0 0,3-2 0 16,0-2-240-16,4-2 0 0,-1-5 0 0,-2 1 0 15,-2-4-1456-15,-4 1-224 0,-3-3-48 0,-3 0-9456 16,-6 6-1872-16</inkml:trace>
  <inkml:trace contextRef="#ctx0" brushRef="#br0" timeOffset="68127.12">30620 14966 22111 0,'0'0'1968'0,"0"0"-1584"0,-4 5-384 0,4-5 0 16,0 0 1360-16,0 0 192 0,0 0 48 0,0 0 0 16,0 0-80-16,0 0-16 0,12 0 0 0,0-3 0 15,4-10-128-15,2-1-32 0,1-1 0 0,2-3 0 16,3-3-656-16,2 1-144 0,-1 0-32 0,2-1 0 16,1 0-96-16,1 2-32 0,2 2 0 0,-3 2 0 15,-6 0-128-15,3 3-16 0,-4 3-16 0,-3 6 0 16,-4 3-224-16,-3 3 176 0,-11-3-176 0,8 14 160 15,-3 7-160-15,-2 2 192 0,-6 5-192 0,-2 1 192 16,-4 4-192-16,-2 1 0 0,-3 0 0 0,-2 1 0 16,1-2 0-16,-1-3 0 0,-1-4 0 0,2-3 0 15,2 1 160-15,3-4-160 0,4-8 192 0,2-1-192 16,4-5 320-16,0-6-32 0,10 7-16 0,3-10 0 16,2-3-272-16,3-6 128 0,2-2-128 0,3-3 0 15,1-5 128-15,0-1-128 0,-1 0 0 0,1-2 0 0,-2 1 0 0,1 1 0 16,1-1 0-16,0 1 0 0,2 0 128 0,0 5-128 15,1 2 0-15,1 5 0 0,-1 2 0 0,-2 7 0 16,-1 3 0-16,-2 6 0 0,-1 7 0 0,-3 6 0 16,-3 5 0-16,-2 2 0 0,-3 5 128 0,-2 1-128 15,-4 1 0-15,-2 6 0 0,0 0 160 0,-2 2-32 16,0-2 0-16,2-5 0 0,-2-2-128 0,0-4 0 16,3-2 0-16,2-3 0 0,1-6 0 0,6-3 0 15,2-4 0-15,5-3 0 16,2-4-1664-16,3 0-352 0</inkml:trace>
  <inkml:trace contextRef="#ctx0" brushRef="#br1" timeOffset="74319.62">6717 2605 10815 0,'-28'8'480'0,"14"-6"96"0,-3 1-448 0,-3-1-128 0,-4 2 0 0,-3 3 0 16,0-2 1120-16,-5 6 208 0,-2 0 32 0,-1 6 16 16,-4 3-352-16,-1 8-80 0,-5 0-16 0,0 5 0 0,-4 3-240 0,-2 6-48 15,-1 0-16-15,0 5 0 0,4 0-64 16,1 2-16-16,4 5 0 0,2-1 0 0,3 3-32 15,3 3 0-15,4 3 0 0,5 0 0 0,8 3-96 0,8 2-32 16,8-2 0-16,8 3 0 0,6-1-112 0,9-4-16 16,6 2-16-16,7-4 0 0,6-4-240 0,7-8 128 15,5-7-128-15,6-7 0 0,7-9 0 0,4-8 0 16,-1-7 0-16,3-7 0 0,1-8 128 0,0-7-128 16,1-5 0-16,0-3 144 0,1-4 80 0,-3-7 16 15,-3-3 0-15,-2-7 0 0,-4-2 336 0,-2-6 80 16,-4-3 16-16,-4-1 0 0,-3 0 0 0,-4-1 0 15,-5-3 0-15,-9 0 0 0,-7-3 32 0,-7-3 0 16,-8 0 0-16,-8-6 0 0,-11 0-128 0,-16-31 0 16,-6 11-16-16,-2 13 0 0,-4 10-352 0,-3 16-64 15,-4 10-16-15,-1 15 0 0,0 10-128 0,-1 12 0 16,0 4-160-16,0 10 160 16,2 2-1824-16,5 4-272 0,5 2-48 0</inkml:trace>
  <inkml:trace contextRef="#ctx0" brushRef="#br1" timeOffset="75103.25">12779 2309 11967 0,'-22'-6'1072'0,"8"2"-864"0,-3 1-208 0,0 1 0 16,-1-1 1328-16,-2 3 208 0,-3 1 64 0,-3-1 0 16,-6-1-528-16,-2 1-112 0,-3 3 0 0,-1-2-16 15,-3 0-304-15,-2 0-64 0,1 3-16 0,-1 6 0 16,0 6-48-16,0 4-16 0,-1 3 0 0,13 0 0 15,-9 6-112-15,1 7-32 0,-4 6 0 0,-2 7 0 0,1 5-32 16,0 8 0-16,6 4 0 0,4 9 0 16,5 6-160-16,5 3-32 0,3-3-128 0,9 6 192 0,6 2-192 15,8-3 0-15,4-2 128 0,9-8-128 0,10-6 0 0,6-9 0 16,9-5 0-16,5-9 0 0,9-11 0 16,2-7 0-16,2-8 0 0,3-9 0 0,2-3 192 0,0-4-48 15,1-2-16-15,0-6 0 0,-1-2 144 16,-5-6 32-16,-4-6 0 0,-4-3 0 0,-2-4 304 0,-4-6 64 15,0-1 16-15,-2-6 0 0,-2-4 0 0,-3-1 0 16,-3-4 0-16,-3-1 0 0,-5-6 64 0,-7-7 16 16,-5-1 0-16,-7-9 0 0,-7-3-192 0,-7-5-48 15,-7-1 0-15,-4 6 0 0,-7 4-272 0,-4 9-48 16,-3 8-16-16,-4 6 0 0,-4 11-64 0,-3 8-128 16,-3 5 176-16,-2 8-176 15,-5 6-272-15,3 5-176 0,-1 4-16 0,4 6-11136 16,6-1-2224-16</inkml:trace>
  <inkml:trace contextRef="#ctx0" brushRef="#br1" timeOffset="75889.42">21013 2303 20095 0,'-25'-16'896'0,"8"7"176"0,-1-2-864 0,-1 2-208 0,-1-1 0 0,-3 4 0 16,-4-3 560-16,1 4 64 0,-6 2 16 0,-1 3 0 16,-3 3-192-16,-2 3-16 0,-3 4-16 0,-1 7 0 0,-1 4-224 0,-3 8-64 15,-3 5 0-15,-2 6 0 0,-2 8 80 0,-2 7 16 16,2 6 0-16,18-14 0 0,-2 9-96 0,-1 8 0 16,3 11-128-16,0 2 192 0,2 6-192 0,4-1 128 15,5 4-128-15,7-4 0 0,8-6 176 0,11-4-176 16,8-4 192-16,9-8-192 0,9-7 320 0,8-4-64 15,11-7 0-15,10-5 0 0,9-6 112 0,5-8 16 16,4-4 0-16,9-5 0 0,1-6 64 0,-4-3 32 16,2-5 0-16,-2-8 0 0,1-4 192 0,-5-6 32 15,0-8 16-15,-4 0 0 0,-2-7 192 0,-4-3 48 16,-4-3 0-16,-4-6 0 0,-6 1-96 0,-7-6-16 16,-8-3 0-16,-10-3 0 0,-5-4-80 0,-3-34-32 15,-14 1 0-15,-11 9 0 0,-11 7-416 0,-8 9-64 16,-8 10-32-16,-5 7 0 0,-6 12-224 0,-3 6 0 15,-2 7-192-15,-3 6 192 16,-4 8-1296-16,-3 4-160 0,-3 4-16 0,-9 4-15872 0</inkml:trace>
  <inkml:trace contextRef="#ctx0" brushRef="#br1" timeOffset="76788.32">6579 7416 14847 0,'-21'-10'656'0,"5"2"144"0,-3 2-640 0,-1 3-160 0,-2 3 0 0,-6 4 0 0,-2 6 960 0,-3 3 144 16,-4 6 48-16,-5 5 0 0,-5 3-448 0,-1 5-96 16,-3 2-16-16,15-7 0 0,-4 5-208 0,-4 6-64 15,1 6 0-15,0 2 0 0,1 5 48 0,1 5 0 16,3 3 0-16,0 4 0 0,3 3 0 0,7 5 0 16,2-2 0-16,6 3 0 0,3 3-224 0,6 4-144 15,2 2 192-15,6-3-192 0,6 1 128 0,5-8-128 16,4-8 0-16,6-4 0 0,5-6 416 0,6-8-32 15,3-7 0-15,5-5 0 0,4-9 64 0,4-5 0 16,6-6 0-16,5-3 0 0,3-6 0 0,2-3 0 16,1-7 0-16,0-6 0 0,-2-3-176 0,-2-3-16 15,0-2-16-15,-3 1 0 0,-4-8 160 0,-1 0 48 16,-3-4 0-16,-1-4 0 0,-2-3 192 0,-3-3 32 16,-3-4 16-16,-4 0 0 0,-3-2-144 0,-3 3-32 15,-4-3 0-15,-5 1 0 0,-6 1-224 0,-7-2-48 0,-6 2-16 0,-6-5 0 16,-6-1-64-16,-3 0-16 0,-5-1 0 0,-7 3 0 15,-2 0-144-15,-3 2-256 0,-1 7 64 16,1 5 16 0,3 6-448-16,2 5-80 0,3 4-32 0,4 6-9936 0,3 6-1984 0</inkml:trace>
  <inkml:trace contextRef="#ctx0" brushRef="#br1" timeOffset="77439.34">12536 7497 11055 0,'-7'-26'480'0,"6"17"112"0,0-4-464 0,-2 0-128 0,0 1 0 0,-3-4 0 16,0-1 1808-16,-3 0 352 0,-1 1 64 0,-3-1 16 16,-1 2-1040-16,-1 2-208 0,-1 2-32 0,-3 1-16 15,-3 3-80-15,-1 6-16 0,-2 1 0 0,-16 13 0 16,0 6-560-16,1 4-112 0,-5 7-32 0,-3 6 0 16,-6 3-144-16,-2 11 160 0,-3 4-160 0,18-14 160 0,-2 8 64 15,-3 8 16-15,0 5 0 0,2 6 0 16,1 4-240-16,2 4 128 0,2 6-128 0,5-4 0 0,9-1 160 15,7-3-160-15,4-7 160 0,8-5-160 0,7-6 512 16,9-5 16-16,7-3 0 0,6-6 0 0,5-4 32 0,20 10 0 16,4-13 0-16,-12-15 0 0,8-3-176 0,31 3-16 15,-2-5-16-15,-26-11 0 0,5-3-160 0,1-2-16 16,2-4-16-16,0-1 0 0,1-4 32 0,28-11 0 16,-11-1 0-16,-7-6 0 0,-6-1 208 0,-4-3 48 15,-4-6 16-15,-7 0 0 0,-4-3-48 0,-19 10-16 16,1-3 0-16,-5-3 0 0,-3-1 240 0,-4-1 32 15,-6-6 16-15,-7-2 0 0,-4-6 16 0,-8-3 16 16,-7-1 0-16,-3-5 0 0,-9 2-304 0,-5 7-64 16,-1 5-16-16,-25-10 0 0,-1 13-336 0,19 24 0 15,-5 3 0-15,-24 0 0 16,5 9-336-16,7 6-96 0,6 7-16 0,6 3 0 16,8-2-2080-16,7 5-416 0</inkml:trace>
  <inkml:trace contextRef="#ctx0" brushRef="#br1" timeOffset="78275.72">20826 7462 25167 0,'-28'-28'1104'0,"10"11"240"0,-2 3-1072 0,-2-2-272 0,-2-2 0 0,0 3 0 0,-1 1 512 0,-3 6 32 15,-3 2 16-15,-4 5 0 0,-6 3-304 0,-5 7-48 16,-3 1-16-16,-2 5 0 0,0 2-192 0,1 7 128 16,-3 3-128-16,3 7 0 0,5 8 304 0,0 8-48 15,2 6 0-15,2 5 0 0,6 0-16 0,3 8-16 16,3 4 0-16,3 2 0 0,3 1-224 0,7 3 0 16,3-4 0-16,7 0 0 0,4 0 128 0,8-5-128 15,4-4 0-15,5-4 0 0,7-7 224 0,6-7-48 16,5-2-16-16,3-8 0 0,5-5 160 0,2-5 48 0,4-2 0 15,4-7 0-15,3-2 288 0,3-8 64 16,4 0 16-16,2-6 0 0,1-6-240 0,-1-7-48 0,1-5-16 0,0-3 0 16,-1-4 96-16,2-2 32 0,-1-8 0 0,0-2 0 15,1-4-16-15,-5-4 0 0,-5-6 0 0,-2-3 0 16,-2-2 48-16,-4-5 16 0,-5-3 0 0,-5-9 0 16,-6-8-64-16,-5 0-16 0,-3-5 0 0,-11 5 0 15,-6 5-96-15,-9 6-32 0,-6 8 0 0,-7 5 0 16,-12 4-48-16,-5 8-16 0,-9 5 0 0,-8 7 0 15,-7 4-336-15,-9 7 144 0,-13 5-144 0,-4 2 0 32,-6 1-912-32,-5 6-304 0,-6 3-48 0,-7 3-11872 0,-9 0-2384 0</inkml:trace>
  <inkml:trace contextRef="#ctx0" brushRef="#br1" timeOffset="79228.27">8171 15220 18431 0,'-12'-20'816'0,"7"7"160"0,0 2-784 0,0 1-192 0,-1-3 0 0,-2 4 0 15,-1-1 704-15,0 5 112 0,-2-1 16 16,-2 2 0-16,-2-1-192 0,-3 1-16 0,-2 1-16 0,-2 5 0 16,-5 1-288-16,-3 4-64 0,-3 4-16 0,-8 3 0 15,-6 5-240-15,-4 3 144 0,-2 2-144 0,-2 5 128 16,-1 7 32-16,-1 2 0 0,0 8 0 0,0 1 0 15,-2 5 80-15,0 4 16 0,-1 1 0 0,1 5 0 16,3 7 160-16,6 2 32 0,3 2 16 0,3 2 0 16,2 1-16-16,8 4-16 0,6 0 0 0,5 4 0 15,7-3-240-15,6-1-32 0,7-1-16 0,6-6 0 16,4-5-16-16,7-6 0 0,4-8 0 0,7-8 0 0,7-3-128 16,6-9 160-16,4-7-160 0,5-4 160 0,4-6-32 15,5-5 0-15,5-6 0 0,1-6 0 0,-3-5 16 0,2-4 0 16,-1-7 0-16,-1-3 0 0,1-8 160 0,1-1 16 15,0-4 16-15,-2-6 0 0,-5-6 304 0,0-5 48 16,-5-1 16-16,-2-3 0 0,-5 0-32 0,-6 0 0 16,-7-2 0-16,-7 0 0 0,-10-2 128 0,-7 6 32 15,-6 3 0-15,-13-4 0 0,-6-2-224 0,-7 2-32 16,-5 3-16-16,-3 6 0 0,-5 2-352 0,-3 9-64 16,-5 8-16-16,1 10 0 0,-2 3-384 0,2 9-64 15,0 4-32-15,7 5 0 16,3 8-2944-16,5 3-592 0</inkml:trace>
  <inkml:trace contextRef="#ctx0" brushRef="#br1" timeOffset="79991.75">16398 15448 16575 0,'-16'-13'736'0,"6"2"160"0,-1 1-720 0,-2-3-176 0,5 2 0 0,-2 2 0 16,-1-2 3216-16,-1 4 624 0,0-2 112 0,-2 1 16 16,-2 2-2656-16,0-3-544 0,-3 3-96 0,-3-3-32 15,-5 2-288-15,1-3-64 0,-2 1-16 0,-3 0 0 16,-3 3-80-16,-3 4 0 0,-4 2-16 0,-1 2 0 15,-2 6-176-15,-4 3 0 0,-6 6 0 0,-3 0 0 16,-3 9 0-16,-1 4 0 0,0 6 0 0,2 6 0 16,-2 5 0-16,3 6 0 0,0 6-128 0,1 1 128 15,1-1 0-15,5 9 0 0,6 2 0 0,7 2 0 16,6 2 0-16,7-1 0 0,5 0 0 0,6-2 0 16,7-1 0-16,10-6 0 0,6-6 0 0,7-3 0 15,9-6 0-15,6-4 0 0,9-6 0 0,7-3 0 0,5-7 0 0,5-7 0 16,4-7 128-16,6-2-128 0,6-8 128 0,7-5-128 15,4-3 192-15,0-7-64 0,0-8-128 0,-3-3 160 16,0-1-160-16,1-10 160 0,-1-5 128 0,-5-1 32 16,-3-3 0-16,-7-3 0 0,-5 1 112 0,-6-4 16 15,-7 1 16-15,-10-2 0 0,-6-3 112 0,-7-3 32 16,-10-1 0-16,-7-9 0 0,-5 2 16 0,-10-4 0 16,-7 0 0-16,-7 4 0 0,-6 8-320 0,-5 6-64 15,-6 9-16-15,-4 6 0 0,-4 7-224 0,-6 3-208 16,-6 9 32-16,-1 2 16 15,-2 6-1856-15,4 1-368 0,1 9-80 0</inkml:trace>
  <inkml:trace contextRef="#ctx0" brushRef="#br1" timeOffset="80758.14">18524 17351 26719 0,'-4'-14'2368'0,"2"-3"-1888"16,-1 1-480-16,2 0 0 0,-2-1 976 0,3 1 112 16,-2 2 0-16,-1 3 16 0,-1-2-480 0,-1-1-112 0,-1-1 0 15,-3-1-16-15,-2-2-240 0,-3-1-32 0,-2 0-16 0,-5-2 0 16,-3 2 112-16,-4 3 0 0,-4 0 16 0,-2 2 0 16,-4 7-48-16,-3-1-16 0,0 6 0 0,-3 3 0 15,-5 5 0-15,-1 2 0 0,-3 5 0 0,-3 3 0 16,-3 6-64-16,-1 3-16 0,2 4 0 0,0 7 0 15,4 1 16-15,2 6 0 0,2 3 0 0,5 7 0 16,2 6-16-16,3 3 0 0,0 0 0 0,5 6 0 16,3 0-192-16,5 3 128 0,4-2-128 0,7 2 0 15,4 0 0-15,7-1 128 0,4-1-128 0,7-3 0 16,2 0 0-16,7-9 0 0,3-2 0 0,5-4 0 16,4-2 0-16,2-4 0 0,4 1-128 0,4-6 128 15,3-2 0-15,7 1 0 0,4-4 0 0,8-2 0 0,4-1 0 16,6-8 0-16,3-3 0 0,3-6 0 0,-2-6 0 15,3-7 0-15,3-3 128 0,1-9-128 0,4-4 336 0,-2-9-16 16,-3-6-16-16,0-4 0 0,1-9 192 0,-1 0 32 16,-1-4 16-16,-6-1 0 0,-5-3-160 0,-7-3-48 15,-9-7 0-15,-5-2 0 0,-9 1 128 0,-8-6 32 16,-6-5 0-16,-8-5 0 0,-7-7 96 0,-7 3 32 16,-8 2 0-16,-4 6 0 0,-7 9-176 0,-7 6-16 15,-8 8-16-15,-7 5 0 0,-7 3-416 0,-9 9 0 16,-8 4 0-16,-9 5 0 15,-3 6-800-15,-3 6-240 0,-2 9-48 0,-6 3-16 16,-3 2-1536-16,6 3-304 0,7 5-64 0</inkml:trace>
  <inkml:trace contextRef="#ctx0" brushRef="#br1" timeOffset="121127.44">29378 7520 4607 0,'0'0'400'0,"0"0"-400"0,5-6 0 0,0-3 0 0,-5 9 1984 16,4-9 320-16,-4 9 64 0,0-13 16 0,-1 5-1104 0,-3-3-208 16,-2 5-48-16,-2-3-16 0,1 2-480 0,-4-4-80 15,-3 4-32-15,0-3 0 0,0 1-288 0,-1-3-128 16,-1 1 128-16,-1 1-128 0,1-4 0 0,-1 0 0 16,-1-2 0-16,-1 2 0 0,-1-1 0 0,0 0 0 15,-1 0 0-15,0 1 0 0,2-2 144 0,-3 2-144 16,-1-3 160-16,-2 0-160 0,-1 1 0 0,-4-2 0 15,-7 0-176-15,-5-1 176 0,-4 1-176 0,0 3 176 16,1-2-128-16,-1 3 128 0,-1 0 0 0,2 4 0 0,0-1 0 16,-3 2 0-16,0-4 0 0,-5 2 0 15,-3 1 0-15,-3-2 0 0,1 6 128 0,-1-2 16 0,2 3 0 0,-2 4 0 16,0 2-144-16,-6 3 0 0,-6 3 0 0,-3 0 0 16,1 2 0-16,1 0 0 0,1 5 0 0,-1 0 0 15,-3-2 0-15,-4 4-192 0,1-2 32 0,2 2 16 16,2 1 144-16,5-1-208 0,2 2 80 0,-1 1 128 15,-6 0-192-15,0 1 192 0,2 1-160 0,2 0 160 16,4 1 0-16,4 2-144 0,2 7 144 0,-2-1 0 16,-3 1 0-16,1-1 0 0,1-4 0 0,3 4 0 15,3 1 0-15,5-2 0 0,5 1 0 0,5 0 0 16,1-3 0-16,4 5 0 0,1-1 0 0,1-5 0 16,2 2 0-16,2-2 0 0,2 3 0 0,2 2 0 15,3 0 176-15,4 1 16 0,5 1 0 0,2 2 0 16,3 0-48-16,3-1 0 0,4-2 0 0,1 9 0 15,2-2-144-15,5 4 0 0,2 2 0 0,3-3 0 16,3 4 0-16,2-1 0 0,5 4 0 0,2 0 0 0,1-7 0 0,5 1 0 16,2-4 0-16,2-1 0 0,0-1 0 0,1-1 0 15,0 0-144-15,5 0 144 0,4-2 0 0,5 2-128 16,3 0 128-16,8 1 0 0,4-4-160 0,2-5 160 16,-1 0-128-16,3-6 128 0,2-3-272 0,6-1 16 15,4 0 16-15,5-6 0 0,1-4 32 0,-3-3 0 16,-2-6 0-16,4-3 0 0,2 0 208 0,5-1 0 15,4-8 0-15,-1 1 0 0,-5-6 0 0,2 0 0 16,4 3 0-16,-1-9 0 0,-3-6 176 0,-1-1 16 16,-4-4 16-16,0-2 0 0,3-3 256 0,-2-6 48 0,0-6 16 15,-10-4 0-15,-7-4 640 0,-6-2 128 16,-3 0 32-16,-5 2 0 0,-7 6-176 0,-8 2-16 0,-5 5-16 0,-10 3 0 16,-7 6-320-16,-8 2-64 0,-6 4-16 0,-10 3 0 15,-10 2-592-15,-9 3-128 0,-4 1 0 0,-8 6 0 31,-8 3-2688-31,-3 3-496 0,-27 3-80 0,-1 4-32 0</inkml:trace>
  <inkml:trace contextRef="#ctx0" brushRef="#br1" timeOffset="122821.05">31214 17080 28911 0,'-5'-32'1280'0,"2"13"256"0,1-1-1216 0,-1 2-320 0,0 0 0 0,0 0 0 15,-2 1 0-15,-3-2 160 0,-1 1-160 0,-2 0 128 16,-3 1-128-16,-4 2 0 0,-2 1 0 0,-7 0 0 16,-8-1 0-16,-6 0-256 0,-6-2 48 0,-4 1 0 31,-4-3-288-31,-2 3-48 0,-3 4-16 0,-2 0 0 16,-6-2 32-16,-4 3 0 0,-7-1 0 0,0 0 0 0,1-2 144 0,-1 1 16 0,0 0 16 0,-6-2 0 15,-7 2 352-15,2-1-176 0,1 2 176 0,0-2-128 16,0 1 128-16,-8 3 224 0,-7-3-48 0,0 3-16 15,1 0-32-15,-5 1-128 0,-6 2 192 0,-1 1-64 16,3-2-128-16,2 5 0 0,-2 0 0 0,-1 2 0 0,-4 1 0 0,6 1 0 16,6 2 0-16,-5 0 0 0,-5 5 0 0,3 0 0 15,5 4 0-15,-1 0 0 0,-4 2 0 0,3 1 0 16,-2 2 0-16,4 3 0 0,3 5 0 0,-5 1 0 16,-4-5-144-16,3 6 144 0,8 1 0 0,-4 1-160 15,-2-2 160-15,4 2-128 0,7-3 128 0,6 3-128 16,5 3 128-16,-1-2-128 0,-2 3 128 0,2 2 0 15,5 0 0-15,5 2 0 0,8 4 0 0,1 1 0 16,2 1 0-16,-1 3 0 0,-1-3 176 0,5 3-48 16,2-2 0-16,5 4 0 0,4 4-128 0,6 2 192 15,4-2-192-15,5 3 192 0,5-1-32 0,4 2 0 16,4-2 0-16,5-1 0 0,4 0-160 0,6 1 160 16,6 0-160-16,7 4 160 0,5 1-160 0,5 0 0 15,5-5 0-15,5 2 0 0,4-1 0 0,8 2 0 0,6 6 0 16,9-5 128-16,7 0-128 0,12 2 0 0,8-1 0 0,2-5 0 15,0-3 0-15,4-5-176 0,9-2 16 0,7 0 0 16,7-1 160-16,2-5 0 0,-1-2 0 0,8-3 0 16,8-5 0-16,1 0 0 0,-3-7 0 0,6-2 0 15,8-5 0-15,-1-5-160 0,-4-3 160 0,6-6 0 16,7-3 0-16,2-8 0 0,0-1 0 0,2-5 0 16,0-2 0-16,4-4 0 0,-1-2 0 0,-2-7 0 15,-4-2 256-15,1-3-64 0,2-2 0 0,-6-7 0 16,-6-6 64-16,0-7 16 0,1-7 0 0,-10-5 0 15,-8-7 112-15,-5 1 32 0,-3-3 0 0,-6 0 0 16,-9-4-16-16,-12 4 0 0,-11 7 0 0,-12 8 0 16,-11 6 48-16,-11 9 0 0,-13 4 0 0,-8 7 0 15,-13 1-128-15,-6 2 0 0,-9 3-16 0,-9 4 0 16,-12 0-2288-16,-4 1-464 0</inkml:trace>
  <inkml:trace contextRef="#ctx0" brushRef="#br1" timeOffset="124104.07">25214 18772 23039 0,'-3'-21'1024'0,"2"13"192"0,1 8-960 0,-2-5-256 16,-2-3 0-16,4 8 0 0,-9 2 416 0,0 5 32 15,-1-2 16-15,-4 2 0 0,0 2-464 0,-4 0 0 16,-2 1 0-16,-4 4 0 0,-1-2-176 0,0 2 176 15,-4 1-160-15,-2 2 160 0,0 0-160 0,-2-3 160 16,-1-1-160-16,-1 0 160 0,-2 1 0 0,-5 0 0 16,-4-4 0-16,-1 1 0 0,-4-2 0 0,1 1 160 15,-3-2 0-15,3 1 0 0,-6-4 192 0,2 4 32 16,0-1 16-16,-9 0 0 0,-7-2 48 0,-1-1 0 16,0-2 0-16,0 3 0 0,1-3-208 0,-2 1-48 15,-5 0 0-15,-4 4 0 0,-8-5 0 0,1 3 0 16,2 0 0-16,-3-1 0 0,-4-1-64 0,-2 5 0 15,-6-3-128-15,5 2 192 0,2 1-192 0,-7-4 128 0,-7 2-128 0,0 0 0 16,3-1 128-16,-3 2-128 0,-3-5 0 0,0 1 0 16,-2 0 0-16,0 1 0 0,0 0 0 0,-3-2 0 15,-2 1 0-15,1 2 128 0,3 0-128 0,-6 1 0 16,-6-2 144-16,3-1-16 0,4-3 0 0,-3 4 0 16,-7 1-128-16,5-2 160 0,0-4-160 0,0 1 160 15,-6 1-160-15,3-2 192 0,4 2-192 0,-4 1 192 16,-6-3-192-16,4 0 160 0,3 0-160 0,-5 2 160 15,-2 5-160-15,-2-4 0 0,5-3 0 0,-2 3 0 16,-4 3 0-16,4-1 0 0,3-5 0 0,-3 2 0 16,-4 1 0-16,4 0 0 0,6-4 0 0,-4-1 0 15,-6 1 0-15,4 1 0 0,3-1 0 0,-2 0 0 0,-7-3 0 16,6 0 0-16,5 1 0 0,-4 2 0 16,-6 1 0-16,5-1 0 0,-1-2 0 0,0 3 0 0,-7 0 128 0,4 0-128 15,4-1 0-15,-2 1 128 0,-5-1 0 0,3 1 0 16,5 0 0-16,-3-1 0 0,-6 1-128 0,6 0 128 15,4-2-128-15,-5 1 128 0,-3-2-128 0,2 3 0 16,9 0 0-16,-8 0 0 0,-5 0 0 0,4 3 0 16,6-2 0-16,-6-1 0 0,-7 0 0 0,4 3 0 15,4 1 0-15,-2-1 0 0,-5-1 0 0,2 3 0 16,3 0 0-16,-3 0 0 0,0 0 0 0,-1 4 0 16,2-3 0-16,1 2 0 0,-2-4 0 0,3 0 0 15,1 3 0-15,-2-2 0 0,4-3 0 0,-2 1 0 0,-3 0 0 0,6 2 0 16,2-2 704-16,0 0 192 15,-3 0 64-15,7-1 0 16,4 1-1568-16,1 1-304 0,1-2-64 0,-1-2-16 0,-2-2 784 0,7-1 208 0,3 6 0 0,-1-6 0 16,-7-2 0-16,6 3 0 0,7 0 0 0,-6 1 0 15,-4-4 0-15,3-1 0 0,7 1 0 0,1 1 0 16,-1 4 0-16,-1-2 0 0,1-3 0 0,6 3 0 16,5 1 0-16,-2-1-160 0,-8 0 160 0,6-1 0 15,4-6 0-15,5 3-128 0,-2 2 128 0,2-3 0 16,-2-2 0-16,3-4-128 0,7 0 128 0,5 3 0 15,2 0 0-15,0-2 0 0,-6-8 0 0,6 2 0 16,3 1 224-16,5-3-48 0,7 1-16 0,3-3 0 16,-2-1 64-16,2-7 16 0,0 4 0 0,4-4 0 15,3 1 16-15,5 0 0 0,2-3 0 0,4-3 0 16,3-2 64-16,3 0 0 0,4-4 16 0,2-3 0 0,4 1-112 0,0-3-32 16,0 3 0-16,1-4 0 0,2-1 0 0,1 3 0 15,-1-5 0-15,4 1 0 0,-1-4-192 0,2 3 176 16,0-2-176-16,3-2 160 0,0 2-32 0,2 0 0 15,0 0 0-15,3 0 0 0,-2 1-128 0,3 0 0 16,0 0 144-16,1 4-144 0,0 0 0 0,1 6 128 16,1 5-128-16,0 1 0 0,1 1 0 0,0 2 0 15,1 3 0-15,2 2 0 0,-1 6 0 0,2 0 0 16,-1 2 0-16,0 1 0 0,0 3-208 0,2 2 32 16,0 5 16-16,0 8 0 15,2-11-384-15,-2 11-80 0,0 0-16 0,0 0 0 16,0 0-2256-16,0 0-464 0</inkml:trace>
  <inkml:trace contextRef="#ctx0" brushRef="#br1" timeOffset="124521.15">4426 18118 32255 0,'-10'-10'2864'0,"0"-1"-2288"0,5-3-576 0,2 0 0 16,-1-5 0-16,6-1-224 0,0-5 16 0,4-3 0 0,2-2 400 0,2-3 96 15,2-5 16-15,2-2 0 0,1 0-144 0,1-7-32 16,2 1 0-16,0-4 0 0,1 2-128 0,1 0 0 15,1-3 0-15,0 1 0 0,-2 1 0 0,2 3 128 16,-1-1-128-16,2 4 0 0,-3-4 0 0,-1 5 0 16,-1 4 128-16,0 8-128 0,-3 2 240 0,0 6 16 15,0 2 0-15,-1 6 0 0,-2 6 64 0,2 2 0 16,2 6 16-16,2 4 0 0,-1 3-112 0,3 10-32 16,4 5 0-16,1 7 0 0,2 1-48 0,-1 5-16 15,2 6 0-15,2-1 0 0,3 5 48 0,-3 2 0 16,-1 1 0-16,0-1 0 0,1 2-16 0,-1 1 0 15,-3 4 0-15,2-1 0 0,-3 2-160 0,2 3 0 16,0 2 0-16,2 0 128 16,-1 1-1856-16,1 2-368 0</inkml:trace>
  <inkml:trace contextRef="#ctx0" brushRef="#br1" timeOffset="131841.67">8759 16817 21183 0,'0'0'1888'0,"0"0"-1504"16,0 0-384-16,0 0 0 0,0 0 400 0,0 0 16 15,0 0 0-15,12 4 0 0,-1 0 112 0,3-1 32 16,1-1 0-16,5 0 0 0,1 1-64 0,6-2-16 16,5-1 0-16,1 1 0 0,1-2-128 0,3 0-32 15,2-1 0-15,3 1 0 0,3 0-320 0,3 1 144 16,3 2-144-16,3 1 0 0,5 0 0 0,-1 2-192 0,0 0 0 16,-5 0-11968-16</inkml:trace>
  <inkml:trace contextRef="#ctx0" brushRef="#br1" timeOffset="132860.46">16616 16673 25455 0,'0'0'1120'0,"12"-7"240"0,-1-4-1088 0,7 4-272 0,5-1 0 0,6 4 0 16,5 2 416-16,6-1 32 0,3-4 0 0,3 2 0 15,2 1-144-15,5 0-32 0,5-2 0 0,5 1 0 16,7 2-272-16,5-1 128 0,3-1-128 0,2 3 0 15,1-1 128-15,7-1-128 0,-1 4 0 0,6-1 0 16,0 0 0-16,0 1 0 0,-2 1 0 0,6 0 0 0,1 2-128 0,1-1 128 16,-4 1 0-16,1 2-144 0,-1 0 144 0,2-2 0 15,4 0 0-15,-2 4 0 0,-3-3 0 0,-2 1 0 16,1 5 0-16,2-4 0 0,1-1 0 0,-4 2 0 16,-3-4 0-16,2 5 0 15,1 5-1728-15,0-2-256 0,31-6-48 0,-25 2-16 0</inkml:trace>
  <inkml:trace contextRef="#ctx0" brushRef="#br1" timeOffset="133692.43">19748 18586 11055 0,'-6'-5'976'0,"-1"0"-784"16,1-1-192-16,0 1 0 0,-1 2 256 0,2-1 16 16,-5-1 0-16</inkml:trace>
  <inkml:trace contextRef="#ctx0" brushRef="#br1" timeOffset="133960.87">19522 18532 9215 0,'0'0'816'0,"0"0"-656"0,0 0-160 0,0 0 0 16,0 0 1760-16,0 0 320 0,0 0 64 0,0 0 16 15,11 3-624-15,6 0-128 0,-1-1-32 0,10-4 0 16,2 1-176-16,6-2-48 0,3 1 0 0,9-1 0 16,3 2-240-16,9-2-48 0,4-1-16 0,3-2 0 15,1 1-112-15,4-1-32 0,3-3 0 0,7 5 0 16,7-1-128-16,1-2-16 0,-1 4-16 0,1 0 0 15,0 1-128-15,5 0-32 0,4-2 0 0,-1 3 0 16,-6 0-48-16,-2 1-16 0,-3 1 0 0,3 3 0 16,4 0-176-16,-4 0-144 0,-3 1 192 0,-2 4-192 15,-3-4 144-15,1 4-144 0,3-2 0 0,-9 1 144 16,-4 1-144-16,-5-3 0 0,-1 3 0 0,-2-4 0 0,-10 1-224 16,-1 3-80-16,-2-2-16 0,-7 2-10352 15,-5-4-2064-15</inkml:trace>
  <inkml:trace contextRef="#ctx0" brushRef="#br2" timeOffset="212264.98">30829 16676 12959 0,'20'-3'576'0,"-2"3"112"0,1-2-560 0,0-1-128 0,0-4 0 0,0 0 0 15,-2 3 1216-15,0-4 224 0,2-1 32 0,-2-3 16 0,-2 1-336 16,-1-1-80-16,-2 3-16 0,-5 2 0 0,1-2-304 0,-3-1-64 16,0 2-16-16,-2-2 0 0,-6 2 32 0,-1-2 0 15,-2 0 0-15,-3 1 0 0,-5-2 64 0,-4 2 0 16,-3-7 16-16,-9 0 0 0,-7-1-304 0,-1 1-64 15,-5 1-16-15,-3-1 0 0,-7 2-272 0,-3-2-128 16,-1-3 0-16,-8 1 128 0,-7 3-128 0,-3-2 0 16,-3-1 0-16,0 4 128 0,1 2-128 0,-7 3 0 15,-7 0 0-15,-4 0 0 0,-1-4 0 0,1 7 0 16,0 1 0-16,-5-1 0 0,-7 0 0 0,2 1 0 16,2 2 0-16,-1 1 0 0,-3 2 0 0,-4 0 0 15,-3-2 128-15,1 2-128 0,0 6 0 0,-2-3 160 0,-3-5-160 0,1 4 160 16,8 1-160-16,-6-1 128 15,-4-1-128-15,3 3 128 0,3 1-128 0,4 3 0 0,-1 8 144 0,2-3-144 16,3-3 0-16,3 4 0 0,4 4 0 0,-1 1 0 16,-10 4 0-16,7 3 144 0,2 0-144 0,0 4 0 15,3 2 128-15,-3-3-128 0,0-1 0 0,5 3 0 16,2-2 0-16,5 3 0 0,-1 2 0 0,-2-2 0 16,-1-7 128-16,8 5-128 0,8-3 0 0,4 3 0 15,2 1 0-15,1-1 0 0,-2 3 0 0,5-1 0 16,6 1 128-16,-1-2-128 0,6 0 0 0,4 2 0 15,2 4 0-15,-1 1 0 0,1 1 0 0,-1 2 0 16,1-4 0-16,2 0 160 0,2-2-160 0,2 2 128 16,3 1-128-16,6-1 0 0,4-3 0 0,2 1 0 15,2 0 0-15,3 2 0 0,-1 1 0 0,6 3 0 16,2-3 0-16,4 0 0 0,1-1 0 0,2 1 0 0,3-1 0 0,2 1 0 16,0 0 0-16,2 2 0 0,2-3 0 0,3-2 0 15,2-2 0-15,4 3 128 0,2 2-128 0,3-1 160 16,2 0-160-16,4 0 160 0,3 0-160 0,7-1 128 15,0 1-128-15,4-1 128 0,3 1-128 0,5 0 128 16,4-1-128-16,3 0 128 0,2-3-128 0,0 1 128 16,-1 1-128-16,1-1 128 15,1-1-880-15,4-1-176 0,1 0-32 0,6 1-16 0,2 2 1600 0,0 0 320 16,-3-2 64-16,1-3 16 0,0 2-784 0,6 0-240 16,2-1 128-16,3-1-128 0,5-1 144 0,-3 3-16 15,-4-9-128-15,5 3 192 0,4 0-48 0,4-1-16 0,5-2 0 0,-1-4 0 16,-2-8 0-16,4 3-128 0,2 0 192 15,5 0-64-15,1-3-128 0,-1-1 192 0,-3-4-192 0,3 2 192 16,4-4-192-16,-2-1 0 0,-1-1 0 0,1-2 128 16,-1 0-128-16,1 1 160 0,2 0-160 0,-4-3 160 15,-4-3-160-15,0-2 0 0,1 1 0 0,3 0 0 16,4-6 0-16,-3 2 0 0,-4-5 0 0,4-1 128 16,6 2-128-16,-4-3 0 0,-3-6 0 0,0-5 128 15,0-1-128-15,2-7 0 0,5-6 0 0,-5-2 128 16,-5-6-128-16,-1-2 160 0,-1-4-160 0,1-5 160 15,2-6 208-15,-6-3 32 0,-5-2 16 0,-6 3 0 16,-6-4 48-16,-3 1 16 0,-2-5 0 0,-5 0 0 16,-4-1-32-16,-7 1-16 0,-9-6 0 0,-6 3 0 15,-6-3-176-15,-4 3-48 0,-1-1 0 0,-10 0 0 16,-5-3-32-16,-8-1-16 0,-4 1 0 0,-5 4 0 0,-6 0-160 16,-4 2 160-16,-5 2-160 0,-4-2 160 0,-7 2-160 0,-6 2 0 15,-6-1 0-15,-8 3 0 0,-7 2 0 0,-4 1 0 16,-5 3-160-16,-7 6 160 15,-7-2-448-15,-10 7 0 0,-7 2 0 0,-4 6 0 16,-6 1-1280-16,-11 9-240 0,-8 7-48 0,-6 6-14496 0</inkml:trace>
  <inkml:trace contextRef="#ctx0" brushRef="#br2" timeOffset="214051.05">25172 18563 11055 0,'0'0'480'0,"0"0"112"0,0 0-464 0,0 0-128 0,-5-7 0 0,5 7 0 16,-9-3 2064-16,9 3 400 0,-11 1 80 0,-1 3 16 15,0-1-1680-15,-1-1-336 0,-1 0-64 0,0 0-16 16,-1 3-176-16,-2 3-32 0,-2-3-16 0,0 4 0 16,-1-2 112-16,-1 5 32 0,-3-2 0 0,2 3 0 15,-2 2-192-15,-1 2-48 0,1 2 0 0,-3 0 0 16,-2 0-144-16,-2 0 128 0,-3-1-128 0,-3 1 128 16,-1 0-128-16,-1-1 0 0,0-2 144 0,1 1-144 0,1 0 0 0,1 0 144 15,0-1-144-15,0 1 0 0,1 0 208 0,-3-1-64 16,1-2-16-16,-5 1 0 0,-5 1 96 0,-3-1 16 15,-2 0 0-15,0-4 0 0,0 2-112 0,0 1 0 16,0 0-128-16,0-1 192 0,-2 0-16 0,-3 1-16 16,-4 3 0-16,-4-1 0 0,-1-4-32 0,1 4 0 15,2-2 0-15,0 2 0 0,2 2-128 0,-5 0 0 16,-2-4 0-16,-2-3 0 0,0 2 128 0,2 0-128 16,2-3 0-16,2 2 128 0,-1 1-128 0,-5 0 0 15,-8-2 0-15,2 1 128 0,0-5-128 0,2 3 0 16,2-1 0-16,-5 2 0 0,-3-1 0 0,-1 0 0 15,-1 0 0-15,2-2 0 0,2 2 0 0,-2-1 128 16,-3 2-128-16,0-3 0 0,1 1 176 0,2-2-48 0,-2 2-128 0,1-1 192 16,-1 3 176-16,-1-3 16 0,-4 1 16 0,2-2 0 15,2 4 48-15,-2-5 16 0,-1 2 0 0,-3 0 0 16,-3-2-96-16,3-1-32 0,4 0 0 0,-1-1 0 16,1 2-64-16,-2 0-16 0,-2-2 0 0,3-1 0 15,2-1-80-15,1 1-32 0,1-1 0 0,-5 2 0 16,-2-3-144-16,3 2 160 0,1-2-160 0,1 3 160 15,-3 0-160-15,1 2 0 0,-4-2 0 0,-2-2 0 16,3 2 0-16,3 3 0 0,-3-4 0 0,-4 0 0 16,0-2 0-16,1 2 0 0,4-1 0 0,-3 1 0 15,2 1 0-15,-2-3 128 0,-3-1-128 0,1 0 0 16,1 3 0-16,2-2 0 0,-4 1 0 0,0 0 0 16,-1-2 128-16,-1 2-128 0,2 3 128 0,0-1-128 0,-2-1 256 15,-1-1-48-15,3-1 0 0,1 1 0 16,4-2-32-16,-2 2-16 0,-7 2 0 0,1-3 0 0,4-1-160 0,2 0 192 15,1 2-192-15,-4-1 192 0,-4-1-192 0,4 0 0 16,0-1 144-16,2-1-144 0,-2 2 0 0,1-1 0 16,-5-4 0-16,0 1 128 0,1 2-128 0,0-1 0 15,0-1 0-15,1-1 0 0,-3 0 144 0,3 1-144 16,3 0 192-16,-1-2-192 0,-4 0 0 0,1 1 0 16,3-4 0-16,2 1 0 0,2-1 0 0,-3 3 0 15,-4-3 0-15,2 1 0 0,2-1 128 0,2 1 0 16,-1-1 16-16,-2 1 0 0,-4 0-16 0,2-2-128 15,0 4 192-15,0-2-64 0,-2 3-128 0,-1-1 128 16,-2-1-128-16,3 2 128 0,2 3-128 0,-2-1 0 0,-2-2 0 0,0 3 0 16,2-3 128-16,3 2-128 15,0 0 128-15,-2-2-128 0,-3 3 0 0,2 1 0 0,4-2 0 0,1 2 0 16,0-4 0-16,-1-3 0 0,-5 3 0 0,5 0 0 16,2-3 0-16,0 3 0 0,-2-1 0 0,-2-1 0 15,0 4 0-15,0-1 0 0,4-2 0 0,-4 2 0 16,-2 1 0-16,0 1 0 0,6-3 0 0,1-1 0 15,1 4 0-15,0-2 0 0,-5 2 0 0,2-4 0 16,5-1 0-16,4 2 0 0,3 1 0 0,-4-2 0 16,-6-1 0-16,5 2 0 0,3-4 0 0,2 4 128 15,1-1-128-15,-1-1 0 0,-5 2 0 0,3-1 128 16,1-4-128-16,2 2 0 0,3-2 0 0,-1 5 0 16,0-1 0-16,1-1 0 0,-4 1 0 0,4-4 0 15,4 2 0-15,4-2 0 0,0 1 0 0,1 0 0 0,-4 4 0 16,3-5 0-16,4-4 0 0,4 0 0 15,4 0 128-15,3-1-128 0,1-1 0 0,4 1 128 0,4-1 16 0,-5 2 0 16,-1-3 0-16,3-1 0 0,1-2-144 0,4 0 128 16,1 2-128-16,-1 0 128 0,2-2-128 0,0-1 0 15,3 0 144-15,0 3-144 0,-1 0 0 0,-1 0 0 16,-1-2 0-16,1 0 0 0,0-3 0 0,1 1 128 16,0 1-128-16,2 0 0 0,0 0 128 0,0-3-128 15,3 1 128-15,1 1-128 0,1-3 0 0,0 2 144 16,2 2-144-16,-2-5 0 0,1-1 160 0,1 2-160 15,-3-5 128-15,1 2-128 0,0-1 176 0,3-1-48 16,0-1-128-16,1-2 192 0,1-4-48 0,3-1-16 16,-5-1 0-16,4-1 0 0,3 0-128 0,0-4 128 15,2 4-128-15,1-5 128 0,-3 1-128 0,4-2 0 0,3 0 144 0,0-2-144 16,-1 0 0-16,4 3 144 0,0-1-144 0,2 6 0 16,0 2 0-16,2 1 0 0,1 0 0 0,0 1 0 15,0 2 0-15,-1 3 0 0,3 6 0 0,0 0 0 16,0 6 0-16,0 1 0 0,2 3 0 0,-1 2 0 15,1-1-208-15,-3 5 0 0,6 9 0 0,-5-8 0 32,3 2-432-32,2 6-96 0,0 0-16 0,0 0 0 15,0 0-1296-15,0 0-256 0,0 0-48 0,2 9-16 16,1 4-608-16,1-5-128 0</inkml:trace>
  <inkml:trace contextRef="#ctx0" brushRef="#br2" timeOffset="214440.1">4282 18521 29487 0,'-29'-15'1296'0,"10"4"288"0,-1-1-1264 0,2 1-320 15,5-4 0-15,6-3 0 0,2-4 624 0,6-6 64 16,4 0 16-16,5-11 0 0,3-6-432 0,1-5-80 16,1-5 0-16,3-1-16 0,0-3-48 0,2-5-128 15,2-5 192-15,-1-2-64 0,1 0 16 0,-2-1 0 16,3 3 0-16,-1 4 0 0,-1 2-144 0,1 13 192 16,-3 8-192-16,-1 9 192 0,-2 8 0 0,-2 6 0 0,0 7 0 0,0 9 0 15,1 4 32-15,-1 11 16 0,2 6 0 0,3 10 0 16,2 12-240-16,2 7 0 0,0 7 128 15,0 4-128-15,2 7 0 0,2 4 128 0,-1 1-128 16,3-3 0-16,3-1 0 0,6-6 128 16,5-4-128-16,10-7 0 0,11-2 0 0,10-7-208 0,11-10 32 0</inkml:trace>
  <inkml:trace contextRef="#ctx0" brushRef="#br2" timeOffset="-212905.4">25070 18876 18431 0,'0'0'816'0,"0"0"160"0,0 0-784 0,0 0-192 16,0 0 0-16,0 0 0 0,0 0 800 0,0 0 112 15,0 0 32-15,0 0 0 0,0 0-432 0,0 0-96 16,0 0-16-16,13 5 0 0,2-2 160 0,3-1 16 16,0-2 16-16,1 1 0 0,1 2-208 0,5 0-32 15,1-1-16-15,1 3 0 0,-2-2-160 0,1-2-48 0,0 3 0 16,4 0 0-16,3 2-128 0,4-2 0 0,-1 2 144 0,5 2-144 15,2-4 224-15,3 1-32 0,2-2 0 0,2 3 0 16,0-3 128-16,-1 0 0 0,-1-2 16 0,2-1 0 16,1 0 0-16,1 1 0 0,3-1 0 0,2 0 0 15,4 0-96-15,-5 2-32 0,-3 0 0 0,1 3 0 16,-2-2-80-16,-2-2 0 0,3 2-128 0,1-1 192 16,3 1-192-16,2 1 144 0,-2-2-144 0,-3-1 128 15,-4-1-128-15,1 0 0 0,1-1 0 0,0-1 128 16,2-2-128-16,-2 3 160 0,4-1-160 0,0 1 160 15,2 1-32-15,-4-1 0 0,-6-1 0 0,-1 2 0 16,0 0-128-16,-2 0 192 0,-4 0-192 0,1 2 192 16,-2 0-64-16,-2 1-128 0,4-2 192 0,-5 3-64 0,-4-2-128 15,-3 1 0-15,-2 1 0 0,-2 0 0 0,-5-1 0 16,0 0 0-16,-6 1 0 0,-2-2 0 0,-3 1 0 16,-1 3 0-16,-9-6 0 0,0 0 128 0,5 7-128 0,-5-7 0 15,0 11 144-15,0-3-144 0,0-8 0 0,-7 14 128 16,-1-5-128-16,-4 1 0 0,-2-4 256 0,-5 2-32 15,-4-3 0-15,-4 2 0 0,-2 4 32 0,-4-8 0 16,-6 0 0-16,-2 1 0 0,0 3-112 0,1-4-16 16,-3 1 0-16,-1 0 0 0,-1 1-128 0,-2-2 160 15,-4 4-160-15,0-5 160 0,-4-3-160 0,-2-2 128 16,-2 0-128-16,0 1 128 0,0 1-128 0,0-1 0 16,0-3 0-16,-4 1 128 0,-4-1-128 0,1 0 0 15,0-4 0-15,4 1 128 0,0-2-128 0,4 2 0 0,5-2 0 16,0 2 0-16,-3-3 0 0,1-3 0 0,0 0 128 15,2 0-128-15,3-1 0 0,3-2 0 0,2 1 0 0,3-3 128 16,2 0-128-16,1 1 0 0,0 1 0 0,-2 2 0 16,-4 0 0-16,-2-2 0 0,3 3 0 0,1-1 0 15,3 0 0-15,2 2 0 0,4 2 0 0,3-1 0 16,3 1 0-16,4 3 0 0,4-1 0 0,2 4 0 16,1 3 0-16,5-1 0 0,0-1 0 0,3 2 0 15,9 2 0-15,0 0 0 0,-8 5 0 0,8-5 0 16,0 0-160-16,-2 10 160 0,2 1 0 0,4 1-144 15,4-5 144-15,3 5 0 0,2-3 0 0,5 1 0 16,5-1 0-16,4 4 0 0,8-6 0 0,7 3 0 16,6-1 0-16,7 0 0 0,3-1 128 0,1-1-128 0,-1-3 128 15,6-1-128-15,4-1 128 0,7-2-128 16,5-2 128-16,4-1-128 0,1-2 160 0,1 0-160 16,-2 1 144-16,4 0-144 0,4 2 128 0,-4-4-128 0,-3 2 0 0,-5 0 0 15,-4 1 128-15,0 1-128 0,1 1 0 0,-1-1 0 16,0 2 0-16,-5-2 128 0,-6 0-128 0,-2 1 0 15,-4 0 0-15,0 1 0 0,-2 2 0 0,-1 0 0 16,-1-2 0-16,-3-2 0 0,-4 0 0 0,-3-1 0 16,-5 0 0-16,-2-1 0 0,-2-4 0 0,-2 2 0 15,-1 2 128-15,-3-1-128 0,-1-3 0 0,-4 3 128 16,-2-2-128-16,-4 1 128 0,-1 5-128 0,-4-1 0 16,-1-1 0-16,-3 2 128 0,-10 1-128 0,0 0 0 15,0 0 0-15,0 0 0 0,0 0 0 0,0 0 0 16,0 0 0-16,-10 0 0 0,-2 0 0 0,-1 0 0 0,-4 1-144 0,-5 3 144 15,-5-2 0-15,-2 4 0 16,-3 1-128-16,-2 0 128 0,-3 3 0 0,-6-3 0 0,-4 3 0 0,-8-2 0 16,-8-3 0-16,-1 0 0 0,-2-1 0 0,-3 0 0 15,-1 2 0-15,-5 2 0 0,-8-4 0 0,-1 2 0 16,0 0 0-16,1-2 0 0,3 0 0 0,-4-1 0 16,-5-2 0-16,0 3 0 0,-1-2 0 0,2 1 0 15,3-3 0-15,-3 0 0 0,-2 1 0 0,2-1 0 16,2 0 0-16,3 0 0 0,7 1 0 0,5 2 0 15,4-2 0-15,4 2 128 0,5 0-128 0,7 0 0 16,8-2 0-16,7 2 0 0,8-1 128 0,8 2-128 16,6-1 128-16,5-1 0 0,9-2-128 0,0 0 192 15,0 0-192-15,17 3 0 0,5-3 0 0,13-3 0 16,9-2 0-16,7 1 176 0,8 2-48 0,7-3-128 0,5-4 256 0,9 4-64 16,9-3-16-16,2 2 0 0,2-1 0 0,1 0 0 15,0 2 0-15,4 2 0 0,3 1-16 0,-4-1 0 16,-4-5 0-16,-2 5 0 0,-5 1-32 0,0 2-128 15,1-2 192-15,-7 1-64 0,-6-1-128 16,-8 0 128-16,-9 2-128 0,-4 0 128 0,-8 2-128 0,-7 0 0 16,-8-2 0-16,-5 2-176 15,-8-1-1488-15,-4 2-320 0,-13-3-48 0,0 0-14224 0</inkml:trace>
  <inkml:trace contextRef="#ctx0" brushRef="#br2" timeOffset="-211899.22">29546 18542 11055 0,'0'0'976'0,"-10"-4"-784"0,0-1-192 0,-2 2 0 16,3 2 1232-16,0 0 208 0,1 1 32 0,8 0 16 16,-11 0-208-16,2 1-64 0,9-1 0 0,-7 5 0 15,7-5-480-15,-5 10-96 0,3 0-32 0,2 1 0 16,2 0-160-16,4-1-16 0,4 3-16 0,2 1 0 15,3 0 96-15,3 1 0 0,3-2 16 0,5 0 0 16,4-6-16-16,6 3 0 0,3-5 0 0,5 2 0 16,3 0 16-16,5-3 0 0,2-1 0 0,2-2 0 15,-1-2-192-15,-2-2-32 0,-1 1-16 0,1-2 0 16,-4-2-32-16,-1 0 0 0,-1 3 0 0,-1-6 0 16,0 1-64-16,-4-2 0 0,-4 1-16 0,-4-2 0 0,-2-5 32 0,-4 4 16 15,-2-1 0-15,-5 0 0 0,-2 1-96 0,-4 1-128 16,-2 1 176-16,-3 3-176 0,-2 3 128 15,-8 4-128-15,0 0 0 0,0 0 0 0,0 0 0 0,0 0 0 16,0 0 0-16,-9 4 0 0,-1 3 0 0,-4 5 0 16,-4 3-144-16,-2 3 144 0,-3 3 0 0,-5 3-128 15,-4 2 128-15,-1-2 0 0,-2 1 0 16,0-2 0-16,-2-4 0 0,2-1 0 0,2 0 0 0,-3-3 0 16,-2-2 0-16,2-2 0 0,1-2 0 0,-1-4 176 15,2 2-16-15,-2-1 0 0,-3-3-16 0,1-5 0 16,0-1 0-16,-1-1 0 0,3 0-16 0,0-2-128 15,3-6 192-15,2 1-64 0,2-1-128 0,4-2 128 16,1 0-128-16,2-1 128 0,2-2-128 0,2 4 128 0,3 0-128 16,2-1 128-16,2-1-128 0,2-1 0 0,1 2 0 0,4 2 128 15,4 12-128-15,-5-7 0 0,1 0 0 0,4 7 0 16,0 0 0-16,0 0-144 0,0 0 144 0,0 0-160 16,7 10 160-16,2-1-208 0,2 5 80 0,4-2 128 15,4-3-144-15,4 3 144 0,4-6 0 0,3 6 0 16,5-2 0-16,2 1 0 0,3-5 0 0,2 2 0 15,1-3 128-15,1 0-128 0,-4 2 0 0,0-5 0 16,-2-2 208-16,0 1-48 0,-1 3-16 0,-2-2 0 16,-2-2-16-16,-2 0-128 0,-1-2 192 0,-3 5-64 15,-3 1-128-15,-1-2 0 0,0-1 144 0,-4 2-144 16,-1-2 0-16,-4 2 0 0,-3 1-192 0,-3 1-10480 16,-8-5-2080-16</inkml:trace>
  <inkml:trace contextRef="#ctx0" brushRef="#br2" timeOffset="-208440.11">30553 16833 8287 0,'10'-12'736'0,"0"-4"-592"0,0-4-144 0,0 1 0 15,1 0 1504-15,-3 0 272 0,-1 0 48 0,-1-1 16 16,1 0-992-16,-2 0-192 0,0-4-32 0,0 1-16 0,0-1-416 0,-3-1-192 16,2 2 160-16,0 0-160 0,-1-4 0 0,-2 2 0 15,-1 1 0-15,-1-4 0 0,-2 0 0 0,-2 0 0 16,-3 1-192-16,-2 0 192 0,-3-2 0 0,-3 5 0 16,-3 1 0-16,-5-4 0 0,-6 1 144 0,0-4 48 15,-1 1 0-15,-5 1 0 0,-6-2 176 0,0 3 32 16,1-1 16-16,-2 3 0 0,-3-6 96 0,-1 4 32 15,-1 2 0-15,-6 2 0 0,-5-1-160 0,-6 2-16 16,-4 2-16-16,0 0 0 0,0 1-112 0,-1 2-32 16,0 4 0-16,-9 2 0 0,-10-2-48 0,0-1-16 15,3 1 0-15,-3 6 0 0,-3 3-144 0,-6-1 0 16,-6 0 0-16,0 2-176 0,2 5 176 0,-3 0 0 0,-6 1 0 0,2 1 0 16,-3-2 0-16,6 3 0 0,2 8 128 0,-3-4-128 15,-2-2 0-15,5 2 0 0,3 5-160 0,-2 2 160 16,-5-1 0-16,4 0 0 0,0 2 0 0,5 2 0 15,0 1 0-15,-4 2 0 0,-5-1 0 0,2 2 0 16,3 2 0-16,-4-2 0 0,-7 0 0 0,1 1 0 16,3-3 0-16,1 2 0 0,0 5 128 0,-4-3-128 15,-4 0 0-15,7 2 0 0,9 2 0 0,-1 1 0 16,-7 0 128-16,6 2-128 0,7-2 0 0,9 5 0 16,8-1 256-16,3 2-32 0,-1 0-16 0,9 1 0 15,5 3-208-15,10-2 176 0,5 1-176 0,6 1 160 16,4 2-160-16,6 2 0 0,6-1 0 0,4 3 0 15,-1 1 0-15,5 0 0 0,4 3 0 0,0 3 0 16,2 0-192-16,4 0 16 0,1-3 16 0,3-1 0 0,3-2-48 16,1-4-16-16,0-1 0 0,3-4 0 0,2 1 80 0,2 1 16 15,4-2 0-15,-3 1 0 0,4-1 128 16,2 1 0-16,1 0 0 0,3 0-128 0,2 0 128 0,6 0 144 16,2-1-16-16,3 0-128 0,4 0 224 0,4 0-64 15,4 1-16-15,6-1 0 0,2 1-144 0,-1 2 160 16,1-3-160-16,1 3 160 0,0 2-160 0,4-2 0 15,3 2 0-15,4 0 128 0,5-4-128 0,-2 2 0 16,-4 1 0-16,2-3 0 0,-1 1 0 0,2-2 128 16,6-1-128-16,3 3 0 0,5 2 0 0,-4-3 0 15,-7-3 0-15,4 1 0 0,1-1 0 0,5 1 0 16,5 1 0-16,-1 1 0 0,0 1 208 0,-1-2-32 16,0 1-16-16,4 2 0 0,6 2 48 0,-2-4 16 0,-4-3 0 0,-1-2 0 15,-2-2-64-15,6-4-16 0,4 1 0 0,0-4 0 16,1-8 96-16,1-1 16 0,0-5 0 0,5-5 0 15,4-1 64-15,0 1 0 0,-6-5 16 0,2 0 0 16,3-3-64-16,2-5-16 0,3 1 0 0,-4-1 0 16,0-4-16-16,3 0-16 0,6-1 0 0,-4-4 0 15,-2-6-224-15,2-2 144 0,4-2-144 0,1-9 128 16,-3-11 64-16,0-5 0 0,-1-3 0 0,4-6 0 16,4-4 256-16,-4-1 64 0,-3-6 16 0,-2-9 0 15,-2-7 208-15,-4-5 32 0,-7-3 16 0,-4-1 0 16,-6-3-240-16,-9 3-48 0,-6-6-16 0,-6 7 0 15,-10-1-272-15,-9 2-48 0,-10 0-16 0,-7 0 0 16,-10 0-144-16,-10 6 0 0,-8 7 0 0,-10-2 0 16,-9 6-400-16,-12 4 32 0,-11 5 16 0,-9 4 0 15,-6 4-1808-15,-8 6-352 16,-34-19-80-16,-8 15-16 0</inkml:trace>
  <inkml:trace contextRef="#ctx0" brushRef="#br2" timeOffset="-207050.96">24965 18581 18431 0,'9'-19'1632'0,"-4"6"-1312"0,1 2-320 0,-1 1 0 0,2 1 720 0,0 3 80 16,-7 6 16-16,10-3 0 0,-1 2-208 0,-9 1-32 16,12 0-16-16,-1 1 0 0,1 3-336 0,-2 1-64 15,-1 3-16-15,1-3 0 0,0 1-144 0,-2 0 0 16,-8-6 0-16,0 0 0 0,0 0 0 0,5 9 0 16,-8 1 0-16,-1-2 0 0,-4 2 0 0,-4-1 128 15,-2 1 0-15,-4 3 0 0,-3-2 192 0,-5 2 48 16,-2 2 0-16,-2 1 0 0,-4 0-112 0,2 2 0 0,-3 2-16 15,0-2 0-15,-3-1 16 0,-6 0 0 0,-3 2 0 0,-1 0 0 16,-1-5 0-16,-1 0 0 0,0 3 0 0,0 0 0 16,-1 0-16-16,-4 1 0 0,-2 1 0 0,-5 0 0 15,-5-1 32-15,1 0 16 0,0 1 0 0,0-1 0 16,0-1-16-16,-3 0 0 0,-2 0 0 0,-4-3 0 16,-5 1-16-16,1-3 0 0,1 0 0 0,-1 1 0 15,-1 1-128-15,-4-4-128 0,-6 1 192 0,1-3-192 16,2 2 192-16,1-1-64 0,-2 5 0 0,-5-3-128 15,-3-4 192-15,-4 4-64 0,4-1 0 0,-5 2-128 16,-3 2 160-16,-1-4-160 0,-1-1 128 0,-1 5-128 16,-1-2 0-16,-1 2 0 0,-2-1 128 0,2 0-128 15,2 0 0-15,-3 1 0 0,-6 0 0 0,3-2 0 16,4 0 0-16,-2 0 0 0,-2 2 0 0,0-2-176 0,0 1 176 16,1 1-208-16,1-6 80 0,-3 3 128 0,-4 0-128 0,2-2 128 15,3 1 0-15,-4-1 0 0,-4 1 0 16,2-2 0-16,5 1 128 0,-2-3-128 15,-4 0 0-15,2 2 0 0,2-4-224 0,0 2 80 0,-2 1 144 0,1-4 176 16,3 1-48-16,0 0 0 0,0 1 0 0,0 0-128 16,-4-4 192-16,2 1-64 0,4-1 96 0,-5-1 16 15,-3-1 0-15,1-2 0 0,4 2 48 0,-2-3 16 16,-2-2 0-16,0 1 0 0,2 1-112 0,-1-3-32 16,0 2 0-16,-6 0 0 0,1 0-160 0,-2-1 128 15,0 1-128-15,-2 0 128 0,2-4-128 0,-1 2 160 16,0-1-160-16,0 0 160 0,-1-6-160 0,1 5 0 0,3-2 144 15,-1 0-144-15,-4 1 0 0,4-4 0 0,4 2 0 16,-7 0 128-16,0-1-128 0,1 2 0 0,7 1 0 16,-4-3 0-16,-6 2 0 0,2 0 0 0,6-1 0 0,-5 0 0 15,-4 2 0-15,1-3 0 0,5 5 0 0,-5-4 0 16,-3 3 0-16,6-2 0 0,2-3-176 0,-2 4 176 16,-6-2-160-16,2-1 160 0,3-1-160 0,-3 4 160 15,-2 0-240-15,4 4 48 0,2-4 16 0,0 3 0 16,-4 2 176-16,2 0 0 0,5 4 0 0,-6 0-128 15,2 1 128-15,1-2 0 0,2 1 0 0,-2 2 0 16,-1 2 0-16,1-2 0 0,-1-2 0 16,2 2 0-16,1 7 0 0,-2-7 0 0,-1-1 0 0,2 0 0 15,6 1 0-15,-1 1 0 0,-2-2 0 0,4 0 0 16,3-2 0-16,-1 1 0 0,-7 1 0 0,8-4 0 0,4-1 0 0,-1 0 0 16,-1 1 128-16,1 0-128 0,2 2 128 0,3-3-128 15,2 0 128-15,-1 1-128 0,1-2 192 0,3 2-48 16,5-1 0-16,3 1 0 0,0-4 32 0,1 1 0 15,1-5 0-15,1 3 0 0,7-2 80 0,0-3 0 16,1 0 16-16,-3-4 0 0,3-2-80 0,2 2-32 16,5-1 0-16,1 0 0 0,7-3-160 0,-2 2 192 15,-2-4-192-15,4-6 192 0,2-5-32 0,6-2 0 16,3 1 0-16,3-4 0 0,2-9-32 0,1 1-128 16,1-4 192-16,1-1-64 0,2 0-128 0,1 3 0 15,2-2 0-15,6 3 128 0,0 5-128 0,5 2 128 0,-3 2-128 16,7 5 128-16,2-1-128 0,3 2 128 15,1 5-128-15,3 2 128 0,-1-1-128 0,4 3 0 0,1 0 144 16,4 1-144-16,0 4 0 0,2 1 0 0,0 0 0 0,2 1 0 16,2 1-288-16,1 1 32 0,1-1 0 0,3 1 0 31,3-1-496-31,2 5-80 0,2-1-32 0,2 0 0 16,0-1-2544-16,3 2-512 0</inkml:trace>
  <inkml:trace contextRef="#ctx0" brushRef="#br2" timeOffset="-206598.92">4392 18548 29487 0,'-19'-13'1296'0,"7"6"288"0,2-2-1264 0,2 0-320 15,3-5 0-15,2 0 0 0,0-3 752 0,3-2 80 16,3-3 32-16,2-3 0 0,2-4-416 0,1-4-96 16,1-6-16-16,1-3 0 0,0-5-96 0,0-2-32 15,2-3 0-15,3-4 0 0,0-3-208 0,0-5 144 16,1-2-144-16,0-3 128 0,1-2-128 0,1-3 0 15,-1-3 0-15,2 4 0 0,2 4 0 0,0 4 0 16,0 2 0-16,-1 11 0 0,-1 8 128 0,-1 7-128 0,-2 4 128 16,0 9-128-16,-1 5 448 0,-2 6 16 0,-2 3 0 15,1 6 0-15,-1 2-256 0,4 8-48 0,-1 5-16 0,3 6 0 16,-2 3-144-16,3 6 0 0,1 0 0 0,2 7 0 16,4 0 0-16,0 3 0 0,2 1 0 0,-1 1 0 15,2 0 0-15,3 4 0 0,-1 3 0 0,2-2 0 16,1 4 0-16,-2-1-176 0,2 1 48 0,-3 1 0 31,1-4-1952-31,-1 1-384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08:06.12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24511 6591 14447 0,'9'-7'640'0,"-8"3"128"0,1-4-608 0,-1 4-160 15,-1 4 0-15,1-5 0 0,-1 5 1408 0,0 0 256 16,-4-6 64-16,0 1 0 0,-1 3-304 0,-4 0-48 16,-2 1-16-16,-3-1 0 0,-2 2-144 0,0 0-16 15,1 2-16-15,-7-1 0 0,0 1-160 0,-3 0-48 16,-1 0 0-16,-6 2 0 0,-1 1-496 0,-7 0-96 15,-4-1-32-15,-7 1 0 0,-5 3-224 0,-4-3-128 16,-2 1 128-16,0 1-128 0,0-5 176 0,-54 3-48 16,17-1 0-16,11-4 0 0,11-4 256 0,9 0 64 15,8-1 0-15,8-2 0 0,8-2-16 0,6-1 0 0,5 3 0 0,3 1 0 16,5 0-160-16,2 0-16 16,3 3-16-16,3-2 0 0,3 1-112 0,3 0 0 15,1 1-128-15,10 3 192 0,-7-3-64 0,7 3 0 16,0 0-128-16,0 0 192 0,0 0-64 0,0 0-128 15,0 0 176-15,0 0-176 0,0 0 0 0,7 3 0 0,-2 3 0 0,1 4 0 16,-1 0 0-16,0 5 0 0,2 4 0 0,-2 7 0 16,0-1 0-16,2 28 0 0,1 1 0 0,-2-1 0 15,-2 1 0-15,0 0 0 0,-1 1 0 0,-2 5 0 16,3 4 0-16,-2 5 0 0,2-2 0 0,-3 1 0 0,3 2 0 0,0 3 0 16,-3 4 0-16,2-2 0 0,-1-3 144 0,2 4-144 15,-1 2 0-15,-1-2 144 0,1-1-144 0,-1 3 160 16,-1 3-160-16,-1-1 160 0,0 0-160 0,0 2 128 15,-1-2-128-15,0 0 128 0,-2 2-128 0,1 4 0 16,-1-5 0-16,-2 1 128 0,0 2-128 0,-2-2 0 16,-1 2 0-16,-1 1 0 0,-1-5 128 0,-2 4-128 15,1 1 128-15,0-4-128 0,-1 3 0 0,1-4 128 16,0-2-128-16,4-1 0 0,2 2 208 0,0 2-32 16,1 0-16-16,0-1 0 0,1-3-32 0,2 3 0 15,0-4 0-15,1 3 0 0,0 0-128 0,0-1 192 0,0 2-192 0,0-4 192 16,2 1-192-16,1-2 128 0,0 0-128 0,-2-1 128 15,1 1-128-15,0-2 0 0,1-2 0 16,1 1 0-16,0-2 0 0,0 0 128 0,-2-1-128 0,4-3 0 16,-1 1 0-16,0 1 0 0,0-1 128 0,1-1-128 15,2-1 0-15,1 1 0 0,-2-3 0 0,0 4 0 16,-1 1 0-16,2 0 128 0,2-4-128 0,0 4 0 16,-2 0 0-16,-1-3 0 0,1 0 128 0,-1 1-128 15,2 0 0-15,-1 0 0 0,0 0 0 0,-1-3 128 16,2 0-128-16,-4-3 128 0,0-3-128 0,0 3 128 15,-1-2-128-15,0 1 0 0,-1-4 0 0,-1-1 0 16,-2 3 0-16,0-1 128 0,1-2-128 0,-1-2 0 16,-2-5 0-16,1 2 0 0,-2 2 128 0,1 0-128 0,-2 0 0 15,-1-3 0-15,-2 2 0 0,2 1 128 0,-2 1-128 16,-1-1 0-16,-2-6 0 0,1 4 128 0,-1-2-128 0,1-4 0 16,0 1 0-16,0 1 0 0,0-3 0 0,0 1 128 15,2-2-128-15,-2-1 0 0,0 0 0 0,1-2 0 16,3-2 128-16,0 0-128 0,0 3 0 0,0-1 0 15,0-1 0-15,1 1 0 0,1 0 0 0,2 0 0 16,-1 3 0-16,0-3 0 0,2-1 0 0,2-3 0 16,-1 0 0-16,-1-2 0 0,-1-1 0 0,-1-2 0 15,2-4 0-15,-1 3 0 0,-2-1 0 0,1-2 0 16,-1-4 0-16,2-2 0 0,0-2 0 0,0 0 0 16,-1-3 192-16,2-4-64 0,0-10-128 0,0 0 0 0,3 10 0 0,-3-10 0 15,0 0 0-15,0 0 0 0,0 0 0 0,11-7-176 16,-1-1 176-16,2-3 0 15,1 2 160-15,-2-3-160 0,3 5 128 0,4-5-128 0,1 1 0 0,2 2 0 16,4-5 160-16,3 1-160 0,3 2 160 0,6-2-160 16,5 0 256-16,8 4-32 0,4-2-16 0,9 3 0 15,4-2 64-15,2 4 16 0,-2-3 0 0,2 4 0 16,2 2-288-16,3 2 0 0,2 1 0 0,-1 1 0 16,0 2 0-16,-8 1 0 0,-7 2 0 0,-2-1 0 15,2 0 0-15,-5 2 0 0,-4-4 0 0,-4 1 0 16,-4 0-320-16,-5-1 16 0,-5-2 16 0,-5-2 0 15,-5-3-2416 1,-5-1-496-16,-5-9-80 0</inkml:trace>
  <inkml:trace contextRef="#ctx0" brushRef="#br0" timeOffset="1150.7">25027 6526 28271 0,'0'0'1248'0,"-9"-2"272"0,9 2-1216 0,0 0-304 16,0 0 0-16,-6 9 0 0,6-9 448 0,-1 11 48 15,1-2 0-15,0-9 0 0,10 6 144 0,3 1 16 16,4-5 16-16,6-2 0 0,5 0 32 0,4-2 16 16,2-2 0-16,3-1 0 0,0-2-256 0,1 2-48 15,0-3-16-15,2 1 0 0,2-2-256 0,0 3-144 16,0 1 160-16,-1-2-160 0,0 4 128 0,-1 1-128 16,-4 2 0-16,0 2 0 0,-4-2 0 0,-4 2 0 15,-2 2 0-15,-3 2 0 0,0-1 0 0,-4 6 0 16,-3-1 0-16,0 5 0 0,-3 3 0 0,-1 3-128 0,0 5 128 15,-3 2 0-15,-2 4 0 0,0 4-128 0,-1 6 128 0,-1 5 0 16,-4 6 0-16,3 6 0 0,-1 9 0 0,-3 0 0 16,-1 3 0-16,-1 4 0 0,1 3 0 0,0 5 0 15,-2 6 128-15,-1 1-128 0,-1 1 0 0,2 1 0 16,0 3 256-16,0-1-64 0,0 5 0 0,0 2 0 16,1-1 64-16,0 2 0 0,1 0 0 0,0 2 0 15,-2 1-16-15,1 2 0 0,2 1 0 0,0 1 0 16,0 2 0-16,1 2 0 0,0 3 0 0,3 1 0 15,1 2 80-15,3 2 0 0,1-2 16 0,1 0 0 16,0 4 32-16,3-1 0 0,-1 0 0 0,2-2 0 16,0 0 112-16,2 2 32 0,-2 2 0 0,0-1 0 15,0-1-32-15,1-1 0 0,-1 2 0 0,0 0 0 16,-2-2-224-16,2-2-64 0,-2 1 0 0,-2-2 0 16,-1-2-192-16,0 1 0 0,0-2 128 0,0 0-128 0,-4-6 0 0,1-1 0 15,-2-1 128-15,0 0-128 0,1-3 0 16,-1 0 0-16,-1-3 128 0,1 2-128 0,1-6 0 0,0 3 0 15,0-4 128-15,-1-1-128 0,1 0 192 0,0-5-16 16,1 1 0-16,0-3 0 0,-1-3-176 0,0-5 160 16,0-1-160-16,-1-3 160 0,-3-3-160 0,2-3 0 15,-2-2 0-15,2-4 0 0,-2 1 0 0,-1-7 0 16,-1-1 144-16,1-3-144 0,-2-3 0 0,1-2 0 16,0 1 0-16,1-7 128 0,1 0-128 0,2-3 0 15,-1-2 0-15,1-3 128 0,0 0 0 0,1-4 16 16,0-6 0-16,0 0 0 0,2 0-144 0,1-4 0 15,-2 0 0-15,2-2-176 0,0-1 176 0,-1-3 0 0,0 1 128 16,-1-4-128-16,-5-12 0 0,7 11 128 0,-2 1-128 16,-5-12 0-16,0 0 128 0,0 0-128 0,0 0 160 0,0 0-160 15,0 0 288-15,0 0-32 0,0 0-16 16,0 0 0-16,0 0 32 0,0 0 16 0,0 0 0 0,0 0 0 16,0 0-112-16,-8-1-32 0,-2-2 0 0,-1 1 0 15,-3-3-16-15,-2 2 0 0,-5 1 0 0,-6-1 0 16,-6 2 0-16,-6 0-128 0,-7-1 192 0,-6 4-64 15,-5-1-128-15,-3 1 0 0,-2 1 0 0,-8 3 0 16,-13 3 0-16,-6 4-144 0,-5 0 144 0,-4 2-208 31,-1 4-1584-31,-15 4-320 0,-15 1-64 0</inkml:trace>
  <inkml:trace contextRef="#ctx0" brushRef="#br0" timeOffset="5039.85">774 15293 3679 0,'-16'-1'320'0,"4"-1"-320"0,-2 1 0 0,0-1 0 16,-1-2 1680-16,6 2 272 0,-1 1 48 0,0 0 16 15,0 0-1200-15,1-1-240 0,0 1-64 0,1 1 0 16,0 0-384-16,-3-1-128 0,1 0 0 0,10 1 0 15,0 0 0-15,0 0 0 0,0 0 0 0,0 0 0 16,-8-3 464-16,8 3 48 0,0 0 0 0,0 0 0 16,0 0-32-16,0 0 0 0,0 0 0 0,0 0 0 15,-6 5 0-15,6-5 0 0,-4 13 0 0,2-3 0 16,-1 3 80-16,3 3 16 0,1 2 0 0,3 2 0 16,0 5-128-16,2 2-32 0,3 3 0 0,-1-15 0 15,-2 4-16-15,3 3 0 0,1-1 0 0,3 2 0 16,2 4-112-16,-1-2-32 0,3 4 0 0,16 24 0 0,-2-8-96 0,-3-1-32 15,2-6 0-15,-2-1 0 0,0-3 0 16,1 0-128-16,3-2 192 0,-2 0-64 0,-1 0 16 0,2-1 0 16,-1-4 0-16,2 1 0 0,1-5 112 0,0 0 0 15,-1-2 16-15,4 0 0 0,3-1 112 0,3-1 32 16,1-2 0-16,2-1 0 0,0-1-160 0,0 2-16 16,-1-4-16-16,2 2 0 0,0-1-96 0,0 0 0 15,-2 0-128-15,6 0 192 0,-1 0-192 0,5 0 128 16,2-4-128-16,1 1 0 0,-1 2 160 0,1-5-160 15,0 1 160-15,2-4-160 0,2 0 208 0,1 1-48 16,2-2-16-16,2-2 0 0,2-2-16 0,0-1-128 16,-4-3 192-16,1-1-64 0,4 1-128 0,0 1 192 0,0-1-192 15,3-3 192-15,-1 2-192 0,0 0 128 0,-1-2-128 0,1-1 128 16,3-1-128-16,3 0 0 0,5-2 144 0,-6 4-144 16,-4-1 0-16,2-1 144 0,0-1-144 0,5 1 0 15,1 0 128-15,-1 0-128 0,-2-3 0 0,1 3 0 16,-1-3 0-16,2 3 0 0,2-3 128 0,3 2-128 15,-1-1 0-15,-4-3 0 0,1 1 0 0,2 2 0 16,1-2 128-16,2-1-128 0,0 0 0 0,-2 3 0 16,-3-5 0-16,0 1 0 0,0 1 0 0,3 1 0 15,2 3 0-15,-1-4 0 0,-4 0 128 0,-1 3-128 16,-3-3 0-16,4 2 0 0,3 2 0 0,-1-4 0 16,1 0 0-16,0 0 0 0,-3 0 0 0,2 0 0 15,4-1 128-15,0 1-128 0,-1 1 144 0,0 1-144 16,-1-5 160-16,1-1-160 0,2 2 160 0,0-1-160 15,2-1 144-15,-1 1-144 0,-1 1 128 0,0 1-128 16,4 0 128-16,-1 0-128 0,-4-3 128 0,-1 1-128 0,-1 3 192 0,1 0-64 16,2 6 0-16,-1-3 0 0,0 4-128 15,-3-5 0-15,0 1 144 0,2 3-144 0,3 1 0 0,-2 0 144 16,0 3-144-16,-3-1 0 0,-1-2 160 0,2 4-160 16,1 2 128-16,3 2-128 0,-5 2 0 0,1-2 0 15,-2-2 0-15,-2 2 0 0,0 2 0 0,2 0 0 16,4 1 0-16,-5-1 0 0,-3 1 0 0,-2 4 0 15,-1 1 0-15,0 3 0 0,1-5 0 0,-2 6 0 16,-2 1 0-16,-3-1 0 0,-3 2 0 0,-4 2 128 16,2 2-128-16,-1 1 0 0,2 2 0 0,-3-2 0 15,-3 0 0-15,-4 1 0 0,-6 1 0 0,-3 1 0 16,-2-1 0-16,-2-2 128 0,-2 3-128 0,-2 1 0 16,0 0 0-16,-2 1 128 0,-3 3-128 0,0-2 128 0,-4 3-128 15,-2 1 128-15,-3-4-128 0,0 4 192 0,-2-2-192 0,-3 0 192 16,-4-4-192-16,0 2 160 0,-2-1-160 0,-2-1 160 15,-1-1-160-15,1-2 128 0,-2-2-128 0,-1 0 128 16,-1 0-128-16,-1-2 160 0,1-3-160 0,-1 0 160 16,-1-3-32-16,1 2-128 0,2-7 192 0,0 2-64 15,-1-3 0-15,3 0 0 0,-10-5 0 0,11 3 0 16,-11-3 208-16,10 0 48 0,1-2 0 0,2-3 0 16,0 0-32-16,1-2 0 0,1-1 0 0,4-2 0 15,1 1-160-15,3-5-48 0,4 0 0 0,-1 1 0 16,6-2-144-16,0-1 0 0,2-2 0 0,2 0 128 15,0 0-128-15,3 0 0 0,-1 1 0 0,1-1 0 16,2-1 0-16,1 1 0 0,3 0 0 0,2 2 0 16,2 0 0-16,3 2 0 0,2-1 0 0,-2 1 0 0,0 0 0 0,1-1 0 15,1 1 0-15,3 1 0 0,3 2 0 16,4-2 0-16,6 2 0 0,-1-1 0 0,-4-2 0 16,3 1 0-16,2 1 0 0,4-1 0 0,4 3 0 0,0 2 0 15,1-3 0-15,1 2 0 0,-3-3-144 0,1 5 144 16,1-2 0-16,6 4 0 0,1-1 0 0,0-1-128 15,-1 2 128-15,-1 3 0 0,-1-6 0 0,2 4 0 16,3 2 0-16,-2 0 0 0,0 2 0 0,-3 0 0 16,0 0 0-16,3 2 0 0,3 1 0 0,0 4 0 15,-2-2 0-15,-1 0 0 0,-1 4 0 0,2-2 0 16,2 5 0-16,1-3 0 0,-4 2 0 0,2-1 0 16,0 3 0-16,-1 1 0 0,9 0 0 0,-4-1 0 0,-3-1 0 15,-1 2 0-15,-1 2 0 0,2-4 0 0,6 1 0 16,-4-1 0-16,-3-5 0 0,2 5 0 0,1-3 0 0,3 1 0 15,2-1 0-15,0-1 0 0,-4-2 0 0,2 2 0 16,4-1 0-16,-1-3 0 0,0-6 0 0,-2 2 0 16,-1 0 0-16,4 0 0 0,2 0 0 0,-3-3 0 15,1-4 0-15,0 0 0 0,1 4 0 0,1-2 0 16,4-7 0-16,-1 0 0 0,-3-2 0 0,1-3 0 16,5-2 144-16,-1-4-144 0,1-1 128 0,1-1-128 15,-2-3 224-15,4-1-32 0,2-1-16 0,-2-4 0 16,-3-5 16-16,1-2 0 0,2 0 0 0,-1-2 0 15,-3-7 0-15,0-2 16 0,-4-1 0 0,2-2 0 16,1 1 16-16,-4-4 0 0,-5-3 0 0,-4 6 0 16,0 1-224-16,-5 1 0 0,-3-2 128 0,-8 3-128 15,-9 1-880 1,-6 3-208-16,-4-2-64 0,-9 2-16704 0</inkml:trace>
  <inkml:trace contextRef="#ctx0" brushRef="#br0" timeOffset="5887.08">9125 17572 18431 0,'-22'0'816'0,"4"4"160"0,-4 1-784 0,-2 2-192 0,-1 4 0 0,-5 6 0 15,-3 4 544-15,-4 2 64 0,-5 0 16 0,1 1 0 16,-4 5 112-16,3 0 32 0,0 4 0 0,4 4 0 16,2 4 272-16,2 2 64 0,0-2 16 0,3 1 0 15,5-1-96-15,1 1-32 0,4 4 0 0,2-3 0 16,2 2-384-16,6-3-80 0,2-4-16 0,6-1 0 0,5-3-272 16,4 0-64-16,5 1-16 0,6-2 0 0,3-4 16 0,7-2 0 15,3-4 0-15,5-3 0 0,2-2 48 0,3-3 16 16,4 2 0-16,5-3 0 0,3-8-112 0,2 0-128 15,2-2 176-15,-3-3-176 0,-5-2 0 0,-1 0 0 16,-2-7-192-16,-2 2-10208 16,-1-4-2032-16</inkml:trace>
  <inkml:trace contextRef="#ctx0" brushRef="#br0" timeOffset="6243.94">9892 17941 24879 0,'-15'-17'1088'0,"6"7"256"0,0-2-1088 0,0 1-256 0,1 5 0 0,-2 2 0 16,0 3 1520-16,-4 3 240 0,-3 3 48 0,-3 9 16 16,-4 4-1120-16,-4 5-240 0,-1 7-32 0,-2 5-16 15,-2 3-96-15,5 1-32 0,0 6 0 0,4-2 0 16,4-2-16-16,5 0 0 0,3-1 0 0,7-2 0 15,5-4-272-15,6-1 0 0,5-3 128 0,3-4-128 16,3-7 0-16,6-1 160 0,5-5-160 0,3-7 128 16,0-2 160-16,3-5 32 0,0-3 0 0,0-5 0 15,-1-1 224-15,-1-5 48 0,-2-3 16 0,-3-1 0 16,-4 0-112-16,-4-2-32 0,-4 2 0 0,-3-4 0 16,-6 1-48-16,-3-1-16 0,-6-3 0 0,-6 0 0 0,-6-4-32 0,-3 0-16 15,-5-3 0-15,-3 1 0 0,-4 3-352 0,1 5 0 16,-3-1 0-16,3 5 0 15,1 6-1344-15,4 1-176 0,4 5-32 0,1 1-10208 16,2 3-2032-16</inkml:trace>
  <inkml:trace contextRef="#ctx0" brushRef="#br0" timeOffset="6624.03">10541 18107 24703 0,'0'0'1088'0,"0"0"240"0,0 0-1072 0,-1 11-256 0,1 2 0 0,1-3 0 15,-1-10 480-15,4 12 32 0,-4-12 16 0,9 9 0 16,3-3 432-16,2-3 64 0,1-3 32 0,4-4 0 16,1-4-16-16,2 1 0 0,-1-5 0 0,4 1 0 15,0-6-256-15,0 2-48 0,0-3-16 0,-3 0 0 16,0 0-80-16,-3 1-32 0,-6-4 0 0,0 5 0 15,-3 1-160-15,-4-1-16 0,-3 1-16 0,-6 4 0 16,-5-1 64-16,-3 2 16 0,-5 5 0 0,-5 2 0 16,-6 3-176-16,-2 3-16 0,-3 7-16 0,-4 2 0 15,-5 3-288-15,0 5 0 0,1 7 0 0,-2 1 0 16,1 2 0-16,2 5 0 0,0 0 0 0,8 3 0 0,4 2 0 16,5 2 0-16,6-3-192 0,4-1 192 15,5-3 0-15,7-2-144 0,4-4 144 0,6-1 0 0,4-2 0 16,7 0 0-16,7-6 0 0,4-3-128 15,7-3-944-15,3-7-176 0,2 0-32 0,5-2-16 16,3-6-1600-16,6-8-320 0</inkml:trace>
  <inkml:trace contextRef="#ctx0" brushRef="#br0" timeOffset="6926.08">12406 17369 27647 0,'-14'-30'1216'0,"5"7"256"0,0-2-1168 0,1-4-304 0,0 0 0 0,-1 3 0 15,-1 5 1536-15,-2-1 240 0,-2-1 48 0,-3 7 16 16,-4 7-1088-16,-2 0-224 0,-1 5-32 0,-4 4-16 16,0 4-32-16,-3 6-16 0,-6 6 0 0,-3 5 0 15,0 2-176-15,-4 6-16 0,1 5-16 0,1 4 0 16,0 8-48-16,5 2-16 0,4 4 0 0,3 4 0 15,1 9 16-15,3 4 0 0,5 3 0 0,1 5 0 16,5 4-176-16,4-1 0 0,3 1 0 0,4-4 128 16,2-2-128-16,2-7 0 0,2-3 0 0,2-5-176 15,0-7-496 1,2-2-96-16,1-8-32 0,-2-3 0 0,-1-7-2336 16,-2-5-480-16</inkml:trace>
  <inkml:trace contextRef="#ctx0" brushRef="#br0" timeOffset="7081.62">11384 18152 28559 0,'12'-11'2544'0,"5"4"-2032"16,9-5-512-16,7 5 0 0,4-3 1840 0,1 3 272 15,-1-2 48-15,1 4 16 0,1 1-1440 0,5 2-288 16,3-1-48-16,5 1-16 0,2 2-176 0,2 0-32 16,5 0-16-16,-4 0 0 15,-4 0-1664-15,-6 0-336 0,-4 0-64 0,-4 0-16 16</inkml:trace>
  <inkml:trace contextRef="#ctx0" brushRef="#br0" timeOffset="8424.74">13754 17244 17439 0,'2'-23'768'0,"1"7"176"0,-3-3-752 0,-3-6-192 16,-1-3 0-16,0 0 0 0,-2 3 1408 0,-1-5 256 0,-4 0 64 0,-1-1 0 15,-2-3-448-15,-3 3-96 16,-3 4-16-16,1 2 0 0,0 3-144 0,-2 5-16 0,-2 5-16 0,-1 4 0 16,-2 4-224-16,-2 7-64 0,-3 3 0 0,1 11 0 15,-6 8-320-15,-2 7-64 0,-2 10 0 0,0 4-16 16,-2 7-176-16,-1 8-128 0,-2 4 192 0,1 6-192 15,-1 5 192-15,3 3-192 0,4 6 192 0,2 2-192 16,9 2 0-16,0 1 0 0,4 0 0 0,4-2 0 16,4-7 0-16,3-5 0 0,2-6 0 0,4-5 0 15,2-8-160-15,1-3-96 0,3-5 0 0,3-9-16 16,1-6-1632 0,1-5-320-16,1-6-64 0</inkml:trace>
  <inkml:trace contextRef="#ctx0" brushRef="#br0" timeOffset="8597.04">12775 17998 28559 0,'0'0'1264'0,"0"0"272"0,6-7-1232 0,6 2-304 0,5-4 0 0,5 4 0 0,6-2 816 0,5-2 96 16,4-3 32-16,2 2 0 0,5-4-640 0,-3 3-128 15,1 2-32-15,-1-1 0 16,-5 2-784-16,-2-2-144 0,-4 2-48 0,0-1-12768 0</inkml:trace>
  <inkml:trace contextRef="#ctx0" brushRef="#br0" timeOffset="8734.31">13516 17782 8287 0,'0'0'368'0,"1"14"80"0,-1-3-448 0,-1 2 0 0,-3 3 0 16,0 6 0-16,-1 5 4944 0,-2-1 912 16,-2 5 176-16,-2 2 48 0,0 1-3760 0,0 3-736 0,-3 0-160 0,0 0-16 15,0-2-816-15,2 0-144 0,-2-2-48 0,3-2 0 16,1-4-400-16,2 0 0 0,3-4-144 0,2-4-10672 15,3-1-2112-15</inkml:trace>
  <inkml:trace contextRef="#ctx0" brushRef="#br0" timeOffset="9106.51">14458 17890 12895 0,'7'-9'1152'0,"-2"1"-928"0,2 1-224 0,-1-4 0 0,-1 2 0 0,-2-2 0 16,-3 1-192-16,0-2 192 0,-4-2 1168 0,-1 4 352 15,-3-1 64-15,1-2 16 0,-4 2 192 0,0 1 64 16,-2 4 0-16,-2 4 0 0,0-3-304 0,-3 5-48 15,-2 5-16-15,-1 3 0 0,-3 6-448 0,0 3-80 16,-1 4-32-16,-5 3 0 0,-1 5-160 0,-1 3-48 16,0 1 0-16,3 2 0 0,1 0-112 0,4 3-32 15,2-3 0-15,7 1 0 0,1 0-304 0,4-5-64 16,5 0-16-16,5-2 0 0,3-5-192 0,6 0 0 16,5 1 0-16,4-5 0 0,8-4 0 0,2-2 0 0,3-3 0 0,4 0 0 15,-1-6-208-15,3 2-48 0,1-4 0 0,0-4 0 31,-1-5-1728-31,4-1-368 0,-3-3-64 0</inkml:trace>
  <inkml:trace contextRef="#ctx0" brushRef="#br0" timeOffset="9313.95">14918 17749 31151 0,'0'0'1376'0,"0"0"288"0,0 0-1328 0,-5 12-336 0,-2 2 0 0,1 4 0 16,1 2 448-16,-3 5 0 0,-2 4 16 0,0 1 0 0,-1 2 304 16,-2 2 48-16,1 2 16 0,0 1 0 0,0 0-384 0,0 1-80 15,-2 0-16-15,2-1 0 0,2-2-352 0,0 1 128 16,0-2-128-16,1-4 0 16,2-2-2480-16,4-7-560 0</inkml:trace>
  <inkml:trace contextRef="#ctx0" brushRef="#br0" timeOffset="9643.2">14912 18118 19343 0,'0'0'1728'0,"0"0"-1392"0,15 4-336 0,3-2 0 15,3-4 1680-15,5 1 272 0,0-3 48 0,5-1 16 16,3-5-688-16,3-3-144 0,0-1-32 0,-2-4 0 15,-1-4-576-15,-3-1-128 0,-1 1-32 0,-4-3 0 16,-4-1-112-16,-1 2-32 0,1 0 0 0,-5 1 0 16,-5 4 144-16,-3 0 32 0,-2 0 0 0,-5 2 0 15,-3 1 0-15,-4 3 16 0,-4 4 0 0,-3 3 0 16,-2 3 80-16,-6 10 16 0,-3-1 0 0,-2 9 0 16,-4 6-400-16,-2 4-160 0,-6 4 128 0,0 6-128 15,-1 0 192-15,5 2-32 0,3 1-16 0,4 0 0 16,5-1 0-16,4-1 0 0,4-2 0 0,4-2 0 15,6-3-144-15,3-5 0 0,2-1 0 0,6-4 0 16,5-4-256-16,3-2-96 0,6-3-16 0,6-5-11200 16,7-5-2240-16</inkml:trace>
  <inkml:trace contextRef="#ctx0" brushRef="#br0" timeOffset="9960.39">15846 17949 24879 0,'-14'18'2208'0,"2"-5"-1760"16,2 5-448-16,0 3 0 0,0 2 832 0,-2-1 64 15,0-1 32-15,0 1 0 0,2 1 416 0,0-4 96 16,-1-4 16-16,5-3 0 0,3-1-80 0,-1-5-16 16,4-6 0-16,0 0 0 0,0 0-480 0,0 0-112 15,0 0 0-15,5-11-16 0,3-5-32 0,4-4 0 0,4-4 0 0,0 1 0 16,2-1-384-16,1-2-80 0,-1 0 0 0,-1-1-16 15,3 3-240-15,-1 1 0 0,-2 3 0 0,0 5 0 16,-2 3 0-16,-1 7 128 0,-2 4-128 0,-2 7 0 16,-1 6 0-16,-3 7 0 0,-1 4 128 0,-2 9-128 15,-3 4 0-15,-3 5 0 0,-3 6 0 0,-3-2 0 16,-4 2 0-16,0-2 0 0,-3 2 0 0,-1 2-160 31,2-7-1152-31,1-3-224 0,3-3-64 0,2-6 0 16,2-8-1632-16,5-6-336 0</inkml:trace>
  <inkml:trace contextRef="#ctx0" brushRef="#br0" timeOffset="10278.49">16596 16758 22111 0,'0'0'1968'0,"0"0"-1584"16,-5 13-384-16,-3 0 0 0,-1 8 1216 0,-2 5 176 16,-3 8 16-16,-1 4 16 0,-2 11 16 0,2 5 0 15,-1 2 0-15,-1 7 0 0,-2 4-368 0,1 4-80 0,0 4-16 0,2 4 0 16,-2 0-272-16,0 2-64 0,1-2-16 15,1 1 0-15,-3-4-368 0,2-3-64 0,1-2 0 0,4-9-16 16,3-7-176-16,3-7-256 0,2-3 64 16,4-10 16-1,5-6-1504-15,2-5-304 0,0-6-64 0</inkml:trace>
  <inkml:trace contextRef="#ctx0" brushRef="#br0" timeOffset="10483.95">15979 17458 36047 0,'0'0'1600'0,"9"-3"320"0,8 3-1536 0,4-3-384 0,9 2 0 0,6 0 0 0,8-2 416 16,1 2 0-16,4-1 0 0,-2-1 0 0,2 0 32 0,1 2 16 16,-1 0 0-16,4-3 0 0,-4-2-272 15,7-1-48-15,0 2-16 0,1 0 0 16,0 3-432-16,-1-2-80 15,-4 0-32-15,-2 0-11104 0,-3 0-2208 0</inkml:trace>
  <inkml:trace contextRef="#ctx0" brushRef="#br0" timeOffset="11159.78">17975 17533 27647 0,'-3'-9'2448'0,"2"-3"-1952"0,0 3-496 0,0 0 0 16,1 9 944-16,0 0 80 0,0 0 32 0,0 0 0 15,-12 12-288-15,1 1-64 0,-3 4-16 0,0 10 0 0,-1 7-160 0,-1 3-16 16,-2 4-16-16,-2 3 0 0,1 0-32 0,-1 4 0 16,-1 1 0-16,0 0 0 0,-2-1-128 0,1 0-16 15,2-6-16-15,2-2 0 0,3-5-176 0,2-7-128 16,0-9 192-16,5-5-192 0,4-6 192 0,4-8-64 15,0 0 0-15,0 0-128 0,11-18 320 0,3-3-32 16,4-10-16-16,5-1 0 0,4-3-96 0,2-2-32 16,1-4 0-16,2 3 0 0,0 0-144 0,-2-2 0 15,-2-1 0-15,0 0 0 0,0 1 0 0,1 4 0 16,2 0 0-16,0 5 0 0,-2 9 0 0,-1 3 0 16,0 6 0-16,-4 9 0 0,-1 3-176 0,0 6 176 15,-2 9-128-15,-2 6 128 0,-3 4-192 0,-2 7 32 0,-3 1 16 16,-3-1 0-16,-5 4 144 0,-4-1 0 0,-4 2 0 0,0 0-128 15,-3 0 128-15,-1-4 0 0,2-4 0 0,2-7-128 16,2-5 128-16,3-9 0 0,0-7 0 0,0 0 0 16,0 0 256-16,14-6-32 0,0-9 0 0,4-4 0 15,1-4 224-15,4-4 64 0,4 4 0 0,-2-6 0 16,-1 1-320-16,2-3-64 0,0 0-128 0,0 4 192 16,-1-1-192-16,1 6 0 0,-1 3 0 0,0 3 0 15,0 6 0-15,-3 6 0 0,-1 4 0 0,-1 9 0 16,-2 2 0-16,-3 8 0 0,-2 7 0 0,-4 0 0 15,-4 5-144-15,-3 4 144 0,-2 1 0 0,-2 6-144 16,-3 5-752 0,-3 1-128-16,0-3-48 0,-2 2-16704 0</inkml:trace>
  <inkml:trace contextRef="#ctx0" brushRef="#br0" timeOffset="11541.28">19643 17775 33167 0,'-8'-15'1472'0,"3"6"304"0,0-1-1424 0,-1-1-352 0,-2 3 0 0,-2-1 0 0,-3 1 1040 0,-2-2 144 16,-3 3 32-16,-2 3 0 0,-3-1-608 0,-3 5-112 15,-2 2-32-15,-2 5 0 0,1 1-240 0,-1 8-48 16,1 2-16-16,4 1 0 0,2 0-160 0,5 4 0 15,4-3 144-15,5 0-144 0,4 2 0 0,5-1 0 0,4-1 0 0,6-3 128 16,3 0-128-16,6-4 0 0,2-2 0 0,6-7 0 16,2 0 160-16,3-4-32 0,0-2-128 0,-3-3 192 15,-2-6 48-15,-2 1 0 0,-4-3 0 0,-4-1 0 16,-3-1 32-16,-1 3 16 0,-4 1 0 0,-3 2 0 16,-6 9 16-16,0 0 0 0,0 0 0 0,0 0 0 15,-7 6 32-15,-3 6 16 0,-4 8 0 0,1 4 0 16,-4 7-352-16,5 0 0 0,0 6 0 0,5 3 128 15,-1-1-128-15,3 1 0 0,2-2 0 0,3-3 0 16,4-3 0-16,3-3 0 0,1-6-144 0,4-4 144 31,1-4-416-31,3-6-16 0,1-1 0 0,3-7 0 0,2-3-240 16,2-7-48-16,1-1-16 0,1-7-11568 0,-1-6-2320 0</inkml:trace>
  <inkml:trace contextRef="#ctx0" brushRef="#br0" timeOffset="11810.45">20285 16729 30687 0,'0'0'1360'0,"0"0"288"0,0 0-1328 0,0 0-320 16,-2 13 0-16,-3 3 0 0,-1 5 192 0,-3 7-16 15,-2 4-16-15,-3 7 0 0,-3 2 480 0,1 4 112 0,-1 7 16 0,-1 7 0 16,-2 2-144-16,-2 9-32 0,1 4 0 0,0 3 0 16,0 3-208-16,-1 0-32 0,-1 5-16 0,0 1 0 15,0-3-336-15,4-1 0 0,3-1 0 16,3-6 0 0,2-6-2688-16,4-9-576 0,5-10-96 0</inkml:trace>
  <inkml:trace contextRef="#ctx0" brushRef="#br0" timeOffset="12217.67">19866 17730 34095 0,'7'-11'3024'0,"2"1"-2416"0,5-1-480 0,6-1-128 15,5-3 0-15,2 1-256 0,0-1 64 0,1-2 0 0,1 0 512 0,3-1 112 16,1 0 16-16,1-1 0 0,-1 0-48 0,0 1 0 15,0 0 0-15,0 3 0 16,-3 2-16-16,-2-2-16 0,-4 5 0 0,1 2 0 0,-6 7-112 0,-1 1 0 16,-4 2-16-16,-3 11 0 0,0 4 80 0,-3 4 0 15,-1 5 16-15,-5 6 0 0,-2 4-128 0,-2 6-16 16,-3 3-16-16,-3 6 0 0,-1 2-32 0,-1-2 0 16,-1-4 0-16,-1-1 0 0,-2-3 64 0,1-5 16 15,-1-6 0-15,4-3 0 0,-2-6 224 0,1-3 64 16,4-2 0-16,2-4 0 0,1-5-176 0,4-9-16 15,0 0-16-15,0 0 0 0,0 0 0 0,0 0 0 16,5-10 0-16,3-6 0 0,2 1-16 0,0-3 0 0,0-2 0 16,4-3 0-16,-1-6-288 0,1 0 160 0,-1 1-160 0,2-1 128 15,0 3-128-15,3-1 0 0,2 3 0 0,-1 3 0 16,-2-1 0-16,1 2 0 0,1 4 0 0,1 4 0 16,-2 2 0-16,1 3-176 0,0 3 176 0,0 2-192 31,-3 2-1408-31,1 2-272 0,0 1-64 0,-1 0-16896 0</inkml:trace>
  <inkml:trace contextRef="#ctx0" brushRef="#br0" timeOffset="12625.09">21328 17512 8287 0,'0'0'368'0,"0"0"80"0,0 0-448 0,-4 9 0 15,4-9 0-15,-2 13 0 0,1 3 5056 0,-3 5 944 16,0 2 176-16,-1 1 32 0,-3 6-3904 0,2 3-768 16,-3 0-176-16,-1 8-16 0,-2-2-432 0,-2 2-80 0,-2 4 0 0,-3-1-16 15,-4 2-304-15,0-4-48 0,1 0-16 0,2 2 0 16,0-2-272-16,2 0-176 0,0-6 192 0,3-5-192 31,1 1-336-31,4-5-176 0,1-6-48 0,4-4 0 16,2-6-1616-16,3-11-320 0,8 8-64 0</inkml:trace>
  <inkml:trace contextRef="#ctx0" brushRef="#br0" timeOffset="12847.53">21683 17444 24879 0,'0'0'1088'0,"0"0"256"0,0 0-1088 0,0 0-256 0,0 0 0 0,13 3 0 0,-1 5 2352 0,-2 2 400 16,1 7 96-16,-1 4 16 0,0 1-1552 0,1 5-304 16,0 7-64-16,0 2-16 0,-1 2-256 0,2 5-48 15,-2-1-16-15,0 4 0 0,1-5-64 0,1 3-16 16,-1-1 0-16,2-2 0 0,2-1-352 0,0 0-176 16,1-3 160-16,0-2-160 0,-2 1 0 0,-1-4 0 15,-2-1-208-15,2 0 64 16,-1-6-1536-16,0 1-304 0,0-7-64 0,-2-4-14768 0</inkml:trace>
  <inkml:trace contextRef="#ctx0" brushRef="#br0" timeOffset="13093.14">22191 17282 31327 0,'0'0'2784'0,"0"0"-2224"0,0 0-560 0,0 0 0 15,0 0 1488-15,-7 13 192 0,-2 2 48 0,-3 5 0 16,-2 6-768-16,-3 7-160 0,-5 5-32 0,-2 5 0 16,-2-1 32-16,1 8 0 0,-2 1 0 0,1 1 0 15,-4 2-96-15,2 5-32 0,-1-2 0 0,2 4 0 16,2-1-400-16,1-3-80 0,1 0 0 0,3-2-16 16,2-3-368-16,1-1-64 0,3-3 0 0,4-3-16 15,3-2-1808 1,3-6-352-16,1-8-80 0,3-2-15088 0</inkml:trace>
  <inkml:trace contextRef="#ctx0" brushRef="#br0" timeOffset="13371.58">21618 16828 38703 0,'-14'-2'3440'0,"3"-1"-2752"0,-1 1-560 0,-1 0-128 16,2 4 912-16,0-2 160 0,-2 0 16 0,13 0 16 15,-9 2-656-15,9-2-128 0,0 0-16 0,0 0-16 31,0 0-592-31,0 0-112 0,0 0-32 0,0 0 0 16,16 0-2304-16,2-2-448 0,10 0-112 0,1 1-16 0</inkml:trace>
  <inkml:trace contextRef="#ctx0" brushRef="#br0" timeOffset="13844.09">22930 17564 29423 0,'-9'-6'1296'0,"9"6"288"0,0 0-1264 0,5-8-320 0,6 5 0 0,5 0 0 16,4-1 928-16,5-1 128 0,9 1 32 0,1 0 0 16,3 2-320-16,4-2-64 0,3-1-16 0,6 1 0 15,3 2-240-15,7 2-64 0,3 0 0 0,2 0 0 16,-1-2-192-16,-1 2-32 0,-6 2-16 0,-5 0 0 16,-3 1-144-16,-3 1 0 0,-3 2 144 0,-4-2-144 15,-4 0 0-15,-4-2-288 0,-4 2 48 0,-6-4-10848 16,-7 0-2176-16</inkml:trace>
  <inkml:trace contextRef="#ctx0" brushRef="#br0" timeOffset="14060.47">22963 18026 30399 0,'0'0'2704'0,"14"5"-2160"16,5 0-544-16,9 2 0 0,9 0 2384 0,5 2 368 15,2-3 80-15,4-1 16 0,6 0-1424 0,4 0-272 16,5-3-64-16,4-1-16 0,2-1-448 0,-2-1-96 16,0-3-16-16,-1-4 0 0,1 2-240 0,-1-1-48 15,4-4-16-15,-3 1 0 0,0 0-208 0,-3-2-240 16,-6 5 48-16,-3-2 16 16,-4 4-2320-16,-5 3-448 0</inkml:trace>
  <inkml:trace contextRef="#ctx0" brushRef="#br0" timeOffset="16269.58">25269 16546 16287 0,'0'0'720'0,"0"0"160"0,0 0-704 0,-2-7-176 16,2-2 0-16,-1 4 0 0,1 5 1408 0,0 0 256 16,0 0 64-16,0 0 0 0,-5-11-512 0,5 11-112 15,0 0-16-15,0 0 0 0,-8-5-304 0,8 5-64 16,-10-2-16-16,10 2 0 0,-10 2-128 0,2 5-16 16,-2 0-16-16,3 3 0 0,-3 4-192 0,3 6-32 0,-4 1-16 0,3 6 0 15,-2 0-112-15,4 8-32 0,-6 6 0 0,1 5 0 16,-2 6-160-16,0 5 128 0,-2 8-128 0,0 2 128 15,-3 4-128-15,0 3 0 0,-1 0 0 0,0 1 0 16,1 0 0-16,-2-3 0 0,6-2 128 0,0-4-128 16,1-2 0-16,1-5 0 0,3-3 144 0,0 0-144 15,4-2 336-15,1-5 0 0,1-6 0 0,2-1 0 16,2-5 64-16,3-6 16 0,1-3 0 0,4-3 0 16,3-3 112-16,3-4 32 0,3-7 0 0,2 0 0 15,7-4-176-15,2-2-16 0,1-5-16 0,5-5 0 16,0-2 16-16,1-8 0 0,2-1 0 0,-2-6 0 15,-2-7-128-15,1 1-32 0,1-4 0 0,-2-4 0 16,-3 0-80-16,-2-4 0 0,0 0-128 0,-1 3 192 16,-1 1-192-16,-2 6 144 0,-4-1-144 0,-5 4 128 15,-2 3-128-15,-1 4 0 0,-3 1 144 0,-2 2-144 0,-3 3 0 0,-3 3 128 16,-2-1-128-16,0 4 0 0,0 8 0 0,0 0 128 16,0 0-128-16,0 0 0 0,0 0 0 0,-8 8 0 15,2 5 0-15,3 5 0 0,-5 2 0 0,3 8 0 16,1 5 0-16,3 5-128 0,-4 6 128 0,3 1 0 15,1 6-144-15,1 3 144 0,0-1 0 0,3 0 0 16,2 1 0-16,-1-3 0 0,2-8 0 0,2 0 0 16,1-5 0-16,3-4 0 0,2-7-128 0,0-1 128 15,1-6 0-15,3-1 0 0,3-1 0 0,-1-4 0 16,3-4-144-16,1 0 144 0,0-4 0 0,3 2 128 0,2-3-128 16,-2-4 192-16,-1-1-64 0,2-1 0 0,2-4-128 15,-4-4 192-15,2 0-64 0,-2-3 0 0,-5-5-128 16,3-2 192-16,-1-1-32 0,-2-2-16 0,-4-3 0 0,0-1 0 15,-2-4 48-15,2-1 0 0,-1 1 0 0,0-6 0 16,-2 1 16-16,2-5 16 0,-1 1 0 0,-1-2 0 16,-1-1-32-16,0-5 0 0,2 0 0 0,-1-1 0 15,-4-3-16-15,2 0-16 0,-2-2 0 0,0-1 0 16,0 0 80-16,2-4 16 0,-2-3 0 0,0 0 0 16,-1-6-64-16,0 1 0 0,-2 1 0 0,3-1 0 15,1 0-16-15,0 4-16 0,0 3 0 0,0 5 0 16,-1 4-160-16,-3 3 160 0,-1 5-160 0,0 3 160 15,-1 4-32-15,-1 3 0 0,-2 2 0 0,-2 5 0 16,0-1 0-16,0 6-128 0,-1-1 192 0,0 4-64 16,-2-1-128-16,1 3 0 0,-1 3 144 0,1-1-144 15,-3 2 0-15,3 2 0 0,0-2 0 0,0 4 128 16,2 7-128-16,-2-7 0 0,-2 2 0 0,4 5 0 0,0 0 0 0,0 0 0 16,0 0 0-16,0 0 0 0,0 0 0 0,0 0 0 15,-9 6 0-15,9-6 0 0,-7 9-224 0,1 0 32 16,6-9 16-16,-2 11 0 15,-1 2-400-15,2-2-96 0,-1 1-16 0,0-1 0 16,0-1-1776-16,1 2-352 0,-2 1-80 0,0-5-14832 0</inkml:trace>
  <inkml:trace contextRef="#ctx0" brushRef="#br0" timeOffset="18429.58">26916 17594 20671 0,'0'0'912'15,"0"0"192"-15,0 0-880 0,0 0-224 0,-5-11 0 0,5 11 0 0,0 0 752 16,0 0 96-16,0 0 32 0,0 0 0 0,0 0-384 0,0 0-80 15,-4 12-16-15,0-1 0 0,2 5 160 0,-1 3 16 16,1 3 16-16,-1 3 0 0,-1 3 16 0,2 3 0 16,-1 2 0-16,-1 3 0 0,1 1-32 0,0 6-16 15,1-1 0-15,-1 0 0 0,-1 0-208 0,-1 0-32 16,3-1-16-16,-2-2 0 0,-3-3 80 0,1-2 32 16,0-2 0-16,-1-3 0 0,1-5 80 0,0-4 16 15,-1-2 0-15,3-4 0 0,2 1 48 0,-1-6 16 16,3-9 0-16,-2 10 0 0,2-10-208 0,0 0-48 15,0 0 0-15,0 0 0 0,0 0 32 0,0 0 0 16,0 0 0-16,7-6 0 0,4-4 80 0,-2-3 16 0,-3-3 0 0,3-2 0 16,0-4-192-16,1-1-48 0,0-2 0 0,-1-2 0 15,2-1-208-15,0 2 128 0,-1-5-128 0,0 3 0 16,0 0 128-16,1 4-128 0,1-1 0 0,-2 2 0 16,-2 1 0-16,1 2 0 0,-2 2 0 0,1 1 0 15,-1 0 0-15,4 1 0 0,-1 1 0 0,0 2 0 16,1 3 0-16,1-1 0 0,-1 3 0 0,2 1 0 15,0 0 0-15,3 3 0 0,0-2-128 0,-1 2 128 16,0 2-128-16,0 0 128 0,1 0-192 0,-2 2 192 31,-2 2-752-31,0 2-32 0,-2-1-16 0,-1 2 0 0,-9-5-880 16,10 4-176-16,-1-2-48 0,0 1-8720 0,-9-3-1728 0</inkml:trace>
  <inkml:trace contextRef="#ctx0" brushRef="#br0" timeOffset="18948.16">27745 17852 11967 0,'0'0'1072'0,"5"-6"-864"0,-1-2-208 0,-4 8 0 16,0 0 1936-16,5-7 352 0,-3-2 64 0,-2 9 16 16,0 0-512-16,0 0-80 0,0 0-32 0,-9 4 0 15,1 1-512-15,-4 2-96 0,-3 4-32 0,-2 6 0 16,0 0-400-16,-3 4-96 0,-1 2-16 0,-1 5 0 15,-2-3-48-15,1 4-16 0,2 3 0 0,0-2 0 16,2 4-96-16,3-3-32 0,3 0 0 0,4-6 0 16,3 3-144-16,4-6-16 0,6-1-16 0,3-2 0 15,4-3 128-15,-1-2 32 0,3-5 0 0,2-1 0 16,3-4-64-16,4 0 0 0,2-4 0 0,1 0 0 16,2-1-112-16,2-2-16 0,0 1-16 0,3-3 0 15,-3-3-32-15,-1 3 0 0,-1-4 0 0,-3 0 0 0,-1-1-144 16,-4 1 128-16,-4-1-128 0,1 0 128 0,-6-3 32 15,-1 0 0-15,-3 2 0 0,-2-3 0 0,-5 0 32 0,-2-1 0 16,-3-3 0-16,-3 1 0 0,-4 1-48 0,-3 2 0 16,-5-3 0-16,-3 2 0 0,-4-1-144 0,0-1 0 15,-1 1 0-15,0 2 0 16,-1 2-256-16,5 1-128 16,1 0-16-16,5 4-16 0,1 2-1952 0,5-2-384 0,3 4-64 0</inkml:trace>
  <inkml:trace contextRef="#ctx0" brushRef="#br0" timeOffset="19379.95">28171 17766 19343 0,'0'0'848'0,"-7"9"192"16,1-4-832-16,1 4-208 0,1 0 0 0,4 6 0 0,-2 1 1584 0,2 3 272 0,0 0 48 0,0 2 16 16,2 6-1024-16,-4-4-208 0,-1 2-48 0,0 3 0 15,0-1 128-15,-2 1 32 0,-2 3 0 0,1-3 0 16,-1 1 0-16,-1-5 0 0,0 1 0 0,0-6 0 16,1-3 64-16,-1-4 16 0,3 0 0 0,0-2 0 15,5-10-192-15,0 0-48 0,-4 8 0 0,4-8 0 0,0 0 80 16,0 0 16-16,1-16 0 0,4-3 0 15,3-1-192-15,2-7-32 0,2-1-16 0,-1-1 0 16,3 2-304-16,0-3-64 0,0-1-128 0,3 2 192 0,0-1-192 0,1-1 0 16,3 3 0-16,-1 1-160 0,-1 5 160 0,0 1 0 15,1 5 0-15,1 2-128 0,-4 4 128 0,-1 3 0 16,-2 5 0-16,0 4-128 0,-2 7 128 0,-1 4 0 16,-4 5-144-16,0 6 144 0,-4 1-144 0,1 6 144 15,-5 0-192-15,-2 0 192 0,-2 2-288 0,-2 0 48 16,-4-2 16-16,0-5 0 15,0 1-432-15,2-5-96 0,-1-3-16 0,1-4 0 16,2-1-800-16,2-7-160 0,5-7-48 0,0 0-14272 0</inkml:trace>
  <inkml:trace contextRef="#ctx0" brushRef="#br0" timeOffset="19746.73">29104 17661 18431 0,'-5'-6'1632'0,"0"0"-1312"0,-1-1-320 0,6 7 0 15,-6-7 3104-15,0 4 544 0,-2-4 128 0,2 6 0 16,6 1-2560-16,-10 1-528 0,-3 3-112 0,0 0 0 16,-1 1-272-16,-1 5-48 0,-3 2-16 0,0 3 0 15,-1 1 32-15,-2 2 16 0,-2 0 0 0,1 0 0 16,3 1 112-16,1 1 32 0,3-3 0 0,4-1 0 0,4 2-16 15,5-3 0-15,2 1 0 0,5-4 0 16,1 1 32-16,6 0 16 0,2 1 0 0,2-3 0 0,2 2-48 0,1 1-16 16,1-3 0-16,2 1 0 0,-4 2-208 0,-1 1-32 15,-4-4-16-15,-1 1 0 0,-3 0-144 0,-4-1 160 16,-5-11-160-16,0 15 160 0,-4-1 96 0,-3 2 32 16,-3 0 0-16,-6-2 0 0,-3-2 32 0,-5 1 0 15,-6 0 0-15,-3-4 0 0,-4 0-320 0,1-6 128 16,-3 1-128-16,6-3 0 15,3-2-688-15,3-3-240 0,4-1-48 0,5-4-16 16,4 1-2240-16,4-5-448 0</inkml:trace>
  <inkml:trace contextRef="#ctx0" brushRef="#br0" timeOffset="20263.2">29547 17105 15663 0,'-2'-14'688'0,"0"3"144"0,2-2-656 0,2 3-176 0,0-3 0 0,2 2 0 15,0 0 2000-15,0-1 368 0,0 2 80 0,-4 10 16 16,0 0-1440-16,0 0-304 0,5-6-48 0,-5 6-16 15,0 0 304-15,0 0 48 0,-2 11 16 0,-1 4 0 16,-4 3-64-16,0 6-16 0,-2 8 0 0,-2 2 0 16,0 3-272-16,1 4-48 0,-4 2-16 0,0 3 0 0,-3 1 80 0,3 0 16 15,-2 1 0-15,2 0 0 0,-3-3-128 0,2 3-32 16,0-3 0-16,0-2 0 0,1-6-272 0,2-2-48 16,1-4-16-16,3-2 0 0,1-6 112 0,-1-1 32 15,2-3 0-15,2-1 0 0,1-7-64 0,2 0-16 16,1-11 0-16,0 0 0 0,0 0-80 0,0 0-32 15,0 0 0-15,0 0 0 0,0 0 16 0,0 0 0 16,9-3 0-16,2-6 0 0,-4 0-48 0,1-3 0 16,0 0 0-16,1-2 0 0,0-4-128 0,1 0 128 15,-1-2-128-15,4 1 128 0,-1 0-128 0,4-2 0 16,0 0 0-16,2 0 0 0,1 0 0 0,1-2 128 16,-1 0-128-16,4 3 0 0,1 2 0 0,1-1 0 15,1-3 0-15,4 3 0 0,-1-1 0 0,0 1 0 0,-1 0 0 16,-1 1 0-16,-2-1-192 0,-1 2 192 15,-3 3-160-15,1 2 160 16,-2-1-1248-16,-1 5-160 0,-2-2-16 0,1 5-11120 16,-4 0-2208-16</inkml:trace>
  <inkml:trace contextRef="#ctx0" brushRef="#br0" timeOffset="20469.36">29630 17702 16575 0,'-17'19'736'0,"11"-9"160"0,0 0-720 0,3 4-176 0,3 0 0 0,4 4 0 0,4 0 5440 15,0 2 1040-15,1-1 224 0,3-1 32 16,2-4-4960-16,5 1-1008 0,0-1-192 0,1 0-32 0,-1-4-336 0,2 0-64 16,-1 2-16-16,0-5 0 15,1 0-752-15,-4-1-144 0,-3-5-48 0,2 1 0 16,-1 0-2208-16,-2 1-448 0,-2-3-96 0</inkml:trace>
  <inkml:trace contextRef="#ctx0" brushRef="#br0" timeOffset="20727.24">30262 17541 30399 0,'0'0'2704'16,"0"0"-2160"-16,0 0-544 0,0 13 0 0,0 2 1712 0,0 6 224 15,-2 4 48-15,1 1 16 0,-3 4-1136 0,-1 3-224 0,-2 3-64 0,-2-1 0 16,-4 1-288-16,3-2-64 0,-2 1-16 16,3-5 0-16,-1-1-80 0,1-1 0 0,4-4-128 0,0-2 192 15,0 0-352-15,3-3-80 0,0-4-16 0,2 0 0 31,2-1-2048-31,0-6-400 0,-2-8-96 0</inkml:trace>
  <inkml:trace contextRef="#ctx0" brushRef="#br0" timeOffset="21215.59">31055 17760 27007 0,'-1'-14'1200'0,"-1"9"240"0,0-3-1152 0,-2-1-288 16,-1-1 0-16,-3 1 0 0,-2 0 1200 0,0 3 176 15,-3 4 32-15,-1-1 16 0,-4 3-496 0,-2 3-96 0,-3 0-32 0,0 4 0 16,-5 2-176-16,3 5-48 16,0-2 0-16,-1 9 0 0,-1 3-80 0,3-1-32 15,1 3 0-15,0-1 0 0,2 3-16 0,4-3 0 16,6 2 0-16,-1-4 0 0,6-4 32 0,4 0 0 0,2-3 0 16,2 1 0-16,3-8-256 0,4 1-48 0,4-6-16 0,0-1 0 15,-1-1 16-15,2-4 0 0,0-3 0 0,1 0 0 16,-1-6 16-16,0 2 0 0,0-4 0 0,-1 2 0 15,-1 1-16-15,-2-3 0 0,-1 1 0 0,-2 5 0 16,0 0-176-16,-7 7 192 0,0 0-192 0,0 0 192 16,0 0-192-16,11 7-176 0,-1 4 48 0,-1 1 0 15,0 3 128-15,1 0 0 0,-1 4 0 0,1-1-128 16,0-3 128-16,3 1 0 0,-4-2 0 0,4-3 0 16,2 0-400-16,0-6 0 0,2-2 0 0,1-3 0 15,-2-1-1808-15,2-3-352 0,0-7-80 16</inkml:trace>
  <inkml:trace contextRef="#ctx0" brushRef="#br0" timeOffset="21615.98">31613 17540 30399 0,'0'0'2704'0,"0"0"-2160"15,0 0-544-15,0 0 0 0,0 0 1088 0,0 12 128 16,-1 0 0-16,-1 5 16 0,1 1-576 0,-1 1-112 16,-2 0-32-16,-1 1 0 0,2 2-48 0,-2 2-16 15,1-1 0-15,-3 2 0 0,-1 1-128 0,-1-4-48 16,0 5 0-16,0-7 0 0,0-2 176 0,0-1 48 16,4-4 0-16,0-1 0 0,3 1-16 0,2-13 0 15,0 0 0-15,0 0 0 0,0 8-48 0,0-8-16 16,0 0 0-16,0 0 0 0,12-4-32 0,4-3 0 15,-2-3 0-15,0 0 0 0,-2-3-160 0,2-2-32 0,-1 1-16 0,0 3 0 16,1-2-176-16,0-2 0 0,-2-2 0 16,1 3 128-16,1 4-128 0,0 0 0 0,3 5 0 0,-1 2 0 15,-1 3 0-15,1 3 0 0,-1 1-128 0,1 6 128 16,1 0 0-16,-2 5 0 0,3 3 0 0,0 1 0 0,0 1-128 16,-1 5 128-16,1-6 0 0,0 1 0 0,0-1-304 15,-2 1 16-15,0 1 0 0,-2-4 0 16,-3 1-1216-16,-2-4-240 0,1-1-48 0</inkml:trace>
  <inkml:trace contextRef="#ctx0" brushRef="#br0" timeOffset="21792.3">31158 16902 39615 0,'-23'-10'1760'0,"11"6"352"16,2 2-1680-16,10 2-432 0,-7-3 0 0,7 3 0 0,0 0 1472 0,0 0 224 0,0 0 32 16,0 0 16-16,7 5-1424 0,-7-5-320 15,12 5 0-15,-2-1 0 16,-10-4-2352-16,13 0-400 0</inkml:trace>
  <inkml:trace contextRef="#ctx0" brushRef="#br0" timeOffset="22698.89">24421 19146 21183 0,'0'0'1888'0,"1"10"-1504"16,2-3-384-16,0 2 0 0,5 4 1536 0,5-5 224 15,-2 0 48-15,6-1 16 0,3-3-928 0,6-3-176 16,3-5-32-16,3-2-16 0,2-4 48 0,1 1 16 16,0-4 0-16,-2-4 0 0,-1 0-384 0,-1-1-80 0,0 0-16 15,-3 2 0-15,-5-2-80 0,-2-1-32 16,-2 1 0-16,-5 4 0 0,-5 4-144 0,-1-2 0 16,-7 2 0-16,-2 1 0 0,-3 0 0 0,-2 4 240 15,-6 1-64-15,-2 4-16 0,-2 2 96 0,-3 3 32 16,-4 4 0-16,-1 1 0 0,-3 5-288 0,-1 4 0 15,-1 5 0-15,-3 3 0 0,0 3 0 0,2 2 160 0,-1 1-160 16,3 2 128-16,4-4-128 0,4 2 192 0,5 2-192 0,2-3 192 16,3-3-192-16,6 0 0 0,4-2 144 0,6-2-144 15,2-6 144-15,8-1-144 0,6-5 192 0,6-3-192 16,4 0 0-16,2-5 0 0,0-1 0 0,3-5 0 16,0-4-1920-16,1-4-400 15</inkml:trace>
  <inkml:trace contextRef="#ctx0" brushRef="#br0" timeOffset="23008.98">25178 19088 16575 0,'-8'12'1472'0,"-1"4"-1168"15,1 3-304-15,2 2 0 0,1 3 4304 0,1 3 816 16,0-2 144-16,1 3 48 0,1-3-3984 0,-1 3-800 15,3-6-144-15,4 1-48 0,0 0-80 0,1-3-32 16,3-1 0-16,-1-1 0 0,1-3-32 0,1-2-16 16,0-2 0-16,2-4 0 0,1-1 160 0,-1-3 48 0,-1-3 0 0,2-4 0 15,0-5 96-15,1 0 32 16,-2-3 0-16,1 0 0 0,1-3-192 0,2-1-48 16,-1-2 0-16,0 1 0 0,-1-1-272 0,1-1 128 15,1-2-128-15,-2 4 0 0,1 3 0 0,-2 0-192 0,2 0 0 0,1 2 0 31,-1 3-1680-31,2 4-336 0,0-1-64 0,1 2-14128 0</inkml:trace>
  <inkml:trace contextRef="#ctx0" brushRef="#br0" timeOffset="23367.08">26033 19205 14735 0,'0'0'1312'15,"-9"3"-1056"-15,-3-3-256 0,1 0 0 0,-1 0 4160 0,1 1 784 16,-2 5 160-16,-3 3 16 16,-1-5-3680-16,-1 2-736 0,-2 3-160 0,2 4-32 0,0 0-208 0,-1 3-48 15,0 2-16-15,-2 2 0 0,0 6-80 0,2-5-16 16,0 2 0-16,5-2 0 0,4 0-144 0,4-2 128 16,3-1-128-16,6-5 128 0,2-3 16 0,5 0 0 15,4-3 0-15,1-2 0 0,3-3 32 0,0-2 0 16,0-2 0-16,-1-3 0 0,3-1 80 0,-1-4 0 15,0-1 16-15,0-1 0 0,-1-3-48 0,-2-1-16 16,-3 0 0-16,-1 6 0 0,-1-2-80 0,-4 0 0 16,-2 6-128-16,-5 6 192 0,0 0 64 0,0 0 16 0,0 0 0 0,0 0 0 15,0 0-64-15,-1 10-16 16,-1 3 0-16,-1 2 0 0,0 1-192 0,1 2 0 16,-1-1 0-16,2-1 0 0,-1-1 0 0,4-2-128 0,1 4 128 0,0-3-160 15,3 0-160-15,1-5-16 0,3-1-16 0,3-4 0 31,1-1-368-31,3-3-80 0,0-3-16 0,4-2-10560 0,3-5-2112 0</inkml:trace>
  <inkml:trace contextRef="#ctx0" brushRef="#br0" timeOffset="23634.68">26969 18739 31327 0,'0'0'1392'0,"-8"5"272"0,-1 1-1328 0,0 4-336 0,0 6 0 0,1 1 0 0,-2 5 1040 0,0 5 144 15,0 3 32-15,-2 3 0 0,0 3-816 0,-2 2-144 16,-2 3-48-16,1 4 0 0,-1 2 0 0,-2-1 0 16,1 1 0-16,-3-4 0 0,1 2 16 0,-4-3 0 15,1-3 0-15,2-1 0 0,2-2-224 0,3-2 128 16,2-1-128-16,3-3 0 15,2-7-336-15,5-2-176 0,1-6-16 0,5-3-16 16,-3-12-2272-16,0 0-464 0,18-4-96 0,2-7-9328 0</inkml:trace>
  <inkml:trace contextRef="#ctx0" brushRef="#br0" timeOffset="23888.46">26934 19440 28559 0,'-9'5'2544'0,"3"4"-2032"16,6-9-512-16,-7 9 0 0,1 4 1616 0,2-2 240 0,4-11 32 0,0 0 16 16,0 0-912-16,0 0-176 0,0 0-48 0,6 9 0 15,-6-9-256-15,13 4-64 0,0-3-16 0,1-4 0 16,2-2 16-16,1-4 16 0,-1-3 0 0,2-2 0 16,0-2-80-16,0-2-32 0,-2 1 0 0,1 0 0 15,-3-1-144-15,-1 0-16 0,-5-1-16 0,0 2 0 16,-3 3-176-16,0 2 128 0,-2-1-128 0,1 2 128 15,-2 3-128-15,-2 8 0 0,5-12 0 0,-5 12 0 16,3-8-1376-16,-1-1-208 0,-2 9-32 0,0 0-10272 16,0 0-2048-16</inkml:trace>
  <inkml:trace contextRef="#ctx0" brushRef="#br0" timeOffset="24272.7">27754 19278 36511 0,'-18'1'1616'0,"6"2"336"0,0 2-1568 0,-2 2-384 15,-1-2 0-15,-3 4 0 0,0 0 512 0,0 4 32 16,-1-6 0-16,0 4 0 0,0-5-304 0,0 3-64 0,1-3-16 0,2 3 0 16,-1 0-160-16,3 0 0 15,3-1 144-15,0 0-144 0,3 3 0 0,0-5 0 0,5 4 0 0,3-10 0 16,0 0 0-16,0 0 0 15,3 10 0-15,5-1 0 0,-8-9 144 0,12 3-144 0,1-1 192 0,1-3-192 16,1-2 384-16,2 1-16 0,1-3-16 0,1-2 0 16,0 2-16-16,1-1 0 15,-1-3 0-15,3 4 0 0,2-1-128 0,1-1-16 0,1 1-16 0,-1 1 0 16,1 0-48-16,-2 0-128 0,-1 1 192 0,-2-1-64 16,0 1-128-16,-1 1 0 0,-4 1 144 0,0 2-144 15,-2 1 0-15,-2 0 0 0,0 1 0 0,-1-1 0 16,1 2 0-16,-2 3 0 0,-1-2 0 0,-9-4 0 15,11 1-528-15,1 3-128 0,-2-2-32 16,0 1 0-16,0-3-2176 0,2-3-432 0,0 0-96 16</inkml:trace>
  <inkml:trace contextRef="#ctx0" brushRef="#br0" timeOffset="24478.44">28527 18773 25791 0,'0'0'2304'0,"0"0"-1856"16,-9 1-448-16,9-1 0 0,-9 11 2880 0,1 3 464 15,2 1 112-15,-3 4 0 0,-1 2-2304 0,1 5-480 16,0-2-96-16,-1 7 0 0,0-1-256 0,1 7-64 16,0 4 0-16,1-2 0 0,2-1-256 0,1 1 0 15,0 0 0-15,1-4 0 0,1 0 0 0,3-5-224 16,0-1 16-16,3-6 0 15,-1 0-2768-15,1-3-544 0</inkml:trace>
  <inkml:trace contextRef="#ctx0" brushRef="#br0" timeOffset="24659.28">28157 19246 30399 0,'0'0'2704'0,"0"0"-2160"0,0 0-544 0,0 0 0 15,9-4 1632-15,6-1 224 0,3 1 32 0,5 0 16 16,6 1-1424-16,1-6-288 0,6 1-48 0,-1 2-16 16,4-4-128-16,-3 2 0 0,0-4 0 0,-2 5 0 15,2-1-2224-15,-4 2-464 0</inkml:trace>
  <inkml:trace contextRef="#ctx0" brushRef="#br0" timeOffset="24951.86">28869 19353 32831 0,'0'0'1456'0,"0"0"288"0,10-2-1392 16,2 1-352-16,2 1 0 0,0-4 0 0,0-2 688 0,0-2 64 16,0-1 16-16,0 1 0 0,0-5-496 0,-4 3-80 15,-1-3-32-15,-1-1 0 0,-2 0-160 0,-2 3-224 0,-3-3 48 0,-1 1 16 16,-3 1 160-16,-1 1 0 15,-3 8 0-15,-1 1 0 0,-3 1 0 0,0 2 128 16,-3 3-128-16,-1 1 0 0,-3 6 0 0,0-1 128 0,-2 2-128 0,2 3 0 16,3 2 128-16,-2 0-128 15,2 0 160-15,3 2-160 0,2-1 128 0,5 0-128 0,3-2 0 0,3-2 0 16,3-1 0-16,6 0 0 0,1-6 0 0,3 2 0 31,7-4-1280-31,-1 0-288 0,2-3-64 0</inkml:trace>
  <inkml:trace contextRef="#ctx0" brushRef="#br0" timeOffset="25384.38">29593 19241 19343 0,'-8'-8'848'0,"8"8"192"0,-7-2-832 0,0 0-208 15,-1 1 0-15,-1 4 0 0,-2 3 1904 0,0 2 336 16,-3 4 64-16,-2 0 0 0,-2 1-1600 0,-1 2-320 15,-3 3-64-15,0-1 0 0,0 1 320 0,1 1 80 16,0 0 16-16,2 0 0 0,2 0-272 0,3 2-48 16,3-1-16-16,3-2 0 0,5-5-208 0,5 1-64 15,3 0 0-15,2-6 0 0,2 1 176 0,5-5 16 16,5-1 16-16,3-5 0 0,2 0 176 0,3-7 16 16,2 1 16-16,2-6 0 0,-3-3-192 0,2-2-32 15,1-2-16-15,0-2 0 0,0-3-128 0,-1 0-32 16,0-3 0-16,0 2 0 0,-3-3 0 0,-1-5 0 0,0-1 0 0,-2-4 0 15,0-2 240-15,-2-2 32 16,-4-10 16-16,-1 1 0 0,-1 0 16 0,-4-3 16 16,-1-2 0-16,-3 8 0 0,-1 3-96 0,2 14-32 15,-3 8 0-15,-1 8 0 0,-5 10-176 0,0 7-32 0,0 0-128 0,-5 19 192 16,-4 8-192-16,-1 9 0 0,-1 4 0 0,-3 6 0 16,0 5 0-16,0 5 0 0,0 5 0 0,2 4 0 15,-1 3 0-15,2-3 0 0,0 2 0 0,2-4 0 16,2-7 0-16,5-3-128 0,2-2 128 0,5-8 0 15,4-5-1792-15,2-5-240 16,2-3-48-16,0-9-15024 0</inkml:trace>
  <inkml:trace contextRef="#ctx0" brushRef="#br0" timeOffset="26085.09">30634 19262 6447 0,'0'0'576'0,"-4"-10"-576"0,-1 0 0 0,0 0 0 0,1 4 4800 0,4 6 864 15,-9-4 160-15,1 1 48 0,-1 3-4032 0,0 3-816 16,-3 1-144-16,0 2-48 0,-2 5-320 0,-2 3-64 15,-1 3 0-15,0 3-16 0,0 2 16 0,1 2 0 16,-2-4 0-16,2 3 0 0,2-2 80 0,2 0 32 16,6-1 0-16,2 0 0 0,2-3-128 0,2 0-32 15,2-3 0-15,3 0 0 0,3-5-80 0,3 1 0 16,3-5-16-16,1-1 0 0,1-5 240 0,0-3 48 16,2 0 16-16,0-4 0 0,0 1-176 0,-2-5-48 15,-2-2 0-15,0 2 0 0,-1-2-112 0,-3 2-16 0,-1 1-16 16,-3-3 0-16,-1 2-96 0,0 5-16 15,-5 7 0-15,0 0 0 0,0 0 16 0,0 0 0 16,0 0 0-16,0 0 0 0,0 0-144 0,2 12 0 16,-1 5 0-16,1 2 0 0,1 3 0 0,0-1 0 15,0 3 0-15,4-1-176 0,0-4 176 0,4-1-128 16,1-4 128-16,2-4-128 16,0-1-240-16,3-4-32 0,-1-1-16 0,2-1 0 15,0-5-336-15,-2-2-64 0,1-1-16 0,1-4 0 16,-1 1-2240-16,1-5-464 0,-1-1-96 0</inkml:trace>
  <inkml:trace contextRef="#ctx0" brushRef="#br0" timeOffset="26325.35">31301 18676 35759 0,'0'0'1584'0,"0"0"336"16,-1-5-1536-16,1 5-384 0,0 0 0 0,0 0 0 0,0 0 672 0,-1 14 64 15,0 2 16-15,-3 1 0 0,0 8-176 0,-2 1-16 16,-2 5-16-16,-1 4 0 0,0 7-192 0,-1 5-32 16,0 3-16-16,0 3 0 0,-2 3-128 0,2 0-32 15,-1-1 0-15,0-1 0 0,1 1-144 0,1-1 128 16,2-4-128-16,-1 1 128 16,2-3-1200-16,1-4-240 0,1-2-48 15,1-3-16-15,2-8-1632 0,0-3-336 0,0-3-64 0</inkml:trace>
  <inkml:trace contextRef="#ctx0" brushRef="#br0" timeOffset="26505.41">30914 19370 32255 0,'0'0'1424'0,"0"0"304"0,0 0-1392 0,0 0-336 15,0 0 0-15,14 7 0 0,4-1 2592 0,3-3 448 0,5-1 96 0,3 0 0 16,3-4-2192-16,3 0-448 0,5-2-96 0,3-2-16 31,4 2-800-31,2 0-160 0,4-5-48 0,0 1 0 0,0 1-2976 0,-2-5-608 0</inkml:trace>
  <inkml:trace contextRef="#ctx0" brushRef="#br0" timeOffset="28836.08">32238 18739 13295 0,'5'-15'576'0,"0"4"144"0,2 1-576 0,3-3-144 15,1 2 0-15,-4 5 0 0,-1-1 1024 0,2-2 192 16,-1 2 16-16,0-2 16 0,-1 3-128 0,-1-2-32 15,0 2 0-15,3-3 0 0,-3 0 192 0,-5 9 16 16,0 0 16-16,0 0 0 0,0 0-32 0,0 0 0 16,0 0 0-16,0 0 0 0,0 0-352 0,0 0-80 0,0 0-16 0,-5 11 0 15,-1 1-320-15,0-2-64 16,-1 5 0-16,-2 3-16 0,-1 2 144 0,-3 3 16 16,-1 4 16-16,-2-1 0 0,-2 5 32 0,-15 27 16 15,2-2 0-15,4 3 0 0,3 1-176 0,0 3-32 0,-1 3-16 0,1-5 0 16,-2-11-272-16,1-4-160 0,1-8 192 15,-1-3-192-15,4 0 128 0,0 0-128 0,2 2 0 16,3 0 0-16,-1 1 256 0,5-2-64 0,0-2-16 0,7-16 0 16,1 0-176-16,1 1 160 0,0 0-160 0,0 0 160 15,3-3-160-15,3 0 0 0,0-1 0 0,5 10 128 16,3-6-128-16,-1-2 0 0,-1-4 0 0,1-3 0 16,4-5-528-16,-1-3 16 0,-1 0 0 0,1-5 0 15,0 0-2352-15,-1-5-464 0,0-1-80 0</inkml:trace>
  <inkml:trace contextRef="#ctx0" brushRef="#br0" timeOffset="29031">31745 19398 18431 0,'0'0'816'0,"0"0"160"0,0 0-784 0,0 0-192 16,12 0 0-16,1 0 0 0,5 2 4672 0,4-1 880 15,3 0 176-15,3 1 32 0,3 0-4384 0,1-1-880 16,-1-1-176-16,-1-1-48 0,-2-1-464 0,-3 2-112 16,-2-2-16-16,-3 0 0 15,-1-2-2176-15,-1 1-432 0,-4 2-80 0</inkml:trace>
  <inkml:trace contextRef="#ctx0" brushRef="#br0" timeOffset="29352.23">32509 19636 16575 0,'-19'13'1472'0,"5"-6"-1168"0,-3 5-304 0,-2-1 0 15,-1 6 3360-15,-2 2 608 0,0 1 128 0,9-7 32 16,-2 2-2352-16,-2 2-480 0,1 1-80 0,-2-2-32 16,1 2-288-16,3 0-64 0,3-1-16 0,-7 15 0 15,8-8-192-15,6-3-48 0,7-3 0 0,4-3 0 0,5 1 80 0,-2-9 16 16,4 0 0-16,5-2 0 0,4-2 96 0,2-1 32 15,2-2 0-15,1-1 0 0,0-3-80 0,20-6-16 16,-10 0 0-16,-6-4 0 0,-8 1 80 0,-5 1 16 16,-6-2 0-16,-5 0 0 0,-5 0-128 0,-4 1-32 15,-4-4 0-15,-5 0 0 0,-7-2-272 0,-2-3-64 16,-4-1-16-16,-5 3 0 0,-3 2-288 0,-5 3 0 16,-2 1 0-16,16 7 0 0,-3-2-384 0,-1 2 0 15,1 2 16-15,1-3 0 16,1 2-1456-16,3 2-288 0,3-1-64 0</inkml:trace>
  <inkml:trace contextRef="#ctx0" brushRef="#br1" timeOffset="145951.87">526 14936 11167 0,'0'0'496'0,"0"0"96"0,0 0-464 0,0 0-128 16,0 0 0-16,0 0 0 0,4 14 304 0,-1-4 32 15,-1 3 16-15,-1-1 0 0,1-3 48 0,-1 4 16 16,0 0 0-16,2 1 0 0,-2 3-176 0,-1 5-48 16,0-3 0-16,3 1 0 0,-2-1 16 0,-1 2 0 15,0-2 0-15,0 1 0 0,0 1 16 0,2 4 0 16,1-1 0-16,-1 5 0 0,1-1-96 0,0 5 0 16,2 3-128-16,1 1 192 0,2 0-64 0,1 0 0 15,2-2-128-15,-1 1 192 0,3-3-32 0,0-3-16 0,-1-3 0 16,-3-12 0-16,1 3-144 0,3 5 160 15,1 1-160-15,3 3 160 0,0-1-32 0,4 0-128 0,0 3 192 0,24 19-64 16,-5-8-128-16,0-6 192 0,-3-6-192 0,0 0 192 16,-1 3-192-16,0-6 192 0,0-2-192 0,-2 0 192 15,-1-3-48-15,1-1 0 0,2-2 0 0,2-1 0 16,1-4 176-16,6-1 16 0,3 4 16 0,3-6 0 16,0 0-48-16,-1-6-16 0,-2-1 0 0,0 1 0 15,2-2-16-15,1 2 0 0,2 0 0 0,2 1 0 16,2 0-144-16,1 0-128 0,2 1 192 0,-2-1-192 15,0-2 160-15,-2 0-160 0,1 0 128 0,1 1-128 16,6-1 128-16,3 3-128 0,2-4 0 0,-3-1 128 16,-3 0-128-16,1 2 0 0,0-2 0 0,3 1 0 15,3-1 0-15,2 1 0 0,3 2 0 0,-1-1 0 16,-3-3 0-16,-1 2 0 0,0 2 0 0,4 1 0 0,3-3 0 0,0 2 0 16,-5-2 0-16,1 1 0 0,-2 0 0 0,1-1 0 15,3-1 0-15,3-1 0 0,3-2 0 0,-2 1 0 16,-4-6 144-16,2 3-144 0,1 0 304 0,3-4-16 15,4 3 0-15,-2-2 0 0,0-4-96 0,-2 1 0 16,-2 2-16-16,5-1 0 0,3 1-32 0,0-4 0 16,-6-1 0-16,2 0 0 0,-4 3-16 0,3-1-128 15,5 2 192-15,-2-2-64 0,-1-5-128 0,0-1 0 16,0 0 0-16,1-1 0 0,1 0 128 0,2-1-128 16,-2-3 0-16,-1 0 128 0,1-1-128 0,0-1 160 15,2 2-160-15,0 0 160 0,-1-2-160 0,-4 2 0 16,-4 1 144-16,-1 2-144 0,1-1 128 0,1 4-128 0,3-1 128 15,-5 1-128-15,-5-2 0 0,-2 1 0 16,-2 3 0-16,1 0 0 0,2 5 0 0,1-2 0 0,-4-2 0 0,-2 2 0 16,-2 0 0-16,-2 1 0 0,-2 1 0 0,3 2 0 15,2-1 0-15,0 1 0 0,0 2 0 0,-1-3 0 16,-1 1 0-16,-3 0 0 0,-3 1 0 0,3 3 0 16,3-1 0-16,-1 2 0 0,2-3 0 0,-3 3 0 15,-3-2 0-15,-2 1 0 0,0-1 0 0,2 2 0 16,-2 1 0-16,3-1 0 0,3 2 0 0,-2 1 0 15,-4 0 0-15,-1 1 0 0,-2 2 0 0,-2 0 0 16,-3 1 0-16,0 4 0 0,1 1 0 0,3 3 0 16,0 0 0-16,-1 3 0 0,0 0 0 0,-4 2 0 15,-2-4 0-15,0-1 0 0,2 1 0 0,-2 2 0 16,1-1 0-16,4 2 0 0,2-3 0 0,-2 3 0 0,0-2 0 16,-4 2 0-16,-4 1 0 0,-1 1 0 15,0-1 0-15,-1 2 0 0,-3 0 0 0,-1-1 0 0,1 4 0 0,0 3 0 16,3 2 0-16,-3 2 0 0,-1-3 0 0,0 2 0 15,0-4 128-15,-4 4-128 0,-5-2 0 0,-3-1 144 16,-2-1-144-16,-2-3 0 0,-3 2 192 0,1-2-192 16,-2-1 192-16,-3-2-192 0,-3-1 304 0,1-1-48 15,-5-1-16-15,1 0 0 0,-3-1 64 0,-1 4 16 16,-2 0 0-16,0-2 0 0,-4 0-16 0,2-4 0 16,-2 0 0-16,-1 0 0 0,-1-4 48 0,2 2 16 15,-4-3 0-15,-1 2 0 0,-2-3-112 0,0-2 0 16,2 1-16-16,7-5 0 0,-10 5-64 0,1-3-16 15,-1 1 0-15,-1-2 0 0,1-1-160 0,0-1 160 16,1 0-160-16,2-2 160 0,7 3-160 0,-9-4 0 0,1-2 144 0,8 6-144 16,-6-6 0-16,2-3 128 0,4 9-128 0,-1-10 0 15,2-3 128-15,3 1-128 0,1 1 128 0,0-4-128 16,4-1 128-16,2 1-128 0,1-1 160 0,2-2-160 16,-2 0 0-16,5-1 0 0,2 0 0 0,1 0 0 15,2 0 0-15,2 1 0 0,1 3 0 0,5-2 0 16,1-1 0-16,4-1 0 0,3-1 0 0,3 1 0 15,1-1 0-15,-1 2 0 0,-1-1-128 0,2 2 128 16,-3-1 0-16,2 3 0 0,1 1 0 0,0-1 0 16,1 2 0-16,1-1 0 0,2 3 0 0,4 3 0 15,-2 1 0-15,-1 1 0 0,-4 3 0 0,-1-1 0 16,-1 1 0-16,0 1-128 0,-2 4 128 0,2 1 0 16,-1-2 0-16,2 2 0 0,2 0-128 0,1 5 128 15,2-2 0-15,-1 2 0 0,-3 4 0 0,2 0 0 0,1 0 0 16,-1 0 0-16,2 2 0 0,3 2 0 0,0-4 0 15,3 4 0-15,3 0 0 0,2 4 0 0,-2 5 0 0,-1-4-128 16,-2-2 128-16,3-1 0 0,4 0 0 0,4 0 0 16,3-4 0-16,0-3 0 0,-1-1 0 0,0-1 0 15,2 0 0-15,-2-5 0 0,1-2 0 0,5 1 0 16,4-1 0-16,-2-2 0 0,2-5 0 0,-3 0 0 16,2-1 0-16,0 0 144 0,3 3-144 0,-3 1 0 15,3 0 0-15,-2-4 128 0,-1-3-128 0,-5 5 0 16,3 2 144-16,4 2-144 0,3-2 0 0,-1-3 128 15,-3-1-128-15,0 3 0 0,2 1 0 0,2 2 0 16,1-1 0-16,2 1 0 0,-1-2 0 0,0 0 0 16,-2-1 0-16,4 2 0 0,2 1 0 0,1-1 0 15,-1-3 0-15,0 1 128 0,-2 0-128 0,0-3 0 0,0 4 128 0,4-1-128 16,1 1 0-16,-1-3 0 0,-6-4 0 0,6 4 0 16,0 1 0-16,3-2 0 0,-1 0 0 15,1-4 0-15,-4 1 0 0,4-1 0 0,0 3 0 0,-1-4 0 16,3-1 0-16,-1-1 0 0,-1-1 0 0,1 1 0 15,2 2 0-15,1-3 0 0,0-3 0 0,-1 2 128 16,-2-3-128-16,2 2 0 0,1 1 0 0,-3 2 0 16,-2-4 0-16,-2 1 128 0,0-2-128 0,2 0 128 15,1-1 0-15,0-1 0 0,-8-4 0 0,0 1 0 16,-3 2 64-16,-1 0 32 0,0 1 0 0,-3-3 0 16,-2 0-16-16,-3 0 0 0,-6-4 0 0,-3 4 0 15,-3 2 144-15,-1-2 32 0,-2 2 0 0,-1 1 0 16,-3-1-112-16,-1-1-16 0,-4 0 0 0,-3 2 0 15,-6 2-16-15,-1 0-16 0,-1-1 0 0,-2 2 0 16,-1 0-16-16,-1 2 0 0,-3-1 0 0,2 3 0 0,-2 0-208 16,1 3 144-16,-3-2-144 0,0 6 128 0,-3-2-128 15,-1 2 0-15,-2 1 0 0,-2-2 0 0,-3 4 0 16,-4 0 0-16,0 3 0 0,-3 0 0 16,-9 0-960-16,0 0-128 0,5 9-32 0,-5 4-10432 15,-7 1-2080-15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09:02.781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15349 3710 11055 0,'-12'-13'480'0,"6"7"112"0,0 3-464 0,-2-5-128 0,0 2 0 0,2 2 0 0,0-2 1280 0,6 6 224 15,-9-5 48-15,0 1 16 0,-1-2-688 0,1-1-144 16,0 3-32-16,0 2 0 0,0-3-64 0,0 0 0 15,2 0-16-15,-1 3 0 0,8 2-64 0,-9-2-16 16,9 2 0-16,0 0 0 0,0 0 16 0,0 0 0 16,0 0 0-16,0 0 0 0,0 0-192 0,0 0-48 15,13 9 0-15,2 0 0 0,2-4 192 0,2 1 48 16,1 0 0-16,3-2 0 0,1 0-16 0,4 0 0 16,5 1 0-16,4-1 0 0,4-2-96 0,4 2-32 15,5-1 0-15,3 0 0 0,5 1-96 0,-1-4-32 0,0 0 0 16,3 0 0-1,1 0-736-15,1-1-160 0,4 0-32 0,3 1 0 0,3 2 1744 0,-1 0 352 0,-3-2 64 16,-1 0 16-16,4 1-960 0,-2 1-176 0,3 2-32 0,2 0-16 16,1-3-128-16,-1 1-32 0,-2-1 0 0,1 1 0 15,-1-2-192-15,4 4 144 0,3 1-144 0,0 0 128 16,-3-2-128-16,1-1 0 0,-2 2 144 0,2 0-144 16,2 2 0-16,1-3 0 0,1 2 0 0,-1-2 128 15,-2-3-128-15,2 3 0 0,-2 0 0 0,2-1 0 16,4-2 0-16,-2-1 0 0,-3-3 0 0,0 1 0 15,0 1 0-15,1 0 128 0,2-2-128 0,-2 1 0 16,-1-3 160-16,-1 1-32 0,-2 1-128 0,3 2 192 16,0-5-64-16,-2 1-128 0,-1 0 176 0,1-3-176 15,-2 2 160-15,0-2-160 0,-2 3 128 0,2 1-128 16,0-4 0-16,-3 3 0 0,-4-3 128 0,0 1-128 0,-2 3 0 0,-3-3 0 16,-2 3 0-16,2 2 0 0,-1 0 128 15,-2-2-128-15,-3-1 0 0,-3 1 128 0,0-1 0 0,-1 3 0 16,-3-1 0-16,-1 1 0 0,1-1 0 0,0-2 0 15,-2 1 0-15,0 1 0 0,0-2-128 0,-4 2 160 16,-5 0-160-16,-1 2 160 0,0-1-160 0,-2 2 192 16,-3-3-192-16,-3 3 192 0,-3 0-192 0,-3-1 192 15,-2 1-192-15,-2-2 192 0,-2 3-48 0,-1 2 0 16,-2-1 0-16,-1 2 0 0,-5-2-16 0,-9-1 0 16,10 4 0-16,-10-4 0 0,0 0 48 0,0 0 0 15,0 0 0-15,0 0 0 0,0 0 16 0,0 0 16 16,0 0 0-16,0 0 0 0,0 0-80 0,0 0 0 15,0 0-128-15,0 0 192 0,0 0-192 0,0 0 128 16,-12 1-128-16,1 0 0 0,1 0 0 0,1-2 128 0,-2 0-128 0,-1 0 0 31,-1-2-704-31,-1 2-192 0,-3 0-48 0,-4-1-11856 0,-2 1-2368 0</inkml:trace>
  <inkml:trace contextRef="#ctx0" brushRef="#br0" timeOffset="1452.09">2588 9679 17215 0,'-11'-4'768'0,"11"4"144"0,-9-4-720 0,9 4-192 0,-8-1 0 0,8 1 0 15,-8-2 544-15,8 2 80 0,-10 0 16 0,10 0 0 16,-9 0-112-16,9 0-16 0,-10 0 0 0,3 0 0 16,7 0 128-16,0 0 0 0,-9 2 16 0,9-2 0 15,0 0-96-15,0 0-32 0,0 0 0 0,0 0 0 16,0 0-176-16,0 0-32 0,0 0-16 0,0 0 0 16,0 0 48-16,0 0 16 0,0 0 0 0,11 4 0 15,2-4 144-15,-2 0 16 0,5-3 16 0,1 0 0 0,4 1-48 0,-1-1-16 16,0 1 0-16,6 2 0 0,-1-3-224 0,3 1-32 15,3-2-16-15,0 3 0 0,2-1 32 0,3 1 0 16,2-1 0-16,0-1 0 0,6 2-64 0,-1-2-16 16,0 1 0-16,0-2 0 0,0 0-16 0,1 0 0 15,-4 0 0-15,0-3 0 0,-1 0 80 0,2 1 16 16,-2-2 0-16,2 5 0 0,0-1-80 0,-1-3-16 16,0 2 0-16,-2 0 0 0,-1-4-144 0,-3 4 192 15,-2 1-192-15,-4-3 192 0,-3-1-192 0,-2-2 0 16,-3 2 0-16,1 5 0 0,-6-4 144 0,-1 3-144 15,-4 3 160-15,-10 1-160 0,0 0 256 0,0 0-64 16,0 0 0-16,0 0 0 0,0 0 128 0,0 0 0 16,-15 3 16-16,-4 4 0 0,-4 2-144 0,-4 1-16 0,-5-2-16 0,-4 1 0 15,-6-3-160-15,-4 1 128 0,-2 0-128 0,-2-3 128 16,-1 1-128-16,0 3 0 0,0-3 144 16,-1 1-144-16,-1 2 128 0,-2-4-128 0,-1-1 160 0,0-1-160 15,-1-1 160-15,5 3-160 0,1-2 160 16,4 1-160-16,1-1 128 0,4 2-128 0,3 0 0 0,7 1 0 15,1-1 144-15,1-3-144 0,4-1 128 0,4 2-128 16,4 0 0-16,5 1 0 0,5-1 0 0,8-2 0 16,0 0 0-16,0 0 0 0,0 0 0 0,19-1 0 15,5 0-160-15,5-2 160 0,4-1-208 0,6 0 80 16,5-4 128-16,5 1-160 0,6-2 160 0,6 3-160 16,5 2 160-16,4-3 0 0,1-1-144 0,2 2 144 15,-1-5 0-15,4 8 0 0,2-1 0 0,2 0 0 16,1 0 0-16,2 0 0 0,-3 2 0 0,-1-2 0 0,1-1 0 15,3 2 0-15,2-1 0 0,-4 3 0 0,-3-3 0 0,-5-1 0 16,-3 2 0-16,-1 1 0 0,-1 4 0 0,-3-1 128 16,-4-1-128-16,-9 2 128 0,-6 3-128 0,-10-1 160 15,-7 1-160-15,-10 2 160 0,-6-1-32 0,-7 2-128 16,-2 2 192-16,-9 4-64 0,-7-1 192 0,-8 3 16 16,-8 2 16-16,-9 5 0 0,-10 0-176 0,-6 3-48 15,-7 2 0-15,-3-1 0 16,-4 0-1088-16,1 2-240 0,2-1-32 0,-4 4-16 15,-3-2-1648-15,5-2-336 0</inkml:trace>
  <inkml:trace contextRef="#ctx0" brushRef="#br0" timeOffset="5791.1">28177 10037 2751 0,'-4'-5'256'0,"0"-1"-256"0,1 2 0 0,3 4 0 16,-9-3 1920-16,1 2 320 0,-1-4 80 0,0 2 16 16,-1 3-1536-16,0 0-304 0,-2-1-64 0,1 1-16 15,1-1 16-15,-2 2 0 0,2 3 0 0,-1-2 0 16,-3 0 176-16,1-1 32 0,-1 0 16 0,1 1 0 16,-1 0-48-16,0 2-16 0,0 2 0 0,1-2 0 0,-3-1 48 0,4 0 16 15,-4 0 0-15,2 1 0 16,2-2-16-16,3 1-16 0,9-3 0 0,0 0 0 0,0 0 80 0,0 0 0 15,0 0 16-15,15 0 0 0,5 0-48 0,7-3-16 16,5-3 0-16,10 2 0 0,7 0-192 0,7 3-32 16,9 0-16-16,6-2 0 0,5-3-256 0,-4 1-160 15,-2 0 192-15,7 1-192 0,6-1 160 0,4 2-160 16,5 1 128-16,-1 0-128 0,-4-1 160 0,3 1-160 16,8 5 192-16,-4 1-192 0,-2 1 144 0,-6 0-144 15,-6-3 0-15,-1 2 144 0,-4 5-144 0,-4 1 0 16,-3 3 144-16,-9-4-144 0,-7 0 0 0,-10-4 0 15,-9 0 0-15,-7 1 128 0,-7-2-128 0,-8-3 0 0,-11-1 128 0,0 0-128 16,0 0 192-16,-11 9-16 16,-7 0-16-16,-10-2 0 0,-9 0 96 0,-9-3 0 0,-6-1 16 0,-6 0 0 15,-6 0-64-15,-2 2-16 0,-2-1 0 0,-9-2 0 16,-10 0 96-16,-4 0 16 0,0-1 0 0,-2 1 0 16,0-4-48-16,-2 4-16 0,-4 2 0 0,2-2 0 15,7 1-240-15,7-1 144 0,6-2-144 0,8 1 128 16,4 3-128-16,7 1 160 0,3 0-160 0,13-1 160 15,9 1-160-15,12 0 160 0,7-1-160 0,14-4 160 16,0 0-160-16,10 1 0 0,9 2 0 0,11-3 0 16,11-4 0-16,11 2 0 0,9-5 0 0,6 1 0 15,8 1 0-15,11-3 0 0,8 3 0 0,1 0 0 16,-1-4 0-16,1 3 0 0,3 1 0 0,3 0 0 16,0 2 0-16,-5 1 0 0,-9-1 0 0,-4 0 0 15,-5 2 0-15,-6 2 0 0,-2 1 0 0,-9-1 128 0,-8 0-128 0,-12 1 0 16,-12 0 144-16,-8-1-144 0,-9-1 0 0,-12 0 0 15,0 0 0-15,-17 3 0 0,-13 1 0 0,-13-2 144 16,-10 0-144-16,-10-1 0 0,-6 3 0 0,-9-1 0 16,-5 3 0-16,-12-3 0 0,-13 0 0 0,-1-1 0 15,-1-2 0-15,-5 2 0 0,-6-4 0 0,4 2 0 16,8 0 176-16,-1 0-48 0,10-1 272 0,2 1 64 16,4 1 16-16,11 1 0 0,13-1-32 0,9-1-16 15,11 0 0-15,11 2 0 0,9 2-288 0,12 0-144 16,9-1 160-16,9-3-160 0,0 0 0 0,18 5 0 15,9 1 0-15,11-3 0 0,11-3 0 0,16-2 0 16,13-4 0-16,8 2 0 0,11 2 0 0,1 0 0 0,5-3 0 16,9 0 0-16,5 4 0 0,-2 1 0 0,-3 0 0 15,4-1 0-15,4-3 0 0,-9 3 0 0,-7 1 0 0,-6 0 0 16,-1-2-128-16,-6 2 128 0,-7 0-192 0,-11 2 192 31,-14 0-1520-31,-6 2-192 0,-12 2-32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7:30.60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27792 13225 9215 0,'0'0'816'0,"0"0"-656"15,0 0-160-15,0 0 0 0,0 0 864 0,0 0 144 16,0 0 16-16,0 0 16 0,0 0-336 0,0 0-80 0,0 0-16 0,0 0 0 15,0 0-224-15,0 0-64 0,0 0 0 0,0 0 0 16,0 0-192-16,0 0-128 0,-8-6 160 0,2 2-160 16,6 4 512-16,0 0 0 0,-8-5 0 0,8 5 0 15,-7-3 256-15,7 3 48 0,0 0 16 0,0 0 0 16,0 0-192-16,0 0-16 0,0 0-16 0,0 0 0 16,0 0-224-16,0 0-32 0,0 0-16 0,11 10 0 15,-1-5 272-15,5 0 48 0,3 2 16 0,3-5 0 16,2 2 160-16,2 0 16 0,0 1 16 0,5-1 0 15,1 0-224-15,1-1-32 0,4 0-16 0,2-2 0 16,1-2-208-16,4 1-64 0,3 4 0 0,1-2 0 16,-1 1-128-16,1-2-16 0,-6 3-16 0,1 0 0 15,-2 1-160-15,2-1 0 0,2 0 144 0,1 2-144 16,0-2 0-16,2-1 0 0,1 0 0 0,-1 0 128 16,-1-2-128-16,-2 3 0 0,0-1 128 0,-2-1-128 0,-2-2 272 0,2 0-16 15,0 0 0-15,0 1 0 0,0 2 64 0,3-3 0 16,-1 0 0-16,-1 2 0 0,-1 1-144 0,-4-1-32 15,-1 2 0-15,-3-3 0 0,-4-1-144 0,-2 3 0 16,-2-1 0-16,1 0 128 0,-1-2-128 0,-1 2 0 16,-1-1 0-16,0 2 0 0,0 1 0 0,-2-2 128 15,0 2-128-15,-2-1 0 0,0 1 0 0,2 1 128 16,-4-2-128-16,-1 1 0 0,-1 1 208 0,0 2-32 16,0-4-16-16,-1 0 0 0,-1 1-160 0,0 2 160 15,0 1-160-15,0-1 160 0,-2-1-160 0,1 0 0 0,-1-1 144 16,-1 1-144-16,2 0 128 0,-2-1-128 0,-1-3 160 15,-10-1-160-15,10 5 128 0,-1-1-128 0,-9-4 0 16,0 0 144-16,9 6 0 0,-9-6 0 0,8 3 0 0,-8-3 0 16,0 0 48-16,0 0 0 0,0 0 0 0,0 0 0 15,0 0-32-15,0 0 0 0,0 0 0 0,0 0 0 16,0 0-160-16,0 0 192 0,-10 4-192 0,0-2 192 16,-1-2-192-16,-1 2 0 0,-2-4-160 0,-3 1 160 31,-1 0-1136-31,-1 1-128 0,-4-2-16 0,-1 1-10080 0,-4 0-2016 0</inkml:trace>
  <inkml:trace contextRef="#ctx0" brushRef="#br1" timeOffset="6721.7">6025 13402 15087 0,'0'-13'656'0,"0"13"160"0,4-9-656 0,2-2-160 0,1 3 0 0,0-2 0 16,1 1 592-16,2 0 96 0,0 3 16 0,2-1 0 15,0-2-304-15,4 4-48 0,0-2-16 0,1 0 0 16,-2 2-336-16,3-1 0 0,2 1 0 0,0 2 0 15,1 2 0-15,0 1 144 0,6 0-144 0,-2 0 0 16,0 0 0-16,-1 1 0 0,2 2 0 0,1-1 0 16,4 1 0-16,2 1 0 0,1-3 0 0,0 1 0 15,5 0 0-15,4-1 192 0,4 3-64 0,2 0-128 16,3-1 0-16,-1 1 0 0,-2-1-160 0,-1 2 160 16,1 1-128-16,2 1 128 0,1-1 0 0,6 4 0 15,3-2 0-15,1 2 0 0,1-1-144 0,-1 1 144 16,-1-1 0-16,0 0 0 0,2 0 0 0,2 0 0 0,6-1 144 0,2 1-16 15,-4-4 0-15,1 4 0 0,-1 0 48 0,2 1 0 16,2-1 0-16,5 1 0 0,8-2-176 0,-4 1 0 16,-3-3 144-16,2 3-144 0,3-4 0 0,4 2 144 15,4 2-144-15,0-7 0 0,-5-1 128 0,3 1-128 16,2-1 0-16,3 0 0 0,4-1 128 0,0-1-128 16,-5-2 0-16,3 2 0 0,3 1 128 0,-1-1-128 15,2-6 0-15,-3 2 0 0,0 0 0 0,5 0 0 16,6 0 0-16,-4 0 0 0,-5-1 0 0,4-2 0 15,0 3 0-15,1 1 0 0,2-3 0 0,-4-1 0 16,-1-1 128-16,5 3-128 0,6 1 0 0,-4-3 0 0,-5 0 0 16,4-1 0-16,4 2 0 0,-4 0 0 0,-2-4 0 0,-3 5 0 15,1-2 0-15,4 3 0 0,4-4 0 0,-4 1 0 16,-6 2 0-16,2 0 0 0,3 2 0 0,-3 1 0 16,0-2 0-16,-2 1 0 0,-4 2 0 0,8-1 0 15,5 1 0-15,-4 1 0 0,-11 1 128 0,2 0-128 16,3 0 0-16,0 0 0 0,1 1 0 0,-1 0 0 15,-9 0 0-15,5 2 0 0,3-1 0 0,-3 4 0 16,-4-4 128-16,-3-1-128 0,-2 2 0 0,2 1 0 16,4 2 128-16,-2-1-128 0,-7-2 0 0,-3 3 0 15,-3 0 176-15,0-1-176 0,4 2 160 0,-3 0-160 16,-3-3 0-16,-3 1 0 0,-4 2 0 0,-3-2 0 16,-1 2 0-16,2 2 128 0,0-2-128 0,0 0 144 15,-7-2 112-15,-4 3 0 0,-4 1 16 0,-3-3 0 16,-1-1 48-16,-5 0 16 0,-2 1 0 0,0 2 0 0,-2-2-48 15,1 0-16-15,-6 1 0 0,1-1 0 0,-5-1-16 0,-5 2-16 16,-2-2 0-16,-2 0 0 0,-3-1-96 0,-2 4-16 16,-3-4 0-16,-2 0 0 0,0-2-128 0,-3 2 0 15,-9-4 0-15,0 0 0 0,0 0-192 0,0 0-80 16,0 0-16-16,0 0 0 16,0 0-1440-16,0 0-272 0,-14 4-64 0,-8-2-16 0</inkml:trace>
  <inkml:trace contextRef="#ctx0" brushRef="#br0" timeOffset="61895.18">2841 3083 11055 0,'11'-19'480'0,"-2"7"112"0,4 4-464 0,1-5-128 0,1 1 0 0,1 2 0 0,0-4-176 0,2 3-48 16,1 1-16-16,-3-2 0 0,-2 3 624 0,-1-2 112 15,-3-1 16-15,-3 4 16 0,-7 8 16 0,6-7 0 16,-1-3 0-16,-5 10 0 0,0 0-144 0,-4-6-16 16,-1-2-16-16,-1 3 0 0,-3 1-128 0,-1-1-32 15,-2 3 0-15,-2-1 0 0,-2-1-208 0,1-1 176 16,-1-4-176-16,1 3 160 0,0-2 0 0,0 2 0 16,-2 0 0-16,2-2 0 0,-2 3 160 0,2 1 48 15,0-4 0-15,-2 2 0 0,-1 2 16 0,1-1 0 16,-1 1 0-16,0 0 0 0,0 2-128 0,-2-2-32 15,-3 0 0-15,-4 1 0 0,-1 0-32 0,-1-1-16 16,-1-1 0-16,-2 0 0 0,-1 2-176 0,1 1 0 0,0 1 0 0,2-1 0 16,0 5 192-16,4 2 0 0,-3 4 0 0,2 0 0 15,0 2-64-15,3 4-128 0,-3 2 192 0,3 2-64 16,0-1-128-16,0 0 0 0,-4-2 0 0,4 2 0 16,-2 1 0-16,2 1 0 0,1 1 0 0,0 5 0 15,2 0 0-15,-1 3 128 0,2-1-128 0,1 1 0 16,0-3 0-16,2 4 128 0,2 2-128 0,0 2 0 15,-3-3 176-15,4 4-48 0,-1 1-128 0,1 0 192 16,1 0-192-16,2 1 0 0,-2 1 0 0,3-2 0 16,-1-4 0-16,4 1 0 0,2-1 0 0,2-2 0 15,1-1 160-15,2 2 32 0,1 1 16 0,1-3 0 16,2 0 48-16,3 3 0 0,2-4 0 0,-2 0 0 16,1-2-112-16,2 2-16 0,-1 2 0 0,1-6 0 15,1 4-128-15,1-4 160 0,1 1-160 0,1 1 160 0,0-3-160 0,1 1 0 16,1 1 144-16,2-2-144 0,0 0 0 0,2 2 128 15,1-2-128-15,3 1 0 0,-3-1 0 0,2-2 0 16,-1-4 0-16,1 0 128 0,2-3-128 0,-1-1 0 16,-1-1 0-16,-1 0 128 0,-2-6-128 0,3-1 144 15,1-1-144-15,2 1 160 0,-1-2-160 0,2 1 192 16,2-2-192-16,1-1 192 0,2 2-192 0,3 1 128 16,0-4-128-16,2-4 128 0,1 1-128 0,0-3 0 15,-1-3 144-15,1-1-144 0,-3-7 160 0,-1 1-32 16,-1-1-128-16,3 1 192 0,-1-1-64 0,2 1-128 15,0-3 176-15,0-2-176 0,1 1 128 0,-3 1-128 16,1-3 0-16,2 2 0 0,-2-3 0 0,-4 0 128 0,-2 2-128 0,-1-5 0 16,-2 2 256-16,0 1-64 0,1-1-16 0,-3 1 0 15,-3 0 16-15,-1-2 0 0,-2-1 0 0,2 1 0 16,-1-4 32-16,0 1 16 0,-2 0 0 0,0-4 0 16,-4-2-16-16,1-1 0 0,-2 0 0 0,0-1 0 15,-2-3-48-15,1 1-16 0,-4 0 0 0,0 2 0 16,-3 3 0-16,0 0 0 0,-3 0 0 0,0 0 0 15,-2 1 160-15,-2-1 48 0,-2-3 0 0,-3 3 0 16,-2 3-80-16,-1 2-16 0,-2-3 0 0,-4 1 0 16,0-2-48-16,-2 0-16 0,0 1 0 0,-1-1 0 15,0 4-208-15,-1 0 144 0,-2 4-144 0,-1-2 128 16,-1 2-128-16,0 1 0 0,-1 0 0 0,2 4 128 16,-3 2-128-16,-3 0 0 0,-3 0 144 0,0 3-144 0,-1-2 0 0,-1 1 0 15,-3-1 0-15,2 5 128 0,0 2-128 0,2-1 0 16,1 1 0-16,1 1 0 0,1 5 0 15,-1 0 0-15,-2 2 0 0,0 2 0 0,-1 2 0 0,-2 0-128 16,-5 5 128-16,-1-2-128 0,-1 5 128 0,1-1 0 16,1 4-144-16,0 1 144 0,1 1 0 0,0 2 0 15,2 1-144-15,1 2 144 0,2 3 0 0,-1 4-128 16,-1-1 128-16,1 0 0 0,-1 1 0 0,0 0-128 16,1 4 128-16,2 1 0 0,1 0 0 0,2-1 0 15,1 1-128-15,1 4 128 0,1 5 0 0,1-1 0 16,1 1 0-16,4 2 0 0,1 0 0 0,1 5 0 15,1-2 0-15,4 0 0 0,1 1-128 0,3-3 128 16,3-1 0-16,2 1 0 0,1 0 0 0,4 2-128 16,1-3 128-16,3 0 0 0,2 1 0 0,2-2 0 15,4 3 0-15,0-3 0 0,0 1 0 0,5-3 0 0,3 1 0 0,2 1 0 16,2-3 0-16,5-1 0 0,1-1 0 0,2 1 0 16,1 1 0-16,3-5-128 0,5-5 128 0,2 0 0 15,2 2-160-15,-2-7 160 0,1-2-128 0,1-2 128 16,0-2 0-16,2-3-128 0,1-1 128 0,4-3 0 15,3-1 0-15,4-7 0 0,0-4 0 0,-1-2 0 16,0-2 0-16,1-6 0 0,0-4 0 0,3-2 0 16,1-1 0-16,4-8 0 0,3 0 0 0,-2-4 0 15,-2 1 0-15,0-5 0 0,0-3 0 0,-1-5 0 16,-2 0 0-16,0-4 0 0,0-6 0 0,-1-1 128 16,-3-4-128-16,-5-4 0 0,-5 3 0 0,-5 0 0 15,-2 2 128-15,-7 3-128 0,-4 8 128 0,-6 2-128 16,-5 5 176-16,-5 5-48 0,-4 7 0 0,-6 1 0 0,-5 1-128 0,-3 2 192 15,-4 2-192-15,-5 4 192 16,-4 1-1152-16,-7 4-240 0,-7 0-32 0</inkml:trace>
  <inkml:trace contextRef="#ctx0" brushRef="#br0" timeOffset="63044.24">23170 13142 2751 0,'-5'-7'256'0,"5"7"-256"0,-6-4 0 0,6 4 0 15,0 0 2672-15,-5-1 480 0,1-2 112 0,4 3 0 16,0 0-1568-16,0 0-320 0,0 0-64 0,0 0-16 15,0 0-608-15,0 0-128 0,0 0-32 0,0 0 0 16,11 0 96-16,1-1 16 0,0 1 0 0,1 0 0 16,2 1 64-16,3-1 0 0,5-3 16 0,1 0 0 15,0 3-32-15,5 0-16 0,1-2 0 0,3 1 0 16,2 1-96-16,0-1-32 0,5 1 0 0,0 0 0 16,-1-1-144-16,1-1-16 0,-5 1-16 0,-1 0 0 15,1-1-224-15,-2 1-144 0,0 1 192 0,-1 1-192 16,-1 1 0-16,0 0 0 0,-3-2 0 0,-3 3 0 15,1 1-1536-15,-1 3-432 0,1-2-80 0</inkml:trace>
  <inkml:trace contextRef="#ctx0" brushRef="#br0" timeOffset="63688.38">30871 13280 2751 0,'-17'-8'128'0,"8"3"16"0,0-2-144 0,2 5 0 0,-1-2 0 0,8 4 0 15,0 0 3856-15,0 0 752 0,0 0 128 0,0 0 48 16,0 0-2800-16,0 0-544 0,0 0-112 0,13-2-32 15,2-2 0-15,5-1 0 0,7 0 0 0,5 2 0 16,3-2-496-16,5-1-96 0,0-1-32 0,4 0 0 16,0 3-416-16,3 1-64 0,1 2-32 0,2 1 0 15,1 3-304-15,-2 0-64 0,1 2-16 0,-2 1-9216 16,-2-6-1840-16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09:23.277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825 7932 14735 0,'-9'-6'1312'16,"5"2"-1056"-16,2 0-256 0,2 4 0 0,0 0 320 0,0 0 0 16,-2-7 0-16,2 7 0 0,0 0 240 0,0 0 48 15,0 0 16-15,0 0 0 0,0 0-224 0,0 0-32 16,11-11-16-16,-11 11 0 0,0 0-160 0,14 0-48 15,-14 0 0-15,0 0 0 0,17 5 32 0,-1-1 0 16,-5 0 0-16,3 4 0 0,0-3 160 0,0 0 48 16,3 2 0-16,0 1 0 0,1-2-48 0,2 1 0 15,-2-3 0-15,5 2 0 0,-3 2 48 0,1-3 0 16,-2 0 0-16,3 1 0 0,2-1 32 0,2 0 16 0,2 0 0 0,2 0 0 16,4-2 16-16,3 1 0 0,1 1 0 0,8 1 0 15,1-3-96-15,2-1-16 0,2 0 0 0,1-1 0 16,2-1-80-16,0 0 0 0,2 0-16 0,4 0 0 15,2 2-80-15,3 0-16 0,2-4 0 0,2 1 0 16,-2-3-144-16,1 3 128 0,0 1-128 0,5 1 128 16,3 1-128-16,0-2 128 0,1 1-128 0,-1-2 128 15,-1-1-128-15,2 1 0 0,5 0 144 0,0 1-144 16,2 1 160-16,-1-2-32 0,-3-2-128 0,3 1 192 16,2 2 16-16,1-3 0 0,1-1 0 0,0-2 0 15,-7 1 0-15,3-3 0 0,1 3 0 0,5 0 0 16,0-2 48-16,-3 0 0 0,-3-4 0 0,1 4 0 15,2 2-32-15,2-1 0 0,1 1 0 0,-3-4 0 16,-3 1-80-16,2 3-16 0,0 0 0 0,2 1 0 0,1 1 0 16,-5-1-128-16,-4-5 192 0,0 4-64 0,0 2-128 0,2-2 0 15,2-1 0-15,-2 2 0 0,1 1 0 0,-1 0 0 16,2-3 0-16,-1 4 0 0,2-2 0 0,0 2 0 16,0-6 128-16,-2 2-128 0,0-1 0 0,0 1 192 15,2 2-192-15,0 0 192 0,-1-1-192 0,-3-1 0 16,-1 2 0-16,-2 3 0 0,0 2 0 0,1-1 0 15,1-1 128-15,0-1-128 0,-4 2 192 0,3-1-64 16,-3 0 0-16,1-2 0 0,1 0 16 0,0-1 0 16,-4 0 0-16,1 1 0 0,-3 0 0 0,-1-2 0 15,0 1 0-15,1 1 0 0,2 2-144 0,-2-2 128 16,-4 1-128-16,-3-2 128 0,-2 1-128 0,-2 1 0 16,-2 1 0-16,1-1 128 0,-2 1-128 0,-2 0 0 0,-1 1 0 15,-5 0 128-15,-7 0-128 0,-3 0 0 0,-1 0 0 0,-2 0 0 16,-5 2 0-16,1 1 0 0,-4-1 128 0,-2 1-128 15,-2 2 0-15,-3-1 192 0,0 0-192 0,-3 1 192 16,-5 0-48-16,3-1 0 0,-5-3 0 0,-1 4 0 16,-1 1 16-16,-1-1 0 0,-8-5 0 0,6 7 0 15,1 2 0-15,-7-9 0 0,0 0 0 0,2 10 0 16,-1 0-160-16,1-1 192 0,-2 2-192 0,0 0 192 16,0-11-192-16,-7 7 160 0,1 2-160 0,-2-3 160 15,1 0-160-15,7-6 192 0,-10 6-192 0,-1-1 192 16,11-5-192-16,-11 4 160 0,-1-2-160 0,2 1 160 15,0 1-160-15,0-3 192 0,1-1-192 0,-1-1 192 16,-2-2-192-16,0 2 0 0,-2-3-192 0,-1 2 192 16,-6 0-1984-1,1 0-256-15,-6-6-64 0</inkml:trace>
  <inkml:trace contextRef="#ctx0" brushRef="#br0" timeOffset="584.25">3881 9070 25103 0,'-12'-3'1104'0,"12"3"240"0,0 0-1072 0,0 0-272 0,0 0 0 0,0 0 0 16,0 0 496-16,0 0 32 0,9-7 16 0,3-1 0 0,-2-5-96 0,3-1-32 16,2-2 0-16,3-2 0 0,-1-2-48 0,4-2-16 15,2 0 0-15,-1 1 0 0,1-3-160 0,1 1-48 16,-1 0 0-16,2 0 0 0,-1 3-144 0,0-1 0 15,-3 1 0-15,0 3 0 0,-3 5 128 0,-2 3-128 16,-2 0 0-16,0 5 128 0,1 4 64 0,-1 4 16 16,-2 5 0-16,2 4 0 0,0 6-48 0,-2 2-16 15,0 5 0-15,-1 4 0 0,1 6 112 0,-1 3 32 16,-1 4 0-16,1 1 0 0,-4 0-96 0,-1 2-32 16,1 2 0-16,-5-5 0 0,2-3-160 0,-3-2 160 15,-1-5-160-15,-2 0 160 0,-2-3-160 0,3 1 192 0,-6-6-192 16,1 0 192-16,-1-4-384 0,0-3-64 0,0-4 0 0,1-1-9680 15,-1-3-1936-15</inkml:trace>
  <inkml:trace contextRef="#ctx0" brushRef="#br0" timeOffset="1317.34">4125 8940 23951 0,'-13'-10'2128'0,"0"4"-1696"0,2-2-432 0,5 4 0 15,6 4 1536-15,0 0 240 0,0 0 32 0,0 0 16 0,0 0-1376 0,0 0-288 16,2 14-160-16,1-2 192 0,-1-1-192 0,1 4 0 16,-1 0 0-16,0 1 0 0,-4 0 0 0,1 5 0 15,-4-1 0-15,-1 2 0 0,-2 0 0 0,-3 5 0 16,-3 1 0-16,-2 4 0 0,0 0-192 0,-3-1 192 15,-3 0-160-15,-2 3 160 0,-3 1 0 0,-5-1 0 16,-1 0 0-16,0 4 0 0,0 6 0 0,-1-4 0 16,-5 1 0-16,-3 1 0 0,-4-1 128 0,-1 0-128 15,0 5 192-15,-1-3-192 0,0 3 288 0,3-1-48 16,0 3-16-16,1 3 0 0,-3 2-48 0,1 1-16 16,-4 3 0-16,1-1 0 0,-1 0-160 0,-1 1 0 15,2 1 0-15,1 1 128 0,2-1-128 0,0 5 0 16,0-4 0-16,0 5 0 0,1-3 0 0,0 4 0 0,-3-2 0 0,0 2 0 15,-3-3 0-15,1 4 0 0,3 3 0 0,3-2 0 16,3 1 0-16,-1 0 0 0,3 0 0 0,2 3 0 16,0-1 0-16,1 1 0 0,-2 2 0 0,-1-1 0 15,3-1 0-15,1 3 0 0,2 1 0 0,2 2 0 16,-2-2 0-16,2 3 0 0,1 3 0 0,1-1 0 16,1 2-144-16,1-1 144 0,0 3 0 0,3 2 0 15,0 1 0-15,1 2 0 0,0-3 0 0,0 2 0 16,1 0 0-16,-1-1-128 0,2 1 128 0,0 4 0 15,-1-1 0-15,3 1 0 0,1-3 0 0,0 0 0 16,4 0 0-16,2 1 176 0,0 3-32 0,5-2 0 16,0 1-144-16,4-1 0 0,1-2 0 0,4 3 0 15,0-1 128-15,3 2-128 0,3-2 0 0,2 1 128 16,0-6-128-16,5 2 0 0,4 0 0 0,2-2 128 0,-1 2-128 16,3-4 0-16,2-5 0 0,1 2 128 0,-1-1-128 0,5 0 0 15,-1-4 0-15,1-2 0 0,3-3 160 0,4-1-160 16,3 0 192-16,-1-4-192 0,4 0 192 0,3-1-64 15,0-1 0-15,2-2-128 0,2-2 176 0,-2 1-176 16,-1-3 160-16,1-3-160 0,-1 1 144 0,3-2-144 16,2 0 128-16,1-3-128 0,1-8 0 0,-1 0 0 15,2-4 128-15,-4-2-128 0,-3-2 176 0,0-5 0 16,2-2 0-16,1 0 0 0,-1-6 0 0,4-2 0 16,2-3 0-16,0-2 0 0,1 1-176 0,-2-7 0 15,-5 0 0-15,1-5 128 16,0 0-2224-16,-1-2-448 0</inkml:trace>
  <inkml:trace contextRef="#ctx0" brushRef="#br0" timeOffset="1984.5">4974 16887 15663 0,'-12'-8'1392'0,"4"1"-1120"0,-1 0-272 0,-1 1 0 15,-1-4 848-15,1 5 112 0,0-3 32 0,-5 2 0 16,-1 1 192-16,-3-4 32 0,2 2 16 0,-5 1 0 16,0 1-272-16,0 2-48 0,-1 5-16 0,-5-1 0 15,-4 1-304-15,0 6-64 0,-1 1-16 0,-1 4 0 16,-1 4-192-16,2 2-64 0,0 6 0 0,3 4 0 15,-1 3-16-15,3 2-16 0,-1 2 0 0,5 3 0 16,1 3-96-16,3 6-128 0,2-3 176 0,3 0-176 16,1 0 128-16,2 1-128 0,3 2 0 0,4-5 0 15,4-1 224-15,1-1-64 0,4-4-16 0,2-2 0 16,2-3 32-16,-1-3 0 0,6 2 0 0,2-5 0 16,1 1-176-16,1-3 192 0,3 0-192 0,4-3 192 0,1-3-192 0,2-2 0 15,1-4 144-15,2-1-144 0,1-3 128 0,2-1-128 16,2-3 160-16,6-1-160 0,1-2 0 0,-1-2 0 15,-2-3 0-15,1-3-160 16,1-1-1904-16,1-5-384 0,16-11-80 0,-8 5-16 0</inkml:trace>
  <inkml:trace contextRef="#ctx0" brushRef="#br0" timeOffset="2391.02">5898 17097 14735 0,'-6'-13'1312'0,"-2"8"-1056"0,0-4-256 0,1 3 0 16,0 0 3168-16,2 1 576 0,5 5 112 0,-7-3 32 15,-2 0-2944-15,0 4-592 0,-1 3-112 0,-2 2-32 16,-2 1-208-16,-1 4 128 0,-1-1-128 0,-4 7 0 16,-1 5 0-16,-2 3 0 0,-1-1 0 0,-2 4 0 15,4-3 0-15,0 7 0 0,0 0 0 0,5 2 0 16,1 2 0-16,0 0 0 0,4-3 0 0,2-2 0 15,5 0 0-15,3-7-128 0,2-1 128 0,3-4 0 16,4 1 0-16,2-1 0 0,2-3 0 0,2-5 0 16,3 0 0-16,6 1 272 0,1-4-16 0,2-3-16 15,2-7 96-15,1 0 32 0,2-1 0 0,0-2 0 16,-4-5 48-16,1 0 16 0,-2-4 0 0,0-1 0 16,-3-3-64-16,0 0-16 0,-3 0 0 0,-1-3 0 15,-4-5-128-15,-3 2-32 0,-3 0 0 0,-4-3 0 0,-6 2-16 0,-3-4-16 16,-4 2 0-16,-4 0 0 0,-7 3 96 0,-1-3 0 15,-5 3 16-15,-2 3 0 0,-3 4-112 0,-4 2-32 16,-2 0 0-16,1 7 0 0,0 2-128 0,4 3 0 16,3 4-192-16,5 3 192 15,0 4-1664-15,6-3-192 0,3 4-64 0,4-2 0 0</inkml:trace>
  <inkml:trace contextRef="#ctx0" brushRef="#br0" timeOffset="2868.76">6564 17144 21183 0,'0'0'944'0,"-1"12"192"0,0 1-912 0,1 0-224 0,1-1 0 0,1 4 0 16,2-1 224-16,1 1 0 0,2 2 0 0,2-1 0 16,-2-3 176-16,1-3 48 0,3 1 0 0,1-1 0 15,0-5-16-15,6 0 0 0,0-3 0 0,0 0 0 16,-2-6 32-16,2 2 16 0,1-5 0 0,1-1 0 16,-2-4 176-16,1-1 48 0,-1 1 0 0,-3-6 0 15,-2-2-112-15,-3 0-16 0,-1 0 0 0,-1-4 0 16,-2 1-112-16,-2 0-16 0,-2-1-16 0,-2-1 0 0,-1 2-16 0,-3 3 0 15,-3 0 0-15,-3 1 0 0,-3 1 0 0,-4 0 0 16,-3 4 0-16,-3 6 0 0,-4 0-224 0,-3 5-32 16,-3 2-16-16,0 7 0 0,0 4-144 0,-2 5 0 15,1 4 0-15,-1 8 0 0,3 4 0 0,1 4-272 16,2 2 32-16,2 3 16 0,4 3 64 0,3-2 16 16,2-3 0-16,6 2 0 0,0 0 0 0,5-4 0 15,3-4 0-15,4-4 0 0,7-1 144 0,2-5-192 16,1-2 192-16,6 0-192 0,0-3 192 0,5-2-192 15,3-1 192-15,2-2-192 16,2 0-208-16,5-6-48 0,4 2-16 0,4-4 0 16,7-6-2480-16,4-8-480 0</inkml:trace>
  <inkml:trace contextRef="#ctx0" brushRef="#br0" timeOffset="3155.3">8163 16282 33343 0,'-28'-28'1472'0,"12"10"320"0,-3-1-1440 0,0 2-352 0,-1 2 0 0,1 2 0 16,0 5 400-16,2-3 16 0,-1 8 0 0,0 0 0 15,-2 3-208-15,-2 4-32 0,-2 2-16 0,-2 7 0 16,-2 5-160-16,1 6 0 0,-8 4 0 0,2 6-176 0,1 3-16 0,4 6-16 15,2 6 0-15,3 3 0 0,2 2 208 0,1 6-176 16,5 4 176-16,1 8-160 0,4 1-64 0,1 0-16 16,1 0 0-16,2-1 0 15,2 2-240-15,1-3-48 0,3-5-16 0,0-2 0 16,0-6-288-16,0-3-48 0,0-7-16 0,0-6 0 16,0-5-1536-16,-2-4-320 0</inkml:trace>
  <inkml:trace contextRef="#ctx0" brushRef="#br0" timeOffset="3352.28">7122 17165 30399 0,'0'0'2704'0,"12"-1"-2160"0,7-3-544 0,7 4 0 16,7 1 1600-16,11 2 192 0,4-3 64 0,0 0 0 15,4-3-976-15,4 3-192 0,5 0-48 0,5 0 0 16,4 0-320-16,4-1-80 0,1-1-16 0,-1 0 0 31,-2-2-752-31,1 3-160 0,-2-1-16 0,4-5-16448 0</inkml:trace>
  <inkml:trace contextRef="#ctx0" brushRef="#br0" timeOffset="4354.04">10015 16708 26543 0,'0'0'1168'0,"0"0"256"0,-9-2-1136 0,9 2-288 15,-7 5 0-15,0 6 0 0,-2 1 432 0,3 7 16 16,-2 4 16-16,1 4 0 0,-1 1-208 0,-1 6-32 16,-1 4-16-16,0 6 0 0,0 1-48 0,0 5-16 15,-3 2 0-15,0 0 0 0,-2-2-144 0,1-3 192 0,0-2-192 0,3-6 192 16,-2-6 192-16,3-4 64 0,-1-2 0 0,5-7 0 16,1-6 448-16,5-14 80 0,0 0 32 0,0 0 0 15,0 0-48-15,0 0 0 0,5-17 0 0,4-5 0 16,1-5-512-16,3-4-128 0,3-3 0 0,3-3-16 15,3-4-496-15,2-3-80 0,0-2-32 0,2-2 0 32,-1 2-96-32,-1 0-32 0,2 6 0 0,-2 5 0 0,0 5 176 0,2 7 16 0,-1 3 16 0,0 4 0 15,1 8 96-15,-2 8 128 0,-1 6-208 0,-2 4 80 16,-1 8 128-16,-3 6-192 0,-3 3 192 0,-2 4-192 16,-5 4-128-16,-2 0-16 0,-3 2-16 0,-4 0 0 15,-1 0 128-15,-2-5 32 0,-2-11 0 0,3-2 0 16,2-3 192-16,-1-5 0 0,3-11 144 0,0 0-144 15,0 0 384-15,0 0 0 0,5-14-16 0,3-5 0 0,3-8-176 16,3 1-48-16,2-6 0 0,-1 0 0 0,3 3-144 16,2-4 0-16,0-3 0 0,3 2 0 0,1 0 0 15,1 3 0-15,-1 8 0 0,-1 5 0 0,2 2 0 0,-2 8-144 16,0 2 144-16,0 8-160 0,0 6 160 0,-2 4-128 16,0 5 128-16,-4 9-128 0,0 0 128 0,-4 7 0 15,-5 3-144-15,1 7 144 0,-4 3-176 0,-2 4 48 16,-3 0 0-16,-1-4 0 0,-3-5-64 0,1-8 0 15,1-6 0-15,3-4 0 16,0-4-576-16,3-3-112 0,1-3-16 0,5-7-8544 16,3-1-1696-16</inkml:trace>
  <inkml:trace contextRef="#ctx0" brushRef="#br0" timeOffset="4737.27">11608 16760 36863 0,'-15'-2'3264'0,"-3"5"-2608"0,3 3-528 0,-1 5-128 16,1 2 320-16,0 5 16 0,-2 3 16 0,0-1 0 16,0 4-352-16,2 3 0 0,1-1 0 0,2 2 0 15,1-1 0-15,3 0 0 0,4-2-192 0,3-2 64 16,-3-5-352-16,6-2-64 0,3-3-16 0,1-1 0 15,-6-12 192-15,14 7 48 0,0 0 0 0,3-7 0 16,-5-5 320-16,2-2 0 0,0-2 0 0,-1-2 128 16,0-3 160-16,-1-1 32 0,0-1 0 0,-2 2 0 0,-1-1 112 0,-1 0 16 15,-2 2 16-15,0 4 0 16,-1-1 0-16,-5 10 0 0,0 0 0 0,0 0 0 0,0 0-208 0,9 13-64 16,-1-1 0-16,-2 2 0 0,1 3-192 0,-1 2 0 15,-1 4 0-15,1 0-160 0,2-2-32 0,1 1 0 16,1-2 0-16,3-4 0 0,1-5-96 0,2-3-32 15,3-2 0-15,2-2 0 16,2-5-144-16,2-3-48 0,-1-6 0 0,4-2 0 16,1-1-1472-16,4-6-288 0,4-9-64 0</inkml:trace>
  <inkml:trace contextRef="#ctx0" brushRef="#br0" timeOffset="4962.35">12549 15809 30399 0,'0'0'2704'0,"0"0"-2160"0,0 0-544 0,0 0 0 0,0 0 704 0,-2 15 48 0,1 8 0 0,0 4 0 15,-1 6-464-15,1 8-96 0,1 0 0 0,-2 10-16 16,-1 1 32-16,1 4 16 0,-2 2 0 0,-1 8 0 16,-2 6-224-16,0 3 128 0,-1 0-128 0,-1 5 0 15,-1-1 0-15,0-3 0 0,0 0-176 0,1-7 176 31,1-4-2544-31,2-5-384 0,-3-6-80 0</inkml:trace>
  <inkml:trace contextRef="#ctx0" brushRef="#br0" timeOffset="5382.31">12250 16762 18431 0,'0'0'1632'0,"-5"-7"-1312"0,2-4-320 0,4 4 0 0,5-5 4288 0,4 5 768 16,2-1 176-16,4 2 16 0,1-4-4160 0,4-1-832 15,0-1-256-15,2-2 128 0,1-4-128 0,2 1 0 16,-2 1 0-16,1 3 0 0,3-1-192 0,-2 3-32 16,-2-1 0-16,-2 3 0 0,-1 6-128 0,-2 3-32 0,-1 3 0 0,-1 6 0 15,-3 3 192-15,0 6 48 16,-2 7 0-16,1 0 0 0,-3 7 144 0,-1 4 0 0,-1 3 0 15,-3 6 0-15,-3-2 0 0,1 4 0 0,-3-4 0 16,0-1 176-16,-3-3-32 0,1-5 0 0,-1-4 0 0,1-3 0 16,-2-6 448-16,4-2 96 0,0-2 16 0,-1-6 0 15,1-11-192-15,0 0-16 0,0 0-16 0,0 0 0 16,0 0-144-16,6-12-16 0,-1-7-16 0,0-4 0 16,1-1-304-16,1-2 0 0,-2-4 0 0,1-5 0 15,2 0 0-15,1-1 0 0,0 1 0 0,1 3 0 16,-1 3 0-16,2-1 0 0,3 7 0 0,-1 4 0 15,2 4 0-15,0 4-176 0,2 4 176 0,1 4-160 16,1 3 160-16,2 3 0 0,2 2 0 0,4 7 0 16,0-2-320-16,2 1 0 0,1 2 16 0,2-1-11488 15,-4 2-2304-15</inkml:trace>
  <inkml:trace contextRef="#ctx0" brushRef="#br0" timeOffset="5587.34">13648 16597 17503 0,'0'0'1552'0,"-6"6"-1232"16,-1 5-320-16,5 5 0 0,-2 7 4848 0,1 7 912 16,0 1 176-16,0 2 32 0,1 0-4704 0,-1 1-944 15,0 5-192-15,1-1-128 0,-1 0 0 0,1 1 0 16,-2-3 0-16,1-2-176 15,0-2-2064-15,-2-2-400 0,0-3-96 0,-1-5-11856 0</inkml:trace>
  <inkml:trace contextRef="#ctx0" brushRef="#br0" timeOffset="5826.24">14041 16489 34095 0,'0'0'3024'0,"-5"15"-2416"0,2 0-480 0,6 7-128 15,3 5 592-15,4 5 112 0,2 2 0 0,2 3 16 16,2 1-192-16,2 1-32 0,1 1-16 0,4-1 0 16,0 0-352-16,1 6-128 0,-1-1 0 0,-2-3 0 15,1 1-352-15,0-4-160 0,-1 0-48 16,1-5 0-1,0-6-2224-15,-1-1-448 0,1-6-96 0,-2-5-9552 0</inkml:trace>
  <inkml:trace contextRef="#ctx0" brushRef="#br0" timeOffset="6056.41">14702 16302 37775 0,'-29'12'1664'0,"10"0"368"0,-4 5-1632 0,0 7-400 0,-1 13 0 0,-4 9 0 16,-2 3 576-16,-4 7 16 0,-3 0 16 0,-3 5 0 16,-5 4-32-16,-2 1 0 0,0 4 0 0,-6 2 0 15,-3 3-256-15,0 0-64 0,2-1-16 16,6-2 0-16,4-3-240 0,8-10-208 0,4-4 32 16,8-7 16-1,6-12-2288-15,8-8-464 0,4 3-96 0,12-17 0 0</inkml:trace>
  <inkml:trace contextRef="#ctx0" brushRef="#br0" timeOffset="6649.91">17392 15670 25791 0,'0'0'2304'0,"-4"9"-1856"0,0 1-448 0,3 7 0 16,-1 5 800-16,4 8 64 0,-2 7 16 0,1 11 0 16,-1 6-528-16,0 7-96 0,-3 6-32 0,-2 5 0 15,-4 3-32-15,-3 8-16 0,-5-2 0 16,-4 6 0-16,-7 3-176 0,-3-2 160 0,-1-3-160 0,1-7 160 16,0-7-160-16,2-5 128 0,5-12-128 0,-1-3 128 15,4-10 192-15,3-5 48 0,0-6 0 0,3-7 0 16,4-4 528-16,3-6 96 0,8-13 32 0,0 0 0 15,0 0-304-15,0 0-48 0,4-18-16 0,5-5 0 16,1-6-320-16,5-2-64 0,3-2-16 0,3-2 0 16,2-3-256-16,4 2-192 0,2 3 16 0,7 6 16 15,5 3-64-15,0 2-16 0,1 3 0 0,0 8 0 16,-2 1 240-16,-2 7-176 0,-1 5 176 0,-3 4-160 0,-2 4 160 16,-3 5 0-16,-2 3 0 0,-4 2 0 0,-6 3 0 15,-4 5 0-15,-4-1 0 0,-5 5 0 0,-7 2 0 16,-6 0 0-16,-6-3 0 0,-3-3-128 0,-4 1 128 15,-5-5 0-15,-4-3 0 0,-2-5 0 0,-1-4-128 16,-2-6 128-16,-2 2-128 0,1-11 128 16,-5-6-1280-16,6-5-160 0,1-4-32 0</inkml:trace>
  <inkml:trace contextRef="#ctx0" brushRef="#br0" timeOffset="6980.25">18236 16927 34095 0,'-11'14'1504'0,"8"0"320"0,-1 2-1456 0,4 4-368 0,2 3 0 0,3 5 0 15,2-1 800-15,2-1 96 0,2-5 0 0,3-1 16 16,3 2-624-16,2-6-128 0,2-3-32 0,3-8 0 15,2-3 48-15,-1-3 0 0,1-1 0 0,-1-5 0 16,-1-7 0-16,-1-1 0 0,-1-3 0 0,-2-2 0 16,0-2 80-16,-1-3 32 0,-1-1 0 0,-1-2 0 15,-2 1 160-15,-2-7 16 0,-2-1 16 0,-1-1 0 16,-1-1-32-16,-1-1-16 0,-2 0 0 0,2 3 0 16,-3 2-432-16,1 1 0 0,1 4 0 0,-1 4 0 15,0 3-1136-15,2 3-208 16,0 5-32-16,-2 1-16 0,5 1-2016 0,1 2-416 15,4-4-80-15,2-1 0 0</inkml:trace>
  <inkml:trace contextRef="#ctx0" brushRef="#br0" timeOffset="7166.73">19630 15726 21183 0,'-17'18'1888'0,"2"13"-1504"0,1 7-384 0,2 11 0 16,0 6 3264-16,2 6 592 0,-4 10 112 16,1 4 32-16,0 5-3216 0,1-1-640 0,0 4-144 0,5-6 0 31,-2 1-528-31,2-6-112 0,5-4-32 0,-2-9 0 16,3-9-1552-16,0-7-304 0,1-1-64 0</inkml:trace>
  <inkml:trace contextRef="#ctx0" brushRef="#br0" timeOffset="7335.61">19003 16720 35007 0,'0'0'3120'0,"9"-3"-2496"0,4-4-496 0,9 3-128 0,8 3 704 0,8 4 112 0,7 3 16 0,8 3 16 0,6-2-688 16,3 2-160-16,8-5 0 0,-2 0 0 15,-2-1-960-15,1 0-192 0,-1 1-48 16</inkml:trace>
  <inkml:trace contextRef="#ctx0" brushRef="#br0" timeOffset="7761.2">21234 17050 32255 0,'13'-6'2864'0,"5"-2"-2288"0,2 0-576 0,4 2 0 16,3-3 816-16,1 1 48 0,2-3 16 0,-2 2 0 15,-1-5-688-15,-3-3-192 0,2 1 0 0,-4-2 0 16,-1-1 192-16,-5 0-48 0,-3-2 0 0,-4 2 0 16,-4-2-16-16,-5 3 0 0,-4 0 0 0,-5 5 0 15,-3-1-128-15,-6 8 0 0,-6 0 0 0,-7 4 0 16,-6 4 0-16,-2 7 0 0,-3 2 0 0,-1 8 0 16,-2 8 0-16,2 3 0 0,0 6 0 0,2 3 0 15,0 3 240-15,5 1 64 0,2-2 16 0,5-4 0 16,5-1 304-16,8-2 64 0,7-5 16 0,5-1 0 0,4 0-192 15,10-4-16-15,4 0-16 0,5-3 0 0,5-3-480 0,3-3 0 16,2-1-176-16,4-3 176 16,4-4-448-16,4-2 16 0,3-7 16 15,5-1 0-15,-1-3-1840 0,8-5-368 0,2-2-80 0</inkml:trace>
  <inkml:trace contextRef="#ctx0" brushRef="#br0" timeOffset="8078.99">21949 16504 37263 0,'-14'2'1648'0,"14"-2"336"0,-9 3-1584 16,2 11-400-16,2 7 0 0,3 2 0 0,-3 7 256 0,1 6-16 0,0 0-16 0,1 5 0 16,3 5-48-16,0-3-16 0,2 4 0 0,0-2 0 15,1 2-160-15,1-4 0 0,-3 1 0 0,4-5 0 16,1-1-160-16,3-3 160 0,-1-3-208 0,2-7 80 15,-4-2 128-15,3-9 0 0,1-2 0 0,2-2-128 16,1-5 304-16,1-5 64 0,1-4 16 0,3-5 0 16,1-3 384-16,0-6 64 0,0-6 32 0,0-3 0 15,0-4-192-15,0-2-32 0,0-1-16 0,-1-3 0 16,3-2-256-16,1-2-48 0,0-2-16 0,2 3 0 16,0 4-176-16,1 4 0 0,1 4 0 0,2 1-176 15,2 7-1120-15,2 2-240 16,2 0-32-16,-2 4-10448 0,0 4-2080 0</inkml:trace>
  <inkml:trace contextRef="#ctx0" brushRef="#br0" timeOffset="8543.01">23381 16620 14735 0,'-13'-6'640'0,"4"-2"160"0,-3 0-640 0,-2 4-160 16,-3 2 0-16,1 4 0 0,-3 2 5280 0,-3 10 1024 15,-3 5 208-15,-3 3 32 0,-4 3-5376 0,-2 6-1168 16,-6 1 0-16,2-1-192 0,0 2-128 0,2 4-48 16,3 3 0-16,5-1 0 15,3 1-528-15,5-4-128 0,4-1 0 0,7-5-16 16,3-4-112-16,5-1-32 0,3-3 0 0,5-5 0 0,3-1 800 0,3-9 144 0,0 0 48 0,1-7 0 16,4-4 528-16,3-4 112 15,-1-2 32-15,2-1 0 0,-1-5 336 0,1-1 64 16,-3-2 16-16,1-1 0 0,-2 1-64 0,-3 0-16 0,-2-2 0 0,0 2 0 15,-1 1-96-15,-1 5-16 0,-4 3 0 0,1 5 0 16,-8 5-192-16,0 0-32 0,0 0-16 0,11 5 0 16,-3 8-288-16,-1 3-176 0,0 5 192 0,0 1-192 15,1 8 0-15,1-1 0 0,1 4 0 0,0 1 0 16,2 3-160-16,2-5-32 0,2-3-16 0,2-7 0 16,2-4-160-16,3-6-16 0,1-3-16 0,3-4 0 15,2-5 208-15,1-2 32 0,1-5 16 0,5-8 0 16,1-4 144-16,1-4 0 0,-2-6 160 0,-2-3-160 15,-4-3 0-15,0-2-208 0,-2 1 16 0,-3-2 0 0,-1-1-176 0,-1-7-16 16,-3 0-16-16,-1-5 0 16,-2-3-704-16,-2-2-144 0,-1-4-32 15,1 0 0-15,2 2-352 16,-3 0-80-16</inkml:trace>
  <inkml:trace contextRef="#ctx0" brushRef="#br0" timeOffset="8900.27">24324 15395 28559 0,'-12'-4'2544'0,"12"4"-2032"0,-9 4-512 0,1 3 0 16,-1 7 640-16,3 7 48 0,-2 8 0 0,-1 8 0 16,0 6-352-16,0 10-64 0,1 6-16 0,-4 7 0 15,-2 5 0-15,-1 12 0 0,-3 8 0 0,-1 3 0 16,-3 5-112-16,0 0-16 0,-4 2-128 0,4-8 192 15,2-4 128-15,4-8 0 0,2-2 16 0,2-7 0 0,3-4 464 16,2-9 96-16,2-1 0 0,-2-6 16 0,3-3-528 16,1-4-96-16,-1-6-32 0,0-7 0 0,0-4-512 0,2-5-96 15,-1-4-32-15,2-4-10848 16,1-6-2176-16</inkml:trace>
  <inkml:trace contextRef="#ctx0" brushRef="#br0" timeOffset="9239.54">24861 16640 39615 0,'-11'10'3520'0,"6"1"-2816"0,-1 6-560 16,2 10-144-16,2 9 320 0,0 2 16 0,0 0 16 0,2 4 0 15,0 0-352-15,2-4-160 0,1-2 16 0,3-5 0 32,3-7-240-32,4-1-64 0,1 0 0 0,4-4 0 0,0-7 192 0,3-3 48 0,1-6 0 0,2-4 0 15,0-3 208-15,3-7 0 0,1-4 0 0,2-2 0 16,2-2 288-16,-2-5-48 0,0-5-16 0,-4-1 0 16,-1-4 0-16,-3-1 0 0,-4-2 0 0,-4-5 0 15,-2-3 224-15,-2-2 64 0,-3 3 0 0,0 2 0 16,-2 6-240-16,-1 9-32 0,-2 8-16 0,0 2 0 15,-2 4-384-15,-2 4-80 0,0 1-16 0,2 8 0 16,-8 3-1856-16,-1 2-384 0,-1-1-80 0</inkml:trace>
  <inkml:trace contextRef="#ctx0" brushRef="#br0" timeOffset="9627.08">25972 16535 43775 0,'-14'-8'1936'0,"3"7"400"0,0 0-1872 0,-3 2-464 16,-1 5 0-16,-3 7 0 0,-1 3 0 0,-4 5 0 16,-2 3 0-16,-5 5-160 0,-3 2 0 0,2-2 0 0,0 3 0 15,2-1 0 1,1-1-240-16,5-6-48 0,4 0-16 0,6-4 0 0,4-3 160 0,8-2 48 0,2-2 0 0,8 0 0 15,4-6 256-15,6-1-160 0,4 0 160 0,4-5-128 16,1-6 256-16,2-3 48 0,1-3 16 0,-1-2 0 16,-3-4 32-16,-1 0 16 0,0-2 0 0,-2-2 0 15,-1-2 16-15,-2 1 0 0,-1-1 0 0,-1 2 0 16,-3 4 0-16,-2 3 0 0,0 1 0 0,-2 6 0 16,-4 2-32-16,-8 5 0 0,9 8 0 0,0 1 0 15,-1 5-224-15,-1 6 0 0,0 6 0 0,-1-1 0 16,2 7 0-16,1 1 0 0,0 1 0 0,1 1 0 15,1-4-368-15,2 0 48 0,1-5 0 0,2-3 0 16,2-4-320 0,1-1-64-16,2-5-16 0,2-8 0 0,5-5-1520 0,-1-9-320 15,3-1-48-15,1-9-16 0</inkml:trace>
  <inkml:trace contextRef="#ctx0" brushRef="#br0" timeOffset="9862.19">27269 15452 36911 0,'-19'23'1632'0,"8"5"352"0,-1 11-1600 0,-1 4-384 16,-4 7 0-16,0 6 0 0,1 5 800 0,3 4 80 16,1 7 16-16,-1 4 0 0,0 2-336 0,3-3-64 0,0 5-16 15,3-3 0-15,0 0-480 0,-1-5 0 0,1-6 0 0,0-3 0 31,1-4-480-31,1-5-144 0,0-7-16 0,1-3-16 16,0-7-2656-16,0-5-528 0</inkml:trace>
  <inkml:trace contextRef="#ctx0" brushRef="#br0" timeOffset="10054.41">26689 16399 41471 0,'0'0'1840'0,"2"-10"368"0,4 2-1760 0,6 2-448 0,2 4 0 0,5 2 0 0,5 4 704 0,4-1 48 15,1-1 16-15,3-1 0 0,2 1-576 0,5-1-192 16,2-1 0-16,3 1 144 16,0 1-560-16,4-1-112 0,-1-1-32 0,1 1 0 15,-4 0-2576-15,-3-1-512 0,-6-1-96 16</inkml:trace>
  <inkml:trace contextRef="#ctx0" brushRef="#br0" timeOffset="10495.4">27656 16467 13823 0,'23'-6'608'0,"-4"3"128"0,5 0-592 0,3-2-144 0,2-2 0 0,3 2 0 16,1 1 2832-16,0-3 544 0,-1-1 96 0,-1 3 32 15,-1-5-1984-15,3 3-400 0,-2-1-80 0,2 0-16 16,0-1-368-16,-1 3-80 0,-1-3 0 0,-1 1-16 15,-3 2-48-15,1-2-16 0,-4 4 0 0,-2 1 0 16,-3-5-144-16,-3 3-32 0,-4 1 0 0,-3-1 0 16,-9 5 32-16,0 0 0 0,6-11 0 0,-6 11 0 15,0 0-48-15,-9-8-16 0,-4 0 0 0,-6 4 0 0,-9 4-144 16,-3 2-16-16,-5 4-128 0,-1 3 192 0,-5 0-192 16,-1 5 0-16,-2 2 0 0,0 6 0 0,-2 6 208 0,-3 0 0 15,-2 4 0-15,4-1 0 0,-2 3-208 16,7-3 0-16,3 0 128 0,7 2-128 0,5-1 0 0,8-4 0 15,5 0 0-15,5-3 0 0,5-2-384 0,7-2 16 16,8 0 16-16,8-3 0 16,8-1-2496-16,7-3-496 0</inkml:trace>
  <inkml:trace contextRef="#ctx0" brushRef="#br0" timeOffset="10978.93">29101 16368 39615 0,'-27'-18'1760'0,"11"11"352"0,-1-1-1680 0,0 6-432 0,-2 4 0 0,-3 7 0 16,-2 1 0-16,-3 8 0 0,-2 2-192 0,0 7 192 15,-3 2-352-15,-1-1 48 0,1 4 16 0,1 2 0 31,1 3-128-31,2 3-32 0,1 0 0 0,6 4 0 0,3-6 176 0,4-3 16 0,4 1 16 0,6-1 0 16,4 0 240-16,5-6 0 0,4-2 0 0,5-4 0 16,5-4 272-16,5-3 48 0,3-3 16 0,5-6 0 15,2-5 320-15,4-7 64 0,4-6 16 0,0-4 0 16,0-8-96-16,-1-3-32 0,-2-9 0 0,0-2 0 0,5-2-272 16,-2-8-48-16,-1-3-16 0,1-4 0 0,2-5-16 0,-2-9 0 15,-2-9 0-15,1-8 0 0,-3-9 48 0,-2-9 0 16,-3-10 0-16,-1-10 0 0,-3-8 96 0,1-4 32 15,2 2 0-15,-1 7 0 0,0 13-240 0,-1 19-32 16,-4 19-16-16,-3 12 0 0,-5 18 208 0,-3 9 32 16,-2 7 16-16,-7 14 0 0,-1 11-16 0,-5 4 0 15,0 21 0-15,-2 14 0 0,-3 13-608 0,-3 12-128 16,-3 15-32-16,-6 12 0 0,-3 15 112 0,-4 14 16 16,-3 12 0-16,0 3 0 15,1 5-384-15,4-8-80 0,5-5-16 0,5-9 0 0,2-6 304 0,2-6 64 16,3-7 16-16,1-5 0 15,1-6-576-15,2-5-112 0,0-3-32 0,-2-5-17184 0</inkml:trace>
  <inkml:trace contextRef="#ctx0" brushRef="#br0" timeOffset="12492.2">8820 19231 10591 0,'7'-16'464'0,"-3"8"112"0,1-4-576 0,-2 2 0 0,2-3 0 0,-1-2 0 15,-1 1 1200-15,-1 3 128 0,1-3 16 0,-3-2 16 16,-4 5 432-16,2 1 64 0,-2-4 32 0,0 0 0 15,0 5-272-15,-2-3-48 0,-4 2-16 0,1-1 0 16,-3 1-448-16,-3 5-80 0,2 2-32 0,1 2 0 16,-2 1-480-16,1 2-112 0,-5 6-16 0,0 5 0 15,1 7-160-15,-5 7-32 0,0-2-16 0,1 7 0 16,-1 5-176-16,2 1 0 0,-1 0 0 0,4 0 0 16,1-2 0-16,6-3 0 0,4-2 0 0,2-1 0 0,7-6 0 15,2-3 0-15,1-3 0 0,5-4 0 0,2-1 0 0,1-7 0 16,1-2 144-16,3-4-144 0,3-2 384 15,0-3 0-15,2-7 0 0,0 2 0 0,-2-4-32 0,1-3 0 16,-2 1 0-16,1 1 0 0,-2-2 0 0,-1 2 0 16,-1 3 0-16,-4 1 0 0,-3 3 32 0,0 2 16 15,-1 2 0-15,2 5 0 0,-1 7-192 0,-1 1-32 16,1 5-16-16,1 4 0 0,2 0-160 0,1 4 0 16,-4 5 0-16,3-4 0 0,0 0 0 0,0-3 0 15,3-2 0-15,0-3 0 0,1-2 0 0,2-8 0 16,0-4 128-16,3-3-128 0,2-3 0 0,2-7 192 15,2-3-192-15,2-4 192 16,0-4-512-16,4-1-80 0,2-5-32 0,1-2 0 16,1-4-3024-16,-1-1-592 0</inkml:trace>
  <inkml:trace contextRef="#ctx0" brushRef="#br0" timeOffset="12692.21">9891 18182 30399 0,'-12'-24'1344'0,"8"15"288"0,1-1-1312 0,3 10-320 0,0 0 0 0,0 0 0 16,0 0 1264-16,-3 13 176 0,0 6 32 0,1 5 16 15,-6 5-912-15,-3 7-192 0,-1 8-48 0,1 8 0 16,0 8 48-16,0 2 16 0,0 6 0 0,-1 4 0 16,1 3-272-16,1 1-128 0,0 1 128 0,2-2-128 15,2-2-1104-15,3 1-304 0,2-4-64 16,1-9-14224-16</inkml:trace>
  <inkml:trace contextRef="#ctx0" brushRef="#br0" timeOffset="12852.6">9505 19006 23039 0,'0'0'1024'0,"0"0"192"0,0 0-960 0,7-9-256 15,4 5 0-15,6 0 0 0,4-1 3008 0,5 1 576 16,1 0 96-16,3 2 32 0,6-3-2752 0,4-2-560 15,4 2-96-15,3 0-32 0,1-2-272 0,5 2 0 16,1-4 0-16,2 2-16576 0</inkml:trace>
  <inkml:trace contextRef="#ctx0" brushRef="#br0" timeOffset="13366.24">12590 18891 26207 0,'-33'-23'1152'0,"11"8"256"0,-4-3-1136 0,2 2-272 16,-3-3 0-16,2 5 0 0,-1 6 1728 0,2 3 272 16,-1 4 64-16,1 5 16 0,0 3-1216 0,-3 9-240 15,-2 5-48-15,-1 7-16 0,1 1-432 0,-1 9-128 16,2 4 0-16,-3 9 0 0,1 4 0 0,4 1 0 15,1 1 0-15,3-4 0 0,3-3 0 0,6-7 0 16,6-7 0-16,6-7 0 0,6-5 0 0,5-6 0 16,3-4 0-16,4-4 0 0,5-7 0 0,0-6 128 15,0-5-128-15,3-3 160 0,-3-7 384 0,1-6 80 16,-2-1 16-16,2-6 0 0,-3 1-64 0,-1 0 0 0,-3-3 0 0,0-1 0 16,-4-2-272-16,-1 3-64 0,-1 7-16 0,-1-1 0 15,0 4-224-15,-6 5 0 0,4 6 128 0,-2 7-128 16,-5 5 0-16,0 0 0 0,0 0 0 0,11 17 0 15,-2 4-192-15,-2 2 192 0,-1 3-192 0,0 1 192 16,1 3-272-16,-1 2 48 0,0 0 16 0,3 0-11760 16,1 3-2336-16</inkml:trace>
  <inkml:trace contextRef="#ctx0" brushRef="#br0" timeOffset="13683.57">13016 19065 26719 0,'-20'31'1184'0,"9"-9"240"15,2 6-1136-15,1 2-288 0,2 2 0 0,1 1 0 0,-1 2 1104 0,1-3 176 16,-1-6 16-16,0-5 16 0,2-2 32 0,0-3 0 16,2-4 0-16,2-12 0 0,0 0-240 0,0 0-32 15,0 0-16-15,8-4 0 0,3-6-336 0,3-6-64 16,2-6-16-16,3-2 0 0,3-4-400 0,-1-2-96 15,1-4-16-15,1 1 0 0,0-5-128 0,1 7 0 16,1-1 0-16,-1 1 0 0,2 3 0 0,-1 5 0 16,3 7 0-16,-2 4 0 0,-5 2-176 0,1 8 48 15,-2 2 0-15,1 5 0 16,-6 4-1856-16,-1 1-352 0,-4 6-80 0</inkml:trace>
  <inkml:trace contextRef="#ctx0" brushRef="#br0" timeOffset="14169.68">14136 18007 29487 0,'0'0'2624'0,"0"0"-2112"16,0 0-512-16,3 11 0 0,-2 4 688 0,-2 6 16 16,-2 5 16-16,-2 7 0 0,-3 7-144 0,-2 4-48 15,-4 6 0-15,-3 6 0 0,-5 4-272 0,3 4-64 16,-1 8-16-16,-1 5 0 0,0-1-176 0,-1 1 0 16,2 0 0-16,2-2 128 0,1-5-128 0,7-10 0 15,2-11 0-15,5-9 128 0,1-7-128 0,6-9 128 16,0-4-128-16,4-7 128 0,2-8 384 0,4-2 80 15,-1-6 16-15,4-6 0 0,4-7 96 0,3-6 32 16,3-5 0-16,0-2 0 0,1-1-480 0,2-5-112 16,-1 1-16-16,-1 5 0 0,-1 3-128 0,-2 5 0 15,0 3 0-15,0 5 0 0,-1 3 0 0,1 9 0 0,-2 3 0 16,-1 7 0-16,-3 4 0 0,-4 5-256 0,-2 3 64 0,-4 5 16 16,-4 3 176-16,-5 3-128 0,-5 2 128 0,-6 3-128 15,-1 2 128-15,-7-2-208 0,-4-2 80 0,-3-5 128 16,0-3 0-16,-1-4 0 0,-2-6 0 0,-1-1 128 15,1-5 400-15,3-5 80 0,-2-2 16 0,2-5 0 16,1-3-384-16,4-5-80 0,2-3-16 0,3-5 0 31,2 1-1312-31,5-5-272 0,4-8-48 0,5 0-16 16,6-3-1248-16,7-2-240 0</inkml:trace>
  <inkml:trace contextRef="#ctx0" brushRef="#br0" timeOffset="14315.4">14924 18894 31679 0,'0'0'1408'0,"-1"14"272"0,1 2-1344 0,0 3-336 15,0 3 0-15,-1 5 0 0,-3-1 960 0,1 2 112 16,-2 2 16-16,0-4 16 0,-2 2-688 0,-1-2-144 16,0-2-16-16,-1 0-16 0,1-2-240 0,0-3 128 15,0 1-128-15,4-2 0 16,-1-3-2160-16,3-2-528 0</inkml:trace>
  <inkml:trace contextRef="#ctx0" brushRef="#br0" timeOffset="14701.34">15864 18187 11055 0,'-8'-21'976'0,"5"7"-784"0,1-3-192 0,1-1 0 15,1 6 2816-15,0 1 528 0,0 0 112 0,-3 3 0 16,2-2-2304-16,-2 5-480 0,3 5-96 0,0 0 0 15,0 0 48-15,-7 0 16 0,-1 3 0 0,-1 4 0 16,-1 8 32-16,-5 6 16 0,-3 8 0 0,3 7 0 0,-2 0-80 0,2 8-16 16,0 3 0-16,-2 5 0 0,3 4-96 0,1 7-32 15,-1 2 0-15,2 5 0 0,0 2-176 16,2-2-32-16,0-4-16 0,1-3 0 0,1 2-112 16,3-9 0-16,2-4-128 0,0-3 192 0,2-8-192 0,-1-3 0 15,2-6 128-15,3-3-128 0,-2-5 0 0,1-3 0 16,-1-4-192-16,-1-1-10304 15,0-9-2048-15</inkml:trace>
  <inkml:trace contextRef="#ctx0" brushRef="#br0" timeOffset="15100.39">15374 18851 25791 0,'0'0'2304'0,"0"0"-1856"0,13-2-448 0,5-1 0 16,3-4 1600-16,6 3 240 0,5 1 32 0,2-3 16 15,4-2-1248-15,0-1-256 0,2-4-64 0,1-1 0 16,2-1-144-16,-5-2-48 0,-4-2 0 0,-2 0 0 16,-3 1-128-16,-2 2 0 0,-3-1 144 0,-2 1-144 15,-2 0 0-15,-2 5 0 0,-4 2 0 0,-2 4 0 16,-1 2 0-16,-11 3 0 0,0 0 0 0,11 16-128 16,-3 3 128-16,-3 2 0 0,-3 7-144 0,-2 5 144 15,-2 7 0-15,-2 1 208 0,-1 2-16 0,-3 1-16 16,-1 3-176-16,-1-4 128 0,0 1-128 0,0-4 128 15,2-4 384-15,-2-7 80 0,-1-1 16 0,0-6 0 16,4-3 352-16,-1-4 64 0,4-3 0 0,4-12 16 16,0 0-432-16,0 0-96 0,0 0 0 0,4-13-16 15,4-4 0-15,-1-2 0 0,4-9 0 0,0 0 0 16,2-5-352-16,2 0-144 0,0 0 128 0,1 3-128 0,1-3 0 0,1 2 0 16,2 6 0-16,2-1 0 0,1 5 0 0,1 4 0 15,0 4-144-15,0 6 144 16,2 3-448-16,-5 4 0 0,1 4 16 0,0 3 0 15,-3 5-1552-15,-1 3-320 0,-3 2-64 16</inkml:trace>
  <inkml:trace contextRef="#ctx0" brushRef="#br0" timeOffset="15507.99">16948 18754 33167 0,'0'0'2944'0,"0"0"-2352"0,0 0-464 0,0 0-128 16,0 0 1104-16,0 0 208 0,0 0 32 0,-8-5 16 15,-3 0-880-15,-1 2-176 0,0 1-48 0,-4 1 0 16,-1 1-48-16,-4 2-16 0,-3 1 0 0,-3 4 0 16,-2 3-192-16,-1 7 0 0,-2 2 0 0,1 1 0 15,5 2 0-15,2 5-160 0,2-1 160 0,4 5-128 16,4 2 128-16,5-4 0 0,4-1 0 0,5-3 0 15,3 0 0-15,6-8-160 0,0-4 160 0,6-1-160 16,0-1 160-16,3-7 0 0,1-4 0 0,3-1 0 16,2-2 160-16,0-6 16 0,1-1 0 0,-4-5 0 0,0-3 80 15,-2-4 32-15,-1-1 0 0,-4 2 0 0,-4-1-160 0,0 4-128 16,-2-1 192-16,-3 3-192 0,-2 1 272 16,-1 3-48-16,-1 3-16 0,-1 9 0 0,0 0 96 0,0 0 16 15,0 0 0-15,0 0 0 0,-5 13-320 0,2 1 160 16,-1 8-160-16,2-1 128 0,2-1-128 0,0 6 0 15,0 2 0-15,2 2 0 0,0-3-192 0,2 1 0 16,4-4-16-16,-1-1 0 16,6-4-1824-16,0-6-352 0,1-6-80 0,4-3-8624 15,3-5-1728-15</inkml:trace>
  <inkml:trace contextRef="#ctx0" brushRef="#br0" timeOffset="15785.36">17439 18767 18431 0,'-11'20'1632'0,"4"-5"-1312"0,2 3-320 0,-3 4 0 16,2 3 2736-16,-2-1 464 0,-2 6 112 0,-2 0 16 15,-3 1-1856-15,0-1-352 0,-2 2-80 0,1-4-16 16,1 0-80-16,2-8-32 0,0-3 0 0,3-3 0 16,1-7-144-16,4 1-48 0,5-8 0 0,0 0 0 15,0 0-160-15,1-13-48 0,6-3 0 0,0-5 0 16,5-3-128-16,0-1-48 0,4-6 0 0,3 5 0 15,4-4-96-15,0 4-32 0,-3-2 0 0,2 2 0 16,-1 1 32-16,2 4 0 0,1 1 0 0,3 4 0 16,-3 0-240-16,0 9 0 0,0 3 0 0,-2 3 0 0,-4 1 0 15,-3 5-240-15,-1 1 48 0,-3 3 16 16,2-1-2256-16,-4 2-448 0,-9-10-80 16</inkml:trace>
  <inkml:trace contextRef="#ctx0" brushRef="#br0" timeOffset="16031.18">17965 18676 24879 0,'0'0'2208'0,"0"0"-1760"15,0 0-448-15,6 13 0 0,-2-4 2464 0,1 4 416 0,-2 2 64 0,0 4 32 16,1 1-1744-16,1 5-336 0,2-1-80 0,0 2-16 15,2 4-256-15,1 3-48 0,2-1-16 0,-2-1 0 16,0 4-288-16,2-1-48 0,0-1-16 0,1 1 0 16,0-1-128-16,1-2-176 0,0-4 48 0,3 2 0 31,-3-6-1472-31,3-4-304 0,1-3-48 0,0-2-16 16,1-5-736-16,1-3-160 0,3-9-16 0</inkml:trace>
  <inkml:trace contextRef="#ctx0" brushRef="#br0" timeOffset="16214.27">18497 18818 14735 0,'-5'8'1312'0,"-1"4"-1056"0,0 4-256 0,-2 10 0 0,-2 4 4560 0,-2 8 864 16,-3 7 160-16,-4 3 48 0,-3 7-3584 0,-2 1-704 16,-2 0-128-16,-4 4-48 0,-1 1-48 0,-2 0-16 15,-1 6 0-15,-1 2 0 0,-2-1-672 0,1-4-144 16,3-2-32-16,3-6 0 15,2-4-1792-15,4-7-384 16,5-7-64-16,1-7-15616 0</inkml:trace>
  <inkml:trace contextRef="#ctx0" brushRef="#br0" timeOffset="16657.84">21485 18268 30687 0,'6'-14'1360'0,"-2"3"288"0,0 1-1328 0,-4 10-320 0,0 0 0 0,0 0 0 16,0 0 1472-16,0 0 240 0,-11-1 32 0,0 6 16 15,-2 1-640-15,-2 9-128 0,-3 4-32 0,-2 9 0 16,-3 8-400-16,1 8-96 0,1 5-16 0,0 5 0 16,1 5 0-16,2 9 0 0,2 6 0 0,2 2 0 0,1 7-96 0,2 0-32 15,3 4 0-15,3-1 0 0,2-3-192 0,5-9-128 16,3-5 128-16,4-11-128 0,2-4 0 0,6-6 0 15,2-6-160-15,2-5 160 0,3-4-128 0,1-4 128 16,1-9 0-16,2-4 0 16,1-11-1280-16,-1-5-128 0,-1-10-48 0,-1-7-10896 15,-6-7-2176-15</inkml:trace>
  <inkml:trace contextRef="#ctx0" brushRef="#br0" timeOffset="16799.43">20985 18921 34095 0,'0'0'3024'0,"0"0"-2416"16,14 3-480-16,5 8-128 0,5 0 1280 0,8 2 256 0,6-1 32 0,7-3 16 16,8 0-624-16,7-1-128 0,5 3-32 15,7-3 0-15,7 1-304 0,7-5-64 16,6-1-16-16,11-3 0 0,9-1-416 0,-1-3 0 16,0-7 128-16,-3-3-128 15,0-1-1232-15,-6-7-288 0,-7-2-48 0</inkml:trace>
  <inkml:trace contextRef="#ctx0" brushRef="#br0" timeOffset="17775.64">9381 5698 18543 0,'0'0'816'0,"0"0"176"0,-3 8-800 0,0-1-192 16,-3 2 0-16,1 1 0 0,-1 4 368 0,-2 4 16 0,-2-1 16 0,-2 1 0 15,-2 3 288-15,0 1 48 0,-2 5 16 0,0 1 0 16,-3 4 16-16,0 4 0 0,0 4 0 0,0 6 0 16,1 4 112-16,-3 4 16 0,0 5 16 0,-1 8 0 15,2 4-240-15,-1 4-48 0,2 8-16 0,2-1 0 16,0 4-352-16,3-1-80 0,-1-4-16 0,1-3 0 15,1-8-32-15,3-9-128 0,2-4 192 0,6-9-64 16,1-5 16-16,3-6 0 0,3-4 0 0,4-4 0 16,4-6-144-16,3-2 160 0,2-7-160 0,6-4 160 15,4-5-1152-15,7-4-224 16,1-2-64-16,5-5 0 0</inkml:trace>
  <inkml:trace contextRef="#ctx0" brushRef="#br0" timeOffset="18096.98">9767 5708 14735 0,'0'0'1312'0,"0"-9"-1056"16,0 3-256-16,0 6 0 0,0 0 2256 0,0 0 400 15,0 0 80-15,0 0 16 0,-3 3-1568 0,-3 9-304 16,-1 3-64-16,-2 7-16 0,0 1-48 0,-2 7-16 0,-2 3 0 16,-1 6 0-16,-1 6 224 0,1 7 32 0,-2 3 16 0,0 4 0 15,-2 0-480-15,2 3-80 16,0 3-32-16,4 1 0 0,1-4-272 0,6 1-144 16,-2-9 160-16,4-3-160 0,3-6 144 0,3-3-144 0,2-3 128 0,0-7-128 15,1-3 128-15,4-2-128 16,3-6 128-16,0-4-128 0,0-6 0 0,-1-1-272 0,2-2 32 0,-2-3 16 31,-2-6-2640-31,-1-5-528 0</inkml:trace>
  <inkml:trace contextRef="#ctx0" brushRef="#br0" timeOffset="18267.04">9228 6430 31327 0,'0'0'2784'0,"11"-2"-2224"0,4 4-560 0,4-2 0 0,5 0 192 0,1 1-64 15,5-2 0-15,-1-3-128 0,0-2 416 0,3-5-32 16,1-3 0-16,0-1 0 0,1-1-16 0,2 0-16 16,0-4 0-16,0 1 0 0,1 0-352 0,-1 0 0 15,-2 0 0-15,-1 1-10192 16,-2-1-2000-16</inkml:trace>
  <inkml:trace contextRef="#ctx0" brushRef="#br0" timeOffset="18590.75">9836 5218 28559 0,'0'0'1264'0,"6"-7"272"0,2 2-1232 0,5-2-304 0,1 2 0 0,3 4 0 16,4 1 0-16,-1 3-144 0,2 2 16 0,2 4 0 15,0 4 624-15,1 5 128 0,3 5 16 0,2 6 16 16,-1 10 48-16,1 4 16 0,1 9 0 0,-1 6 0 0,1 7 48 0,-1 6 0 16,-2 8 0-16,-3 10 0 0,-4 8-160 15,-7 2-32-15,-4 1 0 0,-3 3 0 0,-6-4-288 16,-5-1-64-16,-6-5-16 0,-5-5 0 0,-3-6-48 16,-5-2-16-16,-4-7 0 0,-1 1 0 0,-6-4-144 0,-2-1 160 15,1-2-160-15,-10-4-17408 16</inkml:trace>
  <inkml:trace contextRef="#ctx0" brushRef="#br1" timeOffset="31183.23">2685 11659 19343 0,'0'0'848'0,"0"0"192"0,-8-4-832 0,8 4-208 16,0 0 0-16,0 0 0 0,0 0 560 0,0 0 64 16,-3 12 16-16,3-12 0 0,-2 11-288 0,2-11-48 15,-3 9-16-15,3-9 0 0,0 0 288 0,-1 13 48 0,1-13 16 0,-1 15 0 16,1-1-32-16,-1-1 0 0,-1 1 0 0,1 3 0 15,1 5-32-15,0 3 0 16,-3 1 0-16,1 7 0 0,-2 5-96 0,2 3-32 0,-5 2 0 0,-2 1 0 16,-1 6-64-16,-1 1-32 0,-2 1 0 0,-1 3 0 15,-3 2 80-15,0 6 16 0,-1 2 0 0,-1 4 0 16,-2 1-16-16,2 5 0 0,-1 3 0 0,5 4 0 16,0 3-112-16,1-1 0 0,1-2-16 0,-1 2 0 15,4 1-96-15,1-3-16 0,0 0 0 0,3-4 0 16,-3 2-64-16,1-7 0 0,0-4-128 0,1-2 192 15,-1-4-192-15,2-2 176 0,-2 0-176 0,2-4 160 16,-1-3-160-16,2-1 192 0,2-3-192 0,-3-5 192 16,-1 4-192-16,-1-6 128 0,2-2-128 0,1-3 128 15,-5 0-128-15,2-1 0 0,3-3 0 0,0 0 0 0,-2-4 0 0,2-2 0 16,2-3 128-16,-1 0-128 0,0-3 0 0,1 1 0 16,1-4 0-16,2-1 0 0,0-3 0 0,0-1 128 15,4 1-128-15,-2-2 0 0,3-4 0 0,-1 1 0 16,1-4 128-16,3 2-128 0,3 1 0 0,1-3 128 15,-1 1-128-15,2-4 128 0,0 0-128 0,3 0 160 16,3-1-160-16,3 1 160 0,-2 2-160 0,3-2 0 16,1-1 144-16,3 2-144 0,1-1 0 0,4 1 144 15,1-1-144-15,2-2 0 0,2-1 128 0,0 1-128 16,-1-1 0-16,2 0 0 0,1 0 128 0,3 0-128 16,3-1 0-16,2 0 0 0,1-1 0 0,3 1 0 15,5 0 0-15,0-2 0 0,1 2 144 0,0 0-144 0,0-2 0 16,2 2 144-16,0 0-144 0,6-1 0 0,-1 2 0 15,2 0 0-15,1 2 0 0,-2-1 0 16,2-1 0-16,1 3 0 0,2-1 0 0,5 3 128 0,4-1-128 0,-1-3 0 16,-3 2 0-16,3-1 0 0,-3 1 128 0,5-2-128 15,4-1 0-15,-2 4 0 0,2-1 0 0,0-1 0 16,-1 1 0-16,5 0 0 0,3 0 0 0,-1 1 0 16,-2-2 0-16,0 1 0 0,-1-3 0 0,6 0 0 15,4 0 0-15,-1 0 0 0,0-1 0 0,-1-1 0 16,0 0 0-16,3-3 0 0,5 2 144 0,-1 1-144 15,-3 0 0-15,3 1 0 0,2-3 0 0,2 2 128 16,-1-2-128-16,2 0 0 0,-3 0 0 0,5 3 0 16,5-2 0-16,0 2 0 0,-3 0 0 0,3-2 0 15,2 3 0-15,-1 3 0 0,-3-2 0 0,0 2 128 16,6-1-128-16,0 0 0 0,2 0 0 0,-3-1 0 16,-3-1 0-16,3 0 0 0,1 0 0 0,1 0 0 0,-5 2 0 15,4-1 0-15,3 3 0 0,-4-2 0 0,-3 1 0 0,2-2 0 16,1 2 0-16,-3 0 0 0,-2 3 0 0,1-1 0 15,0 0 0-15,-1 2 0 0,-4-2 0 0,0 0 0 16,-1 1 0-16,4 1 128 0,2-2-128 0,-4-1 144 16,-2-1-144-16,1 2 160 0,1-3 32 0,2 0 0 15,-2 0 0-15,1-1 0 0,-1-1-48 0,0 2 0 16,2-1 0-16,-2 0 0 0,-1-1 0 0,3-1 0 16,2 1 0-16,-1 1 0 0,-5 0-144 0,2-1 0 15,0 3 0-15,-1-3 0 0,-1 1 0 0,1-1 0 16,-1-1 0-16,2-2 0 0,2 3 0 0,-5-2 0 0,-3 1 0 15,0-1 0-15,3 2 0 0,-1 0 0 16,-3-1 0-16,0 2 128 0,-3 2-128 0,3-1 0 0,1 1 0 16,-4 0 0-16,-4 0 0 0,2 2 0 0,-3-1 0 0,1 4 0 15,2-3 0-15,-3 4 0 0,-3-4 0 0,2 3 0 16,2 2 0-16,1-4 0 0,0 0 0 0,0 0 0 16,-2-1 0-16,2 2 0 0,3-2 0 0,2 3 0 15,-3-2 0-15,-2-1 0 0,0 3 0 0,2 1 0 16,6-4 0-16,-2 1 0 0,-6-3 0 0,2 1 0 15,0 3 0-15,2 1 0 0,2-8 0 0,-3 2 0 16,-4 1 0-16,6 1 0 0,-5 1 0 0,2-4 0 16,-1-1 0-16,-2 1 0 0,-1 3 0 0,4 0 0 15,1 0 0-15,-1 0 0 0,-2-4 0 0,-4 4 0 16,2 1 0-16,2 1 0 0,0-1 0 0,1-1 0 16,-7 1 0-16,2 4 0 0,-1 0 0 0,3 0 0 15,0-6 0-15,2 3 0 0,-5-4 0 0,3 3 0 16,0 0 0-16,2 0 0 0,-5-1 0 0,2 1 0 0,1-1 0 0,1-1 0 15,2 0 0-15,-3 0 0 0,-1-3 0 0,-2 1 0 16,1 2 0-16,2-1 0 0,1 1 0 0,-1-2 0 16,-1 0 0-16,-3 1 0 0,-2 0 176 0,4-1-48 15,3 1-128-15,-2-2 192 0,-3 0-192 0,3 1 0 16,0 3 0-16,1-3-160 0,1 3 160 0,-1-4 0 16,-2 0 128-16,3 0-128 0,2 0 0 0,-1 0 128 15,1-1-128-15,-4-2 0 0,1 1 0 0,1-1 0 16,4 2 0-16,-4-1 0 0,1-1 0 0,-6 0 0 15,2-1 0-15,2 2 128 0,3-3-128 0,-4 2 0 16,-4-2 0-16,0 0 0 0,-2 0 0 0,5 2 0 16,1 1 0-16,-4-1 0 0,-4-2 0 0,-1 0 0 0,0 1 0 15,4 3 128-15,2 2-128 0,-3-2 0 0,-5-2 0 0,2 1 0 16,0 1 0-16,6 1 0 0,3 1 0 0,-4-4 0 16,-5-4 0-16,1 3 0 0,3 5 0 0,3-2 0 15,3-2 0-15,-3-4 0 0,-7-2 0 0,-1 3 0 16,1-2 0-16,3 3 0 0,2-4 0 0,-2 1 0 15,-6-1 0-15,0 3 0 0,-2 2 0 0,1-3 128 16,5-1 0-16,-5 3 0 0,-1-3 0 0,-3 2 0 16,-1 2 64-16,1-2 32 0,3-1 0 0,1 6 0 15,2-1-224-15,-2-2 0 0,-2-4 128 0,3 2-128 16,0-3 0-16,3 3 0 0,2 0 128 0,-2-1-128 16,-4-1 0-16,0-2 0 0,2 4 0 0,0-2 0 0,1 3 0 15,-3 0 0-15,-5-4 0 0,-4 3 0 0,-1 2 0 16,0-3 128-16,-3 0-128 0,2 3 0 0,1-2 0 15,-3-1 176-15,-2 2-176 0,-3-5 160 0,-1 4-160 0,3-3 0 16,-1 0 0-16,1-1 0 0,1 1 0 16,-3-4 0-16,-1 0 0 0,-2 4 0 0,-2-2 0 0,-1 2 0 15,0-4 0-15,1 5 0 0,-2-4 0 0,2 6 0 16,1-3 0-16,-2 2 0 0,-2-1 0 0,-5 3 0 16,-1 2 0-16,2-3 0 0,-2-1 0 0,1 5 0 15,-4-1 0-15,2 3 0 0,2-1 0 0,-2 0 0 16,-3-1 0-16,-1 0 0 0,-2 1 0 0,-4-1 0 15,1 2 0-15,0 2 0 0,-2 1-128 0,-2 1 128 16,2-1 0-16,-2-1 0 0,-1 1 0 0,0-1 0 16,0 6 0-16,-1-5 0 0,-4 0 0 0,-1 0 0 0,-1-1 0 15,-1 2 0-15,-5-1 0 0,0-1 0 0,-5 0 0 16,-1-1 0-16,-1 0 0 0,-1 0 0 0,-1 2 0 16,2-2 0-16,-13-1 0 0,9 4 0 0,0-3 0 15,-9-1 0-15,0 0 0 0,0 0 0 0,7-1 0 0,-7 1 0 16,0 0 0-16,0 0 0 0,5-8 0 0,-5 8 0 15,0 0 0-15,3-10 0 0,1-2 0 0,-2-6 0 16,1-4 0-16,0-3 0 16,5 1-128-16,-4-8 128 0,2-8 0 0,1 0 0 0,3-5-144 0,0-1 144 15,0-4 0-15,0-4 0 0,0-7 0 0,3-1 0 16,-1-3 0-16,-1 2 0 0,1-5 0 0,0 0 0 16,1-5 0-16,0 3 128 0,-1 2-128 0,2-2 144 15,0-3-144-15,0 2 0 0,-2 6 0 0,2-1-176 16,-4 1 176-16,1 2 0 0,1-5 0 0,-2 5 0 15,1-2 0-15,0-2 0 0,-1 2 0 0,0-3 0 0,-1 0 0 0,1 0 0 16,0 1 0-16,-1-2 0 0,4-4 0 16,-2-1 0-16,-1 1 0 0,1 2 0 0,0 6 0 15,-2 1 0-15,-3 4 0 0,2 1 0 0,-1 5 0 0,0 2 0 16,-2 3 0-16,0 1 0 0,-1 4 0 0,0 0 0 16,-1 5 0-16,0 2-128 0,1 0 128 0,-3 3 0 15,0 1 0-15,-1 6 0 0,0 2 0 0,0 3 0 16,0 4 0-16,0 1 0 0,-1 1 0 0,1 7 0 15,0-1-144-15,0 10 144 0,1-7 0 0,-1 7 0 16,0 0 0-16,0 0 0 0,0 0 0 0,0 0 0 16,0 0 144-16,0 0-144 0,0 0 128 0,4-11-128 15,-4 11 128-15,0 0-128 0,0 0 128 0,0 0-128 0,0 0 160 0,0 0-160 16,-2-11 160-16,0 3-160 0,2 8 160 0,0 0-160 16,-6-12 128-16,1 4-128 0,-1-2 0 0,-2 5 0 15,-1-2 128-15,0 1-128 0,-2 1 0 0,-5 0 0 16,1-3 0-16,-5 3 0 0,-1 3 0 0,-1-2 0 15,-4-1-128-15,-1 2 128 0,0 2 0 0,-4 0 0 16,2-2-128-16,0 3 128 0,-2 0 0 0,-1 0 0 16,-2 1 0-16,-2 1 0 0,-1 0 0 0,-2 1 0 15,-2 2 0-15,-3-1 0 0,-4-2 0 16,-3 3 0-16,-1 2 0 0,-2-2 0 0,0-1 0 0,-1 1 0 16,-1 2 0-16,1-3-192 0,-2 1 192 0,-4 2-208 15,-5-2 16-15,0-2 16 0,-1 1 0 0,-2 3 0 16,0-2 176-16,-2 1-208 0,-4 3 80 0,0-5 128 15,-4 1-192-15,0 1 192 0,1-1-160 0,-1 2 160 0,-1 0 0 16,0-3-144-16,-5 0 144 0,-1 0 0 16,5 1 0-16,1-3 0 0,1 0 0 0,-2 0 0 0,-4-2 0 15,2 0 0-15,0-2 0 0,6 0 0 0,-1 0 0 0,-3 0 0 16,-3 1 0-16,-2-3 0 0,-2 2 0 0,3-1 0 16,-2 2 0-16,-3 1 0 0,-7 0 0 0,0 0 0 15,-1 0 0-15,-3 1 0 0,-2 1 0 0,-3-2 0 16,-6-2 0-16,0 2 0 0,1 2 0 0,-6-2 0 15,-9 0 0-15,-1 1 0 0,0-1 0 0,-5 2 0 16,-13 3 0-16,4-1 0 0,-1-1 0 0,-6 1 0 16,-4-2 0-16,-2 3 0 0,0 0 0 0,-2 0 0 15,-3-2 0-15,-3-2 0 0,-3 2 0 0,2-1 0 16,2 2 0-16,-4-1 0 0,-6-5 0 0,0 2 0 16,-1 0 0-16,1 2 0 0,2 0 0 0,-3-2 0 15,-3-4 0-15,-2 3 0 0,0 0 0 0,2 0 0 0,-3-2 0 0,-4-2 0 16,-2 1 0-16,-3 0 0 0,0 3 0 0,0-3 0 15,-2-1 0-15,2 0 128 0,1 1-128 0,-2-3 0 16,-5-1 0-16,-1 3 128 0,-2-4-128 0,1 4 0 16,1-4 0-16,3 0 144 15,3-4-144-15,-3 5 0 0,-2-4 160 0,-3 6-160 0,1-3 128 0,3 4-128 16,2-2 0-16,1 1 0 0,-2 1 0 0,-1 0 0 16,-1-3 128-16,0 2-128 0,0 1 0 0,2-4 128 15,8 3-128-15,-3-3 0 0,-6 1 0 0,2-2 0 16,4 4 0-16,2-3 0 0,2 1 0 0,0 2 0 15,1-4 0-15,-1 3 0 0,0-2 0 0,0 2 0 16,2-1 0-16,2 2 0 0,0 1 0 0,0-3 0 0,0 3 0 16,2 2 0-16,2-2 0 0,1-2 0 0,2 3 128 15,-2 1-128-15,-1 1 128 0,3-2-128 0,5 1 0 0,-1 1 0 16,0-1 0-16,0 2 0 0,3 1 0 0,1-1 0 16,7-1 0-16,-3 1 0 0,-2 1 0 0,3 0 0 15,6-1 0-15,-3 2 0 0,1 0 0 0,0 1 0 16,1-1 0-16,6 0 0 0,2-1 0 0,0-1 0 15,-2 1 0-15,2 1 0 0,8 2 0 0,-8-1 0 16,1 0 0-16,2 3 0 0,7-3-128 0,-2 1 128 16,-1 3 0-16,1 0 0 0,6 0 0 0,-5-3 0 15,0 1 0-15,4 3 0 0,2-2-128 0,-1 2 128 16,-1 2 0-16,5-4 0 0,4 2 0 0,-3-1 0 16,-1-2 0-16,3 0 0 0,7 3 0 0,-1-2 0 0,1 0 0 15,5 0 0-15,6-1 0 0,3 0 0 0,4 0 0 16,1 2 0-16,-1-2 0 0,2-3 0 0,7 3 0 0,2 0 0 15,0-1 0-15,2 2 0 0,-1-2 0 0,2 1 0 16,1 0 0-16,3 2 0 0,2-2 0 0,-2 1 0 16,-3 3 0-16,1-2 0 0,5 2 0 0,1 1 0 15,6-2 0-15,0 4 0 0,-3 0 0 0,2-2 0 16,2 1 0-16,2-2 0 0,2 3 0 0,3-2 0 16,4 4-128-16,2-4 128 0,1 1 0 0,-1 1 0 15,-3-2 0-15,4 0 0 0,5-4 0 0,1-1 0 16,1 5 0-16,5 0 0 0,-1 1 0 0,3-2 0 15,2 2 0-15,-2-3 0 0,-3 5 0 0,3-5 0 16,0 1 0-16,4-3 0 0,1 1 0 0,4 2 0 16,3-3 0-16,2 4 0 0,0 0 0 0,5 0 128 0,3-3-128 15,1-1 0-15,-2 4 0 0,2-2-176 0,5-2 176 0,0 1 0 16,0-2 0-16,3-2 0 0,1 3 0 0,1-1 0 16,2 0 0-16,7-4 0 0,0 0-320 0,0 0 32 15,0 0 0-15,0 0-12800 16,0 0-2560-16</inkml:trace>
  <inkml:trace contextRef="#ctx0" brushRef="#br1" timeOffset="43164.14">15260 13468 12031 0,'-23'-9'528'0,"8"5"112"0,-3 0-512 0,4 0-128 0,0-2 0 0,-1 1 0 16,1 0 720-16,2-3 112 0,2 2 32 0,1 1 0 15,2-3-528-15,2 2-96 0,-1-3-32 0,4 1 0 16,-1 1-208-16,3-1 0 0,0 8 128 0,0-6-128 0,0 6 0 0,2-9 0 15,-2 9 128-15,0 0-128 0,0 0 256 0,0 0 16 16,0 0 0-16,0 0 0 0,0 0 112 0,10-4 32 16,-10 4 0-16,12-3 0 0,0 2 192 0,-12 1 32 15,13-1 16-15,-1 1 0 0,1 0 0 0,1 0 0 16,1-1 0-16,2 1 0 0,2 0 32 0,1 0 0 16,1 0 0-16,1 0 0 0,-1-2-48 0,3 2 0 15,3 0 0-15,3 0 0 0,2-5-128 0,1 3-16 16,1-1-16-16,3 2 0 0,4 1-224 0,-1-1-32 15,2 1-16-15,2-2 0 0,0 1-208 0,1 1 176 16,-2-1-176-16,0 1 160 0,3-2-160 0,-2 2 0 16,3 0 0-16,3 0 0 0,6 0 128 0,-1 0-128 15,2 0 0-15,-3 2 128 0,-2-1-128 0,2 0 0 0,1-1 0 16,0 0 0-16,1 0 160 0,4 0-160 0,2-1 192 0,3 0-192 16,-2-1 192-16,0 1-64 0,-2-1 0 0,3 2-128 15,-3-3 240-15,4 2-64 0,2 1-16 0,0 0 0 16,1 0-32-16,-2 4 0 0,-3-2 0 0,1-1 0 15,-2-2 16-15,4-1 0 0,3 2 0 0,-1 0 0 16,1 0 0-16,-1 0 0 0,-2 3 0 0,0-3 0 16,-4-1 16-16,5-1 0 0,6 2 0 0,-2 0 0 15,-1 0-32-15,-1 0 0 0,-2 0 0 0,0 0 0 16,1-3 0-16,3 2-128 0,1 1 192 0,-1 0-64 16,-4-1-128-16,0-2 0 0,0 0 144 0,2 1-144 15,0-4 128-15,1 1-128 0,1 1 128 0,-3 0-128 16,-4-1 0-16,1 0 144 0,0 1-144 0,-1-1 0 15,1-2 144-15,1 4-144 0,0 0 0 0,-5 1 144 0,-1-2-144 0,-1-1 128 16,0 1-128-16,1 1 128 0,-1-1-128 0,2 2 0 16,2-2 0-16,-1 2 128 0,2-1-128 0,0 1 0 15,-2-4 0-15,-1 1 0 0,1 4 0 0,3-1 0 16,2-2 0-16,1 1 0 0,-2-4 0 0,-1 1 0 16,-2 3 0-16,-2 0 0 0,-1 1 0 0,1 2 0 15,3 1 0-15,-1-1 0 0,1-1 0 0,-5-2 0 16,-1 3 0-16,-1 0 0 0,-1 4 0 0,1-2 0 15,0 2 0-15,2 0 0 0,2-1 0 0,-3 0 0 16,-1 0 0-16,-1-1 0 0,-1 0 0 0,1-1 0 16,-3 4 0-16,4 3 0 0,2-4 0 0,1 1 0 0,-1 3 0 15,-4-4 0-15,-7 0 0 0,3 1 0 0,0 3 0 0,0-3 0 16,0-1 0-16,3 3 0 16,4 1 0-16,-1 2 0 0,1-3 128 0,-4-1-128 0,-6 1 128 0,4-1-128 15,0 1 0-15,0 0 0 0,0-4 0 0,3 5 0 16,1-2 0-16,0-2 0 0,0 0 0 0,-4 1 0 15,-4-2 0-15,1-1 0 0,-1 1 0 0,1-1 0 16,0 1 0-16,2 1 0 0,1-3 0 0,-2 0 0 16,1 0 0-16,-2-1 0 0,-4-1 0 0,-4 0 0 15,0 0 0-15,-1-2 0 0,1 2 0 0,0 0 0 16,-1-1 0-16,2 1 128 0,-1 1-128 0,0 0 128 16,-2 1-128-16,-1-1 128 0,2 0-128 0,-2 2 128 15,-3-2-128-15,0 2 0 0,-1-2 144 0,-1 4-144 16,3-2 0-16,-2 0 128 0,-1-1-128 0,0-1 0 15,1 2 0-15,2 0 128 0,-3-2-128 0,-1 0 0 0,-3 0 0 16,-2 0 0-16,-2 0 0 0,-3 0 0 0,-1 0 0 0,-3 0 0 16,-5 1 0-16,-2-1 0 0,-11 0 0 0,12 0 128 15,-3 0-128-15,-9 0 0 0,0 0 0 0,0 0 0 16,0 0 0-16,0 0 0 0,0 0 0 0,0 0 0 16,0 0 0-16,0 0 0 0,0 0 0 0,0 0 0 15,0 0 0-15,-9 8 0 0,-4-3 0 0,-1-3 0 16,-4 1 0-16,-5 1-128 0,-2 1 128 0,-5-1 0 15,-5-3 0-15,0 3 0 0,-4-1 0 0,3 1 0 16,-8-2 0-16,2 0-128 0,-1-1 128 0,0-1 0 16,0 0 0-16,-7 0 0 0,-3 0 0 0,-4-1 0 15,-2-1 0-15,1-1 0 0,-1-1 0 0,2 2 0 16,-3-1 0-16,-1 1 0 0,-1-1 0 0,-5 0 0 0,-7-2 0 0,1 2 0 16,2-1 0-16,0 1 0 0,0-3 0 0,-7 1 0 15,-6 0 0-15,-2-3 0 0,1 2 0 0,2 1-128 16,2-3 128-16,-6 2 0 0,-5-2-144 0,1 2 144 15,2 2 0-15,2 0 0 0,-1-4 0 0,-5 1 0 16,-6-2 0-16,1 1 0 0,3 2 0 0,2-2 0 16,2 2 0-16,-4 2 0 0,-4-2 0 0,3-1 0 15,2 2 0-15,0-1 0 0,-2 2 0 0,0 0 0 16,2 0-128-16,1-1 128 0,0 2 0 0,-1-1 0 16,-5 3 0-16,2-2 0 0,2 0 0 0,1 0 0 15,1 1-144-15,-5 2 144 0,-7 0 0 0,5 0 0 16,5-2 0-16,1 2 0 0,-3 1 0 0,2-1 0 15,-4 0 0-15,4-1 0 0,3 0 0 0,-3 2 0 16,-1 1 0-16,4-2 0 0,0-1 0 0,6 0 0 16,1-3 0-16,-1 4 0 0,1 0 0 0,0 0 0 15,-1-1 0-15,3 1 0 0,0-2 0 0,3 2 0 0,0 0 0 0,1 0 128 16,1 0-128-16,3-1 144 0,2 0-144 0,3 1 192 16,2 0-192-16,-1 1 192 0,-1 2-192 0,0-3 0 15,0-2 0-15,4 1 0 0,5 0 0 0,0 1 0 16,-1 0 0-16,-3 1 0 0,-1 2 0 0,-2-3 0 15,1 0 0-15,2 0 0 0,3 0 0 0,1 1 0 16,1 3 0-16,2-2 0 0,-1 0 0 0,2-2 0 16,0 0 0-16,4-2 0 0,2-1 0 0,5 1 0 15,4 1 144-15,3 0-144 0,2-1 0 0,5 1 0 16,3 1 0-16,3 1 0 0,5 1-304 0,0-1-16 16,6 2-16-16,1-2-16048 0</inkml:trace>
  <inkml:trace contextRef="#ctx0" brushRef="#br1" timeOffset="77608.33">29958 2779 6447 0,'15'-2'272'0,"-5"2"80"0,2 0-352 0,-1 2 0 16,1 1 0-16,-2-1 0 0,0 0 800 0,0-2 96 0,-1 0 0 0,0-2 16 15,-1 1 16-15,-8 1 0 0,8 0 0 0,0-1 0 16,-8 1-224-16,9-3-64 0,-1 2 0 0,-8 1 0 16,0 0-192-16,7-1-32 0,-7 1-16 0,0 0 0 15,0 0-176-15,0 0-32 0,0 0-16 0,0 0 0 16,0 0 16-16,0 0 0 0,-4-8 0 0,-4 3 0 15,-5 2 64-15,-4 2 0 0,-2 1 16 0,-4 0 0 16,-3 0-32-16,-5 0-16 0,-4 0 0 0,-4 0 0 16,0-1-80-16,-3-2-16 0,0 0 0 0,-1 0 0 15,-3-1 16-15,-2 2 0 0,-3 0 0 0,-5 2 0 16,-4 0-144-16,-6-2 0 0,0-7 144 0,-1 5-144 16,-1 3 128-16,0 1-128 0,-1 1 160 0,-5-2-160 15,-4-2 128-15,-3-3-128 0,1 0 0 0,2 3 144 16,-1 2-144-16,-6-1 0 0,-8-3 0 0,3-1 128 15,-1 0-128-15,4-2 0 0,1 4 0 0,-5-1 0 0,-7-5 0 16,0 2 128-16,2 2-128 0,-1-2 0 0,-1 5 0 0,-5-2 0 16,-1-2 0-16,1 2 0 0,2 1 0 0,-4 0 128 15,-8 1-128-15,2-1 0 0,3 0 0 0,0 3 0 16,-2-2 0-16,-4 1 0 0,-4-3 0 0,4 2 0 16,5 0 0-16,-6 2 0 0,-6 0 0 0,6-2 0 15,4 1 0-15,-5-2 0 0,-7 1 0 0,4 0 0 16,3 0 128-16,-3 1-128 0,-7-1 144 0,1-1 0 15,7 2 0-15,-3 0 0 0,-2 1-144 0,0 0 0 16,-1 0 0-16,3-1 0 0,3 2 176 0,-3-1-48 16,-3 0-128-16,6-2 192 0,1-1-192 0,0 2 0 15,-4-3 0-15,7 1 0 0,4-2 192 0,-4 1-64 16,-9 1-128-16,2-1 192 0,3-2-192 0,-4 3 0 0,-4 2 0 0,3-1 0 16,3 1 0-16,-2-2 0 0,-4 3 0 0,3 0 144 15,5-1-144-15,-1 2 128 0,0-1-128 0,-1 1 128 16,1 0-128-16,2 0 128 0,3 1-128 0,-1-2 128 15,1-3-128-15,2 3 192 0,4-2-192 0,-4 0 192 16,-5 0-192-16,5-1 0 0,4-1 0 0,0 1 0 16,-1 0 0-16,1 2 0 0,0-2 0 0,4 2 0 15,2 0 0-15,-4 0 0 0,-4-3 0 0,-1 3 0 16,6 4 0-16,-2-2 0 0,-1 0 0 0,1 1 0 16,3-1 0-16,3 2 0 0,5-2 0 0,-5-2 0 15,-5 1 0-15,6-1 0 0,8 2 0 0,1 0 128 16,1-2-128-16,-4-2 0 0,-4 0 0 0,4 2 0 15,4-2 0-15,1 3 160 0,1-1-160 0,-2 1 160 16,-3-1-160-16,3 0 0 0,3 1 0 0,1 1-176 0,1 1 176 0,-4-1 0 16,-3-1 0-16,3 2 0 0,3 2 0 0,0 1 0 15,4 1 128-15,-2-3-128 0,-3 0 0 0,4 0 0 16,4 3 0-16,4 1-192 0,3-2 192 0,-5 0 0 16,-4 6 0-16,0-2 0 0,2 2 0 0,4-1 0 15,1 5 0-15,-1-1 0 0,0-2 0 0,-4 3 0 16,-1 3 0-16,4-2 0 0,4-4 0 0,2 3 0 15,2 0 0-15,0 3-128 0,-5 1 128 0,3-1 0 16,2 2 0-16,4 1 0 0,7-1 0 0,2 2 0 16,3 2 0-16,1 0 0 0,0-1 0 0,2 0 0 15,-1 1 0-15,2-2-128 0,0-2 128 0,2 0 0 16,4 2 0-16,4 2 0 0,2 3 0 0,2-3 0 0,1 1 0 16,2 2 0-16,1 0 0 0,4 1 0 0,-2-6 0 0,4 3 0 15,0 2 0-15,4-1-128 0,1 3 128 0,2-4 0 16,3-1 0-16,3 0 0 0,1-3 0 0,5 2 0 15,-1 2 0-15,5 2 0 0,1-7 0 0,4 1-128 16,2-2 128-16,1 2-128 0,2 0 128 0,3 3-128 16,5-1 128-16,2-2 0 0,1 1 0 0,2-1 0 15,1-1 0-15,1 0 0 0,0-1-144 0,4-2 144 16,4-2 0-16,2 2 0 0,2 1 0 0,3 1 0 16,4-1 0-16,4-1 128 0,2-1-128 0,-1-2 0 15,3 0 0-15,0-2 0 0,0-3-144 0,-1 3 144 16,1 2 0-16,3 2 0 0,3 2 0 0,5-3 0 15,3-1 128-15,1-6-128 0,-5 2 0 0,1-1 0 16,1-2 0-16,3 3 0 0,1 0-128 0,4 0 128 16,2 0 0-16,-5 1 0 0,-2 3 128 0,2-5-128 0,0 3 0 0,5-2 0 15,3 2 0-15,2 0 0 0,-3-3 0 0,2 2 0 16,-2-3-128-16,2 1 128 0,0 1 0 0,6 0 0 16,1 0 128-16,-3-3-128 0,0 1 0 0,1-2 0 15,-4 0 0-15,8 3-160 0,4-3 160 0,-2-1 0 16,-6-2 160-16,1 2-160 0,-2 2 0 0,8-2 0 15,4 0 0-15,-2-2 0 0,-7 2 0 0,5-1 0 16,-1 1 0-16,4 1 0 0,3 1 0 0,-2-2 0 16,-3-2 0-16,0 3 0 0,2 4 0 0,2-2 0 15,1-1 0-15,-1 2 0 0,-4-4 0 0,2 6 0 16,3-1 0-16,1 1 0 0,0-6 0 0,0 2 0 16,-2 3 0-16,3-3 0 0,5 3 0 0,-1-5 0 15,-2-3 0-15,-3 2 0 0,0 6 0 0,4-3 0 16,4-4 0-16,-2 1 0 0,-4-3 0 0,-1 4 0 0,0 5 0 0,1-4 0 15,0-4 0-15,0 2 0 0,-1 0 0 0,3 3 0 16,3-1 192-16,-1-2-48 0,-3 0-16 0,0-2 0 16,-1 4 0-16,4-2 0 0,4 1 0 0,-4-1 0 15,-3 1 0-15,2 0 0 0,0 1 0 0,1 0 0 16,-2-6-128-16,0 2 160 0,0 3-160 0,0 0 160 16,6 2-160-16,-6-2 0 0,-6 0 144 0,3 0-144 15,3 1 0-15,-2 2 144 0,0-1-144 0,-4-3 0 16,-2 1 0-16,2 2 0 0,4 0 0 0,-3 0 0 15,-1 0 0-15,0-1 0 0,-1 3 0 0,5 0 0 16,0-6 160-16,1 5-160 0,-6 1 128 0,-1-4-128 16,2 0 0-16,4 0 0 0,3 1 0 0,-5 0 0 15,-5 0 0-15,0 1 0 0,3-2 0 0,3-1 0 0,-3 1 0 16,0-1 0-16,-1 1 0 0,2-4 128 0,4 0-128 0,0 0 0 16,-3 2 0-16,-2-2 0 0,-3 0 0 0,6 0 0 15,6 0 0-15,-7 0 0 0,-4-2 160 0,-1 1-160 16,1-2 192-16,5 2-192 0,4-1 0 0,-3 0 0 15,-5 1 0-15,1 0 0 0,3-2 192 0,-1 1-64 16,1-3 0-16,-3 2-128 0,-5 1 0 0,1-2 0 16,3 0 0-16,0-1 0 0,-2 2 128 0,-1 1-128 15,-2-2 0-15,2 1 0 0,5-4 160 0,-3 0-32 16,0 4 0-16,-3-4 0 0,-3 1-128 0,3 3 0 16,1 2-160-16,-1-3 160 0,-2-5 0 0,-5 3 0 15,-1-3 128-15,1 3-128 0,2 2 0 0,0-5 0 0,-3-1 0 16,-3-3 0-16,-4 2 0 0,-1 3 0 0,1-1 0 15,1 0 0-15,1-2 0 0,-3-1 0 0,-5-2 0 0,1 0 0 16,-4 6 0-16,0-4 0 0,1-1 0 0,0-1 0 16,-1-1 0-16,-2-3 0 0,0-2 0 0,-5 5 0 15,1-2 0-15,-4 3 128 0,0-2-128 0,0-2 0 16,-2 0 336-16,-2 0-32 0,-4-1-16 0,0 2 0 16,-1-5 32-16,-3 3 0 0,-2 1 0 0,-6-1 0 15,1-3-160-15,-2 2-32 0,-1 0 0 0,-2 1 0 16,-6 0 80-16,1 0 16 0,-2-1 0 0,-4 0 0 15,-2-3 32-15,-2-1 0 0,-2-3 0 16,-2 1 0-16,-3 3-32 0,-3-1 0 0,-1 1 0 0,-2 0 0 16,-6-4-224-16,-2 1 144 0,-4-2-144 0,0 1 128 15,-5 0-128-15,0 2 0 0,-1-3 0 0,-1 1 128 0,-2-3-128 16,-1 2 0-16,-4-2 0 0,-3 1 0 0,-2 2 0 0,0-2 0 16,-2 0 0-16,-6 1 0 0,-3 6 0 15,-6 1 0-15,-4-3 0 0,-6 1 0 0,-4-4-160 0,-5 3 160 16,-3 2 0-16,-5 1-144 0,0-2-80 0,-7 5-16 15,-7 5 0-15,-2 3 0 16,-1 5-1584-16,-1 1-320 0,-3 0-64 16</inkml:trace>
  <inkml:trace contextRef="#ctx0" brushRef="#br1" timeOffset="79595.66">30540 3973 6447 0,'0'0'576'0,"0"0"-576"15,0 0 0-15,0 0 0 0,0 0 336 0,0 0-32 16,0 0-16-16,0 0 0 0,0 0 224 0,0 0 32 16,0 0 16-16,0 0 0 0,0 0 144 0,0 0 16 15,0 0 16-15,0 0 0 0,0 0-336 0,0 0-64 16,0 0-16-16,0 0 0 0,-10 0 368 0,10 0 64 15,0 0 16-15,0 0 0 0,0 0-112 0,0 0-16 16,0 0 0-16,0 0 0 0,0 0-336 0,0 0-80 16,11-2-16-16,2 2 0 0,1-1-64 0,0 1-16 0,3 3 0 0,-4 1 0 15,3 1-128-15,3 4 0 0,1-1 0 0,-1 4 128 16,-1-3-128-16,0 1 0 0,-4 3 0 0,0-3 0 16,-2 3 0-16,1-1 0 0,-1 0 0 0,-2 2 0 15,-3 1 0-15,2 0 0 0,-2 0 0 0,0-1 0 16,1 0 0-16,-2 2 0 0,-1 0 0 0,0 3 0 15,-1 2 0-15,-1-1 0 0,-2-4 0 0,0 0 0 16,1-1 0-16,-1 1 0 0,-1 1 0 0,0 1 0 16,0 1 0-16,0 0 0 0,-1 1 0 0,-1 1 0 15,1-1 0-15,-1 4 0 0,-4 0 0 0,4 2 0 16,-4 0 0-16,-2-3 0 0,0 1 0 0,-1-5 0 16,1-1 128-16,-3-3-128 0,0 2 192 0,-2 0-64 15,0-2 192-15,-2 0 16 0,0 0 16 0,-2-2 0 0,-2-3 16 16,0 2 0-16,0-5 0 0,-1 5 0 15,-2 0-160-15,-3 1-16 0,-2 2-16 0,-3-1 0 0,-2-6-48 0,-2 2 0 16,-2-2 0-16,0-1 0 0,1-3-128 0,-1 1 160 16,1 2-160-16,-1-2 160 0,0-3 0 0,2 1 0 15,0-1 0-15,2 3 0 0,-1 1-32 0,-3 0 0 16,0 1 0-16,-1-3 0 0,1-2-128 0,0-1 0 16,-2-1 0-16,5 1 0 0,4 2 0 0,4-2 128 15,4-1-128-15,4 2 0 0,1 4 0 0,6-4 0 16,2-1 0-16,8-1 0 0,0 0 0 0,0 0 0 15,0 0 0-15,0 0 0 16,11 5-448-16,3-1 0 0,3 0-16 0</inkml:trace>
  <inkml:trace contextRef="#ctx0" brushRef="#br1" timeOffset="79893">29616 4835 15887 0,'0'0'704'0,"-10"6"144"0,0 5-672 0,2 2-176 0,-2 1 0 0,3 3 0 16,2 0 240-16,2 1 16 0,0 1 0 0,3 0 0 15,6-1 32-15,2 2 16 0,2-1 0 0,4 1 0 0,4 1 80 16,5-3 32-16,2 1 0 0,4 0 0 0,2 0-80 15,5 0-16-15,4-1 0 0,3 1 0 0,1-1-96 0,0-2-32 16,2 0 0-16,0-2 0 0,-2-4-48 0,2 0-16 16,1-2 0-16,0 2 0 0,-1-4-128 0,1-1 0 15,1-4 0-15,-2-2-9616 16</inkml:trace>
  <inkml:trace contextRef="#ctx0" brushRef="#br1" timeOffset="80576.7">30855 3944 7359 0,'13'0'656'0,"4"1"-528"0,0 0-128 0,4 0 0 15,-1 2 736-15,2-1 112 0,2-4 32 0,1 4 0 16,2 2-400-16,0-1-80 0,-1 1-16 0,2-1 0 15,0 1-16-15,1 1-16 0,2 2 0 0,-1 3 0 0,1-1-48 0,-3 3-16 16,-1 4 0-16,-1 0 0 0,2 5-288 0,-2-2 0 16,-2 2 0-16,-4 6 0 0,-2 0 0 0,-3 4 0 15,-2 5 0-15,-3-2 0 0,-2 1 0 0,-1 3 0 16,-2 1 0-16,2 6 0 0,-5-2 0 0,2 4 0 16,0-3 0-16,1 3 0 0,1-5 0 0,1 4 160 15,0-3-160-15,0 6 128 0,-2-4-128 0,1 2 160 16,-1 0-160-16,-1-1 160 0,-1 4-160 0,-3-2 192 15,-2-1-192-15,-1 4 192 0,-4 1-192 0,-2 0 0 16,-6-1 0-16,1 0 0 0,-2-2 160 0,-4 2-160 16,0-2 192-16,0-2-192 0,-2-5 320 0,3-6-64 0,-3-1 0 15,3-2 0-15,2-4 192 0,-1 0 48 0,-1-3 0 16,0-2 0-16,-4-4 48 0,1-1 16 0,-3 2 0 0,-1-1 0 16,1-1-48-16,-3 0-16 0,-3 3 0 0,-3-5 0 15,-4-3-144-15,-1 3-32 0,-2-1 0 16,-2 0 0-16,-3-2-80 0,0-2-32 0,0 0 0 0,2 2 0 15,1 1-208-15,0 0 128 0,1-3-128 0,-2 0 0 16,1 2 128-16,-3-3-128 0,1-1 0 0,3 1 144 16,4-3-144-16,1 3 0 0,1-6 0 0,4 2 0 15,2-1 0-15,2-1 0 0,1 2 0 0,3 0 128 16,2-3-128-16,3 1 0 0,3 3 0 0,2-5 128 16,2 0-128-16,2-2-272 0,0 1 64 0,10-2 16 15,-6 3-736 1,6-3-144-16,0 0-16 0</inkml:trace>
  <inkml:trace contextRef="#ctx0" brushRef="#br1" timeOffset="80836.95">30351 6139 13823 0,'-18'-2'1216'0,"6"2"-960"16,0 3-256-16,-2 2 0 0,-3 5 560 0,1 0 64 15,-3 2 16-15,0 0 0 0,-2 0-32 0,-2 2 0 16,-1 0 0-16,0 4 0 0,2 1-112 0,1 1-32 16,2 2 0-16,2-2 0 0,2-2-192 0,4 3-32 15,-3 1-16-15,3 0 0 0,1 1-96 0,5-1-128 0,5-3 176 0,4 1-176 16,0-3 288-16,3 4-48 0,2-2-16 0,7 2 0 16,-1 2 64-16,5 0 16 15,4-4 0-15,7-1 0 0,6-1 80 0,5-2 0 0,1-3 16 0,10 1 0 16,4-3-144-16,3-5-16 0,1-3-16 0,0-2-7616 15,0 0-1520-15</inkml:trace>
  <inkml:trace contextRef="#ctx0" brushRef="#br1" timeOffset="81731.89">31251 4019 11567 0,'0'0'512'0,"0"0"112"0,0 0-496 0,11 0-128 0,-1 1 0 0,3 3 0 16,-4-2 576-16,5 2 112 0,0-2 16 0,4 4 0 15,1 2-128-15,5 1 0 0,4 3-16 0,4 2 0 16,-1 0-208-16,2 0-32 0,4 1-16 0,-1 4 0 16,2 3-128-16,-1 3-32 0,-2-2 0 0,1 5 0 15,-2-1-144-15,-2 3 0 0,-1 6 0 0,-1-1 0 16,1 1 0-16,2 2 0 0,-4 3 0 0,0 2 0 15,-1-1 0-15,1 2 0 0,2 0 0 0,-3 4 0 16,-3 1 0-16,1 5 0 0,0-1 0 0,-12-21 0 16,3 6 0-16,1 7 0 0,1 0 0 0,0 5 0 0,0 1 0 0,0 0 0 15,-1-6 0-15,11 39 0 0,-7-15 0 0,-7-8 0 16,-5 0 0-16,-4 0 0 0,-3 4 0 0,-3-3 0 16,-3 0 0-16,0-6 0 0,-4-7 0 0,0-2 0 15,-4 1 144-15,0 4-144 0,-2 4 128 0,1 5-128 16,-2 4 128-16,6-31-128 0,-2 2 128 0,0 3-128 15,-3 7 160-15,0 0-160 0,0 2 160 0,2 4-160 16,-3-1 160-16,-10 44-160 0,4-10 128 0,3-11-128 16,2-7 0-16,1-6 0 0,-3 2 192 0,5-4-48 15,-4 6-16-15,2-1 0 0,-1-1-128 0,0 0 0 16,0 3 0-16,-2 1 0 0,-1 1 0 0,-1 1 0 0,-1 0 0 16,1 0 0-16,1-1 0 0,0 0 0 0,-1-6 0 0,0 0 0 15,0-5 0-15,-1 2 0 0,-1 1 0 16,-4-3 0-16,1-4 0 0,-2-2 0 0,2 0 0 15,0 1 0-15,-1 0 0 0,-3 0 0 0,-3-5 0 0,-2 2 128 16,0 3-128-16,-1-1 0 0,-2-1 0 0,0 3 0 16,1 0 0-16,1 0 192 0,-1-1-192 0,1-3 192 15,0 0-192-15,1 0 0 0,1-5 0 0,0 2 0 16,-1-5 0-16,-4 3 192 0,-4-5-64 0,-2 3 0 16,-3 3-128-16,1-3 0 0,0-2 0 0,2 0 0 15,2-5 0-15,1-3 0 0,4-1 0 0,3 2 0 16,2-5 0-16,3 0 0 0,1 0 0 0,1-5 0 15,2-6 0-15,4 0 0 0,-1-3 0 0,3-4 0 16,3 0 0-16,3-5 0 0,-2-1-192 0,2-4-8704 16</inkml:trace>
  <inkml:trace contextRef="#ctx0" brushRef="#br1" timeOffset="82086.55">30691 8906 27583 0,'0'0'1216'0,"-10"4"256"0,1 1-1168 0,0 7-304 16,0 7 0-16,2 2 0 0,-5 7 256 0,2 1-16 0,1 7 0 0,-3 6 0 15,-1 1-96-15,0 6-16 0,0 1 0 0,2 1 0 16,-2 5-128-16,3-2 0 0,3 0 0 0,1-5 0 16,4-2 0-16,4-3 0 0,5-3 0 0,3-2 0 15,3-4 0-15,3-2 0 0,3-5 0 0,5 0 0 16,4-4 0-16,4-3 0 0,4-2 0 0,6-2 0 16,6 0 0-16,9-3 0 0,7-3 0 0,1-7 0 15,-2-5 0-15,6-2 0 0,3-4 0 0,8-1 0 16,8 2-144-16,1-6 144 0,0-3-192 0</inkml:trace>
  <inkml:trace contextRef="#ctx0" brushRef="#br1" timeOffset="83604.53">30009 7286 24879 0,'0'0'2208'0,"0"0"-1760"0,0 0-448 0,0 0 0 15,0 0 0-15,0 0 0 16,0 0-144-16,0 0 144 0,0 13 0 0,-3-3 0 15,6 2 192-15,-3-2-48 0,0-10-144 0,0 9 0 0,0 1 144 0,0-1-144 16,0 2-128-16,0-1-112 0,0 2-16 0</inkml:trace>
  <inkml:trace contextRef="#ctx0" brushRef="#br1" timeOffset="83795.17">30089 7958 14735 0,'0'0'1312'0,"0"14"-1056"0,0 2-256 0,1 1 0 16,2-2 1600-16,-1-1 256 0,1 1 48 0,-1 0 16 16,0-6-704-16,-2-9-144 0,3 15-32 0,-3-15 0 0,4 14-464 0,-4-14-80 15,4 13-32-15,0-1 0 0,-4-12-272 0,0 0-48 16,5 12-16-16,0-4 0 16,-5-8-1872-16,0 0-384 0,0 0-80 0,5 15-16 0</inkml:trace>
  <inkml:trace contextRef="#ctx0" brushRef="#br1" timeOffset="83935.16">29955 8577 20207 0,'-12'10'896'0,"4"-1"192"0,2 3-880 0,-1 2-208 16,2 3 0-16,0 1 0 0,0-2 432 0,-3 2 32 16,5 1 16-16,-3 0 0 0,1-1-320 0,2-2-160 15,-1 2 160-15,0 1-6688 16,-2 0-1344-16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0:58.74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11407 2032 5519 0,'-5'-10'240'0,"5"10"64"0,-1-11-304 0,1 11 0 0,-2-10 0 0,2 1 0 15,2-1 1136-15,0 3 160 0,0-4 48 0,-1 4 0 16,-1-5-864-16,1 5-160 0,0-5-48 0,-1 12 0 16,0-10-48-16,2 4-16 0,-2-1 0 0,0 4 0 15,0-4 288-15,0 3 48 0,0 4 16 0,0 0 0 16,0 0 208-16,0 0 64 0,-9-3 0 0,9 3 0 15,0 0-192-15,-9 2-48 0,9-2 0 0,-8 5 0 16,8-5-128-16,0 0-16 0,0 0-16 0,-4 9 0 0,4-9 144 0,0 0 16 16,0 0 16-16,0 0 0 15,8 13 288-15,2-7 48 0,0 1 16 0,2-1 0 0,2-2-304 0,0-2-48 16,1 5-16-16,2-1 0 0,-1-2-240 0,2 2-48 16,1 2-16-16,0-3 0 0,-1 1-32 0,1 2 0 15,0-3 0-15,1 5 0 0,2-5 16 0,2 2 0 16,1-1 0-16,3-1 0 0,3 3-16 0,2 1 0 15,1-2 0-15,4 3 0 0,4-6-128 0,3 3-128 16,1-1 144-16,-1-2-144 0,1-1 144 0,0 1-144 16,1 0 128-16,0 0-128 0,0 0 0 0,3 1 128 15,0 0-128-15,4 0 0 0,2-1 0 0,0 1 0 0,0 3 128 16,-2-5-128-16,1 1 0 0,1 2 0 0,2 0 144 0,1-1-144 16,3 0 176-16,2 1-48 0,-1-2 0 15,2 1 0-15,-4-2 48 0,1 2 0 0,3-3 0 0,2 3 0 16,5 3-16-16,-1-3 0 0,0-1 0 0,0-2 0 15,-5-2-32-15,4 2 0 0,0 3 0 0,3 0 0 16,3-3 0-16,0 1-128 0,-1-2 192 0,1 0-64 16,1-1-128-16,1 3 192 0,4-1-192 0,0-2 192 15,0 0-192-15,0-2 0 0,0 1 0 0,2 1 128 16,2 0-128-16,3-2 0 0,-1 1 0 0,-2-1 128 16,-2-1-128-16,3 2 0 0,-2 2 0 0,2 0 0 15,1-2 0-15,0 0 0 0,-2-4 128 0,3 1-128 16,3 8 0-16,1-3 0 0,-2-1 0 0,-1-4 0 15,3 2 0-15,0 0 0 0,1 4 0 0,0-4 0 16,0-1 0-16,0-1 0 0,-2-3 0 0,3 5 0 16,2 1 0-16,-1-2 0 0,-2-1 0 0,0 0 0 0,0 1 128 0,2 0-128 15,3 0 0-15,-2-2 128 16,-3 0-128-16,1-1 0 0,-1 3 0 0,3 0 0 0,2-4 0 0,-4 0 128 16,-1 3-128-16,3 1 0 0,2 1 0 0,-5-2 0 15,1-1 128-15,-2 2-128 0,-1 1 0 0,2 0 0 16,1 1 0-16,-2 0 0 0,-3 0 0 0,-1-2 0 15,1 3 0-15,1 4 0 0,1-2 0 0,-5 0 0 16,-3-2 0-16,1 1 0 0,1 2 0 0,2-1 0 16,2-1 0-16,-3 1 0 0,-2-2 0 0,1 1 0 15,-1-1 0-15,1 4 0 0,0-2 0 0,-1 1 0 16,-1-3 0-16,0 1 0 0,0-1 0 0,0 3 128 16,0 0-128-16,0 2 128 0,-2-2-128 0,1 0 0 0,-2-2 0 0,3 1-176 15,-1 2 176-15,-2 1 0 0,-2-2 0 0,0-2 0 16,-3-1 0-16,1 1 0 0,2 1 0 0,1 0 0 15,3-1 0-15,-7 1 0 0,-3-4 0 0,-1 1 0 16,2 1 0-16,1 0 144 0,1 0-144 0,0-1 0 16,-1 1 128-16,-2-1-128 0,-2-1 0 0,0 2 0 15,2-1 0-15,2 2 128 0,1 1-128 0,-2-2 0 16,-4-3 128-16,-2 1-128 0,3 0 0 0,1 0 0 16,1 0 144-16,2 1-144 0,-1 0 0 0,-4 0 144 15,-5-1-144-15,1 1 0 0,1 0 0 0,2 2 0 16,-1 0 128-16,1 2-128 0,-3 1 0 0,-2 0 128 15,-4-3-128-15,1 1 0 0,1 0 0 0,4 0 0 16,1 1 0-16,1-2 0 0,-1-1 128 0,-5 0-128 0,-2 0 0 0,0 0 0 16,1 0 0-16,4 0 0 0,2-1 128 15,0 1-128-15,1 1 128 0,-3-2-128 0,-3-2 0 16,0 1 0-16,0 0 128 0,3 2-128 0,0 2 0 0,1-1 128 16,-1-1-128-16,-3 0 128 0,-2-1-128 0,-1-1 128 15,2 1-128-15,-2 0 128 0,0 0-128 0,3 2 160 16,0 1-160-16,-1 0 160 0,-2-4-160 0,-2 2 0 15,-4-1 0-15,2 1 128 0,2-1-128 0,-1 1 0 16,0 0 0-16,1 0 128 0,1 2-128 0,-3 1 0 16,-1-2 0-16,-2-1 0 0,-2-1 0 0,-2 1 0 15,0 0 0-15,-1 1 128 0,-1-1-128 0,1 1 0 16,0 2 0-16,-3-3 0 0,0-3 0 0,-5 1 0 16,-2-1 0-16,-3 3 0 0,-2 0 0 0,-1 2 0 15,-1-2 128-15,-2 1-128 0,-3 0 0 0,1 2 0 16,-7-1 0-16,0 2 0 0,-2-3 0 0,-3 1 0 0,-2 0 0 0,-2-2 0 15,-10 0 0-15,0 0 0 0,8 1 0 0,-8-1 0 16,0 0 0-16,0 0 0 0,0 0 0 0,0 0 0 16,0 0 0-16,0 0 0 0,0 0 0 0,0 0 0 15,-13 0 0-15,-2 0 0 0,-7-1 0 0,0 1-176 16,-3-1 176-16,-3 0 0 0,-2-1-144 0,-6-1 144 16,-1 3-128-16,-6 0 128 0,-4-2-160 0,-5 0 160 15,-5-3-176-15,-4 2 176 0,-4-1-192 0,0-1 192 16,-2 1-208-16,-4 2 64 0,-7 1 16 0,-1-1 0 15,-1-5 128-15,0 2-192 0,1 1 192 0,-5 0-192 16,-6 1 192-16,-3 0-160 0,-3-1 160 0,-2 0-160 16,0 3 160-16,-5-2-128 0,-9-2 128 0,0 3-128 15,3-1 128-15,-5 0 0 0,-8 2 0 0,1 1 0 0,1-1 0 0,0 0 0 16,-5-1 0-16,1 2-128 0,-2 0 128 0,1 2 0 16,1-1 0-16,-2-1-128 0,-1 0 128 0,-1 1 0 15,3 0 0-15,-4 2 0 0,0-2 0 0,0 2 0 16,5 2 0-16,-3-3-128 0,-6-2 128 0,4 2 0 15,2 2 0-15,-2-1 0 0,-2 2 0 0,2-2 0 16,1 0 0-16,-4-2 128 0,-4-1-128 0,3 4 0 16,2 3-128-16,-1-4 128 0,-6-3 0 0,2 1 0 15,3 2 0-15,1-2 0 0,1 0 0 0,1 2 0 16,0 0 0-16,3-1 0 0,0-4 0 0,1 1 0 16,2 0 0-16,-1 0 0 0,1-1 0 0,-1 2 0 15,2 2 0-15,-2-4 176 0,1-1-176 0,-1 1 0 16,1 1 0-16,-1-2-176 0,-1-2 176 0,3 2 0 0,2 0 0 0,0 2 0 15,-2-2 0-15,2 1 0 0,4-3 0 0,-1 1 0 16,-4 0 0-16,5-1 0 0,5-3 0 0,0 3 0 16,-1 3 0-16,3-2 0 0,0-1 0 0,4 2 0 15,-1-1 0-15,-2 1 0 0,-2 0 0 0,4-3 0 16,4 1 0-16,0 1 128 0,-1-1-128 0,1 0 0 16,0 0 0-16,3-1 0 0,2 3 0 0,-1-1 128 15,-6-1-128-15,4-3 0 0,0 2 0 0,2 1 0 16,4-3 0-16,-4 0 0 0,-2 2 0 0,5-3 0 15,2 3 0-15,0-4 0 0,-2 5 0 0,2-3 0 16,-2 3 0-16,5 1 0 0,2 1 0 0,-1 1 0 16,-1-3 0-16,-1 1 0 0,-1-1 0 0,6 2-128 15,3 1 128-15,-2-3 0 0,0 2 0 0,1 1 0 16,1-1 0-16,5-1 0 0,3-1 0 0,1 3 0 0,0-1 0 0,0 1 0 16,0-1 0-16,1-1 0 0,4-1 0 0,2 3 0 15,2 0 0-15,-1 1 0 0,1 1 0 0,0-1 0 16,1 0 0-16,1 1 0 0,1-3 0 0,5 2 0 15,1 0 0-15,2-1 0 0,2 5 0 0,0-3 0 16,0-3 0-16,0-1 0 0,1 2 0 0,2-1 0 16,3 2 0-16,0 0 0 0,2-2 0 0,3 2 0 15,4 0 0-15,1 1 0 0,-1 2 0 0,1 1 0 16,-1-3 0-16,1 0 0 0,2 0 0 0,1-1 0 16,1-2 0-16,2 3 0 0,3 0 0 0,1 1 0 15,2 1 0-15,1-1 0 0,1-2 0 0,3 1 0 0,1 0 0 0,-1 1 0 16,3 1 0-16,3 1 0 0,1-1 0 0,2 2 0 15,0-2 0-15,2-1 0 16,9-1 0-16,-7 1 0 0,7-1 0 0,0 0 0 0,0 0 0 0,0 0 0 16,0 0 0-16,0 0 0 0,0 0 0 0,1 9-128 15,-1-9 128-15,8 9 0 0,2-5-144 0,3 2 144 16,1 0 0-16,3-2 0 0,4 1 0 0,2 0 0 16,3 0-160-16,5-2 160 0,1-2 0 0,6 3-144 15,5 0 144-15,4 0 0 0,0 1 0 0,3-4 0 16,-2 2 0-16,5-1 0 0,3-2 0 0,4 1-128 15,3 1 128-15,9 1 0 0,1 1 0 0,-1-1 0 16,-3-1 0-16,6 1-128 0,0-1 128 0,6 5 0 16,4-3 0-16,1 1 0 0,2 2 0 0,1-2 0 15,1 1 0-15,5 1 0 0,6-1-144 0,-2 1 144 0,-1-2 0 16,2-1 0-16,2 0 0 0,5-1 0 16,1 0 0-16,4-1 0 0,0 0 0 0,3-2 0 0,3 0 0 0,1 0 0 15,-4 0 0-15,6 1 0 0,4 0 0 16,-3 2 0-16,-3-4 0 0,4 1 0 0,5 1 0 0,-3 1 0 15,-3 1 0-15,4 1 0 0,3 2 0 0,-4-2 0 16,-1 0 0-16,0 2 0 0,1 0 0 0,2-2 0 16,1-1 0-16,2 3 0 0,1-1 0 0,0-2 0 15,-1 1 0-15,1-2 0 0,-1 3 0 0,1-2 0 16,0-3 0-16,0 1 0 0,3 2 0 0,-2-1 0 16,1-2 0-16,3 0 0 0,0 0 0 0,-1 1 0 15,-1 1 0-15,0-2 0 0,2 0 0 0,0-2-144 16,-2 0 144-16,1-1 0 0,1 2 0 0,-3 1 0 15,-2-3 0-15,2 0 0 0,2-2 0 0,-3 1 0 0,-3 0 0 0,0 0 0 16,2 0 0-16,0 2 0 0,0-1 0 0,3 2 0 16,0 0 0-16,4 1 0 0,-1-2 0 0,4 2 0 15,5 0 0-15,0 2 0 0,-1 0 0 0,3-1 0 16,-1 1-160-16,6-1 160 0,2 0-128 0,0 3 128 16,-3-4-304-16,5 3 32 0,4-1 0 0,-3 1 0 31,-6-1-112-31,2 2-32 0,1 4 0 0,-1-3 0 15,-1-1-272-15,-5 2-48 0,-2-2-16 0,3 2 0 16,0 3-272-16,-7-3-64 0,-6 3-16 0</inkml:trace>
  <inkml:trace contextRef="#ctx0" brushRef="#br0" timeOffset="5109.97">3535 10368 8287 0,'0'0'736'0,"-11"0"-592"0,-2-3-144 16,3 0 0-16,1 2 912 0,9 1 160 0,-10-2 16 0,10 2 16 15,-11-2-544-15,11 2-112 0,-11-3-32 0,2-3 0 16,0 3-144-16,9 3-16 0,-9-3-16 0,9 3 0 15,0 0-112-15,-9-1-128 0,9 1 176 0,-11 0-176 16,11 0 0-16,0 0 0 0,-10 0 0 0,10 0 0 16,0 0 0-16,-9 1 0 0,9-1 0 0,-9 5 0 15,9-5 0-15,-6 8 128 0,6-8-128 0,-5 6 0 16,5-6 464-16,0 0-16 0,0 14 0 0,2-4 0 16,1-1 128-16,2 3 0 0,1-3 16 0,3 3 0 15,1-5 0-15,2 3 0 0,-1-4 0 0,3 3 0 16,0-3 48-16,3-2 16 0,0-1 0 0,5 3 0 15,2-1 32-15,2 0 0 0,-1-1 0 0,3 1 0 16,1-2-112-16,2-2-32 0,-2 3 0 0,3-2 0 16,1-3-176-16,0 2-48 0,1 3 0 0,3 0 0 15,2-3-128-15,6 2-16 0,-1 2-16 0,5 2 0 0,-1-1-160 0,0-3 160 16,1 2-160-16,-1 2 160 0,0-6-160 0,2 0 0 16,-1-1 144-16,5 2-144 0,3 1 0 0,1 1 0 15,2 0 0-15,-1-3 0 0,-4-4 0 0,0 3 144 16,1 2-144-16,1-1 0 0,2-1 0 0,2 2 0 15,2-1 0-15,0 0 0 0,-4 0 128 0,1-1-128 16,-1-1 0-16,-2 2 0 0,0-2 0 0,1 2 160 16,5-1-160-16,2 2 128 0,-1-4 0 0,1 1 0 15,-5 0 0-15,2 0 0 0,1-2-128 0,0 1 128 16,3 4-128-16,4 1 128 0,1-2-128 0,-3-1 128 16,-4 0-128-16,1 0 128 0,0-1-128 0,1 2 0 0,3 1 144 15,1 0-144-15,2-1 0 0,-1 0 128 16,-3-1-128-16,-1 0 0 0,-2 0 0 0,0-1 128 0,5-2-128 0,1 3 0 15,1 3 0-15,-2-3 144 0,-2-3-144 0,-1 3 0 16,-1 0 128-16,1 2-128 0,3-2 0 0,-1-2 0 16,-2 1 128-16,1-1-128 0,-3-1 0 0,-1 3 0 15,0 0 176-15,5 0-176 0,2-2 160 0,-1-1-160 16,-3-1 0-16,-2 2 0 0,-2 0 0 0,1 1 0 16,-3 1 0-16,3 1 0 0,3 1 0 0,-1-2 0 15,-2-2 0-15,-2 0 0 0,-2-1 0 0,-1 1 0 16,1 0 0-16,1 0 0 0,1-2 0 0,2 2 0 15,0-1 0-15,-1-2 128 0,-4 0-128 0,-2 1 0 16,0 1 0-16,-2 1 0 0,2 3 128 0,3-2-128 16,-1-4 0-16,0 0 0 0,-5 1 0 0,1 0 0 15,-2-3 128-15,0 3-128 0,-4 1 0 0,1-1 144 0,-1-1-144 0,5 3 0 16,-2-1 0-16,-1-1 0 0,-2 1 0 0,-2-3 0 16,-2 3 0-16,-5-2 0 0,2-2 0 0,-2 1 0 15,-3 1 0-15,1 2 0 0,-1-3 0 0,0 2 0 16,-2-1 0-16,-1 4 0 0,1-1 128 0,-3 1-128 15,-2-1 128-15,-2-2-128 0,-4 1 0 0,0 1 0 16,-1 0 0-16,-4 1 0 0,0-3 0 0,0-1 0 16,2 1 0-16,-3 1 0 0,-3 0 0 0,-1-1 0 15,-4-1 0-15,1 3 0 0,-2 0 128 0,-9 2-128 16,9-2 128-16,-9 2-128 0,0 0 240 0,0 0-48 16,8-1 0-16,-8 1 0 0,0 0 32 0,0 0 0 0,0 0 0 0,0 0 0 15,0 0-48-15,0 0-16 16,-9-7 0-16,-1 2 0 0,-2 1-32 0,-4 2-128 0,-5-1 192 0,0 1-64 15,-2 0-128-15,-1 0 192 0,-3 1-192 0,-3 1 192 16,-6-2-192-16,-3 1 0 16,-5-1 0-16,0-1 0 0,-2 0 0 0,0 1 128 0,-2-2-128 0,-3 2 0 15,-2 0 0-15,-2 2 0 0,-6 0 128 0,-2 0-128 16,-6 0 0-16,2 0 0 0,-1 0 0 0,1 0 0 16,-2 0 0-16,-2 0 0 0,-4 2 0 0,0-2 0 15,-1 0 0-15,1 0 0 0,1 0 0 0,-1 1 0 16,1 0 0-16,-5 2 0 0,-2-3 0 0,2 0 0 15,2 0 0-15,2 0 0 0,-1 0 0 0,-3 0 0 16,-3-3 0-16,1 3 0 0,-2 0 0 0,3 0 0 16,-1 0 0-16,-2 4 0 0,-2-2 0 0,0 0 0 15,1-2 0-15,0 1 0 0,3 0 0 0,-3 3 0 0,-1-1 0 0,0 0 0 16,-2 0 0-16,2 0 0 0,4-2 0 16,-6 0 0-16,1 2 0 0,-1-2 0 0,1 1 0 0,3 4 0 15,2-4 0-15,1 1 0 0,-3-1 0 0,1-1 0 16,-2-2 0-16,0 0 0 0,2 2 0 0,5 0 0 15,3 1 0-15,-6-2 0 0,-5-3-128 0,1 3 128 16,7 0 0-16,-1 0 0 0,2-1 0 0,-3 1-144 16,-1 0 144-16,0 0 0 0,0-1 0 0,2 1 0 15,4 1 0-15,2 0 0 0,0-1 0 0,-1 0 0 16,-3 0 0-16,5 0 0 0,3-1 0 0,2 0-128 16,3 1 128-16,2-2-160 0,1 0 160 0,-2-3 0 15,-1 2 0-15,4 1 0 0,0-1 0 0,3 2 0 16,3-2 0-16,1 1 0 0,2-2 0 0,0 3 0 0,0-1 0 15,-1 1 0-15,-1 0 0 0,1 0 0 0,1 1 0 16,3 1 0-16,1-2 0 0,-1 1 0 0,3 0 0 0,1 1 0 16,3 1 0-16,-2 1 0 0,0 1 0 0,-1-2-128 15,1 0 128-15,0-1 0 0,5 0 0 0,2 0 0 16,1-1 0-16,2 2 0 0,3 0 0 0,2-1 0 16,0-2-160-16,3 1 160 0,1 0-192 0,5 0 192 15,-1-1-128-15,1 1 128 0,4-1 0 0,2 1 0 16,-2 0-128-16,2 0 128 0,3 0 0 0,2 1 0 15,7-1 0-15,-10 2-128 0,2 0 128 0,8-2 0 16,0 0 0-16,0 0 0 0,0 0 0 0,0 0 0 16,0 0-160-16,0 0 160 0,0 0-128 0,10 4 128 15,2-2 0-15,0 1-160 0,2-3 160 0,2 0 0 16,1 1-144-16,4 1 144 0,4 2 0 0,1 1-144 0,0-3 144 0,0 0 0 16,3 1 0-16,5 0-128 0,1 1 128 15,3 3 0-15,1-5-144 0,4 3 144 0,2 2 0 0,-1-1 0 16,-1-3-144-16,5-1 144 0,2 1 0 0,2 0 0 15,3 0 0-15,5-2 0 0,5-1 0 0,1 0 0 16,-3 0 0-16,1-1 0 0,-1-2 0 0,4 1-128 16,1 2 128-16,5 0 0 0,3-1 0 0,-1-2 0 15,-1 1-128-15,-2 2 128 0,3 1 0 0,4 0 0 16,4-1 0-16,-3-1 0 0,-2 0 0 0,1 1 0 16,0 0 0-16,2 0 0 0,3 0 0 0,1 0 0 15,2-2 0-15,-3 2 0 0,-3 3 0 0,3-1 0 16,0-4 0-16,2 2 0 0,0 2 0 0,-3 1 0 15,0 3 0-15,0-3 0 0,-5-1 0 0,6 1-128 16,4-1 128-16,-4 0 0 0,-4-2 0 0,0 2 0 0,-1-1 0 16,4 1 0-16,2-1 0 0,-1 2 0 0,-4-1 0 0,0 1 0 15,0-3 0-15,2 2 0 0,2 5 0 0,0-5 0 16,-1-4 0-16,0 0 0 0,-3 2 0 0,4 2 0 16,-3-4 0-16,1-2 128 0,0-1-128 15,-2 2 0-15,-1 1 144 0,0 0-144 0,-1-3 128 0,2 2-128 16,1 2 0-16,-3-2 0 0,0 1 0 0,-3-2 0 15,-1-1 0-15,2 2 0 0,0 2 128 0,-1 0-128 16,-2-3 0-16,-5 3 0 16,-3-2 0-16,-3 1 128 0,-2-2-128 0,-1 1 0 0,-1 1 144 15,-1-1-144-15,0 2 0 0,-4-2 0 0,-9 2 0 0,-1 0 0 16,-1-2 0-16,-4 3 0 0,-3 3 0 0,-4-2 0 16,-3-1 0-16,-2 1 0 0,-6 1 0 0,-2 0 0 15,-4 5-208-15,-3 0-112 0,-11-7-32 0,4 10 0 16,-3 7-2096-1,-3 1-432-15,-7 6-64 0,-6-1-32 0</inkml:trace>
  <inkml:trace contextRef="#ctx0" brushRef="#br0" timeOffset="12374.77">11824 14699 11567 0,'-14'-1'512'0,"4"-5"112"0,-2-2-496 0,1-1-128 16,0 3 0-16,0-1 0 0,2-4 816 0,2 1 144 15,-1 0 16-15,2 0 16 0,1 2-288 0,1 2-64 16,0-3-16-16,2 1 0 0,0-5-336 0,2 3-64 15,0 10-16-15,3-11 0 0,-1-3-208 0,2 2 176 16,0 5-176-16,1-2 160 0,-5 9-160 0,6-8 0 0,1 3 0 0,-2-3 128 16,-5 8-128-16,11-3 160 0,0 0-160 15,0 2 160-15,3 1 32 0,0 0 0 0,2-1 0 0,5 1 0 16,-2 0 224-16,5-2 48 0,4 1 16 0,4-2 0 16,2 1 80-16,4-2 16 0,2 3 0 0,-1 0 0 15,0-1-48-15,3 1 0 0,4 0 0 0,2 1 0 16,1-3-128-16,4 1-16 0,4-1-16 0,3 3 0 15,1-1 16-15,1 2 16 0,-4 2 0 0,1 2 0 16,4-4-96-16,1 2-32 0,5 0 0 0,1 2 0 16,1 2 16-16,0-3 0 0,-2 2 0 0,1 3 0 15,2-2-16-15,7 2 0 0,4-2 0 0,-2 2 0 16,-2-4-80-16,2-3 0 0,2 2-16 0,6 1 0 16,4 0 0-16,1-4 0 0,-3 1 0 0,0 0 0 0,0 2 32 15,4 2 16-15,5-2 0 0,-1-2 0 16,-5 0 16-16,4 2 0 0,2 1 0 0,0-2 0 0,1-5-16 0,-2 2 0 15,-2 3 0-15,2 1 0 0,1 2 32 0,-1-1 0 16,-3-5 0-16,-1 3 0 0,0 2-128 0,6-1 0 16,3-1-128-16,-2 0 192 0,-4 1-32 0,1 2-16 15,0 3 0-15,3-4 0 0,-2-4 48 0,2 2 0 16,-1 3 0-16,6-1 0 0,2-3-192 0,-2 0 0 16,-4-1 0-16,3 2 0 0,-1 3 0 0,2-2 0 15,0-4 0-15,0 0 0 0,-2 1 0 0,4 2 0 16,3 1 0-16,0-4 128 0,-6-3-128 0,2 3 0 15,2 1 0-15,-2-2 128 0,-2-4-128 0,-1 3 0 16,1-1 0-16,3 0 0 0,3 1 0 0,-3-1 0 16,-5 1 0-16,2-1 0 0,2 3 0 0,-4-1 0 0,-2-5 0 0,-2 2 0 15,-2 3 0-15,5 1 0 0,3 0 128 0,-5 0-128 16,-5-6 128-16,0 5-128 0,0 1 192 0,2 0-64 16,1 0 64-16,-1-1 0 0,-2 0 0 0,2 1 0 15,1 2 0-15,0-1 0 0,2-2 0 0,-3 2 0 16,2 2-192-16,2 1 192 0,-1 3-192 0,-1-3 192 15,-6-4-192-15,2 3 160 0,2-1-160 0,-3 2 160 16,-2 3-160-16,-3-5 160 0,-4-1-160 0,3 4 160 16,2 4 48-16,-4-1 16 0,-1 1 0 0,-6-4 0 15,-4 0-16-15,-2 1 0 0,-1 1 0 0,-2-1 0 16,0 2-32-16,-4-3-16 0,-1 0 0 0,-8 1 0 16,-5-2-32-16,-5 0-128 0,-1 0 192 0,-6 3-64 15,-2 0-128-15,-3-1 0 0,-7 0 0 0,-3-1 128 0,-5 6-128 16,-3-4-272-16,-7 3 64 0,-2-1 16 15,-9-9-2592-15,-3 16-512 0</inkml:trace>
  <inkml:trace contextRef="#ctx0" brushRef="#br0" timeOffset="14500.38">13354 18481 22111 0,'0'0'976'0,"-6"-7"208"0,1 4-944 0,5 3-240 0,0 0 0 0,-4-8 0 15,4 8 752-15,0 0 96 0,0 0 32 0,0 0 0 16,0 0-384-16,0 0-80 0,0 0-16 0,0 0 0 16,0 0-208-16,0 0-32 0,0 0-16 0,0 0 0 15,9-5-144-15,1 2 160 0,0 1-160 0,4-1 160 16,0-1 32-16,4 3 16 0,4-3 0 0,1 2 0 16,3 2 48-16,6-3 16 0,1 1 0 0,4-3 0 15,1 1-16-15,0 0 0 0,-1-1 0 0,1 1 0 16,4 2 48-16,0-1 0 0,1 0 0 0,4 2 0 15,3-3-80-15,5 2-16 0,3-2 0 0,2 3 0 0,0-1-32 0,-1 0-16 16,2-1 0-16,2 3 0 0,2-3 16 0,4 1 0 16,5 2 0-16,0-3 0 0,-2-1-48 15,2 0 0-15,1 1 0 0,4 1 0 0,3-1-128 0,2 1 128 16,0-2-128-16,1 1 128 0,-2 1-128 0,4 2 128 16,3 0-128-16,-1 0 128 0,-2 0-128 0,2-1 0 15,0 1 0-15,4 2 0 0,5 1 0 0,-4-1 0 16,-1-1 0-16,1 3 0 0,1-1 144 0,3 1-144 15,6-2 160-15,-2 2-160 0,-5 2 0 0,2-1 0 16,3 0 0-16,-1 3 0 0,1-3 0 0,-2 2-128 16,-2-1 128-16,4 0 0 0,2 4 0 0,-1-2 0 15,-2 4 0-15,-1-5 0 0,-1 2 128 0,3-3 0 16,3 3-128-16,-2 1 192 0,-2 3-48 0,0-3-16 0,2 2 0 16,-1 0 0-16,0-1 16 0,-6 1 0 0,2 1 0 0,4-3 0 15,2 4-16-15,-3-1 0 0,-5-2 0 0,2 3 0 16,1 2 0-16,0-2-128 0,-1-3 192 0,-1 3-64 15,-3 1-128-15,1 2 128 0,2-1-128 0,-3-2 128 16,-3-5-128-16,-2 1 0 0,-1-1 144 0,-3 4-144 16,3-3 128-16,-2 0-128 0,-2-2 160 0,-4 0-160 15,-2-2 304-15,-2 3-48 0,-3-3 0 0,-1 1 0 16,3 0 0-16,-5-2-16 0,-5-1 0 0,-2 1 0 16,0-1-112-16,-1-2 0 0,-2 2-128 0,2 0 192 15,-1 2-192-15,-5-2 0 0,-3 0 128 0,-3 0-128 16,-3 1 0-16,-1-1 0 0,-2-2 128 0,-1 1-128 15,-2-2 0-15,-2 2 0 0,-2-1 0 0,-1 2 0 16,-2-1 0-16,-2-1 0 0,-5 2 0 0,-2 1 0 0,-3-2 0 0,-2-1 128 16,-3 1-128-16,-3-1 0 0,-3-1 0 0,-11-1 0 15,11 3 128-15,-11-3-128 0,0 0 0 0,0 0 0 16,0 0 128-16,0 0-128 0,0 0 0 0,0 0 0 16,0 0 0-16,0 0 0 0,0 0 160 0,0 0-160 15,-14 0 160-15,-2-1-160 0,-4-2 0 0,-5 1 0 16,-4 0 0-16,-4-1 0 0,-4 0 0 0,-2-1 0 15,-3 2 0-15,-3-1-160 0,-2 1 16 0,-1-3 0 16,-1-2 0-16,-5 2 0 0,-2 1 0 0,-5-3 0 16,-5-1 0-16,0 2 0 0,-1-5 144 0,2 5-128 15,-3-4 128-15,-1 2-128 0,-8-2 128 0,0 1 0 16,-5-3 0-16,1 0 0 0,0 3 0 0,-4-1 0 0,-7 2 0 16,-2-4 0-16,1-2 0 0,-5 5-128 0,2 0 128 15,-7 1 0-15,-5-6-128 0,-2 2 128 0,2 0-128 0,-4-1 128 16,-2 2-128-16,0 1 128 0,-1-4-128 0,-2 2 128 15,-3 2 0-15,0-1 0 0,-2 1 0 0,4-2-128 16,-2 2 128-16,-2 2 0 0,-4 2 0 0,2-2 0 16,-2 2 0-16,0-4 0 0,-1 4 0 0,0-2 0 15,2 2 0-15,-3 1 0 0,-5-7 0 0,3 7 0 16,4-1 0-16,-2-3 0 0,-5 4 0 0,4 1 0 16,3-3 0-16,-1 4 0 0,-4 1 0 0,4-1 0 15,6-4 0-15,-4 3 0 0,-5 2 0 0,4-1 0 16,5 0 0-16,-1-1 0 0,-4 0 0 0,5 0 0 15,6 2 0-15,-1-2 0 0,-1-1 0 0,3 2 0 16,2-1 0-16,4 3 0 0,2-2 0 0,1 1 0 16,-2-4 0-16,5 0 0 0,4 3 0 0,2-1 0 0,0-1 0 15,4 1 0-15,0 0 0 0,7-1 0 0,5-1 0 16,4 2 0-16,2 3 0 0,-1-3 0 0,-1-3 0 0,3 4 0 16,3-1 0-16,4 4 128 0,3-1-128 0,2 1 0 15,2 1 0-15,-2-1 0 0,-2-1 0 0,2 1 0 16,2 0 0-16,1 1 0 0,2 1 0 0,5 2 0 15,4 1 0-15,1-1 0 0,-1-1 0 0,1 0 0 16,3 1 0-16,2 1 0 0,2 0 0 0,3-2 0 16,5 1 0-16,3 1 128 0,3-1-128 0,4-2 0 15,3 3 0-15,4-1 0 0,3 1 0 0,2-1 0 16,9-4 0-16,0 0 0 0,0 0 0 0,-2 11 0 16,2-11 0-16,6 11 0 0,-6-11 0 0,14 11-160 15,1-5 160-15,3-1 0 0,1-1 0 0,6-1-128 16,4-1 128-16,6 0 0 0,4-1 0 0,4-2 0 0,2-1 0 15,3 2 0-15,2 0 0 0,3-1 0 0,3-3 0 0,6-1 0 16,6 0 0-16,3 1 0 0,4-1 0 0,0-1 0 16,-2 1 0-16,9 0 0 0,0-2 128 0,5 2-128 15,4 1 0-15,1 1 0 16,-2-2 0-16,6 1 0 0,3 1 0 0,2 1 0 0,4-1 0 0,0-1 0 16,3 0 0-16,5 2 0 0,4-1 0 0,1 3 0 15,-4 0 0-15,6 0 0 0,6 0 0 0,-1 0 0 16,-2 3 0-16,0 1 0 0,11 1 0 0,-3 1 0 15,-3-1 0-15,7 4 0 0,5-2 0 0,-3 4 0 16,-4-2 0-16,5 2 0 0,4-1 0 0,-1 3 0 16,-2 1 0-16,2 3 0 0,4-3 0 0,0-2 0 0,-2 1 0 15,0 1 0-15,-1-2 0 0,0 2 0 0,-1 1 176 0,-1 0-176 16,-1 3 192-16,-1-3-192 16,3 0 192-16,-6 2-192 0,-3-3 192 0,1 2-192 0,-1 1 224 0,-3-3-64 15,-3-1-16-15,-1 2 0 0,-2 0-16 16,-2 0-128-16,-3-2 192 0,-1 1-64 0,0 1-128 0,-1-5 128 15,-1 1-128-15,-3-4 128 0,-4 5-128 0,-2-5 160 16,-3 2-160-16,-4-2 160 0,-4 1-160 0,-3-1 160 16,-7-1-160-16,-2 1 160 0,-5-4-160 0,-1 1 0 15,-5 0 0-15,-6 2 128 0,-6-1-128 0,-7-1 0 16,-2 0 0-16,-9 2 0 0,-4-2 0 0,-5 3 0 16,-6-1 0-16,-4 2 0 15,-5 0-464-15,-4 1-176 0,-5 4-48 0,-6-3 0 16,-5 3-2000-16,-5 3-384 0,-1 0-96 0,-6-1-16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1:24.8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8916 9536 33167 0,'-19'-23'2944'16,"1"-1"-2352"-16,1 5-464 0,3 1-128 16,3-1-560-16,3 5-128 0,1 4-16 0,5 0-16 0,0 5 720 0,2 5 368 15,-3-3-48-15,3 3 0 0,0 0-320 0,0 0 0 16,7 16-192-16,-1 1 64 0,0 2 128 0,-1 3-160 16,-1 5 160-16,-1 6-160 0,-2 5 160 0,-1 6-160 15,-4 7 160-15,0 4-160 0,-3 2 160 0,-3 7 0 16,1-3-144-16,-4 6 144 0,-2-3 0 0,-2 2-144 15,-1 0 144-15,-1-3 0 0,-2 2 0 0,-3-1 0 16,1 1 0-16,-5-1 0 0,2-5 256 0,-3 1 48 16,0 2 16-16,2-6 0 0,2-2 192 0,1 0 32 15,1-3 16-15,1-2 0 0,2-2-112 0,5 2 0 16,-1-9-16-16,5 0 0 0,2-3-128 0,3 1-32 0,0-5 0 0,5 1 0 16,4-2-144-16,1-3-128 0,-1-5 192 0,6 0-192 15,3 0 192-15,2-3-192 0,2-2 192 0,2-1-192 16,0-2 0-16,1-1 0 0,1-1 0 0,4-2 0 15,4-5 0-15,3-1 0 0,2-3 0 0,4 1 0 16,2-4 128-16,6 0-128 0,4-1 0 0,3-2 0 16,3 0 128-16,1-1-128 0,-3-4 144 0,2 3-144 15,3 3 176-15,6-2-176 0,2-4 192 0,5 3-192 16,2-1 160-16,0-1-160 0,-1 2 128 0,3 0-128 16,3-5 144-16,6 4-144 0,7-3 160 0,-1 2-160 15,-2-2 128-15,3 2-128 0,4 0 0 0,5-1 144 16,1 1-144-16,1 0 0 0,-2-1 0 0,6 3 0 0,3-1 0 15,-2 0 0-15,-5 4 128 0,1 2-128 16,-2-1 0-16,2-1 0 0,4 4 0 0,-4 0 0 0,-1-1 0 0,2 3 0 16,4 0 0-16,-1 4 0 0,-4-5 0 0,2 3 0 15,-1-4 0-15,3 2 0 0,3-3 0 0,-1 0 0 16,-1 1 0-16,5-2 128 0,3 0 64 0,-3 0 0 16,-5 0 0-16,1 1 0 0,3 2-48 0,-1 0 0 15,-2 2 0-15,-1 1 0 0,0-1-144 0,4 0 160 16,5 1-160-16,0-2 160 0,-4 0-160 0,4 2 0 15,2-1 144-15,0-1-144 0,-4 2 128 0,5 2-128 16,2-3 128-16,-2 4-128 0,1-3 0 0,-1 4 0 16,0-1 0-16,1 3 128 0,-6-2-128 0,3 1 0 15,-1-2 0-15,2 0 0 0,2-1 0 0,-3 2 0 16,-1-1 0-16,4 0 0 0,2-4 0 0,-1 4 0 0,-2-2 0 0,2 4 0 16,4-4 0-16,-3 2 0 0,-4-3 0 0,3 2 0 15,2 2 0-15,-1-2 128 0,-1 1-128 0,3-2 0 16,0 4 0-16,1-5 0 0,1 4 0 0,3-4 0 15,2 2 0-15,-2-2 0 0,0-1 0 0,-2 2 128 16,3-3-128-16,-1-2 0 0,-2 2 0 0,2 1 0 16,-2 0 0-16,0-1 0 0,-1 1 0 0,-1-1 0 15,-2 1 0-15,-1-1 0 0,-5 1 0 0,0 1 0 16,-2-2 0-16,0 0 0 0,-1 1 0 0,-3 1 0 16,-2-1 0-16,-1-1 0 0,0 1 0 0,-1 2 0 15,-1-5 0-15,0 1 0 0,-2-1 0 0,1 1 128 16,-3 1-128-16,0-3 0 0,1-1 0 0,0 0 0 15,2 0 0-15,-3 0 0 0,-3-4 0 0,2 2 0 16,2-1 0-16,0 0 0 0,3 2 0 0,-2-3 128 0,-2 2-128 0,4-2 0 16,1 0 0-16,-2 2 128 0,-2 0-128 0,0 0 0 15,3-2 0-15,0-2 0 0,-3 1 0 0,-2-1 144 16,-4 0-144-16,2 2 160 0,2 2 96 0,-4-2 32 16,-4-1 0-16,-2 1 0 0,0 2-32 0,-1 3-16 15,2-1 0-15,-5 2 0 0,-7 1-112 0,-2 1-128 16,-4-1 176-16,0 0-176 0,3 1 128 0,-3 2-128 15,1 1 0-15,-7-4 0 0,-7 5 0 0,-2-3 0 16,-1-1 0-16,-1 2 0 0,-1 3 0 0,-1-2 0 16,-3 0 0-16,-2-1 0 0,-4 1 0 0,-5 0 0 15,-5-1 0-15,-5 2-192 0,-2-2 192 0,-3-1 0 16,-2 0 0-16,-2 1-144 0,-4-2 144 0,-2 1 0 0,-2 0 0 0,-2-1 0 16,-3-2 0-16,-1 1-128 0,-9-3 128 0,7 1 0 15,-7-1 0-15,9 3-128 0,-9-3 128 0,0 0 0 16,0 0 0-16,0 0 0 0,8-4 0 0,-8 4 0 15,5-6 0-15,-1-6 0 0,-2-2 0 0,2-4 0 16,-1-3 0-16,-2-3 0 0,0-7 0 0,-1-1 0 16,5-5 0-16,-2-1 0 0,-1 0 0 0,1-4 0 15,1-6 0-15,-3-4 0 0,4 0 0 0,-1-4 128 16,1-3-128-16,1-4 0 0,2 2 0 0,2-7 0 16,-1-4 0-16,2-1 0 0,2-5 0 0,1 3 0 15,1 0 0-15,3 1-160 0,0 3 160 0,0-2-208 16,-2 0 80-16,2 0 128 0,1 5-208 0,-1-1 80 15,0 3 128-15,-2 4-192 0,-3-2 192 0,0 6-192 0,1 3 192 16,-2 3 0-16,1 1-144 0,-3 1 144 0,2 2-192 16,2 0 48-16,-4 5 0 0,1-5 0 0,3 1-112 0,-4 4 0 15,-1 4-16-15,0 2 0 0,1 1 144 0,-1 2 128 16,-2 2-192-16,-1 2 192 0,0 1-128 0,-2-2 128 16,3 3 0-16,-4 3 0 0,1-5-128 0,-1 6 128 15,-3 0 0-15,0 4 0 0,-4 2 0 0,-1 5 0 16,-3-1 0-16,1 3 0 0,-2-1 0 0,-5 1 0 15,-2 6 128-15,-3-1-128 0,-1 0 0 0,-3 3 0 16,-4 0 0-16,-3 2 0 0,-6 1-192 0,-3 0 0 16,-8 0 16-16,-3-1 0 0,-2-3 176 0,-2 2-192 15,-4 1 192-15,0-1-192 0,1-2 192 0,-7-3 0 16,-3 0-144-16,-3 0 144 0,-4-3 0 0,2 3 0 0,-3-3 0 16,-3 1 0-16,-2-5 0 0,-6 0 0 0,-8-2 0 0,1 4 0 15,-1-1 0-15,-7 0 0 0,-3 4 0 0,-8-2 192 16,-2 0-192-16,-2 2 160 0,-3-3-160 0,-5 3 160 15,-3-3-160-15,-1 3 0 0,-6-3 0 0,0-2 0 16,-5 4 0-16,-2-1 0 0,-3-2 0 0,2 3 0 16,-2-3 0-16,-4 2 0 0,-7 0-192 0,2-1 192 15,2 0-208-15,-4 3 80 0,-7-2 128 0,-2 3-208 16,0-2 64-16,2 4 16 0,0-4 0 0,-2 2 0 16,-2-3 128-16,3 2 0 0,-1-3 0 0,3 3-128 15,-1-2 128-15,1 3 0 0,-2 2 0 0,5 0 0 16,5-6 0-16,-1 2 0 0,-3-1 0 0,2 3 0 15,1 0 0-15,1 2 0 0,0-4 128 0,-1 5-128 16,1 0 0-16,1-2 144 0,1 1-144 0,2 2 0 0,-3-2 144 0,3 3-144 16,3 1 0-16,0-1 144 0,-3-2-144 15,1 1 0-15,2 3 0 0,1-4 0 0,0-4 0 0,3-1 0 16,1 5 0-16,4-3 0 0,1 2 0 0,2 2 0 16,5-2 128-16,-1 0-128 0,2 0 0 0,0 1 0 15,4 4 0-15,1-2 0 0,-2-1 0 0,2 3 128 16,-1 1-128-16,2 0 0 0,-1 0 0 0,5 3 0 15,3-1 128-15,-1 2-128 0,-5 1 0 0,4-1 0 16,2 1 0-16,-1 3 0 0,-1 2 0 0,1 0 0 16,7-5 128-16,2 4-128 0,0-1 0 0,3 3 0 15,-6-2 0-15,4 1 0 0,5-4 0 0,-3 6 128 16,-3-1-128-16,2-1 128 0,2-2-128 0,1 4 0 16,-1 1 0-16,0 1 128 0,-2-1-128 0,0 2 0 0,6 2 0 0,-1-2 128 15,-2-5 0-15,2 1-128 0,3-1 192 0,4-1-64 16,7 1 80-16,-3-4 16 0,-3-1 0 0,7 3 0 15,1-3 32-15,3 3 0 0,5-2 0 0,-2 0 0 16,2 3-64-16,-5-4-16 0,2 3 0 0,3 2 0 16,2-2 16-16,4 2 0 0,3-1 0 0,-2 0 0 15,-1 0-192-15,1-1 128 0,1-1-128 0,2 3 128 16,-2-2-128-16,5 3 160 0,2-5-160 0,-2 5 160 16,-1-4-160-16,0 2 0 0,0-4 0 0,6 3 0 15,1 2 0-15,2 3 0 0,3-2 128 0,1-1-128 16,0-1 0-16,2 0 0 0,0 3 0 0,1-2 0 15,2 2 0-15,3-1 0 0,4-1-160 0,2 2 160 16,1 0-640-16,5 2-48 0,0 0 0 0,4 4 0 16,3-1-2144-1,4 1-432-15</inkml:trace>
  <inkml:trace contextRef="#ctx0" brushRef="#br0" timeOffset="7437.05">7585 8172 3679 0,'-10'-6'320'0,"-2"0"-320"16,-1-3 0-16,-1 0 0 0,-3 3 1072 0,-1-5 144 16,0 1 16-16,0 1 16 0,2 3-544 0,-2-3-128 15,0 3 0-15,0-3-16 0,-1 2-112 0,-1 2-32 16,0-1 0-16,-1 2 0 0,1 3 64 0,0 1 16 16,-2-1 0-16,2 1 0 0,-1-3 192 0,4 3 32 15,-1 4 16-15,4-4 0 0,1-1 272 0,0 1 48 16,3 0 16-16,0 0 0 0,-1-3-112 0,2 3-32 15,-1 0 0-15,2 4 0 0,8-4-352 0,-8 2-64 0,8-2 0 0,0 0-16 16,0 0-192-16,0 0-48 0,0 0 0 0,0 0 0 16,0 0-64-16,0 0 0 0,0 0-16 0,9 7 0 15,3 0 80-15,2-3 32 0,6 1 0 0,5 0 0 16,6 0 160-16,4-2 16 0,5 1 16 0,4 1 0 16,3-3-192-16,3 2-32 0,2 4-16 0,3 0 0 15,1-6 16-15,5 2 16 0,3 0 0 0,5 0 0 16,4-1-32-16,-1 0-16 0,0-1 0 0,3 0 0 15,0-2 160-15,6-2 16 0,5 1 16 0,-1 0 0 16,-3-2-96-16,-2 0-32 0,2-4 0 0,2 2 0 16,3 3-32-16,-1-1-16 0,-1 2 0 0,0-3 0 15,-5-1-64-15,7 2-16 0,3 1 0 0,-1-1 0 16,-1-2-160-16,-4 0 160 0,-4-1-160 0,2-2 160 16,4 4-160-16,-3 0 0 0,3-3 144 0,-4 2-144 15,0 0 0-15,1 1 0 0,3 5 0 0,-2-3 0 0,-2-6 0 0,-3 3 0 16,-3 1 0-16,2 0 0 0,-2 2 0 0,3-1 0 15,-3-2 0-15,-5 1 128 0,-5-2-128 0,-5 2 0 16,-3 2 0-16,-4-1 0 0,-2 0 0 0,-2 2 0 16,-2-1 0-16,-3-1 128 0,-3-3-128 0,-4 2 0 15,-6 0 0-15,-6 0-128 0,-5 0 128 0,-4 1 0 16,-3-1 0-16,-3 1 128 0,-11 3 96 0,0 0 32 16,0 0 0-16,0 0 0 0,0 0 48 0,0 0 16 15,-13 0 0-15,-5 0 0 0,-7-2-320 0,-3 2 128 16,-8 4-128-16,-5-4 0 0,-6-2 0 0,-2-2 0 15,-2 2 0-15,-5 3 0 0,-2 6 0 0,-6-2 0 0,-7 0 0 0,0 1 0 16,-6-1 0-16,0 2 0 0,-2 4 0 0,-1-1 0 16,-5-1 0-16,-3-1 0 0,-3-1 0 0,-2 1 0 15,0 6 128-15,-4 1-128 0,-4-1 0 0,-2-2 0 16,-2 0 0-16,1 2 0 0,-4 2 0 0,-2-1 0 16,-5-1 0-16,5 1 0 0,0 2 0 0,-2-1 0 15,-3-3 128-15,0-1-128 0,2 1 0 0,1 2 0 16,2-2 160-16,0-3-32 0,2-1 0 0,4 1 0 15,1 4-128-15,0 0 0 0,-1-6-160 0,5 2 160 16,6-2 0-16,4 4 0 0,3-3 0 0,4 0 0 16,5-4 0-16,6-1 0 0,6 0 0 0,9-1 0 15,9-1 0-15,6-1 128 0,7 1-128 0,7-1 0 16,8-1 128-16,5 0-128 0,5 0 0 0,9 0 0 0,0 0-128 0,10-1-96 16,7-2-16-16,7 2 0 15,7-2-16-15,8 1-16 0,8-1 0 0,10-1 0 16,11-2 272-16,7-3-160 0,3 1 160 0,9-2-128 0,4 3 128 0,8-5 0 15,6 2 0-15,3-1 128 0,2 4-128 0,7-2 0 16,9 2 0-16,-1-3 128 0,-1 1-128 0,6-1 192 16,2 2-64-16,2-1 0 0,-5 3-128 0,5-3 192 15,2 1-64-15,-4 3 0 0,-8-3-128 0,1 3 0 16,2 2 0-16,-7-1 128 0,-7-1-128 0,-5 2 0 16,-4 2 0-16,-4 0 0 15,-4-1-1072-15,-8 1-224 0,-8 1-48 0</inkml:trace>
  <inkml:trace contextRef="#ctx0" brushRef="#br0" timeOffset="9441.76">19324 7974 8287 0,'0'0'368'0,"7"5"80"0,-7-5-448 0,0 0 0 0,9 5 0 0,-1 0 0 0,-8-5 2176 0,6 9 368 15,0-1 64-15,-6-8 16 16,6 9-1296-16,-6-9-256 0,0 0-48 0,8 7-16 0,-1 2-208 0,-1-2-32 15,2-1-16-15,2 3 0 0,0-5-16 0,4 3 0 16,4 1 0-16,2-2 0 0,3 1-96 0,3-2 0 16,3 1-16-16,5-1 0 0,6-4-64 0,4-1-16 15,4-1 0-15,8 1 0 0,7-1-160 0,4 1-48 16,4 0 0-16,2 0 0 0,2 0-80 0,5-3-32 16,4 2 0-16,4 0 0 0,7 1 128 0,-1 0 32 15,-2-1 0-15,8-1 0 0,3 1-32 0,2 1 0 16,1 3 0-16,0-2 0 0,0 0-96 0,2 3 0 15,1-2-16-15,0 0 0 0,0-2-48 0,0-2 0 16,3 1 0-16,-4 2 0 0,-7 2-192 0,1-3 0 16,2-3 0-16,-6 2 0 0,-5 1 0 0,-7 0 0 0,-2 1 0 0,-2-2 0 15,-2-3 0-15,-4 2 0 0,0 2 0 0,-7 0 0 16,-7 0 0-16,-3-1 128 0,-7-1-128 0,-5 1 0 16,-4 1 0-16,-5 0 0 0,-5-1 0 0,-3 1 0 15,-6 0 0-15,-4 0 0 0,-5 0 0 0,-3-2 0 16,-12 2-144-16,0 0 144 0,0 0 0 0,-9-3-144 15,-5-4 144-15,-7 5 0 0,0-1 0 0,-8 2 0 16,-6 1 0-16,-3 1 0 0,-4 0 0 0,-5 3 0 16,-9 1 0-16,-3-1 0 0,-9-3 0 0,-2 2 0 15,-1 0 128-15,1-1-128 0,-4 2 128 0,-2 0-128 16,-8-3 0-16,-2 0 128 0,-4 4-128 0,-2-2 0 16,4-4 0-16,-8 1 128 0,-6 2-128 0,3 3 0 15,0-1 0-15,-3 0 0 0,-2-3 0 0,1 2 128 0,0 2-128 0,3-3 0 16,2-2 0-16,-4 0 0 0,-4 0 0 15,6 2 0-15,6-1 0 0,1 0 0 0,2-2 0 0,-1-2 128 16,1 6-128-16,5-2 0 0,9-1 0 0,4 0 0 16,5-1 0-16,3-3 0 0,1 3 0 0,6 0 0 15,5-2 0-15,3 3 128 0,3-1-128 0,5-1 0 16,5 0 0-16,5 1 0 0,4 1 0 0,6 0 0 16,0 0 0-16,5 0 0 0,3-2 0 0,6 1 0 15,8 1 0-15,0 0 0 0,0 0 0 0,0 0 0 16,0 0 0-16,16 5-128 0,3 4 128 0,5-3 0 15,4 3 0-15,8-1-128 0,6 3 128 0,6 0 0 16,5 1 0-16,3 1 0 0,3-4 128 0,4 2-128 16,5-4 128-16,5 3-128 0,6-4 128 0,4 2-128 0,3-1 128 15,3-3-128-15,0 0 144 0,3-1-144 0,6 2 192 0,2-4-192 16,2-1 160-16,0 0-160 0,-3 0 128 0,4 0-128 16,3-1 0-16,0-1 0 0,-1-1 128 0,0 0-128 15,-2 1 0-15,-3-2 0 0,-2-3 0 0,-3 0 0 16,1 3 0-16,-2 1 0 0,0-2 128 0,-7-2-128 15,-7 2 0-15,-2-1 0 0,-6 3 0 0,-2 0 128 16,-4 2-128-16,-6 1 0 0,-8 0 0 0,-5-1 0 16,-3 2 0-16,-10-1 0 0,-9 0 0 0,-4 1 0 15,-9 2 0-15,-12-3 0 0,0 0 0 0,0 0 0 16,-10 7 0-16,-9-3 0 0,-10 2 0 0,-9 1 0 16,-11-3-128-16,-6-2 128 0,-8-1 0 0,-3 2 0 15,-5 3 0-15,-9-3 0 0,-10-2 0 0,-4-1 0 16,-4 0 0-16,-3 0 0 0,-3 1 0 0,-4-1 0 15,-4 0 0-15,-2 0 192 0,-3 0-64 0,0 2 0 16,-1-1-128-16,1-1 192 0,4 0-192 0,-2 1 192 0,-2 1-192 0,5-2 0 16,8-2 0-16,0 4 128 0,1 0-128 0,6-1 0 15,2 1 0-15,6-2 128 0,5 0-128 0,9 3 0 16,5 0 0-16,8-2 0 0,2-1 0 0,8 0 0 16,5 0 0-16,6 0 128 0,6-1-128 0,7 0 0 15,5-2 0-15,5 1 0 0,5 0 0 0,3 1 0 16,10 1 128-16,0 0-128 0,0 0 0 0,0 0 0 15,0 0 0-15,17-2 0 0,3-1 0 0,8 0 0 16,6 3 0-16,8-1 0 0,7-1 0 0,4-2 0 16,6 1 0-16,3 3 0 0,5 3 0 0,8 1 0 15,7-2 0-15,5-1 0 0,6-1 0 0,4 0 0 16,2 3 128-16,8 0-128 0,6-1 0 0,1 1 0 0,-1 0 0 0,7 0 0 16,4-2 0-16,0 0 128 0,-4 1-128 0,2 0 0 15,2 1 0-15,-6-1 0 0,-8 2 128 0,2-1-128 16,-1-3 0-16,-8 0 0 0,-5 0 0 0,-5 0 0 15,-6 0 0-15,-4 0 0 0,-4 0 0 0,-4 1 128 16,-5 2-128-16,-9 0 0 0,-8-3 0 0,-9 2 0 16,-7-1 0-16,-7 0 0 0,-8 2 144 0,-4 1-144 15,-6-3 0-15,-12-1 0 0,0 0 0 0,0 0 128 16,0 0-128-16,-14 5 0 0,-7 4 0 0,-10-4 0 16,-10-4 0-16,-10-1 0 0,-10-1 0 0,-8 1 0 15,-6 0 0-15,-5 0 0 0,-5-1-128 0,-9-1 128 16,-10 0 0-16,-3 1-128 0,0-5 128 0,-7 3 0 15,-7-1 0-15,-1 0 0 0,-1-2 0 0,-4 1-128 16,-4 1 128-16,2-3 0 0,5 0 0 0,-3 2 0 16,-2-2 0-16,2 2 0 0,9-1 0 0,2-2 0 0,2 3 0 0,6 3 0 15,4-5 0-15,7 1 0 0,7 1 0 16,6 1 0-16,5-1 0 0,8 1 0 0,7 0 0 0,10 1 0 16,7-4 0-16,9 2 0 0,8 1 0 0,10 2 0 15,6-2 0-15,14 4 128 0,0 0-128 0,10-8 128 16,9 3-128-16,16-5 128 0,13 0-128 0,14-3 0 15,13 6 0-15,12-4-128 0,8 5 128 0,14-2 0 16,15 3 0-16,4-1 0 0,3-2 0 0,9 4 0 16,8 3 0-16,4-3 128 0,-1-2-128 0,5 2 0 15,4 2 128-15,3-1-128 0,0-1 128 0,-7 2-128 16,-5 4 160-16,-4-2-160 0,-4-3 0 0,-11 3 0 16,-13 0 0-16,-5 3 0 15,-2 2-1120-15,-14-1-320 0,-17 1-64 0</inkml:trace>
  <inkml:trace contextRef="#ctx0" brushRef="#br0" timeOffset="10626.16">7109 8061 25791 0,'-12'-12'2304'0,"5"4"-1856"0,7 8-448 0,0 0 0 15,-5-7 144-15,5 7-144 0,0 0 128 0,0 0-128 16,0 0 640-16,0 0 64 0,0 0 0 0,0 0 0 0,12 2-256 16,-1 5-64-16,2 3 0 0,2-2 0 0,3 2 64 0,5-1 16 15,9 1 0-15,6 0 0 0,7-2-16 0,4 2 0 16,0-1 0-16,6 0 0 0,3-4-64 0,9-2-32 15,5 2 0-15,8-1 0 0,4-4-208 0,4 0-144 16,-2-2 192-16,8-1-192 0,5-3 240 0,6 2-64 16,3 2-16-16,2-6 0 0,1-1 16 0,3-4 0 15,2 1 0-15,0 1 0 0,-2-1-48 0,5-1 0 16,6-4 0-16,0 1 0 0,-5-3-128 0,4 0 128 16,3 0-128-16,-4 0 128 0,-2 0-128 0,2 1 0 15,0-3 0-15,-3 4 0 0,-6-4 0 0,-2 4 128 0,-3 0-128 16,1 2 0-16,-5-2 0 0,-7 2 0 0,-5 1 0 0,-3 3 0 15,-1-1 0-15,-4 3 0 16,-2-2 0-16,-11 3 0 0,-4-2 0 0,-7 4 0 0,-7-2 0 0,-7 4 0 16,-2 2 0-16,-6 2-144 0,-4 0 144 0,-7 2 0 15,-7 2-192-15,-7 2 192 0,-5-1-192 0,-9-5 192 16,0 16-192-16,-7-5 64 0,-9 3 128 0,-5 3-208 16,-9 0 208-16,-4 4 0 0,-4 0 0 0,-8 4 0 15,-5-1 0-15,-8 2 0 0,-9-1 0 0,-3-1 0 16,-10-1 208-16,-3-1-64 0,-3 1-16 0,-7 5 0 15,-7-1 0-15,-6 1 0 0,1-1 0 0,-4 1 0 16,-2-6 0-16,-1 1 0 0,-3-1 0 0,3 0 0 16,2-1 80-16,0 2 16 0,-6-4 0 0,3-1 0 15,6-3-32-15,-2-1-16 0,-1 1 0 0,1-2 0 0,0-3-48 16,6 2-128-16,2-7 192 0,-2 0-64 0,-3-1-128 0,6-7 0 16,4-1 144-16,4 1-144 0,3-1 128 0,1-5-128 15,1 1 128-15,6-5-128 0,4 3 0 16,8-1 128-16,-1 1-128 0,4 2 0 0,2-1 0 15,4 2 0-15,5 0 0 0,8 1 0 0,7 3 0 16,7 3 0-16,4 0 0 0,9 2 0 0,6-2 0 0,6 2-160 16,9-2 160-16,0 0-160 0,12 10-144 0,10 2-16 15,7-3-16-15,13 2 0 0,15-5 144 16,9 3 48-16,7-5 0 0,10 4 0 0,6 4 144 0,12 4 0 16,11-7 0-16,6 0 128 0,-1-4 0 0,9 0 16 15,8 1 0-15,0-2 0 0,2-2 32 0,4 2 0 16,4-3 0-16,3 3 0 0,1-1-48 0,4-3-128 0,1-3 192 15,1 6-64-15,1 2-128 0,0 1 128 0,-3 1-128 16,5-4 128 0,4 1-896-16,0 4-176 0,-2-2-32 0,0-2-15616 0</inkml:trace>
  <inkml:trace contextRef="#ctx0" brushRef="#br0" timeOffset="11804.16">19658 8076 3679 0,'0'0'320'0,"0"0"-320"16,0 0 0-16,14 4 0 0,0 2 4592 0,4-2 848 16,2 3 160-16,4 2 32 0,3-2-3888 0,6 4-784 15,5 1-144-15,4-2-48 0,6 2 192 0,1-1 48 16,-1 0 0-16,3 3 0 0,3 1-208 0,9-2-32 15,-1 1-16-15,5-1 0 0,5 1-416 0,-3-2-80 0,0 0 0 16,1 2-16-16,2-3-112 0,2 3 0 0,2 0-128 16,1-2 192-16,-5-7-192 0,1 0 0 0,-2-1 0 15,0 4 0-15,0 0 0 0,5 1 0 0,5-5 0 0,-1-4 0 16,-2-3 0-16,1-2 144 0,1-2-144 0,-2 1 128 16,2 1-128-16,-3-4 192 0,0 2-192 0,-7-6 192 15,-2 0-192-15,0 2 0 0,-2-2 0 0,0 3 0 16,1 1 192-16,-3 0 16 0,-3 0 0 0,-5 1 0 15,-4 0-16-15,-4 2 0 0,-1-3 0 0,-2 4 0 16,-1 1-64-16,-1-1-128 0,1 1 176 0,-4 0-176 16,-2 3 144-16,1-2-144 0,-4 1 0 0,-2-2 144 15,-5 0-144-15,-2 2 0 0,-4 0 0 0,-1 0 0 16,-5-1 0-16,0 2 0 0,-2-2 0 0,-2 3 0 16,-2 0 0-16,-10 0 0 0,0 0-144 0,0 0 144 0,0 0 0 0,0 0 0 15,0 11-128-15,-5-1 128 0,-4-4 0 16,-5 3 0-16,0 2-128 0,-5 1 128 0,-3-3 0 0,-6 3 0 15,-7 1 0-15,0-1 0 0,-2-1 0 0,-6 2 0 16,-6-3 0-16,0 1 0 0,-2-4 192 0,-1 0-16 16,-2-2 0-16,-3 2 0 0,-5 3 48 0,-7-4 16 15,-3-2 0-15,-6 2 0 0,-1-3 0 0,1-2 0 16,-2-1 0-16,-7 2 0 0,-6-1-80 0,1 3-16 16,0-3 0-16,2-2 0 0,-2-3 16 0,2 0 0 15,1-4 0-15,4 3 0 0,5 1-32 0,5-1-128 16,5-5 192-16,2 5-64 0,4 3-128 0,5-3 0 15,5-1 0-15,8 0 128 0,9-5-128 0,8 3-192 16,7-1 32-16,8 1 16 16,8-4-2192-16,8 0-432 0</inkml:trace>
  <inkml:trace contextRef="#ctx0" brushRef="#br0" timeOffset="12812.09">6954 8419 23951 0,'-14'-5'2128'0,"0"1"-1696"15,3 2-432-15,2-1 0 0,1 3 1152 0,8 0 160 16,0 0 32-16,0 0 0 0,0 0-304 0,0 0-48 0,-3-9-16 0,-1 4 0 16,4 5-560-16,0-13-112 0,4 1-32 0,-1 3 0 15,1-1-32-15,-4 10-16 0,9-8 0 0,1-1 0 16,2 0-224-16,2-2 0 0,1 2 128 0,1 1-128 16,6 2 0-16,-2 2 0 0,5-2 0 0,3 3 0 15,2 1 0-15,6 0 0 0,4 1 0 0,6 1 0 16,4 1 0-16,3 1 0 0,2-1 0 0,2-1 0 15,4 0 0-15,2 0 0 0,6 0 0 0,4 1 0 16,4 0 0-16,1-1 0 0,-1-2 0 0,2 1 0 16,1-1 0-16,5-2 0 0,8 1 0 0,0-5 144 15,-3 2-16-15,0-1 0 0,2 0 0 0,2 2 0 16,1-4 64-16,1 1 0 0,-2 2 0 0,2-2 0 16,1 0 0-16,2 0 16 0,0 2 0 0,0 0 0 15,-5-4 16-15,4 4 0 0,4-2 0 0,-2 3 0 0,-2-1-64 16,-1-2-16-16,-3 3 0 0,1 0 0 15,3-2-144-15,-4 4 192 0,-5-3-192 0,-2-1 192 0,-2 0-64 0,-1 1 0 16,-2-2 0-16,-9 2 0 16,-10-3 0-16,-7 3 0 0,-9-4 0 0,-7 3 0 0,-10 1-128 0,-8-2 160 15,-8 3-160-15,-14 5 160 0,0 0-16 0,-5-5 0 16,-11 0 0-16,-6 4 0 0,-12-3-144 0,-7 3-224 16,-9 1 48-16,-5 2 16 15,-3 2-1312-15,3 2-256 0,2-2-48 0,3 0-8720 16,7 0-1728-16</inkml:trace>
  <inkml:trace contextRef="#ctx0" brushRef="#br0" timeOffset="14192.64">19966 8076 4607 0,'0'0'400'0,"-4"-7"-400"0,-1-5 0 0,1 4 0 0,4 8 2272 0,-4-8 368 16,4 8 80-16,-4-7 16 0,0-5-1328 0,3 5-272 15,1 7-48-15,-1-10-16 0,1 10-176 0,-3-8-48 16,1-2 0-16,2 10 0 0,0 0 176 0,0 0 16 16,-5-9 16-16,5 9 0 0,0 0 0 0,0 0 0 15,0 0 0-15,0 0 0 0,0 0-480 0,0 0-112 16,1 13-16-16,4-1 0 0,1 1 16 0,6-3 0 15,1 0 0-15,2 3 0 0,3 0 112 0,1 1 0 16,0-2 16-16,2 6 0 0,1 0-208 0,3 1-32 16,5-1-16-16,1 1 0 0,4 0-48 0,2-1-16 15,2 0 0-15,5-1 0 0,5 3-128 0,3-3-16 16,3 0-128-16,-1-1 192 0,2 1-192 0,0-1 0 0,3-2 0 0,2 0 0 16,1 7 128-16,5-6-128 0,2 1 0 0,2 0 144 15,-2-4-144-15,1 2 0 0,-1 2 0 0,5-1 0 16,1 1 0-16,3-2 0 0,-1-3 128 0,0-5-128 15,-1 0 0-15,1 1 160 0,2-5-160 0,0 2 160 16,0-1-160-16,-3-2 0 0,-5-2 0 0,3-2 0 16,-2-1 0-16,3 0 0 0,3-4 0 0,-4 0 128 15,-4-6-128-15,-3 1 0 0,-1 2 0 0,-1-2 128 16,-2-1-128-16,2 0 0 0,0 0 0 0,-3-1 0 16,-2 1 0-16,-4 0 128 0,-3 4-128 0,-2-3 0 15,-2-2 0-15,-4 3 0 0,-1 5 0 0,-4 0 0 16,0 0 0-16,-3 3 0 0,-4-1 0 0,0 1 0 15,-5 4 0-15,-3 3 128 0,-3-3-128 0,-5 2 0 16,-3 1 0-16,-2-2 0 0,-3 3 0 0,-9-4-176 0,5 10 48 0,-3 0 0 16,-3 3 0-16,-3 1 0 0,-5-4 0 0,-3 0 0 15,-5-2 0-15,-2 3 0 0,-4 2 128 16,-5-4 0-16,-7-2 0 0,-1-2 0 0,-1 1 0 0,-2 0 0 16,-4-2 0-16,-2-2 0 0,-1 2 0 0,-2 5 0 15,-5-1 0-15,-6-3 0 0,-4-2 0 0,-4 0 0 16,-2 0 0-16,-1-2 0 0,1 3 0 0,-5-2 0 15,-3 1 0-15,-5-1 0 0,-3-4 0 0,1 0 0 16,0 1 0-16,1-1 0 0,-3-1 0 0,0 1 0 16,-3-4 0-16,1-2 128 0,3 0-128 0,1 0 144 15,2 3-144-15,0 0 160 0,1-6-160 0,6-3 0 16,4-4 0-16,2 4 128 0,0 5-128 0,2 0 0 0,1-1 0 16,1-1 0-16,2-1 128 0,4-1-128 0,6-1 0 15,3 3 128-15,3 2-128 0,6 3 0 0,6-2 0 0,6 3 0 16,6-4 0-16,5 3 0 0,3 2 0 0,6 0 0 15,9 4 0-15,0 0 0 0,6-10 0 0,4 4 0 16,7-2 0-16,7 2 0 0,6-5-144 0,7 5 144 16,4 2 0-16,9-3 0 0,6 0 0 0,7 4 0 15,6-4 0-15,3 3-192 0,2 2 192 0,2 1-160 16,0-1-48-16,11 2-16 0,7 2 0 0,-1 0 0 31,2 2-368-31,5 4-80 0,6-3-16 0,2 3 0 0,-1-1-2304 16,2-2-464-16</inkml:trace>
  <inkml:trace contextRef="#ctx0" brushRef="#br0" timeOffset="15089.45">24639 8374 16287 0,'0'0'720'0,"-5"-6"160"0,0-5-704 0,4 1-176 16,4 2 0-16,-3 8 0 0,7-9 832 0,3 1 144 15,2 2 32-15,3-2 0 0,4 3-256 0,4 1-48 16,0-4-16-16,4 1 0 0,-1 3-16 0,5-3 0 16,3 2 0-16,4 0 0 0,4-4-240 0,8 4-48 15,6 1-16-15,5-3 0 0,2 1-368 0,1 1 128 0,-1-4-128 16,6 4 0-16,3-4 256 0,11 3-32 0,10 1 0 0,1-4 0 15,-1 2 128-15,5 1 32 0,6-3 0 0,6 5 0 16,1 2 96-16,3 1 32 0,3 1 0 0,7 1 0 16,4 1-144-16,2 1-32 0,-2 1 0 0,7 0 0 15,5-1-144-15,3 0-48 0,3-1 0 0,1 1 0 16,-2 1-144-16,2 2 160 0,3-1-160 0,-1 0 160 16,-1 2-160-16,4-1 192 0,2-1-192 0,-4 4 192 15,-4-1-192-15,0 1 0 0,3-4 144 0,-2 1-144 16,-3 2 0-16,-2-3 0 0,-1 0 0 0,-1 2 128 15,-1 0-128-15,-5 0 0 0,-2 1 128 0,-4-2-128 16,-4 3 0-16,-2-2 0 0,-2-1 0 0,-10 3 128 16,-8-1-128-16,-2 0 0 0,-3-3 0 0,-7 4 0 15,-6-1-432-15,-8 1-48 16,-7-4-16-16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1:49.64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12401 1311 4191 0,'0'0'192'0,"0"0"32"0,0 0-224 0,0 0 0 0,9-5 0 0,-9 5 0 15,8-9 0-15,-1 4 0 0,1-1 0 0,-8 6 0 16,9-5 0-16,-9 5 0 0,6-7 0 0,-6 7 0 16,0 0 192-16,0 0 0 0,0 0 0 0,0 0 0 15,3-10 704-15,-3 10 144 0,0 0 32 0,0 0 0 16,0 0 16-16,0 0 0 0,3-8 0 0,-3 8 0 15,0 0-112-15,0 0-16 0,0 0 0 0,0 0 0 16,0 0 32-16,0 0 0 0,-3-10 0 0,3 10 0 16,0 0-64-16,0 0-16 0,0 0 0 0,0 0 0 15,0 0-480-15,0 0-112 0,0 0 0 0,0 0-16 16,0 0-144-16,0 0-32 0,0 0 0 0,0 0 0 16,0 0 64-16,0 0 16 0,9-5 0 0,-9 5 0 0,0 0 0 0,8 0 0 15,4 1 0-15,-3 2 0 0,-9-3-48 0,11 1-16 16,2-1 0-16,-2 3 0 0,2 2 64 0,1-1 16 15,1-3 0-15,1 0 0 0,-1 2-48 0,1-1-16 16,3-2 0-16,1 2 0 0,-1-1 64 0,1 3 16 16,0 0 0-16,2-3 0 0,-1-1-16 0,4 1 0 15,0 2 0-15,0-1 0 0,2 1-96 0,0 2 0 16,-2-1-128-16,3-1 192 0,3 5-192 0,1-2 176 16,-1-2-176-16,2 1 160 0,3 2-160 0,-2-4 160 15,1 1-160-15,-2 0 160 0,-2 1-160 0,2-1 160 16,2-3-160-16,-1 3 160 0,-1 1-160 0,3 2 0 15,1-4 144-15,2 2-144 0,0 0 0 0,2-1 128 0,4-1-128 0,-2-3 0 16,-3 1 176-16,2-1-48 0,0 0 0 0,2 1 0 16,-2 1 0-16,2-1-128 0,-2 0 192 0,5 2-64 15,0 1 0-15,4-3 0 0,1 1 0 0,-2 0 0 16,-6 1 0-16,1 1-128 0,0 0 192 0,0-1-64 16,-1-1-128-16,3 1 0 0,2 1 144 0,1-1-144 15,3 1 0-15,0-1 144 0,-1-1-144 0,-1 0 0 16,-2-1 128-16,1 0-128 0,0 0 0 0,0 2 0 15,1-2 160-15,1 3-160 0,1-2 128 0,0 0-128 16,0-1 128-16,-3 2-128 0,-2-1 0 0,-1 1 128 16,0-2-128-16,0 1 160 0,0 0-160 0,3 0 160 15,2 1-160-15,-1 1 0 0,2-2 144 0,-3 1-144 16,-3 1 0-16,2-3 128 0,-2-1-128 0,3 0 0 16,-3-1 0-16,3-1 144 0,3 0-144 0,0 0 0 0,1 2 0 0,-3 2 0 15,-3-2 0-15,0 0 0 0,-1 2 0 0,0 0 128 16,-1-2-128-16,0 0 0 0,3 0 0 0,0 0 0 15,0 0 0-15,1 1 0 0,-2-1 128 0,-2 0-128 16,-3 0 0-16,2 0 0 0,-1 0 128 0,1 0-128 16,-2-1 0-16,1-1 0 0,0 0 0 0,4 2 128 15,0 0-128-15,-2 0 0 0,-2-2 128 0,0 1-128 16,-4 1 0-16,1 0 0 0,1 0 0 0,-3 0 0 16,-1 0 0-16,2 0 0 0,1 0 0 0,-1 1 0 15,1 1 0-15,2 0 0 0,3 0 128 0,-4 0-128 16,-3-1 0-16,1 1 0 0,-2-2 128 0,2 0-128 0,-1 0 0 15,-1 0 0-15,-1 0 128 0,2-2-128 16,3 0 0-16,1-1 0 0,0 1 0 0,1 0 0 16,-1 1 0-16,1-1 0 0,-3-1 128 0,0 2-128 0,-3 0 0 0,2-2 0 15,-1 0 0-15,-1 0 0 0,-1 0 0 0,1 2 0 16,0 0 128-16,0 1-128 0,4-2 144 0,-4 1-144 16,-2 1 192-16,-2-1-64 0,-2-2-128 0,1 1 192 15,2-3-192-15,1 1 144 0,-3 1-144 0,0-1 128 16,-1-1-128-16,1 2 0 0,3-1 0 0,-1 2 128 15,-1-1-128-15,2-2 0 0,0 1 0 0,-2-1 0 16,-2 1 0-16,-2-3 128 0,-1 4-128 0,2-1 0 16,-2 0 0-16,0-1 0 0,-1 2 0 0,0 1 0 15,0-1 0-15,0 2 128 0,2 0-128 0,-3 1 0 16,4-3 128-16,-2 2-128 0,0 0 128 0,1-3-128 16,0 0 128-16,-1 0-128 0,1 3 128 0,-4-3-128 0,0-1 160 0,0 0-160 15,1-1 192-15,0-1-192 0,-3 6 192 0,4-2-64 16,-3 0 0-16,3 1-128 0,-2 1 144 0,0 1-144 15,4 0 0-15,-2 0 144 0,1-1-144 0,0 0 0 16,0-2 144-16,-1-1-144 0,0 2 0 0,-1-2 128 16,0 0-128-16,-2 0 0 0,-1 0 128 0,2 3-128 15,0-1 128-15,1 0-128 0,1 0 0 0,-1 1 128 16,-2-2-128-16,2 2 0 0,1-1 0 0,0 0 128 16,0 1-128-16,1 1 0 0,0-2 0 0,2 0 128 15,2-2-128-15,-4 1 0 0,-2 0 0 0,-1-2 144 16,1-1-144-16,0 4 0 0,-1-2 144 0,1 0-144 15,0 2 0-15,0-1 144 0,-2 3-144 0,0 0 128 0,2 0-128 16,-1 0 128-16,0 0-128 0,2 2 0 0,0-1 0 0,1-1 128 16,2-1-128-16,-1-1 0 0,2-2 0 0,-1 3 0 15,-2 0 0-15,1 0 0 0,2-2 0 0,-1 3 0 16,-1 0 0-16,1 1 0 0,1 3 0 0,-2-3 0 16,1-1 0-16,-1 0 128 0,6-1-128 0,-2 1 0 15,-1 0 0-15,1 0 0 0,1-1 128 0,-2 0-128 16,-2-1 0-16,0 1 0 0,-1-3 0 0,2 2 0 15,1-1 0-15,0 1 0 0,3 0 0 0,-3 0 0 16,1-1 0-16,3 3 0 0,0 3 128 0,4-3-128 16,-1-3 0-16,-1-2 0 0,-4 0 0 0,-1 3 0 15,-2-1 0-15,1-2 0 0,-1 0 0 0,4 2 0 16,-2 2 0-16,0 1 0 0,-1 0 0 0,4-1 0 16,1-3 0-16,0 0 0 0,1 2 128 0,-4-1-128 15,3-1 0-15,-2 2 160 0,-2-5-160 0,-1 4 160 0,0 0-160 16,0 0 192-16,2 1-192 0,-1-2 192 0,-1-1-192 0,0 1 0 15,0 2 0-15,0-1 0 0,2 1 128 0,-2 0-128 16,-3-2 128-16,3 1-128 0,-2-2 0 0,-2 1 0 16,-2-4 128-16,-5 2-128 0,0 3 0 0,0-3 0 15,-3 1 144-15,0 1-144 0,-1 1 0 0,-3-2 144 16,-1 0-144-16,-1 0 0 0,-2 1 144 0,-1-2-144 16,-1 1 0-16,-9 5 144 0,9-3-16 0,-1 0-128 15,-8 3 192-15,0 0-64 0,0 0-128 0,0 0 160 16,6-8-160-16,-6 8 160 0,0 0-160 0,0 0 128 15,0-6-128-15,0 6 128 0,0 0-128 0,-6-5 0 0,-3-1 0 16,-1 4 0 0,-2 1-432-16,-2 1-64 0,-4 2-16 0,-2 3-11776 0,-3-2-2368 0</inkml:trace>
  <inkml:trace contextRef="#ctx0" brushRef="#br0" timeOffset="4588.18">7374 5244 3679 0,'0'0'160'0,"0"0"32"0,0 0-192 0,-5-8 0 0,0 2 0 0,5 6 0 16,-4-5 1920-16,4 5 352 0,-5-10 64 0,1 3 16 15,4 7-1376-15,0 0-272 0,-3-11-48 0,1 4-16 0,2 7-96 0,0 0-32 16,0 0 0-16,0 0 0 16,0 0-288-16,0 0-64 0,0 0-16 0,0 0 0 0,10-2-144 0,3 1 0 15,-2 1 0-15,1 1 0 0,2 0 0 0,0 0 160 16,1-1-16-16,1 2 0 0,2-1 288 0,2 2 48 15,2 0 16-15,1 1 0 0,1-3-112 0,2 2-32 16,-1 0 0-16,2 0 0 0,1 0-64 0,3-1-16 16,8-2 0-16,0 4 0 0,2 0-48 0,-1-1-16 15,0 0 0-15,-1 1 0 0,-1-3-16 0,2 5 0 16,0-3 0-16,2 2 0 0,0 2 16 0,3-1 0 16,2 1 0-16,2 3 0 0,3-3-208 0,-1 2 0 15,-2-2 0-15,-1 0 0 0,-1 0 0 0,0-1 0 0,0 3 128 16,1-3-128-16,3 3 0 0,1-3 144 0,4 2-144 15,-1-2 128-15,-3-3-128 0,1-1 0 0,-3 4 0 16,2 0 128-16,1-2 48 0,3 2 0 0,3 2 0 0,3-4 0 16,3-1-16-16,-2-3 0 0,-4-2 0 0,1 1 0 15,2 1-32-15,0 1 0 0,1 0 0 0,3 0 0 16,5 1-128-16,-4-4 192 0,-5 0-192 0,1 1 192 16,-1-2-48-16,2 3 0 0,-1 0 0 0,5 0 0 15,4 0-16-15,-5-1 0 0,-4-4 0 0,-2 2 0 16,0 3-128-16,1 1 0 0,1 3 144 0,5-4-144 15,2-2 0-15,-3-1 144 0,-3-1-144 0,-1 2 0 16,0-7 144-16,0 5-144 0,1 1 0 0,3 2 144 16,3 1-144-16,-3-1 160 0,-3-5-160 0,-1 0 160 15,-3 4-160-15,1 1 192 0,0-1-192 0,3 4 192 16,4 0-64-16,-3-2-128 0,-3-1 192 0,-2-3-64 16,-3 0 0-16,-1-1 0 0,-1 1 0 0,2 3 0 0,3 0-128 0,0-2 192 15,-1 0-192-15,-4-4 192 0,-5 2-48 0,2 3 0 16,-1-2 0-16,-1 1 0 0,0 1 16 0,2 4 0 15,0 1 0-15,2-2 0 0,-2-4-160 0,1-2 0 16,-3 2 0-16,-2-1 0 0,-1 1 128 0,0 1-128 16,0-2 0-16,1 3 128 0,2 2-128 0,0 1 128 15,-1 0-128-15,1-6 128 0,1-3-128 0,-4 2 0 16,-3-1 0-16,1 1 0 0,-1 1 0 0,1 3 0 16,-2-2 0-16,1 2 0 0,3 0 0 0,2-2 0 15,0-1 0-15,1 2 0 0,-3-1 0 0,-4 2 0 0,-1-1 0 16,1 0 0-16,-1 1 0 0,3 2 0 15,-3 2 0-15,1-3 0 0,1-1 160 0,2-1-160 0,1 1 192 0,-4 1-192 16,1 1 160-16,-4-1-160 0,-2-1 128 0,0 1-128 16,2 3 992-16,-2-1 112 0,-1 2 32 0,1 0 0 31,1-3-1664-31,5 3-336 0,-4-3-64 0,2 0-16 0,1-1 944 0,-3 0 0 0,-5 0 128 0,0-1 0 16,-1 0 0-16,0-2 0 0,1 2 0 0,-1 0 0 15,0 1 16-15,1 0 16 0,-2 0 0 0,2 0 0 16,2 1-160-16,3 0 192 0,-2 2-192 0,-3-3 192 15,1-5-192-15,-3 2 192 0,-1-1-192 0,0 3 192 16,-2 0-192-16,1 0 160 0,-1-2-160 0,-1 0 160 16,1 3-160-16,-1 0 128 0,-1-1-128 0,4 0 128 15,3 0-128-15,-2 1 0 0,0-2 0 0,0 1 128 16,0 0-128-16,-2-2 0 0,-5 2 0 0,0 0 0 0,-1-1 0 16,-1 2 0-16,-2-1 128 0,0 1-128 0,1-2 0 0,-3 0 0 15,-2 1 0-15,0 0 0 0,-2 1 0 0,-1 1 0 16,-1 2 0-16,0-1 128 0,-1-4-128 0,0 2 0 15,-2 0 0-15,2 0 0 0,0 0 128 0,-1 0-128 16,2 0 128-16,-1 0-128 0,0 3 0 0,-4-1 0 16,-9-2 128-16,11 0-128 0,-2 0 0 0,-9 0 0 15,10 1 144-15,-10-1-144 0,10 1 128 0,-10-1-128 16,0 0 128-16,0 0-128 0,0 0 144 0,0 0-144 16,0 0 192-16,0 0-192 0,0 0 144 0,0 0-144 15,0 0 0-15,0 0 144 0,0 0-144 0,0 0 0 16,0 0 0-16,-11 3 128 0,-2 1-256 0,-1 2-64 15,-1 0-16-15,-3 6-10512 16,-4-3-2096-16</inkml:trace>
  <inkml:trace contextRef="#ctx0" brushRef="#br0" timeOffset="6874.49">7080 7262 10127 0,'0'0'896'0,"0"0"-704"15,1-10-192-15,-1 10 0 0,0 0 448 0,6-8 64 16,-3-2 16-16,-3 10 0 0,7-5 176 0,-7 5 48 16,0 0 0-16,6-9 0 0,-6 9-352 0,6-6-64 15,-6 6-16-15,0 0 0 0,8-4-128 0,-8 4-48 0,0 0 0 16,0 0 0-16,0 0-144 0,0 0 0 0,10 1 0 0,-10-1 0 16,0 0 0-16,10 3 0 0,-10-3 0 0,13 5 0 15,1 0 0-15,-1-1 0 0,2-1 0 0,2-1 128 16,0-2-128-16,2 0 0 0,2-1 0 0,2 1-176 15,2 0 176-15,2 0 144 0,-1 0-16 0,1 0-128 16,-3 0 432-16,2 0-32 0,-1 0 0 0,3 1 0 16,1-1-16-16,2 0 0 0,2 0 0 0,-1 0 0 15,1 0 64-15,5 0 0 0,4 0 0 0,2 0 0 16,3 0-64-16,-2 0 0 0,-6 0 0 0,4 0 0 16,1 0 0-16,-1 0 0 0,-1-1 0 0,4 1 0 15,1-1-160-15,3 1-32 0,5 0-16 0,2 0 0 16,1 0-176-16,-4 0 160 0,1-2-160 0,-2 1 160 15,1-2-160-15,3 0 0 0,4-1 144 0,1 1-144 0,0 1 160 16,-2-2-32-16,-4-1-128 0,0-2 192 0,1 2 112 16,0-1 16-16,1 2 0 0,1 0 0 0,4 1-144 0,-1-1-32 15,0-3 0-15,-2 4 0 0,-5 0-144 0,-1-1 192 16,0-1-192-16,3 1 192 0,1 1-192 0,3 1 160 16,2 0-160-16,-2-1 160 0,-3-6-160 0,1 4 0 15,0-4 0-15,2 3 0 0,0 1 0 0,5-1 128 16,3 2-128-16,-3 0 0 0,-6 3 0 0,0-3 0 15,-2-4 128-15,1 4-128 0,-2 3 0 0,3 0 0 16,2 0 0-16,1-1 0 0,-4-3 0 0,-1 3 0 16,-4 0 0-16,-2 2 0 0,-3 0 0 0,2 2 0 15,0 0 0-15,1-2 0 0,2-1 0 0,-2 1 0 0,0-1 0 16,-5 1 0-16,-6 2 0 0,-3 5 0 0,-1-4 0 16,-4 1 128-16,-2 0-128 0,-3 1 0 15,-4-2 0-15,-1-2 0 0,-4 0 0 0,-2 2 0 0,-4-1 0 0,-1 3 0 16,-12-5 144-16,9 5-144 0,-9-5 160 15,0 0-160-15,0 0 304 0,0 0-48 0,0 9 0 0,0-9 0 16,-7 9 144-16,-4-4 32 0,-1 0 0 0,-5 2 0 16,-3-5-240-16,-6 2-64 0,1-1 0 0,-5-1 0 15,-2 2-128-15,-6 0 0 0,-3-2 144 0,-5 2-144 16,-5 0 0-16,-3 1 128 0,-2-2-128 0,-3 0 0 16,2 1 0-16,-1 3 0 0,-3-2 0 0,-4-2 128 15,-6 1-128-15,-3-1 0 0,0 1 0 0,-2-1 0 16,2 0 0-16,-3 1 0 0,-5 0 0 0,-2 1 0 15,-3-3 0-15,0 0 0 0,2-2 0 0,0 1 0 16,-4 0 0-16,-1 0 0 0,-3 1 0 0,3-2 0 16,4-2 0-16,0 2 0 0,-2 0 0 0,-4 0-128 0,-4 0 128 15,6-1 0-15,2 0 0 0,-2 0 0 0,-3 1 0 16,0 0 0-16,-2 0 0 0,4 0 0 0,2 1 0 0,-3 0 0 16,-5-1 0-16,3 0 0 0,4 0 0 0,5 1 0 15,4 1 0-15,-3-1 0 0,-4 0 0 0,4 0 0 16,1-1 0-16,6 3 0 0,4-1 0 0,1 1-128 15,-2-2 128-15,3 1 0 0,0 0-144 0,4 1 144 16,4-1-160-16,5 1 160 0,1-6-256 0,5 3 64 16,3 3 0-16,2-1 0 0,0 0 192 0,1-4-192 15,2 2 192-15,4 3-192 0,5-2 192 0,3 2 0 16,7-1 0-16,4-1 0 0,4-1 0 0,3 0 0 16,3 0 0-16,4 0 0 0,7 0 0 0,0 0-144 15,0 0 144-15,0 0 0 0,0 0 0 0,0 0 0 0,0 0 0 0,0 0-128 16,16 3 128-16,5 1 0 0,2-3 0 0,6-1 128 15,5 0-128-15,5 0 0 0,5-2 0 0,0-2 0 16,-1 0 0-16,4 0 0 0,4 3 0 0,0 0 0 16,3-1 0-16,7 0 0 0,6-2 0 0,4 0 0 15,-1-1 0-15,4-3 0 0,-2 1 0 0,4 0 0 16,3 0 0-16,5 0 0 0,3-1 0 0,-2-1 0 16,-1-3 0-16,2 5 0 0,4-4 0 0,3 5 0 15,1-3 0-15,-2 0 0 0,-3-1 0 0,5 1 0 16,5-2 0-16,-4 6 0 0,-1-2 0 0,0 0 0 15,-3-1 0-15,8 0 0 0,5 3 0 0,-5 3 0 16,-4 1 0-16,-2-1 0 0,-1 1 0 0,3 1 0 0,4 1 0 16,-3-1 0-16,-7-1 0 0,1 1 0 0,0 0 128 0,0 1-128 15,1 2 128-15,-6-2-128 16,-5-2 0-16,-3 1 128 0,-2 0-128 0,4 0 0 0,4-1 160 16,-8-1-32-16,-8 0-128 0,-3-1 192 0,-3 3-32 0,-3 0-16 15,-3-1 0-15,-2 1 0 0,-1 0-144 0,-2 0 192 16,-2 0-192-16,-6 0 192 0,-7 1-192 0,-8 3 0 15,-2 0 0-15,-6-3 128 0,-4 0-128 0,-4 2 0 16,-11-3 0-16,0 0 128 16,0 0-592-16,0 0-128 0,-7 11-32 0,-7 0-8432 15,-7 2-1696-15</inkml:trace>
  <inkml:trace contextRef="#ctx0" brushRef="#br0" timeOffset="9210.21">15573 7523 4607 0,'0'0'400'0,"3"-5"-400"0,2 1 0 0,-1-4 0 0,1 2 1712 0,0 1 256 16,1-3 48-16,-1 3 16 0,0 0-912 0,1-3-176 16,-2 2-48-16,1 2 0 0,-5 4-160 0,5-6-32 15,-5 6-16-15,0 0 0 0,4-6 128 0,-4 6 16 16,0 0 16-16,0 0 0 0,0 0 0 0,-3-4 0 15,-2 0 0-15,-1 1 0 0,-3 3-16 0,-1 4-16 16,-4-1 0-16,-3-1 0 0,-2 5-80 0,-2 2-16 16,-2-2 0-16,-1 3 0 0,-3-2-80 0,1 3-32 15,2-2 0-15,3 3 0 0,-1-1-256 0,4-2-48 16,3 1-16-16,2-2 0 0,3 2-160 0,3-4-128 16,1 0 192-16,1 1-192 0,5-7 128 0,0 0-128 15,3 6 0-15,1 2 0 0,2-3 0 0,4 0 160 16,0 3-160-16,6-2 128 0,0-1 64 0,3 4 0 15,3-2 0-15,1 3 0 0,0-3-32 0,0 6 0 16,-2-4 0-16,-1 4 0 0,0 2-160 0,-4 0 0 16,-2 3 0-16,-1-1 0 0,-4-2 0 0,-3 1 0 15,-3 2 0-15,-3 0 0 0,-4-3 0 0,-3 0 192 0,-2 1-192 0,-1-1 192 16,-4 1-48-16,-1 0 0 0,-3-4 0 0,0 2 0 16,1 0-144-16,-1-3 160 0,0-1-160 0,0-1 160 15,2-2-160-15,2-2 128 0,0 3-128 0,4-3 128 16,-1 1-128-16,4 2 0 0,0-4 0 0,7-4 0 0,-2 9 0 0,3 2 0 15,3 3 0-15,4 0 0 16,1 0 0-16,2 4 0 0,3 4 0 0,-1-1 0 0,-1-1 0 0,0 3 0 16,-1 3 144-16,2-2-16 0,-4 1 48 0,0 2 16 15,-3-2 0-15,-1 2 0 0,-1-3 176 0,-1 4 32 16,-2-2 16-16,-1 2 0 0,0-3-48 0,1 4-16 16,-1-1 0-16,1 0 0 0,1-2-128 0,-1-1-32 15,4-3 0-15,0-5 0 0,3 1-192 16,2 0 128-16,3 0-128 0,8 2 0 15,2-2-2272-15,3-5-544 0</inkml:trace>
  <inkml:trace contextRef="#ctx0" brushRef="#br0" timeOffset="9790.6">16418 7639 9215 0,'0'0'816'0,"0"0"-656"0,0 0-160 0,0 0 0 16,-8 2 1728-16,2 1 304 0,-3 0 64 0,0 3 16 15,-1-3-576-15,0 1-128 0,0 2 0 0,-2 5-16 16,-2 0-240-16,0-1-64 0,-1 3 0 0,0-2 0 16,-2 3-272-16,1 4-64 0,-2 3-16 0,-1 4 0 0,-2 0-112 0,1 6-32 15,1 3 0-15,1 2 0 0,2 1-208 0,0 1-64 16,6 4 0-16,4 0 0 0,3-5-160 0,5-3-32 15,3-1-128-15,5-3 192 0,4 0 64 16,5-4 16-16,5-2 0 0,5-3 0 0,3-2 64 0,1-5 16 16,0-5 0-16,0-3 0 0,2-3 32 0,-1-5 0 15,0-4 0-15,1 0 0 0,-1 1 192 0,-4-6 64 16,2 3 0-16,1-5 0 0,-1-1-176 0,0-1-16 16,-3-3-16-16,-1-1 0 0,0-2-80 0,-1 0-16 15,-3-5 0-15,-3 0 0 0,-2-1-160 0,-5 0-48 16,-3-3 0-16,-5-2 0 0,-4 1 16 0,-3 0 0 15,-3 0 0-15,-3 5 0 0,-3-1-144 0,-3 4 128 0,-4 3-128 16,0 1 128-16,-3 2-128 0,0 2 0 16,-3 3 0-16,-9 2 0 15,2 1-1200-15,2 4-112 0,1 3-32 0,11 0-10240 16,-1 1-2048-16</inkml:trace>
  <inkml:trace contextRef="#ctx0" brushRef="#br0" timeOffset="10040.15">16884 7253 23039 0,'0'0'2048'0,"0"0"-1648"0,-5 2-400 0,-1 4 0 16,-2 0 688-16,-1 6 48 0,-1-1 16 0,-1 6 0 16,-3 3 592-16,0 7 112 0,-1-2 16 0,-1 7 16 0,1 4-256 0,-1 6-48 15,-2 6-16-15,0 6 0 0,0 8-400 16,-1-3-64-16,-1 5-32 0,-1 2 0 0,0 3-304 15,-1-2-64-15,1-5-16 0,-1 0 0 0,2-4-128 16,-1-5-32-16,0-2 0 0,-1-8 0 0,2-3 0 0,1-1-128 16,2-4 192-16,2-3-64 0,2-2-128 0,2-1 160 15,4-6-160-15,1-6 160 0,1 1-416 0,5-8-64 16,0-2-32-16,0-8-11264 16,0 0-2256-16</inkml:trace>
  <inkml:trace contextRef="#ctx0" brushRef="#br0" timeOffset="10276.21">17102 8425 16575 0,'0'0'1472'0,"0"0"-1168"0,0 0-304 0,0 12 0 16,0 4 3584-16,0 2 672 0,-3 4 128 0,1-2 32 15,-2 2-2176-15,1-2-416 0,1 2-96 0,0 2 0 16,1-5-976-16,0 0-192 0,2-1-48 0,0-3 0 16,1-4-384-16,0 2-128 0,0-5 0 0,3 4 0 15,1-1-1808-15,-6-11-432 0,10 5-64 16,-2-5-32-16</inkml:trace>
  <inkml:trace contextRef="#ctx0" brushRef="#br0" timeOffset="10804.58">17740 8111 11055 0,'0'0'976'0,"0"0"-784"0,0 0-192 0,0 0 0 0,0 0 2176 0,0 0 400 16,0 0 80-16,0 0 16 0,7 3-1328 0,1 2-256 15,0-1-48-15,-1 0-16 16,1 2 192-16,1 3 48 0,0-2 0 0,1 5 0 0,0 2-304 0,2 1-48 16,-1 2-16-16,2 2 0 0,1 1-304 0,-3 0-64 15,-1 3-16-15,-1 3 0 0,-1-1-256 0,-1 3-64 16,-1-4-16-16,-3-1 0 0,-1 1-176 0,0-2 192 15,-4-2-192-15,2-1 192 0,-2-2-192 0,-1-1 192 16,-3 0-192-16,-1-4 192 0,0 1-192 0,-1 0 160 16,-3-4-160-16,-4 2 160 15,1-5-1184-15,3 0-224 0,1-6-48 0,2-6-13216 16</inkml:trace>
  <inkml:trace contextRef="#ctx0" brushRef="#br0" timeOffset="10997.65">18378 8469 22111 0,'0'0'976'0,"0"0"208"0,0 0-944 0,10 2-240 0,-4-1 0 0,2 2 0 15,-8-3 2256-15,8 4 416 0,-8-4 80 0,7 1 0 16,1-1-1664-16,1-1-320 0,0-2-80 0,0-2-16 15,0 1-512-15,1 0-160 0,0-1 0 0,5-2 0 32,-1-2-1184-32,1-1-352 0,2 3-64 0,-1 0-12160 0</inkml:trace>
  <inkml:trace contextRef="#ctx0" brushRef="#br0" timeOffset="11144.7">18898 8439 10127 0,'0'0'896'0,"0"0"-704"0,0 0-192 0,0 0 0 0,0 0 3232 0,1 7 608 15,0 0 128-15,-1-7 32 0,0 0-1696 0,0 0-352 16,0 0-64-16,7 7-16 0,-7-7-1152 0,7 2-224 16,1-3-48-16,2 0-16 15,-10 1-1248-15,12-3-240 0,-1-2-48 0,0 0-12368 0</inkml:trace>
  <inkml:trace contextRef="#ctx0" brushRef="#br0" timeOffset="11657.42">20114 7789 16575 0,'-1'-4'1472'0,"0"-5"-1168"0,-1 1-304 0,1 2 0 16,-1-4 2160-16,-1 2 368 0,-1-2 80 0,-1 2 16 16,-2-1-1936-16,-4 4-384 0,-1-2-80 0,-2 4-16 15,-4 1 176-15,-2 2 16 0,-2 2 16 0,-1 4 0 0,-1 2 80 0,-3 6 16 16,-2 1 0-16,-1 4 0 0,-1 4-64 0,2 6 0 16,2 5 0-16,3 4 0 0,0 4-48 0,3 8-16 15,2 3 0-15,5 0 0 0,4-6-224 16,6 0-160-16,4-3 192 0,9-4-192 0,3-6 208 0,3-5-64 15,8 1-16-15,4-9 0 0,4-3 128 0,5-4 32 16,3-5 0-16,2-1 0 0,4-7 0 0,-1-2 0 16,-1-8 0-16,0-1 0 0,-1-6 80 0,-1 0 16 15,-3-3 0-15,-2 1 0 0,-2-5-64 0,-1-2 0 16,-1-1 0-16,-7-6 0 0,-2-1 192 0,-5-4 16 16,-5-2 16-16,-6-2 0 0,-3-4-256 0,-6 3-48 15,-6-4-16-15,-1 5 0 0,-5 6-224 0,-1 3 0 16,-4 6 0-16,-2 4 0 0,-1 4 0 0,-3 6 0 15,0 2 0-15,-2 5-160 16,-3 4-1104-16,3 1-208 0,0 0-64 0,2 2-9712 16,2 2-1936-16</inkml:trace>
  <inkml:trace contextRef="#ctx0" brushRef="#br0" timeOffset="11861.23">20437 7519 11055 0,'0'0'976'0,"0"0"-784"0,-6-1-192 0,6 1 0 16,-8 0 3712-16,-1 2 704 0,0 2 144 0,-5 5 32 15,-2 0-2512-15,-3 6-496 0,0 4-112 0,-4 5 0 16,1 1-256-16,-1 8-32 0,-1 1-16 0,1 5 0 16,-3 6-432-16,-1 6-96 0,2 3 0 0,-3 7-16 0,-2 3-352 0,1 3-64 15,0 2-16-15,1-2 0 16,2-4-192-16,4-6 0 0,0-4 0 0,3-6-160 15,1-9-240-15,4-5-48 0,3-2-16 0,2-6 0 16,2-3-1696-16,6-4-336 0,1-4-64 0</inkml:trace>
  <inkml:trace contextRef="#ctx0" brushRef="#br0" timeOffset="12514.97">20360 8575 15663 0,'0'0'1392'0,"0"0"-1120"0,0 0-272 0,0 0 0 15,5-5 2224-15,2 3 384 0,0-3 80 0,2 0 0 0,-2-2-1136 0,2-4-224 16,1 3-48-16,0-3-16 0,4 2-624 0,0-4-128 15,2 0-32-15,-1 3 0 0,0-1 16 0,0 3 0 16,1-2 0-16,-2 5 0 0,-2-2-240 0,0 5-64 16,-2 1 0-16,-2 1 0 0,-8 0-192 0,6 5 176 15,-2 4-176-15,-2 0 160 0,0 3-160 0,-2 2 0 16,-3 3 0-16,-1-1 0 0,-1 1 128 0,-4-3-128 16,2 0 128-16,-1 0-128 0,0 0 192 0,2-5-64 15,1 0 0-15,1-4 0 0,4-5 192 0,0 0 16 16,0 0 16-16,0 0 0 0,9-5 144 0,2-6 16 15,3 1 16-15,2-4 0 0,0-1-144 0,3 0-48 16,3-2 0-16,1 2 0 0,0 1-336 0,1 1 0 16,-1 3 0-16,0 2 0 0,-1 3 0 0,1 0 0 15,-1 5 0-15,0 7 0 0,-3-1 160 0,-2 7-32 0,0 2-128 0,-3 4 192 16,-3 3-64-16,-2 3-128 16,-4 3 176-16,-1 3-176 0,-3-1 192 0,-1 3-64 15,-1 0 0-15,-1-1-128 0,0-5 160 0,-1-1-160 0,1-2 128 16,2-3-128-16,3-5 144 0,-1-2-144 0,2-2 160 0,1-6-160 31,2-3-256-31,0-2-128 0,2-4-48 0,0-2-11536 0,-1-5-2304 16</inkml:trace>
  <inkml:trace contextRef="#ctx0" brushRef="#br0" timeOffset="12855.56">19333 8428 4607 0,'0'0'400'0,"8"-1"-400"16,3-3 0-16,-1-1 0 0,0 0 3760 0,0 2 656 0,0 4 144 0,0 3 32 15,1 2-1744-15,-1 1-352 16,-1 4-64-16,0 3 0 0,-1 5-816 0,0 7-144 16,-2-3-48-16,0 5 0 0,-3 0-480 0,-1 3-112 15,-2 4 0-15,-2-2-16 0,-1-2-320 0,-1-1-64 16,0 0-16-16,-1-1 0 0,0-3-256 0,0-2-160 0,0-1 192 0,-2-4-192 15,0-1-192-15,-1-7-128 16,-1 1-48-16,0-6-11184 0,0 0-2240 16</inkml:trace>
  <inkml:trace contextRef="#ctx0" brushRef="#br0" timeOffset="13493.62">21267 7373 16415 0,'0'0'720'0,"0"0"160"0,0 0-704 0,0 0-176 0,9-4 0 0,1-1 0 15,2 1 720-15,2 2 112 0,3-1 32 0,5 2 0 16,2-2 48-16,2 2 16 0,0 2 0 0,2 1 0 16,-1 0-512-16,0 1-96 0,-3 2-32 0,-3 4 0 15,-1-2-288-15,-4 5 0 0,-2 2 0 0,-4 1 0 16,-2 0 0-16,-3 4 0 0,-3 4 0 0,-2-1 0 16,-2 1 0-16,-3 1 0 0,0-3 0 0,-2 1 0 0,-2 1 0 15,2 1 0-15,-1-1 0 0,3 0 0 16,1 0 0-16,3 1 0 0,2-1 128 0,3 3-128 0,1 0 0 15,4 3 128-15,0-4-128 0,2 7 0 0,2-4 144 0,1 3-144 16,0 0 0-16,0 4 144 0,1-1-144 0,-1 3 192 16,0-1-192-16,-1 0 192 0,-1 1 256 0,-5 0 64 15,-1 0 16-15,-2 0 0 0,-2 1 32 0,-2 0 0 16,-3-1 0-16,-2-3 0 0,-3-2 336 0,-1 0 64 16,1 1 0-16,-3-5 16 0,-3 1-320 0,0-5-64 15,2 0-16-15,-1-1 0 0,-4-1-288 0,3-2-64 16,-1-3-16-16,-6 4 0 15,0-4-1392-15,5-4-288 0,2-5-48 0,5-4-16 0</inkml:trace>
  <inkml:trace contextRef="#ctx0" brushRef="#br0" timeOffset="13772.54">22493 8041 19343 0,'0'0'1728'0,"0"0"-1392"0,0 0-336 0,-4 8 0 16,-1 0 1488-16,-2 3 240 0,-2 3 32 0,1 1 16 0,-3 7-224 15,1-2-32-15,0 1-16 0,1-2 0 0,1 2-592 0,2 3-112 16,0-2-32-16,2 0 0 0,-1 1-496 0,1-3-96 16,2-2-32-16,-2 7 0 15,1-5-1168-15,3-4-256 0,0-16-32 0,0 0-8096 16,0 0-1600-16</inkml:trace>
  <inkml:trace contextRef="#ctx0" brushRef="#br0" timeOffset="13921.24">22390 7677 28559 0,'0'0'2544'0,"0"0"-2032"15,0 0-512-15,0 0 0 0,0 0 384 0,0 0 0 0,0 0-16 0,0 0 0 16,0 0-368-16,0 0 0 16,5 7 0-16,0 1-13296 0</inkml:trace>
  <inkml:trace contextRef="#ctx0" brushRef="#br0" timeOffset="14254.06">23204 7898 21183 0,'0'0'1888'0,"0"0"-1504"0,-6 2-384 0,0 5 0 15,-2-1 704-15,0 2 80 0,0-2 16 0,-3-1 0 16,0 1 672-16,-1 1 128 0,1-1 16 0,0 2 16 15,0-3-368-15,1 0-80 0,1 5-16 0,3-5 0 0,2 2-400 0,0 0-96 16,2 2-16-16,2 1 0 0,2 2-272 0,2-2-64 16,3 4-16-16,-1-1 0 0,2-2-128 0,0 2-32 15,1 2 0-15,1 0 0 0,1 1 80 0,-1-3 16 16,0 3 0-16,0 0 0 0,-5 1 208 0,2-1 64 16,-4 1 0-16,-1-2 0 0,-2-2-96 15,0 1-16-15,0 0 0 0,-4 0 0 0,-1-3 0 0,-3 2 0 16,-6-2 0-16,0-2 0 0,-1 3-80 0,-3-3-32 15,-3 1 0-15,-2-4 0 0,-1-2-160 0,-11-4-128 16,5-3 144-16,11 1-144 16,-2-2-1488-16,2-4-400 0,4-4-80 0</inkml:trace>
  <inkml:trace contextRef="#ctx0" brushRef="#br0" timeOffset="14718.57">24726 8048 13823 0,'0'0'1216'0,"0"0"-960"0,-9-7-256 0,0 0 0 15,0-2 576-15,-2 0 64 0,-1-1 0 0,2 0 16 16,-1-6 576-16,-1 2 112 0,0-3 32 0,-4 3 0 0,0 4-32 0,-1-2-16 16,1 3 0-16,0 0 0 15,1 5-112-15,0 6-32 0,-3 3 0 0,0 6 0 0,1 3-464 0,-1 5-80 16,0 4-32-16,1 6 0 0,1-1-32 0,5 8 0 16,2 2 0-16,2-1 0 0,3-4-144 0,4-1-48 15,3 0 0-15,2-6 0 0,5 0-128 0,0-6-48 16,1-1 0-16,0-6 0 0,3-6 96 0,0 0 16 15,4-2 0-15,1-5 0 0,-1-3 256 0,2-4 48 16,2-2 16-16,-1-4 0 0,0-2-16 0,-2 0 0 16,-2-3 0-16,-3 1 0 0,-1 3-368 0,-3 2-64 15,-2 0 0-15,0 7-16 0,-8 5-32 0,0 0 0 16,11 0 0-16,-1 5 0 0,-2 4-144 0,-1 1 0 16,1 3 0-16,1 2 0 0,0 0 0 0,0 2 0 0,2-3 0 15,2 0 0-15,0 0 0 0,2-1 0 16,1-3 0-16,2 0-176 15,1-5-2400-15,0 0-496 0,2-1-80 0,-1-7-32 0</inkml:trace>
  <inkml:trace contextRef="#ctx0" brushRef="#br0" timeOffset="15139.47">26767 7567 11055 0,'-5'-15'480'0,"3"4"112"0,-2 0-464 0,-1-3-128 15,-2-2 0-15,1 1 0 0,-2-1 1984 0,-2 4 384 16,-1-2 80-16,-1-3 16 0,1-1-752 0,-2 1-160 15,-2-1-16-15,1 0-16 0,-2 2-240 0,2 2-64 16,-2 2 0-16,1 1 0 0,0 4-320 0,-2 2-64 16,-1 4 0-16,-1 4-16 0,0 4-400 0,0 3-80 15,-1 7-16-15,0 2 0 0,-1 4 0 0,0 3-16 16,0 8 0-16,1 5 0 0,-2 2 80 0,1 6 0 16,-2 5 16-16,3 1 0 0,-2 1-144 0,2 0-16 15,-1 2-16-15,2-5 0 0,1-3-64 0,3-7-16 16,1-3 0-16,5-2 0 0,0-3-16 0,2-4-128 0,-1-4 192 0,2-3-64 15,1-4-128-15,1-3 128 0,-1 0-128 0,1-2 128 32,0-4-576-32,-1 0-112 0,5-9-16 0,0 0-10432 0,-9 0-2096 15</inkml:trace>
  <inkml:trace contextRef="#ctx0" brushRef="#br0" timeOffset="15280.06">25898 8066 24767 0,'0'0'1088'0,"16"5"240"0,0-4-1072 0,3 0-256 0,6 0 0 0,3-1 0 16,8 0 1136-16,3-1 160 0,7 0 48 0,2-2 0 0,3-4-448 16,-3-1-64-16,-2 1-32 0,-3-2 0 15,-1 2-672-15,-4-2-128 0,-3 2 0 0,-6-1 0 16,-1 1-3200-16,-4-4-528 0</inkml:trace>
  <inkml:trace contextRef="#ctx0" brushRef="#br0" timeOffset="15568.97">26840 7871 22111 0,'0'0'1968'16,"-8"12"-1584"-16,1-1-384 0,-1 4 0 0,-2 2 960 0,3 2 128 15,0 1 0-15,-2 2 16 0,0-1 464 0,1 2 96 16,1-1 0-16,2-3 16 0,0 1-608 0,3-1-128 16,2 0-32-16,3-3 0 0,3-4-448 0,3-4-80 15,1 0-32-15,3-5 0 0,5-3-32 0,2-2-16 16,0-4 0-16,2-3 0 0,2-4 96 0,0-4 32 15,0-2 0-15,1-2 0 0,-1-1-176 0,-1-3-16 16,-3 1-16-16,-1 2 0 0,-1-3-48 0,-7 9-16 16,1-2 0-16,-2-2 0 0,-2 1-160 0,0 3 192 15,-1 3-192-15,-1 0 192 0,-2 3-192 0,-1 1 0 16,-2 4 0-16,-1 5-176 16,0 0-336-16,0 0-64 0,-8 3 0 0,-5 0-11168 0,2 4-2224 0</inkml:trace>
  <inkml:trace contextRef="#ctx0" brushRef="#br0" timeOffset="15946.8">27461 7772 17503 0,'0'0'1552'0,"-1"11"-1232"15,-1 0-320-15,-2 3 0 0,-1 1 2048 0,0 3 336 16,-2 2 80-16,1 0 16 0,-3-1-688 0,0 3-144 15,0 0-32-15,-1-2 0 0,-1 3-720 0,0-2-128 16,0 0-48-16,2-6 0 0,-1 0-224 0,2-3-48 16,2-1-16-16,2-5 0 0,4-6 160 0,0 0 48 15,0 0 0-15,0 0 0 0,0 0 80 0,9-5 32 16,1-5 0-16,4 1 0 0,0-3-384 0,1-6-80 16,2 0-16-16,-1-1 0 0,2 0-272 0,1 1 160 15,3 0-160-15,0 1 128 0,-2 0-128 0,1 2 0 0,0 3 0 0,-1 5 0 16,2 0 0-16,-3 5 0 15,-3 6 0-15,0 1 0 0,-1 6 0 0,-4 1 0 0,-2 2-128 0,-2 3 128 16,-4 6 0-16,-3 3 0 0,-1-2-144 0,-4 0 144 16,-3 3-208-16,-1-3 16 0,-1 4 0 15,-1-4 0 1,-1 1-2000-16,4-3-400 0,1-3-80 0,2-2-8032 0,3-6-1616 0</inkml:trace>
  <inkml:trace contextRef="#ctx0" brushRef="#br0" timeOffset="16386.43">28413 7655 14735 0,'2'-15'640'0,"0"3"160"0,-2 2-640 0,0-3-160 16,4 3 0-16,-4 10 0 0,-1-11 1072 0,0 1 176 16,1 10 32-16,-8-7 16 0,-4 4-336 0,0 3-80 15,-2 3-16-15,-3 4 0 0,-2 4 32 0,-4 6 0 16,-6 3 0-16,2 4 0 0,1 7 192 0,0 0 32 16,1 4 16-16,2 0 0 0,3 2-256 0,2 1-48 15,4-1-16-15,4-1 0 0,3-4-432 0,6-6-96 16,4-2-16-16,2-3 0 0,2-7 32 0,5 0 0 15,2-5 0-15,6-6 0 0,4-1 352 0,7-4 80 0,2-3 16 0,5-5 0 16,1-5-224-16,2-2-32 16,3-5-16-16,-2-4 0 0,0-4-288 0,0-5-64 0,0 1-128 15,-2-2 192-15,-3-2-192 0,-3-2 144 16,-4-6-144-16,0-5 128 0,0-1-128 0,-4-5 0 0,-4-6 0 16,0-3 128-16,-3-4-128 0,-2 12 0 0,-2 6 0 0,-2 10-176 15,-2 10 48-15,-2 7 0 0,-3 7 0 0,-3 11 0 16,-3 7-16-16,0 0 0 0,-1 14 0 0,-6 11 0 15,-3 5 16-15,-3 4 0 0,-2 5 0 0,-3 2 0 16,-5 7 128-16,2 1-192 0,-5 2 192 0,7-10-192 16,-4 3-1216-1,3 6-240-15,-2-1-48 0,3-2-13488 0</inkml:trace>
  <inkml:trace contextRef="#ctx0" brushRef="#br0" timeOffset="17052.08">28980 7837 11055 0,'0'0'976'0,"0"0"-784"16,4 7-192-16,1 1 0 0,-5-8 3168 0,10 3 592 15,2-2 112-15,1-2 32 0,-1-3-2080 0,4-3-416 16,1 1-64-16,8-9-32 0,0 2-672 0,-9 5-144 15,2-3-32-15,0 1 0 0,0-3-48 0,-2 0-16 16,1 1 0-16,-6-1 0 0,-1 0-112 0,-1 3-32 0,-2 0 0 16,-3 5 0-16,-4 5 0 0,0 0-16 0,0 0 0 0,-9 2 0 15,-3 4-96-15,-7 5-16 0,0 3 0 0,-3 1 0 16,0 3-128-16,0 0 192 0,0-2-192 16,8-3 192-16,-1 2-64 0,0-1-128 0,0 2 192 0,-1-4-64 15,4 0-128-15,-1-5 160 0,2 2-160 0,2-2 160 16,2 0-160-16,1-3 128 0,6-4-128 0,0 0 128 15,0 0-128-15,0 0 0 0,0 0 0 0,8-4 0 16,0-2-144-16,3 1-112 0,0 0-32 0,4-3 0 16,-1 2-48-16,0 2-16 0,-1-3 0 0,7 1 0 0,-6 4 160 15,-2-2 16-15,-5 0 16 0,-7 4 0 0,0 0 160 0,0 0 0 16,0 0-144-16,0 0 144 0,0 0 0 0,0 0 0 16,0 0-144-16,0 9 144 0,0-9 0 0,0 0 0 15,0 0 0-15,-6 6 0 0,-3 3 160 0,1-5-16 16,8-4 0-16,-8 5 0 0,-1 3 32 0,9-8 0 15,0 0 0-15,0 0 0 0,-9 2-48 0,9-2 0 16,0 0 0-16,0 0 0 0,0 0 0 0,0 0 0 16,0 0 0-16,0 0 0 0,0 0-128 0,0 0 192 15,0 0-192-15,0 0 192 0,0 0-192 0,2 9 0 16,-2-9 0-16,0 0 0 0,7 9 0 0,-7-9 0 16,5 8 0-16,1-1 128 0,-6-7-128 0,0 0 0 15,0 0 0-15,0 0 0 0,0 0 176 0,0 0-48 16,0 0-128-16,0 0 192 0,0 0-192 0,0 0 176 15,0 0-176-15,0 0 160 0,0 0-160 0,0 0 160 16,0 0-160-16,0 0 160 0,8-7-160 0,-2 0 0 0,-1-3 144 0,-5 10-144 16,0 0 0-16,5-8 0 0,-1 0 0 15,-4 8 0-15,1-8 0 0,-1 8 0 16,0 0 0-16,0 0 0 0,0 0-272 0,0 0 16 16,0 0 16-16,0 0 0 15,0-5-1104-15,0 5-240 0,3-7-32 0,-3 7-8112 0,0 0-1632 0</inkml:trace>
  <inkml:trace contextRef="#ctx0" brushRef="#br0" timeOffset="17919.54">29688 7731 11967 0,'0'0'1072'0,"-6"-2"-864"0,1-2-208 0,-1-1 0 0,-1 1 944 0,1 2 144 16,0-1 16-16,-2-1 16 0,-2-1 112 0,-2 3 32 15,1-2 0-15,-2 2 0 0,0 0-112 0,1 1 0 16,-2 1-16-16,-2 1 0 0,-1 1-512 0,-1 5-112 16,-4 3 0-16,1 0-16 0,-2 4 0 0,0 1 0 15,-1 2 0-15,0 2 0 0,-2 4 128 0,5 1 16 16,-2-1 16-16,4 0 0 0,2 2-192 0,3-3-32 15,4-3-16-15,1-1 0 0,3-3-48 0,2-5-16 16,4 0 0-16,0-2 0 0,0-8 48 0,0 0 16 16,0 0 0-16,9 5 0 0,2-5 96 0,2-4 32 15,1-2 0-15,1 1 0 0,2-5 16 0,-2 1 0 16,0-3 0-16,-1 3 0 0,-1-5-192 0,-2 0-48 16,-2 3 0-16,0 3 0 0,-1 4-128 0,-8 4-16 15,0 0-16-15,10 2 0 0,-1 3-160 0,-2 5 0 16,1 0 0-16,0 8 0 0,-2 4 0 0,0 3 0 15,1-2 0-15,-1 0 0 0,0 1 0 0,1-5 0 16,-1-1 0-16,3-2 0 0,1 1-208 0,2-5 80 0,-2-1 128 0,1-6-208 31,2-3-1600-31,0-2-320 0,-2-6-64 0,-1 1-13360 0</inkml:trace>
  <inkml:trace contextRef="#ctx0" brushRef="#br0" timeOffset="18451.97">30128 7710 20271 0,'0'0'1792'0,"-2"9"-1424"15,2-9-368-15,-5 14 0 0,-2 1 816 0,1 4 80 16,-3 1 32-16,0 3 0 0,-1 0 288 0,-2 0 48 15,-2-2 16-15,-1 6 0 0,0 0-208 0,0 1-48 16,-3-4 0-16,1-1 0 0,1 0-272 0,2-4-64 16,2-3-16-16,4-6 0 0,1 1-176 0,7-11-48 15,0 0 0-15,0 0 0 0,0 0 64 0,0 0 0 16,13-5 0-16,1-3 0 0,1-5 16 0,3-3 16 16,0-3 0-16,0 0 0 0,-2 0-304 0,2-1-64 15,1 1-16-15,1-1 0 0,1 0-160 0,-1 2 0 0,0 0 0 0,1 3 0 16,-1 2 0-16,-1 7 0 15,-1 1 0-15,-4 1 0 0,-3 4 0 0,-1 8 0 0,-2 2 0 0,-3 6 0 16,-4 5-176-16,-2 1 176 0,-3 1-128 16,-3 3 128-16,-4 0 0 0,-1 2-128 0,-3-1 128 0,-2 2 0 15,-1-5 0-15,2-1 0 0,-2-4 0 0,3-3 0 16,3-4 0-16,3-4 0 0,9-8 0 0,0 0 0 16,0 0 144-16,0 0-144 0,2-6 192 0,3-7-192 15,1-2 256-15,8-3-64 0,0-2-16 0,4-1 0 0,0 0-176 0,2-5 192 16,0 3-192-16,3 2 192 0,-3 0-192 0,3 4 0 15,0 0 0-15,0 3 0 0,-3 1 0 0,1 6 0 16,-3 3 0-16,-3 4 0 0,-1 4 0 16,-4 6 0-16,-2 1-144 0,-2 5 144 0,-2 3 0 0,-3 4-192 15,-3 3 192-15,-4 2-160 0,-1 1 160 0,-5 4 0 16,-3 1 0-16,0-3 0 0,-2-1 0 0,2-2 0 16,-1-8 0-16,4-2 0 0,-1-1-144 0,4-4 144 15,2-4-160-15,2 0 160 16,5-9-1920-16,0 0-304 0,0 0-48 0,0 0-16 0</inkml:trace>
  <inkml:trace contextRef="#ctx0" brushRef="#br0" timeOffset="18782.58">30657 8062 17503 0,'0'0'1552'0,"0"0"-1232"0,0 0-320 0,0 0 0 16,0 0 1584-16,0 0 256 0,0 0 48 0,11 4 16 16,1-6-368-16,2-3-64 0,1 0 0 0,2-5-16 15,0 0-560-15,1-3-96 0,-1 3-32 0,-2-3 0 16,3-3-240-16,-4 2-48 0,-3 2-16 0,2 0 0 16,-5-2 0-16,-2 2 0 0,-2 3 0 0,-4 9 0 0,0-11-144 0,0 11-48 15,0 0 0-15,-9-1 0 0,-3 1-80 0,0 6-32 16,-2 0 0-16,-2 8 0 0,-1 1-160 0,0 5 0 15,2-3 0-15,2 4 128 0,2-1-128 0,1 0 0 16,1 3 0-16,4 0 128 0,1-1-128 0,2-3 0 16,1-3 0-16,4 0 128 0,2-8-128 0,2 3 0 15,4-5-160-15,0-2 160 16,3-4-2688-16,0-4-448 0</inkml:trace>
  <inkml:trace contextRef="#ctx0" brushRef="#br0" timeOffset="19089.15">31146 8038 22111 0,'-5'15'1968'0,"-1"0"-1584"16,-3 2-384-16,0 2 0 0,-4 1 1296 0,2-2 176 0,1 1 48 0,0 0 0 16,-2-2 80-16,2-1 32 0,1-1 0 0,2-3 0 15,-2-1-656-15,5-3-128 16,4-8-16-16,0 0-16 0,0 0-272 0,0 0-48 15,0 0-16-15,9-5 0 0,1-3-16 0,3-5 0 0,1-1 0 0,0-1 0 16,0 0-224-16,2 2-48 0,1-1-16 0,-3 5 0 16,-2-3-48-16,4 1-128 0,-3 5 192 0,1 4-64 15,-3 0 16-15,-11 2 0 0,10 8 0 0,-3 5 0 16,-1 1-144-16,-4 0 0 0,-2 3 0 0,-1 1 0 16,-3 2 0-16,-2 0 0 0,-2-3 0 0,-1-3 0 15,0 0 0-15,2-1 0 0,-1 0 0 0,3-6 0 16,5-7-1024-16,0 0-192 0,0 0-48 15,0 0-10208-15,0 0-2048 0</inkml:trace>
  <inkml:trace contextRef="#ctx0" brushRef="#br0" timeOffset="19409.43">31893 7360 23951 0,'0'0'2128'0,"0"0"-1696"16,-9-1-432-16,9 1 0 0,-9 5 336 0,-1 4-16 15,-2 0 0-15,-1 3 0 0,-1 2 768 0,-1 7 128 16,-1 3 48-16,-2 5 0 0,3 5-240 0,-2 3-64 16,1 7 0-16,-1 1 0 0,0 2-256 0,1 0-48 15,1 3-16-15,-2 2 0 0,2-1-224 0,2-2-48 16,1-3-16-16,1 1 0 0,1-6-352 0,1-3 0 0,2-5 0 0,3-2-128 31,3-7-832-31,1-5-144 0,0-5-48 0,2-3 0 0,-2-11-1680 16,0 0-352-16</inkml:trace>
  <inkml:trace contextRef="#ctx0" brushRef="#br0" timeOffset="19552.62">31556 7980 17503 0,'0'0'768'0,"0"0"176"0,11 0-752 0,1 0-192 0,0 0 0 0,4 0 0 0,0-2 2112 0,2 1 400 16,2-1 80-16,2-1 16 0,2 0-1712 0,-1 0-352 16,-2 2-64-16,2 0-16 15,0 0-2064-15,-1 1-400 0,-3-2-96 0</inkml:trace>
  <inkml:trace contextRef="#ctx0" brushRef="#br0" timeOffset="20022.5">32063 7956 10127 0,'0'0'448'0,"0"0"96"16,0 0-544-16,0 0 0 0,-8 9 0 0,-1 1 0 0,-1-3 3376 0,0 4 560 0,-3-3 112 0,-2 6 32 15,-3 0-1760-15,-2 0-336 0,0 2-80 0,-2 2-16 16,0 0-576-16,3 0-112 0,1-1-32 0,3 0 0 16,1-2-400-16,5 0-96 0,0-2-16 0,7-3 0 15,2-10-272-15,0 0-48 0,0 0-16 0,5 12 0 16,-5-12 0-16,13 5 0 0,2-1 0 0,3-4 0 15,2-2 0-15,0 0 0 0,6-2 0 0,-2-1 0 16,1-3-64-16,-2 3-32 0,-2 1 0 0,-2-1 0 16,-2 4-224-16,-1 0 144 0,-1 0-144 0,-4 2 128 15,2 1-128-15,-13-2 0 0,10 8 0 0,-1-2 0 16,-9-6 0-16,10 11 0 0,-1-6 0 0,0-2 0 0,-9-3 0 16,14 5 0-16,-1-3 0 0,-5-4 0 15,2-3-128-15,2-1-16 0,2 0 0 0,3-6 0 0,2 0 144 0,1-2-192 16,2 0 192-16,20-17-192 0,-7 4 192 0,0 3 0 15,-6 3 0-15,-1-6 0 0,0 0 0 0,-1-7 0 16,-2-9 0-16,-1-17 0 0,0-12 0 0,2-3 176 16,0 0-176-16,1 6 192 0,0 7-192 0,-4 11 128 15,-3 4-128-15,-3 10 128 0,-5 9-128 0,-3 9 0 16,-5 6 0-16,-4 13 0 0,0 0 208 0,-13-2-32 16,-6 10-16-16,-4 6 0 0,-5 6-160 0,-2 4 0 15,-2 6 0-15,-1 3 0 0,3 3 0 0,-3 7 0 0,-2 9 0 16,0 9 0-16,-1 8 0 0,3-2 0 0,1-3 0 15,5-8 0-15,5-9 128 0,11-19-128 0,3 2 0 16,-4 1 128 0,3 3-1232-16,2-1-256 0,0 0-48 0</inkml:trace>
  <inkml:trace contextRef="#ctx0" brushRef="#br0" timeOffset="20683.62">26406 8976 11167 0,'18'-10'496'0,"-3"4"96"0,3-1-464 16,1-1-128-16,-1-3 0 0,1 4 0 0,1-3 512 0,0 0 96 0,-3-4 16 0,2 1 0 15,0 2 384-15,-1-3 80 16,-1-1 0-16,-2 2 16 0,-2 2 176 0,-1-2 16 16,-5 3 16-16,-2 2 0 0,-5 8 64 0,0 0 16 15,-4-11 0-15,-2 4 0 0,-3 5-304 0,-4 0-64 16,-2 4-16-16,-5 0 0 0,-1 5-320 0,-3 4-64 15,-3 2-16-15,-3 2 0 0,-2 5-64 0,0 2-16 0,0 0 0 0,3 0 0 16,1 3-64-16,4-3-16 0,4-2 0 0,5-1 0 16,4-2-144-16,5-1-48 15,3-2 0-15,6-4 0 0,3-1-80 0,5-3-32 0,-1 3 0 16,8-3 0-16,2 2 32 0,1 1 0 0,5 4 0 16,1-3 0-16,-1 2-32 0,0 2 0 0,-2-2 0 0,-4 1 0 15,-3 1 80-15,-5-3 16 0,-3 0 0 0,-5 2 0 16,-5-4 128-16,-4 2 16 0,-7 1 16 0,0-2 0 15,-9 4-32-15,-5 0-16 0,-5-5 0 0,-2 1 0 16,-1-5-224-16,-2-2-128 0,1-6 160 0,3-1-160 0,4-6 0 16,2-1 0-16,2-7-128 0,8-1 128 15,6-1-2736-15,4 0-432 0,5 0-96 0,6 1-12368 16</inkml:trace>
  <inkml:trace contextRef="#ctx0" brushRef="#br0" timeOffset="20987.48">26781 9114 27071 0,'0'0'1200'0,"0"0"240"0,0 0-1152 0,12 8-288 15,0-4 0-15,4-1 0 0,3 0 1312 0,1-4 208 16,6-3 32-16,0-2 16 0,2-6-464 0,1 2-80 16,3 0-32-16,-10 0 0 0,1-1-496 0,1-3-112 15,-1-1 0-15,3 0-16 0,-1-2 80 0,-1 1 0 0,-3 1 16 0,-3-1 0 16,-4 2-64-16,-4 2-16 0,-2 5 0 0,-4 0 0 15,-3 2-192-15,-1 5-32 16,-6 0-16-16,-8 2 0 0,-3 6-144 0,-12 2 0 0,-3 4 0 0,2 4 0 16,0 2 144-16,1 4-144 15,5 0 160-15,2-1-160 0,3-1 160 0,4 3-160 0,4 1 160 0,4-1-160 16,3-3 128-16,4-3-128 0,3-4 0 16,3-1 144-16,2-4-144 0,3-1-176 0,2-4 48 15,5-3 0-15,4-2-1952 16,3-2-384-16,3-3-80 0</inkml:trace>
  <inkml:trace contextRef="#ctx0" brushRef="#br0" timeOffset="21214.42">27829 8589 37775 0,'0'0'1664'0,"-9"7"368"0,1 4-1632 0,2 4-400 16,-2 6 0-16,-2 4 0 0,-3 4 0 0,-2 4-224 15,-3 2 32-15,0 2 0 0,1 1 704 0,0 2 160 16,1 2 32-16,2-2 0 0,1-2-320 0,5 4-64 16,-2 1-16-16,6-4 0 15,1-3-736-15,0-3-144 0,2-2-16 0,1-2-16 16,1-5-1248-16,2-2-240 0,-2-8-48 0,0-1-16 16,-1-2-224-16,0-11-48 0</inkml:trace>
  <inkml:trace contextRef="#ctx0" brushRef="#br0" timeOffset="21339.6">27402 9152 27647 0,'0'0'2448'0,"12"5"-1952"16,4-5-496-16,1 3 0 0,2 0 880 0,7-1 80 15,6 2 0-15,-7 0 16 0,8-2-128 0,7 0-16 16,3-4-16-16,5 1 0 0,0-3-368 0,1 3-64 16,-6 0 0-16,17-1-16 15,-8 0-2672-15,-8-2-512 0</inkml:trace>
  <inkml:trace contextRef="#ctx0" brushRef="#br0" timeOffset="22026.71">29125 9133 19343 0,'-12'0'1728'0,"-2"0"-1392"16,-2 0-336-16,0 4 0 0,-2 0 1008 0,0 1 128 15,0 4 16-15,1 1 16 0,-1 5-256 0,0 2-48 16,2-3-16-16,2 1 0 0,2 3-144 0,3 0-48 15,4-3 0-15,1 1 0 0,4 0 32 0,2-2 0 16,3-2 0-16,2-3 0 0,3 0-48 0,3-4 0 16,0 0 0-16,1-2 0 0,1 1-16 0,2-4-16 15,-1-3 0-15,1 1 0 0,-1-3-272 0,1 1-48 16,1 0-16-16,-3 0 0 0,-3 0-112 0,2 0-32 16,-1 2 0-16,0-2 0 0,0-1 64 0,-1 1 16 15,0 0 0-15,0 2 0 0,1-4-208 0,0 0 0 0,1 1 0 0,1-4 0 16,2 2 0-16,0-6 128 0,4 2-128 0,0-3 0 15,1-2 128-15,1 0-128 0,0-3 0 0,1-4 144 16,0 1-144-16,0-1 0 0,-1 1 0 0,-1-3 0 16,-1-3 0-16,1 4 128 0,0-2-128 0,-1 1 0 0,1-4 0 15,-2 5 0-15,0-1 0 0,-6 12 0 0,0-5 0 16,0 0 0-16,0-1 0 0,0-1 0 0,-1 3 0 0,-2 1 0 16,0 1 0-16,-4-1 0 0,0 2 0 15,-1 2 0-15,-1 2 128 0,-1-2-128 0,-2 3 0 0,0 2 0 16,-2 7 0-16,0 0 128 0,0 0-128 0,-7 11 160 15,-2 2-160-15,1 7 160 0,-1 6-160 16,-2 5 0-16,0 6 144 0,-2 9-144 0,-1 5 256 0,-1 11 0 16,-1 5-16-16,-3 5 0 0,-4 3 288 0,-2-3 64 15,1 0 16-15,7-18 0 0,-4 1-80 0,-9 22-16 16,-2-6 0-16,3-7 0 0,1-10-160 0,-2-4-32 16,1-11-16-16,1-2 0 0,2-1-128 0,1-4-32 15,3-7 0-15,2-3 0 0,0-3-144 0,2-5 0 16,4-2 0-16,2-5-176 15,0-6-1760-15,3-5-368 0,2-1-64 0,0-6-9696 16,2-3-1952-16</inkml:trace>
  <inkml:trace contextRef="#ctx0" brushRef="#br0" timeOffset="22079.93">29263 9651 24879 0,'10'0'2208'0,"4"-2"-1760"16,4 0-448-16,2 1 0 0,0-1 1520 0,6 1 208 0,0-2 64 0,4 0 0 15,0-2-1088-15,3-1-192 0,-1 1-64 0,3-4 0 31,0 3-1760-31,0-4-352 0</inkml:trace>
  <inkml:trace contextRef="#ctx0" brushRef="#br0" timeOffset="22542.4">31012 9240 6447 0,'0'0'576'0,"0"0"-576"16,0 0 0-16,6-5 0 0,-6 5 3056 0,0 0 496 16,0 0 96-16,-3-6 32 0,-2-2-1536 0,-2 3-304 15,-3 1-64-15,-3 0-16 0,-1 0-288 0,-5 3-48 16,-5 1-16-16,-2 5 0 0,0 0-544 0,-2 2-112 15,-2 4-32-15,4-1 0 0,0 2-144 0,1 2-48 16,1 0 0-16,5 2 0 0,3 2 0 0,5 0 0 16,2 0 0-16,5 1 0 0,4-1-192 0,4-1-32 15,1 1-16-15,5 0 0 0,4-4-32 0,3 4 0 16,1 3 0-16,1 2 0 0,-2 0 32 0,4 0 0 0,-3 0 0 16,-1-2 0-16,-4-3-64 0,-2 1-16 15,-3 3 0-15,-3-4 0 0,-2-3 48 0,-3 1 16 0,-4-2 0 0,-1-1 0 16,-3 0 48-16,-3 1 16 0,-6-3 0 0,-1-1 0 15,-1 3-16-15,-2-4-16 0,-3 1 0 0,-2-5 0 16,0 2-304-16,-1-2 0 0,0-4 0 0,2-1 0 16,-1-3 0-16,2 1 0 0,3-3 0 0,0-2 0 15,1 1-1168-15,5-4-304 16,3-1-48-16,5 0-16 0,1-1-1984 0,5-1-416 0</inkml:trace>
  <inkml:trace contextRef="#ctx0" brushRef="#br0" timeOffset="23464.77">31228 9534 20271 0,'0'0'1792'0,"-2"6"-1424"15,1 7-368-15,-1-3 0 0,2 0 1088 0,-2 3 128 16,0-2 48-16,1 2 0 0,-1 0-96 0,2-3-16 15,0 1 0-15,2-2 0 0,-1 0-208 0,1 0-48 16,2 0-16-16,1-3 0 0,3 2 48 0,0-4 16 16,0 2 0-16,1 0 0 0,1-1-256 0,1-1-48 15,-1 1-16-15,3 2 0 0,-2-3-352 0,-1-1-64 16,0 1-16-16,-1 0 0 0,-1-3-64 0,-8-1-128 16,7 0 176-16,-7 0-176 0,0 0 192 0,0 0-64 0,0 0 0 0,0 0-128 15,0 0 144-15,3-7-144 0,-3 0 0 0,-1-2 144 16,-1 2-144-16,0 0 0 0,-1 0 0 0,1 0 0 15,-1 0 0-15,2-1 0 0,0 2-176 16,1-2 176-16,0 2-144 0,0 6 144 0,5-8-160 0,1 1 160 16,1 0-176-16,1-2 176 0,3 3-192 0,1 1 192 15,2-4-128-15,2 1 128 0,0-3 0 0,2 1 0 0,0 0 0 16,1-3 0-16,1-4 0 0,2 1 0 16,-2-3 0-16,4-3 0 0,-1 1 0 0,0-6 0 0,2-1 0 15,2-4-160-15,0 0 160 0,-1-5-128 0,0-2 0 0,-2-2 0 16,0-4 0-16,-1 1 0 0,-3-3 128 0,-1 4-128 15,-1-3 128-15,-1 8-128 0,-3 3 128 0,-3 2 0 16,-1 7 0-16,-2 3-128 0,-2 6 128 0,-4 5 0 16,-4 2-144-16,-3 5 144 0,-2 5-176 0,-4 1 48 15,-1 7 0-15,-4 4 0 0,-1 7 128 0,-2 4-160 16,0 4 160-16,-2 6-160 0,0 4 160 0,-2 6 0 16,-3 7 0-16,1 3 0 0,-2 1 0 0,2 0 0 15,2 2 0-15,1 0 0 0,3-5 0 0,4-3 176 16,2-7-48-16,4-2 0 0,3-6 80 0,3-3 16 15,5-6 0-15,3-3 0 0,2-4 0 0,4-3 0 0,0-1 0 16,4-7 0-16,3-2 96 0,4-4 32 0,3-5 0 16,-1 0 0-16,3-6-160 0,1 1-16 15,1-4-16-15,-1-1 0 0,0 1-160 0,0 3 0 16,0-2 0-16,-3 3 128 0,-2 1-128 0,-2 4 0 0,-4 0 0 0,0 3 0 16,-3 5 0-16,-4 4 0 0,-2 1-160 0,-3 5 160 15,-1 1-160-15,-2 2 160 0,-3 3-160 16,-2 3 160-16,0-2 0 0,-1 2-144 0,-1-2 144 0,0 2 0 15,1-3 0-15,3-3 0 0,-3-3 0 16,4 0 0-16,4-2 0 0,-2-4 0 0,6-1 0 0,1-2 128 16,2-4-128-16,4-4 144 0,2 0-144 0,1-1 160 15,1-5-160-15,1 2 0 0,2-3 144 0,1 2-144 16,1-2 0-16,-4 3 0 16,4-2 0-16,-1 1 128 0,2-3-128 0,1 4 0 0,-1-1 0 0,-1 4 0 0,1-2 0 15,3 5 0-15,-4 2 0 0,-3 2 0 0,-3 6 0 0,-3-1 0 16,-1 6 0-16,-2 0 0 0,-3 1 0 15,-3 2 0-15,-1 2 0 0,-1 0 0 0,-3 0 0 0,-1 0 0 16,0-2 0-16,-1 1 128 0,1-2 96 0,-5 0 32 16,0-2 0-16,-2-2 0 0,1 3 144 0,-3 0 48 15,-1-2 0-15,-1 0 0 0,-1 2-192 0,-1-1-16 16,-2-3-16-16,-1 3 0 0,0-4-96 0,0 1-128 16,-2-4 176-16,2 3-176 0,0-4 0 0,1 0 0 15,1 1 0-15,4-5 0 16,0 0-1312-16,0-1-320 0,-1-2-64 0</inkml:trace>
  <inkml:trace contextRef="#ctx0" brushRef="#br0" timeOffset="23772.95">32644 8977 30287 0,'0'0'1344'0,"0"0"272"0,0 0-1296 0,0 0-320 0,0 0 0 0,-3 6 0 0,-3 7 992 16,1 0 128-16,-3 2 32 0,-2 2 0 0,-4 2 0 0,-1 3 16 15,-2 3 0-15,1 1 0 0,-1 6-544 0,1 4-112 16,-2 3-32-16,1 3 0 0,1-3-288 0,1 0-64 16,-1-4-128-16,4-1 192 0,1-3-192 0,1-6-240 15,4 0 48-15</inkml:trace>
  <inkml:trace contextRef="#ctx0" brushRef="#br0" timeOffset="40761.43">21169 11448 5519 0,'0'0'496'0,"0"0"-496"0,0 0 0 0,0 0 0 15,3-9 1328-15,-3 9 160 0,5-9 48 0,-3-1 0 16,2 4-624-16,-4 6-112 0,4-9-32 0,-4 9 0 16,0 0-288-16,0 0-64 0,5-7-16 0,-5 7 0 15,0 0-32-15,0 0-16 0,0 0 0 0,0 0 0 16,0 0-96-16,0 0 0 0,0 0-16 0,0 0 0 15,0 0-112-15,0 0 0 0,0 0-128 0,0 0 192 0,0 0 80 0,8 9 16 16,-8-9 0-16,0 0 0 0,0 0 176 0,0 0 48 16,0 9 0-16,0-9 0 0,0 0-96 0,-10 9-16 15,-1-3 0-15,0-2 0 0,-3-1 16 0,-2-1 0 16,-4 2 0-16,-2 0 0 0,-4-2-96 0,-3 2 0 16,-4-1-16-16,-3 1 0 0,-2-1-48 0,0 0 0 15,0 0 0-15,0 2 0 0,-5-2-112 0,-2 3-16 16,-2 0-128-16,-4 3 192 0,-3-3-192 0,-6 3 0 15,-4-5 0-15,-1 0 0 0,2 1 128 0,-2 2-128 16,-1-3 0-16,-3 4 0 0,-2 2 0 0,-3-4 128 0,-3-1-128 16,3 0 0-16,0-2 0 0,1 1 0 0,-1-2 128 0,-5 3-128 15,-6-1 0-15,2-2 144 0,5-5-144 0,0 6 128 16,0-1-128-16,-4 2 0 0,-2-2 0 0,-1 4 0 16,0-3 0-16,2 2 0 0,0-1 0 0,-2 3 0 15,-5-4 176-15,2 1-48 0,2-1-128 0,4 2 192 16,2-3 48-16,0 2 0 0,-2 0 0 0,-1-1 0 15,-1-5 32-15,1 2 16 0,3 2 0 0,3-2 0 16,-4 1-80-16,-2-1-16 0,-2 0 0 0,3-1 0 16,5-2-48-16,2 2-16 0,0 1 0 0,-4 1 0 15,-5-5-128-15,4 2 128 0,5-5-128 0,0 5 128 16,1 0-128-16,1 1 0 0,-6-1 0 0,1-1 0 16,1-4 0-16,2 1 128 0,1 3-128 0,4 0 0 15,1-1 128-15,0 0-128 0,-5 1 128 0,3-1-128 16,-1-1 208-16,4-3-32 0,2 6-16 0,0 0 0 0,-3 1 32 0,-1 0 0 15,-2-4 0-15,2-2 0 16,4 1-64-16,2 2-128 0,2-1 192 0,1 3-64 0,-2-1-128 0,-1 0 160 16,-5 1-160-16,2-1 160 0,1-6-160 0,1 6 0 15,0 1 0-15,1 2 128 0,2 0-128 0,-3-1 0 16,-5-1 0-16,2-1 0 0,3 0 0 0,3 2 0 16,-1-1 0-16,4 0 0 0,1 1 0 0,-3 1 0 15,-4 0 0-15,1 0 0 0,-2-2 0 0,3 0 0 16,1 0 0-16,1 2 0 0,1 2 0 0,-1 0 0 15,-1-2 0-15,0 0 0 0,-1 0 0 0,4 0 0 16,0-2 0-16,3 2 0 0,0 0 0 0,2 2 0 16,-1 0 0-16,0 1 0 0,-3-3 0 0,3 0 0 15,2-3 0-15,1 2 0 0,5 0 0 0,0 1 0 0,1-4 0 0,3 2 0 16,1 2 0-16,-2-1 0 0,3-1 0 0,-7-1 0 16,5 1 0-16,0-1 0 0,2 1 0 0,3-1 0 15,1-5 0-15,4 5 0 0,3 0 0 0,1 3 0 16,-2-4 0-16,4 2 0 0,6-3 0 0,-2 3 0 15,3 0 0-15,2 0 0 0,3 1 0 0,-1 1 0 16,-2-1 0-16,4 0 0 0,0 1 0 0,2 0 0 16,-1-2 0-16,4 1 0 0,0 1 128 0,9 0-128 15,-7-1 0-15,-4-3 0 0,5 1 0 0,6 3 0 16,0 0 0-16,-8 2 0 0,8-2 0 0,0 0 0 16,0 0 0-16,0 0 0 0,-6 5 0 0,6-5 0 15,0 0 0-15,0 0 0 0,-4 7 0 0,2 4 0 16,2-11 0-16,0 11 0 0,0 3 0 0,0 0 0 15,0 1 0-15,0-1 0 0,-1 3-144 0,-1 4 144 0,0 1 0 0,-1 0 0 16,-2 2 0-16,1 5 0 0,-1 3 0 0,1 1 0 16,-3 4 0-16,-1 1 0 0,0 0 0 0,0 5 0 15,-1 4 0-15,0 0 0 0,-3-4 0 0,2 4 0 16,-4-1 0-16,0 3 0 0,0 0 0 0,0 1 0 16,0 3 0-16,-1-1 0 0,0 0 0 0,0 0 0 15,-1 1 0-15,0-3 0 0,-3-1 0 0,2-2 0 16,3 0 0-16,-2-2 0 0,0 0 0 0,2-3 0 15,0-1 176-15,3-3-176 0,-4 1 0 0,2-3 0 16,0-1 0-16,2-4 0 0,1-6 0 0,1 1 0 16,0-1 0-16,1-6 0 0,2-1 0 0,1-2 0 0,-2-3 0 0,4-3 0 15,-1 3 0-15,1-5 0 16,3-8 0-16,-2 11 0 0,2-11 0 0,-4 10 0 0,4-10 0 0,-1 10 0 16,1-10 144-16,0 0-144 0,-2 12 0 0,2-12 144 15,0 0-144-15,0 0 0 0,0 0 0 0,0 0 0 16,8 9 176-16,-8-9-48 0,0 0-128 0,0 0 192 15,11 7-64-15,1-2 0 0,-12-5-128 0,13 2 192 16,-2-1-192-16,0-1 176 0,0 3-176 0,1-1 160 16,1-1-160-16,1-1 128 0,-1-2-128 0,1 1 128 15,-2-1-128-15,4 1 0 0,2 0 144 0,-1-1-144 16,1 0 0-16,0-3 144 0,1 1-144 0,1-1 0 16,1-1 128-16,4-2-128 0,0 3 0 0,3 0 0 15,0-2 192-15,2 1-192 0,-1 2 192 0,4-1-192 16,-1 1 128-16,1 1-128 0,-1 0 0 0,-2-2 0 15,-1 1 128-15,3 0-128 0,2 1 0 0,3-1 0 0,0 1 0 0,1-1 128 16,2 2-128-16,3-1 0 0,5 1 128 0,0-1-128 16,2-4 0-16,-2 0 0 0,-1 2 0 0,2-3 0 15,0 2 128-15,2 4-128 0,-1-1 128 0,3-1-128 16,3-1 144-16,1-1-144 0,0-2 0 0,-1 4 0 16,-2 3 0-16,0-1 0 0,0-1 0 0,0-1 0 15,2 0 0-15,3 3 0 0,1-1 0 0,-1-1 0 16,0-1 128-16,-1 0-128 0,2 1 0 0,1 1 0 15,-3 1-128-15,6 0 128 0,2 1 0 0,-2-2 0 16,-3 2 128-16,-2-2-128 0,1-1 0 0,0 1 0 16,-2 1-128-16,3 3 128 0,2 1 0 0,0-3 0 15,2-2 128-15,0 1-128 0,-3 1 0 0,-2 0 0 16,1-1-128-16,3 1 128 0,2 0 0 0,0 0 0 0,0 0 0 0,-1 0 0 16,-3-4 0-16,0 2 0 0,4 0 0 0,0 2 0 15,2 2 0-15,0-2 0 0,0-3 0 0,-2 0 0 16,-3 2 0-16,-2 1 0 0,2 0 0 0,0 0 0 15,2 1 0-15,1 1 0 0,0-2 128 0,-2 0-128 16,-3-3 0-16,0 1 0 0,1 0 0 0,-1 1 0 16,0 0 0-16,2 1 0 0,1 0 0 0,0 0 0 15,-4-3 0-15,-2 2 0 0,1 0 0 0,-1-1 0 16,-6 2 0-16,7 0 0 0,0 2 0 0,1-1 0 16,0-5 0-16,-2 2 0 0,-3 0 0 0,1 0 0 15,0 1 0-15,1-1 0 0,-5 1 0 0,7-2 0 16,0 3 0-16,0 0 0 0,-2-1 0 0,-1 0 0 15,-1-2 0-15,-2 3 0 0,-1 2 0 0,0-1 0 0,-1-1 0 0,4 1 0 16,2 3 0-16,-1-4 0 0,-3-3 0 0,-1 1 0 16,-2-1 0-16,1 1 0 0,-3 3 0 15,2-1 0-15,-1-1 0 0,0 1 0 0,3 0 0 0,-1 0 0 16,1-1 0-16,-3-1 0 0,-2 0 0 0,-1 0 0 16,0 1 0-16,0 2 0 0,-1-1 0 0,0 0 0 15,1-1 0-15,1 1 0 0,-2 1 0 0,2 1 0 16,-2-5 0-16,-3 3 0 0,-3 0 0 0,3 0 0 15,-2 0 0-15,-1 0 0 0,0 0 0 0,1 1 0 16,-1 5 0-16,1-5 0 0,-1 0 0 0,0 0 0 16,5 1 0-16,-6-1 0 0,-3 0 0 0,1-1 0 15,-2-1 0-15,2 1 0 0,-1 5 0 0,1-2 0 16,0-2 0-16,-1 0 0 0,1 0 0 0,-1 1 0 16,1 3 0-16,1-3 0 0,-2 1 0 0,0-3 0 0,-1-3 128 0,-1 3-128 15,-2 4 0-15,0-3 0 0,1-1 0 0,0 3 0 16,0-1 0-16,1 2 0 0,-3-1 0 0,1 2 0 15,-1-1 0-15,2-1 0 0,0 3 0 0,0 0 0 16,-2-2 0-16,-1-3 0 0,-1 3 0 0,0 0 0 16,-1 2 0-16,-2-3 0 0,0-3 0 0,-1 3 0 15,-1 2 0-15,1 2 0 0,-1-3 0 0,-2 1 0 16,0 0 0-16,-1 0 0 0,0 1 0 0,1 3 0 16,-4-6 0-16,4-1 0 0,-3 2 0 0,-1 2 0 15,1-1 0-15,0-2 0 0,0 1 0 0,-3-2 0 16,0 2 0-16,0-1 0 0,-1-1 0 0,3 0 0 15,-2 0 0-15,-1-1 0 0,0 1 128 0,-1-2-128 16,0 0 0-16,-2 0 176 0,-11 0-176 0,13-2 160 0,-2 1-32 16,-2 0-128-16,-1-3 192 0,-8 4-64 0,0 0-128 0,10-3 192 15,-1-4-192-15,-3 2 192 0,-6 5-16 0,5-9 0 16,-5 9 0-16,5-10 0 0,-1-6-48 0,1 2 0 16,-2 0 0-16,-2 2 0 0,-1-2-128 0,1-3 192 15,1-1-192-15,-2-1 192 0,0-1-64 0,0-4 0 16,0-2 0-16,0 1 0 0,0-7-128 0,0-1 0 15,0-2 0-15,0-2 128 0,2-5 0 0,-2-1-128 16,0 1 192-16,0-4-64 0,0-2-128 0,0-3 192 16,-2-1-192-16,2-2 192 0,2 1-192 0,-2-1 0 15,0 0 144-15,1 0-144 0,-1 1 208 0,2 1-16 16,0 2-16-16,3 2 0 0,3-2 64 0,1 1 16 0,0-3 0 16,0 4 0-16,0 2-256 0,-2-3 144 0,-2 6-144 0,-1-3 128 15,1 6 0-15,-1 2 0 0,-2-2 0 0,1 5 0 16,0 3-128-16,-2 1 0 0,-1 5 0 0,2 2 0 15,-4 2 0-15,2 4 0 0,0-1 0 0,-1 4 0 16,-2 3 0-16,0 5-224 0,3 7 80 0,-5-4 16 31,-2 3-1280-31,-3 6-240 0,-2 6-48 0,1 6-9776 0,-7 6-1968 0</inkml:trace>
  <inkml:trace contextRef="#ctx0" brushRef="#br0" timeOffset="43139.08">6789 7511 9215 0,'0'0'400'0,"-4"-8"96"0,-2-1-496 0,0-2 0 0,-3 3 0 0,2 0 0 16,1 3 352-16,0 0-32 0,-2-3 0 0,0 3 0 16,-1 4 128-16,9 1 32 0,-11-3 0 0,2 2 0 0,0-3-32 15,9 4 0-15,-10-1 0 0,2 0 0 0,2-1-32 0,6 2-16 16,0 0 0-16,0 0 0 0,0 0 144 0,0 0 32 16,0 0 0-16,0 0 0 0,0 0-160 0,0 0-32 15,0 0 0-15,0 0 0 0,0 0-160 0,0 0-32 16,11-1-16-16,0 0 0 0,1-2 48 0,1 3 16 15,-1 0 0-15,2 0 0 0,1-2 16 0,1-1 0 16,2-1 0-16,0 4 0 0,1 4-112 0,1-1-16 16,1-1 0-16,-1 1 0 0,2-1-128 0,2 1 0 15,0-2 0-15,1 3 128 0,1-1-128 0,2-1 0 16,1 2 0-16,3-2 0 0,2 1 0 0,4-2 0 16,5 3 0-16,3-1 128 0,2-2-128 0,-1-2 0 15,-2-2 0-15,-1-1 128 0,2 2-128 0,0 0 0 16,0 6 0-16,2 1 0 0,2-6 0 0,3 1 0 0,-1 0 0 0,0 3 0 15,0-2 0-15,-1 1 0 0,-1 0 0 0,-1 0 128 16,1 1 64-16,5 3 16 0,2-2 0 0,4 0 0 16,0-2 0-16,2 0 0 0,-4-2 0 0,3 0 0 15,0-3 48-15,4 2 0 0,2 1 0 0,2 1 0 16,1 0-112-16,-2-1-16 0,-3-2 0 0,0 0 0 16,-1 2-128-16,3 3 192 0,2 0-192 0,1 0 192 15,3 0-192-15,-3-3 0 0,-3 0 0 0,-2-1 128 16,-1-3-128-16,2 3 160 0,4-1-160 0,0 1 160 15,0-2-160-15,-1 0 0 0,-2-1 144 0,-2-1-144 16,0 1 144-16,3 0-144 0,2 0 192 0,0-2-192 16,-1-2 176-16,-3 3-176 0,-2-1 160 0,0 1-160 15,-2 1 0-15,2-1 128 0,1-1-128 0,2 0 0 0,-6 1 0 0,-1-2 0 16,-2 0 128-16,-2 0-128 0,0 3 0 0,-1 1 0 16,0 0 128-16,1-1-128 0,-1 3 0 15,-3-2 0-15,-3 3 0 0,-2-3 0 0,-1-2 160 0,0 3-160 16,0-1 160-16,0 2-160 0,0 0 0 0,2-2 0 15,-2 3 0-15,0-2 0 0,-2-2 0 0,-1 1 0 16,-6-2 0-16,-1 0 144 0,-3 3-144 0,-1 0 160 16,-2 2-160-16,-2-1 160 0,-4-2-160 0,1 1 0 15,0 1 0-15,-2 2 0 0,1 1 0 0,-3-2 288 16,-1-1-48-16,-2 0-16 0,-3 0-96 0,-2-2 0 16,-2-2-128-16,-2 4 192 0,-10 1-192 0,0 0 176 15,0 0-176-15,0 0 160 0,0 0 176 0,0 0 48 16,0 0 0-16,0 0 0 0,0 0 0 0,-8-5 0 15,-4 0 0-15,-5 0 0 0,-2 2-160 0,-3-1-32 0,-3 0 0 0,-3 1 0 16,-1-1-192-16,-4 1 0 0,-5 1 128 0,0-1-128 16,-2 1 0-16,-3-1 176 0,-5 2-176 0,-6-2 160 15,0 2-16-15,-4-2 0 0,1 1 0 0,0-1 0 16,-3 2-144-16,-2-2 0 0,-2 1 0 0,-6-2-176 16,-5 3 176-16,6 0 0 0,-5-1 0 0,1 2 0 15,0 0 0-15,-4 0 0 0,-4 0 0 0,-2 0 128 16,0 2-128-16,1 0 0 0,0 2 0 0,-2-2 0 15,0 1 0-15,-4-2 0 0,-1-1 0 0,3 0 0 16,2 3 0-16,-4-1 0 0,-3 1 0 0,-1-3 0 16,0-3 176-16,2 2-48 0,0-1 0 0,-3 0 0 15,-2 2-128-15,0-2 0 0,2-2-192 0,0 1 192 16,1 3 0-16,-2-1 0 0,-5-3 0 0,4 2 0 0,6 1 0 0,-1 1 0 16,-2 1 0-16,1-1 192 0,-2-1-192 0,5-1 0 15,4 1 0-15,2 1 0 0,-2 1 0 0,-3 1 0 16,-2-2 0-16,4 1 0 0,2-2 0 0,1 1 160 15,0 2-32-15,-4 1-128 0,-2-1 0 0,6 2 0 16,3-2 0-16,1 2-144 0,5-1 144 0,-2 1 0 16,-3 5 0-16,3-6 0 0,3 1 0 0,2 0 128 15,5 1-128-15,4-1 128 0,2 0-128 0,4 0 0 16,1-1-128-16,2 0 128 0,0 2 0 0,2 0 0 16,2 0 0-16,6-1 0 0,3-2 0 0,4 0 0 15,5 2 0-15,-1-2 128 0,1 2-128 0,4 0 0 16,6-2-176-16,2 2 176 0,2-1 0 0,2-2-144 0,2-1 144 0,2 4 0 15,10-4 0-15,0 0 0 0,-5 6 0 16,5-6-128-16,0 0 128 0,0 0 0 0,0 0-144 0,0 0 144 16,10 12 0-16,3-6-144 0,2-1 144 0,4-1 0 15,4 0-144-15,4-2 144 0,0-1 0 0,3 1-144 16,4 3 144-16,6 2 0 0,3-2 0 0,5-2 0 16,4 1 0-16,2-2 0 0,0-2 0 0,2-1 0 15,2-1 0-15,0 2 0 0,2 2 0 0,7 2 0 16,8-4 0-16,-1-3 0 0,-4 1 0 0,1 1-128 15,0-1 128-15,4 2 0 0,4 2 0 0,1-2 0 16,3-2 0-16,-1 1 0 0,-2 1 0 0,2 1-128 16,0 2 128-16,1-3 0 0,5-1 0 0,-6-1 0 15,-3 2 0-15,0 3 0 0,0 3 0 0,2-3 0 16,3-2 0-16,-1-1 0 0,-5-1 0 0,-1 2 0 0,-5 2 0 0,4 3 0 16,3 3 0-16,-1-7 0 0,-2-3 0 15,0 1 0-15,-2 1 0 0,2 3 0 0,1 0 0 16,1 0 0-16,1-7 0 0,-3 3 0 0,-4 0 0 15,-4-1 0-15,0 0 0 0,3 2 0 0,5 3 0 0,-1-3 0 16,-1-2 0-16,-3-3 0 0,-2 0 0 0,-1 3 0 16,2 0 0-16,3 1 0 0,-1-2 0 0,-1 1 0 15,-3-3 0-15,-2-1 0 0,-1 1 0 0,-1 2 0 16,0-1 0-16,1 2 128 0,-2-2-128 0,0-2 0 16,-5 0 0-16,-2 1 0 0,-3-1 0 0,-2 2 0 15,-4 1 0-15,2 0 0 0,-4-2 0 0,-1 1 0 16,-4 1 128-16,-2 1-128 0,-3-1 128 0,-4 0-128 15,1 0 128-15,-6 2-128 0,-5-2 0 0,-2-2 144 0,-3 2-144 0,-2-2 0 16,-3 0 256-16,-1 3-64 0,-10 1-16 16,12-2 0-16,-12 2 64 0,0 0 16 0,0 0 0 0,0 0 0 15,0 0-64-15,0 0 0 0,0 0 0 0,0 0 0 16,0 0 0-16,0 0 0 0,0 0 0 0,-2-8 0 16,2 8-64-16,-5-9-128 0,5 9 176 0,-7-5-176 15,-1-2 144-15,0 0-144 0,0 1 0 0,-1 3 144 16,-2 1-144-16,11 2 0 0,-11-5 0 0,1 3 0 15,0-1 0-15,-1 1 0 0,1 0 0 0,0 1 0 16,-1 0-336-16,-1 1 48 0,3 0 16 0,-1 0 0 16,-1-3-1072-1,1 3-192-15,-1 2-64 0,0 0-12688 0</inkml:trace>
  <inkml:trace contextRef="#ctx0" brushRef="#br0" timeOffset="47964.87">13774 12875 8399 0,'0'0'368'0,"0"0"80"0,0 0-448 0,0 0 0 0,-6-7 0 0,0 2 0 15,6 5 608-15,0 0 32 0,-6-5 0 0,6 5 0 16,-4-11-16-16,2 6 0 0,2 5 0 0,0 0 0 15,-2-12-16-15,2 4 0 0,0 8 0 0,3-9 0 16,-3 9-96-16,0 0 0 0,4-6-16 0,-4 6 0 0,5-10-224 0,-5 10-32 16,8-7-16-16,-8 7 0 0,6-6-224 15,-6 6 176-15,13-4-176 0,-2 0 160 0,0 0-160 0,2 3 160 16,1-1-160-16,0-1 160 0,-1-1-16 0,1 2 0 16,1-1 0-16,2 1 0 0,0 0 96 0,3 1 16 15,-1 1 0-15,2-1 0 0,3-2-96 0,2 1-16 16,2 2 0-16,0 0 0 0,0 0 48 0,1 3 0 15,3 0 0-15,-3 0 0 0,-1 0-64 0,-1 1 0 16,-1 1 0-16,1-1 0 0,-2-1-128 0,2 0 0 16,1 0 0-16,0 2 128 0,1-2-128 0,2-1 160 15,-1-1-160-15,2 2 160 0,-1 0-160 0,3 2 160 0,-2-2-160 16,1 1 160-16,1 0-32 0,-1 0-128 16,-1 0 192-16,0-1-64 0,-1 0-128 0,2 2 0 0,0 0 144 0,1-1-144 15,-3-1 128-15,2 2-128 0,2 1 160 0,0-2-160 16,2-2 0-16,1 1 0 0,-1-1 0 0,3 1 0 15,-4-3 176-15,0 0-176 0,-2-1 192 0,1 1-192 16,-4 1 240-16,1 0-64 0,0 2-16 0,1-2 0 16,1 0-32-16,2 2 0 0,1-2 0 0,1-1 0 15,-1 1-128-15,2 1 160 0,2-1-160 0,0 0 160 16,-1-1-160-16,1 1 0 0,-2 1 0 0,1 2 0 16,-1-3 0-16,3 1 128 0,-1 1-128 0,3-1 0 15,3 1 0-15,-1 0 0 0,1-2 0 0,-1 1 0 16,-3-4 0-16,-1 1 128 0,-1 1-128 0,-1 0 0 15,0 0 0-15,-1 0 0 0,1 0 0 0,-1 0 0 16,4 1 192-16,0-1-64 0,-1 0 0 0,0-1 0 0,-2 1 80 16,-1 1 16-16,-2-1 0 0,2 0 0 0,-1 0-80 15,2 2-16-15,-1 0 0 0,2-1 0 0,3 0-128 0,1-1 0 16,-2 0 0-16,3 0 0 0,2-1 0 0,-2 0 0 16,-3-1 0-16,-1 0 0 0,3 1 128 0,-3 1-128 15,-2 0 128-15,2 0-128 0,0 1 0 0,0-1 0 16,1 0 0-16,3 0 0 0,-3-1 0 0,2-1 0 15,-3 1 0-15,-2 0 0 0,0-1 0 0,-2 1 0 16,0 1 0-16,-2 0 0 0,1 0 0 0,-1 0 0 16,3 0 0-16,0 0 0 0,0-1 0 0,3 1 0 15,0-1 0-15,0-1 0 0,-2 0 0 0,0-2 0 0,1 1 0 16,1 2 0-16,-3 0 0 0,3 1 0 0,1-1 0 16,1-1 0-16,-1 1 0 0,3-1 0 0,-2-1 0 15,-1-1 0-15,-2 2 0 0,0-1 0 0,-1 2 0 16,4-2 0-16,-4 3 0 0,4-1 0 0,-4 0 0 0,2 1 128 15,-1 0-128-15,6 0 0 0,-1 0 0 0,-3-1 0 16,-3 1 0-16,0 0 0 0,-1 1 0 0,-1 1 0 16,1 0 0-16,-1 0 0 0,-1 2 0 0,2 0 0 15,0-2 0-15,1 1 0 0,-3-2 0 0,1 2 0 16,1-1 0-16,-2-1 0 0,-3 1 0 0,2-1 0 16,-2 3 0-16,-2-3 0 0,-1-1 0 0,-2 0 0 15,-1 0 0-15,0 1 0 0,0 2 0 0,1-2 0 16,-2 0 0-16,1 1 0 0,-2-1 0 0,-2 2 0 15,2-2 0-15,-1 1 0 0,2-4 0 0,-2 4 0 0,0 0 0 16,-4-1 0-16,2-1 0 0,-1 0 0 0,1 0 0 16,-4 1 0-16,0 0 0 0,0-1 0 0,-1 0 0 15,-3 0 0-15,0 0 0 0,-1 0 0 0,0 0 0 0,-3 0 160 16,1 0-160-16,-2 2 160 0,-10-2-160 0,13 1 128 16,-13-1-128-16,10 3 128 0,-10-3-128 0,10 1 128 15,-10-1-128-15,10 1 128 0,-10-1-128 0,0 0 0 16,10-1 144-16,-10 1-144 0,0 0 0 0,9-4 144 15,-9 4-144-15,0 0 0 0,0 0 144 0,0 0-144 16,0 0 0-16,0 0 144 0,0 0-144 0,0 0 0 16,0 0 144-16,0 0-144 0,-7-8 0 0,0 2 0 15,7 6 0-15,-11-3 0 0,-2 1 0 0,2-2 128 16,-5-2-128-16,3 4 0 0,0 1 0 0,-2 1 0 16,-3-1 0-16,-1 1 0 0,-2 0 0 0,1 0 0 0,-3 1 0 15,-1 2 0-15,-3-3 0 0,-3 1 0 16,-5 3 0-16,0-3 0 0,-2-1 0 0,-2 0 0 0,-5 0 0 15,2 0 0-15,-1 1 0 0,0 1 0 0,-3-2 0 16,0 1 0-16,-1 3 0 0,-3 0 0 0,-6 1 0 16,-3-3 0-16,2-1 0 0,-1 1 0 0,0 0 0 0,1 1 0 15,-1-1 0-15,-3 3 0 0,-3-1 0 0,-2-1 0 16,0 1 0-16,1-2 0 0,3-3 0 0,-1 2 0 16,1 3 0-16,-1-1 128 0,-2-1-128 0,-1-1 0 15,-3-2 0-15,0 0 0 0,3 1 0 0,2-1 0 16,-3 1 0-16,1 0 0 0,-1 1 0 0,-2-1 0 15,1-1 0-15,2-2 0 0,3-2 0 0,2 0 0 16,-2 4 0-16,2-1 0 0,-5 2 0 0,0 0 0 16,-2-4 0-16,3-1 0 0,2 2 0 0,0-1 0 15,1 1 0-15,-1 1 0 0,-1-2 0 0,-2 1 0 16,-4 1 0-16,3-2 0 0,2 0 0 0,3 2 0 0,-1-2 0 16,0 2 0-16,-3 1 0 0,0 1-128 0,-2 0 128 0,3-1 0 15,1 1 0-15,1-1 0 0,1-1 0 0,2 2 0 16,-2-1 0-16,0 1 0 0,-3 0 0 0,0 0 0 15,0-5 0-15,3 4 0 0,1-2 0 0,4 3 0 16,-1-1 0-16,1 1 0 0,-1 0 0 0,-1 0 0 16,-2 1 0-16,4-2 0 0,1-2 0 0,3 2 0 15,1 0 0-15,0 1 0 0,-1 0 0 0,0-1 0 16,-3-1 0-16,1 2 0 0,0-1 0 0,2 0 0 16,4 0 0-16,-1-1 0 0,1 2 0 0,0 0 0 15,2 2 0-15,-1-1 0 0,-4-2 0 0,-1 1 0 0,0 0 0 16,3 1 0-16,1-1 0 0,2 1 0 15,1-1 0-15,1 1 0 0,-2 2 0 0,0 1 0 0,-3-2 0 16,1 2 0-16,-1-1 0 0,-1-1 0 0,5-1 0 0,3 1 0 16,2-2 0-16,2 1 0 0,1 1 0 0,2 1 0 15,1 1 0-15,0-2 0 0,-1 1 0 0,0-1 0 16,2 2 0-16,1-1 0 0,1 1 0 0,1-1 0 16,0 0 0-16,0 0 0 0,0-1 0 0,7 1 0 15,0 0 0-15,3 1 0 0,-1-1 0 0,3 2 0 16,-1 0 0-16,2-1 0 0,3-2 0 0,-1 2 0 15,1 4 0-15,1-2 0 0,3-3 0 0,2 2 0 16,0 1 0-16,2-2 0 0,1 2 0 0,6-6 0 16,0 0 0-16,0 0 0 0,-8 8 0 0,8-8 0 15,0 0 144-15,0 0-144 0,0 0 192 0,0 0-192 16,0 0 256-16,0 0-48 0,0 0-16 0,0 0 0 0,0 0 176 0,13 5 16 16,0-2 16-16,2-3 0 0,2-3-224 15,3 0-48-15,2 1-128 0,2-3 192 0,0 1-192 0,3 0 128 16,-1 0-128-16,4-1 0 0,1 1 0 0,1 1 128 15,0-1-128-15,1-1 0 0,3 0 0 0,0 2 0 16,1-1 0-16,0 2 0 0,0-2 0 0,0-1 0 16,-2 2 0-16,5 1 0 0,-2-1 0 0,5 1-128 15,2 0 128-15,2-1 0 0,1 0 0 0,3 1 0 16,-4-2-128-16,0 0 128 0,-1 1 0 0,1 1 0 16,-2 2 0-16,5 0 0 0,3 0-128 0,0 0 128 15,0 0 0-15,0 0 0 0,1-4 0 0,-1 1 0 16,-2 1 0-16,0 2 0 0,0-1 0 0,1 1 0 0,1 0 0 0,1 0 0 15,-2-2 0-15,-2 2 0 0,1-1 0 0,-1 0-160 16,-2-3 160-16,-2 1 0 0,0 2 0 0,-3 0 0 16,3 0 0-16,1 1 0 0,1 0 0 0,-1 0 0 15,0 0 0-15,-1-2 0 0,-3 1 0 0,0 1 0 16,0 0 0-16,-2 0 0 0,-1 0 0 0,0 1 0 16,1 1 0-16,5 0 0 0,-1 1 0 0,0 1 0 15,-2-7 0-15,0 2 0 0,1-1 0 0,-2 2 0 16,-1-1 0-16,0 1 0 0,0 0 0 0,-3 0 0 15,3 1 0-15,1 1 0 0,2-1 0 0,1 2 0 16,-1-3 0-16,3 0 0 0,0 0 0 0,0-3 0 16,0 0 0-16,-2 2 0 0,-2 0 0 0,1 1 0 15,3 0 0-15,2 0 0 0,0 0 0 0,3 0 128 16,1-1-128-16,-3-2 0 0,-1 1 0 0,-1-1 0 0,0 2 0 16,1-2 0-16,-2 6 0 0,1-3 0 0,1 0 0 0,1 0 0 15,0 0 0-15,-1 0 0 0,0-3 0 0,-2 2 0 16,-4 0 0-16,3-1 0 0,-1 2 0 15,-1 0 0-15,1 0 0 0,-2 2 0 0,2-1 0 0,3 0 0 16,-1-1 0-16,0 3 0 0,0-3 0 16,-3-3 0-16,0 3 0 0,-1 3 0 0,-1-2 0 0,1 2 0 15,1-1 0-15,0-1 0 0,2 2 0 0,1-1 0 16,0 1 0-16,-3 0 0 0,0-2 0 0,-2 1 0 16,-3 0 0-16,-1-1 0 0,3-1 0 0,-2 1 0 15,1 2 0-15,-1-1 0 0,2 1 0 0,-1 1 0 16,0-3 0-16,1-1 0 0,-1 1 0 0,1 0 0 15,-3-1 0-15,0 2 0 0,2-1 0 0,-4 3 0 0,4 3 0 16,-2-3 0-16,0-2 0 0,1 0 0 0,1 1 0 0,-2 0 0 16,0 1 0-16,0-1 0 0,0-3 0 0,-2 0 0 15,-3 1 0-15,0-1 0 0,0-1 0 0,1 2 0 16,1-1 0-16,-2 1 0 0,-1 2 0 0,1-1 0 16,1 0 0-16,0-1 0 0,-2 3 0 0,0-3 0 15,-2-1 0-15,0-1 0 0,-1-3 0 0,-1 3 0 16,-4 1 0-16,-1 0 0 0,-3-2 0 15,1 1 0-15,-2 0 0 0,-4 1 0 0,0 1 0 0,-1-1 0 16,-2-2 128-16,-2 2-128 0,-1 1 128 0,-9-1-128 16,0 0 0-16,0 0 0 0,8-3 0 0,-8 3 0 15,0 0 0-15,0 0 0 0,0 0 0 0,0 0 128 0,0 0-128 16,0 0 0-16,0 0 0 0,0 0 0 0,0 0 0 16,-12 3 0-16,-2 1 0 0,-1-2 0 0,-3 2 0 15,-1-1-160-15,-4-1 160 0,-3 3 0 0,-3 3 0 0,-5-2 0 16,-2-3 0-16,-3 1 0 0,-4 2 0 0,-2-2 0 15,1-2 0-15,-1 1 0 0,-3-2 0 0,-2 3 0 16,-1 4 0-16,-3-5 0 0,-5 1 0 0,0-1-128 16,-8 0 128-16,4 0 0 0,-1-2 0 0,-1 1 0 15,-1 0 0-15,-1 2 0 0,-7 5 0 0,3-7 0 16,-5 0 0-16,2-1 0 0,0-1 0 0,1 4 0 16,-1 3 0-16,-2-3 0 0,-7-4 0 0,2 0 0 15,2-1 0-15,0 1 0 0,-2 2 0 0,-4 1 0 16,-7-4 0-16,3-1 144 0,3 1-144 0,0 1 0 15,3 1 0-15,-5 1 0 0,-4-4 0 0,3 1 0 0,3 0 0 16,2 1 0-16,1-3 0 0,-3 2 0 0,-4-3 0 16,1 2 0-16,4-1 0 0,2 2 0 0,0 1 0 0,-2 0 0 15,-3 1 0-15,2-1 0 0,2-2 0 0,3 0 0 16,-2 1 848-16,4 2 144 16,-5 2 32-16,-1-2 0 15,0-5-1648-15,3 1-320 0,3 1-64 0,0 4-16 0,-2 0 832 0,-1-2 192 0,2-4 0 0,4-1 0 16,0 5 0-16,3 1 0 0,2 3 0 0,-2-1 0 15,-2-3 0-15,3 0 0 0,1 1 0 0,2-1 0 16,2 0 0-16,3 1 0 0,3 2 0 0,2-1 0 16,-1 2 0-16,1-1 0 0,1-3 0 0,4 0 0 15,4 1 0-15,3 2 0 0,1-1 0 0,3-1 0 16,2 1 0-16,-1 0 0 0,-1 2 0 0,5 1 0 0,-1-5 0 16,3 0 0-16,0 0 0 0,2 0 0 0,4 0 0 0,4-1 0 15,0 0 0-15,5 1 0 0,2 1 720 16,1 0 240-16,1 0 64 0,5-1 0 15,1 0-1648-15,3 3-320 0,1 1-64 0,7-4-16 16,0 0 832-16,0 0 192 0,0 0 0 0,0 0 0 0,0 0 640 0,0 0 192 16,0 0 16-16,0 0 16 15,13-2-1632-15,1 2-320 0,2-1-64 0,4 1 0 16,1 0 704-16,5 1 160 0,0 3 32 0,6-2 0 0,2-2-64 0,4 0 0 16,6 0 0-16,-2 0 0 15,0-2-64-15,0 1-32 0,1-2 0 0,0 2 0 16,4 4-32-16,4 1 0 0,3-3 0 0,5 3 0 0,1-2 64 0,1 1 0 15,-4-3 0-15,1 1 0 0,3 2 224 0,2 0 160 0,2 4-192 16,3-3 192-16,3 1-144 0,1-2 144 0,-5 0 0 0,3 0-144 16,2 0 144-16,3 1 0 15,5 4 0-15,3-6-128 0,1 0 128 0,0 0 0 0,1-1 0 0,4 2-128 16,4-1 128-16,1 1 0 0,-1-3 0 0,-2 0 0 16,-1 0 0-16,4 0 0 0,6 3 0 0,-3-2 0 15,0-1 0-15,-2 1 0 0,1 2 128 0,2-2-128 16,7-1 176-16,-5 0-48 0,-4 0 0 0,0 0 0 15,2 2-128-15,0 1 192 0,0-3-192 0,-3 0 192 16,-6-1-192-16,4 2 160 0,0 2-160 0,1 0 160 16,-1-3-160-16,-3 2 160 0,-2-1-160 0,-1 1 160 15,0 0-160-15,-2-2 160 0,-1 2-160 0,-5 1 160 16,-7-1-160-16,-2 0 0 0,-1 3 144 0,-3-3-144 16,-3 0 208-16,0 0-16 0,-4-2-16 0,-3 0 0 0,-6 3 144 15,-3-1 16-15,-4 3 16 0,-2-4 0 0,-4-2-112 16,-3 1-32-16,-1 0 0 0,-4 0 0 0,-3 0-16 15,-3 0-16-15,-6 0 0 0,-3 0 0 0,-3 0 64 0,-11 0 16 16,0 0 0-16,0 0 0 0,0 0 64 0,0 0 0 16,0 0 16-16,0 0 0 0,3-10-144 0,-3 10-48 15,-6-8 0-15,-3 1 0 0,-2 2-144 0,-2 0 0 16,-2-2 0-16,0 5 0 0,-1-2 0 0,2 1-192 16,2 0 32-16,0 0 16 15,3 3-384-15,0 3-80 0,0-1-16 0,9-2-8048 16,0 0-1616-16</inkml:trace>
  <inkml:trace contextRef="#ctx0" brushRef="#br0" timeOffset="49541.46">5250 8523 8175 0,'0'0'352'0,"-4"-6"96"0,4 6-448 0,0-10 0 0,0 1 0 0,5 0 0 16,-5 9 1056-16,10-6 128 0,2 0 32 0,-1 0 0 16,-1 1-672-16,2 2-128 0,2 3-32 0,1-2 0 15,-1-4-144-15,4 2-48 0,-1 1 0 0,4 2 0 16,-1 1 16-16,3 0 0 0,1-1 0 0,0 3 0 16,4 2 16-16,3 2 0 0,2-2 0 0,2 0 0 15,4 1 0-15,3 0 0 0,1-5 0 0,1 1 0 16,-1-1-16-16,2 3 0 0,3-2 0 0,-1 2 0 15,2-3-64-15,5 1-16 0,5 0 0 0,3 2 0 0,3 4-128 16,0-4 128-16,-3-3-128 0,1 0 128 0,1 1-128 0,3 2 0 16,6 1 0-16,2-1 128 0,0-5-128 0,-1 2 0 15,-3 0 0-15,0 0 0 0,-1 0 0 16,6 0 128-16,7 0-128 0,-6 0 0 0,-4-1 0 0,-2 1 0 16,-1 3 0-16,4 0 0 0,2 0 0 0,1-2 0 15,0-2 0-15,-4 1 0 0,-1-2 0 0,0 5 0 16,0 1 0-16,5-2 0 0,3-2 0 0,-3 0 128 15,-5-2-128-15,-3 2 0 0,0 2 144 0,4 3-144 16,-2-1 160-16,1-1-160 0,1-1 128 0,-3 1-128 16,-4-2 0-16,-3 2 144 0,-3 0-144 0,4 0 128 15,2-1-128-15,-2 1 128 0,5-2-128 0,-4-1 0 0,-5-2 0 0,-3 2 0 16,0 1 0-16,-1 2 0 0,0-1 0 0,2 1 0 16,1-1 128-16,2-2-128 0,-3-2 0 0,-3 0 128 15,-3 2-128-15,-2 0 0 0,-1-1 0 0,1 0 0 16,-3-2 176-16,0 1-48 0,1 0-128 0,-1 0 192 15,0-1-192-15,-5 1-128 0,-4-1 128 0,-3 1-208 16,-5-1 208-16,-3 2 0 0,-2 0 0 0,-2 1 0 16,-3-3 0-16,-3 1 0 0,-3 0 0 0,-4 2 0 15,-10 0 176-15,0 0-176 0,0 0 160 0,0 0-160 16,0 0 288-16,0 0-32 0,0 0-16 0,0 0 0 16,-13 4-240-16,-4 0 0 0,-6 2 0 0,-3 1 0 15,-3-4 0-15,-5 0 0 0,-7 1 128 0,-5 0-128 16,-4 1 0-16,-4-3 0 0,-3-1 128 0,-4 2-128 15,-3 0 0-15,-3-1 0 0,-7 2 0 0,-6-2 0 0,-9 6 128 16,0 1-128-16,0-4 0 0,-6 1 0 0,-7 2 128 0,-2-3-128 16,-4 3 0-16,0 1 144 0,-1 0-144 0,-5-1 128 15,-4 1-128-15,1 2 128 0,4-4 0 16,-5 2 0-16,-8-5 0 0,5 5 0 0,7-3-128 0,-3 4 0 16,-5-3 144-16,3-2-144 0,3-1 0 0,0 1 128 15,-1-2-128-15,3 3 0 0,-1-3 0 0,5 5 144 16,3-3-144-16,-2 0 0 0,-6 0 0 0,9-1 0 15,5 1 0-15,3 3 0 0,2-2 0 0,2 0 0 16,3 0 0-16,7-3 0 0,7 0 128 0,7 1-128 16,6 1 0-16,5 1 0 0,0-2 128 0,5 2-128 0,3 3 0 15,10-1 0 1,5 3-576-16,6 1-160 0</inkml:trace>
  <inkml:trace contextRef="#ctx0" brushRef="#br0" timeOffset="54187.93">9620 18071 15663 0,'-9'-12'1392'0,"5"3"-1120"0,4 9-272 0,-4-7 0 0,4 7 400 16,0 0 32-16,0 0 0 0,0 0 0 0,-1-11 144 0,1 11 16 15,0 0 16-15,6-5 0 0,2 0-240 0,2-1-48 16,4 0-16-16,3 3 0 0,2-4-16 0,2 2 0 15,5 1 0-15,4-1 0 0,3-1 96 0,8 1 0 16,5-1 16-16,3-2 0 0,2 3 32 0,1 1 0 16,-2-1 0-16,3 1 0 0,5-1-16 0,4 2 0 15,4 1 0-15,4 1 0 0,2-2-144 0,1 3-16 16,-1 3-16-16,3-3 0 0,1-3-240 0,8 2 128 16,7 0-128-16,-4-1 0 0,-4 0 128 0,1-1-128 15,2-2 0-15,6-1 144 0,3 1-144 0,-5 1 0 0,-6-2 0 16,0 0 0-16,0 1 0 0,4 2 160 15,2-3-160-15,-5 4 160 0,-6-1 32 0,-4 1 16 0,-3 1 0 0,3 1 0 16,4 1-16-16,-3 0 0 0,-3 0 0 0,-6 2 0 16,-3-1-192-16,-4 5 128 0,-3-5-128 0,0 2 0 15,0 1 128-15,-2 4-128 0,-4-3 0 0,-6 2 0 16,-3-3 0-16,-6 0 0 0,-5 4 0 0,-6-5 0 16,-5 0 0-16,1 0 128 0,-6 1-128 0,-1-3 0 15,-14-2 0-15,0 0 0 0,0 0 128 0,0 0-128 16,0 0 0-16,0 0 144 0,0 0-144 0,-14 3 128 15,-5-2 0-15,-5 0 0 0,-7-1 0 0,-6 0 0 16,-7 0-128-16,-7 0 128 0,-5-1-128 0,-1 1 128 16,-3 3 16-16,-2-3 0 0,-3 0 0 0,-7-2 0 15,-12 1 16-15,-3 2 0 0,-2 3 0 0,-2-1 0 16,0 1-160-16,-9-1 0 0,-9 0 144 0,1 2-144 0,3-1 0 0,-1 2 0 16,-2-1 0-16,1 0 0 0,1 0 0 0,5-1 0 15,3 1 0-15,-4 0 128 0,-6 2-128 0,3-2 0 16,3 1 0-16,4 2 0 0,-4-3 0 0,1 4 0 15,0-3 0-15,7 0 0 0,6 1 0 0,2-1 0 16,0 4 0-16,4-3 0 0,6-2 0 0,6 0 0 16,5-3 0-16,5 2 0 0,7-1 0 0,7 1 0 15,4-2 0-15,0 3 0 0,4-1 0 0,5-3 0 16,1 1 0-16,12-1 0 0,4-1 0 0,5 0 0 16,11 0 0-16,0 0 0 0,0 0 0 0,12 9 0 15,11-4 0-15,7-1 0 0,8 1 0 0,7-1 0 16,7-6-144-16,10 2 144 0,7-2 0 0,15-1 0 15,14 1 0-15,3-3 0 0,2-7 0 0,9 4 0 0,9 0 0 0,1-1 0 16,-3-4 0-16,9 2 0 0,0 2 0 0,-2-3 0 16,-4 3 0-16,0 0 0 0,0 3 0 0,-4 1 128 15,-4-3 0-15,0 3-128 0,-4 1 192 0,-1 2-64 16,0-1-128-16,-10 3 0 0,-7 3 144 0,-4 1-144 16,-4 0 0-16,-1 3-256 0,-3 2 32 0,-8 0-13920 15</inkml:trace>
  <inkml:trace contextRef="#ctx0" brushRef="#br1" timeOffset="58519.3">23878 16612 9215 0,'-6'-10'816'0,"6"10"-656"0,0 0-160 0,0 0 0 16,0 0 1264-16,0 0 208 0,0 0 64 0,0 0 0 16,0 0-800-16,0 0-160 0,0 0-16 0,0 0-16 15,5 4-16-15,4 1 0 0,2-2 0 0,6-2 0 16,0-1 0-16,6-1 0 0,0 1 0 0,5-2 0 16,8 1-128-16,3 0-16 0,4-3-16 0,1 0 0 15,-1 2 160-15,3-1 48 0,1-1 0 0,3-1 0 16,5 3-192-16,7 0-16 0,6 2-16 0,2-1 0 15,1-2-96-15,3 2 0 0,-3-1-16 0,-1 2 0 16,6 0-32-16,4 2 0 0,6-1 0 0,-3-1 0 16,-8 2 48-16,0 0 0 0,0 2 0 0,4 2 0 0,2-2-128 15,-2 1-128-15,-6 2 176 0,-4-2-176 16,-8 0 144-16,-2 3-144 0,-2-3 0 0,-3 2 144 0,-2 3-144 0,-5-3 0 16,-4 0 0-16,-4-2 0 0,-6 2 0 0,-6-1 128 15,-7-3-128-15,-4-1 0 0,-7 2 0 0,-9-4 0 16,0 0 128-16,0 0-128 0,0 0 0 0,-11 5 0 15,-6 3 0-15,-9-6 0 0,-9 0 0 0,-5-2 0 16,-4-3 0-16,-5 2 128 0,-4-2-128 0,-3 1 0 16,-1-2 0-16,-8 0 0 0,-9 0 0 0,-5-1 128 15,-4-2-128-15,-3 0 0 0,3-3 128 0,-10 4-128 16,-9-3 128-16,-2 0-128 0,-3-1 192 0,2 2-32 16,0 2-16-16,7-2 0 0,-2 3-144 0,11-3 0 0,11 2 144 15,12 3-144-15,9 5 0 0,9-1 128 16,6-1-128-16,8 0 0 0,3 0 0 0,11 0 128 15,7-1-128-15,4-1 0 0,9 2 0 0,0 0 0 0,12-1 0 16,7-1 0-16,6-2 0 0,9-1 0 0,10 0 0 0,8 2 128 16,6 2-128-16,11 1 176 0,10 1-176 0,2-1 192 15,0-1-192-15,3 1 128 0,4 1-128 0,6 0 128 16,6 1-128-16,-3-2 192 0,-5 0-192 0,0 2 192 16,4 3 64-16,0 0 32 0,2-2 0 0,-8-1 0 15,-7 4 96-15,-4 2 0 0,-4-1 16 0,-3 2 0 16,-2-3-144-16,-7 2-48 0,-9 1 0 0,-8-2 0 15,-10-2-80-15,-7 0-128 0,-9 2 176 0,-7 2-176 16,-7-3 128-16,-6-6-128 0,0 0 0 0,-15 15 0 16,-12-1 0-16,-15-4 0 0,-15 1 0 0,-12-5 0 15,-9 0 144-15,-8 1-144 0,-1-4 0 0,-12 0 144 0,-13-3-144 16,0 0 0-16,0 0 0 0,-4 0 0 16,-7-1 0-16,4-1 0 0,5 1 128 0,6 1-128 0,3 0 0 15,7-1 0-15,6 0 0 0,14-1 0 0,10 2 0 0,15 0 0 16,10 0 0-16,10 0 0 0,7 2 0 0,10-2 0 15,4 0 0-15,12 0 128 0,0 0-128 0,0 0 0 16,12-2 0-16,13 0 0 0,9-3-128 0,16 1 128 16,14 0 0-16,13 0 0 0,16-3 0 0,6 0 0 15,7 2 0-15,9-1 0 0,10 0 0 0,-2 0 0 16,-5-1-144-16,3 0 144 0,2 2 0 0,-8-5 0 16,-11-1 0-16,-4 2 0 0,-6 4 0 0,-7-2 0 15,-8 1 0-15,-12 1 0 0,-15-3 0 0,-12 3 0 16,-11 3 0-16,-11-1 144 0,-7-2 32 0,-11 5 0 0,0 0 0 0,-20 4 0 15,-13-3-48-15,-19 3 0 0,-20-3 0 0,-13 3 0 16,-14 4-128-16,-13-3 128 0,-15-3-128 16,-3 2 128-16,-2 0-128 0,-8 0 0 0,-8-2 0 0,3 0 0 15,4-2 128-15,3 0-128 0,5 0 0 0,15 0 128 16,16 1-128-16,16 1 0 0,11 0 0 0,16 3 0 16,13 4 0-16,15-3 0 0,13-1 128 0,18-5-128 15,7 9 0-15,20 1-272 0,16-5 64 0,20 0 16 16,15-1 192-16,24 1-176 0,19 0 176 0,15 2-160 15,8 0 160-15,11-2 0 0,7-1 0 0,11 3 0 16,6 1 192-16,-3 5 32 0,-6 0 0 0,1-2 0 16,-1 2-96-16,-2 0 0 0,-6 1-128 0,-12 2 192 15,-16 3-192-15,-16-1-208 0,-14 0 32 0,-17-3-16016 16</inkml:trace>
  <inkml:trace contextRef="#ctx0" brushRef="#br1" timeOffset="60448.66">9851 17704 15775 0,'-11'-18'704'0,"4"7"128"0,-1 1-656 0,1-3-176 16,1 2 0-16,1 3 0 0,0-1 1024 0,5 9 160 16,-5-8 32-16,2 2 16 0,3 6-592 0,0 0-112 15,0 0-16-15,0 0-16 0,0 0-176 0,0 0-48 16,0 0 0-16,0 0 0 0,0 0 32 0,0 0 0 15,0 0 0-15,0 0 0 0,0 0 16 0,0 0 16 16,5 8 0-16,4 2 0 0,4-3 240 0,5 6 32 0,2-1 16 0,10 0 0 16,8-1-176-16,3-6-48 0,4-2 0 0,4 1 0 15,5 3 176-15,7-4 16 0,7 2 16 0,12-1 0 16,8-2-48-16,4-2-16 0,-2-2 0 0,9 2 0 16,6 4-224-16,2-4-32 0,-1-2-16 0,2 0 0 15,2 4-144-15,2-2-128 0,8 2 144 0,-7-2-144 16,-1-2 0-16,1 2 0 0,5 3 0 0,-7-1 0 15,-11-4 128-15,0 2-128 0,-2 3 0 0,-1-2 144 16,-2-1-144-16,-6 0 0 0,-6-1 0 0,-4 2 0 16,-6 0 288-16,2 2-32 0,2 0 0 0,-10 0 0 15,-7 0 32-15,-8-3 0 0,-8 1 0 0,-7 3 0 16,-4-1-144-16,-7 2-16 0,-8 0-128 0,-6-1 192 0,-12-4-192 16,0 0 0-16,0 0 128 0,-11 6-128 0,-10 1 0 15,-9 1 128-15,-8 4-128 0,-19-4 0 0,-16 3 0 0,-9-6 128 16,-2 0-128-16,-7 1 0 0,-4-1 0 0,-8-1 0 15,-7 1 0-15,0 0 0 0,3-1 0 0,-8 0 0 16,-10 1 0-16,3 1 0 0,-1-1 128 0,-4 4-128 16,-11-2 0-16,8 2 0 0,1 1 0 0,-3 2 0 15,-4 0 0-15,5 1 0 0,8-2 0 0,-2 0 0 16,-2 2 0-16,6 1 0 0,8 0 0 0,6-2 0 16,6 0 0-16,4-3 0 0,3 0 0 0,10-1 0 15,9 1 0-15,9-4 0 0,10 0 0 0,8 1 0 16,6-3 0-16,8 0 0 0,4 1 0 0,9 0 0 15,5-1 0-15,8-1 0 0,8-2 0 0,0 0 0 0,0 0 0 16,17 5 0-16,8-1 0 0,6 1-160 16,6-2 160-16,8-3-128 0,8 0 128 0,13 0 0 0,7-2 160 0,9 1-160 15,6-3 208-15,3 2-48 0,2-1-16 16,8 1 0-16,7 0-144 0,0 2 160 0,-3-1-160 0,6 1 160 16,4 1-160-16,1 1 0 0,0-2 144 0,1 2-144 15,1 1 128-15,1-1-128 0,2-2 128 0,0 0-128 16,-3 3 0-16,3-2 0 0,1-1 0 0,-6 0 0 15,-8 0 0-15,0 3 0 0,-3-1 0 0,-7 1 0 16,-6-3 0-16,-6 1 0 0,-5 3 0 0,-3 3 0 16,-8-4 0-16,-4 1 0 0,-5 3 0 0,-11-1 0 15,-7-4 0-15,-9 1 0 0,-6-1 0 0,-9 1 0 16,-7 2 0-16,-12-5 0 0,0 0 0 0,0 0 0 16,-14 4 0-16,-17 1 0 0,-10 1 0 0,-12-3 0 15,-12-2 0-15,-9 0 0 0,-3 0 128 0,-12 3-128 16,-9 0 0-16,-5-3 0 0,-5-2 0 0,-4 1 0 0,-5 5 0 15,-5-2 0-15,-10-6 0 0,-1 2 128 0,-1 3-128 16,-2-2 0-16,-2-2 0 0,-5-2 0 0,2 1 0 0,4 0 0 16,3-2 0-16,3-3 0 0,6 4 0 0,4 0 0 15,8-5 0-15,8 3 0 0,10 5 0 0,6 1 0 16,5-3 0-16,9 1 0 0,9-2 0 0,10 1 0 16,10 1 0-16,11-1 0 0,9 1 0 0,9-1-128 15,5 2 128-15,12 1-128 0,0 0 128 0,0 0-208 16,19-5 80-16,11 2 128 0,9 2-240 0,12 0 80 15,11-2 16-15,7-1 0 0,4-1 144 0,11 2 0 0,4 0 0 16,11 0 0-16,8 2 0 0,2-1-128 16,1-3 128-16,9 2 0 0,8 0 0 0,0 0 0 15,-2-1 0-15,6-3 0 0,6 2 0 0,-2 2 144 16,-4-3-144-16,3-1 0 0,6 3 144 0,-6-1-144 0,-7 0 0 0,3 0 144 16,-2 1-144-16,-9-1 0 0,-8 1 144 0,-4 2-144 15,-4-2 0-15,-7 1 0 0,-7-1 0 0,-10 1 0 16,-9 0 0-16,-9 2 0 0,-8-2 0 0,-7 3 128 15,-8 0-128-15,-6 0 0 0,-4 3 0 0,-8-3 0 16,-7 0 0-16,-13 0 0 0,0 0 0 0,-10-3 0 16,-10 1 0-16,-11 0 128 0,-3-1-128 0,-15-4 0 15,-6 2 0-15,-12 3 0 0,-10-2 0 0,-8-1-128 16,-8-2 128-16,-4 4 0 0,-4-1 0 0,-10-3 0 16,-11 1 0-16,1 2 0 0,1-1 0 0,-8 0 0 15,-8 0 0-15,5 0 0 0,7 1 0 0,-3 0 0 16,-5 0 0-16,6 3 0 0,8 0 0 0,-1 0 0 0,0 1 0 0,8 1 0 15,10 0 0-15,8 0 0 0,8-2 0 16,5 1 0-16,3 0 0 0,9 0 0 0,8 0 0 0,10 0 128 16,10 0-128-16,8-1 0 0,9 0 0 0,9-1 0 15,4 2 0-15,10 0 0 0,0 0-128 0,18 0 128 16,8 0-128-16,14-1 128 0,12-1 0 0,9 0-160 16,6 1 160-16,8 0 0 0,4-2-128 0,9 1 128 15,7 0 0-15,4 0 0 0,2-1 0 0,3-1 0 16,3 3 0-16,3 0 0 0,5 0 0 0,-4-1 0 15,-1 1 0-15,3 1 0 0,5 0 0 0,-5 1 0 16,-6-1 0-16,-1 2 0 0,-2 0 0 0,-3 1 128 16,-1 2-128-16,-8-1 0 0,-5 1 0 0,-5 1 0 15,-3-1 0-15,-4-1 0 0,-1 1 0 0,-10 4 0 0,-10-3 128 0,-7 3-128 16,-7-2 0-16,-7-1 0 0,-7 2 0 0,-4-5 0 16,-9 2 0-16,-13-5 0 0,0 0 0 0,-2 11 0 15,-9-4 0-15,-12 1 0 0,-10-3 0 0,-13 0 0 16,-13 1 0-16,-15-2 128 0,-7-3-128 0,-5 2 0 15,-3 0 0-15,-9-1 0 0,-10-1 0 0,0 2 0 16,-1-1 160-16,-2 2-16 0,-3-1 0 0,0 1 0 16,-3 1 32-16,5-2 0 0,5 0 0 0,0 1 0 15,1 3 48-15,6 0 16 0,8-3 0 0,4 3 0 16,3 0-112-16,3 2-128 0,2-1 176 0,10 0-176 16,8 1 0-16,9-3 0 0,6 3 0 0,10-2-144 15,5 1-480-15,13 0-80 16,8 4-32-16,11-12-16400 0</inkml:trace>
  <inkml:trace contextRef="#ctx0" brushRef="#br1" timeOffset="62002.23">20423 20286 17391 0,'-16'-14'768'0,"7"7"160"0,-5 4-736 0,2-1-192 0,1-1 0 0,1 2 0 16,0 2 240-16,1-2 16 0,1 1 0 0,8 2 0 15,-9-2 32-15,9 2 16 0,-9-3 0 0,9 3 0 0,-5-7-96 16,5 7-16-16,-6-5 0 0,6 5 0 0,0 0 128 0,0 0 32 16,0 0 0-16,0 0 0 0,0 0-16 0,7-2 0 15,-7 2 0-15,17-2 0 0,1 0 160 0,2-1 16 16,4 2 16-16,2-2 0 0,4 0 0 0,2 0 0 16,2-2 0-16,1-1 0 0,-2 1 0 0,2 1 0 15,3-3 0-15,0 1 0 0,1 2-16 0,-1-1 0 16,0-1 0-16,4 2 0 0,1 1-64 0,2 1 0 15,-4-3-16-15,0 4 0 0,-4-1-176 0,-4 1-16 16,-2 1-16-16,-3-1 0 0,-3 2-96 0,-3-1 0 16,-5 0-128-16,-3 1 192 0,-3 2-192 0,-11-3 144 15,0 0-144-15,0 0 128 0,0 0-128 0,0 0 0 16,-11 4 0-16,-5-2 128 0,-7 1-128 0,-5-2 0 0,-5 0 0 16,-9 2 0-16,-8-1 0 0,-2 0 0 0,-2-2 0 0,-2-2 0 15,0 2 128-15,-1-1-128 0,-2 0 0 16,-1 0 128-16,-1-2-128 0,-2 2 160 0,-1-2-160 0,6 1 160 15,3-2-160-15,7 3 0 0,2-2 144 0,7 0-144 16,3 1 0-16,7 1 0 0,6-2 0 0,4 1 128 16,2-1-128-16,6 2 0 0,11 1 0 0,0 0 0 15,-6-4 0-15,6 4-128 0,0 0 128 0,0 0-128 16,10-5 128-16,4 0-128 0,5-2 128 0,4 2-128 16,6 0 128-16,5-1 0 0,4 1 0 0,7 2 0 15,3-1 0-15,5-2 0 0,3 0 0 0,3 2 0 16,-3-4 0-16,1 3 144 0,0 1-144 0,0 1 0 15,-3-2 176-15,2 1-176 0,-2 1 160 0,0 2-160 16,-5-2 176-16,-5 2-176 0,-6-3 192 0,-7 4-192 16,-3 0 160-16,-5 0-160 0,-2 0 128 0,-6 3-128 0,-4-1 0 0,-11-2 128 15,0 0-128-15,0 0 0 0,0 0 0 0,0 0 0 16,-7 4 0-16,-6 1 0 0,-5 2 0 0,-5-2 0 16,-5-3 0-16,-6 3 0 0,-8 0 0 0,-5-1 128 15,-2-1-128-15,-1-2 0 0,0 3 0 0,2 0 0 16,-3 2 0-16,5-3 0 0,1 0 0 0,-2 1 0 15,-2 1 0-15,2-1-176 0,0-1 176 0,3 2 0 16,3 1 160-16,4-2-160 0,2-2 0 0,4 2 0 16,3-1-128-16,5 1 128 0,3-4-144 0,5 0 144 15,3 0 0-15,12 0-144 0,-9-3 144 0,9 3 0 16,0 0 0-16,0 0 0 0,12-5 0 0,4 1 0 0,5 2 0 16,5-2 0-16,6-3 0 0,5 2 0 0,6 2 0 0,4-3 0 15,5 1 0-15,1 0 0 0,-1-2 0 0,1-1 0 16,2 2 0-16,-1-2 0 0,0 2 0 15,0-2 0-15,2 0 160 0,-2 5-32 0,-5-1-128 0,-4-1 192 16,-7 1-64-16,-8 1 0 0,-2 1-128 0,-6 1 192 16,-5-1-32-16,-5 2-16 0,-12 0 0 0,0 0 0 15,0 0-144-15,0 0 0 0,0 0 144 0,-7 10-144 16,-6 2 128-16,-7-3-128 0,-7 1 160 0,-9-1-160 16,-7 0 0-16,-4-2 0 0,-4 1 0 0,-1-4 0 15,-1 1 0-15,-1 0 0 0,2-1 0 0,1-2 0 16,2 2 0-16,2 1 0 0,-2 0 0 0,6-1 0 15,1 1 0-15,5 2 0 0,6-2 0 0,4-2 0 16,4 4-288-16,5-1 0 0,4-3 0 0,3 2 0 16,3-1-1232-16,8-4-240 15,0 0-48-15,0 0-11936 0</inkml:trace>
  <inkml:trace contextRef="#ctx0" brushRef="#br1" timeOffset="64736.13">22432 18096 20271 0,'1'-14'1792'0,"0"5"-1424"16,-1 0-368-16,0 9 0 0,3-10 976 0,-3 10 128 16,0 0 32-16,0 0 0 0,0 0-624 0,0 0-128 15,0 0-32-15,0 0 0 0,0 0-176 0,0 0-48 16,0 0 0-16,0 0 0 0,-11-2-128 0,0 2 0 16,-3 3 0-16,-2-1 128 0,-4-2-128 0,0 2 0 0,-4 0 0 15,-1 1 0-15,-3-3 272 0,-2 2-16 0,-1 0-16 0,-6 0 0 16,-5 1-16-16,-7 1 0 0,-4-2 0 15,-2 1 0-15,1-2 160 0,-2 3 16 0,-1 0 16 0,-3 2 0 16,-4-2-128-16,-3 2-32 0,-4 2 0 0,1-5 0 16,2 1-128-16,0 3-128 0,0-2 192 0,-3 0-192 15,-5 4 144-15,-2-4-144 0,0 0 0 0,-1 3 144 16,1-3-144-16,1 4 0 0,-2-1 144 0,-4 1-144 16,-3 0 128-16,3-4-128 0,2 3 128 0,2-2-128 15,0 4 176-15,-3-2-48 0,-7 1 0 0,4-1 0 16,3-5-128-16,3 4 0 0,1 0 144 0,-5 1-144 15,-6 1 0-15,3-3 128 0,0-1-128 0,4 3 0 16,0-3 144-16,-4 3-144 0,-6-2 192 0,2-2-192 16,-3-3 192-16,6 3-192 0,-1 2 192 0,-5-3-192 0,-5-1 288 15,4 1-48-15,5-1-16 0,4 2 0 0,-1-2-32 16,-3 0-16-16,-8 1 0 0,6-2 0 0,4-1-176 0,2 1 160 16,0 0-160-16,-4 1 160 0,-7-1-160 0,6-1 0 15,4 0 144-15,2 1-144 0,1 1 0 0,-6 1 144 16,-6-1-144-16,3-1 0 0,5 0 144 0,2 0-144 15,1 1 0-15,-8-2 144 0,-4 0-144 0,3 0 0 16,4 0 0-16,2 0 0 0,6 0 0 0,-4-2 0 16,-5 2 0-16,4-1 0 0,5 0 128 0,4 0-128 15,0-1 128-15,-2 1-128 0,-4-1 128 0,0 2-128 16,3-2 128-16,4 2-128 0,-1 0 160 0,2 0-160 16,-2 0 192-16,-1 0-192 0,-4 0 144 0,2 4-144 0,3-1 0 15,1-1 144-15,2-1-144 0,-2 2 0 0,-8-2 144 16,5 2-144-16,6 2 0 0,3-1 0 0,1-3 0 15,-1 1 128-15,-1 1-128 0,-3 0 0 0,-2-2 0 0,2 3 0 16,3-2 0-16,2 2 0 0,3-1 0 0,-1 0 0 16,-4 2 0-16,0 1 0 0,-2-3 0 0,3 4 0 15,3-1 0-15,3-2 0 0,2-2 0 0,0 1 0 16,-4-1 0-16,1 4 0 0,0-4 0 0,4-1 0 16,4 2 0-16,1-1 0 0,1 5 0 0,0-3 0 15,1-2 0-15,-2-1 0 0,-3 2 0 0,2 0 0 16,1-1 0-16,3 2 0 0,2-2 0 0,1 1 0 15,5 1 0-15,-2-2 0 0,0 0 0 0,1-1 0 16,-1-1 0-16,1 0 0 0,0-1 0 0,4-1 128 16,3 0-128-16,3-1 0 0,3 1 0 0,2-2-128 15,0-2 128-15,6 0 0 0,2 1 0 0,1-1 0 0,2 1 0 16,2 1 0-16,3-4 0 0,0 2 0 0,2 1 0 16,3-1 0-16,-1 1 0 0,3 1 0 0,0-3 0 0,-1 1 0 15,3 1 0-15,1 2 0 0,5 3 144 0,0 0-144 16,-4-7 192-16,4 7-192 0,0 0 0 0,0 0 0 15,0 0 0-15,0 0 0 0,0 0 0 0,0 0 0 16,0 0 0-16,0 0-192 0,0 0 192 0,12 7 0 16,-1 0 0-16,-4 3 0 0,0-1 0 0,-1 4 0 15,0-1-128-15,-2 2 128 0,0 4 0 0,0 4 0 16,0-2 0-16,-1 2-144 0,0 3 144 0,-2 4 0 16,-1 6 0-16,-1-1 0 0,1 0 0 0,-3 3 0 15,1 3 0-15,-1 0 0 0,1 2 0 0,-2 1 0 0,0 6 0 16,-1 0 0-16,0 5 0 0,-1-5 0 0,-3 2 0 15,1-1 0-15,0-6 0 0,1 1 0 0,-1-5 0 0,4 0 0 16,-1-1 0-16,0-1 0 0,0 2 0 0,0-2 128 16,0-3-128-16,1 0 0 0,2-1 0 0,-1 2 128 15,-1-1-128-15,0-2 0 0,1-4 0 0,-1-1 0 16,-1-1 0-16,2-2 0 0,1-4 0 0,0 2 0 16,0-3 0-16,-2-1 0 0,2 3 0 0,-1-3 0 15,0-1 0-15,1-2 0 0,-1-2 0 0,2 1 0 16,0-1 0-16,-2 0 144 0,3-4-16 0,0 3-128 15,-1-1 0-15,1-3 0 0,0 1 0 0,0-1-144 16,0 1 144-16,1 1 0 0,-1-2 128 0,3 1-128 16,-3-1 0-16,0-9 0 0,2 12 0 0,2-4-128 15,0 1 128-15,1-2 0 0,-5-7 0 0,10 10 0 0,-2-4 0 0,2 1 0 16,0-2 0-16,2 0 0 0,-1-1 0 16,2 1 0-16,-1-2 0 0,2 0 0 0,-1 1 0 0,1-2 0 15,1 0 0-15,2-1 0 0,1 0 0 0,3 3 0 16,0-4 0-16,2 0 0 0,2 0 0 0,3 1 0 15,1 1 0-15,3-1 0 0,2 0 0 0,7 0 0 16,0-1 0-16,3 2 0 0,1-4 0 0,-1 0 0 16,-1 1 0-16,2 1 0 0,1 0 0 0,1 1 0 15,2 0 0-15,5 2 0 0,2 0 0 0,2 1 0 16,-1 0 0-16,-1-4 0 0,-3 0 0 0,2 3 0 16,2-1 0-16,2 1 0 0,1 2 0 0,3 1 0 15,3-3 0-15,-1-1 0 0,-4 0 0 0,0 0 0 0,4 1 0 16,-2 2 0-16,2-2 0 0,5 0 0 15,6 1 0-15,-2-3-128 0,-6-3 128 0,1 2 0 0,3 2 0 16,1 1 0-16,4 0 0 0,-1-3 0 0,-1-1 0 0,-3-1-128 16,-2 0 128-16,-1 2 0 0,1 4 0 0,1 0 0 15,4 1 0-15,-3-1 0 0,1-4 0 0,-3 2 0 16,-2 2 0-16,2 0 0 0,2 0 0 0,1 2-128 16,4-1 128-16,-2-3 0 0,-6-2 0 0,1 1 0 15,0 0 0-15,1 3 0 0,1-1 0 0,-1-1 0 16,1 2 0-16,-3-2 0 0,-3 1 0 0,-2-2 0 15,-1 3 0-15,3 2 0 0,0 1 0 0,0-3 0 16,1-1 0-16,-4 2 0 0,-2-2 0 0,0 0 0 16,0 0 0-16,1 1 0 0,2 3 0 0,2-4 0 15,0-1 0-15,-1 1 0 0,-3-1 0 0,1-1 0 16,-1 0 0-16,1 3 144 0,2-1-144 0,3-1 0 16,2 1 128-16,-3-2-128 0,-5-1 0 0,0 1 0 0,1 2 0 15,0-1 128-15,0 3-128 0,0-2 0 0,5 1 208 0,-5-2-64 16,-2 0-16-16,0 0 0 0,0 2 16 0,0-2 0 15,0 1 0-15,3-2 0 0,2 1-16 0,-1-1 0 16,-3-1 0-16,-1 0 0 0,-1 0 0 0,-2 0-128 16,2 0 192-16,-2 0-64 0,3 0-128 0,0 0 0 15,0 0 0-15,-2 0 128 0,-3 0-128 0,0 0 0 16,-2 0 144-16,2 1-144 0,0-1 0 0,1 0 0 16,-2 0 0-16,0 0 0 0,-2 0 0 0,-3 0 0 15,-3 0 0-15,-1 0 0 0,-2 0 0 0,-2 1 0 16,-3-1 0-16,-1 2 128 0,-1-1-128 0,-2 3 0 0,-4-2 0 15,0 1 0-15,-3-2 128 0,0 2-128 0,-3-2 160 16,-1 0-160-16,-1 2 240 0,-1 0-48 0,0 1-16 16,-1 0 0-16,1 1-176 0,2 2 192 0,1-4-192 0,2 4 192 15,2-1-192-15,2-1 0 0,1 2 0 0,2 0 128 16,3-3-128-16,2 1 0 0,1-1 0 0,0 2 128 16,1-3-128-16,-2 1 0 0,-2-2 0 0,-1 1 0 15,-1 0 0-15,1-1 0 0,-2-2 128 0,1 0-128 16,-1 0 0-16,0 0 0 0,2 0 0 0,1-2 0 15,0 1 0-15,-1-3 0 0,1 3 0 0,-2 0 0 16,-2 0 0-16,1-2 0 0,2 2 0 0,-1-2 0 16,2-1 0-16,0 1 0 0,0-1 0 0,1 1 0 15,3 1 0-15,-1-1 0 0,3-2 0 0,1 1 0 16,-4 0 0-16,0 2 0 0,-2-1 0 0,3-2 0 0,-3 0 0 16,1 1 0-16,-1 2 0 0,-1-2 0 0,0-2 0 0,1 1 0 15,3 1-144-15,-3-1 144 0,3 1 0 0,-2 1 0 16,0 3 0-16,-2-1 0 0,-1 0 0 15,2 1 0-15,-2 0 0 0,-1 0 0 0,-2 0 0 0,2 1 0 16,-1 0 0-16,3 2 0 0,1-1 0 0,0 3 0 16,0-1 0-16,-2 0 0 0,-2 1 0 0,-2 3-128 15,-3-4 128-15,-1 1 0 0,-1 1 0 0,-3-1 0 16,3 2 0-16,-3 0 0 0,-1-3 0 0,-3 2 0 16,2 1 0-16,-2-2 0 0,-1 0 0 0,0 1 0 15,-2-1 0-15,-2-1 0 0,-1 1 0 0,-2 2 0 16,2-4 128-16,-1-1-128 0,-1 0 0 0,-1 1 0 15,-11-3 0-15,10 1 0 0,-10-1 128 0,10 0-128 16,-10 0 0-16,11-1 0 0,-4-2 144 0,1-1-144 16,-2-1 128-16,2-2-128 0,-8 7 128 0,5-8-128 15,0-3 0-15,0 0 128 0,-1-3-128 0,0-2 128 0,1-1-128 16,-1-3 128-16,-1-2-128 0,1-3 128 16,0 1-128-16,0-4 128 0,0 0-128 0,-1-4 128 0,1-3-128 0,0-5 128 15,-1-6-128-15,0 2 0 16,1-6 0-16,0-2 128 0,0-4-128 0,0 2 0 15,-1 0 0-15,0-3 0 0,0-6 0 0,0 0 0 0,1-3 0 16,-1 1 0-16,-3 3 0 0,1 0 0 0,0 5 0 16,-1 1 0-16,0 1 0 0,0 2 0 0,-1-1 128 0,0 1-128 15,-3-1 0-15,0 1 0 0,-1 1 0 0,-1 4 0 16,1 4 128-16,-3-1-128 0,-1 3 128 0,0 4-128 16,-1 2 0-16,0 0 0 0,0-2 128 0,-1 5-128 15,1 1 0-15,0 8 0 0,0 0 0 0,-3 3 0 16,1 1-224-16,1 4 32 0,-1 1 0 0,2 3 0 15,-1 1-320-15,2 6-64 16,1 1-16-16,-1 5 0 0,-2 3-1536 0,1 7-304 0,-1 2-64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3:05.50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4164 5480 25791 0,'-15'-7'2304'0,"6"5"-1856"0,0 4-448 0,9-2 0 15,-7 11 0-15,3 4-192 0,2 3 16 0,4 2 0 16,0 7 176-16,3 4 0 0,2 4-144 0,-3 7 144 0,-2 1 0 0,1 8 0 16,-2 5 128-16,-1 8-128 0,-3 1 288 0,0 12-32 15,0 6 0-15,-1 12 0 0,-2 5-48 0,-3 10-16 16,-5 7 0-16,0 9 0 0,-4 6-64 0,-1 5-128 15,-1 4 176-15,1 3-176 0,-3 2 256 0,3 3-64 16,0 2-16-16,2 0 0 0,-2 3 96 0,2 0 32 16,1-8 0-16,2 1 0 0,0 3 112 0,2-1 32 15,0-7 0-15,2-3 0 0,0-2-208 0,0-1-48 16,1-4 0-16,-3 4 0 0,-2-5-192 0,0 4 144 0,0-4-144 16,0 0 128-16,0 1-128 0,-2-4 0 0,-1 0 0 0,2-3 128 15,0-1-128-15,0-6 0 16,1-2 0-16,1-7 0 0,0-2 0 0,3-4 0 0,1-5 128 0,2-7-128 15,3-6 0-15,1-5 0 0,2-6 144 0,2-8-144 16,3-4 144-16,4-7-144 0,2-4 192 0,2-8-192 16,4-1 192-16,2-5-192 0,2-9 192 0,3 1-192 15,1-7 128-15,3-1-128 0,2 0 0 0,1 0 0 16,6-7 0-16,2-1 160 0,5 0-160 0,6-4 128 16,3 2 32-16,6-3 0 0,8-2 0 0,0-2 0 15,0-3 16-15,4 0 0 0,4-1 0 0,9 0 0 16,7-1 0-16,1 0 0 0,1 1 0 0,3 0 0 15,4 1-16-15,7 0 0 0,3-1 0 0,3 3 0 16,-1 3-160-16,6 1 160 0,6-2-160 0,0 2 160 16,-2 0-160-16,6 0 128 0,8 2-128 0,-2-2 128 0,0 3-128 15,5-1 0-15,7 3 144 0,1 0-144 16,0-6 128-16,4-1-128 0,9 0 160 0,4-5-160 0,9-1 256 0,-2-3-64 16,-4-3 0-16,7 0 0 0,8-3-64 0,4-1 0 15,7 0-128-15,-1-4 192 0,1-1-48 0,1-1-16 16,2 1 0-16,4-1 0 0,6-1-128 0,1 3 160 15,1 2-160-15,5-1 160 0,7 3-160 0,-4 3 0 16,-3-3 144-16,-2 4-144 0,-1 2 144 0,4 3-144 16,-1 6 192-16,3-2-192 0,1 2 128 0,4 2-128 15,-2 1 0-15,2-3 0 0,0-2 0 0,-1 1 0 16,-3-1 0-16,4 1 0 0,2-3 176 0,2-3-176 16,2-1 160-16,4 1-160 0,0-5 224 0,2 0-48 0,-1 2-16 15,4-3 0-15,0 0-160 0,2-1 0 0,-2 2 144 0,-2-1-144 16,1 1 0-16,-6-3 144 0,0 5-144 15,-2-3 0-15,-1 0 128 0,3-2-128 0,0 3 0 0,1-1 0 16,-2 4 0-16,1 1 0 0,0-5 128 0,-1 4-128 16,1-1 128-16,-1 0-128 0,0 1 192 0,-4-1-192 15,-3-2 0-15,-1 1 0 0,0-3 0 0,3 1-192 16,4-4 192-16,-1 3 0 0,-1 0 0 0,0 1 0 16,-1 0 128-16,1-1-128 0,0 3 0 0,-3-1 0 15,-2-1 128-15,-6 3-128 0,-2-2 0 0,-4 3 0 16,-1 0 0-16,-2-1 0 0,0 2 0 0,-3 1 0 15,3 2 160-15,-11 1-160 0,-10 0 128 0,-5 1-128 16,-3 0 128-16,-3 6-128 0,-3 0 0 0,-9 0 128 16,-9 3-128-16,2 0 192 0,-2 2-192 0,-6 0 192 15,-11 0 48-15,-2 3 16 0,-1 1 0 0,-6 2 0 0,-8-1-112 0,-3 2-16 16,-4 5 0-16,-3 0 0 0,-4-2-128 0,-10-1 0 16,-4 0 0-16,-7-1 128 0,-3 0 0 0,-3-1-128 15,-4-5 192-15,-8 2-64 0,-8-1 0 0,-2-1 0 16,-7-5 0-16,-4 1 0 0,-1 3-128 0,-7-7 0 15,-3-3 144-15,-3-3-144 0,-3-2 0 0,-5 0 144 16,-1-8-144-16,-3-3 0 0,1-6 128 0,-5-10-128 16,-4-6 0-16,1-8 0 0,-5-12 0 0,-2-6 0 15,-3-2-176-15,-3-6 176 0,-6-2-256 0,-1-8 64 16,-1-2 16-16,-2-7 0 0,0-2 176 0,-1-7 0 16,0-2 0-16,1-4 0 0,2 0 0 0,2-6 0 15,0-4 0-15,3-5 0 0,2-6 0 0,4-2 0 16,1-4 0-16,3-3-128 0,2-5-48 0,2-8 0 0,1-9 0 0,2-2 0 31,5-2-208-31,0-6-64 0,1-3 0 0,1-6 0 16,1-1-64-16,0-2 0 0,0-1-16 0,0 5 0 0,0-2 192 0,0 5 32 0,1 4 16 0,-1 5 0 15,0 3 288-15,0 7 0 0,1 7 0 0,-1 3 0 16,5 0 0-16,0 5 144 0,3 1-144 0,1 8 192 16,0 2-192-16,1 3 192 0,0 3-192 0,1 5 192 15,2-4-192-15,-1 5 0 0,-1 6 144 0,1 1-144 16,-1 2 0-16,0 5 0 0,-6 6 0 0,-3 5 0 15,-5 7 0-15,-1 6 0 0,-2 4 128 0,-3 2-128 16,-5 11 192-16,-1 2-48 0,-1 3 0 0,-3 3 0 16,-3 4-16-16,-3 7-128 0,-1 3 192 0,-3 4-64 15,0 6-128-15,-2 0 160 0,-6 5-160 0,0 3 160 0,-2 1-160 0,-5 1 0 16,-4 1 0-16,-3 1 0 0,-6 1 0 0,-3 4-176 16,-6-1 176-16,-7 6-128 0,-4 3 128 0,-8 2-160 15,-12 2 160-15,-4-1-160 0,-7-1 160 0,-3 1 0 16,-2 0 0-16,-10 5-128 0,-9-1 128 0,-7 4-192 15,-3-4 192-15,-10 2-192 0,-10 2 192 0,-4 4 0 16,-8-2-144-16,-5-2 144 0,-7-5 0 0,-5 4 0 16,-7 1-144-16,-4 3 144 0,-6 2 0 0,-1-1 0 15,-4-5-128-15,-8 1 128 0,-11-5 0 0,-4 3 0 16,-5 1 0-16,-3-2 0 0,-5 3 0 0,-4-2 0 16,-5 1 0-16,-5-1 0 0,-5 3 0 0,-4-2 0 15,-7 0 0-15,1 2 0 0,-4-1 0 0,-4 3 0 0,-5-3 0 0,-4 3 0 16,-4 1 0-16,-2 0 0 0,-4-1 0 0,-2 1 0 15,-5 1 0-15,1 0 0 16,0 0 0-16,-2-2 0 0,-3 2 0 0,-5 1 0 0,-3-1 0 0,3 0 0 16,-1-5 0-16,4 2 0 0,3 2 0 0,1-4 0 15,2 1-144-15,-2 2 144 0,0-4-208 0,-1 2 80 16,1 5 128-16,-3 0 0 0,2 1 0 0,-2-1 0 16,-5-3 0-16,3 1 0 0,0 1 0 0,1-2 0 15,3-3 0-15,4 3 0 0,-1-4 0 0,5 2 0 16,2 2 0-16,4-4 0 0,3 1 0 0,3-1 0 15,2 2 0-15,4 2 0 0,4-6 0 0,4 0 128 16,4-3-128-16,5-3 0 0,5-1 0 0,2 1 0 16,5-1 0-16,3 0 0 0,4 0 0 0,8 1 0 15,5-1 0-15,4 2 0 0,2-2 0 0,1 1 128 16,1 2 16-16,4-2 16 0,7-1 0 0,5-1 0 0,5-3 48 0,7 2 16 16,5-1 0-16,4-1 0 0,0 0-16 0,8-1 0 15,10-1 0-15,4-2 0 0,5 3-80 0,8 0 0 16,5 0-128-16,6 1 192 0,4 1-192 0,9 3 0 15,4 2 0-15,0 4 0 16,-4 4-2192-16,5 3-384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3:12.15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9500 1919 9215 0,'0'0'400'0,"-5"-7"96"0,-2 1-496 0,-1 2 0 15,-1-1 0-15,0 0 0 0,0 2 1344 0,9 3 192 0,-9-3 16 0,2 1 16 16,7 2-304-16,-10-2-64 0,1-1-16 0,9 3 0 16,-9-5 48-16,9 5 16 0,0 0 0 0,0 0 0 15,0 0-128-15,0 0-32 0,0 0 0 0,0 0 0 16,0 0-512-16,0 0-96 0,0 0-32 0,10 0 0 16,3 1 32-16,5 3 0 0,-1-1 0 0,1-1 0 15,1 0 32-15,4 0 0 0,3 1 0 0,1-1 0 16,1 2-16-16,7-1 0 0,0-1 0 0,7 2 0 0,5-1-64 0,5 0-16 15,3 4 0-15,1-5 0 0,5 2-96 16,1 0 0-16,1 0-16 0,4-2 0 0,4 1-128 0,3-2-32 16,1 2 0-16,0-2 0 0,-1-1-144 0,1 0 160 15,0-1-160-15,3 1 160 0,5-2-32 16,0 2-128-16,-1 0 192 0,2-1-64 0,-4-2 48 0,5 0 0 16,4-1 0-16,0 1 0 0,0 1 32 0,2 1 16 15,-2-1 0-15,5 1 0 0,2-2-48 0,0 1-16 16,-2-2 0-16,-2 2 0 0,1-1 16 0,3 0 0 15,0 2 0-15,1 0 0 0,-6-3-176 0,3 0 0 16,3 3 0-16,1-2 0 0,-2 0 0 0,0 1 0 16,-2-1 0-16,4-1 0 0,3 2 0 0,0 0 0 0,-6-3 0 15,1 2 128-15,-1 1-128 0,5-1 0 16,3-2 0-16,-1 1 0 0,-3 1 0 0,0-1 128 16,5 0-128-16,-4 1 0 0,-1-2 0 0,0 1 0 15,-3-2 0-15,4 4 0 0,1 3 0 0,-2-2 0 0,-3-3 128 0,0 1-128 16,0 3 0-16,2 0 0 0,-1 0 0 0,-1-1 0 15,-5-3 128-15,1 3-128 0,1 2 128 0,-1 0-128 16,3-1 128-16,-4-1-128 0,-3-4 128 0,-1 2-128 16,-1 3 128-16,3 0-128 0,0 0 0 0,-2-1 128 15,-2 0-128-15,-1-2 0 0,0 3 144 0,4 0-144 16,1-3 0-16,-3-4 128 0,-4 1-128 0,-2 3 0 16,0 1 0-16,0 1 0 0,-1 2 0 0,0-4 128 0,-3-4-128 0,-1 3 0 15,-3-1 0-15,1 1 128 0,0 3-128 0,0-1 0 16,-1 1 128-16,-2-1-128 0,-4-1 0 0,-1-1 128 15,-1-1-128-15,2 3 0 0,-3 0 0 0,0 2 144 16,-5-2-144-16,3-1 0 0,-5-1 192 0,1-1-64 16,-2 2 0-16,-2 0-128 0,-1 0 192 0,1 2-64 15,-1 0 0-15,1 1-128 0,0 1 192 0,-3-2-192 16,-2-2 192-16,-1 0-192 0,0 0 144 0,-2 2-144 16,-4 1 0-16,-1 0 144 0,-2 1-16 0,-3 0 0 15,-3 1 0-15,-2 1 0 0,-3 0 0 0,-3-2 0 16,-3-1 0-16,-1 1 0 0,-4 3-128 0,-3-1 192 15,-3-1-192-15,-10-2 192 0,0 0-192 0,6 8 160 0,-6-8-160 0,0 0 160 16,0 0-160-16,-5 13 0 0,-5-3 144 0,-4 3-144 16,-8-6-176-16,-7 5-96 0,-3-3-32 0,-6 1-13136 15,-2 0-2624-15</inkml:trace>
  <inkml:trace contextRef="#ctx0" brushRef="#br0" timeOffset="2951.87">20555 920 11967 0,'-11'-4'1072'0,"11"4"-864"0,-10-1-208 0,-2-3 0 0,3 1 752 0,9 3 96 16,0 0 32-16,0 0 0 0,0 0 128 0,0 0 16 15,0 0 16-15,0 0 0 0,9-4-304 0,4 2-64 16,4 1-16-16,0-2 0 0,6 0-80 0,4 0 0 16,3-1-16-16,5 0 0 0,3 3-176 0,8-2-48 15,6 1 0-15,5-1 0 0,5 3-144 0,2-2-48 16,-1-2 0-16,5 1 0 0,2 2-16 0,5 0 0 16,3 1 0-16,6 0 0 0,3 0-128 0,-1 2 160 15,-1-2-160-15,6 3 160 0,3 1 48 0,-2 1 16 16,-1-1 0-16,0-2 0 0,1 3 144 0,4 4 16 15,6-1 16-15,-4 2 0 0,-8-3-144 0,4 4-48 16,5-4 0-16,3 3 0 0,1-2 0 0,-1 2 0 16,-2-1 0-16,7 4 0 0,6 2-64 0,-1-1-16 15,-3-3 0-15,6 5 0 0,5-2-128 0,-4 0 0 16,-2-3 0-16,3 4 0 0,2 2 0 0,0 1 128 16,-1-2-128-16,-2 1 0 0,-2 2 0 0,5-1 0 15,1-1 128-15,-4 1-128 0,-7-4 0 0,7 5 0 0,2 0 0 16,-3-1 0-16,-9-4 0 0,2 1 0 0,3 2 0 0,0-1 0 15,-5 1 0-15,-1 2 0 0,-2 5 0 16,2-1 0-16,6-3 0 0,-5 3 0 0,-6 1 144 0,4-2-144 16,0 0 0-16,2-1 0 0,-2 3 0 0,-1-2 0 0,0 1 0 0,2 0 0 15,1 2 0-15,-6-4 0 0,-6-4 0 0,0 2 0 16,2 2 0-16,0 3 0 0,2 0 0 0,-3 0 0 16,-11 0 0-16,-1-1 0 0,1 0 0 0,1 4 128 15,1-1-128-15,-3 4 0 0,-5-6 0 0,-2 1 0 16,1-2 0-16,1 1 0 0,2 6 0 0,-2-5 0 15,-5 2 0-15,-2-3 0 0,-2 0 0 0,1 3 0 16,-1-1 0-16,1 4 128 0,1-1-128 0,-1-3 0 16,-4 4 0-16,-1-1 0 0,-4 3 0 0,0-1 0 15,-2 3 0-15,6-3 0 0,1-4 0 0,-2 5 0 16,-3 2 0-16,-4-2 0 0,-2-4 0 0,-1 5 0 16,0 0 0-16,-1 0 0 0,-2 1 192 0,1 1-48 0,0-5 0 0,-1 3 0 15,-5 2 32-15,-4-2 0 0,-4 0 0 16,-2-3 0-16,-6-1-48 0,1 4-128 0,-2 2 192 0,-3-2-64 15,-1-4-128-15,1 3 192 0,-4 0-192 0,-2 1 192 16,-1 0-192-16,-2 0 0 0,-2 1 144 0,-1 0-144 16,-1-1 128-16,-2 3-128 0,-2 0 128 0,-2-1-128 15,-4-2 128-15,-1 4-128 0,-5 2 128 0,-2-2-128 16,-3-4 128-16,-2 3-128 0,-3 2 128 0,-2 0-128 16,-3-2 272-16,-2 3-16 0,-3 1 0 0,-1-2 0 15,-1 0 0-15,-2 0 0 0,-1 3 0 0,1 1 0 16,-1-3-64-16,0 3-32 0,-2 0 0 0,-2-3 0 15,-1-3-160-15,-1 1 160 0,-1 0-160 0,0-1 160 16,-1 1-160-16,1 0 128 0,-2 0-128 0,0 1 128 16,-1-2-128-16,1 1 160 0,1 2-160 0,2-3 160 0,0-7 32 0,-1 0 0 15,0 2 0-15,0-3 0 16,0-3 64-16,3-2 32 0,-1-3 0 0,4 2 0 0,3 2-144 0,5-5-16 16,0-2-128-16,4-5 192 0,-1 2-192 0,6 0 0 15,1-1 128-15,1-4-128 0,1 0 0 0,1-3 0 16,1-2-192-16,7-4 192 15,0 0-1856-15,0 0-272 0,-9-4-48 0</inkml:trace>
  <inkml:trace contextRef="#ctx0" brushRef="#br0" timeOffset="3217.27">30121 5090 35935 0,'-14'20'1600'0,"7"-3"320"0,2 3-1536 0,5 3-384 0,7 0 0 0,3 7 0 16,1 6 960-16,7-2 112 0,4 2 16 0,4-7 16 16,6 0-784-16,6-6-144 0,8 0-48 0,3-6 0 15,5-5 0-15,2-1 0 0,0-6 0 0,5-3 0 16,1-3-128-16,8-2 0 0,6-5 0 0,2-5 0 15,-1-9-1024-15,-3-2-256 16,-5-5-32-16,-3-3-15520 0</inkml:trace>
  <inkml:trace contextRef="#ctx0" brushRef="#br0" timeOffset="4169.14">25541 508 11967 0,'0'0'1072'0,"0"0"-864"15,0 0-208-15,0 0 0 0,-5-4 736 0,0-2 96 16,-2 1 32-16,-2 2 0 0,-5 0 512 0,0 1 96 16,-2 1 32-16,-5 1 0 0,-1 0-224 0,-4 2-32 15,-2 2-16-15,-4 0 0 0,-3 5-272 0,-6-3-64 16,-5 6-16-16,-16 3 0 0,6 3-176 0,7 4-16 16,3 3-16-16,6 6 0 0,5 0 528 0,6 2 96 15,4 3 32-15,5-3 0 16,2-2-1824-16,8 0-352 0,4-6-80 0,3 1-16 0,3-5 944 0,5-2 128 0,4-3 48 0,4-5 16 15,2-2 64-15,6-4 0 0,1-2 16 0,-3-3 0 16,3-2 160-16,6-3 16 0,4-1 16 16,5-6 0-16,3-4-16 0,2-2-16 0,-1-1 0 0,14-10 0 15,-8 1-288-15,-7-4-144 0,-5-1 160 0,-1 0-160 16,-2-1 144-16,0-2-144 0,-2-3 128 0,-12 13-128 16,3-8 128-16,2-8-128 0,0-1 0 0,0-4 128 15,0-3-128-15,-1-7 0 0,-1-5 0 0,-2 2 0 16,-1-1 0-16,-3 10-192 0,-1 9 32 0,-2 7 16 0,-2 9 144 0,-4 6-208 15,-1 7 80-15,-2 5 128 0,-3 8-208 0,-4 13 80 16,-4 8 128-16,-3 8-208 0,-4 4 208 0,-3 4 0 16,-4 1 0-16,-11 16 0 0,-4 0 0 0,9-6 0 15,-2 9 0-15,1 3 160 0,0 6-160 0,6-5 0 16,0-1 0-16,2-3 128 0,5-6-128 0,1 10 0 16,7-9 0-16,3-9 0 15,6-6-1920-15,6-8-400 0,4-4-96 0</inkml:trace>
  <inkml:trace contextRef="#ctx0" brushRef="#br0" timeOffset="4568.81">25841 814 24879 0,'0'0'2208'0,"0"0"-1760"16,0 0-448-16,6 8 0 0,0-1 192 0,2-2-32 16,1-1-16-16,2 0 0 0,5-4 240 0,-1-4 64 15,3 0 0-15,3-1 0 0,2-2 96 0,3-1 32 0,-1-2 0 0,3 0 0 16,1 0 64-16,2 1 32 0,-1-1 0 0,-1-1 0 16,-1-3-96-16,-3-1-32 0,-3 0 0 0,-2 3 0 15,-5 0-224-15,-4-1-64 0,-3 3 0 0,-4-2 0 16,-4 2 208-16,-3 3 48 0,-3-4 0 0,-4 5 0 15,-3 2-128-15,-5 2-32 0,-4 2 0 0,-4 4 0 0,-5-1-48 16,-3 8-16-16,-2 0 0 0,1 4 0 0,-1 4-32 16,2 3-16-16,0 3 0 0,6-2 0 0,1 0-112 0,5 0-128 15,4-4 176-15,7-1-176 0,0 0 144 0,4-3-144 16,5-2 0-16,4-1 144 0,5 0-144 0,4-6-256 16,4 4 64-16,12-2 16 15,2-3-2112-15,0 0-416 0,4-4-96 0,3-6-16 0</inkml:trace>
  <inkml:trace contextRef="#ctx0" brushRef="#br0" timeOffset="4911.2">27367 461 6447 0,'14'-42'576'0,"-7"24"-576"16,-1-1 0-16,0-1 0 0,-2 1 2320 0,-1 1 368 0,-3 3 64 0,-3 2 0 16,-1 5-288-16,-2-2-64 0,-3 4-16 0,-4-2 0 15,-2 3-832-15,-4 2-160 0,-3 2-48 0,-3 1 0 16,-11 1-384-16,-4 6-96 0,-2 3-16 0,-3 4 0 15,2 1-208-15,10 6-64 0,0 3 0 0,1 10 0 16,-2 3-240-16,2 4-48 0,0 4-16 0,2 0 0 16,-4 3-144-16,6-1-128 0,1-4 144 0,3-1-144 0,3 0 128 15,-1 8-128-15,2-4 0 0,6-8 144 16,4-4-288-16,3-2-64 0,0-7-16 0,4-2 0 16,0-5-2176-16,2-5-432 0,1-2-96 15</inkml:trace>
  <inkml:trace contextRef="#ctx0" brushRef="#br0" timeOffset="5046.62">26547 870 9215 0,'0'0'400'0,"6"-4"96"0,1 2-496 0,3-1 0 16,3-1 0-16,2 3 0 0,3 1 3632 0,5 4 624 15,5-2 128-15,4 1 32 0,2-2-2624 0,3 1-512 16,0 0-96-16,5-1-32 0,0 1-688 0,1-1-144 16,0 0-16-16,3 3-16 15,-3-1-2112-15,4-1-416 0</inkml:trace>
  <inkml:trace contextRef="#ctx0" brushRef="#br0" timeOffset="5358.75">27653 856 25279 0,'0'0'1120'0,"-2"12"224"0,-2 2-1072 0,-1-3-272 0,-3 4 0 0,-2 2 0 16,-3-1 1424-16,2 3 240 0,-3 2 32 0,-1-4 16 15,-2 0-400-15,2-1-80 0,0 0-16 0,2-1 0 16,2-2-640-16,2-2-128 15,2-2-16-15,3-4-16 0,4-5-144 0,0 0-16 0,0 0-16 0,11-1 0 16,1-2 208-16,5-3 64 0,4-3 0 0,1-1 0 16,3-2-272-16,1-3-48 0,1 0-16 0,2 1 0 15,1 4-176-15,1 0 0 0,-3 5 0 16,-1-1 0-16,-3 1 128 0,0 5-128 0,-1 5 0 0,-4 2 128 16,-4 6-128-16,-2-2 192 0,-3 3-192 0,-4 1 192 0,-3 3-64 0,-3 0-128 15,-1 0 192-15,-3 2-64 16,-3 0 0-16,1 2-128 0,-2-1 192 0,2-1-64 0,1-4-128 0,2-2-144 15,2 0 144-15,2 1-208 16,3-1-1920-16,4-6-384 0</inkml:trace>
  <inkml:trace contextRef="#ctx0" brushRef="#br0" timeOffset="6109.1">29344 1126 11055 0,'-10'-3'976'0,"-9"-2"-784"0,-2 1-192 0,2 0 0 16,-4 2 2176-16,1 2 400 0,-1 4 80 0,0 1 16 15,0 2-912-15,3 5-176 0,-2 3-48 0,3 0 0 16,1 2-512-16,3 1-96 0,2-1-32 0,3 2 0 16,1 2-400-16,4-2-96 0,4-1-16 0,2-3 0 0,1-2-96 0,4-2-32 15,-3 0 0-15,6-3 0 0,0 1 160 0,3-4 32 16,0 0 0-16,2-1 0 0,0-2-240 0,0-2-32 15,0-2-16-15,-1 1 0 0,-2-2-160 0,0-1 0 16,-3 1 0-16,-8 3 0 0,7-8 128 0,-7 8-128 16,0 0 0-16,5-9 128 0,-5 9-128 0,0 0 0 15,0 0 0-15,0 0 0 0,-1-10 0 0,1 10 0 16,0 0 0-16,0 0 0 0,0 0 0 0,0 0 0 16,3-8-128-16,3 4 128 0,1-1 0 0,6 3-144 15,0-2 144-15,4 1 0 0,6-2-208 0,4-2 64 16,3 2 16-16,5-7 0 0,3 1 128 0,1-3-192 15,2-3 192-15,2-2-192 0,3-1 192 0,4-3 0 16,0-1 0-16,4-2 0 0,2-5 0 0,1-1 0 0,-1-4 0 0,-3-2 0 16,-3-3 0-16,-4-3 0 15,-3 3 0-15,-5-1 0 0,-5-1 0 0,-5 4 0 0,-6 3 0 0,-6 4 0 16,-4 9 0-16,-5 6 0 16,-2 1 0-16,-6 9 0 0,-5 2 0 0,-7 5 224 15,-6 7-48-15,-7 7-16 0,0 7-160 0,-6 4 128 0,-5 8-128 0,-2 4 128 16,-3 5 224-16,-7 6 32 0,-1 8 16 0,-1 6 0 15,0 1-80-15,4 3-32 0,4-3 0 0,3 0 0 16,5-7 48-16,4-3 16 0,6-2 0 0,4-8 0 16,5-1-64-16,3-8-16 0,4-6 0 0,4 0 0 15,3-7-16-15,2-4-16 0,5 0 0 0,2-2 0 16,6-9 0-16,1 0 0 0,4-6 0 0,5-3 0 0,3-1-240 0,-4 2 144 16,3-3-144-16,3 1 128 0,4 0-128 0,2 3 0 15,3-1 0-15,1 1 0 0,1 0-128 0,0 1 128 16,-1 1-160-16,0 0 160 15,-2 2-576-15,1 1-32 0,-2 0 0 0,0 1-10896 16,-2-2-2176-16</inkml:trace>
  <inkml:trace contextRef="#ctx0" brushRef="#br0" timeOffset="7368.29">23429 2475 8287 0,'-12'12'368'0,"7"-7"80"0,5-5-448 0,-11 6 0 16,4 2 0-16,7-8 0 0,0 0 2240 0,0 0 384 16,0 0 64-16,0 0 0 0,0 0-960 0,0 0-208 0,11 0-48 0,3-6 0 15,1-5-336-15,7-4-80 0,3-3-16 0,9-2 0 16,1-4-416-16,6-3-96 0,-2-7-16 0,1 0 0 15,-2-2 0-15,1-2 0 0,2-3 0 0,2-3 0 16,0-2-80-16,2-6-32 0,2-7 0 0,-3-2 0 16,-1-4-208-16,1-3-32 0,-5-8-16 0,-5-1 0 15,-4 1-144-15,-6 4 0 0,-4 4 0 0,-5 12 128 16,-4 9-256-16,-5 12-64 0,-2 9-16 0,-4 7 0 16,-4 5 208-16,-5 12 0 0,-5 4-160 0,-5 11 160 15,-10 6-128-15,-6 8 128 0,-5 7-160 0,-5 8 160 16,-4 9 0-16,-2 7 192 0,0 2-16 0,-1 7 0 15,-1 8 240-15,2 4 48 0,0 9 16 0,4-4 0 0,4-8-112 16,6-4-32-16,2-5 0 0,9-10 0 0,4-9 16 0,7-7 0 16,6-4 0-16,5-4 0 0,3-4-160 0,5-5-16 15,3 0-16-15,9-6 0 0,1-7-288 0,4-4-64 16,5-6-16-16,6-5-10640 16,1-3-2128-16</inkml:trace>
  <inkml:trace contextRef="#ctx0" brushRef="#br0" timeOffset="7494.92">24326 2303 24879 0,'-18'14'1088'0,"5"1"256"0,-1 5-1088 0,-1 4-256 16,1 3 0-16,-4 1 0 0,-5 5 2256 0,0-3 400 15,-1 0 80-15,2-5 16 0,1-3-1760 0,3-3-352 16,2-3-64-16,3-2 0 0,3 0-576 0,5-6 0 0,5-8 0 0,0 0 0 31,6 8-2096-31,5-6-320 0,6-6-64 0</inkml:trace>
  <inkml:trace contextRef="#ctx0" brushRef="#br0" timeOffset="8150.29">24650 2296 20271 0,'0'0'1792'16,"0"0"-1424"-16,0 0-368 0,-8 13 0 0,-1-5 288 0,-2 3-16 15,-6 0 0-15,-1 3 0 0,-1 0 1280 0,-1 4 256 16,-2-1 48-16,-1 2 16 0,1 4-592 0,-1 3-112 0,0 0-16 0,1 0-16 16,2 0-368-16,5-2-80 0,1 1-16 0,2-4 0 15,3-2-368-15,3-3-80 0,1-2-16 0,2-2 0 16,3-12 16-16,0 0 0 0,0 0 0 0,0 0 0 16,10 4 192-16,3-9 32 0,2-4 16 0,3-5 0 15,6-3-208-15,2-1-32 0,-1-1-16 0,2 0 0 16,0-2-208-16,2-6 128 0,3 1-128 0,-2-1 0 0,-1 4 0 0,-2 4 128 15,1 2-128-15,-4 2 0 16,-2 2 0-16,-3 5 0 0,-3 7 0 0,-4 1 0 0,-12 0 0 0,11 4 0 16,-11-4 0-16,7 15 0 0,-6 7 0 0,-2 5 0 15,-4-1 0-15,-2 6 0 0,-6 0 0 0,-2 2 144 16,-3 3 16-16,-1-1 0 0,-1-1 64 0,1-4 16 16,0-2 0-16,0-1 0 0,-2-4-112 0,4-6 0 15,1-2-128-15,5-3 192 0,2-4-64 0,4 0-128 16,5-9 176-16,0 0-176 0,0 0 0 0,0 0-256 15,15 2 32-15,3-7 0 16,1-4-2688-16,3-5-544 0</inkml:trace>
  <inkml:trace contextRef="#ctx0" brushRef="#br0" timeOffset="8720.14">25195 2642 12895 0,'-11'8'1152'0,"11"-8"-928"16,-7 3-224-16,2 2 0 0,5-5 1344 0,-4 8 208 0,4-8 48 0,0 6 16 15,3 5 64-15,3-5 16 0,2-2 0 0,3-2 0 16,4-3-368-16,2-1-80 0,1-1-16 0,1-2 0 15,-1-4-496-15,-1 3-96 0,3-5-32 0,-3 3 0 16,-1-4-80-16,-1 3-16 0,-1-3 0 0,4-5 0 16,-7 3-192-16,-2 4-64 0,-4-2 0 15,-4 4 0-15,-3 0 32 0,-2 2 0 0,-4-1 0 0,1 5 0 16,-6 2 176-16,-4 3 48 0,-3 6 0 0,-3 4 0 16,-1-2-384-16,-1 3-128 0,-3 3 0 0,1 1 144 15,0 1-144-15,1 4 0 0,-2 2 0 0,11-10 128 16,1-1-128-16,2 3 0 0,2-2 0 0,5 2 128 0,1-2-416 15,6-2-96-15,4-3 0 0,9 1-10496 16,5-6-2080-16</inkml:trace>
  <inkml:trace contextRef="#ctx0" brushRef="#br0" timeOffset="9125.25">25996 2669 17503 0,'0'0'1552'0,"-9"3"-1232"15,-3 5-320-15,0 1 0 0,-5-3 1344 0,-1 3 224 16,-1-1 32-16,-1 2 16 0,-2-1 112 0,1 2 32 16,-3 2 0-16,1-3 0 0,0 3-400 0,1-4-80 15,2 1 0-15,2 1-16 0,0-2-416 0,6 3-80 16,1-5 0-16,4 2-16 0,3-4-240 0,4-5-64 16,0 0 0-16,0 0 0 0,9 5-128 0,4-1-16 15,-1-5-16-15,6 0 0 0,0-3-96 0,4 1 0 16,-2 0-16-16,0-5 0 0,-1 2-176 0,-1 3 128 15,-3 1-128-15,-1-2 128 0,-2-1-128 0,-3 2 0 16,-9 3 0-16,0 0 0 0,0 0 128 0,0 0-128 0,0 0 128 0,2 13-128 16,-3-2 208-16,-2 2-32 0,1 0-16 15,-2-4 0-15,0 1-32 0,2-4 0 0,-1 2 0 0,3-8 0 16,0 0-128-16,0 0 0 0,0 0 0 0,6 5 128 16,2 0-128-16,1-3 0 0,0 0 0 0,2-2 0 15,1-3-832-15,3 1-160 16,0-1-32-16,1 2 0 0,1-4-1568 0,1 0-320 15,0 0-64-15</inkml:trace>
  <inkml:trace contextRef="#ctx0" brushRef="#br0" timeOffset="9441.58">26492 2692 25791 0,'0'0'2304'15,"1"8"-1856"-15,-1-1-448 0,-1-1 0 0,-2 4 912 0,-2-2 96 16,-3 1 16-16,1 1 0 0,-5 3 576 0,1 2 128 15,-2 0 32-15,-2 2 0 0,1-1-720 0,1 2-144 16,2 0-16-16,-2-3-16 0,1 0-352 0,4-1-80 16,0 2-16-16,3-5 0 0,2-2-224 0,3 0-64 15,0-9 0-15,0 0 0 0,8 5 208 0,3-4 48 16,3-3 0-16,3-6 0 0,2 0-96 0,4-3-16 16,2-1 0-16,2-3 0 0,1-1-144 0,4-1-128 15,1 1 192-15,2 0-192 0,2 4 160 0,0 2-160 16,-3-3 128-16,1 5-128 0,-2-2 128 0,-3 4-128 15,0-1 128-15,-4 5-128 0,-2 1 128 0,-1 2-128 16,-1 4 128-16,-4 0-128 0,-1 0 0 0,-3 4 0 16,0-3 0-16,-1 6 0 15,0-3-1024-15,-2 3-272 0,-1 1-64 0,1 0-10928 0,-2 1-2192 16</inkml:trace>
  <inkml:trace contextRef="#ctx0" brushRef="#br0" timeOffset="9908.52">22406 3145 19343 0,'-4'-5'1728'0,"4"5"-1392"0,0 0-336 16,0 0 0-16,0 0 272 0,0 0-16 0,0 0 0 0,0 0 0 15,0 0 1088-15,-2 13 224 0,-2 0 32 0,-2 1 16 16,1 3-304-16,-3 2-64 0,-2 3-16 0,-2 1 0 0,2 2-208 0,-4 3-32 15,0 3-16-15,0-4 0 16,-2 1-400-16,-1-2-64 0,4 3-32 0,2-4 0 16,1-3-272-16,0 0-48 0,1-4-16 0,2-4 0 0,1-1-144 0,1-2 128 15,0-3-128-15,5-8 128 0,0 0-128 0,0 0 0 16,0 0 0-16,0 0-176 16,10-5-1456-16,1-3-288 0,1-2-64 0</inkml:trace>
  <inkml:trace contextRef="#ctx0" brushRef="#br0" timeOffset="10199.45">22557 2693 23951 0,'0'0'2128'0,"0"0"-1696"15,-7-4-432-15,7 4 0 0,-7-4 1392 0,7 4 192 0,-7-5 32 0,7 5 16 16,-9-4-208-16,1 0-32 0,8 4-16 0,-6-2 0 16,6 2-848-16,0 0-160 0,-6-5-48 0,6 5 0 15,0 0-320-15,0 0 0 0,0 0 0 0,0 0 0 16,0 0-2080-16,11 4-336 15,-11-4-64-15</inkml:trace>
  <inkml:trace contextRef="#ctx0" brushRef="#br0" timeOffset="10540.84">23021 3365 28047 0,'-33'18'1232'0,"13"-5"272"0,0 3-1200 0,-3 3-304 0,-1 3 0 0,-2-1 0 0,-2-1 848 0,3-3 112 16,1 0 32-16,3-4 0 0,3-5-288 0,3 0-48 15,1-2-16-15,14-6 0 0,0 0-160 0,0 0-32 16,0 0-16-16,4-10 0 0,4-1 208 0,4-4 64 16,5-6 0-16,2-2 0 0,4 1-464 0,4 1-96 0,-2 1-16 15,4-2 0-15,2-1-128 0,2 4 0 16,1 1 144-16,-2 5-144 0,-2 4 0 0,-3 5 0 15,0-1 0-15,-2 5 0 0,-3 4 0 0,-3 2 0 16,-3 8 0-16,-3 4 0 0,-3 2 0 0,-3 5 0 16,-2 3 0-16,-3-1 0 0,-2 1 0 0,-1 1 0 0,-3-5 0 15,0 3 0-15,-1-1 0 0,1-2 0 16,2-4 0-16,1 2 0 16,1-3-1792-16,3-3-256 0,4-4-64 0,4-1-16 0</inkml:trace>
  <inkml:trace contextRef="#ctx0" brushRef="#br0" timeOffset="11027.02">24254 3591 16575 0,'2'-10'736'0,"-2"10"160"0,3-9-720 16,1 3-176-16,-4 6 0 0,3-10 0 0,-5 0 784 0,1-4 128 15,-1-3 32-15,-2 1 0 0,-1 2-96 0,-2 1-16 16,-1-1 0-16,-3 4 0 0,1 1 160 0,-5 4 32 16,-2 1 0-16,-2 4 0 0,-1 0-32 0,-8 5 0 15,-4 0 0-15,-1 4 0 0,-1 3-432 0,0 4-96 16,-2 4-16-16,2 2 0 0,-1 1 64 0,4 0 0 16,0 2 0-16,3 4 0 0,3-4-128 0,3 0-32 15,4-3 0-15,6-3 0 0,3-2-112 0,5 0-32 16,5-8 0-16,5 0 0 0,5-5 80 0,4-3 16 15,3-4 0-15,8-1 0 0,4-4-128 0,3-3-32 16,2-4 0-16,5-1 0 0,3-2-16 0,1-1-128 16,2 0 192-16,-4-3-64 0,-3-5-128 0,-2 2 0 15,-2-4 0-15,-4 1 0 0,0-3 0 0,-3-2 0 0,-4-1 0 0,-1-3 128 16,-3-2-128-16,1-3 0 0,-6 2 0 16,0 7 0-16,-5 7-208 0,-3 7-32 0,-4 5 0 0,-3 6 0 15,0 8 96-15,0 0 16 0,-11 8 0 0,-4 9 0 16,-3 11 128-16,-4 4-160 0,-2 7 160 0,-1 3-160 15,-2 8 160-15,-3 6 0 0,-5 5 0 0,-2 4 0 16,-2 5 0-16,1-6 0 0,5 1 0 0,6-6 0 16,7-7-1120-16,7-3-192 0,5-3-32 15,7-9-16-15,5-8-1056 0,5-3-208 0,11-2-32 0,8-10-16 16</inkml:trace>
  <inkml:trace contextRef="#ctx0" brushRef="#br0" timeOffset="11381.38">24479 3739 21183 0,'0'0'944'0,"-7"4"192"0,7-4-912 0,-8 4-224 15,8-4 0-15,0 0 0 0,-5 8 1600 0,5-8 288 16,0 0 48-16,0 0 16 0,0 0-560 0,14 5-112 15,2-3-32-15,0-2 0 0,3-2-480 0,4 0-112 16,2-3-16-16,6 0 0 0,-2-2-128 0,0-1-16 16,0 1-16-16,-1-2 0 0,-2 0-96 0,-3 3 0 15,-2-3-16-15,-6 4 0 0,-1-1-176 0,-2 1-16 16,-4 1-16-16,-8 4 0 0,0 0-160 0,0 0 0 16,0 0 0-16,-11 2 0 0,-3 5 512 0,-2 2 32 0,-5-2 0 0,-1 5 0 15,-4 4-336-15,-1 2-64 0,1-3-16 0,2 0 0 16,-1-1-128-16,6 2 0 0,3-4 0 0,4 2 128 15,5-3-128-15,3 0 0 0,3 0 0 0,7-2 0 16,8-2-192-16,6-1-32 0,6-3 0 0,3-5-11840 16,7-1-2368-16</inkml:trace>
  <inkml:trace contextRef="#ctx0" brushRef="#br0" timeOffset="11769.17">25649 3605 28559 0,'-2'11'2544'0,"1"-3"-2032"15,1 6-512-15,-4 4 0 0,1 5 1440 0,-4 3 192 16,-3-2 32-16,-1 2 16 0,-3-1-1072 0,-3 5-224 16,-2-1-32-16,-10 17-16 0,1-7 48 0,-1 2 0 15,-1 1 0-15,1-4 0 0,-3-2-176 0,6-7-16 16,3-2-16-16,4-7 0 0,1-2 240 0,5-4 48 15,3-8 16-15,10-6 0 0,0 0 288 0,0 0 64 0,0 0 16 0,8-5 0 16,4-8-128-16,6-2-16 0,5-8-16 0,2-1 0 16,3-5-496-16,3-2-192 15,1-4 176-15,3-5-176 0,5 0 128 0,5-5-128 0,6 3 0 0,-14 12 144 16,4-6-144-16,0 4 0 0,-1 3 0 16,1 5 0-16,0 2 0 0,-3 8 0 0,-4 3-144 0,-3 5 144 15,-1 8 0-15,-5 5-128 0,-4 5 128 0,-6 6 0 16,-4 2 0-16,-3 7 0 0,-4 1 0 0,-5 4 0 15,-6 1 0-15,1-1 0 0,-5 1 0 0,-9 15 0 16,1-6 0-16,0-6 0 0,0-7 0 0,0-6 0 16,1-6-432-16,2-4 32 0,4-3 0 0,2-1 0 15,3-4-1040-15,7-5-208 0,0 0-32 16,-8-5-16048-16</inkml:trace>
  <inkml:trace contextRef="#ctx0" brushRef="#br0" timeOffset="12531.11">26022 4063 15887 0,'0'0'704'0,"0"0"144"0,-6 1-672 0,0 1-176 16,-2-2 0-16,2 0 0 0,-1 0 1648 0,0 0 288 16,-1 0 64-16,-1 0 16 0,0 0-160 0,0 0-48 0,-1 0 0 0,-1 0 0 15,-1 0-304-15,-3 0-64 16,0 0-16-16,-2 0 0 0,0 0-320 0,-2-3-64 16,-2-1-16-16,1-1 0 0,-2 1-448 0,1 2-112 15,-2-2-16-15,0-2 0 0,0-2-288 0,-9-2-160 0,6 2 160 0,3-1-160 16,2 0 0-16,4-1-208 0,1 1 16 15,6 0 0 1,0 2-2800-16,1-6-544 0</inkml:trace>
  <inkml:trace contextRef="#ctx0" brushRef="#br0" timeOffset="13915.33">21350 245 10127 0,'9'-3'896'0,"1"1"-704"0,0-2-192 0,0-1 0 16,0-2 1360-16,1 2 240 0,-5-1 64 0,-1 1 0 15,-1-2 32-15,-2-1 16 0,-2 1 0 0,0 1 0 16,-5-2-208-16,-4 2-32 0,-3-3-16 0,-5 8 0 0,7 5-544 0,-7 2-96 16,-4-2-32-16,-2 3 0 0,-5 2-320 0,-3 0-64 15,-2 4-16-15,-1 1 0 0,-28 11 208 0,7-1 48 16,4-2 0-16,2 1 0 0,2 4-256 16,19-10-64-16,-5 6 0 0,-2 1 0 0,0 4 64 0,-2-2 0 15,0 3 0-15,0-4 0 0,2 3-16 0,-28 18 0 16,15-6 0-16,11-12 0 0,7-8-112 0,4-1-32 15,3-5 0-15,6-1 0 0,3-1-32 0,3-3-16 16,4-1 0-16,7-8 0 0,-5 9-176 0,5-9 192 16,2 12-192-16,7 0 192 0,5 1-48 0,5 1 0 15,4-2 0-15,5 0 0 0,6 0-16 0,3 1 0 16,1 0 0-16,0 2 0 0,1 2-128 0,-3-1 0 16,0 2 0-16,1 1 128 0,2 1-128 0,2 3 0 15,0 0 0-15,-2-1 0 0,-2 1 0 0,-3 2 0 0,-1 0 0 0,-10-7 0 16,0 0 0-16,0 0 0 15,-1 0 0-15,-3-1 0 0,-2 3 0 0,-1-3 0 16,-1 0 0-16,-2-1 0 0,-2 1 0 0,-2-1 0 0,-3 0 0 0,-1-4 0 16,-1 1 0-16,-1 0 0 0,-2-1 128 0,-2-3-128 0,-2 2 0 15,1-4 0-15,-1 2 144 0,-1-3-144 16,1 1 128-16,-4 0-128 0,3-3 128 0,-1 1-128 16,0-2 144-16,5-3-144 0,-7 1 192 0,0-1-192 15,1 0 160-15,-2-1-160 0,-1-2 128 0,0 1-128 0,1-1 128 16,-3-1-128-16,0-1 0 0,-3 0 128 0,-3 1-128 0,2-2 0 15,-3-2 0-15,-2 3 128 0,1-2-128 0,-4 0 0 16,-4 0 0-16,-9-7 0 0,0-1 0 16,2 1 0-16,3-2 0 0,1 4 0 0,-2-5 0 0,4 1 0 15,-1-2 0-15,-1 1 0 0,1 1 0 0,4-2 0 16,3-1 0-16,2 0 0 0,-1 0-128 0,2 2 128 16,3 1-160-16,1 0 160 0,1 4-144 0,5 0 144 15,0-2-128-15,2 2 128 0,1-1 0 0,1-1-160 16,5-3 160-16,0 1 0 0,4-1 0 0,0 1-128 15,1-1 128-15,4-1 0 0,2-2 0 0,3 1-128 16,3 1 128-16,2-3 0 0,0-4-208 0,4 3 64 16,1-3 16-16,0-1 0 0,1-1-48 0,1-2 0 15,3 1 0-15,0-1 0 0,0 1 48 0,-7 9 0 16,2-2 0-16,3 0 0 0,2-1 128 0,-9 3-160 16,2 0 160-16,0-3-160 0,1 2 160 0,-1-2 0 15,0 3-144-15,1 2 144 0,-1-1 0 0,17-13 0 16,-6 8 0-16,-4 6 0 0,-5 4 0 0,-2 3 0 0,-4-3 0 0,-3 5 0 15,-2-2 0-15,-2 5-144 0,-2-3 144 16,-9 8 0-16,9-5-224 0,-9 5 64 0,0 0 16 16,0 0 0-16,5-6 144 0,-5 6-128 0,0 0 128 0,0 0-128 15,-9-5 128-15,-2 5 0 0,-5 1-144 0,-3 4 144 16,-3-2-176-16,-4 2 48 0,-2 3 0 0,0-3 0 16,-1 1 128-16,-2 3 0 0,0-2 0 0,-1 1 0 15,-1-4 0-15,0-2 0 0,-4 2 0 0,-1 1 0 0,-3 2 0 0,-1-3 0 16,0 2 192-16,2 4-64 0,1-2-128 15,5 1 144-15,4-2-144 0,3 3 160 0,3-2-160 0,3 2 0 16,4-3 144-16,3 1-144 0,0-2 0 16,5 4 0-16,2-1 0 0,6-1 0 0,0 0 0 0,1 5 0 15,1 0 0-15,3 2 0 0,1 3 0 0,3-1 0 16,2 1 0-16,10 16 0 0,-1 0 0 0,0 0 0 16,-1-1 0-16,0-4 128 0,-2-1-128 0,1 3 0 15,-3-2 0-15,0 1 0 0,-3 3 0 0,1 0 0 16,-2 2 0-16,1-3 0 0,2-2 0 0,0 2 0 15,-2-3 0-15,3-1 0 0,1 0 0 0,3 0 0 16,3 1 0-16,0-5 0 0,2 0 0 0,4-3 0 16,2-2 0-16,3 0 128 0,1-3-128 0,4-4 0 15,2-2 128-15,-12-5-128 16,3 0-1680-16,0-1-416 0</inkml:trace>
  <inkml:trace contextRef="#ctx0" brushRef="#br0" timeOffset="15350.98">2546 1851 10127 0,'0'0'896'0,"0"0"-704"0,-9-2-192 0,3 1 0 15,-3-1 1648-15,0 1 288 0,-1 0 64 0,0-1 16 16,-2 2-272-16,2 0-48 0,10 0-16 0,-9 0 0 15,9 0 0-15,0 0 0 0,0 0 0 0,0 0 0 0,0 0-592 0,0 0-112 16,0 0-16-16,13 4-16 0,5-1-288 0,5-2-48 16,2 2-16-16,5-2 0 0,5-1-80 0,2-1 0 15,2-2-16-15,4 2 0 0,4 1-240 0,0-1-32 16,2 1-16-16,-1 0 0 0,-2 0-208 0,1 1 144 16,-3-1-144-16,-11 1 128 0,3 0-320 0,-2 1-80 15,-1-1-16-15,-1 0-16224 0</inkml:trace>
  <inkml:trace contextRef="#ctx0" brushRef="#br0" timeOffset="15881.43">5906 2084 14735 0,'0'0'1312'0,"0"0"-1056"0,0 0-256 0,12-1 0 16,0 1 848-16,-1 0 112 0,-11 0 32 0,14-2 0 15,1 2 688-15,5-1 144 16,1 0 32-16,6 0 0 0,3-2-144 0,8-1-32 0,2 3 0 0,7-2 0 15,2 2-608-15,4-1-128 16,0-3-32-16,2-2 0 0,2 2-464 0,1 3-112 16,1-2-16-16,2 0 0 0,1 1-320 0,0 2 0 0,-2 0 0 0,-5 0-15760 15</inkml:trace>
  <inkml:trace contextRef="#ctx0" brushRef="#br0" timeOffset="16630.38">4004 5776 5519 0,'-10'-7'496'0,"2"3"-496"0,-3 0 0 0,1-2 0 0,1 2 1856 0,0 0 288 15,-1 0 48-15,1 1 16 0,9 3-320 0,-9-4-64 16,9 4-16-16,0 0 0 0,-8-2-96 0,8 2-32 16,0 0 0-16,0 0 0 0,0 0-384 0,0 0-80 15,10 7 0-15,7-3-16 0,6-2-144 0,6 1-32 16,7-3 0-16,4 0 0 0,7-2-160 0,4 0-32 16,4-7-16-16,3 4 0 0,3-1-192 0,2-2-48 15,-2 0 0-15,-2 2 0 0,-1-2-208 0,-4 2-48 16,-2-3-16-16,-5 3 0 0,-6-1-128 0,-4 0-32 0,-3 0 0 0,-3 1 0 15,-5 2-320-15,-3 2-64 0,-5-1-16 0,-5 3-17552 16</inkml:trace>
  <inkml:trace contextRef="#ctx0" brushRef="#br0" timeOffset="17362.78">11443 5654 15663 0,'-9'3'1392'0,"9"-3"-1120"15,0 0-272-15,0 0 0 0,0 0 1760 0,0 0 288 16,9 11 64-16,6 0 16 0,7 0-144 0,8-3-48 16,8-2 0-16,7 0 0 0,7-1-320 0,5 4-64 15,5-2-16-15,8 4 0 0,5-3-640 0,1 1-128 16,-1-4-16-16,-24 0-16 0,5 0-400 0,1 1-80 15,1-2 0-15,-1 2-16 0,1 2-240 0,-1-3 176 16,-1 1-176-16,-3 1 160 16,-6-3-864-16,-3 2-192 0,-2 3-16 0,11 5-15776 0</inkml:trace>
  <inkml:trace contextRef="#ctx0" brushRef="#br0" timeOffset="22664.52">9541 1686 10943 0,'0'0'480'0,"0"0"96"0,-9-2-448 0,0 0-128 16,9 2 0-16,-10 3 0 0,0-3 800 0,0 0 144 16,-2 0 16-16,2 1 16 0,1 0-128 0,0 1-16 15,2-1-16-15,7-1 0 0,-9 0 80 0,9 0 0 16,-10 0 16-16,10 0 0 0,0 0-16 0,0 0 0 15,0 0 0-15,0 0 0 0,-9 0-64 0,9 0-32 16,0 0 0-16,0 0 0 0,0 0-224 0,0 0-64 16,9-1 0-16,5-1 0 0,0 0 0 0,3-1-16 0,4-3 0 0,3 1 0 15,3-4-64-15,2 1-16 0,4 2 0 16,4-4 0-16,2 2-112 0,3-2-32 0,1 2 0 0,4 1 0 16,2 2-48-16,0 1-16 0,5-4 0 0,2 1 0 15,-3 2-48-15,0-2-16 0,2 3 0 0,2 2 0 16,2 1-16-16,0-2 0 0,1 0 0 0,1 1 0 15,1 1-128-15,1-1 192 0,-1 1-192 0,2 0 192 16,2 1-192-16,0 1 0 0,-3-1 0 0,2 0 0 0,-3-1 0 0,1 1 0 16,-4 0 128-16,4 2-128 0,2 5 0 0,-2-3 0 15,-2-1 0-15,1 0 128 0,3-2-128 0,-1 0 192 16,-2-1-192-16,2 4 192 0,0-1-64 0,4-1 0 16,-1 0 0-16,2-2 0 0,-1 0 64 0,0 0 16 15,2 0 0-15,2 0 0 0,1 2-208 0,0-1 176 16,-1-1-176-16,0 0 160 0,1 0-160 0,-1 2 128 15,-1-1-128-15,0 1 128 0,-1 2-128 0,3-1 0 16,-2-1 0-16,0-2 0 0,0 2 0 0,0 0 0 16,1 1 128-16,-1-1-128 0,-4 2 0 0,3-1 0 15,-1-2 144-15,-2 0-144 0,-2-1 128 0,0 1-128 16,-3 2 128-16,0-2-128 0,-1 1 128 0,3-2-128 0,2-2 160 0,-4 1-160 16,1 0 144-16,-1-1-144 0,0 1 128 0,0 1-128 15,1 0 160-15,-1-1-160 0,2-2 192 0,-1 2-192 16,3-1 128-16,-2 0-128 0,-5 1 0 0,2 1 0 15,1 0 160-15,0 0-160 0,-2-1 128 0,1 1-128 16,-3-2 0-16,3 1 0 0,-1 0 128 0,1-2-128 16,0 3 0-16,-1 2 0 0,-2-1 0 0,0-1 0 15,0-1 0-15,-1 1 128 0,0-2-128 0,0 2 0 16,-2 0 0-16,1 0 0 0,0 2 0 0,-2 0 0 16,-1 1 0-16,-1-2 0 0,-1-1 0 0,2 1 0 15,0 1 0-15,-1 1 0 0,-2 0 128 0,0-2-128 0,2 3 0 0,-1 0 0 16,-3-2 0-16,1 2 0 0,2-1 0 0,1-2 0 15,2-1 0-15,-2 1 0 0,-3 3 0 0,1 1 0 16,2 2 0-16,-1-4 0 0,-1 1 0 0,2 0 0 16,0 0 128-16,1-3-128 0,2 0 0 0,-2 2 0 15,-2-1 0-15,-3 2 0 0,3 3 0 0,-1-2 0 16,-2-2 0-16,0 1 0 0,2 0 0 0,-2-1 0 16,-3-3 0-16,1 1 0 0,-2 1 0 0,1 0 0 15,-2 0 0-15,-1 2 0 0,-4 0 0 0,1 0 128 16,-1 0-128-16,0-1 0 0,-1-1 0 0,0-2 128 15,-1-2-128-15,-3 2 0 0,-3 0 0 0,0-1 128 16,1 0-128-16,0 0 0 0,-2 1 0 0,-2 1 128 16,-1-1-128-16,-3 0 0 0,0 0 0 0,-2 0 0 15,-2 0 128-15,-3 0-128 0,-4 0 0 0,-2 0 0 0,-10 0 0 0,0 0 0 16,0 0 0-16,0 0 0 0,0 0-144 0,-15 9-11680 16,-5-2-2320-16</inkml:trace>
  <inkml:trace contextRef="#ctx0" brushRef="#br0" timeOffset="42011.38">6567 11464 16175 0,'-4'-16'704'0,"3"4"176"0,1 4-704 0,1-6-176 0,0 1 0 0,0 3 0 16,2-2 1264-16,-3 12 208 0,1-11 64 0,-1 11 0 16,4-9-384-16,-4 9-64 0,0 0 0 0,0 0-16 15,0 0-144-15,0 0-32 0,0 0 0 0,0 0 0 0,0 0-240 0,1 8-48 16,-1 3-16-16,0 4 0 0,-1 2 96 0,0 3 16 16,-3 3 0-16,0 9 0 0,-1 1-192 0,-8 35-16 15,1-3-16-15,0 1 0 0,-1 2-160 0,1-5-16 16,-1 2-16-16,-1-5 0 0,-3 0-80 0,1-3-16 15,-3-1 0-15,1-4 0 0,-1-3 240 0,3-2 32 16,-1 2 16-16,2-6 0 0,-2 1-96 0,2-4-32 16,1-2 0-16,-1-2 0 0,1-5-96 0,2 1-32 0,2-4 0 15,1 0 0-15,0-5-96 0,2 0-128 0,-1 0 176 0,6-3-176 16,0-2 160-16,4 0-160 0,-1-3 128 16,3-2-128-16,3-1 144 0,0 1-144 0,4-4 160 0,0 1-160 15,3-5 160-15,4 0-160 0,4 0 160 0,1-1-160 16,3-3 128-16,1 2-128 0,7-1 0 0,0 1 144 15,-3 1-144-15,5-3 160 0,2 0-160 0,3 2 160 16,-1-2-160-16,4 2 0 0,0-3 0 0,3 0 0 16,1 0 0-16,2 0 0 0,0-2 0 0,3 1 0 15,-1 1 0-15,0 0 0 0,2 0 0 0,1 0 0 16,3 0 0-16,0-1 0 0,2-2 0 0,-2 1 0 16,5-3 0-16,-1 2 0 0,2 3 0 0,0-2 0 15,1-1 0-15,1 2 0 0,0-2 128 0,2 1-128 16,0-3 0-16,2 2 0 0,1 3 0 0,3 1 0 15,1 1 0-15,1-1 0 0,-2-1 0 0,1 0 128 16,0 1-128-16,3-1 0 0,-1 0 0 0,2-1 0 0,0-3 0 0,1 0 0 16,0-1 0-16,0 1 0 0,1 1 0 0,0 0 0 15,0 1 0-15,-1-1 0 0,-2-1 0 0,0 0 0 16,2 1 0-16,2-1 0 0,-2 4 0 0,2-2 0 16,-1 1 128-16,0 0-128 0,2-2 0 0,-1 1 0 15,2 2 0-15,0 2 0 0,-1 0 0 0,-1 0 0 16,1 1 0-16,1-1 0 0,2 2 0 0,-1 2 0 15,-1-2 0-15,3 0 0 0,-1 5 0 0,4-3 0 16,2 2 0-16,-1 0 0 0,0-5 0 0,1 0 0 16,0-1 0-16,3 1 0 0,2 1 0 0,-3-3 0 15,-4-2 0-15,3 2 128 0,4 2-128 0,-1-2 0 16,1 0 0-16,-1 0 0 0,0 3 0 0,2-1 0 0,-2 2 0 0,2-1 0 16,-1-2 0-16,1 3 0 0,1 3 0 0,2-2 0 15,-1 2 0-15,-1-2 0 0,-3-1 0 0,1 3 0 16,2 0 0-16,1-2 0 0,2-1 0 0,1-1 0 15,-2 1 0-15,2 3 0 0,6-3 128 0,-4-1-128 16,1-4 0-16,-1 1 0 0,2 0 0 0,0-1 0 16,0-1 0-16,-1 0 0 0,-1-2 128 0,0 2-128 15,4 1 0-15,-4 0 0 0,-5-3 144 0,4 2-144 16,-1 0 0-16,0 1 0 0,2 0 0 0,-4 0 0 16,-2-3 0-16,3 3 0 0,-2 0 0 0,3-1 0 15,-2-2 0-15,-1 1 0 0,3 0 0 0,3 1 0 16,1 0 0-16,-3-2 0 0,-4 1 0 0,1-1 128 15,0 2-128-15,0 0 0 0,-1-2 0 0,-1 1 0 16,-1-1 0-16,1 2 0 0,3 1 0 0,-2 0 128 0,-2-3-128 0,0 2 0 16,0 1 0-16,0 0 0 0,0-1 0 0,1-3 0 15,-5 0 0-15,1 3 0 0,2 2 0 0,0-1 0 16,-1-1 0-16,1-2 0 0,-1 2 128 0,3 0-128 16,-1 1 160-16,-1-1-160 0,0-5 0 0,-1 3 0 15,1 0 0-15,3 1 0 0,1-1 0 0,-5-3 0 16,1-2 0-16,-2 4 0 0,-1 2 0 0,0-2 0 15,2 0 0-15,-5 0 0 0,-2 0 0 0,0 1 0 16,0-1 0-16,-1 1 0 0,-2-2 128 0,2 4-128 16,-4-3 176-16,5 0-176 0,1 3 192 0,-2-2-64 15,-2 1 0-15,-1-1-128 0,-1 1 160 0,4-1-160 0,-2-1 128 0,2 3-128 16,-3-1 0-16,-2 0 0 16,-4 1 128-16,1 0-128 0,0 0 0 0,1-2 0 0,1 3 0 0,-4 0 0 15,-1 0 0-15,-2 0 0 0,1 0 0 0,0 1 0 16,2 1 0-16,-3 0 0 0,-3-1 0 0,1 1 0 15,-6-1 0-15,2 0 0 0,-2 3 128 0,4-1-128 16,0-1 0-16,-3-1 0 0,-2-1 0 0,-3 0 0 16,-4 0 0-16,1 2 0 0,-2-1 0 0,3 0 0 15,1 2 0-15,2-1 160 0,-3 1-160 0,-5-3 160 16,0 0-160-16,-2 1 0 0,5-1 0 0,-2 3 0 16,0-2 0-16,2-1 128 0,-1 0-128 0,-2 0 128 15,-4 0-128-15,-2 0 0 0,-3 0 0 0,-1 0 128 16,-2 0-128-16,-1 1 0 0,1 0 0 0,-1 2 128 15,1-1-128-15,2 4 0 0,-4-4 0 0,-1 2 0 16,-3-2 0-16,-3 1 0 0,-2 0 0 0,-3 0 0 0,-4 1 0 0,1-1 0 16,1 1 0-16,-2-1 0 0,-4 2 0 0,-1-1 128 15,-3 0-128-15,-2 0 0 0,-1 1 0 0,1-1 0 16,-4-2 0-16,0-2 0 0,-3 2 0 0,-9-2 128 16,10 2-128-16,-10-2 128 0,7 0 48 0,-7 0 0 15,0 0 0-15,0 0 0 0,8-4 16 0,-8 4 16 16,4-11 0-16,0-1 0 0,-2 0-48 0,-1-4-16 15,-2-3 0-15,0-2 0 0,0-8-144 0,1 1 0 16,-4-3 144-16,4-3-144 0,-1-3 0 0,1-2 0 16,0-6 0-16,0 1 128 0,0-6-128 0,2-3 0 15,1-2 0-15,-1 0 128 0,2-3-128 0,1-1 0 16,1 2 128-16,1 1-128 0,0-4 0 0,2 1 0 16,0 2 0-16,1-1-128 0,-1 1 128 0,1 4 0 0,2 2 0 0,-1 0 0 15,0 4 0-15,-1 0 0 0,0-3 0 16,-1 3 0-16,2 4 0 0,-1-3 0 0,2 2 0 0,1 1-128 15,-1 0 128-15,0 2-192 0,-2 3 192 0,-1 3-192 16,-3 0 16-16,2 3 0 0,-2 0 0 0,0 4 0 16,-2 0 176-16,1 4-208 0,-1-5 80 0,0 7 128 15,-2 3-192-15,0 1 192 0,-1 1-192 0,-1 0 192 16,0 1-144-16,-1 2 144 0,-1 1 0 0,2 3 0 16,-2-2 0-16,-2 3 0 0,-2-1 0 0,-1 5 0 15,-1-2 0-15,-3 1-128 0,-3 1 128 0,-1 2 0 16,-1-3 0-16,-2 3 0 0,-3 1 0 0,-1 1 0 15,-3-1 0-15,-3 2 0 0,-2-2 0 0,-1 2 0 0,1 0 0 16,-2 2 0-16,-2-2 0 0,-3 0 0 16,-4 0 0-16,1 0 0 0,-6 0 0 0,-4 2 0 0,-6 1-128 0,-5-1 128 15,-5 3 0-15,-1-1 0 0,-2-3 0 0,-1 2-128 16,0-1 128-16,-8 1 0 0,-6 2 0 0,-1 0 0 16,-1-2 0-16,0 1 0 0,-2-2 0 0,-5 3 0 15,-6-1 0-15,3-1 0 0,-1 0 0 0,-3 4 0 16,-6-2 0-16,-3-1 0 0,-3 1 0 0,-1 2 0 15,0 1 0-15,-4 0 0 0,-10-5 0 0,3 1 0 16,2 3 0-16,-2-1 0 0,-5-4 0 0,1 1 0 16,2-1 0-16,-2 2 0 0,-6 1 0 0,3-1 0 15,0-3 0-15,-1 2 0 0,-4-2 0 0,0 2 0 16,0 3 0-16,0-3 0 0,1-3 0 0,-1 0 0 16,-1 1 0-16,-1 0 0 0,-2-1 0 0,0 2 0 0,0-2 0 0,0 1 0 15,1 0 0-15,-4 2 0 0,1 0 0 0,1 0 0 16,2-3 0-16,-1 0 0 0,-1 0 0 0,5 0 0 15,3-3 0-15,-1-2 0 0,0 3 0 0,-1-1 0 16,3 1 0-16,-1-3 0 0,0-3 0 0,2 4 0 16,3 3 0-16,-3-3 0 0,-3-2 0 0,2 2 0 15,1 3 0-15,-2-1 0 0,-3 1 0 0,0 0 0 16,1 0 0-16,-1 1 0 0,-5 0 0 0,3 1 0 16,2 0 0-16,-1 0 0 0,-4-1 0 0,1 2 0 15,4 0 0-15,0 1 0 0,2-3 0 0,0 1 0 16,2 3 0-16,1-2 0 0,-1-2 0 0,2 2 0 15,3-1 0-15,-1 0 0 0,-2 2 0 0,3 1 0 16,-2 1 0-16,2-3 0 0,-2-2 0 0,2 3 0 16,5-1 0-16,-3 2 0 0,-2-3 0 0,2 4 0 0,3 1 0 0,0-4 0 15,-1 1 0-15,1 0 0 0,1 3 0 0,-1-1 0 16,0 2 0-16,5 1 0 0,0-6 0 0,3 2 0 16,1 4 0-16,0-2 0 0,-3-2 128 0,5 4-128 15,4-2 0-15,-2-1 144 0,-1 3-144 0,2-5 128 16,2-1-128-16,3 3 128 0,1 2-128 0,1-1 0 15,-2-3 0-15,4 1 128 0,2 1-128 0,0 0 0 16,2-1 0-16,1 0 0 0,0-1 0 0,4 0 0 16,3 1 128-16,1-1-128 0,-3 2 0 0,2-3 0 15,3-2 0-15,3 3 0 0,2-1 0 0,1 1 0 16,-3 1 0-16,1-2 0 0,-2-2 0 0,2 0 0 16,6 0 0-16,-2 4 128 0,1 1-128 0,0-2 0 0,0-3 0 0,-2 1 0 15,6 0 0-15,1 2 0 0,2 1 0 0,-1-1 0 16,-1 0 0-16,3-2 0 0,2 2 128 0,0-3-128 15,3-1 0-15,0 1 0 0,2-2 144 0,1 4-144 16,2-1 0-16,0-1 0 0,-2-1 0 0,1-1 0 16,-1 1 0-16,4 0 128 0,2-1-128 0,0 2 0 15,-2 0 0-15,-1 0 128 0,1 6-128 0,1-5 0 16,1-1 128-16,2-3-128 0,3 2 160 0,2 0-160 16,1-1 192-16,3 0-48 0,2 1-16 0,0-1 0 15,2 0 0-15,0-1-128 0,1 1 192 0,2-1-64 16,0 1-128-16,4-2 128 0,0 0-128 0,2 0 128 15,0-1-128-15,2-2 128 0,4 3-128 0,1 1 128 16,3-1-128-16,3-1 0 0,3 3 0 0,2 0 0 16,3 2-128-16,8 0-64 0,0 0-16 0,0 0 0 15,0 0-3264-15,18 6-656 0</inkml:trace>
  <inkml:trace contextRef="#ctx0" brushRef="#br0" timeOffset="46979.63">26270 11759 3679 0,'0'0'320'0,"0"0"-320"0,0 0 0 0,0 0 0 16,0 0 2048-16,0 0 320 0,0 0 80 0,0 0 16 16,0 0-1168-16,0 0-224 0,0 0-48 0,0 0-16 0,0 0-112 0,0 0-32 15,13-2 0-15,-2-2 0 0,1-2 64 0,1-1 16 16,1 3 0-16,1 1 0 0,1-5-176 0,3 3-48 15,2 2 0-15,0 0 0 0,5 0-400 0,-1 3-64 16,4 3-32-16,5 0 0 0,1-3-32 0,7 5 0 16,3 3 0-16,-1 1 0 0,-2 1 0 0,-1-1-16 15,-4 0 0-15,-2-1 0 0,1 3 80 0,2-1 32 16,-6 3 0-16,2 1 0 0,2 0 32 0,2 0 0 16,1 4 0-16,-1-1 0 0,0 1-96 0,-1 4-16 15,-1-1 0-15,-4 1 0 0,-3-2-208 0,-2 2 128 16,-3 1-128-16,-1 0 0 0,-2 0 0 0,-1 1 128 15,0-1-128-15,-1 0 0 0,-3 1 0 0,1 1 0 16,-2-2 128-16,-1 2-128 0,0 0 0 0,-1-3 0 16,1 6 128-16,-3-5-128 0,-1-1 0 0,0 2 0 15,-1-1 128-15,0-1-128 0,-1-1 0 0,-3-1 0 0,0 3 128 16,-1-2-128-16,0-2 192 0,-2 2-16 0,1 1 0 16,-1 2 0-16,-2-4 64 0,-1 1 16 15,-2-1 0-15,1 2 0 0,-2-2-16 0,-1 2 0 16,1-1 0-16,-1-2 0 0,-1-1 80 0,-1 1 32 15,1 0 0-15,-2 0 0 0,2 2-64 0,-2-2-16 16,1 0 0-16,-1 1 0 0,-1-2-64 0,0 2-16 0,2-1 0 16,-2 0 0-16,0-1-64 0,-1 1 0 0,-4 0-128 0,1-1 192 15,-1 0-192-15,0 0 144 0,-1 0-144 0,0-1 128 16,-2 1-128-16,1-1 0 0,-1-2 144 0,-2 0-144 16,-3-2 144-16,3 1-144 0,-2 1 192 0,-1 0-192 15,-1 1 176-15,-1-2-176 0,0 0 160 0,0 2-160 16,0 1 0-16,-2-1 128 0,2-1-128 0,-1 2 0 15,-1-1 0-15,2-2 0 0,0 0 128 0,0 2-128 16,-2 0 0-16,1 2 0 0,1 0 0 0,0-2 0 0,-2 2 176 16,2 0-176-16,-3-2 192 0,-1-2-192 0,0-2 288 15,-1 2-48-15,-1 1-16 0,2-1 0 0,1-4-32 16,2 3 0-16,-1 0 0 0,2-2 0 0,0 1-64 0,2 0 0 16,2-2-128-16,0 3 192 0,-3-1-192 0,2-2 128 15,2 2-128-15,1-3 0 0,1 0 128 0,-1-1-128 16,1 3 0-16,0-2 144 0,-1 0-144 0,0-1 0 15,-2 2 0-15,1-4 0 0,-1 4 0 0,0-1 0 16,-3 1 128-16,2-2-128 0,-4 1 0 0,4-3 0 16,-2 3 0-16,0-2 128 0,0 0-128 0,2 1 160 15,-1-4-160-15,3 1 160 0,1 2-160 0,-1-2 0 16,-1-1 0-16,-1 3 0 0,5-2 0 0,2-3 0 16,1 1 128-16,0-1-128 0,2 0 0 0,0 1 0 15,2-1 0-15,9-2 0 0,-10 0 0 0,1 1 0 16,9-1 0-16,-9 3 0 0,9-3 0 0,0 0 0 15,-8-3-192-15,8 3 192 16,-9-3-832-16,9 3-32 0,-6-5-16 0,6 5 0 16,-5-7-1712-16,1 0-352 0,3-2-64 0</inkml:trace>
  <inkml:trace contextRef="#ctx0" brushRef="#br0" timeOffset="47320.61">25858 13684 11055 0,'0'0'976'0,"-7"5"-784"0,-1 2-192 0,1 0 0 0,-2-1 2880 0,1 4 512 16,2-1 128-16,-3 3 0 0,-4 2-1824 0,2 0-368 16,-2-2-80-16,2 5-16 0,-2-1-48 0,1 3-16 15,0 2 0-15,1 2 0 0,1-2-240 0,0-2-48 16,1 3-16-16,2 0 0 0,0 0-128 0,3 1-32 15,2-1 0-15,2 0 0 0,2-3-144 0,2-5-48 16,3 1 0-16,0 0 0 0,2-1-80 0,1-1-32 16,6 1 0-16,1 0 0 0,1 1-80 0,1-5-32 15,0 0 0-15,5-2 0 0,1 1-48 0,1-3-16 16,2-2 0-16,4 0 0 0,2-4-96 0,3-1 0 0,3-2-128 16,0-1 192-16,5-1-192 0,-2-1 176 0,0-3-176 0,12-5 160 31,-9-3-800-31,-4 3-144 0,-3 0-48 0,-2-2-11664 15,-4-1-2352-15</inkml:trace>
  <inkml:trace contextRef="#ctx0" brushRef="#br0" timeOffset="48250.85">28474 11994 11055 0,'4'-21'480'0,"-1"6"112"0,-2-3-464 0,2 1-128 16,-2 3 0-16,-1 0 0 0,0 3 1920 0,0 3 352 15,0-2 80-15,0 10 16 0,0 0-736 0,0 0-144 16,-4-5-16-16,4 5-16 0,0 0-240 0,0 0-64 15,-8 6 0-15,2 6 0 0,0 3-400 0,1 4-96 16,0 4-16-16,1 8 0 0,0 2-144 0,0 3-48 0,2 4 0 16,-1 6 0-16,1-1-128 0,-1 6-48 15,0 1 0-15,0 2 0 0,-2 0-112 0,-2 0-32 0,1-2 0 0,-1-5 0 16,0-1-128-16,-1-7 0 0,-1-3 0 0,0-6 128 16,1-6-128-16,0-2 0 0,0-2 144 0,4-5-144 15,2-2-128-15,-1-3-112 0,3-10-16 0,0 0-9840 16,0 0-1968-16</inkml:trace>
  <inkml:trace contextRef="#ctx0" brushRef="#br0" timeOffset="48696.46">28140 12395 14735 0,'0'0'640'0,"0"0"160"0,0 0-640 0,9-12-160 16,-3 2 0-16,5 0 0 0,5 4 2032 0,3-2 368 15,8 2 80-15,2 2 16 0,2-2-1792 0,2 0-368 16,-2 3-64-16,1-2-16 0,1-2-256 0,-2 2 0 16,-1 3 0-16,1-2 0 0,-1-1 160 0,0 2-160 15,-3-1 128-15,1 2-128 0,0-5 544 0,-1 2 32 16,-3 2 0-16,0-4 0 0,-1-2-80 0,-4 7-16 16,-6 2 0-16,-4-1 0 0,0-3-144 0,-9 4-16 15,0 0-16-15,0 0 0 0,0 0 336 0,0 0 64 16,0 0 0-16,-12 2 16 0,0 2-128 0,-2 4-16 15,-2 1-16-15,0 2 0 0,-2-1-240 0,0 4-32 16,-1 4-16-16,0 0 0 0,0 2-128 0,3 0-16 16,2 1-128-16,3 2 192 0,0 0-64 0,5-2-128 0,-2-3 176 15,6-3-176-15,2-1 128 0,5-1-128 0,0-3 0 0,0-4 0 16,-5-6 128-16,14 5-128 0,0-2 192 0,4-2-192 16,-1-3 272-16,1-3-48 0,0-2-16 15,2 1 0-15,-3-5-16 0,1-1 0 0,-2 2 0 0,-2-3 0 16,-1 3-192-16,-3-1 176 0,-2 2-176 0,-8 9 160 15,5-8-160-15,-5 8 0 0,0 0 0 0,0 0 128 0,0 0-128 0,0 0 0 16,5 15 0-16,-1 1 0 16,-2 4 0-16,1-1 0 0,-1-1 0 0,2 0 0 0,1 1 0 15,1 0 0-15,1-3 0 0,2-2 0 16,1-7-384-16,1-2-48 0,2 1-16 0,0-6 0 16,-1-6-2112-16,2-3-416 0,-1-3-96 0</inkml:trace>
  <inkml:trace contextRef="#ctx0" brushRef="#br0" timeOffset="48988.42">29263 11633 18431 0,'0'0'816'0,"0"0"160"0,0 0-784 0,0 0-192 15,0 0 0-15,0 0 0 0,0 0 1600 0,-3 16 256 16,0 2 64-16,-2 3 16 0,0 6-448 0,0 0-80 16,-1 2-32-16,0 3 0 0,-2 4-384 0,2 5-80 15,-1 5-16-15,0 1 0 0,-1 4-336 0,0 0-80 0,1-1-16 0,-1 1 0 16,2-4-256-16,1-1-48 16,0-8-16-16,1-5 0 0,0-6-144 0,1-3 0 0,2-6 144 0,1-5-144 15,1-1 0-15,2-2 0 0,-3-10 0 16,0 0-128-16,10-5-752 15,1-2-144-15,-2-6-16 0,2-4-8912 0,-1-3-1776 0</inkml:trace>
  <inkml:trace contextRef="#ctx0" brushRef="#br0" timeOffset="49312.69">29639 11546 2751 0,'0'0'256'0,"0"0"-256"16,0 0 0-16,0 0 0 0,0 0 4176 0,-3 15 800 15,-2 5 144-15,0 1 48 0,-3 0-3200 0,0 0-640 16,-3-2-128-16,1 1-32 0,-2 2-176 0,-1-1-32 16,-2 0-16-16,-1-1 0 0,1-1-192 0,-1 1-48 15,-4 1 0-15,1-2 0 0,-1-4-32 0,0 0-16 16,1-3 0-16,0 0 0 0,0 1-176 0,-2-4-32 16,-2 1-16-16,3-2 0 0,2 2-224 0,2-4-32 15,0 2-16-15,4-3 0 0,2 1-160 0,3 2 0 16,3-3 144-16,4-5-144 0,0 0 144 0,-1 12-144 15,1-4 192-15,4 3-192 0,-4-11 240 0,8 9-64 16,2 2-16-16,-1 2 0 0,1-1-160 0,1 4 128 16,1 1-128-16,-2 0 128 0,3-1-128 0,-5 2 0 15,0 0 0-15,-2 0 0 0,-1 0 0 0,2-1 128 16,-2 0-128-16,1 0 0 0,-1-4 0 0,0-1 0 0,-5-12 0 0,7 13 0 16,-2-2 0-16,-5-11 0 0,0 0-224 0,9 3 80 31,-9-3-1888-31,16-7-368 0,-2-2-80 0</inkml:trace>
  <inkml:trace contextRef="#ctx0" brushRef="#br0" timeOffset="49644.01">29690 12136 15663 0,'0'0'688'15,"0"0"144"-15,0 0-656 0,0 0-176 0,0 0 0 0,10 0 0 0,3 0 2448 0,1-6 464 16,1 0 96-16,5-5 0 0,3 4-1600 0,4-3-320 16,-1 1-64-16,2-3 0 0,3-5-64 0,-3 2 0 15,-3-2 0-15,-2-1 0 0,-4 1-352 0,-2-1-80 16,-3 0-16-16,-3 4 0 0,-3 3-80 0,-3-3-32 16,-3 4 0-16,-2 3 0 0,0 7 128 0,0 0 32 15,-7-4 0-15,-2 6 0 0,-1 3-112 0,-2 5 0 16,-3 1-16-16,-2 6 0 0,-2 1-144 0,2 1-32 15,1 4 0-15,1-1 0 0,0 4-256 0,2-1 160 16,3-2-160-16,2 0 128 0,3 0-128 0,4-1 0 16,4-2 0-16,2 1 128 0,2 0-128 0,3-2 0 15,3 1 0-15,1-1 0 16,3 2-1136-16,2-1-256 0,2-1-48 0</inkml:trace>
  <inkml:trace contextRef="#ctx0" brushRef="#br0" timeOffset="50275.7">28689 13549 15663 0,'-6'-5'1392'0,"-2"0"-1120"0,1-3-272 0,-3 1 0 16,-1-1 2432-16,1-2 448 15,0 5 64-15,0-3 32 0,-2 2-1552 0,1 2-304 16,0-2-64-16,-3 3-16 0,-3 2-160 0,3 5-48 0,-1 3 0 0,2 2 0 16,-2 3-144-16,0 3-48 0,-1 3 0 0,1 3 0 15,-1 5-320-15,0 3-64 0,-2 3 0 0,1-1-16 16,1-1-240-16,4 0 144 0,0 2-144 0,5-7 128 16,4-1-128-16,3-2 0 0,3-4 0 0,2-5 0 15,4-3 0-15,3-5 128 0,5-5-128 0,2-3 128 16,3-3 96-16,2-7 16 0,1-5 0 0,4-6 0 15,1-8 192-15,0-3 32 0,2-3 16 0,0-4 0 16,-2 0-192-16,1 0-32 0,-3-5-16 0,0 4 0 16,-2-6-64-16,-3 2-16 0,-4-2 0 0,-4-2 0 15,-2 0 0-15,-5-1 0 0,-6 0 0 0,-2 5 0 0,0 5-160 16,0 8 160-16,0 8-160 0,-1 7 160 16,1 5-160-16,0 14 128 0,0 0-128 0,0 0 128 0,-2 13-128 0,-2 8 0 15,-3 9 0-15,0 8 0 0,-1 4 0 0,-1 6 0 16,0 7 0-16,0 2 0 0,-1 4 0 0,1 4 0 15,0 0 0-15,2-2 0 0,0 2 0 0,2-9 0 16,2-7 0-16,1-5 0 0,2-6-192 0,2-6 48 16,3-6 0-16,2-4 0 15,3-6-1840-15,3-5-384 0,1-6-64 0,0-8-13440 0</inkml:trace>
  <inkml:trace contextRef="#ctx0" brushRef="#br0" timeOffset="50571.85">28997 13609 24879 0,'-8'9'1088'0,"8"-9"256"0,0 0-1088 0,0 0-256 15,3 11 0-15,2-5 0 0,-5-6 1440 0,14 7 224 16,4-6 64-16,-1-5 0 0,5 0-352 0,1-2-64 0,2-5-16 0,1 2 0 16,0-4-592-16,-1 2-112 15,-1-1-16-15,-1-3-16 0,-4-3-304 0,-1 0-64 0,-3 1-16 0,-2 1 0 16,-6 2 112-16,-2 4 32 15,-4-4 0-15,-2 5 0 0,1 9 128 0,-7-5 48 0,-1 4 0 0,-2 3 0 16,1 5-160-16,-3 2-16 0,-2 5-16 0,-1 1 0 16,0 1-176-16,0 2-128 0,-1 1 144 0,4 2-144 15,0-2 128-15,3 0-128 0,2-1 0 0,3-1 0 16,3 2 128-16,2-1-128 0,3-1 0 0,5-3 0 0,3-4 0 0,5 1 0 16,2 1 0-16,3-6 0 15,3-2-864-15,6-2-224 0,0 0-32 0,1-4-16 16,-1 1-1520-16,-3-4-304 15,0-6-64-15</inkml:trace>
  <inkml:trace contextRef="#ctx0" brushRef="#br0" timeOffset="51054.71">29687 13297 11055 0,'0'0'480'0,"0"0"112"0,0 0-464 0,0 0-128 0,0 0 0 0,0 0 0 16,0 0 2288-16,0 0 432 0,0 0 96 0,0 0 0 16,0 0-1168-16,0 0-240 0,0 0-64 0,3 10 0 15,-2-1-320-15,-1 2-80 0,-1 0-16 16,-1 0 0-16,-1 3-160 0,0 4-48 0,-2 1 0 0,0 3 0 16,-1-2-80-16,-1 4-32 0,1 1 0 0,2-3 0 15,0 0-272-15,-1-3-48 0,-1-2-16 0,2-5 0 16,1 1 0-16,1-3 0 0,2-10 0 0,0 0 0 15,0 0 336-15,0 0 64 0,0 0 16 0,6-13 0 0,6-4 160 0,3-4 48 16,3-7 0-16,2 3 0 0,2-7-512 0,1 2-112 16,-1-1-16-16,4-1 0 0,2 1-256 0,-2 5 0 15,-1 2 0-15,-3 4 0 0,4 1 0 0,-2 3 0 16,-2 7 0-16,-1-2 0 0,-2 5-224 0,0-1 0 16,-1 5 0-16,-3 3 0 15,-2 0-1712-15,0 4-352 0,-4 1-64 0</inkml:trace>
  <inkml:trace contextRef="#ctx0" brushRef="#br0" timeOffset="51277.23">30372 13152 12895 0,'0'0'1152'0,"0"0"-928"0,0 0-224 0,-4 14 0 16,2 2 3088-16,-2 0 576 0,-2 2 112 0,-1 1 32 15,1 0-1760-15,-2 1-336 0,-1 6-80 0,2-1-16 16,-2-3-464-16,1 1-80 0,1-2-32 0,-1 1 0 16,3-2-592-16,0-1-128 0,0-1-32 0,1-1 0 15,4-1-288-15,0-6 0 0,0-10 0 0,0 0 0 16,0 0-1136 0,5 9-176-16,-5-9-32 0,0 0-8832 0,10-6-1776 0</inkml:trace>
  <inkml:trace contextRef="#ctx0" brushRef="#br0" timeOffset="51684.12">30621 12954 17503 0,'0'0'1552'0,"0"0"-1232"0,0 0-320 0,0 0 0 0,3 17 1232 0,-2 0 192 15,-1 1 48-15,0 4 0 0,-1-2-96 0,0 6-16 0,-1-1 0 0,0 3 0 16,1-3-160-16,-1 3-48 0,-2-1 0 0,2 2 0 16,-2 3-336-16,2-5-80 15,-1-2-16-15,2-3 0 0,0-2-160 0,1-5-48 0,0-3 0 0,0-3 0 16,0-9 128-16,0 0 0 0,0 0 16 0,0 0 0 16,7-3 192-16,3-7 48 0,-3 0 0 0,4-5 0 15,1-3-304-15,0-4-48 0,2-4-16 0,-1 0 0 16,-3-2-368-16,-1 4-160 0,2-3 128 15,0 3-128-15,-2 1 0 0,-1 2 0 0,1 5 128 0,0 4-128 16,-1-2 0-16,-2 6 0 0,2 0-160 0,-8 8 160 16,0 0-944-16,0 0-80 15,0 0-32-15,0 0 0 0,10 7-1888 16,-10-7-368-16,8 6-80 0,-8-6-10960 0</inkml:trace>
  <inkml:trace contextRef="#ctx0" brushRef="#br0" timeOffset="52197.28">31078 12940 28095 0,'0'0'1248'15,"0"0"256"-15,-9 0-1200 0,0 5-304 0,1 0 0 0,-3 7 0 0,-4 0 736 0,1 4 96 16,-2 3 0-16,-1 1 16 0,-2 0 48 0,-1 2 0 16,3 1 0-16,0-3 0 0,2 2-416 0,2-2-80 15,4-2-16-15,3-1 0 0,3-2-144 0,3-2-48 16,4-5 0-16,4 1 0 0,2-6 48 0,4-1 0 15,1-2 0-15,2-2 0 0,1-1 224 0,1-3 48 0,-2-4 16 0,2 3 0 16,-1-3-208-16,0 1-64 16,-1-3 0-16,-2 1 0 0,-2 5-256 0,-1 1 160 0,0 1-160 0,-12 4 128 15,11 3-128-15,-1 1 0 16,-2 2 0-16,0 3 0 0,-1-3 0 0,0 4 0 16,-4-1 0-16,2 3 0 0,2-5 0 0,-1 2 0 0,-6-9 0 0,10 5 0 15,0-3 0-15,2-2 0 0,-12 0 0 16,13-6 0-16,3-5 0 0,1-2 0 0,-1 1 0 0,2-6 0 15,1-5 0-15,0 1 0 0,-1 2 0 0,1-2 0 16,1-6 0-16,-2 3 128 0,0-4-128 0,0 1 0 16,-4-4 128-16,1-1-128 0,-2-1 0 0,-1-4 128 15,0-4-128-15,-1-5 0 0,-1-3 0 0,1-3 0 16,-4-6 128-16,3-3-128 0,-2 1 0 0,3 2 128 16,0 3-128-16,-2 4 0 0,-4 4 0 0,1 9 128 0,-1 4-128 0,-1 9 0 15,-2 3 0-15,1 6 0 0,-2 6 0 0,-1 11 0 16,0 0 0-16,0 0 0 0,0 0 0 0,0 0 0 15,-6 9 144-15,0 5-144 0,-1 1 0 0,0 5 0 16,-2 3 0-16,-2 6 0 0,0 4 0 0,0 6 0 16,0 1 0-16,1 7 128 0,1 2-128 0,0 3 0 15,-1 1 0-15,1 2 0 0,0-2 0 0,2-1 0 16,1 3 0-16,2-4 0 0,2-2 0 0,2-6 144 16,0-4-144-16,4-4 0 0,1 0 0 0,2-7 0 15,-2-6 0-15,1-3 0 16,-2-3-448-16,1-1-32 0,-1-6-16 0,0 0 0 15,-4-9-2448-15,0 0-480 0</inkml:trace>
  <inkml:trace contextRef="#ctx0" brushRef="#br0" timeOffset="52379.3">31314 12626 16575 0,'0'0'1472'0,"0"0"-1168"15,0 0-304-15,0 0 0 0,8 8 3424 0,2 2 624 0,1-4 128 0,6 2 32 16,2-3-2656-16,3-1-528 0,0 0-96 0,4-4-32 15,1-3-240-15,1 2-48 0,0 2-16 0,-1-1 0 16,0 0-384-16,0-1-80 0,-2-2 0 0,-1 3-128 16,-2 0-960-16,-2 0-320 15,-2 0-48-15</inkml:trace>
  <inkml:trace contextRef="#ctx0" brushRef="#br0" timeOffset="53079.74">31792 12908 25743 0,'0'0'1136'0,"0"0"240"0,0 0-1104 15,0 0-272-15,17 0 0 0,-1-2 0 0,1-1 1232 0,4-1 192 16,5-1 48-16,2-6 0 0,2 2-128 0,1-2-32 16,-1-2 0-16,-1 3 0 0,-1-2-640 0,-3 3-128 15,-6-3-32-15,-3-1 0 0,-2 0-240 0,-2 4-48 16,-5 4-16-16,-7 5 0 0,0 0 144 0,0 0 32 15,0 0 0-15,0 0 0 0,-11 10 0 0,-3 7 0 16,-3 2 0-16,-2 6 0 0,-2 1-160 0,0 4-32 16,3 2 0-16,1-3 0 0,0 2 32 0,4-4 0 15,3 2 0-15,3-1 0 0,4-4-96 0,3-2-128 16,5-3 176-16,1 0-176 0,3-4 128 0,3-1-128 0,2-3 0 0,2-4 0 31,2-2-592-31,1-4-240 0,0-2-32 0</inkml:trace>
  <inkml:trace contextRef="#ctx0" brushRef="#br0" timeOffset="53219.69">30545 12485 47679 0,'-13'3'2112'0,"13"-3"448"0,0 0-2048 0,0 0-512 16,8 11 0-16,0-5 0 0,-8-6-192 0,0 0-128 0,10 6-16 0,-1-1-13584 15,-9-5-2720-15</inkml:trace>
  <inkml:trace contextRef="#ctx0" brushRef="#br0" timeOffset="56612.26">7530 15051 18431 0,'0'0'1632'0,"0"0"-1312"0,10-5-320 0,4 2 0 16,0 1 224-16,5 1-32 0,3-2 0 0,3 2 0 15,3-4 160-15,5 3 32 0,3-2 0 0,7 1 0 16,2-4 0-16,-1 0 16 0,1 2 0 0,0-3 0 16,1 2-48-16,5 0-16 0,-1-2 0 0,3 3 0 15,4 3-64-15,3-4-16 0,2 1 0 0,1 2 0 16,-5-1 48-16,0-1 0 0,1 1 0 0,2 1 0 15,2 2-16-15,5-2 0 0,1 1 0 0,-2-3 0 0,-4 1 0 16,2 0 0-16,1 2 0 0,6-1 0 0,-1 1-16 0,4-4 0 16,0 3 0-16,1-1 0 0,-5 1-96 0,3 1-32 15,2-2 0-15,4 3 0 0,5 1-144 0,-2 0 0 16,1-2 144-16,-3 1-144 0,-1 1 0 0,4 0 144 16,4-1-144-16,0 0 0 0,-3-1 128 0,3 1-128 15,-3-3 0-15,5-1 0 0,4 3 128 0,-4 0-128 16,-2-1 192-16,0 1-192 0,1-2 256 0,3 2-64 15,4-2-16-15,-3 2 0 0,-4-1-48 0,2 0-128 16,3 1 192-16,1-2-64 0,1 2-128 0,-3 2 0 16,-3-3 0-16,5-1 0 0,1-2 0 0,1-2 128 15,4 2-128-15,-3 3 0 0,-2-6 0 0,6 4 0 16,1 3 128-16,-1-3-128 0,-3-4 0 0,-1 4 0 16,1-3 0-16,1 3 128 0,2 1-128 0,-4 0 0 15,-4-1 0-15,2 3 0 0,4 2 0 0,-3-1 160 16,0-3-160-16,0 2 160 0,-3-1 96 0,1 1 0 15,4 5 16-15,-1-4 0 0,-5-6-80 0,0 3-32 16,-1 2 0-16,5-1 0 0,4-3-16 0,-5 1 0 16,-2 0 0-16,0 0 0 0,0 0-144 0,3 0 128 0,-2 1-128 0,-1-3 128 15,-1 1-128-15,2 1 0 16,2 1 0-16,0-3 128 0,-2-1-128 0,-1-1 0 0,-1 4 0 16,1 2 0-16,0 0 0 0,1-5 0 0,-3-1 128 0,-1 1-128 15,2 6 0-15,1 1 192 0,2-1-192 0,-5 1 192 16,-2-4-192-16,0 4 0 0,-3 3 144 15,2 2-144-15,0 0 0 0,0 0 144 0,-5 0-144 0,0-2 0 16,0-1 128-16,2 1-128 0,1-2 0 0,-1-3 0 16,-1 2 128-16,-1-3-128 0,1 1 0 0,-3 2 0 15,-1 2 0-15,0 1 0 0,0 2 0 0,-1-4 0 0,-4-3 0 0,0 2 0 16,0 1 0-16,2 0 0 0,1 0 128 16,-3-2-128-16,-2 0 0 0,-2 1 0 0,0 2 160 0,0 0-160 15,1 0 128-15,-1-1-128 0,-1 0 192 0,-3 3-32 16,-3 1-16-16,-2 0 0 0,0-2 48 0,0 3 16 15,3 4 0-15,-1 0 0 0,-2 2-208 0,-2 0 144 16,-6-4-144-16,2 3 128 0,0 1-128 0,-1-1 0 16,-2-4 0-16,2 2 0 0,2 1 0 0,-1-4 0 15,-1 0 0-15,-3 0 128 0,-2-4-128 0,-2 0 0 16,0 1 0-16,-2 0 128 0,-2 2-128 0,1 1 0 16,-3-2 0-16,4 1 0 0,-1-1 128 0,0 0-128 15,2-1 0-15,-3 2 128 0,0-3 0 0,0 2-128 16,1-2 192-16,-3 3-64 0,1-1 96 0,2-2 16 15,1 0 0-15,4 2 0 0,-2-1-96 0,0 1-16 16,-2-2 0-16,-1 2 0 0,-5-1-128 0,2 1 160 16,2-3-160-16,-3 4 160 0,1-3-160 0,3 0 192 15,1-1-192-15,1 1 192 0,-3-1-192 0,-2-1 192 16,0 1-192-16,-3 3 192 0,1-2-192 0,-2 1 0 0,0-2 144 0,0 0-144 16,2-1 128-16,-2 0-128 0,0 1 128 0,1 0-128 15,2 0 0-15,0 0 128 16,-1 0-128-16,-1 1 0 0,-3 0 144 0,1 3-144 0,-2 3 192 15,-1-4-192-15,-2-1 176 0,3 2-176 0,-3-1 160 0,0 1-160 16,-2-3 128-16,1 2-128 0,-1-2 0 0,2 0 0 16,-1 2 144-16,-1 0-144 0,-3-2 128 0,1 1-128 15,-2 3 128-15,0-2-128 0,-3-2 128 0,-3 2-128 16,0-1 176-16,-2 1-48 0,-2 1-128 0,-3-2 192 16,3 0 0-16,-2 0-16 0,-2 1 0 0,0-1 0 15,2-2 16-15,0 1 0 0,-3 2 0 0,1 0 0 16,-1-3-32-16,1 1 0 0,-1 0 0 0,2 0 0 0,-2 1-160 15,-1-1 192-15,-1-1-192 0,0 2 192 16,0 1-192-16,0-1 0 0,-9-2 0 0,11 7 128 0,0-3-128 0,0-2 0 16,-2 2 0-16,1 0 0 0,-2 1 0 0,2-3 0 15,-10-2 0-15,11 4 0 0,1 0 0 0,-3 1 0 16,0-2 128-16,-1-1-128 0,1 0 0 0,-9-2 128 16,11 2-128-16,-11-2 128 0,10 3 0 0,0-2-128 15,-10-1 192-15,10 1-64 0,-10-1-128 0,0 0 192 16,8 1-192-16,-8-1 192 0,0 0-192 0,0 0 192 0,0 0-192 0,10 0 192 15,-10 0-48-15,0 0 0 0,0 0 0 0,0 0 0 16,0 0-16-16,0 0 0 16,0 0 0-16,0 0 0 0,0 0-128 0,4-5 0 15,-4 5 144-15,0 0-144 0,2-6 0 0,-2 6 128 16,0 0-128-16,0-10 0 0,0 10 0 0,0 0 0 0,0 0 0 0,0 0 128 16,3-8-128-16,-3 8 0 0,0-11 0 0,0 11 0 15,0 0 0-15,0 0-208 0,0 0 80 0,0-9 128 31,-2-1-1360-31,2 10-160 0,-5-8-16 0,-1-3-17552 0</inkml:trace>
  <inkml:trace contextRef="#ctx0" brushRef="#br0" timeOffset="57991.97">27498 12752 3679 0,'-9'-8'160'16,"3"3"32"-16,-2 0-192 0,1-2 0 0,-1-1 0 0,3 3 0 0,-1-3 3088 0,6 8 576 16,-8-6 112-16,8 6 32 0,-5-6-1984 0,5 6-400 15,0 0-80-15,0 0 0 0,0 0-352 0,0 0-64 16,0 0-16-16,0 0 0 0,0 0-192 0,9-6-32 15,-9 6-16-15,14 3 0 0,1 3-80 0,0 1-16 16,-1 5 0-16,3 2 0 0,1 2-160 0,-1 4-32 16,1 2-16-16,1 4 0 0,-1 6-176 0,0 5-16 15,-3 0-16-15,-1 5 0 0,0 4 0 0,-2 3 0 16,-4-1 0-16,-2 2 0 0,-3 3-32 0,-3 2 0 16,0-2 0-16,-2 2 0 0,-1-2-128 0,-2 1 128 0,-2-5-128 0,1 1 128 15,-1 0 64-15,-1-7 0 16,1 1 0-16,-1-3 0 0,0-4-64 0,-2 0 0 15,3-3 0-15,-4 2 0 0,0-1 80 0,-2-2 16 0,-1 0 0 0,0-4 0 16,-2 1-32-16,-2 1-16 0,-1 1 0 0,-4-1 0 16,1-2-48-16,-1-2 0 0,-1 3 0 15,1-1 0-15,-2-2-128 0,-2 4 192 0,1-3-192 16,-2 0 192-16,-2-2-64 0,-1 1-128 0,0 2 192 0,1-5-64 16,-2 2-128-16,0 0 160 0,-1-1-160 0,1 0 160 15,0-3-160-15,2 0 0 0,-1 8 0 0,0-4 0 16,-4 4 0-16,0-5 128 0,-5 3-128 0,0 0 0 15,-5 1 0-15,1 3 128 0,-1-1-128 0,3-4 0 16,2 3 192-16,-1-4-32 0,3 5-16 0,3-2 0 0,4-3-16 16,0-2-128-16,1 0 192 0,0-3-64 0,4 0-128 0,-1-2 0 15,-1-1 0-15,1-1 128 0,1 0-128 16,-1 1 0-16,0-2 0 0,1 0 128 0,-5-1-128 0,2 1 0 16,0 0 0-16,-1 0 0 0,2-1 0 0,2 2 0 15,-2-2 0-15,1 2 0 0,2 0 0 0,-2-1 0 16,0-2 0-16,2-3 0 0,-1 1-272 0,2-4 64 15,3 1 16-15,2-4 0 16,1-1-1296-16,3-1-256 0,-1-3-48 0,5-3-16 16,2-2-1328-16,3 0-256 0</inkml:trace>
  <inkml:trace contextRef="#ctx0" brushRef="#br0" timeOffset="58252.26">25772 15170 16575 0,'0'0'1472'0,"0"0"-1168"16,-9-2-304-16,9 2 0 0,0 0 1312 0,-11 8 208 16,3 3 32-16,-2 2 16 0,1-4-512 0,-1 5-96 15,0 1-32-15,-2 3 0 0,0 0 160 0,-2 0 48 16,-2-1 0-16,4 2 0 0,-1 2-64 0,0 6-16 16,2-3 0-16,2 1 0 0,0-1-416 0,4-2-64 0,2-4-32 0,3 1 0 15,2 0-192-15,6 1-32 0,6-1-16 0,6 2 0 16,2-2-80-16,5 1-16 0,5-7 0 0,-2-2 0 0,1-2-64 0,2 0-16 15,1-4 0-15,4-3 0 0,3-4-128 0,4-3 0 16,3 1 0-16,4-6 0 16,6-3-1136-16,-3-2-256 0,0-8-48 0,-6-1-13872 15</inkml:trace>
  <inkml:trace contextRef="#ctx0" brushRef="#br0" timeOffset="58845">27291 13643 20847 0,'-18'-6'912'0,"8"4"208"0,10 2-896 0,-8 3-224 0,8-3 0 0,-7 8 0 15,7-8 528-15,-4 10 64 0,3 2 16 0,3 4 0 16,5 0-128-16,2 1-32 0,3 1 0 0,2 2 0 0,5 5 0 0,2 5-16 16,0 3 0-16,2 2 0 0,0 3-192 0,-3 3-48 15,2 5 0-15,-2 3 0 0,1 3-192 0,0 6 128 16,-3 0-128-16,0 1 0 15,-2 2 128-15,2-2-128 0,-1 6 0 0,-1-5 0 0,-1-7 192 0,-2 2-64 16,-3 0-128-16,1-2 192 0,-3 2 272 0,-1-3 48 16,-5-1 16-16,0-1 0 0,-2 0 288 0,-4-2 48 15,-4-1 16-15,-2-3 0 0,-3 3-240 0,-2-4-64 16,-2 4 0-16,-2-3 0 0,-2 3-208 0,-2 0-48 16,0-2-16-16,-2 2 0 0,-2-3-144 0,0 5-32 15,-1-6 0-15,-5 1 0 0,-4-3-128 0,-2 1 0 16,-3 2 0-16,-2-2 128 0,-4 0-128 0,1-2 0 15,0-2 0-15,0 0 0 0,-1 0 0 0,1-2 0 16,-1-2 128-16,-2-1-128 0,-2 0 0 0,0-6 0 16,-1 0 144-16,-1-5-144 0,2 5 0 0,1-3 0 15,2 0 0-15,-1 2 128 0,0-3-128 0,-2 1 0 16,-5 3 0-16,0-6 0 0,1 1 0 0,0 1 0 0,3-2 0 0,4 0 0 16,-1 2 0-16,5-1 0 15,4 3 0-15,2-6 0 0,0 0-304 0,0-3-16 0,1-3-16 16,5-3 0-1,1-1-1920-15,3-4-384 0,5-4-80 0</inkml:trace>
  <inkml:trace contextRef="#ctx0" brushRef="#br0" timeOffset="59132.87">25593 16589 23039 0,'-31'16'2048'0,"12"-4"-1648"0,-1 4-400 0,-2 0 0 0,-1 1 1408 0,2 2 192 16,0 1 32-16,4 2 16 0,1 3-672 0,2-1-128 16,3 0-16-16,-2 1-16 0,3-3-576 0,2-1-112 15,3 2-128-15,3-3 176 0,1-5-176 0,4 0 0 16,1 1 144-16,5-1-144 0,4-2 384 0,2-3 16 16,3 1 0-16,5-3 0 0,5 1 32 0,4-3 0 15,3 1 0-15,8-1 0 0,3-2-240 0,2 0-32 16,1-3-16-16,-2-1 0 0,-4 0-144 0,3 0 0 15,1-3 0-15,2-1 0 16,5-2-800-16,0-4-192 0,1 2-32 0,1-7-13920 0</inkml:trace>
  <inkml:trace contextRef="#ctx0" brushRef="#br0" timeOffset="59964.16">27549 14922 10127 0,'0'0'896'0,"0"0"-704"16,0 0-192-16,0 0 0 0,0 0 1408 0,0 0 240 15,0 0 48-15,12 4 16 0,-2 2-432 0,1 0-64 0,2 4-32 0,1-1 0 16,2 4-160-16,3 1-48 15,0 0 0-15,4 4 0 0,3 3-272 0,-2 2-48 0,4-1-16 0,0 6 0 16,-3-1-176-16,3 3-32 16,-4 6-16-16,2-1 0 0,-2 2-256 0,0 6-160 0,-2 3 192 15,-2 2-192-15,-2-1 128 0,-3 3-128 0,-1 2 0 0,-2 1 0 16,-4-2 0-16,0 1 0 0,-4-2 128 0,-2 0-128 16,-3-2 0-16,-1-4 160 0,-1 1-160 0,-3-3 128 15,-1 1 16-15,-2-4 0 0,1-2 0 0,-4-1 0 16,-2-1 160-16,1 1 16 0,-2-3 16 0,-1 0 0 15,-2 3-64-15,-2-4-16 0,-2 2 0 0,-2 0 0 0,-3-1-64 0,-1 0 0 16,-1-1-16-16,-2-3 0 0,-2 3-32 0,-1 0 0 16,-2-2 0-16,1 0 0 0,-5 0-144 0,1 3 0 15,1-4 144-15,-3 1-144 0,2-1 0 0,-3-1 128 16,-4 1-128-16,-1-1 0 0,-5 0 0 0,0 0 128 16,-3-4-128-16,3 0 0 0,1 5 128 0,3-2-128 15,1 2 128-15,-1 3-128 0,-3 0 128 0,-3-2-128 16,-2 1 160-16,3-1-160 0,1-2 128 0,2 3-128 15,3 2 0-15,3-3 144 0,2 0-144 0,2 0 192 16,0 3-192-16,0-4 192 0,1 1-192 0,-4-1 0 16,-2-2 0-16,2 2 0 0,2-5 0 0,2 3 0 15,0-3 0-15,3-1 0 0,4-2 0 0,4 1 0 16,4-3 0-16,1-1-176 16,3-3-368-16,3-2-80 0,3 1-16 0,3-3 0 15,1-4-1760-15,1-2-352 0</inkml:trace>
  <inkml:trace contextRef="#ctx0" brushRef="#br0" timeOffset="60229.37">25852 17549 26719 0,'-18'11'2368'0,"-1"0"-1888"0,0 0-480 0,-2 4 0 16,-2 1 2176-16,2 1 320 0,4 4 80 0,1-1 16 15,4 4-1920-15,-1-1-384 0,0-4-80 0,2-1-16 16,2 0-192-16,2 0 0 0,2-4 0 0,3 1 0 0,1-1 0 0,4 0 0 16,1 0 0-16,5-4 0 0,1 3 0 0,4-1 0 15,5 0 0-15,0 0 0 0,3 2-128 0,2-3 128 16,4-1 0-16,5-1 0 0,4-2-144 0,4-4 144 16,4-2 0-16,6-1-144 0,8-1 144 0,2 0 0 15,5-2 0-15,-3-6-128 16,-2 0-1520-16,2-6-288 0,2-3-64 0</inkml:trace>
  <inkml:trace contextRef="#ctx0" brushRef="#br0" timeOffset="60922.55">26699 17976 26783 0,'0'0'1184'0,"0"0"240"0,0 0-1136 0,0 0-288 0,7-2 0 0,-7 2 0 15,0 0 736-15,10-3 96 0,-10 3 0 0,12 1 16 16,-12-1-544-16,9 2-112 0,-9-2-32 0,9 1 0 0,-9-1-160 0,0 0 160 16,10 5-160-16,-2-1 160 15,-8-4-1440-15,8 7-272 0,-8-7-64 0</inkml:trace>
  <inkml:trace contextRef="#ctx0" brushRef="#br0" timeOffset="61233.26">26901 18332 24879 0,'-12'8'1088'0,"12"-8"256"0,-11 9-1088 0,5-3-256 15,-1 3 0-15,2-2 0 0,1 5 1568 0,1-5 256 16,3-7 48-16,-6 13 16 0,1-5-1424 0,5-8-272 15,0 0-64-15,-1 10-128 16,1-10-352-16,0 0-176 0,1 11-48 0,-1-11 0 16,0 0-1856-16,8 7-368 0,-8-7-80 0,0 0 0 15,10 5 1040-15,2 1 224 0,-12-6 32 0,11 5 16 16,-1-1 640-16,-10-4 128 0,12 9 32 0,-1-3 0 0,-11-6 1424 0,0 0 304 16,10 5 48-16,-10-5 16 0,10 11 720 0,-10-11 160 15,0 0 16-15,3 10 16 0,-3-10-16 0,0 0 0 0,1 13 0 0,-1-13 0 16,0 0-608-16,0 12-128 0,0-12-32 0,0 0 0 15,0 0-720-15,0 0-160 0,0 0-16 0,0 0-16 16,0 0-448-16,14 3-96 0,1-7-16 0,-1-5-14352 16</inkml:trace>
  <inkml:trace contextRef="#ctx0" brushRef="#br0" timeOffset="62226.28">28065 16184 13823 0,'-11'-3'608'0,"11"3"128"0,0 0-592 0,-9 2-144 16,9-2 0-16,0 0 0 0,0 0 1472 0,0 0 256 15,5 7 48-15,3 1 16 0,3-3-784 0,4-1-160 16,3 1-16-16,4 1-16 0,3-1-112 0,4 3-32 16,7 1 0-16,2 4 0 0,0-2-176 0,4 6-48 15,-2 0 0-15,0 6 0 0,3 4-192 0,1 5-64 16,1 1 0-16,2 5 0 0,2 1-192 0,2 4 0 16,-1 7 128-16,0 3-128 0,1 1 0 0,-5-1 0 15,-4 1 0-15,-1 2 0 0,-1 2 0 0,-1 2 0 16,-2-2 0-16,1 1 0 0,-1 2 0 0,0-4 0 15,-1 0 0-15,-1 2 0 0,-2 2 0 0,-2-4 0 16,-3 0 0-16,0 0 0 0,1 3 0 0,-6-4 0 16,-2-2 0-16,0 0 0 0,-1-1 0 0,2 1 0 15,-5-1 0-15,0 0 0 0,0-2 240 0,0-2-48 0,1 0-16 0,1 1 0 16,2 1 16-16,-2-4 0 16,-2 1 0-16,1 1 0 0,-1 5 0 0,-2-1 0 0,0 1 0 0,-2 0 0 15,-2 1-64-15,-2-3 0 0,-1-4 0 16,-6-3 0-16,2-1 16 0,-4-2 0 0,-2-2 0 15,-2 3 0-15,-1-1 160 0,0-3 16 0,-3 2 16 0,-1 1 0 16,0-3-96-16,-3-2-32 0,1 0 0 0,-1-1 0 16,-5-3-16-16,1 2-16 0,-2-3 0 0,0-3 0 0,0 0 144 15,2-3 48-15,-5-1 0 0,2-1 0 0,-1-1 224 16,1 0 48-16,0-3 16 0,-1 1 0 0,-1-1-32 0,0-1-16 16,-2 0 0-16,0 0 0 0,0 0-320 15,-1 3-64-15,-2-4-16 0,0 0 0 0,-1-1-80 0,2 1-128 16,-1 0 176-16,3 1-176 0,-1-1 272 15,0 0-48-15,1-1-16 0,3 1 0 0,1 1-32 0,1 2-16 16,0-2 0-16,0 0 0 0,0-1-160 0,2 1 0 16,1 2 0-16,-1 0 128 0,2-2-128 0,-2 2 128 15,-1-2-128-15,2 2 128 0,0-2-128 0,1-1 0 16,-3-3 0-16,2 1 128 0,0 1-128 0,1-3 0 16,0 0 0-16,1 0 0 0,2 0 0 0,1-4 0 15,-2-1 0-15,7-3 0 0,0 3 0 0,5-9 0 16,0 0-192-16,0 0 192 15,0 0-640-15,0 0-16 0,0 0 0 0,0 0 0 16,9-13-1600-16,0 1-320 0,1-2-64 0</inkml:trace>
  <inkml:trace contextRef="#ctx0" brushRef="#br0" timeOffset="62571.8">28926 19645 24879 0,'-12'-1'2208'0,"-2"2"-1760"0,-2 3-448 0,2 0 0 16,0-1 1584-16,0 5 224 0,-1 2 48 0,2 3 16 15,0-2-928-15,-1 6-192 0,0 2-48 0,0 3 0 0,0-1-16 16,-1 0-16-16,0 3 0 0,1 2 0 0,1 0-96 0,0 3-32 16,-1 0 0-16,3 2 0 0,2-2 96 0,3-2 0 15,3 1 16-15,3-4 0 0,4 0-208 0,2-1-32 16,3-2-16-16,1 1 0 0,2-3-96 0,3 0-32 15,2 0 0-15,3-1 0 0,1-3-64 0,5 1-16 16,-1-2 0-16,3-3 0 0,4-2 32 0,1-3 0 16,0-1 0-16,4-1 0 0,1-4-80 0,3-1-16 15,2-3 0-15,4-2 0 0,1-1-128 0,2 1 0 16,2-5 144-16,-4-1-144 0,3 1-128 0,-4-2-112 16,-2-1-16-16,-2 1 0 15,-1 1-2688-15,-1-2-560 0</inkml:trace>
  <inkml:trace contextRef="#ctx0" brushRef="#br0" timeOffset="66193.97">6740 11112 4607 0,'17'-15'192'0,"-3"7"64"0,2-3-256 0,-1 1 0 16,-1-3 0-16,-2 3 0 0,0 0 1568 0,-1-3 272 15,-2 2 48-15,-1 2 16 0,0-3-624 0,-3 3-128 16,-3-2-32-16,-2 11 0 0,0 0 16 0,0 0 0 16,0 0 0-16,0 0 0 0,0 0 16 0,0 0 0 15,0 0 0-15,0 0 0 0,-11 5-512 0,-1 4-112 16,0 2-16-16,-2 2 0 0,-3 4-128 0,1 2-48 15,-2 2 0-15,0 6 0 0,0 0 144 0,-1 4 32 16,-3 5 0-16,1 7 0 0,-2 2-128 0,-2 7 0 16,0 5-16-16,-1 4 0 0,-2-1-112 0,0 6-32 15,0 1 0-15,0 3 0 0,0-1-16 0,-1-1 0 16,2 1 0-16,0-2 0 0,-1-3-16 0,2 1-16 16,-2-5 0-16,1-2 0 0,0-1 64 0,1-2 16 0,-1 0 0 15,0-8 0-15,0-2-80 0,2-4-16 0,-2 1 0 0,3-4 0 16,1-2-160-16,4-3 160 15,3-3-160-15,2 0 160 0,2-5-160 0,2-1 192 16,1-4-192-16,2-1 192 0,0 1-192 0,1-4 0 0,2-2 0 16,3-4 0-16,1-10 0 0,1 12 160 0,-1-12-160 0,6 6 160 15,-6-6 64-15,12 8 16 0,-1-3 0 0,2-3 0 16,1 2-80-16,4 1-16 0,2-2 0 0,6-1 0 16,0 1-144-16,5 2 128 0,2 1-128 0,1-2 128 15,2-1-128-15,3-2 0 0,3 0 0 0,1 0 128 16,2-1-128-16,1 0 128 0,1-1-128 0,3 1 128 0,3 1-128 0,1 1 0 15,3-4 0-15,2 1 0 0,-1 1 0 0,2-1 128 16,-1 0-128-16,-1-1 0 0,-1 1 0 16,0 0 0-16,2 1 128 0,2-1-128 0,1-5 0 15,-1 5 0-15,-2-3 0 0,0 2 0 0,1 1 0 0,2-1 0 16,2 2 0-16,0 0 0 0,0 0 0 0,3-1 128 16,-4 0-128-16,2 1 0 0,1-5 0 0,1 3 0 15,2 0 128-15,3 1-128 0,3-3 0 0,-1 1 0 16,0-3 0-16,-2 2 0 0,1 3 128 0,2-1-128 15,1 1 0-15,0 0 128 0,2-2-128 0,-1 1 0 16,1-2 0-16,1 3 0 0,2-1 0 0,0 2 0 16,0-1 0-16,0 0 0 0,-2-2 0 0,0 2 0 15,1 1 128-15,1 0-128 0,2 0 0 0,-2 0 0 16,-2-2 0-16,-2 0 0 0,0 1 0 0,-1 0 0 16,3 1 0-16,-3 0 0 0,-1 0 0 0,0 0 0 15,-1 1 0-15,1 2 0 0,0-1 128 0,0 1-128 16,0-1 128-16,1 2-128 0,-2 1 144 0,-3-1-144 15,0-2 160-15,-1 2-160 0,6 3 128 0,0-2-128 0,-1-4 0 16,2 2 0-16,-1-3 0 0,3 2 128 0,1 1-128 16,2-1 0-16,-1-4 0 0,-3 2 0 0,-1-2 0 0,0 2 0 15,2 0 0-15,2 2 128 0,2-2-128 16,0 0 0-16,-3 0 0 0,1 2 0 0,-2 1 0 0,1 1 0 16,2-2 0-16,-1 2 0 0,-3 1 128 0,2 0-128 15,-1-2 0-15,0 0 0 0,0 1 0 0,0 1 0 16,0-1 0-16,-2-3 0 0,-1-1 0 0,1 0 0 0,0 2 128 15,4-2-128-15,2 0 0 0,0-2 144 0,1 1-144 16,-4 0 128-16,-1 1-128 0,6 0 128 0,0-1-128 16,0-1 0-16,-1 1 144 0,-1 0-144 0,0 1 0 0,1 0 0 15,5 0 0-15,-4 0 0 0,-2-3 0 0,2 6 128 16,-3-3-128-16,3-3 0 0,1 2 0 0,2-2 0 16,-4 0 0-16,1 0 128 0,0-1-128 0,2 0 0 15,2 2 0-15,-2-1 0 0,-4 1 0 0,2-1 0 16,-2-1 0-16,-1 1 128 0,3 1-128 0,-1 1 0 15,0 0 0-15,-1 0 0 0,-1-1 0 0,1 2 0 16,1 2 0-16,0 0 0 0,1-3 0 0,0 1 0 16,-3 1 0-16,0 2 0 0,1 0 0 0,1-1 0 15,1 0 0-15,-1-2 0 0,-2 0 0 0,2 0 0 16,-2 0 0-16,3 2 128 0,3-2-128 0,-2 1 0 16,-2 1 0-16,0 2 0 0,-3 1 0 0,3-2 0 15,4-1 0-15,-2-2 0 0,-1 0 0 0,0 0 0 16,-1 0 0-16,2 0 0 0,1 0 0 0,1 0 0 15,-2-2 0-15,2-1 128 0,0 2-128 0,2-2 0 16,2 2 0-16,-2 0 0 0,-1-4 0 0,-2 2 0 0,0 2 128 0,1 1-128 16,2 1 0-16,-2-2 0 15,-5-3 0-15,0 4 0 0,-2 3 0 0,3-1 0 16,-1 1 0-16,0-1 128 0,-2 0-128 0,0-1 0 16,2-1 0-16,0 2 0 0,-1-2 0 0,1 0 0 0,-3-1 0 0,0 0 0 15,-1 0 0-15,0-1 0 0,2 1 0 0,-4 1 128 16,-2 0-128-16,-2 0 0 0,-4-1 0 0,-1 1 0 15,1 0 0-15,2 1 0 0,-1-1 0 0,-1 0 0 16,-2-1 0-16,-3 0 0 0,-3-2 0 0,1 0 128 16,-1-2-128-16,1 2 0 0,2-1 0 0,-1 2 0 15,0 0 0-15,-2-3 144 0,-4 1-144 0,1 0 0 0,-1 2 144 16,1-1-144-16,-1 1 0 0,1-2 144 0,1 1-144 16,-3 2 0-16,3-2 0 0,-6 2 128 0,-5 1-128 0,0-1 128 15,0 0-128-15,-1 1 128 0,-1 1-128 0,1 0 0 16,0-1 0-16,2 0 0 0,-5 0 0 0,1 0 0 15,-5 0 128-15,0 0-128 0,-1-1 0 0,0 0 0 16,2-1 0-16,-1 1 0 0,-2 1 0 0,5 0 0 16,-1 0 0-16,0 0 0 0,-2-1 0 0,0 1 0 15,-2 0 0-15,-2 0 0 0,-2 0 0 0,-2 0 0 0,-2 0 128 16,1 1-128-16,-2 0 0 0,1 1 0 0,1 0 0 0,1-1 0 16,-2 2 0-16,2 1 0 0,-1 0 0 0,-1-1 0 15,1 0 0-15,-3 2 0 16,-2 1 0-16,0-1 0 0,-3 1 0 0,-1-1 0 0,-3 0 0 0,-1-1 0 15,-3-2 0-15,-1 2 0 0,-2 2 0 0,-1-1 0 16,1-2 0-16,-1 1 0 0,-1 1 0 0,1 0 0 16,-4-1 0-16,1 1 0 0,-8-5 0 15,10 2 0-15,-1 5 0 0,-9-7 128 0,8 1-128 0,-8-1 0 16,0 0 0-16,11 0 128 0,-2 0-128 0,-9 0 0 16,0 0 160-16,7-5-160 0,0-4 192 0,-2 1-192 15,0-2 176-15,-1 0-176 0,0-3 160 0,1-3-160 16,-3-3 192-16,1-2-64 0,-1-2-128 0,1-1 192 15,1-2-192-15,0-4 0 0,-1-1 128 0,2-1-128 16,1 0 0-16,4-2 0 0,-3-2 128 0,5-1-128 0,-1-3 128 16,2-2-128-16,0 0 176 0,2-8-176 0,1-1 0 0,3 0 0 15,2 1 0-15,-1-3 0 0,3-1 0 16,-1-2 0-16,4-4 0 0,-2 2 0 0,-1-5 0 0,0 5 0 16,-1 2 0-16,-1 1 0 0,-3 1 0 0,0 0 0 15,0 1 0-15,0 2 0 0,1-1 0 0,0 4 0 16,0 1 0-16,-1-2-192 0,-1 2 192 0,1 5 0 15,-1 3 0-15,-3-2 0 0,1-1 0 0,-1 5 0 16,-1 2 192-16,1 1-192 0,-3-1 0 0,2 1 0 16,-2 0-160-16,1 3 160 0,0 1 0 0,0-2 0 15,-5 4 144-15,4 0-16 0,-5 4-128 0,2 1 0 16,-2 5 0-16,0 0 0 0,1 0 0 0,-1 3-192 16,-1 0 64-16,1 1 0 0,0 0 128 0,0 0 0 15,-1 0 0-15,0 3 0 0,0 0 0 0,-5 11 0 16,5-7 0-16,-5 7 0 0,0 0 0 0,0 0 0 15,0 0 0-15,0 0 0 0,0 0 0 0,0 0 0 16,0 0 0-16,0 0 0 0,-12 0 0 0,-4 0 0 0,-2 1 0 16,-1 3 0-16,-6 2-128 0,-2-1 0 0,-3-3 0 0,-2 1 0 15,-1 3 128-15,-1 1 0 0,-4 0 0 0,-2 1 0 16,-1-4 0-16,-3 3 0 0,-4 3 0 0,-8-4 0 16,-4 2 0-16,-2-3 0 0,-3-5 0 0,1 5 0 15,2 4 0-15,-5-4 0 0,-6-1-144 0,-4 2 144 16,-6 0 0-16,-2-2 0 0,0 0 0 0,-3 2 0 15,-2-6 0-15,-4 2 0 0,-7 0 0 0,5-2 0 0,-1 0 0 0,-5 0 0 16,-8 0 0-16,0 0 0 0,2 0-176 0,0-2 176 16,-2-1-128-16,-5-1 128 0,-4 2 0 15,2 0-128-15,1 1 128 0,-2 0 0 0,-4-2 0 16,4-2 0-16,1 4 0 0,-6-4-128 0,-7 0 128 0,2 2 0 16,2 1 0-16,-4 1 128 0,-2-1-128 0,-2 0 0 15,1 2 0-15,-1-2-128 0,1 0 128 0,1 1 0 16,0 1 0-16,1-2 128 0,-2 0-128 0,3-1 0 15,0 3 0-15,0-1-128 0,-2-4 128 0,2 2 0 16,1 3 0-16,-1-2 0 0,-1-2 0 0,1 1 0 16,1 3 0-16,-2 0 0 0,-1-1 0 0,2 1 0 15,0 3 0-15,-1-2 0 0,-2-1 0 0,-2 4 0 16,2 3 0-16,-2-1 128 0,0-5-128 0,2 3 0 16,1 3-128-16,-2 0 128 0,2-4 0 0,0 5 0 15,1-2 0-15,0-1 0 0,-3 2 0 0,4-2 0 0,0-3 0 0,1 5 0 16,1 2 0-16,2-2 0 0,3 1 0 0,-2 1 0 15,-2 2 0-15,4-2 0 0,5 1 0 0,-2-1 0 16,-4 0 0-16,7 1 0 16,4 2 0-16,-4 2 0 0,-2-8 0 0,3 3 0 0,2-3 0 0,0 5 0 15,1-3 0-15,-3 3 0 0,1-4 0 0,1 6 0 16,0-3 0-16,-2 3 0 0,-2 0 0 0,0-1 0 16,6 2 0-16,-1 0 0 0,-3 0 0 0,3 0 0 15,3-1 0-15,1 1 0 0,3 0 0 0,1-1 0 16,3-6 0-16,1 3 0 0,3-1 0 0,0 1 0 15,-2-3 0-15,2 2 0 0,0-4 0 0,4 1 0 0,4 4 0 16,-4-3 0-16,-5 2 0 0,2-3 0 0,3 2 0 0,1 0 0 16,0-1 0-16,1 0 0 0,-4-3 0 0,5 3 0 15,2-1 0-15,1-1 0 0,4-2 0 0,-2 2 0 16,-5 1 0-16,6-2 0 0,4-2 0 0,3 0 0 16,3-5 0-16,-1 3 0 0,-4 0 0 0,1 0 0 15,2 0 0-15,0 0 0 0,4 1 0 0,-2-1 0 16,-2 2 0-16,4-1 0 0,-5 0 0 0,7 4 0 15,2 2 0-15,3-2 0 0,-1-2 0 0,1 1 0 16,0-2 0-16,-3-1 0 0,3-1 0 0,5 2 0 16,4-2 0-16,1 2 0 0,2-4 0 0,2 2 0 15,0-2 0-15,0-1 128 0,-1-1-128 0,-1 2 0 16,1 1 0-16,2 1 128 0,3 1-128 0,-2 1 0 0,3 4 128 16,1-3-128-16,2-1 176 0,-2 1-48 15,0 1 0-15,2 1 0 0,1-1-128 0,-3-1 160 16,4 2-160-16,1 1 160 0,2-2-160 0,2 1 192 0,1-1-192 0,0 1 192 15,-3-3-64-15,3 0 0 16,-1 0 0-16,1 1 0 0,-1-2-128 0,2 0 192 0,-1 1-192 16,2 0 192-16,1-2-64 0,0 1-128 0,1-1 192 15,3 2-64-15,-1-2-128 0,5 1 0 0,1 0 144 0,1 2-144 16,0-1 0-16,4 1 0 0,3-1 0 0,0 2 0 16,1 0 0-16,0-1-320 0,1-1 64 0,4 2 16 15,-1 1-2304 1,1-1-464-16</inkml:trace>
  <inkml:trace contextRef="#ctx0" brushRef="#br0" timeOffset="69672.25">5323 11902 9215 0,'0'0'400'0,"0"0"96"0,-6 1-496 0,0 0 0 15,1 3 0-15,-2-1 0 0,1-5 2320 0,-3 2 368 16,1 2 80-16,1-2 16 0,-1 0-1424 0,2-2-272 16,-1-1-64-16,2 1-16 0,5 2 112 0,0 0 32 15,-5-5 0-15,1 1 0 0,2-1-96 0,2 5-16 16,0 0 0-16,4-7 0 0,1 2-336 0,2 1-80 15,4-3-16-15,1 2 0 0,1 1-208 0,5-3-32 16,0 0-16-16,6 4 0 0,3 0-96 0,4 2-32 16,4 2 0-16,4 3 0 0,4 0-64 0,2 5-16 15,-2 0 0-15,0 3 0 0,-2 0 0 0,-3 0 0 16,-5 2 0-16,-2 2 0 0,-4-1 48 0,-4-2 0 16,-4 1 0-16,-2 0 0 0,-2 2 64 0,-2-2 0 15,-3-4 16-15,-4 3 0 0,-2 1 0 0,-4-3 0 0,-2 3 0 16,-3 0 0-16,-3 0 0 0,-2-2 0 0,-3 0 0 15,-2 2 0-15,-5-3-96 0,-2 1-32 0,-4 2 0 0,0-4 0 16,-2 1-144-16,-1 0 0 0,-1-1 144 0,4 3-144 16,2-4 0-16,1 0 0 0,2-2 0 0,-3 2 0 15,5-5-320 1,8-4-128-16,3-2-16 0,8 2-16 0,-5-11-2528 0,5 3-496 16,0-5-96-16,5 4-32 0</inkml:trace>
  <inkml:trace contextRef="#ctx0" brushRef="#br0" timeOffset="70081.38">5833 11579 17727 0,'-9'-8'784'0,"3"6"176"0,1-3-768 0,-3 1-192 16,-1 0 0-16,0 1 0 0,1-3 1408 0,-1 1 240 16,0 1 48-16,0 0 16 0,1-1-224 0,3 3-32 15,5 2-16-15,0 0 0 0,0 0-320 0,0 0-64 16,0 0-16-16,0 0 0 0,6 5-464 0,5 0-80 16,0-3-32-16,3 5 0 0,1 2 0 0,2 0 0 15,1 1 0-15,2 4 0 0,3-3 16 0,-2 4 0 16,4 3 0-16,0 3 0 0,-3-4 32 0,-1 4 16 15,0 2 0-15,-2-3 0 0,-2-1-336 0,-1-1-192 0,-4 1 192 0,0 0-192 16,-5 0 384-16,0 1-48 0,-3 4 0 16,-4-2 0-16,-3-3 96 0,-1 3 16 0,-3 2 0 15,-5 0 0-15,-3-2-64 0,-3 1 0 0,-3 3 0 0,-5-2 0 16,-2 3-32-16,-4-2-16 0,-2 0 0 0,-4 0 0 16,-4-2-160-16,-1 1-48 0,-2 3 0 0,1-4 0 15,1 1-128-15,1-3 0 0,2 0 0 0,-12 3 0 16,8-5-928-16,8-6-224 0,7-3-32 0,6-6-16 15,3-3-2464-15,4-5-496 0</inkml:trace>
  <inkml:trace contextRef="#ctx0" brushRef="#br0" timeOffset="70799.64">1194 11700 7359 0,'-4'-13'320'0,"1"8"80"0,1-4-400 0,0 3 0 0,2-1 0 0,-1-3 0 16,-1 2 3072-16,0-1 512 15,2 9 128-15,0 0 0 0,-2-8-1632 0,-2-1-336 0,4 2-64 0,0 7-16 16,0 0-320-16,0 0-80 15,0 0-16-15,-4 8 0 0,2 2-592 0,-1 5-112 0,1 4-32 0,-1 2 0 16,2-1 0-16,-2 3 0 0,-2 2 0 0,1 0 0 16,2 0-256-16,-2-2-64 0,1-3-16 0,0-1 0 15,0-1-176-15,2-3 0 0,1-4 144 16,1-1-144-16,-1-10-960 16,0 0-256-16,0 0-48 0</inkml:trace>
  <inkml:trace contextRef="#ctx0" brushRef="#br0" timeOffset="71331.78">1108 11484 18831 0,'0'0'832'0,"0"0"176"0,0 0-816 16,7-9-192-16,-7 9 0 0,0 0 0 0,0 0 1680 0,0 0 304 0,0 0 48 0,0 0 16 15,0 0-512-15,0 0-80 0,0 0-32 0,4 14 0 16,-4 0-320-16,-3 3-64 0,2 2-16 0,0 4 0 15,-2 5-304-15,0-7-64 0,0 5-16 0,-4 19 0 16,2-1-64-16,-1 3 0 0,-1 4-16 0,1 3 0 16,-5 0-160-16,2 0-16 0,-1-2-16 0,-2-3 0 15,-1-3-240-15,1-1-128 0,-4-6 160 0,4-2-160 0,-2-4 176 0,1-5-176 16,0-3 192-16,3-4-192 0,3-1 160 0,1-7-160 16,0-5 128-16,0 4-128 0,-1-6 0 0,7-6-192 15,-7 0 0-15,7 0 16 16,-7-6-1424-16,2-4-272 0,2-4-64 0</inkml:trace>
  <inkml:trace contextRef="#ctx0" brushRef="#br0" timeOffset="71557.88">541 11717 28047 0,'0'0'1232'0,"0"0"272"0,0 0-1200 15,3-10-304-15,3 1 0 0,3-3 0 0,1 1 960 0,3 3 128 16,1 0 16-16,4-1 16 0,4 3-64 0,3-5-16 0,5 1 0 0,6-2 0 16,5 0-320-16,3 1-64 0,5-5-16 0,12-1 0 15,-6 0-352-15,23-4-80 16,-14 0-16-16,-10 7 0 0,-7 3-192 0,-17 7 0 16,-3 3 0-16,9 1 0 15,-8 1-1216-15,-6 5-176 0,-5 6-32 0,-8-5-14336 0</inkml:trace>
  <inkml:trace contextRef="#ctx0" brushRef="#br0" timeOffset="71751.48">533 12339 35183 0,'-4'13'1552'0,"4"-13"336"0,2 10-1504 0,5 0-384 0,3-4 0 0,6 2 0 0,2 1 240 0,-4-8-32 16,4 0 0-16,5-1 0 0,4-1 320 0,3-3 64 15,6-1 16-15,3 0 0 0,3 1-304 0,37-10-64 16,-12 2-16-16,-10 1 0 16,-5 0-768-16,-3 2-160 0,-7-2-16 0,-4 3-10368 15,-1-2-2080-15</inkml:trace>
  <inkml:trace contextRef="#ctx0" brushRef="#br0" timeOffset="72104.53">2340 11485 4607 0,'0'-22'400'0,"-1"-2"-400"16,-3 0 0-16,-2 5 0 0,-3 1 1728 0,0 5 272 15,-1 2 48-15,-6-7 16 0,1 3 320 0,-3 3 64 0,-2 5 16 16,0 2 0-16,1 3-352 0,1 6-64 0,-1 3 0 0,-2 1-16 16,-1 6-512-16,0 4-112 0,-1 3 0 0,3 5-16 15,-3 6-624-15,1 0-112 0,1 2-16 0,7-6-16 16,0 4-112-16,-8 19-32 0,3 7 0 0,3-1 0 16,2 1-192-16,5-18-32 0,1 6-16 15,-3 25 0-15,2-9-240 0,0-4 0 0,1-10 0 0,3-2 0 0,1-9 0 16,2-3-160-16,-2-7 0 0,4-2 0 15,-1-6-1824-15,-1-4-384 16,1-3-64-16,1-12-11808 0</inkml:trace>
  <inkml:trace contextRef="#ctx0" brushRef="#br0" timeOffset="72220.99">1651 12081 28559 0,'13'-6'1264'0,"-2"0"272"0,5-1-1232 0,1 2-304 15,2-2 0-15,7 1 0 0,2 1 800 0,-7 2 96 16,5-3 32-16,20-3 0 0,1 0-352 0,4 0-80 15,-2-1-16-15,-1 1 0 16,-2-2-2096-16,-4 2-432 0</inkml:trace>
  <inkml:trace contextRef="#ctx0" brushRef="#br0" timeOffset="72579.89">3215 11304 22111 0,'0'0'976'0,"0"0"208"0,0 0-944 0,0 0-240 0,0 0 0 0,0 0 0 0,-9 10 1840 0,2 7 320 15,2 3 64-15,-2 6 16 0,-3 2-1008 0,-1 5-192 16,1 4-32-16,-3 5-16 0,0-1-352 0,-3 8-64 16,0-1 0-16,3 5-16 0,-1 3-304 0,1 0-64 15,1 2-16-15,0-4 0 16,3 3-1200-16,0-3-256 0,0-5-32 0,1-4-16 15,-1-3-2400-15,2-12-496 0,2-3-80 0</inkml:trace>
  <inkml:trace contextRef="#ctx0" brushRef="#br0" timeOffset="73010.81">2888 11932 20271 0,'0'0'1792'0,"6"-6"-1424"15,2-4-368-15,3 5 0 0,2-3 1040 0,1 0 144 16,4-1 32-16,6 1 0 0,1-1-208 0,3-2-48 15,4-5 0-15,-1-2 0 0,2 0-528 0,-3-3-112 0,1-3-32 0,-5-1 0 16,2 4-80-16,-10 3-16 0,-2-2 0 0,9-12 0 16,-2-1 464-16,-3 4 96 0,-2 2 16 0,-7 8 0 15,1-1-224-15,3-12-32 0,-5 1-16 0,-2 7 0 16,-1 1-240-16,-1 3-64 0,-4 2 0 0,1 8 0 16,-1 2 288-16,-2 8 48 0,0 0 16 0,0 0 0 15,0 0-112-15,-5 12-32 0,0 3 0 0,-1 5 0 16,-3 7-192-16,2-7-32 0,1 3-16 0,-8 19 0 0,0 4 64 15,1 5 16-15,1 3 0 0,0 0 0 0,2-2-240 0,0-5 176 16,-2-3-176-16,2-5 160 0,5-5 32 0,4-9 16 16,1-2 0-16,0-9 0 0,1-2 48 0,3-2 0 15,4-4 0-15,-8-6 0 0,0 0-112 0,11-5-16 16,2-6 0-16,0-1 0 0,-1-2 0 0,2-2 0 16,1-3 0-16,1 2 0 0,0 3-128 0,-1 1-176 15,1 6 48-15,-1 0 0 0,-2 5 128 0,2 3 0 16,0 8-144-16,0 1 144 0,1 5-336 0,-2 6 0 15,-2 3 0-15,-4 0 0 0,-4 4-32 0,-4 0 0 16,-4 3 0-16,-1-5 0 0,0 2 32 0,1-10 0 16,0 0 0-16,-1 7 0 15,0-7-1088-15,3-4-224 0,-1-1-32 0,3-13-8688 16,0 0-1728-16</inkml:trace>
  <inkml:trace contextRef="#ctx0" brushRef="#br0" timeOffset="73260.75">3784 11673 23951 0,'0'0'2128'0,"0"0"-1696"0,0 0-432 0,0 0 0 16,0 0 1232-16,0 0 176 0,0 0 16 0,0 0 16 15,-9 9-128-15,3-2-32 0,0 4 0 0,3 1 0 16,2 1-176-16,-3 2-32 0,3 3-16 0,-1 1 0 0,2 0-416 0,0 3-96 15,-1-3-16-15,2 0 0 0,2-1-352 16,-1 1-176-16,0-1 160 0,-1-7-160 16,2 0 0-16,2 7-208 0,0 0 16 0,-1-3 0 15,-1-6-1792-15,4 0-336 0,-7-9-80 0,0 0-12544 16</inkml:trace>
  <inkml:trace contextRef="#ctx0" brushRef="#br0" timeOffset="73472.74">3749 11309 34095 0,'-3'-5'3024'0,"-2"-4"-2416"16,2 2-480-16,3 7-128 0,-5-7 832 0,5 7 128 15,-5-7 48-15,-2 2 0 0,0 0-304 0,0-3-48 0,-2 0-16 0,1-1 0 16,2 4-512-16,6 5-128 0,-7-9 0 0,7 9 0 31,0 0-1248-31,0 0-224 0,0 0-64 0,0 0-9376 0,0 0-1888 0</inkml:trace>
  <inkml:trace contextRef="#ctx0" brushRef="#br0" timeOffset="73797.66">4417 11327 35007 0,'0'0'3120'0,"0"0"-2496"0,-9 1-496 0,9-1-128 0,-10 9 0 0,0 0 0 16,-2 4 128-16,4 0-128 0,-4-2 128 0,2 3-128 15,-1 3 128-15,-5 7-128 0,4 0 384 0,5-1 0 16,1-4 0-16,6 1 0 0,2 1 224 0,5 3 48 16,0-3 16-16,4-3 0 0,0 0-128 0,2 0-32 15,-1 2 0-15,9 7 0 0,-3-2-128 0,-3-5-16 16,-2 1-16-16,-1-2 0 0,-2-1 96 0,-2-1 0 15,0 0 16-15,-6-2 0 0,2 2 0 0,-4-2 0 16,-1-4 0-16,-3 3 0 0,-2-1 64 0,-1-4 16 16,-3 1 0-16,-1-1 0 0,-3 0-80 0,-11 2-16 15,1-2 0-15,-1 4 0 0,-1-5-448 0,5 1 0 0,1-4 0 0,-1 0 0 32,0 1-752-32,2-1-144 0,2-2-16 0,4-1-16 15,6 0-2128-15,7-2-416 0,0 0-96 0,0 0-16 0</inkml:trace>
  <inkml:trace contextRef="#ctx0" brushRef="#br0" timeOffset="74298.5">1136 13183 19519 0,'0'0'864'0,"0"0"176"0,-14 2-832 0,14-2-208 0,0 0 0 0,0 0 0 16,-10 2 1600-16,10-2 288 0,0 0 48 0,0 0 16 16,0 0-512-16,0 0-96 0,12-4-32 0,2-1 0 15,3-3-416-15,3 1-96 0,0-4-16 0,4 3 0 16,1-4-400-16,3 4-96 0,0-2-16 0,3 4 0 16,-1-2-272-16,-2 3 0 0,-1 3 128 0,-3-2-128 15,-1-1-1728-15,-4 5-384 0,-5 4-96 0</inkml:trace>
  <inkml:trace contextRef="#ctx0" brushRef="#br0" timeOffset="74453.05">1201 13422 15663 0,'-11'5'1392'0,"11"-5"-1120"0,0 0-272 0,0 0 0 0,0 0 4304 0,0 0 816 16,11 3 144-16,7-5 48 0,6-4-3584 0,3-2-704 16,7-4-128-16,4-2-48 0,7-5-464 0,3-3-80 15,2-2-32-15,1-2 0 0,-3 5-272 0,-1-1 0 16,-3-1 0-16,0 2 0 15,-1 5-2944-15,-4 1-512 0</inkml:trace>
  <inkml:trace contextRef="#ctx0" brushRef="#br0" timeOffset="74933.91">3070 12598 9215 0,'-17'-7'816'0,"-1"-5"-656"0,-1 3-160 0,2-2 0 0,-1 3 3600 0,-1 3 688 16,-3 6 144-16,1 6 32 0,-2-1-2304 0,-2 8-464 16,0 4-96-16,-3 5 0 0,-1 6-688 0,1 7-128 15,0 3-16-15,1 4-16 0,3 3-48 0,2 1 0 16,6 3 0-16,2 0 0 0,4 3-208 0,3-3-48 16,4 2-16-16,4-7 0 0,5-4-432 0,7-10 128 15,1-3-128-15,6-3 0 0,4-10 288 0,6-5-32 16,4-8 0-16,7-3 0 0,3-10 176 0,7-4 16 15,0-5 16-15,2-4 0 0,-1-6 112 0,-2-3 32 16,-3 1 0-16,-8-6 0 0,-7 0-64 0,-3 0-16 16,-4-1 0-16,-6 3 0 0,-8-1 176 0,-7-3 48 15,-8-3 0-15,-6 1 0 0,-5 3-176 0,-4 3-48 0,-4 6 0 16,-7 9 0-16,-5 4-528 0,-5 6 0 16,-4 8 0-16,-2 3 0 15,-1 5-1824-15,0 4-272 0,-1 7-48 0</inkml:trace>
  <inkml:trace contextRef="#ctx0" brushRef="#br0" timeOffset="75821.08">960 14688 14735 0,'0'0'1312'0,"-7"-12"-1056"15,-3 2-256-15,0-4 0 0,-1-1 1408 0,-1 4 208 16,-1-1 48-16,2 2 16 0,-4 0-272 0,3-2-64 16,0 5-16-16,-1 0 0 0,-1 7-384 0,-1 4-80 15,-2 1-16-15,-1 3 0 0,2 3-288 0,-1 6-64 16,1 1-16-16,6-6 0 0,-2 0 96 0,2 3 0 15,-4 4 16-15,1 3 0 0,1 3-32 0,-1 2-16 16,3 3 0-16,-6 28 0 0,6-10-208 0,4-10-32 16,3-5-16-16,3-10 0 0,3-4-288 0,2-4 160 15,1-2-160-15,3-7 128 0,-9-6-128 0,9 3 160 16,3-3-160-16,-2-1 160 0,2-3 32 0,2-1 0 0,0-5 0 0,2 2 0 16,-2-2-192-16,5-3 192 15,-3 2-192-15,1-3 192 0,-2 0-192 0,0 2 128 0,-2-1-128 0,-2 2 128 16,0 1-128-16,-3 0 0 15,1 3 0-15,-2 0 0 0,-1 3 0 0,-6 4 0 16,8 2 0-16,-2 6 0 0,0 0 0 0,1 4 0 0,-1 0 0 0,2 1 0 16,-3 1 0-16,1 1 0 0,1-4 0 0,0 2 0 15,0-2 0-15,1-3 0 0,1 1 128 0,5-1-128 16,2-3 0-16,0-3 0 0,1-6 0 0,-6 1 0 16,3-1 0-16,-1-3 0 0,1-4 0 0,-2-1 0 15,5 2-960-15,0-5-240 16,2-1-32-16,0-2-9088 0,-3 0-1824 0</inkml:trace>
  <inkml:trace contextRef="#ctx0" brushRef="#br0" timeOffset="76105.05">1542 14174 21183 0,'0'0'944'0,"0"0"192"0,-8 9-912 0,2-1-224 16,1 2 0-16,0 4 0 0,0 3 2000 0,-2 3 368 15,0 2 64-15,-1 7 0 0,0 3-1024 0,1 2-224 16,-2 3-32-16,1 5-16 0,1 1-256 0,3-10-48 0,1 4-16 0,1 20 0 16,0 0-368-16,4-2-64 15,2-4 0-15,1-3-16 0,1 0-368 0,3-8 128 16,0-5-128-16,0-7 0 0,1-2 0 0,0-7-256 0,0-1 32 0,-1-7 16 31,-3-5-352-31,3-3-64 0,2-2-16 0,0-2 0 16,-1-2-1664-16,0-8-352 0,0-4-64 0</inkml:trace>
  <inkml:trace contextRef="#ctx0" brushRef="#br0" timeOffset="76325.84">1825 14018 26719 0,'0'0'2368'0,"0"0"-1888"0,0 0-480 0,0 0 0 16,0 0 1088-16,5 6 112 0,-1 7 16 0,0 4 16 0,-4 0 0 0,0 6 0 15,-2 9 0-15,0 5 0 0,-2 1-272 0,1 5-48 16,-1 7-16-16,0 3 0 0,-1 3-192 0,0 1-64 16,0 3 0-16,1-1 0 0,1 5-448 0,3-4-192 15,0-3 176-15,0-6-176 16,4-8-1664-16,1-4-448 0,2-9-64 0,-1-3-8768 15,2-8-1760-15</inkml:trace>
  <inkml:trace contextRef="#ctx0" brushRef="#br0" timeOffset="76827.97">2948 14260 19343 0,'0'0'1728'0,"0"0"-1392"0,0 0-336 0,0 0 0 0,0 0 1728 0,0 0 256 16,0 0 64-16,0 0 16 0,-3 14-768 0,1 2-144 15,-1 1-48-15,-3 3 0 0,-1 1-112 0,1 6-32 16,1-1 0-16,-1 3 0 0,2 0-288 0,-3 2-64 16,1 2-16-16,1-5 0 0,0-2-416 0,1-7-176 15,-1 3 128-15,1-3-128 0,2-2-192 0,-1-2-112 16,2 0-16-16,1 0-16 15,0-15-2768-15,0 0-544 0</inkml:trace>
  <inkml:trace contextRef="#ctx0" brushRef="#br0" timeOffset="77074.16">3600 13613 24879 0,'1'-11'1088'0,"-1"11"256"0,0 0-1088 0,0 0-256 0,0 0 0 0,0 0 0 16,-1 13 1648-16,0 5 272 0,-3 2 48 0,-1 7 16 16,-4 1-912-16,-1 6-176 0,-2 3-48 0,-1 8 0 15,-1-1-112-15,0 4-32 0,2 3 0 0,-1 0 0 0,4 1-288 0,0 0-64 16,-1 4-16-16,1-2 0 0,2-4-336 0,1-1-128 16,3-5 0-16,1-6 0 15,2-8-768-15,4-5-160 0,-3-6-32 0,3-5 0 16,1-5-240-16,-5-9-48 0,0 0-16 15,11-1-7968-15,-11 1-1600 0</inkml:trace>
  <inkml:trace contextRef="#ctx0" brushRef="#br0" timeOffset="77215.91">3230 14216 9215 0,'0'0'816'0,"0"0"-656"0,11-7-160 0,2 0 0 16,2-2 4464-16,6 2 848 15,3 0 192-15,5-1 16 0,5-1-3888 0,5-3-784 16,0 5-144-16,0-2-48 0,3 2-400 0,-1-2-64 15,0 1-32-15,-6-1 0 16,-3 4-1744-16,-3 1-336 0,-2-3-80 0</inkml:trace>
  <inkml:trace contextRef="#ctx0" brushRef="#br0" timeOffset="77519.12">4176 13933 8287 0,'0'0'736'0,"6"-12"-592"0,-1 4-144 0,1-4 0 15,-2 3 3984-15,1-1 768 0,2 4 160 0,-7 6 16 16,2-11-2320-16,-2 11-480 0,0 0-80 0,0 0-32 15,0 0-896-15,0 0-176 0,-10 0-48 0,-1 6 0 16,-2 2-384-16,-2 3-96 0,-3 4-16 0,-1 1 0 16,-2 0-96-16,1 1-32 0,0 4 0 0,1-1 0 0,1-2 176 0,3 1 48 15,2-1 0-15,3 0 0 0,5-2-112 0,1-1-32 16,3-2 0-16,1 2 0 0,3-2-112 0,5 1-32 16,0 1 0-16,4 1 0 0,4-4 64 15,3 1 16-15,2 3 0 0,1-2 0 0,1 2 0 0,1-1 0 16,-4-1 0-16,2 1 0 0,-4 0-16 0,-4 1 0 15,-3-1 0-15,-2 0 0 0,-4 2-32 0,-1-1-16 16,-5 1 0-16,-3 1 0 0,0-4-48 0,-9 1-16 16,-4 3 0-16,-4-2 0 0,-3-2-160 0,-5-2-144 15,-4-6 144-15,-3-4-208 16,-2-2-1936-16,1-3-384 0,0-11-80 0</inkml:trace>
  <inkml:trace contextRef="#ctx0" brushRef="#br0" timeOffset="77677.58">3230 13680 41471 0,'0'0'3680'0,"0"0"-2944"0,-9-5-592 0,9 5-144 15,0 0 496-15,0 0 64 0,0 0 16 0,0 0 0 16,0 0-416-16,0 0-160 0,0 0 128 0,0 10-128 31,0-10-2848-31,-1 13-656 0,-3 2-128 0,1-1-16 0</inkml:trace>
  <inkml:trace contextRef="#ctx0" brushRef="#br0" timeOffset="78405.39">671 16488 14735 0,'0'0'1312'0,"0"0"-1056"0,-4-3-256 0,1-3 0 16,-1 2 1408-16,-1 1 208 0,-2 0 48 0,1-2 16 15,0 2-208-15,-5 0-32 0,-1 1-16 0,-1 1 0 16,0 1-352-16,-1 3-80 0,0 1-16 0,2 5 0 16,-1 0-352-16,0 4-80 0,0 2-16 0,5 3 0 15,-5 1-160-15,1 6-48 0,1 2 0 0,2 1 0 0,0 2-16 16,3 2-16-16,2 3 0 0,1-2 0 0,2 2-160 16,2 2-128-16,2-1 192 0,1-1-192 0,2-6 160 0,-1-1-160 15,2-7 128-15,0-3-128 0,1-4 224 0,1-7-32 16,0-2-16-16,3-9 0 0,1-3 80 0,2-7 32 15,3-8 0-15,2-8 0 0,3-6 96 0,-4 8 32 16,3-4 0-16,0-3 0 0,-2-2-256 0,2-4-160 16,-2-3 192-16,0-1-192 0,-2-3 144 0,4-17-144 15,-6 3 0-15,1-27 144 0,-11 6-144 0,-5 7 0 16,-6 0 0-16,1 1 128 0,-2 6-128 0,-2 4 160 16,2 9-160-16,2 9 160 0,3 13-160 0,0 9 0 15,-1 7 0-15,2 8 0 0,0 10 0 0,0 0-144 16,0 9 144-16,0 13-160 0,2 13 160 0,-2 5 0 15,2 7 0-15,1 6 0 0,-1 6 0 0,1-10 0 16,-1 8 0-16,2 9 0 0,0 5 0 0,0 4 0 16,1 4 0-16,1-2-128 0,-2-4 128 0,0-4 0 15,1-8 0-15,0-6 0 0,1-5 0 0,1-7-160 0,0-6 160 0,2-6-208 32,3-5-1936-32,-1-5-384 0,2-6-80 0</inkml:trace>
  <inkml:trace contextRef="#ctx0" brushRef="#br0" timeOffset="78729.32">1234 16546 31839 0,'0'0'1408'0,"0"0"304"0,0 0-1376 0,0 0-336 0,0 0 0 0,9 1 0 0,0-1 528 0,-1-3 48 16,2-2 0-16,-3-6 0 0,4 0-240 0,-4 0-32 15,2-5-16-15,-1 1 0 0,-1 0-112 0,-1-1-32 16,-4 0 0-16,-2 2 0 0,-1-1 112 0,-2-1 32 16,-1 4 0-16,-2 3 0 0,2 0 64 0,-1 5 16 15,-1 3 0-15,-1 5 0 0,1 5-112 0,-2 2 0 16,2 6-16-16,1 4 0 0,-4 5-240 0,3 2 144 16,1 5-144-16,2 2 128 0,1 1-128 0,4-2 0 15,1-1 0-15,3 0 0 0,2-2 0 0,6-5 0 16,2-1 0-16,5-3 0 0,-1-6-144 0,4-6-64 15,4-3-16-15,1-3 0 16,3-5-2160-16,0-7-432 0</inkml:trace>
  <inkml:trace contextRef="#ctx0" brushRef="#br0" timeOffset="78989">1849 16437 31727 0,'0'7'704'0,"-2"7"128"0,-1 4 48 0,2 8 16 0,-1-1-720 0,0 4-176 0,0-5 0 0,-1 1 0 15,1-2 672-15,-1-6 96 0,2-4 32 0,1-3 0 0,0-10-224 16,0 0-64-16,0 0 0 0,4-5 0 16,3-5 32-16,1-5 0 0,1-7 0 0,1-2 0 0,0-5-240 0,3-1-48 15,1 0-16-15,2-2 0 0,2-1-240 0,0 3 176 16,1 2-176-16,1 1 160 0,3 4-160 0,8-6 0 15,-7 9 144-15,-8 12-144 0,4 2 0 16,-4 3 0-16,-1 3-160 0,6 6 160 16,-4 3-2368-16,-3 4-352 0,-3 1-80 0</inkml:trace>
  <inkml:trace contextRef="#ctx0" brushRef="#br0" timeOffset="79224.31">2650 16063 34095 0,'0'0'3024'0,"0"0"-2416"16,0 0-480-16,3 13-128 0,-2 3 1040 0,4 2 192 16,0 4 48-16,-1 2 0 0,0 6-720 0,-2 2-144 0,1 1-32 0,-2 3 0 15,2 2-224-15,-2-1-160 16,0 0 192-16,2 0-192 0,-1-2 0 0,0-3-192 0,4-3 0 0,-1 0 0 31,0-3-2048-31,2-3-416 0,-2-4-80 0,2 1-12176 0</inkml:trace>
  <inkml:trace contextRef="#ctx0" brushRef="#br0" timeOffset="79568.84">2940 15972 36223 0,'-10'11'1600'0,"6"-5"336"16,-1 7-1552-16,1 1-384 0,2 4 0 0,2 5 0 0,2 2 432 0,1 3 0 15,-1-1 0-15,1 3 0 0,-1-3-240 0,2 2-32 16,-3-1-16-16,2-4 0 0,1-3-144 0,-3 0 0 16,3-3 0-16,-2-3 0 0,2-3 0 0,0-5 0 15,0-1 0-15,1-4 0 0,3-6 0 0,-1-1 160 16,2-6 16-16,4-2 0 0,2-6 144 0,-1-4 48 15,4-2 0-15,0-3 0 0,-1 0-176 0,1-4-16 16,0-1-16-16,-3 0 0 0,-1 1-160 0,-1-1 0 16,-3 0 0-16,0 3 128 0,-1 3-128 0,-1 1 0 15,0 6 0-15,-2 4 128 0,0 2-128 0,1 3 0 16,-2 0 0-16,1 2 0 16,-6 9-400-16,0 0-16 0,0 0 0 0,0 0 0 15,9 1-2576-15,-9-1-512 0,11 3-96 0</inkml:trace>
  <inkml:trace contextRef="#ctx0" brushRef="#br0" timeOffset="79960.82">3700 15695 22111 0,'0'0'1968'0,"0"0"-1584"0,0 0-384 0,0 0 0 16,0 0 1152-16,0 0 128 0,0 0 48 0,0 0 0 0,-7 7-208 0,-2-2-32 15,0 5-16-15,-3 1 0 0,1 1 32 0,-2 5 16 16,-2-1 0-16,-2 3 0 0,0 0-224 0,0 3-32 16,1 1-16-16,0 2 0 0,4-2-176 0,0 3-32 15,2-3-16-15,1-2 0 0,4 2-304 0,1-1-64 16,2-6-16-16,2-2 0 0,2-2-112 0,3-3 0 16,2-2-128-16,2-6 192 0,2-3 16 0,2-6 0 15,1-1 0-15,2-5 0 0,1-1 32 0,1-3 0 16,-1-2 0-16,1 0 0 0,-1-1-48 0,-3 1 0 15,-4-2 0-15,0 3 0 0,-1 3-192 0,-3 2 0 16,-1 1 0-16,0 2 0 0,-3 4 0 0,-2 7 0 16,0 0 0-16,0 0 0 0,0 0 0 0,5 13 0 0,1 1 0 15,0 3 0-15,0 0 0 0,0 1-128 16,3 1 128-16,0 2-208 0,1-8 16 0,1 0 16 16,3-3 0-16,0-5 0 15,0-2-208-15,3-4-32 0,-1-4-16 0,10-11 0 16,-3-3-64-16,0-5-16 0,-3-3 0 0,0-2 0 15,1 4-1376-15,-2-3-288 0,-3 2-48 0,1-3-8048 0,-2 1-1616 16</inkml:trace>
  <inkml:trace contextRef="#ctx0" brushRef="#br0" timeOffset="80232.75">4148 14815 31327 0,'0'0'2784'0,"0"0"-2224"15,-7 10-560-15,4 4 0 0,0 4 928 0,0 6 80 16,1 3 16-16,-2 7 0 0,-2 7-64 0,2 3 0 16,-1 8 0-16,1 6 0 0,-1 0-176 0,-1 4-32 15,-2 3-16-15,2-3 0 0,0-2-224 0,4 0-32 16,-2-5-16-16,3-2 0 0,2-6-464 0,3-13-160 15,0 1 0-15,1 0 0 16,1-3-1728-16,1 0-352 0,-1-9-64 0,3-2 0 16,-3-6-208-16,2-2-48 0,-3-9 0 0</inkml:trace>
  <inkml:trace contextRef="#ctx0" brushRef="#br0" timeOffset="80391">3986 15576 29487 0,'0'0'2624'0,"0"0"-2112"15,12-7-512-15,4 2 0 0,1 1 1200 0,4-4 128 16,6 1 16-16,4-1 16 0,0-2-720 0,4 2-128 0,-4-5-48 0,1-2 0 31,-1 0-976-31,-1 0-192 0,-3 1-32 0,-2-2-16 16,-2 1-1856-16,-2 0-368 0,-4 1-80 0</inkml:trace>
  <inkml:trace contextRef="#ctx0" brushRef="#br0" timeOffset="80534.73">4646 15332 24879 0,'-5'26'1088'0,"2"-8"256"0,0 1-1088 0,0 3-256 0,0 4 0 0,0 3 0 0,-4 2 2416 0,1 0 416 16,-2 4 96-16,1-2 16 0,-1-3-2144 0,0-6-416 15,0-1-96-15,0-2-16 0,3-2-400 0,1-3-96 16,0-3-16-16,3-2 0 16,1-11-1888-16,0 0-384 0,0 0-80 0</inkml:trace>
  <inkml:trace contextRef="#ctx0" brushRef="#br0" timeOffset="81197.17">4774 15330 26719 0,'-9'16'2368'0,"4"-8"-1888"16,-1 2-480-16,1 4 0 0,0-1 1232 0,0 5 160 0,0 2 16 0,2-1 16 15,2-3-688-15,-3-2-144 16,0 0-16-16,0-1-16 0,4-13-48 0,-1 9 0 0,1-9 0 15,0 0 0-15,4 10 144 0,-4-10 32 0,9 5 0 0,-9-5 0 16,10-3-48-16,1-3-16 0,1-2 0 0,1 0 0 16,-1-2-240-16,4 1-32 0,-1-4-16 0,0 3 0 15,0 0-96-15,2 0-32 0,-1 3 0 0,2 2 0 16,-1 0-32-16,1 1-16 0,1 0 0 0,0 3 0 0,-3-1-160 16,3-3 0-16,2-1 0 0,1 3 128 0,-4 0-128 0,1-3 0 15,0-1 0-15,0 1 128 0,-1-4-128 16,0 2 0-16,-1-3 0 0,-3 4-176 0,1-3 32 15,-2 3 0-15,-2-5 0 0,-2 5 0 0,-4-1-48 0,-5 8-16 16,9-8 0-16,-9 8 0 0,4-11 0 0,-4 11 0 16,0 0 0-16,0 0 0 0,0 0 48 0,0 0 16 15,0 0 0-15,0 0 0 0,0 0 144 0,0 0 0 16,0 0 0-16,0 0-128 0,0 0 128 0,0 0 0 16,0 0 0-16,0 0 0 0,-5-8 0 0,5 8 0 15,-8-11 0-15,8 11 128 0,-5-7-128 0,5 7 0 16,-5-8 0-16,0 3 0 0,5 5 0 0,0 0 128 0,-8-4-128 0,8 4 0 15,0 0 128-15,0 0-128 0,0 0 128 0,0 0-128 16,-8-5 128-16,8 5-128 0,0 0 128 0,0 0-128 16,0 0 0-16,0 0 0 0,0 0 0 0,0 0 0 15,-5 7 0-15,5-7 0 0,-6 8 0 0,1 1 0 16,5-9 0-16,-6 7 0 0,-1 2 0 0,1-2 0 16,-1 2 0-16,1-3 0 0,0-2 0 0,-2 3 0 15,1 0 0-15,0-2 0 0,1 4 0 0,-1-3 0 16,7-6 0-16,-3 13 0 0,0-3 0 0,1 0 0 15,-2-1 0-15,4-9 128 0,0 14-128 0,2-1 0 16,5 1 0-16,-2-5 0 0,4 3 0 0,1-3 128 16,0 0-128-16,1-4 0 0,3 3 0 0,0-3 0 15,0-3 0-15,7 1 0 0,-2-3 0 0,-1 0 0 16,-1-1 0-16,0-1 0 0,-3 0 0 0,1-3 0 0,0-2 0 16,1 1 0-16,-2-3 0 0,1 2 0 15,-2 0-352-15,-1-2-96 0,0 2 0 16,-1-2-16-16,1 1-1392 0,-2-2-256 0,2 2-64 0,-1-2-13248 15</inkml:trace>
  <inkml:trace contextRef="#ctx0" brushRef="#br0" timeOffset="81709.45">5271 15074 20271 0,'-14'13'1792'0,"3"-3"-1424"0,1 4-368 0,1-2 0 16,3-1 1920-16,2 4 320 0,1 3 64 0,3 0 16 16,1 0-1008-16,3-1-208 0,1 1-32 0,3 1-16 0,3-1-160 0,1-1-48 15,-3-5 0-15,2-1 0 0,1 1-352 0,-1-4-80 16,-1 1-16-16,2-5 0 0,-3-2 96 0,1-1 16 15,0-1 0-15,-1-1 0 0,-3-4 320 0,3-5 64 16,-1 0 0-16,2-4 16 0,-1-4-144 0,0 0-16 16,0-4-16-16,-3 0 0 0,-1-1-368 0,-1 0-80 15,-2-1-16-15,0-2 0 0,-2 3-272 0,0-2 160 16,0 1-160-16,0 4 128 0,0 0-128 0,0 1 0 16,0 4 0-16,1 1 0 0,0 4-240 0,3-1-16 15,1 2-16-15,1 1 0 16,-6 8-1456-16,12-4-304 0,-1 0-48 0,3 1-16 15,2 1-1504-15,1 1-304 0</inkml:trace>
  <inkml:trace contextRef="#ctx0" brushRef="#br0" timeOffset="81999.24">5885 14862 33055 0,'0'0'1472'0,"0"0"288"0,0 0-1408 0,4-10-352 0,-1 1 0 0,2 1 0 16,2 3 512-16,2 0 48 0,1-4 0 0,1 3 0 15,-4-3-416-15,-2 0-144 0,-5 9 0 0,4-11 144 16,-4 2-144-16,0-1 160 0,0 10-160 0,-5-7 160 16,-4 3 240-16,2 4 48 0,-4 3 16 0,0 1 0 15,-1 3-32-15,0 5-16 0,-2 3 0 0,1 3 0 16,0 4-192-16,2 0-32 0,1 3-16 0,1-4 0 0,1 2-16 16,2-3 0-16,2-3 0 0,2-2 0 15,4 0-160-15,3-1 0 0,1-6 0 0,2 1 128 16,2-4-128-16,4-2 0 0,-1-3 0 0,4-3 0 0,2-1-208 0,3-5-32 15,0 0 0-15,3-3 0 16,1-1-2368-16,1-1-464 0,-3-1-112 0</inkml:trace>
  <inkml:trace contextRef="#ctx0" brushRef="#br0" timeOffset="82296.73">6513 14646 30399 0,'-6'0'2704'15,"-2"2"-2160"-15,1 5-544 0,-1 2 0 0,0-3 2000 0,1 7 304 16,-1 2 48-16,0 2 16 0,1-2-1664 0,-1 1-320 16,3 1-64-16,0-3 0 0,1 1 128 0,2 2 48 0,2-1 0 15,2-1 0-15,2-2-80 0,0 1-16 0,4 0 0 0,3 0 0 16,2-5-16-16,-1 4-16 0,0-1 0 0,-1-1 0 16,-2 1-128-16,0-2-32 0,0 2 0 0,-1 1 0 15,-3-2-64-15,0 3-16 0,-1 0 0 0,-3 3 0 16,-2-2-128-16,-2 1 192 0,-1 2-192 0,-1-3 192 15,-1-2-64-15,-3 0-128 0,-3-1 192 0,-2 0-64 16,-2 1 0-16,-2-2 0 0,0-2 0 0,-1 0 0 16,0-4-128-16,0-3 0 0,-1-3 0 0,-2-3 0 31,-3-5-1680-31,-2 2-368 0,-2-3-80 0,0-7-16624 0</inkml:trace>
  <inkml:trace contextRef="#ctx0" brushRef="#br0" timeOffset="82410.78">5603 14267 38703 0,'-30'-5'1712'0,"13"4"352"0,1 0-1648 0,2 1-416 0,2 1 0 0,2 1 0 0,2 3 1424 0,8-5 208 15,-7 7 32-15,2 0 16 16,5-7-1680-16,-9 8-560 0,1-4 0 0,-1 1-12368 16,0 3-2464-16</inkml:trace>
  <inkml:trace contextRef="#ctx0" brushRef="#br0" timeOffset="82827.33">2475 17498 32255 0,'-9'12'2864'0,"3"-5"-2288"15,-1 3-576-15,6-4 0 0,1-6 896 0,0 0 80 16,15 6 16-16,7-2 0 0,3-4-480 0,7-7-80 16,2 0-32-16,3-7 0 0,0-4-208 0,5-2-32 15,3-2-16-15,2 0 0 0,1-4-144 0,4 3-176 16,0 1 48-16,4 2 0 15,-3-2-2224-15,-4 3-432 0,-7 1-96 0</inkml:trace>
  <inkml:trace contextRef="#ctx0" brushRef="#br0" timeOffset="82976.11">2874 17679 34095 0,'0'0'3024'0,"0"0"-2416"0,0 0-480 0,14-3-128 16,0-3 544-16,6-1 96 0,6-3 0 0,4-2 16 15,6-5-528-15,2-1-128 0,3-2 0 0,1-3 0 32,-3 0-960-32,2-2-208 0,-1 2-48 0</inkml:trace>
  <inkml:trace contextRef="#ctx0" brushRef="#br0" timeOffset="83387.42">4477 16629 28559 0,'-6'-4'2544'0,"-2"-2"-2032"16,-1-3-512-16,3 2 0 0,6 7 1488 0,-9-1 208 16,0 1 32-16,0 3 16 0,-1 2-1296 0,-2 1-272 15,0 6-48-15,-5-1-128 0,-1 5 224 0,1 7-64 16,-5 5-16-16,0 7 0 0,-3 2 272 0,-1 3 48 15,1 5 16-15,-2 2 0 0,1 1 288 0,2 3 48 16,1 2 16-16,4-1 0 0,5-2-336 0,6-3-64 16,7 1-16-16,6-10 0 0,6-3-416 0,6-5 0 0,4-4 128 15,6-7-128-15,5-7 0 0,1-4 128 0,2-8-128 16,5-5 128-16,4-6 304 0,3-9 48 0,2-5 16 16,-1-4 0-16,3-4-48 0,-5 0 0 0,-2-5 0 0,-5 1 0 15,-5-4 48-15,-7 2 0 0,-5-3 0 0,-7-2 0 16,-6 1 208-16,-6-3 64 0,-4 2 0 0,-10-4 0 15,-9-2-288-15,-3 7-48 0,-7 4-16 0,-3 5 0 16,-4 4-240-16,-5 8-48 0,0 6-128 0,-5 4 192 16,0 9-192-16,0 4-160 0,0 5 32 0,2 4 0 31,2 7-1472-31,1 2-304 0,-1 4-48 0,0 5-19040 0</inkml:trace>
  <inkml:trace contextRef="#ctx0" brushRef="#br0" timeOffset="112751.28">2072 4063 23951 0,'-15'-17'2128'0,"10"7"-1696"16,1 4-432-16,4 6 0 0,2-10 320 0,2 2-32 15,-4 8 0-15,6-6 0 0,0-2 416 0,-6 8 96 16,0 0 16-16,8-5 0 0,-8 5-48 0,0 0 0 15,0 0 0-15,0 0 0 0,0 0-128 0,0 0-48 16,11 6 0-16,-5 7 0 0,-2 6-192 0,-3 7-32 16,-2 4-16-16,-2 6 0 0,-1 2-144 0,-2 8-16 0,1 3-16 0,-3 7 0 15,-2 3-48-15,0 3 0 0,0 4 0 0,-3 1 0 16,0-2-128-16,-1 0 128 0,0 2-128 0,-2 3 128 16,-3 0-128-16,0 1 160 0,0 2-160 0,0-3 160 15,0-5-32-15,0-1 0 0,-2 2 0 0,0-2 0 16,-1 0 80-16,2-5 16 0,1 0 0 0,1-2 0 15,1-9 128-15,1 1 32 0,1-2 0 0,2-7 0 16,0-2-32-16,4-1 0 0,0-4 0 0,2-6 0 16,3 0-176-16,1-7-48 0,2-2 0 0,1-3 0 15,1-2-128-15,-1-13 0 0,7 9 0 0,2 0 128 16,-9-9-128-16,14 5 0 0,1-2 0 0,3 0 128 16,1-3-128-16,0 0 0 0,1 0 0 0,3 0 0 15,4-1 0-15,2-2 0 0,3 2 0 0,1 0 0 16,4 1 0-16,2 0 0 0,0-2 0 0,3 2 0 0,2-1 0 0,-3-1 0 15,5-3 0-15,3 1 0 0,3 0 144 16,5 1-144-16,3 0 160 0,2-3-160 0,0 1 128 0,-1 2-128 16,-2-4 0-16,2 2 0 0,1 1 0 0,4 3 128 15,3-2-128-15,-2 3 0 0,0-2 0 0,1-2 0 16,-6 2 0-16,2-1 0 0,2 1 0 0,1 2 0 16,3-3 0-16,0 0 0 0,1 0 0 0,-2 3 128 15,-1-3-128-15,-1 2 0 0,1 0 0 0,5 1 0 16,3 2 128-16,-1-1-128 0,-1-1 0 0,-2-1 0 15,-1-1 0-15,4 0 0 0,4 0 0 0,1-1 0 16,0-3 0-16,-1-1 0 0,-1 0 0 0,-1-2 0 16,1 4 0-16,3 0 0 0,4 1 0 0,-6 1 0 0,-2-2 0 15,0 0 0-15,3 0 0 0,-1 3 0 0,3 0 0 0,1 1 0 16,-2-1 0-16,1 2 0 0,-2-2 0 0,5 4 0 16,1 0 0-16,2-1 0 0,1-3 0 0,1 1 0 15,-2-2 0-15,3 2 0 0,4 2 0 0,-1-2 0 16,-2-6 0-16,1 4 0 0,0 0 0 0,2 2 0 15,4-2 0-15,-1-3 0 0,-2-1 0 0,-1 4 0 16,-1-1 0-16,3-3 0 0,4 2 0 0,-4 3 0 16,-6-2 0-16,5-2 0 0,2 2 0 0,0-1 0 15,-3-4 0-15,0 3 0 0,-2 3 0 0,4-1 0 16,-1-2 0-16,0 1 0 0,-5 0 0 0,1-2 0 16,-1 2 0-16,3 1 0 0,2-1 0 0,-2-1 0 15,-3 1 128-15,1-1-128 0,-1-2 0 0,3 4 0 0,3-1 0 0,-3-3 128 16,-4 3-128-16,2-1 0 15,-2-2 0-15,4 5 0 0,-1-3 0 0,-4 0 0 0,-5 2 0 0,0 2 128 16,-1-1-128-16,5 1 0 0,2-2 0 0,-2 3 0 16,-8 2 0-16,0 1 0 0,0 0 0 0,3-1 144 15,3 3-144-15,-3 1 128 0,-7 2-128 0,4-3 0 16,0-1 0-16,3 2 0 0,1 1 0 0,-1-1 0 16,-6-2 0-16,-1 1 0 0,1 1 0 0,0 0 0 15,-1 1 0-15,3 3 0 0,1-4 0 0,0 0 0 16,-5-2 0-16,-2 1 0 0,2-2 0 0,1 1 0 15,3-1 128-15,-3 1-128 0,-2-2 0 0,-3 2 0 16,-4 0 0-16,5 1 0 0,-2-1 0 0,-1 2 0 16,3 1 128-16,-4-1-128 0,-4-1 0 0,-2 1 0 15,-2 2 0-15,2-2 0 0,-1 0 0 0,1 2 160 0,2-2-160 0,0 2 160 16,-2-1-32-16,0-2 0 0,-1 0 0 16,0 1 0-16,0 4-128 0,3-3 128 0,1 2-128 0,1-4 128 15,0 1-128-15,-1-3 0 0,-6 2 0 0,2-1 128 16,-1 0-128-16,1 0 0 0,-1 2 0 0,1 1 0 15,1-2 0-15,-5-3 0 0,-3 2 128 0,-2-1-128 16,0 4 0-16,0-4 0 0,0 2 0 0,0-2 128 16,0 4-128-16,2 0 0 0,-1-2 0 0,-4-3 0 15,-2 0 128-15,-2 2-128 0,-1-1 0 0,-3 5 128 16,-1-3-128-16,-2-2 0 0,-1 1 0 0,-3 0 128 16,-1 2-128-16,-2-1 0 0,-2-1 0 0,-4 1 128 15,-3 1-128-15,-2-1 0 0,1-2 0 0,-2 1 128 16,-1-1-128-16,-2 2 0 0,1 0 0 0,-5-2 128 15,4 0-128-15,-4-1 0 0,0-1 144 0,0 0-144 0,0 0 0 16,-2 0 128-16,0-1-128 0,-10 1 0 0,10-2 0 0,-1 0 0 16,-9 2 0-16,9-8 128 0,-1 2-128 0,-1-4 0 15,-1 1 128-15,-3-6-128 0,0-6 128 0,-1 1-128 16,0-6 160-16,0 1-160 0,-2-8 128 0,-2-1-128 16,-1-3 0-16,-1-4 144 0,1-6-144 0,-3-4 0 15,3-5 0-15,-2-1 0 0,-2-3 0 0,2-2 0 16,1 1 0-16,0-4 0 0,2-1 0 0,-1 1 0 15,1-2 0-15,2-2 0 0,0 3 0 0,0 1 160 16,0-3-160-16,1 3 160 0,0 1-32 0,2-2 0 16,-1-4 0-16,2 4 0 0,0 1-128 0,1-1 0 0,0 3 144 15,3-5-144-15,0 0 0 0,0 2 0 0,3 5 0 0,0 2 0 16,-3 1 0-16,2 4 0 0,-4 1 0 16,2 6 0-16,-2 1 0 0,2 6 0 0,-2-1 0 0,1 1 0 15,-4 2 0-15,1 4 0 0,-1 2 0 0,-2 3 0 16,-1 5 0-16,-1 1 0 0,-1 3 0 0,0 2 0 15,-1 1 0-15,0 3 0 0,-4 2 0 0,3-1 0 16,-1 5 0-16,0-1 0 0,-1 4 0 0,-2-1-128 16,-1 1 128-16,-1 0 0 0,0 2 0 0,-3 1 0 15,-3-3 0-15,-1 3 0 0,-1 1 0 0,-2 2 0 16,-3 2 0-16,-4 1 0 0,-4-2 0 0,-5 1-128 16,-5-1 128-16,0 2 0 0,-7 0 0 0,-1 2-128 15,-4-2 128-15,-2 2 0 0,-2 3 0 0,-6 0 0 16,-5 1 0-16,-3-2 0 0,-3 1-144 0,-4 0 144 15,-1 4 0-15,-2 1 0 0,-5 0 0 0,-3-3 0 0,-4 0 0 0,0-2 0 16,0 3 0-16,-2 2 0 0,-4-4 0 0,-2 3 0 16,-2 1 0-16,-1 1 0 0,-3-6 0 0,-1 2 0 15,-6 2 0-15,3-3 0 0,3 3 0 0,-5-3 0 16,-5 0 0-16,-1 3 0 0,-1-3 0 0,-1 0 0 16,-3-1 0-16,-1 1 0 0,1-2 0 0,-2 2 0 15,-3-1 0-15,2 1 0 0,-1 0 0 0,-2-1 0 16,-2 1 0-16,0-2 0 0,0-2 0 0,-1 3 0 15,1-1 0-15,1 2 0 0,0-4 0 0,0 3 0 16,-1-2 0-16,0 0 0 0,2 0 0 0,2-4 0 16,0 2 0-16,1 1 0 0,-2-4 0 0,2 1 0 15,0 0 0-15,1 0 192 0,-1-3-192 0,4 1 0 0,1 3 0 16,0-1 0-16,-4-5 0 0,4 4 0 0,2 0 0 0,-1-2 0 16,-3 0 0-16,3 0 0 0,3 3 0 0,-3-2 128 15,-2-2-128-15,5-1-144 0,3 2 144 0,0 0-208 16,-4 0 208-16,2 0 0 0,3-1 0 0,2 1 0 15,0 0 0-15,0 0 0 0,1-1 0 0,1 1 0 16,4 1 0-16,-3 0 0 0,-1-2 0 0,2 1 0 16,4 0 0-16,1 0 0 0,-3 0 0 0,3 0 0 15,-4 0 0-15,6 0 0 0,3 0 0 0,-3 0 0 16,-3 0 0-16,3-2 0 0,0-1 0 0,6 4 0 16,2 1 0-16,-1-2 0 0,-5-2 0 0,6 1 0 15,3 0 0-15,1 1 0 0,0 0 0 0,-2 0 0 16,0-4 0-16,2 4 0 0,4 0 0 0,1 1 0 15,1 3 0-15,-1-1 0 0,-3-5 0 0,4 2 0 16,2 0 0-16,2 4 0 0,3 0 0 0,-2-2 0 0,-1 1 0 0,1-2 0 16,4-1 0-16,0 4 0 0,4 0 0 0,0-2 0 15,0 2 0-15,3 0 0 0,-2 0 0 0,4-2 0 16,2 0 0-16,3 2 0 0,3 1 0 0,2 2 0 16,2 0 0-16,1 2 0 0,-2-6 0 0,1 1 0 15,-2 0 0-15,5 2 0 0,3-1 160 0,2-1-160 16,3 1 128-16,4 3-128 0,1-3 0 0,4 4 0 15,4-3 128-15,-2 1-128 0,3-1 0 0,2-2 0 16,3 1 0-16,5 1 0 0,5-2 0 0,3-3 0 16,2 1 0-16,8-2 0 15,0 0-1040-15,0 0-144 0,0 0-32 0,0 0-11520 16,18 0-2320-16</inkml:trace>
  <inkml:trace contextRef="#ctx0" brushRef="#br0" timeOffset="114229.01">2378 3914 23039 0,'-18'-15'1024'0,"10"5"192"0,1 2-960 0,2 1-256 0,5 7 0 0,0 0 0 15,-4-5 272-15,4 5 16 0,0 0 0 0,0 0 0 16,0 0 64-16,0 0 16 0,0 0 0 0,0 0 0 16,0 0-48-16,0 0-16 0,2 14 0 0,-1 3 0 15,0 4-112-15,-1 4 0 0,0 9-16 0,-1 6 0 16,-2 4-176-16,1 6 192 0,-5 7-192 0,0 3 192 16,-3 6-64-16,-2 5 0 0,-2 3 0 0,-2 2 0 15,-3-2 48-15,0-1 0 0,1-4 0 0,1-3 0 16,-2-2 96-16,1-3 32 0,-1-4 0 0,-2-1 0 15,0-3 192-15,0-1 32 0,2-1 16 0,-2-1 0 16,-2-6-288-16,2 1-48 0,-1-7-16 0,2-2 0 16,0-1-192-16,1-4 176 0,1-5-176 0,1 4 160 0,2-4-160 0,1 1 0 15,-1-5 0-15,5-3 128 0,-2-2-128 0,2 0 0 16,2-3 144-16,2-4-144 0,1 0 0 0,5-10 144 16,0 0-144-16,0 0 0 0,0 0 176 0,0 0-176 15,0 0 160-15,0 0-160 0,0 0 272 0,10 4-32 16,1-1-16-16,3-1 0 0,0-1 32 0,4 2 0 15,1-3 0-15,7 1 0 0,0 0-112 0,5 1-16 16,2-1 0-16,1 0 0 0,3 1-128 0,1 0 128 16,2 1-128-16,2-1 128 0,2 2-128 0,4 0 0 15,5-2 0-15,4 1 0 0,5-2 0 0,2-1 128 16,0 1-128-16,-1-1 0 0,0 0 0 0,3 3 0 16,3 1 128-16,5 1-128 0,3 0 0 0,1 1 0 0,-3-2 0 15,2 0 0-15,2 1 0 0,5 4 0 0,1-3 0 16,2 3 0-16,-2-4 0 0,1 0 0 0,2 6 0 0,5-5 0 15,5 3 0-15,-1-3 0 0,1-3 0 0,3 2 0 16,2 2 0-16,4-3 0 0,2 0 0 0,3 2 0 16,-2-3 0-16,6-1 0 0,3 0 0 0,-3 0 0 15,-4 0 0-15,4 1 128 0,4 4-128 0,0-5 0 16,-6-2 0-16,6 2 0 0,4 3 128 0,-2-3-128 16,-3-3 0-16,4 1 0 0,0 1 0 0,2-1 0 15,1-2 0-15,-1 0 128 0,1 4-128 0,1-1 0 16,6-2 0-16,-2 2 128 0,2 1-128 0,-2 1 0 15,-3-7 0-15,2 4 0 0,0 5 0 0,1-1 0 16,-1-4 0-16,1 1 0 0,0 2 0 0,0-1 0 16,0 0 0-16,0 3 0 0,-1 1 128 0,-1-1-128 15,1 2 0-15,0-1 0 0,-2-2 0 0,2 0 0 0,-1-3 0 0,-2 1 0 16,-2 0 0-16,1-2 0 0,1 0 0 0,-1-2 0 16,-4-1 144-16,4 0-144 0,3-1 144 0,-3 2-144 15,-5-6 192-15,2 3-192 0,4 1 176 0,-3 0-176 16,-6-5 160-16,4 4-160 0,4-1 128 0,-7-3-128 15,-3 0 0-15,0 0 144 0,2 5-144 0,-3-3 0 16,-1-1 0-16,-3 3 0 0,1-1 0 0,1 1 128 16,1-2-128-16,-3 0 0 0,-2 2 0 0,0 2 0 15,0 2 128-15,-3-3-128 0,-6-4 0 0,0 3 0 16,1 3 0-16,2-5 0 0,0 2 0 0,-1 1 0 16,-7-3 128-16,1 1-128 0,1 2 0 0,-2 0 0 15,-1-2 144-15,-3 0-144 0,-4 4 0 0,-1-2 0 0,1-1 0 16,-3 1 0-16,-2-1 0 0,-2 3 0 0,-7-2 0 0,-1-1 0 15,-5 1 0-15,0 1 0 0,-1-1 0 0,-2 2 0 16,-4-2 0-16,-3 3 0 0,-5 0 0 0,-2-1 0 16,-3 2 0-16,-3 0 0 0,-1 0 0 0,-2 0 0 15,-3 2 0-15,-1-2 0 0,-1-2 0 0,-1 1 128 16,-4-1-128-16,-2 2 0 0,-2-3 0 0,-2 0 0 16,-5-2 0-16,3 0 144 0,-2 0-144 0,-2-4 0 15,-3 2 144-15,1-5-144 0,0 3 0 0,0-5 144 16,-2-1-144-16,-2-3 0 0,0-1 144 0,-2-1-144 15,-2-6 128-15,1 0-128 0,-3-5 160 0,-1-2-160 16,-1-4 144-16,-1-3-144 0,-2-5 128 0,1-7-128 16,-1-4 208-16,1-9-32 0,0-6-16 0,-1-5 0 15,1-9 176-15,-1-9 48 0,2-9 0 0,0-4 0 16,3 3 64-16,1 7 32 0,-2 6 0 0,1 3 0 0,-2 3 160 16,0 8 48-16,0 5 0 0,1 6 0 0,1 4-208 0,-1 4-32 15,0 5-16-15,-1 1 0 0,1 1-432 0,-1 5 0 16,0-1 128-16,-1 8-128 0,-1 2 0 0,0 3-272 15,-1-2 64-15,-2 7 16 16,-1 5-2144-16,-3 3-416 0</inkml:trace>
  <inkml:trace contextRef="#ctx0" brushRef="#br0" timeOffset="115829.97">7831 15087 4607 0,'0'0'400'0,"0"0"-400"0,-6-4 0 0,1 0 0 16,5 4 2736-16,0 0 464 16,0 0 80-16,-6-3 32 0,-1-4-1984 0,1 5-400 0,6 2-80 0,-9-2-16 15,4 2-448-15,-3 0-80 0,1-2-32 0,0 3 0 16,7-1-144-16,0 0-128 0,-10-2 144 0,4 2-144 16,6 0 240-16,0 0-48 0,0 0-16 0,0 0 0 15,0 0-176-15,0 0 160 0,0 0-160 0,0 0 160 16,11-2 96-16,2 2 0 0,1-2 16 0,4-1 0 15,3-1 160-15,5 1 16 0,0-2 16 0,2-2 0 16,-1 2 48-16,4 1 16 0,4-1 0 0,6-1 0 16,1-1-64-16,5 4-16 0,4 1 0 0,0 0 0 15,3-3-80-15,2 1-32 0,1 0 0 0,-1 3 0 16,0 1-96-16,3-1-32 0,-1-2 0 0,7 2 0 0,4 2-32 16,2-1-16-16,0 0 0 0,3-1 0 15,1-3-32-15,3 3 0 0,5 1 0 0,2 0 0 0,-2-3-128 0,1 1 128 16,-5-1-128-16,3 3 128 0,7-1-128 0,0-2 0 15,1-1 144-15,-1 2-144 0,3-2 0 0,1 2 144 16,2-1-144-16,0 0 0 0,-1 0 256 0,1 0-64 16,0 1-16-16,4-2 0 0,4 1 16 0,-3-3 16 15,1-1 0-15,2 4 0 0,-3-6-16 0,4 4-16 16,3 0 0-16,-1 0 0 0,-3-3-16 0,5 4 0 16,4-2 0-16,-3-1 0 0,-4 2-160 0,3 1 0 15,4-4 0-15,-1 2 0 0,1 1 0 0,0-2 0 16,1-1 0-16,1 1 128 0,4 0-128 0,-5 3 0 15,-3-2 0-15,0 2 0 0,9 0 0 0,-9 3 0 0,-3-1 0 0,1-1 0 16,0-1 0-16,1 3 0 0,2-2 0 0,0 2 0 16,-5-1 0-16,5-1 0 0,5 2 128 0,-5-2-128 15,-4-1 0-15,1 2 0 0,3-1 0 0,-1 0 128 16,-4-3 0-16,3 3 0 0,-5-2 0 0,5 2 0 16,0 2 32-16,-1-1 0 0,-4 1 0 0,2 0 0 15,0 1-160-15,-1-1 192 0,-5-4-192 0,-1 2 192 16,2 0-192-16,0 2 160 0,6 0-160 0,-4 0 160 15,-4-4-32-15,3-1-128 0,-2 4 192 0,2-2-64 16,0-1 48-16,-3-1 0 0,-1 1 0 0,1 2 0 16,1-1 16-16,-1-2 0 0,-1-2 0 0,1 4 0 15,-1 1-192-15,3-2 192 0,2-1-192 0,-2 3 192 16,-1-1-192-16,0 3 160 0,3-1-160 0,-1 2 160 16,-2 0-160-16,0 0 0 0,1 2 0 0,3 3 0 15,4-2 144-15,0-1-144 0,-5 3 160 0,1 1-160 0,2-1 192 0,-1-1-48 16,0 0-16-16,1 2 0 0,1 3 16 0,1 0 0 15,7-4 0-15,-5-1 0 0,-3 0 48 0,2 3 0 16,4-2 0-16,1-1 0 0,-1-1 80 0,2 2 32 16,-4-1 0-16,0-3 0 0,-2-2 64 0,-2-1 16 15,-4 1 0-15,1 0 0 0,-1 0 0 0,-8-3 16 16,-7-1 0-16,-3 1 0 0,-2 0-144 0,-2 2-48 16,-5-2 0-16,-3 1 0 0,-10-1-80 0,-7 2-128 15,-8-1 176-15,-4-3-176 0,-6 1 0 0,-5 1 0 16,-5-1 0-16,-7 2 0 15,-3 2-1296-15,-6 5-272 0,-12-4-48 0,0 0-10832 16,-9 14-2160-16</inkml:trace>
  <inkml:trace contextRef="#ctx0" brushRef="#br0" timeOffset="119847.52">28201 20605 4607 0,'0'0'400'0,"12"-4"-400"15,-1-1 0-15,0 0 0 0,0 1 2048 0,-2 1 320 16,-2 0 64-16,-7 3 0 0,10-6-1296 0,-10 6-272 16,9-3-48-16,-9 3-16 0,0 0-80 0,0 0-16 0,0 0 0 0,0 0 0 15,9-3-112-15,-9 3-16 16,0 0-16-16,0 0 0 0,0 0 208 0,0 0 32 0,-13 0 16 0,-1-1 0 15,-1 1-16-15,-1 0 0 0,-1 0 0 0,-4 0 0 16,-5 1-176-16,-2 2-48 0,-2-1 0 0,-2 3 0 16,-4-2-80-16,-2-1-32 0,0 0 0 0,-5 0 0 15,-6-1-128-15,-3-1-16 0,-1-1-16 0,-3 0 0 16,0 0-64-16,0-1-16 0,0 0 0 0,-1-1 0 16,-4-2 32-16,-5 1 0 0,-1 1 0 0,-2-3 0 15,0 1-48-15,3 2 0 0,0-1 0 0,-3-1 0 16,-3-2-16-16,-4 2-16 0,-3 1 0 0,-1-2 0 15,0 1-176-15,-2 0 192 0,1 2-192 0,-4-3 192 16,-3 0-192-16,-1 3 0 0,2-1 0 0,0 3 128 16,1-3-128-16,-6 0 128 0,-4-1-128 0,-1 2 128 15,3-1-128-15,-1 1 0 0,-3-1 0 0,-3 1 128 0,-2-6-128 0,3 4 0 16,2 1 0-16,-5 0 0 0,-4-1 0 0,-2 0 0 16,5 0 128-16,-2 0-128 0,-1 0 0 0,-2-1 0 15,-3 1 0-15,4-1 0 0,3 5 0 0,-2-2 0 16,-6-2 0-16,1 3 0 0,5 3 128 0,-3-1-128 15,-6-1 128-15,0-2-128 0,1-1 128 0,0 3-128 16,-1 3 0-16,-2-2 128 0,-5-3-128 0,1 1 0 16,2 5 144-16,-4-3-144 0,-5-4 128 0,0 3-128 15,-1 3 160-15,2-2-160 0,2-3 128 0,-1 3-128 16,4 0 0-16,-5 0 0 0,1-3 144 0,3 2-144 16,0 2 128-16,1-1-128 0,-5-4 128 0,6 0-128 15,1 4 128-15,-2-1-128 0,-3-3 128 0,3 3-128 16,2 1 128-16,-3 0-128 0,-3-1 144 0,2 1-144 0,1 2 160 0,0 1-160 15,-6-1 144-15,2 2-144 0,0-1 128 16,-2-1-128-16,-4 0 0 0,3 1 0 0,3 2 128 0,-1 3-128 16,-4-7 0-16,3 3 0 0,6-1 0 0,-5 2 0 15,-3-3 0-15,4 2 128 0,2-3-128 0,0 3 0 16,-2-1 0-16,2-2 0 0,1-2 0 0,1 1 0 16,-2 0 0-16,-4 0 0 0,2-3 128 0,-2 2-128 15,1 1 0-15,-1-1 0 0,0-2 0 0,-1 3 0 16,-1 0 0-16,0 0 0 0,1 0 0 0,1-1 128 15,2 2 16-15,0 0 0 0,-2-2 0 0,1 2 0 16,1 2-144-16,5-2 0 0,-4-1 0 0,5 2 128 16,2-1-128-16,-2-1 0 0,-4 0 0 0,3 4 128 15,2-1-128-15,-3 0 0 0,-3-4 0 0,3 2 0 16,5 0 0-16,-5 2 0 0,-1-6 0 0,3 4 0 0,2 2 0 16,-1 0 0-16,-3-2 0 0,3 3 0 0,3-2 0 15,-2 1 0-15,-2-3 144 0,3 1-144 0,-1 3 0 0,3 2 144 16,3 1-144-16,-2-4 0 0,-1 0 128 0,6-1-128 15,4 5 0-15,-1-5 0 0,-5 1 128 0,2 1-128 16,4-1 0-16,-1 3 0 0,0-4 0 0,-1 1 0 16,5 0 0-16,1 1 0 0,0 3 0 0,-2-4 0 15,-5 1 0-15,4 0 0 0,3 2 0 0,0-2 0 16,-1 0 0-16,-1 2 0 0,0 1 176 0,4-3-32 16,3 1 0-16,-3 1 0 0,-1-2-16 0,0 1 0 15,4 3 0-15,1-5 0 0,-2 4 64 0,3 0 16 16,-5-3 0-16,3 3 0 0,2 0-80 0,-3-3 0 15,-2-2-128-15,2 2 192 0,0 1-192 0,3 0 144 0,4-1-144 16,-5 0 128-16,-3-1-128 0,1-1 128 0,3-1-128 0,3 1 128 16,3-2 32-16,-3 0 0 0,-1-3 0 0,1-1 0 15,5 2 112-15,0-1 32 0,6 1 0 0,0 0 0 16,0-1-48-16,2-2 0 0,3 1 0 0,3 0 0 16,7 0-128-16,2-2-128 0,-1 2 192 0,5 0-192 15,1-6 240-15,7 4-64 0,2 1-16 0,6-2 0 16,6 2-160-16,7 0-192 0,5-3 32 15,3 1 16-15,7 0-928 16,4-3-176-16,5 0-32 0,7-1-11296 0,5-10-2256 16</inkml:trace>
  <inkml:trace contextRef="#ctx0" brushRef="#br0" timeOffset="122756.4">6778 10707 27647 0,'-11'-19'1216'0,"9"11"256"0,2 8-1168 0,-3-5-304 15,2-1 0-15,1 6 0 0,0 0 0 0,0 0 160 16,0 0-160-16,0 0 128 0,0 0 384 0,0 0 64 16,0 0 0-16,0 0 16 0,0 0-192 0,0 0-32 0,10 11-16 15,-3 2 0-15,-2 0-160 0,-3 6-16 0,-6 4-16 0,2 2 0 16,-2 4 16-16,-1-1 0 0,-1 5 0 0,-6 4 0 16,-4 2 0-16,-3 6 0 0,-4-1 0 15,0 3 0-15,1 3-16 0,-1 2 0 0,-2 3 0 0,0 1 0 16,-1-3 64-16,-1 2 16 0,1-1 0 0,0 2 0 15,1-2 16-15,1-1 16 0,0 1 0 0,2-2 0 16,-1-2-64-16,0-4-16 0,0 1 0 0,2-1 0 16,0-3-48-16,1-1-16 0,-2-1 0 0,2-4 0 15,1 0-128-15,1-2 128 0,0-2-128 0,2-1 128 16,2 1-128-16,2 0 0 0,0 0 0 0,2-1 0 16,1-5 128-16,1 2-128 0,0-5 128 0,2 5-128 15,1-5 0-15,1 2 0 0,0-6 0 0,3-1 0 0,1-4 0 16,0-1 0-16,3 3 0 0,-1-4 0 0,1-1 0 15,1-3 0-15,2 3 0 0,0-3-176 0,-6-9 176 0,13 10 0 16,0 0 128-16,1-4-128 0,1-1 0 16,4 2 0-16,1-3 0 0,2-2-128 0,1 4 128 0,2 1 0 15,3-3 0-15,0-2 0 0,4 1 0 0,1 1 0 16,1 1 0-16,3-2 0 0,3-3 0 0,2 2 0 16,-1 3 0-16,7 0 0 0,1 0 0 0,4-2 0 15,5 2 0-15,-2 0 0 0,-4 1 0 0,2 0 0 16,4 3 0-16,-1-1 0 0,1 2 0 0,5-1 128 15,1 2-128-15,1 0 128 0,-3 0-128 0,1 2 0 16,-2-2-128-16,1 3 128 0,0 0 0 0,4 0 0 0,4-4 0 16,-1 2 176-16,2-5-176 0,0 2 0 0,1-4-160 15,1 3 160-15,4-2 0 0,1-1 0 0,2 4 0 0,1-5 0 16,-6 1 0-16,2 0 0 0,3 2 0 0,3-4 0 16,3 3 0-16,-2 0 0 0,-4-2 0 0,0 0 0 15,0 2 0-15,4 2 0 0,5-2 0 0,-1 0 160 16,-2-2-160-16,-2-1 0 0,0 2 0 0,5 2-176 15,5-2 176-15,-2-2 0 0,-3-1 0 0,1 1 0 16,1 3 0-16,5-3 0 0,2-2 0 0,-2 0 0 16,-2-1 0-16,2 2 0 0,2-1 0 0,-1-1 0 15,1 0 0-15,0 0 0 0,-1-1 128 0,-1 2-128 16,5 2 0-16,-3-2 0 0,-6-1 0 0,1 4 0 16,4-1 0-16,2 0 0 0,4 1 0 0,-4-2 0 15,-4 1 0-15,5 1 0 0,-1-2 0 0,2 1 0 16,2-2 0-16,0 2 128 0,0-3-128 0,5 0 0 0,3 0 0 0,-2-3 128 15,1-1-128-15,-2 3 0 0,3-2 0 16,0-2 0-16,-3-1 0 0,0 3 128 0,-1 1-128 0,2-2 0 16,3 2 0-16,-1-1 0 0,-6-1 0 0,-1 4 0 15,4 0 0-15,-2 0 0 0,-4-2 0 0,-1-1 128 16,1 2-128-16,4 1 0 0,2-3 0 0,-2 2 0 16,-4-3 0-16,1 2 0 0,4 2 0 0,0-2 0 15,-2-3 0-15,2-1 128 0,-3 3-128 0,4 1 144 16,3 1-144-16,-5-3 160 0,-4-3-160 0,1 5 0 15,-1 1 0-15,0-1 0 0,-3 0 0 0,-1 1 0 16,2-1 0-16,2 1 0 0,2 0 0 0,-2-1 0 16,-5-1 0-16,1 0 0 0,0 2 0 0,1 0 0 15,4-1 0-15,-4 0 0 0,-1-2 0 0,1 0 0 0,2 4 0 0,1 0 0 16,-1-1 0-16,1 0 0 0,-2-1 0 0,3 2 0 16,0 2 0-16,-2-2 0 0,-6-3 0 15,0 2 0-15,1 1 0 0,3 0 0 0,-3 0 0 0,2 0 0 16,-2-3 0-16,0 3 0 0,1 1 0 0,-2-1 128 15,1-1 0-15,-1 0 0 16,0-2 0-16,3 2 0 0,1 1-128 0,-1 0 0 0,-1-4 144 0,-2 3-144 16,-1 1 0-16,1-1 144 0,3-2-144 0,-4 1 0 15,0-1 0-15,-1-1 0 0,1 2 0 0,0-1 0 16,0 1 128-16,-1-1-128 0,-2 1 0 0,1 0 0 16,4 2 0-16,-2 0 0 0,-4-2 0 0,-1 1 0 15,0-2 0-15,0 0 0 0,2 1 0 0,-3-1 0 16,-4 0 0-16,-3 0 0 0,-1 0 0 0,2 2 0 0,-1-5 128 15,-1 3-128-15,-1 1 0 0,-3 0 0 0,-4-1 144 16,-1-2-144-16,0 1 0 0,3 1 144 0,3 1-144 0,-4-2 160 16,-5-1-160-16,-4 1 160 0,-2 0-16 0,-1 0 0 15,3 3 0-15,-1 2 0 0,-2 2-16 0,1-2 0 16,1 2 0-16,-6-1 0 0,-2 1-128 0,-1 2 0 16,3-3 0-16,1 1 128 0,-2 2-128 0,2 1 0 15,1-1 0-15,-4 1 0 0,-1 1 0 0,-3 0 0 16,-4-1 0-16,0 3 0 0,-3-4 0 0,0 0 0 15,-3 1 0-15,0-1 0 0,0 4 0 0,1-1 0 16,-3-4 128-16,-2 1-128 0,-4 1 0 0,-1-3 0 16,-3-2 0-16,-1-1 0 0,-3 0 144 0,0 0-144 15,-5 0 160-15,2 0-160 0,0-1 240 0,1-2-48 16,-2 1-16-16,-2-2 0 0,0 0 16 0,0-1 0 0,-1 0 0 16,-2-3 0-16,-1 1-64 0,1-5 0 0,-2 3 0 0,-2-3 0 15,0-4-128-15,-2 0 192 0,0-3-192 0,-1-2 192 16,-1-5-192-16,-2-1 128 0,2-2-128 15,-2-2 128-15,0-2-128 0,2-4 0 0,-4-5 144 0,1-2-144 16,0-4 0-16,0-3 0 0,1-5 0 0,2-3 0 16,2-4 0-16,-1 2 0 0,3-3 0 0,-1 1 0 15,2-6 0-15,1-1 0 0,2-1 0 0,1 1 0 16,-2 6 0-16,2-2-128 0,-2-1 128 0,1 2 0 16,2-1 0-16,1 0-128 0,0 2 128 0,0 0 0 15,-1 3 0-15,1-2 0 0,0 5 0 0,-1-2-128 16,-1 3 128-16,-1 0 0 0,1 3 0 0,-1 0 0 15,1-2 0-15,-2 0 0 0,0 4 0 0,-1 2 0 0,0 6 0 0,-1-3 0 16,-3 1 0-16,-1 5-128 0,-1 3 128 0,-3 5-160 16,-2 5 160-16,-1-1-160 15,-2 2 160-15,0 4 0 0,-4 3 0 0,-1 3 0 0,-2 2 0 0,0 1 0 16,-2 4 0-16,-1 0-128 0,0 2 128 0,-2 4 0 16,-1-1 0-16,2 4-128 0,-3 0 128 0,-1 3-128 15,-2 3 128-15,-1-1-128 0,-2-1 128 0,0 2 0 16,-3 4 0-16,0-3-128 0,-2 3 128 0,-2 0 0 15,0 4 0-15,-5 1 0 0,-4 2 0 0,-5-1 0 16,-4 1 0-16,-3 0-128 0,-3 3 128 0,-2 0 0 16,-2 0 0-16,-1 3 0 0,0-3 0 0,-2 0 0 15,-7 1 0-15,-9-3 0 0,-1-3 0 0,-2 0 0 16,-1 2 0-16,-4 2 0 0,-2 1 0 0,-5-1 0 0,-5-4 0 16,0 1 0-16,1 2 0 0,-6 1 0 0,-6-3 0 0,-1 0 0 15,-5-2 0-15,0 2 0 0,1 2 0 16,-5-2 0-16,-4 0 0 0,1-1 0 0,0-1 0 0,-6 0 0 15,-4 2 0-15,1-6 0 0,1 1 0 0,-6 1 0 16,-7-3 0-16,2 2 0 0,3-2 0 0,-4-3 0 16,-3 0 0-16,0-1 0 0,2-1 0 0,2 1 0 15,0-5 0-15,-2 1 0 0,2 0 0 0,-2-1 0 16,1-1 0-16,-2 1 0 0,-1 1 0 0,-2-2 0 16,1-2 0-16,-2 0 0 0,-2 1 0 0,1 1 0 15,3-1 128-15,-3 1-128 0,-2-1 160 0,0 0-160 16,2-3 0-16,1 3 0 0,-4 0 0 0,-1-1 0 0,2-1 0 15,2 0 0-15,1 0 0 0,1-3 0 16,-3 3 0-16,4 3 0 0,0-7 0 0,-2 3 0 0,-3-1 0 16,2 1 0-16,3 1 0 0,-2 1 0 0,-3-2 0 0,3 2 0 15,3 1 0-15,-3 2 0 0,-4 1 0 0,0-1 0 16,3-2 0-16,0 2 0 0,0 0 0 0,2-1 0 16,0-2 0-16,0 3 0 0,-1 0 0 0,2 0 0 15,-1-2 0-15,2 2 0 0,4 0 0 0,-4 1 0 16,-1-2 0-16,3 2 0 0,7 2 0 0,-4-1 0 15,-1-1 0-15,2 1 0 0,5 0 0 0,-1-1 0 16,-2-1 0-16,6 0 0 0,-1 0 0 0,5 1 0 16,-4-2 0-16,4 1 0 0,1 0 0 0,4-2 128 15,1-2-128-15,0 4 0 0,1 0 0 0,2-1 0 16,3 0 128-16,0 1-128 0,-2-2 0 0,8 0 144 0,2 1-144 16,2 2 128-16,1 2-128 0,0 0 192 0,0 3-192 15,5-4 192-15,2-1-192 0,0 1 192 0,-4 2-192 0,3 1 192 16,2 2-192-16,2-2 0 0,1 0 0 0,-1-1 0 15,-3 3 0-15,1-3 0 0,7 2 0 0,1 1 0 16,5-1 0-16,-1-3 0 0,-1 2 0 0,-3 1 0 16,5 0 0-16,3-1 0 0,1 1 0 0,1 0 0 15,1 3 0-15,-1-4 0 0,-2 1 0 0,3 1 0 16,4-2 0-16,3 2 0 0,1 2 0 0,-1-4 0 16,3-2 0-16,1 2 160 0,-1 2-160 0,1-1 160 15,2-2-160-15,2 2 0 0,2 1 0 0,1-1 128 16,1 2-128-16,0-2 0 0,1-3 0 0,1 1 0 15,0 0 0-15,2-1 0 0,2-1 128 0,2 1-128 0,1-1 0 16,3 1 0-16,2 1 0 0,0-3 128 0,2-1 0 16,0 1 0-16,-1 2 0 0,2 0 0 0,-1-4 16 15,2 1 0-15,1-4 0 0,3 4 0 0,1-1-144 0,2 1 160 16,0 0-160-16,1 0 160 0,0-1-160 0,1 1 160 16,-1-2-160-16,5 1 160 0,-1-2-160 0,3 3 128 15,0 0-128-15,1 1 128 0,0-3-128 0,-1 2 128 16,2-1-128-16,0 2 128 0,3 0-128 0,0 0 0 15,4-1 0-15,0 2 0 0,3 3 0 0,0 3-176 16,0-2 48-16,4 1 0 16,0 6-1856-16,5 4-384 0,4 6-64 0</inkml:trace>
  <inkml:trace contextRef="#ctx0" brushRef="#br0" timeOffset="124121.5">7910 15054 7359 0,'-19'-10'320'0,"9"7"80"0,-1 1-400 0,2 0 0 0,0 1 0 0,9 1 0 0,-10-6 2032 0,2 2 320 16,8 4 64-16,0 0 16 0,-4-5-960 0,2-3-192 15,2 1-48-15,2-1 0 0,-2 8-592 0,6-6-128 16,2 1-32-16,2-3 0 0,0 2-224 0,3 1-32 15,4-1-16-15,-2 3 0 0,3-2-32 0,1-1-16 16,1 1 0-16,4 0 0 0,3 1 112 0,5-3 32 16,-4-2 0-16,5 5 0 0,2-2 176 0,5 1 32 15,4 1 16-15,5-2 0 0,1-3 32 0,3 4 0 16,-1-4 0-16,1 2 0 0,2 5-112 0,3-6-32 16,6 0 0-16,2 3 0 0,5-2-208 0,1 2-32 15,0 1-16-15,3-4 0 0,2 2-160 0,5 0 160 0,4-1-160 16,-1 2 160-16,2-1-160 0,-1-2 0 0,0 4 0 15,7 0 0-15,4-1 0 0,-2 2 0 0,-1-1 0 0,2 0 0 16,-2 0 0-16,5-2 0 0,4 1 0 0,-4 1 0 16,-4-4 0-16,3 3 0 0,4 4 0 0,1-3 0 15,1-1 0-15,-1 0 0 0,-1 0 128 0,4 0-128 16,6 0 128-16,-1 0-128 0,-3 1 192 0,5-4-64 16,3 3-128-16,-2 0 192 0,-3-5-192 0,2 3 192 15,0 7-16-15,0-2 0 0,0-7 0 0,-1 5 0 16,-3 3 32-16,6 0 16 0,-1 1 0 0,-1 0 0 15,-3-3-96-15,0 3 0 0,2 4-128 0,-3-3 192 16,-2-3-192-16,0 2 144 0,1 0-144 0,3 0 128 16,2-2-128-16,0 0 128 0,-6-3-128 0,1 2 128 15,2 2-128-15,0 0 0 0,-5-3 144 0,1 4-144 0,0-1 160 16,2 1-32-16,0 1-128 0,-1-1 192 0,-3-1-48 0,3-1-16 16,3 2 0-16,-2 0 0 0,-4 0-128 0,1 0 128 15,3 0-128-15,-1-1 128 0,-1 0-128 0,-2 0 0 16,-1 1 0-16,1-3 0 0,5 2 0 0,-3-1 128 15,-3 0-128-15,1 1 0 0,0 1 0 0,1 0 0 16,-3-3 0-16,0 3 0 0,-3 0 224 0,3 0-32 16,2 0-16-16,0 0 0 0,-3 0-32 0,-3 1 0 15,-2 2 0-15,4-1 0 0,3-3-144 0,-2 1 160 16,-2 0-160-16,2 0 160 0,-2 1-160 0,-1-1 0 16,-2-2 0-16,0 2 0 0,-1 0 128 0,0 0-128 15,-1-3 0-15,1 2 128 0,-3 1-128 0,-1 0 0 0,-2 0 0 16,1 0 0-16,1 1 0 0,-3-1 0 0,-2 0 0 15,-2 2 0-15,2-4 0 0,-3 4 0 0,5 0 128 0,-4-1-128 16,-5-2 0-16,1 0 0 0,-3 0 0 0,1 2 0 16,0 3 0-16,-1 0 0 0,1-4 0 0,-5 0 0 15,-3 0 0-15,-2 2 0 0,-4 2 144 0,-3 0-144 16,2 0 272-16,-4 1-16 0,0 0 0 0,-7-4 0 16,-2-2-32-16,-2 1-16 0,-4 2 0 0,-3 2 0 15,-4 2-208-15,-4-1 128 0,-2-1-128 0,-5 1 0 16,-3 4 0-16,-4-2 0 0,-4 3 0 0,-3-4 0 15,-12-6-192-15,5 12-144 0,-4-4-32 0,-6 4 0 16,-6-3-1952 0,-12 4-400-16,-10 1-80 0</inkml:trace>
  <inkml:trace contextRef="#ctx0" brushRef="#br0" timeOffset="129212.67">17707 7700 15663 0,'-4'-9'1392'0,"0"-2"-1120"16,0 5-272-16,1-3 0 0,0 2 1152 0,0-4 160 16,0 4 32-16,-2-3 16 0,-2 1-512 0,3-3-96 15,-1 3-32-15,-1-2 0 0,0 0 80 0,-2 0 16 0,-1-3 0 0,0 0 0 16,-2-2-368-16,-1-1-80 0,-3 1-16 0,0 1 0 16,-2-2-352-16,-2 3 144 0,-2-2-144 0,1 0 0 15,-4-2 160-15,0 2-160 0,-3-1 128 0,-2 1-128 16,-5-3 256-16,-2 2-16 0,-2 1-16 0,0 2 0 15,-4-1-96-15,3-1 0 0,-1 1-128 0,1 1 192 16,-2 3 0-16,3-3-16 0,0 1 0 0,0 3 0 16,-3-3 16-16,-1 0 16 0,-2 3 0 0,-1-3 0 15,-2 1 0-15,4 2 0 0,0-3 0 0,-2 3 0 16,0 2-80-16,-1-2 0 0,-1 2-128 0,-4 3 192 16,-3-1-192-16,-3-1 128 0,-4 2-128 0,0-1 0 15,2 2 0-15,0 2 128 0,2 2-128 0,0 1 0 16,1 2 0-16,-1 0 0 0,-4 5 0 0,3-2 0 15,2 4 0-15,3-1 0 0,1 4 0 0,2 1 0 16,1 3 0-16,0 0 0 0,2 2 0 0,-2 3 0 16,-3 0 0-16,1 1 0 0,1 1 0 0,5-1 0 0,0 2 0 0,3 4 0 15,1 4 0-15,2 2 0 0,2-1 0 0,2 3 0 16,-1 1 0-16,0 4 0 0,1 4 0 0,0-2 0 16,1 2 0-16,2 0 0 0,3-2 0 0,2 3 0 15,3-2 0-15,5 0 0 0,1-3 0 0,3 2 0 16,2-1 0-16,3-1 0 0,1 2 0 0,3-2 0 15,-2 4 0-15,5-4 0 0,0-3 0 0,2 2 0 16,1 3 0-16,2-3 0 0,2 2 0 0,1-1 128 16,3-4-128-16,1 3 0 0,1-3 144 0,0 3-144 15,3-2 128-15,3-2-128 0,3-3 128 0,3 1-128 0,2-1 0 16,4-3 128-16,4-1-128 0,1 1 192 0,-1-5-192 16,2 4 192-16,-1-3-192 0,1-2 128 0,2 0-128 0,2 0 128 15,0-3-128-15,3 2 0 0,1-1 0 0,2-4 128 16,5-1-128-16,0-2 0 0,2-2 0 0,-1 0 128 15,-1 0-128-15,2-1 192 0,1-4-192 0,0 1 192 16,0-3-64-16,3-1 0 0,2 0 0 0,2-3 0 16,-1-1 48-16,-1 1 0 0,-2-2 0 0,0 2 0 15,-1-5 0-15,2 2 0 0,4-2 0 0,1-2 0 16,3-1-176-16,-2-4 128 0,-5 1-128 0,4-3 128 16,-1 2-128-16,0-4 128 0,-3-1-128 0,4 0 128 15,2 2-128-15,0-3 128 0,-5-1-128 0,-2 1 128 16,-3-3-128-16,1 0 0 0,1 2-160 0,-2 1 160 15,0-2 0-15,2-1 0 0,-2-1 0 0,-1-1 0 16,-1-2 0-16,-2 1 0 0,-4-6 0 0,-1 3 0 0,-2-4 0 16,-2 2 0-16,-2 0 0 0,-1-2 0 0,0-7 0 15,0 2 0-15,-1 0 0 0,-2 0 0 0,-1 0 128 0,-4-2-128 16,-3-3 192-16,-4 1-192 0,-1 0 128 0,-3-1-128 16,-3-3 0-16,-2 3 0 0,-3 2 128 0,-1 1-128 15,-3-3 144-15,-2-3-144 0,1-1 192 0,-4 3-48 16,-1-2-16-16,-2-1 0 0,-2 0 0 0,-1 1-128 15,0-3 192-15,-3 4-64 0,-2 1 0 0,-2 1-128 16,-2-1 192-16,-1 0-64 0,-3-1-128 0,-1 3 0 16,-6 0 0-16,-1-1 128 0,-2-3-128 0,0 2 0 15,-3-1 0-15,-1 2 0 0,-2 0 0 0,-1 0 0 16,0 2 0-16,-3 2 0 0,-4-2 0 0,1 1 0 16,-1-1-128-16,-5 3 128 0,-1 5-144 0,-3 3 144 0,-1-3-192 15,0 2 192-15,1-1-176 0,0 4 176 0,0 2-160 0,-1 4 160 16,1 1-128-16,-2 1 128 0,-4 0 0 15,-2 3-144-15,1-2 144 0,0 3 0 0,2-1 0 0,1 2 0 16,0 5 0-16,-4 1 0 0,1 1 0 0,-3 1-128 16,-3 1 128-16,2 1 0 0,2-1 0 0,2 2-128 15,-1 2 128-15,2 3 0 0,2-2 0 0,0 3 0 16,-3 2 0-16,2 3 0 0,-1-5 0 0,3 6 0 16,1 0 0-16,1 2 0 0,0 2 0 0,3 2-128 15,2 2 128-15,-5 5 0 0,-3-2 0 0,1 4 0 16,1-2 0-16,2 5-128 0,3 3 128 0,3 2 0 15,-2-1 0-15,5 2 0 0,3 0 0 0,2 5-128 16,3 5 128-16,1 1 0 0,-3-3 0 0,1 3 0 16,0-2 0-16,2 2 0 0,1 3 0 0,3-1 0 15,3-5 0-15,1 2 0 0,1 2 0 0,3-5 0 0,0 3 0 0,4-3 0 16,0 1 0-16,2 0 0 0,1 2 0 0,1-4 0 16,2 2 0-16,2-4 0 0,1 1 0 0,3 3 0 15,2-4 0-15,5 3 0 0,0-5 0 0,3 1 0 16,2-1 0-16,4 2 0 0,-1-3 0 0,3 0 0 15,1-1 0-15,3 0 0 0,2-3 0 0,1 2 0 16,3-3 0-16,0 0 0 0,5 0 0 0,3 0 0 16,4-1 0-16,2 0 0 0,2-2 0 0,2-2 0 15,-2-3 0-15,3-2 128 0,1-2-128 0,3 0 0 16,2 1 0-16,3-1 0 0,1-3 0 0,4 0 0 16,3-3 0-16,-2 2 0 0,-2-3 0 0,0 0 0 15,3 0 0-15,0-5 0 0,1 1 0 0,2-3 0 0,2 1 0 0,1-3 0 16,-1-1 0-16,1-1 0 15,1-5 0-15,1 1 128 0,1-3-128 0,3 2 128 0,3-6-128 16,-2 2 128-16,-4-1 0 0,0-4 0 0,1-1 0 0,-2 1 0 16,-1-3-128-16,2-1 0 0,3 0 0 0,-3-3-128 15,-3-1 128-15,2 0 0 0,-1-2 0 0,2 2 0 16,-3-2 0-16,3-5 0 0,2 2 0 0,-3-4 128 16,-3 0-128-16,0-5 0 0,-2-3 0 0,-3 1 0 15,-2-1 0-15,0-3 0 0,-1-7 0 0,2 0 0 16,-4-4 0-16,-3-8 0 0,-7-5 0 0,-2-3 0 15,-3-7 0-15,-2-2 128 0,-5-4-128 0,-1-4 0 16,-5-3 0-16,-2 1 128 0,-4 3-128 0,-3 0 0 16,-3 5 0-16,-5 4 128 0,-4 8-128 0,-4 3 0 15,-5-1 224-15,-6 3-32 0,-6 4 0 0,-9 4 0 0,-6 2-48 16,-7 6-16-16,-8-3 0 0,-13 6 0 16,-7 4-128-16,-9 2 0 0,-7 0 0 0,-5 5 0 0,-3 8 0 15,-10 2-272-15,-7 1 32 0,-1 6 16 16,-2 3-1904-16,-6 5-384 0</inkml:trace>
  <inkml:trace contextRef="#ctx0" brushRef="#br0" timeOffset="136432.63">6826 11091 15487 0,'-3'-19'688'0,"6"3"144"0,1-1-672 0,1-2-160 0,1 3 0 0,2 0 0 0,-2-3 656 0,3 1 112 16,-3 0 0-16,2 2 16 0,0-2 128 0,-1 0 32 15,0 4 0-15,0 1 0 0,1-2-512 0,-2 0-112 16,-1 0 0-16,0 2-16 0,1 1-304 0,-3 1 0 15,0 3 0-15,-3 8 0 0,0-9 0 0,0 9 0 16,0-5 0-16,0 5 0 0,0 0 0 0,0 0 0 16,0 0 0-16,0 0 0 0,0 0 0 0,-5 9 0 15,1 0 0-15,-1 4-144 0,-1-2 144 0,-1 3 0 0,0 2 0 0,1-1 0 16,-1 3 224-16,-1 1 80 0,-1 1 16 0,0 5 0 16,1 7 256-16,-4 4 64 0,-4 1 16 15,-1 3 0-15,-1 5-80 0,-2 4-32 0,-3 0 0 0,1 3 0 16,2-1-160-16,2 1-16 0,-3 1-16 0,-1 1 0 15,-1-2-144-15,-2 0-16 0,-2 1-16 0,-1 2 0 16,-1 3 48-16,0-1 16 0,1-1 0 0,-3 0 0 16,2 0-240-16,0-4 0 0,1-1 0 0,0-6 0 15,2-5 128-15,3-3-128 0,1-2 0 0,5-2 144 16,2-2-144-16,3-5 0 0,3-1 0 0,-1-4 0 16,3-4-192-16,0-1 192 0,2-5-192 0,1 2 192 15,2 1-144-15,-3-4 144 0,2 0 0 0,3-10 0 16,-2 13 0-16,2-13-128 0,2 10 128 0,1 0 0 15,-3-10 0-15,5 8 0 0,0 1 0 0,3 0 0 16,-2-1 0-16,2-4 0 0,-8-4 0 0,12 7 0 0,2 3 0 0,-2-4 0 16,2 2 0-16,0-3 0 0,-2 0 0 0,6 4 0 15,4-4 0-15,-2 0 0 0,2 0 144 0,1 0-144 16,1 0 128-16,4 2-128 0,2-2 128 0,2 1-128 16,2 5 0-16,2-2 128 0,1 4-128 0,2 2 0 15,3-2 0-15,4 0 128 0,1 2-128 0,-1-2 0 16,-3 1 0-16,0-3 0 0,0 2 0 0,3 2 0 15,1-2 0-15,3-4 0 0,2 2 0 0,5-3 0 16,5 2 0-16,1-2 0 0,-2 2 0 0,2-3 0 16,-1 4 0-16,7-4 0 0,1 3 0 0,5-2 0 15,0 3 0-15,-1-2 0 0,-3 1 0 0,3-1 0 16,2 2 0-16,7-4 0 0,4 3 0 0,0-3 0 16,-5-1 0-16,2-1 0 0,3-1 0 0,4 1 128 0,7 0-128 0,1-2 0 15,-5-2 0-15,5-1 0 0,6 1 0 0,0-2 0 16,1 0 0-16,3-2 0 0,-1-1 0 0,5 2 0 15,5-1 0-15,2-2 0 0,-2 0 0 0,5-3 0 16,10 3 0-16,-4 2 0 0,-3-4 0 0,5 3 0 16,6 1 0-16,-2-1 0 0,-5-1 0 0,4 2 0 15,6 1 0-15,-4 0 0 0,-2 1 0 0,3 1 0 16,7-1 0-16,-2-2 0 0,-2-1 0 0,2-3 0 16,3 3 0-16,1 0 0 0,2-4 0 0,-2 3 0 15,-4 0 0-15,3-1 0 0,1 1 0 0,-3 1 0 16,-6-4 0-16,4 3 0 0,4 2 0 0,-4 0 0 15,-6-1 0-15,2-1 0 0,5 1 0 0,-4 2 0 16,-6-3 0-16,3 0 0 0,4 2 0 0,-3 1 0 0,-5-4 0 16,3 0 0-16,4 0 0 0,-3 2 0 0,-4-4 0 0,5 3 0 15,4 1 0-15,-5 1 0 0,-8-4 0 0,1 5 0 16,7 0 0-16,-5 0 0 0,-6 1 0 0,3-1 0 16,5 1 0-16,-2 0 0 0,-8-2 0 0,4 1 0 15,4-1 0-15,-5 2 0 0,-1-2 0 0,5 0 0 16,5 0 0-16,-4-2 0 0,-6 0 0 0,4 1 0 15,6 1 0-15,-6-3 0 0,-3 0 0 0,2 2 0 16,4-1 0-16,-3-3 0 0,-2 3 0 0,0 0 0 16,6 1 0-16,-5 0 0 0,-3-2 0 0,0 2 0 15,2 4 0-15,-1-5 0 0,-7-2 0 0,4 0 0 16,-3 1 0-16,2 1 0 0,0-2 0 0,-2 0 0 0,-3 3 0 16,2 0 0-16,3-3 0 0,-5 0 0 0,-1 2 0 15,2-1 0-15,1 3 0 0,-2 1 0 0,-12-1 0 0,4 1 0 16,3 0 0-16,-3-2 0 0,-6-1 0 0,-1 4 128 15,-1 4-128-15,3-3 0 0,2-2 0 0,-5 2 0 16,-5 0 0-16,0 3 0 0,1 2 0 0,2-2 0 16,1-3 0-16,-2 0 0 0,-7 0 0 0,4 1 0 15,3-2 0-15,-2-1 0 0,-3 5 0 0,-1-3 0 16,-5-3 0-16,0 2 0 0,3 1 0 0,1 0 0 16,-2 0 0-16,-5 0 0 0,-5 1 0 0,0-1 0 15,3 0 0-15,1 2 0 0,-2-1 0 0,-7-1 0 16,-8-3 0-16,-1 3 0 0,-2 2 0 0,0 1 0 15,1 0 0-15,4-1 128 0,-1-2-128 0,-5 3 0 16,-7 3 0-16,-2-2 0 0,-3 0 128 0,-2 0-128 0,0 0 0 16,-1-1 0-16,-1 2 144 0,-1 1-144 15,-1-1 0-15,-1-2 144 0,-4 1-144 0,-2-1 0 16,-4-1 128-16,-4 0-128 0,-3-2 0 0,-3 0 0 0,-3 2 0 0,-1-2 0 16,-2 0 0-16,-1-2 0 0,1-1 128 15,-4-1-128-15,-2 0 144 0,1-4-144 0,-5 0 128 0,0-3-128 16,-1 0 0-16,1-3 0 0,-1-5 224 0,1-1-48 15,-2-4-16-15,0 0 0 0,-1-2-160 0,0-4 192 16,-2-3-192-16,0-2 192 0,-1-3-192 0,0 1 0 16,0-1 0-16,-1-4 128 0,0-1-128 0,2-1 0 15,-1-3 0-15,0-2 128 0,0 3-128 0,0-2 0 16,0-1 0-16,3-1 0 0,-1 2 0 0,1-3 0 16,1-2 0-16,1-1 0 0,-1-1-240 0,4 3 80 15,-2 2 16-15,0 0 0 0,-1-2 144 0,3 5-192 0,-2-1 192 0,2 3-192 16,-2 1 192-16,2 4 0 0,-3-4 0 0,0 6-128 15,0 1 128-15,0 1 0 0,-1 0 0 0,0 3 0 16,-1 4 0-16,1-3 0 0,0 2 0 0,0 1-128 16,-2-2 128-16,1 3 0 0,-1 4 0 0,1 4 0 15,-1-1 0-15,1 2 0 0,0 2 0 0,-2 0-128 16,-1 0 128-16,0 3 0 0,0 3 0 0,0 2 0 16,-3-2 0-16,3 11-160 0,-5-7 160 0,0-3 0 15,-1 1-192-15,-1 2 192 0,-3 2-192 0,-1 1 192 16,-2-4-240-16,0 2 64 0,-2 2 16 0,2 0 0 15,-3 0-16-15,1 2 0 0,-2-1 0 0,1 5 0 16,-2-1 176-16,-1 1-160 0,0 1 160 0,0-1-160 16,-2 1 160-16,0 0 0 0,-6 3 0 0,-2 0 0 15,1-3 0-15,-8 2 0 0,-3-1 0 0,-2-1 0 16,-1 0 0-16,-1 1 0 0,0-3 0 0,-3 3 0 0,-1 0 0 16,-3 3 0-16,-3 1 0 0,-7 1 0 0,-6-3 0 0,0 2 0 15,-4-2 0-15,1 1 0 16,1 1 0-16,-3-1 0 0,-4 3 0 0,-7-4 0 0,-5 1 0 0,-1 2 0 15,-1-4-144-15,-3 4 144 0,-6-3-144 0,-2 3 144 16,-3-3-192-16,1 1 192 0,1 3-224 0,-7-4 64 16,-8 2 16-16,2-3 0 0,6 1 144 0,-8 3-192 15,-7-1 192-15,1 1-192 0,5-4 192 0,-5 1 0 16,-7-1 0-16,3 0 0 0,3-2 0 0,-3 1 0 16,-6-1 0-16,0 1 0 0,1-3 0 0,-4-1 0 15,-3-1 0-15,0 1 0 0,4 0 0 0,-6-1 0 16,-5-2 0-16,4 2 0 0,3 1 0 0,-4-1 0 0,-5 0 0 15,2-2 0-15,2 3 0 0,-2-3 0 0,-2 2 0 0,0-1 0 16,2-3 0-16,0 1 0 0,1-1 0 16,0 1 0-16,-2-3 0 0,4 1 0 0,2 2 0 0,-1-1 0 15,-4-2 0-15,1 3 0 0,8-1 0 0,-6-2 0 16,-5 2 0-16,4 3 0 0,7-2 0 0,-5 0 0 16,-6 0 144-16,3 3-144 0,4 1 192 0,-2 1-192 15,-4-2 160-15,0 1-160 0,4 1 128 0,0 1-128 16,1-2 128-16,0 0-128 0,2 1 0 0,0-1 128 15,-1-1-128-15,0-1 0 0,-2 1 0 0,4 0 0 16,3-1 0-16,-1 2 0 0,-1-1 0 0,2 1 0 16,5-1 0-16,-3 0 0 0,-3-1 0 0,4 2 0 15,4-1 0-15,-3 1 0 0,-4 0 0 0,3-1 128 16,6 1-128-16,-1 0 0 0,-1 1 0 0,0-2 0 16,3-3 128-16,-1 3-128 0,1 1 192 0,2-2-64 15,0 0 96-15,2 1 16 0,1 1 0 0,1-2 0 0,-3 0-64 16,5 2-16-16,5 0 0 0,-2 0 0 0,-7 0 32 15,6 0 0-15,6 0 0 0,-4 1 0 0,-4 0-48 0,4 2 0 16,2-2 0-16,2 3 0 0,1 1-144 0,-3-1 0 16,-3-2 0-16,3 4 0 0,5 0 0 0,-4-1 128 15,-5-2-128-15,3 2 0 0,5 4 0 0,-4-2 0 16,1 3 0-16,2-3 0 0,4 2 0 0,2-4 0 16,4 0 0-16,-1 1 128 0,-4-2-128 0,4-3 0 15,5 0 0-15,3 2-176 0,4 0 176 0,-2-2 0 16,-5 0 0-16,5 0 0 0,4-1 0 0,2 3 0 15,3-2 0-15,-3 2 128 0,-4-3-128 0,4 1 0 16,3 2 0-16,5-1 0 0,1 1 144 0,0-1-144 16,-2 3 192-16,2-2-192 0,2-2 176 0,2 0-176 0,4 1 160 15,2-1-160-15,6 0 160 0,-2-1-160 0,-2-2 160 16,2 0-160-16,2 2 0 0,4-1 0 0,6 1 0 0,1-1 0 16,2 1 0-16,3-2 0 0,3 1 0 0,3-1 0 15,5-2 0-15,-4 1 128 16,2 1-128-16,0-1 0 0,3-1 0 0,1-1 144 0,2 2-144 0,3 0 128 15,2-1-128-15,0 2 0 0,3-3 0 0,4 1 128 16,2 0-128-16,2 1 128 0,0 0-128 0,3-3 128 16,0 0 0-16,2 2-128 0,0-1 192 0,6 5-64 15,-5-9-128-15,5 9 0 0,-7-5 0 0,3-1 128 16,4 6-128-16,0 0 0 0,0 0-192 0,0 0 192 16,0 0-224-16,0 0 80 0,0 0 16 0,0 0 0 15,0 0-448-15,0 0-64 16,0 0-32-16,0 0-9056 0,12 4-1792 0</inkml:trace>
  <inkml:trace contextRef="#ctx0" brushRef="#br0" timeOffset="141183.97">2124 4064 11055 0,'0'0'976'0,"0"0"-784"0,8-7-192 0,-1 2 0 16,1 1 256-16,-8 4 16 0,9-3 0 0,0-1 0 15,0-1 48-15,0 3 0 0,-9 2 0 0,6-4 0 16,-6 4 48-16,9-4 16 0,-3-3 0 0,-6 7 0 16,5-9 128-16,0 0 16 0,2 2 16 0,-7 7 0 15,6-6-96-15,-6 6-32 0,0 0 0 0,0 0 0 16,3-9-224-16,-3 9-32 0,0 0-16 0,0 0 0 16,0 0-144-16,0 0 0 0,0 0 0 0,-3 14 0 15,-5 4 0-15,-1 5 0 0,-2 9 0 0,-3 3 0 16,-1 3 0-16,-4 11 0 0,-4 5 0 0,-3 6 0 15,-3 6 128-15,-5 7-128 0,-6 4 128 0,1 6-128 0,-2 2 192 0,2 0-64 16,-2 1 0-16,4-2 0 0,2-4-128 0,4-5-144 16,3-6 144-16,2-4-208 0,0 0 208 0,0-6 0 15,-5-5 0-15,1-2 0 0,-5-4 0 0,0-2 0 16,-2 2 0-16,0-5 0 0,0-1 0 0,1-2 128 16,2-2 0-16,5 0-128 0,2-5 0 0,4-1 0 15,6-5-160-15,3-2 160 0,5-5 0 0,4-4 0 16,2-5 0-16,4 1 0 0,4-5 144 0,6 3-144 15,0-6 160-15,6 0-160 0,3 0 128 0,4-3-128 16,3-2 0-16,3-3 144 0,5-1-144 0,3 1 0 16,4-1 0-16,1 0 128 0,1-1-128 0,1-5 128 15,-2 1-128-15,3-3 128 0,-4 5 48 0,5-3 0 0,1 4 0 0,7-1 0 16,4 4-32-16,2 2 0 0,2-2 0 16,-5-2 0-16,2 2 0 0,1 3 0 0,0-2 0 0,5 6 0 15,5 0-144-15,2 2 0 0,-1-1 0 0,-1 0 128 16,-1-3-128-16,3 3 0 0,3 0 0 0,7 1 128 15,6-2-128-15,0-3 0 0,-7-3 0 0,2 3 0 16,3 0 0-16,3-1 0 0,8-3 0 0,-6 0 0 16,-5-1 0-16,1 0 0 0,1 0 0 0,3 0 0 15,2 0 0-15,-2-3 0 0,-4 3 0 0,3 0 128 16,3 0-128-16,0-2 0 0,-1 1 0 0,4-3 128 16,-4 3-128-16,3-3 0 0,8 3 0 0,-3-1 0 15,-6-3 0-15,0 4 0 0,1-3 0 0,5 2 0 16,6 2 0-16,-4-1 0 0,-7 0 0 0,3 2 0 15,2 1 0-15,1 0 0 0,0 0 0 0,-3 0 0 0,-1 1 0 0,6 2 0 16,5-1 0-16,-3-1 0 0,-6-1 0 16,4-1 0-16,1 0 0 0,1 0 0 0,0 2 0 15,0-2 0-15,-2-1 0 0,4 2 0 0,4 1 0 0,-4-1 0 16,-7-2 0-16,5 0 0 0,2-1 0 0,-3 2 0 16,1-4 0-16,-3 4 0 0,-4-2 0 0,4-2 0 15,3 3 128-15,-5 1-128 0,-5-3 0 0,-1 0 0 16,-1 2 0-16,3-1 0 0,2 1 0 0,-3 1 0 15,-5-1 0-15,0 0 0 0,3 1 0 0,0 2 0 16,0-1 0-16,-2 2 128 0,-5-2-128 0,2-1 160 16,2 3-160-16,0 0 160 0,1 0-160 0,-5-1 0 15,-3 0 0-15,4 2 0 0,1-2 128 0,3-1-128 16,-2-1 192-16,-1 0-64 0,-3-1-128 0,3 1 0 16,4 2-160-16,-1-3 160 0,-2-2 0 0,-3 3 0 0,-1-3 0 0,1 3 0 15,4 0 0-15,-5 3 0 0,-2-3 0 0,-4 0 0 16,-5 3 0-16,1 0 0 0,-1 2 0 0,3 0 0 15,1 0 144-15,-6 3 32 0,-5-2 0 0,-1-1 0 16,-2-1-176-16,0 1 0 0,0 2 0 0,1-1 0 16,1 1 304-16,-5-1 16 0,-3 1 16 0,-5-2 0 15,-3 2 48-15,1 0 16 0,-3 3 0 0,-1 0 0 16,-1-1-32-16,3 0-16 0,-2 4 0 0,0-1 0 16,-6-1-80-16,0 0-16 0,-1-1 0 0,-2 3 0 15,3-4-80-15,0 1-32 0,3 1 0 0,-1-2 0 16,4 1-144-16,1 2 192 0,-2-3-192 0,0 2 192 15,-2-2-192-15,-3 1 0 0,-2 2 0 0,-2-1 128 16,-2-1-128-16,0 3 0 0,-1-3 0 0,0 3 0 16,1-4 0-16,1 2 0 0,2 0 0 0,2 0 0 0,2 2 0 15,-1-3 128-15,0 0-128 0,-1 3 0 16,-2-5 0-16,0 0 0 0,2 0 0 0,0 1 0 0,-2-1 0 16,2-1 0-16,0 2 0 0,1 1 0 0,1-4 0 0,-1-1 0 15,-3-2 128-15,-1 0-128 0,-2 0 0 0,-2-1 0 16,0-2 0-16,1 3 0 0,-2 1 0 0,-1 0 0 15,-2 0 144-15,2 1-144 0,-3-1 128 0,2 4-128 16,-1-1 160-16,1-2-160 0,-2 2 0 0,0-2 128 16,0 0-128-16,-2 2 0 0,-3 2 0 0,-1-3 0 15,0-2 128-15,-3 2-128 0,1-2 0 0,-4 2 0 16,1-1 0-16,0 1 0 0,0-4 0 0,0 1 0 16,-2 1 0-16,1 0 0 0,-2 0 0 0,0-1 0 15,0 0 0-15,-1-1 0 0,2 2 0 0,-4-1 0 0,0-3 0 0,-3 2 0 16,2 0 128-16,-1 1-128 0,1 1 0 0,-1-1 0 15,-1-2 0-15,2 2 0 0,3-1 0 0,-1-1 0 16,-2-1 0-16,1 2 128 0,-1-2-128 0,0 1 0 16,0-1 0-16,-1-1 0 0,0 2 0 0,0-1 0 15,-1 1 0-15,-1-1 0 0,1-1 0 0,-9 5 0 16,10-5 128-16,-10 5-128 0,9-4 0 0,-9 4 0 16,7-5 0-16,-7 5 0 0,0 0 0 0,0 0 0 15,3-9 0-15,-3 9 128 0,-1-11-128 0,-2 3 0 16,3 8 0-16,-5-7 0 0,-1-3 0 0,-2 2 0 15,2-2 0-15,-3 0 128 0,0 1-128 0,0-4 0 16,0 3 176-16,-1-3-176 0,0-2 192 0,-1-2-192 16,1-2 192-16,-1-1-192 0,-1 0 192 0,2-6-192 15,-1-1 176-15,1-4-176 0,-1-5 160 0,3-3-160 0,0-3 160 0,0-5-160 16,2-2 160-16,2-3-160 0,0-5 128 16,3-3-128-16,-1-3 0 0,4-5 144 0,-1-4-144 0,2-6 0 15,1-2 0-15,2-3 0 0,3-4 0 0,4-2 0 16,1-2 0-16,1 0 0 0,1 2 0 0,1 3 0 15,-2 6 0-15,2-1 0 0,-2 2 0 0,-1 2 0 16,2 9 0-16,-2 0 0 0,-1 4 0 0,-3 6 0 16,2 4 0-16,-6 4 0 0,2 2 0 15,-3 3 0-15,0 5 0 0,-1 2 0 0,0 3 0 0,-1 5 0 16,1 1 0-16,-1 2 0 0,1 0 0 0,-3 4 0 16,-1 3 0-16,0 0 0 0,-1 2 0 0,1 1 0 15,-2 1-192-15,0 2 192 0,-2 1-240 0,0 3 80 0,0 0 16 16,-2 3 0-16,2-3 144 0,4 10 0 0,-8-6-144 0,0 3 144 15,-3-2 0-15,1-1 0 0,1 1-144 16,-2 4 144-16,-2-1 0 0,-3 2 0 0,-3 0-128 16,-3 3 128-16,-2-1 0 0,-2 2 0 0,1 1 0 15,-2 0 0-15,-1 0 0 0,-2 6 0 0,-2-4 0 0,-2 3 0 16,-2-3 0-16,-2 2 0 0,-3 0 0 0,-3 2 0 16,-10-2 0-16,-1 2 0 0,-4-2 176 0,-2 1-176 15,0 1 144-15,-4 0-144 0,-1 2 0 0,-10-2 144 16,-11 2-144-16,1 1 0 0,1-3 144 0,-4-1-144 15,-3 2 0-15,-4-3 0 0,-9 1 0 0,3 0 128 16,0 2 704-16,-7 0 160 0,-3-3 32 0,-1 1 0 16,-2-3-1648-1,1 3-320-15,-5-3-64 0,-4 4-16 0,-5-5 832 0,-6 4 192 0,-5-1 0 0,-5 2 0 16,-4-5 0-16,-7 0 0 0,-9 2 0 0,-1 2 0 0,-1 1 0 16,-7 2 0-16,-8-6 0 0,-3 5 0 15,-4-2 0-15,-2 3 0 0,0 1 0 0,4-1 0 0,6-6 0 16,-2 2 0-16,-2-3 0 0,1-1 0 0,-1-1 128 15,9 4-128-15,9-3 0 0,-6 3 0 0,-7-2 0 0,-3 2 0 16,0 2 0-16,5 1 0 0,7 1 0 0,-1 3 0 16,-4 0 0-16,6 0 0 0,5-4 0 15,7 3 0-15,6 0 0 0,2 2 0 0,1-1 0 0,11-1 0 16,10 3 0-16,4 1 0 0,1-1-176 0,8 5-80 16,6 1-32-16,8 5-8992 15,5 5-1808-15</inkml:trace>
  <inkml:trace contextRef="#ctx0" brushRef="#br0" timeOffset="151021.82">10266 7644 13823 0,'-9'-18'608'0,"4"5"128"0,2 0-592 0,-1 1-144 0,2 2 0 0,2 10 0 15,0-9 2624-15,1-2 480 0,0 4 96 0,-1 7 32 16,0 0-2208-16,0 0-448 0,0 0-96 0,0 0-16 16,0 0-160-16,0 0-48 0,0 0 0 0,7 5 0 15,-1 6-256-15,-2 5 160 0,-3 3-160 0,-1 5 128 16,-2 8 48-16,-2 1 0 0,-1 5 0 0,-3 4 0 16,-2 7-48-16,1 3-128 0,-3 3 192 0,0 1-64 15,-2 5 0-15,0 1 0 0,-1 1 0 0,-1-4 0 16,2-3 16-16,0-1 0 0,0-2 0 0,2-2 0 15,-1-4-144-15,1-1 160 0,1-5-160 0,1-3 160 16,-2-3-160-16,4 0 160 0,-4-4-160 0,3 0 160 16,-1-6-160-16,1 1 0 0,2-6 144 0,0-2-144 0,3-3-176 0,1-2-96 15,-1-2-32-15,2 1 0 16,2-12-1680-16,0 0-352 0,0 7-64 0</inkml:trace>
  <inkml:trace contextRef="#ctx0" brushRef="#br0" timeOffset="151372.63">10733 7416 19343 0,'-12'-9'1728'0,"3"7"-1392"0,0 2-336 0,0 3 0 16,0 5 720-16,0 6 80 0,0 5 16 0,0 8 0 16,-1 2-624-16,-1 9-192 0,-3 7 0 0,-1 4 0 15,1 6 336-15,-4 6-32 0,-3 6-16 0,0 4 0 16,-6 3 144-16,0 4 16 0,2 3 16 0,1-3 0 16,1 4-32-16,3-4-16 0,-1 1 0 0,3-4 0 15,3-3-160-15,1 2-48 0,2-1 0 0,-2-1 0 16,1-4-80-16,1-3-128 0,2-5 176 0,1-4-176 15,0-4 160-15,2-3-160 0,0-8 128 0,2-3-128 0,-1-5 128 16,3-1-128-16,0-7 0 0,0-3 128 16,2-7-304-16,0-2-64 0,1-1-16 0,0-12-7920 15,0 0-1584-15</inkml:trace>
  <inkml:trace contextRef="#ctx0" brushRef="#br0" timeOffset="151871.84">9212 8373 24879 0,'-18'-16'1088'0,"8"6"256"0,1 2-1088 0,3 2-256 0,6 6 0 0,0 0 0 16,0 0 1264-16,0 0 192 0,0 12 32 0,2 5 16 15,2 2-1248-15,0 5-256 0,1 1 0 0,1 8 0 16,3 3 0-16,1 3 144 0,0 3-16 0,2 7 0 16,1 4-128-16,2 2 192 0,3-2-192 0,2 4 192 15,4 6-192-15,2-5 0 0,0 3 0 0,2-2 128 16,3-2-128-16,-1-1 0 0,-2-3 0 0,-1-3 0 15,0-6 0-15,2-2 0 0,-1-6 0 0,1-1 0 16,2 0 128-16,-1-7-128 0,2-1 0 0,1-6 128 16,1-6-128-16,4-6 0 0,4-1 144 0,0-7-144 15,3-4 160-15,-2-8-32 0,-1-6-128 0,2-6 192 0,2-7-192 0,1-6 0 16,3-4 0-16,3-10 0 0,4-3 0 0,3-7 0 16,2-7-128-16,-3-10 128 0,-3-7-176 0,-3-1 32 15,-2-2 0-15,1 1 0 0,-2 0 0 0,1 6 0 16,-2 8 0-16,-3 9 0 0,-4 7 144 0,-7 9 0 15,-5 10-144-15,-2 3 144 0,-4 2 0 0,1 8 208 16,-2 1-16-16,2 0-16 0,1 4-448 0,-1 3-96 16,1 3-16-16,-6 0-13024 0</inkml:trace>
  <inkml:trace contextRef="#ctx0" brushRef="#br0" timeOffset="158142.72">2465 3838 7935 0,'-12'-9'352'0,"12"9"80"0,-7-6-432 0,-2 1 0 0,0 1 0 0,1 0 0 15,8 4 240-15,-10-4-48 0,0 4 0 0,-2 3 0 16,2-3-192-16,0 1 144 0,0 2-144 0,1-1 128 16,0 3-128-16,0 4 160 0,0 0-160 0,0 4 160 15,1 3-160-15,-3 3 0 0,-1 0 0 0,-2 3 128 16,-3 5-128-16,-1 2 0 0,1 5 0 0,-4 3 0 15,0 1 0-15,-4 7 192 0,-2 7-192 0,-4 4 192 0,-2-2 80 0,-3 6 32 16,-3 2 0-16,2 3 0 0,2 9 80 16,-1 1 32-16,0 1 0 0,2 3 0 0,1 2-192 0,2-2-32 15,3-1-16-15,6-7 0 0,-3-8-176 0,6-3 128 16,5-6-128-16,0-5 128 0,2-6-128 0,2-7 192 16,2-4-192-16,0-7 192 0,1-1-192 0,0-1 0 15,2-1 0-15,0-3 0 0,0 0 0 0,1-3 0 16,0 0 0-16,3-4 0 0,1 2 0 0,0-1 0 15,1 0 0-15,1-4 0 0,-2-9 0 0,7 12-176 16,-7-12 48-16,10 9 0 0,2 2 128 0,-1-5-160 16,0 0 160-16,0-1-160 0,2-2 160 0,1 1 0 15,3-2 0-15,4 2 128 0,-3-1 176 0,3-1 32 0,5 2 16 16,3 0 0-16,3 0 32 0,1-1 0 0,6 0 0 0,4-1 0 16,6 1-16-16,1 0 0 0,3 0 0 0,-1-1 0 15,0-2-112-15,2 2-32 0,2 1 0 0,7-1 0 16,3 2-64-16,5 2-16 0,3-3 0 0,-2-2 0 15,-1-1-16-15,3 1-128 0,1 1 192 0,8 0-64 16,8 0-128-16,-2-2 0 0,-5 0 0 0,3 2 0 16,0 3 0-16,6-2 160 0,5-2-160 0,-3 0 160 15,-2-1-160-15,0 2 0 0,5 0-160 0,2-2 160 16,3-1 0-16,0-2 0 0,-1-1 0 0,6 1 0 16,5-1 0-16,-3 0 0 0,-1 0 0 0,1 0 0 15,6 1 0-15,-1-1 0 0,-1-1 0 0,1 0 160 16,2 0-32-16,3-1 0 0,2 0 0 0,0-2 0 15,-3 5-128-15,5 0 0 0,4 1 0 0,0-1 0 16,1-2 0-16,2 1 0 0,6 0 0 0,-2 0 0 0,-1-1 0 16,4 0 0-16,4 0 0 0,0 0 0 0,1-1 0 0,-1 1 0 15,-2-2 0-15,2 0 0 0,3 2 128 0,-2-3 0 16,-5 2 0-16,4 1 0 0,5-2-128 0,-8 3 0 16,-5 1-192-16,5 1 192 0,4 0 0 0,-4-1 0 15,-7 2 0-15,3-2 0 0,6 3 0 0,-9 3 0 16,-9-2 0-16,6 3 0 0,5 0 0 0,-4 0 0 15,-3-4 0-15,7 0 0 0,7 1 0 0,-5-1 128 16,-8-1 32-16,4 1 0 0,11 0 96 0,-10 1 0 16,-7 4 16-16,4-1 0 0,3-2-16 0,-5 2-16 15,-9 0 0-15,5 2 0 0,2-1-112 0,-5-1 0 16,-9-1-128-16,3 2 192 0,0-1 0 0,-1-3-16 16,-1 0 0-16,-1 2 0 0,-3 1-48 0,1-1 0 15,0 0 0-15,-4 0 0 0,-7-1 0 0,-1 2 0 0,0 1 0 0,-3-1 0 16,0-2-128-16,-2 2 0 0,-6 0 0 0,2 2 0 15,-2-2 0-15,-1 2 0 0,0 2 192 16,-5-2-64-16,-3 3 64 0,-3-2 16 0,-3 0 0 0,3 3 0 16,3 1-208-16,-7-2 0 0,-9-2 0 0,1 2 0 15,-6-4 0-15,-4 5 176 0,-5 0-176 0,0 3 160 16,-3 0-160-16,-2-4 192 0,-3 2-192 0,-3-2 192 16,-5 1-16-16,-1-3 0 0,-4 0 0 0,-4 0 0 15,-3 2-176-15,-1-3 0 0,-2 0 0 0,-3 2 0 16,-1-3 0-16,-2 1 0 0,-2-1 0 0,-9-5 0 15,9 3 0-15,-9-3 0 0,7-3 0 0,1-3 128 16,0 0-128-16,-2-4 128 0,0-3-128 0,2-5 128 16,2-4 32-16,2 0 0 0,0-6 0 0,4-4 0 0,0-3-160 0,2-3 0 15,0-5 0-15,-2-3 0 0,1-6 0 0,1-4 0 16,-1-5 0-16,2-3 0 0,0-10 0 0,3-8 0 16,1 2 0-16,1-2 0 0,1-1 0 0,2-1 0 15,-3-5-144-15,4 0 144 0,-2 0 0 0,3 2 0 16,-1 0 0-16,0 3 0 0,1 4 0 0,2 3 0 15,-5 3 128-15,2 5-128 0,-1 2 240 0,2 0-48 16,4-1-16-16,-1 5 0 0,0-3-176 0,3 1 0 16,1 5 144-16,-2 3-144 0,-3-3 0 0,-2 7 0 15,-2 3 0-15,-2 2 0 0,1 6 0 0,-2 0 0 16,-3 2 0-16,2 6 0 0,-4 4 0 0,0 3-128 16,0 3 128-16,-2 0 0 0,-3 1 0 0,1 4-160 0,-2 1 160 0,-2 0 0 15,0-1 0-15,-4 3 0 0,0 0 0 0,-1 4 0 16,0 0-176-16,1-1 176 0,-4 7-160 0,-3 6 160 15,0-8-144-15,0 8 144 0,0 0-128 0,0 0 128 16,-6-5 0-16,6 5-128 0,-11 0 128 0,-2 0 0 16,-1 0 0-16,-1 2 0 0,-1 1 144 0,-3 1-144 15,-4 1 0-15,-2-1 0 0,-4-3 0 0,-2 2 0 16,-2-2 0-16,-6 2 0 0,-6 1-144 0,-5-3 144 16,-5 1 0-16,-1 1 0 0,0-3 0 0,-1 0 128 15,-3-3-128-15,-2 1 128 0,-3-3-128 0,-8 1 128 16,-4-1 0-16,-2 0 0 0,3-2 0 0,-3 2 0 15,0-4-128-15,-7 2 192 0,-12 0-64 0,6 0 0 16,2 1 0-16,-5 0 16 0,-7 1 0 0,-2 0 0 16,-3-1-144-16,2-2 192 0,-2 3-192 0,-5 0 192 0,-9-1-192 15,2 2 0-15,2 1 144 0,-8 2-144 0,-7-1 0 0,1 0 128 16,7-1-128-16,-9 1 0 0,-8 1 0 0,-1 1 0 16,5 0 0-16,-12 5 0 0,-7 0 0 0,-5 1 0 15,1 7 0-15,-1-4 0 0,-3-1 0 0,-4-2 0 16,-6 3 0-16,0 0 0 0,0 2 0 0,-2 2 0 15,1-2 0-15,-4 3 0 0,-6 3 0 0,2-2 0 16,1-2 0-16,3 2 0 0,1 0 0 0,-4 2 0 16,-2-2 0-16,-1-1 128 0,-1-1-128 0,8 0 0 15,6 1 0-15,-2-3 0 0,-5-3 0 0,-1 3 0 16,-2 1 0-16,6 0 0 0,6 1 0 0,1-4 0 16,-6 0 0-16,-2 0 128 0,-2 2-128 0,7-3 0 15,7 1 128-15,-2-3-128 0,-2-2 208 0,3 2-16 0,0-1-16 16,4-1 0-16,2-3 96 0,-2 2 32 0,-4 3 0 0,7 1 0 15,6 1 0-15,-2-1 0 0,-4-2 0 0,4 6 0 16,5 6-160-16,3-1-16 0,1 0-128 0,4-1 192 16,4 3-192-16,3 2 0 0,3 0 0 0,0 2 0 31,-2 5-1552-31,1 3-368 0</inkml:trace>
  <inkml:trace contextRef="#ctx0" brushRef="#br0" timeOffset="162134.85">15939 5349 3679 0,'0'0'160'0,"0"0"32"0,0 0-192 0,0 0 0 0,-11-1 0 0,11 1 0 15,-7 4 752-15,7-4 96 0,0 0 32 0,-10 1 0 16,2 2 176-16,8-3 32 0,-9 3 16 0,2 0 0 0,7-3-656 0,-11 4-144 16,2-2-32-16,9-2 0 0,-8 3-144 0,8-3-128 15,0 0 192-15,0 0-3728 16,-6 8-752-16</inkml:trace>
  <inkml:trace contextRef="#ctx0" brushRef="#br0" timeOffset="164549.95">7101 10894 10127 0,'0'-10'896'0,"0"-1"-704"0,0 0-192 0,0 0 0 16,-2 0-448-16,0 0-128 0,-2 2-32 0,-1-2 0 0,1 2 800 0,-2-1 176 15,-1 2 16-15,-2-4 16 0,0 2-192 0,-1 1-32 16,0 4-16-16,0-4 0 0,-1 2-16 0,-1-2 0 16,-2 3 0-16,1-2 0 0,1 3-16 0,0 1 0 15,1-1 0-15,-1 1 0 0,2 2 64 0,-1-1 16 16,-1-1 0-16,2 3 0 0,0 0 256 0,2 1 48 15,-2 0 16-15,1 1 0 0,0 0 96 0,2 2 16 16,-3 2 0-16,2 4 0 0,-2-2-272 0,0 5-48 16,-1 0-16-16,1 5 0 0,-1 3-80 0,-2 3-16 15,-2 3 0-15,-2 7 0 0,-2 6-208 0,-1 6 0 16,0 4 0-16,-3 3 0 0,-5 3 0 0,1 5 0 0,-2 6 0 16,0-1 0-16,-1 2 0 0,1-1 0 15,2-2 0-15,1-1 0 0,-1-3 0 0,-1-3 0 16,-2-1 0-16,-1-5 0 0,1-2 128 0,-1 2-128 0,2 0 0 0,0 3 0 15,2-4 128-15,1-1-128 0,1-1 0 0,2 3 0 16,2 1 0-16,0-1 0 0,3 1 0 0,3 0 0 16,2-2 0-16,3-1 0 0,0-1 0 0,4-4 0 15,3-5 0-15,1 0 0 0,0-3 0 0,2-4 0 16,2-2-256-16,0 0 16 0,1-8 0 0,-1 3 0 16,1-3 0-16,-1-2 0 0,1-5 0 0,-1-4 0 15,1 1 80-15,-3-12 16 0,0 0 0 0,0 0 0 16,9 5 144-16,-9-5 0 0,10 4 0 0,0-3 0 15,-10-1 368-15,13-1 48 0,1-2 16 0,0-1 0 16,0-1 16-16,0-3 0 0,1 2 0 0,5 0 0 16,1-1-112-16,3 2-16 0,3-4 0 0,2 3 0 0,5 1 0 15,2-1-16-15,-2 1 0 0,3 1 0 16,1 0-144-16,4-1-32 0,4 1 0 0,3 2 0 0,4-1-128 0,5-1 0 16,8 2 0-16,1-2 128 0,-4 3-128 0,0 1 0 15,1 0 0-15,2-2-176 0,1 5-128 0,6 1-16 16,4-1-16-16,-2 0 0 15,-3 1-224-15,-1 1-32 0,0 1-16 0,4-1 0 16,5 2 240-16,0 2 48 0,-1-3 16 0,0 2 0 0,-2-3 160 0,8 0 144 16,4 1-208-16,3-2 80 0,2-3 128 0,0 3 0 15,-1-3 0-15,6-1 0 0,4 0 0 0,-1 0 0 16,-3-1 0-16,0 1 0 0,1-3 0 0,5 2 0 16,3 1 0-16,-2-1 128 0,-4 0 96 0,6-1 32 15,5 0 0-15,-1-2 0 0,-4 0 64 0,5 2 0 0,4-1 16 16,1-2 0-16,1-3 16 0,1 3 0 0,2-2 0 0,3 0 0 15,-2 2 0-15,2-1 0 0,-1 1 0 0,2 1 0 16,3 1-112-16,-4 1-32 0,-1 2 0 0,2 0 0 16,2 1-80-16,-2 2 0 0,-4-1-128 0,4 2 192 15,3 0-64-15,-3 1-128 0,-4-3 176 0,5 0-176 16,6 0 240-16,-4 2-64 0,-6-1-16 0,6 0 0 16,4 0 0-16,-3 0 0 0,-5-3 0 0,4 1 0 15,3 1-160-15,-1 1 128 0,-1-1-128 0,2 2 128 16,4-2-128-16,-2-1 0 0,-6-1 0 0,6 0 128 15,4 0-128-15,-3 0 0 0,-7-1 0 0,6-1 0 16,5 1 0-16,-2-2 0 0,-7 1 0 0,4 1 128 16,4-2-128-16,-3 2 0 0,-6 0 0 0,2 1 0 15,5 0 0-15,-4-2 0 0,-5 1 0 0,4 0 0 16,3 1 0-16,-4 0 0 0,-4 0 0 0,2 1 0 16,5 2 0-16,-4-2-144 0,-8 1 144 0,6 2 0 0,4 3-128 0,-4-2 128 15,-5 1 0-15,4 2 0 0,2-3-192 0,-4 4 192 16,-5-3-192-16,1 3 192 0,2 0-176 0,-2-3 176 15,0 4-160-15,-2-2 160 0,0 2 0 0,1-2 0 16,-1 1 0-16,-1-2 0 0,-4 6 0 0,3-3-144 16,2-1 144-16,-3 5 0 0,-5-1 0 0,2 2 0 15,2 1 0-15,-2-2 0 0,-5-1 0 0,-2 0 0 16,2 5 0-16,2-4 0 0,1 0 0 0,-6 0 0 16,-1-3 0-16,2 2 0 0,6 1 0 0,-7 0 0 15,-7-4 0-15,3 1 0 0,0 1 0 0,1-2 0 16,-1 0 0-16,-4-2 0 0,-5 2 0 0,3-1 144 0,3 3-144 15,-2-3 160-15,-2 2-160 0,-1-3 0 0,-1 1 144 16,3-2-144-16,3 3 0 0,-2-4 144 0,-5 2-144 0,-1-3 0 16,0 0 128-16,3-1-128 0,1 1 0 15,-4-1 0-15,-7-2 128 0,-1 2-128 0,0-1 0 0,0 0 0 16,2 0 160-16,-2-2-32 0,0 1 0 0,-3 0 0 16,-3-1 64-16,-3 2 0 0,5-1 0 0,-2 4 0 15,0-3-192-15,-6 0 192 0,-5 1-192 0,-4 2 192 16,-2-1-192-16,-2 0 0 0,0 2 0 0,1-2 0 15,2-2 160-15,-5 4-160 0,-3-2 192 0,-6-1-192 16,-3 2 128-16,-5 2-128 0,-6-4 0 0,-1 1 0 16,-4 2 128-16,0 0-128 0,-5-1 144 0,-2 0-144 15,-2-2 0-15,-3-1 0 0,-3-1 0 0,-1-1 0 16,-10-1 0-16,11-2 0 0,-11 2 0 0,0 0 0 16,0 0 304-16,5-8 16 0,-4-2 0 0,-1 0 0 0,-1-3-112 15,-2-3-16-15,-2-2 0 0,-1-1 0 16,-2-8 48-16,2-3 0 0,-3-11 0 0,1-4 0 0,1-5 144 0,0-6 48 15,2-10 0-15,1-6 0 0,2-5-80 16,2-4-16-16,2-5 0 0,5-6 0 0,2-6-144 0,3-3-48 16,6-4 0-16,4 2 0 0,3 0-144 0,4 0 128 15,3 5-128-15,-3 5 128 0,-2 8 32 0,-5 11 0 16,-5 8 0-16,-6 10 0 0,-9 6-160 0,-7 13 0 16,-6 6-160-16,-11 12 160 15,-10 11-2624-15,-10 8-448 0</inkml:trace>
  <inkml:trace contextRef="#ctx0" brushRef="#br0" timeOffset="166580.4">30014 10573 15135 0,'0'0'672'0,"4"-12"144"0,1 2-656 0,0-1-160 0,-5-170 0 0,7 355 0 0,2-186 256 0,3 2 32 15,-1 0 0-15,2 2 0 0,1 5 0 0,4-1 0 16,2 1 0-16,4-1 0 0,2-1-32 0,3 3 0 16,3 2 0-16,3 1 0 0,5-1-32 0,3 1-16 15,5 3 0-15,0-3 0 0,-2 1-16 0,0 0 0 16,-2 2 0-16,3 2 0 0,2 2-32 0,-2 0-16 15,0 2 0-15,4 4 0 0,3 4-144 0,2 2 0 16,-1-1 144-16,-3 0-144 0,-2 1 0 0,2 2 128 16,-3 5-128-16,3-2 0 0,1 4 0 0,2-2 0 0,6 2 0 15,-1 3 0-15,-3-4 0 0,-3 1 128 0,-5 2-128 0,-3-1 176 16,-3 10-176-16,-2-2 0 0,-5 0-192 0,-2-1 192 16,-1 0 0-16,-1 1 0 0,-3 2 0 0,-1 5 0 15,0-3 0-15,-5 6 0 0,-2 3 0 0,0 4 0 16,-3 1 0-16,-2-1 0 0,-1 1 0 0,-2 3 0 15,-4 3 0-15,-4 4 0 0,1 2 0 0,-2 3 0 16,0 1 0-16,-3 5 0 0,-1-4 0 0,-1 4 0 16,-3 5 0-16,0 2 160 0,-2 5-32 0,1 4-128 15,-3 0 192-15,-2 3-192 0,-3 8 192 0,1 2-192 16,-2 2 160-16,-3 0-160 0,-1 6 128 0,-1 3-128 16,0-1 128-16,1 3-128 0,-1 2 0 0,2 0 128 15,0 0-128-15,-1-1 0 0,1 1 0 0,0-4 0 16,0 3 0-16,1-1 128 0,-1-3-128 0,2 1 0 0,1-7 0 15,3 2 128-15,1-1-128 0,2-4 0 0,2-8 0 0,4 0 128 16,2-3-128-16,3-5 0 0,4-6 0 0,4-5 128 16,3-5-128-16,3 0 0 0,4-3 192 0,0-4-64 15,1-5 0-15,2-4 0 0,2-6 0 0,0-3 0 16,1-3 0-16,-2-5 0 0,0-4 0 0,-3-3 0 16,0-2 0-16,-2 0 0 0,-1-8-128 0,-1-4 0 15,-3-4 0-15,-3-5 0 0,-3 1 0 0,-3-8 0 16,-6-5 0-16,0 0 0 0,0 0-192 0,0 0 192 15,1-14-192-15,-2 2 192 0,-4-4-368 0,-1 0 48 16,-3-2 16-16,-1 0 0 0,-4-1 160 0,-4 3 144 16,-5 2-208-16,-4 0 80 0,-3 0 128 0,-2 4 0 0,-1-1 160 15,0 6-160-15,1 0 448 0,2 1 0 0,-1 3 0 0,2 5 0 16,1 1 144-16,0 1 32 0,-1 5 0 0,1-1 0 16,0 4-320-16,-1 5-64 0,-2 2-16 0,1 6 0 15,-2 5-224-15,0 3 128 0,-1 5-128 16,2 2 0-16,3 3 0 0,3 3 128 0,3 5-128 0,2 4 0 15,1 3 0-15,4 5 0 0,2 2-192 0,2 4 192 16,2-1-368-16,1 1 48 0,3 0 0 0,2 1 0 16,1-2 16-16,1 2 16 0,1-2 0 0,0 0 0 15,0-2 288-15,1-3-128 0,0-2 128 0,2 0 0 16,-2 5 0-16,3 0 0 0,0 3 0 0,-1 1 0 16,3-3 208-16,-3 1 48 0,1 2 16 0,1 0 0 15,2 0 32-15,0 0 0 0,2-6 0 0,3-3 0 16,0 1-32-16,4-1 0 0,-1 5 0 0,3 2 0 0,-1 2-96 15,4-2-32-15,-1-1 0 0,2-5 0 0,-2 4 48 0,2 4 0 16,-1 2 0-16,-3 0 0 0,0 2 64 16,-4-6 32-16,-3-4 0 0,-1-1 0 0,-2 0 160 0,-3-4 16 15,-1 3 16-15,-3-3 0 0,-2-1-240 0,-2-3-48 16,1-7-16-16,-3 0 0 0,-2-3 208 0,-1-11 64 16,-3-4 0-16,0-6 0 0,-3 2 176 0,-1-4 32 15,-2-5 16-15,-2 2 0 0,-4-2-288 0,0 1-64 16,-3-5-16-16,-1-1 0 0,-5 1-144 0,-1-1-32 15,-2-4 0-15,-2 2 0 0,-1-5-128 0,-2 2 0 16,-1-2 0-16,-4-2 0 0,-6-2 0 0,-1 1 0 16,-2-1 0-16,3 1 0 0,3-1 0 0,2 4 160 15,6-2-160-15,2 1 160 0,6 2 32 0,4-3 16 16,2 4 0-16,6-3 0 0,0 1-208 0,5 1-192 0,1 0 48 0,3 0 0 31,2-3-640-31,3 0-128 0,6-5-32 0,0 0 0 16,0 0-1760-16,0 0-368 0,0 0-64 0,12-8 0 0</inkml:trace>
  <inkml:trace contextRef="#ctx0" brushRef="#br0" timeOffset="167667.49">28610 12691 5519 0,'-12'-8'496'0,"3"6"-496"0,0-2 0 0,0-1 0 15,1 0 1280-15,2 2 144 0,0-2 48 0,6 5 0 16,0 0-512-16,-7-9-112 0,2 3-16 0,5 6 0 16,0 0-512-16,-4-10-128 0,4 10 0 0,0 0-16 15,-2-10-176-15,2 10 0 0,0 0 0 0,0 0 128 16,-4-13-128-16,4 13 0 0,0 0 0 0,0 0 0 16,0 0 0-16,0 0 0 0,-8 0 0 0,8 0 0 15,-8 2 0-15,0 5 0 0,2-1 0 0,-1-1 128 16,7-5-128-16,-9 9 0 0,0 0 0 0,2 0-176 15,-1-3 176-15,1-1 0 0,0 3 0 0,-2-3 128 0,0 0 256 0,2 3 64 16,7-8 16-16,-7 6 0 0,7-6 96 0,-5 8 16 16,5-8 0-16,0 0 0 0,0 0-64 0,0 0 0 15,3 9 0-15,-3-9 0 0,10 1 144 0,4-1 32 16,3-1 0-16,3-3 0 0,2-5 0 0,5 1 0 16,7-4 0-16,5-1 0 0,5 0-288 0,7-2-48 15,5 0-16-15,5-3 0 0,3 3-80 0,2-3-32 16,-3 0 0-16,5 0 0 0,3-2-32 0,7 1 0 15,4-4 0-15,-2 0 0 0,-4 2-32 0,-3 0-16 16,-1 2 0-16,1 0 0 0,1-1-144 0,-3 1 0 16,-3 0 144-16,-5 1-144 0,-10 1 0 0,-5 3 0 15,-3 2 0-15,-4 3-192 0,-5-1-144 0,-4 4-48 16,-3 3 0-16,-2-1 0 16,-7 0-1376-16,0 4-288 0</inkml:trace>
  <inkml:trace contextRef="#ctx0" brushRef="#br0" timeOffset="168396.23">28638 14365 12895 0,'0'0'1152'0,"0"0"-928"0,0 0-224 0,0 0 0 15,-5-8 960-15,2-2 128 0,3 10 48 0,2-12 0 16,1 1-288-16,4-1-48 0,3 0-16 0,6 1 0 15,3-4-400-15,6-3-96 0,7 0-16 0,7-1 0 16,7-3 48-16,5-3 0 0,1-4 0 0,8-4 0 16,5-3 64-16,8-1 32 0,13 0 0 0,3-2 0 15,2 1-160-15,3 0-16 0,1-2-16 0,8 5 0 0,8 0-224 0,-3 2 176 16,-2-1-176-16,3 3 160 0,5 2 64 0,-1 0 16 16,-2 0 0-16,0-2 0 0,-3 4 208 0,2 3 32 15,3 3 16-15,-8 2 0 0,-6-2-48 0,-1 2-16 16,1 0 0-16,-4 1 0 0,-3 1-176 0,-5 0-48 15,-7 2 0-15,-1 0 0 0,-3-2-208 0,3 3 0 16,-5 3-192-16,-7-1 192 16,-7 2-2368-16</inkml:trace>
  <inkml:trace contextRef="#ctx0" brushRef="#br0" timeOffset="172537.58">2021 3997 13183 0,'-19'-17'576'0,"11"8"128"0,-2-3-560 0,3 0-144 0,-2 2 0 0,1-3 0 16,0 1 192-16,2 2 16 0,-2-3 0 0,5 1 0 15,-2 1 336-15,-2-2 64 0,2 2 16 0,0 2 0 16,0 1-384-16,0 2-80 0,1 1-16 0,4 5 0 16,-6-5-144-16,6 5 160 0,-9 1-160 0,0 4 160 15,-1 8-160-15,-3 5 0 0,-3 5 0 0,-2 10 0 16,-3 3-208-16,-3 8 80 0,0 6 128 0,1 8-208 16,-4 5 48-16,3 2 16 0,1 5 0 0,-2 5 0 15,-3-1-32-15,-4 7 0 0,-3 5 0 0,-1 5 0 0,2 3 176 0,1 5 0 16,1-1-144-16,1 3 144 0,1-1 0 0,2-5-176 15,1-1 176-15,6-5-128 0,4-4 128 0,1-7-160 16,3-6 160-16,3-6-160 0,1-6-64 0,4-5-16 16,-2-3 0-16,2-5 0 0,0-4-64 0,1-1-16 15,1-4 0-15,1-4 0 0,2-6 192 0,2 0 128 16,0-9-192-16,3-1 192 0,2 0-176 0,3-3 176 16,2-6-160-16,4 0 160 0,3-4-176 0,4-1 176 15,3 1-192-15,5-4 192 0,1-2 0 0,10-3 0 16,5-1 0-16,2 1 0 0,3-1 0 0,-1-4 0 15,-1 2 0-15,2-2 0 0,4 2 192 0,5-1 32 16,2 0 16-16,7 2 0 0,5-2 64 0,2 3 16 0,-2-5 0 0,5 2 0 16,6-2-64-16,7 1-16 0,5-4 0 0,0 6 0 15,-3-6-112-15,8 3 0 0,6 2-128 0,-1 2 192 16,0-3-192-16,4 4 0 0,4-3 128 0,2 2-128 16,0-1 0-16,2 0 0 0,1 2 0 0,6 1 0 15,2-4 0-15,2 2 0 0,0 2 0 0,1-3 0 16,3 0 0-16,1 2 0 0,-2-4 0 0,3 3 0 15,-1-4 0-15,1 3 0 0,-1 1 0 0,1-4 0 16,-1 2 0-16,4-1 0 0,4 4 0 0,-3-5 0 16,-2 0 320-16,5-2-48 0,8 5 0 0,-4-5 0 15,-4 0 48-15,5 0 16 0,5 1 0 0,-2 2 0 16,-4 2 16-16,4 1 0 0,2-5 0 0,0 4 0 16,0 2-128-16,-1 0-32 0,-1 0 0 0,1 0 0 15,10 1-48-15,-9 0-16 0,-5-1 0 0,4 3 0 16,6-3-128-16,1 2 0 0,-1 1 0 0,-1 0 0 0,-2 1 0 15,8 0 0-15,0 2 0 0,-1-2 0 0,-5-1 128 16,3-1-128-16,4-4 128 0,2 4-128 0,1 0 0 0,-7 2 0 16,-6-1-144-16,0 1 144 0,3 0-128 0,-2 1 128 15,-8 2 0-15,0 0 0 0,1 0-176 0,-3 2 176 16,-1 2-160-16,0-1 160 0,0-3-160 0,0 4 160 16,2 4-160-16,-6-3 160 0,-6 0 0 0,0 2 0 15,2 5 0-15,-2-1 0 0,-5-2 0 0,-3 6 0 16,-1-1 0-16,-4 1 0 0,-4-2 0 0,-5 3 0 15,-4 2 0-15,1 1 0 0,3-4 0 0,-8 1 0 16,-7-1 0-16,0-1 0 0,-1 2 144 0,-5 0 32 16,-3-3 0-16,-6-1 0 0,-6-3-32 0,-5 1 0 15,-8 1 0-15,1-3 0 0,-4 0 176 0,-5-4 48 0,-5 3 0 0,-8-2 0 16,-7 0-240-16,-6 1-128 0,-2-6 128 0,-3 2-128 16,-4 0 128-16,-1 1-128 0,-6-1 160 0,0-3-160 15,-1-2 192-15,0-3-64 0,-3-2-128 0,-1-2 192 16,-3-3-48-16,2-5-16 0,1-4 0 0,0-5 0 15,1-10-128-15,-1-4 160 0,0-3-160 0,0-4 160 16,-1-6-160-16,1-4 0 0,2-5 144 0,-4-2-144 16,2-7-224-16,0-1-112 0,4-2-32 0,1-4 0 15,0-9 16-15,3-4 0 0,4-5 0 0,3-2 0 16,5-2-224 0,0-4-32-16,4-9-16 0,0-2 0 0,-1 1 176 0,1-2 16 15,0 1 16-15,-1 1 0 0,0-5 416 0,-2 6 0 0,-2 2 0 0,0 4 0 16,-2-1 176-16,3 5 16 0,-1 8 0 0,-3-1 0 0,-4 5 80 15,-2 6 32-15,-5 0 0 0,-4 11 0 0,-2 6 144 0,-3 7 48 16,-2 4 0-16,-3 3 0 0,-5 0-48 0,-2 6 0 16,-3 8 0-16,-3 5 0 0,-1 2-256 0,-1 3-48 15,-6 0-16-15,1 7 0 0,-2 2-128 0,3 3 0 16,-2 5 0-16,-3 5 128 0,-3 1-128 0,-2 2-176 16,-3 2 48-16,0 2 0 0,-2 5-64 0,-6 5 0 15,-5 0 0-15,-1 4 0 0,-5 1-64 0,1 2-32 16,0-1 0-16,-1 1 0 0,-1 1 0 0,-2-1 0 15,0 1 0-15,-7 1 0 0,-4 2 128 0,-4-2 32 16,-3 2 0-16,0-2 0 0,1-2 0 0,3 1 0 16,-1-1 0-16,-6 1 0 0,-8-4 128 0,3 0 0 15,5-5 0-15,-4 4 0 0,2 0 0 0,-10-2 0 16,-9 2 0-16,-1-1 0 0,1-4 0 0,-4 2 0 0,-2-1 0 16,-7 1 0-16,-1-3 0 0,-3 3 0 0,0-1 0 0,-8 2 128 15,-9-2 0-15,-2 2 16 0,5 6 0 0,-9 2 0 16,-10 1-16-16,-3 2-128 0,-1 3 192 0,-1-3-64 15,-2 0-128-15,-3 0 0 0,-3 5 0 0,5-1 0 16,5 2 0-16,-6-4 0 0,-9-1 0 0,0-2 0 16,-1 0 0-16,-1-4 0 0,-1 2 0 0,-6-1 0 15,-6 0 0-15,2-1 128 0,1-2-128 0,0-3 0 16,1 0 0-16,-2-1 0 0,-5-2 0 0,2 3 0 16,1-5 0-16,3 5 0 0,2-5 0 0,-3 4 0 15,-4 0 0-15,-4-2 128 0,-3 4-128 0,12-3 0 16,1 0 208-16,-1 3-32 0,-6-2-16 0,-2 2 0 15,-1 2 96-15,9-1 32 0,8-3 0 0,1 2 0 0,-6 1-96 16,7 1-32-16,4 4 0 0,2-2 0 0,5-3-160 16,0 0 0-16,0 0 0 0,9 1 128 0,10 0-128 15,1-1 0-15,-1 0 0 0,10 3 0 0,9 1 0 0,7 3 0 16,6 5 0-16,6-3 0 16,5-2-1376-16,12 7-304 0</inkml:trace>
  <inkml:trace contextRef="#ctx0" brushRef="#br0" timeOffset="174415.11">29270 10497 25791 0,'-6'-25'2304'0,"1"2"-1856"15,0 0-448-15,1 0 0 16,0 4-944-16,3 1-272 0,-1 0-64 0,4 2-16 0,2 2 1488 0,2-1 288 16,2-1 64-16,4 0 16 0,5 1-432 0,4 1-128 0,1 0 0 0,3 0 0 15,5 0 0-15,0 2-192 0,2 2 0 0,-2-1 0 16,0 2-80-16,1-1-16 0,0 3 0 0,2 1 0 15,1 2 16-15,4 2 0 0,2 0 0 0,3 2 0 16,3 2 48-16,3 0 16 0,2-1 0 0,-1 4 0 16,-3-1 208-16,-1 0-144 0,-2 4 144 0,3 1-128 15,3 2 128-15,2 0 0 0,1 5 0 0,3 2 0 16,1-1 0-16,1 4 0 0,-2 0 0 0,1 3 0 16,-1-2 0-16,-2 3-128 0,0 2 128 0,3 4 0 15,1 2 0-15,2 0 0 0,0-1 0 0,-3 2 0 16,-2 0 0-16,-1 2 0 0,2-1 0 0,3 2 0 15,1 4 0-15,4 2 0 0,2-1 0 0,-1 1 0 16,-4 3 0-16,-2-3 0 0,-6 3 0 0,-2-3 0 16,-3 7 0-16,-1 1 0 0,-2-4 0 0,-1 1 0 0,-2 0 0 15,-4 4 0-15,-2 2 0 0,-4 0 0 0,-6 0 192 0,0 2-48 16,-5 1 0-16,-1 4 0 0,-4-1 96 0,-2 3 16 16,-1-2 0-16,-4 8 0 0,0 3-80 0,-3 2-16 15,0 0 0-15,-1 2 0 0,-5 3-32 0,-2 1 0 16,-1 3 0-16,-1 0 0 0,-3-1-128 0,-2 3 0 15,-1 5 0-15,-3-1 0 0,2 0 160 0,-1 3-160 16,-1-3 192-16,1 0-192 0,-1 1 128 0,2 3-128 16,2-1 0-16,1 4 0 0,0-7 0 0,5 0 0 15,0 1-128-15,2 3 128 0,0 0 0 0,1-1 0 16,2-4 0-16,1-2 160 0,-2 1-160 0,1-6-224 16,5 1 48-16,-1-6 16 0,-1-2-48 0,5-6-16 15,-2-2 0-15,3-2 0 0,-2-1-32 0,2 1 0 0,0-6 0 16,0-3 0-16,0-2-16 0,-1-3-16 0,0-7 0 0,0 2 0 15,-1-3 288-15,-3-21-192 16,1 5 192-16,0-1-160 0,2 2 160 0,1 0 0 0,2-2 0 0,1 0 0 16,1-3 0-16,12 15 144 0,-3-8-144 0,-3-9 0 15,-2-4 128-15,0-7-128 0,-1-2 0 0,-5-3 0 16,0-3 128-16,-12-1-128 0,10 0 0 0,-10 0 0 16,8-10 192-16,-3 2-64 0,-3-3 0 0,-2 1-128 15,-1-4 256-15,-2 0-48 0,-2 0-16 0,-1 2 0 16,-2 0 96-16,-1 4 16 0,-1 1 0 0,0 3 0 15,-4 0-304-15,0 1 0 0,-5 1 0 0,-1 2 0 16,-5 4 0-16,12-3 0 0,-5 1-160 0,-3 0 160 16,0 2-160-16,-2 3 160 0,0 2 0 0,1 2-144 0,1 1 272 15,-16 15 64-15,6-1 16 0,7 1 0 0,4-3 112 0,3 7 0 16,2-1 16-16,2 2 0 0,2 4-208 0,0 0-128 16,-3 4 160-16,2-2-160 0,-3 4 144 0,3 2-144 15,4 0 128-15,-3-1-128 0,4 1 128 0,-2-2-128 16,1 0 128-16,1-1-128 0,0-1 352 0,2 4-16 15,1-2 0-15,1 0 0 0,-1 2-176 0,2 1-32 16,1 3-128-16,2 4 192 0,3-2-192 0,0-1 128 16,-1 1-128-16,3 1 0 0,-1-1 0 0,1 1 128 15,1 1-128-15,0 0 0 0,4 1 0 0,-1 0 0 16,1 3 0-16,1-3 0 0,0 1 0 0,0-5 0 16,-1 1 0-16,1 1 0 0,-2 2 0 0,3 2 0 15,-2 3 128-15,3-3-128 0,0-3 128 0,2 1 0 16,1 1-128-16,1-2 192 0,0-3 0 0,-1 3-16 0,1 1 0 15,1 0 0-15,0 0-176 0,-7-22 160 16,0 2-160-16,2 4 160 0,0 1-160 0,0 5 0 0,0 0 0 0,0 4 128 16,-1 3-128-16,7 41 0 0,-4-13 0 0,-6-8 0 15,-3-7 0-15,-3 0 0 0,-5 4 0 0,-2-1 0 16,0 0 0-16,-2 0 0 0,-2-1 0 0,1-5 0 16,-2-5 0-16,-2 4 0 0,2 6 144 0,2-29-144 15,-2 4 128-15,0 7-128 0,-3 3 128 0,0 1-128 16,-3 2 256-16,-1 1-32 0,-3-1 0 0,-15 51 0 15,1-13 96-15,-1-8 32 0,-4-5 0 0,-2-8 0 16,-3-4-96-16,-1-4 0 0,-2-2-16 0,1-4 0 16,-2-3-80-16,-1-2-16 0,-1-8 0 0,-6 2 0 15,-3-4 336-15,-7-5 64 0,-7 3 16 0,0-3 0 0,-1-3 16 0,-1 3 16 16,-2-2 0-16,32-15 0 0,-10 6-464 0,-9 3-128 16,-5 2 0-16</inkml:trace>
  <inkml:trace contextRef="#ctx0" brushRef="#br0" timeOffset="180622.31">21819 8409 4191 0,'-10'9'192'0,"10"-9"32"0</inkml:trace>
  <inkml:trace contextRef="#ctx0" brushRef="#br0" timeOffset="181008.72">21804 8691 13935 0,'-3'10'608'0,"6"-1"144"0,-2-1-608 0,1 6-144 15,1-2 0-15,-1 1 0 0,0 1 848 0,0 1 144 16,1 2 32-16,-1 1 0 0,1-2-240 0,-1 1-32 16,1-5-16-16,1 2 0 0,0-1-48 0,1 0-16 15,-3-7 0-15,1 0 0 0,-3-6 32 0,0 0 16 16,0 0 0-16,0 0 0 0,7-7 208 0,0-3 32 15,-1-8 16-15,-1-5 0 0,3-6 80 0,-1-6 16 0,0-8 0 0,-1-1 0 16,1-10-368-16,-1-5-80 16,0-5-16-16,-1-6 0 0,0-4-176 0,1-6-48 15,-1-6 0-15,1-4 0 0,-3-4 0 0,0 1 0 16,2-1 0-16,2-2 0 0,0 1 0 0,4 4-16 0,-4 2 0 0,3 2 0 16,2 5-224-16,1 4-144 0,-1 6 192 0,1 6-192 15,-2 4 128-15,-2 9-128 0,1 1 0 0,-3 5 0 16,-1 8 0-16,1 3 0 0,-1 4 0 0,0 5 0 15,-2 7 0-15,2 1 0 0,1 3 0 0,-2 2 0 16,-3 3 0-16,2 6-192 0,-4 5 48 0,0 0 16 16,0 0-464-16,10 16-96 0,-3 3-16 15,-1 5 0-15,-1 2-1584 0,1 8-320 0,-3 1-64 16,1 1-10768-16</inkml:trace>
  <inkml:trace contextRef="#ctx0" brushRef="#br0" timeOffset="181425.88">22738 8705 14447 0,'0'0'640'0,"0"0"128"0,0 0-608 0,0 0-160 16,0 0 0-16,0 0 0 0,0 0 1312 0,0 0 224 0,5-6 64 0,0-2 0 16,0-3 0-16,0-3 16 15,-1-4 0-15,2-5 0 0,-2-4-208 0,1-3-32 0,0-3-16 0,0-6 0 16,-1-6-16-16,-1-2-16 0,1-5 0 0,-1-8 0 16,0-5-400-16,0-6-80 0,-2-5-16 0,1-34 0 15,1 11-384-15,-3 0-64 0,0 2-32 0,0 1 0 16,-3 7-176-16,3 5-48 0,-1 0 0 0,1 6 0 0,0 0 80 15,0 5 16-15,1 7 0 0,1 5 0 0,1 6-96 16,0 6 0-16,1 6-128 0,-3 2 192 0,2 2-192 0,0 2 0 16,1 6 0-16,-1 3 0 0,1 5 0 0,-1 3 0 15,0 5 0-15,-2 1-160 0,-1 6-96 0,0 8-32 16,-1-7 0-16,1 7 0 16,0 0-352-16,-4 12-80 0,2 2-16 0,-5 4 0 15,1 1-1968-15,-2 3-400 0,-1 2-80 0</inkml:trace>
  <inkml:trace contextRef="#ctx0" brushRef="#br0" timeOffset="181867.21">21740 6927 15663 0,'-8'2'1392'0,"0"2"-1120"0,-1 1-272 0,0-2 0 16,-1-2 768-16,2-1 112 0,2-1 16 0,2-4 0 15,-3 0 432-15,4-1 80 0,1-4 32 0,2 0 0 16,3-4-288-16,2-2-48 0,1-5-16 0,2-2 0 15,3-5-416-15,5-2-96 0,3-4 0 0,4-5-16 16,1-2-64-16,14-27-16 0,1 7 0 0,2-1 0 16,0 2-96-16,-2 4 0 0,-1 3-16 0,-2 2 0 0,-2 5-16 15,2 3 0-15,-2 5 0 0,3 2 0 0,1 7-128 16,0 6-32-16,3 5 0 0,2 11 0 0,3 4-192 0,-2 11 176 16,-1 5-176-16,-1 9 160 0,-3 8-160 15,0 10 0-15,-5 7 144 0,4 12-144 0,-1 3 176 0,-10-12-48 16,3 7 0-16,4 3 0 0,0 1-128 0,0-4 160 15,-2 1-160-15,1-3 160 0,-4-4-160 0,-1-3 160 16,-4-5-160-16,9 13 160 16,-6-11-1344-16,-4-7-272 0,-5-5-48 15</inkml:trace>
  <inkml:trace contextRef="#ctx0" brushRef="#br0" timeOffset="182700.53">24346 6788 22223 0,'-7'-11'976'0,"7"11"224"0,-5-9-960 15,5 9-240-15,0 0 0 0,0 0 0 0,0 0 0 0,-6 6 0 0,2 7 0 0,-1 5 0 16,0 7 384-16,0 6 16 0,0 7 16 0,1 8 0 15,0 7 176-15,0 7 48 0,2 4 0 0,-3 8 0 16,-2 1-256-16,1 6-32 0,0 1-16 0,-3-5 0 16,0-6-144-16,1-7-48 0,-2-5 0 0,0-8 0 15,-1-4 560-15,0-8 96 0,0-6 32 0,1-8 0 0,0-6 64 16,1-3 32-16,0-7 0 0,1-6 0 0,1-6-48 0,0-9-16 16,3-6 0-16,3-7 0 0,0-4-416 0,2-10-64 15,4-5-32-15,0-8 0 0,2-7-352 16,2-2 144-16,2-7-144 0,3 0 0 0,1-1 0 15,4 0 0-15,5-1 0 0,4 4 0 0,3 4 0 0,17-17 0 16,-1 20 0-16,4 13-144 0,0 9 144 0,-3 15 0 16,-3 9-144-16,-2 9 144 0,-5 11-128 0,-11 2 128 15,-4 10-160-15,-3 5 160 0,-2 6-160 0,-3 6 160 16,-6 7-160-16,-5 6 160 0,-7 1-208 0,-3 1 48 16,-4 1 16-16,-4-6 0 0,-5 0-96 0,-3-6-16 0,-2-3 0 15,-3-3 0 1,-3-5-240-16,0-4-48 0,1-5-16 0,4-6 0 15,-1-2-2576-15,5-7-512 0</inkml:trace>
  <inkml:trace contextRef="#ctx0" brushRef="#br0" timeOffset="183014.08">25159 6703 18431 0,'0'0'816'0,"-2"14"160"15,-1 3-784-15,-1 4-192 0,-2 3 0 0,2-3 0 0,-2 3 1536 0,-2 6 272 0,-3 2 48 0,-2 4 16 16,0 3-656-16,-1 2-128 0,-1 3-16 0,1-3-16 16,0-2-320-16,3-3-64 0,-3-4-16 0,4-2 0 0,-1-6 112 0,3-2 0 15,1-6 16-15,3-2 0 0,2-6-272 0,2-8-64 16,0 0-16-16,0 0 0 0,9-6 0 0,0-8 0 16,3-2 0-16,2-6 0 0,3-4-112 0,1-6 0 15,1-3-16-15,0-3 0 0,2-3-176 16,0 2-128-16,-1-3 192 0,12-16-192 0,-4 9 192 0,-1 9-192 15,-3 6 192-15,-3 5-192 0,0 7 0 0,-2 4 0 16,1 6 0-16,-1 5 0 0,-2 4 0 0,-3 5-144 16,-14-2-16-16,12 12 0 15,-1 3-2000-15,-4 3-400 0,-2 1-64 0</inkml:trace>
  <inkml:trace contextRef="#ctx0" brushRef="#br0" timeOffset="183358.36">25926 6826 25631 0,'0'0'1136'0,"0"0"224"0,0 0-1088 0,-5 8-272 16,0-2 0-16,-3 8 0 0,-1 4 448 0,-1 4 48 0,0 6 0 0,-3-3 0 16,2 3 272-16,1 0 64 0,-3 2 16 0,1 2 0 15,2-1-400-15,3-2-64 0,1-1-32 16,4-5 0-16,2-3-96 0,2-3 0 0,2-3-16 0,3-5 0 15,0-3 96-15,3-4 32 0,3-3 0 0,2-5 0 16,3-2 144-16,1-4 48 0,0-2 0 0,4-4 0 16,1-4 128-16,-1-1 16 0,-1-5 16 0,-4 3 0 15,-2 1-224-15,-3-2-48 0,-5 3-16 0,-3 2 0 16,-5 2 0-16,-5-2 0 0,-4 2 0 0,-4 3 0 16,-5 2-224-16,-2 1-32 0,-4 4-16 0,1 4 0 0,1 0-304 0,2 4-64 15,-1 0-16-15,4 3 0 16,0 3-1360-16,3 3-272 15,1-3-48-15,3 1-9216 0,0 1-1840 0</inkml:trace>
  <inkml:trace contextRef="#ctx0" brushRef="#br0" timeOffset="183682.72">26536 6648 12895 0,'0'0'576'0,"0"0"112"0,0 0-560 0,3 11-128 15,-3-11 0-15,2 15 0 0,-4-1 3168 0,-1 0 608 16,-3 0 112-16,-3 1 16 0,-3 1-2112 0,0 2-448 16,-4 0-64-16,4 2-32 0,-5 7-464 0,4-3-80 15,2 0-32-15,0 3 0 0,2-1-288 0,1-1-64 0,3-2-16 0,4-4 0 16,1-1-160-16,3-4-16 16,-1-3-128-16,5-1 192 0,5-3-192 0,-1-1 128 0,1-5-128 15,2-1 0-15,3 0 288 0,4-5-32 0,0-2-16 16,4-4 0-16,0 0 208 0,0-3 64 0,1-1 0 0,-2-2 0 15,-4 1-80-15,-2-1-16 0,-4 1 0 0,-4 3 0 16,-3-2-32-16,-4 1-16 0,-1-2 0 0,-5 1 0 16,-2 2-80-16,-4-2-16 0,-4-1 0 0,-2 2 0 15,0 4-144-15,0-1-128 0,-1 6 144 0,1-1-144 16,-3 0 0-16,3 4-240 0,2 0 32 0,1 0 0 16,0 2-1376-16,2 0-272 0,1-1-48 15,0 2-9280-15,9-1-1856 0</inkml:trace>
  <inkml:trace contextRef="#ctx0" brushRef="#br0" timeOffset="183959.28">27361 6233 20607 0,'0'0'912'0,"0"-9"192"0,3-1-880 0,-3 10-224 15,-3-8 0-15,3 8 0 0,0 0 1600 0,0 0 256 16,-11-4 64-16,0 4 16 0,1 4-528 0,-1 1-128 15,-2 7 0-15,-1 0-16 0,-1 6-432 0,0 5-96 16,-2 2-16-16,0 8 0 0,1 3-80 0,1 2-32 16,1 3 0-16,2 5 0 0,2 1-336 0,2 1-64 15,1 1-16-15,2-3 0 0,1 0-192 0,1 0 128 16,2-4-128-16,0-2 0 0,-2 0 0 0,1-1 0 16,-1-7 0-16,-1-2-160 15,-2 1-320-15,-2-6-64 0,0 1-16 0,-4-6 0 16,-1-3-1488-16,-3-6-288 0,-2-1-64 0,-1-5-10960 0</inkml:trace>
  <inkml:trace contextRef="#ctx0" brushRef="#br0" timeOffset="184066.28">26851 7020 15663 0,'-9'-22'1392'0,"9"7"-1120"0,0-3-272 0,3 1 0 16,2 5 2192-16,5 0 384 0,4-2 80 15,4 1 16-15,4 3-832 0,4-2-176 0,6 0-16 0,5 1-16 16,6-1-544-16,8 3-128 0,5-2 0 0,5 3-16 16,1-3-336-16,2 1-64 0,-1 2-16 0,6 2 0 15,3 2-528-15,2 4 0 0,0 5 0 0,-11 1-16128 16</inkml:trace>
  <inkml:trace contextRef="#ctx0" brushRef="#br0" timeOffset="184754.14">24235 8579 11967 0,'0'0'1072'0,"0"0"-864"0,0 0-208 0,0 0 0 16,0 0 1360-16,0 0 240 0,0 0 32 0,0 0 16 15,0 0-256-15,-1 9-48 0,1 0-16 0,-4 2 0 16,0 3-64-16,1 2-16 0,-1 1 0 0,1 6 0 15,-3 1-336-15,1 4-64 0,-2-2-16 0,2 3 0 16,-1 2-112-16,1-2-16 0,0 1-16 0,0 0 0 0,0-6-240 0,1-1-32 16,0-4-16-16,1-2 0 0,2-4 48 0,1-3 0 15,0-3 0-15,0-7 0 0,0 0 48 0,8-9 16 16,-2-1 0-16,6-7 0 0,-3-5-16 0,3-4 0 16,2-2 0-16,0-4 0 0,3-2-240 0,0-2-32 15,4-1-16-15,-2-2 0 0,-3-4-208 0,3 1-128 16,2 2 128-16,0 3-208 0,0 4 208 0,4-6 0 15,-2 8 0-15,-4 9 0 0,-1 2-128 0,-3 9 128 16,-3 5 0-16,-3 6-144 0,-1 6 144 0,1 2-208 16,-1 6 80-16,-3 5 128 0,-2 6-208 0,-3 2 80 15,-3 5 128-15,-1-1-208 0,-2 0-80 0,1-2-16 16,-4-1 0-16,0-5 0 0,-1-5 128 0,0-2 32 16,1-2 0-16,0-4 0 0,1-1-64 0,2-4-16 0,0-3 0 15,-1-2 0 1,2-3-464-16,0-2-80 0,1-4-32 0,-1-2 0 0,1-1-2400 15,3-3-464-15</inkml:trace>
  <inkml:trace contextRef="#ctx0" brushRef="#br0" timeOffset="185220.29">24456 8200 2751 0,'0'-10'256'0,"0"-4"-256"16,0-4 0-16,-1-1 0 0,-1-1 2176 0,0-3 384 15,1 1 64-15,1 1 32 0,0-1-1248 0,0 2-240 16,1 0-48-16,1 4-16 0,-2 1 96 0,1 2 16 16,-1 2 0-16,0 11 0 0,0 0-32 0,0 0 0 15,0 0 0-15,0 0 0 0,0 0-176 0,0 0-48 16,0 0 0-16,-9 15 0 0,0 8-208 0,0 3-48 15,-1 5-16-15,-1 9 0 0,-2 2 112 0,1 6 32 16,1 4 0-16,3-13 0 0,-1 10-192 0,-1 5-48 16,-2 6 0-16,0 6 0 0,-3 3-352 0,2-7-80 15,-1 0-16-15,1-6 0 0,1-4 64 0,-1-6 16 16,3-5 0-16,0-8 0 0,1-5 192 0,2-5 32 16,2-3 16-16,0-6 0 0,3-2-128 0,2-12-16 0,0 0-16 0,7-8 0 15,-2-5 16-15,6-7 16 0,3-6 0 0,3 0 0 16,4-5-144-16,3-3-48 0,1 1 0 0,5 0 0 15,3 1-144-15,3 0 0 0,1 1 0 0,3 6 0 16,2 4 0-16,-3 8 0 0,-3 4 0 0,-1 5 0 16,-3 6-176-16,-3 7 176 0,-3 3-128 0,-3 7 128 15,-6 5 0-15,-1 1 0 0,-6 5 0 0,-5 2 0 16,-4 1 0-16,-3 1 144 0,-6 2-144 0,-3 1 0 0,-2 2 192 16,-6-3-192-16,-5-3 192 0,-4 0-192 15,-2-4 160-15,-1-5-160 0,-2 0 128 0,-2-5-128 16,2-7-144-16,1-3-112 0,1-7-32 0,4-6 0 15,4-7-1536-15,4-6-304 16,1-4-64-16,6-2-8720 0,3-6-1744 0</inkml:trace>
  <inkml:trace contextRef="#ctx0" brushRef="#br0" timeOffset="185430.07">25126 8471 22111 0,'0'0'1968'0,"5"9"-1584"16,-1-1-384-16,1 6 0 0,2 3 1296 0,-1 4 176 15,-1 2 48-15,-1 2 0 0,2 8-32 0,-1 0 0 16,0 4 0-16,1 1 0 0,0 0-416 0,0 0-96 16,2 3-16-16,-2 2 0 0,-1-3-512 0,4-3-96 15,0-1-32-15,3-1 0 0,-2-5-320 0,0-6 0 16,0-2 0-16,0-3-192 16,2-4-1216-16,-2-2-240 0,-3-7-48 0,1-2-16 15,0-6-1552-15,-2-5-320 0</inkml:trace>
  <inkml:trace contextRef="#ctx0" brushRef="#br0" timeOffset="185618.29">25518 8380 15663 0,'-1'8'1392'0,"-1"1"-1120"0,1 4-272 0,0 7 0 16,-2 8 3008-16,1 4 528 0,-2 9 112 0,0 1 32 16,-1 6-1936-16,-1 0-384 0,-2 8-80 0,-3 0 0 15,-3 3-336-15,-2 6-64 0,0 1-16 0,-3 1 0 16,0 2-480-16,-3-6-80 0,2-2-32 15,2-6 0-15,-1-3-528 0,2-6-96 0,3-3-32 0,0-5-10496 16,2-2-2112-16</inkml:trace>
  <inkml:trace contextRef="#ctx0" brushRef="#br0" timeOffset="186031.34">26917 8433 12895 0,'-6'-20'576'0,"2"6"112"0,0-4-560 0,2-3-128 15,1 0 0-15,-1 3 0 0,0 2 816 0,0 2 128 16,0 2 16-16,-2-1 16 0,0-1-80 0,-2 6 0 16,0-4-16-16,-3 6 0 0,-1-1 224 0,-2 5 48 0,-2 1 16 0,-2 4 0 15,-6 8-16-15,0-1 0 0,-2 2 0 0,-4 8 0 16,-4 5-208-16,-2 4-48 0,0 5-16 0,-2 7 0 16,-1 5-256-16,2 6-48 0,2 4-16 0,3 1 0 15,6-1-256-15,4-3-48 0,5-3-16 0,7-16 0 0,4 1-240 16,3 0 144-16,4-8-144 0,3 0 128 0,3-3-128 15,6-1 0-15,3-3 144 0,5-7-144 0,3-3 0 16,7-4 128-16,4-2-128 0,4-6 0 0,4-2-192 16,2-4-128-16,0-5 0 0,16-7-16 15,-11-3-2752-15,-6-5-560 0,9-12-96 16,-10 3-32-16</inkml:trace>
  <inkml:trace contextRef="#ctx0" brushRef="#br0" timeOffset="186316.85">27432 8251 22111 0,'0'0'1968'0,"-7"-1"-1584"16,-4 1-384-16,2 2 0 0,1 2 768 0,1 4 64 15,-4-2 0-15,2 7 16 0,-4 3 272 0,-1 6 48 16,-1 2 16-16,0 7 0 0,-2 2-240 0,1 4-48 16,-1-2-16-16,2 3 0 0,2-1-304 0,4 1-48 15,3 0-16-15,2-2 0 0,4-4-256 0,5-5-64 16,3-7-16-16,3-5 0 0,4-6-176 0,3-4 0 0,1-2 144 0,3-10-144 15,1-2 192-15,0-6-48 16,1-5 0-16,0-6 0 0,-1 0 160 0,0-6 16 0,-2-2 16 16,-3 1 0-16,-5 3-128 0,-4-3-16 15,-4-1-16-15,-1 0 0 0,-7 6-176 0,-3 1 0 0,-6-2 0 0,-2 5 128 16,-1 1-128-16,0 6 0 0,-2 3 0 0,3 5 0 16,0 2-208-16,2 4 16 0,0 2 16 0,1 3 0 15,2 1-1200 1,9-3-240-16,0 0-48 0,0 0-8288 0,0 0-1648 0</inkml:trace>
  <inkml:trace contextRef="#ctx0" brushRef="#br0" timeOffset="186606.69">27927 8019 14735 0,'0'11'1312'0,"1"3"-1056"16,-1 9-256-16,0 1 0 0,-1 5 2512 0,-1 2 448 15,0 2 96-15,-2 1 16 0,-2 3-1584 0,-3 1-304 16,-1 2-64-16,-2-1-16 0,-2-1-112 0,-1 0-32 15,0 0 0-15,2-6 0 0,-1-5-192 0,1-4-32 16,1-6-16-16,1-4 0 0,2-3-320 0,9-10-64 16,0 0-16-16,0 0 0 0,0 0-80 0,-1-10-32 15,5-4 0-15,2-5 0 0,3-4 0 0,3-1 0 16,2 1 0-16,3-7 0 0,1-2-208 0,0 3 144 16,2-1-144-16,3 4 128 0,-1 3-128 0,3 5 0 15,3 4 0-15,0 5 0 0,-1 7-176 0,0 4 176 16,-1 5-128-16,0 8 128 0,-3 6-144 0,-4 6 144 15,-3 2-160-15,-6 1 160 0,-1-1-160 0,-4-1 160 0,-2 5-160 16,-3-1 160 0,-3-2-2048-16,0-4-320 0,0-5-64 0</inkml:trace>
  <inkml:trace contextRef="#ctx0" brushRef="#br0" timeOffset="187201.36">28660 7237 27183 0,'-14'2'1200'0,"14"-2"256"0,-9 8-1168 16,0-2-288-16,0 5 0 0,0 3 0 0,2 3 0 0,-2 6 160 15,0 3-160-15,-1 7 128 0,-3 6 176 0,2 7 16 16,1 6 16-16,3 4 0 0,1 4-32 0,1 6-16 15,2 5 0-15,1 5 0 0,-1 2 16 0,1 1 0 16,-1 7 0-16,1-6 0 0,-1 1-128 0,2-8-32 0,1-6 0 16,-2-8 0-16,1-6-144 0,0-8 0 0,0-6 0 15,-1-9 0-15,2-5 0 0,0-8 0 0,-1-6 144 0,1-3-144 16,0-8 0-16,0 0 144 0,0 0-144 0,-1-12 0 16,-3-5-208-16,-1-3-160 0,-1-2-16 0,-2-6-16 31,-1 0-48-31,3-2 0 0,-2-6 0 0,2 1 0 0,1-1 448 0,2 3-128 0,3 8 128 0,3-1 0 15,2 5 0-15,2 1 0 0,1 4 0 0,2 1 0 16,4-1 0-16,4 5 0 0,1-3 0 0,1 0 0 16,2 1 0-16,2 2 128 0,3-4 0 0,1-2 0 15,2 2 96-15,1 1 32 0,-1 5 0 0,1-1 0 16,-3 3-128-16,-3 6-128 0,-2 1 176 0,-1 4-176 16,-3 5 0-16,-3 4 0 0,-1 10 0 0,-2 2 0 15,-4 8 224-15,-1 1-16 0,-2 3 0 0,-1 1 0 0,-2 7 48 16,0-1 16-16,-3-2 0 0,-1-1 0 0,0-9 32 0,0-3 0 15,-3-4 0-15,1-1 0 0,1-4 32 0,1-5 16 16,1-4 0-16,1 1 0 0,1-5-160 0,-2-7-16 16,0 0-16-16,0 0 0 0,12-5 144 0,-2-2 16 15,-1-7 16-15,2-7 0 0,-2-4-32 0,3-2-16 16,-1-3 0-16,2-2 0 0,1 0-288 0,1-1 0 16,-1-1 0-16,4 2 0 0,3 8 0 0,2 1 0 15,1 5 0-15,2 4 0 0,-1 1 0 0,3 2-256 16,3 5 80-16,-1 1 16 15,1 1-1760-15,-2 1-336 0,-1 3-80 0</inkml:trace>
  <inkml:trace contextRef="#ctx0" brushRef="#br0" timeOffset="187566.51">29917 8160 20271 0,'0'0'1792'0,"0"0"-1424"0,-6 0-368 0,-2 1 0 16,1 1 2112-16,-4 2 368 0,-1 3 64 0,-5-2 16 16,-2 1-1344-16,-1 4-272 0,-2 2-48 0,-1 2-16 15,-2 0-368-15,1 3-80 0,-3 4-16 0,3 0 0 16,1 6-96-16,1-3 0 0,2 3-16 0,4-2 0 16,2 2-176-16,3-4-128 0,4 1 192 0,3-2-192 15,3-5 128-15,1-4-128 0,2-3 0 0,-2-10 0 0,0 0 176 0,14 3-176 16,3-3 160-16,0-4-160 0,1-7 320 0,3-2-16 15,0-1-16-15,0-1 0 0,0-2-64 0,0 1-16 16,-1-2 0-16,-2 5 0 0,-3 3-208 0,-1 0 144 16,-5 5-144-16,-9 5 128 0,10-4-128 0,-10 4 0 15,8 6 0-15,-2 7 0 0,-1 0 0 0,-2 4 0 16,-2 5-144-16,-1 2 144 0,1-1 0 0,2 4 0 16,-1-4 0-16,2-3 0 0,1-2-288 0,3-3 48 15,2-2 16-15,1-7 0 16,-1-1-1680-16,3-4-336 0,1-3-64 0,4-4-11776 0</inkml:trace>
  <inkml:trace contextRef="#ctx0" brushRef="#br0" timeOffset="188027.94">30703 8118 18431 0,'0'0'1632'0,"0"0"-1312"0,0 0-320 0,-8 5 0 16,2 0 1856-16,-3 4 288 0,-3-3 64 0,1 6 16 15,-2-4-1024-15,-1 6-208 0,0-1-32 0,-3 1-16 16,-1 4-304-16,-4 0-48 0,-1 3-16 0,-1 0 0 16,-1 2-160-16,-1 5-32 0,1-1-16 0,1 3 0 15,2-5-48-15,3 1 0 0,2-4 0 0,6 0 0 16,2 0-160-16,5-3-32 0,-1-5-128 0,6-2 192 16,5-3-64-16,1-1 0 0,3-7-128 0,4-1 192 15,4-1-64-15,1-7 0 0,4-1-128 0,1-5 192 16,4-5 128-16,0-2 0 0,-2-2 16 0,0-5 0 0,1 0-144 15,1-1-48-15,-1-4 0 0,2-3 0 0,0-1 16 0,0-2 0 16,1-8 0-16,-1-3 0 0,-1-6-32 0,0-6 0 16,0-8 0-16,-5-10 0 0,-4-9-128 0,-2-6 160 15,-4-4-160-15,-1 5 160 0,-3 3-160 0,-1 16 0 16,0 13 0-16,-3 16 0 0,1 11 0 0,0 7 0 16,-1 7 0-16,-3 12 0 0,-2 9 0 0,0 0 0 15,-2 13-144-15,-6 11 144 0,-1 7-144 0,-2 9 144 16,-5 4-208-16,2 8 80 0,-5 2 128 0,-2 10 0 15,-7 2 0-15,1 5-128 0,-1 4 128 0,0 0 0 16,1 2 0-16,3 0 0 0,3 2 0 0,3-4 0 16,5-4 0-16,6-10 0 0,-1-8-240 0,4-7-16 15,2-5 0-15,0-8 0 16,2-5-1504-16,3-8-304 0,-1-7-64 0,4-4-12160 0</inkml:trace>
  <inkml:trace contextRef="#ctx0" brushRef="#br0" timeOffset="188305.04">31043 7913 11967 0,'0'0'1072'0,"0"0"-864"0,0 0-208 0,0 0 0 16,0 0 640-16,0 0 64 0,0 13 32 0,0-1 0 0,-1 0 800 0,0 4 144 15,-3 2 48-15,0 4 0 0,-1 3-48 0,-1 2 0 16,-2 1 0-16,-1 1 0 0,-1 3-192 0,-1 2-32 16,-1 1-16-16,0-1 0 0,-2-1-592 0,0-1-112 15,0-3-32-15,3-1 0 0,4-4-480 0,-1-4-96 16,1-3-128-16,0-3 176 0,2-3-176 0,5-11 0 16,0 0 0-16,0 0 0 15,0 0-1088-15,0 0-112 0,0 0-16 0,0 0-8352 16,9-16-1680-16</inkml:trace>
  <inkml:trace contextRef="#ctx0" brushRef="#br0" timeOffset="188693.1">31490 8128 17503 0,'0'0'1552'0,"0"0"-1232"0,0 0-320 0,0 0 0 16,0 0 1312-16,0 0 208 0,0 0 32 0,-8-4 16 15,0 2-224-15,-2 0-64 0,-1 1 0 0,-3 4 0 16,-4-1-528-16,-4 4-112 0,1 6-32 0,-2-1 0 16,-3-1-96-16,4 4-32 0,-3 4 0 0,5 0 0 15,1 0 96-15,2 2 0 0,2 1 16 0,1-1 0 16,3 0-336-16,2 1-64 0,3-6 0 0,0 1-16 0,6 2 16 0,2-3 16 15,2-2 0-15,-1 0 0 0,4-7-208 0,2 0 176 16,2 1-176-16,2-3 160 0,2-2-160 0,4-1 0 16,1-1 0-16,3-1 128 15,3-1-128-15,2-3 0 0,3-4 144 0,1 2-144 0,0 0 0 0,0-1-256 16,0-8 32-16,-2-1 16 16,-2-1-1712-16,0-1-320 0,-3 0-80 0</inkml:trace>
  <inkml:trace contextRef="#ctx0" brushRef="#br0" timeOffset="188913.26">32006 7272 15663 0,'-11'8'1392'0,"-1"2"-1120"0,-2 5-272 0,-3 5 0 16,-2 4 2224-16,0 1 384 0,0 7 80 0,-1 5 0 15,-3 3-1312-15,1 7-272 0,2 1-48 0,0 0-16 16,0 0-320-16,3-1-64 0,0 0-16 0,2 3 0 15,1 1-368-15,0-2-80 0,1 1 0 0,1-5-16 32,-1-5-544-32,1-6-96 0,1-6-32 0,1-2 0 15,1-9-400-15,3-3-64 0,0-6-32 0,6-8 0 16,0 0-1376-16,0 0-288 0,0 0-48 0</inkml:trace>
  <inkml:trace contextRef="#ctx0" brushRef="#br0" timeOffset="189257.18">31645 7970 13823 0,'10'-6'1216'0,"1"0"-960"0,1-3-256 0,2 4 0 15,1-3 1376-15,3 3 224 0,0 1 64 0,1-1 0 16,2-4-432-16,2 3-80 0,0-3 0 0,1 2-16 0,-1-1-320 0,-1 0-64 16,-2 3-16-16,-1-3 0 0,-4 3-64 0,-1 1-16 15,-2-3 0-15,-2 3 0 0,-10 4 176 0,0 0 16 16,0 0 16-16,10 4 0 0,-10-4-288 0,6 11-48 16,1 6-16-16,-7-2 0 0,0 3-272 0,-4-2-64 15,0 1-16-15,0-1 0 0,0 0-160 0,2 0 0 16,-3-1 144-16,2 1-144 0,2-2 0 0,1-4 128 15,0-10-128-15,0 0 0 0,0 0 128 0,6 10-128 16,-6-10 128-16,8 5-128 0,-8-5 320 0,13 1-16 16,-4-2 0-16,2-3 0 0,2-1-48 0,-1 0 0 15,1 1 0-15,-1 0 0 0,0 2-128 0,0-1-128 0,-1 2 144 16,1 1-144-16,-2 3 0 0,0 0 128 0,-1 4-128 16,0 4 0-16,0 2 0 0,-2-2 0 0,1 2 0 0,1 2 0 15,0-2 0-15,1-2 0 0,1 2 0 0,-3-7 0 16,1 2 0-16,1-3 0 0,1 2 0 0,2-1 0 15,1-4 0-15,0 0 0 0,1-2 0 0,11-2 0 16,-1-3-384-16,-3-4 0 0,-3 2-16 0</inkml:trace>
  <inkml:trace contextRef="#ctx0" brushRef="#br0" timeOffset="189401.98">32104 7558 35999 0,'-13'-6'1600'0,"13"6"320"0,-7-6-1536 0,7 6-384 0,0 0 0 0,0 0 0 0,0 0 480 0,0 0 32 16,0 0 0-16,0 0 0 0,0 0-64 0,0 0-16 15,0 0 0-15,0 0 0 0,7-8-432 0,-7 8 0 16,10-4 0-16</inkml:trace>
  <inkml:trace contextRef="#ctx0" brushRef="#br0" timeOffset="189538.34">30511 7529 11055 0,'-55'-4'480'0</inkml:trace>
  <inkml:trace contextRef="#ctx0" brushRef="#br0" timeOffset="193518.72">10220 7414 22111 0,'-4'-17'976'0,"3"11"208"0,1 6-944 0,0-11-240 16,1 4 0-16,-1 7 0 0,0 0 848 0,0 0 128 16,0 0 32-16,0 0 0 0,3-9-496 0,-3 9-80 15,0 0-32-15,0 0 0 0,0 0 0 0,0 0 0 16,0 0 0-16,0 0 0 0,0 0-16 0,0 0-16 15,0 10 0-15,-3 3 0 0,-1-3 80 0,-2 5 32 16,-2 3 0-16,-1 6 0 0,-1 7-16 0,-1 3 0 0,-3 4 0 0,-2 7 0 16,-3 0-96-16,0 8-32 0,0 4 0 0,-1 6 0 15,0 6 0-15,-5 5 0 0,-1 1 0 0,0 7 0 16,1 1 80-16,-2 1 16 0,3 0 0 0,0-4 0 16,2 0 96-16,1-4 32 0,2 0 0 0,2-1 0 15,3 0-112-15,0-7-32 0,3-5 0 0,1-3 0 16,1-2-96-16,1-7-32 0,3-2 0 0,1-7 0 15,0-4-48-15,2-5-16 0,0-3 0 0,4-4 0 16,0-10-224-16,3-3 0 0,2-4 0 0,-7-9 0 31,0 0-400-31,10-1-128 0,0-6-32 0,-1-7 0 16,-1-9-2384-16,-1-2-496 0,0-8-80 0,-1-1-11008 0</inkml:trace>
  <inkml:trace contextRef="#ctx0" brushRef="#br0" timeOffset="193919.14">10703 7462 21183 0,'-5'-15'1888'0,"1"7"-1504"16,0-2-384-16,0 3 0 0,4 7 816 0,-3-10 80 16,-3 3 32-16,6 7 0 0,0 0 0 0,0 0 0 0,0 0 0 0,-10 1 0 15,0 0-416-15,1 3-64 0,-1 5-32 0,1 4 0 16,0 6-192-16,0 7-32 0,-2 2-16 0,1 7 0 16,0 5 208-16,-1 4 64 0,3 6 0 0,-1 5 0 15,0 6 48-15,0 5 16 0,-5 4 0 0,1 5 0 16,-1 8-64-16,-1 1 0 0,0 6 0 0,-3-2 0 15,-3-2 0-15,1 2 0 0,-1 1 0 0,-1-2 0 16,-2-2 80-16,5-6 16 0,0-2 0 0,0-4 0 16,-2-2-160-16,2-4-16 0,1-5-16 0,2-5 0 15,1-5-192-15,1-6-32 0,0-3-128 0,6-5 192 16,0-3-192-16,3-9 0 0,1-2 0 0,2-7 0 31,1-6-2080-31,1-11-304 0,0 0-64 0,0 0-16 0</inkml:trace>
  <inkml:trace contextRef="#ctx0" brushRef="#br0" timeOffset="194996.03">8878 8258 30399 0,'-17'-8'2704'0,"3"2"-2160"16,3-2-544-16,2 3 0 0,0 0 656 0,2 0 32 16,2 2 0-16,5 3 0 0,0 0-96 0,0 0-16 15,0 0 0-15,0 0 0 0,12 3-336 0,2 4-80 0,2 1-16 0,5 5 0 16,2 1 160-16,2 5 16 15,0 5 16-15,3 5 0 0,4 0 32 0,-1 6 0 16,3 0 0-16,0 12 0 0,4 7-160 0,2 3-16 16,-1 5-16-16,2 2 0 0,2-1-48 0,-2-1 0 15,-2 3 0-15,-2-4 0 0,-4-3-128 0,-4-1 0 16,-2-4 0-16,1-3 0 0,2-5 272 0,-2 0 32 0,-2-2 0 16,-2-5 0-16,3-2-48 0,-3-3 0 15,-1-6 0-15,0 2 0 0,-3 0-80 0,0-5-32 0,-1-5 0 0,2-1 0 16,0 0-16-16,1-5-128 0,1-8 192 15,-3-2-64-15,-1-4 0 0,3-4-128 0,-1-8 192 0,4-4-64 16,-3-5 0-16,4-5-128 0,2-1 192 0,1-5-64 16,0-1 0-16,4 0-128 0,3-2 192 0,0-2-64 15,-1 0-128-15,5-3 0 0,-2-3 0 0,1 3 0 16,0-2 0-16,1 0 0 0,-3-2 0 16,0-5 0-16,2-2 0 0,0 0 0 0,-2-2 0 0,3-2 0 15,0-4 0-15,4 0 0 0,1 3 0 0,2 0 0 16,-1 2 0-16,-4 6 0 0,-1 3 0 0,-3 5 0 15,-8 3 0-15,1 5 0 0,-2 2 0 0,-5 6 0 0,-5 2 0 16,-1 4 0-16,-4 1 0 0,-1 3-176 0,-3 2 176 16,-2 6 0-16,-8 7 0 0,0 0-128 0,0 0-32 0,0 0 0 15,0 0 0-15,0 0 0 0,0 0 16 0,-4 14 0 16,-3 3 0-16,-3 3 0 0,0-3 144 0,-6 6 0 16,-3 0 0-16,1 3 0 0,-6 0 0 0,-2 7-128 15,-2 0 128-15,-4 4 0 0,1 4 0 0,-9 1 0 16,0 4 0-16,-4-1 0 0,0 5 0 0,-1 1 0 15,1 1 0-15,-1 1 0 0,2 2 0 0,0 1 0 16,2 0 0-16,-3 1 128 0,-3-1-128 0,1-1 0 16,3-1 0-16,1-2-128 0,2-3 128 0,2-2 0 15,1-4 0-15,3 0 0 0,2-4 0 0,1-3 0 16,0 1 0-16,2-3 0 0,2-2 0 0,-1-8 0 16,-1-1 0-16,1-5 128 0,4-3-128 0,1-2 0 0,0-7 128 0,1-2-128 15,1-4 0-15,4-4 144 16,0-2-144-16,-1-4 0 0,0 2 128 0,1-6-128 15,2-1 0-15,0-3 0 0,-2-1 0 0,1-1 0 16,-2-2 0-16,2 2 0 0,-1-1 0 0,0-2 0 0,2 1 0 16,-3-1 0-16,-1-5 0 0,0 2 0 0,-1-2 0 0,1 2 0 15,0-6 0-15,-2-2 0 0,0-2 0 0,1-1 0 16,-6 0 0-16,3-1 0 0,-2-5 0 0,3 3 0 16,-2 2 0-16,1 1 0 0,0 2 0 0,0 1 0 15,3 2 0-15,2 4 0 0,-1-4 0 0,4 9 0 16,2 0 0-16,2 0 0 0,-1 1 0 0,1 0 0 15,2 0 0-15,1 3 0 0,3 1 0 0,2 2 0 0,1-1 0 16,2 5-144-16,2-2 144 0,1 5 0 0,-3 9-128 16,0 0 128-16,13 0-128 0,1 6 128 0,0 2-192 0,4 6 32 15,0 4 16-15,2 7 0 0,-2 5 144 0,3 7 0 16,2 5-144-16,1 0 144 0,2 4 0 0,2 2-144 16,1 6 144-16,-1-1 0 0,1 2 0 0,-1 1-128 15,-1-3 128-15,0-2 0 0,-1-2 0 0,1-2 0 16,0-2 0-16,-2 1 0 0,2-4 0 0,-4 1 0 15,1 0 0-15,-3-5 0 0,0-2 0 0,0-3 0 16,1 0 0-16,-2-8-160 16,2-2-1648-16,-1-5-336 0,1-4-64 0</inkml:trace>
  <inkml:trace contextRef="#ctx0" brushRef="#br0" timeOffset="195471.72">10376 7457 9215 0,'-11'-21'400'0,"7"10"96"0,-2-6-496 0,0 0 0 0,0 0 0 0,1 3 0 0,1 0 2800 0,-1 4 464 16,1-4 80-16,2 6 32 0,-1 1-1664 0,3 7-336 16,0 0-64-16,0 0-16 0,0 0-224 0,0 0-48 15,0 0-16-15,0 0 0 0,0 0-624 0,5 15-112 16,0 4-16-16,-1 7-16 0,0 0-48 0,1 7-16 15,-1 5 0-15,1 6 0 0,0 4-32 0,-1 7 0 16,-2 7 0-16,0 4 0 0,-4 4-144 0,0 6 192 16,-3 2-192-16,0 3 192 0,-3 5-192 0,-5-2 0 15,1-4 0-15,-2-2 128 0,0-6-128 0,-2-2 0 16,1-1 144-16,0-7-144 0,0 0 0 0,-1-3 144 16,1-2-144-16,3-3 0 0,-2-5 144 0,2-3-144 0,3-2 0 0,-1-7 144 31,0-1-496-31,1-4-96 0,4-7-32 0,1-5 0 15,2-6-1984-15,2-14-400 0</inkml:trace>
  <inkml:trace contextRef="#ctx0" brushRef="#br0" timeOffset="195843.36">10543 7243 23039 0,'-13'-14'1024'0,"7"7"192"0,-1 0-960 16,1 3-256-16,6 4 0 0,0 0 0 0,-9-2 512 0,9 2 64 15,-10 4 16-15,1 5 0 0,1 3-128 0,-1 6-16 16,-2 4-16-16,1 9 0 0,0 13 144 0,1 3 16 15,0 6 16-15,0 11 0 0,0 4-16 0,0 9 0 16,2 5 0-16,-1 7 0 0,0 3-160 0,2 3-48 16,-3 9 0-16,3 2 0 0,-1 2-208 0,1-1-48 15,0-3-128-15,-2-3 192 0,-1-3-192 0,0-7 144 16,2-8-144-16,-2-2 128 0,-3-9-128 0,0-5 160 16,-1-6-160-16,-1-3 160 0,2-4-160 0,0-4 0 15,0-6 0-15,2-6 0 16,0-5-1472-16,2-8-240 0,1-5-32 0,2-5-11264 0</inkml:trace>
  <inkml:trace contextRef="#ctx0" brushRef="#br0" timeOffset="196557.35">8984 8207 25103 0,'-6'-17'1104'0,"2"4"240"0,2 1-1072 0,-1 3-272 0,3 9 0 0,0 0 0 15,0 0 352-15,0 0 16 0,4-9 0 0,-4 9 0 0,0 0-176 16,14 13-16-16,2 2-16 0,3 5 0 15,4 7 80-15,3 6 16 0,2 5 0 0,2 7 0 0,5-1 80 0,0 8 32 16,1 7 0-16,2 6 0 0,1 7-48 0,4 7-16 16,1 0 0-16,-2 4 0 0,-3-1-112 0,2 0-32 15,-4 2 0-15,-2-5 0 0,-2-5-160 0,0-7 192 16,-2-8-192-16,-2-5 192 0,-2-2 144 0,-2-6 48 16,-3-8 0-16,-3-5 0 0,-3-6 176 0,0-5 32 15,-1-5 16-15,-2-1 0 0,-1-5-144 0,1-7-16 16,0-3-16-16,2-5 0 0,3-7 16 0,3-7 16 15,3-7 0-15,2-7 0 0,1-7-144 0,3-6-48 16,3 1 0-16,4-7 0 0,1-4-272 0,5-2 128 16,1-8-128-16,3 4 0 0,1-2 0 0,3-2 0 15,1-4 0-15,3 2 0 0,-1 2 0 0,2 3 0 16,0 3 0-16,3 2 0 0,2 2 0 0,0 7 0 16,0 2 0-16,-5 6 0 0,-4 0 0 0,-4 5 0 15,-4 2 0-15,-2 1-144 16,-5 9-1600-16,-4 3-320 0,-6 3-64 0</inkml:trace>
  <inkml:trace contextRef="#ctx0" brushRef="#br0" timeOffset="200569.95">2193 4043 17503 0,'-18'-19'768'0,"8"6"176"0,-2-2-752 0,6 3-192 0,1 5 0 0,5 7 0 16,0 0 1392-16,0 0 240 0,-7-9 48 0,7 9 16 0,0 0-1024 0,0 0-208 15,0 0-32-15,0 0-16 0,0 0-288 0,0 0-128 16,0 0 0-16,0 0 128 0,-2 11-128 0,-1 4 0 15,0 6 0-15,-1 8 0 0,-1 7 0 0,-2 5 160 16,0 10-160-16,-3 5 160 0,-4 9 64 0,0 6 16 16,-4 6 0-16,-3 4 0 0,1 5-64 0,0 1-16 15,-1-1 0-15,2-2 0 0,2-1-160 0,-1-3 128 16,0-8-128-16,3-4 128 0,1-9-128 0,-2 0 0 16,3-3 144-16,-1-3-144 0,0-1 256 0,0-2 0 15,0-1-16-15,0-3 0 0,2-1 16 0,-1-6 16 16,-2-2 0-16,1-4 0 0,0-1-80 0,2-7-32 15,1-2 0-15,2-4 0 0,1-2 64 0,1-3 16 16,3-2 0-16,4-12 0 0,0 0 32 0,0 0 16 0,0 0 0 0,0 0 0 16,0 0-48-16,0 0-16 0,0 0 0 0,16 2 0 15,1 0-224-15,2-1 0 0,2-3 0 0,4 1 0 16,7-1 0-16,2 1 0 0,3 0 0 0,8-2 0 16,6-3 0-16,2-2 0 0,2-3 0 0,2-2 0 15,3 0 0-15,6-2 0 0,5-3 0 0,5 0 144 16,4 3-144-16,2 0 0 0,-2-2 0 0,2 2 0 15,2 2 0-15,5 1 0 0,4 5 0 0,-2-3 0 16,0 1 0-16,1 0 0 0,4 6 0 0,0 0 0 16,2 2 0-16,0 1 0 0,-3 0 0 0,5 2 0 15,3 1 0-15,0-2 0 0,-2-1 0 0,3 0 0 16,3-1 0-16,3 0 0 0,1-3 0 0,3-1 0 16,-1 0 0-16,2 1 0 0,5 0 0 0,-2 0 0 15,-2 2 0-15,2 0 0 0,4 1 0 0,-1 1 0 0,-3 0 0 16,3 1 0-16,2 1 0 0,2 0 0 0,0 1 0 15,0 1 0-15,0-3 0 0,0 0 0 0,4 3 0 0,-1 0 0 16,-1 0 0-16,4-2 0 0,4-2 0 0,1 1 0 16,2 2 0-16,0-3 0 0,-2 0 0 0,0 0 0 15,5-1 144-15,-3-1-144 0,0 1 0 0,2-1 0 16,3-2 0-16,-4 2 0 0,-5-1 0 0,4 0 0 16,0-2 0-16,-3-1 128 0,-5 1-128 0,1 0 0 15,2-3 0-15,-2 0 0 0,-3-4 0 0,3 1 128 16,4 0-128-16,-3 0 0 0,-6-1 0 0,5-1 144 15,4 3-144-15,-4-1 0 0,-7-5 128 0,3 1-128 16,6 3 0-16,-5-1 0 0,-6-2 0 0,3 2 0 16,3 1 0-16,-5 2 0 0,-2-5 0 0,0 5 0 0,-2 3 0 0,-1 0 0 15,-1-6 0-15,-1 4 0 16,-2 0 0-16,1 0 0 0,-1 1 128 0,1 1-128 0,-6-2 0 0,2 4 0 16,-1 1 0-16,-2 1 0 0,-4-1 0 0,-2 2 0 15,-3 5 128-15,7-2-128 0,2-1 0 0,-4 3 0 16,-5 6 0-16,0-2 0 0,1 4 0 0,-4-6 0 15,-3-2 0-15,0 4 128 0,-6-1-128 0,1 3 0 16,1-3 0-16,-2 2 0 0,-2 0 0 0,-4-1 0 16,-3 2 128-16,-2-1-128 0,-1 3 0 0,0-1 0 15,1 2 0-15,-6-1 0 0,-6-4 0 0,-3 2 0 16,-2-2 0-16,-4 1 0 0,-2 1 128 0,0-3-128 16,-3 3 0-16,-1-3 0 0,-7 3 0 0,-3-1 0 15,-1-1 0-15,-6 4 0 0,-4 1 0 0,-1-1 0 16,-3 0 128-16,-3 2-128 0,-2-2 0 0,-1 1 0 0,1-4 0 15,-3 1 160-15,-2-5-160 0,-2 0 128 0,0-3-128 0,-2-2 128 16,-3-2-128-16,2-2 128 0,-1-6 16 16,0-1 0-16,-2-5 0 0,3-6 0 0,-2-1-144 0,1-2 192 15,-2-7-192-15,0-5 192 0,1-6-192 0,0-2 0 16,0-8 144-16,1-5-144 0,-2-5 0 0,3-6 128 16,0-1-128-16,0-3 0 0,2-5 0 0,-1 2 0 15,3-7 0-15,1 1 128 0,0-2-128 0,1-2 0 16,1-1 0-16,1-2 0 0,2-2 0 0,3-1 0 15,0 3 0-15,1 1 0 0,-1-1 0 0,1 5 0 16,3 2 0-16,-1 6 0 0,1-1 0 0,0 8 0 16,1 4 0-16,0 4 0 0,-1 5 0 0,0 1 0 15,-2 2 0-15,1 5-128 0,2 3 128 0,-1 0 0 0,-2 8 0 16,-3 2 0-16,1 2 0 0,-4 5 0 0,-4 1 0 16,-2 5 0-16,-3 3 0 0,-1 2 0 0,-3 1 0 0,0 5 0 15,-4 3 0-15,-1 9 0 0,0 0 0 0,0 0 0 16,-1-10 0-16,1 10 0 0,0 0 0 0,-14-3 0 15,-1 0 0-15,-2 1 0 0,-1 2 0 0,-3 4 0 16,-6 0 0-16,1 1 0 0,-5 0 0 0,-2 2 0 16,-5-2 0-16,-4 6 0 0,-4-2 0 0,0 3 0 15,-3 2 0-15,-8-1 0 0,-8-2 0 0,-3 2 0 16,0-4 0-16,-3 4 0 0,2 2 128 0,-4 0-128 16,-5-2 128-16,-6 2-128 0,-1-1 128 0,-2 1-128 15,2-2 128-15,0-1-128 0,0-1 128 0,-7 3-128 16,-1-4 0-16,1 2 0 0,-1-5 0 0,-3 3 128 15,-5-3-128-15,-2 2 0 0,-1-3 128 0,-3 4-128 16,-3-2 0-16,-3 2 0 0,-4-4 0 0,0 2 0 0,0 1 0 16,-2-4 0-16,-9 1 0 0,3 1 0 0,4-2 0 0,-5 1 0 15,-6-2 0-15,3 0 128 0,1 1-128 0,-4 1 0 16,-5-2 0-16,4-2 0 0,3 2 0 0,-6 0 0 16,-4 1 0-16,1 0 128 0,6 5-128 0,-4-3 128 15,-6-1-128-15,2 2 128 0,4-2-128 0,-2 0 0 16,-2 0 0-16,4-3 128 0,4 0-128 0,-2-1 0 15,-5-2 0-15,3 0 0 0,2 0 0 0,0 2 0 16,-1-1 0-16,0 0 0 0,2 2 0 0,-4-1 0 16,1 1 0-16,1-1 0 0,0 2 0 0,-1 4 0 15,1-3 0-15,0 1 0 0,0-2 0 0,2 1 0 16,3-2 0-16,-1 2 0 0,-4 2 0 0,4-1 0 0,3-3 0 16,2 2 0-16,0 2 0 0,0-5 0 15,0 0 0-15,1 1 0 0,0 1 0 0,2 1 0 0,0-3 0 16,2 1 128-16,-1 6-128 0,0 0 0 0,-2-6 0 0,2 6 0 15,3 0 0-15,-3 1 0 0,-1-4 0 0,0 4 0 16,6-1 0-16,-3 1 0 0,-3-5 0 0,3 3 0 16,7 3 0-16,-2 1 0 0,-2-4 0 0,1 4 0 15,4-2 0-15,2 1 0 0,2 0 0 0,-1-1 0 16,-1 3 0-16,6-5 0 0,6 0 0 0,-3-1 0 16,-4 3 0-16,1-2 0 0,6 3 0 0,3-3 0 15,2 3 0-15,0-2 144 0,0 1-144 0,2-4 0 16,3 3 208-16,4-2-64 0,2 2-16 0,2-3 0 15,-2 2 0-15,6-1 0 0,2-2 0 0,4 0 0 16,2 0 0-16,4-1 0 0,3-1 0 0,1 1 0 0,-4 2 0 16,3-2 0-16,6-3 0 0,4-1 0 0,3 0 48 0,4 1 0 15,0 1 0-15,4-2 0 0,3-2-176 0,1 1 192 16,-1 0-192-16,5 0 192 0,4-1-192 16,0-2 0-16,1 2 0 0,2 1 0 0,3 3 0 0,2 2 0 15,3-1 0-15,5 0 0 16,2-1-688-16,2 1-16 0,9-3 0 0,-4 12-16320 0</inkml:trace>
  <inkml:trace contextRef="#ctx0" brushRef="#br0" timeOffset="202636.99">29593 10591 10127 0,'-4'-15'448'0,"2"6"96"0,-2-4-544 0,1-1 0 0,1 2 0 0,2 1 0 15,0 0 2128-15,4 2 320 0,1-5 64 0,2 0 16 16,5-1-1568-16,3-2-320 0,2 1-64 0,3-2-16 16,5-1 0-16,5 0 0 0,0-1 0 0,7-2 0 15,4 0 16-15,2 2 16 0,3 0 0 0,-1-3 0 0,-1 0-96 0,1 1-32 16,4 3 0-16,1 3 0 0,3 1-80 0,2 1 0 16,4 5-16-16,-1-3 0 0,0 1-48 0,-4 3-16 15,-2-2 0-15,-1 7 0 0,0 5-64 0,0 5-16 16,-3-2 0-16,2 8 0 0,-2 0-224 0,2 3 0 15,-3 2 0-15,-3 1 0 0,1 7 144 0,-3-1-144 16,-2 4 128-16,0-1-128 0,3 1 128 0,1 6-128 16,0 0 0-16,1 4 128 0,4 0-128 0,-2 3 160 15,-1-3-160-15,-5 1 160 0,-1-1-160 0,-5 6 0 16,-1 0 0-16,-4 4 0 0,-2 3 0 0,-3-3 0 16,-2 5 0-16,-2 0 0 0,-6-2 0 0,-2 3 0 0,-5 2 0 0,-2 2 0 15,-5-1 0-15,-4 2 0 0,-2-3 0 0,-2 4 0 16,-1 2 0-16,-3-2 0 0,-5 3 0 0,1 2 0 15,-3-1 160-15,2 3 0 0,-1 2 0 0,2-2 0 16,0 2 16-16,-2 1 0 0,1-3 0 0,0 3 0 16,1 1-176-16,1 5 128 0,3 0-128 0,3-2 128 15,0-4-128-15,5 0 0 0,1 2 0 0,4-2 128 16,0-1-128-16,3 1 0 0,2-1 0 0,3 0 0 16,0-5 0-16,1 1 0 0,1 4 0 0,-1 1 0 15,1-4 0-15,-1 2 0 0,2 1 0 0,1-3 0 16,-1-1 0-16,-1 2 0 0,4-5 0 0,-1 3 0 15,1 3 0-15,1-2 0 0,1-2 0 0,1 1 0 16,-2 2 0-16,1-6 0 0,-1 1 0 0,2 0 0 16,0 0 0-16,0-2 0 0,0 3 0 0,4-6 0 0,0 0 0 15,1 1 0-15,0-2 0 0,2-1 0 0,0-2 0 16,1-2 0-16,0-1 0 0,-1-7 0 16,2 2 128-16,2-4-128 0,-1 2 0 0,-11-22 128 0,3 1-128 15,5 4 0-15,0-1 0 0,4 4 0 0,0-2 0 0,3-1 0 16,1 0 128-16,29 18-128 0,-12-10 0 0,-7-9 0 15,-5-3 144-15,-2-8-144 0,-2-2 0 0,-16-6 128 16,1-1-128-16,0 0 0 0,1 0 0 0,-1-1 128 16,0-2-128-16,-2 0 0 0,0 1 128 0,12 5-128 15,-5-5 128-15,-6 1-128 0,-3-1 0 0,-2-2 0 16,-1 1 0-16,-2-2 0 0,-2 0 0 0,-9-1 0 16,0 0 128-16,0 0-128 0,9 2 0 0,-9-2 0 15,0 0 0-15,0 0 128 0,0 0-128 0,0 0 0 0,0 0 128 0,-13 3-128 16,-2 1 144-16,-3-2-144 0,-2-1 192 0,-3 1-192 15,-2 0 0-15,11 0 0 0,-4 1 0 0,-4 1 0 16,-2 1 0-16,-1-2 0 0,-2 5 160 0,-2 2-160 16,1-1 128-16,-26 14-128 0,7-3 0 0,7-1 128 15,2 0 0-15,3 3-128 0,2 4 192 0,1 0-64 16,-1 6-128-16,3 1 128 0,1 1-128 0,13-15 128 16,0 3-128-16,-1 3 0 0,2 3 0 0,-3 4 0 15,3 0 0-15,1 2 0 0,0 3 0 0,-7 31 0 16,3-6 0-16,4-4 0 0,1-4 0 0,3 2 128 15,1 2-128-15,0 1 0 0,0-2 144 0,2-1-144 16,-2-4 0-16,0 1 0 0,0 2 0 0,5-1 0 16,0 1 0-16,0 1 0 0,-1 1 0 0,3 3 128 15,1-2-128-15,1 1 0 0,0 1 128 0,0-1-128 16,0 1 128-16,0 6-128 0,0-1 160 0,0-1-160 0,0 2 128 0,1-5-128 16,1 2 0-16,0-3 144 0,0 2-144 0,2-1 128 15,1 4-128-15,-1-4 128 0,2 4-128 0,1-4 160 16,-2 4-160-16,2-3 160 0,0 3-160 0,-1 4 0 15,0 2 0-15,1 0 128 0,-2-4-128 0,0 3 0 16,1-2 144-16,-2 3-144 0,1 1 128 0,0-1-128 16,0-3 128-16,2-2-128 0,-2-4 0 0,1 3 0 15,0-3 0-15,1 3 128 0,-1-4-128 16,1 1 0-16,-1-4 0 0,-1 0 128 0,-1-2-128 0,-4-1 128 16,-3-1-128-16,-1 0 128 0,-2-4 0 0,-3 3 16 15,-4 0 0-15,-3-2 0 0,-4 0 240 0,-7-2 64 16,-6-2 0-16,-7 0 0 0,-4-1 0 0,-4-1 16 15,-6 0 0-15,-3 4 0 0,-4 0-208 0,-4-2-32 0,-3 0-16 16,-6 0 0-16,-5-2-208 0,-1 0 144 0,-1-3-144 0,36-15 128 16,-7-1-128-16,-6 4 0 0,-5 2-160 15,-4 0 160 1,-4 1-1824-16,-2-2-272 0,1 0-48 0</inkml:trace>
  <inkml:trace contextRef="#ctx0" brushRef="#br0" timeOffset="206446.45">1766 3991 21135 0,'-16'-16'928'0,"10"7"208"0,6 9-912 0,-8-7-224 0,8 7 0 0,0 0 0 0,0 0 320 0,0 0 32 16,0 0 0-16,0 0 0 0,0 0-224 0,-2 15-128 16,1 3 160-16,-1 5-160 0,2 6 320 0,0 8-16 15,-4 3-16-15,1 10 0 0,-4 5 48 0,1 7 16 16,-4 9 0-16,0 7 0 0,-4 2-160 0,0 4-16 15,-3-3-16-15,-1 2 0 0,1-2-160 0,-5-3 0 16,-1-6 144-16,0-1-144 0,0-6 128 0,-2-4-128 16,-1 0 160-16,0 1-160 0,-4-6 0 0,1 1 128 0,4-2-128 0,-1-2 0 15,1 0 0-15,2-4 0 0,1-4 128 0,3 0-128 16,3 0 0-16,-1-2 0 0,1-6 0 0,3-1 0 16,4-5 128-16,2-7-128 0,2-3 0 0,3-2 0 15,5-4 0-15,3-1 0 0,3-5 0 0,4 0 0 16,1-5 0-16,7-2 0 0,4-2 0 0,5 0 0 15,6-1 0-15,7 0 128 0,8-1-128 0,3 0 0 16,2 1 144-16,3-1-16 0,0 1 0 0,8 2 0 16,2 2-128-16,10-1 160 0,9 2-160 0,-2 0 160 15,-2 2-160-15,4-2 0 0,5 3 0 0,6 1 0 16,5 0 0-16,3 2 0 0,-5 3 0 0,11-4 0 16,6 1 0-16,3-4 0 0,-2 2 0 0,7 1 0 15,8-1 0-15,-1-1 0 0,-1-3 0 0,5 0 0 0,7-3 0 16,-1-1 0-16,-3 0 144 0,5 0-144 0,5-1 192 15,7 1-48-15,-2-1 0 0,1-1 0 0,-4 0-144 0,6 0 192 16,6 0-192-16,-3-1 192 0,-6-3-192 0,3 1 128 16,5 0-128-16,1-3 128 0,3 2-128 0,-1-6 0 15,-6 2 144-15,6-2-144 0,3 1 0 0,4 4 128 16,-2-2-128-16,-2 0 0 0,-5 0 0 0,6 3 0 16,4 2 0-16,0 0 0 0,-3-2 0 0,-2 1 0 15,-3 0 0-15,2 1 0 0,4 1 0 0,-7 1 0 16,-4-1 0-16,-1-1 0 0,6-6 0 0,-2 4 0 15,0 2-144-15,-2-7 144 0,-11-6 0 0,5 6 0 16,0-2 0-16,-1-1 0 0,-9 0 0 0,-1 1 0 16,2-1 0-16,-2-1 0 0,-3 2 0 0,0-1 0 15,-2-4 0-15,-1 3 0 0,-6 0 0 0,0-2 0 0,-2 1 0 0,-4-1 0 16,2 2 0-16,-1 0 0 0,-2 0 0 0,-3-1 128 16,-2 1-128-16,2 2 0 0,-4 3 0 0,-4 3 0 15,-5 2 0-15,4-2 0 0,5 2 0 0,-7 0 0 16,-5-3 0-16,-1 2 0 0,2 1 128 0,-5-3-128 15,-2 2 0-15,-4-3 0 0,-4 3 0 0,-1 1 128 16,1-2-128-16,-3 2 0 0,-9 0 0 0,-5-3 0 16,-3 2 0-16,-7 1 128 0,-3-4-128 0,-3 3 0 15,0-1 0-15,-4-1 0 0,-4 0 0 0,-3-2 0 16,-8 1 128-16,-3-1-128 0,1 3 0 0,-5-3 128 16,0 0 64-16,-1-1 0 0,-2 0 0 0,-2 4 0 15,1-2 16-15,-3 1 16 0,0-5 0 0,-4 5 0 16,0-1 128-16,-1 1 32 0,-4-2 0 0,-4 1 0 15,0-4-16-15,-1 1 0 0,-1 0 0 0,1-2 0 16,-2-4-112-16,-1-1 0 0,-1 0-16 0,2-9 0 0,-2-2-240 0,1-8 176 16,2-4-176-16,-2-5 160 0,2-4-160 0,1-9 128 15,1-3-128-15,2-6 128 0,-1-4-128 0,2-5 0 16,0-6 144-16,-3-5-144 0,-1-4 0 0,4-7 0 16,-2-5 0-16,0-3 0 0,-4-1 0 0,1-7 0 15,-1 2 0-15,-1 5-192 0,2 1 48 0,-2 5 0 16,-1 6 0-16,1 7 0 0,-3 6 144 0,1 14 0 15,-1 13 0-15,-2 3 128 0,1 7 128 0,-4 7 48 16,1 7 0-16,-1 2 0 0,-1 3-176 0,1 3-128 16,-1 3 144-16,0 4-144 0,0 6 0 0,0-1 0 15,-1 1 0-15,-1 5 0 0,0-2-240 0,0 9 64 16,0 0 16-16,0 0 0 0,0 0-96 0,0 0-32 0,0 0 0 0,0 0 0 16,-10 5 16-16,2 1 0 0,-2 1 0 0,0 3 0 15,-2-1 144-15,0 2 128 0,-2 4-192 0,0-4 192 16,-2-1 0-16,0 3 0 0,-3-3 0 0,-2 1 0 15,-4-1 0-15,0 3 0 0,-2 1 0 0,-5 0 0 16,-4-1 0-16,-3 2 144 0,-8 0-16 0,-5 0 0 16,-8 1 16-16,-2-4 0 0,-3 1 0 0,-6 2 0 15,-3 1-144-15,-7 0 128 0,-9 1-128 0,-5-1 128 16,-1 1-128-16,-7-1 0 0,-3-3 0 0,-9 1 128 16,-7 0-128-16,-4-4 0 0,-5 3 0 0,-6 1 128 15,-6-3-128-15,-7-1 0 0,-7 3 0 0,-2-4 0 16,2 1 0-16,-5 2 0 0,-10-3 0 0,-3 3 0 15,-4 0 0-15,1 0 0 0,3 0 0 0,-4-3 0 16,-6 2 0-16,-2 2 0 0,-3-3 0 0,5 3 0 0,0-6 0 0,0 1 0 16,-3-5 0-16,-4 2 0 0,-4 2 0 0,3 0 0 15,0 0 0-15,2 2 0 0,4-4 0 16,-4 3 0-16,-3-2 0 0,-2-1 0 0,0 5 0 0,-2 1 0 16,0 4 0-16,3 0 0 0,6 0 0 0,-3 3 0 15,-5-1 0-15,0 2 0 0,0 2 0 0,1 1 0 16,0 1 0-16,5 0 0 0,1 2 0 0,-1 1 0 15,-2-5 0-15,1 1 0 0,0 3 0 0,7-1 0 16,4-1 128-16,2 1-128 0,-1-2 0 0,2-2 0 16,1 2 0-16,9 1 0 0,9 1 0 0,0-2 0 15,-1-5 144-15,10 1-144 0,8-1 176 0,3-2-48 16,5-5 0-16,10 3 0 0,12 0 0 0,4-3 0 16,2 0 0-16,11-4 0 0,13 4-128 0,8-5 0 15,9 1 144-15,8 0-144 0,4-2-192 0,7 2-96 0,1 3-32 16,7-3-15120-16</inkml:trace>
  <inkml:trace contextRef="#ctx0" brushRef="#br0" timeOffset="207594.2">29866 10270 7359 0,'-12'-31'320'0,"4"12"80"0,0-4-400 0,2 3 0 0,1 1 0 0,5 2 0 15,4 2 3904-15,3 0 688 0,4 2 144 0,0 0 16 16,3-2-3792-16,5 0-768 0,5 1-192 0,5 0 0 15,-1-3 0-15,3 3 0 0,1-7 0 0,2 7 0 16,3 1 0-16,2 4 0 0,4-1 0 0,6 6 128 16,3 2-128-16,3-1 0 0,-1 2 0 0,2 2 0 15,-5 4 0-15,1 3 128 0,-2 6-128 0,-1 2 0 16,0 2 0-16,-1 4 128 0,-1 6-128 0,1 2 0 16,4 3 0-16,-2 7 0 0,-1 4 0 0,-2-1 0 15,-2 6 0-15,-1 1 0 0,1 6 0 0,-1 2 0 16,2 4 0-16,1-1 0 0,2 4 0 0,-2-3 0 15,-2 4 0-15,0 1 0 0,-3 0 0 0,-4 2 0 16,-4 1 0-16,-2 0 0 0,-5 0 0 0,-2-2 0 16,-3 1 0-16,-3 3 0 0,-1 1 0 0,-4 1 128 15,-4-1 0-15,-3 0 0 0,-3 2 0 0,-1 5 0 0,-3-1 64 16,0 5 0-16,-3-5 0 0,1 5 0 0,2 2-192 0,0 1 0 16,0-5 0-16,0 5 0 0,3 2 144 0,0 0-144 15,1 0 160-15,-2 1-160 0,1 0 0 0,-2 0 0 16,0-1 0-16,-1 2 0 0,-1 1 0 0,-1 0 0 15,-1-1 0-15,2-3 0 0,-2-4 0 0,2-3 128 16,1-3-128-16,3-1 144 0,0 1-144 0,2-1 0 16,4 1 0-16,0 1-176 0,5-4 368 0,1 4 64 15,2 2 0-15,3-1 16 0,6 0 96 0,-1-1 16 16,3 1 0-16,3 0 0 0,0 4-64 0,2 0 0 16,2-7 0-16,-1 5 0 0,0-3-144 0,-12-36-48 15,5 5 0-15,5 4 0 0,3 3 0 0,5-2 0 0,1-1 0 16,4-1 0-16,2-5 32 0,43 39 0 0,-15-14 0 0,-35-36 0 15,4 3-160-15,1 0 0 0,-2 0 144 0,0 1-144 16,-1-2 0-16,104 89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6:57.09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2214 1989 12959 0,'0'0'576'0,"0"0"112"0,0 0-560 0,0 0-128 16,0 0 0-16,0 0 0 0,9-7 384 0,-9 7 64 0,10-4 0 0,2 2 0 15,-3 1 128-15,1-1 48 0,-10 2 0 0,14-2 0 16,1-1 16-16,3-1 0 0,0 3 0 0,1-1 0 15,1-1-192-15,4 2-48 0,3-3 0 0,3 1 0 16,2 1-16-16,1 1 0 0,2-1 0 0,-2 1 0 16,-2 0-32-16,2 0-16 0,1 1 0 0,0 0 0 15,0-2 64-15,3 4 16 0,2-1 0 0,5 1 0 16,3 3-80-16,2-1-16 0,3-1 0 0,2 2 0 16,0 1-64-16,4-2-32 0,-1-1 0 0,4 0 0 15,4 1-48-15,5 1-16 0,3-3 0 0,2-1 0 16,2 0 32-16,1 0 0 0,0-1 0 0,7 0 0 15,4 0-48-15,1-1 0 0,-1 0 0 0,3-2 0 16,2-2-16-16,4 3-128 0,5-1 192 0,-3 1-64 0,-1-2-128 16,3-1 192-16,3 0-192 0,4 1 192 0,-3-3-48 0,1 0 0 15,1 2 0-15,4-3 0 0,4-1 48 0,-3 3 16 16,-3-3 0-16,6 4 0 0,5-3 32 0,-2 1 0 16,-2-2 0-16,4 1 0 0,4 4 0 0,0-5 0 15,-1 1 0-15,0 0 0 0,2 3-80 0,1 0-16 16,2-5 0-16,2 3 0 0,1 6-144 0,-1-4 160 15,-2-4-160-15,-2 5 160 0,3 3-160 0,1-5 0 16,0-3 144-16,0 5-144 0,0 3 0 0,-2-3 128 16,-1-3-128-16,0 5 0 0,3 2 0 0,-2-1 0 15,-1-5 0-15,0 3 128 0,2 6-128 0,-3-3 144 16,-3-8-144-16,3 5 160 0,2 6-160 0,-2-2 192 0,-1-4-192 0,0 2 192 16,1 2-192-16,1-2 0 15,3 0 0-15,1-2 128 0,-2-2-128 0,1 3 128 0,0-5-128 0,0 3 128 16,1 2-128-16,3-4 128 0,-1-2-128 0,1 0 128 15,0 6-128-15,1-2 128 0,-3 0-128 0,2-2 128 16,0 3-128-16,-2-1 160 0,-1 1-160 0,2 1 160 16,-1 0-160-16,0 2 160 0,-8 0-160 0,1 2 160 15,-1 1-160-15,1-2 0 0,1-2 144 0,-1 3-144 16,-4 2 0-16,2 1 0 0,0-1 0 0,0-1 128 16,-3-3-128-16,2 2 0 0,3 2 0 0,-4 1 0 15,-4-2 0-15,2 0 128 0,2 1-128 0,-4-1 0 16,-4-3 0-16,3 2 0 0,3 3 0 0,-1-2 0 15,-3-4 0-15,0 1 128 0,-1 2-128 0,1-2 0 16,0 0 208-16,-2 0-16 0,-2 2-16 0,5 0 0 16,-1 1-32-16,-3-3 0 0,-4-3 0 0,0 3 0 0,1 4 0 15,-2-3 0-15,0-3 0 0,-3 2 0 0,-2 1-144 0,1 0 160 16,2-2-160-16,-3 1 160 0,-4-1-160 0,0 3 160 16,0 4-160-16,-5-3 160 0,-2-4-160 0,-3-1 160 15,-5 1-160-15,-3 2 160 0,-1 2-160 0,-4-3 0 16,-2 0 144-16,-5-1-144 0,-7-1 0 0,-3 1 144 15,-5 0-144-15,-4 0 0 0,-1 1 192 0,-4 0-64 16,-3 0 0-16,-3 1-128 0,-3 0 0 0,-2-1 0 16,-3 0 0-16,-5 0 0 0,0-5 128 0,-5 3-128 15,0-1 144-15,-5 1-144 0,-1 0 192 0,-3 1-64 16,-2 0-128-16,-10 1 192 0,9-2-64 0,-9 2 0 16,9-1-128-16,-9 1 192 0,8-5-64 0,-8 5 0 15,0 0-128-15,0 0 192 0,0 0-192 0,0 0 144 0,0 0-144 16,0 0 128-16,0 0-128 0,0 0 0 0,0 0 144 0,0 0-144 15,0 0 128-15,0 0-128 0,0 0 128 0,0 0-128 16,0 0 128-16,0 0-128 0,0 0 128 0,0 0-128 16,0 0 128-16,0-8-128 0,-3-2 160 0,3 10-160 15,0 0 128-15,0 0-128 0,-4-7 0 0,4 7 0 16,-5-11 0-16,5 11 128 0,0 0-128 0,0 0 0 16,-9-7 0-16,9 7 0 0,0 0 0 0,-10-4 0 31,2-2-448-31,-2 3 32 0,-2 4 0 0,-4 4 0 15,-5 1-2128-15,-9 0-416 0,-6 4-96 0</inkml:trace>
  <inkml:trace contextRef="#ctx0" brushRef="#br0" timeOffset="2051.39">4233 3536 12895 0,'0'0'1152'0,"2"-7"-928"16,-2 7-224-16,0 0 0 0,0 0 224 0,0 0 0 16,12-1 0-16,-12 1 0 0,9 0-64 0,-9 0-16 15,0 0 0-15,0 0 0 0,0 0 208 0,9 5 32 16,-9-5 16-16,0 0 0 0,0 0 240 0,0 0 64 16,0 0 0-16,-4 13 0 0,-1-4-144 0,-3-1-32 15,-1-2 0-15,-4 0 0 0,-2 0-144 0,-6-2-16 16,-2 1-16-16,-6 2 0 0,-3-4-32 0,-5 1 0 15,-4 0 0-15,-1 2 0 0,-1-1-320 0,-4-1 144 0,0 0-144 16,-4 2 0-16,-1-2 320 0,-5 1-64 0,-4-1 0 16,1 1 0-16,0-1 0 0,1 0-16 0,-1 3 0 0,0 0 0 15,4-2-112-15,-4 4-128 0,-3-3 176 0,-2-2-176 16,0-5 176-16,5 1-176 0,6 0 160 0,-2 1-160 16,2 0 176-16,1 0-176 0,0-1 192 0,-1 0-192 15,5-1 256-15,0 0-64 0,1-2-16 0,2 0 0 16,3-1 80-16,5-3 32 0,4 2 0 0,3 2 0 15,-1-3-288-15,4 1 160 0,3 2-160 0,1 0 128 16,1 3-128-16,1-1 192 0,1-1-192 0,2 1 192 16,2 1-192-16,3 0 0 0,1 0 144 0,1 1-144 15,3 2 0-15,0 3 0 0,0 5 0 0,3-5 0 16,1 3 0-16,0 1 0 0,-1 4 0 0,4 4 0 16,1 1 0-16,2 2-128 0,1 4 128 0,1 0-128 15,-3 5 128-15,3 2 0 0,2 0 0 0,0 7-128 0,-3 3 128 0,3 7 0 16,0-2 0-16,1 5 0 0,-4 2 0 15,-1 7 0-15,-1 2 0 0,-1 4 0 0,-3 2 0 0,0-1 0 16,1 0 0-16,-1 4 0 0,0 6 0 0,0-5 0 16,0-1 0-16,1 0 0 0,-4 2 0 0,1 2 0 15,-1 2 0-15,-1-3 0 0,-3 0 0 0,0 0 0 16,0 1 0-16,-1 1 0 0,1-2 0 0,-1 0 0 16,-3-1 0-16,1 2 0 0,0 1 0 0,0-4 0 15,0 0 160-15,0-2-160 0,0-1 144 0,1-3-144 16,1-2 128-16,0-1-128 0,1-7 160 0,-2 0-160 15,2-4 192-15,-1-3-192 0,2-4 256 0,2-4-48 0,-1-3-16 16,2 1 0-16,-1-6-32 0,2-1-16 0,1-1 0 0,-2-2 0 16,4-4 48-16,-1-2 0 0,0-5 0 0,1-3 0 15,3 0 0-15,3-4 0 0,-3 0 0 0,3-3 0 16,0 2 112-16,-3-11 16 0,5 9 16 0,-5-9 0 16,8 8 176-16,1-3 16 0,-9-5 16 0,15 5 0 15,0 1-224-15,3-2-64 0,0-2 0 0,2-2 0 16,2 0-96-16,5 2-32 0,3-1 0 0,5 0 0 15,3-1-128-15,6 0 160 0,4 0-160 0,5 0 160 16,-1-1-160-16,7 0 0 0,4-1 0 0,7 2 128 16,6-3-128-16,5 1 0 0,2 1 0 0,3 1 128 15,1-2-128-15,7-1 0 0,6-3 0 0,4 2 128 16,3 1-128-16,1-3 0 0,-2-3 144 0,2 0-144 16,1 4 128-16,-3 0-128 0,-5-4 160 0,2 4-160 0,4-3 192 15,-3 2-48-15,-1 0-16 0,-2-2 0 16,-7 2 0-16,4 1-128 0,1-3 192 0,-6 4-64 0,-7 3-128 0,-3 1 0 15,-8 0 144-15,0 5-144 0,-2 4 0 0,-1 1 0 16,-6 4 0-16,-8 8 128 0,-7 7-128 0,-8 4-256 16,-5 4 64-16,-7 9-10864 15,-8 12-2160-15</inkml:trace>
  <inkml:trace contextRef="#ctx0" brushRef="#br0" timeOffset="4452.09">4619 17756 20271 0,'-14'-15'896'0,"5"10"192"0,0-3-880 0,4 3-208 15,2 0 0-15,3 5 0 0,0 0 176 0,0 0-16 16,0 0 0-16,0 0 0 0,0 0 0 0,12-5 0 16,0 1 0-16,2 2 0 0,-4 0-16 0,1 2 0 15,6-2 0-15,1-1 0 0,1 3-144 0,1-2 192 16,2 0-192-16,1 2 192 0,-1 0-192 0,4 0 160 15,2-1-160-15,2 0 160 0,3 1 64 0,4 0 16 16,5-1 0-16,5 1 0 0,4 0-64 0,4-3-16 16,3-3 0-16,1-3 0 0,-1 4-160 0,4-4 192 15,2 0-192-15,7-1 192 0,5 2-192 0,3-3 160 0,0 1-160 0,2-3 160 16,2 0-160-16,5 3 0 16,5-1 144-16,1 2-144 0,-2-3 128 0,5 2-128 0,0 0 160 0,6 0-160 15,7 3 208-15,-2-3-48 0,-5 1-16 0,6-3 0 16,7 5 48-16,1-2 16 0,1 3 0 0,6-2 0 15,0 3-16-15,-2 1-16 0,5 3 0 0,-1-1 0 16,3-1-32-16,-1 3 0 0,-1 4 0 0,1-3 0 16,3 2 0-16,-2-1 0 0,-1 2 0 0,3 2 0 15,2-3 48-15,2 1 0 0,0 0 0 0,5-3 0 16,0 0 128-16,1-1 16 0,0 0 16 0,8 0 0 16,2 0-48-16,-1 0-16 0,-4-1 0 0,6-2 0 15,6 3-288-15,4 2 160 0,-4-2-160 0,1-2 128 16,-1 1-128-16,6 0 128 0,5 1-128 0,-4 0 128 15,-5 0-128-15,7 0 0 0,2 0 144 0,3 0-144 16,0 1 0-16,-1 2 144 0,-6-2-144 0,4 3 0 0,5-2 160 0,0 2-160 16,2-1 128-16,-6 2-128 15,-1 2 192-15,0 0-32 0,3 2-16 0,-1-1 0 0,-4 3 96 0,-4-2 16 16,-3 1 0-16,-1-1 0 0,1 2 64 0,-6 0 0 16,-6-2 16-16,4 3 0 0,0-3-80 0,-4 3-32 15,-6 1 0-15,-2-3 0 0,1 3-16 0,-3 1 0 16,0-3 0-16,-3 1 0 0,-1-5-48 0,-3 2-16 15,-2-2 0-15,0-3 0 0,0-4-144 0,-5 0 128 16,-4 2-128-16,2-2 128 0,0-4-128 0,-7 0 0 16,-8-1 0-16,-3 5 0 0,2 2-144 0,-7-1-112 15,-4-1-32-15,-6 4 0 16,-5 6-2544-16,-4 5-512 0,28 9-112 0,-28-5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7:17.72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2707 800 7359 0,'6'-2'656'0,"-1"-1"-528"0,-3 2-128 0,2-2 0 16,1 1 1328-16,-2-2 224 0,-2 0 48 0,-1-1 16 15,-1 2-144-15,2-3-16 0,-1 6-16 0,0-5 0 16,0-1-224-16,-1-2-64 0,-2 2 0 0,-1 1 0 16,4 5 0-16,-2-8-16 0,-3 2 0 0,-2 1 0 0,-3 1-384 0,10 4-80 15,-13-2-16-15,-1 1 0 0,0-1-304 0,-3-1-64 16,-6 2-16-16,-3 1 0 0,2 0-112 0,-6-1-32 16,-6-1 0-16,-2 1 0 0,-3 1-128 0,-1 1 160 15,0 2-160-15,-1-1 160 0,-6 3-160 0,-2 1 0 16,-1-1 144-16,-3 2-144 0,-1 1 0 0,-1-4 0 15,0 1 0-15,-1 0 128 0,3-1-128 0,1 1 0 16,3 2 0-16,0 0 128 0,1-5-128 0,3 1 0 16,3-1 0-16,2 1 128 0,4-4-128 0,4 1 0 15,2 0 0-15,4 2 0 0,3 3 0 0,4-2 0 16,4 2 0-16,3 3 0 0,2-3 0 0,3 0 0 16,3 2-144-16,6-7 144 0,-4 10 0 0,3 4-176 15,1-1 176-15,2-1-128 0,4 2 128 0,1 2 0 16,1 2-144-16,3 1 144 0,1 0 0 0,0 3 0 15,2 4 0-15,-1 1 0 0,2 2 0 0,-1 6 0 16,-1 3 0-16,-2 4 0 0,-2 3 0 0,0 6 0 0,-1 4 0 0,0 7 0 16,-2 11 176-16,-1-1-48 15,-1 1-128-15,-4 0 192 0,-3 0-192 0,-2 3 144 16,0 0-144-16,-3-3 128 0,-2-6-128 0,1-1 160 0,-3-5-160 0,-2 8 160 16,1 2 48-16,-1 1 16 0,-1 0 0 15,3-22 0-15,2 5 32 0,-1 0 0 0,-1-2 0 0,1 1 0 16,-1-1 0-16,2 0 0 0,0-1 0 0,0-1 0 15,0-2-256-15,1-2 176 0,-1-3-176 0,2 1 160 16,-1-1 96-16,1 1 0 0,1-2 16 0,-1 1 0 16,-1-3-144-16,3 1-128 0,0 0 144 0,-3-4-144 15,1-1 128-15,0-3-128 0,1 0 0 0,0-4 144 16,1-2-144-16,0-3 160 0,-1 1-160 0,2-6 160 0,1-4 112 0,1 0 32 16,-1-5 0-16,1-1 0 0,2 2-48 0,1-5 0 15,0 2 0-15,0-9 0 0,4 7-16 0,5-2-16 16,0 1 0-16,2-1 0 0,3-1 48 0,4 1 16 15,5 1 0-15,2-2 0 0,3-3-112 0,4-1-32 16,4 0 0-16,3 2 0 0,5 0 16 0,5 1 0 16,3-1 0-16,2 1 0 0,4-6 80 0,1 3 16 15,2 3 0-15,2-1 0 0,-1 1-64 0,-1 1-16 16,-1 1 0-16,-3 1 0 0,-4-1-48 0,-1 2 0 16,-3 2 0-16,-6-4 0 0,-4 0-128 0,-4 2 192 15,-4-2-192-15,-4 0 192 16,-4 4-752-16,-3-2-144 0,-3 2-16 0,-4-2-11760 15,-6 3-2336-15</inkml:trace>
  <inkml:trace contextRef="#ctx0" brushRef="#br0" timeOffset="3785.48">7990 5354 12895 0,'0'0'1152'0,"0"0"-928"0,0 0-224 0,0 0 0 15,0 0 800-15,0 0 112 0,0 0 32 0,0 0 0 16,0 0 368-16,0 0 80 16,-2 14 16-16,-5 0 0 0,0 0-128 0,-3 2 0 0,-2 0-16 0,-2 3 0 15,-1-1-352-15,-5 4-64 0,-3 2-16 0,-1-1 0 16,-2 1-96-16,-2 4-32 0,-1 4 0 0,0-5 0 15,-2 0-192-15,7-1-64 0,0 0 0 0,1-4 0 16,6-2-176-16,1-2-32 0,5-3-16 0,4-6 0 0,3 1-32 16,4-10-16-16,0 0 0 0,0 0 0 0,8 12 16 0,2-6 0 15,3-3 0-15,1-1 0 0,5-2 80 0,5-1 32 16,1 0 0-16,3-1 0 0,3 2-112 0,1-1 0 16,0 0-16-16,-1 0 0 0,1 1-176 0,-1 0 0 15,-2-2 0-15,0 2 128 0,-1-1-128 0,-4 1 0 16,-2 1 0-16,-3 2 0 0,-1-2 0 0,-3 2-192 15,-1-1 0-15,-1 2 16 16,-2 1-1680-16,-11-5-320 0,0 0-80 0,0 0-7184 16,9 5-1440-16</inkml:trace>
  <inkml:trace contextRef="#ctx0" brushRef="#br0" timeOffset="4151.64">7812 5816 17503 0,'0'0'768'0,"0"0"176"0,0 0-752 0,0 0-192 16,4-8 0-16,3 2 0 0,3 1 1456 0,2-3 256 16,4 0 48-16,1-2 16 0,4 0-608 0,3-5-112 0,3 0-32 0,3-2 0 15,4-2 64-15,5-1 0 0,4-1 0 0,5 0 0 16,2-3-144-16,4 1-32 16,1 4 0-16,-2-2 0 0,-3 1-416 0,-2 2-96 15,-2 3-16-15,0 1 0 0,-4 4-128 0,-3 3-48 16,-1 5 0-16,-1 1 0 0,-1 1-208 0,-6 1 128 15,-1 3-128-15,-4 3 0 0,-5 0 128 0,-5 5-128 0,-1 2 0 0,-4 8 0 16,-3 2 0-16,-3 8 128 0,-3 1-128 0,-1 0 0 16,-1 1 0-16,1 2 0 0,1-2 128 0,1-2-128 15,2-3 128-15,2-5-128 0,2 1 176 0,2-1-176 16,2-3 256-16,2-3-48 0,0-1-16 0,5-3 0 16,1-4 128-16,4 1 0 0,4-4 16 0,4 0 0 0,2-3-16 0,2-3-16 15,1 1 0-15,5-2 0 0,0-2-144 0,2-2-32 16,1-2 0-16,-2-1 0 0,0-2-128 0,-1 0 0 15,0-4 0-15,16-2 128 16,-5 3-1424-16,-5 1-304 0,-4 3-48 0</inkml:trace>
  <inkml:trace contextRef="#ctx0" brushRef="#br0" timeOffset="4719.14">10346 5175 21535 0,'0'0'960'0,"-3"-1"192"0,-3-3-928 0,1 2-224 15,0-2 0-15,5 4 0 0,0 0 832 0,-7 6 128 16,1 0 32-16,1 7 0 0,-2 4-240 0,2 4-48 16,2 3-16-16,0 7 0 0,2 5-48 0,-2 0-16 15,3 8 0-15,3 1 0 0,-2 5-128 0,3-6-32 16,1 1 0-16,3-4 0 0,-1-6-208 0,3-2-32 16,3-9-16-16,-2-2 0 0,1-5 240 0,2-3 64 15,1-4 0-15,4-7 0 0,0-4 288 0,4-3 64 16,1-8 16-16,0-4 0 0,2-1-224 0,-1-4-32 15,2-7-16-15,0 0 0 0,-4-5-336 0,-2 0-64 16,-2-1-16-16,-1 0 0 0,-4-2 0 0,1 2-16 16,-3 2 0-16,-3 3 0 0,-3-2-176 0,0 5 192 15,-2 1-192-15,0 4 192 0,-3 3-192 0,1 3-256 16,-1 5 64-16,0-4 16 16,0 5-2320-16,-1 9-448 0,0 0-112 0,0 0-16 0</inkml:trace>
  <inkml:trace contextRef="#ctx0" brushRef="#br0" timeOffset="5052.64">11452 4959 23039 0,'0'0'1024'0,"-8"0"192"16,2 3-960-16,-2 2-256 0,-1 1 0 0,-1 0 0 0,-2 6 1440 0,-3-1 240 15,-4 6 48-15,-1 1 16 0,-2-1-608 0,1 2-128 16,-1 1-32-16,3-3 0 0,1 1-432 0,4-4-96 15,1 0 0-15,5-2-16 0,2-4-304 0,6 4-128 16,7-4 0-16,0 2 128 0,4-5 16 0,4 2 0 16,5 1 0-16,4-2 0 0,4 2 48 0,4 0 16 15,4 2 0-15,-1 0 0 0,0 3-16 0,-6-1 0 16,-1 0 0-16,-4 1 0 0,-4-1 128 0,-1 1 0 16,-5 1 16-16,-2 0 0 0,-5 2 112 0,-3 0 32 15,-4 0 0-15,-4-2 0 0,-5 1 0 0,-6 1 0 16,-6-1 0-16,-6 0 0 0,-4-1-176 0,-2 0-48 15,-5 1 0-15,1-1 0 0,2-2-256 0,0-5 0 16,6 2 0-16,-10-5 0 16,6-5-1520-16,7-5-400 0,9-3-96 0,4-5-14688 0</inkml:trace>
  <inkml:trace contextRef="#ctx0" brushRef="#br0" timeOffset="5369.77">11856 5240 14735 0,'0'0'640'0,"7"4"160"0,2-3-640 0,3 0-160 0,0 1 0 0,6-2 0 15,3 0 3104-15,0-3 592 0,2 1 112 0,1-6 32 16,2 0-2224-16,-2-1-432 0,-1-1-96 0,1-4 0 16,-1-1-576-16,-2 0-96 0,0-3-32 0,-4-1 0 15,1-1 64-15,-1-1 0 0,-2 2 0 0,-2-1 0 16,-4-1 112-16,-3 4 16 0,-1-1 16 0,-2 3 0 15,-6-1 112-15,-3 5 32 0,-4 3 0 0,-1 4 0 0,-3 1-192 0,-2 6-32 16,-4 1-16-16,-3 5 0 0,-3 5-208 0,-2 5-32 16,0 5-16-16,0 1 0 0,2 4 16 0,3-1 0 15,0 2 0-15,6 1 0 0,6-2-256 0,6 3 144 16,5-2-144-16,6-3 128 0,8 1-128 0,4-1 0 16,4 1 0-16,6-7 0 0,5 0-208 0,5-5 16 15,5-1 16-15,22 3 0 16,-3-6-3104-16,4-5-624 0</inkml:trace>
  <inkml:trace contextRef="#ctx0" brushRef="#br0" timeOffset="11324.82">13723 4977 22687 0,'0'0'1008'0,"-1"-8"208"0,-3-1-976 0,1 0-240 0,2-1 0 0,-1 3 0 16,-1 0 240-16,3 7 0 0,0 0 0 0,0 0 0 15,0 0 224-15,-5 9 48 0,-3 1 16 0,3 6 0 0,0 4-176 0,0 7-32 16,0 3-16-16,0 4 0 0,2 3-112 0,-3 4 0 15,-2 2-16-15,2 3 0 0,0-3 80 0,1 4 32 16,-3-6 0-16,2-5 0 0,-1-6 96 0,2-6 0 16,1-3 16-16,1-1 0 0,-1-9 560 0,4-11 128 15,0 0 0-15,5-14 16 0,5-7-144 0,0-11-48 16,4-6 0-16,1-4 0 0,2-6-624 0,1-3-128 16,0 0-32-16,1-4 0 0,-2-2-128 0,4 2 0 15,2 1 144-15,-1 4-144 0,-1 7 0 0,2 7 144 16,1 5-144-16,3 6 0 0,-1 8 0 0,0 5 0 15,-1 3-192-15,2 12 48 0,-2 6 144 0,-1 10-192 16,-3 9 192-16,-3 7-192 0,-3 6 192 0,-5 7 0 16,-5 4-144-16,-5 2 144 0,-3-1 0 0,0-6 0 15,-4-2 0-15,5-8 0 0,-2-9 0 0,1-8 0 16,2-6 0-16,1-14 0 0,0 0 0 0,0 0 0 0,6-9 0 0,2-5 0 16,2-6 0-16,2-6 128 0,3 1-128 0,1-6 0 15,2-4 0-15,1-1 0 0,3-1 128 16,1 3-128-16,2 3 0 0,1 2 0 0,-2 8 0 0,1 3 0 15,2 4 0-15,0 10-144 0,-1 3 144 0,-2 6 0 16,1 9-160-16,-4 5 160 0,-3 4-128 0,-4 7 128 16,-3 2-144-16,-3 4 144 0,-3 3-160 0,-1 0 160 15,-4 3-1472-15,-4 0-192 0,0-2-32 16,2-3-12720-16</inkml:trace>
  <inkml:trace contextRef="#ctx0" brushRef="#br0" timeOffset="11688.62">15119 4889 20271 0,'0'-14'896'0,"0"14"192"0,-2-7-880 0,2 7-208 16,-6-12 0-16,0 8 0 0,6 4 1968 0,-12 0 336 15,1 0 80-15,-2 4 16 0,-2 4-800 0,-2 2-144 16,-2 5-48-16,-2 4 0 0,-2 3-544 0,1 3-112 15,2 1-32-15,2 2 0 0,4-4-208 0,1-1-64 16,3-3 0-16,4-2 0 0,2-5-256 0,2-2-48 16,2-11-16-16,0 0 0 0,0 0 64 0,0 0 0 15,12 1 0-15,1-3 0 0,2-7 32 0,2 0 16 0,1-4 0 0,1 0 0 16,1-2-96-16,0 4-16 16,1 1 0-16,-2 5 0 0,-2 3-128 0,0 4 0 0,-2 4 0 0,-1 7 0 15,0 3 0-15,0 3 0 16,-1 3 128-16,-2-1-128 0,0 0 0 0,-1-3 192 15,-3-3-192-15,2-1 192 0,1-1-192 0,-1-6 128 0,-1 1-128 0,1-6 128 16,1-2-128-16,1-4 0 16,2-3 0-16,1-2 0 15,0-5-448-15,3-3 16 0,2-3 16 0,0-3 0 16,0-6-2144-16,0 1-416 0,-1-2-96 0</inkml:trace>
  <inkml:trace contextRef="#ctx0" brushRef="#br0" timeOffset="11912.88">15855 3989 20271 0,'0'0'1792'0,"0"0"-1424"15,-9 8-368-15,0 7 0 0,-1 3 1696 0,-2 4 272 16,-2 8 48-16,0 2 16 0,-2 1-704 0,-1 6-144 16,0 3-32-16,1 7 0 0,2-1-384 0,0 5-64 15,0 1-32-15,3 4 0 16,1 1-288-16,1-4-64 0,1 0-16 0,4 1 0 0,2-1-304 15,2-1 0-15,0 1 0 0,2-5 0 16,2-3-2208-16,1-9-352 0,2-3-64 0,-2-4-6176 16,0-8-1248-16</inkml:trace>
  <inkml:trace contextRef="#ctx0" brushRef="#br0" timeOffset="12329.06">15599 4715 23039 0,'0'0'2048'0,"0"0"-1648"15,0 0-400-15,10-5 0 0,3 1 400 0,0-2 0 16,0 1 0-16,1 0 0 0,1-6 304 0,3 4 48 0,1-5 16 0,1 4 0 16,2-4 0-16,-2 4 0 0,3 0 0 0,0 4 0 15,-3 0-432-15,0 5-80 16,1 0 0-16,-4 2-16 0,-1 3-240 0,-2 5 144 0,0 4-144 16,0 3 128-16,-2 1 208 0,0 1 48 0,-1 4 0 15,-2 4 0-15,-2-4 16 0,-1 0 16 0,-1-2 0 0,-1-2 0 16,-2-2 80-16,2 0 16 15,-3-3 0-15,-1-5 0 0,0 1 80 0,0-11 32 0,0 0 0 0,0 0 0 16,0 0-128-16,0 0-32 0,0 0 0 0,0 0 0 16,0 0-16-16,-1-13-16 0,0 3 0 0,1-3 0 15,2-4-224-15,0 3-32 0,0 0-16 0,2 2 0 16,1-2-160-16,1 1 160 0,1-1-160 0,0 3 160 0,2-2-160 16,2 1 0-16,0 2 0 0,2-1 128 0,-1 2-128 0,1-1 0 15,1 3 0-15,3 0 0 0,0 2 0 0,2 1 0 16,1-1 0-16,-1 0 0 0,1 3 0 0,-2 2 0 15,0 0 0-15,-2 3 0 0,-2 3 0 0,-1-1 0 16,-3 6 0-16,3-5 0 0,-4 3 0 0,-2 0-224 16,0 0 80-16,-1 1 16 15,0 1-2288-15,-2-3-448 0,-4-8-80 0</inkml:trace>
  <inkml:trace contextRef="#ctx0" brushRef="#br0" timeOffset="12593.24">16723 4512 21183 0,'0'0'944'0,"-9"1"192"0,9-1-912 0,-9 0-224 0,9 0 0 0,-9 2 0 16,3 5 1536-16,0 3 272 0,2 7 48 0,0-2 16 15,0 3-384-15,2 1-80 0,2 0 0 0,2 1-16 16,1 0-704-16,0 1-144 0,3 2-32 0,0-2 0 16,-1 0-256-16,0-4-64 0,0 2-16 0,0-2 0 0,2 1-176 0,-2-6 0 15,0-3 0-15,2 3 128 0,2-5-352 0,0 1-80 16,3-4-16-16,0-3 0 16,4-6-2032-16,-1-5-400 0,-1-2-96 0</inkml:trace>
  <inkml:trace contextRef="#ctx0" brushRef="#br0" timeOffset="12828.43">17047 4404 18431 0,'0'0'816'0,"8"6"160"15,-8-6-784-15,11 13-192 0,1-1 0 0,0 2 0 0,2 4 1648 0,-1 1 272 0,2 3 64 0,0-2 16 16,2 1-544-16,1 0-112 0,1 6-32 0,-1-3 0 15,-1 1-480-15,1 1-80 16,-1-5-32-16,-1 1 0 0,0 0-336 0,0-1-64 16,2-2 0-16,-2-2-16 0,-2-4-144 0,2-1-32 0,-2-3 0 15,1-2 0-15,-1-5-352 0,-1 2-80 0,2-3-16 0,-2-2 0 32,-2-3-1600-32,2-1-320 0,-3-5-64 0</inkml:trace>
  <inkml:trace contextRef="#ctx0" brushRef="#br0" timeOffset="13057.07">17437 4335 11967 0,'-1'13'1072'0,"0"-2"-864"0,1 4-208 0,0 4 0 0,-2 2 3504 16,0 6 656-16,-2 3 128 0,-2 2 16 16,1 1-2128-16,-2 2-416 0,0 2-96 0,-2-1 0 0,-1-3-704 15,1 0-128-15,0 1-16 0,0-1-16 16,0 3-416-16,0-6-96 0,0 0-16 0,3-1 0 0,1-2-272 0,2-1 160 15,-2-2-160-15,3 4 128 0,0 2-128 16,2 0 0-16,3 1 0 0,-1-5 0 16,2 2-592-16,-1-5 0 0,2-2 0 0,0-4 0 15,0-1-2480-15,0-5-480 0,-5-11-96 0</inkml:trace>
  <inkml:trace contextRef="#ctx0" brushRef="#br0" timeOffset="13298.56">16675 4053 42383 0,'-19'-3'1872'0,"8"2"400"0,11 1-1824 0,-7-1-448 0,7 1 0 0,0 0 0 16,0 0-736-16,0 0-240 15,-9-4-48-15,9 4-16 0,0 0 720 0,-5-6 128 0,5 6 48 0,-2-8-11232 16,4-2-2240-16</inkml:trace>
  <inkml:trace contextRef="#ctx0" brushRef="#br0" timeOffset="14103.26">19507 4245 16575 0,'-22'-19'736'0,"7"5"160"0,-6-2-720 0,0 5-176 0,-2-2 0 0,0 2 0 16,0 7 1664-16,0 3 288 0,-2-2 64 0,0 6 16 15,-1 4-560-15,1 6-96 0,-2 4-32 0,2 7 0 16,-1 4-656-16,2 2-144 0,0 2-32 0,1 4 0 15,3 0-176-15,2 6-32 0,4 0-16 0,0 2 0 16,2-5-128-16,5-5-32 0,3-6 0 0,3-2 0 0,1-8 128 0,4-6 0 16,1-3 16-16,2-3 0 0,6-4 128 15,0-5 32-15,1-2 0 0,2-4 0 0,2-2 80 0,1-4 0 16,0-1 16-16,0 1 0 0,-2 1-256 16,-1 4-48-16,-2 0-16 0,0 3 0 0,-1 4-208 0,-2 1 0 15,1 2 0-15,-2 4 0 0,-10-4 0 0,11 8 0 16,0 3 0-16,-4 2 0 0,0 1 0 0,-2 1 128 15,0-2-128-15,1 1 0 0,2-4 0 0,-2 0 0 16,4-5 128-16,2 0-128 0,0-1 0 0,2-4 0 16,3-4 128-16,1-1-128 0,1-2 0 0,2-5 144 15,5-3-144-15,2-3 128 0,1-2-128 0,1-2 160 16,2-5-160-16,-1 1 160 0,-3-5-160 0,0 2 0 16,0-4 0-16,0 0 0 0,1-1 0 0,0-3 128 15,0-3-128-15,-2-3 0 0,-3 0 0 0,-1-9-144 0,-1-3 0 16,-2 2 0-16,0-1 144 0,-1 1-160 0,-3-2 160 0,-2 1-160 15,-4-2-32-15,0 4 0 16,-2 1 0-16,-2 5 0 0,-4 2 32 0,1 7 0 16,-2 2 0-16,-2 5 0 0,-2 6 160 0,1 5-128 15,-6 2 128-15,-1 4-128 0,-1 7 128 0,-2 2 0 16,-2 0-144-16,-7 11 144 0,3 2 0 0,-4 7-176 0,-4 6 176 16,-2 7-128-16,-1 5 128 0,-2 7 0 0,1 6-144 0,2 5 144 15,-3 7 0-15,6 8-144 0,1 5 144 0,2 2 0 16,3 2-144-16,6-2 144 0,6-3 0 15,6-6-144-15,6-10 144 0,2-3 144 0,3-10-16 0,4 0-128 16,0-4 288-16,4-8-48 0,0-3-16 0,2-4 0 16,2-5 32-16,2-4 0 0,2-1 0 0,-2-7 0 15,2-2-64-15,0-3-16 0,-3-4 0 0,1-2 0 0,-1-4-16 16,-2 1 0-16,0-5 0 0,-2 3 0 0,-4-2-160 0,-1 6 0 16,-3-2 0-16,0 4 0 15,-11 4-1344-15,0 0-288 0,10-1-64 0</inkml:trace>
  <inkml:trace contextRef="#ctx0" brushRef="#br0" timeOffset="14767.4">20953 4001 20095 0,'8'-10'896'0,"-8"10"176"0,4-12-864 0,-2 3-208 0,-1-1 0 0,-1 10 0 0,-5-11 1120 0,-1 3 176 15,-3 4 48-15,-4 2 0 0,-2 2 32 0,-4 2 16 16,-5 2 0-16,-1 7 0 0,-3 2-688 0,-3 6-128 15,-2 5-16-15,0-1-16 0,-1 0-176 0,2 5-48 16,1 0 0-16,3 1 0 0,4 2-96 0,3-3-32 16,0 2 0-16,6-4 0 0,4-3-16 0,4-4-16 15,5-3 0-15,6-7 0 0,3-1 144 0,6-6 16 16,2-3 16-16,4-4 0 0,4-2-48 0,6-1-16 16,2-5 0-16,1-4 0 0,-1 1-80 0,2-3-32 15,2 0 0-15,0 1 0 0,0-1-160 0,-2 4 128 16,-3 2-128-16,-2 7 128 0,-1 2-128 0,-2 4 0 15,1 2 0-15,-6 6 0 0,-2 8 192 0,-3 11-32 16,-2 2-16-16,-3 8 0 0,-1 5 128 0,-4 4 32 16,-1 5 0-16,-7 5 0 0,-2 3 64 0,-4 0 16 15,-5-2 0-15,-2-1 0 0,-5-3-16 0,-3-2 0 16,-2-8 0-16,-4-3 0 0,-1-8 0 0,-1-3 0 16,0-4 0-16,0-1 0 0,-1-3-112 0,-1-6-32 0,2-5 0 15,-2-3 0-15,-2-9-224 0,3-4-288 0,1-2 64 0,1-7 16 31,-1-1-2576-31,4-6-512 0</inkml:trace>
  <inkml:trace contextRef="#ctx0" brushRef="#br0" timeOffset="15464.93">21499 4082 16575 0,'-8'5'1472'0,"0"4"-1168"16,1-1-304-16,0 3 0 0,1-1 560 0,1 2 48 15,2 0 16-15,3 0 0 0,0-1 528 0,5-3 96 16,3 0 32-16,5-6 0 0,1-3-80 0,5-2-16 16,2-3 0-16,4 0 0 0,0-7-480 0,2 1-80 15,-1-5-32-15,1-1 0 0,-2 0-144 0,-2 2-48 16,-4-1 0-16,-2 0 0 0,-7 0-176 0,-2 0-32 16,-4-1-16-16,-2 6 0 0,-3 1 16 0,-3 1 16 15,-4 4 0-15,-3 1 0 0,-3 4 96 0,-1 6 16 16,-2 1 0-16,-3 9 0 0,-3 4-320 0,-2 3 0 15,-1 5 0-15,3 2 0 0,2 3 0 0,3 1 0 16,4 1 0-16,6 0 0 0,4-1 0 0,7-5 0 16,3 0 0-16,6-6 0 0,3-4 0 0,3-6-144 0,2-5 144 0,4-2-10016 31,3-3-1920-31</inkml:trace>
  <inkml:trace contextRef="#ctx0" brushRef="#br0" timeOffset="15807.44">22393 3349 18431 0,'0'0'1632'15,"-2"10"-1312"-15,-2 1-320 0,0 6 0 0,0 1 1408 0,-2 8 224 16,1 7 32-16,-1 5 16 0,-1 2-1040 0,1 1-224 16,0 3-32-16,-1 6-16 0,0 4 64 0,-1 3 16 15,-5 3 0-15,1 1 0 0,-2 3-64 16,1-7 0-16,0-4 0 0,3-8 0 0,2-8-144 0,5-6-48 15,0-3 0-15,3-10 0 0,0-9 304 0,0-9 48 16,0 0 16-16,11 0 0 0,3-6 320 0,0-7 64 16,0-5 16-16,4-2 0 0,1-3-512 0,3-4-80 15,-1 2-32-15,2 1 0 0,1 0-336 0,2 5 0 16,1 1 0-16,-2 5 128 0,-2 2-128 0,0 3 0 16,-4 7 0-16,-1 3 0 0,-4 6 0 0,-3 2 0 15,-2 7 0-15,-7 2-128 0,-4 2 128 0,-3 2 0 16,-5-3 128-16,-6 5-128 0,-3 0 160 0,-5-2-32 15,-4 1-128-15,-1-1 192 0,0-4-192 0,1-2 0 16,0-6 128-16,5-1-128 0,1-5-144 0,3-2-80 16,2-3-16-16,1-3 0 15,4-2-2576-15,1-9-528 0</inkml:trace>
  <inkml:trace contextRef="#ctx0" brushRef="#br0" timeOffset="16083.67">23068 3956 23327 0,'-5'21'1024'0,"4"-10"224"0,-2 4-992 0,0 7-256 0,-2 1 0 0,-3 2 0 15,-3 4 1248-15,-5 2 208 0,1-3 32 0,-2 2 16 16,0-3 32-16,0 0 16 0,-2-4 0 0,-4 6 0 0,5-10-560 16,6-1-112-16,2-6-32 0,3-5 0 0,7-7-80 0,0 0 0 15,0 0-16-15,7-12 0 0,1 1-144 0,5-4-32 16,2-7 0-16,3-3 0 0,0-2-320 0,2-2-80 15,3 2-16-15,1-2 0 0,2-4-160 16,-1 1 0-16,2 1 0 0,1 2 0 0,2 5 0 0,2 2 0 16,1 3 0-16,0 7 0 0,2-1 0 0,-11 9 0 15,2 2 0-15,1 2 0 16,-3 2-1232-16,-2 2-176 0,-4 2-48 0,-4 5-10304 16,-4-3-2064-16</inkml:trace>
  <inkml:trace contextRef="#ctx0" brushRef="#br0" timeOffset="16402.03">23864 3926 32255 0,'0'0'2864'0,"0"0"-2288"0,0 0-576 0,0 0 0 16,-9 6 416-16,-1 3-32 0,-4 2 0 0,-1 1 0 15,-4 3 272-15,-3 3 48 0,-3 2 16 0,1 6 0 16,-4-2-400-16,-2 4-64 0,1 0-32 15,1 1 0-15,0-1-48 0,5 1-16 0,5-3 0 0,6-4 0 16,4-4-160-16,6-4 0 0,4 0 144 0,7-4-144 16,4-5 160-16,3-1-32 0,5-5-128 0,3-3 192 15,2-2 176-15,2-7 16 0,0-3 16 0,2-3 0 16,-2-1 16-16,1 0 0 0,0 0 0 0,-1 2 0 16,-3 1 32-16,1 5 0 0,-2-1 0 0,0 7 0 15,-1 4-32-15,-1 4 0 0,-1 0 0 0,0 3 0 16,-2 4-224-16,-2 0-32 0,0 3-16 0,0 0 0 15,-1 0-144-15,1-1 0 0,-1-2 0 0,8 4 0 16,-2-3-2432-16,-1-6-512 16</inkml:trace>
  <inkml:trace contextRef="#ctx0" brushRef="#br0" timeOffset="17088.97">26268 3711 21823 0,'-8'-13'960'0,"1"6"208"0,-2-5-928 0,-3 3-240 16,-1-3 0-16,0 0 0 0,-4 2 464 0,-2-3 48 16,-3 4 16-16,1-1 0 0,0 6 384 0,0 3 80 15,-1 5 16-15,-1 6 0 0,0 1-304 0,0 9-48 16,1 4-16-16,-1 2 0 0,-1 7-112 0,1 4-16 16,0 3-16-16,1 2 0 0,2 0-64 0,0 0-16 15,-1 1 0-15,6-5 0 0,4-6-112 0,3-7-32 16,2 2 0-16,2-8 0 0,6-6 80 0,3-3 16 15,3-5 0-15,3-3 0 0,3-4-64 0,7-5-16 16,3-7 0-16,6-3 0 0,5-5-48 0,3-8-16 0,1-5 0 16,4-3 0-16,4 0-80 0,-1-3-16 15,-1-2 0-15,-5 1 0 0,-3-4-128 0,-4 1 0 16,-3-6 0-16,-4-3 0 0,-3-2 0 0,-1-6 128 16,-3-1-128-16,-4-5 0 0,-1-2 0 0,-3 7 0 15,-2 1 0-15,0 14 0 0,0 17 0 0,-2 5 0 0,-2 10 0 0,-5 8 0 16,0 8-144-16,0 0 144 0,-9 19-192 0,0 8 192 15,-8 11-176-15,1 5 176 0,-1 9-160 0,-1 6 160 16,-1 4 0-16,-1 4-144 0,-4 5 144 0,4 3 0 16,2 2 0-16,-1-1 0 0,0-2 0 0,3-5-128 15,6-11-1232-15,3-3-240 16,7-11-64-16,7-4-8224 0,2-9-1648 0</inkml:trace>
  <inkml:trace contextRef="#ctx0" brushRef="#br0" timeOffset="17390.66">26779 3881 21183 0,'0'0'1888'0,"0"0"-1504"16,0 0-384-16,0 0 0 0,6 10 1264 0,4-1 176 15,2-4 32-15,2-6 16 0,1-3 176 0,2-3 16 16,0-2 16-16,2-6 0 0,-1-3-784 0,3-1-144 15,-1 0-48-15,-1-2 0 0,-3-2-272 0,1 2-64 16,-2-2-16-16,-1 0 0 0,-2-1 32 0,-2 4 16 16,-4-1 0-16,-1 7 0 0,-1 5 48 0,-3 3 16 0,-1 6 0 0,0 0 0 15,0 0-224-15,-6 13-64 16,-4 4 0-16,0 6 0 0,-3 5-192 0,-2 3 176 16,-3-1-176-16,1 7 160 0,2 6-160 0,4-2 0 0,-2 0 0 0,5 1 0 15,3-2 0-15,5-4 0 0,5-7 0 0,4-5 0 16,3-3 0-16,5-5-272 0,6-3 32 15,8-7 16 1,2-2-2240-16,9-9-448 0</inkml:trace>
  <inkml:trace contextRef="#ctx0" brushRef="#br0" timeOffset="17721.14">28457 2966 35935 0,'-28'-18'1600'0,"9"8"320"0,-3-4-1536 0,2 0-384 16,1 3 0-16,0-2 0 0,-1 3 0 0,0 2 0 15,-1-1-192-15,-2 7 64 0,0 2 128 0,0 1 0 16,-1 3 128-16,1 2-128 0,-1 8 0 0,-2 4 0 16,1 2 0-16,-1 7 0 0,2 6 0 0,0 4 0 15,0 7 0-15,1 7 0 0,-1 6 0 0,1 6 144 16,0 4-144-16,2 6 0 0,0 2 0 0,3-2 0 15,1-2 0-15,0-4 0 0,6-8 128 0,3-7-128 16,0-6 0-16,5-4 0 0,0-6 272 0,3-5 0 0,1 0 0 16,3-9 0-16,1-3-48 0,0-3-16 15,-1-3 0-15,-1-4 0 0,-3-9-208 0,0 0-160 16,0 0 32-16,0 0 0 16,4-10-1872-16,-2-4-368 0,-2-4-80 0</inkml:trace>
  <inkml:trace contextRef="#ctx0" brushRef="#br0" timeOffset="17909.41">27625 3721 24927 0,'14'4'1104'0,"-1"-3"240"0,4 2-1088 0,4-3-256 0,5-2 0 0,2 2 0 16,0-1 448-16,2 0 48 0,3-4 0 0,0-4 0 16,0 0-48-16,-1-2-16 0,2-3 0 0,-1 0 0 15,0 1-432-15,-2 0 0 0,-2 3-192 0,-1 2-8128 16,0-3-1648-16</inkml:trace>
  <inkml:trace contextRef="#ctx0" brushRef="#br0" timeOffset="18205.96">28504 3624 22575 0,'-3'18'992'0,"2"-4"224"0,-2 4-976 0,0 5-240 15,-1 6 0-15,0 0 0 0,-1-1 1568 0,0 3 272 16,-2-3 48-16,1 0 16 0,1-4-304 0,-1-1-48 15,2-3-16-15,1-2 0 0,-1-7-640 0,3 0-144 16,0-4-32-16,1-7 0 0,0 0-128 0,0 0-16 16,0 0-16-16,10-6 0 0,0-1 64 0,3-6 16 0,2-7 0 0,3-4 0 15,4 0-320-15,-1-3-64 16,2-3-16-16,2 1 0 0,-2-1-240 0,3 0 176 16,0-4-176-16,2 2 160 0,3 3-160 0,-1 1 128 15,1 5-128-15,-2 0 128 0,-1 3-128 0,0 6 0 0,0 2 0 0,-2 7 128 16,-2 8-128-16,-1 2 0 15,-2 7 0-15,0 4 0 0,-5 3 0 0,1 5 0 16,-1 6 0-16,-2 1 0 0,-4 1 128 0,-1 2-128 0,-1 2 0 0,-4-1 128 16,1 1-128-16,-3-1 0 0,-2-2 0 0,1-2 128 15,1-4-288-15,-1-1-64 0,-1-4-16 0,0-3 0 32,-1-4-1888-32,2-5-384 0,-1-10-80 0</inkml:trace>
  <inkml:trace contextRef="#ctx0" brushRef="#br0" timeOffset="21302.57">6218 7977 8287 0,'0'0'736'0,"0"0"-592"0,-9 3-144 0,9-3 0 16,-8 3 1808-16,2 1 336 16,-1-2 64-16,7-2 16 0,0 0-592 0,0 0-112 0,0 0-32 0,0 0 0 15,0 0-16-15,0 0-16 0,0 0 0 0,0 0 0 16,0 0-192-16,0 0-48 0,0 0 0 0,0 0 0 15,0 0-368-15,0 0-80 0,0 0 0 0,0 0-16 16,14 7-288-16,0-5-48 0,1 1-16 0,2-1 0 16,5 0-32-16,3-2-16 0,-1 0 0 0,5 0 0 15,3-2-32-15,2 0 0 0,3-1 0 0,2 2 0 16,3 1 0-16,4 0 0 0,4 1 0 0,3-1 0 16,2 3 0-16,-1-2-16 0,1-2 0 0,2 0 0 15,2-1 16-15,-1 4 16 0,1 0 0 0,0 1 0 16,-3 0-64-16,3 1-16 0,-1-3 0 0,3 1 0 0,-1-2-16 15,-3 1-16-15,-2 0 0 0,1 3 0 0,2 0-48 0,-2 1-16 16,-2-1 0-16,-4-3 0 0,0 0-32 0,0 1 0 16,-3-2 0-16,2 2 0 0,-2-1-128 15,3 5 160-15,-1 0-160 0,3-4 160 0,1 1-160 0,-1 0 0 16,1 2 0-16,-1-3 128 0,-3 2-128 0,-2 1 0 16,-3 1 0-16,-1-1 128 0,0 1-128 15,1 0 0-15,1-2 0 0,-3 0 0 0,-3 1 0 0,0 2 0 16,0-2 128-16,-2 2-128 0,-1-2 224 0,-2-1 16 15,0-3 0-15,1 1 0 0,-3 0-48 0,-2-1 0 16,1 0 0-16,-3 0 0 0,1 1-192 0,0 0 128 0,0 1-128 0,-1-2 0 16,-1-1 128-16,-3 1-128 0,-2 1 0 0,-1-1 0 15,1 3 128-15,-1 0-128 0,-1-1 0 0,-3 0 144 16,-1-1 0-16,-1 0 0 0,-1-1 0 16,0 0 0-16,-1 1 48 0,-1 0 16 0,-2-2 0 0,-1 1 0 15,-9-1-32-15,10 0-16 0,-1 0 0 0,-9 0 0 16,12 0-160-16,-3 0 128 0,-9 0-128 0,9-1 128 15,-9 1-128-15,0 0 0 0,0 0 0 0,8-2 128 16,-8 2-128-16,0 0 0 0,0 0 0 0,0 0 0 31,0 0-960-31,0 0-208 0,0 0-48 0,0 0-12544 0,-8-8-2496 0</inkml:trace>
  <inkml:trace contextRef="#ctx0" brushRef="#br0" timeOffset="22297.68">13063 8067 13071 0,'0'0'576'0,"0"0"128"0,-9 0-576 0,2-1-128 16,7 1 0-16,-10-2 0 0,-2 2 1408 0,3 2 240 16,2 0 48-16,7-2 16 0,0 0 80 0,0 0 0 15,0 0 16-15,0 0 0 0,0 0-464 0,0 0-80 16,14 3-32-16,3-1 0 0,4 1-416 0,2-2-96 15,7-1-16-15,2 0 0 0,5-1-176 0,5 1-32 16,2 0-16-16,7 1 0 0,4-2-64 0,6 1-16 16,5 1 0-16,3 0 0 0,-1 1 48 0,1 0 0 0,-3-1 0 15,4 1 0-15,-2 0-32 0,5-1 0 16,2 1 0-16,1-1 0 0,0-1-32 0,-23 1 0 16,2 2 0-16,7-2 0 0,2 0-192 0,2 2-32 15,1-3-16-15,-3 1 0 0,-1 2-16 0,-2-2 0 16,-2-1 0-16,1 0 0 0,0 0 64 0,-2-1 16 0,1-1 0 15,-2 1 0-15,-1 0 48 0,-3-2 16 16,1 6 0-16,-3-3 0 0,-3-4-48 0,0 3-16 0,0 1 0 16,0 1 0-16,2 0-64 0,0-1-16 0,0-1 0 0,-1 5 0 15,-2-2-128-15,0 1 128 0,-1 0-128 16,0-1 128-16,-2 1-128 0,1-2 0 0,-2 0 144 0,17-1-144 16,-7 0 128-16,-2 3-128 0,-8-1 160 0,-2 0-160 15,-4-2 240-15,-3 0-48 0,-1 0-16 16,0 0 0-16,-2 1-48 0,0-1-128 0,-4-1 192 0,-7-1-64 15,3 0-128-15,1-2 0 0,1 3 144 0,-1-1-144 16,0 1 0-16,-1 0 128 0,-2 0-128 0,-2 1 0 0,-1-2 0 0,-1 2 144 16,-3-2-144-16,-2 2 0 0,0 1 144 15,-1 0-144-15,-3-1 0 0,-8 0 144 0,0 0-144 0,0 0 0 16,0 0 144-16,0 0-144 0,0 0 0 0,0 0 128 16,0 0-128-16,0 0 0 0,-6 4 0 0,-2 1 0 15,-1 2 0-15,-1-4-128 16,-2 2-960-16,0 2-176 0,-5-2-32 0,-1-4-16 15,-1 3-2208-15,2-4-432 0</inkml:trace>
  <inkml:trace contextRef="#ctx0" brushRef="#br0" timeOffset="23546.99">20206 7965 17503 0,'-9'0'1552'15,"9"0"-1232"-15,-9-2-320 0,9 2 0 0,0 0 1408 0,0 0 208 16,0 0 48-16,0 0 16 0,0 0-784 0,4-5-176 16,-4 5-16-16,13-6-16 0,-1 4-208 0,2-1-32 15,3 1-16-15,3-1 0 0,3 2 112 0,5 0 32 16,8 1 0-16,0-2 0 0,6-1 112 0,3 0 16 15,3-1 16-15,6-1 0 0,1-4-144 0,5 4-48 0,2 4 0 0,6-2 0 16,3 3-176-16,1-2-32 16,1-3-16-16,-1 1 0 0,1 1-32 0,1 2 0 15,1 0 0-15,1 0 0 0,1-1-48 0,3 2-16 16,-1 2 0-16,1-1 0 0,3 0-80 0,2 0 0 16,2 2-128-16,-5 0 192 0,-2-1-192 0,2 2 144 15,2 0-144-15,1-2 128 0,2 3-128 0,-3-1 0 16,-4-4 0-16,-1 4 128 0,0 1-128 0,-1 1 0 15,0 5 0-15,-1-9 0 0,-4-1 0 0,-1 2 0 16,-6-1 128-16,0 2-128 0,-1-1 0 0,-1 1 0 0,1-2 0 0,-3 1 0 16,-2-1 176-16,-4 0-48 0,-2-2-128 0,-1 2 192 15,-2 1 0-15,0-1 0 0,-1 1 0 0,3 1 0 16,0-3-48-16,0 0-16 0,1 2 0 0,-5-1 0 16,-3-4 0-16,1 0 0 0,1 0 0 0,1 2 0 0,-2 2 0 15,4 2 0-15,1-3 0 0,-1-1 0 0,-3-1-128 16,-1 2 192-16,-4-1-192 0,0 0 192 15,2-1 0-15,-1 1 0 0,0 3 0 0,1-1 0 0,1 0-192 0,-1 1 0 16,2 0 0-16,0 2 0 0,1-1 0 0,-5-3 0 16,0 0 144-16,-2-1-144 0,-3-1 0 0,2 0 144 15,1 1-144-15,3 1 0 0,-1 2 192 0,1-1-64 16,3 2 0-16,-1 1-128 0,-1-4 208 0,-2 1-64 16,0-1-16-16,-2-1 0 0,-3 0 144 0,1 2 32 15,3 1 0-15,0 1 0 0,-1 1-176 0,1 0-128 16,1-3 192-16,-2 2-192 0,-3-1 0 0,-1-1 0 15,-3-2 0-15,-1 0 0 0,-2 0 0 0,-2 0 0 16,-4 0 0-16,-1 0 0 0,-2-2 240 0,-2 2-64 16,1 0-16-16,-1 2 0 0,0 0-160 0,-2 1 128 15,-1-1-128-15,-2-2 128 0,-1 0-128 0,-3 0 128 16,0 0-128-16,-11 0 128 0,8 1-128 0,-8-1 128 16,0 0-128-16,0 0 128 0,0 0-128 0,0 0 128 0,0 0-128 0,0 0 128 15,0 0-128-15,0 0 0 16,0 0 144-16,0 0-144 0,-11 1 0 0,-2-1 0 0,2-1 0 0,-6 1 128 15,0-1-128-15,-1 1 0 0,0-3 0 0,-1 2 0 32,-3-2-832-32,-2 1-64 0,-1-1-32 0,-2 2 0 15,-4-2-1904-15,-3 1-384 0</inkml:trace>
  <inkml:trace contextRef="#ctx0" brushRef="#br0" timeOffset="25703.88">28124 7578 7359 0,'0'0'320'0,"0"0"80"0,3-8-400 0,-3 8 0 0,4-12 0 0,-4 12 0 16,5-8 1920-16,-5 8 288 0,0 0 64 0,7-9 16 16,-7 9-1072-16,6-7-224 0,-6 7-32 0,0 0-16 15,0 0-128-15,9-5-32 0,-9 5 0 0,0 0 0 16,0 0-128-16,10-1-16 0,-10 1-16 0,0 0 0 16,0 0-112-16,10 6-32 0,-5 1 0 0,3 4 0 15,-3 3-96-15,-1 4-32 0,-3 2 0 0,3-1 0 0,0 2 48 0,-3 3 16 16,-2 2 0-16,0 2 0 0,-2 3-16 0,-1 1 0 15,2-1 0-15,-3-1 0 0,-1-1-128 0,1 0-16 16,2-2-16-16,-3 0 0 0,1-6-16 0,2-2 0 16,0-1 0-16,0-3 0 0,1-2 80 0,1 0 16 15,1-13 0-15,0 14 0 0,1-7-64 0,-1-7 0 16,0 0 0-16,0 0 0 0,0 0-16 0,0 0-16 16,0 0 0-16,11 0 0 0,0-2 80 0,0-1 16 15,2 1 0-15,1-3 0 0,3-2-144 0,1 1-32 16,1-3 0-16,2 1 0 0,2 5-144 0,1-4 0 15,2 3 0-15,0 1 0 0,1 0 0 0,-1-1 0 16,2 3 0-16,3-2 0 0,2 3 0 0,2 3 0 0,2-1 0 16,1 1 0-16,2-2 0 0,2 3 0 15,1 0 0-15,0 1 0 0,0-2 0 0,-1-2 0 16,-4 0 0-16,1 0 0 0,-1-1 0 0,-4 2 0 0,-1-2 0 0,0 2 0 16,-1-1 0-16,0 2 0 0,-2 1 0 0,1 0 0 15,-1-3 0-15,-2 0 0 0,-2 2 0 0,-2-1 0 16,-1 0 0-16,-3-1 0 0,-1 1 0 0,-1 0 0 15,-3-1 0-15,0 0 0 0,-3 0 0 0,-1 1 0 16,-1 0 0-16,-10-2 160 0,11 3-160 0,-11-3 160 16,8 1-160-16,-8-1 128 0,0 0-128 0,0 0 128 0,0 0 128 0,0 0 32 15,0 0 0-15,9-5 0 0,-2 0 304 16,-2-4 64-16,-1-2 16 0,-2-3 0 0,-1-4-96 0,2-3 0 16,-1-4-16-16,0-2 0 0,-2-6-128 0,0-6-32 15,2-8 0-15,0-5 0 0,-1-7-176 0,1-7-32 16,1-6-16-16,1-1 0 0,1 2-176 0,2 5 0 15,0 5 0-15,-1 11 128 0,1 12-128 0,-2 8 0 16,-2 3 0-16,1 9 0 0,-1 4 0 0,-2 7 0 16,-2-1 0-16,1 8 0 0,0 0 0 0,0 0-224 15,0 0 48-15,-10 13 16 16,1 3-2224-16,0 2-448 0,0 1-96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7:55.953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11750 7501 12895 0,'0'0'576'0,"-6"-2"112"0,6 2-560 0,0 0-128 16,0 0 0-16,0 0 0 0,0 0 832 0,0 0 144 15,0 0 32-15,0 0 0 0,0 0-304 0,14 2-64 16,1 2-16-16,-1 2 0 0,1-2-48 0,3 0-16 15,0 2 0-15,5 2 0 0,4-3-64 0,-1 5-16 16,6-2 0-16,1 2 0 0,4-5-48 0,1 3-16 16,0 1 0-16,3-2 0 0,3 1-16 0,1-3 0 0,1-1 0 15,3 1 0-15,7-1 48 0,4-2 0 0,3 2 0 0,1 1 0 16,-3 2 48-16,1-2 16 0,7 0 0 0,2 1 0 16,3-3-16-16,2-1 0 0,2 2 0 0,-1 0 0 15,-1 1-80-15,5-4-16 0,4-1 0 0,2 0 0 16,4 0-80-16,-1-1 0 0,-1 0-16 0,4-3 0 15,6 0-128-15,-1 0-32 0,1 0 0 0,3-2 0 16,-2-2-144-16,5 2 0 0,5-2 144 0,-3 3-144 16,-4 1 0-16,1-2 144 0,6 1-144 0,0 1 0 15,-2-3 128-15,-2 1-128 0,-1 3 0 0,3 1 0 16,1-1 0-16,-3-1 128 0,-5 1-128 0,2 1 0 16,4-1 0-16,0 1 0 0,-6-3 0 0,1 1 0 0,-1 1 144 15,0 2-144-15,5 1 0 0,-3-1 144 0,-4-2-144 16,3 3 0-16,3 3-192 0,-2-2 192 0,3-1 0 0,-4 1 0 15,-4 2 0-15,8 2 0 0,3-1 0 0,0-3 0 16,-7 0 0-16,2 2 0 0,2-2 0 0,2 2 0 16,1 0 0-16,-1-1 0 0,-1-2 0 0,2 1 0 15,5 0 0-15,-1 0 0 0,-4-1 0 0,2 0 0 16,3-1 0-16,0-1 0 0,1 0 0 0,-1-1 0 16,1 0 0-16,0 0 0 0,0 1 0 0,-2 1 0 15,0-2 0-15,3 1 0 0,2-2 0 0,-3 1 0 16,-3-1 0-16,-1 3 0 0,3-1 0 0,1-1 0 15,-5-2 0-15,0 2 0 0,-1 2 0 0,0 0 0 16,3-2 144-16,-3 2-144 0,1-2 0 0,-2 1 0 16,6-2 0-16,-4 0 0 0,-8-1 0 0,7 1 0 0,1 4 0 0,-4-3 0 15,-7-2 0-15,-1 1 0 0,-2 2 0 0,5 0 0 16,0 1 0-16,-4-3 0 0,-7 0 0 0,0 3 0 16,1 1 0-16,0 0 0 0,-1 1 0 0,-2-1 0 15,-8-3 0-15,0 2 0 0,-1 2 0 0,0 2 0 16,0-2 0-16,-4 4 0 0,-3 2 0 0,-4-5 0 15,-5 1 0-15,-1 1 0 0,-3 1 0 0,-1-2 0 16,1 3 0-16,-2 0 0 0,-2-2 0 0,-6-2 128 16,-4 1-128-16,-5 1 0 0,-3 1 0 0,-4-1 0 15,-2-1 0-15,-3 1 0 0,-4 0 0 0,-4 1 0 16,-2-1 0-16,-4 0 128 0,-2 0-128 0,-12-4 0 16,8 6 256-16,-8-6-32 0,0 0 0 0,0 0 0 15,0 0-16-15,-7 10 0 0,-3 1 0 0,-7-3 0 16,-3 2-16-16,-4-2 0 0,-4 2 0 0,-4-4 0 0,-5 1-64 0,-6-3 0 15,-7 2-128-15,-6 2 192 0,-6-5-64 0,-3 1-128 16,-5 1 176-16,-1 2-176 0,-4-4 128 0,-5 3-128 16,-10-1 0-16,-3 2 0 0,-2-2 0 0,-6 0 0 15,-3 0 0-15,-7-2 0 0,-7-2 0 0,0 2 0 16,-3-2 0-16,-6-1 0 0,-5 0 0 0,-2 1 0 16,1-1 0-16,-7 0 0 0,-5 0 0 0,-1-1 0 15,-3 0 0-15,-1 0 0 0,0-1 0 0,-3 1 0 16,-4 0 0-16,0-2 0 0,-1-1 0 0,-1 1 0 15,-4-2 0-15,-3 1 0 0,-3-3 128 0,1 5-128 16,0-2 0-16,-2 1 0 0,-4 0 0 0,0 0 0 16,-2-1 128-16,3 2-128 0,2-1 0 0,-2 1 0 0,-4-1 0 0,2-1 0 15,-2-3 0-15,5 3 0 0,5 3 0 0,0-2 0 16,1-2 0-16,-2 0 0 0,-2 0 0 0,4 0 0 16,1-3 128-16,1 4-128 0,-1 4 0 0,3-4 0 15,5-3 0-15,-2 2 0 0,-1 1 0 0,0-2 0 16,-1-2 0-16,8 4 0 0,3-2 0 0,-3 1 0 15,-2 0 0-15,5 0 0 0,5-1 0 0,1 1 0 16,-2-1 0-16,6 0 0 0,4 2 0 0,4 0 0 16,-3-5 128-16,10 1-128 0,6 7 0 0,2-4 0 15,-1-4 128-15,6 3-128 0,7-3 0 0,2 4 0 16,4 1 128-16,3-4-128 0,2 0 0 0,7-1 0 16,4 2 128-16,4 4-128 0,3 0 0 0,2-2 0 15,1-1 0-15,3 2 0 0,4-3 0 0,5 2 0 16,2 1 0-16,6 3 0 0,2-1 0 0,2 0 0 0,1 2 0 0,4-1 0 15,2-3 0-15,4 3 0 0,5-2 0 0,5 2 0 16,3 0 0-16,8 1 0 0,1 0 0 0,6 1 0 16,10-1 0-16,0 0 0 0,0 0 0 0,0 0-144 15,0 0 144-15,0 0 0 0,12 3-144 0,2 3 144 16,3-1-160-16,8-1 160 0,1 1-128 0,6 1 128 16,2 0 0-16,3 0-144 0,1 2 144 0,3-5 0 15,2 2 0-15,3 3 0 0,2-3 0 0,6 4 0 16,3 1 0-16,9-2 0 0,4 1 0 0,4-4 0 15,1-1 0-15,3 2 0 0,4-1 0 0,7 1 0 16,5 1 0-16,5-5 128 0,-2-2-128 0,4 3 0 16,7-1 0-16,3 0 0 0,2-4 0 0,3 2 0 0,2 3 0 15,4-3 128-15,1-3-128 0,7 2 0 0,-2 0 0 0,3 1 0 16,1-1 0-16,3 1 0 0,4 2 0 0,2-2 0 16,1-1 0-16,2 1 0 0,1 2 0 0,1 0 0 15,0-2 0-15,5 1 0 0,3 3 0 0,-1-2 0 16,-5 0 0-16,4 0 0 0,4 1 0 0,4 0 0 15,3 3 0-15,-2-3 0 0,3 0 0 0,2-1 0 16,4 2 0-16,0 1 0 0,1-1 0 0,1-1 0 16,5-2 0-16,1 3 128 0,1-2-128 0,3 2 0 15,-3-1 0-15,1 0 128 0,-3 1-128 0,4 1 0 16,-1-1 0-16,1-1 0 0,-2-1 0 0,2 1 0 16,-6 2 128-16,3 1-128 0,0-2 128 0,3 0-128 15,-1-2 0-15,1 1 0 0,-6 1 0 0,3-2-128 16,1 1 128-16,2 2 0 0,-1-1 0 0,-4 1 0 15,-7-1 0-15,-2-1 0 0,2 3 0 0,2 1 0 0,0-2 0 0,-4 4 0 16,-4-4 0-16,-2 2 0 0,3 0 0 0,-6 0 0 16,-5-2 0-16,-4 1 0 0,-4-2 0 15,-1-2 128-15,-1 2-128 0,-5 0 0 0,-11 1 0 0,-4-1 0 16,-3-2 0-16,-5 2 128 0,0 1-128 0,-11-2 0 16,-10-1 0-16,-4 0 0 0,-2 0 0 0,-4 1 0 15,-5 1 0-15,-7-2 128 0,-8-2-128 0,-8 0 0 16,-3 0 0-16,-6 0 128 0,-5 0-128 0,-5 0 0 15,-4 0 0-15,-8 0 0 0,-3 0 0 0,-6 0 128 16,-5 0-128-16,-11 0 0 0,0 0 0 0,0 0 144 16,0 0-144-16,0 0 0 0,-18-4 128 0,-4 2-128 15,-7-1 0-15,-9 2 0 0,-3 2 0 0,-5-1 0 0,-3-1 0 16,-10 0 0-16,-7 1 0 0,-8 0 0 0,-4-4 0 16,-1 1 0-16,-1 0 128 0,-7 1-128 0,-7 0 0 0,-6-1 0 15,-3 2 0-15,-1-2 128 0,-3 1-128 0,-8-5 0 16,-7 1 128-16,-1 1-128 0,-1-1 0 0,-6-1 0 15,-6-2 0-15,-1 1 0 0,-3 1 0 0,-5 0 0 16,-6 0 0-16,-6-3 0 0,-4 2 0 0,-2-1 0 16,-1 3 176-16,-9 2-176 0,-3-2 160 0,-11 1-160 15,-5-1 128-15,-5-5-128 0,-4 4 0 0,-4-1 144 16,-3 4-144-16,-2 0 160 0,-2 2-160 0,-4 2 160 16,-4 1-160-16,-5 0 192 0,0-1-192 0,-3 2 192 15,-1 0-192-15,-1 2 160 0,0 0-160 0,-1-2 160 16,2 2-160-16,-2 0 0 0,-3 5 0 0,3-4 0 15,2 1 0-15,0 3 0 0,1-1 128 0,-4 2-128 0,-3-1 0 0,3 2 0 16,2 2 0-16,0-1 128 0,1-1-128 0,4-1 0 16,6-1 144-16,6 3-144 0,6-5 0 0,6 1 128 15,7-3-128-15,4-3 0 0,6-2 0 0,9 0 128 16,7 0-128-16,8-1 0 0,5-3 0 0,10-1 0 16,6 0 0-16,8 0 0 15,7-4-1600-15,10 0-320 0,13-3-80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18:13.34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17414 420 4607 0,'0'0'192'0,"2"-5"64"0,-2 5-256 0,0-10 0 0,0 10 0 0,-3-6 0 16,-2-2 2320-16,5 8 432 0,0 0 64 0,-8-5 32 15,0 2-1328-15,-1 1-272 0,0 0-48 0,-1 2-16 16,-4 3-256-16,1 1-48 0,-2 2-16 0,4 2 0 16,-3 1-224-16,-3 5-32 0,-6 3-16 0,0 4 0 15,-1 2 0-15,0 1 0 0,-1 3 0 0,-19 26 0 16,11-5-192-16,7-1-32 0,9-2-16 0,5 0 0 0,2-3-224 0,6 0-128 16,6-1 160-16,4-5-160 0,7-7 128 15,4-1-128-15,6-3 0 0,5-3 144 0,3-7 80 0,4-2 16 16,7-3 0-16,0-5 0 0,1-5 0 0,-4-1 0 15,-4-8 0-15,0 0 0 0,-2-1 224 0,-2-3 48 16,1-2 16-16,-1-3 0 0,-2-1 224 0,-2-4 32 16,-3 0 16-16,-5 0 0 0,-4-2-32 0,-4 2 0 15,-3 1 0-15,-5 2 0 0,-6-5-112 0,-5 1-16 16,-4 1-16-16,-5-4 0 0,-2 3-304 0,-2-3-48 16,-2 3-16-16,-1 4 0 0,-3 2-256 0,3 4 0 15,3 5 0-15,2 0-144 16,1 5-976-16,4 0-192 0,3 3-32 0</inkml:trace>
  <inkml:trace contextRef="#ctx0" brushRef="#br0" timeOffset="348.78">18018 756 23951 0,'-7'21'2128'16,"-4"5"-1696"-16,0 0-432 0,-3 1 0 0,3 2 480 0,-2 3 16 0,-1 0 0 0,1-4 0 16,2 0 656-16,1-7 144 0,1-2 32 0,2-2 0 15,2-7-448-15,5-10-96 0,0 0-16 0,0 0 0 16,0 0-48-16,13-2-16 0,0-5 0 0,1-5 0 16,0-8-64-16,3 0 0 0,2-1-16 0,0-6 0 0,-1 0-368 0,0-2-64 15,0 4 0-15,-2-2-16 0,1 3-176 0,-1 2 0 16,0 3 0-16,-2 2 128 0,0 3-128 0,-4 7 0 15,0 2 0-15,-10 5 0 0,11 5 0 0,-2 1 0 16,-1 2 0-16,-4 5 128 0,1 3-128 0,-3 4 0 16,-2 2 0-16,-1 3 128 0,-1 0-128 0,-2 3 128 15,-1-2-128-15,1 3 128 0,-1-2-128 0,2 0 0 16,-2-7 144-16,5-2-144 0,3-4-256 0,2-4-112 16,2 2-16-16,4-7-16 15,3-2-1888-15,3-3-368 0</inkml:trace>
  <inkml:trace contextRef="#ctx0" brushRef="#br0" timeOffset="681.51">18792 227 17791 0,'5'-18'784'0,"2"7"176"0,-1-5-768 0,-1 2-192 0,2 0 0 0,-2 7 0 16,-5 7 1472-16,0 0 256 0,0 0 48 0,0 0 16 15,0 0-320-15,6 9-64 0,-3 3-16 0,-3 6 0 16,-3 1-160-16,-1 4-16 0,-1 3-16 0,-4 0 0 16,2 6-256-16,0-10-48 0,-2 11-16 0,-1 5 0 15,-3 5-192-15,1 2-48 0,-1 5 0 0,0 1 0 0,-1 1-384 0,-9 41-64 16,6-19-32-16,4-13 0 0,5-15-160 0,1-8 0 15,3-5 144-15,3-6-144 0,3-5 0 0,2-9 0 16,2-3 0-16,3-3-128 16,3-1-576-16,3-5-96 0,-1-7-32 0,1-3-10384 15,0-5-2096-15</inkml:trace>
  <inkml:trace contextRef="#ctx0" brushRef="#br0" timeOffset="1015.48">19113 700 26719 0,'1'10'2368'0,"0"4"-1888"16,2 1-480-16,-2 3 0 0,3 1 672 0,-3 4 32 15,-2 0 16-15,2 0 0 0,3-2 560 0,0 0 96 16,0 0 32-16,2 0 0 0,1-4-832 0,1 0-176 16,1-2-16-16,2-2-16 0,1 0-240 0,1-5-128 15,1 3 160-15,1-6-160 0,1-2 0 0,2 0 0 16,1-4 0-16,2-2 0 15,0-2-560-15,0-4-144 0,-2 0-48 0,0-5 0 16,0 0-1504-16,-1-1-304 0,-1-3-64 0,-1 3-16 16,-4-1 928-16,0 2 192 0,-3-2 48 0,-3 6 0 15,-3 3-128-15,-3 7-32 0,0 0 0 0,0 0 0 0,0 0 2256 0,-4 10 448 0,-1 2 80 0,-4 9 32 16,-3 5 992-16,1 6 208 0,-2 6 48 0,-1 3 0 16,-2 6-640-16,-3 0-128 0,-2 5-32 0,0-1 0 15,-2 0-544-15,1 0-128 0,2-2 0 0,5-5-16 16,1-3-592-16,2-5-112 0,2-5-32 0,4-5 0 15,2-4-1152-15,2-3-224 0,6-3-48 0</inkml:trace>
  <inkml:trace contextRef="#ctx0" brushRef="#br0" timeOffset="1647.3">20785 634 21359 0,'-3'-14'944'0,"3"14"208"0,-4-5-928 0,4 5-224 0,0 0 0 0,0 0 0 15,0 0 1024-15,0 0 144 0,0 0 48 0,-8 10 0 0,2 5-544 0,2 3-96 16,1 1-32-16,2 4 0 15,1-2-288-15,3 4-48 0,2 5-16 0,1 1 0 0,1-1-192 0,0 2 144 16,2 1-144-16,1-3 128 0,2-5-128 0,2-4 160 16,0-2-160-16,2-4 160 0,3-2-160 0,0-7 0 15,-1 1 144-15,1-6-144 0,0-2 128 0,2-4-128 16,-1-3 128-16,0-3-128 0,1-5 256 0,-4 2 0 16,-1-1-16-16,-2 0 0 0,-3-2-48 0,-1 2 0 15,-3 2 0-15,-1 6 0 0,-6 7-192 0,0 0 176 16,0 0-176-16,0 0 160 0,0 0-160 0,8 11 0 15,-2 3 0-15,-2 4 0 0,-2 0 0 0,3 1 0 16,-1 4 0-16,1-5 128 0,-1-6-128 0,1 0 0 16,1-5 144-16,-6-7-144 0,0 0 176 0,14-1-48 15,3-5 0-15,1-3 0 0,1-6 304 0,0-4 48 16,0-4 16-16,0-1 0 0,0-2-240 0,-2-1-64 0,-2 3 0 0,-4-2 0 16,-2-1 144-16,-2 0 32 15,-4 4 0-15,0 4 0 0,-3 1-80 0,0 4-16 16,-3 4 0-16,2 1 0 0,1 9-272 0,0 0 0 15,0 0 128-15,0 0-128 16,0 0-992-16,0 0-256 0,-4 12-48 0</inkml:trace>
  <inkml:trace contextRef="#ctx0" brushRef="#br0" timeOffset="1999.3">21932 669 24879 0,'0'0'2208'16,"0"0"-1760"-16,-9 5-448 0,9-5 0 0,-9 7 832 0,0-1 64 15,-1 0 32-15,0 3 0 0,1-1 32 0,-1 5 16 16,-2-2 0-16,1 2 0 0,0 1-560 0,0 4-112 16,1 2-32-16,0 1 0 0,4 2-80 0,1-1 0 15,2 0-16-15,6-1 0 0,2-3-176 0,4-3 128 16,2-2-128-16,4-5 128 0,4-1 96 0,3-3 16 15,2 0 0-15,3-3 0 0,3-1 208 0,0-2 64 16,-6-2 0-16,0 0 0 0,-1-2 176 0,-7-2 32 16,0-5 16-16,-4 3 0 0,-4-1-64 0,-1-1-16 15,-3 2 0-15,-4-3 0 0,-2 2-160 0,-5 1-48 0,-4-3 0 0,-3 0 0 16,-4-3-176-16,-3 2-32 16,-4 0-16-16,0-3 0 0,-2 1-224 0,4 2 0 15,6 4-144-15,3-2 144 16,2 6-1616-16,6-2-240 0,6 8-32 0</inkml:trace>
  <inkml:trace contextRef="#ctx0" brushRef="#br0" timeOffset="2266.1">22458 606 23951 0,'-7'14'2128'15,"-2"3"-1696"-15,-1 3-432 0,-2 1 0 0,-1 2 1120 0,-3 0 144 0,1 2 16 0,-2 2 16 16,1-3 304-16,-1 3 48 0,2-6 16 0,1 1 0 15,0 0-544-15,1-5-96 0,3-3-32 0,2-1 0 16,2-6-192-16,6-7-32 0,0 0-16 0,0 0 0 16,0 0-96-16,0 0-16 0,11-14 0 0,2-2 0 0,2-4-192 0,-1-2-32 15,3-1-16-15,1-3 0 0,1-2-208 0,0 5-64 16,0-1 0-16,4 5 0 0,0 0-128 0,1 2 0 16,1 1 0-16,-1 3 0 0,-1 1-128 0,-1 2 128 15,-3 3 0-15,-1 3 0 0,-1-3 0 0,-3 5-144 16,0 2 144-16,-2 1 0 15,-2 0-1456-15,0 3-176 0,0-2-32 0</inkml:trace>
  <inkml:trace contextRef="#ctx0" brushRef="#br0" timeOffset="2549.08">23170 193 30687 0,'0'0'1360'0,"0"0"288"0,0 0-1328 15,-1 14-320-15,-3 1 0 0,0 3 0 0,-5-3 976 0,0 1 128 0,-1 5 32 0,-1 2 0 16,-2 3-112-16,5-7 0 0,-2 4-16 0,0 6 0 16,-1-2-368-16,-2 6-64 0,-1-1 0 0,1 0-16 15,-1 1-240-15,-7 29-64 0,2-17 0 0,5-3 0 16,3-7-256-16,5-7 128 0,2-2-128 0,3-5 0 15,2-2 0-15,3-5-256 0,2-5 32 0,3-4 0 16,3-1-832-16,2-4-160 0,4-4-48 0</inkml:trace>
  <inkml:trace contextRef="#ctx0" brushRef="#br0" timeOffset="2866.42">23456 273 22111 0,'14'-7'1968'0,"-4"6"-1584"0,0 0-384 0,-1 1 0 0,3 0 960 0,-12 0 96 16,9 4 32-16,-9-4 0 0,6 10 496 0,-2 4 96 16,-4-3 32-16,-1 6 0 0,-5-1-528 0,-1 5-96 15,-3 3-32-15,2-9 0 0,-2 4-224 0,-4 3-64 16,-1-2 0-16,-3 3 0 0,-1 1-320 0,0-2-64 16,-2-3 0-16,-17 16-16 0,6-9-160 0,4-3-16 0,2-7-16 0,2-4 0 15,2-2-48-15,3-6 0 16,1-3 0-16,2-1 0 0,2-3 16 0,1 1 0 15,3-6 0-15,1 3 0 0,4 2-144 0,5 3 0 16,0 0 144-16,0 0-144 0,0 0 0 0,0 0 0 0,0 0 0 16,0 0 0-16,10 4-128 0,4 5 0 0,1 0 0 0,0 4 0 15,1-3 128-15,1 4 0 0,1 2 0 16,3 1 0-16,-1-2 0 0,0 0 0 0,1-2 0 0,0 2 0 16,3-1-368-16,-2 0 16 0,0-3 0 0,-1-3 0 15,0-2-2976-15,0-4-608 0</inkml:trace>
  <inkml:trace contextRef="#ctx0" brushRef="#br0" timeOffset="3199.34">24198 490 32415 0,'0'0'1440'0,"-5"-4"288"0,2-5-1376 0,-1 4-352 15,-1-1 0-15,-3-2 0 0,-2 3 448 0,-2 0 0 16,-2-1 16-16,-1 2 0 0,-3 1 288 0,-17 1 48 16,2 2 16-16,17 4 0 0,-1-1-368 0,-1 6-64 15,3-1 0-15,2 2-16 0,4-2-144 0,0 3-32 16,4 1 0-16,2 8 0 0,6-3 0 0,5-1 0 16,4-1 0-16,5 3 0 0,2 4 160 0,3 1 32 15,0-2 0-15,-5-6 0 0,2 2-32 0,-1 2 0 16,-3 1 0-16,-1-1 0 0,-3-1-96 0,-3 0-32 15,-5 0 0-15,-5 5 0 0,-5-3 32 0,-7-1 16 16,-9-1 0-16,-4-2 0 0,-5 1 48 0,-1-2 16 0,-5-2 0 16,1-5 0-16,1-5-144 0,0-3-16 0,3-1-16 15,11-3 0 1,-1-1-1456-16,-1-5-304 0,-1-1-48 0</inkml:trace>
  <inkml:trace contextRef="#ctx0" brushRef="#br0" timeOffset="4117.02">26200 335 22111 0,'-3'-9'1968'15,"0"-5"-1584"-15,-1-4-384 0,2 6 0 0,-2 0 992 0,-4-9 112 16,-1 1 32-16,3 9 0 0,-3-3 320 0,-6 0 64 16,-2 6 16-16,0 3 0 0,-3 3-640 0,0 4-128 0,-1 7-32 0,-2 4 0 15,-2 0-352-15,3 3-80 0,-3 2-16 0,4 4 0 16,1 2-112-16,2 4-32 0,1 3 0 0,10-9 0 16,-1 6-144-16,2 5 0 0,-1-1 0 0,1 0 128 15,-2 3-128-15,2 1 0 0,1-3 0 16,-5 22 128-16,1-12-128 0,1-9 0 0,3-9 0 0,1-2 0 15,0-2 0-15,1-6 0 0,-2-2 0 0,1-7 0 16,-1 2 0-16,-4-2 0 0,2-2 128 0,-4-2-128 16,-1 3 0-16,0-5 0 0,-1-2 144 0,-1-2-144 0,-2 2 0 0,0-2 0 15,2 1 0-15,2 1 128 0,0 0-128 0,3 1 0 16,9 1 0-16,0 0 0 0,0 0 0 0,0 0 0 16,0 0-128-16,12-2 128 0,5-1-192 0,6 0 64 15,4 1 0-15,5 1 0 0,1-2 128 0,0-3 0 16,-1-3 0-16,0 0 0 0,-2 0 0 0,-1-1 0 15,-1 1 0-15,-1 0 0 0,-2 4 0 0,-2 1 0 16,-2-5 0-16,-9 6 0 0,1 1 0 0,3 1 0 16,-4 0 0-16,-12 1 0 0,0 0 128 0,0 0-128 15,0 0 128-15,-1 10-128 0,-6-3 192 0,0 6-48 16,-6-1 0-16,0 2 0 0,-1 0 16 0,3-2 0 16,-2-2 0-16,8 2 0 0,1-6-160 0,4-6 0 15,0 0 0-15,9 9 0 0,5-5 0 0,3-3 160 16,3-1-160-16,4-2 160 0,3-1 0 0,3-2 0 15,3-1 0-15,0-1 0 0,-6-3-160 0,-1 1 0 16,-1-3 0-16,-11 4 0 0,-1 0 128 0,1 1-128 16,-7-1 128-16,-7 8-128 0,2-6 272 0,-6-4-16 0,-6 3-16 15,-4 6 0-15,-5-4 80 0,-4 1 32 0,-3 4 0 0,2-1 0 16,1-2-128-16,3 1-32 0,2 0 0 0,5 1 0 16,13 1-64-16,0 0-128 0,0 0 176 0,0 0-176 15,0 0 240-15,13-5-64 0,5-3-16 0,3 6 0 16,5 1-160-16,1-2 0 0,-1 2 0 0,2 1 128 15,1 0-128-15,1 2 0 0,-1 0 0 0,1 3 0 16,1 5 0-16,-3 1 0 0,-3 6 0 0,-3 2 0 16,-3 4 0-16,-2 0 0 0,-2 0 0 0,-3 3 0 15,0 0 0-15,-2 2 0 0,-2-5 0 0,2-1 0 0,-2 1 0 0,-1-2 160 16,0-5-16-16,0-2 0 0,2 0 16 0,1-1 0 16,-1-4 0-16,3 0 0 0,0 1-160 0,2-3 0 15,0-3 0-15,1-1-12864 16,2-5-2480-16</inkml:trace>
  <inkml:trace contextRef="#ctx0" brushRef="#br0" timeOffset="4801.75">27939 526 17503 0,'-9'-4'1552'0,"6"0"-1232"16,1-1-320-16,2 0 0 0,3 0 928 0,2-5 128 15,3 1 32-15,-2 2 0 0,3 1 160 0,1-5 32 16,5 2 16-16,4-3 0 0,3-1-368 0,2 3-80 16,3-2-16-16,24-4 0 0,-9 9-32 0,-7 3-16 15,-7 0 0-15,-4 9 0 0,-5 2-544 0,-11-2-112 16,-2 5-128-16,-2 0 176 0,-1 3-176 0,-6 2 0 16,-1 3 144-16,-5 2-144 0,-3-1 192 0,-7 7-48 15,-2-4 0-15,0-1 0 0,-1-1 176 0,-7 11 48 16,3-9 0-16,7-2 0 0,4-5-16 0,4-1 0 15,3-5 0-15,8-9 0 0,1 10-192 0,4 1-32 16,4-2-128-16,5 3 192 0,5-3-16 0,4 3-16 16,3 3 0-16,3 2 0 0,4 0-160 0,-1 0 128 15,-7 1-128-15,2 1 128 0,-7-1-128 0,-8-5 128 16,-2 4-128-16,0 11 128 0,-5-6 112 0,-4 1 16 16,-3 1 0-16,-5-4 0 0,-3-2 256 0,-5-1 48 0,-5-2 16 0,-8-1 0 15,-3-1-48-15,-1-1 0 0,1-3 0 16,0-1 0-16,1-6-256 0,0 2-48 0,1-6-16 0,2 0 0 15,3-1-208-15,4-8 0 0,1-1 0 0,5-2 0 16,2-4-2208 0,7-4-432-16,4-2-96 0,6 0-16 0</inkml:trace>
  <inkml:trace contextRef="#ctx0" brushRef="#br0" timeOffset="5048.91">28930 559 28383 0,'0'0'1264'0,"0"0"256"0,0 0-1216 0,8 1-304 15,1 1 0-15,0 0 0 0,-1 2 1008 0,1 3 144 16,0-2 16-16,0 7 16 0,-1-1-80 0,1 6-16 16,2 0 0-16,0 1 0 0,0 1-480 0,5 3-96 15,-1 2-32-15,0-1 0 0,-1 1-224 0,0 2-32 16,0-4-16-16,-1 3 0 0,-2 0-208 0,1-5 128 15,-2 1-128-15,1-5 0 0,-3-1 0 0,2-3-128 16,-2-4-16-16,2-2 0 16,-4-1-1488-16,2-4-288 0,-8-1-64 0</inkml:trace>
  <inkml:trace contextRef="#ctx0" brushRef="#br0" timeOffset="5240.82">29195 518 23039 0,'0'0'1024'0,"-6"3"192"16,-1-1-960-16,0 2-256 0,-3 5 0 0,0 1 0 0,-2 3 1952 0,-2 3 352 0,-2 5 64 0,-2 1 0 16,-1 8-576-16,0-2-128 0,0 3-32 0,-2 4 0 15,0-1-608-15,0 2-112 0,1 0-16 0,1 1-16 16,1 0-544-16,2-1-96 0,2-4-32 0,1-6 0 16,3 2-208-16,0-7 0 0,3-2 0 0,3-2 0 15,3-1-784-15,2-7-48 0,4-2-16 0,3-4-10864 16,2-5-2176-16</inkml:trace>
  <inkml:trace contextRef="#ctx0" brushRef="#br0" timeOffset="5743.43">29833 335 30175 0,'-10'-6'1344'0,"10"6"256"0,0 0-1280 0,-2-8-320 15,0 2 0-15,1 2 0 0,1 4 480 0,1-8 32 16,1 2 0-16,-2 6 0 0,5-4 160 0,2-1 32 16,2-1 16-16,1 2 0 0,2 2-160 0,4 0-48 0,2-1 0 0,1 2 0 15,2 1-112-15,-1 3-16 0,0 0-16 0,1 1 0 16,-1 4-224-16,-1-2-144 0,-1 7 192 0,-2 1-192 15,0 4 128-15,-6 0-128 16,-1 4 0-16,-2 1 0 0,0 1 0 0,-2 2 160 16,0-5-160-16,-1 1 128 0,-2-2 64 0,2 6 0 0,-2-6 0 15,1-1 0-15,-3-1 80 0,0-3 32 0,1-1 0 0,1-1 0 16,-2 0 16-16,1 2 16 0,1-5 0 0,1 2 0 16,-2-1-64-16,2 0-16 0,-2 1 0 0,0 2 0 15,1-3 0-15,-1 2-16 0,-1 0 0 0,0-2 0 16,0 2 0-16,-1 1 0 0,-3 2 0 0,-1 0 0 0,-2-1 80 15,1-1 32-15,-3 2 0 0,1 1 0 0,-3-1-64 0,-2 0-16 16,-1 0 0-16,-2 1 0 0,-2-1 176 0,-2 1 16 16,-2-2 16-16,0-1 0 0,2-3-144 0,-2 1-16 15,0-4-16-15,-3-1 0 0,-1 1-144 0,-1-4-32 16,3-2 0-16,0-1 0 0,2-3-128 0,-1-2-256 16,2-1 64-16,2-4 16 15,1 1-2352-15,2-2-480 0,3-1-80 0</inkml:trace>
  <inkml:trace contextRef="#ctx0" brushRef="#br0" timeOffset="7820.18">5227 6282 7359 0,'0'0'656'0,"0"0"-528"16,0-6-128-16,0 6 0 0,1-10 1648 0,-1 10 288 0,3-10 64 0,-1 1 16 15,1-4-544-15,1 4-128 0,1-4 0 0,-2 3-16 16,0 1-304-16,1-1-64 0,1 1-16 0,-1-1 0 16,1 2-352-16,0 0-64 0,0 1-16 0,-5 7 0 15,5-5-256-15,-5 5-64 0,0 0-16 0,0 0 0 16,5-8 0-16,-5 8 0 0,0 0 0 0,0 0 0 15,0 0 96-15,0 0 32 0,4-6 0 0,-4 6 0 0,0 0-176 0,0 0-128 16,0 0 192-16,0 0-192 16,0 0 144-16,0 0-144 0,0 0 0 0,0 0 144 0,0 0-144 0,0 0 0 15,0 0 0-15,4-9 0 0,-3 2 0 0,-1 7 128 16,0 0-128-16,0 0 0 0,0 0 0 0,0 0 0 16,0 0 0-16,0 0 0 0,0 0 0 0,0 0 0 15,0 0 0-15,0 0 0 0,0 0 0 0,0 0 0 16,0 0 128-16,0 0-128 0,0 0 0 0,0 0 0 15,0 0 0-15,0 0 0 0,0 0 0 0,0 0 0 16,0 0 0-16,0 0 0 0,0 0 0 0,0 0 0 16,0 0 0-16,0 0 0 0,0 0 0 0,0 0 0 15,0 0 0-15,0 0 0 0,0 0 192 0,-5 7 0 16,1 3 0-16,2 3 0 0,-1-3 96 0,3 2 32 16,0 2 0-16,0-2 0 0,0 2 64 0,0 2 0 15,3 0 16-15,-2 2 0 0,-1 1-96 0,2 3-32 16,1 4 0-16,2-3 0 0,1 0-80 0,1 5-32 15,-2 3 0-15,2-2 0 0,2 3-160 0,-1 2 0 16,-2 0 0-16,3-1 0 0,1-4 128 0,3-1-128 0,1-1 0 0,0 1 128 16,-1-4 16-16,2 2 0 0,3-5 0 0,2 2 0 15,3-1 160-15,1 1 16 0,3-3 16 16,1-1 0-16,1 3-96 0,0-1-32 0,-1 3 0 0,2-1 0 16,-2 0-64-16,1 5-16 0,-1-1 0 0,0 2 0 15,-2 0-128-15,4-1 0 0,-1 3 144 0,-1-3-144 16,-3 1 128-16,2 3-128 0,1-3 128 0,1 1-128 15,0 1 0-15,2-3 0 0,1 2 0 0,-1 2 128 16,1-1-128-16,1-3 0 0,0 0 0 0,3-4 0 16,-1 3 0-16,2-3 0 0,3 0 0 0,-1 1 0 15,1-4 0-15,4 0 0 0,2 2 0 0,3 2 0 16,4-4 0-16,1-2 128 0,1 0-128 0,-2 3 0 16,1-1 0-16,-1 2 128 0,2-3-128 0,2 1 0 0,3 2 0 0,3 1 0 15,2-1 0-15,0-3 0 0,-4 2 0 0,2 2 0 16,3-1 0-16,3-4 0 0,2 0 0 0,3 2 0 15,1 4 0-15,-3-4 0 0,-2-1 0 0,4 1 0 16,1 0 0-16,4 2 0 0,4-2 0 0,-3-1 0 16,-3-1 0-16,2-1 0 0,1-2 0 0,4 2 0 15,4 1 0-15,-1-2 0 0,-4-2 0 0,2-1 0 0,2 0 0 16,2 2 0-16,3 2 0 0,-1-2 0 0,-4-3 0 0,4-1 0 16,-1 2 0-16,5-1 0 0,4 1 0 0,-1-4 0 15,-4 0 0-15,3-1 0 0,2 1 0 0,0 0 128 16,2-1-128-16,-2 0 0 0,-4 2 0 0,5 0 0 15,6-6 0-15,-3 1 0 0,-5 3 0 0,1-4 0 16,3-1 0-16,2 1 0 0,3-3 0 0,-4 1 0 16,-6-2 0-16,5-1 0 0,6 0 0 0,-1 0 128 15,-4-4-128-15,0-2 0 0,-1 0 0 0,2-1 0 16,6-3 0-16,-3-1 0 0,-9-2 0 0,4-1 128 16,3 4-128-16,-1-2 0 0,-3-3 128 0,-1 0-128 15,-2-2 0-15,1 2 0 0,6 4 0 0,-9-6 128 16,-4-6-128-16,-1 3 0 0,-1 2 0 0,3-1 0 0,3 0 0 0,-6-1 0 15,-5-1 0-15,-1 0 0 0,0-1 0 0,2 2 144 16,4-2-144-16,-4 1 0 16,-6-1 0-16,0-3 0 0,-3 0 0 0,5 3 0 0,2-5 128 0,-3 4-128 15,-2-2 0-15,-2-1 0 0,-3-3 0 0,-4 4 0 16,5 0 0-16,-1 0 0 0,-1 2 144 0,-3-5-144 16,-5 0 0-16,-4-1 144 0,-2 3-144 0,2-1 0 15,-4-1 0-15,3-2 0 0,-1 1 0 0,0 1 128 16,-3-5-128-16,-3 1 0 0,-6-1 0 0,1 0 0 15,-2-2 0-15,0 2 0 0,-2 0 176 0,2-2-48 16,1-2-128-16,0 3 192 0,-1 0 96 0,-1-1 16 16,-2-1 0-16,-1-3 0 0,-3 1-128 0,-2-2-32 0,1 1 0 0,-2 4 0 15,-2-2-144-15,-1 1 0 0,-4 1 144 16,1 0-144-16,-3-1 0 0,-1 0 128 0,-2 0-128 0,-1 1 0 16,-3-1 0-16,-1 1 128 0,-2-1-128 0,1 3 0 15,-3 3 0-15,-1-1 144 0,-1 4-144 0,-2-1 0 16,-1-1 0-16,-1 4 0 0,-4 3 0 0,-1 3 0 15,-1 0 0-15,-1 1 0 0,-2-2 0 0,0 2 0 16,-1 4 0-16,-2 0 0 0,-1 1 0 0,1 3 0 16,-2-1-176-16,1 1-32 0,-3 2-16 0,-1 2 0 31,-3-5-1552-31,1 8-304 0,0-1-64 0,-1-1-13216 0</inkml:trace>
  <inkml:trace contextRef="#ctx0" brushRef="#br0" timeOffset="8174.03">16915 6371 19343 0,'0'0'848'16,"-9"2"192"-16,9-2-832 0,-8 2-208 0,8-2 0 0,0 0 0 0,0 0 1840 0,0 0 320 15,0 0 64-15,0 0 16 0,-5-9-928 0,4-5-176 16,1-4-48-16,3-1 0 0,0-2-448 0,4-3-80 15,0-1-32-15,6-4 0 0,2 0-128 0,3-3-16 16,0 0-16-16,5 3 0 0,1 0-48 0,1 0 0 16,2 5 0-16,2-1 0 0,0 3 80 0,2 5 16 15,0 6 0-15,-2 2 0 0,-3 7-64 0,1 6-16 16,0 4 0-16,-2 5 0 0,-2 6-144 0,-1 6-48 16,-2 6 0-16,-1 3 0 0,-2 8 0 0,-2 0 0 15,-4 2 0-15,3-2 0 0,-3 4-16 0,-1-7 0 16,-1-4 0-16,-2-5 0 0,1-1-128 0,-2-4 0 15,-1-4 144-15,0-2-144 0,-1-5-224 0,0 1-112 16,0-3-32-16,1-4-11280 16,-5-8-2272-16</inkml:trace>
  <inkml:trace contextRef="#ctx0" brushRef="#br0" timeOffset="9508.36">9008 6029 9215 0,'-1'-17'400'0,"1"4"96"0,1 1-496 0,2 0 0 0,1-4 0 0,0 1 0 16,-1 2 2384-16,3 6 384 0,-6 7 80 0,0 0 16 16,0 0-1760-16,0 0-336 0,0 0-80 0,11 4-16 0,-1 5-336 15,0 1-64-15,0 4-16 0,-1 4 0 16,-1 3 208-16,1 6 48 0,0-1 0 0,2 6 0 0,3 1-64 15,4 2-16-15,1 3 0 0,3 2 0 0,3 7-176 0,3-1-48 16,1 3 0-16,2-1 0 0,1-6-48 16,2 1-16-16,2 1 0 0,0-2 0 0,-1 0 240 0,2-5 64 15,2-2 0-15,4-2 0 0,2 0 16 0,2 0 16 16,4 0 0-16,-1 1 0 0,6-3-208 0,-1-5-32 0,0 2-16 16,2-2 0-16,-3 0-80 0,4 0-16 0,1 2 0 15,8-3 0-15,0-1-128 0,2 3 192 16,-1-3-192-16,1 3 192 0,1-4-192 0,1 1 128 0,3 1-128 0,6-3 128 15,2-2-128-15,-4 1 0 0,-1-2 144 0,1 1-144 16,1-2 0-16,5 0 0 16,3-1 0-16,-1 0 128 0,-6-3-128 0,1 1 0 15,2 2 128-15,4-1-128 0,7-1 0 0,-2-1 0 16,-6-2 0-16,-1 1 0 0,1-3 0 0,1 0 128 0,5 1-128 0,-2 1 0 16,-3 2 0-16,-1 1 0 0,0-1 0 0,3-3 128 15,3 2-128-15,-2 1 0 0,-2-2 0 0,2 3 0 16,0 1 0-16,3 1 0 0,3-3 0 0,-2 1 0 15,-7-3 0-15,5 0 0 0,2 3 0 0,5-3 0 16,-1-4 0-16,0 2 0 0,-7-4 0 0,5 3 0 16,4 0 0-16,-1 0 0 0,-2 0 0 0,-3-2 0 0,-1 3 0 15,3-2 0-15,5 2 0 0,-3-5 0 0,-4-1 0 0,0 5 128 16,1 0-128-16,4 0 0 0,0 0 0 0,-3 0 0 16,-7-4 0-16,3 1 0 0,5-1 0 0,1-2 0 15,-3 1 0-15,-5-1 128 0,-3 2-128 0,2-1 0 16,1 1 128-16,2 0-128 0,-1 2 0 0,-1-5 0 15,-2 1 0-15,0-1 0 0,3 2 0 0,1 0 0 16,-3-1 0-16,-3-2 0 0,-3-1 0 0,2 1 128 16,3 3-128-16,0 0 0 0,1-4 0 0,-3 1 0 15,-3-2 0-15,0-2 0 0,3 3 0 0,-1-1 0 0,4 0 0 16,-3 1 0-16,-4-3 0 0,0 2 128 16,3 0-128-16,2 1 128 0,0-2-128 0,-1 1 0 0,-8-3 0 0,-1 2 0 15,-5-2 0-15,6 0 144 0,1 0-144 0,-4-5 160 16,-3 2-160-16,-2-5 0 0,-4 2 0 0,0-1 0 15,0-1 176-15,3 5-48 0,1-2-128 0,-4 0 192 16,-5-8-192-16,0 2 144 0,-4-2-144 0,0 1 128 16,-1-2-128-16,1 0 128 0,1-1-128 0,-2-1 128 15,-4 0-128-15,-3-6 0 0,-3 0 0 0,-3-4 128 16,-2-4-128-16,-2-2 160 0,-1-2-160 0,1 0 160 16,-4-4 0-16,-1-4 0 0,-2 2 0 0,0-2 0 15,0 3-160-15,-2-4 128 0,-2-3-128 0,0 3 128 16,-1-2-128-16,-2 0 0 0,-2 1 0 0,-1 1 128 15,-3-1 0-15,-1 2 0 0,-2 0 0 0,1 2 0 16,-2-3 96-16,0 1 16 0,-2 2 0 0,0-2 0 0,-1 4 16 16,0 1 0-16,-2 3 0 0,-1 4 0 0,-1 2-96 15,-1 0-16-15,1 2 0 0,-1 2 0 0,0 1-144 0,-2 3 0 16,2 1 144-16,-1 3-144 0,-3-2 0 0,1 3 0 16,0 1 0-16,-1 0 0 0,-1 4-128 0,-1 2-112 15,-1 0-16-15,0 5 0 16,-2-4-1776-16,-1 6-352 0,3 5-80 0</inkml:trace>
  <inkml:trace contextRef="#ctx0" brushRef="#br0" timeOffset="9852.83">20710 5860 28559 0,'0'0'2544'0,"-1"-7"-2032"16,2-4-512-16,8 4 0 0,4-5 128 0,5 4-128 15,2-4 0-15,4 3 144 0,4-2 16 0,5 1 0 0,3 1 0 0,2-4 0 16,4-1 224-16,0 1 64 0,-1-1 0 0,2 2 0 16,1 0-64-16,2 3 0 0,0 5 0 0,1 3 0 15,0 5 0-15,0 7-16 16,-5 1 0-16,0 6 0 0,-1 7 0 0,-5 3 0 15,-3 8 0-15,-3 2 0 0,-6 5 272 0,1 3 64 0,-2 5 16 0,-4-1 0 16,-4 0-16-16,-3-3-16 0,-3-1 0 0,-3 0 0 16,-6-3-48-16,-4-1 0 0,-1-2 0 0,-4-1 0 15,-2-1-400-15,-3-3-96 0,0-2-16 16,0 0 0-16,-3-2-128 0,2-2 0 0,0-2 0 0,0-3 0 16,-2-5-2560-1,-1-5-528-15</inkml:trace>
  <inkml:trace contextRef="#ctx0" brushRef="#br0" timeOffset="10870.47">16864 2500 12783 0,'0'0'560'0,"0"0"128"0,0 0-560 0,0 0-128 0,3-12 0 0,-1 1 0 0,-1 1 1200 16,2 1 208-16,-3 9 32 0,2-9 16 15,-2 9-160-15,0 0-16 0,0 0-16 0,0 0 0 16,0 0-336-16,0 0-64 0,0 0-16 0,3 10 0 16,0 5-144-16,-3 3-16 0,-2 1-16 0,0 5 0 0,-1 5 96 0,1 3 32 15,-3 1 0-15,3 3 0 0,-2-1-32 0,2 4-16 16,-2 1 0-16,0 0 0 0,-1-5-352 0,0 0-64 15,0-1-16-15,0-1 0 0,0-3-144 0,1-4-48 16,2-1 0-16,0-1 0 0,2-6-128 0,2-5 128 16,0-2-128-16,2 1 128 0,1-6-128 0,-5-6-144 0,10 5 144 0,0-1-208 31,0-8-1248-31,2 0-240 0,-1-1-48 0,1-6-16 0</inkml:trace>
  <inkml:trace contextRef="#ctx0" brushRef="#br0" timeOffset="11088.76">17358 2493 19343 0,'0'0'848'0,"0"0"192"0,0 0-832 0,0 0-208 0,0 0 0 0,4 9 0 16,-4 1 656-16,-2 6 96 0,-2 0 16 0,-2 4 0 15,0-2 448-15,-1 8 80 0,-1 2 32 0,-1 1 0 0,-2 1-368 0,-1 3-80 16,0 0-16-16,0 4 0 0,1-1-336 0,-1-1-64 16,0 0-16-16,2-1 0 0,2-3-288 0,3-6-160 15,0-2 160-15,3-3-160 16,-1-1-240-16,1-3-144 0,2-5-16 0,0-11-16 16,7 11-2336-16,-7-11-480 0</inkml:trace>
  <inkml:trace contextRef="#ctx0" brushRef="#br0" timeOffset="11256.26">17065 2850 23951 0,'0'0'1056'0,"0"0"224"0,0 0-1024 0,14-1-256 16,0 0 0-16,5 0 0 0,2-1 640 0,4 1 80 0,1-3 16 0,2 0 0 16,2-1 320-16,0-4 64 15,2 2 16-15,1 0 0 0,0-1-528 0,-1 1-96 16,-2-2-32-16,1 3 0 15,-3-2-1264-15,0 2-256 0,-2 1-48 0</inkml:trace>
  <inkml:trace contextRef="#ctx0" brushRef="#br0" timeOffset="11644.56">17957 2484 19231 0,'0'0'848'0,"7"-7"176"0,0-1-816 0,1 0-208 15,-2 3 0-15,2-2 0 0,3 0 704 0,3 4 112 16,3-3 16-16,1 0 0 0,-1 1 192 0,1 4 32 16,0 2 16-16,-2 3 0 0,1 0-624 0,-3 7-128 15,-3 6-32-15,-2 4 0 0,-2 1-288 0,-5 5 0 16,-3-1 128-16,-3 3-128 0,-4 3 240 0,0 0-16 15,-6-1 0-15,-2 0 0 0,-1-5 288 0,-3-2 48 16,1-4 16-16,2-1 0 0,-1 0 304 0,4-1 64 16,2-3 16-16,5-2 0 0,2-4-320 0,1 4-64 15,4-13-16-15,0 9 0 0,0-9-352 0,6 11-64 0,3-1-16 0,4-3 0 16,1-4-128-16,1 1 192 0,2 1-192 0,0 0 192 16,2-2-64-16,1 2-128 15,-1 0 192-15,1-1-64 0,0-2-128 0,1 2 0 0,1-1 0 0,0-2 0 31,-3 2-896-31,0-2-192 0,-1 0-64 0,-7-1-14048 0</inkml:trace>
  <inkml:trace contextRef="#ctx0" brushRef="#br0" timeOffset="11897.57">18819 2295 24879 0,'0'0'2208'0,"0"0"-1760"0,0 0-448 0,0 0 0 16,0 0 0-16,-9 14 128 0,-1 4-128 0,-3 0 0 15,-3 1 1104-15,-2 2 144 0,0 6 32 0,2 3 0 0,0 2-176 0,2 2-16 16,3 2-16-16,1 1 0 0,0-1-528 0,1 0-96 16,1 4-32-16,5 0 0 0,0 1-224 0,1-4-64 15,4-4 0-15,1-2 0 0,3-1-128 0,0-1 0 16,0-6 0-16,1-1 0 15,2-2-704-15,-2-2-80 0,-2-4-16 0,0-1-9184 16,-5-13-1824-16</inkml:trace>
  <inkml:trace contextRef="#ctx0" brushRef="#br0" timeOffset="12045.7">18501 2892 20271 0,'0'0'1792'0,"8"-7"-1424"15,3-1-368-15,6 2 0 0,4-1 912 0,4 1 112 16,3 2 32-16,3 0 0 0,6 2 224 0,8-2 64 0,6-1 0 0,3 2 0 15,6 0-560-15,-4 0-96 16,-3-3-32-16,-4 3-9616 16,-5 3-1920-16</inkml:trace>
  <inkml:trace contextRef="#ctx0" brushRef="#br0" timeOffset="12716.84">16864 3857 11055 0,'0'0'480'0,"0"0"112"0,0 0-464 0,0 0-128 0,0 0 0 0,0 0 0 16,0 0 1664-16,9-6 304 0,-1 1 64 0,-1-3 16 16,-7 8-624-16,12-6-112 0,-1-3-32 0,2 2 0 15,1 0-128-15,4-5-16 0,2-2-16 0,1 4 0 16,1-1-240-16,2 4-48 0,0-3-16 0,2 3 0 15,-2-4-144-15,3 5-32 0,-2 0 0 0,-3 4 0 16,-3 5-240-16,-3 3-48 0,-2 3-16 0,-2 5 0 0,-2 0-336 0,-6 4 128 16,-2 2-128-16,-4 4 0 0,-5 6 128 15,-3 2-128-15,-4-6 128 0,-2 5-128 0,-3-3 176 0,-2-2-48 16,1 0 0-16,2-2 0 0,3-4 192 0,2-2 16 16,2-3 16-16,3-3 0 0,3-2 96 0,5-10 32 15,0 0 0-15,6 10 0 0,3-2-160 0,4-2-48 16,5-5 0-16,3-1 0 0,6-1 32 0,4-1 0 15,2-2 0-15,3-5 0 0,4 0-128 0,2-4-32 16,1 3 0-16,-1-3 0 0,0 2-144 0,-4 2 0 16,-5-2 0-16,-5 4 0 15,-2 0-1632-15,-7 1-352 0,-2 3-80 0,-4-2-16 0</inkml:trace>
  <inkml:trace contextRef="#ctx0" brushRef="#br0" timeOffset="13256.28">17126 4974 14735 0,'4'-12'640'0,"-4"12"160"0,3-11-640 15,1 1-160-15,0 0 0 0,-1 1 0 0,-3-2 848 0,-2 3 144 16,-1-2 32-16,3 10 0 0,-6-5 128 0,6 5 16 16,-10 1 16-16,-1 4 0 0,-2 4-304 0,-1 1-64 15,-2 6-16-15,-1 3 0 0,-1 5 112 0,1 4 32 16,-1 5 0-16,0 1 0 0,1 2-64 0,5-2-16 16,3-1 0-16,4 1 0 0,3-4-352 0,6-2-80 15,1-8-16-15,8-2 0 0,2-2-208 0,6-6-32 0,0-1-16 0,6-5 0 16,3-4 320-16,4-1 64 15,2 0 16-15,3-3 0 0,0-6 64 0,3-2 16 16,-3-6 0-16,-1-2 0 0,-2 1-80 0,-3-1-16 16,-2-3 0-16,-1 1 0 0,-3-2-128 0,-4 1-32 15,-4 2 0-15,-7 0 0 0,-3-3 64 0,-6 1 16 16,-6 2 0-16,-3-1 0 0,-4 2-80 0,-5-1 0 0,-6 3-16 0,-3 7 0 16,-5 1-208-16,-4 4-32 0,0-3-128 0,-5 6 192 15,-4 3-192-15,-2 3 0 0,-1 2-192 0,3-1 192 31,5-1-2336-31,5 4-352 0,5 0-80 0,12-3-14384 0</inkml:trace>
  <inkml:trace contextRef="#ctx0" brushRef="#br0" timeOffset="14058.56">20821 2400 12895 0,'0'0'1152'0,"0"0"-928"0,0 0-224 0,0 0 0 16,0 0 1008-16,0 0 144 0,0 0 48 0,0 0 0 15,0 0 416-15,0 0 96 0,13-1 16 0,2-4 0 16,4 1-624-16,4-1-112 0,1 3-32 0,5-5 0 15,2 1-448-15,1 0-112 0,-1-7-16 0,1 3 0 16,-1 1-192-16,-1 0-32 0,1 4-16 0,-3 1 0 0,-4-1-144 16,-3 0 0-16,-2 4 0 0,-3-1 128 15,-4 2-2016-15,0 0-416 0</inkml:trace>
  <inkml:trace contextRef="#ctx0" brushRef="#br0" timeOffset="14367.97">20769 2385 17679 0,'-17'12'768'0,"7"-6"192"0,0-3-768 0,0 3-192 16,1 3 0-16,-2 0 0 0,-3 1 736 0,1 3 112 15,6-2 32-15,1 4 0 0,-1-1-48 0,4-1-16 16,7 0 0-16,2-1 0 0,3 2-464 0,2 0-96 16,2-2 0-16,2 0-16 0,6 2 272 0,3 0 48 15,3-1 16-15,3 5 0 0,4 2-16 0,3 3 0 16,-4-1 0-16,0-2 0 0,0-2-48 0,-3 2 0 15,-5-3 0-15,-3 3 0 0,-3 2-16 0,-4 1-16 0,-2-3 0 0,-6 0 0 16,-2 3 16-16,-2 0 0 16,-6-3 0-16,0 1 0 0,-5-2 32 0,-1-1 16 0,-5-1 0 15,-4 2 0-15,-3-2-32 0,-2-2-16 0,-3-5 0 0,4 2 0 16,-4-3-176-16,-1 0-48 0,1-7 0 0,0-2 0 16,2-2-272-16,5-2 160 0,0-6-160 0,4-1 128 15,2-3-1792 1,5-2-352-16,5-2-80 0,4-3-13136 0</inkml:trace>
  <inkml:trace contextRef="#ctx0" brushRef="#br0" timeOffset="14612.53">21782 2553 20271 0,'0'0'896'0,"0"0"192"0,0 0-880 0,0 0-208 15,0 0 0-15,-4 13 0 0,-1 2 1408 0,-1 0 224 16,-2 2 48-16,-2 2 16 0,-1 1-32 0,-1 2 0 16,3 2 0-16,-1 0 0 0,0-4-704 0,1 3-128 15,1 3-48-15,2-2 0 0,1-1-480 0,1 1-112 16,0-4 0-16,3 1-16 0,1-2-304 0,0-4-64 16,3-5-16-16,0 0 0 15,2 3-1728-15,-5-13-352 0,0 0-64 0,0 0-10864 0</inkml:trace>
  <inkml:trace contextRef="#ctx0" brushRef="#br0" timeOffset="14768.17">21463 2763 22511 0,'0'0'992'0,"13"-2"224"0,1 4-976 0,3-2-240 16,4-3 0-16,2 2 0 0,3-2 1152 0,1 0 176 15,5-3 32-15,2 1 16 0,4 0-384 0,-10 1-80 0,3 4-16 0,1-1 0 16,1-1-576-16,0-1-128 0,1 1-32 0,10 0 0 31,-5 1-2352-31,-10-2-480 0</inkml:trace>
  <inkml:trace contextRef="#ctx0" brushRef="#br0" timeOffset="15170.7">22426 2153 26719 0,'0'0'2368'16,"0"0"-1888"-16,3 6-480 0,-3 4 0 0,-3-1 0 0,0 4 0 16,-5 2-208-16,-5 4 64 0,-2 1 896 0,1 2 176 15,-1 2 32-15,2 0 16 0,2 2-224 0,0 0-48 16,3 4-16-16,3-6 0 0,1-3-368 0,2 0-80 16,4-3-16-16,0-3 0 0,2-1-224 0,2-7 176 15,2 1-176-15,2-4 160 0,2-4 32 0,-2-1 16 16,3-3 0-16,7-6 0 0,1-3 48 0,2-1 0 15,2-1 0-15,-3-2 0 0,-4 1-128 0,0-2 0 16,-5 1-128-16,-4 6 192 0,-2-2-192 0,1-1 128 16,-1 1-128-16,0 5 0 0,-2-4 192 0,0 4-64 15,-1 2-128-15,-4 6 192 0,0 0-192 0,0 0 0 0,-1 13 0 0,-3 1 0 16,-1 4 128-16,0 3 0 16,-2 5-128-16,0 5 192 0,-1 8 48 0,-2-1 0 0,-5 4 0 15,-6 15 0-15,1-3-48 0,0-1-16 0,0-5 0 16,4-6 0-16,3-3 16 0,3-3 16 0,0-4 0 0,5-6 0 15,-2-3-208-15,4-4-192 0,0-4 48 0,6-3 0 32,-3-12-496-32,0 0-80 0,10 4-32 0,2-7-10096 0,2-4-2016 0</inkml:trace>
  <inkml:trace contextRef="#ctx0" brushRef="#br0" timeOffset="15483.71">23155 2212 27647 0,'0'0'2448'0,"2"9"-1952"15,-2-9-496-15,0 12 0 0,-2 2 0 0,-3 2 0 16,-4 1-208-16,-1 3 64 0,-2 5 832 0,1 1 160 16,-4 4 48-16,-2 6 0 0,-2 3 64 0,-1 5 32 15,-2 1 0-15,-7 18 0 0,2-4-432 0,3-3-96 16,4-2-16-16,3-5 0 0,2-6-256 0,3-2-64 15,3-4-128-15,4-5 192 0,3-4-192 0,2-7 128 16,2-2-128-16,3-3 0 0,2-6 0 0,2 0 0 0,1-6 0 16,1-2 0-1,2-2-384-15,0-3-80 0,1-4-16 0,0-4 0 16,0-1-2480-16,-2-2-496 0</inkml:trace>
  <inkml:trace contextRef="#ctx0" brushRef="#br0" timeOffset="15655.16">22781 2769 22111 0,'0'0'976'0,"0"0"208"0,0 0-944 0,0 0-240 0,0 0 0 0,14 0 0 16,-1-1 1072-16,2 0 160 0,3-1 48 0,-4 2 0 15,4 0-256-15,3 0-64 0,3-1 0 0,3 0 0 16,6-1-432-16,0 1-80 0,0-4-32 0,14-5 0 16,-5 0-416-16,-5 0 0 0,-5-1 0 0,-3 1-14064 15</inkml:trace>
  <inkml:trace contextRef="#ctx0" brushRef="#br0" timeOffset="15944.59">23570 2121 21183 0,'18'-5'1888'0,"-5"1"-1504"16,3-2-384-16,6 2 0 0,5 1 1536 0,-1-1 224 15,-1-1 48-15,-2 3 16 0,-3-2-784 0,0 1-144 16,-1 3-48-16,0 0 0 0,0 2-64 0,-6 1-16 16,0 4 0-16,6 3 0 0,-4 4-416 0,-3 0-96 15,-6 2 0-15,-2 4-16 0,-4 1-80 0,-3 2-16 16,-3 0 0-16,-3 2 0 0,-4 1 128 0,2 0 32 16,-2-1 0-16,3-3 0 0,1 0 208 0,3-4 32 15,1-4 16-15,2-1 0 0,2-1 176 0,5-2 32 16,3-1 16-16,5 0 0 0,0 0-208 0,5-2-32 0,3 0-16 15,6-3 0-15,4-3-368 0,6-1-160 0,3 0 128 0,2-2-128 16,-2-2 0-16,1-1 0 0,-1-2 0 0,-2 2 0 31,-4-2-1376-31,-3 0-256 0,-2 5-48 0,-5-3-15696 0</inkml:trace>
  <inkml:trace contextRef="#ctx0" brushRef="#br0" timeOffset="16758.75">21727 3374 8287 0,'0'0'368'0,"0"0"80"0,0 0-448 0,0 0 0 0,-6 6 0 0,1-3 0 0,-1-2 2432 0,-6 3 416 15,-1 2 80-15,-1 3 16 0,-3-2-1216 0,-1 4-256 16,-3-2-32-16,-1 2-16 0,-4 2-352 0,2-1-80 16,0 2-16-16,0 1 0 0,0 1-144 0,4 0-48 15,7-5 0-15,4 2 0 0,4 1-320 0,3-2-64 16,4 1-16-16,4 0 0 0,3-2-176 0,3-2-32 16,2 1-16-16,3-1 0 0,1 4 160 0,3 0 16 15,4-2 16-15,-3 4 0 0,-1 3-208 0,-2 3-144 16,-1-4 192-16,-4 1-192 0,-2 0 208 0,-1 1-64 15,-5 1-16-15,-2 2 0 0,-3-3-128 0,-1 0 192 16,-3 1-192-16,-2-1 192 0,-1 3 16 0,-4-2 16 16,-2 2 0-16,-4-3 0 0,-2 0 16 0,-4 0 0 15,0-1 0-15,-1-1 0 0,0-2 0 0,-1-4 0 0,-1 2 0 16,1-8 0-16,1 0-240 0,4-1 144 16,2-4-144-16,3-1 128 0,2-6 16 0,5 0 0 0,3-6 0 0,2-1 0 15,2-3-144-15,7-2 0 0,6-4 144 0,6 2-144 16,5-2 0-16,5-1-192 0,3 1 32 15,3 0 0-15,1-4-48 0,2 3-16 16,-1-4 0-16,0 3 0 0,0-2 224 0,-2 2-144 16,1-4 144-16,-12 9-128 0,3 1 128 0,1-1 0 0,-2-2 0 0,1-2 0 15,-2 0 0-15,-3 3 256 0,-5-5-64 0,-6 3-16 16,-3 2 48-16,-6 2 16 0,-4 1 0 0,-5 0 0 16,-5 0-240-16,-5 3 176 0,-3 1-176 0,-13-1 160 15,0 6-160-15,1 0-176 0,1 4 48 0,5 2 0 16,2 3-576-16,4 3-128 0,6 1 0 0,6 2-9888 15,8-6-1968-15</inkml:trace>
  <inkml:trace contextRef="#ctx0" brushRef="#br0" timeOffset="17043.07">22496 3297 25919 0,'0'0'576'0,"0"0"112"0,0 0 16 0,4 10 16 0,-9-3-576 0,-1 4-144 0,-1-1 0 0,-3 4 0 16,-1 1 1280-16,-6 8 240 16,2 1 32-16,1 4 16 0,0-1-368 0,3 1-80 15,-1 1-16-15,2-1 0 0,2 2-320 0,2 2-64 16,2-1-16-16,0 2 0 0,2 1-400 0,2-1-96 16,1-4-16-16,3-2 0 0,1-2-192 0,0-7 128 0,3 0-128 0,3 7 0 15,1-6 0-15,0 0 0 0,1-1 0 0,-2-2 0 16,3-6-192-16,-1 0-16 15,-1-4-16-15,-12-6 0 16,0 0-1312-16,0 0-256 0,0 0-48 0,0 0-16 16,0 0-896-16,-5-2-176 0,-4-3-32 0,-9-4-7984 0</inkml:trace>
  <inkml:trace contextRef="#ctx0" brushRef="#br0" timeOffset="17195.68">22278 3884 5519 0,'-17'-14'240'0,"11"7"64"0,2-4-304 0,3 2 0 0,2 0 0 16,5 3 0-16,6-2 3936 0,4 3 736 0,2 1 128 0,-4-1 48 15,5 0-2864-15,7 1-576 0,3 2-128 0,6-1 0 16,4-1-640-16,1 2-128 0,2-1-32 0,0 1 0 0,-1 1-480 0,0-2 128 15,-1 3-128-15,14 3 0 0</inkml:trace>
  <inkml:trace contextRef="#ctx0" brushRef="#br0" timeOffset="17946.68">21624 4740 6447 0,'12'-14'272'0,"-8"9"80"0,2-2-352 0,-1 3 0 0,0-2 0 0,0 1 0 16,0-1 2496-16,-5 6 448 0,0 0 64 0,0 0 32 0,0 0-1424 0,0 0-272 16,0 0-64-16,0 0-16 0,0 0-96 0,-10 14-16 15,-1-2 0-15,-3 3 0 0,-2 2 16 0,-1-2 0 16,-4 0 0-16,0 3 0 0,-2 2-256 0,1-1-48 16,1 0-16-16,0 2 0 0,2 2-240 0,4-3-48 15,4 0-16-15,3-1 0 0,3-2-112 0,9 2-32 16,5-4 0-16,3 3 0 0,5 0-96 0,2 0-32 15,2-4 0-15,5-2 0 0,2 2 96 0,0 2 16 16,0-4 0-16,0 1 0 0,1 1-128 0,-1 0 0 16,0 1-16-16,-1 0 0 0,-2 1 208 0,-2 0 32 15,-3 3 16-15,-7-6 0 0,-2 1-176 0,0-1-48 0,-4-2 0 16,0 1 0-16,-4 0-16 0,-1 0-16 0,-5-1 0 16,-5 6 0-16,1-3-64 0,-6-2-16 15,-5 4 0-15,-2-2 0 0,-4-2-160 0,1-3 160 16,-4 1-160-16,9-6 160 0,-3 1-160 0,-2 0 128 15,-1-2-128-15,-2-3 128 0,1-3-128 0,1-2 128 16,0-1-128-16,1-6 128 0,1 0-128 0,3-3 0 0,4-3 144 0,3-1-144 16,6-3 0-16,5 0 0 0,3 0 0 15,7-3-128-15,4-1 128 0,6 2-160 0,4-2 160 0,5 1-160 16,5 1 160-16,2-3-160 0,2 1 160 0,3-2-160 16,-1 2 160-16,2-2 0 0,1 5 0 0,0-2 0 15,-2 0 0-15,-3 5 0 0,-5 0 0 0,-4 1 176 16,-4 1 144-16,-5 0 16 0,-4 2 16 0,-4-1 0 15,-6-1 48-15,-4 2 16 0,-2-1 0 0,-7-1 0 0,-2 3-176 16,-5 2-48-16,-6 3 0 0,-4 0 0 0,-3 4-192 16,-13-2 0-16,2 6 0 0,-1 3 0 15,1 5-976-15,1 3-144 0,-1 4-32 16,-1 6-12336-16,2 4-2464 0</inkml:trace>
  <inkml:trace contextRef="#ctx0" brushRef="#br1" timeOffset="25128.96">7374 2811 14735 0,'0'0'1312'0,"0"0"-1056"15,0 0-256-15,0 0 0 0,0 0 192 0,0 0 0 16,5-10-16-16,-5 10 0 0,2-9 288 0,-2 9 64 16,2-10 16-16,-2 10 0 0,0-12 0 0,-2 5 0 15,2 7 0-15,-2-7 0 0,2 7-64 0,-3-6-16 16,1 1 0-16,-3 1 0 0,-2-2-48 0,0 2-16 0,-2 0 0 0,-1 2 0 15,-2-7-80-15,-12 0-32 0,0-1 0 0,0 3 0 16,-3 3-160-16,0-2-128 0,-3-2 144 0,1 5-144 16,-2-4 176-16,-1 3-176 0,-1 1 192 0,-1 1-192 15,-2-1 208-15,1-3-64 0,-2 3-16 0,-2-1 0 16,-5 1 96-16,-3-4 16 0,-2 0 0 0,-1 5 0 16,1-2-32-16,2-1 0 0,-1 1 0 0,3 0 0 15,-1 3-208-15,-1-2 0 0,-6 1 0 0,3-3 0 16,-1 1 0-16,0 0 0 0,0 2 0 0,3-1 0 15,1-1 0-15,0 2 0 0,0 0 0 0,0 1 0 16,-1 0 0-16,-2 0 0 0,2-2 0 0,-3 2 0 16,0 0 0-16,-1 1 0 0,2 0 0 0,3 2 0 15,2 1 0-15,-1 2 0 0,1 2 0 0,0-2 0 0,-4 2 0 0,-1 0 0 16,-3-1 0-16,3 0 0 0,-1 3 0 16,2 0 0-16,4 0 0 0,0-1-160 0,2 4 160 0,1-1 0 15,0-3 0-15,0 3-128 0,-2 0 128 0,0 0 0 16,-1 0 0-16,1-2 0 0,4 3 0 0,2-2 0 15,-2 3 0-15,5-1 0 0,2-3 0 0,2 4-128 16,4 0 128-16,2 1 0 0,1 2 0 0,1-1 0 16,-1-1 0-16,2 2-128 0,2-1 128 0,1 0 0 15,0-2 0-15,1 3-128 0,3 1 128 0,1-2 0 16,1 2-144-16,3-2 144 0,1 0 0 0,2 3 0 16,5 0-144-16,2 0 144 0,0-1 0 0,2 1-128 15,2 0 128-15,0 0 0 0,4 0 0 0,1 1-128 16,1 1 128-16,1 0 0 0,3-1 0 0,4 0-160 15,1-1 160-15,1 1-128 0,0 0 128 0,0 0 0 16,1 1 0-16,1-1 0 0,2-2 0 0,2 2 0 0,0 2 0 0,4-1 0 16,-1 0 0-16,1 0-128 0,2-3 128 0,2 1 0 15,1 1 0-15,2 0 0 0,1 0 0 0,1-1 0 16,2-3 0-16,-1 2 0 0,-3-3 0 0,1-1 0 16,2 1 0-16,3 0 0 0,2-3 0 0,3 3 0 15,3 3 0-15,1-2 176 0,1-3-176 0,-1 1 192 16,-2-3-192-16,0 3 160 0,-1-4-160 0,4 2 160 15,2 2-160-15,2-3 0 0,3 2 0 0,-1 2 128 16,2-4-128-16,-4 3 0 0,-1-6 0 0,-2 3 0 16,2-1 0-16,1 3 128 0,1 3-128 0,3-4 0 15,4-3 0-15,-1 3 0 0,-1-2 128 0,-1 3-128 16,-1-3 0-16,1 2 0 0,0 2 144 0,3-3-144 16,3 1 0-16,-3 0 128 0,-2 1-128 0,-2 2 0 0,-2-1 0 15,-1 0 128-15,-1 1-128 0,2 0 0 16,-1 1 0-16,4 0 0 0,-1-1 0 0,-2 1 128 0,-6-2-128 0,1-1 0 15,-1-2 0-15,0 4 0 0,2 2 0 0,2 0 0 16,1-4 0-16,-3 1 0 0,1 0 0 0,-2-3 0 16,-3 3 0-16,1-1 128 0,-1-3-128 0,1 4 0 15,0 2 0-15,1 2 0 0,1-1 0 0,0-1 128 16,1-2-128-16,-3 1 0 0,-4 1 0 0,1 3 0 16,-1 0 0-16,-1-3 0 0,1-3 0 0,1 2 0 15,0 0 0-15,1 2 0 0,-1-1 0 0,0 1 0 16,-4 0 0-16,1-4 0 0,-1 0 0 0,-2-2 144 0,1 2-144 15,1 2 0-15,-1 2 208 0,3 1-64 16,2 1-16-16,-1-2 0 0,-1-2-128 0,-4 2 128 0,2-3-128 16,-3 1 128-16,0-1-128 0,2 1 0 0,1 3 0 15,0-1 128-15,1-2-128 0,5 3 0 0,0-1 0 0,1-1 0 16,0-2 0-16,-2 0 128 0,-2 0-128 0,0-2 0 16,-1 2 0-16,2 1 0 0,-1 1 128 0,3-4-128 15,2 1 0-15,0 2 0 0,0 0 0 0,-4-1 128 16,-2 1-128-16,1 1 0 0,1 1 0 0,-1 2 0 15,2-3 0-15,0 1 0 0,3-4 0 0,-1 4 0 16,-1-1 0-16,-2 0 0 0,-1 2 0 0,1-2 0 16,-3-1 0-16,1 4 0 0,0-3 0 0,0 1 0 15,0 1 0-15,2 1 0 0,1-2 0 0,-1 2 0 16,1 1 0-16,0-1 0 0,-6-3 0 0,0 2 0 16,2 0 0-16,0-1 0 0,0-4 0 0,2 5 0 0,4 1 0 15,0-2 0-15,0 1 0 0,-2-2 0 16,-3 0 0-16,0 2 0 0,0-2 0 0,1 0 0 0,-2-3 0 0,1 1 0 15,0 0 0-15,3 3 0 16,2-1 0-16,-1 0 128 0,-2 1-128 0,-2-3 0 0,-2 1 208 16,1-2-32-16,1 1-16 0,0 2 0 0,-2 0-32 15,4 0 0-15,0-1 0 0,1 2 0 0,-1-2-128 0,-2 0 128 16,-2-4-128-16,-1 1 128 0,0 3-128 0,0 0 0 16,-2-1 144-16,0 0-144 0,0 1 0 0,1-4 128 15,2 2-128-15,-2 2 0 0,-1 0 128 0,1-1-128 16,-5 0 128-16,-1 1-128 0,-3-3 128 0,1 2-128 15,0 0 160-15,0-1-160 0,-2 1 144 0,1 1-144 16,-2-1 128-16,3-3-128 0,2 1 128 0,-1 1-128 16,-1-3 0-16,2 2 128 0,1-1-128 0,-2 0 0 0,-5-1 144 15,-1-2-144-15,-2-5 0 0,3 3 0 0,-1-2 0 0,1 1 128 16,-4-2-128-16,1 1 0 0,0-2 128 0,2 0-128 16,-2-2 0-16,2 0 128 0,1-3-128 0,-2 0 0 15,-1 0 0-15,0 1 144 0,0 0-144 0,-3-1 0 16,-2-6 128-16,-3 4-128 0,-1-4 0 0,-1 2 0 15,-2-4 128-15,-3 4-128 0,1-4 0 0,-1 1 0 16,0-1 160-16,0-2-160 16,-1-1 128-16,0 0-128 0,-2-1 928 0,0 0 96 0,-1-4 32 0,-1 1 0 15,-3 1-1632 1,2-1-336-16,-2-2-64 0,-1-2-16 0,0-2 832 0,-1 1 160 0,-2-4 0 0,-1 4 0 16,-1 1 0-16,-2-3 128 0,-2 1-128 0,-1 2 0 15,-3-5 128-15,2 5-128 0,-2 2 128 0,-1-5-128 0,-4 1 160 16,0-3-160-16,2 3 192 0,-2-2-192 0,-3 4 176 15,1 0-176-15,-1-1 160 0,1 0-160 0,-4 1 144 16,-1-3-144-16,-3 4 128 0,-2 0-128 0,0 0 128 16,-2-2-128-16,-3 1 0 0,3-3 128 0,-2-1-128 0,-2 0 0 15,0 3 0-15,0 3 0 0,1-2 0 0,-3-2 0 16,0 3 0-16,0-1 0 0,-2-4 0 0,-1 4 128 16,-3 3-128-16,-2-2 0 0,-3 1 0 0,2 0 0 15,0 1 0-15,1 0 0 0,0 1 0 0,0-1 128 16,-1 0-128-16,2 4 0 0,-1 0 0 0,-1 0 0 15,-3-1 0-15,-2-1 0 0,-3-1 0 0,1 0 0 16,1 2 0-16,1-1 0 0,-2 3 0 0,2-1 0 0,-1 2 0 16,1 0 0-16,-1-1-128 0,-4-1 128 15,-1-2 0-15,0 2 0 0,1 1 0 0,2 1 0 0,2 0 0 16,-1 0 0-16,0-1 0 0,1 2 0 0,-1 2 0 16,-1-2 0-16,1-1 0 0,-4 1 0 0,2 3 0 15,1-4 0-15,0 0 0 0,3 3 0 0,1-2 0 0,1 3 0 16,-1 1 0-16,1-2 0 0,-4 1 0 0,-2-2 0 15,-3 4-144-15,1-3 144 0,1-2-192 0,1 3 192 16,1-1-208-16,2 3 64 0,0-2 16 0,0 5 0 16,-3-5 128-16,-3 1-128 0,-2-1 128 0,0 2-128 15,1-2 128-15,2 2 0 0,2-2 0 0,4 5-128 16,1 0 128-16,-3 0 0 0,-2 0 0 0,-1 1 0 16,-1-4 0-16,3 2 0 0,4 1 0 0,2-2 0 15,1 2 0-15,2 3 0 0,1-2 0 0,0-2 0 16,1-1 0-16,1 2 0 0,-2-2 0 0,-1 0 0 15,-1 1 0-15,3-2 0 0,1 2 0 0,1-2 128 16,1 3-128-16,-1 1 0 0,0-1 0 0,3 0 0 0,1 1 0 0,3 1 0 16,-1-4 0-16,0 0 0 0,-3 1 0 0,0-1 0 15,2 0 0-15,-2 1 0 0,-2-3 0 0,1 4 0 16,3 0 0-16,1-3 0 0,1 5 0 0,-1 0 0 16,1-1 0-16,2-3 128 0,1 0-128 0,1 0 0 15,2-1 0-15,0 3 0 0,-5-3 0 0,2 2 0 16,0-3 0-16,-2 0 0 0,-1-2 0 0,1 1 0 15,-3-4 0-15,2 0 0 0,1 3 0 0,1-1 0 16,-2-2 0-16,2-2 0 0,0 0 0 0,1-1 0 16,0 2 0-16,1-3 0 0,2-3 0 0,-1 0 0 0,1 1 0 15,1 0 0-15,-6-3 0 0,2-3 144 0,-2 1-144 16,-1-3 0-16,0 3 128 0,-4-5-128 0,2 6 0 16,0-2 0-16,0 0 0 0,0-1 128 15,-1 1-128-15,1 2 0 0,-2-3 144 0,2 2-144 0,0-5 0 0,-1 4 144 16,-8-4-144-16,1 1 160 0,-1 0-160 0,2-2 160 15,0-2-16-15,1 0 0 0,-1-2 0 0,0 2 0 16,0 2-144-16,2 1 160 16,0 0-160-16,-1 5 160 0,-2-2-32 0,-1 2-128 0,-4 2 192 0,2-1-64 15,-3 4-128-15,4 0 0 0,-1 3 144 0,4 1-144 16,-1 5 0-16,3 0 0 0,2 4 0 0,3 2 0 16,3 8-224-16,2-2-16 0,0 0 0 0,1 3-14912 15</inkml:trace>
  <inkml:trace contextRef="#ctx0" brushRef="#br1" timeOffset="25736.21">10482 3461 6447 0,'-9'-9'272'0,"5"2"80"0,4 7-352 0,-4-5 0 0,4 5 0 0,-1-10 0 0,0 2 2320 0,3-2 400 16,-2 10 80-16,7-7 16 0,-7 7-1744 0,12-5-352 16,0-1-64-16,-1 3-16 0,1-1-256 0,2 0-64 15,0 1-16-15,0 3 0 0,1 3 80 0,-1 1 32 16,4-2 0-16,3 3 0 0,3 3 96 0,3-2 32 15,1 5 0-15,2-1 0 0,2 2-128 0,6 2-32 16,2 0 0-16,2 0 0 0,-2 3-224 0,2-1-160 16,2 2 192-16,-4 0-192 0,0 1 128 0,-1-2-128 15,2-3 0-15,2 0 0 0,-1-3 128 0,4 3-128 0,4 0 0 16,4 1 0 0,1-1-368-16,-1-1-176 0,1-2-32 0,-2 2-10128 0</inkml:trace>
  <inkml:trace contextRef="#ctx0" brushRef="#br1" timeOffset="26352.19">15778 4533 8287 0,'0'0'368'0,"-8"-1"80"0,-1-2-448 0,9 3 0 0,-9-1 0 0,9 1 0 16,-9 1 1200-16,9-1 144 0,0 0 48 0,0 0 0 15,0 0-752-15,0 0-128 0,0 0-48 0,0 0 0 16,0 0 48-16,6 8 0 0,2 2 0 0,2-3 0 15,1-1-64-15,2-1 0 0,-1-2 0 0,0 2 0 16,2 1-288-16,-1-1-160 0,0-1 160 0,-1 1-160 0,1 1 128 16,0-1-128-16,0 2 0 0,2 0 0 0,3 0 320 0,-3 2-48 15,1-2 0-15,1 4 0 0,1-5-64 0,0 4-16 16,-1-1 0-16,1 1 0 0,-1-4-192 0,0 2 0 16,1 0 0-16,0-2 0 15,1 3-736-15,-1-3-96 0</inkml:trace>
  <inkml:trace contextRef="#ctx0" brushRef="#br1" timeOffset="27333.59">15617 3267 3679 0,'0'0'320'0,"0"0"-320"0,0 0 0 0,0 0 0 16,0 0 2528-16,8 12 432 0,-8-12 96 0,10 12 16 15,-3-1-1712-15,4 1-336 0,0-1-64 0,2 0 0 16,-1 0-368-16,2-2-64 0,2 4-16 0,2-2 0 16,-1 1-272-16,1 1-64 0,0-2-16 0,0-2 0 15,0 0-160-15,-1-3 0 0,2 3 0 0,2 0 0 32,-1 0-576-32,3 0-160 0,2 2-32 0,2-4 0 0</inkml:trace>
  <inkml:trace contextRef="#ctx0" brushRef="#br1" timeOffset="28385.94">18411 4161 6447 0,'0'0'576'0,"0"0"-576"16,0 0 0-16,0 0 0 0,0 0 1840 0,0 0 256 0,9-4 48 0,0 3 16 15,-9 1-1264-15,12 0-256 0,-1 0-64 0,0 2 0 16,1 2-368-16,-1 2-80 0,2-2 0 0,-1-1-128 16,1-1 0-16,2 2 0 0,2 1 0 0,1 0 0 15,1 3 160-15,1 2-160 0,0-5 128 0,3 4-128 16,0-1 0-16,3 2 0 0,-1-2 0 0,2 3 0 16,3-1 128-16,1 3-128 0,1 1 0 0,1-4 128 15,0-1 48-15,-2-1 0 0,0-1 0 0,-1-2 0 16,0 4 80-16,1-2 0 0,1 0 16 0,0 3 0 15,1 4-32-15,0-2-16 0,1 2 0 0,3 0 0 16,3-4-96-16,2 1 0 0,0 1-128 0,-2-3 192 16,-2 2-192-16,0-1 0 0,-1 2 0 0,0 0 0 15,1-1 0-15,0 0 0 0,-1 4 0 0,3 2 0 0,0 1 128 16,1-1-128-16,0 0 0 0,1-1 0 0,-2-4 0 16,1 1 0-16,-4 1 0 0,0-2 0 0,-4 1 0 15,1 1 0-15,-1 0 0 0,3-1 0 0,-1 2 0 0,0-1 0 16,-1 1 0-16,3 2 0 0,2-2 128 0,1 0-128 15,-1-2 0-15,-2 0 144 0,-3-3-144 0,-1-1 128 16,-1 3-128-16,0-1 128 0,-2-1-128 0,-2 2 0 16,-1 0 0-16,0 1 0 0,-2 1 208 0,-1-4-32 15,0 2-16-15,1 1 0 0,-1-3-32 0,0 2-128 16,1 0 192-16,0 0-64 0,-4 1 64 0,-1 1 0 16,0-6 0-16,-1 4 0 0,-2-1-16 0,-1-3 0 15,-4 0 0-15,-1 1 0 0,-3-2-16 0,1 3 0 0,-4-1 0 16,-5-9 0-16,7 9-160 0,-7-9-176 15,1 13 48-15,-1-13-10176 0</inkml:trace>
  <inkml:trace contextRef="#ctx0" brushRef="#br1" timeOffset="30986.33">1642 10463 6447 0,'0'0'272'0,"3"-8"80"0,-2 1-352 0,2-2 0 16,-1 2 0-16,-1 2 0 0,2-4 1984 0,-2 3 336 15,2 0 64-15,-3 6 16 0,0 0-1024 0,0-8-208 16,0 3-32-16,0 5-16 0,0 0-64 0,0 0-16 16,0 0 0-16,-7-1 0 0,7 1-176 0,-8 2-32 15,-3 5-16-15,4 3 0 0,-2-3-272 0,-3 5-48 16,-3 3-16-16,-1 2 0 0,-2 0 16 0,-1 5 0 16,-2 3 0-16,-1 6 0 0,-4 3-16 0,1 4 0 0,-2 9 0 0,3-1 0 15,-2 6-144-15,1 4-16 0,1 6-16 0,1 3 0 16,1 1-80-16,6-1-16 0,3-3 0 0,2 2 0 15,2-4 192-15,4-2 48 0,3-3 0 0,2 1 0 16,2-3-96-16,3 1-16 0,2-4 0 0,6 0 0 16,0-2-160-16,3-4-48 0,2 1 0 0,1-7 0 15,0-1-128-15,2-2 192 0,0-1-192 0,1-6 192 0,-1-1-192 16,2-6 0-16,0-2 0 0,1-2 0 0,4-1-144 0,-3-3-112 16,-1-5-32-16,7-1 0 15,-3-7-2128 1,-3-6-416-16</inkml:trace>
  <inkml:trace contextRef="#ctx0" brushRef="#br1" timeOffset="31326.27">2284 10669 14735 0,'0'0'1312'0,"7"-7"-1056"0,0 2-256 0,0-2 0 15,-1 2 768-15,-1 0 80 16,-5 5 32-16,0 0 0 0,0 0 400 0,0 0 64 16,0 0 32-16,5 6 0 0,-1 8-128 0,-2 4-32 15,-2 2 0-15,0 4 0 0,-2 5-144 0,-2 6-48 16,-1 4 0-16,-3 7 0 0,1 2-128 0,-1 7-16 0,-1 8-16 0,2 3 0 15,-2 2-384-15,0 2-80 0,-1 0-16 0,1-2 0 16,0 0-224-16,1-9-160 0,-1-1 192 0,2-4-192 16,0-5 128-16,4-4-128 0,-3-4 0 0,3-5 0 15,1-5-256-15,2-5-128 0,3-3 0 0,1 6-16 16,2-10-1952 0,2-6-384-16</inkml:trace>
  <inkml:trace contextRef="#ctx0" brushRef="#br1" timeOffset="31575.83">3199 10926 30863 0,'0'0'1360'0,"0"0"304"0,0 0-1344 0,0 0-320 0,4 7 0 0,-1 7 0 16,-2 1 0-16,-1 4-160 15,0 3 16-15,-1 6 0 0,-2 1 272 0,-1 4 64 16,-1 3 16-16,0 5 0 0,0 4-48 0,-1 1-16 16,-3 2 0-16,0 2 0 0,1 0-144 0,-1-5 128 15,-1 1-128-15,-2 10 128 16,1-8-560-16,4-8-112 0,-1-6-32 0,3-12-8512 16,1-3-1696-16</inkml:trace>
  <inkml:trace contextRef="#ctx0" brushRef="#br1" timeOffset="31762.4">2819 11361 30399 0,'0'0'2704'0,"0"0"-2160"16,11 0-544-16,1-1 0 0,6 0 0 16,5 0 0-16,5-2 0 0,5-2 0 0,4 1 0 0,3 0 0 15,2 1 0-15,0-5 0 0,-1 2 0 0,0 1 0 16,-2-3 0-16,3 2-8896 15,-4 0-1904-15</inkml:trace>
  <inkml:trace contextRef="#ctx0" brushRef="#br1" timeOffset="32140.22">3989 10797 25631 0,'0'0'1136'0,"4"-9"224"0,2-1-1088 0,4 1-272 15,3-1 0-15,3 2 0 0,3-2 0 0,3 3 0 0,1-4 0 0,0 4 0 16,1-3 240-16,-1 3-16 0,-2 6 0 0,1 0 0 16,-2 2 0-16,-1 3 0 0,-1 7 0 0,-1 3 0 15,-3 4-224-15,-3 4 0 0,-2 2 128 0,-5 9-128 16,-5 2 192-16,-6 7 0 0,-3 3 0 0,-4 1 0 15,-2 4-16-15,-5 3-16 0,-7 0 0 0,-2-2 0 16,-3-2-16-16,0-4 0 0,-2-1 0 0,5-6 0 16,-1-3 576-16,5-6 112 0,2-1 32 0,4-4 0 15,4 2-320-15,4-5-64 0,6-3-16 0,4 0 0 16,3-2-320-16,5-2-144 0,3-2 128 0,4 0-128 0,5 1 0 16,2-3 0-16,5 2 128 0,2-2-128 0,2-1 0 0,2 0 0 15,1 0 0-15,-2-4 128 0,-1 1-128 0,2-1 0 16,1-1 0-16,6-2 0 15,-6-3-256-15,-1 0-144 0,-3 0-32 0,-1-3-14416 0</inkml:trace>
  <inkml:trace contextRef="#ctx0" brushRef="#br1" timeOffset="32509.95">5185 10535 20271 0,'0'0'1792'0,"-3"-6"-1424"0,1 1-368 0,2 5 0 16,0 0 1152-16,0 0 144 0,-5 2 48 0,-2 7 0 15,0 1-336-15,-3 7-64 0,-2 6-16 0,-2 4 0 16,-1 6-32-16,0 2-16 0,-1 5 0 0,1 5 0 16,0 2-144-16,0 5-32 0,-1 3 0 0,2 6 0 15,2 1-304-15,0 5-64 0,2-4-16 0,0 2 0 16,4 0-192-16,0-6-128 0,5-3 128 0,0-5-128 16,1-5 0-16,2-7 0 0,2-4 0 0,1-7-128 15,3-4-128-15,0-3 0 0,1-4-16 0,5 0 0 16,0-7-1072-16,-1-7-224 0,1-3-32 15,-2-5-12048-15</inkml:trace>
  <inkml:trace contextRef="#ctx0" brushRef="#br1" timeOffset="32660.73">4824 11351 23951 0,'-14'-1'2128'0,"14"1"-1696"0,0 0-432 0,0 0 0 0,0 0 848 0,0 0 96 15,9-5 16-15,4 1 0 0,3-3-320 0,6 0-64 16,3 1-16-16,4-4 0 0,6 1-256 0,4-3-48 15,0 1-16-15,6 2 0 0,2-4-240 0,-1 3 0 16,1-3 128-16,-3-1-9104 16,-2 4-1824-16</inkml:trace>
  <inkml:trace contextRef="#ctx0" brushRef="#br1" timeOffset="32995.44">5526 10073 17503 0,'1'-3'1552'0,"-1"3"-1232"0,7-2-320 0,5 2 0 15,2 1 1744-15,5 4 304 0,1 3 48 0,4 2 16 16,3 2-1296-16,2 5-256 0,3 5-48 0,1 3-16 15,0 7-256-15,0 6-48 0,3 5-16 0,-1 3 0 16,-1 3-48-16,-3 9-128 0,0 8 192 0,-3 4-64 16,-3 6 192-16,-4 10 48 0,-4 5 0 0,0 3 0 0,-6 5 208 0,-1 0 32 15,-4 4 16-15,-3-5 0 0,-4-3-48 0,-4-5 0 16,-1-5 0-16,-3-3 0 0,-4-7-272 0,0-4-64 16,-4-7-16-16,-1-3 0 0,-1-6 16 0,-2-4 0 15,2-2 0-15,-1-4 0 16,1-4-1376-16,4-7-272 0</inkml:trace>
  <inkml:trace contextRef="#ctx0" brushRef="#br1" timeOffset="33674.15">7234 10218 4607 0,'-1'-18'400'0,"1"13"-400"16,0-3 0-16,0 0 0 0,0-1 3280 0,-4 3 576 15,-1 4 112-15,0-1 32 0,-3-1-2336 0,-1 2-480 16,-1 4-96-16,-1 3 0 0,-2 2-672 0,-1 5-128 0,-4 6-32 0,-1 4 0 16,-3 7 208-16,1 5 48 0,-5 8 0 0,0 7 0 15,-1 3 192-15,-1 6 64 0,0 10 0 0,0 3 0 16,0 4-192-16,0 2-48 0,5 7 0 0,4-3 0 16,1 2-320-16,6-2-64 0,4-3-16 0,6-3 0 15,4-3-128-15,6-3 192 0,6-8-192 0,3-2 192 16,5-11-192-16,6-4 192 0,6-3-192 0,6-4 192 15,0-7-192-15,5-4 0 0,3-5 0 0,22 0 0 16,0-9-1280-16,-8-5-144 0,-7-8-32 0,-21-6 0 16</inkml:trace>
  <inkml:trace contextRef="#ctx0" brushRef="#br1" timeOffset="34180.9">8276 10573 18431 0,'-16'-8'816'0,"8"4"160"0,-2-1-784 0,-3 0-192 16,-2-1 0-16,-3 5 0 0,-2 2 672 0,-2 5 96 16,-1-1 0-16,-2 6 16 0,-4 3 0 0,-2 8 0 15,-1-1 0-15,-1 3 0 0,-2 4 144 0,3 2 32 0,-1 1 0 0,4 1 0 16,3 2-192-16,5-6-16 0,3 3-16 0,6 2 0 15,6-4-384-15,7-2-80 16,4 1-16-16,7-3 0 0,6 2-112 0,2-3-16 0,7-4-128 16,3 3 192-16,3 2 32 0,3-3 0 0,1 4 0 0,1-1 0 15,0-3-48-15,-2 2-16 0,-2 3 0 16,-4-2 0-16,-2 3-160 0,-2 0 128 0,-7 1-128 0,-6 2 128 16,-3-3-128-16,-8 1 128 0,-6 1-128 0,-4-3 128 15,-1 0 224-15,-7-3 32 0,-3 3 16 0,-6-2 0 16,-4-3 0-16,-3-1 0 0,-4 0 0 0,-1-1 0 0,-2-6-128 15,-2-3-16-15,-1-3-16 0,1-4 0 16,0-8-48-16,4-4-16 0,3-2 0 0,4-2 0 0,5-7-176 0,3-4 0 16,8-4 144-16,7-5-144 0,4 0 0 0,6-2-240 15,7-3 48-15,6-1 0 0,9-1-16 0,5-5 0 16,7-4 0-16,4 1 0 0,2 0-32 0,3-2 0 16,1-4 0-16,0 3 0 0,0 1 240 0,-1 3 0 15,-3-1-160-15,-3 6 160 0,-3-4 0 0,-6 4 0 16,-7 1 0-16,-6 3 0 0,-6 1 0 0,-5 3 256 15,-7 0-32-15,-5 6-16 0,-5-1-48 0,-6 7-16 16,-7 1 0-16,1 3 0 0,-5 3-304 0,-2 8-64 16,-2 1-16-16,-12 3 0 15,3 4-2496-15,7 3-496 0</inkml:trace>
  <inkml:trace contextRef="#ctx0" brushRef="#br1" timeOffset="34481.29">9256 10301 24879 0,'0'0'2208'0,"2"13"-1760"0,0 0-448 0,-1 0 0 0,1 1 576 0,-1 7 48 0,-1 6 0 0,-1 5 0 16,-4-1 144-16,0 4 16 0,-6 3 16 0,4 4 0 15,-5 5-96-15,2 5 0 0,-3 3-16 0,1 1 0 16,-1 5-160-16,2 1-16 0,-1 3-16 0,1-3 0 16,-2 3-304-16,2-6-48 0,-1-1-16 0,4-6 0 0,5-3-128 15,-1-7 0-15,4-4 0 0,2-2 128 0,2-7-128 16,1-3 0-16,2-2 0 0,5-6 128 16,0-4-128-16,2-3-224 0,1-1 48 0,7-5 16 15,-2-3-1872-15,-1-6-368 0,-2-8-80 16</inkml:trace>
  <inkml:trace contextRef="#ctx0" brushRef="#br1" timeOffset="34642.26">8683 11007 28559 0,'0'0'2544'0,"0"0"-2032"16,0 0-512-16,9-3 0 0,4 1 1152 0,6 2 128 0,6-2 16 0,6 0 16 15,4-4-1056-15,5-2-256 0,2-5 0 0,3 2 0 16,4-4 0-16,3-2 0 15,5-1 0-15,28-7-14816 0</inkml:trace>
  <inkml:trace contextRef="#ctx0" brushRef="#br1" timeOffset="35176.93">9612 9998 9215 0,'0'0'400'0,"-1"-11"96"0,1 1-496 0,1-2 0 16,2 0 0-16,1 3 0 0,1 0 2544 0,1 4 400 15,-1 1 96-15,3 2 16 0,1 1-1856 0,1 3-368 16,5 2-80-16,2 5-16 0,3 2-96 0,5 5 0 16,7 5-16-16,4 6 0 0,2 1 16 0,3 7 0 15,3 9 0-15,1 3 0 0,-1 5-192 0,0 5-16 16,0 5-16-16,-4 6 0 0,-1 5 32 0,-6 5 0 16,-4 5 0-16,-3-2 0 0,-3 4 160 0,-5-2 32 0,-3-6 16 15,-6 1 0-15,-5-1 224 0,-8-6 32 0,-3-4 16 0,-6-3 0 16,-4-4-272-16,-5 0-48 0,-6-6-16 0,-18 19 0 15,-4-12-320-15,-3-5-64 0,-2-8-16 0,-3-5 0 0,-5-6-416 0,5-6-96 16,5-7 0-16,4-6-16 16,5-9-1904-16,4-7-368 0,6-4-80 15</inkml:trace>
  <inkml:trace contextRef="#ctx0" brushRef="#br1" timeOffset="35592.07">11398 10093 15663 0,'0'0'1392'0,"-6"-1"-1120"0,-3-2-272 16,-1 1 0-16,0 2 864 0,-2 2 112 16,-2 1 32-16,-1 7 0 0,-2 0-80 0,-2 5-16 0,-1 6 0 0,0 4 0 15,-5 2 240-15,0 6 32 0,-2 4 16 0,1 3 0 16,-1 9-16-16,-1 7 0 0,0 6 0 0,1 5 0 15,3 7-544-15,0 6-128 0,5 1 0 16,-1 4-16-16,1-1-368 0,3-4-128 0,4 2 0 0,4-6 144 16,3-3-144-16,6-7 0 0,3-4 144 0,5-4-144 15,6-4 0-15,3-10 144 0,4-2-144 0,3-7 0 16,4-4 0-16,4-3-272 0,2-6 16 0,1-3-9520 16,3-6-1904-16</inkml:trace>
  <inkml:trace contextRef="#ctx0" brushRef="#br1" timeOffset="35927.19">11973 10179 16575 0,'5'-17'736'0,"-1"6"160"0,-1 4-720 0,3 0-176 0,0 0 0 0,-6 7 0 16,0 0 1392-16,0 0 240 0,0 0 48 0,0 0 16 15,0 14-224-15,-3 4-64 0,-2 4 0 0,-2 9 0 16,-4 3-336-16,0 4-80 16,0 7-16-16,-2 4 0 0,-2 5 48 0,-2 9 0 0,-1 6 0 15,-1 5 0-15,0 1-192 0,-4 6-48 0,3 3 0 0,-3 2 0 16,0 3-464-16,2-2-112 0,-5-7-16 0,3-8 0 15,4-6-192-15,1-6 0 0,3-8 0 0,6-21 0 16,0 1 0-16,0-7-320 0,2 0 64 0,-3 1 0 16,7-7-1424-1,1-9-288-15,2-10-48 0</inkml:trace>
  <inkml:trace contextRef="#ctx0" brushRef="#br1" timeOffset="36396.06">12716 10186 28559 0,'-10'-4'1264'0,"10"4"272"16,0 0-1232-16,0 0-304 0,-9 0 0 0,3 6 0 0,-2 6 384 0,1 6 0 15,-4 1 16-15,1 5 0 0,-4 2-272 0,-2 6-128 16,-5 3 0-16,-1 4 128 0,-4 4 112 0,-2 8 16 16,-4 2 0-16,1 11 0 0,-1 6 0 0,5 7 0 0,0 3 0 15,5 4 0-15,0 3-128 0,5 3 0 0,5-1-128 16,3-1 192-16,1-8-192 0,6-4 0 16,7-9 0-16,1-4 0 0,6-9 240 0,5-9-48 0,2-6-16 0,7-8 0 15,2-6 192-15,5-5 32 0,5-6 16 0,3-7 0 16,2-6-80-16,0-3-16 0,-2-7 0 0,-2-5 0 15,-2-9 32-15,-1-1 0 0,-2-4 0 0,-1-3 0 16,-2-2-160-16,-2-2-48 0,-4 1 0 0,-3 0 0 16,-4-3 96-16,-7 2 16 0,-6-1 0 0,-5 2 0 0,-5 1 64 15,-4 2 0-15,-5 1 16 0,-4 9 0 0,-5 6 304 0,-2 5 48 16,-3 2 16-16,-4 7 0 0,-2 1-400 0,-3 4-80 16,-1 6-16-16,-3-1 0 0,-1 5-208 0,-1 2 0 15,-3 0 0-15,4-2 0 16,4 0-1088-16,5-2-176 0,4 1-16 0,5-5-16 15,5-2-2096-15,5-1-432 0,0-5-80 16,14 0-9152-16</inkml:trace>
  <inkml:trace contextRef="#ctx0" brushRef="#br1" timeOffset="37058.75">12955 9649 9215 0,'0'0'400'0,"-9"-5"96"0,1-1-496 0,2 0 0 15,6 6 0-15,0 0 0 0,0 0 3152 0,0 0 544 16,0 0 96-16,13-4 32 0,2 2-2416 0,3 5-464 16,3 1-112-16,1 3 0 0,5 0-160 0,4 7-32 15,4 4 0-15,1-1 0 0,-2 2-240 0,4 4-48 16,0 4-16-16,3 1 0 0,2 2 144 0,0 6 32 16,2 5 0-16,1 6 0 0,-1 7 16 0,4 2 16 15,-3 4 0-15,-3 2 0 0,-4 2-144 0,-1 3-16 16,0 3-16-16,-1 4 0 0,-5-2-144 0,-1 1-32 15,-5-1 0-15,-2-1 0 0,-2-1 160 0,-2-1 32 16,-4-2 0-16,-5 1 0 0,-2-6 32 0,-4 2 16 0,-2-5 0 0,-5 0 0 16,0-3 224-16,-5 1 48 15,-1-4 16-15,-3 1 0 0,-1-5-128 0,-4 3-16 16,0-1-16-16,-1 1 0 0,-2-1-192 0,0-1-48 16,-4-4 0-16,2 1 0 0,0 2-64 0,0-7-32 15,-2 0 0-15,0-1 0 0,0-3-32 0,-1-1-16 0,-5-6 0 0,1-3 0 16,1 2-176-16,-1-6 192 0,-1 1-192 15,1-3 192-15,3-3-192 0,2-1 0 0,0-6 0 0,4-3 0 16,3 0 0-16,2-5 0 0,3-5 0 0,1-2 0 16,2-2-1568-16,4-1-192 15,4-7-32-15,2 2-16656 0</inkml:trace>
  <inkml:trace contextRef="#ctx0" brushRef="#br1" timeOffset="38326.46">15566 10233 18831 0,'0'0'832'0,"-6"-4"176"0,6 4-816 0,-4-10-192 16,0 2 0-16,4 8 0 0,0 0 1760 0,0 0 304 16,0 0 64-16,0 0 16 0,0 0-624 0,0 0-128 0,0 0-32 15,-5 13 0-15,0 5-576 0,1 6-112 0,-1 3-32 0,1 6 0 16,1 5-16-16,3 5-16 0,-4-1 0 0,0 10 0 16,0 4-64-16,2 10-16 0,-2 3 0 0,2-19 0 15,-1 13-208-15,-1 0-32 0,-1 11-16 0,0 4 0 16,1 3-144-16,-3-1-128 0,1-1 144 0,-1-2-144 15,0 0 160-15,0-6-160 0,0 0 160 0,0-9-160 16,0-1 192-16,-2-5-48 0,0-4-16 0,2-3 0 0,-2-9-128 0,1-3-176 16,1-3 48-16,2-6 0 15,-2-1-384-15,1-8-64 0,-1-5 0 0,1-5-16 16,0 0-2464-16,6-9-480 0</inkml:trace>
  <inkml:trace contextRef="#ctx0" brushRef="#br1" timeOffset="38536.51">14895 11358 33343 0,'0'0'1472'0,"0"0"320"0,10-2-1440 16,7-3-352-16,6-1 0 0,8 2 0 0,8-1 560 0,9 0 32 16,5-1 16-16,6-1 0 0,3-3 272 0,5 1 48 0,6-2 16 0,4-3 0 15,6 0-160-15,1 1-16 0,0 0-16 16,-2 1 0-16,-2-2-272 0,1 2-48 0,0 0-16 15,-5 4 0-15,-3-1-416 0,-5 5 0 0,-4 3 0 0,16 0-12752 16,-15-1-2560-16</inkml:trace>
  <inkml:trace contextRef="#ctx0" brushRef="#br1" timeOffset="40810.42">17642 10157 14559 0,'0'0'640'0,"0"0"144"0,0 0-624 0,0 0-160 15,-6 3 0-15,-2-1 0 0,-1 0 1088 0,0 2 176 16,0 4 32-16,-1-3 16 0,-1 2-160 0,-1 5-48 16,2 0 0-16,-3 0 0 0,1 3-16 0,-2 4-16 15,-3 7 0-15,1-2 0 0,-3 6-240 0,-1 2-32 16,1 4-16-16,-1 6 0 0,-3 8-144 0,2 6-16 16,-2 4-16-16,1 7 0 0,3 7-288 0,2 6-48 15,3-1-16-15,4 5 0 0,4-1-64 0,2 0-32 16,4 1 0-16,3-9 0 0,3-2 0 0,4-7 0 15,2-8 0-15,-1-2 0 0,4-2 0 0,3-3 0 16,2-7 0-16,2-1 0 0,2-7-160 0,3-4 0 16,3-3 0-16,4-4 0 15,0-6-1712-15,1-5-368 0</inkml:trace>
  <inkml:trace contextRef="#ctx0" brushRef="#br1" timeOffset="41278.66">17975 10680 5519 0,'0'0'496'0,"0"0"-496"16,-4-1 0-16,-1-2 0 0,0 1 2112 0,0-1 336 15,0 2 64-15,5 1 16 0,0 0-1088 0,0 0-224 0,-5 0-32 0,5 0-16 16,0 0-48-16,0 0-16 16,0 0 0-16,0 0 0 0,10-1-144 0,4-2-48 0,4-1 0 0,2-1 0 15,0-5-288-15,7 3-64 0,2-5-16 0,1 2 0 16,3 1-288-16,2-4-48 0,2 2-16 0,1-2 0 16,-1-1-192-16,-1 3 144 0,-3 2-144 15,-5 0 128-15,-4 1-128 0,-4 3 0 0,-5-1 0 0,3 0 0 16,-8 2-544-16,-10 4-144 0,0 0-16 15,0 0-16-15,-12 6-2416 0,-6 5-464 0</inkml:trace>
  <inkml:trace contextRef="#ctx0" brushRef="#br1" timeOffset="41527.42">18148 10629 10127 0,'-36'18'448'0,"18"-8"96"15,-4-2-544-15,-1 6 0 0,-4 4 0 0,-2 0 0 0,1-1 2384 0,-3 2 368 16,0-1 80-16,0 3 16 0,3-2-1264 0,3 0-256 16,2 0-48-16,5-3-16 0,4-2-464 0,5 1-96 15,5-1 0-15,4-1-16 0,5-1-224 0,6-4-32 16,2 1-16-16,8 3 0 0,6-2 0 0,2 1 0 15,3-2 0-15,3 4 0 0,3 2-176 0,2 3-48 16,-1 1 0-16,-1 0 0 0,-1 3 64 0,-3 1 0 16,-2 2 0-16,-4 1 0 0,-4 3 256 0,-3 0 48 15,-5 2 16-15,-4 0 0 0,-5 1 16 0,-3-3 16 16,-4 2 0-16,-5-1 0 0,-5-3-16 0,-4 2 0 16,-4 0 0-16,-4-3 0 0,-2 2-208 0,-4-3-32 15,-1-1-16-15,-1 1 0 0,-2-4-160 0,1-3-48 16,2-1 0-16,0-7 0 0,5-1-128 0,-2-7 0 0,1-3-160 0,-6-5 160 31,7-7-2656-31,6-4-432 0,7-3-96 0</inkml:trace>
  <inkml:trace contextRef="#ctx0" brushRef="#br1" timeOffset="41814.89">19033 10732 20271 0,'0'0'896'0,"0"0"192"0,0 7-880 0,-3 5-208 0,0 4 0 0,1 3 0 0,-1 0 960 0,0 2 128 15,-4 6 48-15,5 1 0 0,-2 3 464 0,-1 0 80 16,0 1 32-16,0 4 0 0,-2 4-416 0,1 1-80 15,-2 1 0-15,1 1-16 0,-4-1-640 0,4 0-128 16,-1 1-32-16,1-6 0 0,-2 0-400 0,2-3 0 16,2-3 0-16,0 8 0 15,0-7-944-15,1-8-272 0,2-6-48 0,0-12-13584 16</inkml:trace>
  <inkml:trace contextRef="#ctx0" brushRef="#br1" timeOffset="41966.88">18600 11273 18431 0,'0'0'1632'0,"9"-3"-1312"16,3 2-320-16,3-3 0 0,5-2 1776 0,3-1 272 0,5 2 64 0,3-4 16 15,4 2-944-15,2-5-192 0,1 1-32 0,3 1-16 16,-5-3-432-16,-1 4-96 16,-3-3-16-16,0 2-9376 0,-2 1-1888 15</inkml:trace>
  <inkml:trace contextRef="#ctx0" brushRef="#br1" timeOffset="42391.61">19550 10483 28559 0,'-3'8'2544'0,"0"3"-2032"16,-1 6-512-16,-1 2 0 0,-2 1 0 0,0 4 128 15,0 3-128-15,-2-2 0 0,1 3 544 0,-1-1 64 16,1 1 16-16,2 0 0 0,1-4-112 0,2 0 0 16,3-2-16-16,3 0 0 0,2-3-336 0,1-3-160 15,3-6 160-15,1 2-160 0,1-5 192 0,2 2-64 16,1-6-128-16,4-3 192 0,1-4-16 0,1-4-16 16,1 1 0-16,-1-3 0 0,0-3-160 0,3-1 192 15,-2-1-192-15,-2-3 192 0,-2 0-192 0,-1-1 0 16,-2 0-160-16,-2 0 160 0,0-2-176 0,-1 2 176 15,-1 3-192-15,-1 2 192 0,-1 0-256 0,-2 5 48 16,-1 1 16-16,-5 8 0 0,0 0 192 0,0 0-176 0,-2 9 176 0,-3 1-160 16,-3 8 288-16,-1 4 48 0,-1 5 16 15,0 3 0-15,-1 2 224 0,-2 5 48 16,-1 5 16-16,-3-2 0 0,-1 7-16 0,1-1 0 16,-2 5 0-16,-2 2 0 0,-2 2-128 0,2 0-16 15,2-2-16-15,0-2 0 0,1 0-304 0,4-8 160 0,-1-6-160 16,3-3 128-16,3-1-384 0,4-1-96 0,0-9-16 0,3-3-10688 15,0-6-2128-15</inkml:trace>
  <inkml:trace contextRef="#ctx0" brushRef="#br1" timeOffset="42765.28">20343 10472 28559 0,'0'0'2544'0,"0"0"-2032"16,0 0-512-16,5-7 0 0,-1 2 256 0,-4 5-32 16,0 0-16-16,3 8 0 0,-3 5 240 0,-6 2 64 15,0 4 0-15,-3 5 0 0,-1 7 144 0,-3 3 48 16,-2 5 0-16,-1 3 0 0,-4 7 64 0,1 4 0 15,-1 2 16-15,0 4 0 0,-4 2-256 0,1 0-48 0,1 5-16 0,2-1 0 16,-1 1-304-16,5-1-160 16,3-5 160-16,3-3-160 0,2-6 0 0,3-4 128 15,3-8-128-15,2-3 0 0,1-3 0 0,3-8 0 16,1 0 0-16,3-6 0 0,-1-7-144 0,3-1-32 16,2-4 0-16,6-2 0 15,1-9-2176-15,-3-4-432 0,-2-8-96 0</inkml:trace>
  <inkml:trace contextRef="#ctx0" brushRef="#br1" timeOffset="42886.69">19939 11223 16575 0,'-15'1'736'0,"15"-1"160"0,0 0-720 0,0 0-176 16,0 0 0-16,5-5 0 0,2 1 3728 0,3-1 720 0,3-1 144 0,5 0 16 0,2-3-3328 0,2-2-688 15,2-4-128-15,4-3-16 0,5 2-224 0,-1-1-32 16,2 0-16-16,13-6 0 15,-5-4-2336-15,0 4-464 0</inkml:trace>
  <inkml:trace contextRef="#ctx0" brushRef="#br1" timeOffset="43268.58">20522 10169 23951 0,'-11'-7'2128'0,"11"7"-1696"0,0 0-432 0,0-7 0 16,5 0 592-16,0 2 48 0,0-4 0 0,3 2 0 16,-2 3-80-16,3-3-16 15,1-1 0-15,2 2 0 0,2-3 336 0,2 4 64 16,2-3 16-16,1 4 0 0,1 3-464 0,-3 4-96 15,1 4-16-15,-3-2 0 0,-4 4-192 0,-2 3-64 0,-2 3 0 16,-4 2 0-16,-3 3-128 0,-2 3 0 0,-3 2 0 16,-2 2 0-16,-3 3 208 0,-1-2 16 15,-3 2 0-15,0 0 0 0,0-3 224 0,1 2 64 0,0-6 0 0,5-2 0 16,0-3 240-16,3-2 48 0,1-4 16 0,4 1 0 16,4-4-288-16,2 1-48 0,3-6-16 0,4 0 0 15,3-2-208-15,3-2-32 0,4 0-16 0,1-2 0 16,3-2-208-16,1-1 0 0,3-3 0 0,12 0 0 15,-4 0-2128 1,-3 0-368-16,-4 3-80 0</inkml:trace>
  <inkml:trace contextRef="#ctx0" brushRef="#br1" timeOffset="47294.38">7450 2751 5519 0,'0'0'496'0,"-9"-2"-496"0,9 2 0 0,-10-7 0 16,1 0 1520-16,3 0 208 0,-1 2 32 0,1-5 16 15,-2 2-704-15,1-3-144 0,-2 2-32 0,0-2 0 0,1 2-256 0,1-3-48 16,0 2-16-16,1 1 0 0,1-2-192 0,0 2-32 16,0-2-16-16,1-1 0 0,0 2-144 0,2-4-16 15,0-1-16-15,2-4 0 0,2 2-160 0,0-1 160 16,1-1-160-16,0 0 160 0,3 0-32 0,-1 3-128 15,0 0 192-15,1 4-64 0,0-4 80 0,2 1 16 16,1-1 0-16,1-2 0 0,0 3-16 0,2 1 0 16,0 2 0-16,4-2 0 0,-1-2-80 0,7 2 0 15,0 1-128-15,1 1 192 0,1-1-192 0,-1 1 128 16,4 1-128-16,0-1 0 0,1 5 192 0,1-1-64 16,1 3-128-16,0 1 192 0,-1-2-192 0,1 2 0 15,4 3 0-15,-3-1 0 0,0 0 0 0,-1 1 0 16,1-1 0-16,1 1 0 0,-1 0 144 0,2 1-144 15,0 0 128-15,3 0-128 0,1 0 0 0,2 1 0 16,1 0 0-16,0-1 0 0,6-2 0 0,-3 0 0 16,-1 2 0-16,0-2 0 0,0-2 0 0,0 2 0 0,-1 0 0 15,1 4 128-15,-2-1 48 0,2 1 0 0,0 3 0 0,-1-1 0 16,-3-1-176-16,2-1 128 0,-1 3-128 0,0 2 128 16,0-3 0-16,-4-1 0 0,3 2 0 15,-1 2 0-15,-3-2 0 0,1 1 0 0,0 2 0 0,1-3 0 16,3 1-128-16,-2 2 160 0,0-4-160 0,0 1 160 15,0 1-160-15,-2-2 0 0,-2-3 144 0,-2 2-144 16,-3-1 160-16,1 5-32 0,-1-2-128 0,0 0 192 16,0-1-192-16,-1 5 0 0,-2 2 0 0,1 1 0 0,-2 0 0 15,1 3 0-15,1 1 0 0,-1-4-160 0,-1 0 160 0,0 2 0 16,-2-4 0-16,1 0 0 0,0 2 144 0,0-3-144 16,-1 2 192-16,0-2-192 0,-2 2 240 0,1-1-64 15,-2 2-16-15,0 2 0 0,0-4-160 0,0 1 192 16,0 2-192-16,0-3 192 0,-2 2-192 0,-1-3 128 15,1 3-128-15,2 2 128 0,-1-5-128 0,-1 1 0 16,1 2 0-16,0-4 128 0,0 0-128 0,1-1 0 16,0 0 0-16,0 4 0 0,-1 0 0 0,-2-2 128 15,-1 2-128-15,3 0 0 0,0 0 0 0,1 2 128 16,-1-3-128-16,0 1 0 0,-2-4 128 0,0 4-128 16,-1 1 0-16,0-1 128 0,2 0-128 0,-3 0 0 15,1 0 144-15,0 2-144 0,2-4 128 0,0 2-128 0,-1-2 128 16,-1 1-128-16,-1-2 128 0,2 3-128 15,0 1 160-15,0-3-160 0,1-1 144 0,-1-1-144 16,1-1 128-16,1 4-128 0,-1-2 128 0,1 1-128 16,-1-4 0-16,-1 4 128 0,1 0-128 0,-1 3 0 15,1-3 0-15,-1 3 128 0,1-3-128 0,2 1 0 16,-1-3 0-16,-1 2 0 0,0 2 0 0,1-3 0 0,-2 4 0 16,2-6 0-16,0 2 0 0,1-1 0 0,0-1 0 15,1 2 0-15,-2-1 192 0,0-1-64 0,0 1 0 0,-2-2 0 16,2 2-128-16,2 2 0 0,-2-3-192 0,1 3 192 15,-1-1 0-15,0 3 0 0,0-2 0 0,1 2 0 16,0-4 0-16,-1 3 0 0,-2 0 0 0,1 1 0 16,-1 0 144-16,2-3-144 0,1-2 160 0,0 3-160 0,0 0 0 15,0 0 128-15,-1-2-128 0,1 2 0 0,0-5 0 0,0 2 128 16,-1 1-128-16,2-2 0 0,-1 0 128 16,0 1-128-16,2-1 0 0,-1-1 144 0,0 1-144 0,1 2 160 15,-2-5-160-15,1 2 160 0,1 1-160 0,0 3 128 16,2-4-128-16,0 1 128 0,-1 1 0 0,0-2-128 15,0 1 192-15,2-1-64 0,0 0-128 0,0-3 192 16,1 0-192-16,-2 2 192 0,-3-2-192 0,4 1 160 16,0 0-160-16,2 0 160 0,-4 2-160 0,1-1 0 15,0-2 0-15,0 1 0 0,1 0 0 0,0 1 0 16,2 1 128-16,1 1-128 0,0-2 0 0,0-1 0 16,-1 2 0-16,0 0 0 0,1 0 0 0,0 0 0 0,-1-3 0 15,1 3 128-15,-1 1-128 0,-1 1 0 16,-1-2 0-16,1 1 0 0,0 1 0 0,-1 0 0 15,-3-3 0-15,4 2 0 0,-3 2 0 0,3-3 0 16,-1-1 0-16,-1 4 0 0,-2-2 128 0,3-1-128 16,1 0 0-16,-1 2 128 0,0-1-128 0,-1 1 0 0,0 1 0 0,1-2 128 15,0 1-128-15,0 2 0 16,-2-4 0-16,1 1 0 0,-2-2 0 0,2 4 0 0,1-3 0 16,-2 1 0-16,-2 1 848 0,0-1 144 0,1 0 32 0,-1 3 0 31,0-3-1648-31,2-1-320 0,0 1-64 0,2 2-16 0,0-3 832 0,0 1 192 0,0 2 0 0,0-2 0 15,1-1 0-15,-1 1 0 0,2 1 0 0,0-3 0 16,1 2 0-16,-2-2 0 0,0 1 0 16,1-1 0-16,-1 1 0 0,2-1 128 0,-2 0-128 0,1 1 0 15,-1 2 128-15,2-2-128 0,0 0 0 0,1 1 0 0,1-1 128 16,1-3-128-16,3 2 0 0,-2-1 0 0,-2 1 128 16,3-2-128-16,2-1 0 0,-1 0 0 0,-2 0 128 15,1 0-128-15,-1 0 0 0,0 0 0 0,-3 0 0 16,1 0 0-16,2 4 128 0,-1-2-128 0,2 1 0 0,-2-1 0 15,2 3 0-15,0 0 0 0,-3-3 128 0,5-1-128 16,2-1 0-16,-3 1 0 0,-1-1 0 0,0 0 0 16,-1 0 0-16,1-1 0 0,-1 2 0 0,-2 1 0 15,0 1 0-15,0 0 0 0,1-3 0 0,0 5 0 16,1-1 0-16,-1 0 0 0,-1 1 0 0,1 0 0 16,-4-1 0-16,6-2 0 0,0 2 0 0,0-2 0 15,-1 0 0-15,-3 0 0 0,0 3 0 0,0 0 0 0,2 2 0 16,0 0 0-16,-2-4 0 0,1 1 0 15,1 0 0-15,0 3 0 0,2-2 128 0,0 2-128 16,-2 0 0-16,2-3 0 0,-2 1 0 0,1 0 0 16,-1-2 0-16,1-1 0 0,-3 3 0 0,1 3 0 15,0-3 0-15,2 2 0 0,-3 1 0 0,2-2 0 16,0-1 0-16,0 1 0 0,1-2 0 0,0 1 0 0,4 2 0 0,-5-1 0 16,1-4 0-16,0 3 0 0,2 3 0 15,-1-3 0-15,-4 1 0 0,-1 2 0 0,1-3 0 0,0 4 0 16,0-4 0-16,0 1 0 0,-3 2 0 0,1-2 0 15,-3 6 0-15,1-5 0 0,-1 4 0 0,2-4 0 16,0 3 0-16,1-2 0 0,1-2 0 0,-2 2 0 16,-1 0 0-16,0 0 0 0,3-1 0 0,0 0 0 15,-2 0 0-15,0-1 0 0,1 3 0 0,-2-3 0 0,-1 3 0 16,1-2 0-16,1 0 0 0,0 2 0 0,-2-4 0 16,-1 4 0-16,1-2 0 0,0 3 0 0,0-1 0 0,1 2 0 15,0-3 0-15,3 3 0 0,0-5 0 0,-3 3 0 16,-1-4 0-16,1 2 0 0,0-1 0 0,0-1 0 15,-1 2 0-15,0 0 0 0,-1-4 0 0,-1 3 0 16,0 2 0-16,0-2 0 0,2 6 0 0,1-4 0 16,-1 3 0-16,-1-4 0 0,-1 3 0 0,1-2 0 15,-1 3 0-15,1-2 0 0,0 3 0 0,1-1 0 16,-2 1 0-16,1 0 0 0,1-3 0 0,-4 3 0 16,-1 0 0-16,-1 0 0 0,1 1 0 0,1 1 0 15,-1-3 0-15,-1 0 0 0,-2 2 0 0,-1 0 0 16,0-3 0-16,-2 3 0 0,1-1 128 0,0-3-128 15,-3 3 0-15,0-5 0 0,-2 4 128 0,-1-4-128 16,-1 5 0-16,2-2 0 0,1 1 0 0,0 3 128 16,0 0-128-16,-2-2 0 0,-2 0 0 0,0 2 0 15,0-3 0-15,0 1 0 0,-1 2 0 0,-1 1 0 16,1 3 0-16,-2 0 0 0,-2-4 128 0,0 4-128 16,0 0 0-16,0 1 0 0,-2 1 0 0,2 0 160 0,-2 1-160 0,-1-2 128 15,1 0-128-15,0-1 0 16,2-1 0-16,-1 2 0 0,-1 1 0 0,-1-3 0 0,0 0 0 0,1-1 128 15,-2 1-128-15,2-1 0 0,-2 0 0 0,1 0 128 16,1 2-128-16,-1-3 0 0,1 1 0 0,-2-1 128 16,0 1-128-16,0 0 0 0,0-4 0 0,1 0 0 15,-1-1 0-15,0 1 0 0,0-2 0 0,-1 2 0 16,0-1 0-16,0 1 0 0,0 2 0 0,0-1 0 0,-3-3 128 16,-1 3-128-16,0-2 0 0,-1 1 128 15,0 2-128-15,-2 0 0 0,0-4 144 0,-2 1-144 0,-3 2 0 0,1-1 128 16,-1-1-128-16,1 3 0 0,-1-3 0 0,-1 2 144 15,-1 0-144-15,0-3 0 0,0 1 144 0,0 1-144 16,-1-5 0-16,1 4 144 0,1-5-144 0,0 0 128 16,0 2-128-16,1-4 128 0,-3 0-128 0,0-1 128 15,0 4-128-15,1-3 128 0,-2-1-128 0,1 1 0 16,-3 0 144-16,3 0-144 0,-2-3 0 0,-1 2 128 16,-2-2-128-16,-1 1 0 0,1 4 0 0,1-4 128 15,1-2-128-15,-1-1 0 0,-5 0 0 0,2-3 0 16,0 1 0-16,1 1 128 0,0-1-128 0,1-1 0 15,-2-1 0-15,0 1 0 0,-1 2 0 0,2-1 0 16,-1 1 0-16,0-1 128 0,1-1-128 0,-4 2 0 16,-1-1 0-16,0 2 0 0,1-1 0 0,-1 0 0 15,2 0 0-15,0-3 0 0,-2 0 0 0,2 1 0 16,0 0 0-16,2-2 0 0,0-1 0 0,-1 2 0 16,0-3 0-16,0 2 0 0,0 1 0 0,2-3 0 15,-1 3 0-15,-2-4 0 0,-3 3 0 0,0 2 0 16,0-1 0-16,1-2 128 0,-1 0-128 0,-2-2 0 0,2 3 0 15,0 0 0-15,1-1 0 0,1 2 0 0,-1 1 0 16,1-2 0-16,-2-2 0 0,0 5 0 0,1-4 0 0,-2 2 0 16,-3 0 0-16,2 1 0 0,1-1 0 0,0 0 0 15,-1 0 0-15,0-1 0 0,2-1 0 0,2 3 0 16,1-1 0-16,-2-1 0 0,2 1 0 0,0 0 128 16,-1-2-128-16,2 2 0 0,3 2 0 0,0-4 128 15,-1 2-128-15,0 1 128 0,-2 2-128 0,-2-2 128 0,4-2-128 16,-1 1 176-16,1-4-176 0,1 1 192 0,-2 4-192 0,3-3 160 15,3 0-160-15,-2 1 160 0,2-3-160 0,2 3 128 16,0-5-128-16,0 6 128 0,0 0-128 0,0-1 0 16,1 2 0-16,0 0 0 0,2-6 0 0,-1 5 0 15,1-1 0-15,-1-2 0 0,2 2 144 0,0-3-144 16,1 1 160-16,-1 3-160 0,-2 0 192 0,1 1-48 16,0 0-16-16,2 2 0 0,-1-2-128 0,5-1 192 15,-2 1-192-15,2 2 192 0,0-1-192 0,1 0 0 16,2 0 0-16,7 3 128 0,-9-4-128 0,9 4 0 15,-8-5 0-15,8 5 0 0,0 0 0 0,0 0 0 16,-9-3 0-16,9 3 0 0,0 0-128 0,0 0-128 16,0 0 0-16,0 0-10944 15,0 0-2192-15</inkml:trace>
  <inkml:trace contextRef="#ctx0" brushRef="#br1" timeOffset="48366.37">20623 9704 13823 0,'-3'-8'1216'0,"2"-1"-960"0,0 1-256 15,1-3 0-15,0 1 832 0,2-1 128 0,1 3 32 0,1-1 0 16,-1 3-112-16,5 1-32 0,1-2 0 0,2 4 0 16,-2 1-464-16,3 2-112 0,0 0-16 0,4 3 0 15,1 3 0-15,4 4 0 0,2 6 0 0,1 0 0 16,6 3 96-16,3 4 16 0,0 6 0 0,2 4 0 16,0 4 48-16,2 4 16 0,-4 9 0 0,0 2 0 15,2 2 64-15,-2 7 16 0,-2 8 0 0,0 2 0 0,-2 2-144 0,-2 0-32 16,-3 5 0-16,-2 2 0 0,-5 1 160 15,-1 2 16-15,-6 0 16 0,-5-2 0 0,-5 0 96 16,-5-2 16-16,-2 2 0 0,-4-4 0 0,-4-1-48 0,-3 0 0 16,-2-6 0-16,-2 1 0 0,-3-3-192 0,-2-2-32 15,-1-3-16-15,-1 0 0 0,1-6-176 0,-4-4-48 16,0-2 0-16,0-3 0 0,1-7-128 0,4-4 0 16,-2-3 144-16,2-7-144 15,2-4-256-15,3-7-128 0,2-8-32 0,2-7-10144 16,1-6-2016-16</inkml:trace>
  <inkml:trace contextRef="#ctx0" brushRef="#br1" timeOffset="48768.24">21593 9944 15663 0,'0'0'1392'0,"0"0"-1120"0,0 0-272 0,0 0 0 16,1-6 400-16,-1 6 32 0,0 0 0 0,0 0 0 15,0 0 320-15,0 0 64 0,0 0 16 0,-8 9 0 16,2-3 176-16,-3 6 32 0,0 3 16 0,-2 3 0 15,0 2-16-15,0 2 0 0,0 4 0 0,-7 16 0 0,0 0-176 16,1 8-32-16,1 4-16 0,-1 9 0 0,0 0-176 0,0 8-48 16,1 6 0-16,2 5 0 0,0 6-272 0,3 1-64 15,3 1-16-15,1-2 0 0,3-2-240 16,3-4 176-16,1-2-176 0,3-9 160 0,0-6 0 0,3-22 0 16,0-2 0-16,3 4 0 0,1-3-16 0,0-2 0 15,3-3 0-15,1-4 0 0,1-2-144 0,2-5 0 16,-1-1 0-16,-3-6 0 15,1-3-1296-15,1-6-192 0,2-1-48 0,3-8-12464 0</inkml:trace>
  <inkml:trace contextRef="#ctx0" brushRef="#br1" timeOffset="49024.38">21645 11073 19343 0,'0'0'1728'0,"0"0"-1392"0,0 0-336 0,0 0 0 16,0 0 2464-16,0 0 416 0,0 0 96 0,12-10 16 16,1 1-1552-16,2-3-304 0,3 2-64 0,1 0-16 15,-1 5-448-15,1-3-96 0,1 1 0 0,0 2-16 16,0-2-496-16,-2 2 128 0,-1 3-128 0,-3-1 0 15,0 2-1008 1,0 3-240-16,0 2-48 0,4 0-8512 0,-3 0-1712 0</inkml:trace>
  <inkml:trace contextRef="#ctx0" brushRef="#br1" timeOffset="49599.59">22494 10370 31039 0,'-32'-6'1376'0,"14"4"288"0,3 1-1344 0,1 2-320 15,3 2 0-15,-2 5 0 0,-1 0 0 0,-3 5-160 16,0 5 16-16,-3 0 0 0,0 0 144 0,-1 6 0 15,-4 2 0-15,5-1-128 0,1 1 128 0,4 0 0 16,2 2 0-16,4-4 0 0,4 0 256 0,2 3-32 0,6 1 0 0,5 1 0 16,1 1-64-16,3-3-16 0,5 2 0 0,2-1 0 15,2 1 16-15,-3-6 0 0,5 7 0 0,9 10 0 16,-2 2-32-16,2-2-128 0,-3-1 192 0,1-1-64 0,-6 3-128 16,-4 1 0-16,-5-3 0 0,-3 1 128 15,-6-1 0-15,-3-2-128 0,-3-3 192 0,-8-1-64 16,-2-1 272-16,-7-2 48 0,-2-4 16 0,-1 1 0 15,-3-5 48-15,-1-2 16 0,-1-1 0 0,-2-3 0 16,0-1-240-16,1-6-48 0,-1-1-16 0,1-4 0 16,2-4-96-16,5-3-128 0,-1-6 176 0,5-1-176 0,1-6 0 15,3-5 0-15,4-3 0 0,4 0 0 0,6-9 0 0,3 0-144 16,4-1-16-16,6-1 0 0,4 0 32 0,4-1 0 16,3-1 0-16,5 2 0 0,2-4 128 0,5 4-128 15,7 1 128-15,1-2-128 0,1 2 128 0,-1-4-160 16,-1-4 160-16,-8 2-160 0,-3-3 160 0,-5 4 0 15,-4 0 0-15,-6 3 0 0,-5-1 0 0,-7 0 0 16,-4-1 160-16,-7 2-160 0,-5 3 208 0,-2 1-48 16,0 4-16-16,-3 7 0 0,-3 4 0 0,-3 7 0 15,-3 1 0-15,-2 3 0 0,-5-3-144 0,-2 6 0 16,-2 6-160-16,-2 1 160 16,-2-4-2272-16,4 0-352 0</inkml:trace>
  <inkml:trace contextRef="#ctx0" brushRef="#br1" timeOffset="49846.13">23155 10683 26719 0,'-17'26'1184'0,"7"-8"240"0,0 1-1136 0,0 5-288 0,2 8 0 0,3-11 0 0,0 3 832 0,-8 19 96 15,2-2 32-15,-1-2 0 0,-3-2-448 0,0 0-64 16,-2-3-32-16,2 0 0 16,0-1-416-16,0 3 0 0,-2 0 0 0,3-1 0 15,1-3-2000-15,3-5-288 0,1-1-48 0,3-4-9296 16</inkml:trace>
  <inkml:trace contextRef="#ctx0" brushRef="#br1" timeOffset="49979.53">22840 11182 27359 0,'0'0'1216'0,"6"-5"240"0,5-1-1168 0,1 2-288 15,4 1 0-15,5 1 0 0,3-3 720 0,5-2 96 16,3 1 16-16,2-3 0 0,3 2-416 0,-1-4-80 16,-5 1-16-16,1-2 0 15,-4-1-1792-15,1 1-384 0</inkml:trace>
  <inkml:trace contextRef="#ctx0" brushRef="#br1" timeOffset="50269.46">23738 10429 17503 0,'-2'-16'1552'0,"2"11"-1232"0,0 5-320 0,0 0 0 15,0 0 1664-15,0 0 256 0,0 0 64 0,0 0 16 16,4 15-1104-16,-4 3-208 0,-2 3-48 0,-2 1-16 0,-3 11 128 0,-2 4 16 16,0 0 16-16,-2 4 0 0,-5 3 144 0,-1 2 32 15,-4 4 0-15,1 2 0 0,0 1-112 0,-3 1-16 16,-3-1 0-16,1 0 0 0,1 2-512 0,-1-2-96 16,5-2-32-16,0-5 0 0,1-3-192 15,1-5-256-15,1-3 48 0,3-9 16 16,2 0-432-16,3-7-80 0,2-5 0 0,2-4-16 15,5-10-1424-15,0 0-288 0,0 0-48 0,7-14-16 0</inkml:trace>
  <inkml:trace contextRef="#ctx0" brushRef="#br1" timeOffset="50647.87">24123 10429 13823 0,'0'0'1216'0,"0"0"-960"16,-8 2-256-16,-1 4 0 0,2 6 2624 0,-4 3 464 0,-6 2 112 16,-1 3 0-16,1 7-1920 0,-5 6-400 0,-2 0-80 0,0 4-16 15,-2 1 240-15,3 5 64 0,2 1 0 0,-1 6 0 16,2 3-224-16,1 1-32 0,2 2-16 0,2 2 0 16,5 4-464-16,1-4-96 0,3-2 0 0,2-7-16 15,3-7-240-15,4-5 0 0,6-4 128 0,0-5-128 16,0-8 128-16,5-4 0 0,3-6-128 0,2 0 192 15,0-6 80-15,1-4 16 0,2-4 0 0,-1-6 0 0,0 0 128 0,-2-4 32 16,0-3 0-16,-5 1 0 0,-4-2-256 16,-5-3-32-16,-6 1-16 0,-4-2 0 0,-6 1 16 0,-3 1 0 15,-2-1 0-15,-3 5 0 0,-3 4-160 0,1 1 192 16,2 4-192-16,-4 1 192 0,-1 5-192 16,1 2-176-16,1 2 48 0,4 0 0 15,0 0-1792-15,5 0-336 0,1-2-80 0</inkml:trace>
  <inkml:trace contextRef="#ctx0" brushRef="#br1" timeOffset="50873.46">24477 10565 29247 0,'0'0'1296'0,"-7"7"272"0,0 3-1248 0,-1 7-320 0,-1-1 0 16,-2 10 0-16,-2 0 464 0,-2 6 48 16,-2 3 0-16,1 0 0 0,-1 5 416 0,2 4 96 0,1 3 0 0,0 1 16 15,1 4-240-15,2-1-48 0,1-1-16 0,1 1 0 16,0 0-368-16,3-1-80 0,2 0-16 0,4-5 0 16,-3 0-272-16,3-5 0 0,4-6 0 0,0-4 0 31,0-7-720-31,1-5-112 0,0-3 0 0,0-6-16 0,-5-9-1152 0,0 0-240 0,10-4-32 15</inkml:trace>
  <inkml:trace contextRef="#ctx0" brushRef="#br1" timeOffset="51028.62">24069 11176 28559 0,'0'0'1264'0,"0"0"272"0,0 0-1232 0,6-8-304 16,4 3 0-16,4 0 0 0,4 1 1184 0,-1 2 176 15,4 0 48-15,12-3 0 0,-1-3-704 0,4-1-128 16,3-4-16-16,4 4-16 0,3-2-336 0,5 3-64 15,2-1-16-15,4 3-10752 16,3-3-2144-16</inkml:trace>
  <inkml:trace contextRef="#ctx0" brushRef="#br1" timeOffset="51398.45">24473 9826 24879 0,'0'0'1088'0,"0"0"256"0,0 0-1088 0,0 0-256 0,0 0 0 0,11-3 0 16,-2 5 0-16,4 2 0 0,2 3 0 0,4 3 0 15,3 7 592-15,3 4 224 0,1 6 32 0,2 6 16 16,2 4-176-16,3 4-48 0,-1 6 0 0,4 4 0 0,2 5 64 0,1 5 0 16,1 7 0-16,-1 7 0 0,-2 5-64 15,-4 5 0-15,-5 10 0 0,-6-1 0 0,-6 5-96 0,-8-1-32 16,-11-2 0-16,-7 1 0 0,-5-4-224 0,1-34-48 16,-5 6-16-16,-12 25 0 0,-2-12-96 0,3-12 0 15,-1-8-128-15,2-7 192 0,1-4-192 0,1-6 128 16,3-7-128-16,-1-3 0 15,-3-8-1792-15,-2-5-464 0,-1-4-96 0</inkml:trace>
  <inkml:trace contextRef="#ctx0" brushRef="#br1" timeOffset="51788.77">25557 9970 13823 0,'0'0'1216'0,"0"0"-960"0,0 0-256 0,0 0 0 16,0 0 1152-16,-2 11 192 0,-2-2 48 0,1 2 0 16,0-2-16-16,-1 5 0 0,-1 4 0 0,0 1 0 15,-1 2-224-15,0 5-32 0,-3 7-16 0,0 5 0 0,-1 4-96 0,-1 7-32 16,-3 4 0-16,0 12 0 0,0 3-272 0,-4 10-48 16,-1 5-16-16,5-21 0 0,-1 9-288 0,-8 41-64 15,2-7-16-15,5-4 0 0,1-7-272 0,3-6 160 16,5-11-160-16,3-6 128 0,4-6-128 0,2-9 0 15,3-8 0-15,3-7 0 0,0-13 0 0,3-3 0 16,1-5-192-16,2-8 192 16,-1-5-1696-16,4-7-224 0,2-4-32 0</inkml:trace>
  <inkml:trace contextRef="#ctx0" brushRef="#br1" timeOffset="52169.76">25916 10533 33119 0,'0'0'1472'0,"0"0"288"0,-9 2-1408 16,9-2-352-16,-9 8 0 0,-1 3 0 0,-2 0 240 0,0 4-32 15,-4 5 0-15,-1 4 0 0,-4 0 48 0,1 7 16 16,-2 2 0-16,1 6 0 0,0 3-48 0,2 5-16 0,1 2 0 0,3-2 0 15,2 1-80-15,7 2-128 0,6-5 176 0,6-1-176 16,5-8 128-16,4-3-128 0,4-6 0 0,4-4 0 0,2-4 256 0,3-6-64 16,1-6-16-16,5-4 0 0,0-6 160 0,3-4 48 15,1-3 0-15,1-7 0 0,-1-7 64 0,0 0 32 16,-1-4 0-16,-2 1 0 0,-5-7-144 0,-4 1-16 16,-5-2-16-16,-4 0 0 0,-6-5 32 0,-6 1 16 15,-3-5 0-15,-5 2 0 0,-7-7-144 16,-5 5-16-16,-6-2-16 0,0 5 0 0,-9 6-368 0,1-1-64 15,-1 4 0-15,-5 7-16 16,1 2-448-16,1 5-96 0,1 3-16 0,4-1 0 16,0-1-2544-16,4 2-512 0</inkml:trace>
  <inkml:trace contextRef="#ctx0" brushRef="#br1" timeOffset="52559.84">26179 9548 21183 0,'0'0'944'0,"0"0"192"0,0 0-912 0,0 0-224 0,0 0 0 0,16 3 0 15,1 4 960-15,2 6 128 0,1 1 48 0,4 0 0 0,1 3 16 16,1 10 16-16,2 7 0 0,4 4 0 16,2 2-224-16,6 9-48 0,2 5-16 0,1 8 0 0,1 11-64 0,1 7-16 15,-1 5 0-15,-6 4 0 16,-6 4-112-16,-4 2-32 0,-5 7 0 0,-8 4 0 0,-6 4-16 0,-7-2 0 16,-4-3 0-16,-7-7 0 0,-3-1-16 15,-6-11-16-15,-4-10 0 0,-3-3 0 0,-9-7 32 0,-2-8 0 16,-1-4 0-16,1-2 0 0,-2-6-320 0,0-2-64 15,0-7-16-15,2-1 0 0,1-3-240 0,1-9 128 16,-2-3-128-16,0-4 0 16,1-6-1264-16,-1-4-336 0,-1-6-80 0,7-4-10864 15,1-4-2160-15</inkml:trace>
  <inkml:trace contextRef="#ctx0" brushRef="#br1" timeOffset="53170.94">27536 10303 22287 0,'0'0'976'0,"5"-12"224"0,-1 5-960 0,-4 7-240 16,0 0 0-16,0 0 0 0,0 0 992 0,0 0 160 15,0 0 16-15,0 0 16 0,0 0-64 0,7 10-16 16,-5 5 0-16,-1 5 0 0,-2 7-32 0,0 0-16 0,-2 6 0 0,1 6 0 16,-1 7-160-16,-1 7-48 15,1 7 0-15,-2 6 0 0,-2 3-208 0,5-18-64 16,-6 8 0-16,-1 35 0 0,0-6-304 0,-1-3-64 16,-1-10-16-16,0-6 0 0,3-8-192 0,-1-6 144 15,0-7-144-15,1-7 128 0,4-8-128 0,1-3-224 0,0-7 48 16,0-4 16-1,2-7-1232-15,0-4-240 0,1-8-48 0,0 0-14320 0</inkml:trace>
  <inkml:trace contextRef="#ctx0" brushRef="#br1" timeOffset="53318.59">27142 11078 19343 0,'0'0'1728'0,"0"0"-1392"0,12-4-336 0,4 3 0 0,6 0 3728 0,6 1 688 15,2 0 128-15,6 1 16 0,5 1-2704 0,2 0-560 16,1-2-96-16,10-2-32 0,4 0-176 0,7 1-32 15,5-1-16-15,0 0 0 0,-2-3-432 16,-4 0-64-16,-5-2-32 0,-6 0 0 0,-4 3-416 0,-7 1 0 16,-3-2 0-16,-6-1 0 15,-5 0-1376-15,-2 2-352 0,-4-3-80 0,-6 4-10416 16,-5-1-2064-16</inkml:trace>
  <inkml:trace contextRef="#ctx0" brushRef="#br1" timeOffset="56158.68">10933 3046 8287 0,'-9'1'736'0,"-2"-1"-592"15,-3-1-144-15,0 0 0 0,1-2 1344 0,0 0 256 16,-1 1 32-16,0 1 16 0,-2-2-560 0,-1 1-128 16,1-1 0-16,-2 2-16 0,-1-3-240 0,0-1-32 15,0 0-16-15,0 0 0 0,-2-4-144 0,2 0-16 16,0-3-16-16,-1-1 0 0,1-1 0 0,0-1 0 16,-2-2 0-16,1-1 0 0,0-1 96 0,2 0 0 15,3-4 16-15,1 3 0 0,0-3-144 0,3 1-16 16,0-4-16-16,1 3 0 0,0 1-176 0,2 1-48 15,0-1 0-15,2 2 0 0,0-1-192 0,1 1 0 16,0 0 128-16,1-4-128 0,1-1 0 0,3 2 128 16,1-3-128-16,3 3 0 0,1 4 208 0,2 0-48 15,-1 1-16-15,6 1 0 0,-5 2 0 0,5 0 0 16,2 0 0-16,2 2 0 0,4-1-144 0,2 0 0 0,0 1 0 0,1 1 0 16,-1-5 0-16,4 1 0 15,-1-1 0-15,5 1 0 0,1 2 0 0,1 2 0 16,2-1 0-16,2 1 0 0,0 1 0 0,3-1 0 15,-1 0 0-15,3 5 0 0,1-2 0 0,1 1 0 0,0 3 0 16,-2-4 0-16,1 2 0 0,-4-2 0 0,-1 2 0 0,0 2 0 16,1 1 0-16,2 2 0 0,2 1 0 0,0-1 0 15,-1 2 0-15,1-1 0 0,1 0 0 0,-2 1 0 16,1-1 0-16,-2 1 0 0,1 0 0 0,1 0 0 16,1 1 0-16,4-1 0 0,2 2 0 0,-1 0 0 15,-1-1 0-15,3-1 128 0,-5 0-128 0,2 0 0 16,0 0 0-16,-1 1 0 0,-1 2 0 0,0 1 0 0,1-2 0 15,1 1 0-15,1 0 0 0,2 1 0 0,-2 1 0 16,-1-1 0-16,-2-1 0 0,-1 0 0 0,0 0 0 16,0 1 0-16,1-2 0 0,2 2 0 0,1 3 0 0,0 0 0 15,1-2 0-15,-1 2 0 0,1-1 0 0,0-2 0 16,-5 0 128-16,2-1-128 0,1 2 0 0,0 1 0 16,-1 0 0-16,0 3 0 0,-1-3 0 0,1 4 0 15,-1-2 0-15,-1 2 0 0,1-5 0 0,-2 2 0 16,-4-1 0-16,2-1 128 0,2 0-128 0,-1 3 0 15,0-3 0-15,1 2 0 0,2 2 0 0,0-1 128 16,0 3-128-16,2-3 0 0,1-2 0 0,-5-1 0 16,-2 3 0-16,1 0 0 0,0-3 0 0,0 2 0 15,-1 1 0-15,-1 2 0 0,2 2 128 0,0 0-128 16,-1-3 128-16,1 3-128 0,1-1 0 0,0-1 0 0,-3 2 0 0,2 2 0 16,-4-2 0-16,2 2 0 15,1-1 0-15,1 1 0 0,1-4 0 0,3 3 0 16,-1 0 0-16,3-3 0 0,0 4 0 0,-1-1 0 15,-2-3 0-15,-3 1 0 0,1-2 0 0,1 0 0 0,-2 0 0 0,-1 1 0 16,2 3 0-16,2-3 0 16,0 1 0-16,2 2 0 0,-3-3 0 0,0 2 0 0,-2-5 0 0,0 5 0 15,-1-2 0-15,1 1 0 0,-2 1 0 16,2-2 0-16,0 1 0 0,3 3 0 0,2-2 0 16,1 1 0-16,-2 1 0 0,0-4 0 0,-3-1 0 0,-1 2 0 15,3-2 0-15,1 2 0 0,-3-6 0 0,2 7 0 16,2-3 0-16,1 2 0 0,3-2 0 0,1 3 0 15,0-5 0-15,0 3 0 0,-2-1 0 0,0 0 0 16,-1-1 0-16,2 1 0 0,-3-3 0 0,4 4 0 0,2-1 0 0,1 3 0 16,0-4 0-16,0 3 0 0,-2 1 0 0,0-3 0 15,-4 3 0-15,2-2 0 0,0 1 0 0,2 2 0 16,1-4 0-16,3 1 128 0,-1-4-128 0,-2 5 0 16,-1-5 0-16,-1 5 0 0,-1-3 0 0,-1 3 0 15,0-3 0-15,2 4 0 0,1 0 0 0,3-2 0 16,2 2 0-16,-4-5 0 0,-2 4 0 0,-1-4 0 15,1 3 0-15,-1 1 0 0,0 0 0 0,1 4 0 16,0 1 0-16,0-2 0 0,2-1 0 0,-5 1 0 16,0 2 0-16,0-4 0 0,-1-1 0 0,1 3 0 15,-1 2 0-15,2-2 0 0,2-5 128 0,1 4-128 0,2-3 0 0,-3 4 128 16,-2-1-128-16,-1 1 0 0,2-4 0 0,0 1 0 16,-2 1 0-16,5-2 0 0,-1 4 0 0,2-2 0 15,-1-1 0-15,0 1 0 16,-5-3 0-16,4 1 0 0,-4-1 0 0,2 0 0 0,-1 3 0 0,3-2 0 15,3 4 0-15,1 1 0 0,0-4 0 0,-3 0 0 16,-4-1 0-16,1-4 0 0,1 2 0 0,-1 2 0 16,-2 1 0-16,1 0 128 0,6 0-128 0,-1-2 0 15,0 2 0-15,-3-3 0 0,-4 0 128 0,0-1-128 16,2 5 0-16,0-2 0 0,-5 3 0 0,5 1 0 16,1-2 0-16,1-2 0 0,0 2 0 0,-1-3 0 15,1 1 0-15,-1-1 0 0,-3 1 0 0,2 3 0 0,-2-3 0 16,1 1 0-16,1-2 0 0,0 4 0 0,-3 2 0 15,1-1 128-15,0-2-128 0,-4 2 0 0,-5 1 0 16,-1 1 0-16,3 1 0 0,-2-2 0 0,1-1 0 16,-2 1 0-16,-1 1 0 0,1 0 0 0,5 2 0 15,-4 0 0-15,-2 1 0 0,-1-1 0 0,-2-1 0 0,-1 2 0 16,-5 2 0-16,3-5 0 0,-3-3 0 16,0 2 0-16,2 1 0 0,-1 1 0 0,-1 2 0 0,0 2 0 15,-1-2 0-15,1 0 0 0,1 0 0 0,-1 1 0 16,-3 2 128-16,3 2-128 0,-3-1 0 0,-1 0 128 15,1 1-128-15,-2-4 128 0,-3-1-128 0,-1 0 0 16,-3 2 0-16,-1 3-176 0,-2 3 176 0,-1-2 0 16,0 0 0-16,-3-2 0 0,-2 4 0 0,1-3 0 15,-2 2 0-15,-1 2 0 0,-1 2 0 0,-1-1 0 16,-2 3 0-16,-1 0 0 0,0-4 0 0,-1 0 0 16,-2-2 0-16,1 1 0 0,0-1 0 0,0 0 0 15,-3 0 0-15,0 2 128 0,-3-4-128 0,0 4 0 0,0-5 0 0,-1 1 128 16,-2 4-128-16,0-5 128 0,-3 1-128 0,-1-3 128 15,-3-2-128-15,-1 0 128 0,-3 4-128 0,-1 3 128 16,-1-2-128-16,-2-1 176 0,-4 2-176 0,1-2 192 16,1-4-64-16,0 0-128 0,-1-2 192 0,-4-1-64 15,0 3-128-15,1-1 192 0,5 0-192 0,-4 0 192 16,-1-2-192-16,-4 2 128 0,-2-3-128 0,-4-3 128 16,-5-2-128-16,0-1 0 0,0-2 144 0,0 1-144 15,-1 2 0-15,1-2 128 0,0 2-128 0,-2-1 0 0,0 2 0 16,-2 2 144-16,-2-4-144 0,-2-1 0 0,0-5 208 0,2 1-64 15,1 1-16-15,0 2 0 0,0-3-128 16,-1 1 0-16,-1 1 144 0,-1-2-144 0,-1-3 0 0,1-1 144 16,2 0-144-16,0 0 0 0,-1 0 224 0,2 0-64 15,1 0-16-15,-1-1 0 0,-4-1-144 0,0 1 0 16,0-3-160-16,2 1 160 0,0-2 0 0,1-1 0 16,0 0 128-16,2 1-128 0,1 1 0 0,-2-3 0 15,-4 0 0-15,0 2-144 0,-2-4 144 0,3 3 0 16,2-4 0-16,-1 2 0 0,-3-5 0 0,4 4 0 15,1 1 0-15,0 1 128 0,-7-2-128 0,-1 2 0 16,1-6 128-16,0 0-128 0,2 2 160 0,0-3-32 16,-1-3-128-16,-1 5 192 0,-4 3-48 0,-1-4-16 15,-1-1 0-15,1 1 0 0,2-1 32 0,0 2 0 0,-1 0 0 0,2-1 0 16,-1-1 96-16,-1 2 0 16,-2-1 16-16,1 0 0 0,1-1-16 0,3 4 0 15,1-1 0-15,3-2 0 0,3-2-64 0,0 5 0 0,-5-2-16 16,5 3 0-16,0-1-176 0,3 4 0 15,4-2 144-15,4 0-144 0,2 1 0 0,3 2 0 16,1 2 0-16,3 3 0 16,5 0-1856-16,4-1-304 0</inkml:trace>
  <inkml:trace contextRef="#ctx0" brushRef="#br1" timeOffset="57389.29">16345 13403 13071 0,'-5'-17'576'0,"3"7"128"0,-2-4-576 0,0-2-128 15,0-1 0-15,1 1 0 0,-1-2 1248 0,0 1 224 16,-1 6 32-16,1-2 16 0,-1 2-48 0,1 2-16 15,0 0 0-15,4 9 0 0,0 0-48 0,0 0-16 0,-5-6 0 0,5 6 0 16,0 0-368-16,0 0-80 16,0 0-16-16,-5 11 0 0,1 3-480 0,2 6-112 15,-1 6-16-15,2 7 0 0,1 2 144 0,2 3 32 0,0 1 0 16,2-5 0-16,-3 4-208 0,0 9-32 0,-1-4-16 0,-1 7 0 16,-4-1-80-16,2-2-16 0,-2-1 0 0,1-5 0 15,-2-4-144-15,3-3 0 0,0-1 0 0,-2 7 0 31,2-10-1744-31,-1-11-240 0,4-4-32 0,-2-7-12080 0</inkml:trace>
  <inkml:trace contextRef="#ctx0" brushRef="#br1" timeOffset="57567.64">16003 13803 20271 0,'0'0'1792'0,"0"0"-1424"0,0 0-368 0,0 0 0 0,11 1 2672 0,1 1 464 15,5-2 80-15,2-3 32 0,5-1-1808 0,4-1-352 16,4-1-80-16,3-3-16 0,2 1-288 0,1-2-48 16,1 0-16-16,2-1 0 0,1-1-384 0,2 3-64 15,0-3-32-15,20 3 0 16,-6 0-2128-16,-4 4-416 0</inkml:trace>
  <inkml:trace contextRef="#ctx0" brushRef="#br1" timeOffset="58644.13">17939 13221 10127 0,'0'0'896'0,"7"-9"-704"16,-3-2-192-16,-4 11 0 0,5-12 1376 0,-3 3 240 15,2-5 48-15,-1 7 16 0,-3 7-512 0,2-12-96 16,-2 12-32-16,0-10 0 0,-1 0 224 0,1 10 32 16,0 0 16-16,0 0 0 0,-4-10 32 0,-1 3 0 15,5 7 0-15,-8-2 0 0,8 2-448 0,-10 4-96 16,0 0-16-16,-1 7 0 0,-3 3-336 0,-2 1-64 15,-4 3 0-15,1 5-16 0,-1 0 16 0,-3 7 0 16,-4 2 0-16,2 7 0 0,-3 2 64 0,3 6 32 0,-1 0 0 0,-1 7 0 16,0 9-144-16,2-1-16 0,2 5-16 0,0 0 0 15,2-1-304-15,8-18 128 0,1 4-128 0,3 1 0 16,1 0 128-16,3-2-128 0,5-4 0 16,1-3 0-16,3-6 0 0,4-1 0 0,3-5 128 0,4-7-128 15,3 0 0-15,3-8 160 0,3-4-160 0,6-3 128 16,4-2-128-16,3 0 128 0,1-7-128 0,3-2 128 15,-2-6-128-15,-1 1 0 0,-2-1 0 0,-4-5 128 16,-3-2-128-16,-4-1 0 0,-2-2 144 0,-3 3-144 16,-4-4 0-16,-5 0 144 0,-2-1-144 0,-1-6 0 15,-3 2 192-15,-8 7-192 0,-4 0 192 0,-10-3-192 0,-3 3 208 0,-2 3-64 16,-2 5-16-16,-3 2 0 0,-3-3-128 0,-3 5 128 16,-3 4-128-16,2 2 128 0,0 1-128 0,2 1 0 15,0 3 0-15,12-2 0 0,-1 2-240 0,2 2 32 16,1 0 0-16,-4 5 0 15,5-1-1312-15,6-1-256 0,2-3-48 0,9-9-8704 16,0 0-1744-16</inkml:trace>
  <inkml:trace contextRef="#ctx0" brushRef="#br1" timeOffset="58919.6">18314 13763 26607 0,'0'0'1168'0,"0"0"256"0,0 0-1136 0,0 0-288 0,0 0 0 0,12 8 0 15,1-4 1328-15,0 0 208 16,5-1 32-16,0-3 16 0,2-2-432 0,3 0-96 15,1-1-16-15,3 1 0 0,0-2-528 0,1-2-128 0,-1 0 0 0,-1 3-16 32,0-2-1040-32,-2-2-208 0,-1 1-32 0,-3 1-9600 0,-1 0-1920 15</inkml:trace>
  <inkml:trace contextRef="#ctx0" brushRef="#br1" timeOffset="59625.31">19790 13149 11055 0,'0'0'976'0,"-10"-2"-784"16,-1 0-192-16,-1-2 0 0,2-1 1504 0,-2 1 256 0,1 2 48 0,-2 2 16 16,-1-2-144-16,0 0-16 15,-1 0-16-15,-1 4 0 0,-2 2-400 0,0 1-80 0,0 5-16 0,-2 0 0 16,0 1-368-16,-2 6-80 0,0 1 0 0,-3 0-16 15,-1-1-240-15,1 1-32 0,0 4-16 0,-1 1 0 16,-1 1-32-16,5-1-16 0,0 1 0 0,4 1 0 16,7-2 48-16,1 4 16 0,3-3 0 0,6 3 0 15,5-1-96-15,5 1 0 0,1 1-16 0,8-1 0 16,5-1-48-16,2 0-16 0,0 2 0 0,3-4 0 16,0 1-240-16,2-1 0 0,-2 7 0 0,-1-4 0 15,-1 1 0-15,-3 0 0 0,0 2 0 0,-3 3 0 16,-3-1 128-16,-2 1-128 0,-4 3 0 0,-3-12 0 15,-4 1 144-15,-2 6-144 0,-2 0 128 0,-2-1-128 0,-3 0 192 16,-3-1-64-16,-1-4 0 0,-4 1 0 0,-3-3 144 0,1 0 32 16,-3-4 0-16,-3-1 0 0,5-3-32 0,-7-2 0 15,0-6 0-15,0 1 0 0,-1-8-96 0,1-5-32 16,2-4 0-16,-1-4 0 0,0-3-144 0,5-6 0 16,4-2 144-16,4-5-144 0,4-3 0 0,5-15 0 15,9-1-192-15,5 2 64 0,2 4 128 0,7 4-192 16,4 0 192-16,2-2-192 0,0-2 192 0,6 2-160 15,0 0 160-15,5-2-160 0,0 3 160 0,2 0-160 16,-2 0 160-16,0 3-160 0,0 1 160 0,-5 2-192 16,-5 0 192-16,-9 5-192 0,-7 0 192 0,-5 7 0 15,-4-1 0-15,-5 0 0 0,-4 1 0 0,-5 2 0 16,-3 2 0-16,-5 6 0 0,-3 1 0 0,-2 5 0 16,-3-2 0-16,1 3 0 0,-3 3 0 0,0 2 0 15,1 3 0-15,0 1-192 16,1-1-352-16,3-3-80 0,4 3-16 0,4-1-10272 15,4-1-2064-15</inkml:trace>
  <inkml:trace contextRef="#ctx0" brushRef="#br1" timeOffset="60025.2">20348 13138 17439 0,'0'0'768'0,"0"0"176"0,0 0-752 0,0 0-192 16,9 6 0-16,-9-6 0 0,0 0 1360 0,0 0 240 15,4 8 64-15,-3 5 0 0,-3 1-352 0,-2 3-64 16,-3 0-16-16,0 6 0 0,-2 5-144 0,-1 4-48 0,-3 1 0 0,-1 4 0 16,1 4-64-16,-1 3-16 15,0 6 0-15,2-2 0 0,-1 5-352 0,2 1-80 16,2 3-16-16,1-2 0 0,2-5-304 0,2-1-64 0,3-6-16 0,-1-2 0 16,1-3-128-16,2-13 192 0,2 1-192 0,1-5 192 15,1 3-192-15,1 1 0 16,3-5 144-16,-1 0-144 0,0-3 0 0,1-5 0 0,2-1 0 15,3 0 0 1,-6-8-1600-16,-8-3-272 0,0 0-64 0,7-8-12912 0</inkml:trace>
  <inkml:trace contextRef="#ctx0" brushRef="#br1" timeOffset="60182.22">20020 13773 28959 0,'0'0'1280'0,"0"0"272"0,8-4-1232 0,3-5-320 0,5 3 0 0,3-5 0 15,3 5 768-15,5-3 80 0,2 0 32 0,6-2 0 0,4-2-336 16,6-1-64-16,3 0-16 0,1 1 0 16,1 2-848-16,-3 0-160 0,-5 0-32 0,-6 3-13872 15</inkml:trace>
  <inkml:trace contextRef="#ctx0" brushRef="#br1" timeOffset="60529.87">21138 13356 14735 0,'0'0'1312'0,"-7"-7"-1056"16,1 4-256-16,6 3 0 0,-7-2 3328 0,7 2 624 15,-6 7 112-15,1 4 32 0,-1 4-2368 0,-1 3-448 16,1 1-112-16,0 4-16 0,-2 5-288 0,0 1-64 0,1 4-16 0,-2 4 0 16,0 1-256-16,0 2-48 0,5-1-16 0,-1-2 0 15,0 0-288-15,1-2-176 0,2 1 192 0,-1-3-192 16,1-4-704-1,2-1-240-15,0-1-48 0,0-4-16 0,-2-5-1424 0,1-7-272 0,1-11-64 0,0 0-9936 16</inkml:trace>
  <inkml:trace contextRef="#ctx0" brushRef="#br1" timeOffset="60653.05">20792 13763 22399 0,'0'0'992'0,"0"0"208"0,7-3-960 0,5 0-240 15,1 1 0-15,3 1 0 0,4-2 960 0,5-2 160 16,3-1 32-16,3 1 0 0,4-4-384 0,0 1-80 15,0-5-16-15,13-2 0 16,-4 4-992-16,-2-1-208 0,-2 1-48 0</inkml:trace>
  <inkml:trace contextRef="#ctx0" brushRef="#br1" timeOffset="61152.36">21801 13210 23727 0,'0'0'1040'0,"-6"0"240"0,-3-3-1024 0,1 3-256 15,1 3 0-15,-4 3 0 0,0-2 576 0,-4 3 64 0,1 4 0 0,-2 1 16 16,0 1 48-16,-1 2 0 0,2 1 0 0,1 0 0 16,1 1 208-16,5 0 48 0,0 1 16 0,4 0 0 15,4-2-288-15,3 2-64 16,2 0-16-16,2 1 0 0,5 1-288 0,2 3-64 0,2 1-16 0,3 1 0 15,2 6-240-15,0-1 176 0,1 1-176 0,-2 2 160 16,1 3-160-16,-4 0 0 0,0 1 0 0,-4-1 0 16,-3 0 144-16,-4 0-144 0,-2-2 160 0,-7-1-160 15,1-1 368-15,-6-4-32 0,-3 0 0 0,-4-4 0 0,-3 1 64 16,-3-2 16-16,-1-4 0 0,-1-1 0 0,2-3 80 0,0-5 16 16,0-1 0-16,1-6 0 0,1-4-240 0,2-2-32 15,1-3-16-15,2-5 0 0,1-8-224 0,2-5 0 16,1-1 0-16,3-6 0 0,6 2 0 0,5-3-160 15,3-3 0-15,6 0 0 0,2-1-16 0,3 1 0 16,4 1 0-16,2 2 0 0,1-2 176 0,3 2-160 16,2 2 160-16,1-4-160 0,2 3 160 0,2 1 0 15,-1-1 0-15,-1 0 0 0,-2 2 0 0,-6 1-128 16,-7 5 128-16,-4-4 0 0,-5 5-256 0,-4 1 48 16,-5 1 0-16,-5-2 0 0,-4 2 64 0,-3 1 16 15,-2 4 0-15,-7-3 0 16,-1 6-464-16,2 3-96 0,-2 4-16 0,3 4 0 15,3 2-2240-15,0 2-464 0,-4-1-96 0,9-2-16 0</inkml:trace>
  <inkml:trace contextRef="#ctx0" brushRef="#br1" timeOffset="61400.5">22387 13105 27935 0,'0'0'1232'0,"0"0"256"0,0 11-1184 0,0 3-304 16,-1 3 0-16,-2 2 0 0,-1 4 1344 0,-2 5 224 16,1 0 32-16,-4 4 16 0,-1 4-320 0,0 0-64 15,-2 3-16-15,0 3 0 0,0-2-560 0,-3 3-112 16,1 4-32-16,1 0 0 0,2-5-256 0,-2 2-48 16,4-1-16-16,3-1 0 0,1-3-192 0,2-2 0 15,-2-4 0-15,4-2 0 0,1-2-304 0,2-2 48 16,2-2 16-16,1 4 0 15,2-7-336-15,-1-1-64 0,3-5 0 0,-3-6-16 16,-6-10-2784-16,0 0-544 0</inkml:trace>
  <inkml:trace contextRef="#ctx0" brushRef="#br1" timeOffset="61545.99">22035 13859 21183 0,'0'0'1888'0,"0"0"-1504"15,0 0-384-15,5-7 0 0,3 0 1840 0,2 3 288 16,1-5 64-16,5 3 16 0,0 1-1072 0,2-4-224 0,2 3-32 0,2-3-16 15,2 1-352-15,3-2-80 0,2 1-16 0,15-6 0 32,0 0-800-32,-1 6-176 0,1 0-16 0,0 0-13840 0</inkml:trace>
  <inkml:trace contextRef="#ctx0" brushRef="#br1" timeOffset="62010.77">22677 12727 23039 0,'0'0'1024'0,"0"0"192"0,-5-2-960 0,5 2-256 16,0 0 0-16,0 0 0 0,0 0 1280 0,0 0 192 16,9-5 64-16,2 1 0 0,2-3-560 0,1 0-96 15,1 2-32-15,3-2 0 0,1 0-160 0,0 4-48 0,-1 0 0 16,0 3 0-16,-2 3-400 0,-1 2-96 15,-2 4-16-15,-4 1 0 0,-3 4-128 0,-2 2 0 16,-5 2 0-16,-3 2 128 0,-2 3-128 0,-3 3 0 16,-3-3 0-16,1-1 0 0,-2 3 0 0,2-4 192 15,-2-3-192-15,3-1 192 0,1 0 160 0,3-4 32 0,3 0 16 16,4-1 0-16,4-5-144 0,4 0-48 0,2-1 0 0,4-4 0 16,4-2 80-16,5-1 16 0,5 0 0 0,18-8 0 15,2 0-176-15,-2-3-128 0,-5 1 144 0,-3-2-144 16,-3 0-1488-16,-3 2-400 15,-2-3-80-15</inkml:trace>
  <inkml:trace contextRef="#ctx0" brushRef="#br1" timeOffset="62341.76">23334 12275 24879 0,'0'0'2208'16,"0"0"-1760"-16,10 8-448 0,0-2 0 0,2 3 1040 0,1 5 128 16,-1 4 32-16,3 6 0 0,2 0 16 0,0 6 0 0,-1 3 0 0,3 10 0 15,3 4-448-15,-2 9-64 0,3 1-32 16,-3 7 0-16,-2 7 96 0,0 6 0 15,-3 3 16-15,-3 2 0 0,-6-4-96 0,-2 10-32 0,-4 4 0 0,-4 3 0 16,-4 0-368-16,-4 2-80 0,-6 0-16 0,-5-2 0 16,-3 2-192-16,-4-6 144 0,-2-3-144 15,-3-3 128-15,-4-2-128 0,1-8-272 0,-4-9 64 0,0-5 16 32,-1-5-1088-32,-8-3-224 0,-8-5-32 0,-6-7-9808 0,-3-7-1968 15</inkml:trace>
  <inkml:trace contextRef="#ctx0" brushRef="#br1" timeOffset="62898.6">17297 12713 9215 0,'0'0'400'0,"-7"3"96"0,-1 1-496 0,1 3 0 0,-1 2 0 0,-1 4 0 15,0 0 2528-15,-2 5 416 0,-1 4 64 0,-3 2 32 16,-1 1-1600-16,-1 6-320 0,-1 2-64 0,-1 4-16 16,-2 6-16-16,-2 8 0 0,-2 8 0 0,1 6 0 15,0 10 32-15,1 8 0 0,0 5 0 0,3 7 0 0,4 7-288 16,2 3-64-16,2 3-16 0,7-29 0 0,0 11-304 0,1 8-48 16,2 0-16-16,0 2 0 0,1-4-144 0,0-5-48 15,1-2 0-15,1-8 0 0,0-4-128 0,3-6 128 16,2-8-128-16,3-5 128 0,3-6-128 0,3-8-176 15,7 1 48-15,2-7 0 16,5 0-2416-16,5-5-464 0</inkml:trace>
  <inkml:trace contextRef="#ctx0" brushRef="#br1" timeOffset="63594.41">24205 13039 17791 0,'0'0'784'0,"0"0"176"0,0 0-768 0,0 0-192 0,2-11 0 0,-2 11 0 15,0 0 1472-15,0 0 256 16,3-8 48-16,-3 8 16 0,0 0-272 0,0 0-48 16,0 0-16-16,0 0 0 0,-8 3-560 0,2 4-96 0,-2 5-32 0,1 4 0 15,-5 2-448-15,1 4-112 0,-2 8-16 0,-1 3 0 16,0 4 64-16,-1 6 0 0,-2 10 0 16,2 4 0-16,2 2 0 0,1 4 0 15,-1 2 0-15,5-1 0 0,2 2-128 0,3 3 0 0,3 1-128 0,3-8 192 16,-1-1-192-16,4-21 144 0,0 0-144 15,2-1 128-15,0-1-128 0,3-5 0 0,-1-4 0 0,0-4 0 16,0 1 0-16,3-7 0 0,-2-5-224 0,6 2 80 16,-2-8-1312-16,-2-4-256 0,2-4-48 15,-1-8-12032-15</inkml:trace>
  <inkml:trace contextRef="#ctx0" brushRef="#br1" timeOffset="63920.62">24428 13465 5519 0,'0'0'240'0,"3"-11"64"0,2 4-304 16,3-4 0-16,3-2 0 0,3 0 0 0,6 2 5824 0,2 0 1120 16,5-1 224-16,-2-2 32 0,4 3-5152 0,-1 2-1040 15,0 0-208-15,-1 4-32 0,-3 4-384 0,-3 1-64 16,-4 0 0-16,-1 5-16 0,-4 5-304 0,-2 4 0 15,-3 1 128-15,-3 7-128 0,-2-1 0 0,-2 2 0 0,-5 6 0 0,-3 1 0 16,-2 4 176-16,-2 3-176 0,-5 0 160 0,-2 2-160 16,-3-3 176-16,0-5-176 0,-1 0 192 15,1 1-192-15,2-3 320 0,2-2-64 16,4-4 0-16,6-1 0 0,8-3 16 0,3-2 0 16,3-4 0-16,7-1 0 0,5 1-128 0,2-4-16 15,2 1-128-15,3-6 192 0,3-1 112 0,4-2 16 16,-3 1 0-16,5-2 0 0,3-2-320 0,1-3 0 0,1 0 0 15,2-3 0-15,3 3-176 0,-2-1-80 0,-3-7-32 0,-2 0 0 32,-5 0-2944-32,-7-1-592 0</inkml:trace>
  <inkml:trace contextRef="#ctx0" brushRef="#br1" timeOffset="64262.26">25119 12752 25567 0,'0'0'1136'0,"0"0"224"0,14-3-1088 0,1 3-272 15,-1 3 0-15,4 3 0 0,2 5 768 0,-1 0 80 16,0 6 32-16,0 3 0 0,0 7-16 0,0 2 0 15,2 1 0-15,-2 8 0 0,-1 7-128 0,1 3-32 16,1 7 0-16,-3 3 0 0,-4 3 0 0,1 7 0 16,-2-1 0-16,-3 3 0 0,-3 0-176 0,-3 2-32 15,-3 3-16-15,-5-2 0 0,-3-1-288 0,-3-1-48 16,-2-6-16-16,1-20 0 0,0 2-128 0,-5-4 0 16,-1-2-160-16,-7 15 160 15,5-13-512-15,-2-6-16 0,3-9 0 0,6-12-10672 16,-1-6-2112-16</inkml:trace>
  <inkml:trace contextRef="#ctx0" brushRef="#br1" timeOffset="64615.12">26452 12766 13823 0,'0'0'1216'0,"-4"-10"-960"16,2 2-256-16,-2-2 0 0,-1 2 2240 0,1 1 416 15,4 7 80-15,-10-5 16 0,2 3-1200 0,-3 4-224 16,-2 2-48-16,-1 4-16 0,-1 1-400 0,-5 8-80 15,-1 4-16-15,-3 7 0 0,-3 8-16 0,-1 3-16 0,-3 8 0 0,-1 4 0 16,0 5-16-16,2 4 0 0,0 7 0 0,5 4 0 16,1 3-192-16,6 0-32 15,0 1-16-15,5 2 0 0,3 4-320 0,4-6-160 0,0-4 160 0,4-5-160 16,2-9 0-16,2-2 0 16,3-4 0-16,1-12 0 0,4-5-320 0,0-12-64 15,3 2-16-15,10 3 0 16,-1-7-2352-16,5-6-448 0,4-8-112 0</inkml:trace>
  <inkml:trace contextRef="#ctx0" brushRef="#br1" timeOffset="65215.38">27318 13039 27647 0,'-9'-12'2448'0,"-4"1"-1952"15,0-1-496-15,-1 2 0 0,0 3 464 0,-2 3 0 16,-3-1 0-16,-1 4 0 0,-3 2 48 0,-2 4 0 16,-1 0 0-16,-3 2 0 0,-2 2-16 0,1 0 0 15,-1 5 0-15,2 2 0 0,5 3 80 0,0 2 0 16,4-1 16-16,5 1 0 0,5-1-80 0,5 0-32 15,2-1 0-15,6 1 0 0,3 1-256 0,4 0-48 16,3 6-16-16,4-3 0 0,2 4-160 0,4-1 192 0,2 3-192 0,3 5 192 16,1 0-192-16,0 2 0 0,1 2 0 0,-1 7 0 15,-1-1 144-15,0 0-144 0,-5-4 160 16,-5 4-160-16,-7-4 0 0,-3 3 0 16,-5 0 0-16,-3-6 0 0,-7-2 128 0,-2 0 0 0,-6-2-128 15,-4-4 192-15,-4-3 256 0,-1-4 32 0,-2-5 16 16,-1-2 0-16,-1 1 80 0,2-6 0 0,-2-7 16 0,2-1 0 15,1-6-336-15,2-1-64 0,2-6 0 0,1-1-16 16,3-10-176-16,1-2 160 0,4-3-160 0,3-5 160 16,4-1-160-16,6-2 0 0,5-4 0 0,6 1-176 15,3-1 176-15,5 1-192 0,5 1 192 0,4 0-192 0,5-2 192 0,4 2-192 16,3 3 192-16,3-1-192 0,3-5 16 16,0 0 0-16,0 3 0 0,-3 0 0 0,-2-4 176 0,-6-1 0 15,-1 2 0-15,-6 0 0 0,-4 3 0 0,-3 3 0 16,-4 0 144-16,-7 5-144 0,-3 1 192 0,-6 8-192 15,-5 1 192-15,-6 2-192 0,-4 2 0 0,-5 4 0 16,-2 0 0-16,-4 5-144 0,-3-1-112 0,-2 0 0 16,-4 2-16-16,0 0 0 15,-2 1-1184-15,2-1-224 0,3-1-48 0,1 1-14784 16</inkml:trace>
  <inkml:trace contextRef="#ctx0" brushRef="#br1" timeOffset="65467.17">27582 12602 34095 0,'0'0'3024'0,"4"17"-2416"16,2 2-480-16,4 6-128 0,3 0 608 0,4 6 96 0,1 6 32 0,2 5 0 15,1 2 256-15,6 2 48 0,2 2 16 16,1 4 0-16,-4 4-160 0,1 3-16 0,-2-1-16 0,1 3 0 15,-7 5-368-15,-1-2-80 0,-3 0-16 0,-4-2 0 16,-2 1-400-16,-1-2 128 0,-6-2-128 0,0-3 0 16,-4-3 0-16,0-5-192 0,-2-2 0 0,0-5 16 15,-2-9-144-15,0-6-16 0,-2-5-16 0,3-12 0 16,-4-11-2144-16,-4-5-416 0</inkml:trace>
  <inkml:trace contextRef="#ctx0" brushRef="#br1" timeOffset="72782.6">1130 17322 8287 0,'0'0'736'0,"-8"2"-592"0,0-2-144 15,8 0 0-15,-11 0 1792 0,2 0 320 0,1-2 64 0,8 2 0 16,-11-2-704-16,11 2-128 0,-12 0-48 0,12 0 0 15,0 0-128-15,-9 0-16 0,-3 0-16 0,12 0 0 16,0 0-208-16,-10 0-32 0,10 0-16 0,-9 2 0 16,9-2-160-16,0 0-16 0,0 0-16 0,0 0 0 15,0 0-352-15,0 0-64 0,0 0-16 0,0 0 0 16,0 0 112-16,10 2 16 0,2-2 0 0,4-2 0 16,1 0 64-16,6 0 32 0,5-1 0 0,4 1 0 15,-1-2-112-15,6-1-32 0,4 2 0 0,2 1 0 16,5-1 16-16,-1 1 0 0,-1-2 0 0,0-1 0 15,-3 0-96-15,-1 2-32 0,-1 0 0 0,-4 2 0 16,-4-1-64-16,0-1-16 0,0 1 0 0,-5 2 0 16,-4 2-144-16,0 1 0 0,-5-3 0 0,-5 1 128 15,-4-1-128-15,-2 1 128 0,-8-1-128 0,0 0 128 0,0 0 16 0,0 0 0 16,0 0 0-16,0 0 0 0,-10 3 256 0,-4-2 48 16,-5 2 16-16,-3 0 0 0,-2 4-224 0,-3-2-48 15,-2-3-16-15,-5 3 0 0,-3-1-176 0,-3 0 160 16,-2-1-160-16,-1-2 160 0,-1-1-16 0,1 0 0 15,-3 0 0-15,3-1 0 0,2-1-144 0,4 2 0 16,1 0 144-16,6 0-144 0,3-1 0 0,4 0 0 16,3 0 0-16,3-1 0 0,3 0 0 0,6 2 0 15,8 0 0-15,0 0 0 0,0 0 0 0,0 0 0 16,0 0-144-16,0 0 144 0,17-5-160 0,4 1 160 16,4 1-208-16,7-1 80 0,6-1 128 0,5 2 0 0,7-1 0 15,5 0 0-15,6-1 0 0,-3 0 0 0,-3 0 0 0,-2-2-128 16,0 2 128-16,0 1 0 0,-4 2 0 0,-1-1 0 15,-3 0 0-15,-3 1 0 0,-8 0 128 0,-2-1-128 16,-3 1 192-16,-5 2-16 0,-6 0-16 0,-5-2 0 16,-13 2-32-16,0 0 0 0,0 0 0 0,0 0 0 15,0 0 176-15,-15-1 16 0,-4 0 16 0,-6 0 0 16,-6-1-144-16,-5 2-16 0,-5 2-16 0,-4 0 0 16,-6 3-160-16,-1 4 0 0,-3-3 0 0,0 6 128 15,1-1-128-15,-1 2 0 0,2 0 144 0,2-2-144 16,4 1 0-16,5 2 144 0,5-3-144 0,8 3 0 15,6 0 0-15,6-5 0 0,5 0 0 0,5-2 0 16,7-7 0-16,0 0 0 0,0 0 0 0,12 9 0 16,4-6-176-16,6-1 176 0,4 0-192 0,4-4 192 0,1-1-176 15,1 0 176-15,6-1-160 0,-2-1 160 0,0 1-128 16,-3 2 128-16,-3 1 0 0,-3-2-144 0,-3 0 144 16,-4 0 0-16,-2 0 0 0,-4 2 0 0,-4 1-272 0,-10 0 16 15,0 0 16-15,0 0 0 16,0 0-144-16,-9 2-16 0,-5 1-16 0,-2 1 0 15,-3 0-32-15,-3-2 0 0,-5 2 0 0,5 0 0 16,-5 0-64-16,3-2 0 0,1 1-16 0,4-3-11072 16,5-2-2224-16</inkml:trace>
  <inkml:trace contextRef="#ctx0" brushRef="#br0" timeOffset="76919.38">1008 17324 18431 0,'-20'-14'1632'0,"9"5"-1312"0,1 2-320 0,3-4 0 16,-2 2 288-16,2 1-16 0,7 8 0 0,0 0 0 0,-1-9 432 15,1 9 64-15,-1-10 32 0,1 10 0 0,0 0-256 0,0 0-48 16,0-8-16-16,0 8 0 0,0 0 16 0,0 0 0 16,9-8 0-16,1 4 0 0,1 1-16 0,5 1 0 15,0 1 0-15,3 0 0 0,3-2 80 0,1 1 16 16,3 4 0-16,5 2 0 0,3-1-128 0,6 3-32 16,4 2 0-16,3-1 0 0,4 5 48 0,4-2 16 15,-2 1 0-15,0 1 0 0,0-5-144 0,-3 5-16 16,0-2-16-16,-2 3 0 0,-1-6-144 0,-2 3-32 15,-3 3 0-15,-3-3 0 0,-4 2 0 0,-8 1 0 16,0-3 0-16,-4 1 0 0,-3-5 96 0,-3 2 16 16,-4-3 0-16,-6-2 0 0,-7-3 112 0,0 0 32 15,0 0 0-15,0 0 0 0,-4 10 64 0,-7-5 0 0,-7 0 16 16,-7 0 0-16,-6 0-144 0,-6-1-16 16,-5-3-16-16,-1 2 0 0,-3-2-144 0,-2 0-16 15,-1-1-128-15,-5 0 192 0,-3-2-192 0,0-2 176 0,0-1-176 16,1-3 160-16,0 1-160 0,2-3 128 0,5 2-128 0,3-2 128 15,3 0-128-15,5-3 0 0,2-1 0 0,7 2 0 16,5 1 0-16,5 0 0 0,3 2 0 0,6 1 0 16,10 8 0-16,0 0 0 0,0 0 0 0,10-8 0 15,8 0-144-15,6 1-16 0,6 3 0 0,6-1 0 16,8 0 160-16,6 1-160 0,8 2 160 0,7 2-160 16,4 1 160-16,4 2 0 0,1-2 0 0,-1 0 0 15,0 0 0-15,-1 3 0 0,-1 1 0 0,-2-2-128 16,-3-1 128-16,-6 1 0 0,-5 0 0 0,-6 2 0 15,-7-2 0-15,-6 3 0 0,-7 0 0 0,-6-1 0 16,-2-1 0-16,-8 1 176 0,-13-5-48 0,0 0 0 16,3 10 32-16,-7-1 0 0,-8 0 0 0,-8 2 0 0,-8-1 128 15,-10 4 32-15,-10-3 0 0,-8 4 0 0,-4 1-144 0,-10 0-32 16,-5-1 0-16,0 1 0 0,-4 0-144 0,-1-4 160 16,-5 0-160-16,0-1 160 0,0-4-160 0,5-1 0 15,7-1 144-15,5-2-144 0,5-3 0 0,10 1 128 16,7 0-128-16,9-1 0 0,7-1 0 0,8-2 0 15,7 2 0-15,15 1 0 0,0 0 0 0,0 0 0 16,16-1-176-16,10-3 176 0,7 1-224 0,6-2 48 16,7-1 16-16,7-3 0 0,6 0 160 0,4-1 0 15,6 4-144-15,1-5 144 0,0 1 0 0,0-1 0 16,1-2 0-16,-2 3 0 0,-5-4 0 0,0 4 0 0,-2 1 0 16,-4-3 0-16,-6 1 0 0,-3 1 0 0,-7 5 0 15,-8-2 0-15,-8 1 0 0,-7 4 0 0,-6-1 192 16,-13 3-64-16,0 0 256 0,0 0 64 0,-13-1 0 0,-9 3 0 15,-9 1 0-15,-10 6 16 0,-6 3 0 0,-9 4 0 16,-9 0-224-16,-5 2-48 0,-4 1-16 0,-1-1 0 16,2-3 0-16,-1 0 0 0,0-2 0 0,7 2 0 15,6-2-32-15,6 0 0 0,4-3 0 0,9 3 0 16,7-2-144-16,7-1 0 0,6-1 0 0,8-3 0 16,3 2 0-16,11-8 0 0,0 0-144 0,7 10 144 15,1-3-144-15,6-1 144 0,5-3-208 0,7-3 80 16,4-3 128-16,4-2-192 0,3-1 192 0,3-1-192 15,3-3-32-15,3 1-16 0,-1-4 0 0,4-2 0 16,3 0-1376-16,-3-2-288 0,-2-2-48 0,0-2-16304 16</inkml:trace>
  <inkml:trace contextRef="#ctx0" brushRef="#br2" timeOffset="81457.28">1295 17536 20271 0,'-32'-11'896'0,"13"1"192"0,0-2-880 16,-1 0-208-16,2-2 0 0,-1 1 0 0,-1 1 1360 0,2 0 240 15,2 0 32-15,0 2 16 0,1-1-752 0,2 2-160 16,2 0-32-16,1 4 0 0,1 0-256 0,9 5-48 16,0 0-16-16,0 0 0 0,0 0-144 0,0 0-48 15,0 0 0-15,0 0 0 0,0 0-192 0,0 0 0 16,12 4-192-16,8-1 192 0,4 1-128 0,6 1 128 15,5-1 0-15,8 0 0 0,8 1 0 0,5 3 0 16,5-2 0-16,1 5 0 0,0-2 288 0,2 3 16 16,-1-3 0-16,2 2 0 0,0-3 80 0,-2 2 0 15,0-1 16-15,-4 0 0 0,1-6-16 0,-8 3 0 0,-5 0 0 0,-3-4 0 16,-4 1 0-16,-5 0-16 0,-5-1 0 16,-6 2 0-16,-6-2-80 0,-3 1-16 0,-5-2 0 0,-10-1 0 15,0 0 16-15,0 0 0 0,-11 3 0 0,-7 2 0 16,-3 0 32-16,-10-1 16 0,-7-3 0 0,-9 2 0 15,-6 0-208-15,-2-1-128 0,-4-4 160 0,-3 0-160 16,-3-2 176-16,0 0-176 0,1-3 192 0,0 0-192 16,2-3 192-16,2 1-192 0,5-5 192 0,7 1-192 15,5 1 128-15,7-1-128 0,6 0 0 0,7 4 0 16,6-1 0-16,7 5 0 0,6-2 0 0,4 7 0 16,9-11 0-16,9 3 0 0,6-1-192 0,9-2 192 15,7 4-176-15,7 3 176 0,6-1-192 0,6 2 192 16,3 2 0-16,3 1-128 0,0 3 128 0,-1 0 0 15,1 0 0-15,-3 1 0 0,1 0 0 0,-5 3 0 0,-4-2 0 16,-6-3 0-16,-4 1 0 0,-4 0 0 0,-8-2 0 0,-6 1 0 16,-5-2 0-16,-6 0 0 0,-2 0 0 0,-13 0 0 15,0 0 0-15,0 0 0 0,-11 0 336 0,-5 2 32 16,-7-1 0-16,-6 2 0 0,-9-1-80 0,-8 0-16 16,-5 1 0-16,-6 1 0 0,-5 1-64 0,-6-1-16 15,-3-3 0-15,0-2 0 0,1 0 0 0,0-2-16 16,0-4 0-16,5 0 0 0,7 2-48 0,4-1 0 15,7 2 0-15,9 2 0 0,5 0-128 0,6 1 0 16,12 0 0-16,5 1 0 0,10 0 0 0,0 0 0 16,0 0 0-16,10 4 0 0,5-2-192 0,8 2 192 15,3-3-160-15,7 1 160 0,5-4 0 0,5 1 0 16,2 0-128-16,0 1 128 0,1 2 0 0,-1-2 0 0,-2-2 0 16,1-1 0-16,-4 1 0 0,-2-3 0 0,-4-4 0 0,-5 2 0 15,-4-2 0-15,-6 3 0 0,-5-4 0 0,-5 3 0 16,-9 7 288-16,0 0 0 0,0 0 0 0,-13-7 0 15,-6-3 272-15,-8 7 48 0,-8 2 16 0,-7 2 0 16,-7 0-400-16,-4 5-80 0,-3 2-16 0,-6 0 0 16,-4 2-128-16,-3-1 0 0,0 3 0 0,7-4 128 15,5 3-304-15,10-10-64 0,4-2-16 0,12-8 0 32,11-1-2624-32,8-11-512 0</inkml:trace>
  <inkml:trace contextRef="#ctx0" brushRef="#br2" timeOffset="83940.7">4682 5914 20271 0,'-18'6'1792'0,"0"-1"-1424"15,-2 1-368-15,1 1 0 0,1-2 448 0,0-1 0 16,0 3 16-16,0-2 0 0,2-2 0 0,-1 1 0 0,2 0 0 16,1-2 0-16,-1-2-96 0,1 0-32 0,-1-2 0 0,1-1 0 15,0-3 16-15,1 1 0 0,3-6 0 0,-3 3 0 16,-1-5-96-16,1-2-32 0,1 1 0 15,0-3 0-15,2-2-96 0,2-1-128 0,2-2 176 0,2 2-176 16,0-3 144-16,-1 0-144 0,4 0 0 0,1-4 144 16,3 1-16-16,2-1 0 0,2 0 0 0,3-2 0 15,3 1 32-15,1-2 0 0,0 2 0 0,4 0 0 16,0-3 32-16,0 3 0 0,3-2 0 0,3 3 0 16,2 3 16-16,0 1 16 0,1-6 0 0,4 5 0 15,0-3-80-15,5 2-16 0,1-2 0 0,0 0 0 16,5 0-128-16,-2 2 160 0,1 1-160 0,2-3 160 15,2 2-160-15,0-1 0 0,3 5 0 0,-1 0 0 16,0 2 0-16,1-1 0 0,0-5 0 0,0 2 0 16,2 2 0-16,-2 0 0 0,2-2 0 0,1 0 0 15,2 1 0-15,2 1 0 0,1-2 0 0,0 3 0 0,0-2 144 0,0 0-144 16,3-2 160-16,-2-1-160 0,-1 2 160 0,3-3-160 16,1 2 160-16,2 1-160 0,1-1 128 0,1 0-128 15,-2-1 0-15,2-1 144 0,-3 2-144 0,2 4 0 16,2-1 0-16,-2 4 128 0,0-5-128 0,1 0 0 15,-2-2 0-15,-1-2 0 0,3 0 0 0,-1-1 0 16,-3 3 0-16,1 1 0 0,1-5 0 0,2 4 0 16,1 0 128-16,-3-3-128 0,0 1 0 0,-2 0 0 15,-2 5 0-15,1-1 0 0,-1 2 0 0,1-1 160 16,-1 2-160-16,-1 0 160 0,-2 2-160 0,-2 0 128 16,1 2-128-16,-1 1 128 0,3 0-128 0,-1 1 0 0,-2 0 0 0,3-2 0 15,1 0 0-15,2-2 128 0,-2 0-128 16,1-1 0-16,0 0 0 0,0 0 0 0,3-1 128 15,0-1-128-15,0-3 0 0,1 1 0 0,1 1 0 0,-1-1 128 16,-1-3-128-16,1 3 0 0,1 2 0 0,0 1 0 16,-1 0 0-16,2 0 0 0,2-3 0 0,-1 0 0 15,-3 2 0-15,2 1 0 0,-1 2 0 0,5 1 0 16,-2-3 0-16,1-2 0 0,1-1 0 0,-1 0 0 16,0 2 0-16,-1-2 0 0,-1 2 0 0,1-3 128 15,3 0-128-15,-2-1 0 0,-1 2 0 0,-1 1 128 16,-1-4-128-16,-2 3 0 0,0 0 0 0,3 2 0 15,3 3 0-15,-1 1 0 0,-1-4 0 0,-2 3 0 16,-1-2 0-16,1 3 0 0,-1 2 0 0,1 3 0 16,1-3 0-16,-1-1 0 0,1 1 0 0,0-2 0 15,-3 2 0-15,1-1 0 0,-1 0 0 0,2-2 0 0,-1 3 0 0,1 0 0 16,-1 2 0-16,-1-2 0 0,-1-1 0 0,-1 1 0 16,0-2 0-16,-2 2 0 0,5-2 0 0,-1-1 0 15,0 1 0-15,-1-1 0 0,0 2 0 0,-2 0 0 16,-5-2 0-16,4 2 0 0,-4 2 0 0,2-2 0 15,0 2 0-15,1 3 0 0,1-3 0 0,-4 1 0 16,0-2 0-16,-1 2 0 0,-1-2 0 0,2 7 0 16,0-1 0-16,0 2 0 0,-1-6 0 0,0 3 0 15,3-2 0-15,-2 1 0 0,-2 0 0 0,-1-2 0 16,-2 4 0-16,1-2 0 0,1 3 0 0,-4-3 0 16,1 1 0-16,2-2 0 0,-1 5 128 0,1-2-128 15,-3 5 128-15,-3-2-128 0,-1-1 0 0,-1 0 0 0,-2 1 0 0,2 3-176 16,0-1 176-16,0 0 0 0,-2 1 0 15,2-1 0-15,0 0 0 0,-1 0 128 0,1-1-128 0,-3-1 128 16,1 3-128-16,-2-1 0 0,0 2-128 0,0-1 128 16,-1 2 0-16,1 0 0 0,0-1 0 0,-1 1 0 15,0 1 0-15,0 2 0 0,1 0 0 16,-1-1 0-16,-2 1 0 0,-2 0 0 0,-2 0 0 0,1 3 0 16,1 3 0-16,-2-1 0 0,1 3 0 0,0-3-128 15,-5 2 128-15,3-1 0 0,1 2 0 0,1 2 0 16,-2-5 0-16,1 3 0 0,0-2 160 0,1 1-160 15,-1-6 0-15,-1 4 0 0,-2 1 0 0,-1 2 0 16,-3-3 0-16,0 6 0 0,1 0 0 0,0 0 0 16,-2 1 0-16,-2 1-128 0,-1 2 128 0,0 0 0 15,0 0 0-15,-1 0 0 0,-1 2 0 0,0 2 0 16,-2 0 0-16,1 1 0 0,-2 1 0 0,-1 2 0 0,0-5 0 0,-3 4 0 16,-2 0-128-16,-1 0 128 0,-2 5 0 15,-1-4 0-15,-1 2 0 0,1 3 0 0,-2-2 0 0,-3 2 0 16,0-1 0-16,-4-1 0 0,0 2 0 0,0 3 0 15,-2 0 0-15,-2 0 0 0,1-4 0 0,-4-1 128 16,-1-1-128-16,-1-4 0 0,-1 2 192 0,-1-1-16 16,-2-1 0-16,2-1 0 0,-3-1-176 0,-1-1 0 15,-2 2 0-15,-2 0 0 0,-2-1 0 0,0-2 192 16,-3-2-192-16,-2 2 192 0,-2-1-192 0,-4 2 0 16,-3-2 0-16,-2-1 0 0,-1-2 0 0,-1-1 128 15,-2 1-128-15,1-2 128 0,-2-2-128 0,-2 4 160 0,2 0-160 16,-6-1 160-16,-4-1-32 0,-1-4-128 0,-3 2 192 15,-1-3-64-15,-1 2-128 0,-3 2 192 0,0-3-192 16,-1 2 192-16,1 2-192 0,-3-3 0 0,-4-1 0 16,0-1 128-16,0 0-128 0,-1-3 0 0,-1 6 0 0,-2-5 128 15,-3 2-128-15,0-5 0 0,-1 0 0 0,2 4 128 16,-1-2-128-16,0 4 0 0,-1-2 0 0,-1-1 0 16,-1 0 0-16,3-5 0 0,2 2 0 0,2 4 0 15,1-2 0-15,0 2 0 0,-1-1 0 0,0-3 0 16,0-3 0-16,2 2 128 0,4-2-128 0,-1 6 0 15,-2-1 0-15,1 0 0 0,-1-1 128 0,4-2-128 16,2-2 0-16,-1 0 0 0,4 4 0 0,-2 2 0 16,-1-2 0-16,-1-1 0 0,-3 1 0 0,1 1 128 0,3-1-128 15,1 2 0-15,3 0 0 0,-3-2 0 16,-2 0 0-16,-1 3 0 0,1-3 0 0,2 4 0 0,2-3 0 16,0 2 0-16,2 2 0 0,2-2 0 0,-1 2 0 15,1-4 0-15,0 3 0 0,1-1 0 0,1 3 0 0,1-1 0 16,2 3 0-16,0 1 0 0,2 0 0 0,0-2 0 15,1-1 0-15,2 4 0 0,0-1-144 0,0 0 144 16,2 3 0-16,1-3 0 0,0-2 0 0,0 0 0 16,1 3 0-16,1 0 0 0,2 1 0 0,2 0 0 15,-7 2 0-15,5-2 0 0,-4-2 0 0,0-2 0 16,2 1 0-16,1 3 0 0,-2 1 0 0,1 0 0 16,-1 3 0-16,2-1 0 0,2-2 0 0,-1 4 0 15,-2 0 0-15,1 3 0 0,-1-1 0 0,0 1-128 0,-1 2 128 16,2-4 0-16,1 0 0 0,0 1 0 0,-1 0 0 15,2 0 0-15,1 2 0 0,0 2 0 0,1-3 0 16,-2 0 0-16,-1-2 0 0,-1-2 0 0,-3 3 0 0,2 1 0 16,-1-2 0-16,2 0 0 0,-1 6 0 0,-1-4 0 15,-1 0 0-15,-2 3 0 0,-4-3 0 0,0 1 0 16,0-3 0-16,0-2 0 0,-1 0 0 0,3 1 0 16,-1-1 0-16,0 3 0 0,-3-1 0 0,0-2 0 15,-1-1 0-15,-1 1 0 0,0-2 0 0,-2-1 0 16,1-3 0-16,-1 1 0 0,1 1 0 0,-1 2 0 15,1 1 0-15,-3 0 0 0,-5-2 0 0,0 1 0 16,0-1 0-16,2 1 128 0,2 3-128 0,-2-2 0 16,0-2 0-16,-4 3 0 0,-2-3 0 0,0 1 0 15,-2 0 0-15,1-2 0 0,3 1 0 0,1-1 0 16,1 2 0-16,-4-1 0 0,1-3 0 0,-1 1 0 0,3-1 0 0,0 1 0 16,-3 2 0-16,4-2 0 0,3-2 0 0,0 1 0 15,-3 0 0-15,3 1 0 0,1-5 192 16,1 2-64-16,1 0-128 0,5 0 192 0,2-1-32 0,1 2-16 15,2-4 0-15,1 2 0 0,0-3-144 0,0-1 128 16,2-3-128-16,4 3 128 0,-1-2-128 0,3 0 0 16,2-1 0-16,5-1 0 15,1 3-320-15,6-3-160 0,3 0-32 0,4-1-15424 16</inkml:trace>
  <inkml:trace contextRef="#ctx0" brushRef="#br2" timeOffset="85137.87">3321 16526 14335 0,'0'0'640'0,"0"0"128"0,6-9-624 0,-6 9-144 0,0 0 0 0,0 0 0 16,0 0 704-16,0 0 128 0,0 0 0 0,0 0 16 15,0 0-80-15,0 0-32 0,-6 13 0 0,0 2 0 16,-4 3 128-16,-3 2 32 0,-2 3 0 0,-3 2 0 16,-2-2 0-16,-1 8 16 0,0 4 0 0,-5 2 0 0,-3 0 160 0,-1 8 16 15,-2 5 16-15,-1 5 0 0,1 3-256 0,2 2-48 16,0 1-16-16,4 5 0 0,0 4-288 0,3 3-64 15,3 2-16-15,2 0 0 0,3 1-288 0,5-4-128 16,1-6 128-16,3-2-128 0,0-7 0 0,4-2 128 16,1-7-128-16,3-3 0 0,3-5 0 0,3-3-256 15,2-4 48-15,3-3 0 16,1-3-400-16,2-4-80 0,2-2-16 0,2-4 0 16,3-4-1312-16,7-8-272 0,3-3-48 0</inkml:trace>
  <inkml:trace contextRef="#ctx0" brushRef="#br2" timeOffset="85493.75">3834 16950 28911 0,'-18'5'1280'0,"6"2"256"0,-2 3-1216 0,-1 3-320 0,-3-1 0 0,1 9 0 16,-1 5 384-16,-2 5 0 0,-7 6 16 0,-2 2 0 15,-3 6-208-15,-1 2-32 0,2 2-16 0,2 3 0 16,2 3 432-16,8 1 64 0,1-1 32 0,6-2 0 16,4-2-336-16,6-8-64 0,4-4-16 0,4-5 0 15,6-6-256-15,4-8 0 0,4-4 128 0,5-3-128 0,0-7 160 0,3-4-32 16,3-4 0-16,2-6 0 15,2-6 208-15,-1-4 48 0,-1-6 0 0,0-2 0 0,0-4-64 0,-2-2-16 16,-1-1 0-16,-5 0 0 0,-1 1-144 0,-2 0-32 16,-6-2 0-16,-4-2 0 0,-6-1 192 0,-5 1 16 15,-3-3 16-15,-6 3 0 0,-3-5-32 0,-6 4-16 16,-3 5 0-16,0 3 0 0,-3 6-304 0,0 4 0 16,-1 3 128-16,0 5-128 0,-1 5-208 0,5 4-112 15,1-1 0-15,1 3-16 16,0 4-2192-16,3-2-432 0,2 1-96 0</inkml:trace>
  <inkml:trace contextRef="#ctx0" brushRef="#br2" timeOffset="85829.36">4453 16147 26719 0,'0'0'2368'0,"0"0"-1888"0,0 0-480 0,0 0 0 16,12 0 192-16,4 4-48 0,0 4-16 0,2 3 0 15,0 4 64-15,5 3 0 0,1 1 0 0,1 5 0 16,2 3-192-16,1 1 0 0,1 4 0 0,0 4 0 16,-2 9 0-16,0 1 128 0,-1 3-128 0,1 7 0 15,-3 7 128-15,0 3-128 0,-2 7 128 0,-2 6-128 0,0-1 432 16,-5 3 0-16,-3-1 0 0,-1 4 0 15,-6-4 496-15,-5 1 96 0,-2-3 32 0,-4-1 0 0,-5-3-208 0,-6-4-32 16,-1-5-16-16,-5-3 0 0,-1-5-304 0,-4-3-64 16,-1-1-16-16,-3-3 0 0,1-8-256 0,-4-2-160 15,-3-4 192-15,3-4-192 16,-1-3-912-16,5-7-304 0,1-6-48 0,4-8-14496 0</inkml:trace>
  <inkml:trace contextRef="#ctx0" brushRef="#br2" timeOffset="86243.24">5823 16216 18431 0,'0'0'1632'0,"0"0"-1312"0,0 0-320 0,0 0 0 16,-9 4 848-16,0-1 112 0,-2 2 0 0,-2 7 16 15,-1 2-16-15,-2 2 0 0,-3 3 0 0,-3 6 0 16,-2 5 96-16,0 4 16 0,-3 6 0 0,1 2 0 15,0 5 0-15,0 4 0 0,0 3 0 0,0 6 0 0,2 9-352 0,2 2-64 16,2 3-16-16,0 3 0 0,-2 3-384 16,3-4-96-16,1 2-16 0,3-2 0 0,0-2-144 0,5-4 0 15,3-4 0-15,3-4 128 0,2-5-128 0,3-3 192 16,3-5-192-16,4 0 192 0,2-7-192 0,3-7 0 16,1-3 0-16,3-5-176 15,5-1-448-15,3-4-80 0,5-4-32 0,3-4-9536 16,3-5-1904-16</inkml:trace>
  <inkml:trace contextRef="#ctx0" brushRef="#br2" timeOffset="86818.47">6459 16649 16575 0,'-22'-9'736'0,"9"4"160"0,1 1-720 0,-1 2-176 0,0 2 0 0,-2 2 0 15,-2 2 2848-15,-4 8 544 0,-6-1 96 0,-3 4 32 16,-6 2-2656-16,-1 1-528 0,-2 1-96 0,1 1-32 16,2 5 64-16,3-2 16 0,4 3 0 0,5 0 0 15,4-1 112-15,8 1 32 0,4-2 0 0,3 3 0 16,1-3-240-16,5-1-64 0,6-1 0 0,6 1 0 15,3-2 64-15,6 1 0 0,2-1 0 0,4 5 0 0,7-3 16 16,2 5 16-16,3-4 0 0,-3-1 0 16,-1 3-224-16,-4-1 176 0,-4-3-176 0,-5 4 160 0,-5-3-160 0,-4 1 0 15,-3 1 144-15,-4-1-144 0,-5-1 192 0,-2 2-48 16,-4-3 0-16,-3 1 0 0,-5 0 144 0,-3-1 32 16,-4-3 0-16,-5 2 0 0,-5 1-112 0,-2 0-16 15,1-8 0-15,-1-2 0 0,2 0 64 0,1-7 0 16,1-1 0-16,2-4 0 0,1-3-96 0,2-3-16 15,3-7 0-15,4-5 0 0,2-1-144 0,3-5 0 16,6-6 0-16,4-5 0 0,5 0-304 0,8-5 64 16,5-3 16-16,4 1 0 0,6 0 32 0,4 0 16 15,8 3 0-15,-1-1 0 0,0-5 176 0,1 1-208 0,-1 4 80 16,-3-3 128-16,-1 2-128 0,3 1 128 0,-1-3 0 0,-2 3 0 16,-5 0 0-16,-2 1 0 0,-4-2 0 0,-3 4 0 15,-5 0 0-15,-6 2 0 0,-7 2 0 0,-4 3 0 16,-7 0 176-16,-3 6-48 0,-5-3-128 0,-3 7 192 15,-1 3-64-15,-4 3 0 0,-4 4-128 0,0 1 192 16,1 3-320-16,3 5-80 0,1-1-16 0,3 5 0 31,2-1-2160-31,4 3-432 0,4 2-96 0</inkml:trace>
  <inkml:trace contextRef="#ctx0" brushRef="#br2" timeOffset="87079.94">7463 16227 28559 0,'-8'14'2544'0,"1"4"-2032"0,-1 4-512 0,0 8 0 0,1 4 1648 0,-1 4 224 16,0 7 48-16,-1 2 16 0,-2 4-1152 0,-2 2-224 15,1 7-48-15,-2 4-16 0,-4-3-368 0,0 6-128 16,2 4 0-16,-1 0 144 0,0 0-144 0,0-4 0 15,-2-6 0-15,2-2 0 0,3-2-176 0,1-3 48 16,2-3 0-16,2-4 0 0,3-4 128 0,2-1-128 16,5-4 128-16,2-4-128 0,-2-2 128 0,5-5-160 15,2 2 160-15,1-7-160 16,-2-5-1312-16,2 0-256 0,0-7-48 0,0-1-12608 0</inkml:trace>
  <inkml:trace contextRef="#ctx0" brushRef="#br2" timeOffset="87265.61">6720 17200 34095 0,'-11'-6'3024'0,"11"6"-2416"0,-3-7-480 0,3 7-128 16,18-3 512-16,8 1 64 0,0-5 32 0,5 4 0 16,-1 0-368-16,6 3-80 0,3-1-16 0,3-1 0 15,0 0-144-15,4-1 0 0,4 3 144 0,3-1-144 16,2-3 0-16,-1 0-160 0,-2 1 16 0,-5-4 0 31,-6 2-2672-31,-4 0-544 0</inkml:trace>
  <inkml:trace contextRef="#ctx0" brushRef="#br2" timeOffset="87643.87">7742 15832 26031 0,'0'0'1152'0,"0"0"240"0,0 0-1120 16,4 11-272-16,3 2 0 0,0 2 0 0,3 3 512 0,3 5 64 0,0 2 0 0,5 10 0 15,3 3-368-15,2 9-64 0,3 6-16 0,-4 4 0 16,0 3-128-16,-2 8 0 0,-1 6 144 0,-1 8-144 16,-4-2 0-16,-5 6 144 0,-5 7-144 0,-4 2 0 15,-8 1 352-15,-3-1-32 0,-4 3-16 0,-2-5 0 16,-5 0 256-16,-4-6 48 0,-6-2 16 0,-2-7 0 16,-3-6 16-16,1-5 0 0,1-12 0 0,3-1 0 15,3-11-192-15,2-4-48 0,3-5 0 0,2-5 0 16,3-5-1168-1,3-6-256-15,2-6-32 0</inkml:trace>
  <inkml:trace contextRef="#ctx0" brushRef="#br2" timeOffset="88019.07">8895 15907 27647 0,'-14'-4'2448'0,"14"4"-1952"0,-10-1-496 0,3 2 0 16,7-1-224-16,-11 6-144 0,1 3-16 0,-1 3-16 15,-3 0 768-15,-3 6 144 0,-2 1 48 0,-1 8 0 16,-2 5 64-16,-1 6 16 0,-2 3 0 0,-2 8 0 16,-1 6 144-16,0 6 48 0,-2 9 0 0,2 6 0 15,1 4-160-15,3 6-32 0,1 5 0 0,-1 0 0 16,-1 5-448-16,2 3-192 0,4-4 128 0,2 0-128 16,1-3 0-16,4-6 128 0,2-2-128 0,4-1 0 15,2-8 0-15,4-7 0 0,2-10-144 0,5-5 144 16,4-3-336-16,1-10 32 0,4-4 16 0,3-2 0 15,3-5-1808 1,1-6-352-16,1-5-80 0</inkml:trace>
  <inkml:trace contextRef="#ctx0" brushRef="#br2" timeOffset="88483.77">9368 16142 12895 0,'0'0'576'0,"0"0"112"0,0 0-560 0,-7 3-128 0,-2-6 0 0,0 9 0 16,-3 1 2352-16,1 7 432 15,-2 1 96-15,-2 5 0 0,-2 3-1360 0,-3 8-288 0,0 6-48 0,-3 7-16 16,-1 4-208-16,0 7-64 0,-1 5 0 0,3 5 0 16,-5 7-272-16,4 7-64 0,0 1-16 0,4 4 0 15,1-2-272-15,5 2-48 0,3-4-16 0,1-8 0 16,6-10-208-16,4-5 144 0,1-5-144 0,5-5 128 16,0-7-128-16,6-7 0 0,1-9 0 0,4-5 0 15,1-5 192-15,3-3-64 0,2-7 0 0,1-4 0 16,2-4 128-16,1-5 32 0,-2 0 0 0,-1-6 0 15,-2-3-128-15,-2-3-32 0,1-5 0 0,-3 3 0 16,-4-2-128-16,-5-2 160 0,-5 3-160 0,-5-2 160 16,-5 0 80-16,-6-1 16 0,-4 3 0 0,-3 3 0 0,-3 4 336 15,-1 4 80-15,-6 6 16 0,-2 2 0 0,0 5-272 16,-5 6-48-16,-3 3-16 0,0 4 0 0,3 3-352 16,0 2-208-16,-5 1 16 0,0 3 16 15,1-3-1936-15,3 0-384 16,3-3-64-16</inkml:trace>
  <inkml:trace contextRef="#ctx0" brushRef="#br2" timeOffset="89024.47">9511 17080 12895 0,'0'0'1152'0,"0"0"-928"15,0 0-224-15,0 0 0 0,7 5 4096 0,3 3 768 16,3-2 144-16,2-1 48 0,2-2-3168 0,3 1-624 16,2-4-128-16,2 0-32 0,3 0-512 0,1 0-96 15,0-4-32-15,3 4 0 0,0 0-288 0,-1 2-176 16,1-2 192-16,-2 2-192 0,-3-2 128 0,-2 0-128 0,0 0 0 0,-1-2 0 31,-2-3-768-31,1 1-272 0,-2 1-48 0,-2-3-14352 0</inkml:trace>
  <inkml:trace contextRef="#ctx0" brushRef="#br2" timeOffset="89646.88">10658 16490 28559 0,'-10'4'2544'0,"1"1"-2032"0,2 4-512 0,-1-3 0 0,0 5 1040 0,0 1 112 15,0 2 32-15,-4 4 0 0,0 1-848 0,-3 0-160 16,-3 3-48-16,-1-2 0 0,-3-1-128 0,3 0 0 16,0 0 0-16,2 2 0 0,1 0 0 0,4 2 0 15,1-3 0-15,2 1 0 0,4-2 0 0,4 3 0 16,1 3 0-16,5 0 0 0,1 3 0 0,3-2 0 16,5 2 176-16,3-3-176 0,3 3 128 0,3-2-128 15,1 3 0-15,0-3 0 0,-1 1 0 0,1-1 0 0,2 3 0 16,-2-3 0-16,-3 2 0 0,0-2 0 15,-4 2 0-15,-3-4 0 0,-3 0 0 0,-5 3 0 0,-4-3 0 16,-2 3 0-16,-2-4 0 0,-3-1 0 0,-4 1 0 0,-4-2 0 16,-3-2 128-16,-2 1-128 0,-2 0 0 0,-2-1 0 15,-1 1 240-15,-1-4-48 0,-4-1-16 0,-1-1 0 16,-2-4 0-16,3-2 0 0,2-5 0 0,1-5 0 16,3-1 16-16,4-8 16 0,4-3 0 0,4-3 0 15,2-4-48-15,7-2-16 0,5-6 0 0,6 0 0 16,5-7-144-16,5-2 0 0,6 0 0 0,4 0 0 15,5-2 0-15,-1 1 0 0,-2-5-176 0,3 2 176 16,1-3 0-16,2 2 0 0,-2 0 0 0,0-2-128 16,0 2 128-16,-3 1 0 0,-2 1 0 0,-3 3 0 15,-2 1 160-15,-4 2 64 0,-6 1 16 0,-4 3 0 16,-6 3 208-16,-5-1 64 0,-6 3 0 0,-5 1 0 0,-5 6-240 16,-3 1-32-16,-2 0-16 0,-6 3 0 0,0 4-224 15,-2 0 0-15,-3 6 0 0,1 2 0 16,-1-1-1168-16,3 2-240 15,3 1-32-15,2 0-9360 0,4 0-1872 0</inkml:trace>
  <inkml:trace contextRef="#ctx0" brushRef="#br2" timeOffset="89964.02">11542 16316 3679 0,'0'0'320'0,"0"0"-320"0,0 0 0 0,0 0 0 16,-3 13 5040-16,1 5 928 0,-3 1 192 0,-6 6 48 16,1 4-4320-16,-5 6-864 0,-3-1-160 0,-5 5-32 15,-3 10-144-15,-1 2-32 0,0 3 0 0,2 3 0 16,-2 4 176-16,3 4 48 0,1 4 0 0,4-3 0 15,0 4-416-15,4-4-80 0,2-1 0 0,4-7-16 16,3-4-240-16,5-7-128 0,4-5 128 0,4-6-128 16,3-1 0-16,3-9 0 0,1 1 0 0,3-8 0 15,2-1 0-15,0-3 0 0,2-5 0 0,-2-1 0 16,0-5-240-16,-1-3-64 0,-3-4-16 0,-1-8-15360 16</inkml:trace>
  <inkml:trace contextRef="#ctx0" brushRef="#br2" timeOffset="90120.2">10910 17076 35247 0,'0'0'1552'0,"5"-9"336"0,5 2-1504 0,6-3-384 16,5 2 0-16,6-1 0 0,2 3 448 0,3-3 32 16,0 0 0-16,2-1 0 0,3 0-320 0,2-3-160 15,1 1 160-15,-1 1-160 16,4-4-1136-16,-1 3-320 0,0 2-64 0</inkml:trace>
  <inkml:trace contextRef="#ctx0" brushRef="#br2" timeOffset="90647.07">11584 15984 20271 0,'0'0'896'0,"0"0"192"0,-10-3-880 0,10 3-208 15,0 0 0-15,0 0 0 0,1-8 2304 0,5 0 400 16,2-3 96-16,2 2 16 0,1 0-1904 0,3 0-368 16,3 2-80-16,2 0-16 0,1-2-208 0,-1 4-48 15,-1-2-16-15,3 1 0 0,-4 4-48 0,1 2 0 16,-3 1 0-16,-1 4 0 0,-2 4-128 0,-2 4 0 0,-5 6 0 15,-1 4 0-15,-3 1 0 0,-3 8 0 16,-5 5 0-16,0 0 0 0,-4-1 0 0,0 1 0 16,-2 1 0-16,3-2 0 0,-3-4 0 0,1 0 0 0,-1 1 0 0,2-8 0 15,-1-1 384-15,3-2 64 0,2-4 0 16,2-2 0-16,1-1-80 0,4-3-16 0,2-1 0 16,6-4 0-16,1-1-160 0,1-2-48 0,0-4 0 0,5-3 0 15,4-3-144-15,6-1 0 0,1-4 0 0,4 2 0 31,3-4-1024-31,1 6-256 0,3-3-32 0,-2 5-8704 0,-2-2-1744 0</inkml:trace>
  <inkml:trace contextRef="#ctx0" brushRef="#br2" timeOffset="90990.27">12066 17244 27071 0,'0'0'1200'0,"10"-4"240"0,2-1-1152 0,2-1-288 16,2 3 0-16,1-1 0 0,1-3 1072 0,5 3 144 16,1 1 48-16,5 2 0 0,-2-1-736 0,4-1-144 0,2 1-16 0,0-1-16 15,1 2-352-15,-1 1 144 16,1-2-144-16,-2 4 0 0,-4 2 144 0,0-2-144 0,-4 1 0 0,-2-2 144 16,-4-1-144-16,-4 0-192 0,-4 2 32 0,1 0 16 31,-11-2-2528-31,0 0-496 0</inkml:trace>
  <inkml:trace contextRef="#ctx0" brushRef="#br2" timeOffset="91215.81">12432 16855 34431 0,'0'0'1536'0,"-7"10"304"0,1-1-1472 0,-2 5-368 0,-1 5 0 0,-2 7 0 15,-4-1 832-15,-1 6 80 0,1-2 32 0,-3 5 0 0,-3 3-112 0,4 1 0 16,2 0-16-16,-3-2 0 0,-2-1-304 0,5 1-64 16,1 0-16-16,3-5 0 0,1 1-432 0,3-1 0 15,-1-3 0-15,4-2 0 16,2 1-688-16,2-5-160 0,0-6-48 0,2-3 0 16,3-2-1664-16,3-3-352 0,1-3-64 0,2-6-11392 0</inkml:trace>
  <inkml:trace contextRef="#ctx0" brushRef="#br2" timeOffset="91788.51">13212 16635 17503 0,'0'0'768'0,"0"0"176"0,-10-5-752 0,2 0-192 0,-2 4 0 0,0 2 0 16,-4 3 2080-16,-3 1 384 0,-3 3 80 0,-3 2 16 16,-3 2-1280-16,-2 0-256 0,-4 3-64 0,3 3 0 15,1 3 80-15,2 4 16 0,3-4 0 0,4 3 0 16,3 3-352-16,3-1-64 0,4 1 0 0,4-1-16 16,5-1-304-16,1 1-64 0,3 2-16 0,5-3 0 15,2 3-112-15,5-2 0 0,1-1-128 0,4 2 192 16,0-1-192-16,2 2 0 0,3-2 128 0,-1 0-128 0,3-3 0 15,-2 4 128-15,-4-4-128 0,0 0 0 0,-2 1 128 0,-3 0-128 16,-4 1 0-16,-5 2 0 0,-4-4 144 16,-2 1-144-16,-4 2 128 0,-4-6-128 0,-6 0 272 0,0 2-16 15,-6-3-16-15,-4-1 0 0,-2-2 32 0,-1-2 16 16,-4 0 0-16,-1-2 0 0,-3-5 16 0,5 0 0 16,0-2 0-16,2-5 0 0,3-4-112 0,2-1 0 15,6-4-16-15,1-4 0 0,1-2-176 0,5-3-144 16,3-2 144-16,5-7-208 0,5-2-112 0,0-3 0 15,4-3-16-15,6-4 0 0,3 0 80 0,6-2 0 16,2 3 16-16,5 0 0 0,2 0 240 0,0 1-192 16,-1 1 192-16,2 2-192 0,0 1 192 0,-2 0 0 0,-1 1 0 15,-1-2-144-15,1 0 144 0,-1 1 0 0,-2 1 0 16,-2 4 0-16,-5-1 0 0,-4 1 0 16,-3 2 0-16,-8-2 128 0,-3 3 32 0,-5-3 16 0,-4 1 0 0,-3 1 0 15,-1 0 64-15,-7 4 16 0,-4 1 0 0,1 4 0 16,-5 3-256-16,1 2 0 0,-1 4 0 0,-1 2 0 31,0 3-560-31,2 6-48 0,2 2-16 0,2 0 0 16,-1 2-2400-16,6 4-496 0</inkml:trace>
  <inkml:trace contextRef="#ctx0" brushRef="#br2" timeOffset="92032.49">13630 16540 20271 0,'0'0'1792'0,"0"0"-1424"0,0 0-368 0,-2 10 0 0,0 4 1840 16,1 5 288-16,-3 1 64 0,2 7 16 0,-2 2-928 0,-4 4-176 15,1 4-32-15,0 5-16 0,-1 0 0 0,-1 9 0 16,-2 4 0-16,-1 1 0 0,-1 1 112 0,0 2 32 16,-1-1 0-16,3-2 0 0,1-2-512 0,3 0-112 15,0-5 0-15,3-4-16 0,3-2-416 0,1-5-144 16,1-4 0-16,1-4 144 0,2-1-336 0,0-6-64 15,0-2 0-15,2-3-16 16,2-5-368-16,2-4-80 0,0-7-16 0,2-6-11072 16,-1-6-2208-16</inkml:trace>
  <inkml:trace contextRef="#ctx0" brushRef="#br2" timeOffset="92192.91">13230 17272 29487 0,'0'0'2624'0,"0"0"-2112"0,0 0-512 0,5-10 0 15,0 1 1728-15,5 1 256 0,3 3 32 0,5 0 16 16,2-3-1424-16,4 2-288 0,3-3-48 0,3 0-16 16,1-1-256-16,4 1 128 0,5-5-128 0,2 0 0 31,1 0-1536-31,-1 0-400 0,0-3-96 0,-4-1-12752 0</inkml:trace>
  <inkml:trace contextRef="#ctx0" brushRef="#br2" timeOffset="92554.1">13920 16284 16575 0,'-24'-5'1472'0,"11"3"-1168"0,2-1-304 0,2-1 0 0,3-1 3536 0,6 5 656 15,0 0 128-15,0 0 32 0,0 0-2704 0,0 0-544 16,0 0-96-16,6-4-32 0,5 1-192 0,3-2-32 15,3-1-16-15,2 4 0 0,1-1-112 0,2 2-32 16,-1 0 0-16,2 2 0 0,1 3-352 0,-2 4-80 16,-4-1-16-16,-4 5 0 0,-4-2-144 0,-4 4 0 15,-4 4 0-15,-6 2 0 0,-5 0-144 0,-2 7 144 16,-5-2 0-16,0 3 0 0,-2-2 0 0,0-1 0 16,0-2 0-16,2-4 0 0,2 1 240 0,4-2 96 0,2-3 32 0,4 1 0 15,3-5 144-15,4 1 48 0,0-1 0 0,5-5 0 16,3-2-304-16,6 1-48 0,6-1-16 0,1-4 0 15,6-1-16-15,4-4-16 0,4-4 0 0,1 0 0 16,0-1-160-16,2 0-256 0,1 1 64 0,-1-4 16 31,-3 3-1584-31,-1-2-320 0,-2 0-64 0,-2 2-15616 0</inkml:trace>
  <inkml:trace contextRef="#ctx0" brushRef="#br2" timeOffset="93702.23">14567 15668 13823 0,'-10'-14'608'0,"6"9"128"16,4 5-592-16,-1-9-144 0,1 3 0 0,0 6 0 0,6-7 2048 0,-6 7 368 15,12 0 80-15,2 0 0 0,-3 0-1088 0,3 3-240 16,0-1-32-16,4 7-16 0,2 3-480 0,2 4-112 15,2 3-16-15,1 5 0 0,2 6-160 0,0 5-32 16,2 6-16-16,0 5 0 0,0-1-16 0,2 11 0 16,1 4 0-16,2 2 0 0,-2 4-96 0,-3 4-32 15,-1 4 0-15,-3 6 0 0,0 0 32 0,-6 3 0 16,-5-2 0-16,-5 3 0 0,1 2 224 0,-4 1 48 16,-1-2 16-16,0 3 0 0,-5-2 96 0,-1-1 32 0,-2-3 0 0,2-2 0 15,-3-1-192-15,-2-3-32 0,-2-7-16 0,-1-5 0 16,-1-6-48-16,-1-6 0 0,-4-4 0 0,1-5 0 15,0 2 0-15,0-7 0 0,0-3 0 0,0-3 0 16,2-5-192-16,-2 1-128 0,2-4 160 0,-1-1-160 31,0-8-256-31,0-2-128 0,2-7-48 0,1-3-11152 0,0-6-2224 0</inkml:trace>
  <inkml:trace contextRef="#ctx0" brushRef="#br2" timeOffset="94350.45">16343 17330 4607 0,'-13'-2'400'0,"-5"-6"-400"16,1-1 0-16,-1 0 0 0,-1 3 5008 0,0 2 928 16,0 0 176-16,-1-1 32 0,0 0-3600 0,1 1-736 0,1 2-144 0,2-2-16 15,2 0-304-15,2 2-64 16,3 1-16-16,9 1 0 0,0 0-352 0,0 0-64 0,0 0-16 0,0 0 0 15,20-2-256-15,5 2-64 0,7-2-16 0,6-1 0 16,1-3-256-16,4 2-48 0,1 1-16 0,1 1 0 16,4-2 0-16,2 0 0 0,-2 2 0 0,-1 3 0 15,1 2 32-15,-3 0 16 0,-3-4 0 0,-5-1 0 16,-5 0 64-16,-6 1 16 0,-8-2 0 0,-5 2 0 16,-14 1-48-16,0 0-16 0,0 0 0 0,0 0 0 15,-14 1-112-15,-10 1 0 0,-10-1-128 0,-7 0 192 16,-9-2-192-16,-2 0 0 0,-4-1 0 0,-1 2 0 15,-2 3 0-15,-3 0 128 0,0 2-128 0,1-3 0 16,2-3 240-16,6 1-48 0,5 0-16 0,8 0 0 16,8-4 32-16,7 2 16 0,7 0 0 0,8 1 0 15,10 1-224-15,0 0 128 0,8-5-128 0,8 1 0 0,10 0 128 16,9-1-128-16,11 0 0 0,5 1 0 0,6-3 0 0,3 2 0 16,-1 1 0-16,4 1 0 0,0 2 0 0,0 2 0 15,-1 2 0-15,-2-1 0 0,-3 1 0 0,-6-1 0 16,-11 1 0-16,-8 2 0 0,-7 0 0 0,-8 1 0 15,-7 2 0-15,-10-8 0 0,-4 12 128 0,-3 0 16 16,-7 2 16-16,-9 0 0 0,-10-2-32 0,-8-1-128 16,-8 1 192-16,-5-4-64 0,-2 3 16 0,0-4 0 15,0 1 0-15,0-2 0 0,-1-1-144 0,4-1 0 16,-1 0 0-16,4-4 0 16,3 0-912-16,5-4-272 0,4-1-48 0,6-3-12768 15,5-6-2544-15</inkml:trace>
  <inkml:trace contextRef="#ctx0" brushRef="#br2" timeOffset="96750.53">8511 5258 23151 0,'0'0'1024'0,"0"0"208"0,-8 2-976 0,0 2-256 15,0 1 0-15,3 3 0 0,-2-3 128 0,-1 0 0 0,-1 5-128 0,-1 0 192 16,-3 3-192-16,-2 1 144 0,-3-1-144 0,0-1 128 16,-1 1 0-16,0 2 0 0,-1 1 0 0,-3 2 0 15,-4-1 64-15,1 2 0 0,-2 3 0 0,0 3 0 16,-2 5-16-16,0 1 0 0,1 1 0 0,-2 1 0 16,-3 3 16-16,1 2 0 0,1 1 0 0,-1 1 0 15,-1 0 160-15,2 0 32 0,-2-1 16 0,6-2 0 16,2-3 112-16,5-2 0 0,0 3 16 0,6-2 0 15,4-2-256-15,2-1-48 0,1-4-16 0,4 2 0 16,3-5-208-16,3 0 144 0,2-3-144 0,3 2 128 16,2-2-128-16,2-1 0 0,3-2 0 0,4-1 128 15,2-4 0-15,3-1-128 0,2-2 192 0,2-1-64 16,1-3 64-16,3-1 16 0,-2 1 0 0,5-4 0 16,2-2 16-16,3-3 0 0,-1 0 0 0,4 2 0 0,4 0-32 0,2 1 0 15,2-3 0-15,1-3 0 0,0 0 0 0,1-4-16 16,0 1 0-16,-1-2 0 0,-2 1-48 15,2 1-128-15,4 1 192 0,-1-1-64 0,1-6-128 0,-2 1 0 16,3 0 144-16,-2 0-144 0,-1 2 0 0,2-1 144 16,-1 0-144-16,6 0 0 0,0-3 0 0,0 1 0 15,1-2 0-15,-4 0 0 0,-1-1 128 0,-3 1-128 16,1 2 0-16,-1 1 0 0,-1-2 0 0,1 2 128 16,1-2-128-16,0 3 0 0,1 0 192 0,-3 0-192 15,-3-2 192-15,0 1-192 0,-2 2 160 0,3 4-160 16,-1-1 128-16,0 0-128 0,3-1 0 0,0-1 0 15,0 4 0-15,-2-5 0 0,-2-1 0 0,1 0 0 16,1 0 128-16,-2-1-128 0,-2-1 0 0,4 0 0 0,-1 1 0 16,1 1 128-16,-1 3-128 0,-2-3 0 0,0 1 0 0,0 3 0 15,0-4 0-15,-2-1 0 0,-2 1 0 0,3-2 0 16,-4 4 0-16,4-4 0 0,1 0 0 0,0-1 0 16,1 3 0-16,0 0 0 0,1 2 0 0,0-4 0 15,1 0 0-15,-3 2 0 0,-1 0 128 0,-1 1-128 16,2-3 0-16,2 1 0 0,0-1 0 0,1 4 0 15,1-2 0-15,-4-2 0 0,1 1 0 0,-4-1 128 16,1 0-128-16,-1 0 0 0,1 1 0 0,1 2 0 16,1 0 0-16,0 0 0 0,0 3 0 0,0-1 0 15,0-2 0-15,-3 2 0 0,-2-3 0 0,0 0 0 16,-1 2 0-16,0 2 0 0,-1-1 0 0,1 0 0 16,0 0 0-16,-1 1 0 0,0 1 0 0,0-3 0 15,4 2 0-15,-6-1 0 0,0 5 0 0,0-5 0 0,-1 1 0 16,1-1 0-16,0-1 0 0,0 3 0 0,0-1 0 0,2 4 0 15,2-3 0-15,0 1 0 0,1 2 0 0,0-4 0 16,0 0 0-16,-1 0 0 0,-1-6 0 0,0 5 0 16,1 1 0-16,0-2 128 0,-1 3 0 0,1-1-128 15,2 4 192-15,-1-4-64 0,1 1-128 0,1-4 160 16,-1-1-160-16,2 0 160 0,-1 3-160 0,-3-3 192 16,-1 0-192-16,3 0 192 0,-1 2-64 0,1 0-128 15,1 0 192-15,-1 2-64 0,1 0-128 0,1 1 128 16,1-3-128-16,-2 2 128 0,-1-2-128 0,1 0 0 15,-1 2 0-15,3-3 128 0,-3 0-128 0,3 2 160 16,0-2-160-16,2-2 160 0,-2-1-160 0,1 2 0 0,0 1 0 16,0-2-176-16,-1-1 176 0,1 1 0 0,-3 1 0 0,2 1 0 15,0-2 0-15,2 0 0 0,-2 1 0 0,1 0 128 16,2 1-128-16,-2-1 0 0,-1-1 0 0,-1 2 0 16,-2 3 0-16,2-3 0 0,0 2 0 0,2 0 0 15,2-3 0-15,-1 2 0 0,-1 2 0 0,2-4 0 16,-4 0 0-16,3 0 0 0,0 1 0 0,-1 1 0 15,-1 0 0-15,-1 2 0 0,1-3 0 0,2 1 0 16,1-1 0-16,2-2 0 0,3-1 0 0,-4-1 0 16,-4-1 0-16,5 1 0 0,0-2 0 0,0 1 0 15,-1 1 0-15,2-1 0 0,4 3 0 0,1-3 0 16,-3-3 0-16,-2 1 0 0,0-4 0 0,-1 4 0 16,1 2 0-16,1 4 0 0,1 0 0 0,-1-1 0 15,5-3 0-15,-2-1 0 0,0 0 0 0,0 0 128 16,-1 1-128-16,-2 3 0 0,-1-1 0 0,-1 2 0 0,1-1 0 0,2-2 0 15,0-2 0-15,2 2 128 0,-1-1-128 0,-3 3 0 16,1-3 0-16,-2-3 0 0,0 0 0 0,-4 2 0 16,2 1 0-16,-1 1 0 0,-2 2 0 0,4-1 0 15,-1-5 0-15,-4 1 0 0,-4-2 0 0,1 3 0 16,-1 2 0-16,0-1 0 0,-3 1 0 0,-1 1 0 16,0-1 0-16,2 1 0 0,-1-2 0 0,1 1 0 15,0 1 0-15,1-1 128 0,-4 2-128 0,0-1 0 16,-2-2 0-16,1 0 0 0,-2 0 0 0,-1 0 0 15,0-1 0-15,-2-1 0 0,-1 0-192 0,1 2 64 16,-1 0 0-16,-2 1 0 0,-2 2-32 0,-2 0 0 0,-4 0 0 16,-1-2 0-16,-1-2 160 0,-3-1-192 0,-1-1 192 15,-1 1-192-15,-3 2 192 0,-2-1 0 16,-3-4-144-16,-1 2 144 0,-2-2 0 0,-1 1 0 16,-1 3 0-16,-1-1 0 0,0 3 0 0,-2-2 0 0,-4-1 0 0,-2 0 0 15,-1-2 0-15,-2-1 0 0,-1 2 0 0,1 0 0 16,-3 2 0-16,-2 0 0 0,-1 0 0 0,-2 0 0 15,-3-1 0-15,0 1 0 0,1-1 0 0,0 3 0 16,-3-1 0-16,1 4 0 0,-2 1 0 0,-2 2 0 16,-2 1 0-16,1-2 0 0,0 3 0 0,0-2 0 15,-4-1 0-15,-2 2 0 0,-2 1 0 0,-1 0 0 16,0 0 0-16,-1 1 0 0,2 1 0 0,-1 0 0 16,0 3 0-16,-3 0 0 0,0-1 0 0,1 2 0 15,-1 1 0-15,-1-1 0 0,-2 2 0 0,0 1 0 0,2-1 0 16,-2-1 0-16,2 1 176 0,-1 0-176 15,1 0 144-15,1-2-144 0,-3 2 128 0,2 1-128 0,1 0 128 16,-1 0-128-16,-2 1 128 0,-1-1-128 0,2-1 128 0,0 1-128 16,-1 0 0-16,1 1 128 0,4-2 0 0,-3 1-128 15,0 0 192-15,0 4-64 0,1-2-128 0,-3 2 0 16,-1-1-192-16,0 2 192 0,-1 1 0 0,-1 0 0 16,0 4 0-16,-3-1 0 0,2 2 0 0,-2 0 160 15,-2 4-16-15,1 3 0 0,-2 1 48 0,0 0 0 16,-3 2 0-16,1 1 0 0,-2 0 0 0,1-2 0 15,-1 2 0-15,-1 2 0 0,2 0 0 0,-5 3 16 16,-1 1 0-16,1 1 0 0,0-3-16 0,3 0-16 16,-2-2 0-16,1-2 0 0,1-2-48 0,2 3 0 0,0-2 0 15,3 0 0-15,-1 2 0 0,3-3-128 0,2-2 192 16,3-1-64-16,4-1-128 0,5 1 0 0,2 1 0 0,4-1 0 31,1 2-592-31,7 0-208 0,4-1-32 0,4-1-17024 0</inkml:trace>
  <inkml:trace contextRef="#ctx0" brushRef="#br2" timeOffset="98067.26">18121 16519 18431 0,'0'0'816'0,"8"-8"160"0,-3 0-784 0,1-2-192 0,1 2 0 0,-2-2 0 15,0 2 832-15,0 1 128 0,-5 7 32 0,4-7 0 16,-4 7-160-16,0 0-48 0,0-11 0 0,0 11 0 15,-5-5 176-15,-1 1 16 0,-5 3 16 0,0 3 0 0,-2 1-368 0,-1 4-80 16,-3 4-16-16,-3 4 0 0,-4 1-368 0,-3 5-160 16,-3 2 128-16,-1 6-128 0,-1-1 192 0,1 2-32 15,-2 3-16-15,2 0 0 0,3 2 288 0,6-5 48 16,1 1 16-16,8-1 0 0,3-3-16 0,7 2 0 16,6-2 0-16,6 2 0 0,4 3-272 0,4-5-48 15,4-1-16-15,4-2 0 0,3 4-144 0,1-3 0 16,-1-1 144-16,0 1-144 0,0-2 0 0,-1 4 0 15,1-1 0-15,-4 4 0 0,-4-4 0 0,-1 6 0 16,-3 1 0-16,-4 0 0 0,0 2 0 0,-4 0 0 16,-3 1 0-16,-3-1 0 0,-2-2 0 0,-2 2 0 15,-3-2 0-15,-3 1 0 0,-5-2 0 0,-1 0 128 16,0-3-128-16,-4 0 128 0,-2-2 128 0,-2-1 48 16,0-3 0-16,-3 1 0 0,0-4 64 0,-3-3 16 0,-1 0 0 15,1-4 0-15,1-2-112 0,2-6-16 0,1-2 0 0,3-6 0 16,3-3-80-16,4-7-32 0,6-2 0 0,0-4 0 15,3-4-144-15,2-4 0 0,5-2 0 0,3-7 0 16,4-3 0-16,3-4-224 0,6-2 32 0,5-1 0 16,6 2-48-16,3-2 0 0,1 4 0 0,3 0 0 15,0 3 240-15,5 1 0 0,2 1 0 0,6 0-144 16,-1 0 144-16,3 0 0 0,1 0 0 0,-5 3-128 16,-5 0 128-16,-5 0 0 0,-7-1 0 0,-7 5 0 15,-5 2 0-15,-5-2 0 0,-4 5 0 0,-6-4 0 16,-3 2 272-16,-2-1-16 0,-5 3 0 0,-1-2 0 15,-5 3 32-15,-1 0 0 0,-4 5 0 0,0 5 0 16,-2-2-160-16,-2 4-128 0,-2 2 144 0,-1 1-144 0,3-1 0 0,1 2 0 16,-1 3-128-16,3 0 128 15,2 2-1712-15,3 1-224 0,3-1-48 0,2 2-13632 16</inkml:trace>
  <inkml:trace contextRef="#ctx0" brushRef="#br2" timeOffset="98612.21">19305 16099 11055 0,'0'0'480'0,"0"0"112"0,0 0-464 0,-2-8-128 0,0-1 0 0,2 9 0 0,0 0 2256 0,0 0 432 16,-5-6 96-16,5 6 16 0,-9-3-1216 0,0 3-240 15,0 4-64-15,-1 1 0 0,-2 5-240 16,0 2-48-16,-2 4-16 0,-2 3 0 0,0 1-208 0,-1 6-32 16,0 2-16-16,-4 5 0 0,-3 5-128 0,0 7-16 15,0 3-16-15,0 6 0 0,-2 4-80 0,1 8-16 16,1 4 0-16,-2 6 0 0,1-1-272 0,2 4-64 15,0 2-128-15,4-2 192 0,4-1-192 0,2-3 0 16,4-3 0-16,5-2 0 0,4-5 128 0,5-2-128 16,4-7 0-16,3-1 144 0,2 0-144 0,1-6 128 15,3-6-128-15,0-2 128 0,-1-1-128 0,1-7 0 16,0-5 0-16,-2 0 0 16,-2-7-320-16,3-1-112 0,-3 0-16 0,1-6 0 15,-1-2-2176-15,1-8-448 0</inkml:trace>
  <inkml:trace contextRef="#ctx0" brushRef="#br2" timeOffset="100136.95">19899 16575 6447 0,'0'0'576'0,"0"0"-576"0,0 0 0 0,0 0 0 15,0 0 256-15</inkml:trace>
  <inkml:trace contextRef="#ctx0" brushRef="#br2" timeOffset="100488.04">19311 17102 13823 0,'-13'2'608'0,"13"-2"128"0,0 0-592 0,0 0-144 0,0 0 0 0,0 0 0 0,0 0 2752 0,0 0 512 15,0 0 96-15,0 0 32 0,12-4-2032 0,2 2-400 16,0-2-64-16,0-1-32 0,3 2 224 0,4-2 32 16,2 0 16-16,1-1 0 0,0 1-192 0,0 0-48 15,3-4 0-15,1 2 0 0,1 4-480 0,0-4-96 16,0 2-32-16,-1 3 0 0,-1-1-288 0,-3 2 0 16,-1 0 0-16,-5-1 0 0,0 0 0 0,-4 0-352 15,0 0 48-15,0-1 16 16,-3-2-2448-16,-1-2-480 0</inkml:trace>
  <inkml:trace contextRef="#ctx0" brushRef="#br2" timeOffset="101036.04">20314 16592 21535 0,'-15'-10'960'0,"4"6"192"0,0-1-928 0,0 0-224 0,-7 2 0 0,0 2 0 16,-2 1 736-16,1 3 96 0,-4 3 32 0,-1 0 0 15,-2 3-192-15,2 4-32 0,0 1-16 0,0 4 0 16,1-3-48-16,2 1 0 0,6 2 0 0,2 1 0 0,5 0-112 0,4 2-16 16,4-2-16-16,6 1 0 0,6 0-208 0,0 3-32 15,4-1-16-15,3-1 0 0,2 4-16 0,3 1 0 16,3-2 0-16,2 3 0 0,-1-1-160 0,3 2 160 15,-2-4-160-15,-2 4 160 0,-2-2-160 0,-3 5 0 16,-6-2 0-16,-3-1 128 0,-3 1-128 0,-6-2 192 16,-4 3-192-16,-4-2 192 0,-4 0 96 0,-3 3 32 15,-4-4 0-15,-3 2 0 0,-4-5 0 0,-2 3 0 16,-1-3 0-16,-3-3 0 0,-3 0 48 0,1-2 16 16,-1-3 0-16,2 0 0 0,2-4-64 0,1-5-16 15,-1-3 0-15,3-2 0 0,4-6-144 0,3-2-32 16,3-6 0-16,8 0 0 0,3-6-128 0,7-6 192 0,4-4-192 15,8-4 192-15,7-5-192 0,5 2 0 0,2-1 0 16,6-1 0-16,2-4-160 0,2 1 160 0,0-1 0 16,5 3-144-16,-1-3 144 0,1 1 0 0,2 0 0 0,-4 1-128 15,-2 2 128-15,-6 1 0 0,-4 1 0 0,-7 3 0 16,-6 2 208-16,-7 2-16 0,-6-2-16 0,-5 7 0 16,-5-3 208-16,-6 5 64 0,-6 4 0 0,-6 4 0 15,-6 0-192-15,-7 2-48 0,-4 2 0 0,-3 3 0 16,-3 6-208-16,-1 3 0 0,-3 1-192 0,4 1 192 31,4 2-656-31,6 1-32 0,3 1 0 0,3 0 0 16,4-5-2784-16,4 0-560 0</inkml:trace>
  <inkml:trace contextRef="#ctx0" brushRef="#br2" timeOffset="101408.81">20685 17103 15663 0,'0'0'1392'0,"0"0"-1120"0,0 0-272 16,0 0 0-16,0 0 2032 0,0 0 336 0,0 0 80 0,0 0 16 15,8-4-960-15,3 3-192 0,1-2-32 0,3 1-16 16,0-2 0-16,5 3 0 0,2-1 0 0,3 1 0 16,3-1-368-16,4 0-80 15,4 1-16-15,-3 0 0 0,2-1-368 0,0 1-80 0,-4 0-16 0,-3 0 0 16,-3 2-336-16,-4 1 0 0,-3 1 0 0,-3-2 128 15,-1-2-384-15,-1 1-64 0,-13 0 0 0,9-1-16 32,-9 1-2096-32,0 0-432 0,0 0-80 0</inkml:trace>
  <inkml:trace contextRef="#ctx0" brushRef="#br2" timeOffset="101661">21049 16636 22111 0,'0'0'976'15,"0"0"208"-15,0 0-944 0,0 0-240 0,0 0 0 0,0 0 0 0,0 0 2176 0,6 13 400 16,-2 1 80-16,-2 4 16 0,-2 4-1392 0,0 3-288 16,-1 7-48-16,-2 2-16 0,-2 3-192 0,-1 5-32 15,0 5-16-15,-3 0 0 0,-1-1 96 0,-3 3 32 16,-1 1 0-16,-1-3 0 0,-1-1-368 0,0-6-64 16,-1 0 0-16,2-3-16 0,0-4-368 0,1-2 0 15,2-1 0-15,2-8 128 0,1-2-128 0,3-4-192 16,2-3 64-16,4-13 0 15,0 0-1360-15,0 0-272 0,0 0-48 0,7-8-9376 16,3-3-1872-16</inkml:trace>
  <inkml:trace contextRef="#ctx0" brushRef="#br2" timeOffset="102064.84">21954 16314 8287 0,'0'0'736'0,"11"-3"-592"0,-3-1-144 0,-8 4 0 0,10-7 2848 0,-1 5 544 16,-9 2 96-16,0 0 32 0,0 0-1664 0,0 0-320 15,0 0-64-15,0 0 0 0,0 0-544 0,-2 14-96 16,-3 2-32-16,-2 3 0 0,-3 1-16 0,-2 5 0 16,-2 3 0-16,0 5 0 0,0 2 176 0,0 3 16 15,-2 6 16-15,-2 3 0 0,-1 2-160 0,-2 3-16 16,1 1-16-16,-4 3 0 0,-3 0-320 0,3-1-64 16,-3-2-16-16,3-1 0 0,1 0-256 0,2-5-144 15,0-2 160-15,1-2-160 0,0-5 144 0,2 0-144 16,3-6 128-16,2 0-128 0,2 0 0 0,2-1 0 15,4-3 0-15,0-1 0 0,1-5 0 0,1-5-224 16,2 1 32-16,2-1 0 16,2-1-1824-16,2-6-352 0,-5-10-80 0,7 9-12704 0</inkml:trace>
  <inkml:trace contextRef="#ctx0" brushRef="#br2" timeOffset="102531.11">22339 16553 23551 0,'0'0'1040'0,"0"-9"224"0,0 9-1008 0,0 0-256 0,-7-7 0 0,1 1 0 15,6 6 912-15,-11-1 144 0,-1 3 32 0,-3 5 0 0,-4-1-352 0,0 9-64 16,1 3-16-16,0 5 0 0,-5 5 112 0,3 1 32 15,-2 4 0-15,-1 5 0 0,-1 4 80 0,-2 5 16 16,-2 5 0-16,1 5 0 0,0 6-320 0,2-2-64 16,2 2-16-16,1-2 0 15,6-3-304-15,4-5-48 0,5-2-16 0,4-5 0 0,4-7-128 0,5-2 0 16,2-4 0-16,6-6 128 0,7-2-128 0,3-6 0 16,3-1 0-16,3 0 0 0,6-6 0 0,-4-5 128 15,-1-2-128-15,1-3 0 0,-1-3 128 0,-1-1-128 16,1-4 0-16,-2-4 128 0,-4-1-128 0,-1-4 0 15,-2-3 144-15,-2-1-144 0,-3-2 256 0,-4-2-32 16,-5 2 0-16,-2-2 0 0,-6 1 96 0,-4-3 32 16,-5 1 0-16,-4 1 0 0,-3 1 160 0,-5 5 48 15,-3 1 0-15,-3 5 0 0,-3-1-320 0,-1 7-64 0,1 4-16 0,-3 4 0 16,-4 2-160-16,-2 4 0 0,-3-1 0 0,1 3 0 16,2 0-192-16,4-1-32 0,6 3 0 0,5-4 0 31,4 1-1808-31,3-2-352 0,6 1-80 0,4-6-16 0</inkml:trace>
  <inkml:trace contextRef="#ctx0" brushRef="#br2" timeOffset="102887.98">23129 16336 19231 0,'0'0'848'0,"0"0"176"0,0 0-816 0,0 0-208 16,0 0 0-16,0 0 0 0,-3-7 1824 0,3 7 320 15,0 0 64-15,-12 4 16 0,3 2-688 0,-2 8-144 16,-4 6-32-16,-2 6 0 0,-1 0-240 0,-2 7-48 16,-3 1-16-16,1 4 0 0,2 5-288 0,-2 1-48 0,1 2-16 0,0 2 0 15,1 6-144-15,2 2-48 0,1 2 0 0,0-1 0 16,1 1-304-16,0-4-64 0,4 0-16 16,4-5 0-16,3 0-128 0,2-6 0 0,3-5 0 0,5-3 0 15,-2-3-128-15,2-3-64 0,3-4-16 0,-1-4 0 31,1-6-1200-31,-2-2-256 0,-1-6-32 0,-5-7-14384 0</inkml:trace>
  <inkml:trace contextRef="#ctx0" brushRef="#br2" timeOffset="103043.1">22623 17095 29487 0,'0'0'2624'0,"0"0"-2112"0,0 0-512 0,16 0 0 16,-2-1 1600-16,1 1 224 0,4 0 32 0,1 0 16 0,2 0-1200 15,3-1-240-15,3-4-48 0,4 1-16 16,4 0-128-16,2 1-32 0,1 0 0 0,6-4 0 16,-2 2-1808-16,-2-4-384 0,-2 2-64 0</inkml:trace>
  <inkml:trace contextRef="#ctx0" brushRef="#br2" timeOffset="103422.95">23150 15959 23151 0,'0'0'1024'0,"-7"-5"208"0,1 0-976 0,6 5-256 0,0 0 0 0,0 0 0 16,0 0 944-16,0 0 144 0,0 0 16 0,13 2 16 15,-1 3-112-15,2 7-32 0,0-2 0 0,3 5 0 16,1 3-144-16,5 6-48 0,-1 8 0 0,4 4 0 16,2 2-224-16,1 7-48 0,3 2-16 0,0 4 0 15,-1 8 0-15,2 1 0 0,1 1 0 0,-4 6 0 16,-2 4-112-16,-5 3 0 0,-7-3-16 0,-5 5 0 16,-6 3-144-16,-5 1-32 0,-7 0 0 0,-4-2 0 15,-4-3 0-15,-6-7-16 0,-4-3 0 0,-2-4 0 16,-2-6 64-16,-2-3 16 0,0-5 0 0,-1-5 0 0,0 0-64 15,3-5-16-15,0-5 0 0,2-2 0 0,1-3-176 16,1-4 0-16,2-7 0 0,0-2-176 16,-1-8-2128-16,0-2-416 15,2-8-96-15</inkml:trace>
  <inkml:trace contextRef="#ctx0" brushRef="#br2" timeOffset="103843.08">23954 16260 13935 0,'2'-14'608'0,"1"8"144"0,4-3-608 0,-3 1-144 0,-4 8 0 0,5-7 0 16,0-3 1424-16,-1 3 256 0,-4 7 48 0,3-10 16 16,0 4 144-16,-3 6 32 0,0-9 0 0,0 9 0 15,0 0-448-15,0 0-64 0,0 0-32 0,0 0 0 16,-9 10-480-16,-1 1-112 0,-3 6-16 0,-2 4 0 16,-2 4-128-16,0 4-48 0,-1 5 0 0,-4 7 0 15,-2-2 0-15,0 8 0 0,4 3 0 0,-1 5 0 16,0 4-80-16,2 2 0 0,-1 7-16 0,4-1 0 15,1 3-240-15,2-3-64 0,3-1 0 0,3-2 0 16,4-6-192-16,0-4 0 0,1-3 128 0,0-9-128 0,4-4 0 16,1-1 0-16,2-2 0 0,2-3 0 0,-2-2 0 0,1-5 0 15,2-3 0-15,-1 0 0 0,1-3-304 16,2-7 0-16,0-2 0 0,1-5 0 16,-1-3-1888-16,3-3-384 0,-1-4-80 0</inkml:trace>
  <inkml:trace contextRef="#ctx0" brushRef="#br2" timeOffset="104249.41">24401 16261 18431 0,'0'0'1632'0,"0"0"-1312"0,0 0-320 0,0 0 0 16,3-6 1520-16,-3 6 224 0,0 0 48 0,0 0 16 15,0 0-336-15,0 0-80 0,0 0-16 0,0 12 0 16,-1 4-416-16,-3 8-96 0,0 2-16 0,-1 7 0 15,2 0-48-15,-3 4-16 0,3 1 0 0,-2 7 0 16,-1 3-48-16,0 4-16 0,-3 4 0 0,0 1 0 0,2 5-224 0,-2-2-48 16,-1 2-16-16,-1-5 0 15,1-2-288-15,0-3-144 0,2-4 160 0,2-4-160 0,-2-4 0 16,3-4 0-16,2-4 0 0,0-4 0 0,2-6-192 0,1-4-128 16,0-1-16-16,0-5-16 15,0-12-2832-15,0 0-560 0</inkml:trace>
  <inkml:trace contextRef="#ctx0" brushRef="#br2" timeOffset="104465.81">24721 16593 28047 0,'0'0'1232'0,"0"0"272"0,1 10-1200 0,-1 3-304 0,0 5 0 0,-2 2 0 15,-4 4 880-15,0 4 112 0,-3 2 32 0,0-1 0 16,0 3-48-16,-1 4 0 0,0 1 0 0,-1 3 0 16,-1 0-272-16,-1-1-48 0,3-3-16 0,-1 1 0 15,1 1-384-15,0 0-64 0,1-3-32 0,4-2 0 32,1-6-1600-32,0-1-320 0,0-7-64 0,3-2-8368 0,0-3-1680 0</inkml:trace>
  <inkml:trace contextRef="#ctx0" brushRef="#br2" timeOffset="104633.5">24380 16938 26719 0,'0'0'1184'0,"0"0"240"0,9-7-1136 0,4 1-288 0,2 2 0 0,5 0 0 0,2 1 1584 0,5-3 256 16,2 1 48-16,4-1 16 0,4-2-1360 0,3 2-272 15,2-2-48-15,0-1-16 0,-2 3-208 0,-1-4 0 16,1 2 0-16,-2-2-10128 15,-3 3-2080-15</inkml:trace>
  <inkml:trace contextRef="#ctx0" brushRef="#br2" timeOffset="104961.3">25140 16450 19343 0,'12'-4'1728'0,"2"1"-1392"0,2 1-336 0,5 2 0 16,1 1 2528-16,0 3 432 0,-2 1 96 0,-1 0 16 16,-1 3-1808-16,-2 2-368 0,-5 1-64 0,-2 1 0 15,-3 2-592-15,-3 2-112 0,-5 2-128 0,-1 4 176 16,-6 3-48-16,-1 0-128 0,-6 6 192 0,-4-3-64 16,-7 1 16-16,-3 2 0 0,-4-1 0 0,-2-1 0 15,0 1 64-15,2-4 16 0,2 5 0 0,6-7 0 16,3-1 336-16,5 0 64 0,4-3 16 0,5-1 0 15,6-2-128-15,3-2-32 0,4-2 0 0,5 1 0 16,4-2-224-16,3 2-64 0,3-4 0 0,6 2 0 16,4-1-64-16,3-1-128 0,1 1 176 0,0-5-176 0,2 0 0 15,-3 2 0-15,-3-2 0 0,-1-1 0 16,-2-1-944-16,-2-1-288 0,0-2-64 0,-2-1-9904 16,-5-3-1984-16</inkml:trace>
  <inkml:trace contextRef="#ctx0" brushRef="#br2" timeOffset="105230.79">25836 16342 26719 0,'0'0'1184'0,"0"0"240"0,0 0-1136 0,-9 2-288 16,0 3 0-16,-1 8 0 0,-2 3 1280 0,-2 5 192 0,-2 3 32 0,-2 4 16 15,-1 1-384-15,-2 4-80 0,1 4-16 0,0 5 0 16,-2 1-160-16,4 7-48 0,1-3 0 0,3 2 0 16,2 1-128-16,3 2-48 0,3-1 0 0,5-5 0 15,3-1-400-15,5-3-96 0,3 4-16 0,4-8 0 16,4-2-336-16,1-3-80 0,2-6-16 0,0 0 0 31,-1-6-1200-31,0-3-240 0,2-7-64 0,-4-5-9216 0,-6-2-1840 0</inkml:trace>
  <inkml:trace contextRef="#ctx0" brushRef="#br2" timeOffset="105409.14">25272 16797 15663 0,'0'0'688'0,"0"0"144"0,0 0-656 0,6-6-176 0,2 0 0 0,6 2 0 0,3 3 4832 0,3 1 928 15,4 1 192-15,3-1 48 0,4 0-4256 0,3 3-848 16,4-3-160-16,5 1-32 0,4 2-304 0,2-1-48 15,-1 1-16-15,-1-2 0 16,0-1-784-16,-2-1-144 0,-5-2-48 0,0 1-11104 16,-5-2-2224-16</inkml:trace>
  <inkml:trace contextRef="#ctx0" brushRef="#br2" timeOffset="105808.76">25908 15758 14735 0,'0'0'1312'0,"0"0"-1056"0,0-10-256 0,0 10 0 15,0 0 2320-15,0 0 416 0,0 0 80 0,0 0 0 16,12 1-1504-16,0 3-304 0,0 0-64 0,0 5-16 15,2 2 64-15,3 4 16 0,2 4 0 0,3 4 0 16,0 4-224-16,4 2-32 0,3 7-16 0,2 7 0 16,2 2 16-16,-2 8 0 0,-4 3 0 0,-1 5 0 15,0 0-64-15,-4 11-16 0,-3 7 0 0,-4 1 0 16,0 5-32-16,-3 3 0 0,-5 0 0 0,-1 1 0 0,-4-4-224 16,-2-2-48-16,-2-2-16 0,-4-7 0 0,-1-3-352 15,-5-8 128-15,-2 0-128 0,-5-7 0 0,-4-4 160 16,-2-7-32-16,-4 1-128 0,-3-6 192 0,-1-2-64 0,0-5-128 15,2-6 176-15,-2-5-176 16,2-4-720-16,-1-3-256 0,1-9-48 0,1-5-17552 16</inkml:trace>
  <inkml:trace contextRef="#ctx0" brushRef="#br2" timeOffset="107191.71">26803 16907 12895 0,'0'0'1152'0,"0"0"-928"0,0 0-224 0,0 0 0 16,0 0 3312-16,0 0 608 0,0 0 128 0,0 0 32 16,0 0-2192-16,9 8-432 0,-9-8-96 0,13 4-16 15,2-3-192-15,3 1-32 0,1-2-16 0,5-1 0 0,3 0-208 0,4-2-64 16,5 0 0-16,5-3 0 0,2 3-128 0,5-1-48 15,4-1 0-15,0 0 0 0,-2 2-288 0,-4 2-64 16,-7 1-16-16,-1 1 0 0,-5-1-288 0,-4 3 160 16,-2 2-160-16,-5-1 128 0,-7-3-128 0,-4 3 0 15,-11-4 0-15,0 0 0 0,0 0 128 0,-3 11-128 16,-8-3 128-16,-4 2-128 0,-6-3 0 0,-5 4 0 16,-4-5 128-16,-6 3-128 0,-3-3 0 0,-3-1 0 15,-1 2 0-15,-1-3 0 0,2-2 0 0,4-2 128 16,1 0-128-16,7 0 0 0,3 0 192 0,6-1-32 0,1 0-16 15,6-2 0-15,6-1-144 0,8 4 0 16,0 0 0-16,0 0 128 0,11-6 0 0,3 2-128 0,8-4 192 16,4 3-64-16,6 0-128 0,6 0 0 0,5-1 0 0,2 1 0 15,3 2 0-15,-3 1 0 0,-2-2-128 0,1 1 128 16,-3-1 0-16,-3 2 192 0,-5 1-32 0,-3-1 0 16,-5 2 64-16,-6 0 16 0,-8 2 0 0,-11-2 0 15,0 0-96-15,0 0-16 0,0 0 0 0,-10 3 0 16,-4 0 48-16,-5-1 0 0,-5 2 0 0,-4-1 0 15,-4-2-48-15,-1 0-128 0,-1-1 192 0,-4 0-64 16,-3-1-128-16,1 0 0 0,-1 1 0 0,0-1 0 16,3-3-144-16,1 1-64 0,2-1-16 0,0-1 0 15,2-5-1952 1,4 4-384-16,2-4-64 0</inkml:trace>
  <inkml:trace contextRef="#ctx0" brushRef="#br2" timeOffset="116599.28">20384 2147 8975 0,'0'0'384'0,"0"0"112"0,-8-6-496 0,2 2 0 0,6 4 0 0,-7-2 0 15,0-7 336-15,7 9-16 0,-7-5-16 0,7 5 0 0,0 0-160 0,-7-3-16 16,7 3-128-16,0 0 192 0,0 0-192 0,0 0 0 15,-8-1 128-15,8 1-128 0,0 0 240 0,0 0 0 16,0 0 0-16,0 0 0 0,10-4-32 0,3-1 0 16,4 3 0-16,0-2 0 0,1 0 112 0,3-4 32 15,1 1 0-15,3 0 0 0,-1-3 32 0,1 1 0 16,1-2 0-16,-1-3 0 0,0 1-32 0,3-1 0 16,3-2 0-16,-1-1 0 0,2 1-16 0,1-1 0 15,0 1 0-15,4 2 0 0,3 0-80 0,0 2 0 16,1-2-16-16,1 0 0 0,0 1 48 0,-2-2 16 15,-1-1 0-15,1-1 0 0,5 1-48 0,-3-1 0 16,1 6 0-16,3 0 0 0,2-1-256 0,-2-1 0 16,2 0 0-16,-1-2 0 0,-2 0 128 0,-2 0-128 0,-1 1 0 15,-2 2 0-15,0-1 128 0,-1 3-128 0,1 1 0 16,2 0 0-16,1 1 0 0,-1-1 0 0,-3 1 0 0,2 0 0 16,1-2 0-16,-3 3 0 0,-2-5 0 0,0 2 0 15,1 2 192-15,0-2-192 0,2 3 192 0,1-5-192 16,3 3 224-16,1-1-64 0,3 2-16 0,0-2 0 15,-1 3-144-15,-1-3 160 0,-3 3-160 0,0-3 160 16,-1 4-160-16,1-3 160 0,0 1-160 0,4 4 160 16,0-2-160-16,3 1 0 0,-2 0 0 0,1 2 0 15,-1-2 0-15,-1 0 160 0,-4 0-160 0,2 1 160 16,0-1-160-16,4 3 0 0,-1 0 144 0,2 2-144 16,3 2 0-16,0-1 144 0,2-1-144 0,-5 0 0 15,-3 0 0-15,-2 0 0 0,0-1 0 0,-1 2 0 16,2 4 0-16,0 0 0 0,0-1 0 0,-2 2 0 0,1 2 0 0,0-2 0 15,-1 4 0-15,-5-1 0 0,-5 3 0 16,2 0 0-16,-2 2 0 0,-1 2 0 0,-1-1 0 16,0 0 0-16,0 2 0 0,-2-1 0 0,-1-1 0 0,-1 3 0 15,-1-3 0-15,-2 1 0 0,0 0 0 0,-4 1 0 16,-2-2 0-16,0 3 0 0,-2 1 0 0,1 0 0 16,-3-1 0-16,0 1 0 0,-3 0 160 0,-1 2-32 15,-1 1 0-15,-2-2 0 0,-2 3 0 0,1-1 0 16,-5 1 0-16,1 0 0 0,-3 3-128 0,0 4 0 15,0 1 0-15,0-3 0 0,-3 0 0 0,1 0 192 16,-2-4-192-16,-1 3 192 0,-2 0-192 0,1-1 160 16,0 1-160-16,-1 1 160 0,0-1-160 0,-1 2 0 15,2-2 0-15,-1-1 128 0,0 0-128 0,-1-1 0 0,0 1 0 16,1-2 0-16,-2 4 0 0,0-3 0 0,-2 2 0 0,-2-4 0 16,-1 1 176-16,-3-1-48 0,0-4-128 0,-1 1 192 15,1 2-32-15,-2-1-16 0,0 1 0 16,-1 1 0-16,-2-3-16 0,2-1 0 0,-1 2 0 0,0-2 0 15,-3-1 0-15,0 1-128 0,1 2 192 0,0 2-64 16,-1-3-128-16,-3 1 192 0,-2-3-192 0,-2 2 192 16,1 2-192-16,-5 0 0 0,0-1 144 0,-2 0-144 15,0-2 192-15,-1 0-16 0,-3-1-16 0,1 0 0 16,-1 0-160-16,-1 2 0 0,-3 2 0 0,-2 2 0 16,-2-2 0-16,-5-5 128 0,-4-1-128 0,2-1 192 15,0-2-192-15,0 2 192 0,0 1-192 0,0 3 192 16,-2 2-192-16,-2-2 192 0,-6-3-192 0,1 0 192 15,0-1-192-15,2 1 192 0,1 2-192 0,-2 0 192 0,-2-4-192 16,-4 2 0-16,-5 2 144 0,1-1-144 0,3-3 0 16,1 1 128-16,0 2-128 0,0-1 0 0,-2 1 0 0,-3-3 0 15,-3-3 0-15,1 3 128 0,1 1-128 0,1 3 0 16,2 1 0-16,-2 0 0 0,-2-5 0 0,2 1 0 16,3-4 0-16,2 3 0 0,1 0 0 0,-3 1 0 15,-1-1 0-15,-2-3 128 0,0-1-128 0,2-1 0 16,3 3 0-16,2 0 0 0,0-1 0 0,1 1 0 15,-4-2 0-15,1 1 0 0,0-4 0 0,1 1 0 16,3 0 0-16,4 2 0 0,2-3 0 0,-2 4 0 16,-3-5 0-16,0 3 0 0,-1-3 0 0,5 4 128 15,1-1-128-15,2 3 0 0,-2-5 0 0,0 2 0 16,-1-3 0-16,-1 5 0 0,1-5 144 0,1 4-144 0,6-2 192 16,-4 3-192-16,4-2 0 0,2 3 0 0,3-5 0 0,-1 3-192 15,-3-2 192-15,0 1 0 0,-3-4 0 0,3 1 0 16,1 1 0-16,0-1 0 0,-1 2 0 0,3 1 0 15,0-2 0-15,-1 3 0 0,-2-2 0 0,-1 2 0 16,0-2 0-16,0 2 0 0,3-4 0 0,1 4 0 16,0-1 0-16,4 2 0 0,-1-3 0 0,1 3 0 15,1 0 0-15,-1-2 0 0,0 2 0 0,0-2-144 16,2-2 144-16,2-2 0 0,0 1 0 0,3 3 0 16,1-5 0-16,1 3 0 0,-1 4 0 0,2 1 0 15,0 0 0-15,-1 0 0 0,-2 1 0 0,1-4 0 16,1 3 0-16,0-4 0 0,0 3 0 0,2 1 0 15,2-3 0-15,-2 4 0 0,1 0 0 0,1-1 128 16,-1 1-128-16,1 1 0 0,1-3 0 0,-1 3 0 16,-3 2 0-16,-1-1 0 0,-1 0 0 0,-1-1 0 0,-1-1 0 15,2 2 0-15,0-1 0 0,0 3 0 0,0-2 0 16,0 1 0-16,1 3 0 0,0 1 0 0,1 0 0 16,1 0 0-16,-6 2 0 0,-1-1 0 0,-2 0 0 15,-1-1 0-15,-3 0 0 0,1 0 0 0,0 0 0 0,1 0 0 16,3 6 0-16,1-4 0 0,0 0 0 0,-1 2 0 15,-2 2 0-15,1-3 0 0,-1-1 0 0,1 1 0 16,-2-2 0-16,0-1 0 0,6 3 0 0,-2 1 0 16,1-1 0-16,2-2 128 0,-2 4-128 0,3-1 0 15,1-3 0-15,-1 2 0 0,-3-5 0 0,0 1 128 16,0-1-128-16,0-2 0 0,4 1 0 0,0 1 0 16,0 1 0-16,2-1 128 0,0-1-128 0,0 1 0 0,0 0 0 15,1 0 128-15,0 0-128 0,-3-1 0 0,-1 1 0 0,0-1 0 16,1-2 0-16,0 2 144 0,0-4-144 0,1 0 0 15,0 0 144-15,3 1-144 0,0 0 0 16,2-1 144-16,1 1-144 0,0-2 0 0,1 1 144 16,-1-2-144-16,2 3 0 0,-2 0 144 0,0-3-144 0,-2 0 0 15,0 0 128-15,2-3-128 0,-1-2 0 0,2 3 0 16,0-4 0-16,0 4 128 0,-2-2-128 0,3 2 0 16,0-3 0-16,0 3 0 0,0 0 0 15,0 0 0-15,2 0 128 0,-1-1-128 0,-4 3 0 0,3-1 0 16,-2-4 144-16,1-1-144 0,-2 3 0 0,2-3 144 15,-3 1-144-15,3 3 128 0,-3-4-128 0,3 3 128 16,1-1-128-16,1 1 0 0,0-2 0 0,2 0 0 16,-2-1 128-16,1 1-128 0,0-1 0 0,1-1 128 15,-1 1-128-15,1 1 0 0,-2-2 0 0,-1-1 128 0,-2 2-128 16,1 1 0-16,-1-2 0 0,2-2 0 0,2 2 0 16,-1 1 0-16,-1-1 0 0,3-1 0 0,0-1 0 0,3 1 128 15,-1-2-128-15,2 0 0 0,2 1 0 0,-1 1 0 16,0 0 0-16,-1-3 0 0,0-1 0 0,0-1 0 15,2 1 128-15,-1-1-128 0,-2 0 0 0,1 0 0 16,0-2 0-16,0 1 0 0,-1-2 0 0,3-1 128 16,1 1-128-16,0-4 0 0,1 1 128 0,0 2-128 15,1-3 128-15,0 2-128 0,0-4 128 0,4 2-128 16,0-3 128-16,0-1-128 0,1 2 128 0,1-2-128 0,0-2 0 16,2 1 128-16,0-2-128 0,3 1 0 15,-1-1 144-15,2-1-144 0,1-1 0 0,2 1 144 0,-1-1-144 16,2 1 0-16,2-1 0 0,2 1 0 15,0 0 0-15,2-2 0 0,-1-1 0 0,3-1 0 0,1 0 0 16,1 2 0-16,-1 0 0 0,2-2 0 0,2 0 0 0,1-5 0 16,1 2 0-16,0 2 0 0,-1 0 0 0,3-3 0 15,0 4 0-15,0 0 0 0,1 0 0 0,2-2 0 16,2 1 0-16,0 0 0 0,-1-1 0 0,1-2 0 16,-1 4 0-16,2-1 0 0,0-6 0 0,3 4 0 15,-2 1 0-15,3-1 0 0,2 0 0 0,1 0 0 16,1-4 0-16,2 2 0 0,2-3 0 0,1 4 0 15,-2-2 0-15,3 4 0 0,0-3 0 0,-1 0 0 16,-5-2 0-16,1 3 0 0,-1-3 0 0,-1 4 0 16,-2 1 0-16,1-1 0 0,2 1 0 0,-1 2 0 15,2 0 0-15,-1 0 0 0,-1 1 0 0,2 1 0 0,1 0 0 16,3-1 0-16,-1-2 0 0,1 2 0 0,-1-1 0 0,2-2 0 16,-1 1 0-16,-1 0 0 0,-2 3 0 15,3-1 0-15,3-3 0 0,1 1 0 0,1 2 0 0,-1 1 0 16,1 2 0-16,1-1 0 0,1-1 0 0,0 0 0 15,-2 0 0-15,0 0 0 0,-1 0 0 0,2-1 0 16,0-3 0-16,3 5 0 0,3 1 0 0,-1 2 0 16,1-3 0-16,3-2 0 0,0 0 0 0,0-1 0 15,-2 1 0-15,1 0 0 0,-2-4 0 0,1-2 0 16,1 5 0-16,3 0 0 0,1 2 0 0,2-1 0 16,0-3 0-16,1 0 0 0,-3 1 0 0,-1 2 0 15,0 1 0-15,2 1 0 0,2 2 0 0,2-3-144 0,-1-3 144 16,1 2 0-16,-1-4 0 0,-1 2 0 0,1-1 0 0,0 1 0 15,-1 1 0-15,3 1 0 0,1-3 0 16,0 0 0-16,-1 1 0 0,-4 2 0 0,-3 1 0 16,3 1 0-16,-3 0 0 0,1 2 0 0,-2 2 0 0,5 0 0 15,0 1 0-15,2-2 0 0,-1-2 0 0,1 2 0 16,-2-2 0-16,-1 3 0 0,0 2 0 0,1-2 0 16,3 1 0-16,1-1 0 0,1-1 0 0,0-3 0 15,-4 0 0-15,-1 2 0 0,1-2 0 0,1 3 0 16,-1-1 0-16,2 1 0 0,0 0 0 0,1-3 0 15,0 0 0-15,-2 2 0 0,1 1 0 0,-1-1 0 16,-2-2 0-16,3 1 0 0,2-1 0 0,1 1 0 16,4 2 0-16,-4-1 0 0,-4-1 0 0,0 1 0 0,0-2 0 15,1 1 0-15,1 1 0 0,0 0 0 0,0 2 0 0,0-3 0 16,-4-4 0-16,0 1 0 0,-2 0 0 0,-1 1 0 16,1 0 0-16,1-1 0 0,1 3 0 0,-1-1 0 15,2 1 0-15,-3-2 0 0,-4 0 0 0,1-2 0 16,0-4 0-16,2 3 0 0,-4-3 0 0,3 1 0 15,-1 1 0-15,0 2 0 0,0-1 0 0,-1-2 0 16,-4 0 0-16,-1 0 0 0,-3-3 0 0,0 5 0 16,0 2 0-16,-1 0 0 0,0-4 0 0,0 1 0 15,0 1 0-15,0 0 0 0,-1 0 0 0,-2 0 0 16,-1 0 0-16,-1 0 128 0,-3-3-128 0,2 1 0 16,2-2 0-16,-1 0 0 0,-1 3 0 0,0-1 0 15,1 2 0-15,0 1 0 0,1 2 0 0,0-2 0 0,1 1 0 16,-3 1 0-16,1 1 0 0,-1 0 0 0,-2 1 0 15,-1 0 0-15,-1-1 0 0,1 2 0 0,1-2 0 16,-1 2 0-16,0-1 0 0,3 0 0 0,3 2 0 16,-2 1 0-16,-1 0 0 0,1-2 0 0,2-1 0 0,-1-1 0 15,-1 1 0-15,0-2 0 0,-1-4 0 0,0 4 0 16,1 2 0-16,3 1 0 0,-3-2 0 0,2 2 0 16,2 3 0-16,-2-4 0 0,-1 0 0 0,0 1 0 15,0-1 0-15,-2 2 0 0,-4-1 0 0,-2 3 0 16,-2-2 0-16,2-1 0 0,-1 4 0 0,1 2 0 15,0-3 0-15,-1 3 0 0,-1 0 0 0,2-1 0 16,3 4 0-16,-1-2 0 0,-1 2 0 0,-1 2 0 16,-2-4 0-16,3 4 0 0,-3-4 0 0,-2 3 0 15,-2-1 0-15,2-1 0 0,-3 3 0 0,-2 1 0 16,0-1 0-16,-1 1 0 0,0 0 0 0,1 3 0 16,-1-2 0-16,0 2 0 0,1 1 0 0,-2 0 0 0,0 0 0 0,0 1 0 15,1 1 0-15,-1-1 0 0,-1 2 0 0,1-1 0 16,-1-1 0-16,0 1 0 0,-3-1 0 0,0 0 0 15,-1 2 0-15,0-2 0 0,0 2 0 0,0-2 0 16,0-1 0-16,-1 0 0 0,0 1 0 0,-2 0 0 16,-1 1 0-16,0 0 0 0,-10-2 0 0,12 4 0 15,-2 2 0-15,0-2 0 0,-2 1 0 0,1 2 0 16,0-4 0-16,-2 2 0 0,1 4 0 0,-3 0 0 16,2 0 0-16,0 0 0 15,-3 3-1120-15,-1-2-192 0,-3 1-32 0</inkml:trace>
  <inkml:trace contextRef="#ctx0" brushRef="#br2" timeOffset="118213.62">28027 16427 10367 0,'0'0'448'0,"0"-9"112"0,0 0-560 0,0 0 0 15,-1-5 0-15,-1 0 0 0,4 4 992 0,-2-3 96 16,0 0 0-16,1 3 16 0,0-4-288 0,1 2-64 15,-1 1-16-15,0 0 0 0,-1 0 32 0,1 0 16 16,-1 1 0-16,0 3 0 0,0 7 208 0,2-11 32 16,-1 5 16-16,-1 6 0 0,0 0-48 0,0 0-16 15,0 0 0-15,0 0 0 0,0 0-448 0,0 11-80 16,0 1-32-16,-1 3 0 0,-1 3 16 0,1 4 0 16,0 6 0-16,0-2 0 0,-3 5 96 0,-1 3 32 15,-3 2 0-15,-1 2 0 0,-1 8-48 0,-1-2-16 16,-1 4 0-16,1-1 0 0,-3 3-208 0,0 0-32 15,0 0-16-15,0-3 0 0,1-1-240 0,3-4 176 16,-2-1-176-16,2-6 160 0,1-4-160 0,2 1 128 16,-1-3-128-16,2-4 128 0,2 1-128 0,-1-3 0 0,0-6 0 0,0-1 128 15,1-5-128-15,4-1-144 0,0-10 144 0,0 0-208 32,0 0-1456-32,14-5-272 0,0-8-64 0,2-4-11552 0</inkml:trace>
  <inkml:trace contextRef="#ctx0" brushRef="#br2" timeOffset="118626.3">28477 16283 18431 0,'0'0'1632'0,"1"-10"-1312"0,-1-3-320 0,2 4 0 0,-2 9 928 0,2-11 112 16,-2 11 32-16,0 0 0 0,3-9-368 0,-3 9-64 15,0 0 0-15,0 0-16 0,0 0-48 0,-7 9-16 16,1 0 0-16,-2 5 0 0,-2 6-192 0,0 7-48 16,-1-2 0-16,-3 7 0 0,-2 4 208 0,0 2 48 15,-2 2 0-15,0 5 0 0,-1 6-48 0,0 0 0 16,-4-1 0-16,4 1 0 0,-1-1-288 0,3 1-64 16,5 2-16-16,3-5 0 0,4-6-160 0,3-4 0 15,5-3 0-15,3-4 0 0,4-3 0 0,2-2 128 16,3-7-128-16,4-3 0 0,0-3 224 0,1-3-32 15,0-2-16-15,-1-2 0 0,-3-7 240 0,3-4 48 0,-1 0 16 16,-3 0 0-16,-1-7-32 0,-1 1 0 16,-2-4 0-16,-3-1 0 0,-3 0-192 0,-4-1-64 0,-1 1 0 0,-2-1 0 15,-6 1 64-15,-1 1 16 0,-2 2 0 0,-3 0 0 16,-4 2 64-16,-1 3 16 0,-1 2 0 16,-2 2 0-16,-2 4-352 0,-1 4 0 0,0 0 0 15,2 1 128-15,2 5-320 0,3-4-48 0,4-1-16 0,4 2 0 31,2-2-2144-31,8-5-432 0,0 0-96 0</inkml:trace>
  <inkml:trace contextRef="#ctx0" brushRef="#br2" timeOffset="119232.69">29021 15988 13823 0,'0'0'1216'0,"0"0"-960"0,-1-10-256 0,1 10 0 16,-1-8 1472-16,1 8 240 0,0 0 48 0,0 0 16 15,0 0-672-15,0 0-128 0,0 0-16 0,-9 2-16 16,0 4-464-16,0 5-96 0,0 5 0 0,-1 4-16 16,0 4 32-16,1 5 16 0,-4 3 0 0,2 3 0 15,-1 1 224-15,-1 4 32 0,-1-1 16 0,0 12 0 0,2 0-240 16,-4 2-64-16,0 2 0 0,-1 1 0 15,0 0-240-15,-1-2-144 0,-1-1 160 0,2-3-160 0,2-1 160 16,1-6-160-16,1-1 160 0,3-1-160 0,2-5 240 0,3-4-48 16,3-1-16-16,2-2 0 0,2-5-176 0,3 1 0 15,-1-2 144-15,5-4-144 0,1-1 0 0,2-4 0 16,0-2-160-16,4-2-9184 16,2 0-1824-16</inkml:trace>
  <inkml:trace contextRef="#ctx0" brushRef="#br2" timeOffset="119585.05">28984 16475 26255 0,'0'0'1152'0,"-2"-6"256"0,2 6-1120 0,0 0-288 0,3-11 0 0,4 5 0 16,-1-2 656-16,4 3 80 0,2 2 16 0,3-1 0 16,3-1-496-16,0 2-112 0,-3 1-16 0,0 0 0 15,0 4-128-15,-1 1 0 0,2 4 144 0,-4-1-144 16,-2 6 0-16,-2-1 0 0,-3 4 0 0,-4 3 0 16,-3 0 0-16,-3 5 0 0,-2 5 0 0,-4 1 0 15,0-4 0-15,-1 3 0 0,-1-2 0 0,1 2 0 16,0-4 192-16,2 1-16 0,0-2-16 0,2-3 0 15,1 0 224-15,3-3 32 0,3-1 16 0,3-4 0 0,2 0-112 0,1-1 0 16,3-3-16-16,3 1 0 0,3-4 0 0,3-3 0 16,2 1 0-16,1-3 0 0,0-3-144 0,2 1-32 15,1-6 0-15,-2 1 0 16,2-1-1376-16,0-4-288 0,-2 1-48 0,-1 0-12096 16</inkml:trace>
  <inkml:trace contextRef="#ctx0" brushRef="#br2" timeOffset="119933.15">29401 15881 23263 0,'0'0'1024'0,"0"0"224"0,0 0-992 0,12-1-256 0,-1 1 0 0,2 1 0 16,-3 1 704-16,3 3 112 0,-1 2 16 0,2 2 0 16,0 4-384-16,0 2-64 0,1 4 0 0,3 2-16 15,0 0-64-15,0 7-16 0,-2 3 0 0,1 4 0 16,-2 5 160-16,2 2 16 0,-5 6 16 0,0 0 0 16,-3 8-32-16,-5 3 0 0,-4-1 0 0,-3 3 0 15,-5 1-176-15,-2-1-32 0,-5 4-16 0,-3-5 0 16,-2 1-96-16,-2-5-128 0,-1-4 176 0,0-7-176 15,-2-2 192-15,-3-4-64 0,-2-2 0 0,-1-1-128 16,1-6 160-16,0-4-160 0,0-1 128 0,3-5-128 16,2-6 0-16,4-1-144 0,5-3 0 0,3-6-9776 15,2-5-1936-15</inkml:trace>
  <inkml:trace contextRef="#ctx0" brushRef="#br2" timeOffset="120339.07">30182 15785 10127 0,'2'-9'896'0,"2"-1"-704"0,0 0-192 0,0-3 0 16,-2 3 1456-16,1-2 256 0,-1 3 48 0,-2 9 16 15,0 0-368-15,0 0-80 0,-1-9-16 0,1 9 0 16,0 0-352-16,0 0-80 0,-9 4-16 0,-1 6 0 16,0-2-304-16,-2 6-64 0,1 4-16 0,-3 5 0 15,-1 3 288-15,-2 4 48 0,2 5 16 0,-2 7 0 16,-1 3-112-16,2 7-16 0,1 1 0 0,1 6 0 15,-4 3-320-15,3-1-64 0,1 2 0 0,1-3-16 16,4 0-112-16,0 2 0 0,2-2-16 0,-1-4 0 16,2-8-48-16,2-1-128 0,0-6 192 0,0-3-64 0,-1-5-128 15,2-1 0-15,3-5 144 0,3 1-144 0,1-7 0 0,-2-1-192 16,5-4 32-16,2-4 0 16,2-5-2528-16,3-3-512 0</inkml:trace>
  <inkml:trace contextRef="#ctx0" brushRef="#br2" timeOffset="120983.16">30250 16061 21183 0,'0'0'1888'0,"0"0"-1504"0,0 0-384 0,0 0 0 16,-7-4 320-16,7 4-16 0,0 0 0 0,0 0 0 0,0 0 288 0,0 0 64 15,0 0 16-15,12-5 0 0,2 1 64 0,2-1 16 16,-1 0 0-16,4-2 0 16,1 1-256-16,-1-3-48 0,-1 0-16 0,1 4 0 0,-1-5-160 0,-3 4-16 15,-3-2-16-15,-3 3 0 0,-9 5-240 0,0 0 128 16,0 0-128-16,0 0 0 0,0 0 160 0,0 0-160 15,0 0 160-15,-13 6-160 0,0 3 144 0,-5 0-144 16,-2 3 128-16,-3 3-128 0,-1-1 256 0,1 1-48 16,0 2 0-16,2 0 0 0,-2 0-16 0,1-1-16 15,2 0 0-15,3 0 0 0,3 1-48 0,2 0-128 16,-1-3 192-16,4-1-64 0,4 0 16 0,1 1 0 0,7-1 0 16,3-3 0-16,3 2-144 0,5 2 128 0,5 3-128 15,4-2 128-15,2 2 0 0,3 1 0 0,0-1 0 0,0 2 0 16,3-1-128-16,-3 3 0 0,-7-1 0 0,-2-1 0 15,-1 0 0-15,-4 0 0 0,-4-1 0 0,-3 0 0 16,-5 1 0-16,-1-2 0 0,-1 1 0 0,-5 0 128 16,-4 0 16-16,-2-2 0 0,-4-2 0 0,-3-2 0 15,-4-1 48-15,-2 1 0 0,0-5 0 0,-1 1 0 16,-1-2-192-16,2-3 128 0,0 1-128 0,3-4 128 16,2-3-416-16,3-1-96 0,3-6 0 0,4 1-14816 15</inkml:trace>
  <inkml:trace contextRef="#ctx0" brushRef="#br2" timeOffset="121200.5">30840 16222 21183 0,'0'0'1888'0,"-8"13"-1504"16,0-4-384-16,-1 5 0 0,2 2 2032 0,1 3 336 15,-3 2 64-15,3 0 0 0,-3 5-1296 0,0-2-272 16,0 4-48-16,0-4-16 0,1 1-464 0,1 1-80 16,-1-2-32-16,1 1 0 0,0-2-224 0,2-1 0 15,0-1 0-15,0 1 0 16,0-4-2064-16,1-3-304 0,0-1-64 0,2-3-10032 0</inkml:trace>
  <inkml:trace contextRef="#ctx0" brushRef="#br2" timeOffset="121377.39">30536 16428 18431 0,'0'0'1632'0,"0"0"-1312"0,0 0-320 0,0 0 0 15,14 0 1856-15,1 3 288 0,3-2 64 0,4 1 16 16,5-3-1136-16,2 1-240 0,1 0-32 0,3 0-16 16,3 0-464-16,-3 1-80 0,0-1-32 0,-1 0-9056 15,-2 0-1792-15</inkml:trace>
  <inkml:trace contextRef="#ctx0" brushRef="#br2" timeOffset="121794.18">31155 15880 21183 0,'0'0'944'0,"0"0"192"0,0 0-912 0,0 0-224 15,3 15 0-15,-2 3 0 0,-1 4 1232 0,0-1 208 16,-1 6 32-16,0-3 16 0,-2 3-464 0,-1 1-80 16,-1 1-32-16,-1-1 0 0,-2 1-112 0,3-2-32 15,0 2 0-15,1-6 0 0,4-3-368 0,0-3-80 16,1-2 0-16,3-2-16 0,1-4-304 0,3 0 160 16,2-7-160-16,2-2 128 0,-1-1 16 0,3-4 0 15,1-6 0-15,3-1 0 0,1 1 48 0,1-5 16 16,1-1 0-16,-2-1 0 0,-1 0-208 0,-1 0 176 0,0 2-176 15,-2-3 160-15,-2-2-160 0,0 2 0 0,-2 0 0 0,-1 4 0 16,-2 1 0-16,-2 5 0 0,-1 3 0 0,-5 6 0 16,0 0 0-16,0 0 0 0,0 0 0 0,0 14 0 15,-2 3 0-15,-2 5 0 0,-2 5 0 0,-1 2 128 16,2 4-128-16,-6 4 128 0,-5 2-128 0,1 7 128 16,-1 4 128-16,-2-1 0 0,-2 3 16 0,-1 0 0 15,1 2-64-15,1-1-16 0,2-3 0 0,1-2 0 16,0-7-64-16,4-2-128 0,2-2 176 0,2-5-176 15,3-3 0-15,1-5 0 0,0-1-240 0,3-5 80 16,1-4-1424 0,3-5-272-16,-3-9-64 0,11-4-12736 0</inkml:trace>
  <inkml:trace contextRef="#ctx0" brushRef="#br2" timeOffset="122138.32">32149 16026 26607 0,'0'0'1168'0,"0"0"256"0,-5-5-1136 0,5 5-288 0,0 0 0 15,0 0 0-15,-10 7 640 0,-1 7 80 16,-2 1 16-16,-2 5 0 0,-1 4-384 0,0 8-80 0,-1 1-16 0,-4 5 0 15,-2 0 240-15,0 4 32 0,1 5 16 0,-2 5 0 16,1 3 0-16,2 2 0 0,-2 1 0 0,4 1 0 16,-2-2-224-16,4-1-64 0,1-5 0 0,5 0 0 15,1-6-128-15,1-3-128 0,3-6 144 0,2-5-144 16,0-3 144-16,1-5-144 0,5-4 128 0,-2-19-128 16,1 20 0-16,-1-20 0 0,0 0 128 0,0 0-128 15,14 15-128-15,0-7-64 0,-1-7-16 0,2-5 0 31,-1-6-2096-31,1-2-432 0,5-11-80 0,-2 0 0 0</inkml:trace>
  <inkml:trace contextRef="#ctx0" brushRef="#br2" timeOffset="122303.45">31685 16617 15663 0,'0'0'1392'0,"0"0"-1120"15,0 0-272-15,0 0 0 0,10-5 3520 0,4 0 656 16,2 3 128-16,3-2 32 0,1-1-2960 0,4-3-592 15,3 2-112-15,3-1-32 0,2-3-464 0,0 4-176 16,-1-4 0-16,-2 1 144 16,0-3-2384-16</inkml:trace>
  <inkml:trace contextRef="#ctx0" brushRef="#br2" timeOffset="122678.16">32227 15798 17503 0,'0'0'1552'0,"-7"-6"-1232"0,7 6-320 0,-2-8 0 15,2 8 2832-15,0 0 512 0,0 0 112 0,8-7 0 16,-1 3-2368-16,3 1-496 0,2-1-80 0,-5 2-32 15,2 2-192-15,1 0-32 0,2 0-16 0,-1 2 0 16,1 2-80-16,-1 1-16 0,1-2 0 0,7 10 0 16,-5-1-144-16,-4 2 0 0,-5 0 0 0,-4 3 128 15,-2 2-128-15,-4 3 0 0,-3 3 0 0,-1 0 0 0,-2 3 160 16,-1-3 0-16,1 2 0 0,1-3 0 0,0-4 288 16,6-8 64-16,0-3 16 0,2 2 0 0,0-3 112 15,2 2 32-15,2-4 0 0,3 3 0 0,4-4-336 16,-1 0-64-16,5-1-16 0,4 0 0 0,2-4-128 0,19-4-128 15,-3-1 144-15,1-1-144 16,0-5-1216-16,-5 2-320 0,-4-3-80 0</inkml:trace>
  <inkml:trace contextRef="#ctx0" brushRef="#br2" timeOffset="123067.91">32477 15307 16575 0,'0'0'1472'15,"0"0"-1168"-15,0 0-304 0,0 0 0 0,0 0 1200 0,0 0 176 0,4 9 32 0,0 3 16 16,1 0-304-16,1 1-64 0,1 3-16 0,2 5 0 16,-1 4-16-16,5 4-16 0,2 11 0 0,2 3 0 15,1 9-32-15,0 4 0 0,2 1 0 0,3 7 0 16,1 3-64-16,4 14-16 0,4 18 0 0,-16-46 0 0,2 5-80 16,0 11-32-16,-6 8 0 0,0 8 0 0,-4 2-160 0,-5-5-48 15,-5-2 0-15,-5-1 0 0,-1 5-96 16,-8-5-32-16,0 0 0 0,-3-5 0 0,-4-6-128 0,-23 49-48 15,2-29 0-15,-1-16 0 0,1-7-144 0,-3-9-128 16,-3-1 144-16,22-30-144 0,-4 3 0 0,-2 1-256 16,-2-3 16-16,1-1 16 15,-1 2-1824-15,-2-4-384 0,-4-3-64 0,-37 13 0 0</inkml:trace>
  <inkml:trace contextRef="#ctx0" brushRef="#br2" timeOffset="125119.18">25386 19368 11967 0,'-14'2'1072'0,"6"0"-864"0,-1-2-208 0,1 0 0 0,8 0 2192 0,-7 0 400 16,7 0 80-16,0 0 16 0,-9 0-1168 0,9 0-240 15,0 0-32-15,0 0-16 0,0 0-544 0,0 0-112 16,0 0-32-16,0 0 0 0,0 0-208 0,0 0-32 16,0 0-16-16,11 2 0 0,2 1 224 0,2-2 64 15,4-1 0-15,7 0 0 0,6 0 320 0,7-1 80 16,9 1 16-16,7 0 0 0,7 0-224 0,1-1-32 15,-1-3-16-15,8 1 0 0,6 2-176 0,8 1-32 16,5 0-16-16,-1 0 0 0,-6-3 80 0,5 1 32 0,2-2 0 16,3 2 0-16,3-1-160 0,-4 0-16 15,-8 1-16-15,-5-1 0 0,-1-2-272 0,-5 4-144 0,-3 1 160 0,-8 1-160 16,-8-1-208-16,-7 0-144 0,-8-2-32 0,-7 0 0 31,-8 2-1424-31,-7 2-304 0,-5 0-48 0,-11-2-16 16,0 0-1376-16,0 0-288 0</inkml:trace>
  <inkml:trace contextRef="#ctx0" brushRef="#br2" timeOffset="125353.11">25847 19923 32255 0,'0'0'2864'0,"0"0"-2288"0,0 0-576 0,0 0 0 15,11-3 1408-15,7-4 160 0,4 1 32 0,12 0 16 0,7-5-1056 0,10 2-224 16,6-3-32-16,5-2-16 0,4-1 64 0,0-2 16 16,-1-1 0-16,3 4 0 0,3 2-48 0,3-1-16 15,-1 3 0-15,-3-2 0 0,-6-1-304 0,-5 5 0 16,-3-4 128-16,-3 6-128 16,-4-2-448-16,-3 1-160 0,-3 1-32 0,-1-1 0 15,-4 2-2608-15,-2 0-528 0</inkml:trace>
  <inkml:trace contextRef="#ctx0" brushRef="#br2" timeOffset="125703.25">26961 18388 33167 0,'-14'-4'2944'0,"14"4"-2352"0,-8-1-464 0,8 1-128 15,-10 0 480-15,2 4 80 0,3 6 16 0,-4 4 0 16,-2 7-208-16,2 6-48 0,-3 9 0 0,-3 6 0 16,-3 5 0-16,-1 7-16 0,-2 6 0 0,-5 7 0 15,-2 7 320-15,-1 11 64 0,-5 8 16 0,-2 9 0 16,1 1-160-16,-2 4-32 0,1 4 0 0,0-3 0 15,1 0-128-15,3-2-48 0,3-6 0 0,1-7 0 0,2-5 48 16,4-11 0-16,1-7 0 0,3-6 0 0,3-7 16 0,3-7 16 16,1-6 0-16,5-4 0 0,2-6-416 0,5-5 0 15,5-6 0-15,4-5 0 16,1-3-944-16,3-12-272 0,6-5-48 0</inkml:trace>
  <inkml:trace contextRef="#ctx0" brushRef="#br2" timeOffset="126171.15">29091 18462 27647 0,'-14'-21'2448'0,"9"12"-1952"0,-1-2-496 0,-1 6 0 0,0 0 1360 0,-4 5 176 0,2 4 48 0,-4 3 0 16,-5 10-752-16,-4 4-128 0,-3 11-48 0,-8 4 0 16,-4 4-400-16,-5 7-64 0,-3 6-32 0,0 3 0 15,-1 3 288-15,1 10 64 0,1 8 16 0,2 5 0 16,5 5-192-16,4-5-32 0,5 0-16 0,3 0 0 15,2-3-288-15,7-8 0 0,6-4 128 0,8-10-128 16,6-5 224-16,8-11-16 0,6-5 0 0,6-7 0 0,4-7 320 16,10-5 64-16,6-5 16 0,9-10 0 0,4-3 96 0,4-10 0 15,3-6 16-15,-2-4 0 0,-1-13-160 0,-1-1-48 16,-1-5 0-16,0-7 0 0,-2-3 112 0,-2-4 16 16,-1-2 0-16,-5-3 0 0,-7-10 16 0,-7-5 16 15,-4-10 0-15,-7 2 0 0,-6-5-304 0,-6 10-64 16,-4 8-16-16,-8 9 0 0,-4 8-288 0,-6 9 0 15,-5 7 128-15,-4 7-128 0,-4 8 0 0,-13 4-272 16,-8 8 48-16,-7 3 16 16,-2 5-2032-16,-2 3-384 0,-1 7-96 0,0 0-17584 0</inkml:trace>
  <inkml:trace contextRef="#ctx0" brushRef="#br2" timeOffset="128554.46">26437 20851 26543 0,'0'0'1168'0,"0"0"256"0,0 0-1136 0,0 0-288 16,0 0 0-16,0 0 0 0,0 0 768 0,0 0 112 15,15-5 16-15,5-5 0 0,5-3-192 0,6 2-48 16,6-3 0-16,6-3 0 0,7 1-192 0,2-1-32 16,4 1-16-16,-1 1 0 0,-3 2-256 0,1-1-160 15,2 1 192-15,0 4-192 0,-2-2 144 0,2 7-144 16,-3 0 0-16,-1-1 144 0,-7 4-320 0,-6 1-64 0,-7 1-16 0,-5 4 0 31,-7-2-2896-31,-19-3-592 0</inkml:trace>
  <inkml:trace contextRef="#ctx0" brushRef="#br2" timeOffset="128692.86">26940 21025 20271 0,'-26'14'896'0,"8"-5"192"0,0-1-880 0,4 0-208 0,1-3 0 0,4 0 0 16,9-5 2576-16,0 0 480 0,0 0 80 0,5 11 32 15,3-7-2096-15,6 0-432 0,4 0-64 0,5-4-32 16,2-4-128-16,6 1-32 0,3 1 0 0,8-1 0 16,4 2-192-16,3-2-64 0,5 1 0 0,-1-2 0 15,0 1-1072-15,-4 1-208 0,-5-1-64 0</inkml:trace>
  <inkml:trace contextRef="#ctx0" brushRef="#br2" timeOffset="129004.17">27057 20429 34095 0,'0'0'3024'15,"0"0"-2416"-15,13-4-480 0,3 2-128 0,6 2 224 0,9-1 32 16,7-1 0-16,6 1 0 0,4-1-32 0,5 2 0 0,-1-3 0 0,6 3 0 15,6 4-48-15,2 1-16 0,1 4 0 0,-1 4 0 16,-2 2-160-16,-6 5 0 0,-4 3 0 0,-7 4 0 16,-5-2 0-16,-4 4 0 0,-3 2 0 0,-4-2-176 15,-7 3 176-15,-5 2 0 0,-4 1-144 0,-4-1 144 16,-6-2 0-16,-7-2 0 0,-3 1 160 0,-7-1-160 16,-6-6 240-16,-4 3-64 0,-2-3-16 0,7-9 0 15,-5 1 32-15,-4-2 0 0,-1 1 0 0,0 0 0 16,-1-1-368-16,-2-4-64 0,0-1-16 0</inkml:trace>
  <inkml:trace contextRef="#ctx0" brushRef="#br2" timeOffset="129571.88">28963 21272 21183 0,'0'0'944'0,"-7"9"192"16,7-9-912-16,0 0-224 0,-2 8 0 0,2-8 0 0,0 0 1776 0,0 0 304 0,0 0 64 0,10 3 16 15,1-6-1024-15,5-5-208 0,1-5-32 0,5-5-16 16,2-3-208-16,3-3-32 0,3-7-16 0,-12 13 0 16,4-2-208-16,2-5-32 0,1-1-16 0,3-2 0 15,1-2 32-15,2-5 16 0,-1-1 0 0,25-36 0 16,-9 6-112-16,-11 3-32 0,-5 2 0 0,-6 0 0 15,-3-5-144-15,-3 1-128 0,-2 0 192 0,-5 1-192 16,-1 5 144-16,-1 3-144 0,-3 6 0 0,-3 9 144 16,-1 5 16-16,0 6 0 0,-5 2 0 0,-1 9 0 15,-1 3 16-15,-1 6 0 0,0 1 0 0,-5 7 0 16,0 5-176-16,-2 7 0 0,-1 2 0 0,-3 8 0 16,-4 4-192-16,-4 9 192 0,-3 4-192 0,-5 4 192 0,-3 3-144 15,-2 3 144-15,-1 5 0 0,0 9 0 16,4 2 0-16,1 4 0 0,2-5 0 0,6 3 0 15,7-1 0-15,5-6 0 0,4-1 192 0,5-2-48 0,5-3 160 0,3-23 16 16,0 1 16-16,4 1 0 0,3 1-336 0,4 0 128 16,2-5-128-16,5-1 0 15,3-3-384-15,27 11-160 0,-2-11-32 0</inkml:trace>
  <inkml:trace contextRef="#ctx0" brushRef="#br2" timeOffset="129841.24">30260 21188 25791 0,'0'0'2304'15,"-3"8"-1856"-15,3-8-448 0,-3 11 0 0,3-11 2512 0,-3 10 416 0,3-10 80 0,-1 11 0 16,1-11-1728-16,0 0-336 0,0 0-80 0,0 0-16 16,0 0-208-16,0 0-32 0,0 0-16 0,0 0 0 15,0 0-272-15,10-4-64 0,-1-5-16 0,0 0 0 16,0-5-240-16,-1 1-240 0,-1-1 48 0,1 2 16 16,-2-4-2416-16,-2 7-480 0,0 2-112 0</inkml:trace>
  <inkml:trace contextRef="#ctx0" brushRef="#br2" timeOffset="130174.62">31042 20548 27647 0,'0'0'1216'0,"0"0"256"0,0 0-1168 0,1 12-304 15,2 2 0-15,-2 4 0 0,-2 1 1600 0,1 4 256 16,2 0 48-16,0 5 16 0,-1 0-1168 0,-1 4-240 0,-1 2-32 0,-2 3-16 16,-1 0 32-16,1 2 0 0,-1 0 0 0,3-14 0 15,-2 1-112-15,2 5-32 0,-1 2 0 0,4 0 0 16,0-1-176-16,1-1-48 0,1 1 0 0,4 22 0 15,3-13-128-15,0-9 0 0,3-6 0 0,3-6 0 16,-1-9-128-16,3 0-128 0,3-8 0 0,2-1-16 31,0-5-2032-31,2-7-384 0,0-4-96 0</inkml:trace>
  <inkml:trace contextRef="#ctx0" brushRef="#br2" timeOffset="130376.59">31201 19655 43311 0,'-38'-10'1920'0,"18"6"384"0,0 2-1840 0,5 2-464 16,6 1 0-16,9-1 0 0,0 0 1280 0,-6 10 176 16,6-10 16-16,1 9 16 0,-1-9-1264 0,9 8-224 15,5-3 0-15,4-5-192 16,4 0-1856-16,5-5-384 0,0-6-80 0,10 4-16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3-26T00:20:2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28 6911 0 0,'-3'-2'315'0'0,"-24"-11"261"0"0,24 12-259 0 0,1-1-183 0 0,-6-6-130 0 0,6 6-114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26T16:20:51.074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17163 4485 6447 0,'-18'4'576'16,"5"-3"-576"-16,1-1 0 0,-1 1 0 16,0 1 2352-16,0-1 352 0,2-1 80 0,1 0 16 0,2 1-1152 0,3-1-240 15,5 0-32-15,0 0-16 0,0 0-368 0,0 0-80 16,0 0-16-16,6-2 0 0,6-1-64 0,12-3-32 16,7 1 0-16,7 1 0 0,9-3-32 0,-8 2 0 15,7-2 0-15,7-3 0 0,4 1-288 0,7-3-64 16,2 5-16-16,5-5 0 0,4 1 32 0,2 1 0 15,-2-3 0-15,-3 4 0 0,-3-2 16 0,-3 2 16 16,-1 1 0-16,-2 2 0 0,-1-2-144 0,-2 3-16 16,-4 0-16-16,-4-3 0 0,-2 3-160 0,-3 3-128 15,-4-2 144-15,-1 0-144 0,-6 0 0 0,-3 3-128 16,0 1-16-16,-3-1 0 16,-3-1-1776-16,-2 0-368 0,-4-5-64 0,-1 1-11168 0</inkml:trace>
  <inkml:trace contextRef="#ctx0" brushRef="#br0" timeOffset="317.93">18007 3801 20847 0,'15'0'448'0,"4"0"112"0,6 0 16 0,6 0 0 0,10 0-448 0,6 0-128 0,10 1 0 0,6-1 0 15,5-2 1024-15,2 2 192 0,1 1 48 0,9 4 0 16,1 4-384-16,-2 1-80 0,3 0-16 0,0 6 0 0,-2 0-416 0,-1 3-96 16,-4 4-16-16,-8 8 0 0,-7 2-80 0,-8 4-32 15,-9 1 0-15,-8 2 0 0,-10 4 128 0,-4-2 32 16,-9-2 0-16,-5 5 0 0,-9-2 400 0,-5 3 96 16,-9-6 16-16,-8 5 0 0,-9-1 32 0,0-3 16 15,1-3 0-15,-3-1 0 0,-6-3-208 0,-2-1-32 16,-3 0-16-16,2-1 0 0,-2-5-352 0,0 2-64 15,-1-6 0-15,0 1-16 16,1-5-752-16,3-1-128 0,6-4-48 0,4-3-10528 16,7 0-2112-16</inkml:trace>
  <inkml:trace contextRef="#ctx0" brushRef="#br0" timeOffset="1722.22">21293 3533 2751 0,'0'0'256'0,"0"0"-256"16,0 0 0-16,0 0 0 0,0 0 1520 0,0 0 256 15,0 0 48-15,0 0 16 0,0 0-816 0,0 0-144 16,1-5-48-16,0-4 0 0,-1 1 240 0,-1 2 32 16,0-3 16-16,-2 4 0 0,-1-1-160 0,0 1-16 15,-1 1-16-15,0 0 0 0,-2-1-224 0,2 2-64 16,-4 2 0-16,-5 0 0 0,0 0-128 0,0 2-48 15,-3 1 0-15,4 1 0 0,-2 2-64 0,-4-1-16 16,-2 2 0-16,-15 8 0 0,-2 4 128 0,11-3 32 16,-3 2 0-16,-3 2 0 0,0 1-16 0,-3 5 0 15,0 3 0-15,1 4 0 0,-3 3-32 0,6 4-16 16,0 0 0-16,-11 26 0 0,9-6-176 0,13-19-48 16,6 6 0-16,1-1 0 0,5 0 32 0,4 0 0 0,2-1 0 0,5-4 0 15,2-2 96-15,3-1 32 0,1-3 0 0,4-2 0 16,5 0-96-16,3-6-32 0,3 1 0 0,3-5 0 15,5-2-96-15,2-2 0 0,4-2-16 0,1 1 0 16,3-3-176-16,-1-3 192 0,1 2-192 0,1-2 192 16,2-3-192-16,-2 1 0 0,0-4 0 0,-3-1 128 15,-2 0-560-15,-5-1-112 0,-4-3-32 0,-6-3-9824 16,-4-1-1968-16</inkml:trace>
  <inkml:trace contextRef="#ctx0" brushRef="#br0" timeOffset="2753.57">21687 4250 20207 0,'0'0'896'0,"0"0"192"0,0 0-880 0,0 0-208 0,0 0 0 0,0 9 0 0,-5-4 1024 0,1 5 176 16,-3 0 16-16,0 4 16 0,-2 1-96 0,0 3-32 16,-1 3 0-16,-4 13 0 0,1-5-400 0,7-7-64 15,-1-1-32-15,4 2 0 0,0 4-304 0,3-2-64 16,3 2-16-16,3-3 0 0,3-5-64 0,1-1-16 16,3-1 0-16,1-3 0 0,1-6 160 0,3 1 16 15,2-5 16-15,0 0 0 0,1-3-128 0,-1-2-16 16,-1-3-16-16,-1 0 0 0,-3-3 16 0,-2 0 16 0,-3-4 0 0,-2 2 0 15,-4-4-16-15,-3 2 0 16,-2 1 0-16,-3-4 0 0,-4 0 32 0,-2 1 0 16,-3-4 0-16,-2 2 0 0,-3 0-96 0,0 0-128 0,-1 2 176 0,3 4-176 15,1-1 0-15,1 4 0 16,2 3 0-16,3-1 0 0,2-1 0 0,3 1 0 0,4 4-128 0,1-3 128 16,3-6-384-16,5 0 32 15,1-3 0-15,6-2 0 0,5-1 32 0,3-3 16 0,4-3 0 0,4-1 0 16,5-1-80-16,2-5 0 0,4 0-16 0,-1-5 0 15,3-2 144-15,-1-2 16 0,-1-3 16 0,-1-4 0 16,0 1 224-16,-1-3 0 0,-3 0 0 0,-4-2 0 16,-4-3 0-16,-5-2 208 0,-6-2-64 0,-1-2-16 15,-3-4 128-15,-5 2 0 0,-3 2 16 0,-4 6 0 16,0 9-32-16,0 7-16 0,-1 3 0 0,-1 9 0 16,-2 5 48-16,-1 7 16 0,2 11 0 0,-11 4 0 0,-1 4-288 0,0 8 0 15,1 5 0-15,-2 6 0 0,0 6 0 0,-1 9 0 16,-1 4 0-16,0 6 0 0,-5 20 0 0,0 5 0 15,1 4 0-15,2-4 0 0,0 2 0 0,3-5 0 16,4-7 0-16,1-7 0 0,1-4 208 0,2-6-64 16,5-11-16-16,1-3 0 0,1-5 128 0,4-8 32 15,-1-4 0-15,2-3 0 0,1-8 64 0,2-2 16 16,2-5 0-16,3-8 0 0,-1-1-48 0,2-4 0 16,1-1 0-16,2-2 0 0,1-4-176 0,0-1-144 15,2-3 192-15,2 3-192 0,3 2 0 0,2 4 0 16,2 2 0-16,-4 2 0 0,-4 4 0 0,1 3 0 15,5 3 0-15,-2 4 0 0,-3 1 0 0,-1 8 0 16,-3 2 0-16,-3 5 0 0,0 0 0 0,-5 4-192 16,-3 2 192-16,-1 1-192 0,-2 4 192 0,-1-1 0 15,-2-4 144-15,0-4-144 0,-1 1 128 0,2-5-128 16,1-1 0-16,1-5 0 0,0 1 0 0,0 0 0 16,0-8 0-16,3-3 0 15,-1-4-2128-15,1-3-480 0</inkml:trace>
  <inkml:trace contextRef="#ctx0" brushRef="#br0" timeOffset="3670.51">23415 3346 14687 0,'-12'1'640'0,"12"-1"144"0,-12-2-624 0,5-2-160 16,-1 4 0-16,2 0 0 0,6 0 1264 0,0 0 208 16,0 0 64-16,0 0 0 0,0 0-416 0,6-5-80 15,4 0-16-15,5-3 0 0,6 2-256 0,5 1-64 16,7-4-16-16,6 1 0 0,3-4 16 0,2 3 16 15,1-2 0-15,21 5 0 0,-8 1-320 0,-21 9-64 16,0 1-16-16,-3 8 0 0,-3 1-320 0,-6 5 0 0,-5 5 0 0,-6 0 0 16,-6 8 0-16,-5 2 0 15,-11 3 0-15,-2 1-128 0,-8 0 128 0,0 0 0 16,-6-1 0-16,-1 0 0 0,-3-3 304 0,0-2-16 16,1-1 0-16,3-6 0 0,4 2 272 0,3-6 48 15,4 1 16-15,6-4 0 0,5-3-272 0,2 0-48 0,7-2-16 16,3-3 0-16,6 3-128 0,6-3-32 15,5 2 0-15,5 2 0 0,2-1-128 0,4 1 0 0,3 4 144 0,-2 3-144 16,-3-1 0-16,-5 2 0 0,-5-1 0 0,-7 2 128 16,-5 2 128-16,-6-2 16 0,-8 5 16 0,-8-2 0 15,-6 0 528-15,-9-1 96 0,-6 4 32 0,-7-5 0 16,-3 0-64-16,-7 2-16 0,-2-2 0 0,-3-1 0 16,-3-1-448-16,2-4-96 0,-6-4 0 0,2-2-16 15,0-5-304-15,-15-2 160 0,16-6-160 0,25-5 128 16,2-4-1088-16,-4-11-240 0,14-4-32 0,13 6-16 15,5-3-2176-15,6-7-432 0,15-35-96 0,7 11-16 0</inkml:trace>
  <inkml:trace contextRef="#ctx0" brushRef="#br0" timeOffset="4070.16">25196 3866 26655 0,'0'0'1184'0,"0"0"240"0,0 0-1136 0,0 0-288 0,0 0 0 0,10 4 0 16,2 1 1248-16,2 1 192 0,1-1 32 0,4-3 16 15,4-2-144-15,13-3-16 0,3-3-16 0,-6 1 0 16,8 0-544-16,8-3-128 0,9 0 0 0,1-2-16 0,2-1-272 0,0-5-48 15,-1 0-16-15,-3-1 0 0,-2 1-288 0,-4 1 0 16,-2 2 0-16,-5-1 0 16,-6 0-1664-16,-4 1-352 0,-5 0-64 0,-3 0-13600 15</inkml:trace>
  <inkml:trace contextRef="#ctx0" brushRef="#br0" timeOffset="4555.38">26507 3307 18431 0,'-18'-3'816'0,"8"3"160"0,1 0-784 0,9 0-192 0,0 0 0 0,0 0 0 16,0 0 1456-16,0 0 240 0,8-2 48 0,7-2 16 16,4 0-912-16,-3 1-176 0,6 0-32 0,20-1-16 15,5 0-64-15,-13 3-16 0,6-2 0 0,2 2 0 16,2 0-160-16,-1 2-16 0,4 1-16 0,-2 5 0 16,-3 6-352-16,-5 4 128 0,-4 2-128 0,-5 8 0 15,-7 4 0-15,-5 4 0 0,-6 5 0 0,-6 4-128 16,-7 2 128-16,-6 5 0 0,-5 0 0 0,-5 2 0 0,-5 0 144 0,-3 2 64 15,-3-2 16-15,-5-2 0 0,-1-3 480 0,-3-6 112 16,-1-2 16-16,-2-2 0 0,1-5 64 0,0-1 0 16,5-2 16-16,4-6 0 0,3-2-336 0,9-3-64 15,4-1 0-15,4-4-16 0,6-1-224 0,6-4-32 16,5 2-16-16,5-3 0 0,6 0-48 0,15-1-16 16,8-1 0-16,-9-3 0 0,7-2-160 0,5-2 160 15,1-1-160-15,5-4 160 0,5 0-160 0,-1 2 0 16,1-5 0-16,-1 1 0 15,-1-3-1280-15,-5 1-272 0,-2-4-64 0,-6-1-9456 16,-3-3-1872-16</inkml:trace>
  <inkml:trace contextRef="#ctx0" brushRef="#br0" timeOffset="4921.21">27967 2611 24879 0,'0'0'2208'15,"-4"7"-1760"-15,-2 2-448 0,-2 5 0 16,1 5 0-16,-2 6 0 0,-1 2 128 0,-3 7-128 0,-5 4 640 0,-2 9 112 16,-3 7 16-16,-1 3 0 0,-4 8 176 0,-1 5 32 15,-1 5 16-15,3 3 0 0,-1 8-544 0,5 1-96 16,1 0-32-16,4 2 0 0,4-4-176 0,4-1-144 16,5-3 192-16,4-7-192 0,3-6 144 0,6-5-144 15,3-1 0-15,7-9 144 0,4-6 192 0,3-1 48 16,4-5 0-16,2-4 0 0,3-4-384 0,1-3 0 15,-1-7 0-15,0-2 0 16,1-6-2624-16,-2-1-512 0</inkml:trace>
  <inkml:trace contextRef="#ctx0" brushRef="#br0" timeOffset="5659.3">28654 3279 21183 0,'0'0'1888'0,"-4"-8"-1504"0,4 8-384 0,0 0 0 0,-4-2 320 0,2 0-16 15,-4 5 0-15,0 3 0 0,-2-1 496 16,0 7 96-16,-3-1 32 0,-1 6 0 0,-2 3-112 0,-4 4-32 16,-2-1 0-16,-2 10 0 0,0 0-144 0,-6 13-48 15,5-2 0-15,7-7 0 0,3-5-224 0,6-4-48 16,3-1-16-16,4-4 0 0,2-4-144 0,2-7-32 16,1-1 0-16,7 3 0 0,0-4 32 0,-1-7 0 15,1-1 0-15,5-2 0 0,2 0-160 0,2-4 0 16,2-2 0-16,0-2 0 15,1-1-2688-15,9-5-448 0</inkml:trace>
  <inkml:trace contextRef="#ctx0" brushRef="#br0" timeOffset="6242.63">29151 3309 24703 0,'0'0'544'0,"-4"7"112"0,0 0 32 0,0 5 0 0,-1 4-560 0,-1 2-128 16,-3 1 0-16,-3 3 0 0,0 2 848 0,-7 9 144 16,2-3 32-16,7-11 0 0,0-1-240 0,1-1-32 0,3-1-16 0,2 0 0 15,3-2-464-15,2-4-80 0,1 0-32 0,5-5 0 16,0-3-16-16,3 0 0 0,3-4 0 0,1-1 0 16,1-4 16-16,2-3 0 0,-1 3 0 0,0-6 0 15,-2 0-160-15,-3-1 192 0,-5 4-192 0,1-5 192 16,-1-1-192-16,-1 0 0 0,-2-1 144 0,-2 3-144 15,-1-1 0-15,-1 0 0 0,-2 0 0 0,1-2 0 16,-1 3 0-16,1 4 0 0,-1 0 0 0,3 5 0 16,0 5 0-16,0 0 0 0,6-8-144 0,5 2 144 0,1-1 0 15,9-3 0-15,5 0-144 0,1-3 144 0,-1-3 0 0,1-2 0 16,1-2 0-16,2-3 0 0,0-3-144 0,-1 1 144 16,-1-6-208-16,-1 1 80 0,-2 1 128 0,0-4-208 15,-2-2 80-15,-4 0 128 0,-2-1 0 0,1 1 0 16,-4-1 0-16,-1-2 0 0,-4-2 0 0,1 2 0 15,-5 13 0-15,-2 2 0 0,0-1 0 16,-3 4 0-16,2 3 160 0,-1 6-160 0,-1-1 256 0,-1 7-48 16,-2 3-16-16,-3 4 0 0,-3 4-192 0,-1 8 0 15,-3 2 128-15,2 3-128 0,-3 1 0 0,0 5-288 16,-2 5 64-16,2 1 16 0,0 3 208 0,2-4 0 16,1-1 0-16,-4 11 160 0,5-9 64 0,5-13 16 15,1-1 0-15,3-3 0 0,1-4-240 0,0 1 128 0,0-2-128 16,0 1 0-16,2 3 128 0,1-3-128 15,0 3 0-15,2 4 0 0,0-2 0 0,-3 1 0 16,3 2-208-16,-1 2 64 0,0 2 144 0,0 1 144 16,0 2-16-16,-1 10-128 0,-1-5 0 0,0 1 0 15,-1-1 0-15,1-11 0 0,-1 2 0 0,-1-2 0 16,3 2 0-16,-2 0-192 16,0 0-672-16,-1-3-128 0,0-4-32 0,0-1-8272 15,0-2-1664-15</inkml:trace>
  <inkml:trace contextRef="#ctx0" brushRef="#br0" timeOffset="6711.2">30168 2947 22799 0,'-27'-8'1008'0,"15"3"208"0,4-1-960 0,1 0-256 16,5-3 0-16,2 9 0 0,1-9 416 0,-1 9 32 15,10-7 16-15,2 1 0 0,2 1 112 0,3 4 0 16,2 2 16-16,7 0 0 0,2 1 48 0,4 1 16 16,1 6 0-16,2 0 0 0,2 3-320 0,-4 2-64 15,-6 2-16-15,-3 4 0 0,-8 5-256 0,-4 3 0 16,-7-2 0-16,-9 5-144 0,-5 1 144 0,-5-1 0 16,-2 7 0-16,-6-1 0 0,-6 0 368 0,2 0 0 15,-4-6 0-15,2-2 0 0,3-3 304 0,5-3 64 0,4-4 16 0,6-2 0 16,4-4-112-16,8-3 0 0,5 2-16 0,9-6 0 15,6-5-208-15,8-1-32 0,8 0-16 0,6-1 0 16,3-3-128-16,1-3-32 0,2 0 0 0,2 0 0 16,1-3-208-16,-15 5-288 0,4-1 64 0,4-3 16 15,2 1-2704 1,-2-4-544-16</inkml:trace>
  <inkml:trace contextRef="#ctx0" brushRef="#br0" timeOffset="7020.02">31003 2154 23951 0,'0'0'2128'0,"11"9"-1696"16,3 3-432-16,4 5 0 0,4 3 1296 0,2 8 176 15,2 5 48-15,2 8 0 0,0 7-816 0,2 6-144 16,0 3-48-16,-1 5 0 0,-1 8 224 0,-2 5 32 15,-3 8 16-15,-6 6 0 0,-4 2-48 0,-7 5-16 0,-8 1 0 0,-7 5 0 16,-6-3-320-16,-6-2-64 16,-4-6-16-16,-17 33 0 0,0-29-128 0,14-42-16 15,-4 1-16-15,-2-9 0 0,-4 0 0 0,-3-6 0 16,-2-4 0-16,-1-5 0 16,-1-7-1152-16,1-4-224 0,0-7-64 0,-18-7 0 0</inkml:trace>
  <inkml:trace contextRef="#ctx0" brushRef="#br0" timeOffset="8403.87">22283 4424 8287 0,'0'0'368'0,"0"0"80"0,0 0-448 0,-4 8 0 0,3 1 0 0,1-9 0 0,0 0 1520 0,-3 5 208 16,2 2 64-16,1-7 0 0,0 0-592 0,0 0-112 15,0 0-32-15,0 0 0 0,0 0-224 0,0 0-32 16,0 0-16-16,0 0 0 0,0 0-160 0,0 0-48 16,0 0 0-16,0 0 0 0,0 0-64 0,0 0-32 15,2-7 0-15,4 2 0 0,0-3 64 0,4 2 16 16,0 0 0-16,4-2 0 0,3 0-128 0,2-4-32 16,1 1 0-16,4-2 0 0,3-2-176 0,0 1-32 15,-1-1-16-15,1 0 0 0,0-7-48 0,-2 2-128 16,-1-1 192-16,-1 1-64 0,-1 1 64 0,-2 0 0 15,-2 0 0-15,-2 1 0 0,-2 3-192 0,-1 1 0 16,-1 2-192-16,-2 5 192 0,-4 2 0 0,-6 5 0 16,0 0 0-16,0 0 0 0,0 0 0 0,-4 11 0 0,-1 6 0 0,-4 3 192 15,-2 5 16-15,-4 1 16 16,2 3 0-16,-5 5 0 0,-2 3-16 0,-2-1 0 16,-2-1 0-16,-1 2 0 0,-3-1 0 0,-3-1 0 15,-1-3 0-15,1-4 0 0,0-1 192 0,2-6 48 16,2-2 0-16,4-2 0 0,3-2-112 0,5-6-16 0,2 0 0 15,3-6 0-15,3-1 0 0,7-2 0 0,-3-5 0 0,1-6 0 16,5-1-64-16,3-3-32 0,4-4 0 0,4-5 0 16,5-3-224-16,4-5 0 0,3 2 128 0,2 2-128 15,2-1 0-15,1 3 0 0,-1-2 0 0,15-7 0 16,-7 8 0-16,-5 4 0 0,-4 6 0 0,-11 10 0 16,0 2 0-16,-2 2-128 0,-2 4 128 0,-4 5 0 0,1 0-192 15,-4 5 64-15,-4 3 128 0,-6 3-208 0,-1 3 208 16,-4 2 0-16,-5 2 0 0,-2 1-144 0,-3-2 144 0,-3 1 0 15,-3 1 160-15,-1-4-160 0,-2 1 240 0,-2-2-48 16,-3-1-16-16,0-1 0 0,2-3-48 0,1-2 0 16,2 0 0-16,4-6 0 0,4 0-128 0,4-2 160 15,3-3-160-15,3-2 160 0,3-1-432 0,6 1-96 16,-1-8-16-16,3 1 0 16,3-2-2112-16,4 0-448 0</inkml:trace>
  <inkml:trace contextRef="#ctx0" brushRef="#br0" timeOffset="9833.7">14384 5368 3679 0,'0'0'320'0,"0"0"-320"0,0 0 0 0,0 0 0 16,0 0 2496-16,0 0 416 0,9 0 96 0,2-1 0 16,2-1-960-16,7-4-192 0,2 1-32 0,6 3-16 15,4-2-400-15,-6-1-64 0,6-1-32 0,4-1 0 16,1-3-320-16,5 1-64 0,-3-2-16 0,0 1 0 0,0 2-208 15,-4-1-32-15,-2 3-16 0,-1 2 0 0,-1 0-336 16,8-1-80-16,-7 4-16 0,-13 1 0 0,-1 0-224 0,-2 0 0 16,1 0-192-16,-2 0 192 15,-2 0-1920-15,-6 1-288 0,-7-1-48 0</inkml:trace>
  <inkml:trace contextRef="#ctx0" brushRef="#br0" timeOffset="10482.11">15537 4967 13823 0,'0'0'1216'15,"0"0"-960"-15,0 0-256 0,0 0 0 0,0 0 576 0,0 0 64 0,-6-7 0 0,6 7 16 16,-7-1 496-16,0 2 112 16,-4 2 16-16,1 2 0 0,0 4-480 0,1 0-96 15,-1 4 0-15,1 2-16 0,2 3-240 0,0-1-64 16,0 2 0-16,3 2 0 0,-1 0 80 0,2 2 16 0,2 0 0 0,2-1 0 16,0 3-272-16,2-2-48 0,1-3-16 0,0 1 0 15,3-1 112-15,1 0 32 0,2 2 0 0,0-4 0 16,4 0 0-16,0 1 0 0,3 1 0 0,-1 0 0 15,2-1 32-15,0 0 16 0,0-1 0 0,-1 1 0 16,-1 2-112-16,-1-1-32 0,-4-1 0 0,-1 1 0 16,-2-2-48-16,0 6-16 0,-3-5 0 0,-4-5 0 0,-1-2 80 15,-1 1 16-15,-2-1 0 0,-1 1 0 0,-2-4 32 16,-3 2 0-16,-1-3 0 0,0 2 0 0,-4-2-128 16,0 1-128-16,-1-4 176 0,-1 0-176 0,0-1 352 0,2-1-32 15,-3-3-16-15,3-2 0 0,0-2-304 0,3-2 0 16,-1-1 0-16,2-4 0 0,0-4 0 0,4-2 0 15,-1-2 0-15,2-1 0 0,2-2 0 0,3-3 0 16,2-1 0-16,2-3 0 0,1 4-144 0,1-2 144 16,5 3-128-16,0 1 128 0,2-1 0 0,2 1 0 15,3 3 0-15,3-2 176 0,2-2-48 0,1 1 0 16,3 1 0-16,-3-3 0 0,3 3-128 0,-2 1 192 16,-1 0-192-16,-1 0 192 0,0-2 112 0,-2 2 16 15,-5 1 16-15,-2 1 0 0,-2-1 0 0,-5 2 0 16,-2 0 0-16,-4 2 0 0,-3-1-32 0,-3-2-16 15,-7 4 0-15,2 8 0 0,-4-1-160 0,-2 2-128 16,-3 4 192-16,-3-1-192 0,-1 1 0 0,-1-1 0 16,-3 3-240-16,1 0 80 15,-1 0-1600-15,2 3-320 0,2-1-64 0,-2 1-16 0</inkml:trace>
  <inkml:trace contextRef="#ctx0" brushRef="#br0" timeOffset="11263.38">15782 4029 10127 0,'0'0'896'0,"0"0"-704"15,0 0-192-15,-6 7 0 0,6-7 1360 0,0 0 240 16,-5 8 64-16,5-8 0 0,0 0-224 0,0 0-32 16,0 0-16-16,0 0 0 0,7 0-80 0,2-1-16 15,3-4 0-15,1-2 0 0,4 1-176 0,4-6-32 16,3 1-16-16,1 0 0 0,2-2-176 0,1 0-48 15,1-2 0-15,14-5 0 0,-5 2-208 0,-2 2-32 16,-3 3-16-16,-13 2 0 0,1 5-272 0,5-5-48 0,-5 3-16 0,-10 2 0 16,-2 0-256-16,1 3 128 0,-3 0-128 0,-2 2 0 31,-5 1-240-31,0 0-144 0,0 0-48 0,0 0-9952 0,0 0-2000 16</inkml:trace>
  <inkml:trace contextRef="#ctx0" brushRef="#br0" timeOffset="11996.2">16480 3322 12319 0,'0'0'544'0,"0"0"112"15,0 0-528-15,0 0-128 0,0 0 0 0,0 0 0 0,0 0 1280 0,0 0 208 16,0 0 48-16,0 0 16 0,0 0-272 0,-1 11-48 16,0 5-16-16,-2 0 0 0,1 3-128 0,-1 14-48 15,0 3 0-15,2-11 0 0,-1 6-112 0,-1 2-32 16,1 2 0-16,-2 4 0 0,-3 0-288 0,2 3-64 15,1 0-16-15,-2 14 0 0,4-9-240 0,-2-8-48 16,1-8-16-16,2-12 0 0,1-3-96 0,0 0 0 16,0-2-128-16,1-3 192 0,2-3-192 0,-1-1 0 15,-2-7 0-15,0 0 0 16,8-2-1216-16,1-3-320 0,0-3-80 0,-2-3-11168 0</inkml:trace>
  <inkml:trace contextRef="#ctx0" brushRef="#br0" timeOffset="12438.55">16783 3133 14047 0,'0'0'624'0,"0"0"128"0,0 0-608 0,0 0-144 0,0 0 0 0,0 0 0 0,0 0 1040 0,-9 8 176 16,1 5 48-16,-1 4 0 0,-1 2-112 0,0 4 0 15,0 2-16-15,3-7 0 0,1 3-128 0,0 4-32 16,-2 6 0-16,2 4 0 0,-1 3-160 0,2 3-48 16,0 2 0-16,1-3 0 0,3-3-192 0,1-2-64 15,1-2 0-15,4 7 0 0,1-7 64 0,0-12 16 16,-1-6 0-16,8 4 0 0,-3-4-112 0,-1-8-32 16,2 2 0-16,2-6 0 0,1-3 0 0,2 0 0 15,-2-1 0-15,3 0 0 0,-3-6-64 0,0 1 0 16,-1 0-16-16,-1-3 0 0,-2 1-176 0,-1-3-16 15,0 1-16-15,-2-2 0 0,-2-1-32 0,-2 5-128 16,-3-3 192-16,-1 1-64 0,-1-1-128 0,-1 6 192 0,-1-2-192 0,-1 4 192 16,-1 0-192-16,-3 2 128 0,-2-1-128 0,2 0 128 15,-3 1-128-15,1 1 0 16,-1 0 0-16,1 0 0 16,-1-4-384-16,1 1-176 0,1 1-16 0,-3-2-10656 15,0-1-2128-15</inkml:trace>
  <inkml:trace contextRef="#ctx0" brushRef="#br0" timeOffset="12695.74">17290 2952 15663 0,'0'0'688'0,"0"0"144"0,0 0-656 0,0 0-176 0,0 0 0 0,1 14 0 0,-2 6 1760 0,-2-6 320 16,-1 4 64-16,1 3 16 0,-5 3-384 0,2-1-80 16,-2 3-16-16,0 1 0 0,0 5-512 0,0 1-96 15,0 0-32-15,2 0 0 0,0 2-432 0,0 2-96 16,6 3 0-16,-2-1-16 0,4-2-304 0,1-3-48 16,2-3-16-16,3-5 0 0,-1-1 0 0,2-2 0 0,1-6 0 15,2-3 0-15,-1 0-128 0,2-1 160 16,1-4-160-16,1 0 160 0,-2-4-160 0,1 1 0 15,-1-5 0-15,4-4 0 16,-4-4-544-16,-3 1 16 0,-3-3 0 0,-3 4 0 16,-3-1-2352-16,-2-5-448 0</inkml:trace>
  <inkml:trace contextRef="#ctx0" brushRef="#br0" timeOffset="12844.75">17103 3461 14735 0,'0'0'1312'0,"0"0"-1056"15,0 0-256-15,9-3 0 0,1-2 2464 0,3-1 432 0,3-1 96 0,3 2 16 16,3-3-1184-16,2 2-224 15,2-4-64-15,0 0 0 0,3-4-688 0,1-3-144 16,0 2-16-16,1 0-16 0,-1 0-512 0,-1 2-160 0,-2-4 0 0,-3 1-14848 16</inkml:trace>
  <inkml:trace contextRef="#ctx0" brushRef="#br0" timeOffset="13524.62">16106 2910 11967 0,'0'0'1072'0,"0"0"-864"15,0 0-208-15,0 0 0 0,0 0 1840 0,0 0 320 16,0 0 64-16,0 0 16 0,0 0-384 0,0 0-64 15,0 0 0-15,12-2-16 0,2-2-368 0,2-5-80 16,2-1-16-16,5-4 0 0,0 0-336 0,4-3-64 16,1 1-16-16,0-2 0 0,3 0-256 0,1 0-64 0,1 1-16 0,0-3 0 15,0 0-160-15,-1 1-16 16,-1 3-16-16,-2 0 0 0,-4 5-208 0,-2-1-32 16,-4 5-128-16,-2-2 192 0,-2 4-384 0,-4 0-64 15,-3 0-32-15,-8 5-10848 16,0 0-2160-16</inkml:trace>
  <inkml:trace contextRef="#ctx0" brushRef="#br0" timeOffset="14216.28">17056 1995 11967 0,'0'0'528'0,"0"0"112"0,0 0-512 0,0 0-128 0,0 0 0 0,0 0 0 16,0 0 1248-16,0 0 224 0,11-5 32 0,0-4 16 15,1 0-160-15,2-2-16 0,2 0-16 0,1 0 0 16,2 0-288-16,3 0-48 0,0-1-16 0,2 4 0 15,0-1-224-15,1 5-48 0,2 3-16 0,-3 1 0 0,-2 1-496 0,-3 6-192 16,-4 4 128-16,-3 4-128 0,-4 7 0 0,-1 2 0 16,-5 5 128-16,-3 2-128 0,-4-2 0 0,0 5 0 15,-4 3 0-15,-1-2 0 0,-4-4 0 0,-5 13 0 16,1-7 0-16,8-15 0 0,0-1 0 0,1-2 0 16,1-4 192-16,4-1-64 0,3-4 192 0,2 0 48 15,3-5 0-15,4-1 0 0,2-1 48 0,4-4 16 16,1-3 0-16,3-3 0 0,2-4-48 0,2-2 0 15,1 1 0-15,2-4 0 0,2 1-192 0,0 0-32 16,-1 1-16-16,14-5 0 16,-7 2-1168-16,-12 8-256 0,1-1-32 0,0 0-7840 15,-2-4-1552-15</inkml:trace>
  <inkml:trace contextRef="#ctx0" brushRef="#br0" timeOffset="14530.86">17970 1311 14735 0,'0'0'640'0,"-5"3"160"0,-3-1-640 0,3 3-160 0,-1 3 0 0,-2 0 0 16,-2 3 1200-16,-1 3 208 0,-3 4 32 0,-6 14 16 0,3 3-176 15,6-9-16-15,1-1-16 0,1 5 0 0,2 5-288 0,0 0-48 16,2 2-16-16,4 0 0 0,1-1-432 0,1-2-80 16,3 0-32-16,3-3 0 0,1-7-160 0,4 0-48 15,2-2 0-15,1-4 0 0,0-2 0 0,2-2 0 16,-1-1 0-16,2-7 0 0,0 0-144 0,1-2 0 16,1-2 0-16,2-2 0 15,0-4-2320-15,0-3-352 0,20-5-64 0,-10-1-16 0</inkml:trace>
  <inkml:trace contextRef="#ctx0" brushRef="#br0" timeOffset="15117.63">18140 1349 11055 0,'0'0'976'0,"-5"-1"-784"0,5 1-192 0,0 0 0 15,-5-3 640-15,5 3 64 0,-5-6 32 0,2 1 0 16,3 5 528-16,0 0 96 0,-1-5 32 0,1-3 0 16,1 1-320-16,3 0-64 0,1-2-16 0,2 3 0 15,-1-4-336-15,3 4-64 0,0-3-16 0,2 2 0 16,-1 2-384-16,2-2-192 0,-3 1 160 0,-2 4-160 0,1-1 240 15,-2 2-48-15,-6 1-16 0,0 0 0 0,0 0-176 16,0 0 0-16,0 0 0 0,0 0 0 16,0 0 0-16,0 6 0 0,-2 2 0 0,-3 0 0 0,-2-3 0 0,1 2 0 15,-2 0 0-15,1-1 0 0,-2 3 0 16,1-3 240-16,-1 2-64 0,2-2-16 0,0-1 96 0,2 3 0 16,1-3 16-16,4-5 0 0,0 0-112 0,0 0-32 15,7 4 0-15,2 0 0 0,2-2 16 0,2 1 0 16,2-3 0-16,3-3 0 0,2 1-144 0,1-1 192 15,-2-1-192-15,6 1 192 0,-6-4-192 0,-1 3 0 16,-2 1 0-16,-3 0 128 0,-1-2 0 0,-5 1-128 16,-7 4 192-16,0 0-64 0,0 0 128 0,7-2 0 15,-7 2 16-15,0 0 0 0,0 0-96 0,0 0-32 16,0 0 0-16,0 0 0 0,-8 4-144 0,-5 4 128 16,-2-1-128-16,4-1 128 0,-2-1-128 0,-9 5 0 0,1 1 0 0,0 3 0 15,2-3 0-15,7-2 128 16,-2 2-128-16,-2-1 128 0,2 4-128 0,-5 4 0 15,1-3 0-15,10-7 0 0,-1 0 0 0,1-3 0 16,2 0 0-16,2-1 0 0,4-4-192 0,0 0-112 0,0 0-16 0,0 0-16 31,0 0-352-31,0 0-64 0,0 0-16 0,0 0 0 16,0 0-192-16,0 0-64 0,2-5 0 0,-2 5 0 16,0 0 0-16,6-4-16 0,-1-1 0 0,-5 5 0 15,0 0-320-15,6-8-64 0</inkml:trace>
  <inkml:trace contextRef="#ctx0" brushRef="#br0" timeOffset="15505.02">18066 1321 8287 0,'0'0'736'0,"0"0"-592"16,0 0-144-16,0 0 0 0,0 0 1808 0,0 0 336 16,0 0 64-16,0 0 16 0,0 0-288 0,0 0-48 15,6-5-16-15,0-1 0 0,3-4-480 0,4 1-112 16,2-5 0-16,10-4-16 0,1 1-432 0,-7 6-96 15,4 0-16-15,10-10 0 0,-4 1-144 0,-9 7-48 0,1-2 0 0,0 0 0 16,1 1-256-16,-3 2-48 16,-3 0-16-16,3-1 0 0,-3 7-208 0,-7-2 0 15,-1 2 0-15,-8 6 0 0,0 0 0 0,0 0-240 0,0 0 48 0,0 0 16 32,0 0-656-32,0 0-144 0,-6 2-32 0,-2 2 0 15,0 1-1680-15,-3-1-352 0,-14 3-64 0,3 4-16 0</inkml:trace>
  <inkml:trace contextRef="#ctx0" brushRef="#br0" timeOffset="15817.74">18129 1255 8287 0,'-9'8'736'0,"4"-3"-592"0,-2 4-144 0,1-3 0 0,1 3 1344 15,-1 3 256-15,1 0 32 0,3-2 16 0,0-2-112 0,2 2 0 16,2-3-16-16,0 0 0 0,3 1-176 0,6 4-48 16,-3-6 0-16,2-3 0 0,0 1-320 0,3 3-64 15,-1-2-16-15,4 1 0 0,0 0-336 0,3-1-80 16,0 2-16-16,9 3 0 0,-2-2 0 0,3 3 0 15,0-2 0-15,0 2 0 0,-1 2-80 0,11 4 0 16,-8-2-16-16,-4-1 0 0,-7 0-96 0,-2 1-16 16,-3-1 0-16,-8-5 0 0,-2 2 64 0,-4 3 16 15,-1-1 0-15,-2 1 0 0,-3 3 80 0,-3-2 16 16,-2 0 0-16,-4 0 0 0,-4-1 64 0,-4 2 16 16,-2-1 0-16,-3 0 0 0,0 0-144 0,-3-1-32 15,0-2 0-15,-13 3 0 0,4-4-336 0,6-5 0 16,4-3 0-16,11-3 128 0,1-1-128 0,0-1-160 0,2-4 160 15,3-2-208 1,3-1-2192-16,4-5-432 0,4-2-96 0,5-6-16 0</inkml:trace>
  <inkml:trace contextRef="#ctx0" brushRef="#br0" timeOffset="16063.72">18767 1115 17503 0,'0'0'768'0,"0"0"176"0,0 0-752 0,0 0-192 0,8-2 0 0,-8 2 0 0,5 4 992 16,1 2 160-16,-4 5 48 0,-2 3 0 0,-1-1-176 0,1 4-16 16,1 0-16-16,1 6 0 0,-2 0-304 0,0 3-64 15,0 2-16-15,0 0 0 0,0 3-192 0,0 4-32 16,0 2-16-16,0-3 0 0,1-2-240 0,-1-7-128 15,0 0 128-15,-1-4-128 0,-3-5-192 0,3 0-128 16,1-5 0-16,0-1-8128 16,-2-1-1600-16</inkml:trace>
  <inkml:trace contextRef="#ctx0" brushRef="#br0" timeOffset="16242.57">18646 1385 11055 0,'0'0'480'0,"6"-4"112"0,2-2-464 0,1 2-128 0,4 0 0 0,1 2 0 15,1-2 3296-15,4-3 640 16,4 2 128-16,1 0 32 0,1-2-2224 0,3-1-432 0,3-6-96 0,2 1 0 16,-2 3-768-16,-5-3-128 0,1 1-48 0,-3 1 0 31,-2-1-1952-31,-3 3-400 0,-1 0-80 0</inkml:trace>
  <inkml:trace contextRef="#ctx0" brushRef="#br0" timeOffset="16674.9">19251 651 16815 0,'0'0'736'0,"0"0"160"0,0 0-704 0,0 0-192 16,0 0 0-16,-5 4 0 0,1 4 1216 0,0-2 192 15,-1 2 64-15,0 2 0 0,0-1-192 0,0 5-48 16,0 2 0-16,3 4 0 0,-4 0-224 0,5 5-48 16,1 1-16-16,1 4 0 0,2-2-336 0,1 3-64 15,1 0-16-15,2-1 0 0,2-6-336 0,4-1-64 16,-1-4 0-16,4-1-128 0,3-3 208 0,1-1-64 15,1-5-16-15,0 0 0 0,2-6 96 0,9 0 16 0,-17-3 0 16,1-3 0-16,-1 0-384 0,0 0-80 16,-1-5-16-16,0 1 0 15,1-2-704-15,-3 0-144 0,-2-4-16 0,4-3-16 16,-4-1-592-16,3-8-112 0,-4 2-32 0</inkml:trace>
  <inkml:trace contextRef="#ctx0" brushRef="#br0" timeOffset="16800.24">19602 630 13823 0,'5'-14'608'0,"-5"14"128"15,4-5-592-15,-4 5-144 0,0 0 0 0,0 0 0 0,0 0 2048 0,11 1 384 0,-11-1 80 0,7 10 16 16,-5 5-880-16,0 3-176 0,-2 0-48 0,-2-1 0 16,0 4-128-16,-5 16-16 0,0 0-16 0,0-8 0 15,0 5-384-15,-2 6-80 0,-1 4-16 0,-2 2 0 16,0 2-464-16,-1 1-112 0,0-1-16 0,0 0 0 0,2 1-192 16,0 12 0-16,4-32 0 0,3-4 0 0,1 3 0 15,1-4 0-15,2-2-160 0,3-4 160 16,-1-3-512-16,2-1 0 0,3-6-16 0,0 1 0 15,3-8-2416-15,-2-6-496 0,10-21-80 0,-3 5-32 0</inkml:trace>
  <inkml:trace contextRef="#ctx0" brushRef="#br0" timeOffset="17086.23">20089 486 23039 0,'0'0'2048'0,"0"0"-1648"0,0 0-400 16,0 0 0-16,6 4 592 0,-1 4 48 16,-1 2 0-16,-3 4 0 0,-2 0 576 0,-3 14 128 15,-1 5 32-15,1-13 0 0,-1 3-368 0,-2 6-80 0,0 4-16 0,-4 22 0 16,-2-2-304-16,6-15-64 0,-1 9-16 0,-1 1 0 16,0 0-272-16,2 1-48 0,3-3-16 0,0 0 0 15,1-5-192-15,5-3 0 16,0-4 0-16,3-3 0 0,2-6 144 0,0-3-144 0,2-5 128 0,8 6-128 15,-2-6 0-15,-2-11 128 0,1-2-128 0,2-4 0 16,1-3 0-16,7-4 0 0,-4-6 0 0,-2 0 0 16,-2-2-1408-1,-5 5-224-15,-4-5-32 0,0-2-8128 0,-4-1-1600 0</inkml:trace>
  <inkml:trace contextRef="#ctx0" brushRef="#br0" timeOffset="17246.4">19887 1023 25103 0,'0'0'544'0,"0"0"112"0,0 0 32 0,6 3 32 16,0 0-576-16,7 1-144 0,1-3 0 0,1-2 0 0,6-2 1104 0,-6-1 192 16,5-2 48-16,11-5 0 0,1-3-704 0,2 0-128 15,2 1-16-15,-10 0-16 0,3-1-480 0,3 0 128 16,1 2-128-16,2-4 0 16,-1 2-1424-16,-2 3-336 0,-4 2-64 0,-2-2-16 0</inkml:trace>
  <inkml:trace contextRef="#ctx0" brushRef="#br0" timeOffset="17609.3">20513 438 23039 0,'0'0'1024'0,"-1"-3"192"0,-1-2-960 0,0-1-256 0,2 1 0 0,2 2 0 16,-1-3 256-16,0 2 16 0,0-1 0 0,7-4 0 15,-3 4 464-15,3 1 96 0,-2 2 0 0,6 0 16 16,-2 4-352-16,2 0-80 0,1 5-16 0,0 4 0 16,0 4-400-16,-2 2 0 0,-1 2 0 0,-1 1 0 15,-3 2 0-15,-2 2 0 0,-2 1 0 0,-2 8 128 16,0-3 16-16,-2-4 0 0,1-7 0 0,1 8 0 16,3-5 784-16,0-12 160 0,4 1 16 0,0-2 16 0,2-1-16 15,9-2 0-15,2-1 0 0,-3-2 0 0,2-7-448 16,3 0-80-16,0-1-32 0,5 0 0 0,2-4-320 15,1 2-64-15,-1-6-16 0,1 0 0 16,-2-1-976-16,2 1-192 0,-3-1-32 0</inkml:trace>
  <inkml:trace contextRef="#ctx0" brushRef="#br0" timeOffset="19981.99">3037 7959 13183 0,'-9'-10'576'0,"9"10"128"0,0 0-560 0,0 0-144 0,0 0 0 0,0 0 0 16,0 0 1024-16,0 0 160 0,0 0 32 0,0 0 16 16,0 0-16-16,-3 14-16 0,2 1 0 0,0 5 0 15,-3 2-304-15,1 6-48 0,1 0-16 0,-1 10 0 0,-1 9-144 0,2 5-48 16,1 5 0-16,-1 9 0 0,2 6-64 0,-1 6-32 15,-1 9 0-15,-4 6 0 0,3 6-208 16,-2 1-32-16,0 7-16 0,1-31 0 0,0 9-288 0,0 12 160 16,0 6-160-16,0 6 128 0,1 4-128 0,-1 65 160 15,-3-20-160-15,4-60 160 0,-2 5 96 0,-1 5 0 16,1 2 16-16,-1 3 0 0,1-25 240 0,0 9 32 16,0 2 16-16,-2 5 0 0,2 2-48 0,-1 0 0 15,0 0 0-15,-2 1 0 0,-1 21-64 0,-1-3-32 16,1-3 0-16,-1-4 0 0,2-8-48 0,-1-4-16 15,-2-7 0-15,2 0 0 0,-1-6-176 0,0-2-48 16,0-3 0-16,-1-1 0 0,2-5-128 0,-1-2 160 16,-1-6-160-16,-2-4 160 0,2 0-160 0,-3-7 0 15,1-4 0-15,-2-3 0 0,-1-4 0 0,1-4-272 16,4-5 32 0,-1-16-11232-16,2-13-2256 0</inkml:trace>
  <inkml:trace contextRef="#ctx0" brushRef="#br0" timeOffset="20501.68">4323 8147 17503 0,'0'0'1552'0,"0"-5"-1232"15,-1-1-320-15,1-2 0 0,0 8 1184 0,0 0 176 16,0 0 48-16,0 0 0 0,-7 4-320 0,0 5-64 15,-3 1-16-15,0 6 0 0,-2 7-320 0,1 3-64 16,-3 5-16-16,-5 21 0 0,0 2 64 0,7-16 16 0,-1 3 0 0,1 8 0 16,-1 3-64-16,3 4-16 0,1 1 0 15,1 2 0-15,1-1-416 0,3 0-192 0,-1-6 160 16,5-7-160-16,-2 0-160 0,4-8-128 0,0-8-32 0,3-5-9360 16,2-6-1888-16</inkml:trace>
  <inkml:trace contextRef="#ctx0" brushRef="#br0" timeOffset="20743.12">5069 8264 23951 0,'5'10'2128'0,"0"5"-1696"15,3 3-432-15,-5 0 0 0,0 7 592 0,1 1 48 16,-3 3 0-16,-1 1 0 0,-2 6 272 0,-2 3 64 16,-1 2 16-16,-4 1 0 0,0 5-496 0,2-1-112 15,-1 3 0-15,0 1-16 0,-1-2-368 0,2-1 0 16,-1 0 0-16,3-5 0 16,4-2-2048-16,-4 11-464 0,2-13-112 0,3-17 0 0</inkml:trace>
  <inkml:trace contextRef="#ctx0" brushRef="#br0" timeOffset="20919.74">4706 8911 28095 0,'0'0'624'0,"11"-5"128"0,4-3 16 0,4 3 16 0,4-1-624 0,5-2-160 0,7 2 0 0,1-3 0 15,5 1 704-15,2-2 128 0,4 2 0 0,3-3 16 16,1 1-272-16,-3-3-64 0,-1 2-16 0,-1 0-10032 15,-3-1-1984-15</inkml:trace>
  <inkml:trace contextRef="#ctx0" brushRef="#br0" timeOffset="21329.51">6420 8048 27647 0,'0'0'2448'0,"0"0"-1952"16,9-7-496-16,5 2 0 0,4 3 160 0,2 2-160 15,1 0 160-15,0 1-160 0,4 0 0 0,-1 2 0 16,1 1 0-16,4 1 0 0,3-1 0 0,0-2 0 15,-3 2 0-15,-1 5 0 0,-1 1 160 0,-3 4-160 0,-2 4 160 0,-5 3-160 16,-5 5 0-16,-7 1 0 16,-5 6 0-16,-9 7 0 0,-8 6 256 0,-5 4-64 15,-8 4 0-15,-5 1 0 0,-10-2-64 0,14-17 0 16,-5 2-128-16,-2 0 192 0,-2 3 128 0,2-4 0 0,3-4 16 16,3-3 0-16,1-1 480 0,8-4 80 0,2-1 32 0,-2 6 0 15,10-8-496-15,11-8-112 16,3-5 0-16,5 0-16 0,6 0-48 0,4-2-16 0,5-3 0 0,3 2 0 15,5 2-96-15,4-4-16 0,3 0 0 0,2-2 0 16,3 4-128-16,0-3 0 0,3 0 0 0,-2-3 0 16,-3-2-1936-1,-2-2-368-15,-5-3-80 0</inkml:trace>
  <inkml:trace contextRef="#ctx0" brushRef="#br0" timeOffset="21604.12">7770 7785 32303 0,'0'0'1424'0,"0"0"304"0,0 0-1376 0,0 0-352 16,3 5 0-16,-4 7 0 0,-6 4 336 0,-4 4 0 15,-6 4 0-15,0 7 0 0,-1 3 272 0,-1 3 48 16,-2 6 16-16,1 4 0 0,3 3-96 0,1-1-32 15,1 2 0-15,3 3 0 0,5 4-272 0,0 0-48 16,5 0-16-16,-1 27 0 0,3-14-208 0,4-29 0 16,2 0 0-16,3-3-160 15,3-3-560-15,2-2-112 0,-2-5-32 0,4-1 0 16,0-3-1952-16,-1-5-384 0,11 12-64 0,-10-16-32 0</inkml:trace>
  <inkml:trace contextRef="#ctx0" brushRef="#br0" timeOffset="21762.59">7416 8598 15663 0,'7'-4'1392'0,"7"-1"-1120"0,5 0-272 0,6-1 0 0,6 1 3328 0,4 1 624 15,4 0 112-15,6-3 32 16,4 1-2784-16,5-2-544 0,1-1-128 0,3 0 0 0,0 0-144 0,1-3-32 16,2 5 0-16,0-2-15440 15</inkml:trace>
  <inkml:trace contextRef="#ctx0" brushRef="#br0" timeOffset="22281.78">4692 9981 23951 0,'12'-2'2128'0,"5"-5"-1696"0,2 0-432 0,3-2 0 0,6 1 624 0,3 3 32 16,4-6 16-16,4 3 0 0,2 2-16 0,1 2 0 16,2 2 0-16,-1 4 0 0,-2 2-368 0,-1 2-80 15,-6-1-16-15,-5 5 0 0,-4 0-192 0,-3 4 0 16,-5 2 0-16,-2 1 0 0,-4 2 128 0,-2 3-128 15,-4 1 0-15,-3 2 144 0,-5-2 48 0,-1 4 0 16,-2 1 0-16,-6 11 0 0,0-3 208 0,3-16 48 16,0-1 16-16,0 0 0 0,1-1 464 0,2-1 96 15,2-3 0-15,4 0 16 0,3 0-400 0,2-4-64 16,5 0-32-16,1-4 0 0,2 3-160 0,2-5-48 16,2-3 0-16,5-1 0 0,4-1-192 0,2-3-144 15,3-1 192-15,3-1-192 16,5-3-624-16,5-3-224 0,3 1-48 0</inkml:trace>
  <inkml:trace contextRef="#ctx0" brushRef="#br0" timeOffset="23228.2">5069 11973 22223 0,'3'-17'976'0,"-1"12"224"0,1 1-960 0,-1-3-240 15,0-1 0-15,0 4 0 0,-1-3 688 0,-1 7 80 16,0 0 32-16,0 0 0 0,0 0 96 0,-8 5 32 16,-1 1 0-16,-4 7 0 0,-2 6-272 0,-3 5-48 15,-1 9-16-15,0 5 0 0,-2 12-16 0,1 3 0 16,-3 6 0-16,3 4 0 0,1 2 80 0,4 5 16 15,1 0 0-15,3-1 0 0,5-2-128 0,4-7-32 16,3-4 0-16,4-7 0 0,5-4 16 0,4-7 0 0,4-8 0 0,5-3 0 16,3-5 64-16,7-6 16 15,3-7 0-15,2-1 0 0,7-10-416 0,0-5-192 16,4-5 160-16,-1-5-160 0,0-9 288 0,2-1-32 0,-2-6-16 0,1-2 0 16,0-2-48-16,-3-3-16 15,-3-1 0-15,-2-1 0 0,-3 1-176 0,-5-4 0 16,-8 3 144-16,-3-1-144 0,-8 1 576 0,-4 5 64 0,-7 3 0 0,-6 2 0 15,-7 3 48-15,-4 1 16 0,-8 7 0 16,-7 0 0-16,-4 5-288 0,-4 3-48 0,-3 7-16 16,-5 2 0-16,-3 1-352 0,-3 6 0 0,0 2-160 0,0-1 160 31,0 1-1600-31,2 0-192 0,6 0-64 0,4-4-17936 0</inkml:trace>
  <inkml:trace contextRef="#ctx0" brushRef="#br0" timeOffset="24138.19">10526 7904 21247 0,'0'0'944'0,"0"0"192"0,0 0-912 0,0 0-224 16,10-4 0-16,4 1 0 0,3-1 608 0,2 1 80 15,3-1 16-15,2-2 0 0,2 0-176 0,1-5-16 16,2 3-16-16,3-4 0 0,2 3-160 0,3-3-16 16,1-1-16-16,-1 4 0 0,-1-1-304 0,-2 3-192 15,-2-3 16-15,-5 4-11520 0</inkml:trace>
  <inkml:trace contextRef="#ctx0" brushRef="#br0" timeOffset="24418.75">10399 7988 21183 0,'-16'9'1888'0,"-4"-3"-1504"16,3 4-384-16,-1 1 0 0,1 0 320 0,2 7 0 15,0-3 0-15,2 2 0 0,2-1-96 0,3 1-32 16,3-3 0-16,4 0 0 0,3 0 128 0,5 1 32 0,7-1 0 0,5 0 0 15,5 1 48-15,6 0 16 16,7 1 0-16,5-1 0 0,4 4-16 0,1 0 0 0,3 5 0 0,-3 0 0 16,-4-2-256-16,-4 1-144 0,-5 5 160 0,-6-2-160 15,-1 4 288-15,-8-2-32 0,-5 1-16 0,-5 1 0 16,-4-2 528-16,-9 16 96 0,-5-10 32 0,-1-12 0 16,-5-1-32-16,-4 1 0 0,-6-1 0 0,-5 2 0 15,-1-2-352-15,-5-2-80 0,-5 1-16 0,1-4 0 16,-1-2-224-16,-1-6-64 0,0 0 0 0,4-6 0 15,2-3-1360-15,6-5-288 0,3-3-48 16</inkml:trace>
  <inkml:trace contextRef="#ctx0" brushRef="#br0" timeOffset="24714.42">12076 7918 16575 0,'0'0'1472'0,"-4"8"-1168"15,1-2-304-15,2 7 0 0,1 0 2016 0,1 4 352 16,-1 5 64-16,0 0 0 0,-1 2-1744 0,0 19-368 15,0-2-64-15,-1-12 0 0,0 0 384 0,-1 2 64 0,1 0 32 0,-1 5 0 16,-1 2-288-16,0 3-64 0,-1-3-16 0,-1 1 0 16,-2-3-368-16,1-3 0 15,-2-4-160-15,-1-1 160 16,0-5-2128-16,-1-1-320 0,1-3-64 0</inkml:trace>
  <inkml:trace contextRef="#ctx0" brushRef="#br0" timeOffset="24893.77">11738 8410 25215 0,'14'0'1120'0,"-4"0"224"16,4 0-1072-16,6-1-272 0,5-2 0 0,7 2 0 0,6 1 496 0,6-1 32 16,1-3 16-16,21-4 0 0,-10-2-224 0,-20 4-64 15,1-1 0-15,-2-3 0 16,1 1-1088-16,-2-2-240 0,-2-1-32 0</inkml:trace>
  <inkml:trace contextRef="#ctx0" brushRef="#br0" timeOffset="25284.92">13208 7489 27007 0,'-1'-12'1200'0,"1"12"240"0,0 0-1152 16,0 0-288-16,0 0 0 0,0 0 0 0,0 0 0 0,0 0 0 16,0 9 0-16,-3 10 0 0,-2-2 256 0,2-3 112 0,-3 2 16 0,-1 4 0 15,-2 5 0-15,0 3 0 0,0 3 0 0,0 1 0 16,-1 0-96-16,1 2-16 0,0 3 0 0,0 1 0 15,-1 3-112-15,1-2-32 0,0 3 0 0,3-2 0 16,1-2-128-16,1-5 0 0,3-3 144 0,2-2-144 16,3-6 128-16,4-4-128 0,-2-3 128 0,5-6-128 0,1 0 160 15,3-5-32-15,3-2-128 0,0-2 192 0,-1 0-64 16,1-2-128-16,-2-2 176 0,-2-3-176 0,-2 1 0 16,0 1 0-16,-2-3 0 0,1 1 0 15,-4-4-1952-15,-5 5-496 0</inkml:trace>
  <inkml:trace contextRef="#ctx0" brushRef="#br0" timeOffset="25903.3">13629 7459 20031 0,'0'0'896'0,"5"-10"176"0,0 4-864 0,2-3-208 15,-1 3 0-15,-6 6 0 0,0 0 864 0,0 0 128 16,0 0 32-16,0 0 0 0,0 8 256 0,-1 5 64 15,-4 5 16-15,-2 7 0 0,-2 1-368 0,0 6-80 16,0 3-16-16,1 3 0 0,-3 3 160 0,0 5 32 16,0 1 0-16,-2 5 0 0,-1 1-288 0,-9 30-48 0,0-6-16 0,0-4 0 15,2-7-432-15,0-8-96 0,1-3-16 0,0-3 0 16,-1 0-192-16,1-5 128 0,0-5-128 0,4-7 0 16,4-7 0-16,1-6-256 0,3-4 16 0,2-4 16 15,4-4-2336-15,3 1-448 16</inkml:trace>
  <inkml:trace contextRef="#ctx0" brushRef="#br0" timeOffset="26211.9">14634 7284 21183 0,'-7'5'1888'0,"-2"6"-1504"0,3 6-384 15,-2 3 0-15,-1 1 1952 0,0 7 320 16,-1 3 64-16,0 9 16 0,-3-1-1888 0,0 3-464 16,-1 5 0-16,-2-1 0 0,-1 2 160 0,0 3-160 0,-1 4 160 0,-3 4-160 15,-1 6 0-15,-1 3 0 16,0-2 0-16,0 2 0 0,4-2 0 0,-9 29 0 0,6-13 0 15,12-36 0-15,1-3 0 0,4-5 0 16,3-3 0-16,2-6 0 0,2-3 0 0,4-1-192 16,3-2 192-16,3-8-208 15,1-3-288-15,2-1-48 0,4-8-16 0,0-5-11968 0</inkml:trace>
  <inkml:trace contextRef="#ctx0" brushRef="#br0" timeOffset="26389.33">14087 8115 16575 0,'-11'-9'736'0,"11"9"160"0,0 0-720 0,14-1-176 0,4-3 0 0,8 0 0 15,7 4 4256-15,1-1 816 0,5-1 176 0,0-2 16 16,1-1-4128-16,3-4-832 0,3 0-176 0,4-5-128 0,2-3 0 0,3 1 0 16,0-3 0-16,24-7 0 15,-13 2-1872-15,-8 1-496 0,13-10-80 16,-14 12-32-16</inkml:trace>
  <inkml:trace contextRef="#ctx0" brushRef="#br0" timeOffset="27343.49">11291 9541 2751 0,'0'0'256'0,"0"0"-256"16,0-5 0-16,0 5 0 0,-2-5 3280 0,2 5 624 15,0 0 112-15,0 0 16 0,0 0-2096 0,0 0-416 16,0 0-96-16,0 0-16 0,0 0-576 0,-8 5-128 0,1-1-32 0,3 4 0 16,0-1-144-16,0 6-16 0,2 0-16 0,-1 3 0 15,-1 3-176-15,4 5-48 16,0-2 0-16,0 2 0 0,3 3 48 0,1 0 0 15,1 3 0-15,1 3 0 0,3-1-32 0,0 0 0 0,4-1 0 0,-1 3 0 16,4-1 96-16,0 2 0 0,1-4 16 0,2-3 0 16,1 2 64-16,9 8 16 0,-5-3 0 0,-8-14 0 15,0 3-80-15,-1 2-16 0,1-3 0 0,-2 3 0 16,-2-3-208-16,0 1-48 0,-3 2-128 0,-3-2 192 0,-2 5-32 0,-4-3-16 16,-3-1 0-16,-3-1 0 0,-3 0 96 0,-2 2 16 15,-5-3 0-15,0-2 0 0,-3 0 32 0,-2-2 16 16,0-3 0-16,-1-2 0 0,-1-1-64 0,2-3-16 15,-1 0 0-15,2-2 0 0,2-4-96 0,0-4 0 16,0-5-128-16,3-2 192 0,1-4-48 0,1-2-16 16,1-3 0-16,3-6 0 0,4-1-128 0,3-1 0 15,5-3 0-15,3-1 0 0,3-5 0 0,4-1 0 16,5 0 0-16,5-2 0 0,5 0-208 0,5-2 80 16,5-4 128-16,4 0-208 0,-2 0 208 0,1 3-192 15,-4-3 192-15,0 1-192 0,-2 2 192 0,-2 0 0 16,-2-1 0-16,-2 3 0 0,-7 2 128 0,5-10-128 15,-10 8 0-15,-9 18 0 0,-4 0 144 0,-4 4-144 16,-4 0 0-16,-2 3 144 0,-5 3-144 0,-4 4 192 0,-5-1-192 16,-4 3 192-16,-3 6-192 0,-4 3 0 0,-2-1-192 0,0 2 192 31,-1 0-1328-31,5-2-144 0,1 2-16 0,4 0-14112 0</inkml:trace>
  <inkml:trace contextRef="#ctx0" brushRef="#br0" timeOffset="28121.67">15171 7031 22687 0,'0'0'1008'0,"0"0"208"16,0 0-976-16,11-1-240 0,2-1 0 0,-2 1 0 0,3-1 0 0,2-1 0 15,-1-1 128-15,1 0-128 0,1-3 288 0,1-1 16 16,0-2 0-16,1 1 0 0,2 3 128 0,1-3 16 16,-1 2 16-16,1 0 0 0,-2 4 48 0,0 3 16 15,-3 2 0-15,-1 4 0 0,-4 2-400 0,-3 6-128 16,-4 0 0-16,-3 3 0 0,-6 6 256 0,-4 1-64 16,-3 4-16-16,-3-1 0 0,-3 2-176 0,-3 2 192 15,-3-3-192-15,0 4 192 0,1-3 0 0,2-3 0 16,1 2 0-16,5-3 0 0,0-3 304 0,5-1 64 15,4-1 16-15,4-2 0 0,3-4-304 0,5 0-48 16,3 0-16-16,4-4 0 0,2-1-32 0,6-1-16 0,3-2 0 0,2-2 0 16,2-4-32-16,4 0 0 15,3 0 0-15,5 0 0 16,3-2-1776-16,2 0-352 0</inkml:trace>
  <inkml:trace contextRef="#ctx0" brushRef="#br0" timeOffset="28777.77">12353 9571 10127 0,'0'0'896'0,"0"0"-704"0,0 0-192 0,0 0 0 16,0 0 2288-16,0 0 416 0,0 0 96 0,0 3 16 16,-4 8-832-16,0-1-144 0,-2 5-48 0,-3 4 0 15,-1 4-768-15,-4 4-176 0,0-1-16 0,-9 20-16 16,3-1 0-16,7-12 0 0,-2 5 0 0,-1 5 0 15,0 3-32-15,1 5 0 0,-1 3 0 0,1 1 0 0,1-1-336 0,1 4-64 16,2-5 0-16,3-3-16 16,4-2-224-16,3-1-144 0,2-4 192 0,6-3-192 0,-1-6 144 0,3-4-144 15,3-5 0-15,-1-3 144 0,2-4-144 0,1-3-176 16,1 1 48-16,8-2 0 16,-3-9-2192-16,-7-4-432 0,7-6-96 0,-10-3-16 0</inkml:trace>
  <inkml:trace contextRef="#ctx0" brushRef="#br0" timeOffset="28895.51">11904 10465 32127 0,'6'-3'1424'0,"3"1"304"0,8 4-1392 0,6-1-336 0,6-2 0 0,1-1 0 16,7 1 512-16,1-4 16 16,6 1 16-16,0-4 0 0,2-4-64 0,4-1-16 15,3-1 0-15,3 1 0 0,1 1-464 0,-1-1 0 16,-3 2 0-16</inkml:trace>
  <inkml:trace contextRef="#ctx0" brushRef="#br0" timeOffset="29939.71">11087 12294 20271 0,'0'0'1792'0,"0"0"-1424"16,-3-8-368-16,3-4 0 0,0 3 1152 0,0 9 176 16,1-11 16-16,-1 11 16 0,0 0-848 0,0 0-192 15,-1-9-16-15,1 9-16 0,-6-6-144 0,-4 3-16 16,-3 2-128-16,-4 2 192 0,0 0 64 0,-1 4 16 16,-5 3 0-16,-2 2 0 0,-5 3-80 0,2 3 0 15,-5 2-16-15,2 4 0 0,-4 3-176 0,1 1 0 0,-2 5 144 16,2 0-144-16,-2 3 256 0,7 1 0 0,0 0-16 15,6-2 0-15,4 0 432 0,4-1 96 0,6-4 0 0,6 0 16 16,5 0-336-16,3 0-80 0,7 1-16 0,4-2 0 16,1 1-352-16,6-3 144 0,4-3-144 0,5 1 0 15,1 0 144-15,4-2-144 0,3 3 0 0,4 0 144 16,0-3-144-16,1 0 0 0,-2 2 0 0,0 1 0 16,-5-3 0-16,-4-3 0 0,-3-1 0 0,-2 4 0 15,-2 3 0-15,-3 3 128 0,-4-1-128 0,-2 1 0 16,-4 0 0-16,-2 1 0 0,-6 1 128 0,-1-3-128 15,-5 2 128-15,-3-1 0 0,-4 5 0 0,-3-3 0 16,-3-2 96-16,-2 3 16 0,-2-4 0 0,-1 0 0 16,-1-3 64-16,-1 0 16 0,-3 1 0 0,-2-3 0 0,-2-5 32 15,-1-4 16-15,-1 0 0 0,-2-4 0 0,3-3-64 16,-1-5-16-16,0-2 0 0,3-5 0 0,2-2-16 0,3-6 0 16,-1-7 0-16,4-3 0 0,3 2 16 15,4-9 0-15,2-2 0 0,4-3 0 0,1 2-288 0,5-2 0 16,3-1 128-16,5-1-128 0,3 0 0 0,9-3 0 15,3-1 0-15,5 2 0 0,2-1-144 0,6 3 144 16,3-2-128-16,1-1 128 0,2 0 0 0,0 3 0 16,-1-3 0-16,0 1 0 0,-1 3 0 0,-2-1 0 15,-2-2 0-15,-3-3 0 0,0 3 0 0,-4 3 0 16,1 0 0-16,-6-3 0 0,-7-1 128 0,-7 5 96 16,-2 0 32-16,-6 6 0 0,-6 4 64 0,-6 1 32 15,-7 4 0-15,-6 4 0 0,-5 5 32 0,-6 7 0 0,-7 2 0 16,-4 4 0-16,-5 5-384 0,-6 4 144 0,-2 5-144 0,-3 1 0 15,-1 2 0-15,4-1 0 0,6-1 0 0,8 2 0 32,6 1-1456-32,8-6-192 0,9-1-32 0</inkml:trace>
  <inkml:trace contextRef="#ctx0" brushRef="#br0" timeOffset="32508.85">15350 4752 11055 0,'0'0'976'0,"0"0"-784"15,0 0-192-15,0 0 0 0,0 0 1264 0,-9 1 208 16,9-1 32-16,0 0 16 0,-9 8-368 0,9-8-64 0,-5 7 0 0,1 4-16 15,2-4-176-15,2 5-48 0,0-2 0 0,2 3 0 16,2 1-208-16,1 3-32 0,2 2-16 0,3 6 0 16,0 3-144-16,1 2-48 0,0 3 0 0,-1 5 0 15,0-1-48-15,0 2-16 0,-2 3 0 0,-3 3 0 16,-1-3 80-16,-4 1 16 0,-2 2 0 0,-1-2 0 16,-3-3 32-16,0-1 16 0,-2-4 0 0,3-12 0 15,2 1 32-15,-4 2 0 0,1-6 0 0,0 0 0 16,-1-2-96-16,2-3-16 0,0-2 0 0,1-5 0 0,-1 2 0 0,5-10 0 15,0 0 0-15,0 0 0 0,-5-8 80 0,2-2 16 16,1-6 0-16,2-5 0 0,1-6-224 0,0-2-32 16,-1-1-16-16,3-5 0 0,1-3-224 0,-3-4 144 15,2-1-144-15,-1-1 128 0,2-2-128 16,4-4 0-16,-1-1 0 0,3-1 0 0,2-1 0 0,1 1 0 16,-3 4 0-16,2-1 0 0,0 6 0 0,-4 14 0 15,-1 1 0-15,0 2 0 0,-1 2 0 0,-1 3 0 16,0 3 0-16,-1 5 0 0,-2 0 0 0,1 10 0 15,-3 3 0-15,0 0 0 0,0 9-128 0,2 6 128 16,-2 5-160-16,0 6 160 0,-2 0-144 0,2 7 144 16,-1 5-128-16,-2 8 128 0,1 5 0 0,-2 4-128 15,-4 3 128-15,-1 31 0 0,-1-8 0 0,-1-2 0 16,-2-5 0-16,3-26 0 0,1-2 0 0,0 1 0 16,1-6 0-16,1-4 0 0,0-3 128 0,2-5 48 15,1-5 16-15,2-3 0 0,1-6 64 0,1-4 32 16,0-11 0-16,0 0 0 0,0 0 144 0,10-9 16 15,0-2 16-15,0-7 0 0,-1-3-160 0,1-5-48 0,0-3 0 16,-1-3 0-16,0-3-256 0,-1-5 128 16,-1 0-128-16,0-1 0 0,-2-5 192 0,-1 0-192 0,-1-6 192 15,1 1-192-15,-1 2 0 0,2 4 0 16,0 1-192-16,1 6 48 0,-1 5 144 0,1 7-160 0,0 7 160 16,-1 5-160-16,-2 5 160 0,-3 9-160 0,7 8 160 0,-2 6-160 15,0 6 160-15,-2 4-208 0,-2 7 80 0,-1 3 128 16,-1 4-144-16,-3 6 144 0,-4 3 0 0,-4 29 0 15,-2-4 0-15,0-2 0 0,0-1 0 0,4-26 0 16,-1 2 0-16,0-5 0 0,-2 3-144 0,-3 11 144 16,3-14 0-16,5-17 0 0,2-2 0 0,1-2 0 0,2-3 0 15,3-3 0-15,0-13 0 0,0 0 0 0,0 0 128 16,0 0-128-16,0 0 0 0,7-10 0 0,-1-9-256 0,-2 6-128 16,0-3 0-16,0-2-16 15,-1-3-2736-15,1-4-560 0,-1 0-96 0</inkml:trace>
  <inkml:trace contextRef="#ctx0" brushRef="#br0" timeOffset="33059.35">16039 4643 11967 0,'0'0'528'0,"4"-5"112"0,0-2-512 0,1-2-128 0,-5 9 0 16,2-4 0-16,-2 4 2160 0,0 0 400 0,0 0 64 0,-2-3 32 16,-3-2-928-16,-2 3-192 15,-2 4-48-15,-1 3 0 0,-2 1-320 0,-4 7-64 0,0-1-16 0,-2 7 0 16,-1 6-192-16,0 1-64 0,-4 6 0 0,0 8 0 15,0 4-240-15,-1 6-48 0,-3 4-16 0,-10 33 0 16,6-5-208-16,13-26-32 0,0 8-16 0,2-1 0 16,2 3-272-16,5 1 0 0,5-4 128 0,5-3-128 15,7-11 0-15,6-3 160 0,4-5-160 0,6-6 128 16,4-4 96-16,5-8 16 0,2-7 0 0,5-3 0 0,3-9 0 16,3-3 0-16,1-3 0 0,1-5 0 0,2-6 16 0,-1 0 0 15,-2-5 0-15,-2-3 0 0,-5 0-96 0,-1-3-16 16,-3-3 0-16,-3-1 0 0,-2-3 192 0,-4 0 48 15,-4-2 0-15,-3 1 0 0,-6 1-80 0,-5 2-16 16,-4 0 0-16,-5-5 0 0,-7 8 48 0,0 11 16 16,-5 2 0-16,-4 6 0 0,-4 4-32 0,-6 6-16 15,3 3 0-15,-5 5 0 0,-6 3-160 0,-5 4-16 16,-5 2-128-16,0 5 192 0,-4 5-192 0,1 2 144 16,-1 0-144-16,-9 10 128 0,3-4-128 0,4-3 0 15,2-3 0-15,5-5 0 0,3-1 0 0,-9 4-224 16,15-7 80-16,13-9 16 15,7-4-1472-15,14-10-304 0,0 0-48 0,0 0-10224 16,13-4-2048-16</inkml:trace>
  <inkml:trace contextRef="#ctx0" brushRef="#br0" timeOffset="34291.86">26666 4884 6447 0,'-9'4'576'0,"9"-4"-576"16,0 0 0-16,-4 8 0 0,4-8 1888 0,0 0 272 15,9 10 48-15,4-5 16 0,4-1-592 0,10-2-112 16,4-4-32-16,7-3 0 0,5-2-48 0,9-3-16 16,8 0 0-16,13 0 0 0,15 3-336 0,6-3-80 15,5 0-16-15,12-1 0 0,10 2-432 0,3 0-96 16,3 0-16-16,8 1 0 0,4-2-192 0,-1 1-64 0,2-4 0 0,-45 8 0 15,12 0-48-15,9-1-16 16,5 0 0-16,6 0 0 0,6 0 128 0,2 1 0 16,-3-1 16-16,3-2 0 0,-25 3 32 0,2 1 0 15,3-3 0-15,3 0 0 0,4 2 112 0,-1-3 32 0,-4 2 0 0,1-3 0 16,27 2 96-16,-10 0 32 0,-11 0 0 0,-7 2 0 16,-9 3-208-16,-7 1-48 0,-7 2 0 0,-8 1 0 15,-3-1-192-15,-8 3-128 0,-9-1 160 0,-7 3-160 16,-10-3 0-16,-11 2 0 0,-9 0-128 0,0 3 128 15,-16 0-2896 1,-13-8-480-16</inkml:trace>
  <inkml:trace contextRef="#ctx0" brushRef="#br0" timeOffset="36766.87">20646 13141 22975 0,'-5'-11'1024'0,"2"8"192"0,3 3-960 0,0 0-256 15,-5-10 0-15,0 3 0 0,0-1 144 0,-4 1-16 0,0 3 0 0,-1-3 0 16,-2-1 192-16,0-1 16 16,-4 3 16-16,-5 2 0 0,-3 2 208 0,7 2 32 15,-1 0 16-15,-2 2 0 0,-2 4-144 0,-2 6-16 0,-1 1-16 0,-1 2 0 16,0 6-80-16,-1 2-16 0,-1 7 0 0,0 1 0 15,-1 4-16-15,1 2 0 16,2 3 0-16,2 1 0 0,3 0-16 0,2 4-16 0,3 1 0 0,2 1 0 16,7-2 0-16,3-5 0 0,5-2 0 0,6-3 0 15,0-5-96-15,8-2-32 0,7 0 0 0,3-6 0 16,8-4 0-16,6-6 0 0,4 0 0 0,6-7 0 16,6-5 128-16,0-3 32 0,-1-1 0 0,1-3 0 15,2-6-48-15,-2-2 0 0,0-4 0 0,3-3 0 0,0-5 304 16,-3 2 48-16,-1-3 16 0,-6-1 0 15,-1-4 256-15,-3-2 64 0,-2-1 16 0,-5-3 0 0,-5 3-304 16,-5-4-64-16,-7 0-16 0,-5-1 0 0,-6-6 64 0,-6 1 16 16,-6-3 0-16,-6-1 0 0,-6 4-128 0,-4 3-32 15,-3 4 0-15,-12-10 0 0,-3 12-288 0,9 17-64 16,-5 1-16-16,-2 1 0 0,-4 3-144 0,3 2 0 16,-5 2 0-16,4-1 0 15,3 5-880-15,1-3-144 0,1 2-48 0,4-2-12752 16,1 0-2560-16</inkml:trace>
  <inkml:trace contextRef="#ctx0" brushRef="#br0" timeOffset="45566.35">11202 3544 2751 0,'0'0'256'0,"0"0"-256"15,-5-1 0-15,-1-1 0 0,-2-2 2304 0,1 1 432 0,-1-1 80 0,2 2 0 16,1-3-1120-16,0-3-224 0,1 3-64 0,-1-3 0 15,0 1-384-15,1 2-64 0,4 5-32 0,0 0 0 16,-4-7-320-16,4 7-64 0,0 0-16 0,0 0 0 16,0 0-384-16,0 0-144 0,0 0 0 0,10 7 144 15,5-3 224-15,3 2 32 0,3 0 16 0,5-1 0 16,6-1 336-16,5 0 64 0,5 1 16 0,4 0 0 16,4-4-496-16,-1 2-80 0,-4 0-32 0,4-2 0 0,-2-1-224 0,0 0 128 15,0-1-128-15,1-1 0 0,0 0 128 0,24-1-128 16,-13 3 0-16,-22-1 144 0,1-2-288 0,-3 1-64 15,-7-1-16-15,-2 1 0 0</inkml:trace>
  <inkml:trace contextRef="#ctx0" brushRef="#br0" timeOffset="46199.95">7230 3585 10127 0,'0'0'896'0,"0"0"-704"16,0 0-192-16,0 0 0 0,0 0 1088 0,0 0 176 16,0 0 32-16,0 0 16 0,0 0-304 0,0 0-64 15,4 8-16-15,2-2 0 0,4-2 128 0,1 1 32 16,3 1 0-16,5-1 0 0,4-2-128 0,2-1-32 16,3 0 0-16,2-1 0 0,2-1-272 0,3 0-48 15,1 0-16-15,4 0 0 0,1-1-208 0,0-1-64 16,1 1 0-16,-1 0 0 0,0-2-128 0,1 2-16 15,-3-1-16-15,1-1 0 0,-1-2-160 0,-2 1 0 0,-2 2 144 0,5 0-13200 16</inkml:trace>
  <inkml:trace contextRef="#ctx0" brushRef="#br0" timeOffset="47250.21">18715 8682 15663 0,'0'0'1392'0,"0"0"-1120"16,0 0-272-16,0 0 0 0,-4 0 1008 0,4 0 144 16,0 0 16-16,0 0 16 0,0 0-272 0,8 1-48 15,3-1-16-15,3 0 0 0,8-5 224 0,3 1 32 16,4-3 16-16,2 0 0 0,3-1-400 0,0-1-80 15,1-3 0-15,2 2-16 0,1-3 64 0,1 2 16 16,1 1 0-16,1-2 0 0,3 5-288 0,-6-1-48 16,0 4-16-16,3 2 0 0,-12 0-224 0,-1 2-128 15,-3-1 160-15,-1 1-160 0,-3-1 0 0,-2 1 0 16,-3 1 0-16,1 0 0 16,-2 2-1600-16,-2 1-224 0,-3-2-32 0,-2 3-6848 15,-2-1-1344-15</inkml:trace>
  <inkml:trace contextRef="#ctx0" brushRef="#br0" timeOffset="47542.05">20145 7556 35935 0,'0'0'3200'0,"0"0"-2560"15,-8 2-512-15,2 6-128 16,-1 2-1200-16,0 4-256 0,-2 4-48 0,-3 4-16 0,-2 4 1520 0,1 1 160 16,-1 4 96-16,-2 3 32 0,1 1 96 0,0 2 0 15,1 1 16-15,1 2 0 0,0-2-144 0,3 3-48 16,3-5 0-16,1 0 0 0,6 0-208 0,3-7 144 16,3-1-144-16,5-5 128 0,0-3-128 0,3-3 0 15,1-5 0-15,3-4 0 16,4-4-544-16,1-8-96 0,1-2 0 0,1-3-9008 15,2-5-1792-15</inkml:trace>
  <inkml:trace contextRef="#ctx0" brushRef="#br0" timeOffset="47736.22">20684 7645 18431 0,'0'0'1632'0,"0"10"-1312"15,1 1-320-15,2 9 0 0,-1-3 1584 0,1 6 240 16,-3 1 48-16,0 9 16 0,0 6-416 0,-3 4-96 0,-2 4-16 0,-3 5 0 15,-4 18 160-15,-2 0 16 16,-2-3 16-16,0 0 0 0,2 3-320 0,-3-4-64 16,2-1-16-16,0-4 0 0,-2-1-624 0,5 1-128 0,0-6-16 0,2-6-16 15,-1-7-368-15,2-4 0 0,0-3-160 0,1-2 160 32,2-7-2192-32,-1-1-336 0,2-11-64 0</inkml:trace>
  <inkml:trace contextRef="#ctx0" brushRef="#br0" timeOffset="48786.65">21063 8339 23151 0,'0'0'1024'0,"0"0"208"0,0 0-976 0,0 0-256 16,5-1 0-16,4-1 0 0,-9 2 352 0,11 2 32 16,-1-1 0-16,5-2 0 0,4-4 208 0,3-2 48 15,2 2 16-15,5 0 0 0,4-3-144 0,4 2-48 16,4-2 0-16,15-1 0 0,-3 1-176 0,1 0-32 16,-9 0-16-16,1-2 0 15,-1 3-1008-15,-2-2-192 0,-13 5-32 0,1-1-11088 0</inkml:trace>
  <inkml:trace contextRef="#ctx0" brushRef="#br0" timeOffset="49302.49">22683 7711 25791 0,'-12'-14'2304'0,"6"11"-1856"0,0 1-448 0,0 1 0 0,-2 1 608 0,-2 2 32 16,-3 2 0-16,-2 4 0 0,-3 1-176 0,-5 3-16 16,-6 0-16-16,-3 4 0 0,-1 5 112 0,-1 3 32 15,-2-1 0-15,2 5 0 0,1-1-192 0,4 5-48 16,2 4 0-16,5 1 0 0,3 1-192 0,4 3-144 16,2 2 192-16,4-5-192 0,6 1 0 0,1 1 0 15,2-2 0-15,4 1 0 0,3-2 0 0,1-1 0 16,5-2 0-16,1-2 0 0,0 0 0 0,3-1 0 15,-1 2-128-15,2-3 128 0,0-1 0 0,-2 0 0 16,-2-5 0-16,3 0 0 0,-2 1 0 0,-2-4 0 16,-4 1 0-16,-3-3 0 0,-2-1 160 0,-3-2-32 15,-3 1 0-15,-5-2 0 0,-3 0 128 0,-3-3 0 16,-3-1 16-16,-3 0 0 0,-3-2-16 0,-2 0 0 0,-3-4 0 16,1-1 0-16,-1-4-96 0,0-2-32 15,0-3 0-15,3-6 0 0,3 1-128 0,2-6 160 16,1-7-160-16,4-5 160 0,4-5-160 0,3-4 0 15,6-2-160-15,5-9 160 0,1 0-304 0,6 5 48 16,5 5 0-16,3-3 0 0,2-1 64 0,5 4 32 16,3 4 0-16,4 2 0 0,4 3 160 0,6-2 0 0,0 1 0 15,4 2 0-15,-1-3 0 0,1 3 0 0,-2-1-176 0,-5 5 176 16,-4-5 0-16,-6 2 0 0,-4 3 0 16,-5 2 0-16,-3-1 144 0,-5 0-16 0,-7 3-128 15,-2 1 192-15,-3 0 16 0,-3 2 0 0,-4 1 0 0,-6 1 0 16,1 2-208-16,-3 0 0 0,-2 3-144 0,-9-1 144 15,2-1-2432 1,2 5-384-16,-9-7-64 0,7 2-32 0</inkml:trace>
  <inkml:trace contextRef="#ctx0" brushRef="#br0" timeOffset="49604.92">23466 7389 25791 0,'0'0'2304'0,"5"5"-1856"16,0 3-448-16,0 2 0 0,1 6 480 0,-4 3 0 15,-1 1 0-15,-2 5 0 0,-3 2 448 0,-2 6 96 0,-2 5 0 0,-2 4 16 16,-3 3-288-16,-1 7-64 16,-2 1-16-16,-2 4 0 0,-1 8-304 0,-1 1-64 15,-3 0-16-15,0 6 0 0,3-3-160 0,1 0-128 16,1-5 144-16,4-2-144 0,1-6 0 0,7-5 128 15,2-6-128-15,4-3 0 0,1-3 0 0,4-5 0 16,3-1 0-16,2-6 0 0,1-5-128 0,3 0-32 16,3-8 0-16,1-1 0 15,2-3-1744-15,-1-5-336 0,0-5-80 0,-1-3-16 0</inkml:trace>
  <inkml:trace contextRef="#ctx0" brushRef="#br0" timeOffset="49726.3">23141 8355 30399 0,'0'0'1344'0,"10"-1"288"0,0-3-1312 0,4-1-320 0,3 3 0 0,4-2 0 16,3-1 0-16,6-3 0 0,-6 1 0 0,5-4 0 15,5 4 0-15,6-5 0 0,4 0 0 0,3-1-13456 16</inkml:trace>
  <inkml:trace contextRef="#ctx0" brushRef="#br0" timeOffset="50844.85">14762 3543 6447 0,'0'0'272'0,"0"0"80"0,-7 0-352 0,0 0 0 16,-2-1 0-16,0 0 0 0,0-2 1728 0,1 2 256 15,1 0 64-15,-1-1 16 0,0 1-848 0,2 0-192 16,0 1-16-16,6 0-16 16,0 0-352-16,0 0-80 0,0 0-16 0,0 0 0 0,-5 0-160 0,5 0-48 15,0 0 0-15,0 0 0 0,0 0-128 0,0 0-16 16,0 0-16-16,11-2 0 0,3 1 208 0,1 1 64 16,2-2 0-16,2-1 0 0,1-2-32 0,6 1 0 15,-1 0 0-15,2 2 0 0,3-2-32 0,1-1-16 16,2 2 0-16,4 1 0 0,2-1 0 0,2 1 0 15,1 0 0-15,1 2 0 0,0 0-16 0,0 2 0 16,-1-1 0-16,0 0 0 0,-4-1 176 0,2 0 48 16,-1 0 0-16,1-1 0 0,-2-2-32 0,0 2 0 15,-3-1 0-15,-3 0 0 0,0 1-128 0,-1 0-32 0,-2 0 0 16,-3-1 0-16,-3 2-192 0,-1 0-64 0,-4 0 0 16,0 0 0-16,-2-1-128 0,-2 1 160 0,-1 0-160 0,-1 0 160 15,-1-1-16-15,-1 1 0 0,-1 1 0 0,-2 2 0 16,-7-3 0-16,8 2 0 0,-8-2 0 0,0 0 0 15,6 1-16-15,-6-1 0 0,0 0 0 0,0 0 0 16,0 0-128-16,0 0 192 0,4 8-192 0,-4-8 192 16,0 0-192-16,0 0 160 0,0 0-160 0,0 0 160 0,-5 5-352 15,0 0-64-15,5-5 0 0,0 0-10432 16,-6 1-2064-16</inkml:trace>
  <inkml:trace contextRef="#ctx0" brushRef="#br0" timeOffset="51977.97">8707 3703 9839 0,'0'0'432'0,"0"0"96"0,0 0-528 0,0 0 0 16,0 0 0-16,0 0 0 0,0 0 880 0,0 0 64 16,0 0 16-16,0 0 0 0,0 0-256 0,0 0-64 15,0 0 0-15,0 0 0 0,0 0 0 0,0 0 0 16,0 0 0-16,10 5 0 0,-10-5 112 0,7 2 16 15,-7-2 0-15,7 2 0 0,2 1-176 0,1-1-16 16,1 3-16-16,1-1 0 0,1-4-80 0,4 1-16 16,0 1 0-16,5-1 0 0,2 0-80 0,2-1-32 15,-1 0 0-15,2 0 0 0,-1 0 32 0,18 0 0 0,-5-4 0 0,-2 3 0 16,-2-1 112-16,-8 0 16 0,2 2 16 0,-1-1 0 16,5 0-16-16,-1-2-16 0,1 2 0 0,0 0 0 15,3-2-96-15,-1 1-16 0,-2 0 0 16,-2-1 0-16,-2-3-112 0,0 3-16 0,1-2-16 0,10-2 0 15,-4-2 16-15,-7 6 0 0,-3-3 0 0,-11 1 0 16,0 2-96-16,7 0-16 0,-3-1 0 0,-8 2 0 16,2-1-144-16,0 2 192 0,-2 0-192 0,-11 1 192 15,8 0-192-15,-8 0 0 0,0 0 0 0,0 0 0 16,0 0-2528-16,0 0-432 16</inkml:trace>
  <inkml:trace contextRef="#ctx0" brushRef="#br0" timeOffset="55640.81">24294 6398 5519 0,'0'0'496'0,"4"-9"-496"0,-1-2 0 0,0 2 0 0,2-3 896 0,0 3 96 16,-1-2 16-16,0 5 0 0,-4 6 0 0,0 0 0 15,0 0 0-15,5-12 0 0,-5 12-176 0,0 0-48 16,0 0 0-16,0 0 0 0,0 0 160 0,0 0 16 16,0 0 16-16,0 0 0 0,0 0 96 0,0 0 16 15,10 4 0-15,-10-4 0 0,8 5-128 0,-2 3-32 16,-1-1 0-16,0 3 0 0,0-1-336 0,-2 4-64 16,1 5-16-16,-3 2 0 0,0 4-96 0,-1 2-32 15,-1 7 0-15,0 4 0 0,-1 3-48 0,0 7-16 16,-5-1 0-16,0 6 0 0,-1 9-80 0,0-1-32 15,2 4 0-15,-1 0 0 0,-2 5-208 0,-2 2 128 16,0 4-128-16,1-1 0 0,-3-2 0 0,2 3 128 0,-2-2-128 16,0 2 0-16,1 1 0 0,-1 0 0 0,-1 3 128 0,0-4-128 15,0 1 0-15,1 2 0 0,0-2 0 0,1-1 0 16,-1 3 224-16,-1 2 0 0,0 0 0 0,0 3 0 16,0-3 32-16,-1 0 16 0,-2 4 0 0,2 1 0 15,0 2-144-15,0 4-128 0,-2-1 192 0,2 3-192 16,0-1 144-16,1 0-144 0,-2 2 0 0,1 3 144 15,0-2-144-15,0 3 0 0,-2-2 0 0,2 2 128 16,0 3-128-16,-1-3 160 0,1 1-160 0,2-1 160 16,1 0 96-16,-1-3 32 0,-1-1 0 0,4 4 0 15,-2 0 16-15,2-2 0 0,0-4 0 0,1 2 0 16,0 2-112-16,0-2 0 0,2-1-16 0,-1-1 0 16,2-2-48-16,-1 2-128 0,1-1 192 0,1 3-64 15,1-1-128-15,0-3 160 0,-1-2-160 0,0 0 160 16,-1-1-160-16,-1 2 0 0,0 2 0 0,-2-3 128 0,2-4 0 0,0 3-128 15,-1-1 192-15,1 2-64 0,0-3 80 16,0-2 16-16,-2-2 0 0,1 0 0 0,0 2 0 0,2 1 0 16,1-4 0-16,1 1 0 0,0-6-48 0,1 3-16 15,0-1 0-15,0-2 0 0,2-3-160 0,0-3 192 16,-2 0-192-16,1-5 192 0,-1-1-192 0,2 0 0 16,0-2 144-16,-2-3-144 0,1-2 0 0,-1-3 128 15,1 1-128-15,0 0 0 0,0 0 176 0,2-3-48 16,-3-8 0-16,2 3 0 0,1-3 0 0,0 0-128 15,0-5 192-15,3-1-64 0,-2-3-128 0,0-1 192 16,0-1-192-16,1-3 192 0,-1-3-192 0,-1-2 0 16,0-4 144-16,0 3-144 0,1-3 128 0,-1 1-128 0,-1-1 128 0,0-5-128 15,-1-2 128-15,1 1-128 0,-1-2 160 16,-1-2-160-16,3-10 144 0,-4 11-144 0,2-4 128 0,2-7-128 16,0 0 0-16,0 0 0 0,-11-4 0 0,1-1 0 31,0-6-2208-31,-3-1-368 0,-2-7-80 0</inkml:trace>
  <inkml:trace contextRef="#ctx0" brushRef="#br1" timeOffset="64410.48">4021 11641 27871 0,'-9'-19'1232'0,"5"8"256"0,1 4-1184 0,3 7-304 0,-2-9 0 0,2 9 0 16,0 0 0-16,0 0 160 0,0 0-160 0,0 0 128 15,0 0-128-15,11-3 0 0,-11 3 0 0,12 3 128 16,-3 0 0-16,1 3-128 0,-1 1 192 0,0 5-64 16,-2 0-128-16,1 4 0 0,-2 3 0 0,0 6 128 0,1 0-128 0,-3 9 0 15,-3 6 144-15,-1 5-144 0,-1 4 224 0,-4 8-32 16,-3 3 0-16,-5 8 0 0,-5 3 0 0,-1 3 0 16,-2 9 0-16,0-4 0 0,-3-2-64 0,1 2 0 15,-1-4-128-15,3-3 192 0,0 2 16 0,1-5 0 16,-2-8 0-16,5-1 0 0,-1-3 144 0,2-5 32 15,3-3 0-15,-1-4 0 0,2-1-64 0,1-2 0 16,0 3 0-16,1-3 0 0,1-4-128 0,-2-3-16 16,2-1-16-16,0-1 0 0,3-2-32 0,-1-1 0 15,4-4 0-15,1 1 0 0,2-4-128 0,4-3 0 16,0-1 144-16,2 2-144 0,2-9 0 0,2 1 0 16,2-2 0-16,2 0 0 0,3-1 0 0,4-3 0 15,-1 2 0-15,4-1 0 0,2 2 0 0,2-1 0 0,1-1 0 16,4-1-128-16,2 3 128 0,5-1 0 0,3 3 0 0,3-2 0 15,2 0 0-15,2 3 0 0,1-2 0 0,2 3 0 16,4 1 0-16,4-1 0 0,5-2 128 0,4 2-128 16,4 1 0-16,1-1 0 0,-1-4 0 0,2 4 128 15,3 2-128-15,5 1 0 0,3-1 0 0,0-2 0 16,0-3 0-16,1 3 128 0,1 4-128 0,4-2 0 16,9-2 0-16,-4-4 144 0,-4 1-144 0,3-2 0 15,5 3 192-15,2 0-192 0,1-6 192 0,-2 2-192 16,2 1 160-16,4-4-160 0,5 2 128 0,-1-3-128 15,-4-3 128-15,4 3-128 0,0 0 128 0,3 0-128 16,0-3 0-16,2 3 128 0,5-3-128 0,-2 0 0 16,-4-1 0-16,1 2 0 0,1-1 128 0,2 1-128 0,0 1 0 15,2 2 0-15,-3-1 0 0,2 0 0 0,1 0 0 0,-1 2 0 16,-2-1 0-16,2 0 128 0,2 1-128 0,-2 0 0 16,-2-3 0-16,2 5 0 0,4-3 0 15,-4-1 0-15,-7 1 0 0,5 3 0 0,2-1 0 0,0 3 0 16,-3-2 0-16,3 0 0 0,-1-3 0 0,-1 1 0 15,-2 2 0-15,1-3 0 0,1 0 128 0,1 1-128 16,1-1 128-16,-4-2-128 0,1 1 144 0,-1-1-144 16,5 3 160-16,-5-4-160 0,-4 1 144 0,1 0-144 15,0 1 128-15,0 1-128 0,-7-2 128 0,2-1-128 16,1 2 128-16,-1 0-128 0,0 0 128 0,-1-2-128 16,-2 1 0-16,3-2 128 0,2 2-128 0,-2 1 0 15,-7-6 144-15,2 4-144 0,3 1 128 0,0 1-128 16,-1-1 128-16,2-1-128 0,-3 0 0 0,3-2 128 0,3 2-128 15,-4-2 0-15,-4 0 0 0,4 0 128 0,3 0-128 16,-3 0 0-16,-1 0 128 0,-4 0-128 0,-2 0 160 0,4 0-160 16,4 0 144-16,-5 0-144 0,-4 0 128 0,2-1-128 15,1 0 128-15,1 2-128 0,-6-1 0 0,0-1 128 16,0-3 0-16,1 1 0 0,4 1 0 0,0-5 0 16,-5 1 0-16,1 2-128 0,0-4 192 0,2 3-64 15,0 0-128-15,0-2 128 0,-3 0-128 0,0 2 128 16,3-2-128-16,-2 0 0 0,-2 2 0 0,-2-1 0 15,-1-1 144-15,4 4-144 0,1-4 160 0,-2 3-160 16,-3 1 160-16,-2 0-160 0,-5-3 160 0,5 3-160 0,1 1 160 16,-1-1-160-16,-4 1 160 0,-4-2-160 0,-1-1 128 15,2 3-128-15,1 0 0 0,2-1 0 0,-8 2 128 16,0 0-128-16,-1 0 0 0,1-1 144 0,1 1-144 16,1 0 0-16,-5-2 0 0,-1 3 0 0,-1 3 0 15,0-3 0-15,-1 0 128 0,1 1-128 0,1 0 0 0,-2 1 0 16,-5-1 0-16,-2 0 0 0,1 2 0 0,-2 0 0 15,0 3 0-15,1-3 0 0,-2 0 0 0,-3-1 0 16,-3 5 128-16,-2 2-128 0,-2-3 0 0,-2 3 160 16,0-5-160-16,1 2 160 0,-1 4-160 0,-1-2 192 15,-1 2-192-15,-3-2 192 0,-2-1-192 0,1-2 0 16,-2 2 144-16,-1 0-144 0,-1-2 128 0,1 4-128 16,0-4 128-16,-2-2-128 0,1 1 0 0,-2-2 0 15,-3 2 0-15,-1-3 0 0,-3 1 0 0,-1 0 0 0,-3 0 0 16,-3-1 0-16,1-2 0 0,-1 1 0 0,-3-2 0 15,0 4 128-15,-3-5-128 0,-2 2 192 0,-1-1-64 16,-3 1 0-16,-1-1-128 0,-1 0 0 16,-2-3-176-16,-1 3 176 0,-2-3 0 0,-2-3 0 0,-1 0 0 0,-2-4 160 15,-2-2-32-15,0-2 0 0,-2 1 0 0,-1-8 0 16,-2-2-128-16,-1-4 0 0,0-1 144 0,-3-3-144 16,0-5 128-16,1-5-128 0,-2-1 128 0,0-3-128 15,-1 3 0-15,1-4 0 0,-1-2 0 0,1 1 128 16,0-1-128-16,0-2 0 0,0 0 0 0,0 0 0 15,0-3 0-15,2-1 0 0,-2-1 0 0,1-3 0 16,-1 1 0-16,2-4 0 0,0 1 0 0,0-4 0 16,-1 2 0-16,2-2 0 0,1 2 0 0,1 0 0 15,0-5 0-15,1 5 0 0,1 4 0 0,-1 1-128 0,2-3 128 16,0 5-160-16,1 2 160 0,0 3-160 0,0 1 160 16,0 2 0-16,0 4-144 0,0 3 144 0,0 2 0 0,0 1 0 15,0 1 0-15,-2 4 0 0,1 2 0 16,0 4 0-16,1 0-144 0,-3 5 144 0,1-1 0 15,-2 1 0-15,3 4 0 0,-1 1 0 0,0 2 0 0,-1-1-128 16,1 3 128-16,1 0 0 0,-2 0 0 0,-1 2 0 16,3 3 0-16,-2-1 0 0,1 3 0 0,-1 2 0 15,3 5 0-15,-5-7 0 0,0 2 0 0,-2 2-128 16,-4 0 128-16,0 2 0 0,-2-1 0 0,-2 2 0 16,-3 0 0-16,-2 3 0 0,-3 0 0 0,-4 0 0 15,-3 0 0-15,-3 1 0 0,0 1 0 0,-3-1 0 16,-2 0 0-16,-3 1-160 0,-2 3 160 0,-4-3 0 0,-4 4 0 15,-5-2 128-15,0 1-128 0,-5 1-160 0,-2-4 160 0,-3 4-208 16,-3-3 208-16,-1 4 0 0,-4-2 0 0,-4 2 0 16,-5-4 0-16,-2 3 0 0,-2 0 0 0,1-2 0 15,-4 1 0-15,-6-2 128 0,-4-3 0 0,-1 5-128 16,2-4 0-16,-5 1 0 16,-5-1-192-16,1 1 48 0,0-1 144 0,-2-1 0 0,-1 0 0 0,-3-2 0 15,1 3 0-15,-1-1 0 0,-2 0 0 0,-1-3 0 16,-2-2 0-16,-1 1 0 0,2 2 0 0,-3-1 0 15,-3-3 0-15,0-1 0 0,5 1 0 0,-2 0 0 16,-3 1 0-16,0 0 0 0,4-3 0 0,-4 0 0 16,-3 1 0-16,3 2 0 0,0-1 0 0,1-1 0 15,-2-2 0-15,2 1 192 0,1 2-64 0,-1 1 0 16,2 1-128-16,-2-4-160 0,-3-2 160 0,1 5-208 16,1 0 208-16,-1 0 0 0,1-6 0 0,-1 3 0 0,0 4 0 0,-2-2 0 15,-1-3 0-15,3 2 0 0,2 2 0 16,-1-1 0-16,-5 1 0 0,5-4 0 0,2 1 0 0,-2 0 0 15,-2 1 0-15,4-2 0 0,5 1 0 16,-2 1 160-16,-2-3-160 0,3 1 192 0,4 1-192 0,-1-2 0 16,-1 0 0-16,3 2-176 0,2-2 176 0,-1 0 0 15,0 1 0-15,0-2 128 0,-2 5-128 0,2-3 0 16,4 0 0-16,-3 1 0 0,-6 1 0 0,4 0 0 16,2-1 0-16,2 3 0 0,0-2 0 0,-1 4 0 15,1-3 0-15,2 2 0 0,2-4 128 0,-1 3-128 16,-2-2 160-16,4 1-160 0,2 1 0 0,3-2 0 15,1-3 0-15,2 2 0 0,-2 2 0 0,6-4 0 16,2 1 0-16,-3 2 0 0,0-4 0 0,1 2 0 0,-2 0 0 16,6-1 0-16,0 5 0 0,1-1 0 0,-4 2 0 0,2-2 0 15,-2-4 0-15,4 3 0 0,3 1 0 0,1 2 0 16,-3 1 0-16,1-1 0 0,-1-3 0 0,4-1 0 16,4 2 0-16,-1 2 176 0,-1 2-176 0,0-2 160 15,-2-1-160-15,3-1 128 0,3 2-128 0,2 0 128 16,3-1-128-16,-2 1 0 0,-9-1 144 0,5 0-144 15,2 1 0-15,1 1 128 0,0 0-128 16,1 0 0-16,-1 0 0 0,-1 0 144 0,0-1-144 0,4-1 0 16,1 0 128-16,0 1-128 0,0-1 0 0,0 2 0 15,-2-2 128-15,-2-1-128 0,4-2 0 0,-1 3 0 16,2-1 0-16,3 1 128 0,1 0-128 0,-2 1 0 0,-4 2 192 16,-1-1-192-16,1-1 192 0,1 0-192 0,0-1 192 0,2 4-192 15,2 2 192-15,-2-3-192 0,-3-2 224 16,1-1-64-16,0-2-16 0,3 1 0 0,0 1 0 0,-1 1 0 15,5 1 0-15,-2-4 0 0,-4 0-16 0,3 1-128 16,0-2 192-16,4 1-64 0,-3 0-128 16,3 4 192-16,4 0-192 0,0 0 192 0,-3 0-64 0,1-1-128 15,4-2 192-15,3 3-64 0,-1 4-128 0,6 0 0 16,1 1 0-16,4 2 0 0,2 0 0 0,3 3 0 16,1-2 0-16,2 2 0 0,0-1-128 0,2 2-16 15,1-1 0-15,2 4 0 16,2-1-1456-16,4 2-304 0,2 3-48 0,2 1-17024 0</inkml:trace>
  <inkml:trace contextRef="#ctx0" brushRef="#br1" timeOffset="68650.75">29115 9465 16575 0,'-9'-14'1472'0,"3"-1"-1168"16,-2-2-304-16,3 3 0 15,-1 2 1088-15,2 0 176 0,-1 5 16 0,1-4 16 0,0 5-176 0,-1 1-32 16,5 5-16-16,0 0 0 0,0 0-352 0,0 0-64 16,-2 5-16-16,0 5 0 0,2 3-384 0,2 3-96 15,3 6-16-15,1 7 0 0,0 4 48 0,0 8 0 16,-3 9 0-16,1 4 0 0,-1 10-64 0,-3 6 0 15,-3 7 0-15,-2 6 0 0,-4 7 0 0,-5 7-128 16,0 2 192-16,-4 4-64 0,-1 2-128 0,0 1 0 16,1-2 0-16,1-4 0 0,-1 2 0 0,3-8 0 15,-1-6 144-15,2-3-144 0,3-9 464 0,0-3 32 16,0-5 0-16,2-2 0 0,1-7-80 0,-3-3-16 16,-1-3 0-16,1-6 0 0,0-9-208 0,2-1-64 0,0-2 0 0,4-6 0 15,1-5-336-15,3-6-80 0,1-4-16 0,0-14-14224 16</inkml:trace>
  <inkml:trace contextRef="#ctx0" brushRef="#br1" timeOffset="69040.47">30009 9365 8287 0,'0'0'736'0,"-5"-7"-592"16,0 2-144-16,5 5 0 0,0 0 1808 0,0 0 336 15,0 0 64-15,0 0 16 0,-8-6-832 0,8 6-176 16,0 0-16-16,0 0-16 0,-9 7-224 0,4 0-64 16,5-7 0-16,-4 14 0 0,-2 4 16 0,1-1 0 15,1 2 0-15,-1 6 0 0,4 4-144 0,-3 3-48 16,-1 2 0-16,0 4 0 0,-2 1-272 0,1 5-48 16,-2 3-16-16,1 1 0 0,-4-3-240 0,1 2-144 0,-4-3 160 0,2 1-160 15,-2-6 0-15,0-1 0 0,0-2 0 0,1-5 0 31,1-4-560-31,2 0-48 0,1-4-16 0,0-3-8224 0,-1-2-1648 16</inkml:trace>
  <inkml:trace contextRef="#ctx0" brushRef="#br1" timeOffset="69266.78">29486 9823 28559 0,'0'0'2544'0,"0"0"-2032"0,0 0-512 0,14-1 0 15,2 0 736-15,5-2 48 0,6-2 16 0,5 0 0 16,7 0-464-16,5-4-80 0,7 2-32 0,7-5 0 16,3 2-48-16,0-1-16 0,-3 2 0 0,1-3 0 0,-4 1-160 0,0 3 0 15,-2-2 0-15,0 2-9696 16,-5-1-1968-16</inkml:trace>
  <inkml:trace contextRef="#ctx0" brushRef="#br1" timeOffset="69967.95">29428 10842 13823 0,'0'0'1216'0,"-9"2"-960"0,-1-2-256 0,10 0 0 16,0 0 1472-16,0 0 240 0,0 0 48 0,0 0 16 15,0 0-480-15,0 0-80 0,0 0-32 0,0 0 0 16,0 0-256-16,14 3-48 0,1-3-16 0,3-2 0 16,0 2 16-16,3-2 0 0,0-1 0 0,4-4 0 15,2 0-208-15,3 2-32 0,3-2-16 0,2 2 0 16,0 1-256-16,2-4-48 0,-1 4-16 0,-2 2 0 15,-2-2-304-15,-2 3 0 0,-1-2 128 0,-1-1-128 32,-2 3-496-32,-3 0-144 0,-3-2-48 0,-2 2-9040 0,-4 1-1792 0</inkml:trace>
  <inkml:trace contextRef="#ctx0" brushRef="#br1" timeOffset="70517.2">29765 11359 5519 0,'0'0'496'0,"0"0"-496"0,1-11 0 0,-1 3 0 16,0 8 2688-16,0 0 448 0,-1-10 96 0,1 10 16 0,0 0-1472 0,0 0-304 15,0 0-48-15,0 0-16 0,0 0 64 0,0 0 0 16,0 0 0-16,-7 11 0 0,2 2-496 0,0 0-80 15,0 3-32-15,0 6 0 0,0 4-240 0,0 0-48 16,1 3-16-16,-2 3 0 0,-2 0-288 0,0 1-48 16,-1 2-16-16,1 2 0 0,-3 1-64 0,1-1-16 15,0 0 0-15,1 0 0 0,0-4-128 0,3-4 128 16,0 0-128-16,0-3 128 0,1 0-128 0,4-4 0 16,0-3 0-16,2-4-176 15,0 1-1168-15,2-5-224 0,-1-1-48 0,1-3-7456 16,-3-7-1488-16</inkml:trace>
  <inkml:trace contextRef="#ctx0" brushRef="#br1" timeOffset="70745.14">29279 11739 34383 0,'0'0'1520'0,"0"0"320"0,0 0-1472 0,0 0-368 0,0 0 0 0,15 1 0 16,4 1 192-16,6-1-16 0,5-1-16 0,4 0 0 16,5-3 160-16,4 1 16 0,4-1 16 0,5 2 0 15,4-2-208-15,2 1-144 0,3-3 192 0,0 1-192 16,-1 1 0-16,-4 1 0 0,-3-1 0 0,-3-1 0 16,0 2-2256-16,-2 1-512 15</inkml:trace>
  <inkml:trace contextRef="#ctx0" brushRef="#br1" timeOffset="72501.85">1727 17812 15087 0,'0'0'656'0,"0"0"160"0,0 0-656 0,0 0-160 15,0 0 0-15,0 0 0 0,0 0 1120 0,0 0 192 16,0 0 32-16,0 0 16 0,-10 1-192 0,10-1-32 16,-6 12-16-16,1-2 0 0,-2 4-160 0,4 4-16 15,0 1-16-15,2 2 0 0,0 1-240 0,-2 4-48 16,1 0-16-16,2 6 0 0,1 4-176 0,-1 3-48 15,0 5 0-15,1 2 0 0,2 3-144 0,-3 4-16 16,-3 2-16-16,1-1 0 0,-2-2-224 0,0-1 176 16,-1-3-176-16,-3-2 160 0,2 0-160 0,-1-5 160 0,2-3-160 15,0-1 160-15,-2-6-336 0,3-1-64 0,1-6-16 0,-1-3-9200 16,1-5-1840-16</inkml:trace>
  <inkml:trace contextRef="#ctx0" brushRef="#br1" timeOffset="72708">1276 18393 25919 0,'0'0'1152'0,"0"0"224"0,0 0-1104 0,14-4-272 0,3 0 0 0,4 2 0 16,5 1 688-16,4 1 80 0,3 0 0 0,5 0 16 15,3-2-16-15,0-1 0 0,-1 1 0 0,2-2 0 16,2 1-384-16,-2-1-96 0,-2-3-16 0,0 4 0 0,-1-1-272 0,-1 3 0 16,-1-2 128-16,-1 2-128 15,-1 1-960-15,-2 0-240 0,-1 2-48 0</inkml:trace>
  <inkml:trace contextRef="#ctx0" brushRef="#br1" timeOffset="73761.52">2949 17831 18879 0,'0'0'832'0,"3"-11"192"0,-3 3-832 0,0-2-192 15,0 10 0-15,-4-8 0 0,-1-1 1152 0,5 9 192 16,-11-5 48-16,1 4 0 0,-2 1-512 0,-2 5-112 15,-3 3 0-15,-1 2-16 0,1 3-432 0,-3 4-64 16,-1 3-32-16,-1 4 0 0,1 5 272 0,-1 5 48 16,2 4 16-16,1 4 0 0,0 4 128 0,2 5 16 15,-1 2 16-15,3 3 0 0,0 0-304 0,5 1-64 16,3 3-16-16,5-5 0 0,2-4-208 0,6-7-128 16,3-4 160-16,4-6-160 0,4-5 448 0,2-7-16 0,4-6 0 0,4-3 0 15,4-8 272-15,2 0 64 0,2-5 16 0,2-5 0 16,2-5-160-16,3-4-48 0,2-6 0 0,-4-3 0 15,4-2-240-15,-5-4-48 0,-2 1-16 0,-4-3 0 16,-4-4-144-16,-5 2-128 0,-3 0 192 0,-5 0-192 16,-3-1 224-16,-6-2-64 0,-4-1-16 0,-4-1 0 15,-6-1 144-15,-4-1 32 0,-4 0 0 0,-3 2 0 16,-2 4-160-16,-3 5-32 0,-3 8 0 0,-3 3 0 16,0 3-320-16,-2 6-80 0,-2 5-16 0,3 4 0 31,0 1-2144-31,5 4-448 0,1-1-64 0</inkml:trace>
  <inkml:trace contextRef="#ctx0" brushRef="#br1" timeOffset="74286.71">3996 16914 20095 0,'0'0'896'0,"0"0"176"0,0 0-864 0,0 0-208 0,-10 0 0 0,10 0 0 16,-7 1 1312-16,-4 4 224 0,4 2 32 0,-1 7 16 16,2 4-528-16,-1 3-96 0,1 1-32 0,2 6 0 15,2 4-80-15,-1 5-16 0,3 6 0 0,-2 6 0 16,0 4-128-16,4 9-48 0,-2 4 0 0,0 12 0 15,0 2-304-15,0 8-64 0,-2 4-16 0,1 8 0 16,-3 4-112-16,1-1-32 0,-3 2 0 0,-2 1 0 16,-1-3 16-16,0-7 0 0,1 2 0 0,0-9 0 0,1-7 240 15,1-4 32-15,-2-4 16 0,-2-3 0 0,2-6 32 16,0-3 16-16,1 1 0 0,0-6 0 0,1-4-224 16,1-6-64-16,0-1 0 0,0-5 0 0,0-4-192 0,-2-4 144 15,1-2-144-15,2-6 128 16,3-5-1072-16,2-4-208 0,1-5-64 0,-2-11-15632 15</inkml:trace>
  <inkml:trace contextRef="#ctx0" brushRef="#br1" timeOffset="75055.56">7685 17034 19343 0,'0'0'1728'0,"8"-7"-1392"0,-1-5-336 0,2 5 0 16,2-2 656-16,-11 9 64 0,0 0 16 0,0 0 0 15,10-2 304-15,-10 2 64 0,0 0 16 0,1 13 0 16,-4 1-48-16,-2 5-16 0,-2 4 0 0,-2 9 0 15,2 6-336-15,-1 9-64 0,-1 1-16 0,0 11 0 16,0 4-96-16,0 8-32 0,1 8 0 0,1 4 0 16,-1 2-224-16,0 4-48 0,2 3-16 0,1-1 0 0,0 1 0 15,0-5 0-15,-1-3 0 0,2 0 0 16,1-5 320-16,-1-2 64 0,1 0 16 0,-1-6 0 0,0-5-32 16,1-1 0-16,-2-4 0 0,0-3 0 0,-1-3-144 0,1-3-48 15,-2-6 0-15,2 0 0 0,-1-3-144 0,0-3-16 16,-2-5-16-16,2-2 0 0,1-4-224 0,-1-6 0 15,4-3 128-15,-3-3-128 16,4-2-912-16,-1-4-240 0,2-11-32 0,0 0-16432 0</inkml:trace>
  <inkml:trace contextRef="#ctx0" brushRef="#br1" timeOffset="75791.41">8688 18023 11055 0,'-13'3'976'0,"13"-3"-784"0,-11 0-192 0,1 0 0 16,1 0 2880-16,9 0 544 0,-10 1 96 0,10-1 32 15,0 0-1568-15,0 0-304 0,-7 4-64 0,7-4-16 16,0 0-384-16,0 0-96 0,0 0-16 0,13 10 0 16,1-5-128-16,5-1-16 0,5-2-16 0,6 3 0 15,5-2-96-15,3 0-16 0,4-2 0 0,0 1 0 16,-1 0-416-16,0-1-96 0,-5 0 0 0,1 4-16 16,0-3-304-16,-3-1 160 0,-3 0-160 0,-2 2 128 0,-1-2-128 0,-6 0 0 15,-2-1 0-15,0 1 0 0,-1 1 0 0,-1 0 0 16,-1-2 0-16,-3-1 0 15,-3 0-1792-15,1-2-272 0,-1 1-64 0,-1-1-14032 16</inkml:trace>
  <inkml:trace contextRef="#ctx0" brushRef="#br1" timeOffset="76480.08">11183 17357 19343 0,'-7'-14'1728'0,"3"3"-1392"0,-1 1-336 0,0-1 0 16,0-3 592-16,-2 5 48 0,0 2 16 0,-2 0 0 15,-3-3 304-15,0 5 64 0,-2 1 16 0,-4-1 0 16,-4 3-176-16,3 1-32 0,-2 1-16 0,-2 2 0 16,-3 3-64-16,0 0-16 0,-5 2 0 0,2 3 0 15,0-3-224-15,-1 5-64 0,1 6 0 0,0-2 0 16,0 2-128-16,4 1-16 0,1 3-16 0,3-1 0 16,-2 2 80-16,5 0 16 0,3 0 0 0,3 4 0 0,3-3-176 15,3 5-16-15,2 0-16 0,2 3 0 0,2 0-176 16,2 2 0-16,3-1 0 0,6-1 128 0,-1-2-128 0,5 3 0 15,3 3 0-15,3 0 0 0,5-3 0 16,2 0 0-16,1-2 0 0,3 1 128 0,1 1-128 0,1-1 128 16,0-3-128-16,0 2 128 0,-4-1 32 0,-2-3 0 15,-4 1 0-15,-1-4 0 0,-4 0-160 0,-2-2 0 16,-6 0 0-16,-5-2 0 0,-1-2 0 0,-3-1 128 16,-5 1-128-16,-3 0 192 0,-6 0 0 0,-4 1 0 15,-6-1 0-15,-7-1 0 0,-3 3-16 0,-2-4 0 16,-2-2 0-16,0-1 0 0,-5-6 0 0,3 4 0 15,-3-6 0-15,4-2 0 0,2-3 16 0,3-3 16 0,3-4 0 16,3-5 0-16,3-5-80 0,5-3 0 0,6-7-128 16,7 0 192-16,5-4-192 0,6-3 128 0,7 3-128 0,6-5 0 15,2-2 0-15,7 2 0 0,4 2-128 0,4-1 128 16,3-2-160-16,3 0 160 0,0 0-128 0,6-1 128 16,3-2 0-16,0 4 0 0,-1-3 0 0,-5 1 0 15,-4-2 0-15,0 1 0 0,-6 3 0 0,-2-3 0 16,-6 1 272-16,-5 1-16 0,-6 2 0 0,-6-1 0 15,-5 2 208-15,-5 1 48 0,-3 4 0 0,-8 1 0 16,-4-5-208-16,-4 5-48 0,-2 4 0 0,-5 3 0 16,-4 3-256-16,-3 1 0 0,-4 0 0 0,2 6 0 31,4 3-288-31,-1 3-112 0,-1 1-32 0,4 0 0 0,3-1-2208 16,6 4-448-16,2 0-96 0</inkml:trace>
  <inkml:trace contextRef="#ctx0" brushRef="#br1" timeOffset="77023.06">12050 16448 13823 0,'0'0'608'0,"0"0"128"0,0 0-592 0,0 0-144 0,0 0 0 0,0 0 0 16,0 0 1088-16,0 0 176 0,0 0 32 0,-2 7 16 15,-2 2-384-15,1 1-80 0,0 2-16 0,0 1 0 16,-1 2 144-16,0 3 32 0,1 5 0 0,-3 4 0 16,3 8-48-16,-1 7-16 0,0 5 0 0,3 5 0 15,-3 6-352-15,1 9-64 0,0 5-16 0,1 9 0 0,-1 5-160 16,0 5-32-16,-1 5-16 0,0 0 0 0,1 7-112 0,0-1 0 15,0-5-16-15,2 1 0 0,-5 1 320 16,1-3 64-16,0-3 16 0,0-6 0 0,1-2 176 16,0-1 32-16,0-6 16 0,2-1 0 0,-2-5-256 0,0-7-48 15,0 0-16-15,0-9 0 0,-1-2-208 0,1-3-32 16,-1-6-16-16,0 0 0 0,-1 0-224 0,0-4 128 16,-1-6-128-16,2-4 0 0,0-2 0 0,2-1-240 15,1-8 32-15,1-5 0 16,-1-7-2720-16,2-8-528 0,0 0-128 0,3-16 0 0</inkml:trace>
  <inkml:trace contextRef="#ctx0" brushRef="#br1" timeOffset="77923.12">17454 16533 20271 0,'0'0'896'0,"0"0"192"15,-10-3-880-15,2 0-208 0,0 2 0 0,-1 0 0 0,1 1 1232 0,-1 1 208 16,0-1 32-16,-1 2 16 0,-1 5-528 0,-1 2-128 16,-4-2 0-16,1 3-16 0,1 3-80 0,0 2-16 15,0 7 0-15,2 0 0 0,-1-1 112 0,0 8 0 16,2 5 16-16,-1 5 0 0,1 4-240 0,2 9-48 15,1 11-16-15,2 3 0 0,0 7-288 0,-2 7-64 16,0 2-16-16,1 4 0 0,-1 3-16 0,0 4 0 16,0 2 0-16,-1 2 0 0,-4 2 96 0,3-6 32 0,-3-3 0 15,0-1 0-15,-1-4 160 0,2-5 16 0,-1 0 16 16,-2-5 0-16,-3-3-112 0,0-5-32 0,3-4 0 16,0 0 0-16,-1-5-176 0,1-3-32 0,1-3-128 0,0 1 192 15,0-4-192-15,1-4 0 0,3 1 0 0,-1-6 0 16,1-5-128-16,2-4-128 0,2-5-32 0,3-5 0 31,2-6-2656-31,2-4-544 0</inkml:trace>
  <inkml:trace contextRef="#ctx0" brushRef="#br1" timeOffset="78723.47">18680 17450 22111 0,'-12'-8'976'0,"12"8"208"0,-8-2-944 0,8 2-240 15,-8-5 0-15,8 5 0 0,0 0 1248 0,0 0 208 0,0 0 32 0,-7 1 16 16,7-1-496-16,-7 5-112 16,0 8 0-16,2 3-16 0,1 5-240 0,3 4-32 0,-3 7-16 15,4 2 0-15,0 6-48 0,0 4-16 0,0-1 0 0,0 7 0 16,0 1-144-16,0-1-16 0,0-1-16 0,-3 0 0 15,1 2-128-15,-1 0-32 0,-1-3 0 0,2-1 0 16,-6 0-192-16,3-6 144 0,-2 0-144 0,3-3 128 16,-1-4-128-16,0-2 0 0,0-3 0 0,-1-6 0 31,3-4-1424-31,-2-2-224 0,-1-1-32 0,1-7-8208 0,5-9-1632 0</inkml:trace>
  <inkml:trace contextRef="#ctx0" brushRef="#br1" timeOffset="78884.16">18284 18042 25791 0,'13'-6'2304'0,"7"0"-1856"0,4-5-448 0,5 4 0 15,8 0 1312-15,5 1 160 0,5 0 48 0,4 1 0 0,2-4-816 0,5 4-144 16,3 2-48-16,0-1 0 0,2-2-176 0,-4 2-32 16,-7 3-16-16,-4 1 0 15,-3 0-736-15,-6 0-160 0,-6 0-32 0,-1-1-13888 16</inkml:trace>
  <inkml:trace contextRef="#ctx0" brushRef="#br1" timeOffset="79530.03">20895 17064 20495 0,'-9'-13'896'0,"5"6"208"0,0 1-880 0,4 6-224 0,-5-8 0 0,5 8 0 0,-11-3 576 0,1 3 64 16,-1 0 0-16,0 1 16 0,1 1-16 0,-6 4-16 15,1 0 0-15,-3 0 0 0,-1 7-80 0,0 0-16 16,-1-1 0-16,-3 6 0 0,-1 3 48 0,-1 5 16 15,0 1 0-15,0 6 0 0,-2 4-16 0,-2 9-16 16,-3 3 0-16,0 7 0 0,2 3-352 0,-1 5-64 16,1 2-16-16,2 4 0 0,3 2-128 0,3-1 0 15,4-1 0-15,5-3 0 0,5-3 0 0,4-3 0 16,4-7 0-16,5-3 0 0,4-8 128 0,2 0-128 0,6-6 0 16,2-5 128-16,4-5 96 0,3-3 16 15,5-4 0-15,1-3 0 0,4-4 160 0,1-5 48 0,1-5 0 16,4-8 0-16,3-1 112 0,2-10 16 0,1-5 16 0,6-7 0 15,4-4-112-15,1-5-32 0,0-7 0 0,-3-2 0 16,-4-5-128-16,-3-2-16 0,-2-6-16 0,-7-4 0 16,1-7 336-16,-7-4 64 0,-4-6 16 0,-6 1 0 15,-5 2 32-15,-8 7 16 0,-3 7 0 0,-9 13 0 16,-7 6-272-16,-7 10-48 0,-9 5-16 0,-11 6 0 16,-8 5-224-16,-5 8-64 0,-9 1 0 15,-6 6 0-15,-7 6-384 0,0 0-64 0,2-3-32 0,4 2 0 16,6 3-2720-1,8-1-560-15</inkml:trace>
  <inkml:trace contextRef="#ctx0" brushRef="#br1" timeOffset="80559.78">22280 16397 17503 0,'0'0'768'0,"0"0"176"15,-9-12-752-15,3 4-192 0,6 8 0 0,0 0 0 0,-6-9 2272 0,6 9 416 16,0 0 96-16,0 0 16 0,0 0-1392 0,-9 10-256 15,-3 1-64-15,6 6-16 0,-3 9-464 0,3 4-96 16,-2 10 0-16,3 5-16 0,2 9-96 0,1 6-16 16,-1 7 0-16,0 10 0 0,-3 4 0 0,3 9-16 15,-2 9 0-15,1 3 0 0,-1 7-224 0,0 7-144 16,-2 3 192-16,3 1-192 0,-1 3 128 0,2-2-128 16,0-2 0-16,0-7 0 0,1-5 192 0,-1-7-64 15,1-5 0-15,-1-6-128 0,2-7 416 0,-2-3-32 0,-2-7 0 0,2-6 0 16,1-2-192-16,-2-6-64 15,1-3 0-15,-1-1 0 0,4 0-128 0,0-8-192 0,0-8 32 0,5-5-11216 16,0-3-2240 0</inkml:trace>
  <inkml:trace contextRef="#ctx0" brushRef="#br1" timeOffset="81270.67">27174 16292 15663 0,'-11'-9'688'0,"6"5"144"0,5 4-656 0,-7-4-176 0,0 1 0 0,7 3 0 16,-9-3 1376-16,9 3 240 0,-12-2 48 0,2 4 16 15,1-2-624-15,2 3-128 0,7-3-32 0,-11 3 0 16,0 1-128-16,5 5-48 0,-1-4 0 0,1 8 0 15,0-4 32-15,0 5 0 0,3 2 0 0,-2 2 0 16,1 1-112-16,1 3-32 0,1 6 0 0,-1 4 0 16,2 2-48-16,1 9-16 0,0 4 0 0,-3 7 0 15,2 7-208-15,1 2-32 0,0 7-16 0,0 8 0 16,-3 0-48-16,1 7-16 0,-2 3 0 0,0 2 0 0,0 3-48 16,-2 0-16-16,-1-1 0 0,0 3 0 0,0 0 96 0,-1-1 0 15,-1-1 16-15,0 1 0 0,-1-4 256 16,0 1 48-16,0-4 16 0,1-2 0 0,0-1 48 0,2-1 0 15,1-4 0-15,1-4 0 0,-1-2-80 0,2-1-16 16,0-4 0-16,1 0 0 0,0-1-224 0,0-5-64 16,3 1 0-16,-1-6 0 0,1-4-128 0,0-5-128 15,0-3 144-15,1-1-144 0,2-5 0 0,-1-4 0 16,1-6 0-16,1-1 0 16,-1-5-832-16,2-6-256 0,-1-5-48 0,-4-12-11616 15,0 0-2336-15</inkml:trace>
  <inkml:trace contextRef="#ctx0" brushRef="#br2" timeOffset="86011.86">12139 12270 17503 0,'0'0'768'0,"0"0"176"0,0 0-752 0,0 0-192 16,0 0 0-16,8-10 0 0,-8 10 672 0,9-7 96 16,-3-2 32-16,-6 9 0 0,6-8-96 0,-6 8-32 15,7-13 0-15,-3 6 0 0,-4 7-256 0,0-12-48 16,0 12-16-16,0 0 0 0,-3-13-192 0,-1 3-32 16,-3 3-128-16,0 0 192 0,-4 2-192 0,-2-2 0 15,-7-2 0-15,-3 0 0 0,-2 0 160 0,-3 0-160 0,-4 0 160 0,-1-2-160 16,-2 3 400-16,1-3-16 0,0 0 0 0,-1 0 0 15,0 1 0-15,1 1 0 0,-1 0 0 0,1 1 0 16,0 1-64-16,-5-2-32 0,-3 1 0 0,-2-1 0 16,-3 3-160-16,0-3-128 0,1 3 144 0,-3 1-144 15,0 7 0-15,-2 2 128 0,-1 4-128 0,-5 1 0 16,-5 3 0-16,-3 1 0 0,-2 1 0 0,1 1 0 16,-1 2 0-16,4 1 0 0,1 4 0 0,-2 3 0 15,-2-4 0-15,1 2-128 0,0 1 128 0,4 4 0 16,7 1 0-16,2 1 0 0,1 0-128 0,4 3 128 15,1-4 0-15,1 6 0 0,1 2 0 0,-1-3 0 16,3-2-128-16,2 3 128 0,0 5 0 0,5 2 0 16,2-2 0-16,2 1-128 0,5 7 128 0,1 1 0 15,3-1 0-15,0 4 0 0,2 3 0 0,3-1 0 16,3 2 0-16,3 3 0 0,0-2 0 0,4-1-160 0,2 2 160 16,3 1 0-16,4-2 0 0,2-2 0 0,1-2 0 0,6 2 0 15,3-1 128-15,3 0-128 0,0-2 0 0,4-1 0 16,3-2 0-16,4 0-128 0,5-2 128 0,6-3 0 15,6 3 0-15,4-7 0 0,3-9 0 0,2 1 0 16,-1-4 0-16,4 1 0 0,4-7 128 0,6-2-128 16,2-5 128-16,3-1-128 0,3-6 256 0,1 0-32 15,1-4 0-15,4-4 0 0,1-3 64 0,5-6 16 16,2-2 0-16,-2-6 0 0,0-3 0 0,0-4 0 16,4 2 0-16,0-3 0 0,1-6-48 0,-2-5-16 15,-4-4 0-15,1-1 0 0,-1 4-48 0,1-5-16 16,-2-5 0-16,-6 0 0 0,-4-4 64 0,-5-3 16 0,-4-3 0 15,-4-7 0-15,-2-5 224 0,-4-3 48 0,-6-3 16 16,-5 0 0-16,-6-6-64 0,-8 4-16 0,-6 1 0 0,-8 7 0 16,-7 6-144-16,-5 6-48 0,-6 3 0 0,-7 7 0 15,-7 5 0-15,-9 4 0 0,-11 4 0 0,-8 0 0 16,-8-1-272-16,-5 3 0 0,-3 7 0 0,-7 5 0 31,-6 1-608-31,-9 2-128 0,-12 1-32 0,-2 5-10496 0,-3 8-2096 0</inkml:trace>
  <inkml:trace contextRef="#ctx0" brushRef="#br2" timeOffset="87639.59">4211 12736 11055 0,'0'0'480'0,"0"0"112"0,0 0-464 0,0 0-128 0,0 0 0 0,0 0 0 16,0 0 1392-16,0 0 256 0,0 0 48 0,7 8 16 15,-7-8-640-15,8 9-128 0,-8-9-32 0,12 3 0 16,-1-1-112-16,2-2-32 0,0 0 0 0,2 2 0 15,3-1-256-15,2-2-64 0,3-4-16 0,2-1 0 16,7 3-176-16,4-1-48 0,-1 0 0 0,6 0 0 16,5-2-208-16,3 1 144 0,4 0-144 0,-1 1 128 15,-4-2-128-15,4 0 128 0,3 1-128 0,3 2 128 16,2-3 64-16,5 4 0 0,3-1 0 0,-1 2 0 16,-3-1 96-16,1-1 32 0,1-1 0 0,4 4 0 15,4 3-64-15,3-1 0 0,2 1 0 0,-2-2 0 0,0-1-80 0,1 1-32 16,-1 4 0-16,7 1 0 0,6-3-16 0,-2 0 0 15,-5 1 0-15,-1 0 0 0,1 2-128 16,6-2 192-16,6 1-192 0,-1 0 192 0,-6 1 16 0,5-2 16 16,2 0 0-16,3 3 0 0,1-1 0 0,-1 1 0 15,1 1 0-15,3-4 0 0,3-1-96 0,0 1-128 16,1 4 176-16,0-6-176 0,-1 1 144 0,5 0-144 16,2-1 0-16,-1 1 144 0,-1-3-144 0,3 1 0 15,6 1 0-15,-6 1 0 0,-3-2 0 0,0 2 128 16,2 1-128-16,0 2 0 0,0-1 0 0,1 3 0 0,-1 1 0 15,1-3 0-15,3 2 0 0,-4-3 0 16,-3 1 0-16,4 2 0 0,5-3 128 0,-3 0-128 0,-2 1 128 16,0-2-128-16,3 2 272 0,1 1-16 0,-4-4-16 0,2 4 0 15,1 2 32-15,0-4 16 0,-2 0 0 0,0 4 0 16,1-3-80-16,-1 3-16 0,7-4 0 0,-5 1 0 16,-3 2-192-16,4-3 176 0,0 2-176 0,0-2 160 15,-2-8-16-15,1 6 0 0,1 0 0 0,0-3 0 16,0-2-16-16,-1 1 0 0,-3-2 0 0,1 3 0 15,2 3-128-15,-4-6 0 0,-4-1 144 0,2 4-144 16,5 7 0-16,-4-5 0 0,0-2 0 0,0 1 128 16,0 1-128-16,1-1 0 0,-1 0 0 0,0 1 0 15,-3-1 0-15,3 0 0 0,3-1 0 0,-4 1 0 16,-3-1 0-16,1 5 128 0,3-3-128 0,-2-1 0 0,-1-1 0 16,1 3 0-16,-3 2 0 0,3-2 0 15,-1-3 0-15,-4 2 0 0,1 1 0 0,-1 1 128 0,4-2-128 16,-1-1 144-16,-3-2-144 0,3 1 160 0,-1 2-160 15,1-2 0-15,0-2 0 0,-3 2 0 0,-2 1 144 16,1 0-144-16,5 0 160 0,-4-1-160 0,-2-2 160 0,-3 2-160 16,-1 4 160-16,4-1-160 0,3-4 128 0,-3 1-128 15,-4 0 0-15,2 1 144 0,-1 3-144 0,-1-2 0 16,1-5 0-16,-3-1 0 0,-2 5 0 0,2 2 0 16,1-2 128-16,-2-1-128 0,-2-5 0 0,-4 4 0 15,-1 3 0-15,3 1 0 0,-1-6 0 0,-3 2 0 16,-1 0 0-16,-2 2 128 0,-4 3-128 0,7-1 0 15,-2-2 0-15,-3-1 0 0,-1 0 0 0,-1 2 0 16,-3 0 0-16,2 1 0 0,0 1 128 0,-2 1-128 0,1-2 0 16,-1-2 128-16,-3 0 16 0,-1 2 0 0,-4 1 0 0,4 1 0 15,1-1 0-15,-1-3 0 0,-1-1 0 0,-3 1 0 16,-1 3-144-16,-2 2 192 0,-3-1-192 16,2 1 192-16,0-1-192 0,-1 0 128 0,-7-3-128 0,-1 0 128 15,-3-4 0-15,-1 4-128 0,-2-1 192 0,-1 4-64 16,-1-3 48-16,0 4 0 0,0-3 0 0,-1 1 0 15,-2 1-32-15,-5 0 0 0,-3-3 0 0,-4 0 0 16,-4-2-144-16,-2 3 192 0,0 0-192 0,-4 4 192 16,-4-7-192-16,-3 1 0 0,-3 0 144 0,-2 2-144 15,-11-3 176-15,9 0-48 0,-9 0 0 0,0 0 0 16,0 0-128-16,0 0 0 0,0 0 0 0,0 0 128 16,-14 4-1408-1,-6-3-272-15,-5-1-64 0,-11-3-15776 0</inkml:trace>
  <inkml:trace contextRef="#ctx0" brushRef="#br2" timeOffset="88732.51">12196 6767 24879 0,'-3'10'2208'0,"0"1"-1760"0,2 7-448 0,0 4 0 15,1 4 0-15,0 1 0 0,-2 5 0 0,1 2 0 16,-2 3 128-16,3 2 160 0,0 5 32 0,-1-3 0 16,0 4 160-16,0-2 32 0,-1 4 16 0,0 3 0 15,-2 8-32-15,0 1-16 0,0 3 0 0,-1 5 0 16,-2 5-176-16,-1 5-48 0,-1 3 0 0,2 4 0 16,-5-6-256-16,-2 8 160 0,0 3-160 0,0 1 128 15,0 0-128-15,-2 1 0 0,-1-1 0 0,1-4 128 16,3 2-128-16,-2-3 0 0,-2-2 144 0,4 1-144 0,-2-3 304 15,2 2-16-15,1 2 0 0,-1 0 0 0,-1-2 0 0,0 1 0 16,-2 3 0-16,-1 0 0 0,-1-1-32 0,0 1-16 16,-1-1 0-16,-1 2 0 0,-2 3 16 0,1-1 16 15,-2-2 0-15,1 0 0 0,1 1 48 0,-1-1 0 16,0-7 0-16,2 4 0 0,-4 3-16 0,2 0 0 16,2-1 0-16,1 0 0 0,-3-9-112 0,2 6-32 15,-2 0 0-15,3 0 0 0,0 0-160 0,1 1 0 16,1-3 0-16,0 0 128 0,2 3-128 0,1-2 0 15,-1 1 0-15,1-2 128 0,0-4-128 0,1 2 0 16,-1 1 0-16,0-2 0 0,-3 0 0 0,2-1 0 16,1-1 0-16,-1 1 0 0,-2-3 128 0,2-2-128 15,0-3 0-15,0 1 128 0,1 1-128 0,0-2 0 0,-3-3 0 16,-1-5 0-16,1 0 0 0,-1-2 0 0,0 2 0 16,3 1 0-16,-2-6 0 0,2-1 0 0,-4-3 128 0,2-3-128 15,2-1 0-15,0-2 0 0,0 2 144 0,2-1-144 16,2-3 192-16,0 0-16 0,1-4-16 0,-3 2 0 15,5-1-32-15,-3 0 0 0,1 0 0 0,0-1 0 16,0-6-128-16,1 1 0 0,-1-1 144 0,2-2-144 16,1-3 0-16,0-2 128 0,1-3-128 0,3-1 0 15,-2-3 0-15,3-5 0 0,2-4-192 0,2-1 64 32,2 0-2016-32,4-4-400 0</inkml:trace>
  <inkml:trace contextRef="#ctx0" brushRef="#br2" timeOffset="90229.76">12641 16371 2751 0,'0'0'256'16,"0"0"-256"-16,-1-5 0 0,1 5 0 0,-1-10 2816 0,1 10 528 16,0-9 112-16,1 4 0 0,-1 5-1520 0,1-11-304 15,-1 11-64-15,2-7-16 0,-2-2-176 0,0 9-32 16,0 0-16-16,-2-9 0 0,1-1-240 0,1 10-64 15,0 0 0-15,0 0 0 0,0 0-240 0,0 0-48 16,3-7-16-16,-3 7 0 0,0 0-272 0,0 0-64 16,0 0-16-16,0 0 0 0,0 0-80 0,0 0-16 15,5 11 0-15,0 4 0 0,-1-2 48 0,-2 3 16 16,-2 3 0-16,0 4 0 0,0 6-16 0,-1 2-16 0,-2 3 0 0,1 9 0 16,-3 7-112-16,-2-2 0 0,-4 2-16 0,-2 1 0 15,-2-3-16-15,0-1 0 0,-1 1 0 0,0-2 0 16,-1-2 48-16,0-4 16 0,-1-2 0 0,1-1 0 15,-1-4-48-15,4-3-16 0,-2-3 0 0,3-1 0 16,2-6-160-16,2-2 128 0,1-1-128 0,6-4 128 16,-1-4-128-16,3-9 0 0,0 0 0 0,0 0 0 31,0 0-1264-31,14-4-176 0,-1-1-32 0,1-8-9264 0,4-3-1840 0</inkml:trace>
  <inkml:trace contextRef="#ctx0" brushRef="#br2" timeOffset="90581.17">13054 16446 20271 0,'0'0'1792'0,"0"0"-1424"15,0 0-368-15,0 0 0 0,9-3 752 0,-9 3 80 16,0 0 0-16,0 0 16 0,3 12 176 0,-2 2 16 16,-2 1 16-16,-2 3 0 0,-2 3-224 0,0 3-32 15,-2 6-16-15,-1-2 0 0,0 2 176 0,1 4 48 0,2 1 0 0,0 2 0 16,1-2-400-16,0 2-80 0,3 0-16 15,-1 0 0-15,2-2-368 0,3-2-144 0,-1-6 0 0,1 0 144 16,0-3-144-16,2-1-192 0,0-3 32 0,4-2 16 31,-1-1-1552-31,1-5-304 0,3 0-64 0,-5-5-11440 0</inkml:trace>
  <inkml:trace contextRef="#ctx0" brushRef="#br2" timeOffset="91048.92">12753 16849 13935 0,'0'0'608'0,"0"0"144"0,0 0-608 0,0 0-144 16,0 0 0-16,0 0 0 0,0 0 464 0,0 0 64 0,0 0 16 0,0 0 0 15,0 0 64-15,0 0 16 0,0 0 0 0,0 0 0 16,0 0 208-16,0 0 64 0,5 10 0 0,-5-10 0 15,0 0-128-15,0 0-32 0,10 6 0 0,-10-6 0 16,0 0-48-16,12 0-16 0,-12 0 0 0,13 0 0 16,-5 0 48-16,4 0 16 0,-2 0 0 0,3-1 0 15,1-2-64-15,1 2-16 0,2 1 0 0,0 0 0 16,2 0-128-16,3 0-16 0,2 0-16 0,-1 0 0 16,0 1-144-16,-1 3-32 0,-1 0 0 0,0 0 0 15,-2 1-192-15,-2 0-128 0,0-1 128 0,-3 0-128 16,-1-2 0-16,-2 2 0 0,-1 0-192 0,-10-4 64 31,12 2-1456-31,-3 0-272 0,-9-2-64 0</inkml:trace>
  <inkml:trace contextRef="#ctx0" brushRef="#br2" timeOffset="91548.91">13549 16427 2751 0,'0'0'256'0,"0"0"-256"0,-8-3 0 0,8 3 0 16,0 0 4224-16,0 0 816 0,0 0 144 0,0 0 48 16,0 0-3472-16,7-6-688 0,0-2-144 0,6 3-32 15,2 0-32-15,2 0-16 0,1-1 0 0,2 2 0 16,0 0-32-16,1 1-16 0,-4 5 0 0,0 0 0 16,-2 2-448-16,-1 5-96 0,-1 0 0 0,-3 6-16 15,-1 5-240-15,-3 3 0 0,-3 3 0 0,-3 2 0 16,-1 6 0-16,-7 2 0 0,-1 2 128 0,-5 1-128 15,-4 2 128-15,-6-4-128 0,-5 0 176 0,0-2-176 16,-6 1 224-16,1-2-64 0,-2-2-16 0,2-6 0 16,0 1 320-16,3-4 64 0,3-1 16 0,4-3 0 15,5-1-32-15,4-3 0 0,3-4 0 0,5-3 0 16,2 1-272-16,5-9-64 0,0 0-16 0,0 0 0 16,10 0-160-16,5-4 192 0,5 0-192 0,2-2 192 0,5-6-192 0,3 5 0 15,3-5 0-15,2 5 0 0,-2-2 0 0,0 2 0 16,-2-2-224-16,-3 4 80 15,-3 3-1808-15,-4 1-352 0,-2-1-80 0,-3 0-11632 0</inkml:trace>
  <inkml:trace contextRef="#ctx0" brushRef="#br2" timeOffset="91923.07">14048 16291 13823 0,'0'0'1216'0,"0"0"-960"0,0 0-256 0,0 0 0 16,0 0 1536-16,0 0 256 0,0 0 48 0,0 0 16 15,0 0-704-15,0 0-144 0,-6 5-32 0,1 5 0 16,-4-4-176-16,2 6-32 0,-1 0-16 0,-1 6 0 16,-1 3 0-16,0 4 0 0,-2 0 0 0,2 5 0 15,-1-1-64-15,0 1-16 0,0 0 0 0,1 0 0 0,2-3-352 0,1 1-80 16,0-5-16-16,3 0 0 0,2-4-224 0,1-3 128 16,-1-2-128-16,4 0 0 0,0-4 0 0,1-1 0 15,-3-9 0-15,0 0 0 0,0 0-368 0,9 4-16 16,-9-4 0-16,0 0 0 15,0 0-640-15,10 0-128 0,-10 0-16 0,0 0-16 16,0 0-1664-16,0 0-336 0,0 0-64 0</inkml:trace>
  <inkml:trace contextRef="#ctx0" brushRef="#br2" timeOffset="92285.29">13863 16764 5519 0,'0'0'496'0,"0"0"-496"15,0 0 0-15,0 0 0 0,0 0 2544 0,0 0 400 0,0 0 96 0,0 0 16 16,0 0-2240-16,-1 8-448 0,1-8-96 15,0 0-16-15,0 0 288 0,-2 8 48 0,2 2 16 0,0-10 0 16,0 0 160-16,0 0 16 0,0 0 16 0,0 0 0 16,3 9-32-16,-3-9-16 0,0 0 0 0,5 13 0 15,-5-13-176-15,3 13-48 0,-2-3 0 0,-1 2 0 16,0-3-176-16,0 3-32 0,0 2-16 0,0-3 0 16,0 1 16-16,1 2 16 0,-1-4 0 0,1 2 0 15,-1 1-32-15,2 0-16 0,-2-3 0 0,1 3 0 16,0-3-128-16,0 1-32 0,-1 1 0 0,2-2 0 15,0 1-128-15,1 3 0 0,-2-5 0 0,2 3 128 16,-3-12-128-16,3 10 0 0,1 0 0 0,1 0 0 16,0-3 128-16,-5-7-128 0,0 0 192 0,0 0-64 15,9 11 32-15,-1-5 0 0,-8-6 0 0,9 4 0 16,-9-4-32-16,10 1-128 0,-10-1 192 0,13 0-64 0,-13 0-128 0,10-3 0 16,0-1 144-16,0-2-144 0,-1-1 0 15,-1 3 0-15,-1-3 0 0,1 0 0 16,-8 7-592-16,10-6-48 0,0-4 0 0,-2 3 0 15,-2-1-1840-15,-1 1-368 0</inkml:trace>
  <inkml:trace contextRef="#ctx0" brushRef="#br2" timeOffset="92531.55">13756 16785 25391 0,'0'0'1120'0,"0"0"240"0,0 0-1088 0,0 0-272 0,0 0 0 0,0 0 0 16,0 0 1168-16,17 3 176 0,2-3 48 0,-2 0 0 16,5-5-384-16,4 2-80 0,1 1-16 0,4-1 0 15,3-2-368-15,4-1-80 0,2 0-16 0,2-2 0 16,0 0-256-16,0 0-48 0,-4-2-16 0,-4 4-10656 15,-1-3-2144-15</inkml:trace>
  <inkml:trace contextRef="#ctx0" brushRef="#br2" timeOffset="95750.95">14957 16780 7359 0,'0'0'656'0,"0"0"-528"0,0 0-128 0,0 0 0 15,0 0 2336-15,0 0 432 0,0 0 96 0,0 0 16 16,0 0-1248-16,0 0-240 0,0 0-48 0,0 0-16 15,0 0-144-15,0 0-32 0,0 0 0 0,0 0 0 0,0 0-112 0,0 0-16 16,13 4-16-16,-2 0 0 0,1-3-144 0,2-1-32 16,-1 0 0-16,2 0 0 0,1 0-256 0,3 1-64 15,2 0-16-15,2 1 0 0,-4-1-304 0,1 2-64 16,-2-2-128-16,-3 3 192 0,0-1-192 0,-2 0 0 16,-1-2-144-16,-2 2 144 15,-1-3-1792-15,-9 0-272 0,0 0-48 0</inkml:trace>
  <inkml:trace contextRef="#ctx0" brushRef="#br2" timeOffset="96142.45">15431 16342 15999 0,'0'0'704'0,"0"0"160"0,3-11-688 0,-3 11-176 0,0 0 0 0,6-6 0 16,-6 6 1296-16,0 0 240 0,0 0 32 0,0 0 16 16,0 0-208-16,0 0-32 0,0 0-16 0,0 0 0 15,4 10-288-15,-1 4-48 0,-5 4-16 0,1 1 0 16,0 0-48-16,0 3-16 0,-2 2 0 0,1-1 0 15,-1 0-336-15,0 2-80 0,2-2-16 0,0 1 0 16,2 0-256-16,-1-3-48 0,1-4-16 0,2-1 0 0,0-4 0 16,2 1 0-16,1-2 0 0,0-3 0 0,5 0 16 0,0-2 0 15,2-3 0-15,1-1 0 0,0-2-32 0,1-1 0 16,1 0 0-16,1-2 0 0,-1-1-144 0,0-3 0 16,0 0 0-16,1-3 0 15,-1 0-1232-15,0-4-288 0,-2 0-48 0,-3-3-8544 16,-1 0-1696-16</inkml:trace>
  <inkml:trace contextRef="#ctx0" brushRef="#br2" timeOffset="96368.47">15758 16353 20271 0,'0'0'1792'0,"0"0"-1424"16,0 0-368-16,-7 3 0 0,7-3 1648 0,-11 7 256 0,5 2 48 15,0 2 16-15,1 3-816 0,-1 4-176 0,0 3-16 0,0-1-16 16,-1 3 0-16,1 5 0 0,1 0 0 0,0 4 0 15,-1-1-240-15,0 4-64 0,0-1 0 0,0 0 0 16,1 2-336-16,2-2-80 0,1-2-16 0,0 1 0 16,2-1-208-16,2-2 0 0,0-4 0 0,2 2 0 15,0-4-176-15,-2-1-80 0,1-2 0 0,-1-2-16 32,0-1-1264-32,-1-4-240 0,-1 1-48 0,0-3-7808 0,0-12-1568 0</inkml:trace>
  <inkml:trace contextRef="#ctx0" brushRef="#br2" timeOffset="96625.35">15837 16866 27935 0,'0'0'1232'0,"0"0"256"0,0 0-1184 0,0 0-304 16,0 0 0-16,0 0 0 0,0 0 720 0,13 2 96 15,2-2 16-15,0-2 0 0,2 1-128 0,0-3-32 16,1-1 0-16,0 2 0 0,1-3-384 0,0 4-80 16,-2-1-16-16,1-2 0 15,-1 1-1424-15,1 1-304 0,-3 0-48 0</inkml:trace>
  <inkml:trace contextRef="#ctx0" brushRef="#br2" timeOffset="97153.87">16363 16516 16575 0,'-11'0'736'0,"3"0"160"0,-1 0-720 0,-1 3-176 0,-3 0 0 0,2 1 0 16,-4 2 1968-16,-1 2 352 0,0-3 80 0,1 5 16 16,1 0-1280-16,-3 4-256 0,1 0-48 0,3-1-16 15,3 0-96-15,3 1-16 0,2 0 0 0,4-3 0 0,1 2 16 0,4-1 0 16,2-1 0-16,3 1 0 0,1 5-336 0,3-2-80 16,2-3-16-16,2 2 0 15,-2 2-288-15,3-1 128 0,-4 2-128 0,2-2 0 0,-3 0 144 0,0 2-144 16,-3 2 0-16,-3-1 144 0,-1-3 48 0,-3 3 16 15,0-2 0-15,-3 2 0 0,-3 0 48 0,-2-2 0 16,-2-2 0-16,-3 2 0 0,-3-4 32 0,-2 1 16 16,-3 1 0-16,-1 0 0 0,-2-3-64 0,0-2-16 15,-3 2 0-15,3-6 0 0,1-2-96 0,2 0-128 16,3 0 176-16,2-3-176 0,3-4 128 0,2-1-128 16,3 0 0-16,1-3 0 0,4 8 0 0,0-8 0 15,2-3 0-15,5 2 0 0,1-4 0 0,2 1 0 16,5 1-176-16,3-1 176 0,3-6-176 0,1 1 176 0,4 0-160 15,-2-1 160-15,0 0-192 0,-2-1 48 0,2 0 16 0,-4 1 0 16,-2-1 128-16,0 0 0 0,-2 0 0 0,-2-5 0 16,-1-2 0-16,-3 0 0 0,-1 0 128 0,0 3-128 15,-3-3 192-15,-3 1-16 0,-4-1-16 0,-2 4 0 16,-1 3-160-16,-1 3 160 0,-1 2-160 0,-3 3 160 16,-2-1-160-16,0 4 0 0,2-1 0 0,1 4 0 15,-1 1-256-15,2-1-48 0,7 5 0 0,0 0 0 16,-6-4-2224-1,6 4-448-15,0 0-96 0</inkml:trace>
  <inkml:trace contextRef="#ctx0" brushRef="#br2" timeOffset="97436.51">16734 16293 19343 0,'0'0'1728'0,"-6"-4"-1392"0,6 4-336 0,0 0 0 0,0 0 2672 0,0 0 464 15,-8 0 80-15,8 0 32 0,0 0-1776 0,-6 11-336 16,0 3-80-16,-2 1-16 0,2 0-256 0,-1 4-48 16,0 4-16-16,-3 6 0 0,1 0-80 0,0 5-32 15,-1-1 0-15,-1 5 0 0,1 2-112 0,-1 2-32 16,-1-4 0-16,2 4 0 0,3 3-208 0,0-4-32 16,1-2-16-16,1-2 0 0,5-4-80 0,0-1-128 15,4-6 176-15,1 0-176 0,2-6 0 0,3-1 0 16,2-4 0-16,1 1 0 0,2-5 0 0,3-1-304 0,1-3 48 0,1-2 0 31,2-4-512-31,-3-4-112 0,-1-4-16 0,-2-1 0 16,-1-4-2368-16,-3-2-464 0</inkml:trace>
  <inkml:trace contextRef="#ctx0" brushRef="#br2" timeOffset="97591.47">16370 16844 12895 0,'-23'1'1152'0,"10"-1"-928"0,2-3-224 0,3 0 0 16,8 3 5296-16,0 0 1008 0,0 0 208 0,6-7 32 15,3 3-4480-15,8-3-896 0,2 0-176 0,6 1-32 16,3-5-368-16,5 3-64 0,4-3-16 0,1 4 0 16,7-3-304-16,4 4-64 0,5-3-16 0,-1 2 0 15,-1-2-1056-15,-5 2-224 0,-7-3-32 0,-5 2-16384 16</inkml:trace>
  <inkml:trace contextRef="#ctx0" brushRef="#br2" timeOffset="99553.53">12617 18224 18431 0,'-14'3'816'0,"14"-3"160"0,-7 0-784 0,7 0-192 15,0 0 0-15,0 0 0 0,0 0 1152 0,0 0 192 16,0 0 48-16,0 0 0 0,0 0-640 0,8-2-128 0,5 0-32 16,0-2 0-16,1-1 352 0,0 0 64 0,1 0 16 0,2-4 0 15,0 2-144-15,4-1-32 0,0 1 0 0,1 3 0 16,0 1-208-16,-3 1-32 0,0 5-16 0,0 1 0 16,-1 2-336-16,-3 5-80 0,-1-3-16 0,-1 6 0 15,-2 4-160-15,-2 3 128 0,-5 5-128 0,-4-1 128 16,-3 4-128-16,-2 1 192 0,-5 1-192 0,-2 3 192 15,-2-1 0-15,-2 1 0 0,-2-2 0 0,0-3 0 16,2 1 64-16,-3-3 0 0,-2 0 16 0,2-3 0 16,2 3 336-16,0-7 64 0,2-2 16 0,2-2 0 15,4-2 128-15,0-2 16 0,5-2 16 0,4-10 0 16,0 0-448-16,0 0-80 0,0 0-32 0,9 5 0 16,2-1-96-16,3-4 0 0,3-4-16 0,4 1 0 15,3 2-176-15,2-1 160 0,4-5-160 0,3 3 160 0,2 2-160 16,4 1 0-16,4-1 0 0,-1-1 0 0,-2-4-176 15,0 2-16-15,-2 1 0 0,-1 2 0 16,-4-3-2096-16,-1 1-416 0,-3-1-96 0</inkml:trace>
  <inkml:trace contextRef="#ctx0" brushRef="#br2" timeOffset="102822.57">27458 17909 11967 0,'-12'-2'1072'0,"4"2"-864"16,0-2-208-16,-1 2 0 0,1 0 1824 0,8 0 320 16,-9 0 64-16,9 0 16 0,0 0-832 0,0 0-176 15,0 0-16-15,0 0-16 0,0 0-96 0,0 0 0 16,14-1-16-16,4-1 0 0,5 2-144 0,4-2-32 16,3-1 0-16,6-2 0 0,3 0-192 0,8 1-32 0,4-1-16 0,0 0 0 15,2 0-320-15,-3 3-64 0,-5-4-16 0,0 1 0 16,-2 2-256-16,-1 0 128 0,0 3-128 0,-6 0 0 15,-3 0 0-15,-3 3-256 0,-3-1 32 0,-5 2 0 32,-5 1-2224-32,-5-1-448 0</inkml:trace>
  <inkml:trace contextRef="#ctx0" brushRef="#br2" timeOffset="103011.27">27520 18370 36575 0,'0'0'1616'0,"0"0"336"0,0 0-1568 0,0 0-384 0,0 0 0 0,11 12 0 15,6-7 912-15,7-2 112 0,6-1 0 0,9-5 16 16,6-1-384-16,5 1-80 0,6-5 0 0,-3 2-16 0,-1-5-320 0,2 4-64 16,3-3-16-16,1 2 0 15,2 2-1056-15,0-3-224 0,-2 4-32 0,-2-4-10864 16,-2 2-2160-16</inkml:trace>
  <inkml:trace contextRef="#ctx0" brushRef="#br1" timeOffset="112462.63">14473 17338 17215 0,'0'0'768'0,"0"0"144"0,0 0-720 0,0 0-192 0,0 0 0 0,-6-5 0 15,6 5 896-15,-5-5 128 0,1-1 48 0,4 6 0 16,0 0-64-16,0 0-16 0,0 0 0 0,0 0 0 15,0 0-96-15,0 0-32 0,0 0 0 0,0 0 0 0,0 0-224 0,9-4-64 16,-9 4 0-16,12 4 0 0,1 2-80 0,1 0-32 16,0 6 0-16,1-1 0 0,4 3-144 0,0 4-48 15,-1 2 0-15,-1 3 0 0,-1 0 16 0,1 0 0 16,-1 0 0-16,1 1 0 0,-2-4 64 0,2 1 16 16,-3 0 0-16,0 0 0 0,-2 0 0 0,1-2 0 15,1-2 0-15,0-1 0 0,-1-2-32 0,-1 1 0 16,1-2 0-16,0 1 0 0,1-4-80 0,-3 3-32 15,-1 0 0-15,-1-4 0 0,1 2-32 0,-2-5-16 16,0 3 0-16,-2-4 0 0,-6-5 0 0,8 9 0 16,-8-9 0-16,7 10 0 0,-2-2-176 0,-5-8 192 15,0 0-192-15,6 9 192 0,-6-9-16 0,0 0 0 16,5 8 0-16,-5-8 0 0,0 0-176 0,0 0 0 0,0 0 0 16,0 0 0-16,0 0 0 0,0 0 0 0,0 0 0 0,0 0 0 15,0 0 0-15,0 0 0 0,0 0 0 0,0 0 0 16,0 0 0-16,0 0 0 0,0 0 128 0,0 0-128 15,0 0 0-15,0 0 128 0,0 0-128 0,0 0 128 16,0 0-128-16,0 0-256 0,0 0 64 0,0 0 16 31,0 0-1232-31,0 0-256 0,0 0-64 0,-9-2-14384 0</inkml:trace>
  <inkml:trace contextRef="#ctx0" brushRef="#br1" timeOffset="113621.1">14145 18069 11807 0,'0'0'512'0,"0"0"128"0,0 0-512 0,0 0-128 0,0 0 0 0,0 0 0 16,0 0 1152-16,0 0 224 0,0 0 32 0,0 0 16 16,0 0-144-16,0 0-16 0,0 0-16 0,0 0 0 15,0 0-384-15,10-5-80 0,-1 0-16 0,0-3 0 16,1 2-224-16,-1-4-48 0,4 1-16 0,-4-3 0 15,2 2 48-15,1-3 16 0,-1-1 0 0,0 0 0 16,2 0-32-16,1-1-16 0,0 0 0 0,3-2 0 16,-1 0-112-16,1 0-32 0,-3 2 0 0,0 0 0 15,0-1-128-15,2 2-32 0,1 0 0 0,-1 0 0 16,1 0 32-16,-1 3 0 0,1-3 0 0,-2 3 0 0,2 0-96 0,0 0 0 16,0-1-128-16,-1 2 192 0,2-2 0 0,1 1-16 15,-1-1 0-15,0-1 0 0,0 4-48 0,-1-2 0 16,0 1 0-16,-2 1 0 0,-1 0 0 0,0 0 0 15,-2 0 0-15,-1 1 0 0,2 2 64 0,-3-3 0 16,1 3 0-16,0-3 0 0,0 2 32 0,2 1 16 16,-1-3 0-16,2 3 0 0,-3-3-64 0,-1 4-16 15,0-2 0-15,0-1 0 0,3-1-32 0,-2 0 0 16,-1 2 0-16,1 0 0 0,-2-1 48 0,2 1 0 16,-5-1 0-16,4 3 0 0,-2-4 64 0,0 3 16 15,-8 6 0-15,0 0 0 0,0 0-112 0,0 0-16 16,0 0 0-16,0 0 0 0,0 0 0 0,0 0 0 0,0 0 0 0,0 0 0 15,0 0 112-15,0 0 16 0,0 0 0 0,0 0 0 16,0 0-64-16,0 0 0 0,0 0 0 0,0 0 0 16,0 0-64-16,0 0-128 0,0 0 176 0,0 0-176 15,0 0 0-15,0 0 0 0,-8 7 0 0,8-7 0 16,-6 9 0-16,6-9-144 0,-5 6-16 0,5-6 0 31,-7 9-2592-31,7-9-512 0</inkml:trace>
  <inkml:trace contextRef="#ctx0" brushRef="#br0" timeOffset="144535.97">19416 10163 7359 0,'-12'2'656'0,"-2"2"-528"15,0 3-128-15,0-4 0 0,-3 2 1376 0,3 2 240 16,-1-1 48-16,4 2 16 0,-3 1-784 0,1-3-176 16,0 2-16-16,0-2-16 0,1 0-16 0,0 3 0 15,0-4 0-15,0 4 0 0,2-2 208 0,0-2 32 16,1 1 16-16,3-1 0 0,-1-1-112 0,7-4-32 15,0 0 0-15,0 0 0 0,-2 10-224 0,2-10-48 16,0 0-16-16,7 8 0 0,3 1 240 0,6-6 48 16,-1 0 16-16,7-3 0 0,3 0-112 0,7 0-32 15,3 0 0-15,5-4 0 0,6-2-304 0,1-1-64 0,0 1-16 0,1-3 0 16,1 2-80-16,1-2 0 0,0 2-16 0,0-2 0 16,3 2-48-16,-3 0 0 0,3 0 0 0,-6 2 0 15,-4 2-128-15,-5 1 0 0,-8-1 0 0,-2 2 0 16,-3 0 128-16,-6 1-128 0,-7 0 0 0,-12 0 128 15,0 0-128-15,0 0 0 0,-9 6 0 0,-3-1 0 16,-5 1 0-16,-3 5-192 0,-7-4 32 0,-7 3 16 16,-8-3 144-16,-5 2 0 0,-4-4 0 0,-1 0 0 15,-1 1 0-15,-1-1 0 0,-4-1 0 0,-1 1 0 16,1 0 0-16,1-1 224 0,-2-3-48 0,4 1-16 16,3-1 32-16,7-1 0 0,5 1 0 0,5-1 0 15,7 0 48-15,7 0 16 0,6 0 0 0,5 0 0 16,10 0 80-16,0 0 32 0,0 0 0 0,6-5 0 15,8-1 96-15,5-3 32 0,8 2 0 0,8 0 0 0,9 0-496 0,4-3 128 16,5 1-128-16,3-1 0 0,-1 1 0 0,2-1 0 16,0 3 0-16,1-4 0 0,-3 4 0 15,-1-2 0-15,-5 5 128 0,-3 0-128 0,0 0 0 0,-8-2 128 16,-7 5-128-16,-6-1 0 0,-6 1 128 0,-5 1-128 16,-14 0 0-16,0 0 0 0,0 0 0 0,0 0-128 15,0 0-16-15,-9-1 0 16,-2-2-1616-16,-2 2-320 0,0-3-64 0,2-1-7968 15,1 1-1600-15</inkml:trace>
  <inkml:trace contextRef="#ctx0" brushRef="#br0" timeOffset="145205.67">21549 9620 17503 0,'-5'-18'1552'0,"3"8"-1232"0,-2 3-320 0,-1-1 0 16,1 3 1040-16,-2 1 160 0,-2-2 16 0,-1 2 16 15,-4-1-80-15,-4-3 0 0,-5-1-16 0,-2 4 0 16,-3 0-432-16,-2 4-64 0,-3 0-32 0,-1 2 0 15,-2 1-160-15,-2 5-48 0,0-1 0 0,1 5 0 0,1 1-32 16,-2 4-16-16,-1 4 0 0,1 4 0 16,-1 2-352-16,3 4 144 0,2 1-144 0,4-1 0 0,4-1 0 0,6-2 0 15,1-1 0-15,8 3 0 0,3-2 192 0,6 4-192 16,5-6 192-16,5 4-192 0,2 1 528 0,4 3 0 16,4 1 0-16,6 0 0 0,3 1-224 0,3 1-48 15,-1 6-16-15,3-1 0 0,1-4-112 0,0-2-128 16,-2 1 176-16,-1 0-176 0,-2-1 160 0,-1 2-160 15,-5 0 128-15,-2 0-128 0,-3 0 128 0,-3 1-128 16,-5 2 0-16,-1-4 128 0,-4-4-128 0,-1-2 0 16,-1-3 0-16,-6 1 0 0,2-8 128 0,-3 1-128 15,-2-2 0-15,-2-1 128 0,-1-3-128 0,-1-1 160 16,0-5-160-16,-3 0 160 0,-3-1 256 0,-1 1 48 16,3-4 16-16,0-5 0 0,-1-5-112 0,0-6-32 0,-2 1 0 15,2-4 0-15,0-4-144 0,2-2-16 0,2-7-16 0,2-6 0 16,4-5-32-16,3-3-128 0,5-2 192 0,1-5-64 15,6-6-128-15,2 1 192 0,5-3-192 0,3 3 192 16,5 0-192-16,4 5 0 0,3 7 0 0,2 2 0 16,5-2 0-16,4 8 0 0,6 3 0 0,2 6 0 15,2-2 0-15,0 3 160 0,1-2-160 0,-1 5 160 16,-2 2-160-16,-3 3 160 16,-6 2-160-16,-1-2 160 0,-5-3-160 0,-7 0 0 0,-8 0 0 0,-3-1 128 15,-8-1 128-15,-2 1 0 0,-8 0 16 0,-4-2 0 16,-3 1 16-16,-6 1 0 0,-6-1 0 0,-4 1 0 15,-4-1-160-15,-3 1-128 0,-6 0 192 0,0 0-192 16,0-1 0-16,-4 1-256 0,0-1 32 0,-2-2 0 16,0 0-1936-16,-4 1-384 15,-2-6-80-15</inkml:trace>
  <inkml:trace contextRef="#ctx0" brushRef="#br0" timeOffset="146063.82">11832 4602 18431 0,'-12'0'1632'0,"-1"0"-1312"0,5-1-320 0,8 1 0 15,-11 1 400-15,11-1 16 0,-7 2 0 0,7-2 0 16,-7 9 48-16,7-9 16 0,-1 8 0 0,1-8 0 16,4 13 32-16,2-6 16 0,4 2 0 0,3-4 0 15,4 2 208-15,3 0 32 0,5-2 16 0,3 2 0 16,7 0-16-16,4-2 0 0,-1 3 0 0,6-4 0 15,3-5-224-15,1-3-48 0,1 1-16 0,0 1 0 16,0-1-96-16,3 2 0 0,2 0-16 0,-1-1 0 16,1 0-96-16,-1-2-16 0,-5 0 0 0,1 0 0 15,-2 2 80-15,-4-1 16 0,-2-1 0 0,-1 3 0 16,-4-1-80-16,1 0-16 0,-2 2 0 0,-2 0 0 0,2-1-256 16,-5 1 0-16,-3-1 0 0,1 1 0 0,0 0 0 0,-4 0 0 15,-4 0 128-15,-2 1-128 16,-4-2-2112-16,-1 0-496 0</inkml:trace>
  <inkml:trace contextRef="#ctx0" brushRef="#br0" timeOffset="146821.51">14092 4636 7359 0,'-14'2'320'0,"14"-2"80"0,-9 2-400 0,9-2 0 16,0 0 0-16,-9 5 0 0,9-5 1920 0,0 0 288 16,0 0 64-16,0 0 16 0,0 0-1360 0,5 10-272 15,-5-10-48-15,9 9-16 0,0 0-16 0,2-3 0 0,2 2 0 0,2-3 0 16,2-1-128-16,3 0-48 0,2 2 0 0,-1-1 0 15,2 2-128-15,1 0-16 0,0-3-16 0,3 1 0 16,1 0-48-16,5-1 0 0,0-1 0 0,3-3 0 16,2 0 128-16,4 0 0 0,4 0 16 0,2 0 0 15,3-4 112-15,-3-1 32 0,2 0 0 0,1-1 0 16,2-4 96-16,3 4 0 0,1-3 16 0,5 1 0 16,6 1-160-16,-1-5-48 0,0 0 0 0,1-4 0 15,-1-1-128-15,3-4-48 0,3-2 0 0,2 2 0 16,2-6-80-16,-1 3 0 0,1-3-128 0,-1 1 192 15,-1-5-48-15,4-1-16 0,2 3 0 0,0-3 0 16,-2 2 0-16,-1-2-128 0,1-2 192 0,-1 1-64 16,4 0-128-16,-1-2 128 0,-1-3-128 0,-2-1 128 15,-5-7-128-15,1 4 128 0,0-2-128 0,-4 2 128 16,3 2 256-16,-5-4 32 0,-2-2 16 0,-2-1 0 0,-5 6 96 16,0-2 32-16,-5 1 0 0,-2 4 0 0,-1 2-176 0,-4 1-16 15,-2 3-16-15,-2 1 0 0,-4 2-144 0,-3 1-16 16,-7 5-16-16,-3 3 0 0,-6-2-176 0,-3 1 160 15,-5 2-160-15,0 6 160 0,-3 3-160 0,-4 4 128 16,-5 6-128-16,1-11 128 0,-1 11-368 0,0 0-80 16,0 0 0-16,-8-3-16128 0</inkml:trace>
  <inkml:trace contextRef="#ctx0" brushRef="#br2" timeOffset="154231.67">15157 18546 9215 0,'0'0'816'0,"0"0"-656"16,0 0-160-16,0 0 0 0,0 0 2944 0,10 2 544 15,1 1 112-15,3-2 32 0,3-1-1856 0,2-1-368 16,1-2-80-16,3 1-16 0,1 2-96 0,2-3-32 15,-2-2 0-15,3 1 0 0,-1 0-176 0,1 2-48 16,0-2 0-16,-2 1 0 0,-1 0-320 0,-2 1-64 0,-2 1 0 0,1 2-16 16,-6-1-368-16,0 2-192 0,-2-2 192 0,-2 1-192 15,1 1 0-15,-12-2-144 0,0 0-16 0,0 0 0 32,0 0-1440-32,0 0-272 0,0 0-64 0</inkml:trace>
  <inkml:trace contextRef="#ctx0" brushRef="#br2" timeOffset="154797.85">16239 18232 24879 0,'-8'-11'2208'0,"4"1"-1760"0,-2 0-448 0,-1 0 0 0,1 4 192 0,-3-3-32 15,-1 1-16-15,-5 2 0 0,-3 2 528 16,-1 1 96-16,0 2 32 0,-5 1 0 0,0 3-160 0,-2 4-48 16,2 1 0-16,-1 5 0 0,-1-3-176 0,2 1-32 15,2 3-16-15,3-1 0 0,3 3-112 0,3 0 0 16,3-2-16-16,2 2 0 0,3-2-240 0,3 0 176 16,3 0-176-16,4 1 160 0,4 1 160 0,4-2 16 15,2 1 16-15,5 0 0 0,6 2 16 0,0-1 0 16,6-1 0-16,1 3 0 0,-1 1-224 0,1 0-144 15,-3-1 192-15,-2 2-192 0,-2 3 128 0,-6-1-128 16,-2-2 0-16,-3 1 0 0,-6-2 160 0,-1 0-160 16,-6 0 128-16,-3-3-128 0,-4 0 256 0,-5-1-16 0,-4 0-16 15,-5-1 0-15,-7-1 160 0,-2-3 16 0,-2-1 16 0,-1 0 0 16,1 0-128-16,-1 0-32 0,2-6 0 16,2 1 0-16,3-3 16 0,4-1 0 0,2 0 0 15,4-3 0-15,3-4 48 0,3-3 0 0,3 4 0 0,2-4 0 16,3 1-192-16,6-5-128 0,4 0 192 0,6-2-192 15,6 1 128-15,2-6-128 0,4-5 0 0,2 3 0 16,2-2 160-16,3 2-160 0,-1 0 128 0,1-2-128 16,1-1 176-16,0 0-48 0,-2 0-128 0,-4 3 192 15,-5-1 432-15,-5 3 80 0,-4 0 0 0,-5 5 16 16,-5-1-16-16,-2 3-16 0,-4 1 0 0,-3-2 0 16,-4 0-192-16,-5 0-48 0,-3 1 0 0,-4 2 0 15,-5 0-160-15,-3 0-32 0,-6 3-16 0,-3-3 0 16,0-1-240-16,-4 3-160 0,-1-4 32 0,-2 4 0 15,-1 1-864-15,1 4-160 0,-1-6-48 0,-1 6-12816 16,-4-1-2560-16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8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6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8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7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4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7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5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0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363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customXml" Target="../ink/ink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.xml"/><Relationship Id="rId13" Type="http://schemas.openxmlformats.org/officeDocument/2006/relationships/image" Target="../media/image21.png"/><Relationship Id="rId3" Type="http://schemas.openxmlformats.org/officeDocument/2006/relationships/image" Target="../media/image280.png"/><Relationship Id="rId7" Type="http://schemas.openxmlformats.org/officeDocument/2006/relationships/image" Target="../media/image8.png"/><Relationship Id="rId12" Type="http://schemas.openxmlformats.org/officeDocument/2006/relationships/image" Target="../media/image290.png"/><Relationship Id="rId2" Type="http://schemas.openxmlformats.org/officeDocument/2006/relationships/image" Target="../media/image5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7.xml"/><Relationship Id="rId11" Type="http://schemas.openxmlformats.org/officeDocument/2006/relationships/image" Target="../media/image10.png"/><Relationship Id="rId5" Type="http://schemas.openxmlformats.org/officeDocument/2006/relationships/image" Target="../media/image75.png"/><Relationship Id="rId15" Type="http://schemas.openxmlformats.org/officeDocument/2006/relationships/customXml" Target="../ink/ink50.xml"/><Relationship Id="rId10" Type="http://schemas.openxmlformats.org/officeDocument/2006/relationships/customXml" Target="../ink/ink49.xml"/><Relationship Id="rId4" Type="http://schemas.openxmlformats.org/officeDocument/2006/relationships/customXml" Target="../ink/ink46.xml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13" Type="http://schemas.openxmlformats.org/officeDocument/2006/relationships/image" Target="../media/image21.png"/><Relationship Id="rId3" Type="http://schemas.openxmlformats.org/officeDocument/2006/relationships/image" Target="../media/image260.png"/><Relationship Id="rId7" Type="http://schemas.openxmlformats.org/officeDocument/2006/relationships/image" Target="../media/image8.png"/><Relationship Id="rId12" Type="http://schemas.openxmlformats.org/officeDocument/2006/relationships/image" Target="../media/image2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.xml"/><Relationship Id="rId11" Type="http://schemas.openxmlformats.org/officeDocument/2006/relationships/image" Target="../media/image10.png"/><Relationship Id="rId5" Type="http://schemas.openxmlformats.org/officeDocument/2006/relationships/image" Target="../media/image75.png"/><Relationship Id="rId15" Type="http://schemas.openxmlformats.org/officeDocument/2006/relationships/image" Target="../media/image33.png"/><Relationship Id="rId10" Type="http://schemas.openxmlformats.org/officeDocument/2006/relationships/customXml" Target="../ink/ink54.xml"/><Relationship Id="rId4" Type="http://schemas.openxmlformats.org/officeDocument/2006/relationships/customXml" Target="../ink/ink51.xml"/><Relationship Id="rId9" Type="http://schemas.openxmlformats.org/officeDocument/2006/relationships/image" Target="../media/image9.png"/><Relationship Id="rId14" Type="http://schemas.openxmlformats.org/officeDocument/2006/relationships/customXml" Target="../ink/ink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21.png"/><Relationship Id="rId18" Type="http://schemas.openxmlformats.org/officeDocument/2006/relationships/image" Target="../media/image35.png"/><Relationship Id="rId3" Type="http://schemas.openxmlformats.org/officeDocument/2006/relationships/image" Target="../media/image280.png"/><Relationship Id="rId7" Type="http://schemas.openxmlformats.org/officeDocument/2006/relationships/image" Target="../media/image8.png"/><Relationship Id="rId12" Type="http://schemas.openxmlformats.org/officeDocument/2006/relationships/image" Target="../media/image290.png"/><Relationship Id="rId17" Type="http://schemas.openxmlformats.org/officeDocument/2006/relationships/customXml" Target="../ink/ink61.xml"/><Relationship Id="rId2" Type="http://schemas.openxmlformats.org/officeDocument/2006/relationships/image" Target="../media/image5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Relationship Id="rId11" Type="http://schemas.openxmlformats.org/officeDocument/2006/relationships/image" Target="../media/image10.png"/><Relationship Id="rId5" Type="http://schemas.openxmlformats.org/officeDocument/2006/relationships/image" Target="../media/image75.png"/><Relationship Id="rId15" Type="http://schemas.openxmlformats.org/officeDocument/2006/relationships/customXml" Target="../ink/ink60.xml"/><Relationship Id="rId10" Type="http://schemas.openxmlformats.org/officeDocument/2006/relationships/customXml" Target="../ink/ink59.xml"/><Relationship Id="rId4" Type="http://schemas.openxmlformats.org/officeDocument/2006/relationships/customXml" Target="../ink/ink56.xml"/><Relationship Id="rId9" Type="http://schemas.openxmlformats.org/officeDocument/2006/relationships/image" Target="../media/image9.pn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4.xml"/><Relationship Id="rId13" Type="http://schemas.openxmlformats.org/officeDocument/2006/relationships/image" Target="../media/image21.png"/><Relationship Id="rId3" Type="http://schemas.openxmlformats.org/officeDocument/2006/relationships/image" Target="../media/image260.png"/><Relationship Id="rId7" Type="http://schemas.openxmlformats.org/officeDocument/2006/relationships/image" Target="../media/image8.png"/><Relationship Id="rId12" Type="http://schemas.openxmlformats.org/officeDocument/2006/relationships/image" Target="../media/image2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3.xml"/><Relationship Id="rId11" Type="http://schemas.openxmlformats.org/officeDocument/2006/relationships/image" Target="../media/image10.png"/><Relationship Id="rId5" Type="http://schemas.openxmlformats.org/officeDocument/2006/relationships/image" Target="../media/image75.png"/><Relationship Id="rId15" Type="http://schemas.openxmlformats.org/officeDocument/2006/relationships/image" Target="../media/image36.png"/><Relationship Id="rId10" Type="http://schemas.openxmlformats.org/officeDocument/2006/relationships/customXml" Target="../ink/ink65.xml"/><Relationship Id="rId4" Type="http://schemas.openxmlformats.org/officeDocument/2006/relationships/customXml" Target="../ink/ink62.xml"/><Relationship Id="rId9" Type="http://schemas.openxmlformats.org/officeDocument/2006/relationships/image" Target="../media/image9.png"/><Relationship Id="rId14" Type="http://schemas.openxmlformats.org/officeDocument/2006/relationships/customXml" Target="../ink/ink6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customXml" Target="../ink/ink68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9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customXml" Target="../ink/ink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customXml" Target="../ink/ink7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customXml" Target="../ink/ink7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customXml" Target="../ink/ink4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610.png"/><Relationship Id="rId9" Type="http://schemas.openxmlformats.org/officeDocument/2006/relationships/customXml" Target="../ink/ink5.xml"/><Relationship Id="rId14" Type="http://schemas.openxmlformats.org/officeDocument/2006/relationships/customXml" Target="../ink/ink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75.xm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7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9.xml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1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0.png"/><Relationship Id="rId3" Type="http://schemas.openxmlformats.org/officeDocument/2006/relationships/image" Target="../media/image1.png"/><Relationship Id="rId7" Type="http://schemas.openxmlformats.org/officeDocument/2006/relationships/customXml" Target="../ink/ink10.xml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120.png"/><Relationship Id="rId9" Type="http://schemas.openxmlformats.org/officeDocument/2006/relationships/customXml" Target="../ink/ink11.xml"/><Relationship Id="rId14" Type="http://schemas.openxmlformats.org/officeDocument/2006/relationships/customXml" Target="../ink/ink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customXml" Target="../ink/ink8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png"/><Relationship Id="rId4" Type="http://schemas.openxmlformats.org/officeDocument/2006/relationships/customXml" Target="../ink/ink8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9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0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0.png"/><Relationship Id="rId3" Type="http://schemas.openxmlformats.org/officeDocument/2006/relationships/image" Target="../media/image1.png"/><Relationship Id="rId7" Type="http://schemas.openxmlformats.org/officeDocument/2006/relationships/customXml" Target="../ink/ink16.xml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140.png"/><Relationship Id="rId9" Type="http://schemas.openxmlformats.org/officeDocument/2006/relationships/customXml" Target="../ink/ink17.xml"/><Relationship Id="rId14" Type="http://schemas.openxmlformats.org/officeDocument/2006/relationships/customXml" Target="../ink/ink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1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customXml" Target="../ink/ink21.xml"/><Relationship Id="rId12" Type="http://schemas.openxmlformats.org/officeDocument/2006/relationships/image" Target="../media/image10.png"/><Relationship Id="rId17" Type="http://schemas.openxmlformats.org/officeDocument/2006/relationships/customXml" Target="../ink/ink25.xml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5" Type="http://schemas.openxmlformats.org/officeDocument/2006/relationships/customXml" Target="../ink/ink24.xml"/><Relationship Id="rId10" Type="http://schemas.openxmlformats.org/officeDocument/2006/relationships/image" Target="../media/image9.png"/><Relationship Id="rId4" Type="http://schemas.openxmlformats.org/officeDocument/2006/relationships/image" Target="../media/image160.png"/><Relationship Id="rId9" Type="http://schemas.openxmlformats.org/officeDocument/2006/relationships/customXml" Target="../ink/ink22.xml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customXml" Target="../ink/ink27.xml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21.png"/><Relationship Id="rId3" Type="http://schemas.openxmlformats.org/officeDocument/2006/relationships/image" Target="../media/image220.png"/><Relationship Id="rId7" Type="http://schemas.openxmlformats.org/officeDocument/2006/relationships/image" Target="../media/image8.png"/><Relationship Id="rId12" Type="http://schemas.openxmlformats.org/officeDocument/2006/relationships/image" Target="../media/image230.png"/><Relationship Id="rId17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9.xml"/><Relationship Id="rId11" Type="http://schemas.openxmlformats.org/officeDocument/2006/relationships/image" Target="../media/image10.png"/><Relationship Id="rId5" Type="http://schemas.openxmlformats.org/officeDocument/2006/relationships/image" Target="../media/image75.png"/><Relationship Id="rId15" Type="http://schemas.openxmlformats.org/officeDocument/2006/relationships/image" Target="../media/image26.png"/><Relationship Id="rId10" Type="http://schemas.openxmlformats.org/officeDocument/2006/relationships/customXml" Target="../ink/ink31.xml"/><Relationship Id="rId4" Type="http://schemas.openxmlformats.org/officeDocument/2006/relationships/customXml" Target="../ink/ink28.xml"/><Relationship Id="rId9" Type="http://schemas.openxmlformats.org/officeDocument/2006/relationships/image" Target="../media/image9.png"/><Relationship Id="rId14" Type="http://schemas.openxmlformats.org/officeDocument/2006/relationships/customXml" Target="../ink/ink3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.xml"/><Relationship Id="rId13" Type="http://schemas.openxmlformats.org/officeDocument/2006/relationships/image" Target="../media/image21.png"/><Relationship Id="rId3" Type="http://schemas.openxmlformats.org/officeDocument/2006/relationships/image" Target="../media/image240.png"/><Relationship Id="rId7" Type="http://schemas.openxmlformats.org/officeDocument/2006/relationships/image" Target="../media/image8.png"/><Relationship Id="rId12" Type="http://schemas.openxmlformats.org/officeDocument/2006/relationships/image" Target="../media/image250.png"/><Relationship Id="rId17" Type="http://schemas.openxmlformats.org/officeDocument/2006/relationships/image" Target="../media/image29.png"/><Relationship Id="rId2" Type="http://schemas.openxmlformats.org/officeDocument/2006/relationships/image" Target="../media/image5.png"/><Relationship Id="rId16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5.xml"/><Relationship Id="rId11" Type="http://schemas.openxmlformats.org/officeDocument/2006/relationships/image" Target="../media/image10.png"/><Relationship Id="rId5" Type="http://schemas.openxmlformats.org/officeDocument/2006/relationships/image" Target="../media/image75.png"/><Relationship Id="rId15" Type="http://schemas.openxmlformats.org/officeDocument/2006/relationships/image" Target="../media/image28.png"/><Relationship Id="rId10" Type="http://schemas.openxmlformats.org/officeDocument/2006/relationships/customXml" Target="../ink/ink37.xml"/><Relationship Id="rId4" Type="http://schemas.openxmlformats.org/officeDocument/2006/relationships/customXml" Target="../ink/ink34.xml"/><Relationship Id="rId9" Type="http://schemas.openxmlformats.org/officeDocument/2006/relationships/image" Target="../media/image9.png"/><Relationship Id="rId14" Type="http://schemas.openxmlformats.org/officeDocument/2006/relationships/customXml" Target="../ink/ink3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21.png"/><Relationship Id="rId3" Type="http://schemas.openxmlformats.org/officeDocument/2006/relationships/image" Target="../media/image260.png"/><Relationship Id="rId7" Type="http://schemas.openxmlformats.org/officeDocument/2006/relationships/image" Target="../media/image8.png"/><Relationship Id="rId12" Type="http://schemas.openxmlformats.org/officeDocument/2006/relationships/image" Target="../media/image270.png"/><Relationship Id="rId17" Type="http://schemas.openxmlformats.org/officeDocument/2006/relationships/image" Target="../media/image31.png"/><Relationship Id="rId2" Type="http://schemas.openxmlformats.org/officeDocument/2006/relationships/image" Target="../media/image5.png"/><Relationship Id="rId16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1.xml"/><Relationship Id="rId11" Type="http://schemas.openxmlformats.org/officeDocument/2006/relationships/image" Target="../media/image10.png"/><Relationship Id="rId5" Type="http://schemas.openxmlformats.org/officeDocument/2006/relationships/image" Target="../media/image75.png"/><Relationship Id="rId15" Type="http://schemas.openxmlformats.org/officeDocument/2006/relationships/image" Target="../media/image30.png"/><Relationship Id="rId10" Type="http://schemas.openxmlformats.org/officeDocument/2006/relationships/customXml" Target="../ink/ink43.xml"/><Relationship Id="rId4" Type="http://schemas.openxmlformats.org/officeDocument/2006/relationships/customXml" Target="../ink/ink40.xml"/><Relationship Id="rId9" Type="http://schemas.openxmlformats.org/officeDocument/2006/relationships/image" Target="../media/image9.png"/><Relationship Id="rId14" Type="http://schemas.openxmlformats.org/officeDocument/2006/relationships/customXml" Target="../ink/ink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05"/>
            <a:ext cx="11887200" cy="988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DB5ED-1D7B-4BF0-9358-08D275A6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03" y="918748"/>
            <a:ext cx="3301373" cy="12290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22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72491C-FFBC-45A8-8B20-AA99CE5F8A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EE5D42-75F5-4B0E-8568-207BF864986A}"/>
                  </a:ext>
                </a:extLst>
              </p14:cNvPr>
              <p14:cNvContentPartPr/>
              <p14:nvPr/>
            </p14:nvContentPartPr>
            <p14:xfrm>
              <a:off x="234360" y="514440"/>
              <a:ext cx="11624040" cy="7255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EE5D42-75F5-4B0E-8568-207BF86498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5000" y="505080"/>
                <a:ext cx="11642760" cy="72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31BE289-0408-4228-B005-BA38CBD5E7C2}"/>
                  </a:ext>
                </a:extLst>
              </p14:cNvPr>
              <p14:cNvContentPartPr/>
              <p14:nvPr/>
            </p14:nvContentPartPr>
            <p14:xfrm>
              <a:off x="2369160" y="568080"/>
              <a:ext cx="9021960" cy="4361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31BE289-0408-4228-B005-BA38CBD5E7C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59800" y="558720"/>
                <a:ext cx="9040680" cy="438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0350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blipFill>
                <a:blip r:embed="rId3"/>
                <a:stretch>
                  <a:fillRect t="-22951" r="-649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/5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CB300E4A-D5DC-4C30-B022-B35CB0CCB43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20454882">
            <a:off x="8189668" y="4371904"/>
            <a:ext cx="1659699" cy="1759907"/>
          </a:xfrm>
          <a:prstGeom prst="ellipse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35459E6-7AE0-4C87-AE5C-437D5A74C63C}"/>
                  </a:ext>
                </a:extLst>
              </p14:cNvPr>
              <p14:cNvContentPartPr/>
              <p14:nvPr/>
            </p14:nvContentPartPr>
            <p14:xfrm>
              <a:off x="491400" y="443520"/>
              <a:ext cx="10900080" cy="6627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35459E6-7AE0-4C87-AE5C-437D5A74C63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2040" y="434160"/>
                <a:ext cx="10918800" cy="66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7330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CB69C3-3A08-4962-98C9-EE18594FE089}"/>
              </a:ext>
            </a:extLst>
          </p:cNvPr>
          <p:cNvCxnSpPr>
            <a:cxnSpLocks/>
          </p:cNvCxnSpPr>
          <p:nvPr/>
        </p:nvCxnSpPr>
        <p:spPr>
          <a:xfrm flipV="1">
            <a:off x="7629099" y="3886200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7B2B9-284F-4F46-86D6-66A6A0090B31}"/>
              </a:ext>
            </a:extLst>
          </p:cNvPr>
          <p:cNvCxnSpPr>
            <a:cxnSpLocks/>
          </p:cNvCxnSpPr>
          <p:nvPr/>
        </p:nvCxnSpPr>
        <p:spPr>
          <a:xfrm flipV="1">
            <a:off x="9030269" y="3886200"/>
            <a:ext cx="1282573" cy="12999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8B52C-1699-41E2-AEA8-6E8769B7E4CD}"/>
              </a:ext>
            </a:extLst>
          </p:cNvPr>
          <p:cNvCxnSpPr>
            <a:cxnSpLocks/>
          </p:cNvCxnSpPr>
          <p:nvPr/>
        </p:nvCxnSpPr>
        <p:spPr>
          <a:xfrm flipH="1" flipV="1">
            <a:off x="7626822" y="3906674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EC9E5-8AFD-48E0-939F-884E6028CAC3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97C6545-C93E-4F16-B575-C383F6909B56}"/>
                  </a:ext>
                </a:extLst>
              </p14:cNvPr>
              <p14:cNvContentPartPr/>
              <p14:nvPr/>
            </p14:nvContentPartPr>
            <p14:xfrm>
              <a:off x="674640" y="1027440"/>
              <a:ext cx="10012320" cy="5000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97C6545-C93E-4F16-B575-C383F6909B5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5280" y="1018080"/>
                <a:ext cx="10031040" cy="501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3444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47064"/>
              </a:xfrm>
              <a:prstGeom prst="rect">
                <a:avLst/>
              </a:prstGeom>
              <a:blipFill>
                <a:blip r:embed="rId3"/>
                <a:stretch>
                  <a:fillRect t="-22951" r="-649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/5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11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CB300E4A-D5DC-4C30-B022-B35CB0CCB43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20454882">
            <a:off x="8189668" y="4371904"/>
            <a:ext cx="1659699" cy="1759907"/>
          </a:xfrm>
          <a:prstGeom prst="ellipse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219A34E-343A-42E6-86B2-32F7BC05396B}"/>
              </a:ext>
            </a:extLst>
          </p:cNvPr>
          <p:cNvCxnSpPr>
            <a:cxnSpLocks/>
          </p:cNvCxnSpPr>
          <p:nvPr/>
        </p:nvCxnSpPr>
        <p:spPr>
          <a:xfrm flipV="1">
            <a:off x="8998426" y="4117075"/>
            <a:ext cx="1519449" cy="113048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F24674-5652-4B9B-B22B-F425BE74BE59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A214D34-BCEC-4572-BE9F-B5F83AE4B5CD}"/>
              </a:ext>
            </a:extLst>
          </p:cNvPr>
          <p:cNvCxnSpPr>
            <a:cxnSpLocks/>
          </p:cNvCxnSpPr>
          <p:nvPr/>
        </p:nvCxnSpPr>
        <p:spPr>
          <a:xfrm flipH="1">
            <a:off x="8451900" y="5254093"/>
            <a:ext cx="546525" cy="1806349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4ACD00F-AD7D-41C7-AEAB-B6F8D07ACB5F}"/>
              </a:ext>
            </a:extLst>
          </p:cNvPr>
          <p:cNvCxnSpPr>
            <a:cxnSpLocks/>
          </p:cNvCxnSpPr>
          <p:nvPr/>
        </p:nvCxnSpPr>
        <p:spPr>
          <a:xfrm>
            <a:off x="8998425" y="5254093"/>
            <a:ext cx="1519449" cy="1073121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CA78C3-33D5-4ECC-BEAC-377C4FE8F22B}"/>
              </a:ext>
            </a:extLst>
          </p:cNvPr>
          <p:cNvCxnSpPr>
            <a:cxnSpLocks/>
          </p:cNvCxnSpPr>
          <p:nvPr/>
        </p:nvCxnSpPr>
        <p:spPr>
          <a:xfrm flipH="1" flipV="1">
            <a:off x="7060442" y="5232665"/>
            <a:ext cx="1937983" cy="2142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25D2FBC-13C2-4841-8452-87BBD38C1974}"/>
              </a:ext>
            </a:extLst>
          </p:cNvPr>
          <p:cNvCxnSpPr>
            <a:cxnSpLocks/>
          </p:cNvCxnSpPr>
          <p:nvPr/>
        </p:nvCxnSpPr>
        <p:spPr>
          <a:xfrm flipH="1" flipV="1">
            <a:off x="8311487" y="3487723"/>
            <a:ext cx="686938" cy="17663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D70C2E7-88E0-4959-89FB-8A23D78FC028}"/>
                  </a:ext>
                </a:extLst>
              </p14:cNvPr>
              <p14:cNvContentPartPr/>
              <p14:nvPr/>
            </p14:nvContentPartPr>
            <p14:xfrm>
              <a:off x="1080" y="974520"/>
              <a:ext cx="10640880" cy="5433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D70C2E7-88E0-4959-89FB-8A23D78FC02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-8280" y="965160"/>
                <a:ext cx="10659600" cy="54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94FBEE0-B2A2-441F-90DC-13ACAB4A72DB}"/>
                  </a:ext>
                </a:extLst>
              </p14:cNvPr>
              <p14:cNvContentPartPr/>
              <p14:nvPr/>
            </p14:nvContentPartPr>
            <p14:xfrm>
              <a:off x="6897960" y="5189760"/>
              <a:ext cx="127440" cy="121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94FBEE0-B2A2-441F-90DC-13ACAB4A72D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88600" y="5180400"/>
                <a:ext cx="146160" cy="1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354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CB69C3-3A08-4962-98C9-EE18594FE089}"/>
              </a:ext>
            </a:extLst>
          </p:cNvPr>
          <p:cNvCxnSpPr>
            <a:cxnSpLocks/>
          </p:cNvCxnSpPr>
          <p:nvPr/>
        </p:nvCxnSpPr>
        <p:spPr>
          <a:xfrm flipV="1">
            <a:off x="7629099" y="3886200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67B2B9-284F-4F46-86D6-66A6A0090B31}"/>
              </a:ext>
            </a:extLst>
          </p:cNvPr>
          <p:cNvCxnSpPr>
            <a:cxnSpLocks/>
          </p:cNvCxnSpPr>
          <p:nvPr/>
        </p:nvCxnSpPr>
        <p:spPr>
          <a:xfrm flipV="1">
            <a:off x="9030269" y="3886200"/>
            <a:ext cx="1282573" cy="1299949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8B52C-1699-41E2-AEA8-6E8769B7E4CD}"/>
              </a:ext>
            </a:extLst>
          </p:cNvPr>
          <p:cNvCxnSpPr>
            <a:cxnSpLocks/>
          </p:cNvCxnSpPr>
          <p:nvPr/>
        </p:nvCxnSpPr>
        <p:spPr>
          <a:xfrm flipH="1" flipV="1">
            <a:off x="7626822" y="3906674"/>
            <a:ext cx="2711888" cy="2696570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CEC9E5-8AFD-48E0-939F-884E6028CAC3}"/>
              </a:ext>
            </a:extLst>
          </p:cNvPr>
          <p:cNvCxnSpPr>
            <a:cxnSpLocks/>
          </p:cNvCxnSpPr>
          <p:nvPr/>
        </p:nvCxnSpPr>
        <p:spPr>
          <a:xfrm>
            <a:off x="8998426" y="5247564"/>
            <a:ext cx="2529385" cy="0"/>
          </a:xfrm>
          <a:prstGeom prst="line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015CCB-1D27-48BB-83CC-B85427E2B650}"/>
                  </a:ext>
                </a:extLst>
              </p14:cNvPr>
              <p14:cNvContentPartPr/>
              <p14:nvPr/>
            </p14:nvContentPartPr>
            <p14:xfrm>
              <a:off x="7479000" y="3744360"/>
              <a:ext cx="3046680" cy="3036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015CCB-1D27-48BB-83CC-B85427E2B65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69640" y="3735000"/>
                <a:ext cx="3065400" cy="305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840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BBB1E7-4708-4CF2-ADBF-6FC8B21F4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2"/>
            <a:ext cx="11887200" cy="774559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42DDEF2-AA07-418D-A275-B6BB19371642}"/>
                  </a:ext>
                </a:extLst>
              </p14:cNvPr>
              <p14:cNvContentPartPr/>
              <p14:nvPr/>
            </p14:nvContentPartPr>
            <p14:xfrm>
              <a:off x="1904040" y="733320"/>
              <a:ext cx="9577080" cy="6797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42DDEF2-AA07-418D-A275-B6BB193716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4680" y="723960"/>
                <a:ext cx="9595800" cy="68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669F221-A455-4E9D-A809-ED01ADD4C837}"/>
                  </a:ext>
                </a:extLst>
              </p14:cNvPr>
              <p14:cNvContentPartPr/>
              <p14:nvPr/>
            </p14:nvContentPartPr>
            <p14:xfrm>
              <a:off x="423000" y="852120"/>
              <a:ext cx="11022480" cy="6764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669F221-A455-4E9D-A809-ED01ADD4C8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640" y="842760"/>
                <a:ext cx="11041200" cy="678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72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46EBEB-87B5-4A01-BF78-4CBFEB0F2BB6}"/>
                  </a:ext>
                </a:extLst>
              </p14:cNvPr>
              <p14:cNvContentPartPr/>
              <p14:nvPr/>
            </p14:nvContentPartPr>
            <p14:xfrm>
              <a:off x="343080" y="1044360"/>
              <a:ext cx="11253600" cy="5862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46EBEB-87B5-4A01-BF78-4CBFEB0F2B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720" y="1035000"/>
                <a:ext cx="11272320" cy="588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8670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9589D6D-C42C-422F-B168-CF87B3D02037}"/>
                  </a:ext>
                </a:extLst>
              </p14:cNvPr>
              <p14:cNvContentPartPr/>
              <p14:nvPr/>
            </p14:nvContentPartPr>
            <p14:xfrm>
              <a:off x="26640" y="1008000"/>
              <a:ext cx="10984680" cy="614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9589D6D-C42C-422F-B168-CF87B3D020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80" y="998640"/>
                <a:ext cx="11003400" cy="615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838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35BE060-8B8E-4393-A5FA-817DEEE50D98}"/>
                  </a:ext>
                </a:extLst>
              </p14:cNvPr>
              <p14:cNvContentPartPr/>
              <p14:nvPr/>
            </p14:nvContentPartPr>
            <p14:xfrm>
              <a:off x="218160" y="8640"/>
              <a:ext cx="11673000" cy="7741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35BE060-8B8E-4393-A5FA-817DEEE50D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800" y="-720"/>
                <a:ext cx="11691720" cy="776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570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3644B6-FB63-45D7-836C-C92492D3E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464"/>
            <a:ext cx="11887200" cy="9491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6B33FC-8156-41F3-9337-5A950064B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30"/>
          <a:stretch/>
        </p:blipFill>
        <p:spPr>
          <a:xfrm>
            <a:off x="4259702" y="2592200"/>
            <a:ext cx="7370148" cy="48865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171459-C736-4BD6-8EB2-3A9A288CE97A}"/>
                  </a:ext>
                </a:extLst>
              </p14:cNvPr>
              <p14:cNvContentPartPr/>
              <p14:nvPr/>
            </p14:nvContentPartPr>
            <p14:xfrm>
              <a:off x="100080" y="191520"/>
              <a:ext cx="11552400" cy="704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171459-C736-4BD6-8EB2-3A9A288CE9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720" y="182160"/>
                <a:ext cx="11571120" cy="706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521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B07C87-44E1-4974-8E8A-EEF6600C6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9837"/>
            <a:ext cx="11887200" cy="50527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554BB02-2DB0-43D5-BA5E-1B4FA2E07FDA}"/>
                  </a:ext>
                </a:extLst>
              </p14:cNvPr>
              <p14:cNvContentPartPr/>
              <p14:nvPr/>
            </p14:nvContentPartPr>
            <p14:xfrm>
              <a:off x="311760" y="1875960"/>
              <a:ext cx="11067480" cy="3012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554BB02-2DB0-43D5-BA5E-1B4FA2E07F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2400" y="1866600"/>
                <a:ext cx="11086200" cy="303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408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277646" cy="7886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70C600D-0AE6-4E11-991E-BE481AB35AD3}"/>
                  </a:ext>
                </a:extLst>
              </p14:cNvPr>
              <p14:cNvContentPartPr/>
              <p14:nvPr/>
            </p14:nvContentPartPr>
            <p14:xfrm>
              <a:off x="138600" y="906840"/>
              <a:ext cx="11598840" cy="5096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70C600D-0AE6-4E11-991E-BE481AB35A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240" y="897480"/>
                <a:ext cx="11617560" cy="511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E3F0B30-B065-4EEE-A3F8-DEED97244CCE}"/>
                  </a:ext>
                </a:extLst>
              </p14:cNvPr>
              <p14:cNvContentPartPr/>
              <p14:nvPr/>
            </p14:nvContentPartPr>
            <p14:xfrm>
              <a:off x="587520" y="942480"/>
              <a:ext cx="10760040" cy="3945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E3F0B30-B065-4EEE-A3F8-DEED97244CC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8160" y="933120"/>
                <a:ext cx="10778760" cy="396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06321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AE2194-33B4-4C55-B93E-01AF6F5D0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2620"/>
            <a:ext cx="11887200" cy="454715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DB53132-6D7A-428D-B528-266DA632C552}"/>
                  </a:ext>
                </a:extLst>
              </p14:cNvPr>
              <p14:cNvContentPartPr/>
              <p14:nvPr/>
            </p14:nvContentPartPr>
            <p14:xfrm>
              <a:off x="1124280" y="2306880"/>
              <a:ext cx="8361360" cy="2336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DB53132-6D7A-428D-B528-266DA632C55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4920" y="2297520"/>
                <a:ext cx="8380080" cy="23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2912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BE3B5B-5E3E-4057-AE7E-98C0D0FF12AB}"/>
              </a:ext>
            </a:extLst>
          </p:cNvPr>
          <p:cNvSpPr/>
          <p:nvPr/>
        </p:nvSpPr>
        <p:spPr>
          <a:xfrm>
            <a:off x="151002" y="366505"/>
            <a:ext cx="118033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Determine (without solving the problem) an interval in which the solution of the given initial value problem is certain to exist and be unique.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/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1 − 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1 + </m:t>
                          </m:r>
                          <m:sSup>
                            <m:sSup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′′′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3200" i="1" dirty="0" err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dirty="0" err="1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 err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 − 5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sz="32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rad>
                      <m:r>
                        <a:rPr lang="en-US" sz="3200" b="0" i="1" dirty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3200" i="1" dirty="0">
                          <a:latin typeface="Cambria Math" panose="02040503050406030204" pitchFamily="18" charset="0"/>
                        </a:rPr>
                        <m:t>(0) = 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46DA1B-AA91-4C25-98D0-05667A2E74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73080"/>
                <a:ext cx="11954311" cy="6805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3C2D55-AC80-41C9-A163-C6297AC37380}"/>
                  </a:ext>
                </a:extLst>
              </p14:cNvPr>
              <p14:cNvContentPartPr/>
              <p14:nvPr/>
            </p14:nvContentPartPr>
            <p14:xfrm>
              <a:off x="1095120" y="2675160"/>
              <a:ext cx="10078920" cy="753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3C2D55-AC80-41C9-A163-C6297AC373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5760" y="2665800"/>
                <a:ext cx="10097640" cy="7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213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37CF3-7D30-46DE-A89A-06853230E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48" y="147153"/>
            <a:ext cx="11501306" cy="463800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347EB4-75E8-4B14-8D26-5D14F29582E8}"/>
                  </a:ext>
                </a:extLst>
              </p14:cNvPr>
              <p14:cNvContentPartPr/>
              <p14:nvPr/>
            </p14:nvContentPartPr>
            <p14:xfrm>
              <a:off x="122040" y="1508760"/>
              <a:ext cx="10723680" cy="5447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347EB4-75E8-4B14-8D26-5D14F29582E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2680" y="1499400"/>
                <a:ext cx="10742400" cy="54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1109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79ADBB-1BD2-4D81-BCC0-2006FBEA2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696"/>
            <a:ext cx="11887200" cy="68634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5C841D6-8D39-4984-9E1C-779E5BD94281}"/>
                  </a:ext>
                </a:extLst>
              </p14:cNvPr>
              <p14:cNvContentPartPr/>
              <p14:nvPr/>
            </p14:nvContentPartPr>
            <p14:xfrm>
              <a:off x="246600" y="-64800"/>
              <a:ext cx="11464920" cy="71658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5C841D6-8D39-4984-9E1C-779E5BD942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240" y="-74160"/>
                <a:ext cx="11483640" cy="718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4697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1BF9C-DDF4-4618-8DDA-5AF51FF8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976"/>
            <a:ext cx="11887200" cy="56963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4F6193-0DA6-44F9-B007-C159A2A3CCC6}"/>
                  </a:ext>
                </a:extLst>
              </p14:cNvPr>
              <p14:cNvContentPartPr/>
              <p14:nvPr/>
            </p14:nvContentPartPr>
            <p14:xfrm>
              <a:off x="189360" y="2339280"/>
              <a:ext cx="11548440" cy="4867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4F6193-0DA6-44F9-B007-C159A2A3CC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000" y="2329920"/>
                <a:ext cx="11567160" cy="48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9769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58F76E-EF08-47FD-9D69-31A287B5C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581"/>
            <a:ext cx="11887200" cy="443543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98EC982-1242-4810-9E54-7F46D17BBBA9}"/>
                  </a:ext>
                </a:extLst>
              </p14:cNvPr>
              <p14:cNvContentPartPr/>
              <p14:nvPr/>
            </p14:nvContentPartPr>
            <p14:xfrm>
              <a:off x="902520" y="1270800"/>
              <a:ext cx="9922320" cy="2401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98EC982-1242-4810-9E54-7F46D17BBB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160" y="1261440"/>
                <a:ext cx="9941040" cy="24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4203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0E99B8-BAEB-4E36-8560-D0DDF0041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93" y="401896"/>
            <a:ext cx="11039912" cy="49673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C40E35B-1FEE-40F3-BC76-45C40ED8B128}"/>
                  </a:ext>
                </a:extLst>
              </p14:cNvPr>
              <p14:cNvContentPartPr/>
              <p14:nvPr/>
            </p14:nvContentPartPr>
            <p14:xfrm>
              <a:off x="290880" y="865080"/>
              <a:ext cx="11372040" cy="6314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C40E35B-1FEE-40F3-BC76-45C40ED8B12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520" y="855720"/>
                <a:ext cx="11390760" cy="633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9218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450"/>
          <a:stretch/>
        </p:blipFill>
        <p:spPr>
          <a:xfrm>
            <a:off x="0" y="92278"/>
            <a:ext cx="12150224" cy="65769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11249638" y="4504890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1E51FB9-C544-4FCB-A740-531A7A713CC5}"/>
                  </a:ext>
                </a:extLst>
              </p14:cNvPr>
              <p14:cNvContentPartPr/>
              <p14:nvPr/>
            </p14:nvContentPartPr>
            <p14:xfrm>
              <a:off x="1142640" y="663840"/>
              <a:ext cx="9001440" cy="6211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1E51FB9-C544-4FCB-A740-531A7A713C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3280" y="654480"/>
                <a:ext cx="9020160" cy="622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5879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41"/>
          <a:stretch/>
        </p:blipFill>
        <p:spPr>
          <a:xfrm>
            <a:off x="16384" y="899719"/>
            <a:ext cx="11921150" cy="39281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 flipH="1">
            <a:off x="9924176" y="3271707"/>
            <a:ext cx="1593908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11074866" y="2375485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007DD87-C8C5-48B6-BC7B-9407AFE97A48}"/>
                  </a:ext>
                </a:extLst>
              </p14:cNvPr>
              <p14:cNvContentPartPr/>
              <p14:nvPr/>
            </p14:nvContentPartPr>
            <p14:xfrm>
              <a:off x="2480760" y="2763720"/>
              <a:ext cx="8913960" cy="1528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007DD87-C8C5-48B6-BC7B-9407AFE97A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1400" y="2754360"/>
                <a:ext cx="8932680" cy="154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6863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F5C49F-8292-43F6-B977-8DBE9E25C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86" y="0"/>
            <a:ext cx="8694228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4426C-44E8-4DB4-A171-F97D7E8EE2B6}"/>
              </a:ext>
            </a:extLst>
          </p:cNvPr>
          <p:cNvSpPr/>
          <p:nvPr/>
        </p:nvSpPr>
        <p:spPr>
          <a:xfrm>
            <a:off x="9630561" y="3154261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BFC33-42B1-4569-9328-A7C461A92F25}"/>
              </a:ext>
            </a:extLst>
          </p:cNvPr>
          <p:cNvSpPr/>
          <p:nvPr/>
        </p:nvSpPr>
        <p:spPr>
          <a:xfrm>
            <a:off x="9673904" y="5924029"/>
            <a:ext cx="243281" cy="7319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18F70BE-3D7D-456E-8527-AC13A39976F8}"/>
                  </a:ext>
                </a:extLst>
              </p14:cNvPr>
              <p14:cNvContentPartPr/>
              <p14:nvPr/>
            </p14:nvContentPartPr>
            <p14:xfrm>
              <a:off x="1888560" y="358200"/>
              <a:ext cx="9918000" cy="7087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18F70BE-3D7D-456E-8527-AC13A39976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79200" y="348840"/>
                <a:ext cx="9936720" cy="710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590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052B22A-5655-4756-A037-78F317CD000E}"/>
                  </a:ext>
                </a:extLst>
              </p14:cNvPr>
              <p14:cNvContentPartPr/>
              <p14:nvPr/>
            </p14:nvContentPartPr>
            <p14:xfrm>
              <a:off x="149040" y="966240"/>
              <a:ext cx="11455560" cy="5785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052B22A-5655-4756-A037-78F317CD000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9680" y="956880"/>
                <a:ext cx="11474280" cy="58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AC679FB-1BBB-45EC-A47D-61EC749A2DA6}"/>
                  </a:ext>
                </a:extLst>
              </p14:cNvPr>
              <p14:cNvContentPartPr/>
              <p14:nvPr/>
            </p14:nvContentPartPr>
            <p14:xfrm>
              <a:off x="3188520" y="3407760"/>
              <a:ext cx="8237160" cy="288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AC679FB-1BBB-45EC-A47D-61EC749A2DA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9160" y="3398400"/>
                <a:ext cx="8255880" cy="29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721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151CC4-FC0F-4C8E-A8AA-A0FEFB7D2F79}"/>
              </a:ext>
            </a:extLst>
          </p:cNvPr>
          <p:cNvSpPr/>
          <p:nvPr/>
        </p:nvSpPr>
        <p:spPr>
          <a:xfrm>
            <a:off x="1390216" y="1727983"/>
            <a:ext cx="9094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MR10"/>
              </a:rPr>
              <a:t>Linear Independence and the Wronskian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95AC343-4A8B-4B0B-88DE-03DBF7CB1483}"/>
                  </a:ext>
                </a:extLst>
              </p14:cNvPr>
              <p14:cNvContentPartPr/>
              <p14:nvPr/>
            </p14:nvContentPartPr>
            <p14:xfrm>
              <a:off x="1280880" y="1533240"/>
              <a:ext cx="9353160" cy="2921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95AC343-4A8B-4B0B-88DE-03DBF7CB14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1520" y="1523880"/>
                <a:ext cx="9371880" cy="294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96925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011C9-D71F-4732-A60F-FFE28ADE6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81" y="0"/>
            <a:ext cx="11119638" cy="7772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6BBC080-D4B9-4F17-B97B-07AA6EEFDC56}"/>
                  </a:ext>
                </a:extLst>
              </p14:cNvPr>
              <p14:cNvContentPartPr/>
              <p14:nvPr/>
            </p14:nvContentPartPr>
            <p14:xfrm>
              <a:off x="155520" y="-20520"/>
              <a:ext cx="11735640" cy="7623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6BBC080-D4B9-4F17-B97B-07AA6EEFDC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6160" y="-29880"/>
                <a:ext cx="11754360" cy="764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1746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5772-7A45-4B92-BBC9-0BB647DC9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911"/>
            <a:ext cx="11887200" cy="695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224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1690"/>
            <a:ext cx="11887200" cy="488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60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652412-AFEA-4524-9348-20265BF961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47"/>
          <a:stretch/>
        </p:blipFill>
        <p:spPr>
          <a:xfrm>
            <a:off x="0" y="5267195"/>
            <a:ext cx="11887200" cy="10635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E75E57-EBF0-4A98-B6DF-B131AF1225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b="57832"/>
          <a:stretch/>
        </p:blipFill>
        <p:spPr>
          <a:xfrm>
            <a:off x="383781" y="-70338"/>
            <a:ext cx="11119638" cy="32773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6E852C-7C5C-4732-A255-A1EE7AAC1BCC}"/>
                  </a:ext>
                </a:extLst>
              </p14:cNvPr>
              <p14:cNvContentPartPr/>
              <p14:nvPr/>
            </p14:nvContentPartPr>
            <p14:xfrm>
              <a:off x="594720" y="596880"/>
              <a:ext cx="6630480" cy="580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6E852C-7C5C-4732-A255-A1EE7AAC1BC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360" y="587520"/>
                <a:ext cx="6649200" cy="582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5474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059"/>
          <a:stretch/>
        </p:blipFill>
        <p:spPr>
          <a:xfrm>
            <a:off x="68279" y="201336"/>
            <a:ext cx="11862819" cy="709708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315049-9176-4B8F-B30A-EBE247A4A7B5}"/>
                  </a:ext>
                </a:extLst>
              </p14:cNvPr>
              <p14:cNvContentPartPr/>
              <p14:nvPr/>
            </p14:nvContentPartPr>
            <p14:xfrm>
              <a:off x="374760" y="252360"/>
              <a:ext cx="10284120" cy="2694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315049-9176-4B8F-B30A-EBE247A4A7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5400" y="243000"/>
                <a:ext cx="10302840" cy="271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21702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6276"/>
          <a:stretch/>
        </p:blipFill>
        <p:spPr>
          <a:xfrm>
            <a:off x="68279" y="201336"/>
            <a:ext cx="11862819" cy="13925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D39F5-83B3-4172-B43D-118CD70E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 r="33901"/>
          <a:stretch/>
        </p:blipFill>
        <p:spPr>
          <a:xfrm>
            <a:off x="709991" y="1933662"/>
            <a:ext cx="9758452" cy="39050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688C046-7629-4F6A-AB24-633A25625924}"/>
                  </a:ext>
                </a:extLst>
              </p14:cNvPr>
              <p14:cNvContentPartPr/>
              <p14:nvPr/>
            </p14:nvContentPartPr>
            <p14:xfrm>
              <a:off x="4227840" y="2661120"/>
              <a:ext cx="5358600" cy="145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688C046-7629-4F6A-AB24-633A2562592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8480" y="2651760"/>
                <a:ext cx="5377320" cy="16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8345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14:cNvPr>
              <p14:cNvContentPartPr/>
              <p14:nvPr/>
            </p14:nvContentPartPr>
            <p14:xfrm>
              <a:off x="327240" y="52920"/>
              <a:ext cx="11486520" cy="7642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428736A-CD38-4C70-B2F2-968BFC5180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7880" y="43560"/>
                <a:ext cx="11505240" cy="766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9788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FA472E-C8CB-4EB3-B3B0-6057AD2A8F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077"/>
          <a:stretch/>
        </p:blipFill>
        <p:spPr>
          <a:xfrm>
            <a:off x="242711" y="218114"/>
            <a:ext cx="9086415" cy="240344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14:cNvPr>
              <p14:cNvContentPartPr/>
              <p14:nvPr/>
            </p14:nvContentPartPr>
            <p14:xfrm>
              <a:off x="459360" y="136440"/>
              <a:ext cx="10959120" cy="691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18018D-DB19-40C4-A12E-4053376703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0000" y="127080"/>
                <a:ext cx="10977840" cy="693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038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38664"/>
              </a:xfrm>
              <a:prstGeom prst="rect">
                <a:avLst/>
              </a:prstGeom>
              <a:blipFill>
                <a:blip r:embed="rId4"/>
                <a:stretch>
                  <a:fillRect t="-24793" r="-6883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17" y="4241672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E2B65F6-8BF3-4953-880A-61963D2E48C4}"/>
                  </a:ext>
                </a:extLst>
              </p14:cNvPr>
              <p14:cNvContentPartPr/>
              <p14:nvPr/>
            </p14:nvContentPartPr>
            <p14:xfrm>
              <a:off x="145440" y="954720"/>
              <a:ext cx="11464920" cy="6249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E2B65F6-8BF3-4953-880A-61963D2E48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36080" y="945360"/>
                <a:ext cx="11483640" cy="626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5820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-7324" y="2533602"/>
            <a:ext cx="6850390" cy="45419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E48CC2-D2AD-4122-AD55-AFCF55850D93}"/>
              </a:ext>
            </a:extLst>
          </p:cNvPr>
          <p:cNvSpPr txBox="1"/>
          <p:nvPr/>
        </p:nvSpPr>
        <p:spPr>
          <a:xfrm>
            <a:off x="8024191" y="6202740"/>
            <a:ext cx="38630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Roots of unity</a:t>
            </a:r>
          </a:p>
          <a:p>
            <a:pPr algn="ctr"/>
            <a:r>
              <a:rPr lang="en-US" sz="4800" b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</a:t>
            </a:r>
            <a:r>
              <a:rPr lang="en-US" sz="4800" b="1" baseline="30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</a:t>
            </a:r>
            <a:r>
              <a:rPr lang="en-US" sz="4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=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DC622-E489-459E-BE88-5E803EA8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411"/>
            <a:ext cx="11887200" cy="9887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695773" cy="747064"/>
              </a:xfrm>
              <a:prstGeom prst="rect">
                <a:avLst/>
              </a:prstGeom>
              <a:blipFill>
                <a:blip r:embed="rId4"/>
                <a:stretch>
                  <a:fillRect t="-22951" r="-6883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sz="48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8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US" sz="48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sup>
                      </m:sSup>
                    </m:oMath>
                  </m:oMathPara>
                </a14:m>
                <a:endParaRPr lang="en-US" sz="48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667" y="5095735"/>
                <a:ext cx="4431533" cy="80188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A picture containing chart&#10;&#10;Description automatically generated">
            <a:extLst>
              <a:ext uri="{FF2B5EF4-FFF2-40B4-BE49-F238E27FC236}">
                <a16:creationId xmlns:a16="http://schemas.microsoft.com/office/drawing/2014/main" id="{1C4B0C00-1EB0-4A6D-9F39-E630F9BBA59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3" t="874" r="3822" b="18932"/>
          <a:stretch/>
        </p:blipFill>
        <p:spPr>
          <a:xfrm rot="1078059">
            <a:off x="3251212" y="3924636"/>
            <a:ext cx="1659699" cy="1759907"/>
          </a:xfrm>
          <a:prstGeom prst="ellipse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089692D-FFE3-4F88-8635-9D9022C59130}"/>
                  </a:ext>
                </a:extLst>
              </p14:cNvPr>
              <p14:cNvContentPartPr/>
              <p14:nvPr/>
            </p14:nvContentPartPr>
            <p14:xfrm>
              <a:off x="649800" y="743040"/>
              <a:ext cx="11051640" cy="6083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089692D-FFE3-4F88-8635-9D9022C5913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0440" y="733680"/>
                <a:ext cx="11070360" cy="610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6565927-ABFD-48DB-B975-D245DA7868F4}"/>
                  </a:ext>
                </a:extLst>
              </p14:cNvPr>
              <p14:cNvContentPartPr/>
              <p14:nvPr/>
            </p14:nvContentPartPr>
            <p14:xfrm>
              <a:off x="140040" y="-56160"/>
              <a:ext cx="11751120" cy="6180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6565927-ABFD-48DB-B975-D245DA7868F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680" y="-65520"/>
                <a:ext cx="11769840" cy="61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5200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75D7CAC-ADDD-4818-B041-1AD664E7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731" y="1263264"/>
            <a:ext cx="3485767" cy="5203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4431B7-9FA1-491E-98BD-3EC918203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418" y="1856798"/>
            <a:ext cx="5274779" cy="5415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6ABA5-7087-4AC6-8DB6-ED94421A9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7A72A-50E7-44B0-8860-856698D09D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2993" y="1822431"/>
            <a:ext cx="4448080" cy="6742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6CBA5E-E7AE-4DB9-BF44-0CF976A80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7" y="903170"/>
            <a:ext cx="4225704" cy="122908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7CC0683-DD85-417E-B006-1A2ED9E99006}"/>
              </a:ext>
            </a:extLst>
          </p:cNvPr>
          <p:cNvSpPr/>
          <p:nvPr/>
        </p:nvSpPr>
        <p:spPr>
          <a:xfrm>
            <a:off x="200563" y="6433606"/>
            <a:ext cx="34830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We will also solve</a:t>
            </a:r>
          </a:p>
          <a:p>
            <a:pPr algn="ctr"/>
            <a:r>
              <a:rPr lang="en-US" sz="3600" dirty="0" err="1">
                <a:solidFill>
                  <a:srgbClr val="FFFF00"/>
                </a:solidFill>
              </a:rPr>
              <a:t>r</a:t>
            </a:r>
            <a:r>
              <a:rPr lang="en-US" sz="3600" baseline="30000" dirty="0" err="1">
                <a:solidFill>
                  <a:srgbClr val="FFFF00"/>
                </a:solidFill>
              </a:rPr>
              <a:t>n</a:t>
            </a:r>
            <a:r>
              <a:rPr lang="en-US" sz="3600" dirty="0">
                <a:solidFill>
                  <a:srgbClr val="FFFF00"/>
                </a:solidFill>
              </a:rPr>
              <a:t> = -1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878DD4-EBE4-45E0-8878-BF80B8BA439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130"/>
          <a:stretch/>
        </p:blipFill>
        <p:spPr>
          <a:xfrm>
            <a:off x="4906582" y="292258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D44358-B134-4539-BFAA-FCD13408716A}"/>
                  </a:ext>
                </a:extLst>
              </p14:cNvPr>
              <p14:cNvContentPartPr/>
              <p14:nvPr/>
            </p14:nvContentPartPr>
            <p14:xfrm>
              <a:off x="0" y="-18000"/>
              <a:ext cx="11891160" cy="7625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D44358-B134-4539-BFAA-FCD13408716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9360" y="-27360"/>
                <a:ext cx="11909880" cy="764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7C71A10-A236-4AF7-9361-EEB3E5C7E218}"/>
                  </a:ext>
                </a:extLst>
              </p14:cNvPr>
              <p14:cNvContentPartPr/>
              <p14:nvPr/>
            </p14:nvContentPartPr>
            <p14:xfrm>
              <a:off x="345960" y="582840"/>
              <a:ext cx="9293760" cy="14889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7C71A10-A236-4AF7-9361-EEB3E5C7E21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6600" y="573480"/>
                <a:ext cx="9312480" cy="150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100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4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9D1C53-C5CE-49AC-8485-38169D8E4BB5}"/>
                  </a:ext>
                </a:extLst>
              </p14:cNvPr>
              <p14:cNvContentPartPr/>
              <p14:nvPr/>
            </p14:nvContentPartPr>
            <p14:xfrm>
              <a:off x="398520" y="34920"/>
              <a:ext cx="10594800" cy="7368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9D1C53-C5CE-49AC-8485-38169D8E4BB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160" y="25560"/>
                <a:ext cx="10613520" cy="73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441006-FAF6-4749-8EF6-798BCB6011C5}"/>
                  </a:ext>
                </a:extLst>
              </p14:cNvPr>
              <p14:cNvContentPartPr/>
              <p14:nvPr/>
            </p14:nvContentPartPr>
            <p14:xfrm>
              <a:off x="360720" y="983520"/>
              <a:ext cx="10939680" cy="6427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441006-FAF6-4749-8EF6-798BCB6011C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1360" y="974160"/>
                <a:ext cx="10958400" cy="644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907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/3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0A53EFD-9975-4D24-8BDF-A3A599DF04F6}"/>
                  </a:ext>
                </a:extLst>
              </p14:cNvPr>
              <p14:cNvContentPartPr/>
              <p14:nvPr/>
            </p14:nvContentPartPr>
            <p14:xfrm>
              <a:off x="38880" y="439560"/>
              <a:ext cx="11714040" cy="67564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0A53EFD-9975-4D24-8BDF-A3A599DF04F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520" y="430200"/>
                <a:ext cx="11732760" cy="67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5F9B15D-5858-4900-B9D0-80379E7C4AA5}"/>
                  </a:ext>
                </a:extLst>
              </p14:cNvPr>
              <p14:cNvContentPartPr/>
              <p14:nvPr/>
            </p14:nvContentPartPr>
            <p14:xfrm>
              <a:off x="275760" y="1776240"/>
              <a:ext cx="11489760" cy="5597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5F9B15D-5858-4900-B9D0-80379E7C4A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6400" y="1766880"/>
                <a:ext cx="11508480" cy="56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3172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1763A9-53A6-4CD5-82C4-55F5AFD68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30"/>
          <a:stretch/>
        </p:blipFill>
        <p:spPr>
          <a:xfrm>
            <a:off x="4870464" y="2967812"/>
            <a:ext cx="6850390" cy="45419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/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800" i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dirty="0"/>
                  <a:t> -1   implies r =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3ED056B-A8FA-42B6-B5F3-6A530F477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0" y="1125667"/>
                <a:ext cx="4884927" cy="738664"/>
              </a:xfrm>
              <a:prstGeom prst="rect">
                <a:avLst/>
              </a:prstGeom>
              <a:blipFill>
                <a:blip r:embed="rId3"/>
                <a:stretch>
                  <a:fillRect t="-24793" r="-6492" b="-49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14:cNvPr>
              <p14:cNvContentPartPr/>
              <p14:nvPr/>
            </p14:nvContentPartPr>
            <p14:xfrm>
              <a:off x="6598847" y="2523162"/>
              <a:ext cx="16200" cy="10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6C05E37-7CAF-4BDB-A2D9-AD068496778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9847" y="2514162"/>
                <a:ext cx="33840" cy="28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5711F-D636-43F7-9F34-43FA5189825B}"/>
              </a:ext>
            </a:extLst>
          </p:cNvPr>
          <p:cNvGrpSpPr/>
          <p:nvPr/>
        </p:nvGrpSpPr>
        <p:grpSpPr>
          <a:xfrm>
            <a:off x="7719167" y="2605962"/>
            <a:ext cx="543240" cy="463320"/>
            <a:chOff x="7719167" y="2605962"/>
            <a:chExt cx="543240" cy="46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14:cNvPr>
                <p14:cNvContentPartPr/>
                <p14:nvPr/>
              </p14:nvContentPartPr>
              <p14:xfrm>
                <a:off x="7747607" y="2775882"/>
                <a:ext cx="390600" cy="293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6232975-6781-437D-82EA-31B45E19B1B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738967" y="2767242"/>
                  <a:ext cx="4082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14:cNvPr>
                <p14:cNvContentPartPr/>
                <p14:nvPr/>
              </p14:nvContentPartPr>
              <p14:xfrm>
                <a:off x="7719167" y="2605962"/>
                <a:ext cx="543240" cy="393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FA0B30C-D23B-4559-A650-F7F249D7EF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710167" y="2596962"/>
                  <a:ext cx="560880" cy="41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14:cNvPr>
              <p14:cNvContentPartPr/>
              <p14:nvPr/>
            </p14:nvContentPartPr>
            <p14:xfrm>
              <a:off x="8082767" y="4021122"/>
              <a:ext cx="46440" cy="2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990CCEB-1EA7-4580-8481-2D8E41E923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73767" y="4012482"/>
                <a:ext cx="640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/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44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4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4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US" sz="4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en-US" sz="4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ⅈ</m:t>
                          </m:r>
                          <m:d>
                            <m:dPr>
                              <m:ctrlPr>
                                <a:rPr lang="en-US" sz="4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E41C67-64AA-4262-8114-4DEACF54C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8" y="5547101"/>
                <a:ext cx="5150513" cy="72301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01FC178-2BEC-43BF-BA25-0D04B9B1AB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130228" y="-26269"/>
            <a:ext cx="11978640" cy="76071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D88CD64-C94B-4D3C-A576-3ECC1480497D}"/>
                  </a:ext>
                </a:extLst>
              </p14:cNvPr>
              <p14:cNvContentPartPr/>
              <p14:nvPr/>
            </p14:nvContentPartPr>
            <p14:xfrm>
              <a:off x="388440" y="819720"/>
              <a:ext cx="11085840" cy="63709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D88CD64-C94B-4D3C-A576-3ECC1480497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9080" y="810360"/>
                <a:ext cx="11104560" cy="63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27DA894-EFBD-4947-AF30-5A030E583370}"/>
                  </a:ext>
                </a:extLst>
              </p14:cNvPr>
              <p14:cNvContentPartPr/>
              <p14:nvPr/>
            </p14:nvContentPartPr>
            <p14:xfrm>
              <a:off x="246600" y="1926720"/>
              <a:ext cx="10439280" cy="44337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27DA894-EFBD-4947-AF30-5A030E5833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7240" y="1917360"/>
                <a:ext cx="10458000" cy="445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4802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 algn="l">
          <a:defRPr sz="6000" smtClean="0">
            <a:solidFill>
              <a:srgbClr val="836967"/>
            </a:solidFill>
            <a:latin typeface="Cambria Math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32516</TotalTime>
  <Words>193</Words>
  <Application>Microsoft Office PowerPoint</Application>
  <PresentationFormat>Custom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CMR10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283</cp:revision>
  <dcterms:created xsi:type="dcterms:W3CDTF">2020-09-07T00:11:40Z</dcterms:created>
  <dcterms:modified xsi:type="dcterms:W3CDTF">2021-03-26T16:53:58Z</dcterms:modified>
</cp:coreProperties>
</file>