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29" r:id="rId2"/>
    <p:sldId id="798" r:id="rId3"/>
    <p:sldId id="799" r:id="rId4"/>
    <p:sldId id="776" r:id="rId5"/>
    <p:sldId id="586" r:id="rId6"/>
    <p:sldId id="788" r:id="rId7"/>
    <p:sldId id="587" r:id="rId8"/>
    <p:sldId id="787" r:id="rId9"/>
    <p:sldId id="775" r:id="rId10"/>
    <p:sldId id="784" r:id="rId11"/>
    <p:sldId id="785" r:id="rId12"/>
    <p:sldId id="786" r:id="rId13"/>
    <p:sldId id="789" r:id="rId14"/>
    <p:sldId id="588" r:id="rId15"/>
    <p:sldId id="589" r:id="rId16"/>
    <p:sldId id="790" r:id="rId17"/>
    <p:sldId id="791" r:id="rId18"/>
    <p:sldId id="613" r:id="rId19"/>
    <p:sldId id="615" r:id="rId20"/>
    <p:sldId id="616" r:id="rId21"/>
    <p:sldId id="614" r:id="rId22"/>
    <p:sldId id="617" r:id="rId23"/>
    <p:sldId id="618" r:id="rId24"/>
    <p:sldId id="590" r:id="rId25"/>
    <p:sldId id="591" r:id="rId26"/>
    <p:sldId id="619" r:id="rId27"/>
    <p:sldId id="792" r:id="rId28"/>
    <p:sldId id="595" r:id="rId29"/>
    <p:sldId id="596" r:id="rId30"/>
    <p:sldId id="597" r:id="rId31"/>
    <p:sldId id="629" r:id="rId32"/>
    <p:sldId id="598" r:id="rId3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>
        <p:scale>
          <a:sx n="50" d="100"/>
          <a:sy n="50" d="100"/>
        </p:scale>
        <p:origin x="39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2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31:16.7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8098 9306 7359 0,'0'0'320'0,"0"0"80"0,-7-4-400 0,0-1 0 0,0-2 0 0,0 3 0 0,1-3 752 0,0 0 64 16,-1 2 16-16,1-3 0 0,0 2-432 0,-1 2-80 16,0-1 0-16,-1-1-16 0,2 0-176 0,-1 1-128 15,0 0 192-15,-1 0-192 0,0 0 176 0,1-3-176 16,-1 2 160-16,2 0-160 0,-2-2 176 0,2 3-176 16,-2-1 192-16,1-3-192 0,0 0 128 0,1-1-128 15,-2 2 0-15,-1-2 0 0,-1 0 192 0,1 0-64 16,-1-2 0-16,0 3-128 0,0 0 256 0,-2 2-64 15,0-5-16-15,-1 3 0 0,-1-2 0 0,0 3 0 16,-4-3 0-16,2-1 0 0,0 1-32 0,1-3 0 16,0 4 0-16,-2 1 0 0,1-1-144 0,-1 1 192 15,-1-4-192-15,-1 4 192 0,-1 0-192 0,0 3 0 16,-3-3 0-16,0 3 0 0,-1-3 0 0,1 4 0 0,-1 1 0 0,0 0 0 16,-6-2 0-16,1 1 0 0,-5 1 0 0,0-2 0 15,-1 0 0-15,2 1 0 0,-1-3 0 0,1 2 0 16,0 3 0-16,0-1 0 0,1-4 0 0,-1 3 0 15,-1 3 0-15,-1-2 0 0,1-1 0 0,-3 1 0 16,-4 0 0-16,-2 1 0 0,-3 0 0 0,2-2 0 16,1 1 0-16,1 1 0 0,0 2 0 0,1-2 0 15,-1 1 160-15,1-1-160 0,2 2 192 0,-4 1-192 16,-4 0 144-16,-1 0-144 0,-3 0 0 0,1 1 144 16,3 3-144-16,0-1 0 0,1-1 0 0,2-1 0 15,1 2 0-15,1 1 0 0,0 0 0 0,-3-2 0 16,-3-1 0-16,-2 1 0 0,-1-2-176 0,2 1 176 15,2 0-128-15,4 1 128 0,-2-1-128 0,4 1 128 0,1 3 0 0,0-1 0 16,2-1 0-16,-4-2-128 0,-5 2 128 16,-1-1 0-16,-3-1 0 0,4 2 0 0,4 1 0 0,1 0 0 15,1-3 0-15,2 4 0 0,1 3 0 0,1-3 0 16,3 2 0-16,-2 2 0 0,-2-2 0 0,-2 3 0 16,-2-3 0-16,3 4 0 0,0-3 0 0,2 4 0 15,1 1 0-15,3-2 0 0,1-1 0 0,2-1 0 16,-1 1 0-16,3 4 0 0,2-1 0 0,0 2 0 15,0 0 0-15,-1 2 0 0,-2-2 0 0,1 2 0 16,0-3 0-16,0-2 0 0,-1 0 0 0,2 3 0 16,0-1 0-16,2-1 0 0,-1 2 0 0,3 0 0 15,-1 1 0-15,4-1 0 0,1 0 0 0,0 0 0 16,0 1 0-16,1-2 0 0,0 0 0 0,0 0 0 0,2-2 0 0,1 2 0 16,-1 1 0-16,2 2 0 0,0-4 0 15,0 1 0-15,2 5 0 0,0-1 0 0,1-2 0 0,-2 1 0 16,-2-1 0-16,1 2 128 0,0-2-128 0,1 0 128 15,0-1-128-15,1-1 144 0,0-1-144 0,1 2 160 16,-2-1-160-16,2 2 128 0,0-3-128 0,3 1 128 16,-3 1-128-16,3 3 0 0,1 0 0 0,0 0 128 15,-1-2-128-15,3 2 0 0,-2 1 144 0,1 0-144 16,4 0 144-16,0 3-144 0,2-2 192 0,0-1-192 16,-1 0 0-16,1 0 0 0,1 4 0 0,2-1 0 15,-2-1 0-15,4 0 0 0,-1-1 0 0,1-1 0 16,1 2 0-16,2-1 0 0,0-1 0 0,1 0 0 15,-2-2 0-15,2-2 0 0,1 0 0 0,3 2 0 16,0 0 0-16,1 0 0 0,2-2 0 0,-2-1 0 0,0 0 0 16,3 0 0-16,-1 1 0 0,1-1 0 0,-2-1 0 15,2-2 0-15,0 1 0 0,2-3 0 0,0 2 0 0,3-2 0 16,0 3 0-16,2-3 0 0,0-1 128 0,1 4-128 16,2-2 0-16,1 0 0 0,3-5 0 0,3 5 0 15,3-1 0-15,1 3 0 0,0-6 0 0,-1 0 0 16,-3 0 0-16,1-3 0 0,-1 2 0 0,1 3 0 15,1-3 0-15,1 0 0 0,1 0 0 0,1 3 0 16,1-2 128-16,4 2-128 0,2-4 0 0,1-3 0 16,0 2 0-16,-2-1 0 0,-6-2 0 0,2 0 0 15,-1 0 0-15,2 3 0 0,2 0 0 0,0 1 0 16,1-1 0-16,2 2 0 0,1 1 0 0,0-1 160 16,-1-1-160-16,-2 1 128 0,-3-5-128 0,0-1 160 0,0 1-160 15,-1 3 160-15,3 2-160 0,-1-2 0 16,7 3 0-16,0 0 128 0,2-4-128 0,-1 1 0 0,-4-3 144 0,2 0-144 15,-5 0 0-15,1 1 0 0,-2 0 0 0,0 2 0 16,2-2 0-16,3 2 0 0,4-2 0 0,0 3 0 16,-2-5 0-16,-3-3 128 0,-5 0-128 0,2 1 0 15,1 2 0-15,0-1 0 0,0-1 0 0,-2-1 0 16,0 2 0-16,4 1 128 0,3-1-128 0,-1-2 0 16,0-2 0-16,-3-4 0 0,-5 0 0 0,1 2 0 15,-1 2 0-15,0-3 0 0,-1 1 0 0,-1 1 128 16,1 4-128-16,3-1 0 0,2 0 0 0,1-4 128 15,0 0-128-15,-6-2 0 0,-3 1 0 0,-1-1 0 16,-2 1 0-16,0-3 0 0,-1 1 0 0,-1 2 0 0,0-2 0 16,-4 0 0-16,-1 1 0 0,1 1 0 15,-1-3 0-15,1 0 0 0,0 2 0 0,-1-3 0 0,-3-1 0 0,-2 3 128 16,-3-4-128-16,0-2 128 0,0 1 80 0,-2-2 32 16,-3 0 0-16,-3 0 0 0,2 0 16 0,-2 2 16 15,-2-1 0-15,-1 0 0 0,-2-3-96 0,0 1-32 16,-1-1 0-16,-1 1 0 0,0 1-144 0,0 0 0 15,0 1 144-15,-3-4-144 0,0-3 0 0,-1 1 128 16,-1 3-128-16,-3 0 0 0,2-3 0 0,-2 2 0 16,0 1 0-16,-4 0-128 0,1 1 128 0,-3-2 0 15,2 1-144-15,-2-2 144 0,0 2 0 0,-2 1 0 16,-2 0 0-16,0 0 0 0,-1-2 0 0,-3 2 0 16,-3 2 0-16,2-2 0 0,2-4 0 0,-1 0 0 0,-1 1-144 0,-1 1 144 15,-2-5 0-15,2 2 0 0,1 1 0 16,0-1 0-16,-2 1 0 0,2 4 0 0,0 0 0 0,-1 1 0 15,-2-1 0-15,1 1 0 0,-2 2 128 0,0-1-128 16,0 1 0-16,0 0 0 0,-1 2 0 0,-3-1 0 16,-3 1 0-16,1 0 0 0,-3 4 0 0,-1-3 0 15,-2 1 0-15,2-1 0 0,3 2-144 0,-1-3 144 16,1 5 0-16,1-2 0 0,-1 5 0 0,0-3 0 16,-1 2-192-16,1-4 48 0,-1 4 16 0,-2-1 0 15,-2 6 0-15,-3-2 0 0,-2 0 0 0,-1-2 0 16,0-2 128-16,0 4 0 0,3-1 0 0,0 0 0 15,1 1 0-15,0 0 0 0,-1 2 0 0,1 2 0 16,1 2 0-16,-2 1 0 0,-3-3 0 0,0 0 0 16,-5 0 0-16,3-1 0 0,2-2 0 0,1 2 0 0,2 1 0 0,1 1 0 15,1-1 0-15,0 3 0 0,2-1 0 0,1 0 0 16,1 0 0-16,-4 2 0 0,-3 0 0 0,-1-2 0 16,0-1 0-16,0-1 0 0,4-2 0 15,1-2 0-15,3 0 0 0,2 2 0 0,-2 6 0 16,4-2 0-16,-1 2 0 0,1-3 0 0,1 0 0 0,2 2 0 15,-1 0 0-15,0 0 0 0,-2 2 0 0,0 1 0 16,-1-3 0-16,-1 0 0 0,0-3 0 0,-1 0 0 16,0 0 0-16,1 1 0 0,4 2 0 0,0 2-128 15,1-1 128-15,-1-1 0 0,1 0 0 0,2 0 0 0,-2 2 0 16,0-2 0-16,3 1 0 0,-3 4 0 0,1-2 0 16,0-1 0-16,-1 2 0 0,-2-2 0 15,-3-1 0-15,-2-1 0 0,1 4-128 0,1-2 128 0,-2-1-128 0,4 2 128 16,1 0-144-16,2-1 144 0,-1 2-160 0,0 0 160 15,-1-4-192-15,2 2 192 0,-1 3-208 0,2-1 80 16,0 5 128-16,1-3 0 0,1 2 0 0,-2-2 0 16,-1 1 0-16,-2 2 0 0,0-4 0 0,1 5 0 15,-1-3 0-15,0 2-128 0,1-2 128 0,2-1 0 16,1 2 0-16,2-1 0 0,1 2 0 0,1-1 0 16,0-2 0-16,1 4-128 0,2-3 128 0,-1 3 0 15,2 0 0-15,1-2 0 0,-1 0 0 0,2 3 0 16,0 3 0-16,2-2 0 0,-1-2 0 0,2 1 0 15,0 0 0-15,1 1 0 0,0-1 0 0,0 0 0 16,2 1 0-16,0 1 0 0,2-1 0 0,0 0 128 16,-1-3-128-16,1 0 0 0,1 2 0 0,0 0 0 15,1-1 0-15,1 1 0 0,1 1 0 0,-1 0 0 0,1 1 0 16,0-1 0-16,0-1 0 0,2 2 0 0,0 2 0 0,2 0 0 16,0-1 0-16,-1-2 0 0,0 0 0 0,1 0 0 15,1-1 0-15,1 1 0 0,0 6 0 0,1-2 0 16,3 0 0-16,-3-5 0 0,2 0 0 0,1-1 0 15,1 1 0-15,1-2 0 0,2 5 0 0,0-2 0 16,2 2 0-16,0-3 0 0,-1 0 0 0,2-3 0 16,-1 0 0-16,3 5 0 0,0-2 0 0,1-2 0 15,1 4 0-15,2-1 0 0,0 0 0 0,3-1 144 16,1-1-144-16,3 0 0 0,3 2 0 0,0 1 0 16,0 0 0-16,-2-4 0 0,-2 0 0 0,0 0 0 0,0-1 0 15,0 1 0-15,3 4 0 0,-2-1 0 0,3-1 128 16,-1-1-128-16,3-1 0 0,1 4 0 0,2-3 0 0,1 0 0 15,0 0 0-15,2 1 0 0,-3-5 0 0,2 1 0 16,-5-1 0-16,2 0 0 0,-1-5 128 0,0 4-128 16,0 3 0-16,1 1 0 0,3-1 0 0,2-1 0 15,3 0 160-15,2-3-160 0,-1 5 128 0,1-4-128 16,-6-2 128-16,1 2-128 0,-6-3 0 0,4 0 128 16,0 1-128-16,0-2 0 0,0 0 0 0,2 3 128 15,3-2-128-15,1 2 0 0,0 0 0 0,-2-2 0 16,3 1 0-16,-3 0 0 0,-3-1 0 0,-1 0 0 15,-1 3 0-15,1-3 0 0,0 1 0 0,-1-1 128 16,4-2-128-16,1-1 0 0,0 0 0 0,0-1 0 16,3 3 0-16,-3-2 0 0,-2 2 0 0,-3-1 0 15,-2-3 0-15,-1 1 0 0,1 0 144 0,2-1-144 16,-4 0 128-16,6 0-128 0,-2 0 160 0,1-1-160 0,2 0 160 0,1-1-160 16,0-2 160-16,-3 1-160 0,-3 0 144 0,-2 2-144 15,-2 0 128-15,0-1-128 0,0-7 0 0,1 4 0 16,0 2 0-16,0-1 0 0,-2-4 0 0,4 3 0 15,-1 1 0-15,3-2 0 0,0-2 0 0,0 2 0 16,-2-3 0-16,-2 3 0 0,-5-5 0 0,0 4 0 16,-1-3 128-16,0 1-128 0,-1-1 0 0,1-2 0 15,-2 1 0-15,1-2 0 0,-2-1 0 0,0 3 0 16,-2-2 0-16,2 0 128 0,0-2-128 0,-1-3 0 16,1-2 0-16,-2-1 0 0,-2 2 0 0,0-1 0 15,-2-2 0-15,1 0 128 0,0 0-128 0,-1 0 192 0,-3-1-192 16,-1-1 192-16,-2 0 128 0,-1 1 16 0,-1-3 16 15,-1 1 0-15,0 6 16 0,-1-1 0 0,-2 0 0 16,-1-5 0-16,-1 3-160 0,0-3-16 0,0 1-16 0,-2 1 0 16,1-1-176-16,-1-1 0 0,1 2 144 0,-2 0-144 15,-1-4 0-15,-1 6 128 0,-2 0-128 0,1 1 0 16,-1-1 0-16,1 1 0 0,-2 3 0 0,-2-1 0 16,-1 0 0-16,0 2 0 0,-2 2 0 0,0 0 0 15,0 2-128-15,0 5-112 0,0-2-16 0,-1 2 0 31,-3 3-1632-31,-1-2-336 0</inkml:trace>
  <inkml:trace contextRef="#ctx0" brushRef="#br0" timeOffset="56543.24">4323 10647 3679 0,'0'0'160'0,"0"0"32"0,0 0-192 0,0 0 0 16,0 0 0-16,0 0 0 0,0 0 912 0,0 0 144 15,0 0 32-15,0 0 0 0,0 0-544 0,0 0-96 16,9-2-32-16,-1-7 0 0,-3 0-32 0,0-5 0 16,0 1 0-16,1 0 0 0,2-3 48 0,-1-1 0 15,1 1 0-15,0-2 0 0,1-2-96 0,-2-1-16 16,2 1 0-16,0-3 0 0,-1-1-160 0,-1 2-32 0,2 3-128 0,0-2 192 15,0 0-192-15,0 0 0 0,0 0 128 16,0 0-128-16,0-2 0 0,-1 3 0 0,1-2 0 0,3 2 0 16,-3 1 0-16,2 0 0 0,1 1 0 0,-1 1 0 15,0-1 0-15,1 4 0 0,-1 4 0 0,0-1 0 16,1-3 0-16,-2 4 0 0,1-2 0 0,-3 2 0 16,1 5 0-16,2 1 0 0,-1-3 0 0,0 1 0 15,-10 6 0-15,11-2 0 0,3 1 0 0,-2 1 0 16,-2 0 0-16,-10 0 0 0,11 1-128 0,0 4 128 15,-4 3 0-15,2-2 0 0,0 3 0 0,-1 0 0 16,-2 6 0-16,3-1 0 0,-3-3 0 0,1 3 0 16,-1 2-128-16,0 1 128 0,-1 1 0 0,0 1 0 15,1 0 0-15,-1 0 0 0,-2-2 0 0,0 0 0 16,1-2 0-16,-3 1 0 0,0 0 0 0,-1-4 0 0,-1 1 0 16,0 0 0-16,-3-4 0 0,1 2 0 15,0-3 0-15,3-8 0 0,-5 10 0 0,-3-3 144 0,-2 2 32 0,-2-2 0 16,1 4 0-16,-4-6 0 0,-3-1-48 0,-1 0-128 15,-4-2 192-15,-1 0-64 0,-2-1-128 0,1-2 128 16,-1-3-128-16,1-1 128 0,0 1-128 0,0 0 0 16,4-5 0-16,0 2 128 0,1 0-128 0,0-2 0 15,-1 4 0-15,2-2 128 0,2-1-128 0,-2 3 0 16,-4-1 0-16,2 0 0 0,2 3 0 0,0-1 0 16,-1-1 0-16,0 2 0 0,-1 1 0 0,1 0 0 15,-3 0 0-15,0-1 0 0,0 0 0 0,0 1 0 16,4 1 0-16,0 0 0 0,-1-1 0 0,2 2 0 15,2 0-144-15,2 2 144 0,2-1 0 0,2 0 0 0,0 1 0 0,10-2 0 16,-9 3 0-16,9-3 0 0,0 0 0 0,0 0 0 16,0 0 0-16,0 0 0 0,0 0 0 0,0 0 0 15,10-5 0-15,3 3-160 0,5-3 160 0,6 1-128 16,4-5 128-16,2 3-160 0,3-2 160 0,0-1-160 16,0-1 16-16,-1 0 0 0,0-4 0 0,1 1 0 15,2 2 144-15,2-2-208 0,-1 3 80 0,1 1 128 16,-2-4-144-16,4 4 144 0,2-2 0 0,-2 3 0 15,-5-1 0-15,-2 3 0 0,1-4 0 0,-5 3 0 16,-3-3 0-16,-2 4 0 0,-3 2 0 0,-1-2 0 16,-1 2 0-16,-3 3 0 0,1 1 0 0,-4 1 0 15,-12-1 0-15,12 5 0 0,-4 3 0 0,-8-8 0 16,2 8 0-16,-3 3 0 0,-4 0 0 0,-5 0 0 16,-3 6 144-16,-5 2-16 0,-4 0 0 0,-6 5 0 15,-7-1 0-15,-5 4-128 0,-5 1 192 0,-2-1-64 0,-4-2-128 16,3-2 128-16,3 5-128 0,-1-3 128 0,1 3-128 0,5-6 160 15,3-3-160-15,3 4 160 0,0 2-160 0,2-3 160 16,0-3-160-16,5 0 160 0,6 0-160 0,3-3 0 16,4-2 0-16,5-3-4464 15,3 0-912-15</inkml:trace>
  <inkml:trace contextRef="#ctx0" brushRef="#br0" timeOffset="57664.06">5264 10683 13407 0,'-16'-7'592'0,"8"0"128"0,-1 0-576 0,1 2-144 0,0-1 0 0,3 0 0 15,2-3 640-15,0 0 80 0,0-4 32 0,2 2 0 16,0-3-336-16,1-2-64 0,0-1-16 0,0-1 0 16,0 0-336-16,2-1 0 0,1-5 0 0,0-3 128 15,-1-2-128-15,2 2 0 0,0 1 0 0,-2 0 0 16,1 2 0-16,-1-3-128 0,2 2 128 0,1-3-128 15,2 2 128-15,-1 1 0 0,4 2 0 0,-2 3 0 16,2 1 0-16,0 0 0 0,-5 1 0 0,3 3 0 16,-1 1 0-16,0 3 0 0,-1-1 0 0,0 2 0 15,1 3 0-15,-7 7 0 0,0 0 0 0,9-1-128 16,-9 1 128-16,10 1 0 0,-10-1 0 0,10 9 0 16,-4 3 0-16,0 3-128 0,-1 1 128 0,-2 2 0 15,1-1 0-15,1 2-128 0,0 1 128 0,-1 4 0 16,0 3 0-16,1-2 0 0,1 3 0 0,1-1 0 0,-1 2 0 0,4-5-128 15,-2-1 128-15,2 1 0 0,-2 6 0 0,-2-5 0 16,0-2 0-16,0 0 0 0,-1-3 0 0,0-1 128 16,-1-1-128-16,-1-1 128 0,-3-7-128 0,0 1 0 15,0-11-128-15,0 13 128 0,0-13 0 0,-2 10 0 16,2-10 0-16,-7 11 0 0,-1-5 0 0,0-1 0 16,-2 0 0-16,0-3 128 0,-3 0-128 0,-1-1 0 15,-1 0 128-15,-2 0-128 0,-2-1 0 0,1 0 128 16,-5 0-128-16,-1 0 0 0,0-2 0 0,-4 1 0 15,0-5 0-15,3 0 0 0,-5 2 0 0,4 0 0 16,2-4 0-16,1 0 0 0,4-5 128 0,2 4-128 16,2 0 128-16,2 1-128 0,2-5 0 0,2-2 0 0,1 2 0 0,3 3 0 15,3-2 0-15,2 3 0 0,2-5 0 0,3 0 0 16,3 5 0-16,-1-3 176 0,4-2-48 0,3 1 0 16,1 0-128-16,5-1 0 0,3-1 0 0,3 2 0 15,-1 2 0-15,3-2 0 0,2 2 0 0,1 1 0 16,-2-3 176-16,0 2 0 0,-1 0 0 0,3 0 0 15,1 2 32-15,-2 0 16 0,3 3 0 0,-1 1 0 16,0-5-96-16,0 4-128 0,-1 0 176 0,2 4-176 16,0 0 128-16,-2 1-128 0,-6 4 0 0,-3 0 0 15,-4 1 0-15,-6 0 0 0,-12-4 0 0,6 14 0 16,-4-3-144-16,-7 3-48 0,-6 3 0 0,-6 2 0 16,-6-1 192-16,-2 1 0 0,-7 0-144 0,-2 3 144 15,-2 2 0-15,0-1 0 0,1 1 0 0,-1 0 0 0,-1-4 0 16,6-2 0-16,-1 0 0 0,1 1 0 0,0 4 0 15,1-2 160-15,5 1-160 0,3-3 160 0,5-1-160 0,1-2 0 16,4 1 0-16,6-2 0 16,5 0-480-16,4-1-128 0,3 0-32 15</inkml:trace>
  <inkml:trace contextRef="#ctx0" brushRef="#br0" timeOffset="58590.68">6387 10751 9215 0,'0'0'400'0,"0"0"96"15,-7-3-496-15,-1-5 0 0,8 8 0 0,-4-9 0 16,1-1 1120-16,0 1 128 0,0-2 32 0,2-1 0 0,1 2-912 0,0-4-176 16,-1 1-48-16,1 1 0 0,1-5-144 0,-1-1 0 15,0-2 0-15,0-2 128 0,0 2-128 0,0 0 0 16,0-2 0-16,-1-1 0 0,-2-4 0 0,3 3 0 16,-2-2 0-16,1 1 0 0,-1 3 0 0,1-4 0 15,1 3 0-15,0 0 128 0,-1-1-128 0,-1 3 0 16,2-1 144-16,0 4-144 0,2 4 304 0,0 4-16 15,1-1 0-15,-1 2 0 0,-2 0-96 0,0 9 0 16,0 0-16-16,0 0 0 0,0 0-176 0,0 0 0 16,0 0 0-16,0 0 0 0,12 2 0 0,-12-2-144 15,9 9 144-15,-2 0 0 0,0 4-320 0,-2 1 32 0,0 0 16 0,-1 1 0 16,-1 2 64-16,1 0 16 0,0 0 0 0,0-1 0 16,0 0 192-16,2-1-192 15,-2-4 192-15,1 2-192 0,0 0 192 0,0-4 0 0,-5-9 0 0,6 12 0 16,0 1 0-16,-1-3 0 0,-4 3 0 0,-1-4 0 15,0-9 0-15,-1 11 0 0,-4-1 0 0,-1-3 0 16,-1-2 0-16,-6 3 0 0,-1-2 0 0,-2 0 0 16,-3 1 0-16,-4-1 160 0,-7 0-160 0,-1 2 128 15,-4-2-128-15,2-2 0 0,-1 0 0 0,3-2 128 16,4-2-128-16,0 0 0 0,4-1 0 0,1 0 0 16,5 0 0-16,4-4 0 0,1 0 0 0,5 1 0 15,7 4 0-15,-4-10 0 0,4 2 0 0,4-4 0 16,2 4-320-16,4-6 0 0,3-2 0 0,2 2 0 15,3 2-112 1,2-2-16-16,3-2 0 0,3 0 0 0,2-1 256 0,-2 2 64 0,2 1 0 0,3 1 0 0,1-2 272 0,-1 0 64 16,-3 2 16-16,2 2 0 0,-4-2 336 0,2 3 64 15,0 1 16-15,0 0 0 0,-1 0-128 0,-2-1 0 16,-2 2-16-16,0 5 0 0,-4-3-272 0,-2 4-48 16,-5 2-16-16,2 1 0 0,-2-1-160 0,-12 0 0 15,12 4 0-15,-12-4 128 0,0 0-128 0,2 11 0 16,-4 2 0-16,-4 1 128 0,0-4-128 0,-4 3 0 15,-6 4 0-15,-1 0 0 0,-4 1 0 0,-3 1 0 16,-3 0 0-16,-3 2 0 0,-4-2 0 0,-1 5 0 16,1 0 0-16,-3 0 0 0,-1 3 256 0,0-2-48 15,-2-2 0-15,6 1 0 0,-2-3-80 0,3 0 0 16,4 0-128-16,4-1 192 0,2 0-192 0,4-1 0 16,2 0 0-16,5-2-8096 0</inkml:trace>
  <inkml:trace contextRef="#ctx0" brushRef="#br0" timeOffset="59524.73">7221 10681 11967 0,'0'0'1072'0,"0"0"-864"15,0 0-208-15,0 0 0 0,0 0 0 0,0 0 176 16,0 0-176-16,0 0 160 0,0 0 288 0,2-6 64 16,-2-5 16-16,0 11 0 0,0 0-352 0,0 0-176 15,0 0 160-15,-2-13-160 0,0-2 240 0,0 3-48 16,1-2-16-16,-3 2 0 0,2 0-16 0,-2-2 0 0,-1-2 0 16,2-2 0-16,0 1-160 0,3-3 192 0,-3-2-192 0,0-1 192 15,1 2-192-15,1-1 0 0,-1 2 0 0,2 0 128 16,2-5-128-16,0 3 160 0,2-1-160 0,-1-1 160 15,3 1-160-15,-1 1 0 0,-1 2 0 0,2 1-176 16,3 0 176-16,-1 2 0 0,-2 1 0 0,0 0 0 16,1 6 0-16,-1 1 0 0,0-2 0 0,1 4 0 15,-7 7 0-15,0 0 0 0,0 0 0 0,6-6-128 16,-6 6 128-16,0 0 0 0,0 0 0 0,9 4 0 16,-9-4 0-16,6 9-128 0,1 2 128 0,-2 2-128 15,-5 1 128-15,1 6 0 0,2 4-144 0,1-1 144 16,-1 4 0-16,4-2 0 0,-5 2 0 0,1-3 0 15,-1 2 0-15,1 0 0 0,-1 0 0 0,3-1 0 16,-2-3 0-16,1-3 0 0,0-1 0 0,-2-2 0 16,-1-1 0-16,1-3 0 0,-2-1 0 0,0 1 0 0,-2-5 0 15,2-7 0-15,-5 13 0 0,-1-7 0 0,-3 0 0 0,-2 0 0 16,-2-4 0-16,0 2 0 0,1-2 0 0,-4-5 0 16,-2-1 0-16,1 0 0 0,-5 1 0 0,4-3 0 15,2-1 0-15,2-3 128 0,1 2-128 0,2-2 0 16,-1 2 0-16,2-3 0 0,-1 2-160 0,4-4 160 15,2 0-208-15,1 2 80 0,2-2 128 0,2-2-160 16,2 0 160-16,2 0-160 0,0 2-176 0,2-1-48 16,1-1 0-16,0 2 0 0,3 1 128 0,1 1 0 15,0 1 16-15,1 1 0 0,-1-2 240 0,2 3 160 16,1-2-32-16,3 3 0 0,3-2 192 0,0 2 48 0,1-2 0 16,1 1 0-16,0 1-80 0,2-2-16 0,0 2 0 15,-2-3 0-15,-1 1-128 0,-2-1-16 0,-1 3-128 0,0-1 192 16,-3 4-192-16,0 2 176 0,-2-1-176 0,0 1 160 15,-1-2-160-15,0 1 0 0,-12 3 0 0,11 1 128 16,-2 5-128-16,-2-1 0 0,-2 3 144 0,-1 4-144 16,-4-12 160-16,-2 14-32 0,0 1-128 0,-3 2 192 15,-2 0-64-15,-3 1-128 0,-4 1 176 0,-2 2-176 16,-1-1 192-16,-2-1-64 0,-3 0 0 0,-3 4-128 16,-3 4 288-16,-4-4-48 0,-2-1-16 0,0 1 0 15,-1-4 96-15,3 2 32 0,1-2 0 0,4 0 0 16,2 0-64-16,2 0-16 0,2 0 0 0,4-1 0 15,1-2-272-15,4 1 0 0,-1-1 0 0,4 1-6144 16,3 1-1216-16</inkml:trace>
  <inkml:trace contextRef="#ctx0" brushRef="#br0" timeOffset="106371.34">6248 18159 1839 0,'0'0'160'0,"0"0"-160"0,0 0 0 0,0 0 0 15,0 0 1088-15,0 0 192 0,0 0 48 0,0 0 0 16,0 0-560-16,0 0-128 0,0 0 0 0,0 0-16 15,8 8-144-15,-8-8-32 0,0 0 0 0,0 0 0 16,0 0 0-16,9 0-16 0,-9 0 0 0,12 0 0 16,-12 0 16-16,10-1 16 0,-10 1 0 0,13-4 0 15,-3-1 0-15,-1 1 0 0,-9 4 0 0,11-3 0 16,-1 1-96-16,1-3-32 0,0 1 0 0,-1 0 0 16,3 3-96-16,0-1-32 0,-1 2 0 0,2 0 0 0,0-1-208 0,3 0 176 15,1 0-176-15,-1-2 160 0,2 2-160 0,0 0 160 16,1 1-160-16,-1 0 160 0,1 0-160 0,2 0 0 15,-1-3 0-15,2 3 0 0,2 0 0 0,0 3 0 16,0-1 0-16,0 1 128 0,2-3-128 0,-3 0 0 16,-2 0 0-16,0 1 0 0,0-1 0 0,-1 0 0 15,-3 0 0-15,2 1 0 0,-2 2 0 0,-1-2 192 16,4-1-192-16,-1 3 192 0,1-2-192 0,0 1 0 16,1 0 0-16,-1 3-176 0,1-5 176 0,1 2 144 15,1 1-16-15,3 1-128 0,-2-4 176 0,2 0-176 16,1 0 160-16,0 2-160 0,1 1 160 0,-1-1-160 0,-5-4 160 15,1 0-160-15,-2 8 128 0,-1-5-128 0,0-1 0 0,-2 0 0 16,3 0 0-16,0 2 128 0,1 1-128 16,-1-1 0-16,-1 0 144 0,1-1-16 0,-2 0 0 0,2 3 0 15,-2 0-128-15,3-2 0 0,1-2 0 0,0 3 0 16,2-1 0-16,-1 1 0 0,1-2 0 0,-1-1 0 16,0 0 0-16,-1 0 0 0,-1 0 0 0,-1 3 0 15,0-7 0-15,0 3 0 0,1 1 128 0,0 0-128 16,0-2 128-16,0 1-128 0,-1 0 0 0,0 1 128 15,0 1-128-15,1 2 0 0,0-1 144 0,1 1-144 16,0-3 128-16,0 2-128 0,2 1 128 0,-1-2-128 16,-1-1 176-16,2 0-48 0,-1 0 0 0,-1 0 0 15,-1 1 64-15,0-1 0 0,1-1 0 0,0 1 0 16,-1-1-32-16,1 1 0 0,1 1 0 0,0-1 0 0,0 0 0 16,1 0 0-16,1 3 0 0,-2-1 0 0,3-2-160 0,2 3 192 15,2-2-192-15,1 3 192 0,3-3-192 0,-1-1 160 16,-2-1-160-16,1 0 160 0,-5-2-160 0,3 2 160 15,1 0-160-15,0-1 160 0,-2 1-160 0,2 1 0 16,1 1 144-16,1-1-144 0,2 0 0 0,1 0 144 16,0-1-144-16,4 0 0 0,-2-1 176 0,-1 1-176 15,-2-1 160-15,-3-1-160 0,0 2 176 0,0-2-176 16,-1 2 192-16,1 1-192 0,0 0 192 0,1 1-64 16,0 3 0-16,1-3-128 0,3-2 144 0,1 1-144 15,-1 0 0-15,0 0 144 0,1-4-144 0,-5 3 0 0,-3 1 0 16,2 0 128-16,2 0-128 0,0 0 0 15,-1 1 0-15,2 2 0 0,1-1 0 0,2 2 0 0,2-1 0 16,0-1 0-16,-1-3 0 0,1 0 0 0,-2-1 0 16,-1 1 0-16,1 1 0 0,-2-1 0 0,0 0 0 0,1-1 0 15,1 2 0-15,2 3 128 0,1-2-128 0,1 2 0 16,0-2 0-16,-1 0 0 0,-3-1 0 0,0 0 0 16,-2-2 0-16,0 0 0 0,0 1 128 0,-1 1-128 15,0 0 0-15,0 1 0 0,-3-1 0 0,3 2 128 16,6 2-128-16,-1-2 0 0,0-2 0 0,-2 3 0 15,-4-2 0-15,-1 0 128 0,-2-1-128 0,0 1 0 16,0-1 128-16,0 2-128 0,0-1 128 0,0-1-128 16,0 1 0-16,3 2 0 0,2-1 0 0,0 1 0 15,-1 1 0-15,1-3 0 0,1-1 0 0,-3 0 128 16,-4 0-128-16,-1 0 160 0,0 0-160 0,1 1 160 0,1 2-160 16,0-2 0-16,-1 0 144 0,1 2-144 0,1-1 0 15,3 1 0-15,1-1 0 0,1 0 0 0,2-1 0 0,0-1 0 16,-6 0 0-16,0 0 0 0,-1 0 0 0,-1 0 0 15,0 0 128-15,0 0-128 0,0-1 128 0,2 1-128 16,-1 1 128-16,4 2-128 0,-1-2 0 0,2 1 0 16,2-2 0-16,0 0 0 0,-5 0 0 0,0-2 0 15,-3 1 0-15,3 1 128 0,-2 0-128 0,0 0 0 16,-1 1 0-16,0 0 0 0,2-1 144 0,-1 3-144 16,2-1 192-16,2 1-192 0,2-3 0 0,0 0 0 15,1-2 0-15,-3 1-144 0,-3 0 144 0,0 0 0 16,-5-2 0-16,3 2 0 0,-1 0 0 0,1-1 0 15,-3 2 0-15,0 0 0 0,-1-1 0 0,1 2 0 0,2 1 0 16,1-2 0-16,-1 0 0 0,1-2 0 0,1 1 0 16,1 0 0-16,-2 1 0 0,-4-2 0 0,-1-3 0 0,1 3 0 15,0-1 0-15,1 2 0 0,2 0 0 0,-2 1 0 16,1-1 0-16,0-1 0 0,4 2 0 0,-2 0 128 16,4-1-128-16,-2 0 0 0,1-1 0 0,-1 2 0 15,1-3 0-15,-3 0 128 0,-3-1-128 0,1 3 0 16,1 0 0-16,-2-1 0 0,1 1 0 0,-3 0 0 15,2 0 0-15,-2 1 0 0,0 0 0 16,3 0 0-16,0-3 0 0,1 3 0 0,-1 0 0 0,-1-1 0 16,2 0 0-16,-1-2 0 0,-4-1 0 0,1 2 128 15,-3-1-128-15,0 2 0 0,2-2 128 0,1 1-128 16,-2 0 0-16,1 1 128 0,-2 2-128 0,1-1 0 16,-1-1 0-16,2 0 0 0,0 0 0 0,-1 1 128 15,2 2-128-15,-1-2 0 0,0-1 0 0,-1 0 128 0,2-1-128 16,0 2 0-16,-2-2 0 0,-2-1 0 0,3 0 0 15,-3 1 0-15,1 1 0 0,1 0 0 0,-1-1 0 0,2 1 128 16,-1 0-128-16,1 0 0 0,0 1 0 0,1 0 0 16,0 0 0-16,2 1 128 0,1 0-128 15,-1 0 0-15,0 2 0 0,0-3 0 0,1-1 0 0,-2-1 0 16,-3 1 0-16,1 0 0 0,0 0 0 0,-2-1 0 16,3 1 0-16,0 0 128 0,0 0-128 0,-2 1 0 15,0 0 0-15,2 0 0 0,0 1 0 0,1-1 0 16,1-3 0-16,0 1 0 0,1 0 0 0,-1 1 0 15,1 0 0-15,-2-2 0 0,1 1 0 0,-3-2 0 0,-1 1 0 16,0 0 0-16,-2 0 0 0,2 1 0 16,-1-1 0-16,1 3 0 0,-1 0 0 0,1 0 0 15,-2-1 0-15,1 1 0 0,1-2 0 0,0 2 0 0,1-1 0 0,0 0 0 16,-2 0 0-16,2-2 0 0,-1 3 0 0,-1-1 0 16,-1 0 0-16,-3-1 0 0,1 0 0 0,-2 0 0 15,-1 1 0-15,3 1 128 0,-2 0-128 0,1 0 0 16,-1 0 0-16,0 0 0 0,-1 0 0 0,0 0 128 15,1 0-128-15,-1 0 0 0,-2 0 0 0,5 0 128 16,-2 0-128-16,3 0 0 0,0 0 0 0,0 0 0 16,-3 0 0-16,1 0 128 0,0 0-128 0,1 0 0 15,-1 0 0-15,1 0 144 0,-2 0-144 0,1 0 0 16,-2-1 144-16,0 0-144 0,-1 2 0 0,1-1 144 16,1-1-144-16,2-2 0 0,-2 2 0 0,2 1 0 15,-1 1 0-15,1 0 0 0,-1-1 0 0,0 2 0 0,2-1 0 16,2 0 128-16,2-1-128 0,1 1 0 0,0-2 0 15,1 0 0-15,-1 2 0 0,0-1 0 0,-1-1 0 0,-1 0 0 16,0-2 0-16,-1-1 0 0,-2 4 0 0,1 0 0 16,0-1 128-16,0 1-128 0,-1 0 0 0,1 0 0 15,-2 0 0-15,0 0 0 0,-2-1 0 0,2 1 128 16,3 0-128-16,-1 0 128 0,-2-1-128 0,-2-1 0 16,3 2 0-16,-3-1-176 0,2 1 176 0,-2 1 0 15,1-3 0-15,-2 0 0 0,-1 2 0 0,-2 0 0 16,-1-2 0-16,1-1 0 0,-1 0 0 0,-1 1 0 15,0 1 0-15,0 0 0 0,0-1 0 0,1 1 0 16,0 0 0-16,1 1 0 0,-1-1 0 0,-1 1 0 16,0-3 0-16,-2 2 128 0,4 1-128 0,-5 0 0 15,2 0 0-15,-2 1 0 0,1-2 0 0,-2 1 0 0,0 0 0 0,0-1 0 16,2-1 0-16,-3 2 0 0,1 0 0 0,0 0 128 16,1-2-128-16,0 0 176 0,-11 2-176 0,10-2 192 15,-1 1 0-15,-9 1 0 0,0 0 0 0,10-4 0 16,-3 3-16-16,-7 1 0 0,0 0 0 0,11-4 0 15,-11 4-16-15,10-5 0 0,-10 5 0 0,0 0 0 16,0 0-32-16,9-4 0 0,-9 4 0 0,0 0 0 16,0 0-128-16,9-4 128 0,-9 4-128 0,0 0 128 15,0 0-128-15,0 0 0 0,8-3 144 0,-8 3-144 16,9-2 0-16,-9 2 0 0,0 0 0 0,0 0 0 16,10 0 0-16,-10 0 0 0,12 0 0 0,-2 2 0 15,-10-2-240-15,13 3-64 0,0 2-16 0,1 3 0 16,1-3-1568-16,3 2-320 0,-1 4-64 15</inkml:trace>
  <inkml:trace contextRef="#ctx0" brushRef="#br0" timeOffset="116049.66">6051 19635 6447 0,'0'0'576'0,"0"0"-576"0,0 0 0 0,0 0 0 16,0 0 816-16,8-9 48 0,-8 9 16 0,8-6 0 16,-8 6-464-16,9-4-96 0,-9 4 0 0,10-4-16 15,3-1-32-15,0 2 0 0,-1 2 0 0,1 0 0 16,4 0-80-16,0 1 0 0,2-2-16 0,0 1 0 15,1 0 16-15,1-1 16 0,2 1 0 0,0-1 0 16,0 0-16-16,0 1-16 0,-3 0 0 0,2 1 0 0,-1-1-176 16,3 1 0-16,0 0 0 0,1 0 0 0,-1-2 0 0,0 2 0 15,1 2 0-15,1 0 0 0,-1 1 0 0,3 0 0 16,3-1 0-16,2-1 0 0,0-1 0 0,2 1 0 16,5-1 0-16,-6 2 128 0,-2-2-128 0,-2 0 128 15,1 0-128-15,1 0 128 0,1 0-128 0,0 0 0 16,0 0 144-16,0 0-144 0,0 1 0 0,4 0 0 15,2 2 0-15,3-1 0 0,0-1 0 0,0 3 0 16,-3-1 0-16,-2-1 0 0,-2-2 0 0,-1 2 0 16,2-2 0-16,-2 2 0 0,0 2 128 0,0 1-128 15,0-2 128-15,2-1-128 0,4 2 160 0,2 1-32 16,0-1-128-16,0-2 192 0,-3-2-32 0,0 0-16 16,-2 0 0-16,3 0 0 0,-2-1 32 0,1 0 0 15,1-2 0-15,0 3 0 0,2-1-48 0,3 0-128 0,3-2 192 0,0 2-64 16,1 0-128-16,-5-1 0 0,-2 1 144 0,-1-1-144 15,-1-1 0-15,0 2 0 0,-2 1 0 0,1-3 0 16,2 2 0-16,0 0 128 0,1 1-128 0,1 0 0 16,0-2 0-16,-1 1 0 0,-2 0 0 0,-5 1 0 15,2 0 128-15,0 0-128 0,0-1 128 0,0-1-128 16,-2 2 0-16,2 0 0 0,1 0 0 0,3-1 128 16,-2 0-128-16,4 0 0 0,1-1 0 0,-1 1 0 15,-5-2 0-15,-1 2 0 0,0-1 0 0,1 0 128 16,-1 1-128-16,1 1 176 0,0-1-176 0,4 0 192 15,2 1-192-15,5-2 0 0,-1 1 0 0,-1 0 0 16,-2-2 0-16,-1-1 0 0,-1 2 0 0,0 1 0 0,-1-1 0 16,0 1 0-16,0 0 0 0,4-2 0 0,5 3 0 15,-1-1 0-15,0 0 0 0,0-1 0 0,-6-1 0 0,0 1 0 16,-1 2 0-16,-1 0 0 0,0-1 0 0,0 1 0 16,0-1 0-16,2 0 0 0,4 1 0 0,2 0 0 15,-2-2 0-15,-2 2 0 0,-4 0 0 0,0 0 128 16,0 0-128-16,-1 0 0 0,-2 0 0 0,3 0 0 15,-1 0 0-15,2 0 0 0,1 0 0 0,3 0 128 16,-1 0-128-16,-4 0 0 0,-1 0 128 0,-2 0-128 16,-1-1 0-16,0 1 128 0,-1 0-128 0,0 0 0 15,-1 0 0-15,2 0 0 0,5 0 0 0,-1 0 0 16,0 0 0-16,0 0 0 0,0 0 0 0,-3 0 0 16,-3-1 0-16,-2 1 0 0,-1-3 0 0,0 2 0 15,0 0 0-15,0 1 0 0,-1 0 0 0,1 0 0 0,2 0 0 16,0 0 0-16,2-3 0 0,0 3 0 0,1-1 0 0,-2 0 128 15,-5-1-128-15,1 1 0 0,-4-2 0 0,0 2 128 16,0 0-128-16,0 0 0 0,-1-1 0 0,-2 2 0 16,-1 0 0-16,2 0 0 0,-3 0 0 0,-1 0 0 15,0 0 0-15,2 2 0 0,3-1 0 0,-2-1 0 16,-2 0 0-16,-1 0 0 0,-1 1 0 0,1-1 0 16,0 0 0-16,-3 0 0 0,-2 0 0 0,-1 0 0 15,-2 0 128-15,-2 0-128 0,0-1 0 0,-2 1 128 16,-10 0-128-16,10 0 0 0,-10 0 0 0,0 0 0 15,0 0 0-15,0 0 160 0,0 0-32 0,0 0-128 16,0 0 448-16,0 0-32 0,0 0 0 0,0 0 0 16,0 0-224-16,0 0-64 0,0 0 0 0,0 0 0 15,-9-1-128-15,-1 1 0 0,-3 1 144 0,-3-1-144 0,-3 1 0 0,-3-1 128 16,-1 0-128-16,-1 1 0 0,-4-1 0 0,-1 0 0 16,-3 0 0-16,2 0 0 0,-2 0 0 15,-1 2 128-15,0-1-128 0,-3 2 0 0,-1-2 0 0,-1 0 0 16,1 2 0-16,-7-1 0 0,-7-1 0 0,-1 1 0 15,-1-1 0-15,0-1 0 0,4 0 0 0,-2 0 0 16,0 1 0-16,0-1 0 0,2 0 0 0,-6 2 0 16,-5-2 0-16,-2 1 0 0,0-1 0 0,0 1 0 15,0-1 0-15,1 1 0 0,4-1 0 0,-4 0 0 16,-5 0 0-16,-1 0 0 0,-2 0 0 0,3 0 0 16,2 0 0-16,2 0 0 0,1 2 0 0,-1-2 0 15,-4 0 0-15,-3 0 128 0,-2 0-128 0,4 0 0 16,2 0 0-16,1 0 0 0,3 0 128 0,-4 1 0 0,-3-1 0 15,-2 0 0-15,-3 0-128 0,2 0 0 0,3 0 0 0,3 2-128 16,-1 0 128-16,-4-1 0 0,-9-1 0 16,4 1 0-16,1 2 0 0,3-3 144 0,0 0-144 0,1 1 0 15,-1 0 128-15,-3-1-128 0,-5 0 0 0,8 2 0 16,1-2 256-16,3 1-48 0,1-1-16 0,-2 1 0 16,-3 0-192-16,0 1 0 0,-2 0 0 0,5-1 0 15,2 2 0-15,3 0 0 0,2-2 0 0,-1 1 0 16,-4 1 0-16,0-1 0 0,0 2 0 0,5-2-160 15,4-1 160-15,1 1 0 0,0 1 128 0,5-1-128 16,1 1 0-16,-2 1 0 0,-2-2 0 0,-4 1 0 16,4-2 0-16,0-1 0 0,6 0 0 0,1 1 0 15,1 1 0-15,3 0 0 0,1 2 0 0,-2 1 0 16,-1-2 0-16,-2-2 0 0,0 1 0 0,1 0 0 16,2-1 0-16,2-1 0 0,2 0 0 0,4 3 0 0,-1-1 0 15,2 3 0-15,1-2 0 0,2-2 0 0,3 2 0 0,1-1 0 16,1 1 0-16,-1 0 0 0,-3-3 0 0,0 0 0 15,4 3 0-15,-1-2 0 0,2-2 0 0,2 0 0 16,1-1 0-16,2 2 0 0,4 0 0 16,1-2 0-16,1-1 0 0,2 2 0 0,1 0 0 0,-1 0 0 15,3 1 0-15,0-2 0 0,-1 1 0 0,3 0 0 16,-1 1 0-16,9 0 0 0,-9-2 0 0,1 0 0 16,1-2 0-16,7 4 0 0,-9-1 0 0,9 1 0 15,-11-1 0-15,11 1 0 0,-7 0 0 0,7 0 0 16,0 0 0-16,0 0 0 0,-7 0 0 0,7 0 0 15,0 0 0-15,0 0 0 0,0 0 0 0,0 0 0 0,0 0 0 0,0 0-128 16,0 0 128-16,0 0 0 0,0 0-144 0,0 0 144 16,12 5-128-16,1-3 128 0,-1 1-160 0,2-3 160 15,0 0-192-15,3 0 192 0,2 0-208 16,0 0 80-16,-1-2 128 0,3 1 0 0,5 0-144 0,0 0 144 16,6-2 0-16,1 1 0 0,3-2 0 0,-1 0 0 15,0 1 0-15,-2 1 0 0,0-3-144 0,2 2 144 16,1-2 0-16,0 1 0 0,1 2 0 0,1-2 0 15,2 0 0-15,4 0 0 0,0 3 0 0,4-1 0 16,4-4 0-16,-4 4 0 0,-3-1 0 0,1 1 0 16,1 1 0-16,0-2 0 0,0 0 0 0,3 0 0 15,3 0 0-15,2 1 0 0,1 0 0 0,-3 1 0 16,-3 0 0-16,-1-2 0 0,1 1 0 0,2-2 0 0,-3 1 0 16,6 1 0-16,4 1 0 0,2-1 0 0,0 1 0 0,-3 1 0 15,-2-3 0-15,0 1 0 0,1-2 0 0,2 3 0 16,0 1 0-16,4-1 0 0,0-1 0 0,-2 0 0 15,-2-1 0-15,-3-2 0 0,2 0 0 0,-1 2 0 16,-2 1 0-16,3 1 0 0,5-1 0 16,-1 1 0-16,2-3 0 0,-5-1 0 0,-1 1 0 0,-4 2 0 15,1 1 0-15,1-2 0 0,1 2 0 0,3-1 0 16,2-1 0-16,-2 0 0 0,-4 1 0 0,-2-1 0 16,-2 2 0-16,1 1 0 0,-3-4 0 0,5 3 0 15,2-1 0-15,2 0 0 0,0-1 0 0,-1 2 0 0,-6 1 0 16,0 0 0-16,0-2 0 0,-1 0 0 15,-2 1 0-15,5 0 0 0,3-2 0 0,0 2 0 16,0 0 0-16,-2-2 0 0,-5 2 0 0,-2 0 0 0,0-1 0 16,-1 0 0-16,0-1 0 0,3 1 0 0,2 0 0 0,1 1 0 15,1-3 0-15,-3 3 0 0,-4 0 0 0,1 1 0 16,-2 2 0-16,-2-2 128 0,-2-2-128 0,0-1 0 16,0 1 128-16,3 0-128 0,3 2 0 0,0-1 0 15,0-1 128-15,-2 2-128 0,-4 2 0 0,-1-1 0 16,-3-1 0-16,1 0 0 0,-3 0 0 0,0 0 0 15,-2 0 0-15,3 0 0 0,0 0 0 0,-1 2 0 16,4-1 0-16,-1 0 0 0,-1 2 0 0,-2-2 0 16,-4 0 0-16,-2 3 128 0,-2-1-128 0,0-1 0 15,-1 1 0-15,0-2 0 0,-1-1 0 0,1 1 0 16,-3 1 0-16,-1-2 0 0,-1 0 0 0,-3 1 0 0,-2-1 0 16,4 0 0-16,-1-1 0 0,1 1 0 0,-2 2 0 0,-2 1 0 15,-1-6 128-15,-2 3-128 0,-3 0 0 16,0 0 0-16,2 0 128 0,-4 0-128 0,-9 0 0 15,10 0 0-15,-10 0 0 0,10 0 0 0,-10 0 0 0,11 0 0 16,-11 0 0-16,0 0 0 0,0 0 0 0,0 0 0 16,10 0 0-16,-10 0-160 15,0 0-448-15,0 0-96 0,0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50:46.12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1534 5611 11167 0,'0'0'496'0,"0"0"96"0,0 0-464 0,0 0-128 15,0 0 0-15,0 0 0 0,0 0 1040 0,0 0 192 0,-10 4 48 0,10-4 0 16,0 0-192-16,0 0-16 16,0 0-16-16,0 0 0 0,0 0-96 0,0 0 0 0,0 0-16 0,0 0 0 15,0 0-208-15,0 0-32 0,0 0-16 0,0 0 0 16,0 0-112-16,0 0 0 0,10-3-16 0,2 2 0 16,2-1-16-16,-2 0 0 0,1 0 0 0,0 1 0 15,0-2 16-15,0 2 0 0,3-1 0 0,-1 1 0 16,-1-3-144-16,4 3-32 0,3 0 0 0,1 0 0 15,-2-1-80-15,2 2-32 0,3 0 0 0,2 0 0 0,2 0-32 16,3 0-16-16,1 2 0 0,1-2 0 16,1 0 32-16,0 0 16 0,2 0 0 0,1 0 0 0,0 0-16 0,3 0 0 15,-1-2 0-15,-1 1 0 0,0 0 32 0,3 1 0 16,3-3 0-16,1 1 0 0,1-2-96 0,0 3 0 16,-2-1-16-16,-1 2 0 0,0 0 64 0,-1 0 16 15,1 0 0-15,-3 2 0 0,0-4-256 0,0 0 0 16,-2 2 128-16,2 0-128 0,1 0 128 0,0 1 0 15,-2 2-128-15,0 0 192 0,-2-1-64 0,-10-1 0 16,-1 1-128-16,3 0 192 0,1-1-64 0,3 0-128 16,-2 1 176-16,0 0-176 0,-1 1 144 0,2 0-144 15,0 1 0-15,-1-1 144 0,-1 1-144 0,-1-1 0 16,-1 3 144-16,1-3-144 0,0 0 0 0,-3 1 0 16,1 1 0-16,-3 0 128 0,2-3-128 0,-3 2 0 15,2 3 0-15,-1-2 0 0,-1-3 0 0,-1 2 0 16,1 0 0-16,-1 1 0 0,0-1 128 0,0-2-128 15,-3 1 128-15,2-1-128 0,-1 3 128 0,0-3-128 16,-2-1 160-16,-1-1-160 0,-2 0 176 0,2 0-176 0,-2 0 192 16,7 0-192-16,-1-1 176 0,-3-1-176 0,-2 1 160 0,-1-1-160 15,-3 0 128-15,-1 1-128 0,1 0 0 0,2 0 0 16,-3-2 0-16,-1 2 128 16,-1-1-128-16,1 1 0 0,-2 1 0 0,2 0 0 0,-1 1 0 0,-1-1 0 15,-9 0 0-15,0 0 0 0,10 2 0 0,-1-2 0 16,-9 0 0-16,0 0 0 0,0 0 0 0,10 1 0 15,-10-1 0-15,0 0 0 0,0 0 0 0,0 0 0 16,0 0 0-16,0 0 128 0,0 0-128 0,0 0 0 0,0 0 0 0,0 0 0 16,-4 10 128-16,4-10-128 0,0 0 0 15,-7 7 128-15,-2-2-128 0,0-3 0 0,0 2 128 0,9-4-128 16,-11 1 0-16,1 2 0 0,-4-1 128 0,0-2-128 16,-3 5 0-16,-1-2 144 0,-2-3-144 0,-3-1 0 15,-6 2 0-15,0 0 128 0,1-1-128 0,-4 0 128 16,-4 0-128-16,-1 3 128 0,-1-2-128 0,-1-1 0 15,-6 0 0-15,-2 1 0 0,0 1 0 0,-5 0 0 16,-3 1 128-16,0 0-128 0,-4 3 0 0,1-3 0 16,-2 1 0-16,-1 0 0 0,-1-1 0 0,-5 2 0 15,-4-2 0-15,-1 0 0 0,-2 0 0 0,2-1 0 16,0 1 0-16,1-2 0 0,0 1 0 0,0-2 0 16,-2 0 0-16,4-5 0 0,1-2 0 0,6 0 0 15,1-2 128-15,6 3-128 0,-1-3 0 0,5 4 0 16,4-1 0-16,3-1 0 0,1 1 0 0,2-3 0 15,4 2 0-15,4-2 0 0,3 1 0 0,2 3 0 16,2-3 0-16,3 2 0 0,3 1 0 0,2-2 0 0,3 2 0 0,2 2 0 16,1-1 0-16,3-1 0 15,1 0 0-15,2 2 0 0,-1-1 0 0,7 4 0 0,-9-5 0 0,3 3 0 16,6 2 0-16,-8-3-176 0,8 3 176 0,0 0-128 16,-8-2 128-16,8 2 0 0,0 0 0 0,0 0-128 15,0 0 128-15,0 0-128 0,0 0 128 0,0 0-128 16,11 3 128-16,4 0-192 0,3-1 192 0,5 1-192 15,4-2 192-15,6-1-128 0,4 0 128 0,4-1-128 16,6-3 128-16,4 0 0 0,3 1 0 0,4 0-128 16,1-3 128-16,5-2 0 0,3-2-144 0,3 1 144 0,2 3 0 15,-1-2 0-15,0 3 0 0,1-3 0 0,-3 2 0 0,3 2 0 16,0-1-144-16,3 0 144 0,1 2 0 16,-1 2 0-16,-3 1 0 0,-1-1 0 0,0-2 0 15,1 3 0-15,2 2 0 0,-3 1 0 0,-1 1 0 0,-22 1 0 16,3-1 0-16,0-1 0 0,1-1 0 0,2 1 0 15,-4-1 128-15,-1 3-128 0,-7-1 0 0,1 0 0 16,-2 4 0-16,-3-2 0 0,-4-4 128 0,-2 2-128 16,-4 1 0-16,-1-1 0 0,-3 0 0 0,-1-1 128 15,-4-1-128-15,-3-1 0 0,-2-1 0 0,1 0 0 16,-2 0 128-16,-1 0-128 0,-4 0 0 0,0 0 0 16,-2 0 128-16,-6 0-128 0,0 0 0 0,0 0 176 15,0 0-176-15,0 0 160 0,0 0-160 0,0 0 160 16,0 0-160-16,0 0 160 0,0 0-16 0,-10 0 0 15,-1 0 0-15,-4 0 0 0,-5 0-144 0,-4 0 160 16,0 2-160-16,-4-2 160 0,-7 0-160 0,-1 0 160 16,-6 0-160-16,-2 2 160 0,-5-2-160 0,-2 3 0 15,-3-1 0-15,-24 1 0 0,3 1 160 0,-2 2-160 0,-5-1 192 0,1-1-192 16,-3 2 0-16,0 3 0 16,-3 0 0-16,-5 0 0 0,-5-1 0 0,1 0 0 0,-2-1 0 0,1 2 0 15,-3-2 0-15,-2 2 0 0,-1-4 0 0,3 3 0 16,2 2 0-16,3-2 0 0,1 2 0 0,3-2 0 15,2 2 0-15,7-4 0 0,3 3 0 0,6-1 0 16,5 2 0-16,5-3 0 0,2 2 0 0,9-5 0 16,0-4 0-16,8 1 0 0,6 1 0 0,6 0 0 15,5 1 0-15,4-1 0 0,5 1 0 0,7-2 0 0,2 0 0 0,9-1 0 16,0 0 0-16,0 0-144 0,0 0 144 0,10 3 0 16,6-1 0-16,4 2-128 0,5-5-16 0,7 1 0 15,5 0 0-15,9 0 0 0,6 0 144 0,8-1 0 16,4-2 0-16,8-1 0 0,3-2 0 0,7 2-128 15,6 2 128-15,6-1 0 0,0-2 0 0,5 1 0 16,4 2 0-16,3-1-128 0,-1-1 128 0,-3 0 0 16,-4-3 0-16,-3 3 0 0,0 1 0 0,-2 2 0 15,-3-3 0-15,-3-1 0 0,-4 3 0 0,-3-1 0 16,-3 1 0-16,-2 0 0 0,-4-1 0 0,-21-1 0 16,1 0 0-16,1 1 0 0,0 1 0 0,-1-2 0 15,-3-1 0-15,-1 2 0 0,-2 1 0 0,-5-1 0 16,-3 1 0-16,-4-1 128 0,-4 1-128 0,-3-2 0 15,-5 1 0-15,2 1 0 0,-9 1 0 0,-14 1 144 16,0 0-144-16,0 0 0 0,0 0 192 0,-9 0-64 16,-8 0 0-16,-4 0-128 0,-4 1 176 0,-4-1-176 0,-6 0 160 15,9 1-160-15,-4 2 128 0,-19-1-128 16,-5 3 0-16,1-1 0 0,-3 2 128 0,-4 1-128 0,-6-2 0 0,-5-1 0 16,0 0 0-16,-4 2 128 15,-4-1-128-15,-2 1 0 0,-3 3 0 0,-1-5 0 0,0-1 0 0,1 0 0 16,1 5 0-16,0 0 128 0,3 3-128 0,0-3 0 15,1 1 0-15,4-3 0 0,4 4 0 0,8-2 0 16,4 2 0-16,8-2 0 0,7 2 0 0,8-3 0 16,6 1 0-16,7-3 0 0,8-2 0 0,15-3 0 0,0 0-192 15,0 0 0-15,20-2 16 0,8 0 0 0,6-2-32 0,11-1-16 16,11 1 0-16,10 2 0 0,10-2 224 16,7-4-144-16,4 2 144 0,5 2-128 0,2-2 128 0,4 3 0 15,2 3 0-15,-1-1 0 0,-1-3 0 16,-6 1 0-16,-6 1 0 0,-6 2-128 0,-5 1 128 0,-7-1 0 15,-9-1 0-15,-8-4 0 0,-8 0 160 0,-9 2-32 16,-10-1-128-16,-5 2 192 0,-5-1 16 0,-14 3 0 16,0 0 0-16,0 0 0 0,-12-6 112 0,-8 1 32 15,-11-4 0-15,-7 5 0 0,-9 2-144 0,-7 0-16 16,-9 1-16-16,-4-2 0 0,-4 0-176 0,-3 3 0 16,-3 3 144-16,0 1-144 0,1 1-128 0,4 0-112 15,3 2-16-15,7-3 0 16,4 2-1312-16,8 4-272 0,5-2-48 0,7 3-10416 0,0 4-2096 0</inkml:trace>
  <inkml:trace contextRef="#ctx0" brushRef="#br0" timeOffset="2275.6">26814 711 12095 0,'0'0'528'0,"0"0"112"0,0 0-512 0,5-6-128 0,1-1 0 0,-6 7 0 0,6-10 896 0,-6 10 160 16,6-5 32-16,-6 5 0 0,5-9 128 16,-5 9 16-16,8-5 16 0,-8 5 0 0,0 0-352 0,0 0-64 15,5-6 0-15,-5 6-16 0,0 0-64 0,0 0-16 16,0 0 0-16,0 0 0 0,0 0-112 0,0 0-32 15,0 0 0-15,0 0 0 0,-9 6 0 0,0-1 0 16,-1 3 0-16,0 0 0 0,-4 4-128 0,0-2-16 16,3 2-16-16,-3 2 0 0,-2-3-112 0,1 5-32 15,-2-1 0-15,0 4 0 0,-4 0-112 0,1 3-32 16,0 2 0-16,1 0 0 0,1 4-144 0,0-1 128 16,2 3-128-16,0 1 128 0,1-2-128 0,2 3 0 15,3 1 0-15,2-3 128 0,2-2-128 0,4 1 0 16,0-5 0-16,4 3 0 0,0-3 0 0,2 0 192 0,2 2-32 15,2-3 0-15,1-2 32 0,0 0 0 16,0-2 0-16,1 2 0 0,0 0-192 0,0-4 192 16,3-3-192-16,0-2 192 0,-3 1-64 0,2-2 0 15,1-1 0-15,0 0 0 0,-3-3 48 0,1-2 0 0,0 0 0 16,-11-5 0-16,12 4-16 0,0-3 0 16,-2-2 0-16,1-3 0 0,1-1 80 0,-2-3 16 0,1-2 0 15,3 0 0-15,-2-5-80 0,2-2-16 0,2-1 0 0,0-1 0 16,-4 1-32-16,2-1 0 0,0 0 0 0,2-1 0 15,0-4-128-15,1 1 0 16,-2 0 144-16,3-1-144 0,-1 2 0 0,-1-1 128 16,-2 2-128-16,0-3 0 0,-2 0 0 0,1 2 128 0,0 0-128 15,-3-2 0-15,-2 0 0 0,-2 1 128 0,-1-2-128 0,-1 2 0 16,-2 1 128-16,0-1-128 0,-2 3 128 16,-2 0-128-16,0-1 0 0,-2 4 0 0,-1-1 0 15,0 0 128-15,-3 3-128 0,-1 1 0 0,0 2 0 0,-1 0 0 0,-1 0 0 0,-2 3 0 16,3 0 0-16,-3 3 0 0,-3 1 128 15,0-1-128-15,1-1 128 0,0 5-128 0,-3 3 144 0,0 1-144 16,1 1 192-16,-1 3-192 0,-3-1 128 0,0 1-128 16,-2 2 0-16,0 0 0 0,-1 2 128 0,-2-1-128 15,0 4 0-15,2 0 0 0,-2-1 0 0,3 5 0 16,3 1 0-16,1 1 0 0,1 1 0 0,2 3 0 16,0 0 0-16,4 1 0 0,-1 3 0 0,5-2 0 15,2 4-128-15,0-2 128 0,-2 1 0 0,2 1 0 16,1-2 0-16,3 1-144 0,0-3 144 0,2 3 0 15,1-2 0-15,2 0 0 0,-2-3 0 0,3-3 0 16,-2 2 0-16,2 0 0 0,-1 1 0 0,0-2 0 16,4-2 0-16,0-1 0 0,1 0 0 0,2-5 0 15,2-5 0-15,0 4 0 0,2-6 0 0,2 2 128 16,-1-3-128-16,3-3 0 0,-1 1 0 0,2-3 128 16,3-1-128-16,0-2 0 0,-1-2 128 0,0-4-128 15,1 2 160-15,1-6-160 0,-1 1 160 0,2-2-160 16,-1-3 160-16,-1-1-160 0,-2-2 144 0,4 0-144 0,-1 0 128 0,-1 0-128 15,-2-1 128-15,2 2-128 0,-1-1 0 16,1 1 128-16,-1 0-128 0,0 1 0 0,-2 0 0 0,-1-1 0 16,-2-4 0-16,-1 2 128 0,-1 0-128 15,-1 1 0-15,-3-1 0 0,-1-2 128 16,0-2-128-16,-4 3 0 0,-1-4 128 0,-3 2-128 0,-1 0 128 0,-2-2-128 16,-1 2 0-16,-5-1 128 0,1 2-128 0,-3 1 0 15,-3 0 0-15,-5 0 128 0,3 3-128 0,-5 2 0 16,0 3 128-16,-2 2-128 0,-3 0 0 0,-1 6 128 15,-3 3 80-15,-1 2 16 0,1 2 0 0,-1 2 0 16,-1 2-224-16,1 5 0 0,-2 0 0 0,3 4 0 0,-2 1 0 0,-1 3 0 16,0 1 0-16,1 2 0 0,1 0 0 15,4 2 0-15,4 0 0 0,3-1 0 0,3-2-144 0,3 0-32 16,4 1 0-16,3-1 0 16,2 0-2192-16,2-1-448 0,2 0-96 0,6-2-16 15</inkml:trace>
  <inkml:trace contextRef="#ctx0" brushRef="#br0" timeOffset="4643.77">7625 4976 2751 0,'0'0'256'0,"0"0"-256"16,0 0 0-16,2-8 0 0,-2 8 2336 0,1-6 416 15,-1 1 96-15,0 5 16 0,0 0-1344 0,0 0-272 16,0 0-48-16,0 0-16 0,1-8-416 0,-1 8-64 15,0 0-32-15,0 0 0 0,0 0-352 0,0 0-80 16,0 0-16-16,3 9 0 0,-1-3 144 0,1 6 16 16,-2-1 16-16,3 3 0 0,1 1 80 0,0 2 16 0,0 3 0 0,3 2 0 15,1 2-176-15,0-2-16 16,1 0-16-16,1 6 0 0,3-1-48 0,2 2-16 0,-1-2 0 0,5 1 0 16,2-1-48-16,1-1-16 15,3-2 0-15,-3 1 0 0,1-6 32 0,-1 0 0 0,3-3 0 0,-1 0 0 16,2-4 96-16,2 1 32 0,0 1 0 0,3-5 0 15,1 1 128-15,3-4 16 0,1 2 16 0,2-3 0 16,3-1-176-16,1 0-48 0,0 2 0 0,1-2 0 16,-3-3-32-16,1-1-16 0,-2 0 0 0,-1-1 0 15,1-2-16-15,-2-2 0 0,1 0 0 0,-2 0 0 0,0-3 112 0,-2 2 16 16,1 0 0-16,-2-4 0 0,1 2 0 0,-2-3 16 16,-3 0 0-16,1-1 0 0,-1-4-144 0,0 4-48 15,-4-1 0-15,1-1 0 0,-2-1 16 0,1 2 0 16,-2 3 0-16,-1-3 0 0,-2 3 80 0,1 1 16 15,-3-1 0-15,-1 4 0 0,-2-3 64 0,0 2 32 16,-4 1 0-16,0-2 0 0,-3 3-32 0,-2 1 0 16,-2-2 0-16,-5 6 0 0,7-4-64 0,-7 4-32 15,0 0 0-15,0 0 0 0,0 0-224 0,0 0 128 16,0 0-128-16,-10 3 0 16,-3 3-896-16,-5-1-288 0,-2 2-48 0,-3 3-15264 0</inkml:trace>
  <inkml:trace contextRef="#ctx0" brushRef="#br0" timeOffset="6608.34">23977 1652 11919 0,'0'0'512'0,"0"0"128"0,0 0-512 0,0 0-128 16,0 0 0-16,0 0 0 0,0 0 576 0,0 0 64 16,0 0 32-16,0 0 0 0,0 0-448 0,0 0-96 15,0 0 0-15,0 0-4448 16,0 0-880-16</inkml:trace>
  <inkml:trace contextRef="#ctx0" brushRef="#br0" timeOffset="14455.86">22726 5760 4607 0,'0'0'400'0,"0"0"-400"0,-8 2 0 0,8-2 0 16,-9-1 1680-16,9 1 256 0,-11 3 48 15,3-3 16-15,8 0-912 0,-9 0-192 0,9 0-48 16,-9 0 0-16,9 0-112 0,0 0-32 0,-9 0 0 0,9 0 0 16,0 0 16-16,0 0 0 0,-9 1 0 0,9-1 0 15,0 0-160-15,0 0-48 0,0 0 0 0,0 0 0 16,0 0-80-16,0 0-32 0,0 0 0 0,0 0 0 16,0 0-96-16,0 0-32 0,0 0 0 15,0 0 0-15,0 0-16 0,0 0-16 0,0 0 0 0,0 0 0 16,0 0 16-16,0 0 0 0,0 0 0 0,0 0 0 0,0 0-48 0,11-1 0 15,-11 1 0-15,12 0 0 0,-12 0-16 16,11 0-16-16,-1-2 0 0,1 1 0 0,-11 1-48 0,12 0 0 16,-3 0 0-16,-9 0 0 0,12-2-128 0,-1 0 192 15,2 2-192-15,0 2 192 0,-2-1-64 0,0-1-128 16,0-1 192-16,0-1-64 0,0 2 64 16,2 0 0-16,0 0 0 0,2 0 0 0,-2 0 64 0,1 0 32 15,0 0 0-15,0 0 0 0,0-2-288 16,1 2 0-16,0 0 0 0,1 0-144 0,-1 0 144 0,1 0 0 15,0 0 0-15,-1 0 0 0,0 0 0 0,0 0 0 16,1 0 0-16,0 0 128 0,1 0-128 0,-2 0 0 0,0 0 0 16,0-1 0-16,1-2 0 0,0 2 0 15,2-1 0-15,-3 1 0 0,-1 0 160 0,3 1-32 16,1-1-128-16,-1-1 192 0,1 2-32 0,0 0-16 16,-2-1 0-16,2 1 0 0,0 3-16 0,1-2 0 15,-1 0 0-15,1 0 0 0,0 1 0 0,3-1-128 16,1-1 192-16,-1 1-64 0,0 2 128 0,-2-3 0 15,1-3 16-15,-2 1 0 0,0 0 16 0,-1 2 0 16,-1-2 0-16,0 2 0 0,-3-1 48 0,0 1 16 0,0 0 0 0,-1 0 0 16,-1 0 0-16,1 0 0 0,-2 0 0 0,0 0 0 15,-11 0 16-15,11-2 0 0,-1 1 0 0,-10 1 0 16,10 0-128-16,-10 0-32 0,0 0 0 16,11 0 0-16,-11 0 32 0,0 0 0 0,0 0 0 0,0 0 0 15,8 0-16-15,-8 0 0 0,0 0 0 0,0 0 0 16,0 0-16-16,0 0 0 0,0 0 0 0,0 0 0 15,0 0-48-15,0 0-16 0,0 0 0 0,0 0 0 16,0 0-144-16,0 0 0 0,0 0 0 0,0 0 128 0,0 0-128 0,0 0 0 16,0 0 0-16,0 0 0 0,0 0-192 0,-11-2-80 15,-2 2-16-15,-2 0 0 16,1 1-2400-16,-2 0-464 0,-1 0-112 16</inkml:trace>
  <inkml:trace contextRef="#ctx0" brushRef="#br0" timeOffset="15462.8">26362 5746 1839 0,'0'0'160'0,"0"0"-160"0,0 0 0 0,0 0 0 0,0 0 2320 0,0 0 432 15,0 0 96-15,0 0 16 0,0 0-1392 0,0 0-288 16,9-4-48-16,1-1-16 0,-1 1-368 0,2 2-80 15,1 0-16-15,3 1 0 0,4 1-80 0,3 0-32 16,-2 0 0-16,5-1 0 0,2 0 112 0,5 1 32 16,2 0 0-16,7 0 0 0,1 0 128 0,2 0 16 15,2 0 16-15,-1 1 0 0,-4 0-96 0,1-1-32 16,-1 0 0-16,-1 3 0 0,-2-2-176 0,-12 0-32 16,2 0-16-16,2 2 0 0,3 0-192 0,-3-2-48 15,-2 1 0-15,-1 1 0 0,-1-2-80 0,-3 2-32 16,-1-2 0-16,-3 0 0 0,-2 1-144 0,-3-1 160 0,-3 3-160 15,2-2 160-15,-4 1-160 0,-9-3 0 16,6 5 0-16,-6-5 0 16,4 9-1408-16,-2-3-192 0,-3 2-64 0,-2 1-10896 0</inkml:trace>
  <inkml:trace contextRef="#ctx0" brushRef="#br0" timeOffset="21727.28">17773 14024 11967 0,'0'14'1072'0,"-1"-5"-864"16,-1 3-208-16,1-3 0 0,-1-1 176 0,-1 5-16 15,2-3 0-15,-4-2 0 0,5-8 768 0,-7 5 160 0,2 3 16 0,-1-1 16 16,-3-3 96-16,1 1 32 0,8-5 0 0,-10 7 0 16,0-2-160-16,4-4-48 15,-2 0 0-15,0 3 0 0,-2-1-16 0,-1-2-16 16,-2 1 0-16,2-2 0 0,-1-2-16 0,-7-1 0 0,4-1 0 16,2 1 0-16,3-2 32 0,1-3 16 0,3-1 0 15,-2-1 0-15,3 2-192 0,0-2-32 0,1 1-16 0,-2-4 0 16,2-3-304-16,1-1-64 0,1 2-16 0,2-1 0 15,0-2-160-15,2 1-48 0,1 0 0 0,1 0 0 16,2 2-48-16,-1-2-16 0,2 1 0 0,1 2 0 16,3 0-144-16,-1 1 128 0,2 2-128 0,0-3 128 15,1 0-128-15,1 2 0 0,0 1 0 0,3 4 0 16,-1-1 0-16,1 4 0 0,1 0 0 0,0-1 0 0,0 4 0 16,0 2 0-16,-2 4 0 0,-1 0 0 0,-1 3 0 0,-1 3 0 15,-5 4 0-15,-1 3 0 0,-2 0 0 0,-1 3 0 16,-2 4 0-16,-2 0 128 0,-6-5-128 0,-1 5 192 15,-2 3-192-15,-4-6 192 0,-2 3-192 0,-4-4 160 16,-4-1-160-16,-2-2 160 0,-2 0-16 0,-1 0 0 16,-1-3 0-16,-2-3 0 0,1 0 32 0,-1 1 0 0,2-5 0 15,0-1 0-15,-1-7 32 0,5-1 16 16,3-4 0-16,2-1 0 0,0-7 96 0,1-2 32 16,2-3 0-16,4 0 0 0,3-1-48 0,0-3-16 15,5-3 0-15,2-3 0 0,3 4-288 0,4-4 128 16,5 4-128-16,3-3 0 0,2 2 0 0,3 3 0 15,2 2 0-15,3 2 0 0,0 1 0 0,1 2 0 16,3-2-160-16,-5 9 160 0,-1 1 0 0,4 5-144 16,2-1 144-16,10 2 0 0,-1 2-144 0,-5 2 144 15,-4 6 0-15,-5 3-144 0,-2 5 144 0,-2 3 0 0,-6 7-144 0,-3-2 144 16,-4 5-144-16,-8-3 144 0,-2 3-192 0,-5 3 192 16,-4 0-176-16,-3-4 176 0,-5-4-160 0,-2 0 160 15,-3 0 0-15,-4 0 0 0,-3-5 0 0,-1-3 0 16,2 0 0-16,-1-7 0 0,2-1 160 0,2-4-160 15,-1-2 192-15,3-5-64 0,3-3 0 0,5-2 0 0,1-6 160 16,5-4 32-16,3 0 0 0,3-3 0 0,4-2-48 16,3-6 0-16,4-2 0 0,4 1 0 0,4-4-272 0,3 1 0 15,3 2 0-15,3 1 0 0,4-2 0 0,3 7 0 16,0 1 0-16,2 4 0 0,2 1 0 0,0 4 0 16,3 1 0-16,-9 7-144 0,2 1 144 15,2 4-128-15,-2 2 128 0,1 7-128 0,-2 1 128 0,-2 5-128 16,-2 3 128-16,3 14-128 0,-8-2 128 0,-5 4-160 15,-9 1 160-15,-6 3-160 0,-6 3 160 0,-5 2-192 16,-5-5 192-16,-5-3-192 0,-1-4 192 0,-1 0 0 16,-1-2 0-16,-1-6 0 0,-3-2 0 0,1-3 0 15,5-3 0-15,0-5 0 0,2-2 144 0,4-7-144 16,2-6 192-16,3 0-192 0,0-7 368 0,6-2-48 16,1-3 0-16,4-2 0 0,3-3-16 0,4 0-16 15,3-7 0-15,4-3 0 0,1 0-288 0,5-2 0 16,0 1 0-16,5 2 0 0,1 0 0 0,4 2 0 0,1 2 0 15,-7 11 0-15,4 2 0 0,0 1 0 16,3 4-160-16,11 0 160 0,-5 5 0 0,-2 5-176 0,-5 5 176 0,-4 10-128 16,-4 5 128-16,-4 3-160 0,-7 5 160 15,-3 3-160-15,-6 4 0 0,-7 5 0 16,-8-1 0-16,-4 1 0 0,-1-1 160 0,-3-1 0 16,-5-2 0-16,1-3-128 0,-4-3 128 0,1-6 0 0,-2 1 0 15,3-8 0-15,-2-3 192 0,7-2-48 0,-1-5 0 0,5-3 0 16,2-9 80-16,2-2 16 0,3-5 0 15,4-4 0-15,3-7 96 0,4-1 32 0,2-4 0 0,3 0 0 16,4-3-224-16,4-3-144 0,2-1 192 0,4-1-192 16,2-3 0-16,2 1 0 0,3 1 0 0,2 3 0 15,1-3 0-15,-4 14 0 0,3 3 0 0,1 2 0 16,2 3 0-16,0 5 0 0,-1 2-160 0,6 6 160 16,-4 4-144-16,-5 11 144 0,-4 7-192 0,-5 7 192 15,-6 1-240-15,-3 6 64 0,-7 4 16 0,-5 4 0 0,-7-1 160 0,-4 5-128 16,-4 0 128-16,-4 1-128 0,-4-4 128 15,-1-4 0-15,-1-6 0 0,-2-4 0 0,2-3 0 16,4-6 0-16,4-6 0 0,2-2 0 0,2-7 0 0,3-3 0 16,4-3 0-16,3-7 128 0,1-8 16 0,4-6 16 15,2-7 0-15,5 0 0 0,2-3-32 0,5-4-128 16,2-4 192-16,2 0-64 0,1 2-128 0,2-2 0 16,2-6 0-16,3 5 0 0,0 0 0 0,3 5 0 15,4 1 0-15,-9 14 0 0,3 2 0 0,1 1 0 16,2 5-128-16,-2 2 128 0,1 7 0 0,-1 3-176 15,-1 3 176-15,-6 7-128 0,0 2 128 0,-4 5-160 16,-3 5 160-16,-4 3-160 0,-2 3 160 0,-6 4-128 16,-2 3 128-16,-5-2-128 0,-4 0 128 0,-3-1 0 15,-3 2 0-15,-1-3 0 0,-4-1 0 0,-8 8 0 16,4-4 0-16,1-10 0 0,0-6 0 0,4-3 0 16,5-2 0-16,2-6 0 0,2-6 0 0,2-2 144 15,1-7-144-15,5-1 0 0,-1-4 128 0,2-3-128 16,1-2 0-16,5-3 0 0,2-4 128 0,1-1-128 15,0-5 0-15,5 0 0 0,-1 1 0 0,5-1 0 0,0-2 0 0,2 1 0 16,4-2 0-16,2 6 0 16,1 4 0-16,-5 9 0 0,2 2-144 0,2 4 144 0,1-1-128 0,0 7 128 15,1 3-128-15,1 2 128 0,-1 4-128 16,-2 6 128-16,-1 5-160 0,-3 3 160 0,-2 1-192 0,-3 3 192 16,-5 9-208-16,-2-2 64 0,-7 1 16 0,-6 16 0 0,-5-4 128 15,-3-2-128-15,-1-4 128 0,-5-7-128 16,-3-2 128-16,2-4 0 0,0-2 0 0,1-7-128 0,2-4 128 0,0-2 0 15,2-5 0-15,1-6 0 0,4-7 128 0,-1-1-128 16,3-6 128-16,-1-3-128 0,3-5 0 16,1 0 144-16,1 0-144 0,2-5 0 0,2-5 128 0,1-1-128 15,2-5 0-15,2 1 0 0,3-2 0 0,4 2 0 16,3-3 0-16,5 4 0 0,1 1 0 0,4 5 0 16,2 4 0-16,-4 12 0 0,2 2-144 0,3 1 144 15,2 3-128-15,0 5 128 0,2 2-128 0,2 3 128 16,-4 4-128-16,2 5 128 0,-1 1-128 0,-3 5 128 15,-3 2-128-15,-4 3 128 0,-1 3 0 0,-4 4 0 16,-2 3 0-16,-4 2-128 0,-4 4 128 0,-4-1 0 0,-6 1 0 16,-7 10-128-16,-3-9 128 0,-4-7-160 0,-3-7 160 15,6-7-160-15,-3-3 160 0,-1-3 0 0,-2-1 0 0,-12-4 0 16,4-1 0-16,2-5 144 0,1-3-144 0,2-6 0 16,1-5 192-16,1-1-192 0,3 0 192 15,2-7-192-15,2-2 128 0,3-1-128 0,1-3 0 16,4-2 0-16,4 2 128 0,0-4-128 0,6 1 144 0,2-1-144 15,7 3 0-15,2 3 0 0,5 0 0 0,4 3 0 16,4 4 0-16,5 1-128 0,4 6 128 0,-6 7-160 16,3-3 160-16,4 4-192 0,4 4 192 0,3 2-192 15,2 3 192-15,0 5 0 0,-1 1-144 0,-3 4 144 0,-5 1 0 16,-4 5-144-16,-4 4 144 0,-6 4 0 0,-5 3-208 16,-7 1 64-16,0 3 16 0,-9 15 0 0,-5-6-128 15,-9-6-32-15,-3-2 0 0,-5-4 0 0,-5-3 288 0,-4-2 0 16,-7-6 0-16,14-8 0 0,-3-3 0 0,-1 2 224 15,1-5-32-15,-10 5-16 0,3-10 64 0,6-3 16 16,0-2 0-16,6-7 0 0,4-2 0 0,3-5 0 16,3-1 0-16,3-5 0 0,2-1 0 0,5-6 0 15,4-8 0-15,5 2 0 0,4 0-256 0,5 0 128 16,4-4-128-16,-3 12 0 0,3 0 0 0,5-4 0 16,0 3 0-16,3 4 0 0,4 3-192 0,0 4 64 15,2 3 128-15,4 5-208 0,-1 2 208 0,1 5-176 16,-2-3 176-16,-1 10-160 0,-2 1 160 0,-5 8-128 15,-2 4 128-15,4 11-128 0,-9 3 128 0,-7 5-208 16,-10 1 80-16,-4 3 128 0,-8 4-208 0,-3-4 80 16,-3 2 128-16,-9 0-208 0,-4-2 208 0,-4-9 0 0,-1-5 0 0,-3-3 0 15,-2-4 0-15,0-4 0 16,3-2 0-16,4-9 0 0,5 1 240 0,3-3-16 0,1-4 0 0,3-7 0 16,2-7 32-16,1-1 16 0,5-2 0 0,3-4 0 15,4-5-16-15,3 0 0 16,2-4 0-16,5-1 0 0,4 1-256 0,4 0 0 0,0 3 0 0,-2 9 0 15,3-2 192-15,4 2-64 0,2 2 0 0,2 5-128 16,1 1 0-16,1 7-192 0,0 0 0 0,-1 7 0 16,-3 6 192-16,2 4-176 0,-6 4 176 0,4 10-160 0,-8 5-128 15,-5-2-32-15,-5 3 0 0,-3 2 0 16,-3 4-1856-16,-5 2-384 0,0-2-80 16</inkml:trace>
  <inkml:trace contextRef="#ctx0" brushRef="#br1" timeOffset="28270.32">22875 14111 6447 0,'0'0'576'0,"0"0"-576"15,-4-12 0-15,1 6 0 0,3 6 256 0,0 0-64 16,-4-10-16-16,4 10 0 0,-2-10 144 0,1 0 48 16,1 10 0-16,-1-9 0 0,1-3 240 0,0 5 48 15,0-4 16-15,0 11 0 0,0 0 192 0,0 0 32 16,2-11 16-16,-2 3 0 0,0 8-32 0,0 0-16 0,0 0 0 0,0 0 0 16,6-11-96-16,-6 11 0 0,0 0-16 15,0 0 0-15,8-5-112 0,0 2-32 0,-8 3 0 0,13-2 0 16,-1 0 32-16,4 2 16 0,-1 0 0 0,3 0 0 15,2 0 48-15,4 0 16 0,2 2 0 0,2-4 0 16,2-3-48-16,1 3-16 0,0 1 0 0,1 1 0 16,1-4-272-16,2 2-64 0,-1 1-16 0,4 1 0 15,1 3-304-15,3-2 128 0,0 0-128 0,2 3 0 16,-2 4 0-16,-1-4 0 0,3-1 0 0,-2 1 0 16,-3-3 128-16,2 2-128 0,1-1 0 0,1 1 0 15,5-2 208-15,2 2-16 0,2 1 0 0,0 1 0 16,0-3 0-16,-2 0-16 0,-2-2 0 0,0 2 0 15,1 1-176-15,-1 2 192 0,-1 1-192 0,2-2 192 16,4 0-192-16,0 1 160 0,-2 4-160 0,0-4 160 16,-2-3-32-16,2 2-128 0,-3-1 192 0,2 0-64 0,0 0-128 0,2 1 128 15,1-3-128-15,3 5 128 0,0 1-128 0,-1 0 160 16,-3-3-160-16,1-2 160 0,0-2-160 0,2 1 128 16,-3 0-128-16,5 3 128 0,6-2-128 0,0 0 160 15,0-1-160-15,-4 0 160 0,-3 2-160 0,1-3 0 16,1 0 144-16,3 2-144 0,2 3 0 0,3 1 0 15,2-4 0-15,-2 1 128 0,-5-3-128 0,1 0 0 16,0 2 0-16,3-1 0 0,1-1 0 0,2 0 128 16,-1 0-128-16,-2-1 0 0,-5 2 0 0,-2-2 0 15,1-4 0-15,-1 5 0 0,-1 5 0 0,2-1 0 16,-1-3 0-16,1 2 128 0,-1 1-128 0,-5-3 0 16,-3-2 0-16,0-2 128 0,-2-1-128 0,0 3 0 0,-1 1 0 0,3 0 0 15,-2 0 0-15,3 0 0 0,-3 0 0 16,-1 0 0-16,-2 0 0 0,-2 0 144 0,-5-3-144 0,3 1 0 15,-2 1 160-15,2 1-160 0,1 1 128 0,-3 0-128 16,1-1 144-16,-1 1-144 0,0 1 160 0,1-1-160 16,-1-1 128-16,-1 0-128 0,-2-4 0 0,-2 2 0 15,-2 2 0-15,0-3 0 0,1 1 0 0,1 0 0 16,2 1 128-16,-2 1-128 0,2 1 0 0,1-2 0 16,1-2 0-16,0 2 128 0,1 0-128 0,-2 1 0 15,-1-4 0-15,-2-1 0 0,-2 1 0 0,-2 0 0 16,-4 3 0-16,3 1 0 0,0-5 0 0,2 2 0 15,-5 2 128-15,1 1-128 0,0-1 0 0,0 0 144 16,-1 1-144-16,1 0 128 0,0 1-128 0,-1-1 128 0,0-1-128 16,-2-1 0-16,1 0 144 0,-1 1-144 0,1 1 0 15,-3-2 0-15,0 0 0 0,0 0 128 0,-2 2-128 0,2 0 0 16,3-1 0-16,-1 1 0 0,-1-4 0 0,0 4 0 16,1 0 0-16,0 0 0 0,0-1 0 0,1 0 0 15,-1 0 0-15,0 1 0 0,1 1 0 0,-1 0 0 16,-2-2 0-16,0 1 0 0,-2 0 0 0,2 0 0 15,-2 1 0-15,0-2 0 0,-2-2 0 0,0 2 0 16,-4 0 0-16,2-1 0 0,2-1 0 0,0-2 0 16,-3 1 0-16,1 1 0 0,1 2 0 0,1 0 0 15,-1-4 0-15,-1 0 128 0,1 3-128 0,0 1 0 16,0-2 0-16,1 1 0 0,-4-1 0 0,2 2 0 16,-2 1 0-16,0-2 0 0,2-5 0 0,-1 2 0 15,-1 1 0-15,0 2 0 0,1 2 0 0,-2 0 0 0,-3-3 0 0,0 3 0 16,0 0 0-16,2 0 0 0,-2 0 0 0,-1-1 0 15,-9 1 0-15,10 0 0 0,-1 4 0 0,0-3 0 16,-9-1 0-16,10-1 0 0,-10 1 0 0,0 0 0 16,11 2 0-16,-11-2 0 0,9-2 0 0,-9 2 0 15,10 5 0-15,-10-5 0 0,11 2 0 0,-11-2 0 16,10 0 0-16,1 3 0 0,1-1 0 0,0 0 0 16,-2-6 0-16,2 4 0 0,-1 1 0 0,2-1 0 15,2-1 0-15,1-2 0 0,1 2 0 0,1-1 0 16,-1 0 0-16,-1 2 0 0,1 0 0 0,1-1 0 15,-2-3 0-15,-1 3 0 0,-1 1 0 0,-1 0 0 16,1 0 0-16,-1-1 0 0,-1-2 0 0,0 2 0 0,-2 3 0 16,-1-2 0-16,-9 0 0 0,11 0-128 0,0 4 0 0,-11-4 0 15,8-1 0-15,-8 1 0 0,0 0-128 0,0 0 0 16,9 6-16-16,-9-6 0 0,0 0 48 0,0 0 16 16,0 0 0-16,0 0 0 0,0 0-48 0,0 0 0 15,0 0 0-15,0 0 0 16,0 0-320-16,4 8-64 0,-4-8 0 0,0 0-16 15,0 0-1136-15,0 0-240 0,5 15-32 0,-4-5-9600 0</inkml:trace>
  <inkml:trace contextRef="#ctx0" brushRef="#br1" timeOffset="28697.36">30612 13600 18431 0,'0'0'1632'0,"-3"-7"-1312"0,3 7-320 0,0 0 0 15,0 0 480-15,0 0 32 0,0 0 0 0,0 0 0 16,7-5-64-16,-7 5-16 0,14 0 0 0,-1 0 0 15,0-2-16-15,-1 2 0 0,5 5 0 0,2-1 0 16,1 1 176-16,3 4 48 0,3-2 0 0,2 7 0 16,2 0-80-16,3 2-16 0,5-1 0 0,-2 1 0 15,1 0-224-15,-2 0-32 0,-3 2-16 0,-1 2 0 0,-2 3 32 0,-2 0 0 16,-2 0 0-16,-2 4 0 0,-3-3-48 0,-2-3-16 16,-3 1 0-16,-5 3 0 0,1 0-80 0,-5 0-16 15,-2-2 0-15,-4-2 0 0,-3 2 96 0,-2 3 16 16,-5-6 0-16,-1 2 0 0,-5-2 96 0,0 0 32 15,-1 2 0-15,-1-3 0 0,-1-2-128 0,0-3 0 16,-1-2-16-16,-2 2 0 0,-2-1-64 0,1-3-16 16,2 3 0-16,0-4 0 0,2 1-160 0,2-2 0 15,0 0 144-15,3-1-144 16,1-1-1920-16,3-2-448 0,10-4-80 0</inkml:trace>
  <inkml:trace contextRef="#ctx0" brushRef="#br1" timeOffset="31700.71">31764 13834 16991 0,'0'0'752'0,"0"0"144"0,-4-8-704 0,4 8-192 0,0 0 0 0,0 0 0 16,0 0 448-16,0 0 48 0,0 0 16 0,0 0 0 16,0 0 144-16,-7 5 48 0,2 3 0 0,1 1 0 15,3 5-144-15,-3 2-32 0,1 3 0 0,2 0 0 16,1 2-96-16,0 3-32 0,0 3 0 0,0-1 0 15,0 1 64-15,0-4 16 0,-1 3 0 0,-1-3 0 16,0-1 32-16,-1 0 0 0,1-3 0 0,2-2 0 16,-4-1 96-16,3-2 32 0,-1 0 0 0,1-5 0 15,1-9 48-15,0 0 16 0,1 10 0 0,-1-10 0 16,0 0-112-16,0 0-16 0,0 0 0 0,0 0 0 16,8-10 16-16,0-2 0 0,1-4 0 0,-3-3 0 15,0-4-144-15,1 0-48 0,-1-1 0 0,0-4 0 16,1 1-208-16,2-5-32 0,-1 2-16 0,4 3 0 0,-1 0-144 15,2 3 0-15,-2 4 0 0,2 2 0 0,1 3 0 0,0 2 0 16,-2 5 0-16,3 1 0 0,1 2 0 0,2 1 0 16,0 3-128-16,-3-2 128 0,-1 4-160 0,-1 2 160 15,-2-2-208-15,1 3 80 16,-2 4-1648-16,0-2-320 0,0 2-64 16</inkml:trace>
  <inkml:trace contextRef="#ctx0" brushRef="#br1" timeOffset="32091.87">32116 14013 4607 0,'0'0'400'0,"0"0"-400"0,0 0 0 0,0 0 0 0,0 0 3968 0,0 0 720 0,0 0 144 0,0 0 32 16,0 0-3264-16,14 4-656 0,-1-3-128 0,-2-5-32 15,1-1-208-15,-1 0-64 0,2-5 0 0,-3 4 0 16,2-3-224-16,-1 2-48 0,-1 1-16 0,0-2 0 16,-2 2 0-16,-3 1 0 0,-5 5 0 0,5-10 0 15,-5 3 176-15,0 7 48 0,-2-7 0 0,2 7 0 16,-8-4 64-16,0 3 0 0,-2 1 16 0,0 3 0 16,-1 5-208-16,-2-3-32 0,0 3-16 0,-1 3 0 15,-1 6-16-15,-2-1-16 0,1 2 0 0,-1-1 0 16,2-1-48-16,1 1 0 0,1-1 0 0,3-4 0 15,4-1 32-15,3-2 0 0,-2 2 0 0,5-2 0 0,0-9-96 16,0 0-128-16,8 9 176 0,2-2-176 0,0 0 0 0,2-4 0 16,4-3 0-16,-1-2 0 15,1 0-368-15,-1-2-128 0,1 2-16 16,1-2-16-16,1-3-2592 0</inkml:trace>
  <inkml:trace contextRef="#ctx0" brushRef="#br1" timeOffset="32732.45">32428 14046 17503 0,'0'0'1552'0,"0"0"-1232"0,0 0-320 0,0 0 0 16,-8 8 1376-16,2-2 224 0,6-6 32 0,-7 13 16 16,1-3-608-16,1 1-112 0,0-2-32 0,1 0 0 15,4-9 64-15,-3 13 0 0,3-4 0 0,0-9 0 16,0 0-288-16,6 14-48 0,-1-4-16 0,0-1 0 15,-5-9-176-15,0 0-48 0,10 5 0 0,-1 1 0 16,-9-6-64-16,11 5 0 0,-1-2-16 0,-1 1 0 16,-9-4-32-16,10 3 0 0,-10-3 0 0,11 4 0 15,-11-4-144-15,10 3-128 0,-10-3 144 0,0 0-144 16,0 0 144-16,0 0-144 0,0 0 128 0,0 0-128 16,9 5 176-16,-9-5-48 0,0 0-128 0,0 0 192 15,10 5-192-15,-10-5 144 0,10 5-144 0,0-4 128 16,0-2-128-16,2 0 0 0,-1-2 0 0,2 1 128 0,-3-3-128 15,3 1 0-15,0-4 144 0,-1 2-144 0,-2-1 0 16,2-3 0-16,1 3 0 0,-2-5 128 0,0 2-128 16,1 0 0-16,-1 0 0 0,1 1 0 0,-1-4 0 0,1 4 0 15,-2-4 0-15,0 2 128 0,-1 0-128 0,0-2 0 16,-2-2 0-16,2 1 0 0,-1-2 0 0,-3 8 0 16,1-4 0-16,1-1 0 0,0-3 0 0,-2-2 0 15,2-1 0-15,-1-3 0 0,-1 1-192 0,5-20 64 16,-1 5 0-16,-1 5 0 0,-2 3 128 0,1-4-160 15,-1-2 160-15,0-1-160 0,-1 0 160 0,1-1 0 16,-1-1 0-16,-2 6 0 0,1 0 0 0,-1 4 0 16,-3 3 0-16,0 1 0 0,-2 4 0 0,0 5 0 0,-2 5 0 15,-1 0 0-15,5 9 0 0,-5-3 0 0,5 3-176 16,-13 2 176-16,3 5 0 0,-1 3 0 0,-2 6 0 16,4-3 0-16,-2 5 0 0,-2 5 0 0,-1 6 0 0,-1 3 0 15,-1 2 0-15,1 4 0 0,1-1 0 0,-14 32 0 16,7-10 0-16,5-1 160 0,5-4-160 0,3 0 128 15,4-4-128-15,4-1 160 0,4-9-160 0,3-3 160 16,0-4-32-16,3-2-128 0,3-7 192 0,4-5-64 16,2-2-128-16,1-6 0 0,2-2 144 0,-7-5-144 31,4-2-1024-31,-1 1-288 0,-2-6-48 0,15-1-16 0</inkml:trace>
  <inkml:trace contextRef="#ctx0" brushRef="#br1" timeOffset="34305.55">23213 8392 13823 0,'0'0'1216'0,"0"0"-960"0,0 0-256 0,0 0 0 0,0 0 336 0,0 0 32 16,0 0 0-16,0 0 0 0,0 0-48 0,0 0 0 15,0 0 0-15,0 0 0 0,-7 9 80 0,2-1 16 16,5-8 0-16,0 0 0 0,-8 4 288 0,8-4 48 15,-4 3 16-15,4-3 0 0,-5 2 144 0,5-2 48 16,0 0 0-16,-4-2 0 0,-2-1-32 0,2-2 0 16,-2-11 0-16,3 1 0 0,-1 1-208 0,2-2-32 15,-2-4-16-15,1-2 0 0,2-3-96 0,1-5-32 16,0-2 0-16,1 0 0 0,3-5-80 0,0-1-16 16,1-2 0-16,-2-2 0 0,1 0-128 0,-1 0-16 15,1 0-16-15,1-3 0 0,0 7-80 0,0 1-16 16,0-2 0-16,1 0 0 0,-1 0-64 0,0 3-128 15,-3 3 176-15,3 3-176 0,-2 1 176 0,1 5-176 0,-2-3 160 0,1 7-160 16,-2 3 192-16,-1 6-48 0,3-2-16 0,-3 2 0 16,-3 4-128-16,3-1 0 0,-1 0 0 0,1 8 0 15,-3-8 0-15,3 8 0 0,-2-9 0 0,2 9 0 16,0 0 0-16,0 0 0 0,0 0 0 0,0 0 0 31,0 0-576-31,0 0 16 0,0 0 0 0,0 0 0 16,0 0-2704-16,0 0-528 0</inkml:trace>
  <inkml:trace contextRef="#ctx0" brushRef="#br1" timeOffset="34708.03">22888 7889 11967 0,'0'0'528'0,"-10"2"112"0,10-2-512 0,-10-2-128 15,3-2 0-15,7 4 0 0,-6-6 1440 0,1 1 256 0,1-7 48 16,1 1 16-16,1-4-784 0,1-3-144 15,1-1-48-15,0-2 0 0,1-3-272 0,1 0-64 0,2-5-16 0,1 1 0 16,0-4-48-16,2 2-16 0,0-2 0 0,4 1 0 16,0-3 48-16,0 0 16 0,2-2 0 0,2 2 0 15,2 1 64-15,2 2 16 0,0 3 0 0,0-1 0 16,-1 2-64-16,0 1-16 0,-1 3 0 0,1 4 0 16,0-2 32-16,0 4 16 0,0-1 0 0,-2 4 0 15,-1 4-160-15,1 3-16 0,1 3-16 0,0 2 0 16,-3 2-160-16,3 5-128 0,2 9 144 0,-2 5-144 15,-3 3 0-15,0 7 128 0,2 1-128 0,-4 6 0 16,1 3 0-16,1-1 0 0,-3 2 0 0,0-1 0 16,-1 6 0-16,-4-3 0 0,0-7 128 0,1 1-128 15,-3-3 0-15,-2-6 0 0,-1-2 0 0,-1-5 0 16,-1-2-1312-16,0-3-304 16,0-4-64-16</inkml:trace>
  <inkml:trace contextRef="#ctx0" brushRef="#br1" timeOffset="35158.75">22423 6587 4607 0,'0'0'400'0,"0"0"-400"0,0 0 0 0,0 0 0 15,0 0 3488-15,0 0 608 0,0 0 128 0,0 0 32 16,-3 13-2416-16,3-3-496 0,0 2-80 0,1 0-32 16,2 2-384-16,-1 4-80 0,-2 5 0 0,4 0-16 0,-1 0-272 15,-1 3-48-15,0 1-16 0,1 1 0 0,0-4-208 0,-2 3-32 16,3-5-16-16,0-2 0 0,0 3-160 0,1-3 0 15,0-2 0-15,0-3 0 16,-1-1-432-16,1-2-112 0,0-7-32 0,-5-5-7712 16,0 0-1552-16</inkml:trace>
  <inkml:trace contextRef="#ctx0" brushRef="#br1" timeOffset="35817.86">22913 6506 22799 0,'0'0'1008'0,"0"0"208"0,-9 0-960 0,9 0-256 0,0 0 0 0,-5 9 0 16,-1-1 192-16,1 3-16 0,1 2 0 0,2-3 0 15,0 1 80-15,1 5 32 0,0 0 0 0,1 2 0 16,0 1-288-16,0 0 160 0,-2 1-160 0,1-1 128 16,1 0-128-16,-2-1 0 0,0-3 0 0,1 2 128 15,0-3 80-15,0-4 16 0,-1 2 0 0,2-12 0 16,0 0 32-16,0 0 0 0,0 0 0 0,0 0 0 16,0 0 64-16,0 0 0 0,0 0 16 0,10-12 0 0,-1 2 32 0,0-4 0 15,-1-3 0-15,-1 0 0 0,4-2-112 0,-4-2 0 16,3 1-16-16,-2-3 0 0,2 1-112 0,0 2-128 15,2 1 176-15,-1 3-176 0,2 0 128 0,0 2-128 16,-2 3 0-16,2-1 0 0,0 5 0 16,-1-1 0-16,-2 4 0 0,1 3 0 0,-1 1 0 0,0 1 0 15,0 7 0-15,2 1 0 0,-5 0 0 0,1 2 0 16,-2 4 0-16,-1 2 0 0,0 1 0 0,-1 1 0 16,-1 0 0-16,-1 1 0 0,-2-1 0 0,0-1 0 15,2-1 0-15,-2-2 0 0,0-6 0 0,0-9 0 16,1 10 0-16,-1-10 0 0,0 0 0 0,0 0 0 15,0 0 0-15,0 0 0 0,0 0 0 0,0 0 128 16,7-8-128-16,1-3 160 0,-2-4 0 0,-1 1 0 0,3 1 0 0,-2-4 0 16,3-2-160-16,0-1 160 0,-1 1-160 0,0 1 160 15,-2 3-160-15,5 1 0 0,1 1 0 0,-3 4 0 16,0-2 0-16,-2 1 0 0,-2 3 0 0,-5 7 0 16,0 0 0-16,10 7-144 0,-3 3 144 0,-1 3 0 15,-1-3 0-15,0 5 0 0,0 2 0 0,-2 2 0 16,-1 0 0-16,1 0-128 0,0 0 128 0,-1-3 0 15,1 0 0-15,-1-2 0 0,-2-14 0 0,3 14 0 16,-2-3 0-16,0 0 0 0,-1-11 0 0,0 0 0 16,0 0 0-16,0 0 0 0,0 0-144 0,0 0 144 31,0 0-2688-31,0 0-432 0,14-7-80 0,-4-2-32 0</inkml:trace>
  <inkml:trace contextRef="#ctx0" brushRef="#br1" timeOffset="36259.23">23865 6336 11055 0,'0'0'976'0,"-9"-5"-784"15,-3-6-192-15,0 9 0 0,1 2 2048 0,1 1 384 16,0 4 64-16,1 2 0 0,-3-2-1600 0,-1 2-336 0,1 3-64 0,-1 4-16 16,0-1-64-16,-1 5-16 0,0 4 0 0,-1-2 0 15,0 2-176-15,0-2-32 0,1 0-16 0,2-1 0 16,2-1 208-16,4-3 32 0,1-1 16 0,5-2 0 16,0-12-32-16,3 9 0 0,-3-9 0 0,14 5 0 15,-2-5-128-15,1-3-16 0,1-2-16 0,1 0 0 16,-4-4 0-16,2 3 0 0,1-4 0 0,-1-1 0 15,-1-3-112-15,0-1-128 0,-2 0 176 0,-1 0-176 16,-2 2 144-16,0 2-144 0,-7 11 0 0,6-11 144 16,-1 2-144-16,-5 9 192 0,0 0-192 0,0 0 192 15,0 0-192-15,0 0 192 0,-1 16-192 0,0-1 192 16,-2-1-192-16,1 2 160 0,0 2-160 0,1 0 160 16,0 0-160-16,1 1 0 0,1 1 0 0,2 1 0 0,0-7 0 15,4-2-144-15,3 0 0 0,-1-6 0 16,2-1-1920-16,-1-1-384 0,2-7-80 0,1 0-16 15</inkml:trace>
  <inkml:trace contextRef="#ctx0" brushRef="#br1" timeOffset="36690.64">24304 6248 25791 0,'-9'-3'1152'0,"9"3"224"0,-9-1-1104 0,1 1-272 0,0 0 0 0,-1 1 0 15,0 1 400-15,-1 2 32 0,-2 3 0 0,-1-1 0 16,-2 3-256-16,0 3-48 0,-2 2-128 0,1 1 192 16,-2 2-192-16,0 0 0 0,-1 2 128 0,1-1-128 15,2-1 0-15,3-5 0 0,2 2 0 0,3-1 0 16,4-4 0-16,4 1 0 0,0-10 0 0,0 0 0 15,13 4 128-15,1-3 0 0,1-3-128 0,3 1 192 16,0-2 144-16,2-3 32 0,-2-3 0 0,1-1 0 16,0-1-112-16,0 0-32 0,-4 3 0 0,-1-1 0 15,-1 2-16-15,0 0 0 0,-3 5 0 0,-10 2 0 16,11 2 160-16,0 5 16 0,-4-1 16 0,-2 7 0 16,-2 1-80-16,2 4 0 0,-2 3-16 0,-3 2 0 0,-2 3-144 15,0-1-32-15,-2-1 0 0,1 4 0 16,-2-3-128-16,0 2 160 0,0-4-160 0,-1 0 160 0,-2 0-160 15,0-3 0-15,2-2 144 0,0-4-144 0,-4-3 0 0,2 1 128 16,-2-5-128-16,2 4 0 0,-2-5-160 0,2 0-96 16,-2-4-32-16,3-6 0 15,-2-1-1840-15,4-2-368 0,2-4-80 0</inkml:trace>
  <inkml:trace contextRef="#ctx0" brushRef="#br1" timeOffset="37018.69">24803 6223 15663 0,'0'0'1392'0,"0"0"-1120"0,0 0-272 0,0 0 0 16,0 0 1760-16,0 0 288 0,0 0 64 0,0 0 16 15,0 0-832-15,0 0-160 0,-7 7-48 0,0 7 0 16,2 0-320-16,0 5-80 0,-1 4-16 0,0 0 0 16,-1-1-368-16,2 2-80 0,3-3-16 0,-2 3 0 15,1-3-208-15,2 0 128 0,0-3-128 0,1-1 0 0,0-6 0 0,2 1 0 16,-2-12 0-16,0 0 0 15,0 0-2032-15,9 2-336 0,-9-2-80 0,10-4-16 0</inkml:trace>
  <inkml:trace contextRef="#ctx0" brushRef="#br1" timeOffset="37220.51">24777 5945 32255 0,'0'0'2864'0,"0"0"-2288"0,-7 2-576 0,7-2 0 16,0 0 384-16,0 0-48 0,0 0 0 0,0 0 0 15,0 0-208-15,0 0-128 0,0 0 160 0,0 0-160 16,0 0 0-16,11 4 0 0,-1-1 0 0,0 0-9920 16,-10-3-2048-16</inkml:trace>
  <inkml:trace contextRef="#ctx0" brushRef="#br1" timeOffset="37934.37">25186 6244 29487 0,'-14'3'1296'0,"14"-3"288"0,-10 6-1264 0,2 5-320 0,-2 3 0 0,2-2 0 0,-2-1 256 0,3 1-16 16,-2-5 0-16,1 1 0 0,3 0-240 0,5-8 144 16,0 0-144-16,0 0 128 0,-5 7-128 0,5-7-144 15,-9 7 144-15,9-7-208 0,0 0-32 0,0 0 0 16,-9-4 0-16,9 4 0 0,-9-5 240 0,3-2 0 16,1-4 0-16,1 2 0 0,0-2 0 0,2 2 0 15,-2-3 0-15,3 0 0 0,-2 3 144 0,3-1-16 16,-1 3-128-16,1 7 192 0,0-13-192 0,0 13 176 15,0 0-176-15,0 0 160 0,-1-7-160 0,1 7 128 16,0 0-128-16,0 0 128 0,0 0-128 0,0 0 0 16,0 0 0-16,-9 2 0 0,9-2 0 0,-11 8 0 15,3 3 0-15,-1-3 0 0,1 1 0 0,0-1 0 16,0 4 0-16,0 0 0 0,0-2 0 0,3 3 0 0,0-2 0 0,1-1 0 16,4-10 0-16,0 0 0 0,0 0 0 0,0 0 0 15,-1 10 0-15,1-10 0 0,0 0 0 0,0 0 0 16,0 0 0-16,8 4 128 0,-8-4-128 0,12-2 128 15,0-3-128-15,-1 1 192 0,-2-1-192 0,3 0 192 16,-1-6-192-16,2 4 0 0,-1-3 0 0,2 5 128 16,2-2-128-16,0 2 0 0,1 1 0 0,-1-1 128 15,-1-2-128-15,1 3 0 0,-2 1 0 0,-2 1 0 16,0 0 0-16,-1 2 0 0,-1 0 0 0,-10 0 0 16,11 5 0-16,-2 2 0 0,-2 3 0 0,-2 3 0 15,-2 2 0-15,-1 3 0 0,0 0 0 0,-2 1 0 16,0 2 0-16,-3 2 0 0,-2 0 0 0,0-1 0 15,0-1 0-15,0-3 0 0,-3-4 0 0,0 1 128 0,1-1 0 16,-2 1 0-16,-1-1 0 0,0-2 0 0,-1-2 128 0,4-1 0 16,0 0 16-16,7-9 0 15,0 0-144-15,0 0-128 0,0 0 192 0,0 0-192 0,0 0 144 0,0-13-144 16,4 2 0-16,4-3 144 0,2-2-384 16,2-1-80-16,0-1 0 0,2 0-16 15,0-2-576-15,0 1-112 0,1 0-32 0,-4 3 0 16,-3 2-352-16,1 3-64 0,0 2 0 15,-1 0-6000-15,1 3-1184 0</inkml:trace>
  <inkml:trace contextRef="#ctx0" brushRef="#br1" timeOffset="38135.33">25422 5968 35071 0,'0'0'1552'0,"-10"5"320"0,4-2-1488 0,6-3-384 0,-5 9 0 0,-1 2 0 15,2-4 0-15,4-7 128 0,0 0-128 0,-2 11 0 16,2 1 0-16,2-4 0 0,-2-8 0 0,0 0-15616 15</inkml:trace>
  <inkml:trace contextRef="#ctx0" brushRef="#br1" timeOffset="41365.17">30290 5098 9951 0,'0'0'448'0,"0"0"80"0,0 0-528 0,0 0 0 0,0 0 0 0,0 0 0 16,0 0 832-16,-4-9 48 0,4 9 16 0,0 0 0 15,0 0-64-15,-3-7 0 0,3 7 0 0,0 0 0 16,-4-7-64-16,4 7-32 0,0 0 0 0,0 0 0 16,0 0-224-16,-7 1-32 0,-2 4-16 0,-1 0 0 15,-2 5-80-15,1 1 0 0,-2 3-16 0,-1 2 0 16,-1 2 80-16,1 3 32 0,0 7 0 0,-1-1 0 15,-2 5 32-15,2 0 16 0,1 2 0 0,1 2 0 16,2 2-176-16,1 1-32 0,-1-1-16 0,4 0 0 16,2 1-144-16,1-4-32 0,1-3 0 0,1 0 0 15,-1-6-128-15,2 2 0 0,1-4 144 0,1 3-144 16,1-7 0-16,1-2 144 0,2-1-144 0,2-3 0 0,-2-3 144 0,3 2-144 16,2-5 0-16,2 0 144 15,-1-5-144-15,1 0 0 0,2-2 0 0,2-1 0 16,-2-1-1536-16,0-1-256 0,6 0-32 0,-4-3-16 0</inkml:trace>
  <inkml:trace contextRef="#ctx0" brushRef="#br1" timeOffset="41717.33">30722 5344 14623 0,'0'0'640'0,"0"0"144"0,0 0-624 0,-5-5-160 0,-3 0 0 0,8 5 0 16,-8-2 848-16,0 0 144 0,8 2 32 0,-12 2 0 15,-1 0-176-15,1 2-16 0,-1 6-16 0,0 0 0 16,-1 3-272-16,2 3-48 0,-2 4-16 0,0-1 0 15,1 2-176-15,-4 3-48 0,2-1 0 0,2-1 0 16,2 1-32-16,3-3-16 0,2-2 0 0,2-2 0 16,7-3-64-16,1 0-16 0,2-6 0 0,4 1 0 15,0-4 192-15,3-3 48 0,1-2 0 0,0-3 0 16,1-2 144-16,0-1 16 0,2 1 16 0,-2-4 0 0,0 0-192 16,-1 1-32-16,-1-4-16 0,-3 2 0 0,-1-2-112 0,-1 0 0 15,-2 3-16-15,1 0 0 0,-7 10-176 0,0 0 160 16,0 0-160-16,0 0 160 0,0 0-160 0,11 6 0 15,-3 3 144-15,-1 5-144 0,-2 0 0 0,2 1 0 16,-2 1 0-16,1-2 0 0,0 0 0 0,2-3 128 16,0 0-128-16,1 1 0 0,1-6 0 0,1-1 0 15,1 0 0-15,2-2 128 0,1-3-128 0,3-3 0 16,0-2-128-16,1-1 128 16,0-3-1888-16,0 0-288 0,0-5-64 0,-3 1-9088 0</inkml:trace>
  <inkml:trace contextRef="#ctx0" brushRef="#br1" timeOffset="41989.14">31226 5156 15663 0,'0'0'1392'0,"0"0"-1120"0,0 0-272 0,0 0 0 16,0 0 768-16,0 0 112 0,0 0 16 0,7 9 0 15,-3 1 32-15,-3 4 16 0,-1 0 0 0,-1 5 0 16,-3 3-112-16,0 2-32 0,-2 4 0 0,3-1 0 16,-1-2-192-16,0 0-32 0,1 7-16 0,-2-4 0 15,-2 0-240-15,2 4-64 0,1-2 0 0,0-2 0 16,1-3-128-16,-1-4-128 0,1-6 144 0,1 1-144 16,1-2 0-16,1-2 128 0,-3-4-128 0,3-8 0 15,0 0-368-15,0 0-112 0,0 0-32 0,0 0-7616 16,0 0-1520-16</inkml:trace>
  <inkml:trace contextRef="#ctx0" brushRef="#br1" timeOffset="42191.51">31099 5368 6447 0,'0'0'576'0,"0"0"-576"16,-5-9 0-16,5 9 0 0,0 0 2896 0,0 0 480 16,0 0 80-16,0 0 32 0,0 0-1600 0,0 0-320 15,12-5-64-15,0 2-16 0,2-5-240 0,4 3-48 16,3 1-16-16,-2 0 0 0,0 0-480 0,2 2-112 15,1-2-16-15,-1 2 0 0,0 0-576 0,-3 0 0 16,-1-3 0-16,1 2 0 16,-1 3-864-16,-2 1-192 0,-4 1-32 0,2-4-16 15,-3 0-816-15,-2-2-144 0,-3-2-48 0,-5 6-4496 0,8-8-912 0</inkml:trace>
  <inkml:trace contextRef="#ctx0" brushRef="#br1" timeOffset="42655.05">31699 4679 15663 0,'0'0'1392'0,"0"0"-1120"0,0 0-272 0,0 0 0 16,2 12 336-16,-4-3 16 0,0 2 0 0,-1 4 0 15,-1 1 288-15,-1 0 64 0,-2 2 16 0,0 2 0 0,-2 3 48 0,1 5 0 16,-3-1 0-16,0 5 0 0,-1 1-80 0,1 1-16 15,-2 2 0-15,1-5 0 0,-1 0-208 16,1-2-32-16,2-6-16 0,4 0 0 0,0-5-144 0,1-4-16 16,-1 0-16-16,4-5 0 0,2-9 0 0,0 0 0 15,0 0 0-15,0 0 0 0,11 5 208 0,1-5 64 16,0-5 0-16,2 0 0 0,0-1-112 0,2-4-16 16,-1 3 0-16,3-6 0 0,0 3-224 0,-3-2-160 15,1 3 192-15,1 4-192 0,-2 2 0 0,0 3 0 16,-1 0 0-16,0 2 0 0,-4 3 0 0,1 5 0 15,-4 4 0-15,-2-1 0 0,-1 2 128 0,-1 3-128 16,-3 1 0-16,-3-1 0 0,-2-2 208 0,-1 1-64 16,-3-1-16-16,-1 1 0 0,-2-3 16 0,0-4 0 0,-2 2 0 15,0-1 0-15,0-2-16 0,2 0 0 0,-2-4 0 0,4-3 0 16,0 0 0-16,10-2-128 0,-9-2 192 0,9 2-64 16,-6-3-128-16,2-5 128 0,4 8-128 0,-5-8 128 15,2 1-272-15,2-3-64 0,1-1-16 0,2 4 0 31,-2 7-1568-31,8-10-320 0,0-3-64 0,-2 0-6256 0,2 3-1232 0</inkml:trace>
  <inkml:trace contextRef="#ctx0" brushRef="#br1" timeOffset="42888.85">32151 5141 18303 0,'0'0'816'0,"0"0"160"0,0 0-784 0,-3 13-192 0,0-3 0 0,1 1 0 0,-1 3 1216 0,1-2 208 16,-2 2 48-16,1 1 0 0,0 0-528 0,-1 2-112 15,1-6 0-15,2 2-16 0,1 2-400 0,1-1-80 16,-1-14-16-16,5 15 0 16,2-1-192-16,-1-2-128 0,-6-12 128 0,10 12-128 0,0-7 0 0,1-1 144 15,-1-1-144-15,1-3 0 0,1 0 192 0,-2 0-192 16,-1-4 192-16,1-1-192 0,-1-1 0 0,0-3-304 15,-2 0 48-15</inkml:trace>
  <inkml:trace contextRef="#ctx0" brushRef="#br1" timeOffset="43070.4">32166 4912 19343 0,'-14'-5'1728'0,"6"4"-1392"0,-2-2-336 0,10 3 0 0,0 0 1984 0,0 0 320 0,0 0 64 0,0 0 0 15,0 0-1600-15,0 0-320 0,0 0-64 0,0 0 0 16,0 0-384-16,0 0 144 16,0 0-144-16,9-13 0 15,-1 10-1808-15,0-1-480 0</inkml:trace>
  <inkml:trace contextRef="#ctx0" brushRef="#br1" timeOffset="43407.73">32407 4474 23951 0,'-20'-12'1056'0,"11"7"224"0,1-3-1024 0,8 8-256 16,-1-7 0-16,1 7 0 0,0 0 560 0,10-5 48 15,-1 0 16-15,1 2 0 0,1-1-464 0,0 3-160 16,0 0 0-16,3 3 144 0,2 3 112 0,0 4 0 16,2 0 16-16,1 5 0 0,0 3-272 0,-1 3 128 0,0 7-128 15,-2 4 0-15,-3 11 160 0,0 8-160 0,-2 10 128 0,-2 2-128 16,-3 3 352-16,-2-2-16 0,-5-5 0 0,-2 4 0 16,-3 10-16-16,-3 5 0 0,-4-2 0 0,-2-7 0 15,-3-9-112-15,-2-14-16 0,-2-5-16 0,2-8 0 16,0-3-48-16,-1-1-128 0,0-4 192 0,-1-2-64 31,2-2-1104-31,1 0-240 0,0 1-32 0,1-7-16 0</inkml:trace>
  <inkml:trace contextRef="#ctx0" brushRef="#br1" timeOffset="44240.89">30384 6608 3679 0,'0'0'320'0,"4"-7"-320"0,1-2 0 0,-5 9 0 0,6-6 2416 0,-6 6 400 16,6-5 96-16,-6 5 16 0,0 0-1440 0,8-6-272 15,-8 6-64-15,0 0-16 0,0 0-256 0,0 0-48 16,0 0-16-16,0 0 0 0,0 0-96 0,0 11-16 15,-4-1 0-15,-2 3 0 0,-4 0-64 0,-3 3 0 16,-4 2-16-16,0 1 0 0,-3 0-80 0,-2 5-16 16,-4 4 0-16,1 3 0 0,-2 2-208 0,3 5-32 15,1 3-16-15,0-2 0 0,-1 3-128 0,4 2-16 0,1-3-128 16,3-1 192-16,1-5-32 0,2-1-16 0,3-2 0 16,3 1 0-16,2-1 176 0,2-3 16 0,2 0 16 15,2-4 0-15,2-5-144 0,2 3-16 0,0-3-16 16,2-1 0-16,3-1-176 0,2-3 192 0,2-2-192 0,0-2 192 15,-1-2-192-15,2-2 128 0,0-3-128 0,0 1 128 16,1 0-128-16,1-3-272 0,-1-1 64 0,-1-1 16 31,0 0-2432-31,-2-2-496 0,2-7-80 0,-15 9-32 0</inkml:trace>
  <inkml:trace contextRef="#ctx0" brushRef="#br1" timeOffset="44816.7">30831 7011 5519 0,'0'0'496'0,"0"0"-496"16,0 0 0-16,0 0 0 0,0 0 1552 0,-2-8 224 16,2 8 32-16,0 0 16 0,-3-6-672 0,3 6-128 0,-2-8-16 15,2 8-16-15,-4-6-32 0,4 6 0 0,0 0 0 0,-7-5 0 16,1-3-128-16,0 2-16 0,-2 2-16 0,2 1 0 15,-2 2-160-15,-1-2-16 0,-4 6-16 0,3-1 0 16,-2 2-80-16,-1 3-16 0,-1 0 0 0,0 1 0 16,1 2-160-16,-1-1-32 0,-1 4-16 0,-2 2 0 15,5 3-32-15,-1 1 0 0,2 0 0 0,-3 1 0 16,2-1-32-16,2 2-16 0,1-1 0 0,3-1 0 16,3-1-96-16,-1-3 0 0,4-2-128 0,4-1 192 15,-1-1-48-15,3 0-16 0,0-3 0 0,5-1 0 16,0-4 112-16,2-2 16 0,-1-1 0 0,2-1 0 15,0 0 16-15,0-3 16 0,0-3 0 0,2 1 0 16,-1-5 32-16,0 0 16 0,0-2 0 0,1-1 0 0,-2 0-144 16,0 1-48-16,-2-1 0 0,0-1 0 0,-2 2-16 0,-1 3 0 15,-2-3 0-15,1 4 0 0,-3 0-128 0,-5 9 0 16,5-5 0-16,-5 5 0 0,0 0 0 0,0 0 0 16,0 0 0-16,0 0 0 0,8 9 0 0,-2 2 0 15,1-3 176-15,-1 2-176 0,0 3 0 0,2-3 128 16,0 2-128-16,-1-5 0 0,1 2 0 0,2-3 0 15,0 1 0-15,0 0 0 0,0-3 128 0,1 0-128 16,0-1 0-16,-1 0 0 16,2 0-1104-16,-1-2-320 0,1-2-64 0,-2 0-12288 0</inkml:trace>
  <inkml:trace contextRef="#ctx0" brushRef="#br1" timeOffset="45193.95">31303 7248 20847 0,'0'0'912'0,"0"0"208"0,-2 12-896 0,0-3-224 0,-1 3 0 0,1 0 0 0,-2 2 1152 0,0 1 176 16,0 0 32-16,2 3 16 0,-2 0-256 0,3 2-48 15,-3 2-16-15,1-2 0 0,1-2-480 0,-1 0-80 16,-2 0-32-16,3-1 0 0,-2-1-144 0,-1 1-16 15,-2 1-16-15,1-1 0 0,-3-3-64 0,2 1-16 16,1-1 0-16,-2-1 0 0,-3-1-208 0,1 1 176 16,-1-5-176-16,-1 1 160 0,1-3-320 0,-1 2-64 15,2 0-16-15,1-4-9488 16,1-1-1920-16</inkml:trace>
  <inkml:trace contextRef="#ctx0" brushRef="#br1" timeOffset="47371.55">32023 6514 7359 0,'0'0'320'0,"0"0"80"0,0 0-400 0,0-11 0 0,0 11 0 0,2-8 0 16,2-5 1232-16,-3 4 176 0,1-2 16 0,2-1 16 16,0 3-464-16,0-1-80 0,0 2-32 0,-1-2 0 15,-3 10 80-15,5-9 16 0,-5 9 0 0,4-12 0 0,-2 1-112 16,-2 11-16-16,0-10 0 0,0 10 0 0,0 0-192 0,0 0-32 15,0 0-16-15,0 0 0 0,0 0-128 0,-9 2-16 16,0 0-16-16,1 7 0 0,1 2-80 0,0 5-16 16,0-1 0-16,0 5 0 0,1 3 16 0,-1 4 0 15,0-3 0-15,0 4 0 0,1-3-64 0,1 5-16 16,0-2 0-16,1 0 0 0,0-3-144 0,-1 0-128 16,-1-2 192-16,1-1-192 0,1 1 192 0,0-4-192 15,2-3 192-15,-1-2-192 0,2-1 192 0,2 0-64 16,-1-13 0-16,4 7-128 0,-4-7 272 0,0 0-48 15,0 0-16-15,8 7 0 0,-8-7 64 0,11 2 16 0,-1-3 0 16,2-4 0-16,-2-1 16 0,1-5 0 0,-1 0 0 0,3-3 0 16,1 0-160-16,1 3-16 15,-2-2-128-15,1 0 192 0,-1 3-192 0,-1 1 0 0,4 5 0 0,-1 0 0 16,-1 1 0-16,1 3 0 0,3 5 0 0,-1 0 0 16,-2 6-128-16,-1-1 128 0,-2 3 0 0,-5-4 0 15,-2 4 0-15,0 1 0 0,-1 2 0 0,-2-1 0 16,0 1 0-16,-2-2 0 0,-2 1 0 0,0 0 0 15,-3 0 0-15,-2 2 0 0,-2-1 128 0,1 1-128 16,-5-3 304-16,-9 13-48 0,3-10 0 0,-1 1 0 16,2-1 0-16,0-8 0 0,0-3 0 0,-1-2 0 15,3-2-96-15,1 2-32 0,-1 1 0 0,2-8 0 16,2-4-128-16,-1 0 160 0,0-5-160 0,2 3 160 16,-1 0-160-16,2-2 0 0,0 1 0 0,5-4 0 15,5 1-320-15,1 2-80 0,0-2-32 0,5 0 0 16,-1 3-1984-16,2-1-400 0,3 0-64 15</inkml:trace>
  <inkml:trace contextRef="#ctx0" brushRef="#br1" timeOffset="48195.96">32428 6089 9375 0,'0'0'416'0,"0"0"96"0,0 0-512 0,0 0 0 0,0 0 0 0,-8-5 0 0,8 5 768 0,-4-8 48 15,4 8 16-15,0 0 0 0,-5-6 144 0,5 6 48 16,0 0 0-16,0 0 0 0,0 0-112 0,-6-4-16 16,6 4 0-16,0 0 0 0,0 0 112 0,0 0 16 15,0 0 0-15,0 0 0 0,0 0-448 0,0 0-64 16,0 0-32-16,0 0 0 0,0 0 160 0,10 3 16 16,0 2 16-16,2 4 0 0,0 0-240 0,2 3-48 15,0 6-16-15,3 0 0 0,-2 4 32 0,2 5 16 16,-2 1 0-16,0 6 0 0,2 0-96 0,-2 1 0 15,-2 2-16-15,-1-1 0 0,0-2-112 0,-2-1-32 16,-1-6 0-16,-3 1 0 0,0 1-160 0,0-1 0 16,-3 4 0-16,0 3 128 0,-3 2 112 0,0 1 16 0,0 2 0 0,-1 1 0 15,-1-5 80-15,1 0 32 0,-1-4 0 0,-1-2 0 16,-1-2-16-16,0-5 0 0,1-1 0 0,-1-2 0 16,-1 0-96-16,0 2-32 0,-1 0 0 0,1-2 0 15,-1 2-80-15,2 0-16 0,-2 4 0 0,0-1 0 16,0 3-128-16,-1-2 160 0,-2 2-160 0,1-4 160 15,2 1-32-15,-5-2 0 0,-1-4 0 0,1 1 0 16,-1 1 48-16,-1-2 0 0,-2-1 0 0,1-4 0 16,2-2 32-16,-1-3 16 0,-1 1 0 0,0-3 0 15,1-1-96-15,0-1-128 0,-1-2 176 0,4 1-176 16,-1-2 160-16,1 2-160 0,-1-3 128 0,3-1-128 16,-1 0 144-16,9 0-144 0,-9 0 160 0,9 0-160 15,-9 0 0-15,9 0 128 0,0 0-128 0,0 0 0 0,0 0 0 0,0 0 0 16,0 0 0-16,0 0 0 0,0 0 0 0,0 0 0 15,0 0-192-15,0 0 192 0,0 0-352 0,11-4 32 16,0 1 16-16,-11 3 0 16,11-2-624-16,-2 2-128 0,-9 0-32 0</inkml:trace>
  <inkml:trace contextRef="#ctx0" brushRef="#br1" timeOffset="52684.07">29310 7515 6447 0,'-8'4'576'0,"0"1"-576"15,8-5 0-15,-9 5 0 0,9-5 2096 0,0 0 304 16,0 0 64-16,0 0 16 0,-8 1-1328 0,8-1-272 16,0 0-48-16,0 0-16 0,-4-7-64 0,4 7-16 15,0 0 0-15,0-9 0 0,2-4-128 0,1 2-32 16,-1 1 0-16,3-1 0 0,2 4-16 0,-1-3-16 0,2 2 0 0,-1 4 0 15,2-3-80-15,0 0-16 0,0 2 0 0,-9 5 0 16,10-7 0-16,-1 1 0 0,0 3 0 0,-9 3 0 16,9-7-32-16,-9 7-16 0,10-4 0 0,-10 4 0 15,10 0-80-15,-10 0-32 0,9 6 0 0,-9-6 0 16,8 8-160-16,-3 6-128 0,-5-2 192 0,0 2-192 16,0 0 256-16,-3 2-64 0,0 0-16 0,-3-2 0 15,0 0 80-15,-2-2 32 0,0 2 0 0,-1-4 0 16,0 2 144-16,-1-3 16 0,-2-2 16 0,1-2 0 15,1 1 112-15,-1 1 0 0,0-3 16 0,1 0 0 16,1-3-80-16,1-1 0 0,8 0-16 0,-7-5 0 16,0-3-80-16,3-4-16 0,1-2 0 0,1 0 0 15,2 0-144-15,3-3-48 0,-1-2 0 0,4 1 0 0,-1 1-208 16,2 1 144-16,2 1-144 0,3 2 128 16,-1 2-128-16,0-1 0 0,1 2 0 0,-2 4 0 0,0 2 0 15,0 2 0-15,-10 2-128 0,12 0 128 0,-3 1 0 0,1 3 0 16,-10-4 0-16,6 11 0 0,-2-1-128 0,-1 3 128 15,-3-3 0-15,-3 2 0 0,-1 2 0 0,-2-3 0 16,-4 2 0-16,1 1 0 0,-3-2 0 0,0-1 0 16,-1-1 0-16,-1-3 0 0,-2 2 0 0,2-2 0 15,1-2 144-15,0 1-144 0,0-2 0 0,3-3 128 16,1 0-128-16,9-1 0 0,-6-5 192 0,1-2-16 16,1-1-16-16,3-1 0 0,0-2 48 0,2-3 16 15,1 0 0-15,2 0 0 0,1-1-224 0,2 1 128 16,-2-2-128-16,1 4 0 0,2 3 0 0,-1-1 0 15,1 3 0-15,0 2 0 0,-1-1 0 0,-7 6 0 16,12-2 0-16,-12 2 0 0,10 4 0 0,-10-4 0 0,0 0 0 0,7 12 0 16,-2 2 0-16,-2-3 0 0,-3-1 0 0,-3 3 0 15,0-3 0-15,-2 2 0 0,0-2 0 0,-2-1 0 16,1-3 0-16,-2 2 0 0,1-5 0 0,7-3 0 16,0 0 0-16,0 0 0 0,0 0 0 0,0 0 0 15,-8-2 0-15,8 2 0 0,-5-11 0 0,2 2 0 16,2-4 0-16,1 0 128 0,1 2-128 0,2-2 0 15,-1 0 0-15,2 4 0 0,1-3 0 0,-1 2 0 16,0 1-192-16,-4 9-16 0,5-7-16 0,-5 7 0 31,9-7-2288-31,-9 7-464 0</inkml:trace>
  <inkml:trace contextRef="#ctx0" brushRef="#br1" timeOffset="59150.57">26864 13716 6447 0,'0'0'272'16,"0"0"80"-16,5-9-352 0,-1 1 0 0,-4 8 0 0,5-14 0 0,0 3 2000 0,0 0 336 15,-1-1 64-15,0 0 16 0,0 3-1200 0,-1-3-256 16,0 0-32-16,-1 1-16 0,1-1 48 0,2 5 16 15,-4-2 0-15,1 0 0 0,-4-1 64 0,2 10 16 16,3-9 0-16,-3 9 0 0,0-13-96 0,0 5-32 16,0 8 0-16,0 0 0 0,0 0-160 0,0 0-48 0,0 0 0 0,0 0 0 15,0 0-208-15,0 0-64 0,0 0 0 0,0 0 0 16,0 0-176-16,-4 13-32 0,0 1-16 0,2 5 0 16,-1 3 32-16,2 5 0 0,1-2 0 0,0 5 0 15,0 5 16-15,0 3 16 0,1 1 0 0,0 3 0 16,-1 1-32-16,2 3-16 0,-1-1 0 0,0 0 0 15,1-3-112-15,-2 2 0 0,2 0-128 0,-2-6 192 16,-2-5-32-16,0 0-16 0,1-1 0 0,0-4 0 16,-2 0 80-16,1-5 16 0,-1-1 0 0,1-2 0 15,-2-1 128-15,1-4 16 0,1-2 16 0,-1-5 0 16,3-8-16-16,0 0 0 0,-2 10 0 0,2-10 0 16,0 0-48-16,0 0-16 0,0 0 0 0,-2-12 0 15,1 1 16-15,0-6 0 0,-1-3 0 0,2-4 0 0,-2-2-112 0,2-3-32 16,0 1 0-16,2-2 0 15,-2-3-192-15,2 1 128 0,-1 3-128 0,2-4 0 0,-1-4 128 0,1 1-128 16,0 2 0-16,1 0 0 0,-1 0 144 0,1 4-144 16,-1 2 128-16,-1 1-128 0,-1 3 0 0,2 5 0 15,-1 0 0-15,1 2 0 0,-1 4-128 0,1 6 128 16,-3 7 0-16,0 0 0 0,0 0 0 0,0 0 0 16,0 0 0-16,0 14 0 0,-3 4-160 0,1 4 160 15,-1-1 0-15,1 6-144 0,-2 2 144 0,0 4 0 16,0 0 0-16,-2 1 0 0,2 2 0 0,-1 3 0 15,0-2 0-15,0-1 0 0,0-2 0 0,-1-3 0 16,3-5 0-16,0 4 0 0,-3-6 0 0,2-1 0 16,1-2 192-16,1 0-64 0,-2-2 112 0,3-7 16 15,1-1 16-15,0-11 0 0,0 12-48 0,0-12-16 0,0 0 0 16,0 0 0-16,0 0-16 0,0 0-16 0,0 0 0 16,2-14 0-16,-2-1 48 0,0-1 16 15,0-2 0-15,3 0 0 0,-3 1-240 0,0 5 0 0,0 0 0 0,-3 2 0 16,3 3-192-16,0 7-96 0,0 0-16 0,0 0 0 31,-5-6-1232-31,5 6-240 0,-9-3-48 0,2 1-11008 0,-2 2-2208 0</inkml:trace>
  <inkml:trace contextRef="#ctx0" brushRef="#br1" timeOffset="61203.69">22503 10132 6047 0,'0'0'256'0,"0"0"64"0,0 0-320 0,0 0 0 0,0 0 0 0,5 11 0 16,-5-11 176-16,0 0-48 0,0 0 0 0,6 6 0 15,-6-6-128-15,0 0 0 0,0 0 0 0,0 0 128 16,9 6 64-16,-9-6 0 0,0 0 0 0,0 0 0 16,0 0 704-16,0 0 160 0,0 0 32 0,0 0 0 15,0 0 272-15,0 0 64 0,0 0 16 0,0 0 0 16,0 0-96-16,0 0-32 0,0 0 0 0,0 0 0 16,0 0-352-16,0 0-80 0,0 0-16 0,0 0 0 15,0 0-32-15,0 0 0 0,13 3 0 0,-2-1 0 16,3 0-80-16,4-2-32 0,1-2 0 0,3 0 0 15,-1-1-208-15,6 1-32 0,0-3-16 0,4 1 0 0,2 1-128 16,4 1-16-16,1-2-16 0,4 3 0 0,3-1-128 16,-1 1-32-16,1 1 0 0,-1 1 0 0,-3 1-144 15,-2 1 128-15,-4 0-128 0,-2 1 128 0,-4 1-128 0,0-1 128 16,-5 0-128-16,-1-1 128 0,-2 2-128 0,-5 3 128 16,-1-4-128-16,-3-2 128 0,-2 3-128 0,-10-5 128 15,6 9-128-15,-6-9 128 0,0 0 128 0,0 0 32 16,-3 9 0-16,-4 0 0 0,-2-4-32 0,-1 0 0 15,-5 2 0-15,-3-3 0 0,-2-2 0 0,-2 1 0 16,-1-2 0-16,-1 1 0 0,-3 3 48 0,-2-3 0 16,-6-1 0-16,-1 0 0 0,0-1-32 0,1 2 0 15,-2-2 0-15,4 0 0 0,4 0-144 0,3 1-128 16,6-2 144-16,2 1-144 0,3-2 128 0,5 0-128 16,10 2 0-16,0 0 0 0,0 0 0 0,0 0 0 0,0 0 0 15,11-9 0-15,3 4 0 0,6 2 0 0,5-2 0 0,3 1 0 16,5 1 0-16,2 0 0 0,3 2 0 0,1-2 0 15,-1-2 0-15,-1 1 0 0,-3 0 0 0,1 3 0 16,2 0 0-16,-1-3 0 0,-2 3 0 0,-2-4 0 16,-4 0 0-16,-3 1 0 0,-7 1 0 0,-4 2 144 15,-4-2-144-15,-10 3 160 0,0 0-160 0,0 0 160 16,0 0 16-16,-14 6 0 0,-5-4 0 0,-5-1 0 16,-5 3-48-16,-3 0-128 0,-3 0 192 0,-4-2-64 15,0 1-128-15,-3-1 192 0,-1 4-192 0,0-3 192 16,-2-3 0-16,2 3 16 0,-2-2 0 0,6 0 0 15,5-1-48-15,4 0-16 0,5 0 0 0,5 0 0 16,6 0-144-16,4 2 0 0,10-2 0 0,0 0 0 16,0 0 0-16,0 0 0 0,0 0 0 0,12-7 0 15,5 4-288-15,2 0-96 0,2-3 0 0,6 2-16 16,2 0-1728-16,2 3-352 16,4-2-64-16,1-1-13088 0</inkml:trace>
  <inkml:trace contextRef="#ctx0" brushRef="#br1" timeOffset="65461.17">27032 10253 13823 0,'0'0'1216'0,"0"0"-960"16,-8 6-256-16,2 1 0 0,-1-3 960 0,7-4 128 15,-6 7 48-15,-2 1 0 0,8-8-144 0,-10 2-32 16,0 1 0-16,2-2 0 0,-2-1-160 0,10 0-32 15,-7-2-16-15,7 2 0 0,-9-4 48 0,2-4 16 0,1 1 0 16,1-5 0-16,1 3 160 0,0-3 48 0,3 0 0 0,-3 1 0 16,2-6-432-16,0-1-80 0,1 2 0 0,0-2-16 15,0-1-112-15,1 0-32 0,0-6 0 0,0 2 0 16,1 1-16-16,0 0 0 0,2-3 0 16,1 5 0-16,1 1-144 0,1 2-48 0,0 2 0 0,3 2 0 15,3-1-144-15,-1 1 0 0,3 6 0 0,0-1 0 16,0 3 0-16,-1 3 0 0,3-1 128 0,2 4-128 15,1 2 0-15,0 2 0 0,0 4 0 0,0 1 0 16,-1 3 0-16,-1 3 0 0,-5 6 0 0,1-2 0 16,-1-1 0-16,-4 2 0 0,-2 3 0 0,-3-1 0 15,0 3 0-15,-3-2 192 0,-6-2-192 0,-1 5 192 16,0-2 16-16,-2-1 16 0,-3-5 0 0,-3 2 0 16,0-4 176-16,-2 1 48 0,-1-4 0 0,-3 2 0 15,-1-4-128-15,1-3-32 0,-1 0 0 0,0-3 0 0,-2-3-96 0,0-1 0 16,0-2-16-16,-2-2 0 0,5-2 48 0,0-2 16 15,1-7 0-15,1-2 0 0,3-3 80 0,2-1 0 16,3-4 16-16,4 0 0 0,2-5-128 0,3 4-16 16,5-1-16-16,3 0 0 0,2 1-176 0,5-1 0 15,1 2 0-15,1 5 0 0,1 0 0 0,3 4 0 16,2 0-160-16,3 6 160 0,4-1 0 0,2 5-144 16,-2 3 144-16,3 1 0 0,2 1 0 0,-1 4-128 15,1 4 128-15,-3 2 0 0,-2-1 0 0,-2 4 0 16,-6 4 0-16,-5 0-128 0,-3 4 128 0,-5-1 0 15,-3 1 0-15,-4-1 0 0,-5 1 0 0,-3 3 0 16,-2 2 0-16,-4-4 0 0,-3-1-128 0,-5-1 128 0,-2-3-128 16,0-4 128-16,1-1 0 0,-1-1 0 0,-2-3 0 0,1 0 0 15,2-5 0-15,0 1 144 0,3-5-144 16,1-1 160-16,-1-3 32 0,4-1 0 0,2-6 0 0,3-2 0 16,0-4 128-16,4-2 16 0,2-1 16 0,1-4 0 15,3-5-160-15,2 1-16 0,3-3-16 0,1 2 0 16,1 2-160-16,4 0 0 15,2 5 0-15,2 3 0 0,2 2 0 0,3 3 0 0,2 4 0 0,1 1 0 16,4 4-176-16,1 4 176 0,1 3-128 0,0 4 128 16,0 5 0-16,-3 1-160 0,-1 5 160 0,-4 1 0 15,-3 2-144-15,-4 2 144 0,-6 0 0 0,0 3-144 16,-4-1 144-16,-5 5 0 0,-3 0 0 0,-3 2 0 16,-2 2 0-16,-4-5-160 0,-4-2 160 0,-2-4-160 15,-3-3 160-15,0-1 0 0,0 0-144 0,-1-3 144 16,0-4 0-16,1-3 0 0,0-2 0 0,2-1 0 0,0-5 0 15,2-3 0-15,1-4 144 0,2-2-144 0,-1-5 144 0,3-2-144 16,0-1 192-16,3-3-192 0,2-7 240 0,4 1-64 16,1-6-16-16,3 0 0 0,1-1-160 0,2 0 0 15,4-3 0-15,1 3 0 0,3 2 0 0,3 0 0 16,2 7 0-16,3 1 0 0,1 1-128 0,3 6 128 16,-1 5-160-16,3-1 160 0,3 4-144 0,0 5 144 15,-2 4-128-15,1 3 128 0,-1 0-144 0,-1 6 144 16,-1 1-160-16,-4 6 160 0,-5 0 0 0,-1 5-144 15,0 5 144-15,-7-2 0 0,-3-1 0 0,-5 0 0 16,-2 2 0-16,-4 2-128 0,-5 2 128 0,-5-2-192 0,-2 0 192 16,-1-5-192-16,-3-4 192 0,-2-1 0 0,0-3 0 15,-2 1-128-15,1-4 128 0,2-5 0 0,-3-4 128 16,3 1-128-16,1 0 192 0,1-4-16 0,2-5-16 16,3-1 0-16,1-7 48 0,1-2 16 0,4-3 0 0,2-4 0 15,1-1 0-15,2-6 0 0,3-4 0 0,2 1 0 16,6-1-224-16,1-2 0 0,2-2 0 0,5 0 0 15,2 0 0-15,2 4 0 0,3 1 0 0,4 7 0 16,4-1 0-16,1 7-160 0,3 3 160 0,3 3-128 16,1 5 128-16,2 7-128 0,1 1 128 0,1 5-128 15,-3 7 128-15,-1 0 0 0,-5 4-144 0,-3 8 144 16,-3 1 0-16,-5 6 0 0,-5 1-144 0,-2-1 144 16,-6 2 0-16,-6 2 0 0,-3 0 0 0,-5 2 0 15,-5 0 0-15,-2 0 0 0,-5-2 0 0,-2-4 0 16,-5-4 0-16,-1-4 0 0,-1-4 0 0,-1-2 0 0,3 0 160 15,-1-4-16-15,0-6 0 0,2-2 0 16,3-3 16-16,2-5 0 0,-1-2 0 0,3-5 0 0,2-7 96 0,3-2 32 16,3-1 0-16,2-3 0 0,2-5-48 15,1-1-16-15,4-4 0 0,2-3 0 0,1-1-224 0,4-1 0 16,3 0 0-16,2 0 0 0,3 2 0 0,3 6 0 16,2 1 0-16,4 6 0 0,2 2 0 0,3 5-128 15,2 2 128-15,3 9 0 0,1 4-192 0,0 3 192 16,0 2-192-16,-2 10 192 0,-1 6-160 0,-2 2 160 15,-3 2-128-15,-6 3 128 0,-2-3 0 0,-6 5-160 16,-5 0 160-16,-4 0 0 0,-4 3-176 0,-4 3 176 16,-5-2-160-16,-6 0 160 0,-2-4-192 0,-4-1 192 0,-2-8-208 15,-6-1 80-15,-3 0 128 0,0-2 0 0,-2-2 0 16,0-6 0-16,1 0 160 0,1-7-32 16,3-2-128-16,2-3 192 0,1-9-192 0,4 0 0 15,2-1 128-15,4-6-128 0,3-7 160 0,2 1-16 0,-1-8 0 0,8-1 0 16,1-3-144-16,4 0 128 0,3-1-128 0,3-2 128 15,4 0-128-15,3 3 0 0,3 1 0 0,3 6 0 16,1 0-160-16,5 6 160 0,3 3 0 0,4 8-144 16,2 1 144-16,4 10-160 0,3 1 160 0,-1 3-160 15,0 7 160-15,1 4-128 0,-2 3 128 0,-4 6-128 16,-3 3 128-16,-7 1 0 0,-6 4-144 0,-6 0 144 16,-4 1-128-16,-5 2 128 0,-7 2-160 0,-5 0 160 15,-6 0-176-15,-6-1 176 0,-3-5-192 0,-4 0 192 16,-1-1 0-16,-3-5 0 0,-3-5 0 0,0-1 0 15,0-3 0-15,3-6 0 0,0 1 0 0,4-6 0 0,-4-4 128 16,4-4-128-16,4-3 176 0,3-4-176 0,2-5 224 16,3-4-64-16,5-2-16 0,3-6 0 0,3-4-144 0,3 0 160 15,2-2-160-15,3-1 160 0,3 0-160 0,2 6 0 16,4-2 0-16,2 2 0 0,2-1-128 0,3 3 128 16,3 5-160-16,4 5 160 0,0 4-144 0,3 7 144 15,2 2-128-15,1 5 128 0,1 7-128 0,0 3 128 16,-1 6-128-16,-3 4 128 0,-4 7 0 0,-4 3-128 15,-6 3 128-15,-5 2 0 0,-6-4 0 0,-7 1 0 16,-6 4 0-16,-5-1 0 0,-2 1 0 0,-7-3 0 16,-5-4 0-16,-1-1 0 0,-3-5 0 0,-2-3 0 15,-1-2 0-15,2-3 0 0,3-1 0 0,-2-3 0 16,4-8 0-16,4-4 0 0,1-5 128 0,3-2-128 0,1-3 160 0,2-4-160 16,3-6 160-16,3-3-160 0,1-3 160 0,4-4-160 15,3-5 128-15,3 0-128 0,3 2 0 0,5 1 0 16,2 2 0-16,3 6 0 0,1-3 0 0,2 5 0 15,4 0 0-15,2 6-160 0,4 3 160 0,-1 5-128 16,1 5 128-16,0 3-128 0,4 3 128 0,-2 7-128 16,0 2 128-16,-3 5 0 0,-3 2-144 0,-5 2 144 15,-4 3 0-15,-5 0 0 0,-7-2 0 0,-5 2 0 16,-5-1 0-16,-5 1 0 0,-6-1 0 0,-3-1 0 16,-2-3 0-16,-2-2 0 0,-1-3 0 0,-1 0 0 15,-2-3 0-15,3-3 0 0,3-3 0 0,-1-4 0 16,4-2 0-16,1-7 160 0,2 0-32 0,4-5-128 15,2-3 160-15,2 1-160 0,4-2 128 0,5-1-128 0,3 0 0 0,4 0 0 16,5 1-192-16,1 0 192 0,3 5-432 0,2 3 48 16,3-1 0-16,1 3 0 15,2-1-2704-15,1 6-544 0</inkml:trace>
  <inkml:trace contextRef="#ctx0" brushRef="#br1" timeOffset="73788.34">15817 13989 19343 0,'-9'-3'1728'0,"1"-1"-1392"0,2-1-336 0,-1 4 0 16,7 1 768-16,-5-2 96 0,5 2 16 0,0 0 0 15,0 0-480-15,0 0-80 0,0 0-32 0,-2-4 0 16,2 4 176-16,0 0 48 0,2-9 0 0,-2 9 0 16,5-7 0-16,-5 7 0 0,7-2 0 0,-7 2 0 15,11-3 112-15,-1 1 16 0,1 1 16 0,-1-2 0 0,4 2-80 16,-2-1 0-16,4 0-16 0,1 2 0 0,4-1-112 16,2 1-32-16,0 1 0 0,1 0 0 0,1-1-128 15,1 3-32-15,-1 1 0 0,-1-2 0 0,0-1-32 0,2 1-16 16,-1-2 0-16,-1 1 0 0,-2 1 64 0,-3 1 16 15,-4-2 0-15,0 1 0 0,-4-1-80 0,-11-1-16 16,10 2 0-16,-10-2 0 0,0 0 0 0,0 0 0 16,0 0 0-16,0 0 0 0,0 0 64 0,-9 2 16 15,-5-1 0-15,-5-1 0 0,-7 2-272 0,0 0 160 16,-4-2-160-16,0 1 128 0,-1 2-128 0,1-1 192 16,-1 3-192-16,2-2 192 0,0-2 64 0,2 2 0 15,4-1 16-15,4 1 0 0,3-5-48 0,4 1-16 16,3-1 0-16,9 2 0 0,0 0-80 0,0 0-128 0,0 0 176 15,0 0-176-15,0 0 128 0,0 0-128 0,12-4 0 0,3-1 0 16,4 1 0-16,4 0 128 0,3 3-128 0,0-2 0 16,2 1 128-16,0 0-128 0,1 0 0 0,1 2 0 15,-1 0 0-15,-1 0 0 0,-3-1 0 0,-2 1 0 16,-3 0 160-16,-4 0-160 16,-5 0 128-16,-11 0-128 0,0 0 176 0,0 0-48 0,0 0-128 0,0 0 192 15,-10 5-192-15,-7-3 144 0,-4 1-144 0,-6-1 128 16,0 2-320-16,-2-1-64 0,-1-3 0 0,0 3-16 31,1 3-1584-31,3-1-320 0,-1-2-64 0</inkml:trace>
  <inkml:trace contextRef="#ctx0" brushRef="#br1" timeOffset="74680.98">13700 13829 6447 0,'0'0'576'0,"0"0"-576"0,0 0 0 0,0 0 0 16,0 0 1840-16,0 0 256 0,0 0 48 0,0 0 16 15,0 0-704-15,0 0-144 0,0 0-32 0,0 0 0 16,0 0-16-16,0 0-16 0,0 0 0 0,0 0 0 15,0 0-64-15,0 0-16 0,0 0 0 0,0 0 0 16,10 1-96-16,2 1-32 0,-3 0 0 0,2-1 0 16,2-1-208-16,0 4-32 0,1-4-16 0,1 0 0 15,1-3-288-15,2 3-64 0,1 4-16 0,-1-1 0 16,0-2-128-16,-2 1-32 0,2 1 0 0,-1 0 0 16,-2-2-64-16,-2 3-32 0,-1-2 0 0,1 1 0 15,-13-3-160-15,9 1 160 0,-9-1-160 0,0 0 160 16,0 0 48-16,0 0 16 0,0 0 0 0,0 0 0 0,-9 5-432 0,-2-1-96 15,-2 1-16-15,-1-1 0 16,0-4-1808-16,1 0-368 0,0-2-80 0</inkml:trace>
  <inkml:trace contextRef="#ctx0" brushRef="#br1" timeOffset="75555.14">17015 13919 8287 0,'0'0'736'0,"0"0"-592"0,0 0-144 0,-9 1 0 15,2-3 1968-15,7 2 352 0,-9 0 80 0,9 0 16 16,-9-2-1088-16,1 2-224 0,8 0-32 0,-9 0-16 16,1 0-160-16,8 0-16 0,-9-1-16 0,2 1 0 15,7 0 32-15,0 0 16 0,-10-1 0 0,10 1 0 16,0 0-32-16,0 0-16 0,0 0 0 15,0 0 0-15,0 0-288 0,0 0-48 0,15-3-16 0,3-1 0 16,2 2-192-16,1-1-32 0,-1 1-16 0,3 1 0 16,-1 1-272-16,1 0 160 0,-1 0-160 0,-1 0 128 15,2 0-128-15,-2 0 192 0,1 0-192 0,-2 1 192 16,-2-1 80-16,-3 0 32 0,-3 0 0 0,-2 1 0 16,-10-1-112-16,0 0 0 0,0 0-16 0,0 0 0 15,0 0 0-15,-9 4 0 0,-4 1 0 0,-6-2 0 16,-5-2-32-16,-1 0 0 0,-2 0 0 0,-1-1 0 0,0-1 48 15,1 1 0-15,2-2 0 0,3 2 0 0,-1 0 304 16,6 0 64-16,4 0 16 0,0 0 0 0,4-2-176 0,9 2-16 16,0 0-16-16,0 0 0 0,0 0-368 0,0 0 144 15,0 0-144-15,0 0 0 0,0 0 0 0,0 0 0 16,0 0 0-16,10 2 0 0,2 0 0 0,-1-2 0 16,2-1 0-16,0 2 0 15,1 0-768-15,-2 2-192 0,1-2-64 0,0-1-16064 0</inkml:trace>
  <inkml:trace contextRef="#ctx0" brushRef="#br2" timeOffset="94398.97">745 8452 21599 0,'0'0'960'0,"0"0"192"0,0 0-928 0,0 0-224 16,0 0 0-16,0 0 0 0,-4 10 928 0,4-10 144 15,0 0 16-15,6 4 16 0,5-1-16 0,4-3-16 16,5 0 0-16,6-3 0 0,5-3-288 0,5-2-48 15,2 0-16-15,4-1 0 0,1 2-304 0,2-2-64 16,-1 0-16-16,1 0 0 0,-5 4 96 0,2 3 16 16,-4 0 0-16,2 2 0 0,-3-1-16 0,-3 1 0 15,0 1 0-15,-6 2 0 0,-3-1-224 0,-5 1-32 16,-1 2-16-16,-3-1 0 0,-2 0-160 0,-3 1 128 16,-2 1-128-16,-2-2 128 15,-7-4-480-15,5 6-96 0,-5-6-32 0,1 10 0 16,-1-10-2320-16,0 0-464 0,-10 4-80 0</inkml:trace>
  <inkml:trace contextRef="#ctx0" brushRef="#br2" timeOffset="94883.62">2343 7480 15487 0,'9'-12'688'0,"-4"6"144"0,1-2-672 0,2-1-160 16,-1-1 0-16,1 3 0 0,-2 1 1472 0,-6 6 272 15,0 0 48-15,0 0 16 0,0 0-256 0,0 0-48 16,0 0-16-16,5 8 0 0,-3 4-352 0,-4 3-80 15,0 5-16-15,-2 7 0 0,-2 6-352 0,-1 4-80 16,0 3-16-16,2 5 0 0,1 4 192 0,0 4 48 16,0 1 0-16,2 8 0 0,-1 7-192 0,-1 6-16 15,-1 9-16-15,0-5 0 0,0 2-272 0,-3-6-48 0,-1-2-16 16,1-3 0-16,1 1-80 0,-3-9 0 0,2-5-16 0,-3-7 0 16,0-2-48-16,-1-3-128 15,-2-6 192-15,3-1-64 0,3-5-128 0,-1-1 128 0,2-7-128 0,1-1 128 31,4-6-1952-31,2-5-400 0,-1-3-80 0</inkml:trace>
  <inkml:trace contextRef="#ctx0" brushRef="#br2" timeOffset="95283.49">3653 7853 19343 0,'-9'-12'1728'0,"6"7"-1392"16,3 5-336-16,0 0 0 0,0 0 1152 0,0 0 144 16,0 0 48-16,0 0 0 0,-8 6-144 0,0 7-32 15,1 1 0-15,-1 5 0 0,2 2-336 0,-2 8-80 16,-1 1-16-16,0 3 0 0,-1 2-192 0,1 5-32 0,0 3-16 0,0 0 0 16,-2 6-48-16,2-2 0 0,-1 2 0 0,-2-1 0 15,1-6-208-15,-2 0-48 16,1-4-16-16,0-1 0 0,1-2-176 0,2-5 128 15,2-2-128-15,1-6 128 16,4-7-1056-16,0-4-224 0,2-11-32 0,0 0-13312 0</inkml:trace>
  <inkml:trace contextRef="#ctx0" brushRef="#br2" timeOffset="95465.64">3182 8208 18431 0,'0'0'1632'0,"0"0"-1312"0,0 0-320 0,0 0 0 15,0 0 2176-15,7 6 352 0,-7-6 80 0,14 7 16 16,1-2-1056-16,6-3-208 0,4 0-32 0,6-5-16 16,1-3-496-16,4-1-112 0,4 4 0 0,4-4-16 15,3 1-384-15,2 1-80 0,1-3-16 0,-1 2 0 0,-2 1-208 0,-3-3-208 16,0 2 32-16,-5 1 16 16,0-4-3152-16,-3 1-624 0</inkml:trace>
  <inkml:trace contextRef="#ctx0" brushRef="#br2" timeOffset="95958.64">4955 7543 24815 0,'0'-14'1088'0,"0"5"256"0,0 9-1088 0,0-7-256 0,0 7 0 0,-3-10 0 16,-2 4 720-16,-2 4 96 0,-5 3 16 0,-3 2 0 16,-4-2-240-16,-4 5-32 15,0 6-16-15,-4 4 0 0,-2 3-352 0,-3 6-192 0,-3 2 192 0,-1 7-192 16,3 2 320-16,0 3-64 0,1 4 0 0,2 1 0 16,2 1 48-16,0 4 0 0,4 5 0 0,2 4 0 15,2 6-176-15,3-5-128 0,3 0 144 0,5-2-144 16,4-1 128-16,5-1-128 0,4-11 0 0,6-1 144 15,6-6-144-15,6-2 0 0,4-11 0 0,7-5 0 16,6-5 256-16,7-4 32 0,7-5 0 0,0-8 0 0,-1-5 64 16,-4-1 16-16,2-5 0 0,-2-3 0 0,-2-3-128 0,-3-2-32 15,-3-4 0-15,1 1 0 0,0 0-80 0,-7-2-128 16,0-7 176-16,-2 0-176 0,-1-5 448 0,-11 9-32 16,-1-7 0-16,-2-5 0 0,-3-10 64 0,-4-4 16 15,-4-5 0-15,-3 1 0 0,-3 1 0 0,-5-23 0 16,-4 15 0-16,-4 11 0 0,-3 10-112 0,-6 8 0 15,-5 8-16-15,-2 3 0 0,-3 4-176 0,-3 8-48 16,-5 5 0-16,0-1 0 0,-1 8-288 0,3 0-64 16,2 4-16-16,4 2 0 15,1 3-2576-15,4 3-512 0</inkml:trace>
  <inkml:trace contextRef="#ctx0" brushRef="#br2" timeOffset="96302.83">6509 7872 28447 0,'0'0'624'0,"0"0"128"0,4 7 16 0,0 3 48 0,-4-1-656 0,0 2-160 0,0 5 0 0,-5-5 0 0,-1-1 368 0,-5 3 32 16,-1 2 16-16,-2 2 0 0,-2 4 64 0,-8 11 16 16,1 2 0-16,1-1 0 0,-1 2-144 0,1 0-32 15,0 2 0-15,6-1 0 0,2-1-96 0,4 2-32 16,3-1 0-16,7-4 0 0,3-2 32 0,3-6 0 16,5-1 0-16,4-4 0 0,4-2 336 0,-3-7 64 15,3-4 16-15,6 2 0 0,1-4 64 0,5-2 0 16,1-1 16-16,-1-2 0 0,2-1-432 0,-1-1-96 15,2-6 0-15,0 0-16 16,-1-3-1328-16,-2-1-272 0,0 0-48 0,-4-5-9472 16,-1-3-1872-16</inkml:trace>
  <inkml:trace contextRef="#ctx0" brushRef="#br2" timeOffset="96456.9">6663 7270 40191 0,'-2'-6'896'0,"4"-2"176"0,0-1 32 0,-1-2 16 0,-1 0-896 0,-1-1-224 0,-2 0 0 0,-1 3 0 16,2-2 256-16,-2 3 0 0,-1-1 0 0,-4 2 0 31,-1-1-832-31,-1 4-144 0,1 4-48 0,-1 4-16736 0</inkml:trace>
  <inkml:trace contextRef="#ctx0" brushRef="#br2" timeOffset="97116.62">3933 9685 14735 0,'0'-18'640'0,"2"9"160"0,3-3-640 0,1 0-160 0,-1 3 0 0,0-1 0 16,0 2 2128-16,-5 8 400 0,0 0 80 0,0 0 16 16,4-6-896-16,-4 6-192 0,0 0-16 0,0 0-16 15,0 0-560-15,0 0-112 0,-3 9-32 0,-1 6 0 0,-1 3-304 16,1 1-64-16,1 5-16 0,0 4 0 0,-2-1-64 0,4 6-16 16,-2 3 0-16,2 3 0 0,0 5 16 0,1 2 0 15,1 6 0-15,0 9 0 0,0 7-112 0,1-1-32 16,-2 3 0-16,-2-4 0 0,-1-4-208 0,-1 1 176 15,-1-1-176-15,-2-1 160 0,1-6 16 0,1-7 0 16,0-6 0-16,1-5 0 0,1-2-48 0,2-3-128 16,0-7 192-16,2-3-64 0,2-3-128 0,-1-7 0 15,2-2 0-15,0 0 128 16,-4-10-1648-16,0 0-336 0,0 0-64 0,0 0-13312 0</inkml:trace>
  <inkml:trace contextRef="#ctx0" brushRef="#br2" timeOffset="97441.86">3596 10680 11967 0,'-17'18'1072'0,"1"-1"-864"0,-1-1-208 0,1 2 0 16,3 1 2944-16,0 0 528 0,2 3 112 0,2 0 32 15,2 4-1568-15,5-8-320 0,1 2-64 0,4 12-16 16,2-7-800-16,2 3-144 0,3-1-48 0,3 3 0 15,1-3-176-15,3 1-32 0,2-4-16 0,2 0 0 16,2-5 0-16,3-1 0 0,2 0 0 0,0-2 0 16,-1-2 16-16,4-1 16 0,0-5 0 0,2-4 0 15,-2-2 48-15,2-2 16 0,2-1 0 0,-1-2 0 16,2-6 96-16,-1-2 16 0,-2-6 0 0,0-2 0 0,-1-2-96 0,0-5-16 16,0-4 0-16,-6-2 0 0,1 0-144 15,-4-2-16-15,-1-5-16 0,-3-3 0 0,-3 0-112 0,-2-5-32 16,0 2 0-16,-5-6 0 0,-4 3-208 0,1 7 176 15,1 6-176-15,-3 4 160 16,-3 7-480-16,0 4-80 0,-1 3-32 0,0 6 0 16,0 11-2928-16,0 0-592 0</inkml:trace>
  <inkml:trace contextRef="#ctx0" brushRef="#br2" timeOffset="98356.59">1260 12020 1839 0,'0'0'0'0,"10"-4"160"0,-3-2-160 0,1 1 0 0,0 1 0 0,-8 4 0 0,7-10 2944 0,1 3 576 15,-3-2 96-15,1 3 32 0,-6 6-1664 0,0 0-320 16,6-10-64-16,-3 4 0 0,-3 6-512 0,0 0-80 16,0 0-32-16,0 0 0 0,0-7-32 0,0 7-16 15,0 0 0-15,0 0 0 0,0 0-352 0,-9 0-64 16,1 4 0-16,-3 1-16 0,0 4-128 0,-1 0-32 15,0 4 0-15,-3 1 0 0,-1 1 80 0,-2 3 16 16,-3-1 0-16,-1 5 0 0,3 1 144 0,-4 4 48 16,-1-1 0-16,0 7 0 0,-1 4-80 0,-2 0-16 15,0 2 0-15,0 5 0 0,2-1-128 0,0 4-16 16,-1-1-16-16,0 5 0 0,-2 3-160 0,1 5-16 16,1 2-16-16,5 0 0 0,1 5-176 0,8-29 192 15,2 5-192-15,0 2 192 0,-2-3 0 0,2 4 0 16,0 1 0-16,1 4 0 0,1 2 96 0,-2 45 32 0,6-20 0 0,6-15 0 15,2-8 0-15,3-26 0 16,0-5 0-16,1 3 0 0,1 4-192 0,1 0-128 16,4-3 192-16,-1 2-192 0,1 0 160 0,14 17-160 0,-1-10 128 15,0-6-128-15,-1-6 0 0,3-1-272 0,2-3 32 0,2-4 16 32,3-4-3216-32,-1 1-640 0</inkml:trace>
  <inkml:trace contextRef="#ctx0" brushRef="#br2" timeOffset="99085.53">1458 12944 9215 0,'-10'0'816'0,"0"1"-656"16,1 1-160-16,9-2 0 0,-10 3 2448 0,10-3 464 15,-7 2 96-15,7-2 0 0,0 0-1040 0,0 0-224 16,0 0-32-16,10 3-16 0,-1 0-448 0,5-3-96 16,4 0 0-16,1 0-16 0,1-3-64 0,6 0-16 15,4-1 0-15,1-3 0 0,-3 1-208 0,5 2-32 16,1-3-16-16,1 2 0 0,-1 1-320 0,0 2-64 0,-2 0-16 0,-3 1 0 15,-2 1-208-15,-2 1-32 16,-2 1-16-16,-1 2 0 0,-3-1-144 0,-1 1 0 0,-4 1 0 16,-2-1 128-16,0 1-128 0,-1 1-224 15,-2 0 48-15,-1 1 16 16,-3 4-2304-16,-1-2-464 0,-2 1-80 0</inkml:trace>
  <inkml:trace contextRef="#ctx0" brushRef="#br2" timeOffset="99466.99">2470 12274 21183 0,'5'-14'1888'0,"-5"14"-1504"0,6-10-384 0,1-1 0 0,-2 4 0 0,-5 7-160 0,7-7 16 0,-7 7 0 0,0 0 1360 0,0 0 256 16,0 0 64-16,0 0 16 0,0 0-336 0,3 15-64 16,-3 4 0-16,-1 6-16 0,-2 2-192 0,0 3-48 15,-3 1 0-15,-1 6 0 0,-2 4-80 0,0 4-32 16,0 4 0-16,0 4 0 0,-3 4-80 0,2 5-32 16,0 1 0-16,-1 2 0 0,2-4-224 0,-3-2-64 15,2-4 0-15,0-3 0 0,1-2-192 0,0-1-32 16,0 0-16-16,0-6 0 0,2-6-144 0,0-3 192 15,1 0-192-15,1-1 192 0,1-5-192 0,4-5 0 16,-4-1 0-16,3-4 0 16,1-4-1344-16,3-1-208 0,-1-6-48 0,-2-7-9568 15,8 5-1920-15</inkml:trace>
  <inkml:trace contextRef="#ctx0" brushRef="#br2" timeOffset="99874.61">3544 13205 21183 0,'0'0'1888'0,"0"0"-1504"16,0 0-384-16,6-6 0 0,-6 6 576 0,13-2 32 15,-3-1 16-15,-10 3 0 0,10 3 640 0,0 1 128 16,-2 3 16-16,0 4 16 0,-1 2-352 0,1 5-80 15,0 4-16-15,-1 2 0 0,0 4-80 0,-2 0-32 16,1 4 0-16,-5 2 0 0,1 2-160 0,-4-1-16 0,-3 0-16 0,-1 3 0 16,-2 0-96-16,-2-3-32 15,-1-2 0-15,-3-2 0 0,-2-6-160 0,0 3-16 0,-1-2-16 0,0-1 0 16,-4-6-80-16,2-1-16 16,-2-1 0-16,5-3 0 0,-2-3-256 0,3-5 0 0,1-4 128 0,2-4-128 31,1-3-1472-31,2-2-368 0,2-7-64 0</inkml:trace>
  <inkml:trace contextRef="#ctx0" brushRef="#br2" timeOffset="100643.15">5215 12152 12431 0,'0'0'544'0,"4"-10"128"0,0-4-544 0,0 4-128 16,1 2 0-16,-5 8 0 0,0 0 1120 0,1-11 192 0,-1 3 32 0,0 8 16 15,0 0-112-15,-6-8-32 0,-3 3 0 0,0 3 0 16,-1 1-144-16,0 1-48 0,-2 1 0 0,-2 5 0 15,-2 2-208-15,-3-1-48 0,-2 5-16 0,-2-2 0 16,-1 8-144-16,1 3-32 0,-3 1 0 0,0 2 0 16,1 7 48-16,2 0 0 0,-1 5 0 0,0 1 0 15,2 2-16-15,2 3 0 0,2 7 0 0,4 0 0 0,3-1-288 16,3 5-48-16,4 1-16 0,2 0 0 0,0-1-256 0,6-5 128 16,2-1-128-16,5-7 0 0,1-5 160 0,5-4-160 15,2-6 128-15,1-4-128 0,2-5 192 0,2-1-64 16,4-3 0-16,1-6 0 0,2-1 64 0,2-2 0 15,1-3 0-15,3-4 0 0,0-1 128 0,-2-5 16 0,0-2 16 0,-3-3 0 16,-4-3-112-16,-2-1-32 16,0-4 0-16,-9 8 0 0,3-4-32 0,0-4-16 15,-2-1 0-15,-2-3 0 0,2 1 32 0,-3-7 16 16,-2-3 0-16,-2-3 0 0,-2-1 0 0,-4-4 0 0,-1-2 0 0,-3 1 0 16,-2 6-80-16,-3 3-128 15,2 3 176-15,-3 4-176 0,-2 4 0 0,0 4 0 16,-2 1 0-16,-3 5 0 0,-3-1 0 0,-6 0-320 0,-1 3 32 0,3 4 16 31,1 4-1840-31,3-2-384 0,1 0-64 0</inkml:trace>
  <inkml:trace contextRef="#ctx0" brushRef="#br2" timeOffset="101250.88">5499 11219 11055 0,'0'0'976'0,"-6"-4"-784"0,6 4-192 0,0 0 0 0,0 0 720 0,0 0 112 16,-3-11 0-16,3 11 16 0,0 0 368 0,6-8 80 0,6 1 16 0,0 2 0 16,5 2-192-16,3 3-32 0,2 3-16 0,5 3 0 15,-1 3-144-15,5 2-32 16,-1 1 0-16,5 4 0 0,-2 2-256 0,2 1-64 15,1 3-16-15,-2 4 0 0,-2 5 16 0,1 1 0 0,-1 3 0 16,-2 6 0-16,1 2-128 0,-2 8-32 0,-1 2 0 16,1 5 0-16,-2 6-96 0,-2 1 0 0,-2 3-16 0,-2 3 0 15,-4-1-48-15,-3 1-16 0,-1 0 0 0,-3 1 0 16,-1 3 64-16,0-3 16 0,-5-4 0 0,-3-2 0 16,-1-3 320-16,-4 0 80 0,-3-3 16 0,-2 3 0 15,-6-3 32-15,1-1 16 0,-3-1 0 0,-2-6 0 0,-5-2-16 16,-2-2 0-16,2 2 0 0,-1-5 0 0,-1 3-112 15,2-7-16-15,0-2-16 0,1-3 0 0,0 0-448 16,-1 0-176-16,1-3 128 0,2-2-128 0,2 0 128 0,1-3-128 16,1 0 128-16,1-3-128 15,2-4-1056-15,-1 0-288 0,-2-2-64 0,1 0-17424 16</inkml:trace>
  <inkml:trace contextRef="#ctx0" brushRef="#br2" timeOffset="103069.75">375 16005 20671 0,'0'0'912'0,"0"0"192"0,0 0-880 0,0 0-224 0,0 0 0 0,0 0 0 16,-1 6 1248-16,1-6 208 0,4 5 32 0,3 0 16 16,0-2 32-16,4-2 16 0,0-2 0 0,11-2 0 15,-3-4-368-15,1 0-80 0,2-3-16 0,2 1 0 16,2-4-496-16,3 3-96 0,3-1-32 0,-13 6 0 15,4-3-160-15,2 3-48 0,0 3 0 0,1-2 0 0,-2-3-256 16,-1 4 0-16,-3 1 0 0,11 0 0 16,-8 2-1712-16,-9 2-336 0,-14-2-80 15</inkml:trace>
  <inkml:trace contextRef="#ctx0" brushRef="#br2" timeOffset="103224.02">483 16289 15663 0,'-8'4'1392'15,"8"-4"-1120"-15,0 0-272 0,0 0 0 0,0 0 3264 0,0 0 608 16,5 8 112-16,2 2 32 0,2-6-2416 0,1 0-464 16,0-3-112-16,0 3 0 0,7-4-144 0,2-3-32 15,2 2 0-15,-1 0 0 0,2-1-336 0,3 1-80 16,0-1-16-16,2 0 0 16,-1 1-1072-16,1 0-224 0,-2-1-32 0</inkml:trace>
  <inkml:trace contextRef="#ctx0" brushRef="#br2" timeOffset="104361.43">1959 15096 8287 0,'-4'-17'368'0,"4"17"80"0,0 0-448 0,0 0 0 0,-4-7 0 0,4 7 0 16,0 0 2176-16,0 0 368 0,0 0 64 0,-13 1 16 0,3 2-1424 0,-2 0-288 15,-2 4-48-15,0 3-16 0,-3 4-128 0,-1 1-16 16,-3 0-16-16,2 7 0 0,-2 3 256 16,0 7 48-16,-2 0 16 0,-1 4 0 0,-3 0-208 0,3 5-32 15,-3 6-16-15,0 1 0 0,-1 5-112 0,0 0 0 16,4 2-16-16,1-1 0 0,3 0-112 0,2 3 0 15,3 4-16-15,2-3 0 0,3 3-160 0,4-1-16 16,2-1-16-16,1 2 0 0,3-6-112 0,3-1-32 16,0-1 0-16,4-7 0 0,5-2-160 0,0-5 160 15,2-6-160-15,3-4 160 0,2-1-160 0,4-5 0 16,1-4 144-16,1-5-144 0,1-2 0 0,2-4-288 16,5 0 48-16,0-7 16 15,0-6-2304-15,1 0-464 0</inkml:trace>
  <inkml:trace contextRef="#ctx0" brushRef="#br2" timeOffset="104805.57">2653 15803 20271 0,'-21'-4'1792'0,"9"1"-1424"15,-3 1-368-15,-2 0 0 0,-1 1 640 0,-1 1 64 0,-1 1 16 0,-4 5 0 0,1 4 128 0,-1 0 32 16,-4 5 0-16,2 3 0 0,0 1-368 0,0 3-80 15,2 3-16-15,1 0 0 0,1 5 416 0,3 1 96 16,3 1 16-16,3 0 0 0,4-2-128 0,4 2-32 16,3-4 0-16,5 1 0 0,4 2-432 0,2-6-96 15,1 0 0-15,3 0-16 0,-1-2-240 0,2-3 144 16,2-2-144-16,0-3 128 0,2-1-128 0,0-4 128 0,-1-1-128 16,3-5 128-16,-3 0-128 0,4-3 0 0,0 4 144 0,0-5-144 15,-2-1 0-15,-2-4 0 0,1 0 0 0,-1-2 128 16,-1-3-128-16,1 1 0 0,-2-2 0 0,-1 0 128 15,-1 0-432-15,-4 0-80 0,-2 2 0 0,1-2-9872 16,-2 3-1968-16</inkml:trace>
  <inkml:trace contextRef="#ctx0" brushRef="#br2" timeOffset="105233.14">3329 15792 7359 0,'0'0'656'15,"-9"-1"-528"-15,0 0-128 0,-1 2 0 0,-1 0 3136 0,-1 6 608 16,0 5 112-16,-1 1 32 0,-2 1-2384 0,-5 4-480 16,-2 5-80-16,-4 1-32 0,-2 5 240 0,-1-1 32 15,1 1 16-15,-2 4 0 0,2 1-80 0,1-4-16 16,1-1 0-16,6-5 0 0,4 2-208 0,4-5-64 0,3 1 0 0,4-4 0 16,5-3-480-16,3-2-96 0,2-4-32 0,4 0 0 15,2-4-64-15,2 0-16 0,2-3 0 0,4-2 0 16,4-2 96-16,1-2 16 0,-1-1 0 0,1-5 0 15,2 0-112-15,-2-3-16 0,-3-2 0 0,1 1 0 16,-4-2-128-16,-2 1 192 0,-2-1-192 0,-2-1 192 16,-2 1-192-16,-5-1 160 0,-4-1-160 0,-3 0 160 15,-5 1-32-15,-2-1-128 0,-2 1 192 0,-2 2-64 16,-2 2-320-16,-1 3-64 0,-4-1 0 0,1 3-16 31,2 0-560-31,-4 5-128 0,3 0 0 0,1 2-9920 0,-1 1-1984 0</inkml:trace>
  <inkml:trace contextRef="#ctx0" brushRef="#br2" timeOffset="105584.53">3953 15706 20271 0,'0'0'896'0,"-10"0"192"0,0 1-880 0,0 2-208 16,0 2 0-16,-2 0 0 0,1 1 2496 0,-5 3 464 15,-1-1 96-15,-2 6 16 0,-1-1-2048 0,0-3-384 16,-3 4-96-16,2 0-16 0,0-4-112 0,3 3-32 16,2-1 0-16,3 0 0 0,4-1 0 0,7 1-16 15,2-2 0-15,4 2 0 0,3 0-160 0,5-2-16 16,0 4-16-16,7-1 0 0,2-2 80 0,3 2 0 16,3 1 16-16,-1 0 0 0,-1 0-80 0,1 1-32 0,-2 2 0 0,1-1 0 15,-4 2-160-15,-2 1 192 0,-4-1-192 16,-3-2 192-16,-3 1 32 0,-3-1 16 0,-3 0 0 0,-5 0 0 15,-3-2 96-15,-4 1 32 0,-5 1 0 0,-3 1 0 16,-5 0-80-16,-3 0-16 16,-1-1 0-16,-1-2 0 0,-4-3-128 0,3 0-16 0,-1-4-128 0,1 0 192 31,1-6-1248-31,1-4-256 0,2-3-48 0,3 0-15952 0</inkml:trace>
  <inkml:trace contextRef="#ctx0" brushRef="#br2" timeOffset="106048.78">5147 15578 24015 0,'0'0'1056'0,"0"0"224"0,-9-3-1024 0,9 3-256 0,0 0 0 0,-8 4 0 16,8-4 768-16,-7 13 112 0,-2-3 16 0,2 4 0 16,2 2-112-16,0 5-16 0,-2-1 0 0,0 7 0 15,1-1 160-15,1 6 32 0,-2 2 0 0,2 2 0 16,0 1-160-16,1 2-32 0,-2 1 0 0,1 0 0 16,0 0-272-16,0-2-64 0,-2-3-16 0,2 1 0 15,0-3-256-15,2-4-160 0,-1-1 192 0,0-4-192 16,0-2 0-16,2-3 0 0,2-7 0 0,0-1 0 15,0-11-1072 1,0 0-272-16,0 0-48 0,10 0-9024 0,1-1-1808 0</inkml:trace>
  <inkml:trace contextRef="#ctx0" brushRef="#br2" timeOffset="106272.69">5611 15494 32255 0,'0'0'2864'0,"0"0"-2288"16,0 0-576-16,0 0 0 0,-5 14 384 0,1 2-16 16,-1 3-16-16,-2 2 0 0,0 3 16 0,-2 2 0 15,-3 1 0-15,0 4 0 0,-2 0-112 0,0 3 0 16,0-1-16-16,1 2 0 0,-1 1-16 0,3-1 0 16,-1 1 0-16,2-3 0 0,1 0-64 0,3-1-16 15,1 0 0-15,1-4 0 0,1 1-144 0,3-4 0 0,-1-2 0 16,2-3 0-16,3-4-160 0,0-5-112 0,0 2-32 15,0-4 0 1,-4-9-1856-16,0 0-368 0,0 0-80 0</inkml:trace>
  <inkml:trace contextRef="#ctx0" brushRef="#br2" timeOffset="106470.16">4907 15547 36511 0,'-4'-9'1616'0,"5"2"336"0,5 0-1568 0,7-2-384 0,6 0 0 0,8 4 0 16,7-4 0-16,8 3 0 0,8-4 0 0,2 0 0 0,0-5 256 15,0-1-48-15,0 2 0 0,0 0 0 0,-1 3-208 16,-1-3 176-16,-1 0-176 0,1 5 160 31,2-1-1200-31,-2 3-240 0,-2 0-64 0,-6 0-14000 0</inkml:trace>
  <inkml:trace contextRef="#ctx0" brushRef="#br2" timeOffset="106915.23">6344 15907 30815 0,'0'0'1360'0,"0"0"288"0,0 0-1328 0,5 11-320 0,3 3 0 0,0 2 0 16,-1 1 400-16,6 4 16 0,0 0 0 0,-1 5 0 0,-3 2-64 0,0 0-16 16,-3-2 0-16,0 1 0 0,-4 2-112 0,-1 0-32 15,-2-2 0-15,-3 4 0 0,-1-6 128 0,-2 3 32 16,-2-5 0-16,0 2 0 0,-1-4-16 0,-2-1 0 15,-2-2 0-15,-4 0 0 0,3-2-336 0,-5-4 0 16,2-2 0-16,-1-3 0 16,-1 0-2576-16,-2-7-432 0</inkml:trace>
  <inkml:trace contextRef="#ctx0" brushRef="#br2" timeOffset="107507.13">8218 15078 11967 0,'-18'-4'1072'0,"-1"-1"-864"0,1 3-208 0,-1 2 0 0,1 1 3840 0,1 3 736 16,-4-2 144-16,2 3 16 0,0 6-3136 0,-3-4-624 15,-2 3-128-15,0 0-16 0,-1 4-448 0,1 0-64 16,-4 3-32-16,1 0 0 0,-2-2-288 0,5 1 160 16,1-2-160-16,4 2 128 0,1 1 32 0,4 0 0 15,4-3 0-15,5-3 0 0,2 2-160 0,7 2 128 16,3 3-128-16,6-4 128 0,1-3-128 0,5 5 0 16,3 0 0-16,2 2 128 0,1 0-128 0,1 1 0 15,-1 0 144-15,-1 0-144 0,1 0 0 0,-3 0 0 16,1 3 0-16,-4-2 128 0,-2-1-128 0,-4 0 0 0,-2-1 128 15,-5 0-128-15,-1 1 224 0,-3-1-32 16,-5 1 0-16,-3 0 0 0,-3 0 160 0,-6-1 32 0,-4-1 0 0,-3 1 0 16,-2-1-128-16,-3-1-32 0,-5 0 0 0,-2-5 0 15,-4 0-224-15,0 0 144 0,-2-6-144 0,4-5 128 32,2-2-640-32,5-5-144 0,4-2-32 0,4-3-15392 0</inkml:trace>
  <inkml:trace contextRef="#ctx0" brushRef="#br2" timeOffset="107720.23">8913 15325 29487 0,'-20'9'1296'15,"8"1"288"-15,1-1-1264 0,1 5-320 0,-2 3 0 0,1 5 0 0,-2 5 672 0,0 1 80 16,-2 2 16-16,0 2 0 0,-3-3-432 0,-1 0-80 16,0 1 0-16,-1-1-16 0,-2 0 128 0,3 0 16 15,0-3 16-15,1 2 0 0,2-3-208 0,0 1-32 16,2-1-16-16,3-6 0 16,1-1-1616-16,3-2-336 0,7-3-64 0,-1-3-11824 0</inkml:trace>
  <inkml:trace contextRef="#ctx0" brushRef="#br2" timeOffset="108078.79">9277 15545 28911 0,'-14'22'1280'0,"5"-4"256"0,-1 1-1216 0,1 5-320 0,-3-1 0 0,1 5 0 16,-1 0 432-16,0 4 16 0,-4-5 16 0,1-1 0 15,0-1 96-15,-2-5 16 0,3-4 0 0,2-2 0 16,2-2 208-16,2-7 48 0,8-5 16 0,0 0 0 16,0 0-256-16,0 0-48 0,6-15-16 0,6-3 0 15,2-1-288-15,3-3-64 0,3-4-16 0,0-1 0 16,3-1-160-16,1 2 0 0,0 0 0 0,1 0 0 16,2-2 0-16,1 6 0 0,1 4 0 0,-3 1 0 0,-1 2 0 15,-1 5 0-15,2 1 0 0,-3 6 0 0,-3 6 0 16,-1 6 0-16,-1 2 0 0,-3 10 0 0,-2 0 0 15,-3 5 0-15,-2 4 0 0,-2 2 0 0,-2 3 0 16,-3 1 0-16,-2 0 0 0,-3 0 0 0,-4 1 0 0,1 0 0 16,-2-1 0-16,-1-4 0 0,0-7 0 0,1-1 160 15,1-2-160-15,3-8 160 16,2 0-928-16,3-4-192 0,0-10-48 0,0 0-15088 0</inkml:trace>
  <inkml:trace contextRef="#ctx0" brushRef="#br2" timeOffset="108729.61">10840 15353 19343 0,'0'0'1728'0,"0"0"-1392"0,-1-7-336 16,1 7 0-16,0 0 2048 0,0 0 352 0,0 0 64 0,0 0 16 15,0 0-1440-15,0 0-272 0,2 9-64 0,1 3-16 16,-3 0-176-16,-3 6-48 0,0 2 0 0,-1 6 0 16,-3 2 112-16,0 4 32 0,-2 3 0 0,-1 1 0 15,-3 1 128-15,3 1 32 0,-4 1 0 0,0 1 0 16,-1-1-128-16,-3 2 0 0,0-3-16 0,3-1 0 15,-2-2-336-15,2-3-64 0,1-7-16 0,1 2 0 16,2-7-208-16,1-3 176 0,3-6-176 0,4 0 160 16,-3-5-416-16,6-6-96 0,0 0-16 0,0 0 0 15,9-8-2384-15,3-6-496 16,1-1-80-16</inkml:trace>
  <inkml:trace contextRef="#ctx0" brushRef="#br2" timeOffset="109111.85">11323 15227 13823 0,'0'0'1216'0,"0"0"-960"16,5-7-256-16,0 4 0 0,-5 3 2080 0,7-7 368 16,-1 2 80-16,-6 5 16 0,0 0-672 0,0 0-128 0,0 0-16 15,0 0-16-15,8 14-400 0,-3 1-80 0,-4 2-16 0,-2 2 0 16,-3 3-368-16,0 2-80 0,-1 6 0 16,-3 2-16-16,0 4 80 0,-3-1 0 0,1 0 16 0,0 3 0 15,-1 2-144-15,-1 2-16 0,1-1-16 0,-1 0 0 16,3-1-336-16,-1 4-64 0,0-4-16 0,0-2 0 15,0-3-256-15,2-2 160 0,2-5-160 0,1-2 128 16,1-5-128-16,1-3 0 0,1-5 144 0,0-2-144 16,1-1 0-16,1-10-128 0,0 0 0 0,0 0 0 31,0 0-1728-31,0 0-352 0,1-13-64 0,2-2-8960 0,0-2-1792 0</inkml:trace>
  <inkml:trace contextRef="#ctx0" brushRef="#br2" timeOffset="109365.77">10695 15279 35007 0,'0'0'3120'0,"0"0"-2496"15,-1-6-496-15,1 6-128 0,10-4 352 0,5 0 48 16,6 1 16-16,5 1 0 0,6-2-160 0,8-1-48 15,4-1 0-15,7-1 0 0,0-4 240 0,2 1 32 16,1-3 16-16,0 3 0 0,2 1-32 0,0 0 0 16,-1 3 0-16,1 1 0 0,-2-3-272 0,-2 3-48 15,-5 0-16-15,-3-3 0 0,-7 2-272 0,-4 2-64 0,-2 0-16 0,-5-1 0 32,-1 2-2656-32,-3 1-544 0</inkml:trace>
  <inkml:trace contextRef="#ctx0" brushRef="#br2" timeOffset="109922.88">11506 14224 4607 0,'0'0'400'16,"0"0"-400"-16,-9-4 0 0,9 4 0 0,0 0 3888 0,0 0 688 15,0 0 144-15,0 0 16 0,0 0-3152 0,0 0-640 16,0 0-128-16,9-2-32 0,1 0-96 0,3 6-32 16,2 1 0-16,4 7 0 0,3 2 96 0,3 3 16 0,7 4 0 0,1 2 0 15,3 3 128-15,3 2 48 0,4 7 0 0,2 1 0 16,2 3-368-16,3 6-64 0,-3 5 0 0,-2 5-16 15,-1-2-176-15,-4 5-16 0,0 3-16 0,-9 4 0 16,0 4-144-16,-4-3-16 0,-3 3-128 0,-4-1 192 16,-3 1 64-16,-5 2 16 0,-1-5 0 0,-4-4 0 15,-3 2 256-15,-3-5 48 0,-2 0 16 0,0 1 0 16,-6-4-16-16,0 0-16 0,-3-2 0 0,-7 0 0 16,-5-2-96-16,-2 1-16 0,0-2 0 0,-4-2 0 15,-2-1-80-15,-6 1-32 0,0-3 0 0,-3-1 0 16,-7-8-128-16,2 3-16 0,-1 0-16 0,2-1 0 15,1-3-176-15,3-6 0 0,-1-2 0 0,5-1 128 16,3-1-1536-16,3-5-304 0,1-5-64 0</inkml:trace>
  <inkml:trace contextRef="#ctx0" brushRef="#br2" timeOffset="112300.58">451 17874 4607 0,'0'0'400'0,"0"0"-400"0,0 0 0 0,0 0 0 15,-10-2 2096-15,2-1 336 0,2 1 64 0,6 2 0 16,-8-4-960-16,2-1-192 0,6 5-32 0,-6-3-16 16,6 3-160-16,-8-2-48 0,8 2 0 0,0 0 0 0,-7-1-256 0,7 1-64 15,-7 1-16-15,7-1 0 0,0 0-16 0,0 0 0 16,0 0 0-16,0 0 0 0,0 0 144 0,12 0 16 16,2-3 16-16,3 2 0 0,4-3-192 0,0-2-32 15,2-2-16-15,3-1 0 0,2 0-336 0,3-1-64 16,4 1-16-16,-15 6 0 0,4-4-256 0,3 2 128 15,0 0-128-15,1-1 0 16,-2 2-224-16,1 0-160 0,-3 2-16 0</inkml:trace>
  <inkml:trace contextRef="#ctx0" brushRef="#br2" timeOffset="112466.36">437 18274 34815 0,'14'1'0'0,"3"1"0"0,2 0 320 0,2-1 80 0,6-1 16 0,2 0 0 16,3-1-160-16,-13 1-16 0,5-2-16 0,3 2 0 15,4-2-224-15,2-1 144 0,1 1-144 0,3-1 128 32,0 1-2576-32,29-5-528 0</inkml:trace>
  <inkml:trace contextRef="#ctx0" brushRef="#br2" timeOffset="112996.23">2043 17782 13823 0,'-23'-2'1216'0,"6"1"-960"0,-2 0-256 0,0 1 0 16,-1 0 1504-16,1 1 256 0,0 3 48 0,-3 5 16 15,0 0-544-15,0 3-128 0,-1 5 0 0,0 2-16 16,1 5-304-16,1 3-64 0,-1-2-16 0,3 6 0 16,2-1-16-16,3 0 0 0,3 0 0 0,1-1 0 15,2-1-176-15,4 3-48 0,3-1 0 0,2-3 0 16,2 1-256-16,2-4-64 0,3 1-16 0,2 1 0 0,-1-6-176 16,3 2 192-16,4-2-192 0,0 1 192 15,2-1-416-15,0-5-80 0,2-2-16 0,0 0-9152 16,2-6-1856-16</inkml:trace>
  <inkml:trace contextRef="#ctx0" brushRef="#br2" timeOffset="113362.34">2588 17915 30399 0,'-19'-4'1344'0,"8"4"288"0,-1 3-1312 0,3 1-320 0,3-1 0 0,-4 8 0 16,-1-1 704-16,1 5 80 0,-5 4 16 0,1 3 0 16,0-1-640-16,0 3-160 0,-1 1 0 0,2 0 0 15,2-2 0-15,4-3 0 16,2 1 144-16,3-1-144 0,2-2 176 0,4-3-48 0,1-1 0 0,4 0 0 16,2-5 0-16,3 1-128 0,1-6 192 0,3-2-64 15,1-2 320-15,0-2 48 0,1-1 16 0,1-4 0 16,0-2-64-16,-2-1-16 0,-2-2 0 0,-2-2 0 15,-2 0-192-15,-2 0-48 0,-3-4 0 0,-4 2 0 16,-4 1-64-16,-3-2-128 0,-2 1 176 0,-4-1-176 16,-2 1 176-16,-4-2-176 0,-3-3 160 0,-1 2-160 15,-3 0 0-15,2 3-208 0,-6-1 16 0,4 5 0 16,2 3-1456 0,3 0-272-16,0 2-64 0,6 2-8192 0,2 3-1616 0</inkml:trace>
  <inkml:trace contextRef="#ctx0" brushRef="#br2" timeOffset="113670.39">3290 17784 19343 0,'0'0'1728'0,"0"0"-1392"16,0 0-336-16,0 0 0 0,0 0 2128 0,0 0 368 15,0 0 64-15,0 0 0 0,-4 9-1936 0,-5-3-400 16,-4 3-80-16,-1 0-16 0,-2 4-128 0,-3-3 0 15,-2 2 0-15,1 0 0 0,-2-3 512 0,5 3 0 16,3-3 16-16,3 1 0 0,5 0 304 0,6-10 64 0,0 11 16 0,3 2 0 16,2-4-560-16,4 2-112 0,0 1-32 0,2-2 0 15,0 3 0-15,2 1 0 0,0-3 0 0,1 3 0 16,-3 0-16-16,1 0-16 16,-2-3 0-16,-3 3 0 0,0 2-176 0,-5-1 192 0,-3-1-192 0,-1-1 192 15,-5 1 0-15,-4 2 16 0,-4-1 0 0,-5 1 0 16,-4 0 112-16,-2-1 0 0,-4-2 16 0,-1-1 0 15,-2-2-336-15,2-3 0 0,3-4 0 0,3-2 0 32,0-2-2496-32,5-2-448 0</inkml:trace>
  <inkml:trace contextRef="#ctx0" brushRef="#br2" timeOffset="114010.82">4338 17778 23039 0,'0'0'2048'0,"0"0"-1648"16,0 0-400-16,0 0 0 0,0 0 1760 0,0 0 272 0,-3 9 48 16,1 0 16-16,2-9-1184 0,-4 15-224 0,1 0-48 15,-4 2-16-15,2 3-240 0,-2 2-64 0,0 4 0 0,-3 4 0 16,2 3-80-16,-3 0-32 0,0 0 0 0,-1-2 0 16,3 5-80-16,-4-2-128 0,-2-1 176 0,1-1-176 15,2-1 0-15,-1-6 0 0,1-1 0 0,2-2 0 31,3-4-640-31,2-6-192 0,5-12-48 0,0 0-8976 0,5 9-1792 0</inkml:trace>
  <inkml:trace contextRef="#ctx0" brushRef="#br2" timeOffset="114227.1">4720 17869 29487 0,'0'0'1296'0,"-10"12"288"0,7-2-1264 0,0 5-320 0,2 3 0 0,0 2 0 0,-2 6 1136 0,1-3 160 16,-3 1 48-16,-2 1 0 0,0-3-704 0,-2 2-128 16,-1 1-16-16,-3-2-16 0,-4 1-176 0,2-1-48 15,0-2 0-15,3-2 0 0,1-1-256 0,3-5 0 16,2-1 0-16,2-1 0 16,4-11-1120-16,0 0-288 0,0 0-48 0,0 0-16 15,0 0-1408-15,12-5-304 0</inkml:trace>
  <inkml:trace contextRef="#ctx0" brushRef="#br2" timeOffset="114426.64">4187 17863 35183 0,'0'0'1552'0,"0"0"336"0,6-9-1504 15,5 3-384-15,5-3 0 0,4 1 0 0,5 3 288 0,3-5-16 0,3-1 0 0,4 0 0 16,2 0-272-16,3 1 0 0,3-4 128 0,4 1-128 15,4 4 0-15,0-1 0 0,-1 4 0 0,-2-5 0 32,-5 4-2736-32,-2-3-496 0,14-4-96 0,-10 5-32 0</inkml:trace>
  <inkml:trace contextRef="#ctx0" brushRef="#br2" timeOffset="114920.27">5861 17615 23551 0,'0'0'1040'0,"0"0"224"0,4-11-1008 0,0 4-256 0,-4 7 0 0,0 0 0 16,0 0 1312-16,0 0 224 0,0 0 32 0,0 0 16 16,0 0-528-16,6 16-96 0,-3 1-32 0,-3 5 0 15,-2 2-240-15,1 7-48 0,0 3-16 0,-4 3 0 16,1-2-96-16,0 1-16 0,-1 1 0 0,0 0 0 16,1 0-128-16,0-3-48 0,1-1 0 0,1-1 0 15,-2 0-336-15,3-2 144 0,0-1-144 0,1-3 0 16,0-2-464-16,2-5-208 0,2-5-32 0,-2-1-16 15,-2-13-2480-15,0 0-512 0</inkml:trace>
  <inkml:trace contextRef="#ctx0" brushRef="#br2" timeOffset="115055.24">5643 18028 15663 0,'0'0'1392'0,"0"0"-1120"16,10 0-272-16,2-2 0 0,6-2 3408 0,6-1 624 15,4 2 128-15,2-1 32 0,1 2-3104 0,2-4-608 16,3 0-128-16,0 1-32 0,-1-2-320 0,1 0 144 16,-1 2-144-16,1 0-9424 15,-2-2-1968-15</inkml:trace>
  <inkml:trace contextRef="#ctx0" brushRef="#br2" timeOffset="115447.2">7121 17789 6447 0,'-17'-2'576'0,"8"6"-576"0,-1-2 0 0,10-2 0 0,-10 3 4848 0,1 3 848 16,3 2 192-16,1-1 16 0,0 5-3648 0,1-1-720 16,0 4-160-16,0 4-32 0,-1 3-640 0,1 1-144 15,1-1-32-15,-1 4 0 0,1 1-176 0,2 2-32 16,-2-3-16-16,3 0 0 0,3-2 0 0,1-1 0 15,1-1 0-15,1 0 0 0,2-5-112 0,2-4-32 16,1-2 0-16,2 1 0 0,0-6-160 0,1 1 160 16,0-1-160-16,1-3 160 0,0-3-352 0,1-3-64 0,-1-2 0 15,0-3-16 1,3-3-2576-16,0-2-512 0</inkml:trace>
  <inkml:trace contextRef="#ctx0" brushRef="#br2" timeOffset="115619.99">7038 17441 36047 0,'0'0'1600'0,"-9"-4"320"0,-1 0-1536 0,10 4-384 0,0 0 0 0,0 0 0 16,0 0 560-16,0 0 16 0,0 0 16 0,0 0 0 16,0 0-720-16,0 0-160 0,0 0-32 0,0 0 0 31,7-7-2576-31,-7 7-528 0,10-3-96 0,1 3-9392 0</inkml:trace>
  <inkml:trace contextRef="#ctx0" brushRef="#br2" timeOffset="116096.54">8313 17599 13823 0,'-11'0'1216'0,"-1"0"-960"16,-2 0-256-16,2 0 0 0,1 0 1536 0,1-2 256 0,-1 1 48 0,-2 0 16 16,0 0-432-16,-1-3-80 0,-2 0 0 0,-1 1-16 15,2 1 112-15,-3 1 32 0,2-1 0 0,-1 2 0 16,1 2-352-16,-1 0-64 0,2 3-16 0,0 3 0 15,1-1-496-15,1 4-96 0,0-2-32 0,3 3 0 16,1 1-288-16,4-2-128 0,1 2 0 0,4 0 128 16,4-3-128-16,4 3 0 0,3 1 144 0,3 1-144 15,3-2 0-15,2 2 0 0,4 1 0 0,1 2 128 16,0 0-128-16,1 0 0 0,0-2 0 0,-1 0 128 16,-3-2-128-16,1 0 128 0,-3 2-128 0,-3-1 128 15,-3-2-128-15,-3 1 128 0,-6-3-128 0,0 3 128 16,-5 0-128-16,-6-1 0 0,-4-1-128 0,-6 0 128 15,-2 0 128-15,-4-3 128 0,-3 1 0 0,-2-3 16 0,-1 4-96 16,-2-6-32-16,-1 0 0 0,1 1 0 0,0-1-144 0,4-2 0 16,3-2 0-16,5-1 0 15,1-3-288-15,4 2-144 0,3-3-16 0,3-2-10576 16,3 0-2112-16</inkml:trace>
  <inkml:trace contextRef="#ctx0" brushRef="#br2" timeOffset="116325.32">8888 17587 28559 0,'0'0'1264'0,"-7"12"272"0,-2-3-1232 0,3 3-304 0,0 5 0 16,-3 3 0-16,-3 2 352 0,2 3 16 0,-5-1 0 0,1 3 0 15,0-2 368-15,0 5 80 0,0-4 16 0,0 4 0 16,1-4-208-16,1 1-48 0,-1-7 0 0,3 2 0 16,0 1-320-16,1-3-80 0,1-5-16 0,3-1 0 31,1-1-1200-31,4-13-240 0,0 0-64 0,5 8-8384 0,-5-8-1664 0</inkml:trace>
  <inkml:trace contextRef="#ctx0" brushRef="#br2" timeOffset="116665.87">9164 17810 29375 0,'-16'17'1296'0,"9"-4"272"0,-2 5-1248 0,-1 4-320 0,-2 0 0 0,1 4 0 0,-1-1 1072 0,0-3 144 15,-4 2 48-15,2-1 0 0,2-9-496 0,0-1-112 16,2-2-16-16,4-6 0 0,6-5-128 0,0 0-48 15,0 0 0-15,0 0 0 0,0 0 112 0,6-11 0 16,2-3 16-16,7-7 0 0,1 0-288 0,5-2-64 16,3 1-16-16,1-3 0 0,2-1-224 0,0 4 0 15,-2-1 0-15,2 4 0 0,0 1 0 0,-2 1 0 16,-2 3 0-16,-2 3 0 0,0 4 0 0,-3 2 0 0,-3 4 0 16,-1 5 0-16,-1 4 0 0,-2 4 0 0,-3 6 0 15,-2 4 0-15,-5 1-128 0,-1 6 128 0,-4 1 0 0,-2 3 0 16,-2 2 0-16,0-2 0 0,-5-3 0 0,-1-3 0 15,-1 1-208-15,1-4 64 0,1-2 16 0,4-5 0 32,3-4-1152-32,3-1-240 0,2-6-32 0,1-6-9392 0,0 0-1856 0</inkml:trace>
  <inkml:trace contextRef="#ctx0" brushRef="#br2" timeOffset="117157.76">10249 17623 4607 0,'0'0'192'0,"0"0"64"0,0 0-256 0,0 0 0 16,0 0 0-16,0 0 0 0,0 0 5024 0,0 0 960 15,0 0 192-15,5 12 32 0,-4 2-4448 0,-1 0-896 0,-3-1-176 0,1 6-48 16,-1 4 240-16,-1 1 32 0,-1 5 16 0,0 2 0 15,-2 2-32-15,1 3-16 0,-2 0 0 0,1 1 0 16,-1 1-176-16,0-1-48 0,-2-1 0 0,1-2 0 16,2-1-384-16,0-3-80 0,1-8 0 0,1 0-16 15,1-3-176-15,3-4 0 0,1-1 144 0,2-2-144 32,-2-12-416-32,8 6-160 0,3-5-16 0,0-4-16128 0</inkml:trace>
  <inkml:trace contextRef="#ctx0" brushRef="#br2" timeOffset="117323.42">10756 17510 22111 0,'0'0'976'0,"-1"11"208"15,-2-1-944-15,2 6-240 0,1 3 0 0,0 9 0 0,0 3 2976 0,-1 7 544 16,-2 2 128-16,0 2 0 0,-3 2-2544 0,0 1-512 15,-2 1-96-15,1-5-32 0,-2 1-192 0,0-1-32 16,0-3-16-16,2-2 0 0,-2-1-224 0,1 1-128 16,0-5 128-16,3-1-208 15,1-1-432-15,3-5-64 0,1-1-32 0,3-5 0 16,1-3-1760-16,1-3-336 0,1-7-80 0</inkml:trace>
  <inkml:trace contextRef="#ctx0" brushRef="#br2" timeOffset="117533.75">10197 17576 39615 0,'13'-5'3520'0,"8"1"-2816"0,10 0-560 0,9 1-144 16,10 2 752-16,3 0 112 0,5 0 32 0,-1-3 0 15,0 0-576-15,0 0-96 0,-1-2-32 0,3-2 0 16,2 3-192-16,1-2 0 0,1-1 0 0,-3 2 0 15,-5-5-960 1,-2 5-128-16,-1-3-16 0,-2 4-11088 0,-3-1-2208 0</inkml:trace>
  <inkml:trace contextRef="#ctx0" brushRef="#br2" timeOffset="118309.99">719 20020 15599 0,'0'0'688'0,"0"0"144"0,0 0-656 0,-5 10-176 0,5-10 0 0,0 0 0 16,-5 7 1632-16,5-7 288 0,0 0 64 0,0 0 16 15,-4 10-208-15,4-10-32 0,0 0-16 0,0 0 0 16,0 0-592-16,8 6-112 0,1-2-16 0,2 0-16 15,3-4-256-15,3-2-48 0,2-3-16 0,5-1 0 16,4 0-368-16,5-2-64 0,-1 0 0 0,7-3-16 16,-2-1-240-16,0 4 0 0,-3-3 0 0,-1 4 0 15,-5-3-2176-15,0 2-464 0,-3 4-112 16</inkml:trace>
  <inkml:trace contextRef="#ctx0" brushRef="#br2" timeOffset="119535.7">2394 19981 8287 0,'0'0'736'0,"0"0"-592"0,0 0-144 0,0 0 0 16,0 0 1552-16,0 0 288 0,0 0 48 0,0 0 16 16,0 0-512-16,0 0-112 0,0 0 0 0,6 9-16 15,0-3-112-15,2 0-32 0,-8-6 0 0,10 9 0 16,0-6-352-16,0-1-64 0,2-2 0 0,2 0-16 0,4-1-128 0,1-2-32 15,1 0 0-15,2-6 0 0,0 1 112 0,4-3 32 16,-2 0 0-16,0 0 0 0,-1 1-176 0,1 0-48 16,0-4 0-16,2 1 0 0,-5 0-80 15,1-2-32-15,0-2 0 0,1 1 0 0,-1-2-176 0,-3 0-32 16,-1 1-128-16,-4 0 192 0,-1-1-192 0,-3 3 144 16,-4 0-144-16,-2-2 128 0,0 1-128 0,-1 2 0 15,-6-2 0-15,2 1 128 0,-4 1-128 0,-2 0 0 16,-1 3 0-16,-4-2 0 0,-1 0 0 0,-2 3 0 15,-4-2 128-15,1 3-128 0,-1-2 0 0,-1 5 0 0,-2-2 0 16,-2 3 128-16,0 2-128 0,-2-3 0 0,4 4 0 16,-4-1 0-16,1 2 0 0,-2 0 0 0,-1 0 0 0,1 2 0 15,-1 0 128-15,0 3-128 0,2 2 128 0,-1-1-128 16,2 0 128-16,1 6-128 0,1-2 0 0,4 2 128 16,-2 2-128-16,3-2 128 0,1 1-128 0,3 2 128 15,3-2 64-15,3 4 0 0,-1 1 0 0,1 2 0 16,3-1 0-16,1 0 16 0,0 0 0 0,3-2 0 15,1 1 32-15,3-1 0 0,2 0 0 0,1 1 0 16,0 1 32-16,6-1 16 0,4-2 0 0,2 0 0 16,3-1 0-16,0 3 0 0,3-2 0 0,2 0 0 15,-1 0-64-15,2-1-16 0,1-1 0 0,-2 0 0 16,-1 0-80-16,3-3-128 0,-3 1 176 0,3-3-176 16,-4-1 160-16,0-3-160 0,0 0 128 0,1-1-128 0,0-3 0 15,-3 0 0-15,-3-3 0 0,0-1 0 16,-1 0-1392-16,-1-2-352 0,1-2-80 0,-3 1-14432 15</inkml:trace>
  <inkml:trace contextRef="#ctx0" brushRef="#br2" timeOffset="120427.67">3296 19208 4607 0,'0'0'192'0,"0"0"64"0,-6-9-256 0,2 4 0 0,4 5 0 0,0 0 0 0,0 0 4432 0,0 0 848 16,0 0 160-16,0 0 48 0,0 0-3632 0,0 0-736 15,-9 5-144-15,4 4-16 0,-1 0-160 0,0 5-32 16,3 0 0-16,0 2 0 0,1 1-64 0,2 2-32 16,0-1 0-16,2-1 0 0,2 0 48 0,0-2 16 15,3 2 0-15,2-3 0 0,3-2-288 0,0 2-48 16,0-3-16-16,1-1 0 0,-1-3-192 0,2 1-32 15,0-6-16-15,0 1 0 0,0-2-144 0,0-2 0 16,1-3 0-16,-2 2 0 16,1-6-560-16,-1 2-32 0,0-1-16 0,-1-2 0 15,0 2-2800-15,-3-5-560 0</inkml:trace>
  <inkml:trace contextRef="#ctx0" brushRef="#br2" timeOffset="120590.94">3246 18989 23951 0,'-8'-1'2128'0,"8"1"-1696"0,0 0-432 0,0 0 0 16,0 0 2800-16,0 0 464 0,0 0 112 0,0 0 16 15,0 0-2688-15,0 0-544 0,0 0-160 0,10 2 0 16,-10-2-1744-16,11-1-432 0,1 0-96 0,2-3-11568 16</inkml:trace>
  <inkml:trace contextRef="#ctx0" brushRef="#br2" timeOffset="120862.91">4026 19012 31263 0,'0'0'1392'0,"0"0"272"0,0 0-1328 0,0 0-336 15,0 0 0-15,0 0 0 0,5 15 1184 0,-3-2 160 16,-2-2 48-16,-2 5 0 0,-2-1-528 0,-1 3-96 16,-2-2-32-16,0 2 0 0,-2 1-288 0,-1 1-48 15,0 1-16-15,-1-2 0 0,1-1-160 0,1-1-32 0,3 3-16 0,0-1 0 16,1 0-176-16,2-2 0 0,2-3 0 0,1-1 128 31,1 1-448-31,3-4-112 0,0 2-16 0,2-3 0 16,0-2-2352-16,6-2-464 0,-3-1-112 0</inkml:trace>
  <inkml:trace contextRef="#ctx0" brushRef="#br2" timeOffset="121080.3">4309 19053 29487 0,'0'0'2624'0,"0"0"-2112"0,4 14-512 0,-2 0 0 15,0 0 1056-15,-2 0 96 0,2 3 32 0,-2 1 0 16,-2-3-336-16,2 2-64 0,-2 1-16 0,4-3 0 0,-4-1-384 16,2-3-96-16,0 2-16 0,2 0 0 0,-2-3-272 0,4 0 0 15,-2 2 0-15,1-3 0 16,0 1-416-16,-3-10-192 0,4 9-32 0,-4-9-10096 16,0 0-2000-16</inkml:trace>
  <inkml:trace contextRef="#ctx0" brushRef="#br2" timeOffset="121303.77">3929 19043 4607 0,'0'0'192'0,"0"0"64"0,14-11-256 0,4 2 0 0,2-2 0 16,9 3 0-16,8-2 6912 0,3 3 1344 0,0-4 272 0,0 4 48 15,-3-5-6720-15,1 1-1344 0,0 2-256 0,-1-2-64 16,2 2-192-16,1-1 0 0,-2 3 0 0,0 0 128 31,-1 0-1424-31,-2 3-304 0,0-2-48 0</inkml:trace>
  <inkml:trace contextRef="#ctx0" brushRef="#br2" timeOffset="121927.97">646 19691 4607 0,'-10'1'192'0,"2"0"64"0,0-1-256 0,1 0 0 0,-1-1 0 0,3-1 0 0,-3 0 4128 0,1 1 784 15,7 1 144-15,0 0 48 0,-7-3-2848 0,7 3-560 16,-6-2-112-16,6 2-32 0,0 0-80 0,0 0-32 16,0 0 0-16,0 0 0 0,13-6-352 0,2 0-64 15,4-1 0-15,-6 3-16 0,2-1-128 0,5 0-32 16,3-3 0-16,4 3 0 0,1 1-336 0,1-1-64 15,4 3 0-15,28-2-16 0,-13 1-272 0,-6 3-160 16,-5-1 192-16,-5 2-192 0,-5 1 0 0,-4 0 0 16,-4 1 0-16,-1 2 0 15,-3-1-1072-15,-3 1-320 0,1 1-64 0</inkml:trace>
  <inkml:trace contextRef="#ctx0" brushRef="#br2" timeOffset="125990.57">17653 13860 10127 0,'0'0'896'0,"0"0"-704"0,0 0-192 0,0 0 0 16,4 9 1152-16,-4-9 192 0,0 0 32 0,1 14 16 15,2-2-256-15,0-5-48 0,-3-7-16 0,2 12 0 16,-2-12 16-16,1 10 16 0,1 1 0 0,-2 1 0 15,0-12-64-15,-3 11-16 0,-1 2 0 0,0 1 0 16,-2-3-128-16,-3 2-16 0,-1 1-16 0,-1 1 0 16,-2 2-32-16,-2-4-16 0,-1-1 0 0,1 2 0 15,-3-1-32-15,1-2 0 0,-3 1 0 0,3-3 0 16,0-4-32-16,2-1-16 0,0-2 0 0,1-2 0 16,1-2-16-16,2-7 0 0,0-3 0 0,1-2 0 15,1 2-112-15,0-7-32 0,3-7 0 0,1-3 0 16,1 1-128-16,2-5-48 0,5-5 0 0,2-3 0 0,3-1-160 0,4 1-48 15,0-2 0-15,5 3 0 0,1 1-192 0,4 3 0 16,4 3 128-16,-1 3-128 0,5 5 0 16,0-2 0-16,3 3 0 0,3 4 0 0,2 4 0 0,1 4 0 15,-1 3 0-15,4 1 0 0,-2 4 0 0,-3 3 0 16,-6 2 0-16,-1 7 0 0,-2 1-128 0,-3 7 128 16,-3 4-192-16,-3 5 192 0,-7 0-160 0,2 10 160 15,-5 2-128-15,-2-1 128 0,-4 1 0 0,-3 3-128 16,-2 4 128-16,-6-2 0 0,-3 3 0 0,-4-3 0 15,-5-2 0-15,0-3 0 0,-3-4 0 0,-3-1 0 16,-6-5 0-16,1-1 0 0,-2-2 320 0,0-4-16 16,-1-5 0-16,1-1 0 0,0-7 128 0,5 1 16 0,0-5 16 15,1-3 0-15,2-12-80 0,2 1 0 0,1-3-16 0,4-4 0 16,-1-1-112-16,5-7-32 0,5 0 0 0,1-2 0 16,4 0-224-16,3-4 128 0,6-1-128 0,5-1 0 15,6 1 0-15,2-2 0 0,1 1 0 0,5 2-160 16,4 2 32-16,3 7 0 0,2 1 0 0,4 6 0 15,2 0 128-15,2 4-160 0,1 4 160 0,-3 3-160 16,-3 6 160-16,-2 7-128 0,-2 1 128 0,-4 5-128 16,-2 4 128-16,-4 4-208 0,-4 5 80 0,-5 0 128 15,-5 2-208-15,-4 4 80 0,-4 3 128 0,-7 1-208 16,-4 1 208-16,-6 1 0 0,-5-1-160 0,-3 2 160 16,-5-2 0-16,-3-4 0 0,-2-7 0 0,0-2 0 15,0-3 0-15,-1-4 192 0,1-7-64 0,2-2 0 0,1-5 64 16,1-3 16-16,2-4 0 0,4-2 0 0,1-7-16 15,3-4 0-15,2-3 0 0,3-2 0 0,2-6-48 0,3-1-16 16,4-6 0-16,6-1 0 0,6 0-128 0,4-1 0 16,3-1 0-16,5 2 0 0,3-1 0 0,6 2 0 15,4 1-192-15,1 5 192 0,4 1-192 0,2 8 192 16,4 5-192-16,-2 5 192 0,3-1-160 0,-1 6 160 16,-4 4 0-16,1 7-144 0,-5 4-16 0,-4 6 0 15,-5 5 0-15,-2 8 0 0,-6-5-32 0,-4 7-16 16,-6 1 0-16,-3 3 0 0,-6-3 208 0,-5 2-176 15,-2 3 176-15,-8-2-160 0,-4-1 160 0,-4 1 0 16,-2 1 0-16,-1-5 0 0,-4-6 0 0,1 0 0 16,-3-5 0-16,0-4 0 0,0-6 224 0,2 0-32 0,2-5 0 15,1-2 0-15,0-7 32 0,4-2 0 0,0-4 0 0,3-3 0 16,3-6-96-16,2 0-128 0,2-6 176 0,3-2-176 16,3 1 128-16,5-3-128 0,5-3 0 0,5 2 0 15,5-4 0-15,5 3 0 0,4 3-128 0,5-2 128 16,6 1-208-16,3 2 48 0,5 5 16 0,3 3 0 15,1 4 144-15,2 5-160 0,0 3 160 0,0 4-160 16,-4 4 160-16,1 5 0 0,-4 4-144 0,-5 5 144 16,-6 4-128-16,-3 6 128 0,-5-2-160 0,-6 5 160 15,-6-2-160-15,-5 2 160 0,-5 3-160 0,-6-2 160 16,-5 5 0-16,-7-4-144 0,-4 0 144 0,-4-6 0 16,-1 3 0-16,-5-6 0 0,-5-4 0 0,1-2 176 15,-1-4 112-15,0-5 32 0,-2-2 0 0,2-3 0 16,3-5-16-16,3-3 0 0,3-7 0 0,3-2 0 15,1-4-80-15,6-4-16 0,0-1 0 0,6-5 0 0,3-1-64 0,6 1-16 16,4-3 0-16,6-1 0 0,4-1-128 16,8 0 0-16,6-1 0 0,4 1 0 0,7 0-176 0,5 2 48 15,5 0 0-15,5 5 0 0,1 5 128 0,4 2-192 16,2 6 192-16,-2 7-192 0,-3 2 192 0,-2 7 0 16,-2 6-144-16,-6 6 144 0,-7 5-176 0,-5 5 48 15,-6 3 0-15,-7 1 0 0,-5 4-64 0,-7 3 0 16,-9 5 0-16,-6 0 0 0,-7-2 192 0,-5 0-160 15,-7-1 160-15,-4-1-160 0,-4 0 160 0,-6-5 0 16,-4-5 0-16,-1-3 0 0,-1-2 176 0,0-3 16 16,0-4 0-16,4-3 0 0,2-5 80 0,3-8 32 15,1-4 0-15,6-6 0 0,6-5-112 0,4-4 0 0,5-2-16 16,9-5 0-16,3 1-176 0,7-7 192 0,4-1-192 0,6-2 192 16,5-1-192-16,7-3 0 0,7 1 0 0,5 0 0 15,3 1-224-15,6 1 80 0,5-2 16 0,3 10 0 16,5 2 128-16,1 6-128 0,1 4 128 0,-2 6-128 15,-2 7 128-15,-4 7-128 0,-3 8 128 0,-6 7-128 16,-6 6-16-16,-6 5 0 0,-6 5 0 0,-9 4 0 16,-6 4-48-16,-8 1-16 0,-7 7 0 0,-8-4 0 15,-6 2 208-15,-6 2 0 0,-5-5-160 0,-3-2 160 16,-4-2 0-16,-1-6 0 0,-2-5 0 0,-2-1 0 16,0-6 240-16,3-4 16 0,1-6 0 0,5-8 0 15,3-4 16-15,4-4 16 0,3-6 0 0,4-5 0 0,5-7-48 16,3-3-16-16,3-7 0 0,5-2 0 0,4-4-224 15,7-2 144-15,4-2-144 0,4 0 128 0,4-2-128 16,5-1 0-16,7 1 0 0,7-1 0 0,4 1-208 0,2 3 80 16,3 9 128-16,3 6-208 0,0 5 208 0,0 6-144 15,-4 6 144-15,-2 7-128 0,-3 7-64 0,-5 6-16 16,-5 8 0-16,-5 7 0 0,-5-2-112 0,-5 8-32 16,-7 2 0-16,-7 4 0 0,-7 0 160 0,-6 5 48 15,-5 3 0-15,-6-1 0 0,-6-2 144 0,-2-4 0 16,-5 1 0-16,0-7 0 0,-3-4 0 0,0-6 0 15,2-4 0-15,-3-4 128 0,4-3 80 0,1-7 32 16,3-4 0-16,5-2 0 0,3-11-48 0,6-6 0 16,3-4 0-16,5-4 0 0,0-3-16 0,6-4-16 15,5-3 0-15,3 1 0 0,4 2-160 0,7-3 0 0,5-2 0 16,5 1 0-16,5 1 0 0,6 3 0 0,4 2 0 16,3 3 0-16,2 1-176 0,0 7 176 0,1 8-128 15,-2 6 128-15,-4 8-128 0,-4 7 128 0,-4 4-128 0,-5 5 128 16,-8 5-144-16,-5 3 144 0,-6 2-160 0,-7 5 160 15,-7 2-128-15,-6 0 128 0,-7 3 0 0,-6-1-144 16,-6-1 144-16,0-1 0 0,-1-7 0 0,-2-1 0 16,2-9 0-16,-2 0 0 0,3-4-128 0,4-7 128 31,3-2-2288-31,5-5-368 0,3-6-80 0</inkml:trace>
  <inkml:trace contextRef="#ctx0" brushRef="#br2" timeOffset="128231.9">25219 13806 13823 0,'0'0'1216'0,"4"9"-960"0,-4-9-256 0,6 11 0 15,1-3 528-15,0 2 64 0,1 0 16 0,-2 1 0 16,1-2 656-16,0-2 128 0,-7-7 16 0,7 5 16 16,-7-5 112-16,0 0 0 0,0 0 16 0,0 0 0 0,6 9-80 0,-6-9-32 15,0 0 0-15,0 0 0 0,0 0-224 16,10 4-64-16,-10-4 0 0,0 0 0 0,10-3-272 0,-10 3-64 16,9-6-16-16,-1-1 0 0,-2 2-208 0,-1-4-32 15,0 2-16-15,0-3 0 0,-5 10-112 0,7-11-32 16,-2-4 0-16,-1 0 0 0,-1-2-16 0,0 1 0 15,0-1 0-15,-2 1 0 0,-1-5-128 0,0 0-16 16,-1-2-16-16,-1-3 0 0,-2 2-48 0,3-2-16 16,-4-1 0-16,1-2 0 0,-2 1-32 0,0 0-128 15,-2 2 192-15,2-3-64 0,-5 2-128 0,0-2 128 16,-3 0-128-16,0 2 128 0,-2-2-128 0,-2 4 128 0,-4-5-128 16,-1 4 128-16,-2-5-128 0,-3 2 0 0,-5-2 144 0,1 0-144 15,0 0 0-15,0 4 0 0,1-2 0 0,-2 4 128 16,-3-1-128-16,2 4 0 0,-1 2 0 0,1 1 0 15,-3-1 0-15,0 1 0 0,0 2 0 0,-2 0 0 16,-4-5 0-16,0 0 0 0,1 5 0 0,1-2 0 16,-1 2 0-16,1 1 0 0,2-2 0 15,1 1 0-15,-3 3 0 0,2-1 0 0,-4 0 0 0,-1-2 0 16,-1 1 0-16,0-1 0 0,2 3 0 0,2 3 0 16,2-2 0-16,-1 5 0 0,1 0 0 0,1 4 0 15,1 0 0-15,0-1 0 0,0 0 0 0,0 2 0 16,2 3 0-16,-3 3 0 0,-6-2 0 0,4 2-128 15,0-2 128-15,2 4 0 0,0 0 0 0,0-1 0 16,0 1 0-16,1 4 0 0,0-2 0 0,2 4-128 0,-2-4 128 16,0 1 0-16,-1-4 0 0,-2 1 0 15,-3 4 0-15,2-2 0 0,-1 6 0 0,0-4 0 0,4 0 0 0,0-2 0 16,0 4 0-16,1-3 0 0,2 1 0 0,0-1 0 16,0 2 0-16,0-1-128 0,2 0 128 0,-1-1 0 15,-3 2 0-15,2 2 0 0,0 0 0 0,5 2 0 16,-1 1 128-16,2-1-128 0,1-2 0 0,0 0 0 15,0 2 0-15,1 1-128 0,1 3 128 0,0 0 0 16,1-4 0-16,-1 6 0 0,1 1 0 0,1 0 0 16,1 1 0-16,1 1-128 0,0 2 128 0,-3-2 0 15,1 1 0-15,1 3 0 0,2 0 0 0,-2 1 0 16,4 2 0-16,0-1-128 0,-2 4 128 0,2 0 0 0,-1-1 0 16,2-3 0-16,0 3 0 0,1 0 0 0,-2 0 0 15,1-3 0-15,0 4 0 0,0-2 0 16,2-1 0-16,0-2 0 0,2 0 0 0,-2-3 0 0,3 2 0 0,0-4 0 15,1-1 0-15,0-1 0 0,2 3 0 0,-1-3 128 16,2-1-128-16,-1 0 0 0,2-1 0 0,2 2 128 16,1 3-128-16,-1-4 0 0,3-2 0 0,-1 0 128 15,0 0-128-15,0-1 0 0,0 3 0 0,1-4 0 16,0-2 0-16,2 3 144 0,-3 0-144 0,3-3 0 16,-1-4 128-16,1-1-128 0,1-9 0 0,-1 12 0 15,0-1 160-15,-1-3-160 0,2-8 128 0,0 0-128 16,0 0 160-16,0 0-160 0,-4 6 192 0,4-6-192 15,0 0 224-15,0 0-64 0,0 0-16 0,-5-7 0 16,0 0 32-16,3-4 0 0,-1-1 0 0,1 2 0 16,-1-2-176-16,-3-2 160 0,2-3-160 0,0 2 160 0,0-2-160 0,2 1 0 15,-1-2 0-15,-1-1 0 0,2-4 0 16,1 0 0-16,-1 1 0 0,2-3 0 0,0 1 0 0,3 0 0 16,-1-5 0-16,4 3 0 0,-1-3 0 0,2 2 0 15,0-3 0-15,3-1 0 0,0 6 0 0,3-3 0 16,-1-4 0-16,2 3 0 0,2-3 0 0,-1-1 0 15,1 1 0-15,2 2 0 0,1-1-128 0,2-2 128 16,0 0 0-16,-2 0 0 0,-1 5 0 0,2-1 0 16,3 5 0-16,0-2 0 0,-1 1-128 0,1 3 128 15,0 2 0-15,1-2 0 0,0 1 0 0,1 0-144 16,2 0 144-16,2 2 0 0,-1 0-144 0,0-2 144 16,-2 3 0-16,0-1-144 0,2-2 144 0,1 2 0 15,-2-2 0-15,2 4-128 0,1 0 128 0,0 1 0 16,2-1 0-16,1 0-128 0,1 2 128 0,3 0 0 15,4 2 0-15,2 3-128 0,1 1 128 0,1 2 0 16,1-5 0-16,-2 3 0 0,1 4 0 0,-1 1 0 0,1-2 0 0,2 0-128 16,0 2 128-16,1 3 0 0,3 1 0 0,-2 0-128 15,0-3 128-15,-2 2-208 0,-1 1 80 0,-1-2 128 16,1-1-192-16,1 1 192 0,-1 2-160 0,2 4 160 16,0 0 0-16,3 0-144 0,1 2 144 0,-1 1 0 15,-1-4 0-15,-3 0 0 0,-4 1 0 0,-1 1-128 16,-3-8 128-16,0 7 0 0,-5 0 0 0,2-3 0 15,-3 2 0-15,-2-1 0 0,0 1 0 0,-2 2 0 16,0 0 0-16,-1-1 0 0,-2 1 0 0,-1 1 0 16,-1-2 0-16,-1 2 0 0,-1 3 0 0,1 1 0 0,0 1 0 15,1 1 0-15,-3-2 0 0,3 3 0 16,1-5 0-16,-1 2 0 0,-1 3 0 0,1-3 0 0,1 3 0 16,2 1 0-16,1-2 0 0,1 2-128 0,2 1 128 0,-1 1 0 15,2 0 0-15,-3 2 0 0,-1 0 0 0,0 0 0 16,-3 1 0-16,0-1 0 0,-2-3 0 0,1 0 0 15,-1-1 0-15,-2 3 0 0,-1-1 0 0,2 1 0 16,0-2 0-16,2 1 0 0,-1 2 0 0,1 0 0 16,-1 0 0-16,1 0 128 0,-1-1-128 0,1 1 0 15,0 0 0-15,0 1 0 0,-1 1 0 0,-3 2 0 16,-2 1 0-16,-1 1 0 0,-1-2 0 0,1 0 0 16,-2 1 0-16,0 0 0 0,-1 6 0 0,-1-4 0 15,-2-1 0-15,1 2 0 0,1-5 0 0,-2 2 0 16,1 3 0-16,-4-5 128 0,-1-4-128 0,-1 3 0 0,3-5 0 15,-3-1 128-15,-2-2-128 0,0 1 0 0,-1 0 128 0,-3-13-128 16,0 0 128-16,0 8-128 0,0 0 160 0,0-8-160 31,0 0-368-31,0 0-160 0,-13-10-48 0,0-1 0 16,-2-2-2960-16,-8-3-608 0</inkml:trace>
  <inkml:trace contextRef="#ctx0" brushRef="#br2" timeOffset="128817.36">21303 13222 24991 0,'-13'-12'1104'0,"4"3"240"0,-1-5-1088 0,1 0-256 15,0 0 0-15,3 0 0 0,-1-1 1088 0,2 1 144 0,2 1 48 0,0 3 0 16,3 10 16-16,-1-10 16 0,1 10 0 0,0 0 0 16,4-8-352-16,-4 8-64 0,8 0 0 0,3 2-16 15,0 5-400-15,2 4-80 0,1 6-16 0,2 3 0 16,1 7-176-16,1 1-32 0,-2 4-16 0,2 3 0 16,0 6 96-16,0 3 0 0,-3-1 16 0,-2 6 0 15,-3 0 32-15,-1 1 0 0,-3 5 0 0,-1-6 0 16,-1 1-128-16,0-3-32 0,1-4 0 0,-3-1 0 15,1-4-144-15,1-5 192 0,1-5-192 0,-1-6 192 16,-1-1 0-16,2-2 0 0,2-3 0 0,0-4 0 16,1-4 128-16,1-2 48 0,1-3 0 0,2-3 0 15,0-5 192-15,2-5 32 0,1-3 16 0,3-4 0 0,3-3-224 16,3-2-64-16,1 0 0 0,2-5 0 16,0 0-176-16,2-3-144 0,0-1 192 0,7 2-192 0,2-2 176 0,-1 3-176 15,0 2 160-15,1 2-160 0,0-3 208 0,0 5-48 16,0 2-16-16,-2 2 0 0,-3 0 32 15,-2 3 0-15,0 1 0 0,-7 6 0 0,-2 1-176 0,-4 3 0 16,-4 2 0-16,-2 3 0 0,-12-1-160 0,0 0 160 16,5 6 0-16,-3 3-144 15,-5 0-896-15,-2 1-176 0,-6 0-48 0,-2 4-12560 16,-4 2-2496-16</inkml:trace>
  <inkml:trace contextRef="#ctx0" brushRef="#br3" timeOffset="139247.85">8007 6554 10303 0,'-3'-14'448'0,"2"7"112"0,0-6-560 0,1 2 0 15,0-3 0-15,0-2 0 0,-3 0 960 0,3-1 64 0,0-1 32 16,0 2 0-16,0-1-160 0,0 2-16 0,0 1-16 16,-1 0 0-16,0-2-80 0,-1 2-16 0,1 0 0 0,0 2 0 15,0-2 0-15,-1 3-16 0,1 1 0 0,0 0 0 16,-2 3-160-16,3 7-16 0,-4-9-16 0,4 9 0 15,0 0-48-15,0 0 0 0,-6-5 0 0,6 5 0 16,-8 3-272-16,8-3-64 0,-7 9-16 0,0 1 0 16,2 4-160-16,0 4 0 0,0 4 0 0,0 5 0 15,0-1 192-15,2 5-32 0,1 7-16 0,-1 3 0 16,0 2-144-16,-1 4 128 0,0 7-128 0,0 3 128 16,-1 1-128-16,0 2 192 0,1 5-192 0,2 0 192 15,-2 0-192-15,-1 3 0 0,-2 5 0 0,4 2 128 16,-1 0-128-16,0 2 0 0,0-2 0 0,0 3 0 0,-2 2 0 15,0-4 0-15,-1 0 0 0,1 3 0 0,0-3 0 16,-2 1 128-16,-2-2-128 0,0 2 0 0,-2-2 256 16,1 2-48-16,-1-1 0 0,-2-1 0 0,-1-3 288 15,1 1 48-15,1 2 16 0,2-4 0 0,-2 0-144 0,2 0-32 16,-1-2 0-16,2 1 0 0,1 2-96 0,0-1-32 16,0-3 0-16,2-2 0 0,-1 0-96 0,1-1-32 15,0 0 0-15,1 2 0 0,1-3-128 0,0-1 160 16,0-1-160-16,1 1 160 0,0-4-160 0,0 4 0 15,0-4 0-15,-1 5 128 0,1-2-128 0,1 3 0 16,-1-8 0-16,0 2 128 0,-2 0-128 0,-1-1 0 16,2-2 0-16,-1-2 0 0,-1 1 0 0,2 1 0 15,0-2 0-15,1 1 128 0,-1-3-128 0,2-1 0 0,-1-1 144 16,0-5-144-16,-1 1 0 0,0-4 128 0,0 3-128 16,0-3 0-16,0 0 0 0,-2-1 144 0,0-1-144 0,0 2 0 15,2-2 128-15,-1-1-128 16,-1-1 0-16,1-1 0 0,0-2 128 0,-1 1-128 0,1-3 0 15,-2 0 0-15,-1-1 128 0,1-1-128 0,-1 0 0 0,-2 1 0 16,0-2 0-16,0 3 0 0,-2 3 0 0,0-2 0 16,-1-2 128-16,1 1-128 0,1-2 0 0,0 0 0 15,1 1 0-15,-2 0 0 0,-1-5 128 0,3 2-128 16,-1 0 0-16,2-2 0 0,-1 1 0 0,1-2 0 16,-1 4 0-16,1-4 0 0,-1 4 0 0,1-3 0 15,1 4 0-15,0-2 0 0,-3-5 0 0,2 4 0 16,0-5 0-16,0 1 0 0,0 2 0 0,0-3 0 15,-2 0 128-15,-1 2-128 0,-1-2 0 0,2 2 0 16,1 2 0-16,-2-2 0 0,0 5 128 0,0-2-128 0,-1-3 0 16,1 4 0-16,1-1 0 0,-1 3 0 0,2-5 0 15,-1 2 0-15,2-5 0 0,1 3 0 0,0-3 0 0,1-3 0 16,0 0 0-16,0 2 0 0,2 2 0 0,-1-5 0 16,0-2 0-16,0-2 0 0,3-1 128 0,-2 0-128 15,0 0 0-15,2 2 0 0,0-3 0 0,2-3 0 16,2-10 0-16,-4 13 0 0,3-3 0 0,1 1 0 15,0-11 128-15,0 0-128 0,-2 12 176 0,2-3-32 16,0-9 0-16,3 11 0 0,-3-11-144 0,0 0 160 16,4 9-160-16,-4-9 160 0,0 0-160 0,8 10 160 15,3-3-160-15,-11-7 160 0,14 5-160 0,0-3 160 16,2 1-160-16,-1-3 160 0,-1 0-160 0,3-1 160 16,-2-2-160-16,3-2 160 0,0 1-160 0,1 0 0 0,1 2 144 0,0-2-144 15,2-1 0-15,0 1 0 0,-1 0 0 16,3 0 128-16,-2-1-128 0,4 3 0 0,0-3 0 0,3 3 0 15,2 0 0-15,1-1 0 0,1-2 0 0,1 3 0 16,2-2 0-16,-2-1 0 0,2-3 0 0,2 3 128 16,0-4-128-16,1 0 0 0,1-1 0 0,3 3 128 15,-2-2-128-15,4 2 0 0,2 2 0 0,0-2 128 16,3-1-128-16,-4-1 0 0,-2 0 0 0,-1-2 128 16,1 2-128-16,1-1 0 0,4 2 0 0,-4-3 0 15,3 0 0-15,0 0 0 0,1 1 0 0,2 1 128 16,0-1-128-16,0 1 0 0,-3-4 0 0,3 3 0 15,-1 0 0-15,-1 2 0 0,2-1 0 0,2 2 0 16,2-5 0-16,1 2 0 0,-1-1 0 0,-1-3 128 16,2 1-128-16,-1 1 0 0,-3 0 0 0,3-1 0 0,2 3 0 15,1-3 128-15,2-1-128 0,-3 5 0 0,-1-1 0 16,-1 2 0-16,-2-3 0 0,3 1 0 0,1 0 0 0,2 1 0 16,2 1 0-16,0 2 0 0,-1-6 0 0,-2 2 0 15,-1 1 0-15,2-2 0 0,-1-1 0 0,2 1 0 16,0 3 0-16,1-2 0 0,0 5 0 0,-3-4 0 15,-2 2 0-15,0-4 128 0,0 4-128 0,3-1 0 16,-2 6 0-16,4-2 0 0,0-1 0 0,-1-3 0 16,-3 2 0-16,0-1 0 0,-1-1 0 0,1 2 0 15,-1-1 0-15,2 3 0 0,2 0 0 0,1 2 0 16,-1-5 0-16,-2 2 0 0,-3 1 0 0,-2 4 0 16,1-1 0-16,-1 0 0 0,3-2 0 0,-4-1 0 0,5 2 0 0,-1 1 0 15,0-2 0-15,-2 2 0 0,-6 0 0 16,0 1 0-16,1 0 0 0,-2 0 0 0,0 0 0 0,1 1 0 15,0 3 0-15,-1-2 0 0,0 2 0 0,0-4 0 16,-1-3 0-16,-1 3 0 0,-3 3 0 0,0-2 0 16,-1 1 0-16,1-1 0 0,0-1 0 0,0 2 0 15,2 1 0-15,0 2 0 0,1 0 0 0,0 0 0 16,1-1 0-16,-1 0 0 0,-2 0 0 0,-1-2 0 16,3-1 0-16,1 2 0 0,0 1 0 0,0-2 128 15,1-2-128-15,1-1 0 0,-1-1 0 0,0 0 0 16,-2 2 0-16,-3-1 0 0,-3-2 0 0,-1 0 128 15,4-2-128-15,0 1 0 0,-1 1 0 0,1-1 0 16,0-3 0-16,1 2 0 0,3 1 0 0,-2 0 0 16,1-5 208-16,0 2-16 0,-3-6-16 0,0 4 0 15,0 1-48-15,0 2-128 0,-1-4 192 0,-1 3-64 0,-3-2-128 16,1 3 128-16,2-3-128 0,-2 2 128 0,0-1-128 0,-1-2 0 16,0 2 144-16,-2-3-144 0,1 1 0 0,-2 2 0 15,1-2 0-15,-1 2 128 0,2 2-128 0,-2-4 0 16,-1-1 0-16,0 1 0 0,0-5 0 0,0 4 0 15,-2 2 0-15,-2-1 128 0,-1 2-128 0,-2-1 0 16,-1 3 0-16,-4 1 0 0,-3-3 0 0,-1 4 128 16,-1-1-128-16,-3 1 0 0,-2-1 0 0,-1 4 128 15,-10 1-128-15,9-3 0 0,-9 3 128 0,0 0-128 16,8-2 128-16,-8 2-128 0,0 0 0 0,0 0 128 0,0 0-128 16,0 0 0-16,0 0 0 0,0 0 0 15,0 0 0-15,0 0 0 0,0 0 0 0,0 0 0 0,0 0 0 16,0 0 128-16,0 0-128 0,0 0 0 0,0 0 0 0,0 0 0 15,-12-1 0-15,12 1 0 0,0 0 0 0,-8-6 0 16,8 6 0-16,-7-8 144 0,0 1-144 16,2 0 160-16,5 7-160 0,-4-9 0 0,0-5 0 0,3 2 0 15,-3 3 0-15,1-3 0 0,1-2 0 0,-1 0 0 16,3-5 0-16,-1-4 0 0,0-1 0 0,-3-3 0 16,0-1 0-16,-1-5 0 0,0-3 0 0,0-2 128 15,0 1-128-15,-2-2 0 0,0-4 0 0,0 1 128 16,4-5-128-16,-1-2 0 0,0-4 0 0,1-3 0 15,1 0 0-15,1-2 0 0,-1 0 0 0,2 1 0 16,2 0 0-16,1 0 0 0,2-2 0 0,1 0 0 0,0-4 0 16,2 0 0-16,0-5 0 0,0-3 0 15,-3 3 0-15,1-2 0 0,1-3 0 0,-1 0 0 0,-1-1 0 16,2-5 0-16,-2-1 0 0,1-1 0 0,2-1 0 16,-1 0 0-16,2 4 128 0,1-2-128 0,2 4 0 0,-3 1 0 15,0 2 0-15,1 2 0 0,0-1 0 0,3 2 0 16,1-1 0-16,-2-1 0 0,-1-3 0 0,-1 2 0 15,0 2 0-15,0-1 0 0,-1-3 0 0,0 2 0 16,0 1-144-16,-2 3 144 0,0 1 0 0,2 1-160 16,-4 3 160-16,1 6-128 0,0 3 128 0,1-1 0 15,-1 0 0-15,2 0 0 0,1 4 0 0,0 3 0 16,1-2 0-16,0 3-128 0,0-1 128 0,-1 3 0 16,0 7 0-16,-3 3 0 0,-1 3 0 0,0 3 0 15,-1 3 0-15,0 1-128 0,-1 3-96 0,-1 4-16 0,1 1 0 16,-3 4-11920-16,-4 2-2368 15</inkml:trace>
  <inkml:trace contextRef="#ctx0" brushRef="#br3" timeOffset="142283.59">7536 3169 11055 0,'-8'-7'976'0,"0"0"-784"0,2 2-192 0,6 5 0 15,0 0 3264-15,0 0 624 0,0 0 112 0,0 0 32 16,0 0-3152-16,-5 9-624 0,2 4-128 0,2-2-128 15,1 1 208-15,0 2-48 0,0 2-16 0,0 3 0 16,-2 0-144-16,2 6 160 0,3 1-160 0,-2 6 160 16,-2 0-160-16,1 11 0 0,0 5 0 0,-1 3 0 0,-3 4 0 0,-1 6 160 15,-2 1-160-15,1 6 160 0,-2 3-160 16,-2 4 192-16,-2 5-192 0,-1-3 192 0,0 1-192 0,0-2 0 16,1-5 144-16,-2 1-144 0,-1-3 0 0,1-4 0 15,1-1 0-15,1-6 128 0,2-3 144 0,1-2 48 16,0-2 0-16,3-1 0 0,0-3 80 0,2-1 32 15,0-6 0-15,2 3 0 0,-1-1-208 0,3-4-32 16,1-1-16-16,3-1 0 0,1-2-176 0,2 1 192 16,0 0-192-16,2-4 192 0,1-5-192 0,5 2 128 15,1-2-128-15,2 2 128 0,-1-7 48 0,2 2 0 16,3-2 0-16,1-1 0 0,0 0 16 0,1-1 16 16,1-1 0-16,3-1 0 0,2-3-64 0,1 0-16 15,2 0 0-15,3-2 0 0,1 1 0 0,0 0-128 16,1-1 192-16,2-3-64 0,2 1 0 0,2-3 0 0,-2 2 0 15,3-2 0-15,1 2-128 0,-1-2 160 0,0-2-160 16,4 5 160-16,3 3-160 0,1-5 128 0,1 1-128 0,-2-2 128 16,-3 0-128-16,2 2 128 0,2-2-128 0,2 1 128 15,1-1-128-15,3-1 0 0,-1 1 0 0,3-4 128 16,-3 1-128-16,1-1 192 0,1-1-192 0,-1 2 192 16,1 1-192-16,5-2 0 0,1 2 0 0,-1 1 128 15,-3-2-128-15,4-2 0 0,-3 1 144 0,0 0-144 16,-1 2 128-16,5 0-128 0,0 0 160 0,2 1-160 15,-2-2 144-15,0-1-144 0,-1-3 128 0,2 2-128 16,0 3 144-16,4 3-144 0,0-3 160 0,2-1-160 16,-2-2 128-16,2 2-128 0,-2-1 0 0,5-1 144 15,1-1-144-15,1 2 160 0,0-1-160 0,-1 0 160 16,-3-4-160-16,1 2 128 0,1 0-128 0,2 3 128 16,1 2-128-16,-1-2 160 0,-3-3-160 0,1 0 160 0,0 0-160 15,2 1 128-15,2 1-128 0,1 1 128 0,-2-3-128 0,0 1 0 16,-1 1 0-16,1 3 0 0,1-3 0 0,2-2 0 15,1-2 128-15,-2-2-128 0,-3 3 0 0,2-1 0 16,2 1 0-16,0-2 0 0,3 2 128 0,-2-1-128 16,-1-3 0-16,1-1 128 0,-1 3-128 0,4 0 0 15,1 2 0-15,-1-3 0 0,-3-4 128 0,0 3-128 16,-1 3 0-16,4-2 128 0,1 0-128 0,0 2 0 16,-2-3 0-16,1 1 0 0,-2 1 0 0,4 1 0 15,0 2 0-15,-3-3 0 0,-2-3 0 0,0 4 0 16,2 2 0-16,2 2 0 0,1-2 0 0,-1 0 0 15,-2-5 128-15,2 1-128 0,0 4 0 0,2-1 0 16,0-2 0-16,-2 0 0 0,-4 3 0 0,1-1 0 0,0 1 0 0,4 0 0 16,3-1 0-16,-3 1 0 0,-5-4 0 15,-1 3 0-15,1 0 0 0,0 1 0 0,3 1 0 0,-2-1 0 16,-4-1 0-16,3 1 0 0,0 0 0 0,0 2 0 16,0 2 0-16,0 1 0 0,-2-2 0 0,1 0 0 15,-2 0 0-15,2 1 0 0,-1 3 0 0,2-2 0 16,0-2 0-16,0 0 0 0,-2-1 0 0,0 3 0 15,1 4 0-15,-1-5 0 0,4-2 0 0,-3 1 0 16,1-2 0-16,-2 4 0 0,-1-1 0 0,2 0 0 16,-1-3 0-16,1-1 0 0,-8 4 0 0,1 0 0 15,-1-3 0-15,3 2 0 0,1-2 128 0,-1-1-128 16,-1 1 0-16,-1 0 0 0,-1 1 0 0,1 2 0 16,3 2 0-16,-3-2 0 0,0 0 0 0,-2-2 0 15,0-1 0-15,-3 4 0 0,-1 1 0 0,5-1 0 0,0 2 0 0,1-2 0 16,-1-3 0-16,2 0 0 0,-4 3 0 0,2 3 0 15,0-4 0-15,0 2 128 0,2 0-128 0,-2-3 0 16,-3 2 0-16,0-2 0 0,1-1 0 0,1 1 0 16,2-3 0-16,1 0 0 0,0 0 0 0,-1 0 0 15,-1-3 0-15,1 3 128 0,2-1-128 0,-1 1 160 16,0-1-160-16,-4-1 160 0,-2 0-160 0,1 0 128 16,0 1-128-16,2 0 128 0,2 0-128 0,-1-1 0 15,-2 2 144-15,-2-2-144 0,-3-2 0 0,4 1 144 16,1 1-144-16,2 1 0 0,2-1 128 0,-4 1-128 0,-3 0 0 15,1-2 0-15,1 2 0 0,1 1 0 0,4 0 0 16,0-1 0-16,-2-3 0 0,-4 3 0 0,-2-2 0 16,0 2 0-16,-1 1 0 0,5 0 0 0,3 1 0 15,-1-1 0-15,-4 0 0 0,-4 0 0 0,0-1 0 16,-1 1 0-16,1 1 0 0,4 2 0 0,-2 2 0 0,-2-1 0 16,-1-3 0-16,-2 0 0 0,1 4 0 0,-2-1 0 15,3 2 128-15,2-2-128 0,0 1 0 0,-2 3 0 16,-3-3 0-16,-1 4 0 0,-4-2 128 0,4 2-128 15,0 2 0-15,4-4 0 0,0 1 0 0,-2-3 0 16,-2 4 0-16,-4-3 0 0,2-2 0 0,-1 4 0 16,0-2 128-16,2-1-128 0,3 1 0 0,-2 1 0 15,-1-2 0-15,-4 4 0 0,-3-4 0 0,2 0 0 16,0 1 0-16,-2-1 0 0,1-1 0 0,1 1 0 16,0 2 0-16,-2-4 0 0,-1 4 0 0,-3-1 0 0,-4-2 0 15,2 0 0-15,-1 1 0 0,0 1 0 0,-1-2 0 0,1 2 0 16,2 2 0-16,-1-2 0 0,-1 4 128 0,-1-1-128 15,-1-1 0-15,0-3 0 0,-3 3 0 0,0 1 0 16,0-3 0-16,0 2 0 0,-2-3 0 0,1 1 0 16,0 4 0-16,-2-3 0 0,-2 1 0 0,-1-2 0 15,-2-3 0-15,-2 2 0 0,-2 2 0 0,-2-3 0 16,-2 1 0-16,-2 0 0 0,-1-3 0 0,-2 1 0 16,1-2 0-16,-3 0 0 0,-1-1 0 0,-2 2 128 15,-1-1-128-15,-1-1 0 0,0 0 144 0,-1-1-144 16,-1-1 0-16,-1 1 144 0,-11 1-144 0,11-1 0 0,0-3 144 15,-2-2-144-15,-2-1 192 0,0-2-16 16,-1-1-16-16,2-5 0 0,-3-3-32 0,0-2 0 0,0-2 0 0,0-3 0 16,0-1-128-16,-1-5 192 0,-2-2-192 15,2-4 192-15,0-4-192 0,0-5 0 0,0 1 144 0,2-6-144 16,-1-3 0-16,1 0 128 0,1-5-128 0,0-7 0 16,2-4 0-16,1 2 0 0,-1 0 0 0,0 2 128 15,0-3-128-15,0 0 0 0,0 0 0 0,1 2 0 16,2-1 0-16,-2 1 0 0,0-1 0 0,1 2 0 15,1-1 0-15,-1-2 0 0,-1-1 0 0,2 1 0 16,-1-1 0-16,-1 0 0 0,3 1 0 0,0-2 0 16,0-2 0-16,-1 0 0 0,2-2 0 0,0-2 0 15,1-1 0-15,3 1 0 0,0 4 0 0,1 1 0 16,0 3 0-16,0-1 0 0,2 1 0 0,-1 2 0 0,0 1 0 16,1-1 0-16,1 4 0 0,1 2 0 0,0 2 0 0,0-2 0 15,-1 0 0-15,-2 5 0 0,0 4 0 0,1 2 0 16,0 3 0-16,0 1 0 0,-2-3 0 15,0 6 0-15,-1 4 0 0,-2-2-128 0,-1 0 128 0,2 3 0 16,-1 0 0-16,0 3 0 0,-2 0 0 0,0 1 0 16,-2-2 0-16,4 7 0 0,-4 5 0 0,0 1 0 15,-3 0 0-15,0 4 0 0,-3 1 0 0,-1 2 0 16,-2 2 0-16,-1 0 0 0,-2-3 0 0,-2 3-128 16,-2 5 128-16,-3-1 0 0,-2 3-128 0,-2-1 128 15,-3 3-128-15,-1 1 128 0,-4-2-128 0,-3 2 128 16,-2 0-128-16,-5 3 128 0,-4 0-128 0,-5 1 128 15,-6 2-128-15,-4-1 128 0,-5 2 0 0,-6 0-128 0,-1-1 128 16,-1 3 0-16,-2-1 0 0,-5 2-160 0,-4 3 160 16,-5-2 0-16,-7 1-128 0,-3-1 128 0,3 0 0 0,-5 4 0 15,-2 0-128-15,-5-1 128 0,-3 2 0 0,0-5 0 16,1 3 0-16,-3-2-128 0,-6 2 128 0,0-3 0 16,0 0 0-16,-1 0 0 0,-2 4 0 0,-6-3 0 15,-2-1 0-15,-2 2-128 0,2 0 128 0,-5 0 0 16,-2 0 0-16,1 4 0 0,0 2-128 0,-5-1 128 15,-7-9 0-15,1 6 0 0,3 0 0 0,-6 0 0 16,-4 0 0-16,0-3 0 0,-1 1 0 0,2 0 0 16,1 0 0-16,-2-2 0 0,-4 2 0 0,2 0 0 15,3-2 0-15,-1 3 0 0,-4-1 0 0,-1 1 0 16,5-1 0-16,-3 1 0 0,-2-4 0 0,2 6 0 16,2-1 0-16,-2-3 0 0,-6-2 0 0,3 2 0 15,0-2 0-15,-2 2 0 0,-1-5 0 0,-2 1 0 0,2 3 0 16,4 0 0-16,2-4 0 0,-3 2 0 0,-2-3 0 0,0 4 0 15,0-1 0-15,0-2 0 0,0 0 0 0,0 2 0 16,-1 1 0-16,1-3 0 0,3-2 0 0,-6 2 0 16,0-1 0-16,2 3 0 0,6-1 0 0,-2-1 0 15,-4-1 0-15,-2 2 0 0,0 1 0 0,4-2 0 16,1-2 0-16,3 3 0 0,0 0 0 0,2-1 0 16,0 0 0-16,1-1 0 0,0 0 0 0,0 0 0 15,4-2 0-15,-2 3 0 0,-1 1 0 0,2-1 0 16,5-3 0-16,-2 3 0 0,-4 0 0 0,1 2 128 15,3-2-128-15,-1 4 0 0,-3-3 0 0,3 1 0 16,2 2 0-16,-1-3 0 0,-2-4 0 0,4 3 0 16,4 2 0-16,0 0 0 0,-5-3 128 0,4 2-128 0,5 0 0 15,-1 1 0-15,-3-1 128 0,3 0-128 0,6-2 0 16,1 2 0-16,-4 0 0 0,6 1 128 0,1-1-128 0,1 0 0 16,1 1 0-16,2 0 0 0,0-4 128 0,1 2-128 15,1 3 0-15,1 2 0 0,-1-5 128 0,4 1-128 16,3 4 0-16,-2-2 128 0,2-2-128 0,1 1 0 15,-1 0 144-15,4-1-144 0,2 2 128 0,0-1-128 16,0-3 144-16,3 2-144 0,3-2 160 0,1 2-160 16,-1 0 128-16,2 1-128 0,-3-3 0 0,4 0 144 15,3-2-144-15,0 1 0 0,3 1 144 0,-3 1-144 16,0-1 0-16,3 2 144 0,2-2-144 0,0 0 0 16,-1-1 128-16,-2 3-128 0,-1 0 0 0,3 1 0 0,0-2 144 15,3-1-144-15,1 1 0 0,-2 1 144 16,-3-2-144-16,2 4 192 0,-7 1-192 0,6 3 192 0,4-4-64 15,0 2 0-15,1 0 0 0,-1-1 0 0,2 2 0 16,2-3 0-16,3 3 0 0,0-1 0 0,0 2-128 0,-2 0 160 16,2 0-160-16,1-3 160 0,1-2-32 0,3 1-128 15,1-2 192-15,3 1-64 0,1 2 0 0,1-2 0 16,2-2 0-16,1 2 0 0,-4-1 0 0,6-1 0 16,4-2 0-16,4 0 0 0,3 2-128 0,3-1 192 15,4-2-192-15,3 3 192 0,2 1-192 0,3-3 0 16,3 0 0-16,5-1 128 15,2 0-704-15,3 2-160 0,4-1-32 0,2 0-12448 16,3-1-2496-16</inkml:trace>
  <inkml:trace contextRef="#ctx0" brushRef="#br3" timeOffset="146069.41">8365 7879 8287 0,'0'0'368'0,"0"0"80"0,0 0-448 0,-9 4 0 0,2-1 0 0,7-3 0 0,0 0 1920 0,-7 5 320 16,7-5 48-16,0 0 16 0,-6 12-1040 0,2-4-208 15,2-1-32-15,2-7-16 0,0 0-256 0,-2 13-48 16,6 1-16-16,0-7 0 0,-4-7 0 0,10 9 0 16,3-5 0-16,5 1 0 0,1-1-64 0,4-1-16 15,0-5 0-15,2 1 0 0,3-1-160 0,2 0-48 16,3 1 0-16,1-2 0 0,-1 0-160 0,1-1-48 15,0 1 0-15,1-2 0 0,-2 0 128 0,-2 1 32 16,-3-3 0-16,2 0 0 0,-2 1-64 0,-2-4-16 16,-3 1 0-16,-1-3 0 0,-7-3-48 0,-1 1-16 15,-1 2 0-15,-2-2 0 0,-2-3-32 0,-3 0-16 16,-2 5 0-16,0 0 0 0,-1-2-160 0,-3 0 160 0,-3 0-160 16,-3-1 160-16,-1 1-160 0,-2 0 128 15,-2-1-128-15,-3-2 128 0,-3 0-128 0,-2 0 0 16,-4 2 0-16,-1 3-176 0,-2 0 176 0,-1-1 0 0,-1 5 0 15,0 2 0-15,0 3 0 0,0 6-128 16,-1 5 128-16,1 2-128 0,1 5 128 0,-3 5 0 0,-5 5 0 16,10-5 0-16,-4 5 0 0,-3 5-160 0,-2 4 160 15,-2 3 0-15,2 1 0 0,2 1 0 16,0 4 160-16,4-1-32 0,5 4-128 0,3-4 192 0,2 5-64 0,5-5 0 16,5 1 80-16,2-2 32 0,4-5 0 0,3-3 0 15,3 0-48-15,5-3 0 0,2-1 0 16,3-4 0-16,3-4-32 0,2-1-16 0,3 0 0 0,3-5 0 0,3-2 0 15,2-3 0-15,1-5 0 0,2-4 0 0,3 0-144 16,-1-2 0-16,-1-4 0 0,15-6 0 16,-5 0-2240-16,-3 1-464 15</inkml:trace>
  <inkml:trace contextRef="#ctx0" brushRef="#br3" timeOffset="146388.42">9316 6992 19919 0,'0'0'880'0,"0"0"192"0,0 0-864 0,0 0-208 16,0 0 0-16,-4 6 0 0,0 0 736 0,-1 6 96 16,-1 2 32-16,0 2 0 0,-1 3 272 0,2 2 48 15,-1-1 16-15,1 2 0 0,0-1-368 0,1 2-80 16,0-3-16-16,2-2 0 0,2 0-288 0,0-2-64 16,1-3-16-16,1 0 0 0,2 0-176 0,1-6-48 0,0 3 0 0,3-5 0 15,2-1-144-15,-1 1 0 0,4-2 0 0,-1-3 0 31,5-4-832-31,-1-2-64 0,2 1 0 0,-1-4-7936 0,-1 0-1600 0</inkml:trace>
  <inkml:trace contextRef="#ctx0" brushRef="#br3" timeOffset="146559.01">9357 6764 25791 0,'-17'-9'2304'0,"13"8"-1856"0,-2 0-448 0,6 1 0 0,0 0 832 0,-5-3 80 15,0 0 16-15,5 3 0 0,0 0 32 0,0 0 16 16,0 0 0-16,-5-3 0 0,5 3-656 0,0 0-128 16,-4-7-16-16,4 7-16 15,0 0-2720-15,1-6-560 0</inkml:trace>
  <inkml:trace contextRef="#ctx0" brushRef="#br3" timeOffset="147023.16">9780 6880 18431 0,'0'0'816'0,"0"0"160"0,4-7-784 0,-4 7-192 16,0 0 0-16,0 0 0 0,0 0 1952 0,0 0 352 15,0 0 64-15,0 0 0 0,0 0-896 0,-1 12-192 16,-6-1-48-16,2 4 0 0,-2 2-592 0,-2 2-112 16,0 1-16-16,0 2-16 0,0 2-256 0,1-1-48 15,1 0-16-15,0 1 0 0,1-4-176 0,2-1 128 16,2-2-128-16,0-2 128 15,2-1-848-15,3-2-176 0,-1-3-48 0,6-4-8592 16,1-4-1712-16</inkml:trace>
  <inkml:trace contextRef="#ctx0" brushRef="#br3" timeOffset="147254.35">10058 6741 16575 0,'-3'12'1472'0,"-1"4"-1168"0,0 4-304 0,0 5 0 16,0-3 2016-16,-1 8 352 0,-1 0 64 0,0 2 0 0,-5 1-688 16,4 0-144-16,-3 0-16 0,-1 0-16 15,5 3-928-15,0-3-192 0,-2-3-48 0,2 1 0 16,1-6-704-16,1 2-144 0,1-5-16 0,2-2-16 16,0-1-2208-16,2-3-432 0,0 0-80 0</inkml:trace>
  <inkml:trace contextRef="#ctx0" brushRef="#br3" timeOffset="147438.1">9689 6849 24879 0,'0'0'1088'0,"6"-5"256"0,1 0-1088 0,5 0-256 15,3-3 0-15,4 2 0 0,2 2 640 0,4-3 80 16,3-1 16-16,2 2 0 0,2-5 48 0,3 4 16 15,1-5 0-15,3 3 0 0,-3 0-576 0,3-1-224 16,-3 3 176-16,0 0-9216 16,-3 0-1840-16</inkml:trace>
  <inkml:trace contextRef="#ctx0" brushRef="#br3" timeOffset="148064.1">10976 6426 6447 0,'0'0'272'0,"0"0"80"0,3-9-352 0,-3 0 0 0,-2-4 0 0,1 5 0 16,1-4 2176-16,0 3 352 0,-1-1 80 0,-2 4 16 15,1-3-1072-15,2 9-208 0,-5-3-32 0,5 3-16 16,-7 0-272-16,0 4-48 0,-5 4-16 0,1-1 0 16,-2 7-176-16,-1 3-32 0,-2 3-16 0,-2 4 0 0,-1 6 176 15,-2 5 48-15,0 5 0 0,-2 4 0 0,-1-1-176 0,-3 8-16 16,-3 2-16-16,-2 5 0 16,-1 0-176-16,-3 3-16 0,-1-2-16 0,0-1 0 0,1-3-224 0,0-3-32 15,2-6-16-15,1-6 0 0,2 1-64 0,3-4-16 16,1-3 0-16,3-3 0 0,1-2-64 0,4-5-128 15,4 0 176-15,2-1-176 0,2-6 0 0,2-3 0 16,4-3 0-16,0 3 0 16,5-14-1152-16,0 0-352 0,0 0-64 0,8-1-8384 15,2-6-1680-15</inkml:trace>
  <inkml:trace contextRef="#ctx0" brushRef="#br3" timeOffset="148359.47">10965 6899 18431 0,'0'0'1632'0,"0"0"-1312"0,0 0-320 0,0 0 0 16,0 0 2096-16,0 0 336 0,0 0 80 0,-4 10 16 15,-2 3-1264-15,-1-1-256 0,0 4-48 0,-1 0-16 16,-2 1-32-16,0 2 0 0,-1 1 0 0,1 4 0 15,3 0-400-15,-1 1-64 0,2 0-32 0,-1-3 0 16,2-1-224-16,3-1-32 0,0-2-16 0,4-2 0 16,0-2-144-16,3-3 192 0,3-3-192 0,3-1 192 0,3 1-64 15,4-4-128-15,0-1 192 0,5-1-64 0,2-7-128 0,2 1 160 16,0-4-160-16,1 1 160 16,-2-1-480-16,0-3-80 0,-1-3-32 0,1 1 0 15,-7 0-2032-15,-2-2-416 0,0 1-64 16</inkml:trace>
  <inkml:trace contextRef="#ctx0" brushRef="#br3" timeOffset="148521.23">11323 6975 20271 0,'0'0'896'0,"0"0"192"0,0 8-880 0,0 3-208 16,0-1 0-16,0 7 0 0,-2 3 2496 0,-1 7 448 16,-1 1 80-16,-1 6 32 0,0 3-1056 0,-1 5-208 15,-1-1-32-15,-1 2-16 0,-4 1-720 0,3 5-160 16,-1-2-32-16,0 2 0 0,-2 3-496 0,1-5-96 0,-2-2-32 15,2 1 0 1,1-6-2096-16,-1 2-416 0</inkml:trace>
  <inkml:trace contextRef="#ctx0" brushRef="#br3" timeOffset="154057.28">23259 13946 10479 0,'0'0'448'0,"0"0"128"0,0 0-576 0,0 0 0 0,0 0 0 0,0 0 0 0,0 0 576 0,0 0 0 16,0 0 0-16,0 0 0 15,0 0 272-15,0 0 64 0,0 0 16 0,0 0 0 0,8 7-32 0,-8-7 0 16,5 10 0-16,-5-10 0 0,0 0-64 0,0 0-32 16,2 11 0-16,-2-11 0 0,0 0 256 0,-1 11 48 15,1-11 16-15,-1 9 0 0,1-9 16 0,-3 11 0 16,3-11 0-16,-4 9 0 0,-1 0-240 0,5-9-64 15,0 0 0-15,0 0 0 0,0 0-192 0,0 0-32 16,0 0-16-16,0 0 0 0,0 0-128 0,0 0-16 16,0 0-16-16,7-10 0 0,0-2-48 0,3-3 0 15,3-1 0-15,1-3 0 0,1-4-128 0,3-3-48 0,0 3 0 0,1-3 0 16,3-1-208-16,1 0 176 0,1-1-176 0,0-2 160 16,1 2-16-16,1-1 0 0,0-1 0 0,-1 3 0 15,0-4 112-15,0 2 32 0,-3 0 0 0,0-1 0 16,-2 4-96-16,0-4 0 0,2 5-16 0,-2-2 0 15,-1 3-176-15,0-1 128 0,0 2-128 0,2 1 128 16,-2-2-128-16,-1 4 0 0,-1 1 0 0,0 1 128 16,-2 1-128-16,-1 1 128 0,-1 1-128 0,0-1 128 15,-1 2-128-15,1 0 160 0,-2 2-160 0,1 1 160 16,-2 0-160-16,0 1 192 0,0-3-192 0,2 3 192 16,-5 2-192-16,4-3 128 0,-4 5-128 0,3-1 128 15,-3 1-128-15,0 1 0 0,-7 5 144 0,6-4-144 16,-6 4 128-16,0 0-128 0,6-5 160 0,-6 5-160 0,0 0 144 15,0 0-144-15,0 0 128 0,0 0-128 0,0 0 144 0,0 0-144 16,0 0 160-16,0 11-160 0,0-11 144 16,-6 16-144-16,-2-2 128 0,-1-2-128 0,0 2 128 15,-2 1-128-15,-5 3 0 0,0 3 128 0,-3 3-128 0,-3 0 128 16,-1 3-128-16,-2 2 128 0,-3 4-128 0,0 1 0 16,0 2 0-16,0 1 128 0,-2 1-128 0,0 2 0 15,2 1 0-15,0-1 0 0,2-2 128 0,-1 0-128 16,-5 0 0-16,4-1 128 0,-4-3 32 0,4 0 0 15,-1-1 0-15,1 1 0 0,3-6-16 0,2 1 0 16,1-5 0-16,5 1 0 0,-1-3-144 0,3-2 0 16,2 1 144-16,3-4-144 0,1-3 128 0,2-1-128 15,4-4 128-15,3-9-128 0,0 0 0 0,0 0 144 16,0 0-144-16,0 0 0 0,0 0 0 0,0 0 0 0,0 0 0 16,0 0 0-16,0 0 0 0,10-14 0 0,2-1 0 0,2-6 0 15,0 2 0-15,3-4 0 0,-1 1 0 0,2-5 0 16,1 1 0-16,2-4 0 0,4-1 0 0,-1 2 0 15,3-4 0-15,-2 1 0 0,2-2 0 0,1 0 0 16,-1-1 0-16,-2 2 0 0,1-7 0 0,2 3 0 16,1-3 0-16,0 5 0 0,-1 1 0 0,-1 1 0 15,1 3 0-15,-3 2 0 0,-2 7 0 0,-4 2 0 16,-5 2 0-16,-4 7 0 0,-2 4 0 0,-8 6 0 16,0 0 128-16,0 0-128 0,-8 5 0 0,-2 6 0 15,-8 7 0-15,0 0-144 0,-6 1 16 0,0 1 0 16,4-1-1216-1,-3 0-256-15,0-1-32 0,4-1-11040 0,2-3-2192 0</inkml:trace>
  <inkml:trace contextRef="#ctx0" brushRef="#br3" timeOffset="155003.39">23171 12994 13823 0,'0'0'1216'0,"-2"-8"-960"16,-1-2-256-16,1 1 0 0,-1-4 1040 0,-1 3 176 0,2-1 16 0,-1-2 16 16,2 3 272-16,1-3 48 0,0 1 16 0,1 2 0 15,2-2-256-15,-1 1-48 0,2 3-16 0,0 1 0 16,-4 7-368-16,6-10-80 0,-1 2-16 0,1-2 0 15,-1 4-224-15,-5 6-64 0,6-9 0 0,-6 9 0 16,0 0-144-16,0 0-48 0,0 0 0 0,0 0 0 16,0 0 96-16,0 0 16 0,0 0 0 0,2 14 0 15,-2 1 64-15,0 4 16 0,0 4 0 0,0 6 0 16,-2 4-208-16,1 7-48 0,-1 2 0 0,2 7 0 0,-1 2-16 0,1 6-16 16,1 4 0-16,2 3 0 0,-2 1 32 0,0-2 16 15,5 3 0-15,-3-5 0 0,1-1 48 0,0-5 0 16,-3-2 0-16,3-6 0 0,-1-1-32 0,-2-5 0 15,0-2 0-15,-1-2 0 0,1-5 48 0,-1 0 16 16,-1-8 0-16,0 0 0 0,-2-5-64 0,1-3-16 16,-1-4 0-16,1-1 0 0,-1-3-48 0,3-8-16 15,0 0 0-15,0 0 0 0,0 0-32 0,-9-4-16 16,0-4 0-16,1-6 0 0,-1-5-32 0,1-3 0 16,0-6 0-16,2 0 0 0,-2-3-128 0,-2-2 0 15,3-3 0-15,-2 0 128 0,4-1-128 0,1 0 0 16,-1 1 0-16,1-1 0 0,1-2 0 0,1 1 0 15,-1-3 0-15,2-1 0 0,1-2 0 0,0-1 0 0,0-4 0 16,3 0 0-16,-1 2 0 0,2-1 0 16,-2 1 0-16,1 4 0 0,1-2 0 0,-2 5 0 15,1 2 0-15,-1 2 0 0,1 2 0 0,1 2 0 16,0 3 0-16,-3 1 0 0,-1 5 0 0,1 1 0 16,0 1 0-16,-1 3 0 0,0 1 0 0,0 6 0 0,0 1 0 15,0 10 0-15,0 0 0 0,0 0 0 0,0 0 0 16,0 0 0-16,0 0 0 0,-3 16 0 0,-3 6 0 15,4 6 0-15,-1 5-128 0,0 5 128 0,0 3 0 0,2 7 0 16,-2 1 0-16,2 6 0 0,-2 2 0 0,2 1 0 16,1 0 0-16,1 0 0 0,2-3 0 0,1-1 0 15,-2-6 0-15,2-4 0 0,1-6 0 0,-1-3 0 16,0-6 0-16,0-5 208 0,-1-2-48 0,1-4-16 0,-2-4 32 16,1-3 0-16,-3-11 0 0,0 0 0 0,0 0 32 0,0 0 16 15,0 0 0-15,7-11 0 0,-2-9-80 0,1-2-16 16,-3-5 0-16,-1-4 0 0,1-4-128 0,-3-7 160 15,-1-3-160-15,-1-4 160 0,0-5-160 0,-1-2 0 16,-3-1 0-16,2 5 0 0,0 1 0 0,0 7 128 16,1 8-128-16,-1 7 0 0,1 2 0 0,2 8 0 15,0 5 0-15,-1 5 0 0,2 9 0 0,0 0-144 16,0 0 144-16,0 0-160 0,0 12-32 0,0 3-16 16,-1 4 0-16,2 4 0 15,-1 1-848-15,2-1-160 0,-2 1-48 16,2-2 0-16,5-2-1040 0,-2 0-224 0,0 0-32 0</inkml:trace>
  <inkml:trace contextRef="#ctx0" brushRef="#br3" timeOffset="156234.22">22081 13456 7359 0,'0'0'656'0,"-7"-5"-528"16,1-1-128-16,0-1 0 0,-1 2 2160 0,1-1 400 0,-2-2 64 0,2 3 32 0,-3-4-1184 15,3 3-256-15,-1 0-32 0,1-2-16 16,-2 3 192-16,2 1 48 0,1-3 0 0,5 7 0 0,-5-7-208 0,5 7-48 15,-5-5 0-15,1-1 0 0,4 6-320 0,0 0-64 16,0 0 0-16,0 0-16 0,0 0-240 0,0 0-32 16,0 0-16-16,10-3 0 0,-10 3 0 0,13 1 0 15,1 6 0-15,1-1 0 0,2 6-112 0,0-1-32 16,1 3 0-16,1 3 0 0,0-1-32 0,3 2-16 16,2 0 0-16,3 1 0 0,-1-1 96 0,5 2 16 15,3-1 0-15,3 1 0 0,1-2-80 0,2-1-16 16,0-2 0-16,1 1 0 0,-3-2-96 0,-2 2 0 15,-3-5-16-15,-3 2 0 0,-2-4-176 0,-1 2 128 16,-2 2-128-16,-2-2 128 0,-2-1-128 0,-1 2 160 16,0-5-160-16,1 5 160 0,-6-4 16 0,0 2 0 15,-2-4 0-15,0 0 0 0,-5-1 0 0,-8-5 0 16,0 0 0-16,0 0 0 0,0 0 80 0,0 0 0 16,0 0 16-16,0 0 0 0,0 0 0 0,0 0 0 15,-10 0 0-15,-2-5 0 0,-5-1-32 0,2-2-16 16,0-3 0-16,-3-2 0 0,-3-2-16 0,-3 0 0 15,3-2 0-15,-4-1 0 0,0 1-48 0,0-5-16 16,-6-1 0-16,-3 2 0 0,-3-2-144 0,-4-1 128 16,2 1-128-16,1 2 128 0,0 0-128 0,1 3 0 0,4 1 0 15,0 2 0-15,-2-1 0 0,5 3 0 0,3 0 128 16,3 2-128-16,1-3 0 0,1 5 0 0,0-4 0 0,1 4 0 16,1 3 0-16,3 1 0 0,5-3 0 0,0 4 0 15,1 1 0-15,3 1 0 0,8 2 0 0,0 0 0 16,0 0 0-16,0 0 0 0,0 0 0 0,0 0 0 15,0 0 0-15,0 0-144 0,13 3 144 0,2 2 0 16,0 3 0-16,6-1-128 0,-1 6 128 0,3 0 0 0,0 1 0 16,4 2 0-16,0 2 0 0,3 1 0 0,-1 4 0 15,1 0 0-15,2-2 0 0,1 2 0 0,0 3 0 0,0-5 0 16,0 0 0-16,-2-2 0 0,-3-2 0 0,-1 1 0 16,-2 0 0-16,-1-3 144 0,-5-2-144 0,-2-3 160 15,-2 2-160-15,-4-1 160 0,0-5-32 0,-4 5 0 16,-7-11 0-16,7 6 0 0,-7-6-128 0,0 0 192 15,0 0-192-15,0 0 192 0,0 0-192 0,0 0 0 16,0 0-160-16,0 0 160 16,0 0-2192-16,0 0-352 0,-7-10-64 0</inkml:trace>
  <inkml:trace contextRef="#ctx0" brushRef="#br3" timeOffset="157572.25">23145 14094 4607 0,'0'0'400'0,"0"0"-400"16,0 0 0-16,0 0 0 0,0 0 3264 0,9-2 560 16,-9 2 112-16,10-7 32 0,-10 7-2272 0,9-5-448 15,-9 5-96-15,0 0 0 0,7-4-128 0,-7 4 0 16,0 0-16-16,0 0 0 0,0 0-96 0,0 0-16 15,0 0 0-15,0 0 0 0,0 0-16 0,0 0-16 0,0 0 0 0,0 0 0 16,0 0-112-16,-10 6-32 0,-3-1 0 0,-1 2 0 16,-3 0-208-16,-4-1-32 0,-3-3-16 0,-6-1 0 15,-2 3-96-15,-4-1-32 16,-2-4 0-16,-1 1 0 0,-2-1 176 0,0 4 48 0,-1-1 0 0,-1-2 0 16,-1-2-128-16,-1-1-32 15,-3 1 0-15,-4 0 0 0,-3-4-192 0,2 1-32 16,-1 0-16-16,2 0 0 0,1 3-160 0,2-4 128 15,2 0-128-15,-2 2 128 0,-1-2-128 0,-3-1 128 0,0-1-128 16,2 1 128-16,0-3-128 0,6 5 0 0,1 2 144 0,8-1-144 16,3 1 0-16,5 1 144 0,3-3-144 0,6 2 0 15,3 5 0-15,4-2 0 0,5-3 0 0,7 2 0 16,0 0 0-16,0 0 0 0,0 0 0 0,11 0 0 16,4-4 0-16,7 3 0 0,3-1 0 0,7 1-144 0,6-1 144 15,6-1 0-15,1 2 0 0,7 1 0 0,6 1 0 16,0 3 0-16,-2 0 0 0,1-2 0 15,-1 1 0-15,3 2 0 0,0 1 0 0,2-1 0 0,0 0 0 0,0 4 0 16,-3-2 0-16,-6 1 0 0,-8-2 0 0,-1 0 0 16,-2 0 0-16,-5 1 0 0,-7 3 0 0,-4-3 0 15,-4 0 0-15,-6 2 0 0,-4-3 0 0,-3 3 0 16,-8-9 144-16,0 0-144 0,0 0 192 0,-9 9-192 16,-4 1 192-16,-4-4-192 0,-5-1 304 0,-5 1-48 15,-3-4-16-15,-4-1 0 0,-5-1 16 0,-4-1 0 16,-8 0 0-16,-3 0 0 0,-6-1 64 0,-2-2 32 15,-3 2 0-15,3 1 0 0,2-2-176 0,0 1-48 16,-1 0 0-16,0 0 0 0,0-3-128 0,6 0 160 16,6 1-160-16,8 0 160 0,7 3-160 0,8 1 0 15,7-5 0-15,9 3-176 0,10 2 176 0,0 0 0 16,0 0-144-16,22-4 144 0,3 2-240 0,11 1 32 0,7 1 0 0,9 0 0 16,8 0 16-16,1 0 16 15,0 0 0-15,6 0 0 0,2 0 176 0,5 1-208 16,2 0 80-16,1 2 128 0,-2-1-128 0,-2 1 128 0,-3 2 0 0,-3-4 0 15,-2-1 0-15,-3 1 0 16,-3 2 0-16,-10 0 128 0,-7-3-128 0,-9 0 0 0,-6 0 0 16,-12 1 0-16,-15-1 0 0,0 0 0 0,0 0 0 0,-10 1 0 15,-8 4 0-15,-10-1 0 0,-10-1 176 0,-6-1-176 16,-6-2 192-16,-3 3-64 0,-4 0-128 0,-3 4 192 16,-4-5 128-16,-6 1 0 0,-7-2 16 0,-1 2 0 15,2 2-48-15,5-1-16 0,3-2 0 0,7 2 0 16,4 0-272-16,5 1 0 0,5-3 128 0,8 0-128 15,7-2 0-15,8 0-144 0,8 0 16 0,8 0 0 16,8 0-2240-16,0 0-448 0,21-4-96 0</inkml:trace>
  <inkml:trace contextRef="#ctx0" brushRef="#br3" timeOffset="160078.91">23370 14047 14111 0,'0'0'624'0,"0"0"128"0,-11 3-608 0,1 2-144 0,1-1 0 0,-1-3 0 0,0 3 1024 0,0-2 160 15,-2 3 32-15,1-1 16 0,1 0-160 0,0-1-48 16,2-1 0-16,8-2 0 0,-10 5-176 0,10-5-32 15,0 0-16-15,0 0 0 0,0 0-128 0,0 0-32 16,0 0 0-16,0 0 0 0,0 0-48 0,13-2-16 16,2 2 0-16,4-3 0 0,3-1 64 0,3 0 16 15,4 1 0-15,4 0 0 0,4-1-256 0,2 3-48 16,2 0-16-16,1 1 0 0,3 0-128 0,-6 0-16 16,-1 2-16-16,3-2 0 0,-1-2 48 0,5-1 16 15,-1 6 0-15,1-1 0 0,-1 0 64 0,1-4 16 0,-2 2 0 16,-1 4 0-16,-2-1-80 0,-4-2-16 15,-3-4 0-15,-1 2 0 0,-4 1-96 0,0 0 0 16,-2 0-128-16,-2 0 192 0,-1-4-192 0,-1 3 0 16,1 1 128-16,-2 0-128 0,-1-2 128 0,-1-1-128 0,-2 0 176 0,0 2-176 15,-3 1 288-15,2-1-48 16,-2-2-16-16,-3 1 0 0,-1 2-16 0,-10 0 0 0,9 0 0 0,-9 0 0 16,0 0-80-16,0 0-128 0,0 0 176 0,0 0-176 15,0 0 192-15,0 0-64 0,-9 4 0 0,-1-3-128 16,-3-1 160-16,-2 0-160 0,-5-3 128 0,-3 3-128 15,-3 3 128-15,-3-2-128 16,-3 0 0-16,-1-1 128 0,0 2-128 0,-2 0 128 16,-3 1-128-16,-2-1 128 0,-3 0-128 0,-4 0 0 0,-3 1 0 0,1-2 128 0,-1-1-128 15,2 0 0-15,2-1 0 0,3 2 128 0,1 1-128 0,1 1 0 16,2-2 0-16,3 2 128 0,5-2-128 0,3 2 0 16,-2-1 0-16,7-2 0 0,4 0 0 0,3 1 0 15,3-1 0-15,13 0 0 0,0 0 0 0,0 0 0 16,0 0 0-16,0 0 0 0,9 4 0 0,5-2 0 15,3-2 0-15,4 0 0 0,6 0 0 0,3 0 0 16,1 0 0-16,3-2 0 0,4-3 0 0,4-1 0 16,5 2 0-16,4 1 0 0,3 0 0 0,3-2 0 15,1 1 0-15,1-1 0 0,-2 1 192 0,1-2-32 16,1-1-16-16,3 2 0 0,2 0 80 0,1 4 16 16,1 2 0-16,-4-2 0 0,-1-3-240 0,-3 0 176 0,-2 3-176 0,-2 0 160 15,-3 1-160-15,-6-2 160 16,-3 1-160-16,-4 4 160 0,-3 0-160 0,-6 1 0 15,-6 0 0-15,-7 1 128 0,-4-2-128 0,-12-3 0 0,2 6 0 0,-2-6 128 16,0 0-128-16,-16 8 0 0,-6-3 0 0,-2 1 0 16,-5-3 0-16,-4 2-144 15,-2-3 0-15,-1 1 0 16,-3 2-1328-16,1 2-272 0,4 0-48 0,-2-1-15280 0</inkml:trace>
  <inkml:trace contextRef="#ctx0" brushRef="#br3" timeOffset="161489.43">23665 13660 10127 0,'-8'5'896'0,"-2"-2"-704"0,1 6-192 0,0-2 0 0,0-2 1312 0,0 1 224 15,2 1 64-15,-1-1 0 0,3 0-624 0,5-6-112 16,-10 5-32-16,10-5 0 0,-5 7 32 0,5-7 0 16,0 0 0-16,0 0 0 0,0 0 80 0,0 0 16 0,0 0 0 0,0 0 0 15,0 0 0-15,0 0 16 0,0 0 0 0,0 0 0 16,0 0-48-16,0 0-16 16,0 0 0-16,11-7 0 0,-2-2-368 0,1 1-80 0,0-3-16 0,2 0 0 15,0-6-144-15,1 1-48 16,1-2 0-16,1-4 0 0,2-4 16 0,2-1 0 0,1-6 0 0,2-1 0 15,3-2-80-15,5 1 0 0,-3-4-16 0,8-3 0 16,0-2-176-16,4 3 160 0,0-2-160 0,2 2 160 16,-2 1 32-16,-2-5 0 0,-2 2 0 0,-1 0 0 15,-7 2 128-15,1 2 16 0,-1 2 16 0,-1 0 0 16,-4 0-112-16,-2 3-32 0,-7 0 0 0,4 3 0 0,-4 6-16 16,1 0 0-16,-4 3 0 0,3 2 0 0,-5 5-192 15,0 1 0-15,-2 5 128 0,0-2-128 0,-1 3 0 0,-5 8 0 16,0 0 0-16,6-7 0 0,-2-2 0 0,0 4 0 15,-4 5 0-15,0 0 0 0,0 0 0 0,0 0 0 16,0 0 0-16,0 0 0 0,0 0 0 0,0 0 0 16,0 0 0-16,0 0 0 0,0 0-128 0,9 7 128 15,-4 3 0-15,-5-10 0 16,0 0-592-16,0 0-16 0,2 12 0 0,-2-12-10848 16,0 13-2176-16</inkml:trace>
  <inkml:trace contextRef="#ctx0" brushRef="#br3" timeOffset="162275.92">24578 13133 9215 0,'0'0'816'0,"0"0"-656"0,0 0-160 0,0 0 0 0,7-6 1216 0,-2-3 224 15,-5 9 32-15,0 0 16 0,4-8-176 0,0-2-32 16,1 3-16-16,-5 7 0 0,0 0 16 0,3-10 16 16,1 2 0-16,-4 8 0 0,0 0-48 0,0 0-16 15,0 0 0-15,0 0 0 0,0-10-208 0,0 10-32 16,0 0-16-16,0 0 0 0,0 0-272 0,0 0-64 15,-11 7-16-15,2 2 0 0,1 4-64 0,2 5-16 16,-2 0 0-16,1-1 0 0,-1 4-96 0,2 2 0 16,1 2-16-16,1 0 0 0,-1 5 16 0,0-5 0 15,0 3 0-15,-1-4 0 0,3 2-96 0,-1-4-16 16,0-1 0-16,1-1 0 0,2-1-80 0,-3-1 0 16,1-3-16-16,0 1 0 0,0-1 32 0,1-4 16 15,-1 1 0-15,3 2 0 0,0-14-96 0,-3 7 0 16,3-7-16-16,0 0 0 0,0 0-16 0,0 0 0 15,0 0 0-15,0 0 0 0,0 0 64 0,0 0 16 16,0 0 0-16,0 0 0 0,0 0 16 0,-2-14 0 0,1-1 0 16,1-3 0-16,0-1-32 0,1-1 0 0,2-1 0 0,-1 0 0 15,1-1-96-15,-1-3-128 0,2 1 176 0,1 1-176 16,-1-1 128-16,0 0-128 0,0 2 0 0,0 4 0 16,-1 0 0-16,0 2 0 0,0 2 0 0,-1 4 0 15,1-2 0-15,-3 12 0 0,0 0 0 0,0 0 0 0,0 0 0 16,0 0 0-16,0 0 0 0,0 0 0 15,0 0 0-15,-5 17 0 0,-2 1 0 0,2 4 0 0,0 6 0 0,1-2 0 16,-1 3 0-16,0-1 0 0,0 1 0 0,0 3 0 16,0-4 0-16,1 0 0 0,0-5 0 0,-1 3 0 15,0-4 0-15,1-3 0 0,3-2 0 16,-2-3 0-16,1-3 128 0,2 1-128 0,0-12 0 0,2 11 128 16,-2-11-128-16,0 0 0 0,0 0 0 0,0 0-176 15,11 0 0-15,-3-4 0 16,0-2-1888-16,-2-1-384 0,-3-4-80 0,-1 1-15408 0</inkml:trace>
  <inkml:trace contextRef="#ctx0" brushRef="#br3" timeOffset="163068.24">23394 12920 10127 0,'0'0'896'0,"0"0"-704"15,0 0-192-15,0 0 0 0,0 0 1760 0,0 0 320 16,0 0 64-16,0 0 16 0,0 0-528 0,0 0-96 15,9-1-32-15,2-2 0 0,1 2-192 0,-1-2-32 0,0-1-16 0,2-2 0 16,1 1-176-16,0-1-16 16,0-3-16-16,0 4 0 0,1-4-208 0,-1 2-32 0,-1 2-16 0,-2-1 0 15,1 2-288-15,2 3-48 0,-14 1-16 0,13 1 0 16,-5 3-208-16,1 4-48 0,-1-2-16 0,-2 4 0 16,-1-2-32-16,-1 4 0 0,-1 2 0 0,-2-1 0 15,-1 0 16-15,-2 2 0 0,-1-1 0 0,-1-1 0 16,-3 2 128-16,-2-1 32 0,-2 0 0 0,3-3 0 15,-4 1 112-15,2 1 16 0,-1-3 16 0,3-1 0 16,-1-4 0-16,1 0 0 0,8-5 0 0,0 0 0 16,0 0-144-16,0 0-48 0,0 0 0 0,0 0 0 0,0 0-80 0,0 0 0 15,0 0-16-15,0 0 0 0,14-3-16 0,2 2 0 16,0-2 0-16,2 2 0 0,0 0-32 0,1-2-128 16,1 2 192-16,0-4-64 0,1-1-128 0,-2 2 0 15,3-3 0-15,-2 4 0 0,-1-1 0 0,-3 1 0 16,-4-2 0-16,2 0 0 15,-1 3-256-15,-2-1-128 0,-11 3-16 0,10-2-16 16,-10 2-2864-16,0 0-576 0</inkml:trace>
  <inkml:trace contextRef="#ctx0" brushRef="#br3" timeOffset="163960.04">22513 13076 12959 0,'-12'-1'576'0,"12"1"112"0,-10 2-560 0,1 1-128 0,0-4 0 15,-2 1 0-15,2 1 1136 0,0-1 192 16,9 0 32-16,0 0 16 0,-7-3 160 0,7 3 48 0,0 0 0 0,0 0 0 16,0 0-320-16,2-6-64 0,3-2-16 0,3 3 0 15,2 3-432-15,1-5-96 0,2 2-16 0,1 0 0 16,0 0-64-16,1 1-32 0,3-1 0 0,-1 2 0 15,-1-3-96-15,2 1 0 0,-1 4-16 0,-2 0 0 16,-1 0-240-16,-1 1-64 0,-2 0 0 0,-11 0 0 16,11 5-128-16,-2 1 0 0,-9-6 144 0,0 0-144 0,4 11 0 0,-3 1 128 15,-2-2-128-15,-3-1 0 0,-2 1 144 0,-2-1-144 16,-1 4 192-16,2-6-192 0,-3 2 160 0,-1-2-160 16,1 1 128-16,1-2-128 0,0 0 144 0,9-6-144 15,0 0 160-15,-6 8-160 0,6-8 192 0,0 0-64 16,0 0-128-16,0 0 192 0,0 0-48 0,0 0-16 15,5 7 0-15,2 1 0 0,-7-8 128 0,8 6 32 16,4 2 0-16,-6 1 0 0,-6-9-80 0,9 9-16 16,-9-9 0-16,7 14 0 0,-5-2-32 0,-3-2-16 15,-2 2 0-15,-2-1 0 0,-1-3 176 0,-4 3 16 16,-4 0 16-16,1 0 0 0,-2 0 32 0,1-2 16 16,-3 0 0-16,3-2 0 0,0 0-208 0,2 0-64 15,-1-4 0-15,1-3 0 0,1 0-128 0,1 0-144 16,0-1 144-16,1-3-208 15,0-2-2624-15,2 0-528 0</inkml:trace>
  <inkml:trace contextRef="#ctx0" brushRef="#br3" timeOffset="164646.56">21687 13516 2751 0,'0'0'256'0,"0"0"-256"0,0 0 0 0,0 0 0 15,0 0 3440-15,-3-8 640 0,3 8 128 0,0 0 16 16,0 0-2944-16,0 0-576 0,-2-6-128 0,2 6-32 16,0 0 416-16,0 0 64 0,0 0 32 0,0 0 0 15,0 0-96-15,0 0 0 0,-4 5-16 0,-4 1 0 0,8-6-48 0,-6 11-16 16,-1 0 0-16,2-2 0 0,2 2-48 0,-1-2-16 15,1 3 0-15,1-2 0 0,-1 0-144 0,2 1-32 16,1-11 0-16,0 12 0 0,0-1-144 0,1 2-48 16,0-4 0-16,1 2 0 0,-2-11-64 0,6 8 0 15,-1 0-16-15,-5-8 0 0,9 5-48 0,1-1 0 16,2-2 0-16,2 1 0 0,-2-1-64 0,2-2-32 16,-1-2 0-16,1-1 0 0,4 1-224 0,-2-1 176 15,2 0-176-15,0-4 160 0,0-2-160 0,2 4 0 16,-1-3 0-16,1 2 0 15,-3-6-512-15,-1 6-64 0,-2-2-32 0,0 2 0 16,-2 1-2272-16,-2-4-464 0,-5 3-96 0</inkml:trace>
  <inkml:trace contextRef="#ctx0" brushRef="#br3" timeOffset="164839.6">21999 13559 20271 0,'-3'8'1792'0,"1"2"-1424"16,2 4-368-16,3-1 0 0,-1 1 2112 0,1 2 336 15,-3 2 80-15,1 0 16 0,0-2-1184 0,-1 0-224 0,3 0-48 0,-2-2-16 16,-1-1-560-16,0-1-128 0,2 2 0 0,1-3-16 16,-3-11-368-16,11 10 0 0,0-3 0 0,3-2-10288 15,4-5-1968-15</inkml:trace>
  <inkml:trace contextRef="#ctx0" brushRef="#br3" timeOffset="166650.54">22702 13714 8287 0,'0'0'368'0,"0"0"80"0,0 0-448 0,0 0 0 16,0 0 0-16,0 0 0 0,0 0 2096 0,0 0 336 15,-9-1 64-15,9 1 0 0,-6-4-1024 0,6 4-192 16,-8-4-64-16,8 4 0 0,0 0-176 0,-8-3-32 0,-1-6-16 0,1 4 0 16,8 5-96-16,-10-6 0 15,0-4-16-15,-2 3 0 0,1-5 64 0,-2 5 16 0,0-5 0 0,2 3 0 16,-4-6-272-16,1-2-48 0,-2 1-16 0,1-2 0 15,-1-2-176-15,0-3-48 0,0-1 0 0,1 1 0 16,1 3-96-16,0-5-32 0,-2 0 0 0,2 2 0 16,2-1-16-16,-2 2 0 0,-2-1 0 0,4 3 0 15,-5-5-64-15,3 4-32 0,2 2 0 0,1 3 0 0,1 2 32 16,3 2 0-16,-4-2 0 0,4 2 0 0,-1 2-48 16,3-2 0-16,0 3 0 0,1-2 0 0,2 2-144 15,2 9 0-15,0 0 144 0,0 0-144 0,0-10 0 0,2 0 128 16,-2 10-128-16,0 0 0 0,0 0 0 0,9-4 0 15,-9 4 0-15,0 0 0 0,0 0 0 0,13 4 0 16,-2 3 0-16,1 1 0 0,-2 4 0 0,0-1 0 16,3 5 0-16,-1 2-128 0,2 0 128 0,0 5 0 15,2 1 0-15,1 4 0 0,1-4 0 0,1 4 0 16,0 1 0-16,0 2 0 0,-1-3 0 0,0 0 0 16,-1-4 0-16,-2 2 0 0,-1 0 192 0,-2-2-48 15,1-4 0-15,-1 1 0 0,-2-2 64 0,-1-3 16 0,-2-1 0 0,1-3 0 16,-2-1 32-16,1 1 16 0,-1-5 0 0,-1 5 0 15,-1-5 48-15,-4-7 0 0,0 0 0 0,0 0 0 16,0 0-80-16,4 11-16 16,-4-11 0-16,0 0 0 0,0 0-16 0,0 0 0 0,0 0 0 0,0 0 0 15,-7-7 32-15,-2 1 0 0,2-4 0 0,-2 1 0 16,-2-4-64-16,-2 0-16 0,-2-2 0 0,-2-1 0 16,-1-1-160-16,-2-2 192 0,-3-6-192 0,-1 1 192 15,-2-1-192-15,1-3 128 0,0 3-128 16,-2-3 128-16,3 0-128 0,0 1 0 0,2 1 0 0,-1-2 128 15,-2-2-128-15,2 5 0 0,1-2 0 0,1 2 0 16,0 1 0-16,3 0 0 0,1 3 0 0,1 1 0 16,1 1 0-16,2 1 0 0,2 2 0 0,1 0 0 15,2 2 0-15,3 3 0 0,0-3 0 0,4 6 0 0,1 8 0 16,0 0 0-16,0 0-128 0,0 0 128 0,0 0 0 0,14 8-176 16,-3 1 176-16,3 4-128 0,1 1 128 0,2 3 0 15,1 0-144-15,1 3 144 0,0 3 0 0,4 5 0 16,2-1-144-16,-1 3 144 0,3 5 0 0,1 0 0 15,1 1 0-15,0 1 0 0,1-2 0 16,-2 2 0-16,2 0 0 0,-3 0 0 0,-3-4 0 0,-1-1 0 16,0-6 0-16,-3 2 0 0,-1-6 0 0,0-3 0 15,-2-1 0-15,-2-3 0 0,-2 0 0 0,-1-5 0 16,0 1 0-16,-2-6 0 0,-10-5 0 0,9 6 0 16,-9-6 0-16,0 0 0 0,0 0 144 0,0 0-144 0,0 0 128 15,5-11-128-15,-4-2 192 0,-2-2-64 16,-3-2 0-16,-2-1 0 0,-2 0 16 0,-3-2 0 15,-3-3 0-15,-3 0 0 0,-2-5-144 0,0 2 0 0,-4-5 0 16,2 2 128-16,-2-2-128 0,-1 1 0 16,-1 2 0-16,1 1 0 0,-1-2 0 0,2 5 0 0,1 4 0 0,2 2 0 15,0 0 0-15,2 3 0 0,0 1 0 16,2 1 0-16,4 5 0 0,1 3 0 0,-1-1 0 16,3 1 0-16,2 2 0 0,7 3 0 0,0 0 0 0,0 0 0 15,0 0-160-15,0 0 160 0,0 0 0 0,4 16-144 16,2-1 144-16,2 1-128 0,2 2 128 0,4 2-128 15,4 2 128-15,2 0 0 0,3-1-144 16,0 6 144-16,2-2 0 0,2 5 0 0,-1-4 0 0,0 4 0 16,-2 1-128-16,0-3 128 0,0 0 0 0,-3-4 0 15,-2-2 0-15,-1-2 0 0,-3-2 0 0,-3-3 0 0,0 3 0 16,-3-4 0-16,0-2 0 0,-3-5 0 16,-6-7 0-16,4 12 0 0,-2-7 0 0,-2-5 0 0,0 0 0 0,0 0 0 15,0 0 0-15,0 0 128 0,-10-7-128 0,0-4 160 16,0 0-160-16,-2-3 160 0,-3-2-160 0,0-1 128 15,-2-1-128-15,0-3 128 0,-2-5-128 0,-3 0 0 16,-6-4 0-16,0-2 128 0,1-1-128 0,-1-1 0 16,0-1 144-16,2 2-144 0,2-2 0 0,2 2 0 15,2 3 0-15,2 4 0 0,1 5 0 0,2 2 0 16,2 3 0-16,3 2 0 0,1 4 0 0,3 3 0 16,6 7 0-16,0 0 0 0,-5-6 0 0,5 6-128 15,0 0 128-15,0 0 0 0,0 0 0 0,0 0-160 16,13 10 160-16,-1 3 0 0,4 3-160 0,1 3 160 15,2 2-128-15,4 4 128 0,0-1 0 0,5 2-128 16,0 0 128-16,6 2 0 0,1 4 0 0,-1 1 0 0,-1 0 0 0,0-1-128 16,-1-1 128-16,-2-2 0 15,-2-4 0-15,-1 2 0 0,-2-2 0 0,1 1 0 16,-2-5 0-16,-4 1 0 0,-3 0 0 0,-2-3 0 0,-1-3 0 0,-1-1 0 16,0 1 0-16,-3-2 0 0,-3-4 0 0,1-1 0 15,-8-9 0-15,0 0 0 0,0 0 128 0,0 0-128 16,0 0 0-16,0 0 0 0,0 0 0 0,0 0 128 15,0 0-128-15,0 0 0 0,0 0 128 0,0 0-128 16,3-12 0-16,-3 5 128 0,-4-5-128 0,-3 5 0 16,0-2 0-16,-2 1 0 0,-3-2 0 0,2 2 128 15,0-1-128-15,-3 2 0 0,-3-6 0 0,-2 2 0 16,0-1 0-16,-1-2 0 0,0 0 0 0,0 1 0 0,-1-2 0 0,-3-1 0 16,0-2 0-16,-2-2 0 0,-1-2 0 0,-1-2 0 15,-1 1 0-15,0 1 0 0,-1-3 0 0,1 1 0 16,0-4 0-16,2 5 0 0,0 3 0 0,5 0-128 15,2 1 128-15,1 3 0 0,0-2 0 0,1 5 0 16,2 3 0-16,4-1-128 0,1 3 128 0,2 2 0 16,2 2 0-16,6 4-128 0,0 0 128 0,0 0 0 15,0 0-144-15,0 0 144 0,0 0 0 0,0 0-144 16,0 0 144-16,8 5 0 0,3 3-176 0,3 1 176 16,3 5-160-16,2 2 160 0,2-1 0 0,3 3 0 15,1 0-128-15,5 2 128 0,-1-1 0 0,5 4-144 16,2 3 144-16,-1-3-128 0,1 2 128 0,0 2 0 15,-2-1 0-15,0 1 0 0,2-4 0 0,-3 1 0 16,-3 1 0-16,1-3 0 0,-1 0 0 0,0-2 0 16,-4 0 0-16,0-2 0 0,-2 0 0 0,-3-3 0 15,0 2 0-15,-3-3 0 0,-2 0 0 0,-3 0 0 16,-6-4 0-16,0 1 0 0,-7-11 0 0,7 9 0 0,-3 0 0 0,-4-9 128 16,0 0-128-16,0 0 0 0,0 0 0 15,0 0 128-15,0 0-128 0,0 0 0 0,0 0 128 0,-7-4-128 16,-4-6 0-16,0 1 0 0,-2-4 0 0,1-2-128 31,-5 1-1664-31,3-1-320 0,-2 1-64 0,-2 0-16160 0</inkml:trace>
  <inkml:trace contextRef="#ctx0" brushRef="#br3" timeOffset="167196.26">22046 13310 8287 0,'0'0'736'0,"0"0"-592"16,0 0-144-16,0 0 0 0,0 0 1952 0,0 0 352 16,0 0 80-16,0 0 16 0,0 0-992 0,0 0-192 0,7-6-32 0,-7 6-16 15,0 0 16-15,11-4 0 0,-1 0 0 0,2 4 0 16,-1 1-160-16,1 2-48 0,0 2 0 0,2 0 0 15,3 5-80-15,3 0-32 0,2 4 0 0,2 2 0 16,1 1 64-16,3 2 16 0,2 1 0 0,1 1 0 16,1 5-176-16,1-1-16 0,2 3-16 0,-5-4 0 15,2 3-208-15,-5-1-32 0,-1 0-16 0,0-1 0 16,-3-6-80-16,-2 0-16 0,-2 2 0 0,0-3 0 16,-3-2-64-16,-1-1-32 0,0 1 0 0,-4-5 0 15,0 0-96-15,-4-3-32 0,5 1 0 0,-3-4 0 0,-9-5-160 16,8 5 128-16,-8-5-128 0,0 0 128 15,0 0-1056-15,0 0-224 0,0 0-32 0,0 0-16736 16</inkml:trace>
  <inkml:trace contextRef="#ctx0" brushRef="#br3" timeOffset="172428.52">23680 13427 3679 0,'-5'6'320'0,"0"2"-320"15,0 3 0-15,-1 1 0 0,3-2 1632 0,-2 3 256 16,1-1 48-16,-1 0 16 0,-2 1-944 0,2 1-192 16,1-3-48-16,-1 4 0 0,0-2 64 0,0 1 16 15,0-3 0-15,1 1 0 0,-2 1 160 0,1-5 16 16,0 5 16-16,-2-4 0 0,2 1 160 0,0 0 16 15,0-3 16-15,5-7 0 0,-5 9-160 0,5-9-48 16,-4 9 0-16,4-9 0 0,0 0-320 0,0 0-80 16,0 0-16-16,0 0 0 0,0 0-256 0,0 0-48 15,0 0-16-15,10-2 0 0,2-2 48 0,3-4 16 0,2-3 0 16,-2-1 0-16,1-5-16 0,3-2 0 16,2-4 0-16,-1-2 0 0,4 1-128 0,2-9-16 0,2-3-16 0,1-1 0 15,3 0 16-15,6-2 16 0,-1-6 0 0,2 5 0 16,3-1 48-16,1-2 16 0,-3 1 0 0,0 1 0 15,0 1-32-15,0-1-16 0,0 0 0 0,-1-1 0 16,1 3-32-16,0 2-16 0,2 0 0 0,0 0 0 16,1 0-48-16,-3 1-128 0,-2 2 192 0,0 1-64 15,-1 0 16-15,0 3 0 0,0-1 0 0,0 0 0 16,1 0 80-16,2 1 16 0,2-5 0 0,2 0 0 0,3-2-80 0,-3 0-16 16,-1 0 0-16,-1 3 0 0,-1-1-144 0,-2 2 192 15,-3-1-192-15,-1 2 192 0,1 2-192 0,-4-1 128 16,-3 0-128-16,2 4 128 0,-1-2-128 0,1 1 0 15,-1 0 0-15,1-3 128 0,-2 4-128 0,-1-1 192 16,1 3-192-16,-4-4 192 0,3 0-192 0,-2 2 160 16,1 0-160-16,-1 2 160 0,1-2-160 0,2 2 0 15,2-1 144-15,-2 1-144 0,-2 3 0 0,2 2 128 16,-2-3-128-16,0 0 0 0,0 4 0 0,0 0 0 16,0-1 0-16,-3 1 128 0,-3 0-128 0,0-3 0 15,-1-2 0-15,-2 2 128 0,-2 2-128 0,1 1 0 16,-2-4 0-16,2 0 0 0,0 3 0 0,-4-2 0 15,0 3 0-15,1 1 0 0,-1 2 0 0,2-2 0 16,1-1 0-16,0 0 0 0,-1-4 0 0,1 0 0 0,3 5 0 0,0-2 0 16,-1-3 0-16,1 3 0 0,2-2 0 15,0-1 0-15,2 3 0 0,1 1 0 0,2-2 0 0,-1 2 0 16,1-2 0-16,-1 2 0 0,0-2 0 0,1 2-128 16,-3-2 128-16,0-1 0 0,-2 3 0 0,1-1 0 15,-3 1 0-15,1 1 0 0,-2 1 0 0,0-2 0 16,0 0 0-16,-2 0 0 0,1-3 0 0,-2 6 0 0,0 3 0 15,-1-2 0-15,0 4 0 0,0-1 0 0,-4-2 0 16,0 0 0-16,-1 5 0 0,2-2 0 0,-3-1 0 16,0 2 0-16,-2 0 0 0,2 2 0 0,-4-1 0 0,0 4 0 15,-2-3 0-15,-2 8 0 0,0 0 0 0,3-8 0 16,-3 8 0-16,0-6 0 0,0 6 0 0,-2-8 176 16,2 8-176-16,-1-5 192 0,1-4-192 0,0 9 0 15,1-8 0-15,-1 8-176 0,2-6 176 0,-1-2 0 16,-1 8 0-16,4-5 0 0,-4 5 0 0,0 0 0 15,1-6 128-15,-1 6-128 0,0 0 0 0,0 0 0 16,0 0-160-16,0 0 160 0,0 0 0 0,0 0 0 16,0 0 0-16,0 0 0 0,0 0 0 0,0 0 0 15,-11 5 0-15,3 1 0 0,-3 6 0 0,0-3 0 0,3 1 0 0,-3 3 0 16,-4-2 0-16,0 4 0 0,-3 2 0 0,-4 1 0 16,1-1 0-16,-2 2 0 15,-2 2 0-15,2-1 0 0,-5 2 0 0,0 2 0 16,-3 1 0-16,-1 3 0 0,-3 3 0 0,-1-1 0 0,-3 3 0 0,1 3 0 15,1 1 0-15,-1 0 0 16,-3 3 0-16,3 0 0 0,-1-2 0 0,-1 2 0 0,-1 2 0 0,2 0 0 16,-4-2 0-16,-3 7 0 15,-2 0 0-15,1 1 0 0,2-1 0 0,-1-4 0 16,-1 4 0-16,2-3 0 0,1 1 0 0,3-4 0 16,-1 0 0-16,-2-1 0 0,0 0 0 0,-2-1 0 15,-1 3 0-15,1 0 0 0,4-3 0 0,2-2 0 0,-1-1 0 0,-1 2 0 16,1 0 0-16,3-3 0 0,-1-2 0 0,-1-2 0 0,0 2 0 15,-2-2 0-15,-3 1 0 0,2 1 0 0,0 2 0 16,3 1 0-16,2 0 0 0,1-1 0 0,1 1 0 16,1-2 0-16,2-1 0 0,0-1 0 0,-1 1 0 15,5-3 0-15,-2-3 0 0,2 1 0 0,0 4 0 0,-2-4 0 16,-2 1 0-16,3 4 0 0,-2-1 0 0,1 0 0 16,5-1 128-16,-1 1-128 0,2 0 0 0,-1-3 0 15,1 2 0-15,2 0 0 0,-3-3 0 0,3-1 0 16,1-3 128-16,0 2-128 0,2-3 0 0,-1-2 176 15,0 0-176-15,-1-2 160 0,-1-2-160 0,2 1 0 16,-1 0 144-16,-1 1-144 0,0-1 0 0,-1 2 128 16,0-1-128-16,1-1 0 0,-1 0 0 0,0 1 128 15,1 0-128-15,3 0 0 0,-3 0 0 0,1 1 0 16,0 1 0-16,3 0 128 0,-1 4-128 0,0-4 0 16,-2 2 0-16,2 1 0 0,1-4 0 0,0 1 0 0,-2-2 0 15,3-1 0-15,2-2 0 0,-1 1 0 16,-2-5 0-16,3 4 0 0,1-2 0 0,2 1 0 15,1-2 0-15,2-3 0 0,1 1 0 0,0-3 0 16,3 2 0-16,0-2 0 0,1 1 0 0,0-4 0 0,1 1 0 0,4-6 0 16,0 0 0-16,-5 9 0 0,5-9 0 15,0 0 0-15,0 0 0 0,0 0 0 0,0 0 0 0,0 0 0 16,0 0 0-16,0 0 0 0,0 0 0 0,12-4-128 16,0-4 128-16,-2 2 0 0,0-5 0 0,4 2 0 15,-2-3 0-15,2 0 0 0,-2-2 0 0,5-2 0 16,1 0 0-16,-1-2 0 0,2 2 0 0,3-6 0 15,4-3 0-15,-1-3 0 0,4-5 0 0,3-3 0 0,2-3 0 16,3-6 0-16,5 1 0 0,5-6 0 0,5 0 0 0,2 0 0 16,-1-3 0-16,0 3 0 0,1-4 0 0,2-2 0 15,2 2 0-15,1-4 0 0,-1 0 0 0,-1 3 0 16,2 6 0-16,-2 4 0 0,-5-3 0 0,-2 0 0 16,-2 1 0-16,0-2 0 0,2-2 0 0,-1-1 0 15,0-4 0-15,2 3 0 0,2 0 0 0,0 2 0 16,-2 5 0-16,-2-2 0 0,-5-1 0 0,3 2 128 15,1-1-128-15,1-1 0 0,0 0 0 0,3 2 144 16,2-1-144-16,-1 5 0 0,0-1 128 0,-2 3-128 16,-2 1 0-16,-2-1 0 0,-2 2 128 0,1 0-128 15,-1-1 0-15,0 2 0 0,1 1 128 0,0 0-128 16,0-1 144-16,-1 3-144 0,-3 3 0 0,-1-1 0 16,0-1 0-16,-2-1 0 0,-1 3 0 0,-1 1 0 15,0-5 0-15,0 4 0 0,1 2 0 0,-1-3 128 0,1 1-128 0,-1 1 0 16,-2 1 0-16,0-2 0 15,-2 5 0-15,-5 0 0 0,0 1 0 0,-2 1 0 0,0 2 0 0,-1 2 0 16,-3 0 0-16,-2-2 0 16,-1 1 0-16,3 3 0 0,-4 4 0 0,0 1 0 15,-2 0 0-15,-2 1 0 0,-1-1 0 0,-3 4 0 0,0-1 0 0,0 1 0 16,-2 1 0-16,0-3 0 0,-1 5 0 0,2-2 0 16,-5 2 0-16,1 1 0 0,-5 6 0 0,0 0 0 15,2-8 0-15,-2 8 0 0,0 0 0 0,0 0 0 16,0 0 0-16,0 0 0 0,0 0 0 0,0 0 0 15,-8 3 0-15,8-3 0 0,-12 10 0 0,3-1 0 16,-2 1 0-16,-2 4 0 0,-2-1 0 0,-3 3 0 0,-1 1 0 16,-4 2 0-16,0 1 0 0,-2 6 0 0,-3 0 0 15,-5 2 0-15,-3 3 0 0,-6 3 0 0,-6 6 0 0,-3 0 0 16,-4 4 0-16,-2 0 0 0,0 4 0 16,-5-1 0-16,-1 2 0 0,1 3 0 0,-1 1 0 0,-5 3 0 15,-2 4 0-15,2 2 0 0,2-1 0 0,3 3 0 16,1-5 0-16,-3 0 0 0,-1-3 0 0,-3 1 0 15,-2 1 0-15,3 3 0 0,2 0 0 0,5-3 0 16,3-2 0-16,1-4 0 0,-1-4 0 0,-1-1 0 16,-1 3 0-16,3-1 0 0,1 2 0 0,3 0 144 15,1-2-16-15,4 0 0 0,0-2-128 0,3-3 0 16,-2 2 0-16,1-5 0 0,1-2 0 0,2 3 0 16,0 0 0-16,2 4 0 0,3-4 0 0,3 0 0 15,0 1 0-15,2-4 0 0,4-2 128 0,-2-1-128 16,4-1 0-16,-1 0 128 0,0-4-128 0,-3-3 0 15,3 3 144-15,0-4-144 0,0 1 0 0,0-2 144 16,-1 2-144-16,2 3 0 0,2-2 128 0,-1 0-128 16,2 2 0-16,-1-3 0 0,2 0 0 0,0-3 0 15,2 3 0-15,3-4 0 0,0 3 128 0,1-4-128 0,2-3 0 0,1-1 0 16,0-1 0-16,1-2 0 16,1-2 0-16,0 0 0 0,1 0 0 0,-1 0 0 0,1 0 0 15,0-1 0-15,2 0 0 0,0 2 0 0,-1-2 0 0,-1 2 0 16,1-1 0-16,-1-1 0 0,1 2 0 0,-1 0 0 15,1 0 0-15,0-2 0 0,1-1 0 0,2 0 0 16,-2-4 0-16,4 1 0 0,1-3 0 0,4-6 0 16,-4 8 0-16,4-8 0 0,0 0 0 0,0 0 0 0,0 0 0 0,0 0 0 15,0 0 0-15,0 0 0 0,0 0 0 0,0 0 0 16,0 0 0-16,10-10 0 0,-2-2 0 0,3-1 0 16,2-2 0-16,3-3 0 0,2-2 0 0,1-4 0 15,0-1 0-15,3-3 0 0,3 0 0 0,1-4 0 16,1 0 0-16,2-4 0 0,4-3 0 0,4-3 0 15,1-5 0-15,6-1 0 0,5-4 0 0,3-2 0 16,1 0 0-16,2 0 0 0,-2 3 0 0,3-6 0 16,1-4 0-16,3 0 0 0,-1-2 0 0,2-1 0 15,2 1 0-15,-1-2 0 0,-3 2 0 0,1-4 0 0,-2 0 0 16,2-3 0-16,0-1 0 0,1 3 0 16,-2 2 0-16,5 1 0 0,-1 6 0 0,-4-1 0 15,-2-5 0-15,-1 1 0 0,1 2 0 0,3-1 160 16,2 2-160-16,1 5 128 0,-1 4-128 0,-1-2 0 0,-3 2 0 0,1 0-176 15,1 0 176-15,-1 0 0 16,1 0 0-16,0 5 0 0,2 0 0 0,-4 5 0 16,-4-3 0-16,-2 6 0 0,-2 2 0 0,-1 1 0 15,-2 2 0-15,-1-3 0 0,-2-1 0 0,2 0 0 0,0 0 0 0,2-4 0 16,-2 0 0-16,-3 2 0 0,-2 2 0 16,-3 3 0-16,-1 0 0 0,-2 2 0 0,-1 2 0 15,-1 1 0-15,-3 4 0 0,-2-1 0 0,-3 4 0 0,0 1 0 16,-1-2 0-16,-3-1 0 0,0 4 0 0,-3 4 0 15,-2-1 0-15,-1 3 0 0,-3 2 0 0,0 3 0 16,-1-2 0-16,-4 5 0 0,-2-1 0 0,2 2 0 0,-3 1 0 16,-4 5 0-16,2-11 0 0,-2 11 0 0,0 0 0 15,0 0 0-15,0 0 0 0,0 0 0 0,0 0 0 0,0 0 0 16,0 0 0-16,-10 7 0 0,1-1 0 0,-2 4 0 16,-2 3 0-16,-2 1 0 0,-2 1 0 0,1 1 0 15,-4 3 0-15,1 2 0 0,-1 3 0 0,-2 6 0 16,-6 0 0-16,-1-1 128 0,-1 2-128 0,-1 4 0 15,-3 5-128-15,-3 1 128 0,-2 4 0 0,-7 9 0 16,-6 4 0-16,-3 7-128 0,-2 2 128 0,-3-1 0 16,-3 2 0-16,-3 2 0 0,3 2 0 0,-4-1 0 15,-3 1 0-15,-1-4 0 0,0 1 0 0,-1-3 0 16,1 3 0-16,0-1 128 0,0 2-128 0,-2 0 0 16,-4-3 0-16,2-2-128 0,2 0 128 0,3-3 0 15,2 2 0-15,-1 3 0 0,-2-1 0 0,-1 3 0 16,0 0 0-16,1-3 0 0,3-9 0 0,3 0 0 0,4 0 128 15,2 2-128-15,2-2 0 0,0-1 0 16,2-3 0-16,2-1-128 0,5 0 128 0,3-6 0 16,1-1 0-16,3-5 0 0,4 4 0 0,-1-4 0 15,1-2 0-15,1 2 0 0,2 2 0 0,-2-3 0 0,5-1 0 0,-1-1 0 16,0 0 0-16,4-1 0 16,-1-2 0-16,2 0 0 0,3-5 0 0,1 5 0 0,-1-3 0 15,4 0 0-15,-2-6 0 0,3 3 0 0,3-2 0 0,-1-1 0 16,-1-3 0-16,2-2 0 0,-1 2 0 0,3-2 0 15,-2-2 0-15,3-2 0 0,0-2 0 0,2 1 0 16,-2-1 0-16,3-2 0 0,1-1 0 0,0 1 0 16,1-5 0-16,1 4 0 0,2-3 0 0,0 1 0 15,-3-2 0-15,2-2 0 0,-1 2 0 0,2-1 0 16,5-6 0-16,0 0 0 0,-6 5 0 0,6-5 0 0,0 0 0 0,-3 7 0 16,3-7 0-16,0 0 0 0,0 0 0 0,0 0 0 15,0 0 0-15,0 0 0 0,0 0 0 0,0 0 0 16,7-11 0-16,0-2-128 0,1 0 128 0,2-2 0 15,0-4 0-15,2 0 0 0,3-5 0 0,3 0 0 16,3-7 0-16,4-3 0 0,0-4 0 0,7-2 0 16,0 0 0-16,3-6 0 0,3-2 0 0,7-6 0 15,3-3 0-15,4-1 0 0,2-6 0 0,-2 0 0 16,5-3 0-16,0 2 0 0,0 0 0 0,2-2 0 16,1 0 0-16,3-3 0 0,2-1 0 0,-2 3 0 15,-2 2 0-15,-1 1 0 0,1 2 0 0,-2-5 0 16,-1 2 0-16,4 0 0 0,2-1 0 0,-3 2 0 15,-1 5 0-15,-4 3 0 0,-4 2 0 0,0-2 0 16,0-1 0-16,0 1 0 0,0 1 0 0,-1 0 0 16,5 1 0-16,-3 3 128 0,-4 2-128 0,-2-1 0 15,-4 2 0-15,0 1 0 0,0-3 0 0,1 0 0 16,-5 3 0-16,0 3 128 0,3-3-128 0,0 5 0 16,-1-2 0-16,1 7 128 0,0 1-128 0,-1-1 0 15,-1-1 0-15,2-2 0 0,0 0 0 0,3 3 0 16,-1-1 0-16,1-2 0 0,0-2 0 0,0 6 0 0,-1 1 0 0,-2 5 0 15,-2 3 0-15,-2-2 0 0,-5 4 0 16,-3 3 0-16,-2 1 0 0,-2 3 0 0,-3 1 0 16,1 1 0-16,-4-1 0 0,1 0 0 0,-2 1 0 0,0 2 0 15,-2 0 0-15,-1 0 0 0,-4 1 0 0,1 0 0 16,0 1 0-16,0 4 0 0,-1-1 0 0,-2 1 0 16,2-2 0-16,-1 0 0 0,1 3 0 0,-1-1 0 0,-1 0 0 0,-2 1 0 15,0 1 0-15,-2 1 0 0,-1-1 0 0,-5 7 0 16,0 0 0-16,0 0 0 0,0 0 0 0,0 0 0 15,0 0 0-15,0 0 0 0,0 0 0 0,0 0 0 16,0 0 0-16,0 0-128 0,0 0 128 0,-8 10 0 16,-3 0 0-16,-2 3 0 0,-1 1 0 0,-1 2 0 15,1 2 0-15,-4 4-128 0,-3 4 128 0,-2 1 0 16,-1 5 0-16,-4 0 0 0,-3 2 0 16,-4 4 0-16,-1 3 0 0,-1 7 0 0,-4 2 0 0,-4 7 0 15,-7 1 0-15,-1 2-128 0,-1 1 128 0,-2-1 0 16,-3 3 0-16,0 0 0 0,-4 2 0 0,-3 1 0 15,-5 5 0-15,-3-3 0 0,-1 1 0 0,0 1 0 16,0 1 0-16,-3 2 0 0,-5-1 0 0,0 1 0 16,-1-1 0-16,2-1 0 0,2-2 0 0,2-3 0 15,-2-4 0-15,0 6 0 0,0-2 0 0,1 0 0 16,7 0 0-16,3-5 0 0,4-3 0 0,2-3 0 16,-1 0 0-16,0 1 0 0,1-2 0 0,3 1 128 15,4-2-128-15,3-1 0 0,1 2 0 0,3-6 128 16,4-3-128-16,0 0 0 0,-1 0 0 0,1 1 0 15,1-2 0-15,5 2 128 0,2-4-128 0,4-2 0 16,4 5 0-16,1-6 0 0,1-1 0 0,3-1 0 0,3-4 0 16,1-1 0-16,3-1 0 0,1-6 0 0,2-1 0 0,2 0 0 15,-1-2 0-15,2-2 0 0,-1 1 0 16,2-2 0-16,-2-2 0 0,4 1 0 0,-4-1 0 0,2-2 0 16,-1 0 0-16,0-1 0 0,1-1 0 0,-1 1 0 15,2-3 0-15,0-2 0 0,-1 1 0 0,1-2 128 16,0 1-128-16,1-4 0 0,-1-1 0 0,9-4 0 15,0 0 0-15,0 0 0 0,0 0 0 0,0 0 0 0,0 0 0 16,0 0 0-16,8-12 0 0,1-4 0 16,2-3 0-16,1-3 0 0,1-2 0 0,1 0 0 0,2-5 0 15,2-2 0-15,5-2 0 0,1 1 0 0,1 1 0 0,3-2 0 16,3-4 0-16,3-4 0 0,3-5 0 0,6 1 0 16,3-5 0-16,5-1 0 0,1-2 0 0,1-2 0 15,1-1 0-15,2-2 0 0,1-7 0 0,3-3 0 16,1-4 0-16,6-3 0 0,4 0 0 0,-2-1 0 15,-3-2 0-15,5-2 0 0,3-8 0 0,-2-3 0 16,5-3 0-16,-1 4 0 0,0 4 0 0,0 0 0 16,-2-2 0-16,-1 3 0 0,-2 4 0 0,4 2 0 15,2 8 0-15,-2 3 0 0,-7 6 0 0,-1-1 0 0,-1 0 0 0,1 5 0 16,0-1 0-16,0 7 0 16,-1 7 0-16,-2-1 0 0,-3 3 0 0,-2 1 0 15,1-3 0-15,-1 6 0 0,-4-2 0 0,1 3 0 0,0 2 0 0,-4 2 0 16,-5 1 0-16,-5 4 0 0,-6 7 0 0,-5 3-128 15,-5 4 128-15,-4 2-208 0,-6 5 80 16,-5 1 128 0,-11 7-1280-16,0 0-128 0,0 0-16 0,-6 10-16 0,-2-1-1696 15,-6 4-352-15</inkml:trace>
  <inkml:trace contextRef="#ctx0" brushRef="#br3" timeOffset="200800.47">17834 14134 7359 0,'0'0'656'0,"-12"0"-528"0,1-4-128 0,1 3 0 15,0-1 1280-15,1 0 208 0,9 2 48 16,-8-4 16-16,8 4-528 0,0 0-96 0,0 0-32 0,0 0 0 16,0 0 96-16,0 0 16 0,0 0 0 0,0 0 0 15,0 0 32-15,0 0 16 0,0 0 0 0,6 0 0 16,2 1 80-16,0-1 16 0,1-1 0 0,2 0 0 16,1-1-112-16,2 1-16 0,-1-1 0 0,14-2 0 15,-3-4-352-15,0 3-80 0,1 1-16 0,-1 3 0 16,2-2-128-16,2 0-48 0,3 0 0 0,1 3 0 15,1 3-80-15,2 0-32 0,2-3 0 0,3 0 0 16,0-1-32-16,2 1 0 0,-1 0 0 0,1-2 0 16,-3-1-64-16,2 2-32 0,0 0 0 0,1-1 0 15,1 0 16-15,1 0 0 0,1 0 0 0,1 1 0 16,1 2-176-16,0-2 192 0,1-4-192 0,-4 1 192 16,1 0-192-16,-3 3 128 0,1 1-128 0,2-3 128 0,0 1 0 0,4-2-128 15,-1 1 192-15,0 2-64 0,4-2-128 0,-1 1 128 16,-1-1-128-16,-2 2 128 0,0 1 32 0,1 0 0 15,0 0 0-15,1 1 0 0,2 2-32 0,-1 2 0 16,2-1 0-16,1 0 0 0,-4-2 16 0,1 1 0 16,-1-1 0-16,1 1 0 0,-2-1-144 0,5 3 192 15,-4-1-192-15,4 0 192 0,-1 1-192 0,1 1 0 16,-5-3 144-16,1-2-144 0,-1 2 0 0,-2 1 144 16,3-1-144-16,-2 3 0 0,-1-3 128 0,3 2-128 15,-1 2 0-15,1-2 0 0,0-3 0 0,-3 1 0 16,-2-3 0-16,0 3 0 0,-1 3 0 0,2-2 0 0,-1-3 0 0,2 4 0 15,0 3 0-15,2-3 0 0,0 1 0 0,0-1 0 16,1-2 0-16,-2 1 0 0,-1-2 0 0,1 1 0 16,2-1 128-16,2 3-128 0,-1-1 0 0,5-3 0 15,1 2 0-15,-2-2 0 0,-3-1 0 0,-4 0 0 16,2 1 128-16,0 1-128 0,0-1 0 0,2 3 0 16,0-3 0-16,2 3 0 0,0-2 0 0,0 2 0 15,-3-1 0-15,-4 1 0 0,0-2 0 0,0-1 0 16,0 1 0-16,1-1 0 0,-1-1 128 0,4 1-128 15,4 3 0-15,-1-1 0 0,-2-2 0 0,-1 1 0 16,-1-2 0-16,-1 0 0 0,1 0 0 0,2 0 0 16,0-2 128-16,4 2-128 0,3 2 144 0,-1 0-144 15,2-4 0-15,-4 0 0 0,-3 1 0 0,0-1 0 16,2 1 0-16,2 1 0 0,2 0 0 0,2 0 0 0,0-1 0 0,-3 1 0 16,-3 1 0-16,0-1 0 0,-1 0 0 0,1 0 0 15,-2 0 0-15,2 0 0 0,3 0 0 16,0 0 0-16,0-1 0 0,-1 1 0 0,-2 1 0 0,-2-1 0 15,1 0 0-15,0-1 0 0,2-1 0 0,4 2 0 16,4 0 0-16,-1 0 0 0,-3-1 0 0,-3 0 0 16,-1 0 0-16,-1-2 0 0,3 1 0 0,3-1 0 15,3 2 0-15,-1 1 0 0,1-2 0 0,-2 1 0 16,-5-1 0-16,1-1 0 0,1-1 0 0,0-1 0 16,3 3 0-16,0-1 0 0,6 1 0 0,-5-1 0 15,-2-2 0-15,-2-1 0 0,0 1 0 0,1 1 0 16,0-3 0-16,2 5 0 0,4 1 0 0,-1-2 0 15,-4-1 0-15,-1-2 0 0,-2-1 0 0,1 4 0 0,-1 0 0 16,5-2 0-16,-1 3 0 0,0 0 128 0,0 1-128 0,-2-2 0 16,-4 0 0-16,-1-1 0 0,-2 0 0 0,1 3 0 15,-2 2 0-15,2 3 0 0,0-3 0 0,-2 0 0 16,-3-1 0-16,-2 2 0 0,-2-2 0 0,-2 0 0 16,2-2 0-16,-3 1 176 0,0 1-176 0,-2 1 160 15,0 2-160-15,2-2 0 0,1 2 144 0,-1-2-144 16,-3 3 0-16,3 1 0 0,-5-3 0 0,-3 1 128 15,-2-1-128-15,0 1 0 0,-3 0 0 0,0-2 0 16,1-1 0-16,-1 4 0 0,1 1 0 0,-3-3 0 16,0 1 0-16,-2-1 0 0,-1 0 0 0,0 1 128 15,2 0-128-15,-5 0 0 0,0 2 0 0,-3 1 0 16,-3-2 0-16,-1-2 0 0,-1 1 0 0,-2-1 128 16,-1 1-128-16,0-2 0 0,0 3 0 0,1 0 128 15,-11-4-128-15,11 1 0 0,-11-1 0 0,10 4 0 0,-1 1 0 0,-9-5 0 16,9 5 0-16,-9-5 128 0,11 4-128 0,-11-4 0 15,8 4 0-15,-8-4 0 0,10 5 0 0,-10-5 0 16,0 0 0-16,9 4 0 0,-9-4 0 0,0 0 0 16,0 0 0-16,0 0 128 0,0 0-128 0,8 0 0 15,-8 0 0-15,0 0 0 0,0 0 0 0,0 0 144 16,0 0-144-16,7-9 0 0,-3 4 144 0,-4 5-144 16,4-11 0-16,-4 11 144 0,1-10-144 0,-1-4 0 15,-1-3 144-15,0 3-144 0,0 3 0 0,2-3 144 16,-2-3-144-16,-1-1 0 0,1 1 128 0,0-1-128 15,-1 1 0-15,2-4 0 0,-2-4 0 0,-1 1 0 0,1 1 128 16,-1-5-128-16,-1 0 128 0,2-1-128 0,-1-2 144 0,1-1-144 16,-1 2 0-16,-2-3 0 0,0-3 0 0,0 1 0 15,2 0 0-15,-3 0 0 0,0-3 0 0,1-3 0 16,-4-1 0-16,1 1 0 0,1 1 0 0,-2-5 0 16,0 5 0-16,0-1 0 0,-1-1 0 0,-1 3 0 15,-1-1 0-15,-1-2 0 0,0-2 0 0,2 2 0 16,-1-3 0-16,-2 2 0 0,-2-5 0 0,3 3 0 15,-1 1 0-15,0 2 0 0,0-3 0 0,0 2 0 16,2-4 0-16,-2 3 0 0,-3-5 0 0,1 6 0 16,-1-1 0-16,-1 2 0 0,0-4 0 0,-2 3 0 15,-1-4 0-15,0 3 0 0,1-1 0 0,2 1 0 16,-2-1 0-16,-1 1 0 0,0-1 0 0,-2 2 0 16,-3-3 0-16,2 0 0 0,1-4 0 0,-1 3 0 15,-1 4 0-15,-3-3 0 0,0 3 0 0,3-1 0 16,-1 0 0-16,2 1 0 0,-1-4 0 0,0 4 0 0,1-1 0 15,0 0 0-15,0 0 0 0,0 2 0 0,1-4 0 0,0 3 0 16,0-4 0-16,-2 5 0 0,-2 0 0 0,-2-1 0 16,-2 0 0-16,-3-2 0 0,0 4 0 0,-1-1 0 15,1-3 0-15,0 3 0 0,-2-3 0 0,0 5 0 16,0-5 0-16,1 3 0 0,1 0 0 0,0-2 0 16,2 1 0-16,-4 2 0 0,-3 0 0 0,-1 0 0 15,0 1 0-15,-1-3 0 0,0 1 0 0,2 1 0 16,0-4 0-16,-2 6 0 0,3 1 0 0,0 0 0 15,0 1 0-15,-1 0 0 0,-1-2 0 0,0 2 0 16,-3-1 0-16,-1 0 0 0,-7-1 0 0,1 1 0 16,2-1 0-16,-2-3 0 0,3 4 0 0,-1 2 0 15,2 3 0-15,-3-1 0 0,-2-3 0 0,-4 1 0 16,-5 2 0-16,2 4-160 0,1-5 160 0,2 1 0 0,2-2 0 16,-1 2 0-16,0 1 0 0,-1 1 0 0,-2-2 0 15,-2 2 0-15,-2-2 0 0,2 2 0 16,0-1 0-16,3 1 0 0,3-1 0 0,-1 4 0 0,0 0 0 15,-2 2 0-15,-5-4 0 0,1 1 0 16,0 3 0-16,2-1-128 0,2 4 128 0,-1-3 0 0,1 2 0 0,-4 1 0 16,-1-1 0-16,-4 2 0 0,-1 0 0 0,1-1-128 15,0 1 128-15,4 5 0 0,4 4 0 0,-3-1 0 16,-2-3 0-16,-4 1 0 0,0 3 0 0,0 0-128 16,1 2 128-16,3 3 0 0,0-3 0 0,-1 5-128 15,-3-1 128-15,-1 3 0 0,-3-3 0 0,1 5 0 16,2-1 0-16,2 2 0 0,1 1 0 0,-3 1-128 15,0 0 128-15,-2 0 0 0,-2 0 0 0,1 0 0 16,1 1 0-16,6 3 0 0,-1 1 0 0,1 3-128 0,-5 1 128 16,0 1 0-16,-2-1 0 0,0 2 0 0,1 3 0 0,4 2 0 15,-1 0 0-15,1 2 0 0,-2-4 0 0,0 1 0 16,-3 0 0-16,2 1-128 0,2 2 128 0,3 2 0 16,-1 1 0-16,1 4 0 0,-3-3 0 0,1 4 0 15,0 2 0-15,1-3 0 0,2 2 0 16,2-3 0-16,3 3 0 0,-1-2-128 0,-3 3 128 0,2-2 0 15,1 0 0-15,2 0 0 0,2 2 0 0,2-3 0 16,0 1 0-16,1 2 0 0,3 6 0 0,-2-1 0 16,-3-6 0-16,0 4 0 0,-1 4 0 0,1 0 0 15,2 0 0-15,0 0 0 0,-1-2 0 0,2 3 0 0,2 1 0 16,-1 1-128-16,-1-1 128 0,-1 2 0 0,0-1 0 16,2 0 0-16,0 2 0 0,4 0 0 0,-1 2 0 0,0 3 0 15,0-6 0-15,1 2 0 0,0 1 0 16,-1-3 0-16,2-1 0 0,-1 1 0 0,-2-3 0 0,4 1 0 15,0 1 0-15,2 3 0 0,2 1 0 0,-1-3 0 16,0 1 0-16,0-2 0 0,5 1 0 16,-1 1 0-16,2 0 0 0,-2 1 0 15,3 0 0-15,0-2 0 0,-2-2 0 0,3 2 0 0,0 0 0 0,3 3 0 16,0-2 0-16,-1 2 0 0,0 0 0 16,-1 0 0-16,1 1 0 0,1 3 0 0,1-4 0 15,-2 4 0-15,4-3 0 0,-5 3 0 0,-4-4 0 0,0 2 0 16,3-3 0-16,1 1 0 0,-2 2 0 0,1-3 0 15,1 0 0-15,2-1 0 0,0 0 0 0,0-1 0 16,1 3 128-16,2 2-128 0,-2-5 160 0,4 0-160 0,0 7 0 0,1-6 0 16,0 2 0-16,0 0 0 0,2-4 0 15,-2 2 0-15,1 3 0 0,1-1 0 0,0-4 0 0,1-1 0 16,-2 2 0-16,2 1 0 0,1 1 0 0,1-1 0 16,-1 0 0-16,3 3 0 0,-1-3 0 0,2 0 0 15,1 1 0-15,1-1 0 0,2-2 0 0,-1 0 0 16,0-1 0-16,0 3 0 0,1-2 0 0,0 0 0 15,-1 3 0-15,0-2 0 0,-2-1 0 0,2 0 0 16,-1 0 0-16,-1 1 0 0,0 1 0 0,0-2 0 16,3-2 0-16,-1 2 0 0,1-2 0 0,-1-1 0 15,1 0 0-15,-1-1 0 0,2 0 0 0,0 1 0 16,-1-4 0-16,2 2 0 0,1 0 0 0,2 1 0 0,-1-4 0 16,2 1 0-16,0 2 0 0,0-2 0 0,1 4 0 0,-1-5 0 15,0-2 0-15,1 1 0 16,0-3 0-16,2 3 0 0,-3-5 0 0,2 5 0 0,-1-2 0 0,2 1 0 15,-2 0 0-15,2-1 0 0,-2-7 0 16,-1 0 0-16,1 1 0 0,0-2 0 0,2-1 0 0,-1-2 0 16,-1-1 0-16,2-1 128 0,0 3-128 0,2-8 0 15,0-9 0-15,0 0 0 0,0 0 128 0,0 0-128 16,0 0 0-16,0 0 0 0,0 0 128 0,0 0-128 16,0 0 0-16,0 0 128 0,2-15-128 0,-2-2 0 15,-2-1 128-15,2 0-128 0,0-1 0 0,-1-4 0 16,-1-1 0-16,2-2 128 0,0-2-128 0,0-2 0 15,-2 1 0-15,2-3 0 0,0-2 0 0,4-1 0 0,-1-1 0 0,0-2 128 16,-1-7-128-16,2 0 0 16,2-4 0-16,-1 0 0 0,3-5 0 0,-1 1 0 0,-2 0 0 15,3-1 128-15,2-1-128 0,2 1 0 0,-1-2 128 0,3 0-128 16,0 0 0-16,1-1 144 0,-1-3-144 0,4 2 0 16,0 0 0-16,0-3 0 0,2 2 0 0,-1 0 0 15,3-2 0-15,-1-1 0 0,0-4 0 0,0 4 0 16,1-5 0-16,-2 4 0 0,2 2 0 0,-1 1 0 15,2-5 0-15,3 3 0 0,-1-4 0 0,2 2 0 16,1 5-144-16,2 0 144 0,1-1 0 0,-2 2 0 16,-1 0 0-16,-1-4 0 0,2 3 0 0,-1-2 0 15,1-5 0-15,2 2 0 0,0 2 0 0,1 2-128 16,-3-5 128-16,1 6 0 0,1-4 0 0,2 3 0 16,3-2 0-16,2 2 0 0,-1 3 0 0,0-2 0 0,0 0 0 15,1 1 0-15,0 0 0 0,0 0-128 0,0-1 128 0,0 1 0 16,2 1 0-16,2 1 0 0,0 0-128 0,1 0 128 15,0 3 0-15,0 0 0 0,3 4-128 0,-3-1 128 16,-2-2 0-16,2 3 0 0,2-1 0 0,-1 4 0 16,2-1 0-16,4 3-128 0,-1-1 128 0,3 3 0 15,2 3 0-15,-1-2 0 0,0 1-128 0,-1-1 128 16,1-4 0-16,0 4 0 0,-1 1 0 0,4 2 0 16,1 1 0-16,0-2 0 0,-1 1 0 0,-1-1 0 15,-3 1 0-15,2 3 0 0,0 2 0 0,1 3 0 16,-2 0 0-16,3-1-128 0,1 3 128 0,2-1 0 15,1 3 0-15,-2 0 0 0,-1 2 0 0,0-1 0 0,1 3 0 16,1 2-128-16,4-2 128 0,1 2 0 0,3-1 0 16,-3 2 0-16,0 1 0 0,0 1 0 15,-1-5 0-15,1 3 0 0,3-1 0 0,0 3 0 0,1 3 0 0,-2 0 0 16,-1 0 0-16,2 0 0 0,-1 2 0 0,2 3 0 16,0-4 0-16,2 1 0 0,0 1 0 0,-3-2 0 15,-1 2 0-15,-1 3 0 0,1-2 0 0,2 2-128 16,2-2 128-16,0 3 0 0,-4-5 0 0,-2 6 0 15,0 5 0-15,-2-3 0 0,-1-3 0 0,3 4 0 16,2 0 0-16,1 1 0 0,1 2 0 0,-3 1 0 16,-7 1 0-16,3 3 0 0,1-2 0 0,2 2 0 15,1-1 0-15,2 3 0 0,-2 2 0 0,-2-2 0 16,-3 3 0-16,-1-2 0 0,2 2 0 0,0-1 0 16,2 2 0-16,0 3 0 0,-1-3 0 0,-2 1-128 0,-2-1 128 0,1-2 0 15,-4 1 0-15,1 1 0 0,0 1 0 16,3 5 0-16,3-1 0 0,0 0 0 0,-2-4 0 15,-3 4 0-15,-3 0 0 0,0 1 0 16,2-2 0-16,1 3 0 0,1-1 0 0,0 3 0 0,1 1 0 0,-2-1 0 16,-1-3 0-16,-2 2 0 0,0 4 0 0,-2 0 0 15,-1-3 0-15,2 3 0 0,3 2 0 0,0-2 0 16,-4 1 0-16,0 2 0 0,-1-3 0 0,-3 1 0 16,-2 3 0-16,1-2 0 0,0 6 0 0,-2-1 0 15,-2-1 0-15,6 2 0 0,0 2 0 0,0-1 0 16,2-3 0-16,-5 4 0 0,-2 1 0 0,1-1 0 15,-1-1 0-15,2-3 0 0,0 3 0 0,0 0 0 16,1 1 0-16,1 1 0 0,2 3 0 0,-3-3 0 0,-2-2 0 16,0 1 0-16,-3 0 0 0,-1 2 0 0,-2 0 0 15,0 3 0-15,2 2 0 0,1 0 0 0,0-2 0 0,0 1 0 16,0-3 0-16,0 5 0 0,2 1 0 0,-4-1 0 16,-2 1 0-16,-1 1 0 0,-2-1 0 0,1 1 0 15,1 4 0-15,-3 0 0 0,0-2 0 0,1 2 0 16,-2-5 0-16,0 3 0 0,2 2 0 0,1 0 0 15,-2 2 0-15,-1-3 0 0,0-2 0 0,-1 0 0 16,-4 5 0-16,0-1 0 0,-1-3 0 0,2 2 0 16,-2-2 0-16,-1 2 0 0,1-2 0 0,-4 2 0 15,1 2 0-15,0 1 0 0,-2-2 0 0,2 3 0 16,-1 0 0-16,0 1 0 0,0 0 0 0,0 0 0 0,-2 2 0 16,5-2 0-16,-6-3 0 0,0 4 0 0,1-1 0 0,-1 1 0 15,0 0 0-15,-2 2 0 0,-1-2 0 0,3 1 0 16,-5-2 0-16,3-1 0 0,-2 0 0 0,1-2 0 15,1 0 0-15,-2 1 0 0,0 0 0 0,0 2 0 16,-2-2 0-16,0-2 0 0,-1 2 0 0,-2-1 0 16,1-3 0-16,-3 2 128 0,1 2-128 0,-1-2 0 15,-2-1 0-15,-2 1 0 0,2-1 128 0,-2-1-128 16,2 4 0-16,1-5 0 0,-3 2 0 0,0 1 0 16,-1-8 0-16,1 6 128 0,-1 1-128 0,0 1 0 15,-2-3 0-15,1 1 0 0,-2-2 0 0,-1 1 0 16,0 0 0-16,-1 0 0 0,-2-3 0 0,1 0 0 15,-1-3 0-15,-1-1 0 0,2 2 128 0,-1-1-128 0,-1 0 0 16,1-2 0-16,0 0 0 0,-1 0 0 0,-1-3 0 16,1-1 0-16,1-3 0 0,-1 1 0 0,1 4 0 0,-1-4 128 15,1-6-128-15,0 3 0 0,1-4 0 0,0 1 0 16,0 2 0-16,0-6 0 0,1-2 128 0,1 1-128 16,0-1 0-16,0-3 144 0,1-2-144 0,3 0 0 15,-4-5 0-15,0-9 0 0,3 11 0 0,-3-11 0 16,0 0 0-16,0 0 0 0,6 8 128 0,-6-8-128 15,0 0 128-15,8 1-128 0,-8-1 0 0,11-2 0 16,-2-3 128-16,-1-2-128 0,-2-4 128 0,2-6-128 16,2-2 192-16,0 0-64 0,-1-4-128 0,0-2 0 15,0 0 0-15,-2-6 0 0,0-1 0 0,-3-2 0 16,2-3 0-16,-1-5 0 0,-1-6 0 0,-2 0 0 16,-2-3 0-16,0-4 0 0,-1-5 0 0,-1-1 0 0,-2 2-128 0,0-5 128 15,-2 0 0-15,0 0-144 0,-1-9 144 16,-1 2 0-16,-1-1-176 0,-2-2 176 0,-2-4-160 0,-1 1 160 15,0-6-128-15,-1 1 128 0,-2-4 0 0,0 2-144 16,-2 1 144-16,0-3 0 0,-1-3-144 0,-1 2 144 16,-3-2 0-16,1 1-144 0,0-2 144 0,-1 1 0 15,1-1 0-15,-3-2 0 0,0 2 0 0,-2-2 0 16,-1-2-128-16,-3 3 128 0,-1-3 0 0,-3 2 0 16,1-2-176-16,-2 4 176 0,-1 2-160 0,-2 3 160 15,1 1-160-15,-1-1 160 0,0 1-160 0,-4 0 160 16,-4 8-160-16,-3-3 160 0,-2 2-160 0,0 0 160 15,-1-3-128-15,-1 3 128 0,0 2 0 0,0 0-144 16,0-2 144-16,-2 1-160 0,-5 1 160 0,1 0-160 16,-4 3 32-16,-1 1 0 0,0 1 0 0,1 2 0 15,0 6-48-15,-6-2 0 0,-7 0 0 0,1 3 0 0,-5-2 176 16,0 5-128-16,-1 3 128 0,-2 2-128 0,-3 1 128 16,-2 1-128-16,-3 5 128 0,3-1-128 0,2 5 128 0,-4-1 0 15,-8 2-144-15,3 3 144 0,-1 1-144 0,2 4 144 16,6 4-192-16,-5 2 192 0,-7-2-176 0,3 5 176 15,5-3-160-15,-3 4 160 0,2 3 0 0,-3 1-144 16,-2 1 144-16,3 5 0 0,3 4 0 0,-3 1 0 16,-2 1 0-16,0 3-128 0,-1-1 128 0,3 3 0 15,4 2 0-15,-3 2-128 0,-5 3 128 0,2-1 0 16,4 3 0-16,7 3 0 0,-1-1 0 0,0 3 0 16,-4 4 0-16,4 0-128 0,3-2 128 0,2 0 0 15,1 1 0-15,-3 3 0 0,-2 1-144 0,0-1 144 16,2-1-160-16,2 2 160 0,3 5-176 0,-7-1 176 0,-5-2-192 0,6 2 192 15,1 5 0-15,2-1-128 0,1 1 128 0,-3 4 0 16,-1-1 0-16,3 0 0 0,5 1-128 0,3 3 128 16,-1 5 0-16,0 2 0 0,-2-3 0 0,2-1 0 15,-1 1 0-15,4 2 0 0,1 4 0 0,1-2 0 16,3 0 0-16,-3-2 0 16,-1-2 0-16,0 1 0 0,1 0 0 0,4 0 0 0,-2 0 0 0,3 5 0 15,-2-1 0-15,0 2 0 0,-3-4 0 0,5 1 0 16,3 3 0-16,1 1 0 0,1-3 0 0,1 5 0 15,0 0 0-15,0 0 0 0,1-1 0 0,3 3 0 16,1-2 0-16,2 1 0 0,2 1 0 0,0 2 0 16,2 1 0-16,3-2 0 0,2-2 0 0,-1 4 0 15,0 1 0-15,3-1 0 0,-2-3 0 0,6 2 0 0,1 1 0 16,2-2 0-16,2-3 0 0,0 1 0 16,-1 0 0-16,4 0 128 0,-1-1-128 0,4-1 0 0,0 2 0 0,-3 3 128 15,-2 3-128-15,2 0 0 0,0 1 128 0,0-1-128 16,-3-1 0-16,2-1 144 0,1-2-144 0,0 2 0 15,1 2 0-15,-2-2 0 0,0 1 0 0,0 0 128 16,0-1-128-16,-1 1 0 0,0 0 0 0,0-1 0 16,0 0 128-16,0-1-128 0,-1-1 0 0,-2 3 0 15,3 0 0-15,2-1 0 0,0 0 0 0,2-1 192 16,3-1-192-16,2 1 192 0,1-2-64 0,2 0 0 16,2 1 0-16,0-1 0 0,-3-4 0 0,4 1 0 15,2 2 0-15,0-6 0 0,2 1-128 0,2-1 192 16,0 2-192-16,1-5 192 0,-1-2-192 0,2 2 160 0,1-2-160 15,2-1 160-15,-1 1-160 0,3-5 160 0,0-1-160 0,0-1 160 16,-3-2-160-16,6 2 160 0,-2-4-160 0,1-1 160 16,-1-1-160-16,2-1 128 0,-1 0-128 0,1 0 128 15,-2-4-128-15,0-3 128 0,2 1-128 0,-1-2 128 16,-1 0-128-16,2-2 0 0,-2 2 144 0,3-2-144 16,-2-2 0-16,1-1 0 0,-1 1 0 0,3-3 128 15,0-10-128-15,-2 12-160 0,2-12 160 0,0 0-208 31,0 0-1568-31,0 0-304 0,0 0-64 0</inkml:trace>
  <inkml:trace contextRef="#ctx0" brushRef="#br3" timeOffset="204720.35">17554 13933 21183 0,'0'0'1888'0,"0"0"-1504"0,0 0-384 0,12 0 0 15,-12 0 0-15,12 1-240 0,4-1 48 0,0 3 0 16,2-1 336-16,1 1 80 0,1 1 16 0,6-2 0 16,2-1-112-16,2 2-128 0,2-3 176 0,2 1-176 15,3-1 256-15,0 1-48 0,-1 2-16 0,2-3 0 0,2-3 128 16,4 2 0-16,-4 2 16 0,4 1 0 16,0-2 176-16,4 0 48 0,5-2 0 0,0 2 0 0,2 2-32 0,0-2 0 15,-2 0 0-15,0 1 0 0,3-1-16 16,0 3-16-16,2 2 0 0,3-3 0 0,3-1-48 0,1-1 0 15,-8-1 0-15,4 1 0 0,1 3-64 0,2-3-32 16,1 0 0-16,3 1 0 0,3 3-176 0,-1-2-48 16,-5-2 0-16,1 0 0 0,2 0-128 0,-1 2 0 15,4 1 0-15,0 0 0 0,2-4 0 0,1 1 0 16,-3 0 0-16,-1 1 0 0,1 0 128 0,4-1-128 16,4-1 0-16,-2-2 128 0,-2 5-128 0,1-2 0 15,2-2 0-15,1 1 0 0,0-3 176 0,2 3-48 16,-1 0-128-16,-1 1 192 0,0-3-48 0,-2 2-16 0,-1 0 0 15,3 1 0-15,3 2-128 0,-1-2 160 16,-1-2-160-16,0 2 160 0,0 0-160 0,4 0 0 0,3 0 144 16,-4 0-144-16,-4-4 0 0,0 1 0 0,4 1 0 0,1 1 0 15,-1-3 0-15,1 1 0 0,-7 2 0 0,-2-2 128 16,-3 1-128-16,1 2 0 0,0 2 0 0,2 1 0 16,0-2 0-16,-5 2 0 0,-6-3 0 0,1 2 0 15,-1 1 128-15,2 3-128 16,2 1 128-16,-1-2-128 0,1-2 128 0,-4 0-128 0,-3-3 128 0,2 1-128 15,0 1 0-15,1 0 128 0,1-2-128 0,2 3 0 16,2 3 0-16,-2-4 0 0,-6 1 0 0,3-2 128 16,-2-1-128-16,4 2 0 0,3 1 0 0,2-1 0 15,-1-4 0-15,0 2 0 0,-7 0 0 0,3-1 0 16,2-1 0-16,2 0 144 0,1 2-144 0,0 0 0 16,-2 2 224-16,-3-2-64 0,-3-2-16 0,-1 1 0 0,2-2 32 0,3 2 0 15,2 1 0-15,0 0 0 0,-2-4-48 16,-3 2-128-16,-3-1 192 0,-2 0-64 0,4-1-128 0,0-1 0 15,2 1 144-15,1 1-144 0,0 2 0 0,-3 0 0 16,-2-1 0-16,-2 1 128 0,1 1-128 0,-1 1 0 16,0 2 0-16,4-2 0 0,0-1 0 0,-1 2 0 15,-3-1 0-15,-2-1 0 0,0-3 0 0,-2 2 0 16,-2 0 0-16,1 1 0 0,0 1 0 0,4-1 128 16,-1 0-128-16,-1 0 0 0,-5 0 160 0,-1 3-32 15,0 0-128-15,1 1 192 0,1-3-192 0,0 2 176 16,1 0-176-16,1-2 160 0,0 1-160 0,0 1 0 15,-5-2 0-15,0 0 128 0,-4 2-128 0,1-3 0 0,-1 0 0 16,-1 2 0-16,1 2 0 0,-1-1 0 0,3-1 128 0,-2 0-128 16,0-2 0-16,-4-2 0 0,-3 2 0 0,-3-1 0 15,-4 0 0-15,2 0 128 0,-2-1-128 0,-3 2 0 16,-3 0 0-16,1 2 0 0,-2-2 0 0,-2-2 0 16,-2 2 0-16,0 3 0 0,-1 1 128 0,0-2-128 15,-1 1 0-15,0-2 0 0,1 2 0 0,-3-1 0 16,-2-1 0-16,2 2 128 0,-1-2-128 0,0 2 0 15,0 2 0-15,-1-1 128 0,-1-3-128 0,0 3 0 16,1 0 0-16,-3 1 0 0,-1 0 0 0,1-3 0 16,-11-2 0-16,12 3 0 0,-3 1 128 0,-9-4-128 15,0 0 0-15,10 3 0 0,-10-3 0 0,0 0 0 16,0 0 0-16,0 0 0 0,0 0 0 0,0 0 0 0,0 0 0 16,0 0 0-16,-2 12 0 0,-3-2 0 0,-3-5 0 15,-2 1 0-15,-1 2 128 0,-3-4-128 0,-4 1 0 0,-1-1 0 16,-3-4 0-16,-3 0 0 0,-5 2 0 0,0 0 0 15,-2-4 0-15,0 4 0 0,-2-1 0 0,-3 3 0 16,-1 0 0-16,-4 1 0 0,1-2 0 0,-3 0 0 16,-6 2 0-16,-2-1 0 0,-4-4 0 0,-3 2 0 15,-2-5 0-15,-2 1 0 0,1 1 0 0,-3 1 0 16,-3 3 0-16,-5-2 0 0,-4-1 0 0,-4 0 0 16,0 0 0-16,1 4 0 0,-3-2 0 0,-3 1 0 15,-6-1 0-15,1-2 0 0,1-2 0 0,1 2 0 16,1 0 0-16,-4 0 0 0,-4 0 0 0,1-3 0 15,0-3 0-15,1 5 0 0,-2 4 0 0,-2-3 0 16,-2-3 0-16,3 0 0 0,3 2 0 0,-4 1 0 16,-4 0 0-16,-1-2 0 0,3-3 0 0,-1-1 0 0,4 9 0 15,-5-7 0-15,-5-1 0 0,3 1 0 0,2 3 0 0,-2-1 0 16,-4 1 0-16,1 0 0 0,3-2 0 0,2 2 0 16,2 1 0-16,-4-1 0 0,-7-2 0 0,2 2 0 15,4-4 0-15,-3 2 0 0,-3 2 0 0,-1-3 0 16,0 2 0-16,4 0 0 0,1 1 0 0,-2 0 0 15,-3 0 0-15,4-1 0 0,4 1 0 0,-6 0 0 16,-5-1 0-16,1 1 0 0,4 1 0 0,-1-2 0 16,1-2 0-16,-1 1 0 0,-1 2 0 0,0 0 0 15,2-1-144-15,2 2 144 0,0 0 0 0,1 0 0 16,4 0 0-16,-4 0 0 0,-2-1 0 0,1 0 0 16,2 0 0-16,1 1 0 0,3 2 0 0,-2-1 0 15,-3-2 0-15,4 0 0 0,0 0 0 0,3 1 0 16,-4 1 0-16,1-1 0 0,3-1 0 0,5 2 0 0,2 1 0 0,-1 0 0 15,-1-4 0-15,2 2 0 0,7 0 0 16,4 0 0-16,4 2 0 0,-3-4 0 0,0 1 0 0,1 0 0 16,1 1 0-16,5-1 0 0,-1-4 0 0,3 2 0 15,-2 1 0-15,2 0 0 0,1 1 0 0,2 0 0 16,4-2 0-16,2 1 0 0,0-2 0 0,2 3 0 16,2 1 0-16,0 0 0 0,1-3 0 0,0 2 0 15,4-1 0-15,2 1 0 0,3 0 0 0,2-2 0 16,3 1 0-16,2-2 0 0,3 7 0 0,-1-3 0 15,1-4 0-15,2 2 0 0,1 2 0 0,2 2 0 16,2-1 0-16,3-2 0 0,3-3 0 0,4 1 0 16,-1 3 0-16,4-1 0 0,2 0 0 0,1-2 0 0,2 1 0 15,2-1-160-15,2 1 160 0,1 0-208 0,1 0 80 0,8 2 128 16,0 0-288-16,0 0 64 0,0 0 16 0,0 0 0 16,-5-3-48-16,5 3 0 0,0 0 0 0,0 0 0 15,0 0 128-15,0 0 128 0,8-6-208 0,2 2 80 16,-10 4 128-16,14-1-128 0,0-2 128 0,-1 1-128 15,0 2 128-15,1 1 0 0,-2 0 0 0,2-2 0 16,0-1 0-16,3 0 0 0,1 1 0 0,1-182 0 16,0 362 0-16,-2-181 0 0,1 2 0 0,3-2 0 15,2 0 0-15,1-1 0 0,-1 2 0 0,-1 0 0 16,-1 1 0-16,2 0 0 0,1-2 0 0,2 1 0 16,2-1 0-16,2 0 0 0,1 0 0 0,0 2 0 15,2-3 0-15,4 1-128 0,1-2 128 0,4 1 0 16,1 1 0-16,3-2 0 0,0 1 0 0,1 1 0 0,0-1 0 15,0 2 0-15,-1-1 0 0,2-1 0 0,3-1 0 0,3 3 0 16,4 0 0-16,1-1 0 16,0 1 0-16,-2 0 0 0,0-2 0 0,4 3 0 0,-1-1 0 0,3 0 0 15,4 1 0-15,1 0 0 0,-2 0 0 0,-1-1 0 16,-1-1 0-16,1 1 0 0,-2 1 0 0,4 0 0 16,3 1 0-16,2-1 0 0,-3-1 0 0,0-2 0 15,0 2 0-15,2 0-128 0,0 1 128 0,3 0 0 16,2-1 0-16,-1 1 0 0,-4 0 0 0,2 0 0 15,0 0 0-15,4 0 0 0,2 1 0 0,-1-1 0 16,-1 0 0-16,-1 0 0 0,0-1 0 0,3-1 0 0,1 2 0 16,3 0 0-16,1-1 0 0,-2 0 0 0,0 0 0 15,-4 1 128-15,2 0-128 0,4 0 0 0,1-2 0 16,-1 2 0-16,-2-2 0 0,0-1 0 0,2 4 0 0,3-1 0 16,0-1 0-16,-3-1 0 0,-2 0 0 0,-1 2 0 15,0 0 0-15,5 0 0 0,3-1 0 0,-6 1 0 16,-4 1 0-16,1 1 0 0,2 0 0 0,3-1 0 15,4 1 0-15,-4-1 0 0,-2 0 0 0,-3-1 0 16,1 0 0-16,2 2 0 0,2-1 0 0,-1 0 128 16,-3-1-128-16,-2 0 0 0,-3 1 0 0,3 2 0 15,2 2 0-15,1-2 0 0,-2-1 0 0,-3-1 0 16,-4 1 0-16,-1 0 0 0,1 2 0 0,3 0 0 16,1-4 0-16,-2 0 0 0,-2 0 0 0,-3 0 0 15,-2 0 0-15,4-3 0 0,0 2 0 0,1 0 128 16,-1 1-128-16,-2-2 0 0,-3-1 0 0,1 1 128 0,-5 0-128 15,5 1 0-15,1-1 128 0,4 1-128 16,-2-3 0-16,-4 3 144 0,-6-2-144 0,3 1 0 0,0 1 0 16,2-2 0-16,-1 2 0 0,3-1 0 0,0 1 128 0,-5-1-128 15,-4-1 0-15,-2 1 0 0,0-1 0 0,-1 2 0 16,1 1 0-16,2 0 0 0,2-2 0 0,-2 2 0 16,-1-1 0-16,-5 0 0 0,-6-2 0 0,4 3 0 15,-2 2 0-15,0-2 0 0,-2 0 0 0,1 1 0 16,2 0 0-16,0 2 0 0,-1-2 128 0,-4 2-128 15,-3-1 0-15,0 1 0 0,-2-1 0 0,-1 1 0 16,-1 1 0-16,-1-2 0 0,-1-1 0 0,-1 2 0 16,0-1 0-16,0 4 0 0,1-3 0 0,-2-1 0 0,-1-1 0 15,-1 3 0-15,-1 1 0 0,-2-1 0 0,-4-2 0 16,4 2 0-16,-4 0 0 0,1 2 0 0,0-2 0 16,-2 2 0-16,-3-1 0 0,1-1 0 0,-2-1 0 0,1 3 0 15,-1 2 0-15,0-3 0 0,-1 0 0 0,2 2 0 16,-1-1 0-16,0 0 0 0,0 0 128 0,-1-2-128 15,0 0 0-15,-3 1 0 0,-1 3 0 0,1-5 0 16,-2 1 0-16,0 1 0 0,-2-1 128 0,0-1-128 16,-1-1 0-16,1 1 0 0,-2-1 0 0,0 2 0 15,-10-4 0-15,13 4 0 0,-1-2 128 0,0-2-128 16,-2 2 0-16,-1 0 0 0,2 2 0 0,0 1 0 16,-1-4 128-16,0 1-128 0,1-2 0 0,1 2 0 15,-1 0 0-15,1 0 0 0,-12-2 0 0,12 1 0 16,0 2 0-16,-1 2 0 0,-1-2 0 0,2-2 0 15,-2 0 0-15,0 0 0 0,-1 2 0 0,0-2 0 0,0 0 0 16,-9-1 0-16,9 2 0 0,-9-2 0 0,10 0 144 0,-10 0-144 16,0 0 0-16,10 2 144 0,-10-2 48 0,0 0 16 15,0 0 0-15,0 0 0 0,0 0-80 0,0 0-128 16,8 8 176-16,-8-8-176 0,0 0 176 0,0 0-176 16,0 0 160-16,0 0-160 0,0 0 128 0,0 0-128 15,0 0 0-15,0 0 0 0,0 0 128 0,0 0-128 16,2-9 0-16,-2 9 144 0,0 0-144 0,0 0 0 15,0 0 144-15,5-9-144 0,-1-4 0 0,0 4 0 16,1-1 0-16,-1 3 0 0,0-3 0 0,1 2 0 16,1-4 0-16,2 1 0 0,-1 1 0 0,1-4 0 15,-2 1 0-15,-1 0 0 0,1-2-128 0,-1 0 128 0,-2-3-128 16,0 0 128-16,-2-1-128 0,1-4 128 0,1-3-128 0,0 0 128 16,-3-3 0-16,1 4 0 0,2-5 0 0,-1 1-128 15,0-1 128-15,0-5 0 0,-1-2 0 0,3-3-128 16,-1-3 128-16,-1 1 0 0,2-5 0 0,-1 0-128 15,-1 0 128-15,1-3 0 0,-1 4 0 0,1 2 0 16,-2-5 0-16,0-1 0 0,1-6 0 0,-2 1 0 16,0 3 0-16,-2 0 0 0,0-3 0 0,-2-2 0 15,0 1 0-15,-2 1 0 0,-2-1 0 0,-1-3 128 16,-3-4-128-16,0-1 0 0,-1-4 0 0,1 0 0 16,-2 0 0-16,1-2 0 0,0-3-128 0,1 1 128 15,-1 1-208-15,-1-3 32 0,0 1 16 0,-3-1 0 16,0-2 160-16,-1 2-192 0,0 2 192 0,-1-1-192 15,-3-1 192-15,2 3 0 0,-2 1 0 0,-1 3-128 0,-1 3 128 16,-1 0 0-16,-1 0 0 0,-1-1 0 0,-4-2 0 0,-1 3 0 16,-2 1 0-16,-2 3 0 0,2-1 0 15,-2 3 0-15,0 0 0 0,-1 1 0 0,-3 0 0 0,1 1 0 16,-1 0 0-16,-3 0 0 0,-5 4 0 0,-3 0-128 16,-2 0 128-16,-1 1 0 0,1 3-176 0,-2-2 176 15,-1 3-208-15,2 1 80 0,0-3 128 0,-2 3-160 16,-5 3 160-16,-1 0-160 0,0-3 160 0,0 3 0 15,-1-1 0-15,3 4 0 0,3 2 0 0,-4 1-128 16,-4 1 128-16,-2-1 0 0,-3-1 0 0,3 0 0 16,1 1 0-16,1 2-128 0,0 4 128 0,-1 0 0 15,-3 4 0-15,-2 0 0 0,1-7 0 0,2 0 0 16,1 3 0-16,4 3 0 0,1 0 0 0,-2 4-128 0,-1 3 128 16,-2 0 0-16,-3-3 0 0,3 2 0 0,2 3 0 0,2-1 0 15,4-5 0-15,-1 5 0 0,-5 1 0 0,0 0 0 16,-3 1 0-16,2 2 0 0,1 0 0 0,2 4 0 15,4-5 0-15,-2 2 0 0,-2 2 0 0,0 4 0 16,-3-2 0-16,0 2 0 0,5-3 0 0,-2 4 0 16,2 4 0-16,0 1 0 0,-2 3 0 0,-2-1 0 15,-6 0 0-15,2-2 0 0,1 2 0 0,-1 1 0 16,2 0 0-16,-2 2 0 0,2 0 0 0,-3 0 0 16,-3 1 0-16,2-1 0 0,4 0 0 0,2 3 0 15,0 0 0-15,0 2 0 0,-1 1 0 0,-1-3 0 16,-2-1 0-16,4 3 0 0,3 0 0 0,2 3 0 15,2-4 0-15,0 5 0 0,-3-4 0 0,2 6 0 0,-5-3 0 16,1 4 0-16,2 0 0 0,1 4 0 0,1 1 0 16,2 1 0-16,1-2 0 0,-1 2 0 0,-3 1 0 0,1 0 0 15,-4 0 0-15,4-1 0 0,-1-4 0 16,1 4 0-16,1 0 0 0,-2 3 0 0,-1 3 0 0,0-3 0 16,-2-1 0-16,1 0 0 0,3 0 0 0,-1 3 0 15,0 4 0-15,1-2 0 0,-5 2 0 0,-1 3 0 16,-5-1 0-16,4 5 0 0,3 1 0 0,-1 2 0 15,-1-1 0-15,-1 3 0 0,-1 1 0 0,-3 1 0 16,-3-5 0-16,2 3-128 0,3 2 128 0,0-1 0 16,2 1 0-16,-3 3 0 0,0 2 0 0,-6-1-128 15,0 3 128-15,0 0 0 0,0-1 0 0,0 4 0 16,0 2 0-16,-4 1 0 0,-6-4 0 0,3 3 0 0,3 0 0 16,3 0 0-16,4 1 0 0,0-1 0 0,3 0 0 15,1-1-128-15,2 0-80 0,4 0-16 0,6 5 0 0,4-1 0 31,2 0-176-31,7 5-48 0,4 2 0 0,2 1 0 0,-1 0 48 0,2-1 0 0,2 1 0 0,-4 0 0 16,4 0 96-16,-1 2 32 0,2-1 0 0,1-4 0 16,2 1 80-16,-2 1 32 0,1-3 0 0,1 3 0 15,-1-4 160-15,1 1-160 0,1-2 160 0,-1 1-160 16,1-3 160-16,-1-2 0 0,-5-1 0 0,3-2 0 16,1 1 0-16,-1-2 0 0,0 1 0 0,4-3 0 15,1-2 0-15,1 2 0 0,4-1 160 0,2-2-160 16,1 0 144-16,1 4-144 0,3 0 128 0,1 1-128 15,0-4 128-15,4 3-128 0,1-1 128 0,1 2-128 16,2 1 128-16,2-2-128 0,-1-2 0 0,1 3 128 16,1-3-128-16,2 1 0 0,0-4 0 0,0-1 0 0,-1-3 0 0,1-1 0 15,1 1 0-15,0-7 0 0,-2 0-176 0,0-3 176 16,-2-3-128-16,2 1-8912 16,-2-6-1776-16</inkml:trace>
  <inkml:trace contextRef="#ctx0" brushRef="#br3" timeOffset="210876.64">28738 14099 25391 0,'0'0'1120'0,"0"0"240"0,0 0-1088 0,0 0-272 16,0 0 0-16,0 0 0 0,0 0 0 0,0 0 0 15,0 0 0-15,0 0 0 0,10 5 144 0,-10-5-16 16,0 0-128-16,12-3 192 0,0-1 32 0,-2 1 0 15,-10 3 0-15,12-11 0 0,-4-2-224 0,-1-1 0 16,0-1 0-16,0-2 0 0,-3 1 0 0,3-2 0 16,-2-1 0-16,0 0 0 0,3-4 256 0,-2-4 16 15,2 2 0-15,1-7 0 0,0 0-16 0,0 1-16 0,1-1 0 0,0-4 0 16,1-4 176-16,1-2 32 0,-3-2 16 0,0-1 0 16,0 0-224-16,-1-1-48 0,1 3-16 0,0-4 0 15,-1-1-176-15,0 1 0 0,-2 0 0 0,0 1 128 16,-1 0-128-16,2-3 0 0,-1-1 0 0,0 2 0 15,1-2 0-15,-2 1 0 0,-1-2 0 0,-2-1 0 16,3-4 0-16,-1 1 0 0,-1-1 0 0,-2 2 0 16,-1-1 0-16,-1-1 0 0,-1 0 0 0,0-2 0 15,-2-1 0-15,-1 3 0 0,-1 2 0 0,-2-2 0 16,-1-4 0-16,-2 4 0 0,0 4 0 0,-3-2 0 16,-1-1 0-16,-4 1 0 0,-4 8 0 0,-1-3 0 15,-1-1 0-15,-3-2 0 0,-7-4 0 0,4 2 0 16,0 1 0-16,1 0 0 0,-3 0-144 0,-1-2 144 15,0-1-368-15,0 3 48 0,1-1 0 0,-2 0 0 16,0-2-128-16,-3 1-32 0,-4 2 0 16,-4-1 0-16,-2 0 240 0,-1-2 48 0,2 1 16 0,0 3 0 0,0 2 176 0,0 1 0 15,2 0 0-15,-2 4 0 0,-3-6 128 0,-2 0 48 16,-3-1 16-16,2 1 0 0,1 4 0 0,0-4 0 16,2 0 0-16,-1 2 0 0,2 2-192 0,-2 0 192 15,-3 5-192-15,0-4 192 0,-4 2-192 0,4-3 0 16,-1 1 0-16,2 0 0 0,1-1 0 0,1 5 0 15,1 0 0-15,1 0 0 0,-2 1 0 0,-3 1-144 16,-4 2 144-16,1-2-160 0,1 2 160 0,0 1 0 16,0 0 0-16,1 2 0 0,3 2 0 0,-2 1-128 15,-5 4 128-15,-2-4 0 0,-3 0 0 0,2 2 0 16,1-1 0-16,1 1 0 0,2 3 0 0,1 1 0 16,-2 1 0-16,-3 4-128 0,-5 0 128 0,2 0 0 0,1-1 0 15,3 2 0-15,0 2 0 0,1 2 0 0,1-2 0 16,-6 1-128-16,-5 3 128 0,0 3 0 0,1-2-144 0,2 2 144 15,2 2-160-15,-2-1 160 0,-3 2-208 0,-2 0 80 16,-5 3-144-16,4-1-32 0,3-4 0 0,2 3 0 16,1 4 96-16,0-2 16 0,-7 1 0 0,-2-1 0 15,-3-2 192-15,0 3 0 0,4 6-160 0,-1 2 160 16,-3-3 0-16,-3 0 0 0,-3-1-144 0,-1 3 144 16,7-1 0-16,4 5 0 0,4 1 0 0,-4-1 0 15,-6 0 0-15,2-2 0 0,1 1 0 0,6 2 0 16,2 0 0-16,-1 1 0 0,-2-3 0 0,-2 2 0 15,-4 1 0-15,2-3 0 0,3 4 0 0,3 1 0 16,4 3 0-16,-7 1 0 0,-1 1 0 0,-1 1 0 16,1-1-160-16,1 1 160 0,1-1-128 0,1 2 128 0,-4 0-192 0,-1 2 64 15,0 2 0-15,3 0 0 0,4-3 128 16,2 1 0-16,1 3 0 0,0 1 0 0,0 5 0 16,-4-2 0-16,1 1 0 0,4-4 0 0,2 3 0 0,4-1 0 15,1 6 0-15,1 0 0 0,-4-2 0 0,1 4 0 16,-1-3 0-16,2 4 0 0,2-2 0 0,0 1 0 15,2 0 0-15,2 6 0 0,2 2 0 0,-3 3 0 16,-2-3 0-16,1 4 0 0,-1-1 0 0,3 3 0 16,3-4 0-16,2 3 0 0,-1 4 0 0,2-1 0 15,3-2 0-15,-2 0 0 0,-1-1 0 0,0-2 0 16,-2 3 0-16,2-2 0 0,1 0 0 0,4-2 0 16,-4-1 0-16,5 2 0 0,-3 6 0 0,5 1 144 15,0 1-16-15,1-1-128 0,-3-1 288 0,0 0-48 0,1 4-16 16,-1-1 0-16,3-1-32 0,2-1-16 15,3 2 0-15,1 0 0 0,1-1-176 0,1 2 0 0,1 1 144 0,1 0-144 16,1-2 160-16,1 3-32 0,0 2-128 0,2 2 192 16,-1-4-192-16,-2 0 0 0,2-1 0 0,-1 3 0 15,0-1 0-15,1 2 0 0,-1 0 0 0,3-3 0 16,0-1 0-16,1-2 0 0,1 0 0 0,1 0 0 16,0 1 0-16,1-1 144 0,0-1-144 0,0-1 192 15,0 1-48-15,0 1 0 0,1-1 0 0,-3 1 0 16,3-4 80-16,0 1 16 0,-1-2 0 0,-1 0 0 15,2 2-48-15,-1-3-16 0,-2-1 0 0,2 2 0 16,1-1-176-16,1-4 128 0,-1-3-128 0,1-2 128 16,2-2-128-16,2-1 192 0,1-1-192 0,3 1 192 15,-2-2-192-15,3-2 0 0,2-1 144 0,2 0-144 16,0-4 0-16,1 1 128 0,0-4-128 0,2 0 0 0,-1-3 0 16,3-3 0-16,0-2 0 0,4-6 0 15,1 0-1216-15,0-3-320 0,1 0-64 0</inkml:trace>
  <inkml:trace contextRef="#ctx0" brushRef="#br3" timeOffset="211786.46">17519 14008 23727 0,'0'0'1040'0,"0"0"240"0,0 0-1024 0,0 0-256 0,11 5 0 0,-1 0 0 16,3-2 160-16,2-1-16 0,3 3 0 0,4-1 0 15,2-1 240-15,4-3 32 0,1-3 16 0,9 3 0 16,4 4-80-16,1-5-16 0,0-5 0 0,2 3 0 0,-1 1-112 0,3 1-32 16,2-1 0-16,0-1 0 0,2 2-16 15,4 1-16-15,3 0 0 0,2-3 0 0,1-1-16 0,0 2 0 16,0-1 0-16,1 3 0 0,2-1 80 0,3 0 16 15,3-2 0-15,1 2 0 0,2-2-48 0,-2 2-16 16,0 0 0-16,3 0 0 0,2-1 48 0,4 1 16 16,2 1 0-16,-1-1 0 0,-2-2-240 0,1 1 128 15,0-1-128-15,4 3 0 0,4 1 128 0,-3-2-128 16,-3-3 0-16,0 3 144 0,-3 4-144 0,4 0 128 16,6-1-128-16,-3-1 128 0,-8-1-128 0,5 3 0 15,-2-1 0-15,5 2 0 0,0-2 0 0,-1 2 0 0,-2 0 0 16,-1-3 0-16,0-1 0 0,2 0 0 15,1 2 0-15,0-2 0 0,-1 0 192 0,0 0 0 0,1-2 0 16,3 2 0-16,1 0-64 0,-2 0 0 0,0-1 0 16,-1-2 0-16,1-2-128 0,4 3 128 0,-1 1-128 15,-1-1 128-15,-3 0-128 0,-1 1 0 0,-1-3 0 0,3 2 128 16,4 5-128-16,-4-2 0 0,-2-2 0 0,1 1 0 16,-1 3 0-16,2-2 0 0,4 3 0 0,-1-2 0 15,-2-3 0-15,-2 0 0 0,-1 1 0 0,8 1 0 16,-1-1 144-16,-2 1-144 0,-4 0 160 0,-2 3-160 15,-1 0 0-15,1 0 0 0,3 2 0 0,-3 1 0 16,-1-4 0-16,-2 5 0 0,-1 1 0 0,4 2-160 16,3-4 160-16,-2 0 0 0,-1 2 160 0,-4-4-160 15,-4 0 0-15,3 0 0 0,2-1 0 0,2 1-160 16,-1 4 160-16,-3-5 0 0,-6-5 160 0,-2 2-160 0,1 2 0 0,2 3 0 16,1 3 0-16,1-4 0 0,-2-4 0 15,-3 1 0-15,-2 0 0 0,0 2 144 0,0-2-144 0,4 1 0 16,2-3 0-16,-3 0 0 0,-2 0 0 0,-1-1 0 15,-2-2 128-15,2 2-128 0,1 1 0 0,2 1 0 16,3 2 144-16,-3-5-144 0,-5-5 272 0,2 3-16 16,0 1 0-16,3 2 0 0,0 1 64 0,1-1 0 15,-2-4 0-15,-3-2 0 0,-3 5 16 0,0-2 16 16,-1-4 0-16,0 6 0 0,1 3 16 0,-3 0 0 16,-2 2 0-16,-3-3 0 0,-6 0-192 0,-2 0-48 15,-1 1 0-15,-1-1 0 0,-3-1-128 0,0 4 0 16,-4-1-160-16,2 1 160 0,0 2 0 0,0 0-144 0,-2-5 144 0,-2 2 0 15,-4 1-336-15,-2-1 16 0,-4 1 0 0,-3-2 0 32,-2 1-2496-32,-3-1-480 0</inkml:trace>
  <inkml:trace contextRef="#ctx0" brushRef="#br3" timeOffset="-214147.08">23776 13829 10127 0,'-20'3'896'0,"9"0"-704"15,-2 1-192-15,1-3 0 0,0 0 256 0,-1 1 0 16,2-1 16-16,-2-1 0 0,-1 0-272 0,1 2 0 15,0 1 0-15,2 0 0 0,0-1 240 0,0 2 144 16,11-4 16-16,-10 4 16 0,-1-1 576 0,11-3 112 16,-9 6 32-16,9-6 0 0,0 0 0 0,0 0 0 0,-9 7 0 15,9-7 0-15,0 0-448 0,0 0-96 0,0 0-16 0,0 0 0 16,0 0-80-16,0 0-32 0,0 0 0 0,0 0 0 16,8-7 224-16,1-1 32 0,1-1 16 0,0-2 0 15,0-6-192-15,1-1-32 0,2 0-16 0,1-2 0 16,-1-5 64-16,3-1 16 0,2 0 0 0,4-2 0 15,-3-5-128-15,6 1 0 0,2-1-16 0,4-5 0 16,2 0-112-16,1-1-32 0,3 1 0 0,2-1 0 16,4-4-96-16,-2 3 0 0,1 2-16 0,-1-1 0 15,-3-7-176-15,-3 4 0 0,2 0 0 0,-2 0 128 16,-2 0-128-16,0-4 0 0,1 6 0 0,2-2 128 16,-1-3-128-16,1 5 0 0,1-2 0 0,-1 1 0 15,0 0 0-15,0 2 0 0,-3-3 0 0,0 1 0 16,-1-1 128-16,1-1-128 0,2 2 0 0,1 2 128 0,2-4 48 15,3 2 0-15,2 2 0 0,1 1 0 0,1 1-48 16,-1 1-128-16,1 1 192 0,-5 0-64 0,-4 1-128 0,1 2 0 16,1-1 144-16,-2 3-144 0,-5-2 0 0,2 1 0 15,1 3 0-15,0-1 128 0,-1 1-128 0,0 1 0 16,-1-2 128-16,-1 4-128 0,3-1 0 0,-4 1 0 16,-1-6 0-16,1 4 128 0,-4-3-128 0,2 1 0 15,-2 0 0-15,0-3 128 0,1 2-128 0,-2 2 0 16,1-4 0-16,-2 4 128 0,1 1-128 0,1 0 144 15,-1 3-144-15,1 0 160 0,-2-1-160 0,1 1 128 16,1 1-128-16,-3 0 128 0,-1 4-128 0,0-2 0 16,-4 2 0-16,3-1 128 0,-1 0-128 0,-1 1 0 0,0 0 0 15,1-2 128-15,-1-5-128 0,0 1 0 0,-1 0 0 16,2 1 0-16,4 1 0 0,-1-3 128 0,-4 0-128 0,2-1 0 16,0 3 0-16,2-1 0 0,0-3 128 0,0 1-128 15,-1 1 0-15,-2 5 0 0,1-1 0 0,0-1 0 16,-2-1 0-16,0 4 0 0,-1 1 0 0,0-2 0 15,-2-1 144-15,-1-1-144 0,-1-3 160 0,0 2-160 16,-1 4 0-16,1-1 0 0,0 2 0 0,-1 0 0 16,-1 2 0-16,0-1 0 0,-2 0 0 0,1 1 0 15,1 0 0-15,-2 4 0 0,0 3 0 0,-1-3 0 16,-1-1 0-16,-2 4 0 0,0-2 0 0,3 1 0 16,-2 0 0-16,0-3 0 0,4 0 0 0,-1 5 0 15,-1-1 0-15,-2 2 0 0,0-2 0 0,1 2 0 0,1-3 0 16,0 1-128-16,0 3 128 0,1 0 0 0,0-6 0 15,1 3 0-15,-2 2 0 0,1 2 144 0,0-1-144 0,-2 2 0 16,-2-4 0-16,-1 3-176 0,3 1 176 16,-8 5 0-16,8-4 0 0,-8 4 0 0,7-9 0 0,-7 9 0 15,0 0 0-15,0 0 0 0,6-5 0 0,-6 5 0 16,0 0 0-16,0 0 0 0,0 0 0 0,0 0 0 16,0 0 0-16,0 0 0 0,0 0 0 0,-11 6 0 15,-1 5 0-15,2-2 0 0,-4 2 0 0,1 2 0 16,-2-1 0-16,-1 4 0 0,-1 3 0 0,1 5 0 15,-2 1 0-15,-1 5 0 0,-4-3 0 0,-1 4 0 16,0 3 0-16,-2 3 0 0,-3 3 0 0,-2 0 0 16,2 1 0-16,-4-2 0 0,-4-2 0 0,-2 4 0 0,-3 5 0 15,0-2 0-15,-3 6 0 0,1 2 0 0,-3-1 0 0,0 1 0 16,1 1 0-16,-2-3 0 0,-2-1 0 16,-2 1 0-16,-1 1 0 0,-1 2 0 0,0 2 128 0,0-1-128 15,2 0 144-15,3-1-144 0,-1 2 192 0,1-4-192 16,4-2 176-16,-2-4-176 0,-3-1 160 0,0 2-160 15,-1 5 176-15,4-3-176 0,3-1 192 0,1 1-192 16,0 2 144-16,2-3-144 0,3 0 0 0,-2 3 144 16,-4-7-144-16,1 3 0 0,1-3 0 0,-1 3 0 15,-2-2 0-15,4 2 0 0,2-4 128 0,1 2-128 16,0-3 0-16,0 0 0 0,2 2 0 0,0-3 0 16,-3 0 0-16,3 1 0 0,0 1 0 0,2-3 128 15,-1-3-128-15,1 2 0 0,0-1 0 0,1-2 0 16,0-1 0-16,2 1 0 0,3-1 0 0,1-1 128 15,-2-2-128-15,1 0 160 0,1 1-160 0,1 2 160 16,-2-3-160-16,0-1 0 0,-1 2 0 0,-1 1 0 0,1-2 128 16,0-1-128-16,0 2 128 0,-2 0-128 0,-1-4 0 0,2 2 0 15,1 2 128-15,-1-1-128 0,2-1 0 0,3 1 0 16,-3-2 0-16,1-1 0 0,1 2 0 0,3 1 0 16,1-4 128-16,-1 2-128 0,0-6 0 0,2 1 0 15,2 2 0-15,1-1 128 0,-2 3-128 0,2-3 0 16,-1-1 0-16,0 0 0 0,2-1 0 0,1 3 0 15,-1-5 0-15,2 1 0 0,0 2 0 0,-1-1 0 16,0-5 0-16,2-1 0 0,1 1 0 0,0 0 0 16,1 1 0-16,0-4 0 0,0-3 0 0,1 1 0 15,1-5 128-15,3 1-128 0,0-1 0 0,7-8 0 16,-6 6 0-16,6-6 0 0,-6 4 0 0,6-4 0 0,0 0 0 0,0 0 0 16,0 0 0-16,0 0 0 0,0 0 128 0,1-14-128 15,1 0 0-15,2 4 0 0,1-4 0 0,5 0 0 16,1-2 0-16,0-2 0 0,3-3 0 0,3 2 0 15,0 2 0-15,4-6 0 0,0-8 0 0,6 1 0 16,2-1 0-16,2-2 0 0,0-3 0 0,4-2 0 16,2-4 0-16,-2 0 0 0,1 1 0 0,3-3 0 15,1 4 0-15,3-2 0 0,1-5 0 0,5 2 0 16,2-1 0-16,-1-1 0 0,-4 0 0 0,2-4 0 16,-1 1 0-16,2-1 0 0,0-1 0 0,1-2 0 15,-1-2 0-15,5 0 0 0,2 1 0 0,1-3 0 16,0-1 0-16,0-1 0 0,-1-1 0 0,3 1 0 15,-2 5 128-15,3 0-128 0,2-1 128 0,0 1-128 16,1 0 0-16,-5 3 0 0,-2 0 0 0,-1 1 0 0,-3-1 0 16,-3 1 0-16,0 3 0 0,0-2 0 0,3 0 0 0,0-1 0 15,-1-1 0-15,-1-1 0 0,2 4 0 0,-6-3 0 16,-4-3 0-16,5 0 0 0,0 5 0 0,4-1 0 16,1-1 0-16,5 0 0 0,0-4 0 0,0 2 0 15,-1 3 0-15,-1 1 0 0,-5 1 0 0,-1 1 0 16,-2 1 0-16,0 5 128 0,0 5-128 0,-1 0 0 15,-2 2 0-15,-2 0 0 0,-2 1 0 0,-3 4 0 16,-3 2 0-16,-2-2 0 0,-3 4 0 0,-2-1 0 16,-4 4 0-16,1-1 0 0,-1 0 0 0,-1 2 0 0,1-3 0 15,-1 4 0-15,-3 2 0 0,0 2 0 0,0-1 0 16,1 1 0-16,1 1 0 0,-2 0 0 0,-3 0 0 0,1 2 0 16,-1-1 0-16,0 2 0 0,-1 5 0 0,-2-3 0 15,-2 2 0-15,-1-2 0 0,-2 3 0 0,0 0 0 16,-3 3 0-16,-5 5 0 0,2-9 0 0,-2 9 0 15,0 0-144-15,0 0 144 0,0 0 0 0,0 0 0 16,0 0 0-16,-13 7-128 0,-1-2 128 0,2 5 0 16,0-1 0-16,-2 2 0 0,-3-1 0 0,-1 4 0 15,0 0 0-15,-1 4-128 0,-1-1 128 0,-2 2 0 16,-1 1 0-16,-1 3 0 0,-4 2 0 0,0 1 0 16,-3 4 0-16,-3 2 0 0,-3 2 0 0,-6 2 0 15,-4 1 0-15,-9 4 0 0,-2 3 0 0,-5 4 0 16,0 4 0-16,-1 1 0 0,-1-1 0 0,-4 1 0 0,-5 2 0 15,-2 1-128-15,-2 2 128 0,4 4 0 0,4-2 0 16,0 4 0-16,1-5 0 0,-4 5 0 0,-3-4 0 16,2 2 0-16,3 2 0 0,4 2 0 0,2-1 0 0,1-1 0 15,-1-1-128-15,4 0 128 0,-4-2 0 0,3 3 0 16,2-2 0-16,3 2 0 0,1-6 0 0,2 4 0 16,2-3 0-16,1-2 0 0,-3-2 0 0,3-1 0 15,-2 2 0-15,1 1 0 0,0-2 0 0,4 0 0 16,0-2 0-16,7 1 0 0,-1-2 0 0,0-4 0 15,0-2 0-15,0-3 0 0,-1 1 0 0,2-4 0 16,0 0 0-16,2-1 0 0,1-3 0 0,5-1 0 16,2-2 0-16,2-1 0 0,-3-1 0 0,5-3 128 15,1-1-128-15,2-3 0 0,-1 4 0 0,4-5 0 16,-3 1 0-16,1 0 0 0,0-3 0 0,1-2 0 16,-1 2 0-16,3-2 0 0,1-2 0 0,1-1 0 0,2 0 0 0,2-2 0 15,0-4 0-15,5 1 0 0,-3-3 0 0,5 1 0 16,0-4 0-16,7-5 0 0,-5 6 0 0,5-6 0 15,0 0 0-15,0 0 0 0,0 0 0 0,0 0 0 16,0 0 0-16,0 0 0 0,14-2 0 0,0-5 0 16,2-2-240-16,1-1-32 0,4-4-16 0,0 2 0 31,3-1-2416-31,-2-1-496 0,7-8-80 0,-14-2-32 0</inkml:trace>
  <inkml:trace contextRef="#ctx0" brushRef="#br3" timeOffset="-212743.47">25012 12415 11055 0,'0'0'976'0,"0"0"-784"0,-8-4-192 0,3-3 0 0,1 0 1056 0,4 7 160 16,-2-5 48-16,-1-2 0 0,2 0 80 0,0 1 32 16,2-3 0-16,-1 4 0 0,0 5-64 0,3-9-16 15,-2 3 0-15,-1 6 0 0,5-5-448 0,1 0-80 16,3 1-32-16,0 1 0 0,3 2-160 0,0 1-16 15,2 0-16-15,3 2 0 0,2 1-16 0,1 5 0 16,0 1 0-16,3 2 0 0,3-2-144 0,0 4-48 16,2 1 0-16,2 2 0 0,-1 6-96 0,1 2-32 15,2 3 0-15,1 1 0 0,2 1-80 0,1 6 0 16,1 2-128-16,1 0 192 0,-2-1-192 0,0 2 176 16,-7 1-176-16,1 3 160 0,-3-2-160 0,-2-1 128 15,0-1-128-15,-4 0 128 0,-2 3 64 0,-1-3 0 0,-1-1 0 0,-2 0 0 16,-2 0 96-16,-1 1 32 0,1 2 0 15,-2 0 0-15,1-3 0 0,-3-2 0 0,-4 0 0 0,1-2 0 16,1 0-32-16,0-2 0 0,-2 0 0 0,2-4 0 16,-2 2-96-16,-1-2-32 0,-2 2 0 0,1 0 0 15,-2-4 0-15,0 3 0 0,-2-2 0 0,0 2 0 16,-1-4-32-16,0 1-128 0,-1 1 192 0,-1-3-64 16,-1 1 0-16,2-1 0 0,-3-5 0 0,1-1 0 15,0 0-128-15,0-3 160 0,1-1-160 0,-2 1 160 16,-2-6-32-16,2 1 0 0,0-1 0 0,6-8 0 15,0 0 0-15,0 0-128 0,-9 4 192 0,9-4-64 16,-9-4 16-16,3 0 0 0,-1-2 0 0,3-4 0 16,2 2-144-16,-1-1 0 0,2 0 0 0,0-4 128 15,1 2-128-15,0-2 192 0,0-4-192 0,2-3 192 0,1-1-192 0,-1-1 0 16,2-1 0-16,1 0 0 0,0-4 0 0,0 1 0 16,2-2 0-16,-3 0 0 0,1-4 0 0,0 2 0 15,0-2 0-15,-3 2 0 0,-3-6 0 0,1 3 0 16,0-1 0-16,0-2 0 0,-1-1-160 0,-3 0 160 15,-1 0 0-15,0 2-144 0,0-2 144 16,-4 0 0-16,1-2 0 0,-2 2 0 0,1 3 0 0,-3-2 0 16,-2-1 0-16,-2 2-128 0,0-1 128 0,-2-1 0 15,-4-2 0-15,-1 1 0 0,-1-3-128 0,-2 4 128 16,-4 1-128-16,-1 1 128 0,-4-2-144 0,0 4 144 16,0 1-160-16,2 5 160 0,3 3-176 0,-2 3 176 0,-1-5-192 15,-3 7 192-15,5 5-144 0,-1 2 144 0,-1-1 0 0,-2 3-144 16,1-3 144-16,-3 4 0 0,0 0 0 0,2 3-128 15,-1-4 128-15,3 2 0 0,-1-1 0 0,5 5 0 16,3-1 0-16,1-1-128 16,-2 1 128-16,6 0 0 0,-1 0 0 0,3 1 0 0,2 0 0 0,3-1 0 15,2-1 0-15,0 0 0 0,1 4 0 0,2-1-128 16,1 1 128-16,8 2 0 0,-6-3 0 0,6 3 0 16,0 0 0-16,0 0-128 0,0 0 128 0,0 0 0 15,0 0-128-15,10 9 128 0,-1-2-128 0,4 1 128 16,2-1 0-16,3 3 0 0,-1-2 0 0,5 2-128 15,4-3 128-15,1 5 0 0,5-3 0 0,4 2 0 16,2 3 0-16,4 0 0 0,2 3 0 0,0 2 0 16,0 5 0-16,2-1 0 0,-3 0 0 0,2 5 0 15,-2-2 0-15,3 5 0 0,-1 4 0 0,5 2 0 16,-2 3 0-16,-1 2 0 0,-1-2 0 0,-5 2 0 0,-2 0 0 0,-3-2 0 16,-3-1 0-16,-3-1 0 0,-2-1 0 0,1 1 0 15,-1 0 0-15,-2-1 0 0,-5-1 0 0,1 0 0 16,-2 0 0-16,-1 1 0 0,-2-1 128 0,-1-1 0 15,0-1 0-15,-2 2 0 0,-3 1-128 0,-2 0 0 16,-4 0 0-16,0-2 0 0,-2 1 0 0,-5-2 192 16,-1 0-64-16,-4 1 0 0,-3 2 0 0,-3-1 0 15,-3-1 0-15,-2-3 0 0,-1-1 16 0,0 1 16 16,1-5 0-16,0 0 0 0,-4-3-160 0,1 0 192 16,2-4-192-16,1-3 192 0,2-3-192 0,2-3 0 15,4-2 0-15,-4-6 0 16,1-6-1696-16,-1-7-224 0,-3-3-32 0,-2-8-15008 0</inkml:trace>
  <inkml:trace contextRef="#ctx0" brushRef="#br3" timeOffset="-211600.7">23897 13672 7359 0,'-28'10'656'0,"9"-2"-528"0,0 2-128 0,0-2 0 0,1 0 960 0,0-1 176 15,1 3 16-15,-1-3 16 0,3-1-576 0,-1 0-112 16,4-2-32-16,-2-1 0 0,1-2-128 0,0 2-16 16,2 0-16-16,1 0 0 0,-3-1 32 0,1 0 0 15,2 2 0-15,1-1 0 0,-1 1 144 0,1 1 48 16,9-5 0-16,0 0 0 0,-9 3 448 0,9-3 80 16,0 0 32-16,0 0 0 0,0 0 32 0,0 0 16 15,0 0 0-15,8-8 0 0,6-3-272 0,0-3-48 0,2-3-16 0,2-1 0 16,0-2-208-16,2-3-64 0,5-7 0 15,0-1 0-15,2 1 32 0,6-6 0 0,4-7 0 16,6 0 0-16,4-6 96 0,5-1 32 0,3-4 0 0,-1-2 0 16,0-2-128-16,2 2-32 0,-3 0 0 15,3 1 0-15,2-1-224 0,2 4-48 0,0-1-16 0,-2 2 0 16,0 1-224-16,-5 2 0 0,-2-4 128 0,-2 5-128 16,2 1 0-16,0 2 0 0,2-5 128 0,2 0-128 15,2-2 0-15,-2-1 0 0,-2-3 0 0,1 1 0 16,-2-1 240-16,1 0-48 0,-2-1-16 0,5 2 0 15,0-1 0-15,4 2 0 0,-1-2 0 0,-1 4 0 16,-5 4-176-16,-5 3 0 0,-3-2 144 0,-2 4-144 16,-4 4 0-16,1 0 128 0,1-2-128 0,-1 6 0 15,1 1 0-15,0 0 0 0,-1-3 0 0,0 2 128 0,-4-2-128 16,3 2 0-16,-1-2 0 0,1 3 128 0,-3 4-128 16,2-4 0-16,-1-1 128 0,1-1-128 0,1 2 0 15,2 2 128-15,1-4-128 0,1 6 0 0,-1-1 0 0,-1 0 144 16,-3 2-144-16,-3-1 0 0,-1 4 128 0,-3-2-128 15,-1 3 0-15,0 0 0 0,-3-2 0 0,-1 3 0 16,-5 2 0-16,2-2 0 0,0 1 0 0,1 3 0 16,0 1 0-16,-1 1 0 0,0-5 0 0,1 3 0 15,0-1 0-15,-1-2 0 0,-2-1 0 0,0 2 0 16,-2-1 0-16,4 0 0 0,-3-1 0 0,0 2 0 16,-1-1 0-16,-1 4 0 0,0 1 0 0,-4-1 0 15,-1 0 0-15,-1 2 0 0,1 0 0 0,-1 5 0 16,-4-2 0-16,1-2 0 0,-1 0 0 0,2 2 0 15,-1 3 0-15,0-3 0 0,1 3 0 0,-2-3 0 0,-1-1 0 16,0 3 0-16,0 1 0 0,1-1 0 0,1 4 0 0,-3-3 0 16,2-1 0-16,1 0 0 0,-2 0 0 0,1 4 0 15,0 5 0-15,-1-2 0 0,1-1 0 0,0 1 0 16,-1 1 0-16,-7 3 0 0,8-3 0 0,-8 3 0 16,0 0 0-16,0 0 0 0,0 0 0 0,0 0 0 15,0 0 0-15,0 0 0 0,0 0 0 0,0 0 0 16,-4 15 0-16,-2-4 0 0,-3 2 0 0,-3 2 0 15,-4-1 0-15,-1 3 0 0,-1-1 0 0,-2 3 0 16,-5 3 0-16,-3 2 0 0,-3 5 0 0,-2-1 0 16,-4 2 0-16,-3 0 0 0,-5 1 0 0,-2 3 0 15,-1 0 0-15,-2 0 0 0,2 1 0 0,-2-1 0 0,1 0 0 16,4 1 0-16,5-3 0 0,0-4 0 0,1-2 0 16,4-4 0-16,4-2 0 0,3-2 0 0,2-3 0 0,5-2 0 15,4-3 128-15,6-6-128 0,11-4 128 16,0 0-128-16,-4-9 192 0,8-4-192 0,5-5 256 0,6-3-48 15,5-3-16-15,3-6 0 0,2 1-192 0,3 0 144 16,2-4-144-16,-1-3 128 0,0-3-128 0,2-2 0 16,2 1 0-16,-1 3 0 0,-3 2 0 0,1 2 0 15,1 4 0-15,1 1 0 0,-2 4 0 0,-2 2 0 16,-4 6 0-16,-4 3 0 0,-3 8 0 0,-4 1 0 16,-3 8 0-16,-10-4 0 0,0 0-144 0,-1 9 144 15,-6 5 0-15,-5 3 0 0,-5 0-352 0,-2 2 32 16,-3 3 16-16,1-2 0 15,0-2-1232-15,4-3-256 0,0 1-64 0,6-4-8688 16,2-4-1744-16</inkml:trace>
  <inkml:trace contextRef="#ctx0" brushRef="#br4" timeOffset="-205762.37">27327 10234 20271 0,'-22'-1'896'0,"11"1"192"0,-1 1-880 0,1 0-208 0,1 1 0 0,-1 1 0 16,4 2 960-16,-1 1 128 0,-1-4 48 0,0 2 0 15,0 0-384-15,9-4-80 0,-10 5-16 0,1-3 0 16,0-2 48-16,9 0 16 0,-10-1 0 0,0-1 0 16,-1-4-128-16,-1 3-16 0,1-2-16 0,-1-1 0 15,0-2-112-15,-1-1 0 0,-1-4-16 0,3-4 0 16,-3-2 128-16,1-3 16 0,1-4 16 0,3 1 0 16,1-7-80-16,0 0-32 0,0 0 0 0,1-3 0 15,-1-2-208-15,3-1-32 0,2-3-16 0,0 3 0 16,1 0-224-16,7 1 176 0,1 1-176 0,1 2 160 15,2 1-160-15,2-1 128 0,6 3-128 0,1 6 128 16,5 2-128-16,3 1 0 0,5 4 0 0,2 2 128 0,3 1-128 16,2 2 0-16,1 2 0 0,0 3 128 15,1 0-128-15,-3 4 0 0,1 2 0 0,-1 4 0 0,0 6 0 0,-2 2 0 16,-2 4-144-16,-4 5 144 0,-3 4 0 16,-2 6 0-16,-4 6 0 0,-3 3 0 0,-4 5-128 0,-3 4 128 15,-3 3 0-15,-3 1 0 0,-4 2 0 0,-4-1-128 16,-2-2 128-16,-2-1 0 0,-3-1 0 0,-2-3 0 15,-2-1 0-15,0-4 0 0,-4-3 0 0,-3-2 224 16,-2 0-64-16,-3-4-16 0,-2-4 256 0,-3 0 48 16,-2-4 16-16,-2 0 0 0,-2 1-96 0,-2-7-32 15,-4-4 0-15,0-3 0 0,-4-2-16 0,-1-3-16 16,1-2 0-16,2-3 0 0,3-7 16 0,2 0 0 16,3-4 0-16,1-3 0 0,2-5-80 0,3-7-16 15,1-5 0-15,5-7 0 0,2-3-80 0,3-7-16 0,3-4 0 0,4-1 0 16,4-3-128-16,6 2 128 0,4 2-128 0,6 5 128 15,4 3-128-15,4 3 0 0,3 3 0 0,8 2 0 16,-1 3 0-16,8 4-176 0,3 4 176 0,3 3-128 16,2-1 128-16,0 5-128 0,2 4 128 0,5 2-128 15,3 1 128-15,1 4 0 0,0 4-144 0,-1 1 144 16,-4 0 0-16,-1 5 0 0,-3 1 0 0,-3 3 0 16,-2 6-144-16,-1 5 144 0,-2 5 0 0,-1 2 0 15,0-1 0-15,-1 9-128 0,-2 3 128 0,-3 3 0 16,-4 6-208-16,-5-2 16 0,-4 5 0 0,-6-2 0 15,-2 1 48-15,-4 0 16 0,-4-2 0 0,-6-3 0 16,-2-3 128-16,-7-2 0 0,-6-3 0 0,-3-3 0 16,-4-2 0-16,-3-5 0 0,-1 3 0 0,-8-4 128 0,-1 1-128 15,-2 0 192-15,0-4-64 0,-4-3 0 16,-3-8 96-16,0 0 32 0,0-5 0 0,1-2 0 0,2-4 48 16,4-5 16-16,6-6 0 0,1-1 0 0,2-2-320 0,5-6 128 15,3-4-128-15,1-7 0 0,-3-6 192 0,5-6-192 16,3-6 192-16,2-4-192 0,5-2 128 0,3 2-128 15,5-1 0-15,4 3 0 0,4 2 0 0,7 2 0 16,3 5 0-16,6 2 0 0,2 4 0 0,5 3 0 16,4 6 0-16,3 1 0 0,-1 5-128 0,7 2 128 15,4 5 0-15,3 3-144 0,3 5 144 0,3 5-128 16,2 6 128-16,-3 4-128 0,0 4 128 0,-5 3 0 16,-4 5-144-16,-5 7 144 0,-4 2 0 0,-6 5-144 15,-3 4 144-15,-4 5 0 0,-4-1-272 0,-6 5 48 0,-4-3 16 16,-4 4 0-16,-2-3 32 0,-6-1 16 0,-6 0 0 0,-2-5 0 15,-5-1 160-15,-3-3 0 0,-4-2 0 16,-5-5 0-16,-3-2 160 0,-3-2-32 16,-3-5-128-16,-2 0 192 0,-3-4 112 0,1-4 16 0,0 1 0 0,0-7 0 15,2-5-96-15,2-2-16 0,4-5 0 0,1-3 0 16,1-5 48-16,5-7 16 0,3-8 0 0,2-4 0 16,3-5-128-16,5-9-16 0,4-6-128 0,6-2 192 15,1-5-192-15,7 2 0 0,7 0 0 0,4-1 0 16,6 4 0-16,4 4 0 0,6 7 0 0,2 5-160 15,2 4 160-15,0 4-128 0,4 7 128 0,0 3-128 16,3 9 128-16,4 2-128 0,0 6 128 0,4 5-128 16,1 5 128-16,-2 3-128 0,-1 6 128 0,-6 6-128 15,-1 5 128-15,-5 5 0 0,-8 3-144 0,-4 4 144 0,-6 2-176 16,-5 4 48-16,-4 6 0 0,-5 0 0 0,-6-1 0 16,-5 0 0-16,-6-2 0 0,-3-1 0 0,-7 0 128 0,-4-2 0 15,-4-7 0-15,-3-4 0 0,-2-3 0 0,0-4 0 16,-2-3 192-16,1-3-64 0,2-4-128 0,2-2 192 15,0-10-64-15,0-3 0 0,1-3 112 0,3-9 16 16,3-3 16-16,2-6 0 0,4-2-144 0,2-8-128 16,3-5 192-16,4-3-192 0,5-3 144 0,1-3-144 15,5-5 0-15,4-1 144 0,4-3-144 0,6 3 0 16,6 1 0-16,6 4 0 0,2 5 0 0,4 7-144 16,4 3 144-16,1 9-160 0,0 4 160 0,4 5-192 15,2 8 192-15,5 2-192 0,4 6 192 0,-1 6-160 0,1 8 160 16,0 7-160-16,-3 5 160 0,-3 4 0 0,-4 4-144 15,-5 3 144-15,-6 3 0 0,-7 8-144 0,-3-2 144 16,-8 0 0-16,-3 3-224 0,-5 0 64 0,-3-3 16 16,-6-6 0-16,-3-1 144 0,-6-3-160 15,-3-4 160-15,-3-3-160 0,-4-3 160 0,-2-5 0 0,0-4 0 0,-4-4 128 16,1-5 0-16,-1-2 16 0,0-8 0 0,3-4 0 16,4-5 80-16,0-4 16 0,1-3 0 0,3-7 0 15,6-8-96-15,3-2-16 0,5-4 0 0,3-7 0 16,4-6-128-16,5-3 0 0,4-3 144 0,3 1-144 15,6 1 0-15,4 2 0 0,2 2 0 0,6 8-128 16,3 7 128-16,5 8-192 0,2 4 192 0,2 6-192 16,0 6 192-16,1 2-160 0,1 7 160 0,-1 5-160 15,-3 9 160-15,-1 4-128 0,-1 6 128 0,-3 7-128 0,-3 2 128 16,-6 6 0-16,-3 3 0 0,-7 1 0 0,-6 7 0 16,-6-1 0-16,-6 2-128 0,-4 0 128 0,-6-3-128 0,-4 0 128 15,-2-3-128-15,-6 0 128 0,-3-6 0 16,-3-3 0-16,-2-3 0 0,-1-3 0 0,-3-7 0 0,0-3 144 15,-2-4-144-15,1-2 160 0,1-7-16 0,-1-4 0 16,6-2 0-16,0-8 0 0,3-4 32 0,5-5 0 16,2-5 0-16,7-5 0 0,5-7-176 0,2-7 128 15,3-5-128-15,2-5 128 0,3 0-128 0,6-1 0 16,2 0 0-16,8 1 0 0,3 4 0 0,5 1 0 16,3 0-128-16,4 10 128 0,4 9-128 0,2 5 128 15,1 8-160-15,0 3 160 0,0 7-160 0,-1 5 160 16,0 5-160-16,0 12 160 0,-1 2-144 0,-1 6 144 0,-2 4-128 15,-4 3 128-15,-5 4 0 0,-6 2-128 0,-7 1 128 16,-5 7 0-16,-6-1-128 0,-6 2 128 0,-5-3-128 0,-6-1 128 16,-3-5 0-16,-5-2 0 0,-3-3 0 0,-4-2 0 15,-4-3 0-15,-3-3 0 0,-3-2 0 0,-1-5 176 16,0-6 0-16,-2-1 0 0,1-10 0 0,2-2 0 16,0-5-16-16,6-5 0 0,6-7 0 0,2-5 0 15,2-7-160-15,6-6 160 0,5-3-160 0,6-8 160 16,2-4-160-16,6 0 0 0,4 2 0 0,4-2 0 15,6-3 0-15,4 3 0 0,0 4-160 0,7 4 160 16,6 3-160-16,3 5 160 0,4 7-160 0,2 8 160 16,3 5-160-16,1 7 160 0,0 6-160 0,1 3 160 15,-2 3-160-15,0 5 160 0,-3 7-160 0,2 8 160 16,-5 5-144-16,-2 6 144 0,-9 0-128 0,-3 3 128 16,-8 8-240-16,-7 1 48 0,-4 0 0 0,-8 0 0 0,-6-5 64 15,-5 1 128-15,-7-4-208 0,-4-3 80 0,-3 0 128 0,-4-3 0 16,-3-4 0-16,-4 1 128 0,-3-8 64 0,-2-1 0 15,-3-6 16-15,2-4 0 0,2-5 0 0,1-5 0 16,4-5 0-16,4-5 0 0,4-2-80 0,6-8-128 16,3-8 176-16,4-2-176 0,3-7 144 0,6-6-144 15,5-2 0-15,5-3 144 0,2-4-144 0,6 2 0 16,8-1-192-16,1 0 192 0,4 1-256 0,5 4 80 16,5 2 16-16,3 7 0 0,2 10 160 0,-1 5-160 15,4 6 160-15,-1 5-160 0,0 3 160 0,0 7-128 16,-1 7 128-16,-3 8-128 0,-2 7 128 0,-2 6 0 0,-3 0-144 15,-6 5 144-15,-9 3 0 0,-2 5 0 16,-3 1-144-16,-9 6 144 0,-5 1 0 0,-7 0 0 16,-1 1 0-16,-6-6 0 0,-3-2 0 0,-5-4 0 0,-3-2 0 15,-3-4 0-15,-4-4 0 0,-1-3 0 0,-2-6 128 16,1-4-128-16,3-4 256 0,2-4-32 0,3-5-16 0,4-8 0 16,4-1-64-16,2-8-16 0,4-6 0 0,3-3 0 15,5-10-128-15,3-6 128 0,3-2-128 0,3-3 128 16,2-6-128-16,5-1 0 0,0-2 0 0,8 2 0 15,2-1 0-15,3 2 0 0,-1 0-176 0,6 5 176 16,3 4 0-16,4 11-128 0,2 4 128 0,1 7 0 16,0 2-144-16,2 8 144 0,-1 6-160 0,-1 8 160 15,0 6-160-15,-4 5 160 0,-1 5-160 0,-4 5 160 16,-5 4-176-16,-2 5 176 0,-7 3-192 0,-5 4 192 0,-6 4-176 16,-6 1 176-16,-3 2-160 0,-4 2 160 0,-6-2 0 15,-5-2-144-15,-7-7 144 0,-4-4 0 16,-2-5 0-16,-1-3 0 0,-1-2 0 0,1-4 0 0,1-3 128 0,3-8-128 15,5-1 160-15,1-6-160 0,3-5 160 0,1-4-160 16,3-8 160-16,4-4-160 0,3-4 176 0,4-7-176 16,7-3 192-16,1-6-192 0,2-4 0 0,5-5 0 15,5-1 0-15,4 1 0 0,2-3 0 0,5 6 0 16,2-2-160-16,6 5 160 0,1 3-208 0,3 8 80 16,1 9 128-16,2 7-208 0,3 9 208 0,1 8-176 15,-3 3 176-15,0 11-160 0,0 7 160 0,-6 5 0 16,-1 4 0-16,-6 3-128 0,-4 3 128 0,-6 6 0 0,-8-1 0 15,-5 4 0-15,-6 2 0 0,-6-7 0 0,-3-1 0 16,-5-3-128-16,-6-6 128 0,0-2 0 0,-5-3 0 0,1-6 128 16,-2-3 0-16,3-7 16 0,-2-4 0 0,1-4 0 15,-1-8-144-15,2-5 160 0,-2-7-160 0,3-7 160 32,2-5-1328-32,4-5-272 0,6 1-48 0,4-5-11648 0,3-2-2336 0</inkml:trace>
  <inkml:trace contextRef="#ctx0" brushRef="#br4" timeOffset="-202947.95">27089 8707 5519 0,'0'0'496'0,"-8"-5"-496"0,1 0 0 0,7 5 0 15,-7-3 2544-15,7 3 400 0,-6-8 96 0,6 8 16 16,-4-8-1216-16,4 8-240 0,-1-9-64 0,1 9 0 16,0 0-176-16,0 0-32 0,0 0-16 0,0 0 0 15,4-7-288-15,-4 7-48 0,2-7-16 0,-2 7 0 16,0 0-224-16,0 0-48 0,0 0-16 0,0 0 0 15,0 0-96-15,0 0-32 0,8 7 0 0,-3 3 0 16,-5-10 32-16,8 13 0 0,-5 2 0 0,2 5 0 16,2 7-176-16,-2 2-16 0,-1 4-16 0,0 5 0 15,1 8-96-15,-2 2-16 0,1 4 0 0,0 3 0 16,1 2-128-16,-1 1-128 0,0 3 144 0,-2 1-144 16,0-4 128-16,-2-1-128 0,-2-2 0 0,1 1 0 0,0-5 144 0,-2-2-144 15,1 0 128-15,-1-7-128 16,-1 0 256-16,2-7-16 0,-1-4-16 0,1-2 0 0,-1 0 48 0,1-5 16 15,-1-1 0-15,3-2 0 0,-2-6-80 16,2-1-16-16,0 2 0 0,0-5 0 0,0-11-48 16,-2 8-16-16,2-8 0 0,0 0 0 0,-1 6-128 0,1-6 160 15,0 0-160-15,0 0 160 0,0 0-32 0,0 0 0 16,0 0 0-16,0 0 0 0,0 0-128 0,0 0 128 16,0 0-128-16,6-7 128 0,1-4-128 0,-1 3 0 15,-6 8 0-15,12-8 128 0,-2 3-128 0,2 3 0 16,2-1 0-16,3 1 0 0,1-2 0 0,2 0 0 15,2 0 0-15,2 2 0 0,1 2 0 0,2-1 0 16,1 1 0-16,-1-2 0 0,-1 1 0 0,2 0 0 0,5-2 0 16,-1 3 0-16,4 4 0 0,1-1 0 0,-1-2 0 15,6 0 0-15,2-1 0 0,-1 0 0 0,0-1 0 0,-1 1 0 16,-1-1 0-16,1 2 0 0,-1 0 0 0,3 0 0 16,-1-2 0-16,1 2 0 0,1 3 0 0,2 2 0 15,0 0 0-15,1-3 0 0,-2 2 0 0,-4 3 0 16,-4-3 0-16,0-1 0 0,-1 1 0 0,0 0 0 15,4 0 0-15,-1 3 0 0,2-2 0 0,0 2 0 16,1-1 0-16,-1-1 0 0,3 0 0 0,-2 2 0 16,-1-2 0-16,-3-2 0 0,0-4 0 0,0 0 0 15,0 2 0-15,2 0 0 0,0-1 0 0,1 1 0 16,-2 0 0-16,2-2 0 0,-1 0 0 0,-2 0 0 16,-3-3 0-16,0 2 0 0,-2 0 128 0,-2-3-128 15,-2 0 0-15,1 1 0 0,-2 1 0 0,1 2 0 0,-2-1 0 16,4-1 0-16,-3 2 0 0,2 2 0 0,-3-1 0 0,0-1 0 15,0 0 0-15,0 1 0 0,0 3 0 0,-2-2 0 16,1 0 0-16,0-2 0 0,0 2 0 0,-2-2 0 16,-3-2 0-16,-2 2 0 0,0 0 0 0,-2-2 0 15,-1 1 0-15,-2 0 0 0,0 1 0 0,-1 0 0 16,0 0 128-16,-1 0-128 0,-2 0 0 0,-1 1 0 16,-10-1 0-16,12 3 0 0,-1-5 0 0,-1 2 0 15,-10 0 0-15,11 4 0 0,-11-4 0 0,8 3 0 16,-8-3 0-16,0 0 0 0,11 4 0 0,-11-4 0 15,7 2 0-15,-7-2 128 0,0 0-128 0,0 0 0 16,0 0 0-16,0 0 0 0,0 0 0 0,0 0 128 0,0 0-128 16,0 0 0-16,0 0 192 0,5-11-64 0,-1-2 0 0,0-1 0 15,-2 3-128-15,0-2 0 0,-2-4 0 16,1-7 0-16,0-2 0 0,-1-6 0 0,-1 0 0 0,1-1 0 16,0-5 0-16,0-3 128 0,1-1-128 0,3-5 128 15,1 4-128-15,2-3 0 0,-1 3 0 0,3-3 0 16,2 2 0-16,2-2 0 0,0 4 0 0,1-4 0 15,0-2 0-15,2 3 0 0,1 1 0 0,-2 2 0 16,1 3-128-16,0-1 128 0,-1 0 0 0,2-2 0 16,0 1 0-16,0-1 0 0,-2 0 0 0,0 3 0 15,-1-1 0-15,2-3 0 0,-1 2 0 0,0 2 0 16,-1 2-128-16,1 0 128 0,-3 3 0 0,0 2 0 16,1 7 0-16,-1-1 0 0,-2 6-144 0,-1 1 144 0,-2 1 0 15,0 0 0-15,-2 0-128 0,0 6 128 0,0 2 0 16,-1-2-128-16,-2 6 128 0,0-2 0 0,-1 3-128 0,-1 5 128 15,0 0 0-15,0 0 0 0,-1-6-128 0,1 6 128 16,0 0 0-16,0 0 0 0,0 0 0 0,-7-7-128 16,0 4 128-16,7 3 0 0,-11 2 0 0,1 1 0 15,-1-1 0-15,-1 3 144 0,2-2-144 0,-1-2 0 16,-2 0 0-16,0 2-176 0,-3 1 176 0,1 2 0 16,-2-1 0-16,-1 0 0 0,-2 0 0 0,-3-3 0 15,0-2 0-15,-1 0 0 0,-3 2 0 0,-2 1 0 16,-4-2 0-16,0-1 0 0,-1 0 0 0,-3 0 0 15,-3-1 0-15,1 2 0 0,-4 1 0 0,0 2 0 16,-2 3 0-16,-2-4 0 0,-5 1 0 0,-2-1 0 0,1-4 0 16,-2 4 0-16,0 4 0 0,-1-1 0 0,2 3 0 15,1-1 0-15,1-3 0 0,-2-2 0 0,-4 1 0 16,1-1 0-16,-1-3 0 0,2 0 0 0,1 2 0 0,0 0 128 16,2-2-128-16,-1 1 0 0,1 0 0 0,-2 2 0 15,-1 1 0-15,0-3 0 0,-1-1 0 0,0 0 0 16,1-1 0-16,5 2 0 0,4 1 0 0,0 0 0 15,-1 0 0-15,2 2 0 0,3 1 0 0,-3-4 0 16,-2-4 0-16,2 0 0 0,3-2 0 0,1 5 0 16,0 4 0-16,2 0 0 0,2 2 0 0,1-2 0 15,1 1 0-15,-3 2 0 0,3-1 0 0,-1 0 0 16,0 0 0-16,0-1 0 0,-1 3 0 0,1 0 0 16,1-6 0-16,2 2 0 0,0 0 0 0,1 3 0 15,1 0 0-15,1 3 0 0,1-1 0 0,-1 0 0 16,-2-7 0-16,2 3 0 0,-3 0 0 0,1 2 0 0,-1-5 0 15,1 2 0-15,-1 1 0 0,3 0 0 16,1-3 0-16,0 0 0 0,4-1 0 0,-1 2 0 0,-2 2 0 16,3 3 0-16,4-3 0 0,0 0 0 0,-1-1 0 0,3-2 0 15,-1-1 0-15,2 2 0 0,-1 2 0 0,1 3 0 16,0-5 0-16,0 3 0 0,2-4 0 0,2 2 0 16,-2-2 0-16,2 1 128 0,1-2-128 0,-1 2 0 15,1 1-128-15,1 1 128 0,2-1 0 0,-1-2 0 16,4-1 0-16,0 2 0 0,8-3 0 0,-8 4 0 15,8-4 0-15,0 0 0 0,0 0 0 0,0 0 0 16,0 0 0-16,0 0 176 0,0 0-176 0,0 0 0 16,0 0 0-16,0 0 0 0,0 0 0 0,0 0 0 15,0 0 0-15,0 0 0 0,14 0 0 0,3 1 0 16,2 1 0-16,2 0 0 0,-1-1 0 0,2-1 0 0,3 0 0 0,1-1 0 16,3 1 0-16,2 0 0 0,-1 0 0 0,4 0 0 15,0 0 0-15,3 0 0 0,1-2 0 0,3 0 0 16,0 1 0-16,5-2 0 0,3-1 0 0,0 2 0 15,2-6 0-15,0 4 0 0,-2 2 0 0,2-1 0 16,1-3 0-16,3-3 0 0,1 0 0 0,1 0 0 16,2 5 0-16,-1 2 0 0,-1 1 0 0,-1-3 0 15,-1-3 0-15,0 4 0 0,-1-1 0 0,5 0 0 16,0 1 0-16,0 1 0 0,-4-1 0 0,-1 1 0 16,-3-7 0-16,0 1 0 0,0 2 0 0,0-3 0 15,-2 4 0-15,2-1 0 0,0 1 0 0,1-1 0 0,0-2 0 16,0 0 0-16,-2 2 0 0,-1-5 0 0,0 2 0 15,0-1 0-15,1 4 0 0,2-2 0 0,0 3 0 16,1 3 0-16,0-2 0 0,-3-2 0 0,0 0 0 0,-3 1 0 16,-4-5 0-16,2 4 0 0,-2-2 0 0,-1 3 0 15,-1 3 0-15,0-2 0 0,1-4 0 0,0 2 0 16,-2-4 0-16,-1 3 0 0,-1 3 0 0,-1-4 0 16,-1 0 0-16,-2-2 0 0,-1 6 0 0,1 0 0 15,1-5 0-15,-2 4 0 0,-1 3 0 0,-1-2 0 16,-1-1 0-16,-2 1 0 0,-2 0 0 0,1 0 0 15,0-1 0-15,-3 1 0 0,-4 1 0 0,-1 0 0 16,2-1 0-16,-4-1 0 0,0 3 0 0,-3-1 0 16,-1-1 0-16,-2 3 0 0,2 0 0 0,-4-1 0 0,-9 2 0 15,0 0 0-15,0 0 0 0,10 0 0 0,-10 0 0 16,0 0 0-16,0 0 0 0,0 0 0 16,0 0 0-16,0 0 0 0,4 8-144 0,-4-8 144 0,-2 14 0 0,1-1 0 15,0-2 0-15,-2 6-128 0,-3 3 128 0,-2 4 0 16,1-1 0-16,-2 8 0 0,-1 0 176 0,-2 7-176 15,-1 2 0-15,2 3 0 0,0 7-240 0,-2 4 80 16,0 5 160-16,-2 1 0 0,0-1 0 0,1 0 0 16,1 0 0-16,0 1 0 0,0-1 0 0,5-1 0 15,-3 1 0-15,3-3 0 0,-1-6 0 0,1-3 0 16,0 2 0-16,2-1 0 0,-3-5 0 0,0 2 0 16,0-3 0-16,0-3 0 0,-1-1 0 0,0-1 0 15,0-4 0-15,1 1 0 0,1-2 0 0,1-1 0 0,-1-6 0 16,3-1 144-16,1-1-144 0,2-1 160 0,-1-2-160 15,1-1 0-15,2 0 0 0,0-2 0 16,-2-2 0-16,2-1 0 0,0 1 128 0,0-2-128 0,0 0 0 0,0 2 0 16,2-5 0-16,-2 0 0 0,0-10 0 0,0 0 0 15,0 0 0-15,0 8-176 0,0-8 176 0,0 0 0 16,0 0 0-16,0 0 0 0,0 0 0 0,0 0 0 16,0 0 0-16,0 0 128 0,0 0-128 0,0 0 0 15,-9 6 0-15,0-3 0 0,0-3 0 0,-1 0 0 16,-2 0 0-16,1 0 128 0,-2 0-128 0,-2 0 0 15,-3 0 0-15,0-1 0 0,-6-1 0 0,-3 1 0 16,-4-2 0-16,-5-2 128 0,-5 2-128 0,-3-1 0 16,-3-4 0-16,-6 3 0 0,-3 1 0 0,-2 2 0 15,0-1 0-15,-6-1-128 0,-4-2 128 0,-3 1 0 16,-3-1 0-16,0 2 0 0,3-1 0 0,1 2 0 0,-1-3 0 0,1-1 0 16,-5 1 0-16,0-4 0 0,2 1 0 0,4-1 0 15,0 1 0-15,-1-1 0 0,0 2 0 0,-1-3 0 16,-5-5-144-16,2 2 144 0,1 2-160 0,5-2 160 15,2 2-144-15,0 3 144 0,-4-5-128 0,1 4 128 16,0 1 0-16,3 0 0 0,3 2 0 0,3 2-128 16,4 0 128-16,3 1 0 0,-1 3 0 0,2-1 0 15,1 1 0-15,6 1 0 0,1 0 0 0,7 0 0 16,4 0 0-16,5 3 0 0,4-1 128 0,7-1-128 16,1-1 0-16,5 0 128 0,2 0-128 0,9 0 0 15,-9 0 0-15,9 0 0 0,0 0 0 0,0 0 128 16,0 0-128-16,0 0 0 0,0 0 0 0,0 0 0 15,0 0 0-15,0 0 0 0,5-7 0 0,-5 7 0 16,0 0-192-16,0 0 64 0,0 0 0 0,0 0 0 16,0 0-976-16,0 0-192 15,0 0-48-15,0 0-10688 0,-2-10-2128 0</inkml:trace>
  <inkml:trace contextRef="#ctx0" brushRef="#br4" timeOffset="-201236.22">28734 8470 24815 0,'0'0'1088'0,"0"0"256"0,0 0-1088 0,0 11-256 15,0-11 0-15,-3 9 0 0,2 3 416 0,1-12 32 16,0 0 0-16,0 0 0 0,0 0 496 0,0 0 96 0,0 0 32 0,0 0 0 16,0 0-176-16,0 0-48 0,11 3 0 0,0-5 0 15,-4-7-352-15,3-4-80 0,2-3-16 0,-2-2 0 16,-4-1-48-16,-1-4-16 0,-1-4 0 0,-1 2 0 15,1-3-48-15,-4 0-16 0,-4-4 0 0,-1-2 0 16,-2-3 48-16,0-1 16 0,-3-3 0 0,1-1 0 16,-2-2-16-16,0-3 0 0,-3-2 0 0,-1 4 0 15,3-2 96-15,0 2 16 0,-4-3 0 0,4 2 0 16,-4 3-112-16,2 5 0 0,-1 1-16 0,1 1 0 16,-1 2-16-16,0 2 0 0,-1 4 0 0,1 0 0 15,0-1-96-15,0 4 0 0,-2-6-16 0,2 7 0 16,-2-1-176-16,3-1 0 0,-2-3 0 0,-1 1 128 15,0-4-128-15,-1 2 0 0,0 2 0 0,1-3 0 16,1 2 0-16,-2 0 0 0,-2-3 0 0,2 3 0 0,0 1 0 16,-1-2 0-16,-2 4 0 0,0-2 0 0,3 2 0 15,1 1 0-15,0 2 0 0,-1 3 0 0,0-2 0 0,2 2 0 16,-1 1 0-16,2 0 0 0,1 0 0 0,0-2 0 16,-1 0 0-16,1 3 0 0,1 0 0 0,1 3 0 15,-2-2 0-15,0 2 0 0,0 0-128 0,0 1 128 16,0 0 0-16,-2-3 0 0,0 3 0 0,-1 0 0 15,1 3 0-15,-1-3 0 0,1 0 0 0,0 0 0 16,-1 3 0-16,-1-2 0 0,0 1 0 0,0 2 0 16,1-3 0-16,0 6 0 0,0-3-128 0,2 5 128 15,0-3 0-15,0 0 0 0,-1-2 0 0,2 4 0 16,0 1 0-16,1-2 128 0,-1 2-128 0,1 1 0 16,1-1-160-16,1-1 160 0,-2 1 0 0,2 2 0 15,-1 0 0-15,2-1 0 0,1 1 0 0,9 3 0 0,-10-2 0 0,10 2 0 16,-8-4 0-16,8 4 0 0,-7-3-128 0,7 3 128 15,0 0 0-15,0 0 0 0,0 0 0 0,0 0-144 16,0 0 144-16,-3 8 0 0,1 2 0 0,0-1-128 16,2 2 128-16,0 3 0 0,2-2 0 0,-1 4-128 15,0 4 128-15,2 2 0 0,-2 1 0 0,0 4-128 16,-1 1 128-16,2 6 0 0,-2 1 0 0,-2 1 0 16,0 3 0-16,-1 1 0 0,2 2 0 0,-3-1-128 15,-1-3 128-15,1 1 0 0,-1 1 0 0,0 2 0 16,1-4 0-16,-1-1 0 0,0 0 0 0,1-3 0 15,-1-1 0-15,1 0 0 0,1-2 0 0,1-1 0 16,0-2 0-16,1-5 0 0,-3-2 0 0,4 0 0 0,-2-2 0 16,1-3 0-16,0-2 0 0,1-1 0 15,0-4 0-15,0-9 0 0,0 0 0 0,1 10 0 16,-1-10 0-16,0 0 128 0,0 0-128 0,0 0 0 0,0 0 144 16,0 0-144-16,0-15 192 0,-1 1-192 15,0-3 160-15,-1 0-160 0,0-4 128 0,-2-2-128 0,-1-1 128 0,2 0-128 16,0 1 0-16,-2-3 128 0,-2-1-128 0,3-4 0 15,1 1 0-15,-1 2 128 0,-1 0-128 0,0 0 0 16,-2-4 0-16,2 2 0 0,-3-1 0 0,2-1 0 16,-3-1 0-16,2 0 0 0,0 0 0 0,2 0 0 15,-1-1 0-15,-1 3 0 0,-1 0 0 0,2-1 0 16,3-1 0-16,-2 2 0 0,1 1 0 0,2 0 0 0,1 3 0 16,0-1 0-16,0 2 0 0,-1-1 0 0,2 3 0 15,3-2 0-15,-1 3 0 0,1 1 0 0,-3 0 0 16,3 0 0-16,2 4 0 0,-3 0 0 0,1 3 0 0,1 0 0 15,-1-2-128-15,2 2 128 0,-3 3 0 0,3 3 0 16,1-1 0-16,1 4 0 0,-1 0 0 0,0-2 0 16,1 3-128-16,-1-3 128 0,3 3 0 0,-3 1 0 15,-6 4 0-15,12-2 0 0,-2 0 0 0,0 1 0 16,-10 1-144-16,14 0 144 0,0 3 0 0,1-1 0 16,0 5-128-16,3 3 128 0,0-1 0 0,2 3 0 15,3 2-144-15,3 2 144 0,-1 0 0 0,2-1-144 16,1 2 144-16,1 1 0 0,2 1 0 0,0 1 0 15,1-5 0-15,0 2 0 0,-3-2 0 0,2 0 0 16,-1 1 0-16,1-2 0 0,0-2 0 0,-1 1 0 16,-1 0 0-16,1-3 0 0,2 0 0 0,0 3 0 0,0-3 0 15,-1 1 0-15,0 0 0 0,2-1 0 0,-1-3 0 16,-2 1 0-16,-2-4 0 0,-1 1 0 0,0 0 0 16,-2 0 0-16,-2 0 0 0,-3-1 0 0,-2 0 0 0,0-2 0 15,-4 1 0-15,-1 1 128 0,1 3-128 0,-2 0 0 16,-3-2 0-16,1-1 0 0,-10-4 0 0,11 6 0 15,-11-6 0-15,7 4 0 0,-7-4 0 0,0 0 0 16,6 10 0-16,-6-10 128 0,0 0-128 0,0 0 0 16,0 0 0-16,0 0 128 0,0 0-128 0,-3 8 128 15,3-8-128-15,0 0 128 0,0 0-128 0,-9 3 0 16,9-3 128-16,-10 2-128 0,10-2 0 0,-12 0 0 16,12 0 0-16,0 0 0 0,-7-4-192 0,7 4-16 15,-11-4 0-15,11 4 0 16,0 0-1744-16,-6-8-352 0,6 8-64 0,-8-6-14336 0</inkml:trace>
  <inkml:trace contextRef="#ctx0" brushRef="#br4" timeOffset="-200461.64">27397 6430 12431 0,'0'0'544'0,"0"0"128"0,0 12-544 15,0-1-128-15,0 1 0 0,0 1 0 0,0 0 1008 0,0-2 160 16,0 2 48-16,0 1 0 0,0 2-208 0,3 5-48 16,-1 2 0-16,1 1 0 0,0 1-128 0,0 1-16 15,0 2-16-15,1-2 0 0,-1 3-48 0,1 2-16 16,-2-2 0-16,2 0 0 0,-3-4 0 0,2 1 0 0,-3-2 0 15,1-1 0-15,1-1 112 0,0-4 32 16,-2-4 0-16,0 0 0 0,0 0-112 0,1-2 0 0,-1-12-16 0,0 0 0 16,0 0-144-16,0 0-32 0,-1 7 0 0,1-7 0 15,0 0-32-15,0 0-16 0,0-10 0 0,0-3 0 16,-2-4-80-16,1-3-32 0,0-4 0 0,0-2 0 16,-2-4-192-16,1-2-32 0,-1-1-16 0,-1-6 0 15,-1 1-176-15,-1-3 160 0,-1-7-160 0,2 1 160 16,2-4-160-16,-3 0 192 0,1-2-192 0,0-2 192 15,0-4-192-15,1 2 128 0,1 3-128 0,0 5 128 16,1 1-128-16,-1 6 0 0,2 4 0 0,-2 7 0 16,-1 0 128-16,1 6-128 0,-1 3 128 0,0 4-128 15,-1 0 128-15,1 7-128 0,0-2 0 0,2 5 128 16,-5-2-128-16,3 5 160 0,-1-3-160 0,3 3 160 16,2 5-160-16,0 0 0 0,-4-6 0 0,4 6 0 0,0 0 0 0,0 0 0 15,0 0 0-15,0 0 0 0,0 0 0 0,10 5 0 16,-1 0 0-16,3 1 0 0,0-1-144 0,1-1 144 15,3 1 0-15,4 2 0 0,1-3 0 0,5 2 0 16,2 4 0-16,3-1 0 0,4 4 0 0,2 3-128 16,-1 2 128-16,6 1 0 0,3 0 0 0,-1-1 0 15,-2 1 0-15,-1 3 0 0,-2 0 0 0,-2 0 0 16,-1-3 0-16,-2 0 0 0,-1 0 0 0,0 0 0 16,-2-1 0-16,-2 0 0 0,-4 0 128 0,0 0-128 15,-1-1 0-15,-3 1 0 0,0-3 0 0,-2 1 128 16,-3-2-128-16,-1-3 0 0,-1 0 0 0,-1 0 0 0,-5-1 0 0,1-4 0 15,-9-6-144-15,0 0-80 0,0 0-16 0,0 0 0 32,0 0-1744-32,0 0-336 0,0 0-80 0</inkml:trace>
  <inkml:trace contextRef="#ctx0" brushRef="#br4" timeOffset="-199795.95">27395 6200 7359 0,'0'0'320'0,"-5"-8"80"0,-2-5-400 15,0 6 0-15,1-5 0 0,0 3 0 0,-3-2 1232 0,0-2 176 16,0 2 16-16,1-1 16 0,1 1-464 0,-1 2-80 16,-1-2-32-16,1 3 0 0,2-1-128 0,1 3-32 15,0-3 0-15,0 4 0 0,-2 1 160 0,7 4 32 16,-6-4 0-16,6 4 0 0,-6-9 112 0,-1 4 16 0,7 5 16 0,0 0 0 15,0 0-144-15,0 0-48 16,0 0 0-16,0 0 0 0,0 0-240 0,0 0-48 0,0 0-16 0,12 0 0 16,-1-1-96-16,2 2 0 0,2 2-16 0,3 2 0 15,1 2-16-15,1 1 0 0,1 3 0 0,4 1 0 16,1 8-112-16,4-2-32 0,3-3 0 0,3 8 0 16,1 0-32-16,1 2-16 0,0 2 0 0,1 2 0 15,1-2-224-15,-2 5 176 0,-1 2-176 0,-3 0 160 16,-1 1-160-16,-4 2 0 0,2-2 0 0,-3 3 128 15,2 0-128-15,0-1 0 0,-3 1 144 0,3-1-144 16,1 0 176-16,1-1-48 0,-3 1 0 0,2 1 0 16,0 2 0-16,-1 0 0 0,-2-2 0 0,2 0 0 15,-3-4 144-15,0 2 32 0,-3 0 0 0,0 0 0 16,-1 3-48-16,0-5-16 0,-1-2 0 0,0-1 0 0,3 3-80 16,-5-4-16-16,-1 1 0 0,-1 0 0 15,0-5-16-15,-1 3 0 0,0 0 0 0,-2 2 0 0,-1-1 32 16,-1-2 0-16,-4 0 0 0,0 0 0 0,0-2-160 0,-3-1 192 15,-1 0-192-15,-1-2 192 0,-2 0-192 0,-2-4 160 16,-2-4-160-16,1 1 160 0,-2-2-160 0,-1 1 0 16,-1-4 0-16,1-2 0 15,4-9-1472-15,-11 4-192 0,2-3-16 0,-1-3-9296 16,0-3-1856-16</inkml:trace>
  <inkml:trace contextRef="#ctx0" brushRef="#br4" timeOffset="-197429.64">27897 5948 9215 0,'0'0'816'0,"0"0"-656"16,0 0-160-16,13 3 0 0,-3 0 1200 0,0-1 208 16,-10-2 32-16,13 3 16 0,-1 0-624 0,-4 2-112 15,-8-5-16-15,13 8-16 0,-3-3 64 0,-1 1 16 16,-9-6 0-16,9 8 0 0,-9-8-48 0,0 0 0 16,10 6 0-16,-10-6 0 0,0 0-32 0,0 0-16 15,3 13 0-15,-3-13 0 0,0 0 96 0,-5 10 0 16,-5-1 16-16,-1-1 0 0,-1 2-144 0,-2-1-48 15,-4 2 0-15,-2 0 0 0,-5 1-144 0,-3 1-16 16,-5 1-16-16,-2 0 0 0,-5-3-16 0,1 2 0 16,-3-1 0-16,0-1 0 0,0 1-16 0,0-3 0 0,-4 0 0 0,3 0 0 15,-2 0-64-15,-1 0 0 0,-4-2-16 0,-1 0 0 16,0 2-304-16,1-3 128 0,-2 3-128 16,-1-3 0-16,1-2 144 0,1 5-144 0,-2-1 0 0,-4-2 144 15,-3-1-144-15,-1-2 0 0,0-1 144 0,0 1-144 16,1-1 224-16,3 1-32 0,1-2 0 0,0 3 0 15,-1 0 96-15,-3-2 16 16,1 2 0-16,-1-3 0 0,3-2-16 0,3 0 0 0,2 1 0 0,4 1 0 16,1 0-96-16,0-2-32 0,-2-2 0 0,-3 1 0 15,-5 1-160-15,2-1 0 0,2-1 0 0,1-2 0 16,0 1 0-16,1 0 0 0,4 1 128 0,-5 2-128 16,-2-1 0-16,-3-1 0 0,0 0 0 0,-1 1 0 15,0-2 0-15,2 0 0 0,2 2 0 0,2-1 0 16,1 2 128-16,-1-2 0 0,-4 1 0 0,-4 1 0 15,3-1 0-15,-2 2-128 0,2-1 192 0,1 0-64 16,2-2-128-16,0-1 0 0,2 1 144 0,-3 0-144 0,-2 0 128 16,-1 2-128-16,-1-3 128 0,1-3-128 0,3-1 0 0,2-1 128 15,-1 3-128-15,2-3 0 0,0 0 160 0,-1-1-32 16,-3 1-128-16,-1-4 192 0,2 3-48 0,2-3-16 16,-1 2 0-16,5 2 0 0,2-2-128 0,0-1 128 15,0 1-128-15,-2-3 128 0,0 2-128 0,0 2 128 16,-1-5-128-16,3 2 128 0,2 1 0 0,3-1-128 15,1-1 192-15,5 1-64 0,-1-3 0 0,2 0 0 16,4 2 0-16,-1-1 0 0,-3-3-128 0,5 2 160 16,-2-3-160-16,-1 0 160 0,1-3-160 0,2-2 160 15,1 0-160-15,1 2 160 0,4-2-160 0,-1 1 128 0,1 0-128 0,4-3 128 16,1 0-128-16,1-3 0 0,-1 1 0 16,2-3 128-16,2 1-128 0,2-1 0 0,2-2 0 0,0 2 128 15,0 3-128-15,4 0 0 0,-1-5 0 0,3 1 128 16,0-2-128-16,1 0 0 0,0 1 144 0,3-2-144 15,0-5 0-15,0 2 0 0,1 0 0 0,2 0 128 16,2 0-128-16,1 1 0 0,1-1 0 0,2 0 0 16,0 0 0-16,0 1 0 0,1 0 0 0,2 0-128 15,3 1 128-15,-2 1 0 0,0-1 0 0,0-1 0 16,1-2 0-16,2 1 0 0,-3 0 0 0,3 1 0 16,0-3 0-16,1 6 0 0,-1-1 0 0,0 0 0 15,3 3 0-15,2-1 0 0,-2 2 0 0,2-2 0 16,2-2 0-16,0 2 0 0,0-1 0 0,3 1-128 0,-3 0 128 15,5 1 0-15,-3-2 0 0,2 1 0 0,-1 2 0 0,2-2 0 16,2 1 0-16,-1 2-128 0,3 1 128 0,0-2 0 16,5 4 0-16,2-1 0 0,1 0 0 0,3 2 0 15,2-1 0-15,1 0-128 0,4 2 128 0,-1-3 0 16,-1 0 0-16,4 1-128 0,2-2 128 0,3 4 0 16,1-1 0-16,3 1 0 0,0-1 0 0,3-4-128 15,-5-1 128-15,1 6 0 0,0-2 0 0,1 3-160 16,1 3 160-16,3-2 0 0,3 0-176 0,-4 2 176 15,1 2-160-15,-5-1 160 0,0-2 0 0,1 1 0 16,1 1-128-16,3 2 128 0,4 1 0 0,-2 3 0 16,1 0 0-16,-3-1 0 0,-2-3 0 0,3 0 0 15,2 3-128-15,3 2 128 0,-1 3 0 0,0-2 0 0,-5-1 0 0,0 4 0 16,-1-2 0-16,2 4 0 0,1-2 0 0,3 3 0 16,2 2 0-16,-2 0 0 0,-3-3 0 0,-3 2 0 15,-3 2 0-15,1 0-144 0,2 1 144 0,0 4 0 16,2 1 0-16,-2 0 0 0,0-1 0 0,-3 1 0 15,-2-3 0-15,0 0 0 0,3 1 0 0,2 5 0 16,0 1 0-16,1 2 0 0,-6-1 0 0,0 0-128 16,-5 1 128-16,-1-1 0 0,0 3 0 0,-1 2 0 15,0 1 0-15,0 2 0 0,0 1 0 0,-2 1 0 16,-2-2 0-16,-1 2 0 0,-2-2 0 0,-2 2-128 16,-2 3 128-16,-1 1 0 0,1 0 0 0,-2 0 0 15,0-1 0-15,0 1 0 0,0 1 0 0,0 0 0 16,0 1 0-16,2 4 0 0,-5-2 0 0,1 2 0 0,-2-5 0 15,-3 4 0-15,-2-3 0 0,-2 5-128 0,-1-2 128 16,0 4 0-16,-2-1 0 0,0 1 0 0,-1 0 0 16,0 2 0-16,-4-2 0 0,1-2 0 0,-1 3 0 0,-1 2-128 15,0 4 128-15,-2-2-192 0,1-3 192 0,-3 3 0 16,0 0 0-16,0 1 0 0,0-1 0 0,-3 1 0 16,1 1 0-16,-1 0 0 0,2 1 0 0,-4 0 0 15,-2-3 0-15,0 3 0 0,-1-3 0 0,-1 4 0 16,0-1 0-16,-2 2 0 0,-2-6 0 0,0 1 0 15,-1 1 0-15,0 1 0 0,-1 0 0 0,0 0 0 16,-2 2 0-16,2 0 0 0,1-1 0 0,0-1 0 16,-2 0 0-16,0-1 0 0,1-1 0 0,0 3 0 15,-1 0 0-15,1-1 0 0,-1-4 0 0,-1 5 0 16,1-1 0-16,-2 0 0 0,0-1 0 0,-1 0 0 0,-2-1 0 0,0 1 0 16,-1-1 0-16,1 1 0 0,-1-2 0 15,0 0 0-15,-1 0 0 0,1 0 0 0,-3-1 0 0,0 1 0 16,0 2 0-16,-1-1 0 0,-1-2 0 0,-1-2 0 15,-1-3 0-15,0 2 0 0,0-1 0 0,-2-2 0 16,1 3 0-16,-2-5 0 0,0-1 0 0,-1-1 0 16,-3 4 0-16,2-2 0 0,-2 4 0 0,2-5 128 15,-2 0-128-15,0-2 0 0,-4 2 0 0,-2 1 0 16,-1-3 0-16,-3 4 0 0,-3-3 0 0,-1 0 0 16,0 0 0-16,-1-1 0 0,-2-5 0 0,0 4 128 15,-1 4-128-15,1-2 0 0,-2 2 0 0,-1-1 0 16,-2-3 0-16,-2-1 0 0,-1 4 0 0,-1-5 0 15,-1-2 0-15,4-1 0 0,-2 1 0 0,0-1 0 0,-1-4 0 16,3-1 0-16,2 1 0 0,-5-3 0 0,-1 2 0 16,-4 2 0-16,-3-4 0 0,0 1 128 15,1 1-128-15,0-6 0 0,1 0 0 0,0 1 0 0,1-4 0 0,-4-1 128 16,-4 0-128-16,0 1 0 0,-2-1 208 0,2 2-16 16,0-3-16-16,2-1 0 0,0-3-176 0,-1 0 192 15,-2 1-192-15,-3-1 192 0,0 0-16 0,3 1 0 16,2-4 0-16,3-1 0 0,0 1-176 0,1-4 0 15,0 2 0-15,2-2 0 0,-4 2-176 0,4-2 176 16,-1 2-128-16,4-2 128 16,4 3-1744-16,3-2-272 0,2 1-48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55:03.4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3784 4709 11967 0,'-23'-5'1072'0,"13"2"-864"0,-1 2-208 0,-1-2 0 16,-4 1 576-16,0-1 64 0,1 2 0 0,2 0 16 16,2-1 176-16,1 1 48 0,2 0 0 0,2-2 0 0,6 3-112 15,0 0 0-15,0 0-16 0,6-5 0 16,6 0-208-16,3 1-32 0,5-3-16 0,4 0 0 0,4 1-144 0,7-2-32 15,4 3 0-15,6-2 0 0,3 0 16 0,31 1 0 16,-2-2 0-16,-25 4 0 16,4-1 48-16,4-1 0 0,-1 1 0 0,-1 1 0 0,-1-1-32 15,-2-1 0-15,-2 2 0 0,-2 1 0 0,-3-3-96 0,-4 1 0 16,-6 2-16-16,-3 1 0 0,-4 1-80 0,-6-1-16 16,-3 2 0-16,-4 0 0 0,-3 0-144 0,-4 2 0 15,-4-1 144-15,-7-1-144 0,0 0 272 0,0 0-16 16,-10 5 0-16,-6 1 0 0,-4-1-48 0,-7 0-16 15,-8 4 0-15,-6-2 0 0,-4 2-64 0,-3-3-128 16,-1 0 176-16,-4 2-176 0,0 0 224 0,0 0-64 16,-1-2-16-16,5-1 0 0,-1-2 32 0,3 3 0 15,3-3 0-15,4-1 0 0,5-1-176 0,5 0 0 16,6 0 144-16,5-1-144 0,5 0 0 0,5 0 0 16,9 0 0-16,0 0 0 0,0 0 0 0,12 2-160 15,4-2 16-15,6 0 0 0,3-2 144 0,7 1-128 0,6 0 128 16,2-2-128-16,0 1 128 0,6-2 0 0,1-1 0 15,0 1 0-15,0 2 0 0,0-2 0 0,0-1 0 0,-5 2 128 16,-4-1-128-16,-3 2 0 0,-6 0 128 16,-5 1-128-16,-4 0 224 0,-6 1-32 0,-5 0 0 0,-9 0 0 15,0 0 160-15,-7 4 32 0,-9 2 0 0,-7 3 0 16,-6-1-16-16,-8 2 0 0,-5-3 0 0,-6 5 0 16,-5-1-208-16,-6 3-32 0,-3 2-128 0,0-1 192 15,-2 0-192-15,3-4 128 0,4 3-128 0,2-1 0 16,3-4 128-16,6 0-128 0,6 0 0 0,5 0 0 15,5 0 0-15,6 0 0 0,3-2 0 0,7 1 0 16,4-4-2464-16,4-2-480 16,6-2-112-16,0 0-16 0</inkml:trace>
  <inkml:trace contextRef="#ctx0" brushRef="#br0" timeOffset="1773.37">23126 1719 10191 0,'-14'1'448'0,"14"-1"96"0,-9 0-544 0,9 0 0 0,-12-5 0 0,2 4 0 16,1 1 496-16,-1-1-16 0,2-2 0 0,8 3 0 15,-11 0 64-15,2 0 16 0,0-1 0 0,0 0 0 16,9 1-48-16,-9-2 0 0,-1 2 0 0,3 0 0 16,7 0 64-16,0 0 16 0,-7-3 0 0,7 3 0 15,0 0 16-15,0 0 0 0,0 0 0 0,0 0 0 0,0 0-64 16,0 0-16-16,0 0 0 0,13-3 0 0,1-2-224 0,2 1-48 15,3 2-16-15,3 2 0 0,1-2-96 0,2 1-16 16,3-5 0-16,2 3 0 0,1 1-128 0,5-1 160 16,1 1-160-16,6 0 160 0,5 2 64 0,4 3 16 15,6-2 0-15,-1 2 0 0,0-2-16 0,-4 0 0 16,0-1 0-16,-1 3 0 0,0 1-96 0,0 1-128 16,1-2 176-16,2 5-176 0,0-2 0 0,-1 0 0 15,-2-4 0-15,-2 2 0 0,-4-2 0 0,-1 1 0 16,1-2 0-16,1 2 0 0,0-1 128 0,3 2-128 15,-1 2 0-15,4-2 0 0,-4-2 304 0,-1-1-48 16,-1-1-16-16,-2-1 0 0,-1-2 16 0,0 2 0 16,-1-1 0-16,-1 2 0 0,-1 3-256 0,-1-2 128 15,1 2-128-15,-3-1 0 0,-2 1 128 0,-2 1-128 0,0-2 0 0,-2 0 144 16,-1-2-144-16,-2-2 0 0,0 1 0 0,-1 0 0 16,-1-1 144-16,1 2-144 0,-2-2 160 0,4 4-160 15,-2 1 320-15,-1 0-16 0,1-1-16 0,4 2 0 16,1 0 48-16,-1 0 16 0,-1-2 0 0,0 1 0 15,0-3-64-15,-3 0-16 0,-3 0 0 0,-2 0 0 16,-1 0-272-16,-3 0 128 0,-3-2-128 0,0 1 0 16,-4 0 160-16,1 1-160 0,-2-1 128 0,0 1-128 15,-11 0 128-15,0 0-128 0,0 0 0 0,0 0 128 16,0 0-256-16,0 0-64 0,0 0-16 0,0 0 0 16,0 0-1312-16,0 0-256 0,-12-4-48 15</inkml:trace>
  <inkml:trace contextRef="#ctx0" brushRef="#br0" timeOffset="2589.23">25778 831 11807 0,'0'0'512'0,"-11"3"128"0,0-1-512 0,-1-1-128 0,2 0 0 0,1 1 0 15,0-4 752-15,9 2 128 0,-9-2 16 0,9 2 16 0,-9-2-144 16,9 2-16-16,-7-2-16 0,7 2 0 0,0 0-32 16,0 0-16-16,0 0 0 0,0 0 0 0,0 0 64 0,0 0 16 15,0 0 0-15,0-13 0 0,4 2-48 0,-1-2 0 16,5 3 0-16,0 1 0 0,0-1-80 0,4 1-32 16,1-5 0-16,1 1 0 0,-2 1-224 0,2-5-32 15,0-2-16-15,0-3 0 0,-1-1-112 0,2 2-32 16,-2-1 0-16,1-1 0 0,1 0-32 0,0 1-16 15,1 0 0-15,-7 8 0 0,-1-1-16 0,3-2-128 16,-1-2 192-16,-3 3-64 0,2 0 0 0,0 1 0 16,-1 4 0-16,5-11 0 0,-5 6 0 0,-1 3 0 15,-2 3 0-15,-5 10 0 0,4-8 16 0,-4 8 0 16,0 0 0-16,0 0 0 0,0 0-144 0,0 0 0 0,0 0 144 0,0 0-144 16,0 0 0-16,0 0 0 0,0 15 0 0,0 3 0 15,-2 1 0-15,0-6 0 16,2 5 0-16,-1 2 0 0,-2 2 0 0,1 1 0 0,-1 3 0 0,0-2-128 15,1 6 128-15,-4 19 0 0,-1-4 128 0,-2-7-128 16,3 0 128-16,-2 0-128 0,2-1 128 0,-2 2-128 16,-1 2 208-16,1-3-16 0,-3-1-16 0,3 0 0 15,-3-5-16-15,2 1 0 0,1-4 0 0,0 1 0 16,-4 2-32-16,2-6 0 0,3-2 0 0,-2-1 0 16,-1-2-128-16,1 5 192 0,1-5-192 0,0 0 192 15,1-4-192-15,-1 0 160 0,-1-3-160 0,2-1 160 16,0-3-160-16,1 0 128 0,0-1-128 0,6-9 128 15,-7 6-128-15,7-6 0 0,0 0 0 0,0 0 0 16,0 0-640-16,0 0-48 0,0 0-16 0,0 0 0 16,0 0-2784-16,0 0-560 0</inkml:trace>
  <inkml:trace contextRef="#ctx0" brushRef="#br0" timeOffset="3031.64">25508 1474 9215 0,'0'0'400'0,"-12"0"96"0,0 2-496 0,3 1 0 0,-2-2 0 0,1 2 0 15,0-3 1376-15,1 2 176 0,9-2 48 0,-10 3 0 16,0-1-640-16,0 0-112 0,0-1-16 0,10-1-16 15,0 0-128-15,-9 4-32 0,9-4 0 0,0 0 0 16,-8 6-144-16,8-6-16 0,0 0-16 0,0 0 0 16,0 0 112-16,0 0 32 0,0 0 0 0,0 0 0 15,0 0 352-15,9 6 80 0,2 0 16 0,1-3 0 16,-2 2-208-16,3-2-32 0,2-3-16 0,3 1 0 16,0-1-192-16,4 1-48 0,1-1 0 0,5 0 0 15,1-1-32-15,3 1-16 0,1-1 0 0,-1 0 0 16,0-1-96-16,-2 1-32 0,-2 0 0 0,-1-2 0 15,0 2-192-15,-2 0-32 0,-3 0-16 0,1 1 0 0,-2 1-160 16,1-1 160-16,-2 1-160 0,2 3 160 16,-4-2-160-16,-2 1 0 0,-2-1 0 0,-1 2 0 0,-2 4 0 0,-1-3 0 15,-10-5 0-15,8 4 0 0,-8-4 0 0,0 0 0 16,8 7 0-16,-8-7 0 16,0 0-272-16,0 0-144 0,0 0-32 0,0 0 0 15,-9 7-2064-15,-3-2-432 0,1-3-64 0</inkml:trace>
  <inkml:trace contextRef="#ctx0" brushRef="#br0" timeOffset="7774.43">14228 3685 9839 0,'0'0'432'0,"0"0"96"0,0 0-528 0,0 0 0 0,0 0 0 0,0 0 0 15,0 0 608-15,0 0 16 16,4 7 0-16,-4-7 0 0,0 0-208 0,6 6-32 0,1 2-16 0,1-4 0 16,0-1-112-16,-1 1-32 0,1 0 0 0,2 0 0 15,0-2-32-15,3 1-16 0,1 0 0 0,1-1 0 16,2 2 128-16,1-2 16 0,-1 1 16 0,4-2 0 16,0 2-16-16,2 1 0 0,1 1 0 0,3-2 0 15,1 0-32-15,1 1-16 0,1-2 0 0,0 2 0 16,4-1 16-16,1-1 0 0,-1 0 0 0,2-2 0 15,-1 1-288-15,1 0 0 0,-2 0 0 0,3 1 0 16,-1-1 176-16,-1 0-176 0,2 0 160 0,-1 2-160 16,-1-3 304-16,1-3-48 0,-2 2 0 0,-1-1 0 0,1-1-32 0,-3 1-16 15,-2 0 0-15,11-2 0 0,-7-1-208 0,-12 3 176 16,1-1-176-16,-1 2 160 0,-1 0-160 0,1-1 0 16,-2 1 0-16,-1 0 128 0,-1-2-128 0,-1 0 0 15,-2 0 0-15,-1 2 0 0,-2 0 0 0,-1-1 128 16,-1 1-128-16,-1 1 0 0,-2-1 0 0,-6 1 128 15,0 0-128-15,0 0 0 0,0 0 144 0,0 0-144 16,0 0 160-16,0 0-160 0,0 0 192 0,0 0-48 16,-6-4-16-16,0 0 0 0,-3 2-128 0,-2 0 160 15,-1 0-160-15,-1-1 160 0,-3 2-160 0,0 0 128 16,-2-1-128-16,-2 1 128 0,-4 0-128 0,-13 1 0 16,3 0 0-16,10 1 0 0,-3-2 0 0,-2-2 0 15,-1 2 0-15,-3 0 0 0,-1-1 0 0,0 0 0 16,-2-1 0-16,1 0 0 0,0 0 128 0,2 0-128 15,0 2 0-15,1 1 128 0,2-1-128 0,-2 2 0 0,4 3 0 0,0-1 0 16,1-2 0-16,2 1 0 16,1 0 0-16,2 1 0 0,2 1 0 0,2 0 0 15,2-3 0-15,3 2 0 0,2-1 0 0,5 1 0 0,0 0 0 0,6-3 0 16,0 0 0-16,0 0 0 0,0 0 0 0,9 5 0 16,2-3 0-16,5 1 0 0,1-3-160 0,3 0 160 15,-1 0 0-15,1-2 0 0,2 0 0 16,2-2 0-16,0 2 0 0,1-1 0 0,-1 2 0 0,1-2 0 15,-3 1 0-15,1-1 0 0,-1 2 128 0,-2-3-128 16,-1 1 0-16,-1 1 0 0,-3-1 0 16,-2 2 0-16,-1 0 160 0,-5 0-32 0,-7 1 0 0,0 0 0 15,0 0-128-15,-6-2 0 0,-6 2 0 0,-4 0 0 0,-6 2 0 16,-6 0 0-16,-5 1 0 0,-4 0 0 0,-1 4 0 16,-4-1 0-16,-3 2 0 0,-3-1 0 15,0-1 0-15,1-1 0 0,0-2 0 0,1 2 0 0,4 1 0 16,0 1 0-16,6 0 0 0,1-2 0 0,4 2 0 0,6-2 0 15,4 2 0-15,-2 0 0 0,9-3 0 0,8-3 0 16,6-1 0-16,0 0 128 0,0 0-128 0,14 0 0 16,2 0 0-16,4-1 0 0,1-1-384 0,5-1-16 15,1-1 0-15,5 3 0 16,1-2-496-16,3 1-80 0</inkml:trace>
  <inkml:trace contextRef="#ctx0" brushRef="#br0" timeOffset="8982.91">20605 3735 8175 0,'0'0'352'0,"0"0"96"0,0 0-448 0,0 0 0 15,0 0 0-15,0 0 0 0,0 0 640 0,0 0 64 16,0 0 0-16,0 0 0 0,-6 4 0 0,6-4 16 0,0 0 0 0,0 0 0 15,0 0-64-15,0 0-16 0,0 0 0 16,7 0 0-16,6 0 32 0,5 0 0 0,6-5 0 0,4 4 0 16,4 1-192-16,3 0-32 0,5 2-16 0,2-2 0 15,-1-1-272-15,4 0-160 0,2-2 192 0,19-1-192 16,-10-2 128-16,-4-1-128 0,-2 2 0 0,-20 3 0 16,3-1 176-16,2-1-32 0,0 2 0 0,14-3 0 15,-8 2 112-15,-5 1 32 0,-5-1 0 0,-6 1 0 0,-5-1-80 16,-3 2-16-16,-4 0 0 0,-13 1 0 0,0 0-48 0,0 0-16 15,0 0 0-15,-13 5 0 0,-5 1 48 0,-4-2 0 16,-4-2 0-16,-6 2 0 0,-6 1-48 0,-4-2-128 16,-1-1 192-16,-3 0-64 0,-2 0-128 0,-1 1 0 15,0 2 144-15,0-3-144 0,1 1 208 0,4-2-16 16,0-1-16-16,6 0 0 0,4 0-48 0,5 0 0 16,5 1 0-16,6 2 0 0,6 0-128 0,12-3 160 15,0 0-160-15,0 0 160 0,0 0-160 0,12 8 0 16,3-2 144-16,5 0-144 0,7 0 0 0,2-3 128 15,2-1-128-15,4 0 0 0,5-1 0 0,0-1 144 16,0-3-144-16,1 1 0 0,-3 0 176 0,0 1-176 16,-1-1 160-16,-3 0-160 0,-1 2 0 0,-2 3 0 15,-6-1 0-15,-3 1 0 0,-3 0 0 0,-4-1 0 16,-4 1 0-16,-11-3-11520 0</inkml:trace>
  <inkml:trace contextRef="#ctx0" brushRef="#br0" timeOffset="17624.41">23695 13005 8511 0,'0'0'384'0,"0"0"64"0,-4 9-448 0,-1-1 0 15,0-1 0-15,0 3 0 0,-1-3 608 0,1 3 32 16,-1-4 0-16,1 6 0 0,2-3-16 0,-4 2 0 16,0 0 0-16,0-2 0 0,3 1 176 0,-3-1 32 0,0 3 16 15,1-3 0-15,0 2-64 0,1 1-16 16,-2-5 0-16,0 1 0 0,2 1 80 0,-1-3 16 0,6-6 0 15,-6 9 0-15,6-9 16 0,-5 6 0 0,5-6 0 0,0 0 0 16,0 0-144-16,0 0-32 0,0 0 0 0,-4 9 0 16,4-9-176-16,0 0-32 0,0 0-16 0,0 0 0 15,0 0-176-15,0 0-48 0,0 0 0 0,0 0 0 16,9-6 80-16,1 0 16 0,-1-3 0 0,4 0 0 16,0-5 0-16,-1 0 0 0,0 0 0 0,-1-3 0 15,1-1-144-15,-1-1-16 0,-1-2-16 0,3-1 0 16,0 1-48-16,1-4-128 0,-2-1 192 0,5 0-64 15,2-4 80-15,0 1 16 0,0 1 0 0,1-4 0 16,5 0-32-16,0-1 0 0,0 1 0 0,2-1 0 16,1-1 0-16,3 0-16 0,-1 0 0 0,2 1 0 15,0 0 0-15,-3-1 0 0,1-2 0 0,0 0 0 16,-4-1-48-16,4 0-128 0,0 0 192 0,2 0-64 0,-2-2 0 16,2 2 0-16,1-1 0 0,0 2 0 15,0 2-128-15,2 0 0 0,-1-2 144 0,0 2-144 0,1-1 0 0,-4 2 128 16,0 0-128-16,-2 1 0 0,-1-1 0 0,0 0 144 15,0-1-144-15,1 0 0 0,0-2 128 0,3 2-128 16,1-2 0-16,2 1 0 0,0 0 176 0,2 0-176 16,0-2 160-16,1 1-160 0,0 1 144 0,-1-1-144 15,-1-2 128-15,-2 0-128 0,-2 1 0 0,1 0 128 16,1 2-128-16,0-2 0 0,-3-1 144 0,2 1-144 16,1 5 160-16,3-1-160 0,-3 0 144 0,3 1-144 15,1 3 128-15,-1-2-128 0,-2 1 0 0,-2 2 128 16,-2-4-128-16,-1 2 0 0,1-1 0 0,0-1 0 15,-2-1 128-15,2 3-128 0,1 2 0 0,2 0 0 16,1 4 0-16,1-4 128 0,1 0-128 0,0-2 0 16,1 6 0-16,-3-4 0 0,0 3 0 0,-2-2 0 0,-1 3 0 0,-2-3 0 15,-1 3 0-15,2-2 128 0,-2 0-128 0,2 2 0 16,-1-5 0-16,1 5 0 0,-1-2 128 0,3 2-128 16,2-3 0-16,-1 3 0 0,-1 3 0 0,0-2 128 15,-1-3-128-15,1 3 0 0,-4-2 0 0,-2 1 0 16,-3 0 0-16,0-2 0 0,0 1 0 15,3 1 0-15,-3-2 0 0,1 3 0 0,2-3 128 0,2-1-128 16,2-2 0-16,-3 3 0 0,-2 1 0 0,4 2 0 16,2 1 0-16,-2-2 0 0,-1-2 0 0,0 4 0 15,1-1 0-15,-1-1 0 0,-2 1 0 0,-2 0 0 16,-2-2 0-16,1 2 0 0,-2 1 128 0,-1-2-128 16,1 0 0-16,1 0 0 0,0 0 0 0,0 1 0 0,-1 0 0 15,1-3 0-15,0 2 0 0,0 3 0 0,0-1 0 0,0 1 0 16,0 0 0-16,-2 0 0 0,0 0 0 15,0 1 0-15,2 0 0 0,-2 0 0 0,-2 0 0 0,-2 1 0 16,0-1 0-16,1-1 0 0,-3 1 0 0,-1 2 128 16,-3-2-128-16,5 3 0 0,-4 2 0 0,1 2 0 15,0 1 0-15,-1-2 0 0,0 2 0 0,-2 5 0 16,-1-2 0-16,-3 4 0 0,-6 5 0 0,0 0 0 16,7-4 0-16,-7 4 0 0,0 0-128 0,0 0 128 15,0 0 0-15,0 0 0 0,0 0 0 0,0 0 0 16,0 0 0-16,0 0 0 0,0 0 0 0,0 0 0 15,0 0 0-15,0 0 0 0,0 0 0 0,0 0 0 16,0 0 0-16,-3 10 0 0,3-10 0 0,-5 13 0 0,5-13 0 0,-9 12 0 16,9-12 0-16,-10 9 0 0,1 3 0 15,0-5 0-15,0 2 0 0,0-1 0 0,1 2 0 0,-4 0 0 16,-1 3 0-16,-1 2 0 0,0-1 0 0,-5 4 0 16,-4 4 0-16,-3-1 0 0,-5 5 0 0,-2 2 0 15,-2 5 0-15,-2 4 0 0,-4 3 0 0,-1 5 0 16,3-3 0-16,-2 7 0 0,-1 2 0 0,3-1 0 15,1-5 0-15,-2 6 0 0,-3 3-144 0,-3-2 144 16,-2-1 0-16,1 2 0 0,-4 3 0 0,3 0 0 16,2 1 0-16,0-2 0 0,0-4 0 0,1 1 0 15,-1 2 0-15,0 0 0 0,-2-2 0 0,-2-3 0 16,1-4 0-16,-1 3 0 0,1 0 0 0,-1-3 0 16,4-3 0-16,0 2 0 0,-1 0 0 0,-2 3 0 15,-5 0 0-15,0-2 0 0,-6 4 0 0,0-5 0 0,2 3 0 16,2 2 0-16,4-4 0 0,1 4 0 0,1-5 0 0,-2 2 0 15,-2 1 0-15,-2-4 0 0,-3 3 0 0,5-4 0 16,0 2 0-16,3 1 0 0,0-5 0 0,6 5 0 16,1-4 0-16,3-2 0 0,-4-2 0 0,1 0 0 15,-1-3 0-15,3-1 0 0,1-2 0 0,3-3 0 16,1 1 0-16,3 3 0 0,2-4 0 0,2 1 0 16,-1 1 0-16,3-2 0 0,4 3 0 0,-2-3 0 15,0 1 0-15,1 1 0 0,-2-2 0 0,0 0 0 16,-1-1 0-16,2 0 0 0,-2-6 0 0,1 2 0 15,0 0 0-15,3-1 0 0,0 1 0 0,0-1 0 16,-2 1 0-16,1-1 0 0,2 2 0 0,1 2 0 16,0-2 0-16,-3 4 0 0,4-3 0 0,0 3 0 0,2-3 0 15,0 6 0-15,-1-4 0 0,-2 2 0 0,1-2 0 0,-3 1 0 16,1-4 0-16,-1 2 0 0,-3-1 0 16,0 0 0-16,1-1 0 0,0 2 0 0,-1 0 0 0,2-2 0 15,-2-1 0-15,2 3 0 0,-1-5 0 0,2 3 0 16,-1 3 0-16,1-3 0 0,2 3 0 0,2-4 0 15,1 0 0-15,1-3 0 0,1 2 0 16,2-3 0-16,-1-3 0 0,4-3 0 0,1 0 0 0,4-3 0 16,-2-5 0-16,9-5 0 0,0 0-128 0,0 0 128 15,0 0 0-15,0 0 0 0,0 0-128 0,0 0 128 16,0 0 0-16,13-4 0 0,-3-2-128 0,3-2 128 16,1 2 0-16,0-6-128 0,-1 0 128 0,3 0 0 15,2-2 0-15,2-2-128 0,3-2 128 0,3 0 0 16,0-3 0-16,2-4 0 0,3 1 0 0,2 0 0 15,3-3 0-15,2 1 0 0,2-5 0 0,2-3 0 16,-1 1 0-16,0-3 0 0,-3-1 0 0,1 0 0 0,1-1 0 16,3-1-128-16,1-7 128 0,5 0 0 0,1-2 0 0,3-1 0 15,0 4 0-15,-2-3 0 0,-3-3 0 0,0 1 0 16,-2 1 0-16,1-1 0 0,0-1 0 0,0 1 0 16,3 0 0-16,1 3 0 0,1 0 0 0,-1 2 0 15,-3-2 0-15,-2 2 0 0,-8-1 0 0,2-2 0 16,1-1 0-16,2 1 0 0,2-4 0 0,2 0 0 15,4-2 0-15,0 2 0 0,-1 0 0 0,0 0 0 16,-3 0 0-16,-4 2 0 0,-5 5 0 0,1-1 0 16,-1-1 0-16,4-2 0 0,-3 4 0 0,3 0 0 0,0-1 0 15,1 2 0-15,2-1 0 0,-5 2 144 0,-3 4-144 16,-1-4 128-16,-1-1-128 0,-3 4 0 0,0-3 0 0,1 3 0 16,0 2 0-16,1-3 0 0,1-1 0 0,2 3 0 15,-1 2 0-15,3 2 0 0,-1 0 0 0,0 1 0 16,-1-2 0-16,-2 2 0 0,0 1 0 0,-5 1 0 15,-3-1 0-15,-1 1 0 0,0 3 0 0,-1 1 0 16,1-4 0-16,-1 2 0 0,-2-1 0 0,1 0 0 16,0-1 0-16,0 1 0 15,2 2 0-15,-1 0 0 0,2 5 0 0,0-2 128 0,-1 1-128 0,2 1 0 16,0-6 128-16,0 6-128 0,3-1 0 0,-3 2 128 16,-2-4-128-16,2 3 0 0,2 1 144 0,-1-2-144 15,-1-1 128-15,1-2-128 0,3 2 128 0,-3-1-128 16,3 4 0-16,-2 2 144 0,1 0-144 0,1 0 0 0,-3-3 176 0,-2 2-176 15,-2 3 160-15,-2 1-160 0,-3 2 192 0,1 0-48 16,-5 2-16-16,-1 2 0 0,-2-1 0 0,-3-1-128 16,-1 4 192-16,-1-2-64 0,-1 6 0 0,0 0 0 15,-2 0 0-15,-5 6 0 0,2-6-128 0,-2 6 0 16,0 0 0-16,0 0-176 16,0 0-288-16,0 0-64 0,-9 0-16 0,-5 4 0 15,-3 0-2528-15,-5 2-512 0</inkml:trace>
  <inkml:trace contextRef="#ctx0" brushRef="#br0" timeOffset="18370.59">26342 8681 12895 0,'0'0'1152'0,"0"0"-928"0,0 0-224 0,-2-8 0 15,0-1 2000-15,2 9 368 0,0 0 64 0,0 0 0 16,0 0-1216-16,0 0-256 0,0 0-64 0,0 0 0 16,0 0-352-16,0 14-80 0,1-1-16 0,2 3 0 15,0 5-48-15,2 0-16 0,-1 0 0 0,4 5 0 16,-2 1 48-16,3 4 0 0,-1-2 0 0,-1 4 0 16,2 3 16-16,0 2 0 0,0-3 0 0,-1 1 0 15,-2-3-96-15,-1 0-16 0,1 0 0 0,1-6 0 16,-3-1-96-16,1-4-32 0,0-2 0 0,0-1 0 15,0-2-208-15,0-1 128 0,-1-2-128 0,0 0 0 0,0-5 128 16,-4-9-128-16,3 10 0 0,-3-10 0 16,0 0-256-16,0 0-160 0,0 0-32 0,0 0 0 15,0 0-1840-15,4-11-368 0,-3 1-80 0,-1-4-16 0</inkml:trace>
  <inkml:trace contextRef="#ctx0" brushRef="#br0" timeOffset="18759.55">26864 8460 12895 0,'0'0'1152'0,"0"0"-928"0,4-11-224 0,-4 11 0 16,0 0 2096-16,0 0 368 0,0 0 80 15,0 0 16-15,0 0-1600 0,-2 14-304 0,1 0-64 0,-1 4-16 16,-3 1 128-16,-2 2 0 0,-2 0 16 0,2 3 0 15,-5 2-160-15,1-1-48 0,-1 4 0 0,-2 3 0 16,-2-1-32-16,-2 1-16 0,0-2 0 0,-3 1 0 16,-3-5-96-16,1 1-32 0,-3-3 0 0,3-2 0 15,0-1-16-15,2 1 0 0,-1-4 0 0,3-3 0 16,1-1 0-16,4-1-16 0,3-1 0 0,2-3 0 16,0 4 16-16,3-7 16 0,1 1 0 0,5-7 0 15,0 0-144-15,0 0-16 0,0 0-16 0,0 0 0 16,0 0-16-16,0 0 0 0,0 0 0 0,0 0 0 0,0 0-16 15,9 5-128-15,-9-5 192 0,15 5-64 0,3 4-128 16,1-3 128-16,4 0-128 0,0 1 128 16,-1-3-128-16,3-2 0 0,0 2 0 0,2 2 128 0,-2-2-128 15,0-1 160-15,0 0-160 0,-1-1 160 0,-1-4-160 0,-2 2 0 16,0-2 0-16,-4-1 128 0,-1 2-128 0,-1-3-144 16,-1 1 144-16,-1-3-208 15,-2 0-2000-15,-1-4-400 0,-1 1-80 0,-1-2 0 0</inkml:trace>
  <inkml:trace contextRef="#ctx0" brushRef="#br0" timeOffset="19073.88">27088 8443 5519 0,'0'0'496'0,"0"0"-496"0,0 0 0 0,0 0 0 15,5-8 3952-15,-5 8 688 0,7-7 144 0,1 2 16 16,-8 5-3008-16,11-7-624 0,1 1-112 0,1-5-32 16,1-1 48-16,0-1 0 0,1-1 0 0,1 2 0 15,2-1-416-15,0-1-80 0,-2 0 0 0,2 1-16 16,-4 2-304-16,0-2-64 0,0 2-16 0,-1 1 0 15,-3 1-176-15,-1 0 0 0,-3 2 0 0,-6 7 0 16,7-8 0-16,-7 8 0 0,0 0-192 0,0 0 192 16,0 0-2080-16,0 0-288 15,0 0-64-15,-7 6-5792 0,-3 3-1152 0</inkml:trace>
  <inkml:trace contextRef="#ctx0" brushRef="#br0" timeOffset="19295.49">27104 8552 19119 0,'0'0'832'0,"0"11"192"0,0-1-816 0,0 1-208 15,0-2 0-15,0-9 0 0,1 13 1488 0,-1-13 256 16,4 7 48-16,0 4 16 0,1-3-272 0,-5-8-64 16,9 8-16-16,3-7 0 0,0-4-400 0,1-4-80 15,5 1-16-15,2-4 0 0,2 2-256 0,2-3-64 16,1-1-16-16,-2-3 0 0,1-2-240 0,-1 0-64 16,0 0 0-16,-4 1 0 0,-1-3-176 0,-3 2-144 15,-1 0 192-15,-1 2-192 0,-2 0 0 0,-1 4 0 0,1-3 0 0,0 3 0 16,-5 2 0-16,2 1-352 0,-3-1 48 15,0 2 16 1,0 0-2128-16,-5 7-416 0,7-8-96 0,-4-2-16 0</inkml:trace>
  <inkml:trace contextRef="#ctx0" brushRef="#br0" timeOffset="19725.78">27932 7702 23039 0,'-5'-8'2048'0,"0"-2"-1648"0,-2 3-400 0,1 2 0 0,-1-2 768 0,-3 5 64 15,-1 0 0-15,-4 4 16 0,-1 0 32 0,1 3 0 16,0 0 0-16,-3 4 0 0,-1 5-256 0,-1 2-48 16,-2 1-16-16,-1 4 0 0,3 2-304 0,1 4-64 15,1 3-16-15,3 0 0 0,1 2 16 0,2 1 16 16,3 1 0-16,2-1 0 0,4-2-208 0,3 2 144 15,3-3-144-15,3-3 128 0,4-4 240 0,2-4 32 16,0-1 16-16,6-2 0 0,3-3-32 0,4 0 0 16,-1-4 0-16,3-4 0 0,0-4 16 0,0-2 0 15,5-2 0-15,-5-4 0 0,-2-1 128 0,1-3 32 16,-2 0 0-16,0-3 0 0,0-6-64 0,-1-4-16 16,-3-3 0-16,0-2 0 0,-3 1-16 0,-1-4 0 0,-5-6 0 15,-5 1 0-15,-3 2 32 0,-6-2 0 0,-6-6 0 16,-5 3 0-16,-3 3 16 0,-5 6 16 0,-3 6 0 0,-6 4 0 15,-2 3-32-15,-5 5-16 0,-7 7 0 0,-4 6 0 16,-6 6-336-16,-2 7-144 0,-3 0 128 0,2 3-128 16,-1 3 0-16,2 4 0 0,0-1 0 0,0-2-176 31,1 2-880-31,0 2-176 0,5-1-48 0,7 0 0 16,4 3-1920-16,10-1-400 0</inkml:trace>
  <inkml:trace contextRef="#ctx0" brushRef="#br0" timeOffset="27259.71">18805 8816 7423 0,'0'0'320'0,"6"-11"80"0,1 4-400 0,-1-3 0 0,0 2 0 0,0-1 0 0,-6 9 368 0,6-6-16 16,-6 6 0-16,0 0 0 0,5-12 224 15,-1 5 32-15,-4 7 16 0,0 0 0 0,2-11 144 16,-2 11 16-16,2-7 16 0,-2 7 0 0,0 0 64 0,0 0 16 15,0-10 0-15,0 10 0 0,0 0-176 0,0 0-16 16,0 0-16-16,0 0 0 0,0 0-288 0,0 0-48 16,0 0-16-16,8-4 0 0,-8 4 32 0,13 0 0 15,0 0 0-15,0 1 0 0,-1 2 144 0,2-1 16 16,0 1 16-16,0 3 0 0,0-2-16 0,0 2 0 16,2 4 0-16,-1-3 0 0,0 0 0 0,5 0-16 15,1 3 0-15,-1-1 0 0,0 5-96 0,1 0-16 16,-2-1 0-16,1 4 0 0,2 2-112 0,1 2-16 15,-3-3-16-15,2-1 0 0,2 2-48 0,0 2 0 16,-1-1 0-16,0 2 0 0,-1-3-48 0,3 1-16 0,-1 3 0 16,0-4 0-16,-2 0-128 0,-1 1 192 0,1 5-192 0,-1 0 192 15,-2-2-192-15,3-2 192 0,0 1-192 0,-1 1 192 16,0-3-192-16,-1 2 160 0,-1 2-160 0,0 1 160 16,-1-3 0-16,0 1 0 0,-1-1 0 0,3 2 0 15,-3-1-16-15,2 3 0 0,2-2 0 0,-1 1 0 16,-1-1-144-16,0-1 160 0,0-3-160 0,0 4 160 15,0 3-160-15,3-3 128 0,0 3-128 0,-2-4 128 16,0 2-128-16,2-1 0 0,-3-4 144 0,1 2-144 16,-2 6 0-16,2-4 128 0,2 3-128 0,0-3 0 15,-1-2 0-15,0 0 144 0,1 4-144 0,-1-2 0 16,-1 5 0-16,2-3 0 0,2 0 0 0,-1-1 0 16,2-1 0-16,3 2 0 0,-2 0 0 0,-1 2 0 15,2-4 128-15,-1 1-128 0,0-2 192 0,1 0-192 0,-3 1 160 16,0 0-160-16,0 2 128 0,1 1-128 0,3-3 128 15,-1 2-128-15,0-3 0 0,-1 3 128 0,1 2-128 0,2-4 0 16,1 2 0-16,0-1 0 0,2 1 0 0,0 1 0 16,1 2 128-16,0-2-128 0,-1 1 0 0,-1-4 0 15,0 1 0-15,-1 0 0 0,2 4 0 0,0-2 0 16,0 3 0-16,-1-2 128 0,0 0-128 0,-1 2 128 16,1-2-128-16,2 3 128 0,3-1-128 0,-1-2 0 15,1 3 0-15,-1-3 128 0,2 1 0 0,-1 3-128 16,-4-2 192-16,2-3-64 0,2 4-128 0,-5-5 160 15,1 4-160-15,1-3 160 0,-1 5-160 0,2-1 128 16,1 1-128-16,0-4 128 0,-3 1-128 0,2-3 0 16,1 2 144-16,-2-2-144 0,0-1 0 0,-2-1 0 15,-1 4 0-15,-1-2 128 0,0-1-128 0,-2-1 0 0,1-1 0 16,0 1 128-16,0 1-128 0,0-3 0 0,-2 5 0 16,4-1 0-16,1 0 0 0,-1-2 0 0,-2 1 0 0,0 0 0 15,0-2 0-15,-3 2 0 0,3-2 0 0,-4-1 128 16,-1-2-128-16,0 3 0 0,0 2 0 0,-2-2 0 15,1 0 0-15,0 1 0 0,-1-2 0 0,3-2 0 16,-1 2 0-16,1-1 0 0,-3 2 0 0,2-2 128 16,-1-1-128-16,3 0 0 0,-1 1 0 0,0 3 0 15,0 0 0-15,0-5 0 0,0-1 0 0,1 1 0 16,-1 0 0-16,0 1 0 0,-3 1 0 0,0 0 128 16,-1-3-128-16,0 1 0 0,0 1 0 0,-1 1 0 15,1 0 0-15,0 0 0 0,1-2 0 0,-2 0 0 0,1 2 0 0,-1 0 0 16,0-1 0-16,0-2 0 15,0 0 0-15,0 2 0 0,2-1 0 0,0-1 128 0,-3-2-128 0,2 2 128 16,-1 0-128-16,-1-1 128 0,0-2-128 0,-1-1 0 16,-3-3 128-16,0 3-128 0,-2 0 0 0,1-4 128 15,0 1-128-15,-2 0 0 0,1-2 0 0,-5 4 0 16,1-3 0-16,-1 1 0 0,1 2 0 0,0-3 0 16,-2 3 0-16,-1-1 128 0,0-1-128 0,0 0 0 15,-1 2 0-15,-1-2 0 0,-2 2 0 0,0 0 0 16,-1-13 0-16,0 10 0 0,-1 1 0 0,0-2 0 15,-2 3 0-15,3-12 128 0,-4 11-128 0,2-2 176 16,-3 1-176-16,2-4 192 0,3-6-192 0,-5 9 192 0,5-9-192 16,-6 7 192-16,6-7-192 0,-9 4 160 0,9-4-160 15,-9 5 160-15,-1-2-160 0,10-3 0 0,-10 0 0 0,2-1 0 16,-1-1 0-16,9 2 128 0,-11-4-128 0,3-1 0 16,-2 1 0-16,2-5 0 0,-2 1 0 0,0-4 0 15,-2 3 0-15,1-3 0 0,1 1 0 0,-7-1 0 16,1-2 0-16,-1-2 0 0,1 1 128 0,0 1-128 15,0 1 0-15,-2-2 0 0,0 0 0 16,-1-3 0-16,-2-1 0 0,-1-3 0 0,0-1 0 0,0 2 0 16,-4 0 0-16,2 0 0 0,0-6 0 0,0 2 0 15,0-2 0-15,-4 1 0 0,-2 2 0 0,0-5 0 16,-1-3 0-16,-2-1 0 0,-2 1 0 0,0-1 0 16,2 0 0-16,2-2 0 0,-3 2 128 0,4-3-128 15,-2-2 0-15,3 1 0 0,0-2 0 0,1-1 0 16,-3 3 0-16,3-1 0 0,-1-4 0 0,0 3 0 0,-3-3 0 15,0 3 0-15,-2 0 0 0,1 1 0 0,0-4 0 16,0 2 0-16,0 0 0 0,1 2 0 0,0-4 0 0,3 2 0 16,-4 1 0-16,2 0 0 0,1-2 0 0,-1-1 0 15,1 7 0-15,-2-1 0 0,-1-1-144 0,-1 2 144 16,-3-2 0-16,-1 0 0 0,0-1 0 0,-1 1 0 16,3 0 0-16,-3 2 0 0,0 0 0 0,1 1-128 15,1 0 128-15,-1-3 0 0,-1 1 0 0,-2 1 0 16,-1 0 0-16,-1 1 0 0,1 0 0 0,0 2-128 15,4-1 128-15,1 0 0 0,-1-3 0 0,0 2 0 16,-1 2 0-16,3 4 0 0,0-4 0 0,-2 1 0 16,0-1 0-16,-2 4 0 0,0-4 0 0,-2 3 0 0,1 2 0 15,0-2 0-15,3 2-128 0,1-1 128 0,0 7 0 16,-2-4 0-16,1-2 0 0,1 2 0 0,0 0 0 16,0 1 0-16,-2 1 0 0,-1-1 0 0,0 2 0 15,0 1 0-15,0-5 0 0,0 2 0 0,3 0 0 0,2-3 0 16,-1 3 0-16,1-3 0 0,-1 4 0 0,2-2 0 15,1-6 0-15,0 6 0 0,-2-3 0 0,1 4 0 16,0 0 0-16,-1-2 0 0,2-4 0 0,0 3 0 16,0-2 0-16,3 4 0 0,1-3 0 0,-2 2 0 15,2-3 0-15,0 1 128 0,-1-1-128 0,4-3 0 16,0 7 0-16,1-2 0 0,-1 4 0 0,0-4 0 16,-2 1 0-16,0-5 0 0,0-1 0 0,2 4 0 15,0-1 0-15,0 2 0 0,0-2 0 0,0 4 0 16,3-6 0-16,2 1 0 0,2 2 0 0,-2-3 0 0,2 1 0 15,1 0 0-15,2 1 0 0,-1-1 0 0,-1 2 0 16,2-3 0-16,-1 2 0 0,1 4 0 0,-1 0 0 0,3 0 0 16,-1 3 0-16,0 1 0 0,0 1 0 0,-1-2 0 15,1 2 0-15,0-1 0 0,0 1 0 0,-1 2 0 16,2 2 0-16,0-2 0 0,2-1 0 0,-4 1 0 16,4 1 0-16,-2-2 0 0,4 0 0 0,-2 0 0 15,-1 1 0-15,2 2 0 0,1 2 0 0,-2 4 0 16,3-2 0-16,1 2 0 0,1 0 0 0,1-1 0 15,1 3 0-15,1-2 0 0,0 2 0 0,3-2 0 16,0 4 0-16,1 6 0 0,0 0-128 0,0 0 128 16,1-11 0-16,-1 11 0 0,0 0-128 0,9-2 128 15,-9 2 0-15,11-1 0 0,-1-1 0 0,2 4 0 16,-1 0 0-16,1 4 0 0,-2 1-144 0,0 0 144 0,2 1 0 0,0 0-144 16,2 3 144-16,0-2 0 0,0 2 0 15,1 3 0-15,3 3 0 0,0 1 0 0,-1 1 0 0,-1 0 0 16,1 0 0-16,-1 0 0 0,1 4 0 0,0-1-128 15,0-1 128-15,2 1 0 0,1-1 0 0,1 4 0 16,-1 0 0-16,0-2 0 0,1 1 0 0,-1 1 0 16,0-2 0-16,3 5 0 0,0-2 0 0,1 3 0 15,2-6 0-15,-1 1 0 0,2 1 0 0,2 1 0 16,2 3 0-16,-2-1 0 0,0 0 0 0,-1 1 0 16,-1-5 0-16,-1 4 0 0,2-4 0 0,2 6 0 15,-2-1 0-15,0 3 0 0,-1-1 0 0,0-1 0 16,0-1 0-16,1 1 0 0,2 0 0 0,0 1 128 0,-2 1-128 15,1 4 0-15,0-1 0 0,2 0 0 0,-6-2 0 16,3-3 0-16,-4 1 0 0,1 3 0 0,1 2 0 0,1-2 0 16,-1-1 0-16,1 1 0 0,0 2 0 15,-2 0 0-15,1-5 0 0,-1 4 0 0,3 0 0 0,-1 1 0 16,2-2 0-16,1-2 0 0,1 1 0 0,-2-3 0 16,0-2 0-16,-1 3 0 0,-1-1 0 0,-2-2 0 15,1 2 0-15,1-2 0 0,-1-2 0 0,1 4 0 16,-2 1 0-16,1 0 0 0,-1-2 0 0,1 0 0 15,-1 4 0-15,0 0 0 0,3-2 0 0,-1-1 0 16,0-2 0-16,0 0 0 0,-1 5 0 0,2-2 0 16,1-3 0-16,-1-3 0 0,-1 1 0 0,0 0 0 15,-4 0 0-15,2 2 0 0,2-4 0 0,-1 4 0 16,2-1 0-16,-2 1 0 0,-1-4 0 0,1 4 0 16,0-2 0-16,2 2 128 0,0-4-128 0,2 3 0 0,-1-3 0 15,0 4 0-15,0-4 0 0,0 2 0 0,-1 1 0 0,3-2 0 16,-4 0 0-16,1-2 0 0,0 1 0 0,0 1 0 15,1-4 0-15,-1 3 0 0,-2 3 0 0,0-3 0 16,2 0 0-16,-3 2 0 0,4-3 0 0,1 2 128 16,-1-1-128-16,-1 0 0 0,1 3 0 0,-1-4 0 15,0 1 0-15,-1 1 0 0,-2-3 0 0,1 1 0 16,-1 2 0-16,0-3 0 0,1-3 0 0,-1 4 0 16,1 1 0-16,-1-1 0 0,1-1 0 0,-1 0 0 15,0 1 0-15,2 0 0 0,1 1 0 0,0 2 0 16,0-3 0-16,0 1 0 0,-4 1 0 0,2-1 0 15,-1 3 0-15,-1-4 0 0,0-4 0 0,-1 4 0 16,-3 4 0-16,1-5 0 0,0-2 0 0,1 0 0 0,2 0 0 16,-1 4 0-16,-3-2 0 0,2-3 0 0,0 0 0 15,-1 1 0-15,0 1 0 0,-1-2 0 0,0-3 0 16,2 1 0-16,-1 3 0 0,2-1 0 0,-1-2 0 0,-2 1 0 16,-1 1 0-16,3 1 128 0,-3-2-128 0,1-3 0 15,-1 2 0-15,-1-1 0 0,-1-2 0 0,-1 1 0 16,1 3 0-16,-2 0 0 0,-1-4 0 0,1-1 0 15,1-1 0-15,-1 2 0 0,0-1 0 0,2-2 0 16,-2 2 0-16,0 1 0 0,-1-2 0 0,1 2 0 16,-1 1 0-16,2 0 0 0,-4-2 0 0,2-2 0 15,0 2 0-15,0 0 0 0,0-3 0 0,0 3 0 16,0-5 0-16,1 1 0 0,1 3 0 0,-2-3 0 0,1 1 0 16,-2-1 128-16,1 1-128 0,-3-2 0 0,-1 0 0 0,0-1 0 15,-2-1 0-15,0 2 0 0,-1-3 0 0,-7-5 0 16,9 7 0-16,-9-7 0 0,10 9 0 0,-10-9 0 15,7 7 0-15,-7-7 0 0,0 0 0 0,0 0 0 16,0 0 0-16,0 0 0 0,0 0 0 0,0 0 0 16,0 0 0-16,0 0 144 0,0 0-144 0,0 0 0 15,-4-9 128-15,-1-3-128 0,1 3 0 0,-4-3 0 16,2-2 0-16,-3 1 0 0,-1-1 0 0,0 0 0 16,0 0 0-16,-4 0 0 0,-2-2 0 0,1-2 0 15,-1-3 0-15,-1 1 0 0,1 1 0 0,-1-3 0 16,-1-3 0-16,0 0 0 0,-1-3 0 0,-1 1 0 15,0 0 0-15,-2 1 0 0,-1-2 0 0,-1 1 0 16,0-5 0-16,-2 2 0 0,2-2 0 0,-1 1 0 0,-1 3 0 16,-1 2-144-16,-5-5 144 0,-1-1 0 0,-2-1 0 15,0-2-128-15,-3-1 128 0,2 1 0 0,2-1 0 0,1-2-160 16,-2 1 160-16,4 0 0 0,-5 2 0 0,2-1 0 16,-1 0 0-16,0 1 0 0,-3-2 0 0,-2 1 0 15,0-1 0-15,-2-1 0 0,-2-2 0 0,2-1 0 16,0 0 0-16,1 2 0 0,-1 0 0 0,1-1-192 15,3-1 192-15,-3 3-160 0,2 3 160 0,-2-3 0 16,-3-2 0-16,-1 2 0 0,-2-3 0 0,3-1 0 16,0-1 0-16,2-1 0 0,-2 2 0 0,3 1 0 15,-1-5 0-15,2 4 0 0,-2-2 0 0,-2 2 0 0,-1-4 0 16,-2 3-128-16,-2 4 128 0,5-5 144 0,2 1-16 16,0 1-128-16,-1-2 0 0,1 2 0 0,1-4 0 15,-1 3-192-15,-1 0 192 0,-2 2 0 0,2 0 0 0,-3-1 0 16,2 2 0-16,1-1 0 0,-2-5 0 0,5 6 0 15,-2 1 0-15,3 1 0 0,-1-4 0 0,0 2 0 16,1-1 0-16,-2 4 0 0,-1 2 0 0,0-2 0 16,0-5 0-16,2 1 0 0,0 0 0 0,2 3 0 15,0 1 0-15,3 2 0 0,-4-1 0 0,4 2 0 16,2 1 0-16,0-1 0 0,0 0 0 0,0 0 0 16,-3 4 0-16,0-2 0 0,1-1 0 0,-1 1 0 15,2 5 0-15,1-2 0 0,1 1-128 0,2 1 128 16,0-3 0-16,1 3 0 0,0 1 0 0,1 1 0 15,-1 1 0-15,1-1 0 0,2 3 0 0,2-1-144 16,0-3 144-16,-3 4 0 0,-2 0 0 0,1 3 0 16,0 2 0-16,1-1 0 0,-1-1 0 0,3 1 0 15,1 0 0-15,2 0 0 0,1-3 0 0,3 5 0 0,-2 1 0 0,2 1 0 16,0-1 0-16,0 4 0 0,0 0 0 0,-1 0 0 16,2 3 0-16,0-3-128 0,-1-2 128 0,5 2 0 15,-1-2 0-15,2 4 0 0,-2-1 0 0,1 4 0 16,0-5 0-16,1 5-128 0,-1-2 128 0,2 2 0 15,0-2 0-15,1 2 0 0,-1 2 0 0,1 2 0 16,1-3 0-16,1 1 0 0,0-1 0 0,1 2 0 16,2 1 0-16,5 2 0 0,0 0 0 0,-10-3-128 15,10 3 128-15,0 0 0 0,0 0 0 0,0 0-128 16,0 0 128-16,0 0 0 0,0 0 0 0,0 0-160 0,0 0 160 16,0 0 0-16,0 0-160 0,0 0 160 15,0 0-128-15,10 9 128 0,0 0 0 0,1-3-128 0,1 2 128 16,-1 1 0-16,-1-4 0 0,3 4 0 0,0-3 0 0,1 6-128 15,-3-2 128-15,4 4 0 0,-1 2 0 0,2 2 0 16,0-5 0-16,2-2 0 0,1 2 0 0,0 2 0 16,-1 2 0-16,1 0 0 0,0 3 0 0,0-1 0 15,1-2 0-15,2 1 0 0,-2 0 0 0,5 1 0 16,0 0 0-16,3 1 0 0,-3 3 0 0,3 3 0 16,2-3 0-16,-2 0 0 0,-2 1 0 0,1-3-128 15,-2 2 128-15,2 3 0 0,0-5 0 0,-1 3 0 16,2 2 0-16,0-2 0 0,0 0 0 0,0 3 0 15,-1-3 0-15,4 3 0 0,-2-2 0 0,1 3 0 16,1-3 0-16,1 5 0 0,-1-2 0 0,1 0 0 0,-1-2 0 16,-2 2 0-16,0 3 0 0,0-5 0 0,1 2 0 15,0 2 0-15,-2-1 0 0,4 1 0 0,-2-3 0 16,1 4 0-16,-1-1 0 0,2-1 0 0,2 3 0 0,1 0 0 16,-1-5 0-16,0 2 0 0,2 3 0 0,-2-3 0 15,-1 1 0-15,0 2 0 0,-1-5 0 0,1 2 0 16,0 2 0-16,0-2 0 0,-2 1 0 0,2 3 0 15,-1-2 0-15,1-1 0 0,1 3 0 0,-1 0 0 16,-1 0 0-16,2 1 0 0,0 0 0 0,-2 1 0 16,-1-2 0-16,1 2 0 0,-3-3 0 0,1 1 0 15,2 0 0-15,0 0 0 0,0 1 0 0,-2-2 0 16,1 0 0-16,-1 1 0 0,2 1 0 0,2 0 0 16,2-4 0-16,-1 1 0 0,1 1 128 0,-2 2-128 15,-2-1 128-15,-1-1-128 0,0-1 128 0,1 0-128 16,1 4 160-16,2-2-160 0,-2-1 144 0,0-1-144 0,0 1 128 0,1 0-128 15,0 0 128-15,1-4-128 0,-2 2 128 0,1 1-128 16,2-3 0-16,-5 1 0 0,-4-4 0 0,0 5 0 16,-2-4 0-16,3 1 0 0,-4-3 0 0,2 3 0 15,-2-1 0-15,0 1 0 0,-1-3 128 16,0 0-128-16,1 2 0 0,-2-2 128 0,-2 3-128 0,3-4 128 16,1-2-128-16,-1 1 128 0,1-1-128 0,-5-1 128 15,0-4-128-15,0 3 0 0,0 0 0 0,0-1 0 16,-2 0 0-16,-1 0 0 0,0-1 0 0,-1 2 0 15,-1 0 0-15,-1 1 0 0,-1-4 128 0,2-1-128 16,0-2 0-16,1 2 0 0,2 2 0 0,-2 1 0 16,1-4 0-16,-1 2 0 0,3-2 0 0,-3-1 0 15,1 1 0-15,1 1 0 0,-1 2 0 0,1-2 0 0,1 0 0 0,0-1 0 16,-1 3 0-16,2-2 0 0,0-1 0 0,-1 2 128 16,0 0-128-16,-1-1 0 0,-1-4 0 0,1 3 0 15,-1 2 0-15,1 1 0 0,-1 0 0 0,1-1 0 16,-3 0 0-16,0-1 0 0,-2 1 0 0,1 1 0 15,0 1 0-15,0-3 0 0,0 0 0 0,1 0 0 16,-1-1 0-16,2 0 0 0,2 0 0 0,-2 0 0 16,-2 2 0-16,0-1 0 0,1-1 0 0,0 1 0 15,0-1 0-15,0 1 0 0,0 1 128 0,1-1-128 16,-2-1 128-16,1 2-128 0,-2-2 0 0,1 0 0 16,0 2 0-16,-2-5 0 0,4 0 0 0,-2 2 0 15,0-3 0-15,-2 1 0 0,-1 0 0 0,2-2 0 16,-3 2 128-16,0-3-128 0,-2 2 0 0,1-1 0 0,-1 2 0 15,2-3 0-15,-1 1 0 0,-8-9 0 0,6 8 0 0,2 0 0 16,-8-8 0-16,0 0 0 0,0 0 0 0,6 8 0 16,-6-8 0-16,0 0 0 0,0 0 0 0,0 0 0 15,0 0 0-15,0 0 0 0,0 0 128 0,0 0-128 16,0 0 0-16,0 0 128 0,-5-8-128 0,0-2 128 16,-1 1-128-16,-1-3 0 0,1 0 0 0,-2 2 128 15,1-3-128-15,-2 2 0 0,-1 1 0 0,0-5 0 16,-2-1 0-16,-1 0 0 0,2 0 0 0,-3-1 0 15,-1-4 0-15,0 1 0 0,-1 0 0 0,1-6 0 16,-1 1 0-16,-1-1 0 0,-1-2 0 0,0 3 0 16,-1-2 0-16,0 3 0 0,0-3 0 0,-2 1 0 15,-1-6 0-15,0 4 0 0,1 1 0 0,-2 1 0 16,3 0 0-16,-3 2 0 0,-1-4 0 0,-2 3 0 0,-2-6 0 16,-1 1 0-16,0-3 0 0,-2 2 0 0,1-1 0 0,-1-1 0 15,1-1 0-15,-1 1 0 0,1 1 0 16,0-1 0-16,-3-2 0 0,3-1 0 0,-1 2 0 0,1-1 0 15,-2 0 0-15,-1-1 0 0,-1 1 0 0,-2-2 0 16,-3-3 0-16,-1 0 0 0,1 1 0 0,-1 3 0 16,1 0 0-16,0-2 0 0,-1 0 0 0,3-2 0 15,-2 7 0-15,1-1 0 0,-2-3 0 0,0 2 0 16,-3 0 0-16,-1-2 0 0,0-3 0 0,-1-1 0 16,1 2 0-16,3-1 0 0,-2 1 0 0,1-1 0 15,0-2 0-15,-1 3 0 0,0 2 0 0,-2-1 0 16,-2 0 0-16,0-4 0 0,-1 0 0 0,2 4 0 15,3-1 0-15,0-1 0 0,-2 1 0 0,2-1 0 0,0 1 0 16,1-1 0-16,-2 4 0 0,0-3 0 0,-4 0 0 0,1 2 0 16,1 2 0-16,1-2 0 0,1 0 0 0,-1 0 0 15,3 1 0-15,1 2 0 0,0 0 0 0,-1-2 0 16,-1-1 0-16,-1 2 0 0,0 0 0 0,-2 2 0 16,0 2 0-16,2-2 0 0,2 0 0 0,1 0 0 15,-1 1 0-15,2 0 0 0,0 0 0 0,0 2 0 16,1 4 0-16,-1 0 0 0,-3 1 0 0,-2-3 0 15,2 3 0-15,2-3 0 0,2 4 0 0,1-2 0 16,1 2 0-16,0 1 0 0,-1-3 0 0,2 3 0 16,1 3 128-16,0-1-128 0,1 2 0 0,0-2 128 15,-2 0-128-15,2 0 0 0,-2 0 0 0,3 0 0 16,1-2 0-16,2 4 0 0,2 1 0 0,0-1 0 0,1 0 0 16,2 0 0-16,-1-2 0 0,1 1 0 0,1 2 0 15,0 2 0-15,2-1 0 0,2 1 0 0,-1-2 0 0,2 0 0 16,0 0 0-16,1 2 0 0,-1 1 0 15,2 1 0-15,-1-2 0 0,1 2 0 0,1 2 0 0,0 0 0 16,0-1 0-16,1-2 0 0,-1 2 0 0,1 5 0 16,0-6 0-16,2 5 0 0,2-1 0 0,1 2 0 15,-1-1 0-15,3 1 0 0,-1-2 0 0,1 3 0 16,2-2 0-16,-1 4 0 0,2-3 0 0,-1 2 0 16,2 1 128-16,0-2-128 0,4 7 0 0,-2-7 0 15,-1-1 0-15,3 8 0 0,0 0 0 0,0 0 0 16,0 0 0-16,0 0 0 0,0 0 0 0,0 0 0 0,9-8 0 15,-9 8 0-15,10-2 0 0,0 2 0 0,1 2 0 16,0 2 0-16,0 1 0 0,3 0-144 0,2-1 144 0,-1 4 0 16,0-1 0-16,3 5 0 0,2-2 0 15,1 1 0-15,-1-3 0 0,2 3-128 0,0 1 128 0,3-2 0 16,-4 3 0-16,3-1 0 0,1 2 0 0,0 2 0 16,0-2 0-16,3 2 0 0,0 2 0 0,2 0 0 15,-1 1 0-15,1 2-128 0,1 1 128 0,2 2 0 16,2-2 0-16,2 2 0 0,0 1 0 0,1-2 0 15,-1 3 0-15,1-1 0 0,-2-1 0 0,1 4 0 16,0-1 0-16,1 3 0 0,-1 1 0 0,1 1 0 16,0 2 0-16,1-1 0 0,-1-2 0 0,4 3 0 15,-1 2 0-15,-3 0 0 0,0 1-128 0,2 0 128 16,-3-1 0-16,2-1 0 0,2 2 0 0,-1 0 0 16,0 2 0-16,2 3 0 0,2-1 0 0,1-4 0 15,-2-2 0-15,1 1 0 0,0 3 0 0,-2 1 0 0,-3 1 0 16,2-3 0-16,1 0 0 0,-3-3 0 0,0 1 0 15,1 0 0-15,-1 3 0 0,3 0 0 0,-2-2 0 0,0 3 0 16,2-3 0-16,-1-1 0 0,-4 4 0 0,0-2 0 16,-2 3 0-16,1-1 0 0,-1 0 0 0,1-2 0 15,0 0 0-15,-2 3 0 0,1-1 0 0,1-2 0 16,-2-1 0-16,2 0 0 0,1 0 0 0,0 0 0 16,-2 2 0-16,0-4 0 0,-4-1 0 0,2-1 0 15,2 3 0-15,-1-3 0 0,-1-3 0 0,0 3 0 16,0-1 0-16,0 1 0 0,3-1 0 0,-2-3 0 0,2 0 0 15,-1 0 0-15,1-2 0 0,-2 2 0 0,-3-2 0 16,-1 2 0-16,1-2 0 0,-1 1 0 0,1-4 0 0,1 2 0 16,-4-4 0-16,1 4 0 0,0 2 0 15,0-4 0-15,-1 0 0 0,1-1 0 0,3-1 0 0,-3 0 0 16,-1 1 0-16,0-2 0 16,0-2 0-16,-1 0 0 0,-2-1 0 0,0-1 0 0,-4 1 0 0,1 3 0 15,-2-1 0-15,2 0 0 0,-1 2 0 0,1-2 0 16,-2 0 0-16,1 0 128 0,-1-3-128 0,0 1 0 15,-1 0 0-15,-1-2 0 0,-1 1 0 0,1 1 0 16,2 1 0-16,-2 0 0 0,-1 0 0 0,1-1 0 16,0 2 0-16,-1 0 0 0,-1 0 0 0,-1-1 0 15,-1-4 0-15,2 1 0 0,0 2 0 0,-1-3 0 16,-4-1 0-16,0-1 0 0,-1 1 0 0,0-1 0 16,-1 1 128-16,-1-2-128 0,1 4 0 0,-2-2 0 15,1-2 128-15,0 0-128 0,-3-1 0 0,0 2 144 16,0-3-144-16,1 2 128 0,-2-1-128 0,1-2 128 15,0 1-128-15,-5-10 0 0,7 8 0 0,-7-8 0 0,6 11 0 0,-1-4 0 16,-5-7 128-16,0 0-128 0,6 8 0 0,-6-8 0 16,7 6 144-16,-7-6-144 0,0 0 0 0,0 0 0 15,0 0 0-15,0 0 128 0,7-6-432 0,-2-4-80 16,-2-1 0-16,-3-4-16992 0</inkml:trace>
  <inkml:trace contextRef="#ctx0" brushRef="#br0" timeOffset="31081.12">18931 7686 8287 0,'-10'-9'736'0,"3"2"-592"0,1 0-144 0,2 2 0 16,2-4 1600-16,-2 1 304 0,-1 2 48 0,1-3 16 15,-1 4-816-15,5 5-144 0,-5-9-48 0,0 2 0 16,5 7-160-16,0 0-32 0,0 0-16 0,-5-5 0 16,5 5-80-16,0 0-16 0,0 0 0 0,0 0 0 15,-8-3-144-15,8 3-48 0,0 0 0 0,-4 12 0 16,2 2-32-16,0 4-16 0,2 0 0 0,2 3 0 15,0 6 48-15,2 0 16 0,1 3 0 0,4 5 0 16,0 0-32-16,1 1 0 0,0-2 0 0,3 3 0 16,1-4-112-16,0-4-16 0,-3-1-16 0,2-1 0 15,0 1-80-15,-2-4-16 0,1 2 0 0,-2-6 0 16,-1-2-80-16,-3-3-128 0,3-2 176 0,-1-2-176 0,-1-2 128 0,-2 0-128 16,-5-9 0-16,0 0 0 0,0 0 0 0,0 0 0 15,10 2 0-15,-10-2 0 16,0 0-560-16,9-3-160 0,-4-8-48 0,0 3-8448 15,-3-5-1680-15</inkml:trace>
  <inkml:trace contextRef="#ctx0" brushRef="#br0" timeOffset="31508.91">19266 7400 15663 0,'4'-21'688'0,"1"9"144"0,3-6-656 0,5 4-176 0,2 0 0 0,1 1 0 16,1 2 1504-16,-2-1 272 0,-2 5 48 0,0-2 16 15,-2 5-1344-15,1 0-272 0,-2-1-48 0,-10 5-16 16,0 0 80-16,0 0 16 0,9 6 0 0,-9-6 0 16,3 10 96-16,-1 4 32 0,-4 2 0 0,-1 3 0 15,-2 4-112-15,-3 0-16 0,-2-2 0 0,0 1 0 16,-2 7 80-16,-1-4 16 0,-1 3 0 0,-1-4 0 15,-1 2 144-15,-1 1 16 0,2-2 16 0,0 0 0 16,-1-3-48-16,1 0-16 0,-1-2 0 0,0-1 0 16,2-1-128-16,2-4-16 0,-1 0-16 0,1-4 0 15,2-1 0-15,0 0 0 0,1 0 0 0,2-4 0 16,7-5-64-16,-8 10-16 0,2-5 0 0,-1 1 0 0,7-6-224 16,-6 9 0-16,1-4 0 0,5-5 0 0,0 0 144 0,1 12-144 15,4-5 128-15,2 4-128 0,-7-11 272 0,11 6-16 16,2 3-16-16,2-4 0 0,3 0 16 0,2 1 16 15,2-1 0-15,1-2 0 0,1 1-16 0,4 1 0 16,-2-1 0-16,4-2 0 0,-1-2-64 0,1-1-32 16,1-2 0-16,-1-2 0 0,0 0-160 0,-2 1 0 15,-2 1 144-15,-2-4-144 0,2 2 0 0,-3 1 0 16,-3-1 0-16,-1-4 0 16,-1 3-1728-16,-3-3-272 0,-2 4-48 0</inkml:trace>
  <inkml:trace contextRef="#ctx0" brushRef="#br0" timeOffset="31770.24">19885 7355 23951 0,'0'0'2128'0,"0"0"-1696"0,0 0-432 0,0 0 0 16,12 0 704-16,1 0 64 0,-2-1 16 0,2 0 0 15,1-2 80-15,2-3 16 0,2-3 0 0,1-1 0 16,0 1-288-16,2-3-48 0,0 3-16 0,5-2 0 16,0-4-336-16,1 2-64 0,-2 4 0 0,0-2-128 0,-1 0 0 0,-3-1 0 15,0 0-160-15,-4 5 160 16,0-5-816-16,-3 6-32 0,-4 3-16 0,-10 3-8048 15,10-2-1616-15</inkml:trace>
  <inkml:trace contextRef="#ctx0" brushRef="#br0" timeOffset="31966.4">20093 7522 12895 0,'0'0'576'0,"-7"8"112"0,7-8-560 0,-5 7-128 15,5-7 0-15,0 0 0 0,0 0 3648 0,0 0 688 16,0 0 144-16,10 5 16 0,1-1-2496 0,3-4-496 15,2-4-96-15,3-1-32 0,1-3-640 0,3-3-128 0,3 1-32 0,-1-1 0 16,3-3-320-16,3 2-64 0,2-1 0 0,-3-1-16 16,2-1-176-16,-1 0-176 0,-1-1 48 0,-2 2 0 31,-3-1-1648-31,-2 1-320 0,-2 0-64 0,-2 1-11808 0</inkml:trace>
  <inkml:trace contextRef="#ctx0" brushRef="#br0" timeOffset="32581.46">20929 6496 1839 0,'-2'-15'160'0,"2"1"-160"0,0 2 0 0,0 1 0 0,1-2 4864 0,1 3 928 16,1 2 192-16,-3 8 32 0,0 0-4032 0,0 0-800 15,0 0-160-15,0 0-48 0,0 0-48 0,0 0-16 16,-3 14 0-16,1 5 0 0,1 2-416 0,1 4-96 16,-3-1-16-16,3 8 0 0,0 5 0 0,-1 3-16 15,-2 6 0-15,1 1 0 0,-1 3-112 0,1 3 0 16,-2 1-16-16,4-4 0 0,0-8-240 0,0-2 144 15,4-6-144-15,-1-2 128 0,0 0 0 0,1-6-128 16,0 1 192-16,2-7-64 0,-1-2 192 0,1-3 16 0,-1-4 16 16,2-2 0-16,-7-9 144 0,7 6 16 0,-7-6 16 0,0 0 0 15,11-3 32-15,-4 0 0 0,1-6 0 0,-2-4 0 16,1-5-112-16,-2-5-32 0,-2-2 0 0,0 1 0 16,-2-4-256-16,2 0-160 0,-3-4 192 0,-3-1-192 15,2-4 144-15,-2-4-144 0,0-4 0 0,0 0 144 16,-1-2-144-16,0 0 0 0,3-4 0 0,-1 4 128 15,-2 0-128-15,3 5 0 0,-2 4 0 0,2 2 0 16,-1 2 0-16,2 2 0 0,-1 2 0 0,1 4 0 16,-2 6 0-16,2 2 0 0,-2 3 0 0,2 2 0 15,0 6 0-15,0 7-144 0,0 0 144 0,0 0 0 16,0 0-176-16,-2 15 176 0,-1 5-160 0,2 6 160 16,1 4-128-16,0 6 128 0,0 1 0 0,1 7-144 15,1 5 144-15,0 0 0 0,1 2 0 0,0-5 0 0,1-2 0 0,1-2 0 16,0 1 0-16,3-5 0 0,-3-2 0 15,-1-4 0-15,-3 0 0 0,3-3 0 0,-3-6 0 0,1-2 0 16,-2-3 0-16,0 1 128 0,0 2-128 0,0-2 0 16,-2 0 0-16,2 0 0 15,0-1-2320-15,0-1-496 0</inkml:trace>
  <inkml:trace contextRef="#ctx0" brushRef="#br0" timeOffset="36191.8">18480 6570 7359 0,'0'0'656'0,"10"-2"-528"0,1 1-128 0,-1 1 0 15,-10 0 896-15,13 1 128 0,-3-2 48 0,-10 1 0 16,10-3-240-16,-1 1-32 0,-9 2-16 0,12-5 0 16,-2 1-32-16,-2 0-16 0,0-1 0 0,-8 5 0 15,8-6-112-15,-8 6-32 0,0 0 0 0,0 0 0 16,0 0-80-16,0 0-32 0,0 0 0 0,0 0 0 15,4-8 160-15,-4 8 48 0,-6-11 0 0,-3 6 0 16,-2 0-16-16,-1-1 0 0,0 1 0 0,-3 4 0 0,-1-1-192 16,-4 2-32-16,0-3-16 0,-5-1 0 0,-7 0-112 15,0 1 0-15,0 0-16 0,-3-1 0 0,-3-2-112 0,0 1 0 16,-1 0-16-16,1-2 0 0,-5 4-48 16,0 0-128-16,-3 2 192 0,-5 1-64 0,-5 0-128 0,-2 0 192 15,-2-4-192-15,-2-1 192 0,3 1-192 0,-2 0 192 16,-4 3-192-16,-1 1 192 0,-4 0-192 0,-1 0 192 15,-4 0-192-15,2-3 192 0,1 1-48 0,1 2 0 16,-1 2 0-16,-3 1 0 0,-5 1-144 0,1-2 192 16,1-3-192-16,3 5 192 0,0 3-192 0,0 0 0 15,-1 0 0-15,-4-1 0 0,-1-5 0 0,2 4 0 16,1 4 0-16,3-3 0 0,0 2 0 0,-1-2 0 0,-3 2 128 16,3 1-128-16,3-6 0 0,2 6 0 0,0 0 0 0,2 3 0 15,-2-5 0-15,0 7 0 0,0 0 0 0,2 3 0 16,4-5 0-16,3 2 0 0,0 0 0 0,0 3 0 15,-1 0 0-15,1-2 0 0,0-4 0 0,1 2 0 16,2 1 0-16,1-1 0 0,-1 3 0 0,2 2 128 16,0 4-128-16,1-2 0 0,-4-2 0 0,3 1 0 15,0-1 0-15,3-1 0 0,4 2 0 0,0 0 0 16,3-1 0-16,-1 1 0 0,4 4 0 0,3-1 0 16,-3-4 0-16,2 3 0 0,3 2 0 0,0-1 0 15,-1 1 0-15,3 2 0 0,2-1 0 0,2-1 0 16,1 0 0-16,0-1 0 0,3 0 0 0,2 4 0 15,2-3 0-15,2 1 0 0,1 0 0 0,3-1 0 0,3-2 0 16,0 5 128-16,0-2-128 0,3 3 0 16,-1 1 0-16,3-2 0 0,1 2 128 0,2 2-128 15,2-2 0-15,1 2 0 0,2 2 0 0,3-5 0 0,3-1 0 16,0 0 0-16,2 4 0 0,4-3 0 0,1 2 0 16,1-4 0-16,0 2 0 0,1-3 0 0,0 3 0 0,2-3 0 15,1 2 0-15,3 0 0 0,0 4 0 0,4-1 0 16,3 1 0-16,3 2 0 0,1-7 704 0,2 5 256 15,1-4 48-15,3 4 16 16,3-4-1600-16,3 4-320 0,2-1-64 0,-2-3-16 0,1 1 752 0,1-4 224 16,3-1 0-16,1 1 0 0,0 2 704 0,1-2 256 15,3 2 48-15,2-2 16 16,3-3-1632-16,0 1-320 0,4-2-64 0,-2 0-16 0,1 0 816 0,1 0 192 16,-1-2 0-16,4 0 0 0,3 1 0 0,1-1 0 15,2-3 128-15,-1 0-128 0,0-4 0 0,-1 0 128 0,1 1-128 16,3-2 0-16,3 4 128 0,-2-5-128 0,0 1 0 0,0-3 0 15,-1 2 128-15,0 0-128 0,0 1 144 0,4 0-144 16,0 0 0-16,0-1 0 0,-1-6 0 0,-3 2 0 16,-1 3 0-16,6-1 0 0,0-1 128 0,1 1-128 15,-4-6 0-15,0 0 0 0,-2-2 0 0,0 4 0 16,-3-2 128-16,3-4-128 0,1 1 0 0,-2-1 0 16,-2 1 0-16,-5-3 128 0,2-2-128 0,-1 3 0 15,-2-2 0-15,3 0 0 0,3 2 128 0,-4-5-128 16,-2 1 0-16,-1-2 0 0,-1 1 0 0,-2-1 0 15,-2-1 0-15,3 1 0 0,0-1 0 0,1-2 0 16,0-1 0-16,-2-1 128 0,-3 0-128 0,-2-2 0 16,1 3 0-16,-1-6 0 0,-1 0 128 0,2 0-128 0,0 2 0 15,2-1 0-15,0 0 0 0,-5-6 0 0,-4 0 128 16,-1-2-128-16,-2 2 0 0,-2-3 144 0,-1 1-144 0,-2-3 0 16,1 1 0-16,-2 2 0 0,-1-3 128 0,-2 1-128 15,1-4 0-15,0-1 128 0,-3 2-128 0,-3 2 0 16,-2-1 144-16,-2 1-144 0,-4-6 224 0,1 3-32 15,0 0 0-15,-2 2 0 0,-4 0 128 16,0-2 32-16,-2 0 0 0,-5-1 0 0,-1 1-144 0,-2-2-16 16,-2-1-16-16,-4-2 0 0,-2-3 16 0,-3-2 0 15,-4 3 0-15,-2-2 0 0,-4-2-48 0,-4 5 0 16,-5-4 0-16,-2 6 0 0,-3 3 0 0,-6-1 0 16,-6 0 0-16,-6 2 0 0,-3-1-144 0,-11 2 0 15,-2-2-160-15,-3 5 160 16,-4-1-656-16,-4 7-48 0,-6 1 0 0,-4 4-9984 15,-2 0-1984-15</inkml:trace>
  <inkml:trace contextRef="#ctx0" brushRef="#br0" timeOffset="37844.23">11248 8238 8287 0,'0'0'736'0,"0"0"-592"16,0 0-144-16,0 0 0 0,0 0 688 0,0 0 96 15,0 0 32-15,0 0 0 0,0 0 80 0,0 0 32 16,-4 11 0-16,4-11 0 0,-6 7 0 0,6-7 0 16,0 0 0-16,0 0 0 0,0 0-288 0,0 0-64 15,0 0-16-15,0 0 0 0,0 0-48 0,0 0-16 16,10 8 0-16,4-6 0 0,5 0 112 0,5-2 32 0,4-2 0 0,8-3 0 15,6-4-256-15,5 1-64 16,2-5 0-16,1 0 0 0,-2-1-192 0,3 1-128 0,3-2 160 16,0-1-160-16,1-2 192 0,2 3-48 0,3-1-16 0,0 5 0 15,-2-3 128-15,-2-1 0 0,-4 1 16 16,-1 0 0-16,-3 4-112 0,1-1-32 0,-6 5 0 0,0-3 0 16,0 0-128-16,-3 0 0 0,-6 3 144 0,-2 2-144 15,-3 0 0-15,-4-1 0 0,-3 1 0 0,-4 2 128 16,-3 1-288-16,-4 1-48 0,1 0-16 0,-12 0 0 31,0 0-1648-31,0 0-336 0,0 0-64 0</inkml:trace>
  <inkml:trace contextRef="#ctx0" brushRef="#br0" timeOffset="38180.01">11988 7672 20671 0,'0'0'912'0,"5"-11"192"0,8 6-880 0,2-2-224 16,5 0 0-16,5 1 0 0,2-3 0 0,4 4 0 16,1 0 0-16,1 1 0 0,1 4 0 0,2 0 0 15,1-1 0-15,-1 1 0 0,3 0 0 0,0 5 0 0,0 1 0 16,1 3 0-16,-1 1 0 0,-1 4 0 15,-1 0 0-15,-5 2 0 0,-3 1 0 0,-2 2 0 16,-3-1 0-16,-2 5 0 0,2 1 0 0,-4 4 0 0,-1-2 0 16,-1 4 0-16,-1-1 0 0,-3 3 256 0,-3-1-64 0,-2-1 0 15,-4 1 256-15,-3 4 32 0,-3 1 16 0,-4-2 0 16,-1-1 512-16,-8 0 96 0,-3-2 32 16,-4-3 0-16,-5 2-112 0,-3 2-32 0,-2-3 0 0,-4 0 0 15,-6-2-368-15,-1 0-80 0,-2-6-16 0,-2 2 0 16,0 1-336-16,1-2-192 0,0 0 192 0,2-1-192 31,-3 2-1600-31,2-2-416 0</inkml:trace>
  <inkml:trace contextRef="#ctx0" brushRef="#br0" timeOffset="39119.03">721 10078 20847 0,'0'0'912'0,"0"0"208"0,0 0-896 0,10-2-224 0,0 0 0 0,5 1 0 15,1-3 0-15,3-1 0 0,2 0 0 0,6-2 0 0,5-4 160 16,3 1 32-16,3-3 16 0,1-1 0 0,-1-1 32 0,-1-1 0 15,-1 0 0-15,1 2 0 16,1 0-240-16,1 3 176 0,0 0-176 0,-1 0 160 0,-1 5-160 0,0-1 0 16,-2 2 0-16,-2 3 128 15,-2-1-1312-15,-2 2-272 0,-3 0-48 0</inkml:trace>
  <inkml:trace contextRef="#ctx0" brushRef="#br0" timeOffset="39826.24">1994 10423 23903 0,'-10'14'1056'0,"6"-3"224"0,4-11-1024 0,-3 11-256 0,0-2 0 0,2 2 0 16,1-11 0-16,0 11 0 0,0-11 0 0,0 0 0 16,0 0 0-16,0 0 0 0,7 8-144 0,-7-8 144 15,0 0 0-15,11-6 0 0,-1 0 0 0,-1-6 0 16,-3-6 0-16,0-2 0 0,3-4 0 0,-1 0 160 16,-2-4-160-16,-1-3 0 0,0-3 0 0,2-3 0 0,-1-1 224 15,-1 0 16-15,-1 1 0 0,0-1 0 16,0-5 0-16,-2-2 0 0,1-1 0 0,-1 2 0 0,0 2-64 0,1 0-16 15,2 5 0-15,2 7 0 0,-1 4-160 0,1 7 0 16,-2 4 0-16,1 6 0 0,2 1-192 0,-8 8 48 16,10 4 0-16,0 9 0 0,-1 6 144 0,1 8-160 15,-1-1 160-15,2 7-160 0,-2 4 160 0,1 3 0 16,3-1 0-16,-3 6-128 0,-1 2 128 0,-1 0 0 16,2 1 0-16,1-6 0 0,2-6 0 0,1-7 0 15,0-5 0-15,3-5 0 0,-1-5 0 0,1-3 0 16,0-7 0-16,-1-4 0 0,1-5 448 0,4-8 32 15,-2-3 0-15,0-4 0 0,-1-8 112 0,0 0 32 16,-3-4 0-16,0-1 0 0,-1-3-256 0,-1 1-48 0,-2-1-16 16,-6-3 0-16,-1-2-176 0,-1-4-128 15,-1 2 192-15,-2-6-192 0,-1-6 160 0,-2 0-160 0,-2 2 128 16,-2 0-128-16,-2-2 0 0,-1-1 128 0,-3-4-128 0,1 3 0 16,1 1 0-16,-2 2 0 0,-1 3 0 0,-1 2 0 15,0 4 0-15,2 4-176 0,2 2 176 0,-1 5-192 16,-1 1 192-16,3 3 0 0,0 1 0 0,0 5 0 15,1 2 0-15,0 3-160 0,3 2 160 0,1 3 0 16,1 3 0-16,1 1 0 0,1 0 0 0,2 10 0 16,-1-8-160-16,2-1 160 0,1 1-128 0,3 2 128 15,2-2-224-15,0 3 32 0,2-4 16 0,4 1 0 16,4-3 176-16,2 3-192 0,1-4 192 0,3 2-192 16,5-2 192-16,2-2 0 0,3-1 0 0,3-1 0 15,-3-3 0-15,4-2 0 0,1 2 0 0,3-1 0 16,-1-2 0-16,4 3 0 0,-1 1 0 0,1 2 0 15,6-2 0-15,-2-1 144 0,0-1-144 0,-3 3 0 0,-6 2 0 0,1 1 0 16,-6 3 0-16,-2 2 0 16,-3-2-512-16,-2 6-192 0,-3 4-64 0</inkml:trace>
  <inkml:trace contextRef="#ctx0" brushRef="#br0" timeOffset="40290.11">2781 9302 21183 0,'0'0'944'0,"0"0"192"0,0 0-912 0,0 0-224 0,0 0 0 0,13-5 0 15,1-6 848-15,4 2 128 16,2 0 32-16,2-2 0 0,2-1-768 0,1-2-240 0,2-2 128 0,2-1-128 15,2-2 0-15,0 1 128 0,1 2-128 0,1 0 0 16,-1 3 0-16,-1 2 0 0,-2 1 0 0,-5 4 0 16,-2 2 0-16,-1 1 0 15,0 1 128-15,-6 6-128 0,-5 1 0 0,-2 5 0 16,-2 3 0-16,-4 2 0 0,-4 3 0 0,-4 3-224 0,-7 6 64 0,-4 2 16 16,-4 4 144-16,0 5 0 15,-4 6 0-15,-3-5-128 0,-3 0 128 0,2 0 0 0,0-4 0 0,2-3 0 16,2-2 0-16,2-4 0 0,4-1 0 0,2-2 128 15,3-1 16-15,3-1 16 0,2-2 0 0,4-1 0 16,4-4-160-16,3 0 0 0,3 0 0 16,4-4 0-16,3 1 0 0,5-6 0 0,8 0 144 0,4 0-144 15,5-4 0-15,6 0 144 0,-1-3-144 0,4-1 0 16,0-2 192-16,2 0-64 0,1 0 0 0,2-3-128 16,4 2 240-16,0 0-64 0,-1-4-16 0,-3 3 0 15,1 1-32-15,-7 1-128 0,-7 0 192 0,-3-2-8128 16,-4 3-1616-16</inkml:trace>
  <inkml:trace contextRef="#ctx0" brushRef="#br0" timeOffset="40733.16">1903 11039 26431 0,'0'0'1168'16,"0"0"240"-16,15-2-1120 0,5-4-288 0,8-4 0 0,7-3 0 0,5-2 160 0,9-5-32 16,7-5 0-16,8-4 0 0,8-4 128 0,6-2 32 15,9-2 0-15,2 0 0 16,1 1-112-16,-1 4-32 0,-4 1 0 0,3 0 0 0,2 4-144 0,-5-2 0 15,-5 3 0-15,-5 3 128 0,-2 2-128 0,-4 6 0 16,-5 1 0-16,-5 4 128 16,-3 0-592-16,-5 3-128 0,-8 2-32 0,-6 1-7504 15,-8 2-1488-15</inkml:trace>
  <inkml:trace contextRef="#ctx0" brushRef="#br0" timeOffset="41159.1">2213 11574 20271 0,'0'0'1792'0,"0"0"-1424"0,-3-10-368 0,9 1 0 16,8-4 2592-16,5 0 448 0,2 1 96 0,7-4 0 15,8-1-2608-15,-2-3-528 0,9-1 0 0,2-2-192 16,2 0 192-16,0 3 0 0,0-2 0 0,0 1 0 16,-1 3 0-16,-3 5 0 0,-4 0 0 0,-2 8 0 0,-2 1 0 15,-6 6-144-15,-5 3 144 0,-5 6-128 16,-4 2-64-16,-6 3-16 0,-1 4 0 0,-6 4 0 0,-4 1 16 0,-6 8 0 16,-2 3 0-16,-8 1 0 0,-3 1 192 0,-4 1 0 15,-1-1 0-15,-4 4 0 0,-1 1 0 0,-1 3-144 16,-1-4 144-16,0 0 0 0,1-1 144 0,-1-2 112 15,1-1 32-15,3-3 0 0,5-5 112 0,1-4 32 16,6-2 0-16,9-1 0 0,2-4-240 0,6-3-32 16,6-3-16-16,4 0 0 0,5-2-144 0,8-5 0 15,4 1 0-15,4-3 0 0,4-3 0 0,4-4 128 16,4-4-128-16,7 0 0 0,4-4 128 0,7-1-128 16,3-4 128-16,5-6-128 0,2-2 0 0,-1 1 0 15,-4-5 0-15,0 4-9728 16,-1-4-1904-16</inkml:trace>
  <inkml:trace contextRef="#ctx0" brushRef="#br0" timeOffset="41628.92">4786 9729 28559 0,'0'0'2544'0,"0"9"-2032"15,-3 3-512-15,3 2 0 16,0 0-608-16,0 10-224 0,0 1-32 0,0 7-16 0,0 5 1040 0,2 5 208 15,-1 2 32-15,0 1 16 0,0 2 32 0,-1 4 0 0,2 2 0 0,-2 1 0 16,0-1-272-16,2-1-48 16,-1-4-128-16,2-184 192 0,-3 360-192 0,2-186 0 15,1-4 0-15,-2-3 0 0,1-7 0 0,-2-2 0 16,0-8 0-16,1-3-8624 16,-1-11-1616-16</inkml:trace>
  <inkml:trace contextRef="#ctx0" brushRef="#br0" timeOffset="41815.76">4356 10287 23951 0,'0'0'2128'0,"6"-6"-1696"0,2-3-432 0,7 3 0 0,6-3 1744 0,5 1 272 16,7-3 48-16,6-2 16 0,4-2-1264 0,5-2-256 15,6 1-48-15,-2-1-16 0,0 0-176 0,0-1-48 16,0-1 0-16,0 2 0 15,-4 1-768-15,2 2-144 0,-2 5-48 0,-3-3-13840 16</inkml:trace>
  <inkml:trace contextRef="#ctx0" brushRef="#br0" timeOffset="42078.17">5851 9357 35935 0,'0'0'3200'0,"-3"18"-2560"0,3 7-512 0,0 6-128 32,0 3-896-32,0 5-192 0,-2 5-32 0,-1 0-16 0,1 4 1136 0,-1-1 0 0,-1 1 128 0,1 2 0 15,-2 4-128-15,1 0 0 0,0 0 0 0,0 0 0 16,0 0 0-16,2-6-320 0,0-5 48 15,2-5 16 1,3-6-848-16,2-6-176 0,1-7-16 0,1-5-16 0,0-5 160 16,2-6 48-16,2-3 0 0,0-6 0 0,2-5-96 15,1-5-16-15</inkml:trace>
  <inkml:trace contextRef="#ctx0" brushRef="#br0" timeOffset="42241.86">5636 9232 43311 0,'-38'-21'1920'0,"20"8"384"0,4 2-1840 0,4 2-464 15,6-4 0-15,4 13 0 16,0-8-1056-16,4-2-304 0,1 3-64 0,4-2-16 16,0 0 800-16,5-1 176 0,2 0 16 0,2-2-16064 0</inkml:trace>
  <inkml:trace contextRef="#ctx0" brushRef="#br0" timeOffset="43048.69">6964 9732 9215 0,'-12'13'816'0,"7"-4"-656"0,-3 3-160 0,2-2 0 0,-1 2 1744 0,4-1 320 15,-3-2 64-15,3 1 16 0,-2-3-1168 0,1 2-224 16,0-2-48-16,4-7-16 0,0 0-208 0,0 0-32 15,0 0-16-15,0 0 0 0,0 0 448 16,0 0 80-16,-3-10 32 0,2 0 0 0,1-5-224 0,1-2-64 16,2-3 0-16,-1-4 0 0,1-3-144 0,0 2-48 15,-1-6 0-15,1-1 0 0,-1-3-32 0,1-2-16 16,-3-3 0-16,1 0 0 0,2-5-80 0,-2 3-32 16,-1-3 0-16,0-1 0 0,-3-4-224 0,2 2-128 15,0 6 160-15,-1 4-160 0,2 5 0 0,2 6 0 16,-2 8 0-16,0 6 0 0,0 1 0 0,0 12-160 15,0 0 160-15,0 0-192 0,4 15 16 0,-1 5 0 16,2 3 0-16,1 8 0 0,-1 4-32 0,1 3-16 16,-1 8 0-16,1 1 0 0,2 5-112 0,0 2-32 15,-1-1 0-15,0-2 0 16,2-3-96-16,1-8-32 0,1-10 0 0,2-7 0 0,1-7 272 0,1-9 48 0,2-6 16 0,0-6 0 16,1-5 560-16,1-3 112 0,0-6 32 0,3-6 0 15,0-6 224-15,0-1 32 0,-2-3 16 16,-4-5 0-16,-1 0-512 0,-5-1-112 0,2-1 0 15,-2-5-16-15,-1-3-176 0,-3-2 192 0,-2-1-192 16,-1-2 192-16,-3-2-192 0,0-1 128 0,-5-6-128 0,1 1 128 16,0-4-128-16,0 4 0 0,0 7 144 0,1 3-144 15,-3-1 0-15,0 3 0 0,1 6 0 0,1 0 0 16,2 4 0-16,-1 6 0 0,-1 2 0 0,0 4 0 16,1-2 0-16,-1 7 0 0,0-4 0 0,1 6 0 15,1-2 0-15,2 4 0 0,2 2 0 0,0 2-128 0,0-4 128 16,1 4 0-16,1-2 0 0,3 2 0 0,0 2 0 0,4-3-160 15,1-2 160-15,2-1-160 0,1-1 160 0,3 1-128 16,1-4 128-16,1 2-128 0,2-2 128 0,2 3-208 16,1 1 80-16,1 1 128 0,2 2-160 0,1-1 160 15,1 1 0-15,2 2-144 0,1-2 144 0,3 4 0 16,2-4 0-16,0 3 0 0,0-3 0 0,2 6 0 16,-1 1 0-16,-1-2 0 0,-2 4 0 0,-2-1 0 15,2 5 0-15,-3-1 0 0,-2-3 0 0,0 4 0 16,-4 3 0-16,-2 1 0 15,-1 1-1920-15,0 3-320 0,-1 0-48 0</inkml:trace>
  <inkml:trace contextRef="#ctx0" brushRef="#br0" timeOffset="43464.94">7650 8437 22111 0,'0'0'976'0,"0"0"208"0,3-8-944 0,6 3-240 0,5-3 0 0,8 5 0 16,5 0 1408-16,1 2 256 0,2-4 32 0,4-2 16 16,3 2-1376-16,0-4-336 0,0 2 0 0,-1 2 0 15,-2-4 0-15,-1 5 128 0,-3 4-128 0,0 5 0 16,-6 5 0-16,-4 0-208 0,-5 2 16 0,-3 6 16 15,-8 4-592-15,-3 5-112 0,-5 0-16 0,-3 6-16 16,-5 5 288-16,-4 3 64 0,-2-1 16 0,-1 0 0 0,-5 0 256 0,1 1 48 16,0-4 16-16,1-5 0 0,2 0 400 0,2-6 80 15,2-5 0-15,3-4 16 0,1-1 688 0,6-5 128 16,1-1 16-16,5-10 16 0,0 0-352 0,5 9-80 16,3-1-16-16,3-6 0 0,2-4-160 0,5-2-16 15,4-1-16-15,3-1 0 0,1-2-256 0,4-2-48 16,0 3-16-16,2-2 0 0,1 4-160 0,4-4 128 15,1 2-128-15,1-3 128 0,-1 2-128 0,1-1 0 16,-3 2 0-16,-1 1 0 16,-5-1-1152-16,-2 2-304 0,-1 2-64 0</inkml:trace>
  <inkml:trace contextRef="#ctx0" brushRef="#br0" timeOffset="43883.08">6448 10598 20271 0,'0'0'896'0,"0"0"192"0,0 0-880 0,0 0-208 0,16-2 0 0,-2-2 0 0,5-1 1184 0,6-5 192 16,4 0 32-16,11-4 16 0,6-1-400 0,8-6-64 15,8-4-32-15,5-2 0 0,2-2-288 0,6 0-64 16,-1-2-16-16,10-3 0 0,6 1-256 0,3 0-48 15,-4 4-16-15,-2-4 0 0,2-2-240 0,1 2 0 16,-1 3 128-16,0 1-128 0,-9-3 0 0,-3 3 0 16,-2 4 128-16,0 4-128 0,0-5 0 0,-2 4 0 15,-5 0 0-15,-3 3 0 0,-5 1 0 0,-4 3-160 16,-6 0 0-16,-3 3 0 16,-5 3-2400-16,-4-2-464 0</inkml:trace>
  <inkml:trace contextRef="#ctx0" brushRef="#br0" timeOffset="44435.96">7210 11130 23039 0,'0'0'2048'16,"0"0"-1648"-16,0 0-400 0,0 0 0 0,14-1 384 0,4 0-16 16,2-4 0-16,5-6 0 0,1-3 16 0,2-2 0 15,1-4 0-15,3-2 0 0,1 2-208 0,2-2-48 16,1-3 0-16,2 4 0 0,0 3-128 0,2 2 0 15,-2-1 0-15,2 5 0 0,0 1 0 0,-2 5 128 16,-1 0-128-16,-3 3 128 0,-3 2-128 0,-2 3 192 16,-4 1-192-16,0 6 192 0,-5 1-192 0,-1 4 128 15,-1 1-128-15,-6 4 128 0,-3 3-128 0,-4 6 0 16,-1 2 0-16,-4 1 0 0,-7 3 0 0,-4 3 128 16,-3 1-128-16,-2 4 0 0,-4-1 0 0,-3 1 0 15,-1 1 0-15,-6-1-176 0,-4 6 176 0,-4-3 0 16,-3-2 0-16,2-2-128 0,1-1 416 0,5 2 96 15,2-2 0-15,9-5 16 0,5-7 352 0,7-1 64 16,6-4 16-16,6-3 0 0,6-2-400 0,7-4-80 0,5-3-16 0,8-6 0 16,9-1-336-16,7-4 144 15,5-6-144-15,4-3 0 0,1-1 272 0,3-4-48 16,3 1-16-16,5 2 0 0,5-3-16 0,3-1-16 16,4 1 0-16,-1 2 0 0,-1-1-48 0,1 2-128 15,0 1 192-15,6 0-64 16,2 3-880-16,-4 0-176 0,-4 0-32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55:55.2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3852 4432 11343 0,'0'0'496'0,"-7"3"112"0,-2 0-480 0,-5 1-128 15,-1 1 0-15,6-1 0 0,-4 1 1280 0,1-1 224 16,-1-1 48-16,-5 2 16 0,2 1-160 0,4-4-16 15,0-1-16-15,0 2 0 0,2-2-352 0,0 0-80 16,-2 1-16-16,2-1 0 0,3-1-272 0,0 0-48 16,7 0-16-16,0 0 0 0,-9 0-208 0,9 0-32 0,0 0-16 0,0 0 0 15,0 0-144-15,12 6-48 0,3-1 0 0,3 3 0 16,2 1 64-16,4 0 16 0,8 1 0 0,-1 3 0 16,2-3 96-16,2 1 0 0,2 2 16 0,2-3 0 15,3 3-336-15,0-2 0 0,-1-3 0 0,0 0 0 16,-1-1 192-16,-3-3-48 0,-1 0 0 0,-2 1 0 15,-1-4-144-15,0-1 0 0,0-1 144 0,-1-3-144 16,-1 0 128-16,-1 1-128 0,1-6 160 0,0 0-160 16,2-3 192-16,-1 1-48 0,0-3-16 0,0-3 0 0,-3 0-128 15,-1 0 128-15,0 3-128 0,-3 3 128 0,-3-3-128 16,-3 1 0-16,-1 1 0 0,-2 4 0 0,1-3 0 0,-4 4 0 16,1 0 0-16,-3 0 0 0,-2 3 128 15,-2 3-128-15,-7 1 0 0,0 0 128 0,0 0-128 0,0 0 160 16,0 0-160-16,0 0 160 0,0 0-160 0,-2 7 128 15,-3 5-128-15,-1-3 128 0,0 2-128 0,-2 2 128 16,-1-2-128-16,-2 2 128 0,-1 0-128 0,-1-1 0 16,-1 0 0-16,-2 3 0 0,-4 0 0 0,0 2 0 15,-1-3 0-15,-1-1 0 0,-2-1 208 0,-3 1-32 16,-2-4-16-16,-2 2 0 0,0-2 96 0,-3 1 0 16,1-1 16-16,-2-1 0 0,-3 0 16 0,2 0 0 15,1-2 0-15,-18 2 0 0,3-3-48 0,17-3-16 16,-3-1 0-16,-1-2 0 0,-2-2-224 0,1-3 0 15,3 0 0-15,0-1 0 0,2-3 192 0,1 1-64 16,1-4-128-16,3-1 192 0,3-2-192 0,1-3 176 16,2-2-176-16,3 1 160 0,3 0-160 0,3 1 0 15,3 3 0-15,-2-1 0 0,6 1 0 0,3 10 0 16,2-2 0-16,1 8 0 0,3-5-192 0,2 3 192 16,1-2-160-16,4-1 160 0,0 4-144 0,4 1 144 15,4 1-128-15,4 1 128 0,2 4 0 0,4-3-128 0,2 4 128 0,5 3 0 16,0-1 0-16,2 3-128 0,0 4 128 0,1 2 0 15,3-1 0-15,0 1-128 0,0-1 128 0,-2-2 0 16,-1-2 0-16,1 1 0 0,1-2 0 0,1 1 0 16,-1-4 0-16,-2 2 0 0,0-2 192 0,-1 0-64 15,-3-5 0-15,-1 0 0 0,2-2 0 0,-4 0 0 16,-1-1 0-16,-1 1 0 0,-2-4 0 0,-4 1 0 0,-2-3-320 16,1 3-64-16,-2-1-16 0,-2 1-16496 15</inkml:trace>
  <inkml:trace contextRef="#ctx0" brushRef="#br0" timeOffset="2755.68">25567 885 9663 0,'0'0'432'0,"0"0"80"0,-7 2-512 0,-3-2 0 0,-1 0 0 0,11 0 0 0,0 0 1488 0,-8-2 192 15,0 1 48-15,8 1 0 0,0 0-432 0,0 0-80 16,-1-5 0-16,1 5-16 0,1-8-496 0,3 3-80 15,1-4-32-15,2 2 0 0,2 0-272 0,4-3-48 16,4 1-16-16,0-2 0 0,2-1-32 0,11-3-16 16,-2-4 0-16,-2 5 0 0,0 1-48 0,-8 5-16 15,1-1 0-15,0-3 0 0,0 2 16 0,0-1 0 16,1 4 0-16,0-2 0 0,1 4-16 0,-3 1 0 16,-3 3 0-16,0 4 0 0,0 1-144 0,1 2 0 15,-2 4 0-15,-2 1 128 0,0 1-128 0,-2 4 0 16,-2 4 0-16,2 10 0 0,-4-12 0 0,-2 2 192 15,-3 6-192-15,-1 3 192 0,-1 4-16 0,-3 1 0 16,-2-1 0-16,-3 3 0 0,0-1-32 0,-1 1 0 0,-2-2 0 16,0-1 0-16,-1 2 160 0,-1-4 16 0,-1 1 16 15,-1-5 0-15,-8 5 288 0,3-3 48 16,-1-6 16-16,0 0 0 0,0-4-160 0,-1-1-16 16,0-1-16-16,0-1 0 0,-1-5-240 0,0 0-32 15,2-3-16-15,0-2 0 0,6 0-208 0,1-5 0 16,-3-1-144-16,5-1 144 0,4-3 128 0,2 0 112 0,2-1 16 15,1 0 16-15,2-4-272 0,2-1 0 16,0 10 128-16,7-10-128 0,0 4 0 0,2 1 0 0,4 2 0 16,2 0-144-16,3 2 144 0,1 1-208 0,1 0 80 0,2 1 128 15,1 2-320-15,0 0 48 0,0 4 16 0,0-2 0 16,-1 5 256-16,1-2-160 0,0 2 160 0,-4-1-128 16,0 1 288-16,0-3 64 0,1 4 16 0,-1-5 0 15,-2 3-240-15,1-3 0 0,-1 1 0 0,-2 0 0 0,-1-3 0 16,1 1 0-16,-1-1 0 0,-1 0 144 0,-2-2-144 15,3 0 128-15,-2-1-128 0,0-1 128 0,-3 0-128 16,0 0 160-16,0 0-160 0,0-1 160 0,-9 1-160 0,6-2 0 16,-6 2 144-16,0 0-144 0,0 0 0 0,0 0 0 15,0 0 0-15,0 0 128 0,0 0-128 0,0 0 128 16,0 0-128-16,0 0 128 0,0 0 0 0,-9 2 16 16,-1-1 0-16,-2-1 0 0,-2 1-144 0,0 2 160 15,-4-2-160-15,0 0 160 0,-2 2-160 0,-7 2 0 16,0-3 144-16,10 0-144 0,-3-1 0 0,1 1 0 15,-2 1 0-15,-1-1 128 0,1 1-128 0,0-2 0 16,0-1 0-16,-1 0 0 0,0 0 0 0,1 0 0 16,-2 0 0-16,0 0 0 0,0-1 0 0,2 2 0 15,1-1 0-15,1 0 0 0,2-4 0 0,-8 4 0 16,8 0-128-16,8 4 128 0,2-5 0 0,-1 2 0 0,-1 1 0 0,9-2 0 16,0 0 0-16,0 0 0 15,0 0 0-15,0 0 0 0,0 0-144 0,0 0 144 16,0 0-160-16,0 0 160 0,7 2-192 0,1-1 192 0,0 2-208 15,-1 1 80-15,2-3 128 0,0 0 0 0,0 1 0 0,4 0 128 16,-13-2-128-16,14 1 0 0,1-2 0 16,-4 1 0-16,2-2 0 0,1 0 0 0,0 1 0 0,0-2 0 15,0 0 0-15,0 0 0 0,0-2 0 0,0-3-128 16,-1 3 128-16,0-4 0 0,1 1 0 16,0-4 128-16,0 2-128 0,-1-3 0 0,1 2 0 0,5-8 128 15,-5-2-128-15,-5 10 0 0,1-1 0 0,0-3 128 0,-2 0-128 16,2 0 0-16,-3-2 0 0,0-1 0 15,-2-1 0-15,0-1 0 0,-1-2 0 0,-1-2 128 0,-1-2-128 16,0-1 0-16,-2-4 0 0,0 0 0 0,0 0-256 0,-2 2 16 16,-2-4 16-16,-3-7 0 0,-1 6 48 0,1 4 16 15,0 5 0-15,2 9 0 0,-2-2 160 0,-1 3-128 16,-1 0 128-16,-1 2-128 0,-3 1 128 0,-1-2-208 16,-1 2 80-16,-2 2 128 0,-2-2-176 0,-1 5 176 15,-2-4-128-15,1 4 128 0,0-2-144 0,-8-3 144 16,4 2-160-16,2 0 160 0,1 1-128 0,6-1 128 15,3 4 0-15,3-1-144 0,1 1 144 0,9 6 0 16,0 0-144-16,-4-3 144 0,4 3 0 0,0 0-176 16,0 0 176-16,0 0-128 0,0 0 128 0,0 0-192 15,0 0 192-15,0 0-192 0,0 0 192 0,9 3-128 16,2 1 128-16,3 1-128 0,3-1 128 0,8-1-128 16,-3 1 128-16,-4 0-128 0,2-1 128 0,2-1 0 15,1-2-144-15,-2 0 144 0,0 1 0 0,-1-1 0 16,0 3 0-16,1 1 0 0,-4-2 0 0,1 3-176 15,-3-1 176-15,-1 1-128 0,-1 4 128 0,2 3 0 16,-7-3 0-16,-2-1 0 0,-2 5 0 0,0 4 0 0,-1-1 0 16,-2 3 0-16,-2 2 0 0,-2 3 0 0,-1 2 0 15,-3 10 0-15,-4-3 144 0,-1 0-144 0,-5 0 192 0,-2 3-192 16,-1-2 160-16,-2-1-160 0,-1-1 128 0,-3 0-128 16,-4-4 176-16,2-2-48 0,-2-5-128 0,-2-1 192 15,0-2-64-15,4-3-128 0,4 0 176 0,4-3-176 16,-2-2 192-16,6 1-192 0,4-4 192 0,2-1-192 0,2-1 208 15,8-5-64-15,0 0-16 0,0 0 0 0,7-4-128 0,3 1-256 16,5-3 64-16,3 4 16 0,2-1 432 0,6 0 64 16,0 0 32-16,2 2 0 0,2 1-352 15,-1 1 128-15,0 2-128 0,0 2 0 0,1-2 0 0,-2 1 144 16,-2 1-144-16,0 3 0 0,-3-2 128 0,-3 3-128 16,-1-1 0-16,-2 2 0 15,-4-4-1456-15,-2 1-400 0</inkml:trace>
  <inkml:trace contextRef="#ctx0" brushRef="#br0" timeOffset="6010.37">14417 3654 6447 0,'0'0'576'0,"0"0"-576"0,0 0 0 0,0 0 0 0,-8 0 1216 0,8 0 144 16,0 0 32-16,-10-2 0 0,3 1-416 0,7 1-80 16,-5 0 0-16,5 0-16 0,-7 0-176 0,7 0-48 15,0 0 0-15,0 0 0 0,0 0-48 0,0 0-16 16,0 0 0-16,0 0 0 0,0 0-96 0,0 0-32 16,0 0 0-16,0 0 0 0,8 0 96 0,3 0 16 0,2 0 0 15,-3 0 0-15,3 0 0 0,3 1 0 16,2 1 0-16,5-1 0 0,5 2-80 0,4-1-16 15,2 2 0-15,4 0 0 0,3-3-224 0,1 0-32 16,-1 1-16-16,1-1 0 0,-1-1-208 0,1 1 128 16,-1-2-128-16,-1 2 0 0,0 2 192 0,0 0-48 15,-1 2-16-15,2-1 0 0,-2-2 16 0,-1 1 0 0,-2 2 0 0,-3 2 0 16,-3-3 16-16,0 1 0 0,-1 2 0 16,-5-2 0-16,-1 3 32 0,-2 1 0 0,-1-4 0 15,-4 4 0-15,-2-3-64 0,-3 3 0 0,-2-2 0 0,0-2 0 16,-2 1 0-16,-2 0-128 0,-3-2 192 0,0 1-64 15,-2-5 0-15,0 0 0 0,-4 9 0 0,1-4 0 16,-3 0 112-16,-3 2 16 0,1-5 0 0,-7 3 0 16,-3-1-16-16,-2 1 0 0,-3-2 0 0,-2-1 0 15,-3 1-32-15,-4-2 0 0,-4-1 0 0,-2-1 0 0,0-3-64 16,-3-1-16-16,1-4 0 0,0 3 0 0,1-2 64 16,-1 2 0-16,2 1 0 0,1-3 0 0,1 3-16 15,-17-1 0-15,6-2 0 0,19 4 0 0,2 0-176 16,0 0 0-16,1-1 0 0,0 2 128 0,2-1-128 0,1-1 0 15,2-2 0-15,2 1 128 0,1 1-128 0,-3-5 0 16,3 2 0-16,6 2 0 0,2 1 128 0,9 5-128 16,0 0 128-16,-2-4-128 0,2-4 144 0,1 2-144 15,4 1 160-15,8-4-160 0,3 4 128 0,-2 0-128 16,7-2 0-16,4 2 144 0,3 1-144 0,8-3 0 16,2-1 0-16,2-1 0 0,4 0 0 0,17-3 0 15,-8 2 0-15,-17 2 0 0,2 2 0 0,0-2 0 16,-1 0 0-16,0 2 0 0,-2 0 0 0,-1 0 0 15,-8 4 0-15,-2-2 0 0,-1-1 0 0,-3 3 0 16,-3 0 0-16,-3 1 0 0,-2 0 0 0,-5 1 0 0,-7 0 0 0,0 0 0 16,0 0 0-16,-7 6 0 0,-7 2 0 0,-6-1 0 15,-5 5 0-15,-7-3 0 16,-4 1 0-16,-4 1 0 0,-4-1 0 0,-1 4 0 16,-2-1 0-16,-3-1 0 0,-5 2 0 0,-1 0 0 15,2-2 0-15,-2 0 0 0,1 0 128 0,3 0-128 0,6-3 128 16,6 3-128-16,4-4 192 0,4 1-64 0,6-4 0 0,4 1 0 15,5 1-128-15,6-3 0 0,2-3 0 0,9-1 0 16,0 0 0-16,12 1 0 0,4-2 0 0,7-2 0 16,7 2 0-16,7-3 0 0,5-2 0 0,4 1 0 15,4-4 0-15,2 0 0 0,1 0 0 0,2 0 0 0,1-1 0 16,1 1 0-16,0 0 0 0,-1 2 0 16,-3 1 0-16,-3-1 0 0,-3 2 0 0,-5 0 0 0,-5-2 0 0,-5 4 0 15,-6 0 0-15,-4 0 0 0,-7 2 0 0,-3 0 0 16,-5 1 144-16,-7 0-144 0,0 0 144 0,-11 4-144 15,-7-2 192-15,-6 3-192 0,-5 3 144 0,-9-3-144 16,-6 1 0-16,-1 2 144 0,1-2-144 0,-3 5 0 16,-2-4 0-16,-2 5 128 0,-1-3 64 0,1 2 0 15,3-2 0-15,1 0 0 0,3-5 48 0,4 1 16 16,0 0 0-16,6-3 0 0,3 0-128 0,6 0-128 16,3-2 176-16,5 0-176 15,4-1-576-15,4 0-208 0,9 1-48 0,0 0-10496 16,4-9-2112-16</inkml:trace>
  <inkml:trace contextRef="#ctx0" brushRef="#br0" timeOffset="6936.13">20638 3731 9151 0,'0'0'400'0,"0"0"96"0,-6 2-496 0,-1-1 0 0,1 0 0 0,0 2 0 0,-1-2 896 0,7-1 64 15,-6 0 32-15,6 0 0 0,-7 1-176 0,7-1-48 16,-6 1 0-16,6-1 0 0,-10 3-112 0,10-3-16 16,-6 4-16-16,1 0 0 0,5-4 48 0,0 0 16 15,0 0 0-15,0 0 0 0,0 7-32 0,0-7 0 16,8 3 0-16,6-1 0 0,4 1 80 0,6-2 16 16,8-1 0-16,5 1 0 0,5-1-272 0,5 0-48 15,5 0-16-15,4-2 0 0,2-3-240 0,1 1-48 16,-2-4-128-16,0 2 192 0,-1 2 0 0,0-2 0 15,0 1 0-15,-2 1 0 0,-4-4 176 0,-1 2 16 16,-4 1 16-16,-5-2 0 0,-5 2-128 0,-3 2-16 16,-6 0-16-16,-7 0 0 0,-4 0-32 0,-6 0 0 15,-3-1 0-15,-6 4 0 0,0 0 112 0,-10 2 0 16,-5 0 16-16,-8 3 0 0,-8 0-208 0,-7-1-128 16,-6 1 160-16,-5 3-160 0,-1-2 144 0,-4 6-144 15,-3-5 128-15,-3 3-128 0,-1-2 256 0,-1 1-16 16,0-4-16-16,2 0 0 0,3 1 160 0,6-2 48 0,3-1 0 0,4 1 0 15,9-2-112-15,6 2-32 0,7-3 0 0,5 1 0 16,6-1-144-16,11-1-16 0,0 0-128 0,10 1 192 16,5-1-192-16,10 0 0 0,4 0 0 0,6 1 0 15,7-1 0-15,4 2 0 0,2-4 0 0,2 2 0 0,-3-1 0 16,3 1 0-16,-2 0 0 0,-4 0 0 16,-3 0 0-16,-4 1 0 0,-7 3 0 0,0 0 0 15,-9 0 0-15,-4 0 0 0,-6-2 0 0,-4 4 0 16,-5 3-1264-16,-4-2-336 0,-5-1-80 15</inkml:trace>
  <inkml:trace contextRef="#ctx0" brushRef="#br0" timeOffset="9964.39">19343 17868 13935 0,'-31'19'608'0,"13"-4"144"0,-2-3-608 0,1-1-144 0,1 2 0 0,-1 1 0 16,3-6 496-16,-1 1 64 0,3-4 16 0,1 0 0 15,3-2 16-15,-1 1 16 0,3-1 0 0,1-3 0 16,0-1 160-16,7 1 16 0,0 0 16 0,0 0 0 15,-6-4-96-15,6 4 0 0,0 0-16 0,0 0 0 16,0 0-112-16,0 0 0 0,0 0-16 0,0 0 0 16,0 0-112-16,0 0-32 0,0 0 0 0,0 0 0 15,6-10 112-15,1-1 32 0,1 1 0 0,3-5 0 0,-3-2 192 16,5-2 32-16,1 0 16 0,3-4 0 16,2-2-240-16,1-3-48 0,2-5-16 0,2-1 0 0,4-1-128 0,0-1-32 15,2-3 0-15,1-4 0 0,-1 1-16 16,6-5-16-16,1 0 0 0,1-2 0 0,-1-5 16 0,5 0 16 15,5-1 0-15,2-2 0 0,0-2-144 0,3 0-16 16,0-3-16-16,-1-2 0 0,-2-4-160 0,2 3 192 16,0 1-192-16,1-4 192 0,3 1-64 0,-1 3 0 15,2-2 0-15,-2 4 0 0,-1-4 32 0,-3 2 0 16,-2 3 0-16,0 2 0 0,-1-2-32 0,2 5-128 16,-2 2 192-16,1 0-64 0,0 1-128 0,1 1 160 15,0 0-160-15,1 4 160 0,-5 0-160 0,1-2 160 16,-1 1-160-16,-1 1 160 0,1-1-160 0,2-2 192 0,0-1-192 15,1 1 192-15,0 2-192 0,1-1 128 0,-4-1-128 16,0 2 128-16,-2-1-128 0,2 3 0 0,-2-3 0 16,-1 1 128-16,-3-2-128 0,3 3 128 0,1-2-128 0,2 4 128 15,-1 3-128-15,0-4 0 0,-5 4 0 0,0-3 128 16,0 3-128-16,-4 1 0 0,-1-3 0 0,2 2 128 16,1-4-128-16,1 4 0 0,-1-3 0 0,2 4 0 15,2 2 0-15,1 0 0 0,-1 0 0 0,-1 0 0 16,-2 1 0-16,-2-2 0 0,-3 2 0 0,1 1 0 15,-3-1 0-15,-2 1 0 0,0 0 0 0,-1-1 0 16,-4 1 0-16,1 2 0 0,-1 3 0 0,-1 2 0 16,1 0 0-16,-3-2 0 0,0 3 0 0,-1 2 0 15,-2-2 0-15,0 2 0 0,-1-1 0 0,0 2 0 16,-2 2 0-16,-1 2 0 0,-1-3 0 0,-2 5 0 16,1-1 0-16,-1 4 0 0,1-1 0 0,-2 1 0 15,-3 1 0-15,2 0 0 0,2 1 0 0,-3 0 0 0,0 0 0 0,1 2 0 16,0 2 0-16,0 0 0 0,-3 0 0 0,0 2 0 15,0-1 0-15,-3 3 0 0,2-1 0 0,-5 9 0 16,3-7 0-16,-3 7 0 0,0 0 0 0,0 0 0 16,0 0 0-16,0 0 0 0,0 0 0 0,0 0 0 15,0 0 0-15,-8 8 0 0,-2 3-144 0,3-3 144 16,-7 5 0-16,0 1 0 0,-2 4 0 0,1 0 0 16,-1 2 0-16,-2 3 0 0,-5 4-144 0,-3 3 144 15,-3 6 0-15,-3 2-144 0,-2 0 144 0,-1 4 0 16,-1 6 0-16,-2 3 0 0,-3 2 0 0,-1 6 0 15,-2 3 0-15,-5 7 0 0,-5 3 0 0,-7 2 0 16,-7 0 0-16,1 2 0 0,1 2 0 0,2 3 0 0,-2-2 0 16,1 1 0-16,-3-4 0 0,-2-1 0 0,-1 0 0 0,-1 4 128 15,3-3-128-15,1-1 0 0,1 1 0 0,1-1 0 16,0-2 0-16,0-1 0 0,1 1 0 0,2-1 128 16,4-1-128-16,4-1 0 0,3-4 0 0,4-2 0 15,-2-3 0-15,0 0 0 0,1-3 0 0,-1 2 0 16,1 0 0-16,3-3 0 0,4-4 0 0,0 1 0 15,0-1 0-15,0 1 0 0,2-2 0 0,-1 0 0 16,-1 1 0-16,0 1 0 0,-3-1 0 0,1-5 0 16,-1 1 0-16,4 0 0 0,-4-3 0 0,6 0 0 15,2-4 0-15,1 1 0 0,2-2 0 0,-2 2 0 16,1-3 0-16,-1 0 0 0,1-3 0 0,0 0 128 16,1-2-128-16,0-1 0 0,-1 2 0 0,1-3 0 0,2 0 0 0,-1-1 0 15,5 0 0-15,1-2 0 16,1-4 0-16,2 2 0 0,2-3 0 0,3 0 0 0,1-3 0 0,2-2 0 15,2-1 0-15,1-1 0 0,3-3 0 0,-3 1 0 16,2-4 0-16,-1 0 0 0,2 1 0 0,0 1 0 16,0-4 0-16,1 1 0 0,0-2 0 0,0 3 0 15,1-2 0-15,2-3 0 0,0 1 0 0,-2 0 0 16,2-5 0-16,6-3 0 0,-8 7 0 0,8-7 0 16,-6 6 0-16,6-6 0 0,0 0 0 0,0 0 0 15,0 0 0-15,0 0 0 0,-2-13 0 0,5 2 0 16,2-2 0-16,3-3 0 0,2-2 0 0,2-5 0 15,6-4 0-15,4-2-128 0,1-1 128 0,2-3 0 0,3-3 0 16,3-3 0-16,2-5 0 0,6 0 0 0,6-7 0 16,5-1 0-16,5-3 0 0,5-4 0 0,3-6 0 15,2 1 0-15,1 2 0 0,6-6 0 0,-3 0 0 0,8 2 0 16,3-2 0-16,-1-2 0 16,-2 1 0-16,1 0 128 0,-1 2-128 0,3 2 0 0,3-4 0 0,-2 0 0 15,-1-2 0-15,-2 0 0 0,-2 1 0 0,2-1 0 16,0-1 0-16,0-2 144 0,-3-1-144 0,0-1 0 15,0-3 144-15,0 3-144 0,-1 3 0 0,3 2 144 16,1 2-144-16,-2 1 0 0,-3-2 0 0,-4 2 0 16,-1 1 0-16,0 3 0 0,4 6 0 0,-2 3 0 15,-2-1 0-15,-2 0 0 0,-5-1 128 0,-1 3-128 16,1-1 0-16,-2 0 0 0,-4 2 0 0,1 1 0 16,3 0 0-16,-4 3 0 0,-3-1 0 0,-3 1 0 15,-3 0 0-15,-2 0 0 0,-2 1 0 0,-2 4 0 0,-3-1 0 16,-3 7 0-16,-1 4 0 0,-1 3 0 0,-3 4 0 15,-4-2 0-15,-4 4-144 0,-1 1 144 0,-1 3 0 16,-4 2 0-16,-1 1 0 0,-1 1 0 0,-4-2-128 0,-3 2 128 16,1 3 0-16,-3 3 0 0,-3-1 0 0,-1 5-128 15,0-4 128-15,0 11 0 0,0 0 0 0,0 0 0 16,-5-3-128-16,-2 0 128 0,7 3 0 0,-10 0 0 16,-1 3-128-16,-2-1 128 0,-1 7 0 0,-1-1-192 15,0 3 192-15,-4 1-160 0,-2 1 160 0,0 4 0 16,-4 3-144-16,0 6 144 0,1-2 0 0,-3 6-144 15,-2 0 144-15,-2 5 0 0,0 3-128 0,-7 7 128 16,-7 3 0-16,-7 3 0 0,-7 5-144 0,-3 4 144 16,-1 7 0-16,-5 0-144 0,-2 3 144 0,-6 7 0 15,-10 3 0-15,-5 5 0 0,-5-3 0 0,2 5 0 16,1 2 0-16,-5 4 0 0,-6 3 0 0,2-3 0 0,3 0 0 0,1 2-128 16,3-1 128-16,1-1 0 0,0 0 0 0,5-2 0 15,5-2 0-15,4 2 0 0,2-1 0 0,1-3 0 16,-2-1 0-16,6-2 0 0,2-7 0 0,5-1 0 15,4 1 0-15,2-5 0 0,2 0 0 0,3-5 0 16,-4-4 0-16,7 2 144 0,1-5-144 0,6 1 0 16,-1-3 128-16,4-1-128 0,1-2 0 0,3 0 0 15,1-3 192-15,2-3-192 0,0 0 192 0,1-1-192 16,0 2 176-16,-1-5-176 0,1-3 160 0,2-2-160 16,2 0 192-16,1 0-64 0,-2-1-128 0,3-3 192 15,1-2-192-15,5-5 144 0,0-1-144 0,0-2 128 16,-1 0-128-16,3-3 0 0,1 0 0 0,3-3 128 0,0-2-128 0,4-4 128 15,0 0-128-15,2-7 128 0,1-2-128 0,9-5 0 16,0 0 144-16,0 0-144 0,-2-11 0 0,3 0-192 16,3-3 32-16,2-2 0 15,0-4-1696-15,4 3-320 0,3-1-80 0,0 0-14000 0</inkml:trace>
  <inkml:trace contextRef="#ctx0" brushRef="#br0" timeOffset="10741.16">19469 17866 10127 0,'-11'14'896'0,"-3"-2"-704"0,-1 5-192 0,0-1 0 16,0 1 768-16,-3 1 112 0,1-2 16 0,0 3 16 16,-1-1 96-16,0 0 16 0,-1-3 0 0,1 2 0 15,0-5 224-15,-2 0 48 0,1 0 16 0,0-4 0 16,-3 0 112-16,3-6 32 0,-2-3 0 0,0-4 0 16,1-5 16-16,-1-3 16 0,1-5 0 0,1-3 0 15,-1-2-480-15,1-5-112 0,1-5 0 0,1-4-16 16,1-3-320-16,2 1-64 0,2-3-16 0,4 3 0 0,4 2-256 15,1 1-48-15,6 4-16 0,2 1 0 0,0-1-160 16,5 3 0-16,1 1 0 0,5 1 0 0,2 4 0 16,3 4 0-16,3 0 0 0,0 2 0 0,1 6-160 0,-1 3 160 15,0 7 0-15,-1 4-144 0,1 8 144 0,-5 3 0 16,0 5 0-16,-4 7 128 0,-3 2-128 0,-6 5 0 16,-3 5 0-16,-5 1 0 0,-3 1 0 0,-9 1 192 15,-3 8-64-15,-5-1 0 0,-6-1 48 0,-3 0 16 16,-3-6 0-16,-1-1 0 0,-4 0 144 0,1-7 48 15,-1-4 0-15,1-5 0 0,-4-6 80 0,5-6 32 16,-1-6 0-16,1-6 0 0,1-5 0 0,7-4 0 16,1-8 0-16,7-2 0 0,1-6-240 0,8 1-64 0,2-4 0 15,3-3 0-15,5-4-192 0,4-1 0 0,3 1 0 16,8-2 0-16,6-1 0 0,6 4 0 16,2 4-160-16,5 1 160 0,2 3 0 0,3 3-160 0,0 7 160 15,1 2 0-15,2 3-320 0,-4 7 64 0,-1 6 0 0,-2 6 0 16,-1 2-64-16,-4 7-16 0,-4 2 0 0,-7 3 0 15,-1 5 144-15,-7 1 48 0,-7 4 0 0,-3 2 0 16,-5 3 144-16,-6 0 0 0,-6-1 0 0,-3-2 0 16,-6-1 128-16,-1-1 0 0,-1-4 0 0,-2-2 0 15,-3-3 192-15,1-6 64 0,0-6 0 0,1-7 0 16,2-3-112-16,3-5-16 0,4-8 0 0,4-3 0 16,1-5 48-16,4-1 0 0,5-2 0 0,5-5 0 15,6-1-304-15,4 0 160 0,6-6-160 0,4 2 128 16,3 1-128-16,4 3 0 0,2-1 0 0,2 7 0 15,1 1 0-15,3 8 0 0,3 3-144 0,-4 8 144 0,-2 3-144 0,3 7 144 16,-4 4 0-16,-2 6-144 0,-5 4 144 0,-4 7 0 16,-4 1 0-16,-3 4-128 0,-5 2 128 0,-5-1-208 15,-6-2 80-15,1-2 128 0,-5 1-320 0,-1-2 48 16,-3-5 16-16,2-2 0 16,2-3-1760-16,2-4-352 0,1-2-64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56:10.3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4188 4607 3679 0,'0'0'320'0,"0"0"-320"16,-2-9 0-16,-2-2 0 0,-1 2 1712 0,0-1 272 0,0 2 48 15,-2-2 16-15,1 2-688 0,-2-1-128 0,0 3-16 0,0-2-16 16,2 2-128-16,-1 1-32 0,1-1 0 0,6 6 0 16,-7-4-160-16,7 4-48 0,0 0 0 0,-5-3 0 15,0-2-80-15,5 5-32 0,0 0 0 0,0 0 0 16,-2-8-80-16,2 8-32 0,0 0 0 0,10-5 0 15,3 2-256-15,4-4-48 0,5 2-16 0,3 1 0 16,3 0-80-16,7 1-16 0,5-1 0 0,-9 3 0 16,7-1 48-16,7 1 0 0,4 1 0 0,5 0 0 15,1-1-48-15,3 1 0 0,-4-4 0 0,1 1 0 16,-4 0-64-16,-4 0-128 0,-4 1 176 0,-4 0-176 16,-4 2 176-16,-6 2-176 0,-4-1 160 0,-4 0-160 0,-5 0 240 15,-3 2-48-15,-4 2-16 0,-9-5 0 0,0 0 144 0,-5 5 16 16,-5 1 16-16,-8 5 0 0,-8-3-32 0,7 0-16 15,-5-3 0-15,-5 3 0 0,-5-2-112 0,-3-1-32 16,-4 2 0-16,-2-2 0 0,-2-2 16 0,-2 3 0 16,-1 0 0-16,0-2 0 0,1 0 32 0,-22 1 16 15,9 0 0-15,11-3 0 0,6 0-96 0,6-2-128 0,4 0 176 0,7-2-176 16,6 1 128-16,6-2-128 16,4 0 0-16,10 3 0 0,0 0 0 0,0 0 0 15,15-7 0-15,7 2 0 0,4 1 0 0,-2 1 0 16,7 1 0-16,6-3 0 0,5 0 0 0,4-4-144 15,3 4 144-15,2 0 0 0,0-1 0 0,-2 2 0 0,0 1 0 16,-4 0 0-16,-1-3 0 0,-6 4-128 0,-4-1 128 16,-6 1 0-16,-5 1 0 0,-5 1 0 0,-3 0 0 15,-6 0 0-15,-9 0 192 0,0 0 32 0,0 0 0 0,-14 1 0 16,-6 1 0-16,-10 2 0 0,-7 3 0 16,-6-4 0-16,-5 4-224 0,-5 0 144 0,-3 0-144 0,-27 8 128 15,7-2-128-15,5-1 0 0,2 1 0 0,5 1 128 16,3 0 32-16,7-3 0 0,3 1 0 0,8-1 0 15,5-3 96-15,6 2 0 0,5-3 16 0,9-4 0 0,4 1-144 16,14-4-128-16,0 0 144 0,0 0-144 0,0 0 0 0,21 4 0 16,8-4 0-16,4-3 0 0,9 2 0 15,5-1 0-15,5-2 0 0,6 3 0 0,1-6 0 0,-18 3 0 16,1 2 0-16,1 1 0 0,0-1 0 0,-1 2 0 16,-3 0 0-16,-3 2 0 0,-6-1 0 0,-4 1 0 15,-5 0 0-15,2 3 0 0,-10-1 224 0,-13-4-48 16,0 0-16-16,-5 8 0 0,-9 1 240 0,-10-1 48 15,-9 2 16-15,-9 0 0 0,-6 0-192 0,-6 3-32 16,-3-1-16-16,-4 3 0 0,-3 0-224 0,2 0 0 16,2-1 0-16,2-3 0 0,3 0 0 0,2 0 0 15,5 0 0-15,4 0 0 16,9-3-1216-16,7 2-224 0,2-1-48 0,6 1-16000 0</inkml:trace>
  <inkml:trace contextRef="#ctx0" brushRef="#br0" timeOffset="2803.84">24350 1569 7359 0,'0'0'656'0,"0"0"-528"15,0 0-128-15,0 0 0 0,0 0 528 0,0 0 80 16,0 0 16-16,0 0 0 0,0 0 208 15,0 0 32-15,0 0 16 0,0 0 0 0,0 0-112 0,0 0 0 16,-8 3-16-16,8-3 0 0,0 0-176 0,0 0-16 16,-6 4-16-16,-3-2 0 0,9-2-160 0,0 0-16 15,0 0-16-15,0 0 0 0,0 0 32 0,0 0 16 16,0 0 0-16,0 0 0 0,0 0-176 0,0 0-32 16,0 0-16-16,0 0 0 0,0 0 144 0,0 0 48 15,0 0 0-15,0 0 0 0,0 0-48 0,0 0 0 16,0 0 0-16,6 5 0 0,-6-5 0 0,9 6-16 15,-9-6 0-15,6 9 0 0,2-4-112 0,0 4 0 0,1-2-16 0,1 0 0 16,0 1-48-16,1-3 0 0,1 0 0 0,0 3 0 16,2-2 32-16,0 3 0 0,0-3 0 0,4 3 0 15,0-2 96-15,0 2 32 16,0-1 0-16,-1 0 0 0,2 0-160 0,1-2-128 16,-1 4 144-16,1-2-144 0,0-1 208 0,2-1-48 15,1-4-16-15,1 2 0 0,0 0-16 0,0 1-128 0,-1-3 192 0,1 0-64 16,3-1 16-16,-2 1 0 0,2 1 0 0,0 0 0 15,-1 0 0-15,1 0 0 0,1-1 0 0,3 0 0 16,-3 1 0-16,0 1 0 0,-3 0 0 0,2-1 0 16,-2-3-144-16,1-2 192 0,-2 1-192 0,-3-3 192 0,0 2-192 0,0-2 128 15,-2 0-128-15,2-1 128 0,-4-1-128 0,2 1 0 16,1 0 0-16,-1-2 128 0,1 3 16 0,0 2 0 16,1-3 0-16,-1 0 0 0,-1 1 16 0,0 1 0 15,3 2 0-15,-2-2 0 0,3 0-160 0,-3-2 128 16,-1 0-128-16,-1 2 128 0,-1 0-128 0,-3 1 0 15,-2-3 0-15,2 2 0 0,2 2 0 0,-2 0 128 16,-3-1-128-16,0 1 0 0,1 1 0 0,-1 0 0 16,-1 1 0-16,-1-1 0 0,2-1 0 0,-3-1 0 15,0-3 0-15,-8 5 0 0,10-2 0 0,0 1 128 16,1 0-128-16,-3-1 0 0,-8 2 160 0,11-2-160 0,-1 1 192 16,-10 1-192-16,10 0 208 0,1 0-64 15,0 0-16-15,-2 0 0 0,-9 0 0 0,12-3-128 0,-2 1 192 16,2 0-64-16,-2-2 0 0,-1 3 0 0,0 0 0 0,0 0 0 15,-9 1-128-15,10-4 192 0,-1 1-192 0,1 1 192 16,-2-3-64-16,-8 5 0 0,7-5 0 0,-7 5 0 16,8-4 0-16,-8 4 0 0,0 0 0 0,6-8 0 15,-6 8 0-15,4-6 0 0,-4 6 0 0,0 0 0 16,-1-7 0-16,1 7-128 0,-5-10 192 0,0 5-64 16,5 5-128-16,-9-2 160 0,-2-1-160 0,1-1 160 15,0 2-160-15,-1 0-176 0,-2 2 48 0,2 0 0 16,-2 0-2256-16,-2 0-448 15</inkml:trace>
  <inkml:trace contextRef="#ctx0" brushRef="#br0" timeOffset="3638.73">25578 747 11967 0,'-19'-4'528'0,"8"3"112"0,2-1-512 0,-2 2-128 0,2 0 0 0,-1 0 0 15,0 0 928-15,1-1 160 0,0 0 16 0,9 1 16 16,-9-1 16-16,9 1 0 0,0 0 0 0,0 0 0 15,-9-3-208-15,9 3-32 0,-5-8-16 0,5 8 0 16,0 0-240-16,0 0-32 0,0 0-16 0,8-7 0 16,2-5-112-16,3 5-32 0,-1-2 0 0,6 4 0 15,4-3-192-15,3 1-64 0,2-1 0 0,1-2 0 16,-2 2-16-16,1-1-16 0,0 2 0 0,0-1 0 16,-3 4 48-16,1 3 16 0,1-2 0 0,-4 2 0 0,-1 0-64 15,-3 2-16-15,-3 3 0 0,-1 0 0 0,-1 3-144 0,-3 0 0 16,-3 4 144-16,-2-1-144 0,-3 4 0 0,-4-1 144 15,-1-2-144-15,-5 5 0 0,-3-1 144 0,-3 1-144 16,1 2 0-16,-8-1 144 0,0-1-16 0,-2 1 0 16,-1-5 0-16,0 1 0 0,-2 0 112 0,2-3 16 15,3 0 0-15,0 3 0 0,0-3-80 0,3 2-16 16,4-4 0-16,4 1 0 0,10-9-160 0,-3 8 0 16,3-8 0-16,8 11 0 0,4-4 144 0,6 2-144 15,4-2 160-15,2 3-160 0,3-1 144 0,-1 3-144 16,2-1 128-16,2-1-128 0,0 2 0 0,-1-2 0 0,-1 1 0 0,-2 2 0 15,-3-1 0-15,-2 0 0 0,-3 4 0 0,-3 0 0 16,-3 3 0-16,-5 0 0 0,-3-1 0 0,-4-1 0 16,-4-3 0-16,-6-2 160 0,0 2-160 0,-5 1 160 15,-3 2 256-15,-1-2 48 0,-1-1 16 0,-3-1 0 16,-3 2 96-16,2 0 32 0,0 1 0 0,0-5 0 16,-2-1-176-16,2 2-48 0,4-5 0 0,1 4 0 15,0-4-176-15,1 2-32 0,0-3-16 0,2 1 0 16,2 0-160-16,1-3 128 0,1-1-128 0,5-2 128 15,7-1-128-15,0 0 0 0,-10-1 0 0,10 1 0 16,-8-4-384-16,8 4-128 16,0 0 0-16,-5-5-16 0,5 5-2352 0,0 0-448 15,0 0-112-15,0 0-16 0</inkml:trace>
  <inkml:trace contextRef="#ctx0" brushRef="#br0" timeOffset="6743.19">23108 1564 13471 0,'0'0'592'16,"0"0"128"-16,-12 0-576 0,12 0-144 0,0 0 0 0,0 0 0 0,-6-2 288 0,6 2 32 15,0 0 0-15,0 0 0 0,0 0-64 0,0-11-16 16,0 11 0-16,4-7 0 0,2-1-240 0,-6 8 0 16,0 0 128-16,9-4-128 0,-9 4 0 0,0 0 0 0,9-4 0 15,-9 4 0-15,0 0 0 0,0 0 0 0,0 0 0 0,0 0 0 16,0 0 288-16,0 0 16 0,0 0 0 0,0 0 0 16,9 7 240-16,-9-7 48 0,7 9 16 0,-7-9 0 15,9 6-64-15,-2 2-16 0,-7-8 0 0,11 5 0 16,1-3 112-16,0 1 0 0,1-2 16 0,2-1 0 15,1-2-80-15,3-1-32 0,2 1 0 0,1-2 0 16,-2-3-160-16,3 1-16 0,2 0-16 0,1-3 0 16,1 1-64-16,-1-2-16 0,0 2 0 0,2-2 0 15,-3 3 32-15,-2-2 0 0,-3 1 0 0,-1-1 0 16,2 3-128-16,-6 1-32 0,-2-2 0 0,-2 4 0 16,-11 3-144-16,10-2 160 0,-10 2-160 0,0 0 160 15,0 0-16-15,0 0 0 0,0 0 0 0,0 0 0 16,0 0 48-16,-9 5 16 0,-1 3 0 0,0-3 0 0,-1 0-208 15,-1 1 144-15,1 0-144 0,-2-3 128 0,2 1-128 0,-1 3-224 16,1-2 48-16,1-2 16 16,1 3-2016-16,2 0-384 0</inkml:trace>
  <inkml:trace contextRef="#ctx0" brushRef="#br0" timeOffset="8062.42">14382 3548 9839 0,'-13'4'432'0,"5"-1"96"0,-2-1-528 0,0 2 0 16,0-2 0-16,-1 2 0 0,0 0 896 0,0 0 80 16,-1 0 16-16,-2 0 0 0,0-1-32 0,4 0-16 0,-3-1 0 0,1 2 0 15,-5-2 176-15,2 0 32 0,0-1 16 0,1 1 0 16,-2-2-128-16,4 2-16 0,-2-1-16 0,1 1 0 16,0-1-48-16,3 1-16 15,0 2 0-15,2-2 0 0,2-1-320 0,6-1-64 0,0 0-16 0,0 0 0 16,0 0-192-16,0 0-32 15,15 0-16-15,-1 0 0 0,3-1-32 0,6-1 0 0,7-2 0 0,4 2 0 16,2-1-96-16,5 1-32 16,3 1 0-16,6-1 0 0,3 1-144 0,3 1 0 0,2 0 0 15,4 0 0-15,1-1 0 0,27 0 0 0,-12 1 128 0,-31 1-128 16,0 0 0-16,2 2 0 0,0-1 0 0,-2 2 128 16,-3 1-128-16,-2-1 0 0,-2-2 0 0,-5 2 0 15,-3 0 0-15,-4 0 0 0,-3-2 0 0,-3 1 0 16,-7-2 128-16,-2-1-128 0,-3 1 0 0,-10-1 128 15,0 0-128-15,0 0 0 0,0 0 0 0,0 0 0 0,-13 7 0 16,-3 2 128-16,-3-3-128 0,1 0 0 0,-6-2 0 0,-4-1 0 16,-4 2 128-16,-19 4-128 0,2-3 0 0,14-1 128 15,-3 2-128-15,-2-2 128 0,-2 5 32 0,-4-1 0 16,3 2 0-16,-2-3 0 0,-3 2 32 0,-17-1 16 16,12 0 0-16,21-5 0 0,1-2 0 0,5 2 0 15,3 1 0-15,5-1 0 0,4-2-80 0,4-2 0 16,2 0-128-16,8 0 192 0,0 0-192 0,0 0 128 15,12 0-128-15,11 0 0 0,5-2 144 0,3-2-144 16,5-1 128-16,3-1-128 0,6-6 0 0,2 3 0 16,2-5 128-16,-3 3-128 0,-1 2 0 0,-1-1 0 0,1 3 0 15,-2-2 0-15,-2 4 176 0,-5 2-48 0,-4-1-128 0,-5-1 192 16,-7 1 0-16,-5 1-16 0,-2 1 0 16,-13 2 0-16,0 0 0 0,0 0 0 0,-11 1 0 15,-7 0 0-15,-6 2 48 0,-7-1 16 0,-8 0 0 16,-4 1 0-16,-4 0-80 0,-5 1-16 0,-2 1 0 0,-3 3 0 15,-4-2-144-15,2 0 0 0,1 2 0 0,2-6 128 16,3 0-128-16,6-1 128 0,2 2-128 0,7 2 128 16,5-2-128-16,8 0 0 0,5 1 0 0,6-2 128 15,4-2-128-15,10 0 0 0,0 0 0 0,0 0 128 16,0 0-128-16,14-1 0 0,7-1 0 0,4 0 0 0,4 1 0 16,6 0 0-16,3 1 0 0,2 0 0 0,2-2 0 0,3 0 0 15,1-3 0-15,-2 2 0 0,-1 2 0 0,1 0 0 16,-3-1 0-16,-4 2 0 0,-5 0 128 0,-5 3-128 15,-6 0 128-15,-3-2-128 0,-6-1 128 0,-12 0-128 16,0 0 128-16,0 0-128 0,0 0 128 0,-8 7-128 16,-5-3 128-16,-8 1-128 0,-5 2 176 0,-7-2-48 15,-5-1-128-15,-5 4 192 0,-4 1-16 0,-1 3-16 16,-1-5 0-16,0 2 0 0,-2-5-16 0,3 1 0 16,0 0 0-16,4 4 0 0,1 3-144 0,5-3 128 15,3 1-128-15,5-3 128 0,2 0-128 0,5-1 0 16,4-3 0-16,5-1 0 0,1-1-288 0,13-1-32 15,0 0-16-15,0 0 0 16,0 0-2656-16,18 0-528 0</inkml:trace>
  <inkml:trace contextRef="#ctx0" brushRef="#br0" timeOffset="9000.7">20591 3646 1839 0,'-14'5'160'0,"14"-5"-160"15,-11 0 0-15,-1 1 0 0,1-1 2272 0,2 2 416 0,-3-2 96 16,3 1 16-16,1-1-1184 0,8 0-224 15,0 0-48-15,0 0-16 0,0 0-32 0,0 0 0 0,8 6 0 0,9 1 0 16,5-5-336-16,2 1-64 0,5-2 0 0,7 2-16 16,4 2-336-16,6 2-64 0,4-2-16 0,3 4 0 15,4-4-192-15,5 0-32 0,3-1-16 0,1 1 0 16,0-1 48-16,1 0 16 0,-5 1 0 0,-4 4 0 16,1-3 96-16,-6 2 0 0,1-4 16 0,-6-3 0 15,-5 0 0-15,-4 1 0 0,-3-2 0 0,-14 1 0 16,-2 0-144-16,-2 0-48 0,-4-1 0 0,-3 2 0 15,-4-2 48-15,-7 0 16 0,0 0 0 0,-12-2 0 16,-8 2 64-16,-9 2 16 0,-7 1 0 0,-11 0 0 0,-9 0-176 16,-2 0-48-16,-6 0 0 0,-5-1 0 0,-2 1-128 15,-4 1 128-15,-2 2-128 0,-1 3 128 0,1-4 0 0,2 1-128 16,1 2 192-16,5-4-64 0,6-4 192 0,7 2 16 16,6 4 16-16,8 0 0 0,9-2 32 0,9-2 16 15,7 1 0-15,9-1 0 0,8-2-240 0,0 0-160 16,16 0 192-16,9-1-192 0,9-3 192 0,6 2-192 15,9-3 192-15,3 0-192 0,6 1 128 0,2 0-128 16,2-1 0-16,4-2 0 0,5 1 0 0,-2 1 0 16,-2 0 0-16,-3 1 0 0,-4 0 0 0,-3 3 0 15,-5-1 0-15,-6-1 0 0,-8 0 208 0,-6 2-64 16,-6 0-16-16,-7 0 0 0,-6-1 80 0,-13 2 16 16,0 0 0-16,0 0 0 0,-14 3 160 0,-6-1 16 15,-8 2 16-15,-8 0 0 0,-8-1-112 0,-7 2-32 0,-9 2 0 0,-2-2 0 16,-4 0-144-16,-3 4-128 0,-2-1 192 0,0 3-192 15,1-7 0-15,1 6 0 0,3 2 0 0,5 2 0 32,7 0-1456-32,1 1-400 0,5 2-64 0</inkml:trace>
  <inkml:trace contextRef="#ctx0" brushRef="#br0" timeOffset="12400.63">23631 13433 3679 0,'-11'-10'320'0,"2"4"-320"16,0-4 0-16,-1 1 0 0,1-4 1120 0,2 3 160 16,-1-3 16-16,2-1 16 0,-1 1-656 0,1 3-128 15,-2-2-16-15,2 1-16 0,-3-1-176 0,0-1-16 16,1 5-16-16,1-2 0 0,-1 3 176 0,1-4 48 15,-2 5 0-15,1-2 0 0,-1 3 128 0,0 2 16 16,-1-3 16-16,0 0 0 0,-2 1-32 0,1 2 0 16,-2 1 0-16,1-1 0 0,-1 0 240 0,1 1 32 0,1 2 16 0,1 0 0 15,0-1 256-15,10 1 48 0,-9 0 16 0,9 0 0 16,0 0-192-16,0 0-32 0,0 0-16 0,0 0 0 16,0 0-320-16,0 0-64 0,7 13-16 0,5-2 0 15,2-3-160-15,4 3-48 0,1-1 0 0,4 3 0 16,-2 1-96-16,6-1-32 0,1 2 0 0,0 2 0 15,-2 0-96-15,0 4-32 0,-1-180 0 0,-1 363 0 16,-1-184 16-16,0 2 0 0,0 5 0 0,-3-1 0 16,1 0-16-16,0-2 0 0,1 2 0 0,0 0 0 15,-1 0 112-15,1 2 0 0,-1-3 16 0,5 3 0 16,1-4 16-16,1 4 0 0,2-2 0 0,2 3 0 16,0-4-48-16,-1 5-16 0,1-4 0 0,-1 2 0 15,3-4-80-15,-2 4-16 0,-2-1 0 0,1 2 0 0,1-1 16 16,-1-2 0-16,-3 0 0 0,2 4 0 0,1 1-16 0,1 0-128 15,0-2 192-15,-2 2-64 0,0 0-128 0,-1 0 160 16,-1 2-160-16,0-1 160 0,-2 0-160 0,0-4 0 16,-1 0 0-16,-1 2 128 0,-2-1-128 0,1 0 128 15,0-2-128-15,1 1 128 0,1 3-128 0,0-3 0 16,-3 1 144-16,3-2-144 0,0 1 128 0,2 2-128 16,-2-2 128-16,1 1-128 0,-1-1 0 0,2-1 128 15,-1 0-128-15,0-1 0 0,-2 1 0 0,-1 1 0 16,0-4 0-16,0 4 128 0,-1 3-128 0,1-6 0 15,0-2 0-15,-2 4 0 0,3-1 128 0,2 2-128 16,0-2 128-16,1 2-128 0,-2-2 0 0,2 2 128 0,-1-2-128 16,2 2 0-16,3-3 0 0,-1 3 128 0,3-4-128 0,0 3 0 15,-5-2 128-15,2 6-128 0,-1-3 128 0,-1 0-128 16,-1-2 144-16,-1 5-144 0,1-1 192 0,0-2-192 16,2-1 160-16,-2 4-160 0,-1-3 128 0,0 2-128 15,3-3 128-15,0 2-128 0,2 0 128 0,0-2-128 16,4 2 160-16,-4-3-160 0,0 0 192 0,1 0-192 15,0 2 160-15,-2-3-160 0,-3 3 128 0,1-4-128 16,-3 2 144-16,2 0-144 0,2 1 160 0,-1 0-160 16,-4-2 128-16,2 3-128 0,-1-1 0 0,0-1 144 15,2-3-144-15,0 4 0 0,0-2 0 0,-1 2 0 16,1-3 0-16,0-1 128 0,-1 4-128 0,0-4 0 16,-2 0 0-16,0 1 128 0,-1 0-128 0,0-1 0 15,-3-3 0-15,2 2 0 0,-2-2 0 0,3 2 0 0,4-2 0 0,-3 3 0 16,-4 0 128-16,2-2-128 0,1 0 0 15,0 0 0-15,-1 1 0 0,1 1 0 0,0-3 128 0,1 0-128 16,-1 3 128-16,1-1-128 0,0 0 0 0,1-3 0 16,-1 1 0-16,0 0 0 0,-1 4 0 0,0-1 0 15,0-4 0-15,-1 2 0 0,0-2 0 0,2 1 0 16,0 3 128-16,3 0-128 0,-4-3 0 0,2 2 0 16,1-2 0-16,-1 2 0 0,-1 1 0 0,4-2 128 15,-2 0-128-15,3-1 0 0,-1-1 144 0,-1 1-144 16,-2 1 160-16,-1-2-160 0,2-1 0 0,-2-1 0 15,1 0-128-15,-2-1 128 0,-1 0 0 0,-1-1 0 16,0 1 0-16,0 0 0 0,2-2 0 0,1-2 0 16,-5 0 0-16,0 2 0 0,0-3 0 0,1 1 0 15,-3 0 0-15,-1-1 0 0,-2 1 0 0,0 1 0 0,-3-5 0 0,0 3 0 16,0-3 0-16,-2 1 128 0,-1-4-128 0,-8-5 0 16,0 0 0-16,0 0 128 0,0 0-128 0,0 0 0 15,0 0 160-15,0 0-160 0,0 0 160 0,0 0-160 16,0 0 160-16,-8-11-160 0,-4 1 160 0,-1-4-160 15,2 0 128-15,-4 0-128 0,-2 2 0 0,1-4 144 16,-3-1-144-16,-1-2 0 0,-1-2 0 0,-1-3 0 16,-1 1 0-16,-1 2 0 0,-2-5 0 0,1 1 0 15,-4-1 0-15,1-3 0 0,-5-3 0 0,-1 3 0 16,-4-3 0-16,0-1 0 0,-1-2 0 0,1 2 0 16,0-3 0-16,0-1 0 0,-1 0 0 0,0 0 0 15,1 1-144-15,0-3 144 0,0-1 0 0,-1-1 0 0,-2-1 0 16,-2-1 0-16,-3 0 0 0,0 1 0 0,1-4-128 0,-1 3 128 15,1-3 0-15,2 3 0 0,-4-4-160 0,3 0 160 16,-1 0-128-16,-2-3 128 0,-3 2 0 0,1 1 0 16,-2-7 0-16,1 5-128 0,0-3 128 0,1 2 0 15,1 1 0-15,3 0 0 0,2-3 0 0,-2 0 0 16,-4-1 0-16,0 2 0 0,-3-3 0 0,-1 4 0 16,1 1 0-16,3 1 0 0,0-2 0 0,2 6 0 15,2-2 0-15,0 3 0 0,1-3 0 0,-1 3 0 16,-2-1 0-16,1 2 0 0,-2-5 0 0,1 5 0 15,1-3 0-15,1 3 0 0,4-4 0 0,1 3 0 16,4 0 0-16,-1-3 0 0,0 2 0 0,0-2 0 16,0 4 0-16,-2-2 0 0,1 2 0 0,-1-2 0 15,1 1 0-15,0 4 0 0,3-3 0 0,2 2 0 0,1 1 0 0,-1 1 0 16,3-2 0-16,1 4 0 0,1-1 0 0,2 1-128 16,-2-2 128-16,-2 2 0 0,1 3 0 0,-1-1 0 15,-1 1 0-15,1 0 0 0,-2 4 0 0,1 2 0 16,1-1 0-16,-1 4 0 0,2 1 0 0,2-1-128 15,2 2 128-15,0 3 0 0,-1 0 0 0,1 1 0 16,3-1 0-16,0 1-128 16,2 3 128-16,0 0 0 0,-1 1 0 0,0 3 0 0,-1-3 0 0,1 1-128 15,0 1 128-15,1 0 0 0,0-2 0 0,-1 4 0 16,1-2 0-16,1-1-128 0,1 2 128 0,3 0 0 16,0-1 0-16,2 2 0 0,0-1 0 0,3 2 0 15,-1-2 0-15,2 1-128 0,0 1 128 0,2 3 0 16,0-2 0-16,2 3 0 0,0 0 0 0,5 5-128 15,-7-6 128-15,7 6 0 0,0 0-144 0,0 0 144 0,0 0 0 0,0 0 0 16,0 0-144-16,0 0 144 0,0 0 0 0,0 0 0 16,0 0 0-16,7 11 0 0,-1 2 0 15,2-2-128-15,2 3 128 0,1 2 0 0,3-1-192 0,3 3 192 16,-1 1-192-16,5 1 192 0,-1 3-128 0,4 2 128 16,-1-2 0-16,1 4 0 0,4 2-128 0,1 3 128 15,1-3 0-15,-3 3 0 0,1 0 0 0,3 2 0 16,1 2 0-16,1-2 0 0,-3 0 0 0,6 3 0 15,2 0 0-15,3 2 144 0,1 1-144 0,0 2 0 16,0-1 0-16,-1 0 0 0,-1 4 0 0,2-4 0 16,-1 1 0-16,-1 2 0 0,2-2 0 0,3 4 0 0,0-3 0 15,4 3 0-15,0-3 0 0,1 3 0 16,-2-3 0-16,0 4 0 0,-1-3 0 0,-1 3 0 0,-3-3 0 0,3 3 0 16,-1-3 0-16,2 2 0 0,0 0 0 15,2-3 0-15,3 5 0 0,1-1 0 0,-3 3 0 0,-1-2 0 16,-2-3 0-16,-1 2 0 0,-1-4 0 0,2 3 0 15,0-4 0-15,4 3 0 0,-3-1 128 0,0 0-128 16,-4-2 0-16,-1 1 0 0,-2 2 0 0,-2-2 0 16,-2-1 0-16,0 0 0 0,-1 1 0 0,-1 0 0 15,1-3 0-15,-2 0 0 0,0 4 128 0,2-5-128 16,0 0 0-16,-2 2 0 0,-1 1 0 0,1-4 0 16,1 0 0-16,-2-2 0 0,-2-2 0 0,-1 0 128 15,-2 2-128-15,0 0 0 0,1-5 0 0,-4-1 0 16,-1 0 0-16,2 2 0 0,1 0 0 0,-2-3 0 0,-1 0 0 15,0-2 0-15,-2 1 0 0,1-2 0 0,-2 2 128 0,1-3-128 16,-2-1 0-16,1-1 128 0,-2 2-128 0,-1 0 0 16,-2-2 144-16,2-1-144 0,0 0 0 0,-3 0 144 15,-1-1-144-15,0-3 0 0,0-3 144 0,-1 0-144 16,2 0 0-16,-2 1 144 0,0-2-144 0,1 1 0 16,0-1 144-16,0-3-144 0,0 2 0 0,0 1 144 15,2-1-144-15,-4-1 0 0,2 2 128 0,2 2-128 16,-2-4 0-16,1 0 0 0,-2 0 128 0,1 1-128 15,1-4 192-15,-1 4-192 0,0-3 0 0,-2 1 0 16,2 2 0-16,2-4-144 0,-2 2 144 0,0-3 0 16,1 1 0-16,0-3 0 0,-1 3 0 0,1-2 0 15,1-1 0-15,-4 2 0 0,2-5 0 0,-1 4 0 0,1 0 0 16,-5-2 0-16,0 1 0 0,-9-6 0 0,10 6 0 0,-10-6 128 16,10 6-128-16,-1 2 0 0,-9-8 0 15,9 6 0-15,-3-1 0 0,-6-5 0 0,8 9 0 0,-2-4 0 16,-6-5 0-16,0 0 0 0,0 0 0 0,10 5 128 15,-10-5-128-15,0 0 0 0,0 0 0 0,0 0 0 16,12 5 0-16,-12-5 0 0,0 0 0 0,0 0 0 16,0 0 0-16,0 0 0 0,0 0 0 0,0 0 0 15,0 0 0-15,0 0 0 0,8-5 0 0,-8 5 0 16,0 0 0-16,0 0 0 0,0 0 0 0,0 0 0 16,0 0-256-16,0 0-32 0,-2-9 0 0,0-1 0 15,-2 3-2224 1,-1-3-448-16,0 2-96 0</inkml:trace>
  <inkml:trace contextRef="#ctx0" brushRef="#br0" timeOffset="13403.5">28438 17419 4607 0,'0'0'400'0,"0"0"-400"0,0 0 0 0,0 0 0 16,0 0 3136-16,0 0 528 0,7-6 112 0,-7 6 32 16,7-8-2368-16,-7 8-480 0,8-3-80 0,-8 3-32 15,7-11-112-15,-2 4-32 0,-5 7 0 0,0 0 0 16,2-10 368-16,-2 10 64 0,0-8 16 0,0 8 0 16,-1-10-192-16,1 10-48 0,-5-8 0 0,0-1 0 15,-3 3-160-15,-1 2-48 0,-2-1 0 0,-3 1 0 16,-4 0-240-16,-2 1-48 0,-3 1-16 0,-2 1 0 15,-6 2-48-15,-2 1-16 0,-1-1 0 0,1 5 0 0,-3 4-64 16,1 2-16-16,-1-2 0 0,0 5 0 16,-1 2-48-16,3 2-16 0,1 2 0 0,-1 5 0 0,-1-2 48 0,-1 3 0 15,0-1 0-15,2 5 0 0,1-1-64 0,2 4-16 16,6-1 0-16,2 0 0 0,4 3-160 0,4-1 0 16,4-3 0-16,5-2 0 0,3 1 0 0,6-2 0 15,3-4-176-15,6 1 176 0,3-5 0 16,4 0 0-16,4-1 192 0,1-1-64 0,5-2-128 0,2-1 144 15,1-3-144-15,1-3 160 0,-2 1-160 0,1-2 192 16,-1-2-192-16,1-4 192 0,-2-1-32 0,2-2 0 16,1-2 0-16,0-3 0 0,1-4 96 0,-2 2 0 15,1-5 16-15,0-2 0 0,0-2-272 0,-1-2 0 0,-2-2 128 16,-3-3-128-16,-4-1 0 0,-3-3 0 16,-2 4 128-16,-1-5-128 0,-6 1 0 0,-1-2 128 0,-2-3-128 15,-3 3 0-15,-4-1 144 0,-1 4-144 0,-2-2 0 0,-5 4 144 16,-3-1-144-16,-2 2 160 0,-4 4-160 0,-5 1 160 15,-3 0-160-15,-4 2 0 0,-6 0 0 0,-4 6 0 16,1 0 0-16,1 5 0 0,-3 0 0 0,1 4 0 16,0 4 0-16,3 3 0 0,2 0 0 0,1 5 0 15,-1 2 0-15,4-1 0 0,-1 2 0 0,4 1 0 16,1 1 0-16,4 1 0 0,0-1-224 0,5-2 80 16,2 3 144-16,3-1 0 0,2 3 0 0,4-3 0 15,3-2 0-15,4 1 0 0,1 0 0 0,6-1-128 16,1 0 128-16,6-1 0 0,1 1 0 0,5-4 0 15,2 1 0-15,2 1 0 0,0-3 0 0,2 2 0 0,3-2 0 16,2 1 0-16,0-5 0 0,3 2 0 0,2-2 0 16,-3-3 0-16,0 0 0 0,0-4 0 0,1 0 0 0,-4-3 0 15,-3-3 0-15,1 2 128 0,-6-6-128 16,-2 1 0-16,-3-3 128 0,-2-1-128 0,-5-2 0 0,-1 1 0 16,-5-1 0-16,-2-2 128 0,-4-1-128 0,-3-1 0 15,-2-2 0-15,-6 1 128 0,-5-1-128 0,-5-1 0 16,-5 2 0-16,-5 2 0 0,-9 2 0 0,-1 3 0 15,-2 1 0-15,-1 5 0 0,-3 4 0 0,1 5 0 16,1 5 0-16,2 2 0 0,3 6 0 0,-1 5 0 16,-1 3 0-16,3 6 0 0,2 1 0 0,2 3-160 15,4 0 160-15,4 2 0 0,5 2-128 0,7-2 128 16,4 0 0-16,6 0 0 0,6-1-128 0,8 1 128 0,6-5 0 16,7 0 0-1,6-4-496-15,6 0 16 0,7-6 0 0,2-4-11744 0,2-2-2336 0</inkml:trace>
  <inkml:trace contextRef="#ctx0" brushRef="#br0" timeOffset="14123.15">27600 16278 25631 0,'0'0'1136'0,"-3"-13"224"0,1 1-1088 0,-1-1-272 0,1 0 0 0,0 6 0 0,2 7 736 15,0 0 96-15,0-12 0 0,0 12 16 0,0 0-256 0,0 0-48 16,0 0-16-16,0 10 0 0,-2 0-192 0,1 7-32 16,-1 3-16-16,1 8 0 0,-1 5 64 0,-1 2 16 15,1 0 0-15,0 5 0 0,2 2 16 0,-1 5 16 16,1 1 0-16,0-2 0 0,0 2-208 0,1-5-64 15,1 3 0-15,1-8 0 0,1-5-128 0,0-4 0 16,-2-2 0-16,2-5 0 0,-1-5 0 0,-1-1-256 16,1-5 64-16,-3-11 16 15,0 0-1952-15,0 0-400 0,10-4-80 0,0-3-16 0</inkml:trace>
  <inkml:trace contextRef="#ctx0" brushRef="#br0" timeOffset="14439.95">27892 16213 12895 0,'0'0'1152'0,"5"-9"-928"0,3 4-224 0,-8 5 0 16,0 0 3712-16,0 0 704 0,10 1 144 0,-10-1 32 15,7 9-2992-15,-4 5-608 0,0 2-112 0,-2-1-32 16,-2 0-288-16,-3 0-64 0,-1 3-16 0,-3 4 0 16,-1-3-96-16,-2 1-32 0,-2 0 0 0,-2 3 0 15,-1 2-160-15,-1-4-16 0,0-1-16 0,-2-2 0 16,-1 0-160-16,-3 0 128 0,2-2-128 0,0 0 128 15,1-4 64-15,1 1 0 0,0 0 0 0,4-4 0 16,1 0 0-16,2-2 16 0,2 0 0 0,5-2 0 16,-2 2-80-16,7-7-128 0,0 0 176 0,0 0-176 15,3 12 192-15,3-3-64 0,3-1 0 0,4-1-128 0,1 0 192 0,4-1-192 16,2-1 192-16,4 1-192 0,-1-2 176 0,4-2-176 16,-2 1 160-16,1-2-160 0,-1 2 0 0,1-3 0 15,-1-3 0-15,-1 1-160 0,-2-1-80 0,-1 1-16 16,0-5 0-16,-2 1 0 15,0-1-2000-15,0-3-416 0,-1 0-80 0,-2-1-11328 0</inkml:trace>
  <inkml:trace contextRef="#ctx0" brushRef="#br0" timeOffset="14637.75">28075 16464 24879 0,'0'0'2208'0,"0"0"-1760"0,0 0-448 0,0 0 0 16,0 0 1408-16,0 0 192 0,13 3 32 0,2-1 16 16,2-2-816-16,2-3-144 0,1-2-48 0,4 0 0 15,3-1-192-15,2-3-32 0,2 1-16 0,-2-2 0 16,0 1-400-16,-3-1 0 0,-1 1 0 0,-3-3 0 31,-4 6-2432-31,-4-2-384 0,-3 3-64 0</inkml:trace>
  <inkml:trace contextRef="#ctx0" brushRef="#br0" timeOffset="14799.75">28117 16610 23951 0,'0'0'2128'0,"0"0"-1696"0,0 0-432 0,0 0 0 0,0 0 2224 0,14 0 352 16,-1-4 80-16,1 1 16 0,0 0-1472 16,4-1-304-16,3-5-48 0,3 1-16 0,1 2-256 0,0-4-48 15,2-2-16-15,-2 3 0 0,2-2-512 0,-4 2-144 16,-3-2-16-16,-1 3 0 15,-4-5-2848-15,-1 2-560 0</inkml:trace>
  <inkml:trace contextRef="#ctx0" brushRef="#br0" timeOffset="15216.06">28999 15705 16927 0,'-6'-10'752'0,"2"2"144"0,0 0-704 0,1-1-192 0,3 9 0 0,-5-8 0 15,-1-3 1616-15,1 6 304 0,0-1 48 0,5 6 16 16,0 0-272-16,0 0-48 0,-7-1-16 0,7 1 0 16,-10 10-464-16,3 0-96 0,2 4 0 0,0 1-16 15,-1 2-256-15,1 3-48 0,1 3-16 0,0 4 0 16,0-3-176-16,2 4-48 0,2-2 0 0,0 4 0 0,1 1-144 0,3-4-48 16,1 0 0-16,1-6 0 0,0 0-96 15,2-3-32-15,1-3 0 0,4 0 0 0,-3-3-80 0,1-1 0 16,1-1-128-16,0-4 192 0,2-3-192 0,0-2 176 15,0-2-176-15,2-2 160 0,-1 1-160 0,0-4-144 16,0-5 144-16,-1-1-208 16,-1-1-1424-16,-1 0-288 0,-2-3-48 0,-1-1-8912 15,-1-2-1776-15</inkml:trace>
  <inkml:trace contextRef="#ctx0" brushRef="#br0" timeOffset="15501.85">29222 15411 2751 0,'0'0'256'0,"0"0"-256"0,0 0 0 0,0 0 0 16,0 0 4848-16,0 13 912 0,-3 1 192 0,2 1 48 15,0 2-4048-15,-2 0-800 0,2 4-176 0,-2-2-16 16,1 0-96-16,-1 0-16 0,0 1 0 0,0-2 0 15,0-5-464-15,2-1-112 0,0-3-16 0,0 3 0 16,-1-3-128-16,2-9-128 0,0 0 144 0,0 0-144 16,0 10 144-16,0-10-144 0,0 0 128 0,0 0-128 15,0 0 176-15,0 0-48 0,9-10-128 0,-1 2 192 16,-3-2-864-16,0 0-176 0,-1-6-48 0,0 4-8240 16,-3 2-1648-16</inkml:trace>
  <inkml:trace contextRef="#ctx0" brushRef="#br0" timeOffset="16888.46">28673 15815 19343 0,'-9'4'1728'0,"1"2"-1392"0,2 1-336 0,1-1 0 16,5-6 1328-16,-7 9 192 0,7-9 32 0,0 0 16 15,0 0-416-15,0 0-96 0,0 0-16 0,0 0 0 16,8-6-80-16,2-4-32 0,2-2 0 0,-1 1 0 16,3-2-352-16,3-1-80 0,-1-1-16 0,3-2 0 15,2-2-16-15,1 1 0 0,3 1 0 0,0-1 0 16,2-4 80-16,2 1 16 0,0-1 0 0,2 2 0 15,-2 1-176-15,4 1-48 0,3 0 0 0,-1 3 0 16,-1 2-112-16,1 3-32 0,-2 2 0 16,1 3 0-16,0-1-32 0,-2 3-16 0,-1 2 0 0,-6 2 0 15,-4 2-144-15,-4 3 0 0,-3 0 0 0,-4 7 128 16,-4 1-128-16,-4 0 0 0,-4 1 0 0,-6 6 0 0,-4 4 0 16,-5-2-144-16,-7 1 144 0,-4 2 0 0,-4-6 0 15,-3 2 0-15,0-2 0 0,-1 0 0 0,-4 1 0 16,1-2 0-16,3 0 0 0,0-2 0 0,0 3 320 0,3-3 32 15,3-1 0-15,2-4 0 0,5 2-64 0,5 0-16 16,4-1 0-16,4-4 0 0,4 2-272 0,6-11 160 16,2 9-160-16,3 1 128 0,7-3-128 0,2 0 0 15,5-2 144-15,5 3-144 0,3 2 0 0,4 2 0 16,0-3 0-16,3 3 128 0,3 4-128 0,0-1 0 16,1 3 0-16,2 2 0 0,-2 0 160 0,-3 1-32 15,-4-1-128-15,-1 3 192 0,-7-3-32 0,-2 2-16 16,-7-2 0-16,-3-1 0 0,-1-1 16 0,-5 1 0 15,-4-2 0-15,-2-1 0 0,-4 2 96 0,-3-2 0 0,-2-2 16 16,-4 2 0-16,-5-1 48 0,-4-1 16 16,-1 1 0-16,-2-1 0 0,-2 0 0 0,-2-1 0 0,0 0 0 0,1-3 0 15,-4 1-96-15,1 2-32 0,-1-3 0 0,1 3 0 16,1 1-208-16,3-3 144 0,-2-1-144 0,3 2 128 16,2-3-128-16,2 0 0 0,1-3 0 0,5-1 0 15,1-1 0-15,4 0 128 0,-1-2-128 0,3-1 0 16,10-1 0-16,0 0 0 0,0 0 0 0,0 0 0 15,0 0 0-15,0 0 0 0,0 0 0 0,0 0 0 16,0 0 0-16,0 0 0 0,0 0 0 0,0 0 0 16,0 0 0-16,0 0 0 0,0 0 0 0,0 0 0 15,0 0 0-15,0 0 0 0,0 0 0 0,0 0 0 16,4 7 0-16,-4-7 0 0,0 0 0 0,0 0 0 16,0 0-192-16,0 0 192 0,6 6-192 0,-6-6 192 15,0 0-192-15,0 0 192 0,0 0-192 0,0 0 192 0,13 0-208 0,-13 0 80 16,10-4 128-16,-10 4-208 0,0 0 48 0,0 0 16 15,11 0 0-15,-11 0 0 0,0 0 144 0,12-1 0 16,-12 1 0-16,0 0-128 0,0 0 128 0,10-4 0 16,-10 4 0-16,0 0 0 0,0 0 0 0,0 0 0 15,10-4 0-15,-10 4 0 0,0 0 0 0,13-2 0 16,-13 2 0-16,9-3-128 0,-9 3 128 0,11-5 0 16,0 3 0-16,1-1-128 0,-1 2 128 0,2 0-208 15,-1-1 80-15,0 0 128 0,1-3-192 0,2 0 192 16,0 0-160-16,1-3 160 0,-1 2 0 0,3-2 0 15,1-4-128-15,0 2 128 0,-1 1 0 0,-1-2 0 16,0 1 0-16,-2-3 0 0,0 2 0 0,-3 1-144 0,1-4 144 16,-2 0-128-16,-2-2 128 0,0 2 0 0,-4 0 0 0,-1-2 0 15,-4-3 0-15,-1 0-128 0,-2 0 128 0,-1 0 0 16,-2-2 0-16,-2 6-128 0,-2-3 128 0,0 3 0 16,-2-4 0-16,0 2 0 0,-1 2 0 0,0 2-128 15,-1 3 128-15,-2-1 0 0,-2-1 0 0,0 6-128 16,0 2 128-16,1-2 0 0,-2 1 0 0,-2 2-128 15,-3 3 128-15,-1 1-128 0,-3 1 128 0,-2-1-128 16,1-1-16-16,0 3 0 0,0 0 0 0,2 0 0 16,2-2 144-16,3 0-208 0,3-1 80 0,4 2 128 15,1-2-144-15,3 1 144 0,4-1 0 0,7 0 0 16,0 0 0-16,0 0 0 0,0 0 0 0,0 0 0 16,11-1 0-16,2-2 0 0,2 1 0 0,2 0 0 15,3 0 0-15,3-1 0 0,1-1 0 0,2 2 0 0,-1 2 0 0,2-4 0 16,1-5 0-16,-2 3 0 0,0-4 0 15,0 1 0-15,1-4 0 0,4-1 0 0,-1-1 0 0,2 1 0 16,-2-1 0-16,2-2 0 0,-3-1 0 0,2 0 0 16,-1-1 0-16,0 0 0 0,-4 2 0 0,-1-4 128 15,-5-4-128-15,-1 3 0 0,-2 3 128 0,-5 1-128 16,0-2 0-16,-3 0 0 0,-2-3 128 0,-3 2-128 16,-4 2 0-16,-1 2 0 0,-3-1 144 0,-2 2-144 15,-3 4 128-15,-4-1-128 0,-2-2 144 0,-4 2-144 16,-6 0 160-16,-1 2-160 0,-3 3 128 0,-5-1-128 15,-2 3 0-15,-3 1 144 0,-4 2-144 0,1 2 128 16,0 2-128-16,0 2 128 0,-2 2-128 0,1-1 128 16,0 4-128-16,1 2 128 0,1-3 0 0,3 3 0 0,3-4 0 15,5 2 0-15,2 0-128 0,5 2 0 0,5-2 0 0,7 0 0 32,1-3-704-32,10-5-160 0,0 10-32 0,6-1-16 15,4-4-2320-15,8-1-464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56:43.30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14863 12241 1839 0,'0'0'160'0,"0"0"-160"0,0 0 0 0,0 0 0 16,0 0 2272-16,0 0 416 0,0 0 96 0,0 0 16 15,0 0-2272-15,0 0-528 0,0 0 0 0,-1-8 0 16,1 8 0-16,0 0 0 0,-3-10-192 0,3 10 192 15,0 0 0-15,0 0 0 0,0 0 0 0,0 0 0 0,0 0 208 16,0 0 176-16,0 0 16 0,0 0 16 16,0 0 144-16,-5-5 16 0,5 5 16 0,0 0 0 15,0 0-176-15,0 0-32 0,0 0-16 0,0 0 0 0,0 0 304 16,0 0 64-16,0 0 16 0,0 0 0 0,-7-2 352 0,7 2 80 16,0 0 16-16,0 0 0 0,0 0-112 0,-8-4-32 15,8 4 0-15,-9-7 0 0,2 2-144 0,7 5-16 16,-9-10-16-16,1 3 0 0,2-2-144 0,1 1-32 15,-2 0 0-15,2-2 0 0,1-4-224 0,2 2-48 16,-1-4-16-16,2 1 0 0,0-1-160 0,1-2-48 16,1 0 0-16,3-2 0 0,0-5-48 0,2 3-16 15,2 0 0-15,2 2 0 0,1 1-144 0,3 0 0 0,0 1 0 16,3 0 128-16,-1 1-128 0,2 3 0 16,1 4 0-16,1 1 0 0,0 3 0 0,4 1 0 15,-3 4-176-15,1 2 176 0,-2 5 0 0,2 2-128 16,-4 6 128-16,-1 1 0 0,-3 3 0 0,-2 2-128 15,-3 1 128-15,-4-2 0 0,-3 4 0 0,-2 3 0 16,-2 1 0-16,-5 2 0 0,-1 3 0 0,-4-3 144 16,-1 2-144-16,-4 0 160 0,-1-3-16 0,-3 0 0 0,1-5 0 15,-1-1 0-15,-1-1 224 0,0-4 32 0,1-4 16 16,-1-2 0-16,0-2 160 0,2-1 16 0,1-5 16 0,1-3 0 16,0-2-80-16,2-3-16 0,1-5 0 15,1-3 0-15,1-4-128 0,3-2-16 0,2-1-16 0,-1-2 0 16,3-2-160-16,3-4-16 0,0 0-16 0,3-2 0 15,1-3-160-15,3 2 0 0,2 5 0 0,2-4 0 16,1 5 0-16,-1 0 0 0,4 4 0 0,1 5-176 0,2 0 48 16,3 5 0-16,1-2 0 0,0 7 0 0,-1 1 128 0,-1 4-192 15,0 2 192-15,-1 5-192 0,0-1 192 0,-2 5-192 16,-3 4 192-16,-1 3-192 0,-2 2 192 0,-4 4 0 16,-4 1-144-16,-3 4 144 0,-2-1 0 0,-3 3-144 15,-2-1 144-15,-2 1 0 0,-1-1 0 0,-2-4-128 16,-3-1 128-16,0 1 0 0,-1-5 0 0,0-2 0 15,0-3 0-15,0-4 0 0,-2 1 0 0,1-2 144 16,-1-5-144-16,1 0 192 0,-1-5-64 0,2-1 0 16,1-3 0-16,1-2 0 0,1-4 0 15,3-1-128-15,-1-1 192 0,3-3-64 0,2-2-128 0,3-1 160 16,4-1-160-16,2-2 160 0,2-4-160 0,5 2 0 16,2 3 0-16,2 1 0 0,2 1 0 0,2 2 0 15,1-2 0-15,4 3 0 0,0 2-144 0,1 3 144 16,-1-2-192-16,2 7 192 0,-1 0-208 0,0 1 64 15,-1 4 16-15,-1 4 0 0,-1 1 128 0,-3 3-128 16,-2 2 128-16,-3 0-128 0,-2 3 128 0,-2 2 0 16,-2 3-144-16,-3 2 144 0,-2 2 0 0,-3 1 0 15,-4-2 0-15,-1 0 0 0,-2 0 0 0,-3-2 0 16,-1-2 128-16,-2-2-128 0,-1-1 0 0,1-5 0 0,-5 1 0 0,2-3 0 16,-2-1 0-16,2-5 0 0,2-1 192 15,1-1-64-15,2-4 16 0,1-1 0 0,1-3 0 0,3 0 0 0,0-4-16 16,5 2-128-16,1-3 192 0,3-2-64 15,1 0-128-15,2-1 0 0,4 1 0 0,1 1 0 16,2 1 0-16,3 0 0 0,0 0 0 0,2 3 0 16,1 4-128-16,1 2 128 0,0-2-160 0,0 5 160 15,-2 3-160-15,-2 5 160 0,1 1-160 0,-3 4 160 0,-2 1-176 16,-2 2 176-16,-2 1-192 0,-3 4 192 16,-2 0 0-16,0 3-128 0,-6-2 128 0,1 2 0 0,-3-3 0 15,-1-2 0-15,-3-3 0 0,0 0 0 0,1-1 0 0,-1-1 0 16,0-6 0-16,2-4 0 0,1 0-144 0,2-4-32 15,2 0 0-15,1-8 0 16,2 1-2496-16,2-6-496 0</inkml:trace>
  <inkml:trace contextRef="#ctx0" brushRef="#br0" timeOffset="11450.37">22307 12072 1839 0,'0'0'160'15,"0"0"-160"-15,0 0 0 0,0 0 0 0,-4 8 1200 0,4-8 208 16,0 0 32-16,-5 10 16 0,5-10-880 0,-4 7-160 15,4-7-32-15,-2 12-16 0,-1-3 48 0,3-9 16 16,-2 10 0-16,2-10 0 0,-2 9 272 0,2-9 64 16,-5 10 16-16,1-1 0 0,4-9 96 0,-3 10 16 15,-1 0 0-15,4-10 0 0,-4 9-96 0,0 1-16 16,4-10 0-16,-4 9 0 0,4-9-80 0,-3 10-32 0,3-10 0 0,0 0 0 16,0 0-16-16,0 0 0 0,0 0 0 0,0 0 0 15,0 0 48-15,0 0 16 0,0 0 0 0,0 0 0 16,0 0-48-16,10 0-16 0,0-5 0 0,1-1 0 15,-2 0-208-15,1-5-32 0,2 3-16 0,-1-4 0 16,2-1-144-16,0 2-48 0,1-3 0 0,0-1 0 16,2-1-48-16,1 2-16 0,1 0 0 0,-2-2 0 15,-2-1 32-15,3-2 0 0,-1 0 0 0,1-2 0 16,-2-2 16-16,1 1 16 0,2-1 0 0,-1-1 0 16,-3 0-16-16,1 2 0 0,1-2 0 0,1 1 0 15,0 0-32-15,0-2-16 0,1 0 0 0,1 1 0 16,-2-2-16-16,2 2 0 0,2-4 0 0,0 3 0 15,2 0 0-15,-1-3 0 0,1 3 0 0,0-4 0 0,0-2 0 0,1 3 0 16,0-2 0-16,-2 1 0 16,-3 2-128-16,1-2 128 0,2 2-128 0,-2-2 128 0,1 2 0 0,-2-1 0 15,-1 3 0-15,1-3 0 0,-4 0 32 0,3 1 0 16,1-2 0-16,1 3 0 0,2 3-32 0,-2-3-128 16,-1-1 192-16,1-2-64 0,2 5-128 0,1-2 0 15,0 3 144-15,1-1-144 0,0-1 128 0,0 2-128 16,0 0 128-16,1-1-128 0,-3 1 128 0,3 1-128 15,-3-2 128-15,3 3-128 0,-1-1 0 0,-1 2 144 16,-4-2-144-16,0 1 0 0,0 0 144 0,0 2-144 16,-1-1 0-16,2-2 144 0,2-1-144 0,1 0 0 15,-4 2 0-15,2-1 128 0,2-2-128 0,0 0 0 16,-1 2 144-16,0 2-144 0,3-3 144 0,-1 0-144 16,0 4 192-16,-1-2-192 0,0-1 240 0,0 0-64 0,1 1-16 15,0 0 0-15,-1 1-16 0,1 1 0 0,-4 0 0 0,1 0 0 16,-1-3-144-16,0 2 0 0,1-4 144 0,0 5-144 15,1 1 0-15,-3-1 144 0,-1-2-144 0,-1 2 0 16,5 2 128-16,-2 0-128 0,1-1 0 0,0 2 0 16,0-2 0-16,-1 0 0 0,2-1 0 0,-1 0 0 15,3-4 0-15,-2 0 0 0,0 4 0 0,1-1 0 16,1-2 128-16,-3 3-128 0,1-1 0 0,0 0 0 16,-2-5 144-16,0 4-144 0,1 2 0 0,-1 0 144 15,3 1-144-15,-3-1 0 0,-2-2 0 0,1 4 128 16,0-1-128-16,1 1 128 0,1 1-128 0,-1-2 128 15,2 0-128-15,-1 2 128 0,1-2-128 0,1 1 128 0,0 1-128 16,-1-1 160-16,0 1-160 0,1-1 160 16,-3-1-160-16,2 2 0 0,1 1 0 0,1-3 128 0,-4-2-128 15,4 2 0-15,-1 0 0 0,0-1 0 0,0 1 0 0,-1 0 0 16,-1 3 0-16,3-1 0 0,1-2 0 0,-1-1 0 16,0 2 0-16,0 1 0 0,0-1 0 0,-1 1 128 15,0-1-128-15,-1 1 0 0,-2-2 0 0,-1-1 0 16,0 2 128-16,0-1-128 0,-1 1 0 0,-2-3 128 15,0 1-128-15,1 0 128 0,1 0-128 0,-1 0 160 16,-2 0-160-16,2 0 160 0,-1-4-160 0,1 2 0 16,0 0 144-16,1 2-144 0,0-2 0 0,2-4 0 15,-2 5 0-15,1 0 128 0,2-1-128 0,-1 2 0 16,0-6 0-16,1 6 0 0,-1 2 0 0,0 2 0 16,1-3 0-16,0-2 0 0,1 1 0 0,-2 0 0 15,0-1 0-15,-2 0 128 0,0 1-128 0,2-1 0 0,-2-3 0 0,1 2 0 16,-1 3 0-16,1 0 0 0,-2-1 0 0,-2-1 128 15,1-1-128-15,0 1 0 0,0-8 0 0,1 6 0 16,2 3 0-16,-1 1 0 0,-1-1 0 0,1 2 0 16,1-2 0-16,0 1 0 0,0 0 0 0,0-1 0 15,1 1 0-15,0 0 0 0,-2 0 0 0,2 1 0 16,0-1 0-16,1 1 0 0,-4 0 0 0,1-1 128 16,-1 1-128-16,-1-1 0 0,1-2 0 0,2 1 0 15,-3 1 0-15,2 0 0 0,-1 2 0 0,-3-1 0 16,2 2 0-16,-2 0 0 0,0-2 0 0,0 2 0 15,-1 0 0-15,3-2 0 0,-2 1 0 0,2 1 0 16,-2 2 0-16,1 4 0 0,-4-2 0 0,2 0 0 16,1-4 0-16,1 0 0 0,-1-2 0 0,0 2 0 15,2 2 0-15,-2 2 0 0,-3-4 0 0,3 2 128 0,0 3-128 0,0-3 0 16,-3 0 0-16,1 3 0 0,-1-2 0 0,1 0 0 16,-2 2 0-16,-1-2 0 0,2 1 0 0,-1 2 0 15,-2 0 0-15,1 2 0 0,-3 2 0 0,2-6 0 16,-2 0 0-16,1-1 0 0,-1 4 0 0,2 0 0 15,0 3 0-15,-1-3 0 0,-2 1 0 0,1-4 0 16,1 5 0-16,0 1 0 0,-2-4 0 0,0 3 0 16,0-4 0-16,1 3 0 0,-1-2 0 0,-2 2 0 15,1-2 0-15,0 0 0 0,0-1 0 0,1 2 0 16,0 2 0-16,-1-2 0 0,-2 2 0 0,-2 6 0 16,6-8 0-16,-6 8 0 0,3-7 0 0,-3 7 0 15,3-9 0-15,-3 9 0 0,0 0 0 0,0 0 0 0,0 0 0 0,0 0 0 16,0 0 0-16,0 0 0 0,0 0 0 0,0 0 0 15,0 0 0-15,-10 6 0 0,10-6 0 16,-12 6 0-16,0 2 0 0,0-2-128 0,2 6 128 0,-3-2 0 16,1 4 0-16,-1 0-128 0,-1-1 128 0,1 2 0 15,-3 1 0-15,-2 2-128 0,-4 4 128 0,-1 2 0 16,-2-1 0-16,-3 5 0 0,0 0 0 0,-1 4 0 16,-1-1 0-16,-3 5 0 0,-1 2 0 0,-1 1 0 15,-2 3 0-15,-1 2 0 0,-3-2 0 0,1 1 0 16,-2-3 0-16,1 1 0 0,0 2 0 0,-1-2 0 15,1-3 0-15,2 3 0 0,3 1 0 0,2-4 0 16,0-1 0-16,1 0 0 0,1-1 0 0,-1 4 0 16,0-1 0-16,0 2 0 0,0-2 0 0,-2-1 0 15,-2 1 0-15,1-4 0 0,-1 1 0 0,0 1 0 0,-1 2 0 16,2 2 0-16,3-3 0 0,0 0 0 0,1-2 0 0,0-1 0 16,1 1 0-16,-1-1 0 0,-1 2 0 0,-2-1 0 15,-3-2 0-15,-1 0 0 0,1 1 0 0,0-2 0 16,-2 1 0-16,2-1 128 0,3-1-128 0,2 2 0 15,-1-2 0-15,4 2 0 0,-1-2 0 0,1 1 0 16,-3 0 0-16,0 2 0 0,0-2 0 0,-2-2 0 16,1-1 0-16,-3 1 0 0,-1 2 0 0,1 2 0 15,-2-2 0-15,3-3 0 0,3 1 0 0,1 2 0 16,2 1 0-16,2 2 0 0,-3-1 0 0,2 2 0 16,0-2 0-16,-3-1 0 0,3 0 0 0,-2-2 0 15,-2 0 0-15,0-1 0 0,2 4 0 0,0-3 0 0,1-3 0 16,-2 1 0-16,6 2 0 0,0-3 0 0,-2 2 0 15,1 1 128-15,0 1-128 0,3-2 0 0,3-1 0 0,-1 0 0 16,-3-3 0-16,0 1 0 0,0 1 0 0,0-4 0 16,-3 1 0-16,0 1 0 0,-2-3 0 0,0 2 0 15,-1-3 0-15,1 1 128 0,-3 2-128 0,4-3 0 16,-2 0 0-16,2 2 0 0,-3-2 0 0,3 4 0 16,1-2 0-16,0 3 0 0,0-4 0 0,0 2 128 15,1-1-128-15,2-2 0 0,-2 1 0 0,0 1 0 16,2-5 0-16,0-1 0 0,0 1 0 0,0-1 0 15,2-1 0-15,2 2 0 0,-5 0 0 0,5 2 0 16,-1-3 0-16,2 0 0 0,2-1 0 0,-3 1 128 16,1 0-128-16,-1-1 0 0,1 1 0 0,1 3 0 15,-2 1 0-15,-1-1 0 0,-3 0 0 0,1 0 0 0,-1-2 0 16,1 0 128-16,0 2-128 0,0-1 0 0,0 0 0 0,0-1 0 16,2-1 0-16,3 0 0 0,-1 0 0 0,2-1 0 15,1-1 0-15,0-1 0 0,0-1 0 0,2 2 0 16,0-4 0-16,2-2 0 0,1 2 0 0,0 1 0 15,0-3 0-15,0 2 0 0,-4 0 0 0,4-1 0 16,-1 2 0-16,0 2 0 0,-2-2 0 0,2 2 0 16,0 2 0-16,-1-2 0 0,-1 2 0 0,0-1 0 15,0-1 0-15,-1 2 0 0,0 1 0 0,1-2 0 16,-1-5 0-16,1 4 0 0,1-1 0 0,-4 1 0 16,2 0 0-16,1-2 0 0,-1 0 0 0,0 0 0 15,1-2 0-15,1 2 0 0,-3-2 0 0,4 0 0 0,1 2 0 16,-1-3 0-16,-1 0 0 0,1 0 0 15,-1-2 0-15,3 4 0 0,-1-4 0 0,1 1 0 0,1 2 0 16,0-5 0-16,-2 1 0 0,2 1 0 0,2-4 0 0,1 4 0 16,-3-3 0-16,3 0 0 0,2 2 0 0,0-2 0 15,0 3 0-15,1-1 0 0,0 0 0 0,2-2 0 16,2-6 0-16,-4 8 0 0,-1-1 0 0,5-7 0 16,-4 8 0-16,4-8 0 0,0 0 0 0,-1 10 0 15,1-10 0-15,0 0-128 0,0 0 128 16,0 0 0-16,0 0 0 0,6 8 0 0,-6-8 0 0,0 0-128 15,0 0 128-15,14-2 0 0,-1 0 0 0,0-1 0 16,-2-3 0-16,2 0 0 0,-3 2 0 0,3-6-128 16,1 1 128-16,1-4 0 0,-1 3 0 0,2-2 0 15,1 0 0-15,1 1 0 0,1-1 0 0,0-3 0 0,0-1 0 16,4 1 0-16,0-3 0 0,1-2-128 16,-1-3 128-16,0 3 0 0,-2-4 0 0,2-1 0 0,0 0 0 15,0 0 0-15,0 0 0 0,1-1 0 0,-1-1 0 16,1 0 0-16,1 1 0 0,2-4 0 0,1 2 0 0,0-1 0 15,0 4 0-15,2-5 0 0,-2 4 0 0,3-5 0 16,1-3 0-16,-1 0 0 0,-3-1 0 0,2 0 0 16,-4-2 0-16,2 1 0 0,-1-1 0 0,0 1 0 15,-2 0 0-15,0 2 0 0,2-1 0 0,0 4 0 16,1 3 0-16,1-3 0 0,2 1 0 0,-1 0 0 16,-1-1 0-16,2 1 0 0,1 2 0 0,-2-3 0 15,-2 0 0-15,3-1 0 0,-2 1 0 0,3-4 0 16,-4 1 0-16,0 0 0 0,-3-2 0 0,4 2 0 15,2 4 0-15,0 0 0 0,4-6 0 0,0-1 0 0,1-2 0 16,0 4 128-16,0-1-128 0,0-1 0 16,-2 0 0-16,-1 3 0 0,-1 2 0 0,-1 0 0 15,-3 1 0-15,0-1 0 0,-4 1 0 0,1 1 0 16,-1-1 0-16,0 5 0 0,-1-4 0 0,2 5 0 16,0-4 0-16,2 3 0 0,1-3 0 0,1 2 0 0,3 1 0 15,-2-5 0-15,3-1 0 0,-1 2 0 16,1-3 0-16,-3 2 0 0,2 0 0 0,-1 1 0 15,-2 0 0-15,3 1 0 0,-3-3 0 0,0 1 0 0,-1-2 0 0,3 4 0 16,-1 1 0-16,2 1 0 0,0 1 0 0,1-4 0 16,-1 4 0-16,-1-4 0 0,0 5 0 0,-2-2 0 15,2 3 0-15,-5 1 0 0,1-2 0 0,0 2 0 16,-3-1 0-16,0 0 0 0,0 2 0 0,-1 2 0 16,0-6 0-16,1 2 0 0,2 3 0 0,0-1 0 0,1 0 0 15,1 2 0-15,1 1 0 0,0-1 0 0,1-2 0 16,-1 2 0-16,-2-2 0 0,0-1 0 0,0 0 0 0,-3 2 0 15,2-5 0-15,-2 3 0 0,-2 2 0 0,2-6 192 16,0 2-64-16,1 2 0 0,-2-3-128 0,1 2 0 16,0 3 0-16,1-4 0 0,0 1-128 15,0 3 128-15,2-3-128 0,0 1 128 0,-2 1 0 0,2-5 0 16,0 2 0-16,-2 1 0 0,-1-2 0 0,-1 2 0 16,1-2 0-16,-1 0 128 0,0 2-128 0,-3-1 0 15,-1 2 0-15,2-4 128 0,-3 3-128 0,3 2-128 16,2 1 128-16,0-2-192 0,-3 2 192 0,3 2 0 15,0 0 0-15,1-1 0 0,2 1 0 0,-1 0 144 16,2 0-16-16,1 0-128 0,0 2 0 0,-2-1 0 16,-2-1-160-16,-1 0 160 0,-1-2 0 0,0-1 0 15,0 0 0-15,-1 2 0 0,-2 1 0 0,-1 0 0 0,-2 0 144 0,2 0-16 16,-4-3-128-16,2 2-128 16,-2-3 128-16,2 3-192 0,-1 1 192 0,-1 1 0 15,-1 0 0-15,-1 0 0 0,4-1 0 0,-2 1 0 0,1 3 0 16,0-3 0-16,0 0 0 0,2-2 0 0,-1 2 0 15,1 1 0-15,-1-1 0 0,0-1 0 0,-1 0 0 0,-1 0 0 16,0 1 0-16,0 0 128 0,-3 0-128 0,2 2 128 16,-2 2-128-16,1 0 0 0,-2 1-128 0,2 2 128 15,-2-5 0-15,0 2 0 0,-2 4 0 0,0-1 0 16,-1-2 0-16,-1 4 0 0,0-4 0 0,1 3 0 16,-1 1 0-16,-2-1 0 0,0 1 0 0,0 2 0 0,-4 7 0 15,6-5 0-15,-6 5 0 0,5-6 0 0,-1-1 0 16,0 2 0-16,-4 5 0 0,0 0 0 0,5-5 0 0,-5 5 0 15,0 0 0-15,0 0 0 0,0 0 0 0,0 0 0 16,0 0 0-16,0 0 0 0,0 0 0 0,0 0 0 16,0 0 0-16,0 0 0 0,0 0 0 0,0 0 0 15,0 0 0-15,-13 2 0 0,2 2 0 0,0 0 0 16,0 3 0-16,1 0-128 0,-2 2 128 0,1 1 0 16,-2 3 0-16,-1 2 0 0,0-1 0 0,-4 0 0 15,-3 4 0-15,-3 6-128 0,-3 2 128 0,-1 5 0 16,-4 3 0-16,1 2 0 0,-1 2 0 0,-1 3-128 15,-2 2 128-15,0 1 0 0,0 5 0 0,0 2 0 16,-2-7 0-16,0 3 0 0,-2-5 0 0,-4 2 0 16,-3-2 0-16,-1-1 0 0,4 1 0 0,-3-1 0 15,4-1 0-15,0 2 0 0,2-4 0 0,2 2 0 0,-1-1 0 16,1 2 0-16,-3 1 0 0,-2 0 0 0,-3 4 0 0,2-3 0 16,-2 4 0-16,3-3 0 0,-1 5 0 0,1 0 0 15,0-1 0-15,0 3 0 16,0 0 0-16,-1 0 0 0,-5 0 0 0,-1-5 0 0,-3 1 0 15,1-4 0-15,-2 0 0 0,7-5 0 0,4-1 0 0,0 2 0 16,2 7 0-16,-2-6 0 0,-2-2 0 0,0 1 0 16,-2 4 0-16,-2-2 0 0,0 0 0 0,3-2 0 15,0 2 0-15,4-2 0 0,-1-1 0 0,5 2 0 16,2 2 0-16,1 0 0 0,-2-4 0 0,-1 0 0 16,-2-3 0-16,-2 4 0 0,-1 1 0 0,1-2 0 15,2-2 128-15,1 0-128 0,4-1 160 0,-2 1-160 0,1-2 0 16,2-2 0-16,1 0 0 0,0 1 0 0,-3 1 0 15,1-2 0-15,-5-3 0 0,2 2 0 0,-1 0 0 0,-1 0 0 16,0-3 0-16,2 2 0 0,0-2 0 0,1 3 0 16,-1 3 0-16,2-1 0 0,3-5 0 0,0 1 0 15,0 2 0-15,0-2 0 0,0 0 0 0,0 2 0 16,1-4 0-16,3 3 0 0,-1-1 0 0,4-1 0 16,0 3 0-16,3-6 0 0,2 2 0 0,-1-4 0 15,2 1 0-15,1 1 0 0,4-2 0 0,-1 4 0 16,-2-3 0-16,1 1 0 0,1 1 0 0,1-5 0 15,-1 1 0-15,0 3 0 0,1 0 0 0,0 0 0 16,0-1 0-16,-1-1 0 0,0 1 0 0,-1-1 0 16,2-3 0-16,0 2 0 0,1 1 0 0,-1 0 0 15,-2-4 0-15,2 0 0 0,-2 0 0 0,2-1 0 16,1 0 0-16,1-1 0 0,-2 2 0 0,0 1 0 16,-2-1 0-16,-1-2 0 0,1 2 0 0,0 2 0 15,-1-1 0-15,1-1 0 0,-1-1 0 0,1 0 0 0,3 1 0 0,-1 1 0 16,-4-1 0-16,2 0 0 15,3 0 0-15,2 2 0 0,-2-2 0 0,-1 0 0 0,2-1 0 16,0-1 0-16,0 0 0 0,1 1 0 16,-1 0 0-16,-1-1 0 0,1 1 0 0,1 0 0 15,-2-2 0-15,1 2 0 0,0 0 0 0,0 0 0 16,-2-2 0-16,1 1 0 0,-1 1 0 0,1-6 0 0,-1 2 0 0,-1 0 0 16,2 3 0-16,2-3 0 0,-2-1 0 0,0-1 0 15,2 2 0-15,1 0 0 0,-2 0 0 0,3 0 0 16,0-1 0-16,0 1 0 0,1-4 0 0,2 2 0 15,0 0 0-15,0-3 0 0,2 0 0 0,-1-3 0 0,2-1 0 16,4-5 0-16,-4 9 0 0,4-9 0 0,0 0 0 16,0 0-128-16,0 0 128 0,0 0 0 0,0 0 0 0,0 0 0 15,0 0-128-15,0 0 128 0,0 0 0 0,13-5 0 16,0 0 0-16,0 0 0 0,-3-3 0 0,1 0-128 16,2-1 128-16,1-1 0 0,1-3 0 0,-1-1 0 15,4-1-128-15,3-2 128 0,1 1 0 0,1-4 0 16,-1-2 0-16,0 0 0 0,3-1 0 0,-1-4 0 15,0 1 0-15,1-5 0 0,-1 3 0 0,4-2 0 16,2-2 0-16,-1-1 0 0,0-3 0 0,3-1 0 16,4-1 0-16,0 0 0 0,4 1 0 0,-1-3-128 15,1-6 128-15,0 1 0 0,0-3 0 0,-1-3 0 16,-1 0 0-16,2-1 0 0,2 0 0 0,-3 4 0 16,-2 0 0-16,2 1 0 0,1 3 0 0,-1 2 0 15,0-2 0-15,-2 5 0 0,-2-2 0 0,-1-1 0 16,-1 0 0-16,-1 3 0 0,-3-3 0 0,0 0 0 15,-1-2 0-15,1 1 0 0,1 4 0 0,0-1 0 16,2-3 0-16,0 0 0 0,1-3 0 0,2 3 0 0,1-3 128 0,0 4-128 16,-3 0 0-16,1-2 0 15,-1 2 0-15,-2-1 0 0,-1 2 0 0,1 2 0 0,-6 2 0 0,3-1 0 16,0 0 0-16,0 2 0 0,-3 2 0 16,3-3 0-16,1-4 0 0,3 0 0 0,1 3 0 0,2 1 0 15,0 2 0-15,-2 0 0 0,0 1 0 0,-1 0 0 16,0-2 0-16,-3 2 0 0,0 1 0 0,-1 1 0 15,0-1 0-15,1 0 128 0,2-1-128 0,0 1 0 16,0 0 0-16,4 3 0 0,0 4 0 0,2-2 0 0,4-4 0 16,-4-2 0-16,-2 3 0 0,0 4 0 0,-1-2 0 15,-2 3 128-15,-2-4-128 0,1 1 0 0,-1 1 0 16,1-1 0-16,0 1 0 0,0-1 0 0,3-2 0 0,1 3 0 16,0-2 0-16,2 2 0 0,0-2 0 0,-2 3 0 15,0 4 0-15,-2-4 0 0,-3 0 0 0,2-3 0 16,-3 2 0-16,1 0 0 0,-2 4 0 0,1-3 0 15,0 4 0-15,0 1 0 0,3-3 176 0,1 1-176 16,0 4 192-16,1-2-192 0,0-3 0 0,1 2 0 16,-1 1 0-16,-1-2-192 0,-1 2 192 0,0 1 0 15,-3-7 0-15,2 2 0 0,-3 2 0 0,-2-3 0 16,1 3 0-16,1-1 0 0,-2-1 0 0,0 4 0 16,2-4 144-16,0 3-144 0,1-3 0 0,-1 0 128 15,3 1-128-15,1-3 0 0,-3 1 0 0,0-1 0 16,-1 4 0-16,-1-3 0 0,-1 6 0 0,1 0 0 15,-3 2 0-15,-1 0 0 0,-1-4 0 0,2 4 0 16,0 1 0-16,0 1 0 0,-1-1 0 0,0 4 0 16,0-1 0-16,0-1 0 0,1-1 0 0,0 0 0 15,0-1 0-15,-1 2 0 0,-1-1 0 0,-1 1 0 0,0-2 0 16,-1 1 0-16,-2 1 128 0,0-2-128 0,-2 0 0 0,1 0 0 16,-2 1 128-16,1 0-128 0,-2 2 0 15,-1 0 144-15,-1 1-144 0,-2 0 0 0,-1 0 144 0,-3 4-144 16,4-3 0-16,-4 4 144 0,1-1-144 15,-1 0 0-15,-1 2 160 0,2 3-160 0,-7 5 128 0,5-8-128 16,0 2 128-16,-3-3-128 0,2 0 128 0,-4 9-128 0,0 0 128 0,0 0-128 16,0 0 128-16,0 0-128 0,0 0 128 15,0-6-128-15,0 6 128 0,0 0-128 0,0 0 0 0,0 0 128 16,0 0-128-16,0 0 0 0,0 0 0 0,-10 2 0 16,10-2 0-16,-11 5 0 15,0 3-1296-15,11-8-144 0,-9 9-32 0,9-9-10880 16,0 0-2192-16</inkml:trace>
  <inkml:trace contextRef="#ctx0" brushRef="#br0" timeOffset="14760.63">27572 6986 17503 0,'0'0'1552'0,"0"0"-1232"0,-10 7-320 0,0-2 0 16,-1 3 1120-16,0 2 160 0,-3 1 48 0,-1-3 0 16,0-1-768-16,-1 1-160 0,-4 0-16 0,2-1-16 15,0-2 144-15,-1-1 48 0,-4-4 0 0,-1 0 0 16,-1 1 128-16,-2-3 16 0,-2-3 16 0,0-5 0 0,1-1 144 0,0-3 32 15,4 1 0-15,-1-4 0 0,1-1-144 0,1-2-32 16,2 0 0-16,0-1 0 0,2-4-48 0,2-2-16 16,0 3 0-16,3-3 0 15,3 2-16-15,3-2-16 0,4 3 0 0,4-3 0 0,4 3-368 0,4 1-80 16,4 0-16-16,4 2 0 0,1 0-160 0,6 2 0 16,3 0 0-16,3 4 0 0,4 2-144 0,1 6 144 15,2 2 0-15,-1 0 0 0,1 1-144 0,-3 6 144 16,-1 5 0-16,-4 2-144 0,-3 4 144 0,-3 5 0 15,-3 3 0-15,-4 7 0 0,-3 0-144 0,-5 3 144 16,-3 5-160-16,-5 3 160 0,-3 8 0 0,-2-3 0 16,-3 0-128-16,-1-6 128 0,-1-5 0 0,0-4 0 15,-2-1 0-15,-3-6 0 0,-3-3 0 0,-2-1 128 16,1-5 0-16,-2-4-128 0,0 1 416 0,-1-4-32 16,-4-1 0-16,2-4 0 0,0-6 128 0,5-2 32 15,4-7 0-15,3-4 0 0,3-4 0 0,3 1 0 16,5-3 0-16,2-2 0 0,4-1-368 0,4-1-176 0,4-3 160 0,3 0-160 15,3 3 0-15,6-1 0 16,2 5 0-16,1 1 0 0,3 3 0 0,0 2-192 0,1 3 192 16,-3 3-160-16,-2 7 160 0,1 4-160 0,0 3 160 15,-2 5-160-15,-1 7 160 0,-3 2-160 0,-4 4 160 0,-3 5-160 16,-2 5 160-16,-4 6-128 0,-6 2 128 0,-4 4-128 16,-6 2 128-16,-2 1 0 0,-4-1-144 0,-3-4 144 15,-1-7 0-15,-1-4 0 0,-2-6-144 0,-1-3 144 16,1-1 0-16,-1-5 0 0,-1-6 128 0,0-2-128 15,4-6 240-15,1-4-48 0,3-2-16 0,-1-7 0 16,3-6 144-16,3-5 16 0,2-4 16 0,4-2 0 0,4-3-96 0,3-3-32 16,3-2 0-16,3-3 0 0,4 2-224 0,3-3 144 15,2 0-144-15,4 0 128 0,1 8-128 16,-1 3 0-16,3 2 0 0,1 6-176 0,0 5 176 0,-2 6 0 16,-1 3-144-16,-4 7 144 0,-4 6 0 0,-1 4-176 15,-4 6 176-15,-3 6-128 0,-2 9 128 0,-4 3 0 16,-4 5 0-16,-4 4 128 0,-3-1-128 0,-4 1-160 15,-3-4 160-15,2-2-208 0,-2-3 208 0,3-3-144 16,-4-3 144-16,3-6-128 0,1-5 128 0,2-2 0 16,0-5 0-16,3-1 0 0,9-7 0 0,0 0 144 15,-7-6-144-15,3-2 0 0,4-3 160 0,4-2-160 16,-1-7 128-16,5 0-128 0,2-2 0 0,0-1 0 16,4-4 0-16,2 3 0 0,1 0 0 0,1 3 0 15,1 4 0-15,0 6-176 0,-2-1-16 0,-2 6-16 16,-1 1 0-16,0 2 0 0,-1 7-64 0,-3 0-16 15,-10-4 0-15,6 10 0 16,-3 4-1056-16,-4 4-224 0,-3 2-32 0,-4 4-10288 16,-1-2-2048-16</inkml:trace>
  <inkml:trace contextRef="#ctx0" brushRef="#br1" timeOffset="21792.71">15231 11653 5519 0,'0'0'240'0,"0"0"64"0,0 0-304 0,0 0 0 0,9-6 0 0,-9 6 0 0,10-1 1040 0,-10 1 160 15,0 0 16-15,10-2 16 0,-10 2-336 0,0 0-80 16,9-3-16-16,-9 3 0 0,0 0 96 0,0 0 32 16,0 0 0-16,10-4 0 0,-10 4-224 0,0 0-32 15,0 0-16-15,0 0 0 0,9 5 16 0,-9-5 0 16,0 0 0-16,7 4 0 0,-7-4-32 0,0 0 0 16,0 0 0-16,0 0 0 0,0 0 128 0,0 0 0 15,0 0 16-15,0 0 0 0,0 0 48 0,-10 1 0 16,-1-2 0-16,-3 1 0 0,-3 0-272 0,-2-2-48 15,-1-1-16-15,-4-2 0 0,-5 0-176 0,1 1-16 16,-3 2-16-16,2-3 0 0,-3-1 0 0,2 3 0 16,-1 1 0-16,-1 1 0 0,-1-1 16 0,3 0 0 15,0 0 0-15,1 2 0 0,0 0-128 0,1 4-32 16,-4-2 0-16,3-2 0 0,1-1-16 0,1-2 0 16,2-2 0-16,0 3 0 0,0-1-128 0,5 1 0 15,2-4 144-15,3 1-144 0,1 3 128 0,4-1-128 16,0-1 128-16,2 1-128 0,8 3 240 0,0 0-32 15,0 0 0-15,0 0 0 0,0 0-48 0,0 0-16 16,0 0 0-16,0 0 0 0,0 0-144 0,0 0 0 0,0 0 0 0,0 0 128 16,0 0-128-16,0 0 0 0,0 0 0 15,9 9 0-15,0 3 0 0,-4 2 0 0,0-1 0 16,-1 2 0-16,0 2 0 0,1 3 0 0,0 2 0 0,-1 6 0 16,-1 5 0-16,0 1 0 0,-1 3 0 0,1 1 0 15,-3 4 0-15,-3 1 0 0,-2-5 0 0,0 3 0 16,-1 6 0-16,0-5 0 0,-6 0 0 0,2-1 0 0,0-5 0 15,-2-1 0-15,2-2 0 0,-2-3 0 0,0-2 0 16,1-5 192-16,-1-1-192 0,1 2 192 0,-2-4 64 0,0-1 0 16,1-3 16-16,-1-4 0 0,3 2-64 15,0 0-16-15,1 0 0 0,0-4 0 0,1 1-48 16,1 0-16-16,1-5 0 0,0 2 0 0,1 1-128 0,5-9 0 16,-5 9 0-16,2 0 128 0,3-9-128 0,0 0 0 15,0 0 0-15,0 0 0 0,0 0 0 0,0 0 128 16,0 0-128-16,14-3 0 0,-1 1 0 0,0-2 0 15,-1 1 0-15,4 2 0 0,2-4 0 0,2 1 0 16,3 3 0-16,2-2 0 0,2 1 0 0,2 0 0 16,3 2 0-16,2 0 0 0,4 4 0 0,2-4 0 15,0-1 0-15,0 1 0 0,-1 1 0 0,-2 2 0 0,2-3 0 16,1 2 0-16,-1 1 0 0,-1-1 0 16,-1 6 0-16,1 1 0 0,-2-4 0 0,-3 5 0 15,0-1 0-15,-1 3 0 0,-2-4 0 0,0 4 0 16,-1-1 0-16,-4-1 0 0,-2 2 0 0,-2-4 0 15,-2 2 0-15,-3-3 0 0,-2 2 0 0,-1-2 0 0,-3 1 0 16,-2-2 0-16,-8-6 0 0,0 0 0 16,0 0 128-16,0 0-128 0,0 0 0 0,0 0 0 0,0 0 144 0,0 0-144 15,0 0 144-15,0 0-144 0,-7-7 192 0,0-3-192 16,-1 0 224-16,0 0-64 0,1-3-16 0,-1-1 0 16,-1-4-16-16,2-2-128 0,0-3 192 0,0-2-64 15,0-6-128-15,3-3 0 0,1-3 0 0,-1-1 0 16,1-3 0-16,3 0 128 0,3 1-128 0,-1-2 0 15,3 1 0-15,1 4 0 0,0 3 0 0,0 1 0 16,1-4 0-16,0 7 0 0,2-1 0 0,1 2 0 0,-1 1 0 0,3-1 0 16,-2 1 0-16,1 0 0 15,2 5 0-15,0-3 0 0,1 1-144 0,-2-2 144 0,1 2 0 0,0 1 0 16,-1-3 0-16,0 4 0 0,2 0 0 0,-3 0 0 16,0 6 0-16,-1 4 0 0,0 0 0 0,-4-1 0 15,1 0 0-15,-2 5 0 0,0 2 0 0,-5 7-128 16,5-8 128-16,-5 8 0 0,0 0 0 0,0 0 0 15,0 0 0-15,0 0 0 0,-3-8 0 0,3 8 0 16,-7-5 0-16,-4 4 0 0,1 1 0 0,-1 0-128 16,-3 1 128-16,-1 4 0 0,-2-1 0 0,-2 0 0 15,-1 0 0-15,-3 0 0 0,0 1 0 0,-1-1 0 16,-3 1 0-16,-5-2 0 0,-3-3 0 0,-3 0 0 16,-3 0 0-16,-2-1 0 0,-4 0 0 0,1 0 0 15,0-3 0-15,0 3 0 0,1 1 0 0,3-3 0 16,0-1 0-16,2 2 0 0,-2 2 0 0,0-2 0 15,0 0 0-15,2-2 0 0,-2-1 0 0,2-1 0 16,4 3 0-16,1 0 0 0,3 1 0 0,2 1 0 16,-1-3 0-16,5-2 0 0,2 3 0 0,3 2 0 15,2-1 0-15,4 1 0 0,2 1 0 0,2 0 0 0,3 0 0 0,8 0 0 16,0 0 0-16,0 0 0 0,0 0 0 0,0 0 0 16,0 0 0-16,0 0 0 0,4-13 0 0,2 7 0 15,-6 6-128-15,11-5 128 0,-3-3 0 0,-8 8 0 16,12-3 0-16,-12 3-128 0,11 0 128 0,-1-2 0 15,-10 2 0-15,11-1 0 0,-11 1 0 0,11 3 0 16,-11-3-192-16,12 0 192 0,-12 0-192 0,10 5 192 0,-10-5-384 16,9 10 16-16,-3-3 16 0,-6-7 0 15,3 13-384-15,0 1-80 0,-3-2-16 0,0 0 0 16,-1 2-2736-16,-1-4-544 0</inkml:trace>
  <inkml:trace contextRef="#ctx0" brushRef="#br1" timeOffset="22870.17">14831 11677 19295 0,'0'0'848'0,"0"0"176"0,0 0-816 15,0 0-208-15,-8 5 0 0,0 1 0 0,0 1 896 0,-1-2 144 0,-1 1 32 0,-1 5 0 16,-3 2-304-16,-3 0-64 16,-3 1-16-16,-3 2 0 0,3 3 144 0,-3 2 16 0,0-3 16 0,0-1 0 15,2 2-80-15,1 2-16 0,3-1 0 0,3-1 0 16,2-5-256-16,5-1-48 0,2 0-16 0,3-6 0 15,2-7-96-15,0 0-32 0,10 6 0 0,3-4 0 16,4-5 96-16,3-3 16 0,3-3 0 0,2-2 0 16,3 2-128-16,0-4-32 0,1-4 0 0,-1 2 0 0,-2 2-272 0,-1 1 0 15,-1-4 0-15,-1 0 0 0,-1 1 0 16,-2 2 0-16,-1 2 0 0,-5 0 0 0,0 6 0 0,-4 1 0 16,-10 4 0-16,0 0 0 0,0 0 0 0,6 8 0 15,-6 6 0-15,-4 1 0 0,-4 3 0 0,-5 2 0 16,-4 1 0-16,-4 6 0 0,0 0 0 0,-2 4 0 15,0-3 0-15,-3 2 0 0,-2 2 0 0,2-3 0 16,-1 1 0-16,7-6 0 0,1-5 0 0,3-4 0 16,5-3 0-16,5-5 0 0,6-7 160 0,0 0 80 15,0 0 16-15,12-4 0 0,2-2 128 0,7-7 16 16,4-3 16-16,1-2 0 0,-1-1-416 0,0-3 0 0,0-4 0 16,-1 2 0-16,0 2 0 0,0 0 0 15,0-4 0-15,0 3 0 0,0-3-160 0,-1 5-112 16,1 2-32-16,-3 3 0 0,-3 6 80 0,-3 1 16 0,-1 8 0 0,-14 1 0 15,7 9 16-15,-3 2 0 16,-4 7 0-16,-4 9 0 0,-3 2 192 0,-7 4-192 0,-3 1 192 16,-3 3-192-16,-3 4 192 0,-2 1 0 0,-3 4 0 15,-2-1 0-15,0 2 0 0,1-6 0 16,1-4 0-16,5-5 0 0,5-8 224 0,4-5-64 0,4-6-16 0,5-4 0 16,5-9 272-16,0 0 48 0,0 0 16 0,10-7 0 15,3-4-224-15,3-1-32 0,3-5-16 0,4-5 0 16,3-3-208-16,-1 2 0 0,0-3 0 0,1 0 0 15,1-5 0-15,-2 4 0 0,0-1-128 0,2 6 128 16,1 0-320-16,0 4 64 0,-1 4 0 0,-3 1 0 16,-4 7 128-16,-1 4 128 0,-3 5-192 0,-5 5 192 0,-3 3-176 15,-5 6 176-15,-5 1-160 0,-4 5 160 0,-5 2-128 16,-4 2 128-16,-4 6 0 0,-5 2-144 16,-5 1 144-16,-3 0 0 0,-2-1 0 0,-1 1 0 0,0-1 0 0,2-3 0 15,2-8 0-15,8-3 0 0,3-9 0 0,3-5 128 16,5 0-128-16,3-5 176 0,9-2 144 0,-3-13 16 15,3-4 16-15,4 0 0 0,2-3-112 0,3-1-32 16,3-7 0-16,2 2 0 0,2-2-208 0,1 3 0 16,1-8-192-16,1 0 192 0,0-3-256 0,2 2 48 15,1 1 16-15,1 4 0 0,0 1-48 0,1 5 0 16,1 5 0-16,-3 2 0 0,-3 8 96 0,-4 3 16 16,-5 2 0-16,-10 3 0 0,5 14 128 0,-7 4-192 15,-7 0 192-15,-6 2-192 0,-7 3 192 0,-5 4 0 16,-2 1 0-16,-4 6-128 0,-5 2 128 0,-1-2 0 15,-2-3 0-15,2 0 0 0,2-4 0 0,2-5 0 16,6-8 0-16,4-3 0 0,6-2 320 0,2-4 0 16,3-5 0-16,8-8 0 0,3-6-112 0,3-3-16 15,4-2-16-15,5-4 0 0,2-1-176 0,5-4 0 16,1-3 0-16,1 4 128 0,1-2-128 0,0 5 0 0,2 0 0 16,-2 1 0-16,4 6-176 0,-2 6 176 0,1 1-128 15,-1 6 128-15,-1 4 0 0,-3 4 0 0,-3 7 0 16,-4 3-128-16,-3 4 128 0,-5 4 0 0,-4 1 0 0,-3 3 128 15,-3-2-128-15,-2 2 0 0,-2-2 0 0,-1 0-11488 16,-5 4-2240-16</inkml:trace>
  <inkml:trace contextRef="#ctx0" brushRef="#br0" timeOffset="29187.24">22548 11796 6447 0,'0'0'576'0,"-3"8"-576"16,0-2 0-16,2 2 0 0,0-2 384 0,-1 3-16 15,2-9-16-15,-1 10 0 0,0 2 96 0,1-3 0 16,-4 2 16-16,3-1 0 0,-1 3 64 0,2 2 16 15,-2-2 0-15,-1 1 0 0,0 0-160 0,0 1-48 16,-2 2 0-16,1-2 0 0,-2-1 112 0,1-3 0 16,1 2 16-16,0 1 0 0,-1-3 112 0,2 1 32 0,0-2 0 0,0-1 0 15,-1 2 144-15,2-4 16 0,2-7 16 0,0 0 0 16,-3 10-48-16,3-10-16 0,0 0 0 0,0 6 0 16,0-6-144-16,0 0-48 15,0 0 0-15,0 0 0 0,0 0 0 0,0 0 0 0,0 0 0 0,15-2 0 16,-3-6 400-16,1-1 80 15,-1-1 16-15,2-3 0 0,3-3-464 0,-1-2-96 16,0-2-16-16,0-5 0 0,-2 1-192 0,3-4-64 0,2 0 0 16,0-2 0-16,1 1 0 0,0 1-16 0,3-4 0 0,3-1 0 15,2-3-48-15,0 1 0 0,0-1 0 16,1 0 0-16,1 2 16 0,2 0 0 0,0 1 0 0,-2-3 0 16,1-3 0-16,-1 1 0 0,0 0 0 0,0 1 0 15,1-1 32-15,0-1 0 0,1-5 0 0,4 2 0 16,2 1 64-16,3-1 16 0,-2 3 0 0,3 0 0 15,2-3-96-15,1-3-16 0,-3 2 0 0,2-4 0 0,-2-1-144 16,2 1 192-16,0-2-192 0,-1 2 192 0,0 3-192 16,1-3 0-16,-1 2 0 0,3-2 128 0,-1 5-128 15,0 0 0-15,-3-1 0 0,-3 1 128 0,-1-2-128 0,1 2 0 16,-1-3 0-16,0 2 0 0,0-4 192 16,3 5-64-16,2 1 0 0,3-1 0 0,2 0 48 0,-1 3 0 15,0-4 0-15,-1 1 0 0,-2 1-32 0,1-3 0 16,-1 2 0-16,1-4 0 0,-2 3-144 0,3 2 128 15,1 0-128-15,0 0 128 0,2-1-128 0,-3-4 0 16,-4 3 0-16,-4-4 128 0,2-2-128 0,-5 4 0 16,-1-5 0-16,2 7 128 0,-5-2-128 0,3 6 0 15,3-2 0-15,1 0 128 0,-1 5-128 0,2-1 0 16,2 0 0-16,-4 1 0 0,-2-1 128 0,0 3-128 16,-4 0 128-16,1 3-128 0,-4-2 0 0,-2 0 128 15,-2-2-128-15,0 3 0 0,1 4 128 0,-2-3-128 16,-3-2 0-16,2 4 128 0,2 2-128 0,0-1 0 15,2 3 0-15,0-2 0 0,2 1 0 0,2-4 0 16,-1 2 0-16,0 0 0 0,-1 4 0 0,4-1 0 16,-2 1 0-16,0 0 0 0,-4-7 0 0,-2 3 0 0,1-1 0 15,0-2 0-15,0 5 0 0,3-2 0 0,-2 0 128 0,2 1-128 16,-4-1 0-16,3 3 128 0,-2-5-128 0,1 5 128 16,0-3-128-16,1 3 0 0,-3 1 144 0,0-2-144 15,-1 4 0-15,1 5 0 0,-3-2 0 0,0 0 128 16,0-2-128-16,-2 2 0 0,0 1 0 0,-2-2 128 15,1 0-128-15,0 1 0 0,1 0 0 0,1-1 0 16,2-1 0-16,-2 2 0 0,-2-2 0 0,1 2 128 0,3 0-128 16,1-1 0-16,0-3 0 0,0 2 0 0,-1 0 0 15,3 2 0-15,-3 0 0 0,-1 0 0 0,-1 0 0 16,-2-1 0-16,-2 2 0 0,1 3 128 0,-1-1-128 16,-2 2 0-16,-1-4 0 0,1 6 0 0,0 0 0 0,0 0 128 15,-4-2-128-15,0 1 0 0,-1 3 0 0,2-2 0 16,-3 2 0-16,1-1 0 0,1 2 0 0,-1-1 0 15,-1-1 0-15,0 4 0 0,-1-3 0 0,-2 2 0 16,2-2 0-16,-1 2 0 0,-1-1 0 0,1 4 0 16,-6 5 0-16,4-4 128 0,-4 4-128 0,0 0 0 15,0 0 0-15,0 0 0 0,0 0 0 0,0 0 0 16,0 0 0-16,0 0 0 0,0 0 0 0,-11 2 0 16,11-2 0-16,-13 7 0 0,-1 2 0 0,1 3 0 15,1-3 0-15,-1 3 0 0,-1 0 0 0,-1 0 0 16,-3 4 0-16,-2 2 0 0,-3-1 0 0,0 1 0 15,-5 0 0-15,-3 4 0 0,-3 3 0 0,-3 2 0 0,-2 4 0 0,1 1 0 16,-2 0 0-16,1 4 0 0,0 0 0 0,-2 6 0 16,-1 0 0-16,-1 4 0 0,-3-1 0 0,-2 0 0 15,-3-3 0-15,2 5 0 16,0 0 0-16,2 2 0 0,4-1 0 0,-2-2 0 0,3 1 0 0,2-3 0 16,3 2 0-16,-3 0 0 0,-2-4 0 0,2 0 0 15,-4 1 0-15,2-1 0 0,1-2 0 0,1 1 0 16,5-1 0-16,-1-2 0 0,-1 1 0 15,3-1 0-15,-1-2 0 0,1-1 0 0,-1 1 0 0,-4 1 0 16,-1 1 0-16,-4 4 0 0,-3-1 0 0,0 0 0 16,-1 1 0-16,4-2 0 0,0-1 0 0,5 1 0 0,0 0 0 15,-2-2 0-15,0 2 0 0,-1-5 128 0,-2 1-128 16,-1 0 0-16,-2-1 0 0,0 1 0 0,0 2 0 0,3-1 0 16,2-3 0-16,1 2 0 0,2 1 128 0,1-1-128 15,-1 0 128-15,1-2-128 0,-1-1 0 0,-1 2 0 16,1-2 0-16,0 1 128 0,-1-2-128 0,1 2 0 15,2 0 0-15,-1 3 128 0,2-1-128 0,6-2 0 16,1-2 0-16,1 2 128 0,0-1-128 0,0-2 0 16,0 1 0-16,0-2 0 0,-2 2 0 0,1-4 0 15,-1 2 0-15,-1 1 128 0,1-3-128 0,-1 2 0 16,2 1 0-16,0-2 0 0,-2 2 0 0,5-2 0 16,1-1 0-16,1 1 128 0,-1-3-128 0,-1 3 0 15,2 1 0-15,1-2 0 0,-3 0 0 0,0-1 0 16,1 2 0-16,-2-2 128 0,-2-1-128 0,0 0 0 0,1 2 0 15,-2-3 128-15,1 3-128 0,0-2 0 0,0 4 0 0,1-4 0 16,1 0 0-16,3-3 144 16,1 1-144-16,1 2 0 0,1-5 128 0,1 4-128 15,3 1 0-15,0-3 0 0,2-3 128 0,-1 2-128 0,2 0 0 0,0-2 0 16,-2-2 0-16,1 0 0 0,-1 2 0 0,0 0 0 16,1 2 0-16,0-1 0 0,0-3 0 15,-1 0 0-15,1 0 128 0,-1 0-128 0,2-3 0 16,1 3 0-16,0-1 0 0,1 1 0 0,-4-1 0 0,6 1 0 15,-1-3 0-15,-2 1 0 0,-1 1 0 0,3-1 0 16,0 1 0-16,0 1 0 0,-2-3 0 0,2 3 0 0,-1 0 0 16,0-2 0-16,1 1 0 0,1-2 0 15,1 0 0-15,-3 0 0 0,-2 1 0 0,2 0 0 0,2 1 0 16,1-1 160-16,0 1-160 0,2-3 128 0,-4 1-128 16,4 0 0-16,-2 2 0 0,3-1-176 0,-1 1 176 0,1-2 0 15,-2-1 0-15,1-1 0 0,0 2 0 0,1 0 0 16,0 0 0-16,-1-1 0 0,2-1 0 0,0 1-128 15,-1 0 128-15,1 1 0 0,0-3 0 0,-1-1 0 16,1 2 0-16,-2-3 0 0,0 2 0 0,4 0 0 16,-3 0 0-16,1-1 0 0,0-3 0 0,0 2 0 15,1-2 0-15,1 1 0 0,-1-3 0 0,4-6 0 16,-4 9 0-16,-1-4 0 0,5-5 0 0,0 0 0 16,0 0 0-16,-4 7 0 0,4-7 0 0,0 0 0 15,0 0 0-15,0 0 0 0,0 0 0 0,0 0 0 16,0 0 0-16,0 0-128 0,0 0 128 0,0 0 0 15,0 0 0-15,0 0 0 0,0 0 0 0,0 0 0 16,0 0 0-16,13-7-128 0,-2-1 128 0,1-2 0 16,-1-1 0-16,-1-2 0 0,3-4 0 0,0 0 0 0,-1-4 0 0,1 0 0 15,2-2 0-15,2 0 0 16,-1-4 0-16,2 0 0 0,5-3 0 0,1-1 0 16,-1 1 0-16,5-3 0 0,1-3 0 0,3 2 0 15,1 1 0-15,1-1-128 0,2 1 128 0,2-3 0 0,-1 0 0 16,-1-2 0-16,-1-1 0 0,1-1 128 0,-2-3-128 15,0 1 128-15,2 2-128 0,0-4 0 0,-1 1-128 0,3 4 128 16,1 1 0-16,0-2 0 0,0 0 0 0,-1 0 0 16,-2 2 0-16,0-1 0 0,-1-1 0 0,-2 2 0 15,-1 0 0-15,1 0 0 0,-1 1 0 0,3 1 128 16,-3 2-128-16,3 2 0 0,0 2 0 0,2-1-128 16,0-2 128-16,0 4 0 0,-2 2 0 0,0-2 0 15,-2 1 0-15,0-2 0 0,0-5 0 0,-1 2 0 0,-2-1 0 0,1 1 0 16,-1 1 0-16,2-1 128 0,3-1-128 15,1-1 0-15,2-1 0 0,2 0 0 0,-1 2 0 0,-1-1 0 16,-1 1 0-16,-1-2 0 0,-3 1 0 0,-2 1 0 16,-1 2 0-16,-1 4 0 0,-1-5 0 0,-1 4 0 15,-1-1 0-15,1 1 0 0,2 4 0 0,0-2 0 16,-1 3 0-16,2-2 0 0,0 3 0 0,2 1 0 16,0-5 0-16,-1 0 0 0,1 1 0 0,1-1 0 15,-2-1 0-15,-2-1 0 0,-1-3 0 0,0-1 0 16,0 1 0-16,0-2 0 0,-1 2 0 0,2 0 0 15,1 0 0-15,2 3 0 0,0 2 0 0,0-2 0 16,-2 1 0-16,3 0-128 0,-2 5 128 0,1-3 0 16,-3-1 0-16,0 3 0 0,-1-2 0 0,-1 2 0 15,-1-2 0-15,0 1 0 0,0-1 0 0,0 0 0 16,-2 2 0-16,3-4 128 0,2 2-128 0,1-2 0 16,1 2 0-16,1-2-128 0,2 1 128 0,0-2 0 15,-1 1 0-15,3-1 0 0,0-5 0 0,-5-1 0 16,1 1 0-16,0 0 128 0,-4-2-128 0,4 2 0 0,-1 0 0 15,0-1 0-15,-3 2 0 0,-1 5 0 0,2-1 0 16,-1 5 0-16,-1 0 0 0,2 1 0 0,0 0 0 0,-1 3 0 16,-1-3 0-16,-2 0 0 0,-1 3 0 0,2-2 0 15,2 0 0-15,-4-3 0 0,0 1 0 0,0 0 0 16,-1-6 0-16,1 5 0 0,2-2 0 0,-2 4 0 16,-4-2 0-16,0 5 0 0,3 1 0 0,-1 1 0 0,-1 1 0 15,-1 1 0-15,-3 4 0 0,0 0 0 0,-2 0 0 16,0 2 0-16,-3-4 0 0,-1 4 0 0,1 1 0 15,-1 0 0-15,-3 0 0 0,-2-1 0 0,-2 4 0 0,0 0 0 16,-4 6 0-16,4-7 0 0,-4 7 0 0,0 0 0 16,0 0 128-16,1-7-128 0,-1 7 0 0,0 0 0 15,-1-8 0-15,1 8 128 0,0 0-128 0,0 0 0 16,0 0 0-16,0 0 0 0,0 0 0 0,0 0 0 16,-11 6 0-16,0 0-192 15,3 6-1152-15,1-1-256 0,-3 4-32 0,-3 1-15328 0</inkml:trace>
  <inkml:trace contextRef="#ctx0" brushRef="#br0" timeOffset="61378.66">22604 12086 8975 0,'0'0'384'0,"0"0"112"0,0 0-496 0,0 0 0 0,0 0 0 0,0 0 0 16,0 0 512-16,0 0 0 0,0 0 0 0,0 0 0 15,0 0 32-15,0 0 16 0,0 0 0 0,0 0 0 16,-6-5-64-16,6 5-16 0,0 0 0 0,0 0 0 0,0 0-144 16,-9-3-16-16,2 0-16 0,7 3 0 0,0 0-80 0,0 0-16 15,-11-2 0-15,2 4 0 0,1 0 48 0,-1 1 0 16,0-2 0-16,0-1 0 0,0 0 0 0,-4 2 16 15,1 2 0-15,-2-1 0 0,-3-3-16 0,-1 2 0 16,3 0 0-16,-2 3 0 0,0 2 16 0,-1-2 0 16,-1-1 0-16,-3 4 0 0,2-2-16 0,1 4 0 15,0-1 0-15,-2 3 0 0,-1-3-48 0,1 2-16 16,1-2 0-16,1 2 0 0,0 1 0 0,0-2 0 16,-2 4 0-16,0 1 0 0,-1-3-32 0,2 3-16 15,-4 1 0-15,1 4 0 0,0 0 0 0,-1 3 0 16,-2-2 0-16,1 2 0 0,-1 0-144 0,-2 3 0 15,3 4 0-15,-3-2 0 0,3 0 128 0,-1-1-128 0,1 4 0 0,1 2 128 16,1 1-128-16,-1 0 160 0,1-1-160 0,0 2 160 16,-1 1-32-16,0-2 0 0,-3 1 0 0,4-4 0 15,-1 1 112-15,1 0 16 0,-1-1 0 0,1-1 0 16,0-2 64-16,0-4 32 0,-1 0 0 0,1 2 0 16,0-1-96-16,3 3 0 0,0-2-16 0,0 1 0 15,3-1-80-15,-2 2-16 0,-2-5 0 0,2 2 0 16,0 2-16-16,0-2 0 0,0 2 0 0,1-2 0 15,-1 2 0-15,-1-1-128 0,-1 1 192 0,0-1-64 16,-1 2-128-16,-1-4 192 0,-1 1-192 0,0 1 192 16,0-5-192-16,1 2 160 0,-1 2-160 0,1-3 160 15,-1 1-160-15,1 1 160 0,0-1-160 0,3-2 160 16,-1 0-160-16,1 3 0 0,-2-1 0 0,1-1 0 0,-1-1 0 16,2 4 0-16,-2-2 128 0,2-1-128 0,-2 5 0 0,1-5 0 15,-3 1 0-15,-1-2 128 0,1 2-128 0,-1 0 0 16,-1 1 0-16,0-1 0 0,-1-4 0 0,3 1 128 15,-4 1-128-15,3-2 0 0,-3 4 0 0,2 1 0 16,1-4 0-16,2 0 0 0,0 0 0 0,0 0 0 16,3-2 128-16,-1-1-128 0,2 1 0 0,0 0 0 15,1 0 0-15,-1 1 0 0,-1 1 0 0,-3-1 0 16,3 3 0-16,-3-3 0 0,-1 0 176 0,0 0-48 16,0-1-128-16,-1 2 192 0,1 2-192 0,1 1-128 15,-1 0 128-15,0 0-208 0,-1-2 208 0,3 2 0 16,0 2 0-16,1-2 0 0,-6 0 0 0,3 3 0 15,0-5 0-15,1 2 0 0,1 0 0 0,-2 0 0 16,0-2 0-16,-1 4 0 0,-1 1 0 0,-2-3 0 0,3-1 0 0,-1 1 0 16,1-3 0-16,0 2 0 0,-2 0 0 0,1 3 0 15,0-4 0-15,0 2 128 0,2-3-128 0,-1 5 0 16,2-3 160-16,-3 1-160 0,2 3 128 0,0-3-128 16,0 2 128-16,1 1-128 0,-1-2 0 0,0 2 128 15,-3 0-128-15,3 3 0 0,-4-2 0 0,0-1 0 16,1-3 128-16,1 1-128 0,0 3 0 0,1-3 128 15,-2 2-128-15,2-2 0 0,-1-3 144 0,2 2-144 16,0 4 0-16,1-4 128 0,-1 2-128 0,1-1 0 16,0 2 0-16,2 1 0 0,0-5 0 0,0 4 128 15,-1-2-128-15,-1 0 0 0,-2 3 0 0,0-2 0 16,1 3 0-16,0-5 144 0,-1 0-144 0,2 1 0 0,0-1 224 0,1 0-64 16,1-3-16-16,2 2 0 0,0-1-16 0,0 0-128 15,1-1 192-15,0 0-64 0,-1 1-128 0,4-1 0 16,1 1 0-16,-2-2 128 0,-1 0-128 0,-2 0 0 15,1 1 0-15,1-1 128 0,1 4-128 0,0-3 0 16,3-2 0-16,-1 1 0 0,-2-1 0 0,0 2 128 16,-1-4-128-16,1 1 0 0,-1 1 0 0,1 0 0 15,-2-4 0-15,0 0 0 0,0 0 0 0,2-3 128 16,-1 2-128-16,2 0 0 0,1-3 128 0,0 1-128 16,-1 2 0-16,-1-3 128 0,0 2-128 0,2 0 0 15,1-1 144-15,-1 1-144 0,2 2 0 0,-1-2 128 16,-1-1-128-16,0 3 0 0,2-4 0 0,0 3 0 0,-2 0 0 0,-1-3 0 15,1 3 0-15,1-1 0 0,1-3 0 0,3 1 0 16,1-2 0-16,0 1 0 0,2-4 128 0,1 1-128 16,5-6 176-16,-6 8-48 0,6-8 0 0,0 0 0 15,0 0-128-15,-2 6 128 0,2-6-128 0,0 0 128 16,0 0-128-16,0 0 0 0,0 0 0 0,0 0 128 16,0 0-128-16,0 0 128 0,0 0-128 0,0 0 128 15,0 0-128-15,0 0 0 0,0 0 0 0,13-2 0 16,-13 2 0-16,10-5 0 0,0-4 128 0,-2 2-128 15,-2-1 0-15,2-1 0 0,3-2 144 0,-1 0-144 16,3-3 128-16,-2-2-128 0,3-2 128 0,-1-1-128 16,5 0 128-16,1-4-128 0,2-3 128 0,0 0-128 15,3-5 144-15,1 2-144 0,5 0 192 0,0-3-192 0,3 0 192 16,1-2-64-16,2-4 0 0,-3-1-128 0,0 3 128 0,3-4-128 16,1-2 0-16,1-1 0 0,2-1 128 0,2-1-128 15,3 3 0-15,1-4 0 0,3-1 160 0,3 0-160 16,2-4 128-16,0-2-128 0,0 1 160 0,0-1-160 15,2-2 192-15,3 2-192 0,1-1 160 0,1 1-160 16,0-2 128-16,-2 0-128 0,-1 0 0 0,-1-5 0 16,0 0 128-16,0 2-128 0,2-3 0 0,-1 3 0 15,1 2 0-15,-1 1 0 0,0-1 0 0,0-2 128 16,-5-3-128-16,0 2 0 0,1-1 0 0,-1-2 128 16,1 3-128-16,0-1 0 0,0 2 192 0,-1 1-64 15,-1 0 0-15,-2-6 0 0,-1 2-128 0,-4-1 0 16,2 1 144-16,1 5-144 0,0 1 128 0,1 1-128 15,-2 0 128-15,0 2-128 0,-1 0 160 0,-1-1-32 16,1 1-128-16,0 1 192 0,0 0-48 0,-1 5-16 0,0 2 0 16,-1 2 0-16,2-8-128 0,-1 7 0 0,0-3 0 15,1 2 128-15,0-6-128 0,-2 3 0 0,0 3 0 16,-2-2 0-16,-1 3 0 0,-1-2 0 0,-2 2 0 0,1-2 0 16,1 1 0-16,1 2 0 0,-1-2 128 0,1 2-128 15,0-3 0-15,-1 4 0 0,2 5 0 0,-1-3 0 16,-2 1 0-16,1 0 0 0,-2 3 0 0,1 0 128 15,1 3-128-15,-2-1 0 0,-4-1 0 0,0 4 0 16,1 0 0-16,-4-1 0 0,-1-1 128 0,-4 4-128 16,-1-1 0-16,-3 3 0 0,0 0 0 0,-3 4 0 15,-1 0 0-15,-2 1 0 0,-2-1 0 0,-2 3 0 16,2 1 0-16,-1 3 0 0,-2 1 0 0,-1 1 0 16,0 1 128-16,0 3-128 0,3-1 128 0,-1 3-128 0,-2-3 0 0,-3 5 128 15,-1-3-128-15,0 1 0 0,-6 7 128 16,6-5-128-16,-1-3 128 0,-5 8-128 0,0 0 128 15,0 0-128-15,0 0 0 0,0 0 128 0,0 0-128 0,0 0 0 16,0 0 0-16,0 0 128 0,0 0-128 0,-6 13 0 16,-4 1 0-16,-2 1 0 0,0 3 0 0,-4 1 0 15,-1 2 0-15,-2 1 0 0,-2 6 0 0,-2-3 0 16,-3 5 0-16,-2-1 0 0,-2 5 0 0,-3 2 0 16,-3 2 0-16,-1 3 0 0,-3-2 0 0,0 0 0 15,-2 3 0-15,1 3 0 0,-1 2 0 0,-1 0 0 16,-2 1 0-16,0 4 0 0,-4 0 0 0,2 0 0 15,1-2 0-15,-2 2 0 0,0 2 0 0,-2-1 0 16,1 2 0-16,-1 4 0 0,1-1 0 0,-4 0 0 0,3 3 0 16,-4-1 0-16,0-2 0 0,0 2 0 0,1-2 0 0,-3 1 0 15,2 3 0-15,2-1 0 0,3 4 0 0,-3-3 0 16,-2 2 0-16,1-3 0 0,-2 1 0 0,2-1 0 16,-1 1 0-16,2 1 0 0,0 2 0 0,3-6 0 15,0 0 0-15,2-2 0 0,-4 1 0 0,-1 0 0 16,0-4 0-16,0 2 0 0,0 0 0 0,1 0 0 15,-1-3 0-15,2 2 0 0,2 0 0 0,-1-2 0 16,-1-3 0-16,-2-1 0 0,0 1 0 0,0-2 0 16,0 2 0-16,2-1 0 0,3 1 0 0,-1-3 0 15,-1 1 0-15,1 0 0 0,1-3 0 0,-1 2 0 16,-1-3 0-16,-1 2 0 0,-1-3 0 0,0 3 0 16,-1-1 0-16,0 0 0 0,1 0 0 0,0 1 0 15,-1 1 0-15,1-4 0 0,-2-1 0 0,-1 0 0 0,1-3 0 0,2 2 0 16,1-2 0-16,1 3 0 15,2-4 0-15,1-1 0 0,2 1 144 0,-1 1-144 0,-1-4 0 0,2 1 0 16,-1 1 0-16,-2-3 0 0,3-2 0 0,2-2 0 16,1-1 0-16,0 2 0 0,1 2 0 0,2-1 0 15,1-2 0-15,0 1 0 0,1-1 0 0,2-2 0 16,-2 1 0-16,2-3 0 0,-1 1 0 0,1-5 0 16,3 4 0-16,0-5 128 0,2-3-128 0,1 0 0 15,3-1 0-15,-1-1 0 0,3-3 0 0,2 0 0 16,2-2 0-16,1-2 128 0,0 2-128 0,5-4 0 15,-1-2 0-15,3 2 0 0,1-3 0 0,1 0 0 16,9-4 0-16,0 0 0 0,0 0 0 0,0 0 0 0,0 0 0 16,-1-8 128-16,2-3-128 0,5 0 0 0,4-5 128 0,6-2-128 15,3-1 0-15,2-6 0 0,2-3 0 0,1-4 0 16,8 0 0-16,1-3 0 0,3-5 0 0,3 2 0 16,3-1 0-16,5-6 0 0,1 1 0 0,2-4 0 15,0-1 0-15,2 0 0 0,2-5 0 0,5-2 0 16,3-1 0-16,0 0 0 0,4 0 0 0,1-5 0 15,-3 2 0-15,1-5 0 0,3 0 0 0,0-2 0 16,2-3 0-16,4 4 0 0,2 1 0 0,-1-2 0 16,-2-5 0-16,2 3 0 0,1-1 0 0,1-2 0 15,3-3 0-15,1 0 128 0,-1-3-128 0,0 3 0 16,-3 0 0-16,5 0 144 0,0-4-144 0,1 1 0 16,-1 1 128-16,1-2-128 0,-2 4 0 0,2 0 0 15,0-4 128-15,-1 0-128 0,1 2 0 0,0-1 0 0,-5 5 0 16,5-1 0-16,0 0 0 0,-1 0 0 15,2-2 0-15,-3 1 0 0,0 1 0 0,-3 5 0 0,2 1 0 16,1-3 0-16,-3 1 0 0,1 0 0 0,-3 0 128 0,-1 0-128 16,-2 0 0-16,-1 3 0 0,1 2 0 0,-1 0 0 15,2 1 0-15,-5-1 0 0,-3-3 0 0,2 7 0 16,1 2 0-16,-3 1 0 0,0 1 0 0,-4 3 0 16,-2 0 0-16,-5 2 0 0,-6-1 0 0,1 3 0 15,-3 1 0-15,1 3 0 0,-1-1 0 0,-5 6 0 16,-1 3 0-16,-3 1 0 0,-1 2 0 0,-7 2 0 15,-3 1 0-15,-3 5 0 0,-2 0 0 0,-4 4 0 16,-3 2 0-16,-4 3 0 0,0 4 0 0,-5 3 0 16,-6 11-144-16,0 0 144 0,0 0 0 0,0 0-160 0,-11-3 160 0,-2 6 0 15,-4 3-192-15,-2 5 192 0,-4 6-192 16,-6 3 192-16,-5 2-144 0,-4 6 144 16,-4 5 0-16,-3 1-144 0,-2 2 144 0,-1 3 0 0,0 7 0 0,-5 1 0 15,0 3 0-15,-5 3 0 0,-3 0 0 0,-2 5-128 16,0 3 128-16,-1 0 0 0,1 3 0 0,-2 0-128 15,1 1 128-15,-2 1 0 0,-1 4 0 0,-3 0 0 16,-1 1 0-16,-1 3 0 0,1 1 0 0,-2 1 0 16,-9 0 0-16,2 4 128 0,-1-2-128 0,-1-1 0 15,0 6 0-15,0-3 144 0,-3 1-144 0,-1 3 0 16,-2-1 160-16,2 2-160 0,1-179 128 0,1 363-128 16,0-182 128-16,-1-3-128 0,3 0 0 0,2 1 128 15,3 0-128-15,2 0 0 0,-2 2 0 0,1-1 128 0,1-1-128 16,1-2 0-16,2-1 0 0,1 1 128 15,1-4-128-15,0-2 0 0,0 2 0 0,0-5 0 0,-2-3 0 0,3-2 0 16,2-6 0-16,-1 2 128 0,1 1-128 0,-2-2 0 16,2-2 0-16,-3-2 0 0,3-1 0 0,1 2 0 15,2-5 128-15,2-2-128 0,1-3 0 0,-2 2 0 16,0-3 0-16,2-1 128 0,1-1-128 0,2-4 128 16,0 1-128-16,4-5 128 0,3-3-128 0,1 0 0 15,6-2 0-15,2-1 0 0,1-2 0 0,3-1 128 16,0-6-128-16,5-1 0 0,2 2 0 0,6-6 0 15,2-1 128-15,5-2-128 0,3-2 0 0,4-4 0 16,2 0 0-16,2-4 0 0,7-7-288 0,0 0-32 16,0 0-16-16,0 0 0 15,14 8-2224-15,4-7-432 0,2-5-80 0</inkml:trace>
  <inkml:trace contextRef="#ctx0" brushRef="#br0" timeOffset="71063.57">16757 6834 4607 0,'0'0'400'0,"0"0"-400"0,0 0 0 0,0 0 0 16,0 0 704-16,0 0 64 0,0 0 16 0,0 0 0 15,0 0-192-15,0 0-32 0,0 0-16 0,0 0 0 16,0 0-96-16,0 0 0 0,0 0-16 0,0 0 0 16,0 0 144-16,0 0 48 0,0 0 0 0,5 8 0 0,-5-8-80 0,0 0-16 15,5 10 0-15,-5-10 0 0,7 10 0 16,-2 0 0-16,0-4 0 0,-5-6 0 0,8 12-208 16,-1-6-64-16,0 3 0 0,0-3 0 0,5 3 96 0,-2 0 16 15,0 3 0-15,3-3 0 0,-1 2-16 0,2-2 0 16,2 1 0-16,-1 3 0 0,0-3 32 15,2 4 16-15,-1 1 0 0,2-1 0 0,1-1-80 16,0 1 0-16,0 1-16 0,0 2 0 0,0 0-80 0,0 0-16 16,0 0 0-16,2 2 0 0,-1 0-64 0,0-2-16 15,1-1 0-15,-1 1 0 0,0 3 0 0,2 0 0 16,0 0 0-16,1-1 0 0,-2-2 64 0,3-1 16 16,2 1 0-16,-1-1 0 0,-1 0-32 0,0 0-16 0,-2 2 0 0,1 0 0 15,-1 0-16-15,-1 2 0 0,0 1 0 0,-2 0 0 16,0-1 32-16,0 1 0 0,-2 0 0 15,1-1 0-15,0 0-176 0,-1 0 192 0,-1 0-192 0,1 1 192 16,-1-1-192-16,2-1 128 0,0-3-128 0,-2 2 128 16,-2 1-128-16,0 0 160 0,0 2-160 0,0-2 160 15,0-3-160-15,1 0 192 0,1 0-192 0,-1 1 192 16,0-2-64-16,0 3-128 0,1 1 192 0,-1 1-64 16,-1-3-128-16,0 0 160 0,0 1-160 0,0 1 160 15,0 0-160-15,1 0 0 0,2 2 144 0,-1-2-144 16,-2 0 144-16,1-1-144 0,1-2 192 0,-1 2-192 15,-1 0 224-15,2 0-64 0,1-1-16 0,0 1 0 16,-1-3 48-16,2 2 0 0,-2 1 0 0,2 1 0 16,0 2-192-16,1-3 0 0,-1-1 0 0,0-2 0 0,-1 1 128 15,4 1-128-15,0 0 0 0,2-1 128 0,0 1-128 16,0 2 128-16,-1 0-128 0,-1 1 128 0,0-1-128 0,-1 3 128 16,0-3-128-16,3 1 128 0,0 0-128 0,0 0 0 15,0 0 144-15,1 0-144 0,-3 1 0 0,2 0 0 16,-1-1 0-16,0 1 128 0,4-2-128 0,-2 4 0 15,-3 1 128-15,4-4-128 0,-2-3 0 0,3-1 144 16,-1 0-144-16,0 4 0 0,0-1 192 0,-3 1-192 16,1 1 192-16,0 0-192 0,0 0 144 0,0 1-144 15,0 1 0-15,0-1 144 0,-2 2-144 0,1 0 160 16,-1-2-160-16,1-2 160 0,0 2-160 0,1-2 128 16,-2 0-128-16,1 0 128 0,1 0-128 0,0 0 0 15,-2-1 0-15,3 3 0 0,0-1 128 0,1 1 0 16,-2-4 0-16,-1 1 0 0,0 0-128 0,0 1 0 0,-1-1 0 15,2 0 0-15,-1 4 0 0,1 3 0 0,-2-2 0 0,1 3-176 16,-1-3 176-16,1-3 0 0,0 1 0 0,1 2 0 16,-3-2 0-16,3-3 0 0,0 0 0 0,-2 1 0 15,2-1 0-15,-1 3 128 0,-1 0-128 0,2-2 0 16,4 0 144-16,-2-2-144 0,1 0 192 0,-2 0-192 16,1-2 0-16,-2 1 0 0,0-1 0 0,0 2 0 15,1 5 0-15,2-2 0 0,-4 1 0 0,1 0 0 16,0-3 128-16,0 1-128 0,0 0 0 0,1 2 0 15,0 1 0-15,0 0 0 0,-1-3 128 0,0-1-128 16,-3-1 144-16,3 0-16 0,3-2-128 0,-1 2 192 16,-1 1-192-16,1-1 0 0,0-3 0 0,-2 3 0 15,0 1 0-15,0-1 0 0,-1 2 0 0,3-2 0 0,-3-2 0 16,1 4 0-16,-1-1 0 0,1 2 144 0,-3 0-144 16,4-1 0-16,-2 2 144 0,1-3-144 0,1-3 128 0,-1 3-128 15,0 2 128-15,0 0-128 0,1 2 0 0,0-3 144 16,1 3-144-16,-1-6 0 0,1-1 128 15,-2 2-128-15,-2 0 0 0,1 2 0 0,1 1 144 0,0-2-144 16,-3-3 0-16,1 2 144 0,0 0-144 0,-1 1 0 16,0-3 0-16,0 3 128 0,-1 0-128 0,1 2 128 15,2-1-128-15,-2-1 128 0,1-1-128 0,1 0 128 16,-2-3-128-16,1 3 128 0,0 2-128 0,2 0 0 16,1-2 144-16,1 3-144 0,-4-2 0 0,2-2 0 15,1-1 0-15,-1-1 128 0,-1 0-128 0,1 3 0 16,1-3 0-16,-3 2 128 0,1-1-128 0,0 1 0 0,-2-1 0 15,0 1 0-15,1-6 0 0,0 3 0 16,0 2 0-16,-1-1 0 0,0 1 0 0,-1 0 0 0,-2-4 0 0,-1 4 128 16,1-1-128-16,-1 1 144 0,-2-2-144 0,2-1 160 15,-1 1-160-15,0 1 0 0,-2 2 0 0,0-1-176 16,-1 2 176-16,0-1 0 0,-2-2 0 0,0-1 0 16,1 0 0-16,2 0 0 0,-4 1 0 0,1-1 128 15,-2-1-128-15,2 1 0 0,0-2 0 0,0-1 0 16,-1 0 0-16,0 3 0 15,-1 0 0-15,2-3 0 0,0 2 0 0,0-1 0 0,2-1 0 0,-3 2 0 16,1-1 0-16,0-1 0 0,-2-1 0 0,1-1 0 16,1 2 0-16,0 1 128 0,-3-2-128 0,2 4 0 15,0-3 0-15,0-1 0 0,1 3 0 0,1-3 128 0,-3 2-128 16,3-1 0-16,-1-2 0 0,1 2 0 0,-1-2 0 0,2 2 0 16,-2-4 0-16,-1 3 0 0,0-1 0 0,0 1 0 15,-2-3 0-15,1 4 128 0,1 1-128 0,0-2 0 16,0 1 0-16,-2-1 0 0,1 1 0 0,-1 1 0 15,4-2 0-15,-4 3 0 0,3-1 0 0,-2-2 0 16,2 1 0-16,-2-1 0 0,-1 2 0 0,1-1 0 16,0-4 0-16,-1 4 0 0,1-2 0 0,0 4 0 15,-2 1 0-15,2-4 0 0,2 1 0 0,-1-1 0 16,0 4 0-16,-1 0 0 0,1-5 0 0,0 3 0 16,1 0 0-16,1-3 128 0,-1 3-128 0,-1-3 0 15,2 0 0-15,1 3 0 0,-1 1 0 0,0 1 0 16,1 0 0-16,-1 0 128 0,-1-5-128 0,3 4 0 0,-1-1 0 15,-1 0 0-15,-1 0 0 0,2 2 144 0,-1-1-144 16,2 0 0-16,0 0 144 0,-1-3-144 0,1 1 0 0,0 4 144 16,-1-1-144-16,1 2 0 0,-1-1 0 0,-1 0 0 15,-1-1 0-15,2 1 0 0,-2-1 0 0,0-2 0 16,1-1 0-16,0 3 0 0,1 0 128 0,0-1-128 16,-2 1 0-16,1 1 0 0,1 2 0 0,-1-1 128 15,-2-3-128-15,3 1 0 0,-2 0 0 0,0 0 0 16,1-3 0-16,-1 3 0 0,3 3 0 0,-3-1 0 15,3-2 0-15,-3 0 0 0,0 3 0 0,2-5 0 16,1 2 0-16,-1 2 0 0,0 2 0 0,-1-1 0 16,1-3 0-16,-4-1 0 0,3 1 128 0,-1 1-128 15,-1 0 0-15,0-1 0 0,0 0 0 0,-1 2 128 16,0-2-128-16,1 1 128 0,1-1-128 0,0-3 128 16,-1 2-128-16,0 1 0 0,1-1 0 0,0-1 128 0,1 4-128 0,-3-1 0 15,3 2 144-15,-1-4-144 16,-1-1 0-16,0 1 0 0,-2 2 0 0,3-2 128 0,-2-4-128 0,2 3 0 15,2-2 128-15,-2 2-128 0,0 2 0 0,1-3 0 16,3 2 0-16,0 1 128 0,-2-1-128 0,-1-3 0 16,-1 5 0-16,2 0 0 0,-1 1 0 0,2-2 144 15,0-3-144-15,-1 3 0 0,0 2 128 0,2 0-128 16,-1-4 0-16,-2 2 0 0,0 0 0 0,2 2 0 16,2-1 0-16,1 0 0 0,-2 0 0 0,1 1 0 15,-1-2 0-15,1 1 0 0,-1 1 0 0,1 4 0 16,1-1 0-16,0 0 0 0,1-4 128 0,-1 1-128 15,1-2 0-15,-1 0 0 0,1 2 0 0,-1-2 0 0,0-2 0 16,0 5 0-16,1 2 0 0,0-1 0 0,1-2 0 0,0 1 0 16,-3-3 0-16,2 4 0 0,-1 4 0 0,2-1 0 15,0-2 128-15,0 0-128 0,-2-3 0 0,2 2 0 16,0 1 128-16,1-1-128 16,2 0 0-16,1 1 0 0,1-1 0 0,0 0 0 0,1 3 0 0,-1 2 0 15,2-1 0-15,1-2 0 0,-1 0 0 0,-1-1 0 16,2 0 128-16,0 0-128 0,2 2 0 0,-1-1 0 15,-2-3 0-15,2 3 0 0,0 4 0 0,0-2 0 16,-2 1 0-16,2 1 0 0,1-3 0 0,0 1 0 16,-2 1 0-16,2 1 0 0,-1-4 0 0,2 1 0 15,-1 0 0-15,0 1 0 0,-1 0 0 0,-2 0 0 16,1 3 0-16,-1 0 0 0,1-5 0 0,-2 1 0 0,0 0 0 0,-3 2 0 16,2-2 0-16,0 1 0 0,-2 1 0 15,1 1 0-15,0 3 0 0,1-3 0 0,1 3 0 0,0-4 0 16,-1 0 0-16,1 1 0 0,-3-1 0 15,3 0 0-15,2-3 0 0,0 5 0 0,-2 1 0 0,-1 0 0 16,0-4 0-16,-2 1 0 0,1-1 0 0,-2 2 0 16,3-1 0-16,-1 1 0 0,1-3 0 0,-2 2 0 15,2 3 0-15,-1 0 0 0,-2-1 0 0,2 1 0 16,-1-2 0-16,3 2 0 0,-1 0 0 0,-1 0 0 16,-2-1 0-16,3-2 0 0,0 1 0 0,0 3 0 15,0-3 0-15,1 4 0 0,0-5 0 0,0 1 0 16,-2 2 0-16,1-5 0 0,1 1 0 0,0 1 0 0,0-3 0 15,-1 0 0-15,-3 1 0 0,2 3 0 0,1 4 0 16,0-4 0-16,-2 3 128 0,4-4-128 0,0 1 0 16,-1 0 0-16,-1-3 0 0,-1 1 0 0,-2 1 0 15,3 2 0-15,-2-3 0 0,2 1 0 0,0 0 0 0,0-3 0 16,-1 2 128-16,-1-2-128 0,1-1 0 0,-2 0 0 16,-1 1 0-16,2 2 0 0,-2-2 0 0,-1 1 0 15,-2-2 0-15,2 1 0 0,0 2 0 0,-3-1 0 16,0 1 0-16,0-2 0 0,1-1 0 0,-1 0 0 15,-1 3 0-15,1 1 0 0,0-1 0 0,2-1 0 16,-4 2 0-16,-1 2 0 0,1 0 0 0,-1-5 0 16,-2-2 0-16,0 1 0 0,0 2 0 0,0 0 0 15,0-3 0-15,-1-2 0 0,-1-1 0 0,1 2 0 16,0-2 0-16,0 2 0 0,-1-2 0 0,1-1 0 16,0-3 0-16,-1 5 0 0,-2 3 0 0,2-2 0 0,-2-3 0 15,2 4 0-15,-1 0 0 0,1 0 0 0,-2-4 0 0,2-2 0 16,-2 0 0-16,1 2 0 0,-1-3 0 15,3 2 0-15,-1-2 0 0,-1 0 0 0,1-1 0 0,0 4 0 16,-2-4 0-16,0 1 0 0,-1-3 0 0,0 1 0 16,-5-9 0-16,6 9 0 0,-3 0 128 0,-3-9-128 15,0 0 0-15,0 0 0 0,0 0 0 0,0 0 0 16,0 0 0-16,0 0 0 0,0 0 160 0,0 0-160 16,0 0 128-16,-6-9-128 0,-5 0 128 0,-1-2-128 15,-1 0 0-15,-1-1 128 0,-1-5-128 0,0 2 128 16,0 0-128-16,-2-2 128 0,-1-2-128 0,-1-1 0 15,-1-2 0-15,1-2 128 0,-4-2-128 0,1 2 0 0,-1-5 144 16,-2 1-144-16,-3-2 0 0,0-2 0 0,1-1 0 0,-1 0 128 16,-1 1-128-16,-1-2 144 0,-1-3-144 15,-1 1 160-15,-2 1-160 0,1-2 0 0,-3-5 0 0,0 1 0 16,0 2 0-16,0-2 0 0,1-2 0 0,-3 3 0 16,0 0 0-16,1-2 0 0,0 0 0 0,0 2 0 15,-1-1 0-15,-2-1 0 0,1 0 0 0,0-4 0 16,-3 3 0-16,1-3 0 0,2 0 0 0,-1 0 0 15,1 4 0-15,-1-2 0 0,0 1 0 0,0-2 0 16,1 2 0-16,0 1 0 0,-3-5 0 0,-2 3 0 16,-1-1 0-16,-1 1 0 0,-2-1 0 0,-1 3 0 15,2-2 0-15,1 2 0 0,2-4 0 0,1 5 0 16,1 2 0-16,-1-3 0 0,1-3 0 0,-3 5 0 16,1-2 0-16,-1 1 0 0,1 0 0 0,2-2 0 15,1 0 0-15,2 2 0 0,-1-2 0 0,0 4 0 16,1 2 0-16,3-1 0 0,0 0 0 0,-1 0 0 0,0-3 0 15,-1 3 0-15,0 1 0 0,1 1 0 0,2 1 0 0,0 0 0 16,2 1 0-16,0-2 0 0,0-3 0 0,0 3 0 16,-1 3 0-16,4 0 0 0,0-1 0 0,-1-2 0 15,-3 0 0-15,4 0 0 0,-3 4 0 0,0-1 0 16,-1 0 0-16,1-2 0 0,-1 0 0 0,4 2 0 16,0 3 0-16,2-3 0 0,-3-4 0 0,1 1 0 15,2 3 0-15,-2 0 0 0,2-1 0 0,0-3 0 16,-1 1 0-16,-1 2 0 0,-1 1 0 0,-1 1 0 15,-1 2 0-15,0-2 0 0,-3 0 0 0,-1 0 0 16,3-1 0-16,0 1 0 0,-1-2 0 0,2 1 0 16,-2 3 0-16,-1 0 0 0,1 0 0 0,2-2 0 0,-1 0 0 15,-1 3 0-15,-3-1-128 0,-2 0 128 0,2 0 0 16,1-1 0-16,-1 1 0 0,3 2 0 0,-1-1 0 0,2-2 0 16,-1-2 0-16,2 3 0 0,2-1 0 0,-1 1 0 15,-1-2 0-15,1-1 0 0,1 0 0 0,0-2 0 16,-1 2 0-16,-1-1 0 0,-1-2 0 0,2 3 0 15,0 4 0-15,1-3 0 0,2 2 0 0,0-2 0 16,-1-4 0-16,0 5 0 0,1-1 0 0,1 1 0 16,-1 0 0-16,2-1 0 0,0-4 0 15,1 2 0-15,-5 2 0 0,2 0 0 0,0 1 0 0,1 1 0 16,-1-3 0-16,-1 3 0 0,1 1 0 0,1-3 0 16,0-2 0-16,0-1 0 0,-1 5 0 0,0 0 0 15,-2-3 0-15,2 2 0 0,0 0 0 0,0 2 0 16,-3-3-128-16,0 2 128 0,-4 3 0 0,2-1 0 0,1 3 0 0,0-2 0 15,0 4 0-15,0-4 0 0,2 1 0 0,1-2 0 16,1 1-144-16,-3-1 144 0,1 4 0 0,1-3 0 16,-1 2 0-16,2 1 0 0,0-4 0 0,0 3 0 15,-2-3 0-15,2 2 0 0,0-2 0 0,1 4 0 16,1-2 0-16,0 1 0 0,1-3 0 0,0 2 0 16,3 4 0-16,3-5 0 0,-3-1 0 0,3-1 0 15,-1 1 0-15,0 2 0 0,-1 3 0 0,2-3 0 16,1 0 0-16,0-2 0 0,-2 3 0 0,2-4 0 15,0-1 0-15,-1 1 0 0,0-1 0 0,-2 4 0 16,-3 0 0-16,0 0 0 0,1-2 0 0,1 3 0 0,0 2 0 16,-2-4 0-16,-3 0 0 0,1-2 0 0,1 1 0 15,-1 3 0-15,0 3 0 0,-1-3 0 0,-2 1 0 0,-1-2 0 16,2-2 0-16,1 0 0 0,0 0 0 16,-2-1 0-16,0 2 0 0,-1-1 0 0,-2 2 0 0,0-2 0 15,1 2 0-15,-1-4 0 0,0-1 0 0,1 2 0 16,1-3 0-16,1 2 0 0,-1 2 0 0,-2-3 0 15,0 2 0-15,0 0 0 0,0-2 0 0,0 0 0 16,-2-2 0-16,-1 2 0 0,-1 1 0 0,1-1 0 16,1 4 0-16,-1-2 0 0,1 2 0 0,0-2 0 15,4-4 0-15,-2 3 0 0,-2 0 0 0,1 0 0 16,2 1 0-16,2 2-128 0,-2-2 128 0,-1 2 0 16,-2-6 0-16,4 1-192 0,-1 4 192 0,1-1-160 15,1 1 160-15,1 1-128 0,-2-3 128 0,3 3-128 16,3-2 128-16,-1 2 0 0,2-3-144 0,-1-1 144 0,-2 5 0 15,2-4 0-15,0 1 0 0,0 2 128 0,1-1-128 16,0 2 0-16,0-5 0 0,-2 3-176 0,0-2 176 0,-1-3 0 16,0 0 0-16,2 6 0 0,-1 2 0 0,0 0 0 15,-2 1 0-15,2-5 0 0,3-3 0 0,0 2 0 16,-1 2 0-16,0-3 0 0,1 1 0 0,0 1 0 16,-2-4 0-16,1-1 0 0,-2 0 0 0,1 0 0 15,0-4 0-15,-1 3 0 0,1 6 0 0,-1 0 0 16,-2 1 0-16,0-1 0 0,2-6 0 0,-1 1 0 15,-1 1 0-15,1 3-128 0,2 0 128 0,-1-3 0 16,0-2 0-16,2 2 0 0,-2 1 0 0,2 1 0 16,0 0 0-16,-3-1-128 0,-1 0 128 0,2 3-128 15,1-2 128-15,0 5-128 0,0 1 128 0,-3 3-128 0,-2-5 128 16,1 3-128-16,1-3 128 0,1 3 0 0,2 1-144 16,-2-1 144-16,-1 0 0 0,3 2 0 0,1-1 0 0,1 0 0 15,0 3-144-15,0 0 144 0,0-1 0 0,0 0 0 16,4-2 0-16,0 4-128 0,0 1 128 0,1 1 0 15,1 3 0-15,0 0 0 0,1 2 0 0,0 2 0 16,1-3-160-16,2-1 160 0,1 4-128 0,-1 0 128 16,0 4 0-16,2-1-128 0,2 0 128 0,1 2 0 15,2-2 0-15,6 7-160 0,-5-5 160 0,5 5 0 16,0 0-144-16,0 0 144 0,0 0 0 0,0 0-144 16,0 0 144-16,7 5-128 0,-7-5 128 0,14 11-128 15,0-2 128-15,0 1 0 0,2-2-144 0,0 2 144 16,1 5 0-16,0 1 0 0,1-1-144 0,1 3 144 0,2-1 0 15,2 5 0-15,1 1 0 0,0 2 0 0,0 2-128 16,0-2 128-16,2 5 0 0,0-1 0 0,3 0 0 0,-3 2 0 16,2-5 0-16,1 6 0 0,0 2 0 15,3 1 0-15,0-1 0 0,0-1-160 0,-2-1 160 0,2 2 0 16,2 7 0-16,-2-2 0 0,-1 1 0 0,-1 0 0 16,1 1 0-16,2-2 0 0,0 1 0 0,1 2 0 15,-1 2 0-15,1-3 0 0,2-3 0 0,1 3 0 16,1-1 0-16,-1 2 0 0,-3 7 0 0,0-6 0 15,2 3 0-15,0-6 0 0,-2 4 0 0,0-4 0 16,-1 3 0-16,0 3 0 0,3-3 0 0,-2 2 0 16,2-4 0-16,1 2 0 0,1 1 0 0,-1 1 0 15,0-1 0-15,-2 1 0 0,1-1 0 0,-1-1 0 0,0 1 0 16,0-1 0-16,-3 3 0 0,2-2 0 0,1 4 0 16,-1-3 0-16,0 1 0 0,3-2 0 0,3 1 0 15,-4-2 0-15,1-1 0 0,-1 0 0 16,0-2 0-16,0 1 0 0,3-3 0 0,-3 0 0 0,0 0 0 0,1 3 0 15,1 4 0-15,1-5 0 0,2 1 0 0,1-4 0 16,2-4 0-16,1 1 0 0,-3 2 0 0,0-2 128 16,0-1-128-16,0 2 0 0,0-2 0 0,0-2-128 15,-2 2 128-15,1 0 0 0,1-1 0 0,0 1 0 16,1 2 0-16,0-1 0 0,1-2 0 0,-2-1 0 16,-2 1 0-16,1-3 0 0,0-1 0 0,-2 4 0 15,-1 3 0-15,0-4 0 0,0-3 0 0,2 3 0 16,-2 2 0-16,0 0 0 0,0-3 0 0,-1 2 0 0,-1 1 0 15,-1-1 0-15,0-3 0 0,-2 2 0 0,1-1 0 16,-2-6 0-16,-2 4 0 0,-1-1 0 0,3 5 0 16,0-2 0-16,2-4 0 0,-1 2 0 0,-2-4 0 15,3 3 0-15,0-1 0 0,0 0 128 0,-4-1-128 16,1 0 0-16,-2 5 0 0,0-4 0 0,2 2 0 0,-5-2 0 16,2 2 0-16,0-2 0 0,-1 1 0 0,-2 1 0 15,-1 0 0-15,2 1 0 0,2-3 0 0,-2 3 0 16,0-2 0-16,1 1 0 0,-1-3 0 0,1 2 0 15,1-4 0-15,-1 3 0 0,-1 4 0 0,0 0 0 16,-1-5 0-16,-1 5 0 0,1-4 0 0,0 2 0 16,0-2 0-16,2 2 0 0,-2-3 0 0,1 4 0 15,-2 6 0-15,3-7 0 0,2-2 0 0,-1 4 0 16,0-4 0-16,1 4 0 0,0-6 0 0,1 4 0 0,-1-2 0 0,0 5 0 16,-2-3 0-16,-2 2 0 15,1 3 0-15,-1-1 0 0,2-4 0 0,2 3 0 16,0 2 0-16,-1-2-128 0,-1-3 128 0,1 4 0 0,1-1 0 0,2-3 0 15,-1 1 0-15,1-4 0 0,0 1 0 0,-1 0 0 16,1 5 0-16,-1-1 0 0,-2 0 0 0,0 1 0 16,-2 2 0-16,1-1 0 0,1-3 0 0,0 3 0 15,0 4 0-15,0-3 0 0,-2 0 0 0,4 1 0 16,-2 1 0-16,2-4 0 0,1 1 0 0,-1 0 0 16,2 1 0-16,-2 0 0 0,4 0 0 0,-3 3 0 15,-3-1 0-15,3 1 0 0,-2-2 0 0,0 2 0 16,4-2 0-16,-1 0 0 0,-1 2 0 0,0 0 0 15,-1-1 0-15,3 1 0 0,2-2 0 0,1 0 0 0,-1 1 0 16,0 0 0-16,-1 1 0 0,0-2 0 0,-1-2 0 16,-1 1 0-16,0 3 0 0,2-1 0 0,1-6 0 0,-1 4 0 15,0 3 0-15,-1 0 0 0,0-5 0 0,2-1 0 16,3-1 0-16,-3 1 0 0,1 1 0 0,0 1 0 16,-5-1 0-16,1 1 128 0,-1-4-128 0,-2 3 0 15,-1-1 0-15,1-2 0 0,0 1 0 0,1-1 0 16,-1 4 0-16,-1-1 0 0,-2-3 0 0,2 1 0 15,2 0 0-15,-1-2 0 0,3 2 0 0,-2-1 0 16,-3 3 0-16,2 0 0 0,-1-1 0 0,-1-3 0 16,-2 3 0-16,2-4 0 0,-2 5 0 0,2-4 0 15,-2-1 0-15,1 1 0 0,2 0 0 0,-1-2 0 16,-2 4 0-16,0 2 0 0,1-6 0 0,0 6 0 16,4-5 0-16,-1 5 0 0,-1 1 0 0,2-3 0 15,-2 1 0-15,0 1 0 0,0-3 0 0,-1 1 0 0,-2 4 0 16,1-5 0-16,1-1 0 0,-1 0 0 0,1-1 0 0,0 1 0 15,2 1 0-15,-1 1 0 0,-3-5 0 0,3 3 0 16,1-2 0-16,2 0 0 0,-1 1 0 0,1-2 0 16,-3 4 0-16,0-3 0 0,0-1 0 0,-1 0 128 15,-2-3-128-15,0 2 0 0,1 0 128 0,-1 3-128 16,-2-3 0-16,1-2 0 0,-1 1 0 0,1-2 0 16,0 3 0-16,-1 1 0 0,-1 0 0 0,-2-2 128 15,-1 1-128-15,4-2 0 0,-1 1 0 0,1 0 0 16,0-1 0-16,-2 1 0 0,0-3 0 0,0 4 0 15,2 0 0-15,0-3 0 0,-1-1 0 0,-1 1 0 16,-1 1 0-16,1 0 0 0,-1 0 0 0,0-1 0 16,1-1 0-16,0 3 0 0,1-3 0 0,1 0 128 0,-1-3-128 15,3 2 0-15,-2 1 0 0,0 0 0 0,0-1 0 16,1 1 0-16,2-1 0 0,0 0 128 0,2-3-128 0,-3 0 0 16,2 0 0-16,0 3 128 0,-1 0-128 0,0 0 144 15,-1-4-144-15,-1 2 160 0,0 0-160 0,-1 0 128 16,0 1-128-16,-1 0 128 0,1-1-128 0,0-2 0 15,-3 0 0-15,2 1 0 0,-2 3 0 0,-1-4 0 16,-1 0 128-16,0 0-128 0,-1 3 0 0,1 0 0 16,0-2 0-16,0-1 0 0,0-2 0 0,-2 0 0 15,-1 0 0-15,-1 0 0 0,-1 0 0 0,1-2 0 16,0 0 0-16,-1 3 0 0,-2-4 0 0,-1 2 0 0,-1-4 0 16,-2 3 0-16,1-5 0 0,-1 3 0 0,-7-8 0 0,9 8 0 15,-3 0 0-15,-6-8 0 0,0 0 0 0,5 10 0 16,-5-10 0-16,0 0 0 0,4 13 0 0,-4-13 0 15,0 0 0-15,0 0 0 0,0 0 0 0,0 0 0 16,0 0 0-16,0 0 0 0,0 0 0 0,-9 0 0 16,0-4 144-16,-1-1-144 0,-1 0 160 0,-1-4-160 15,1 0 128-15,-2-2-128 0,-1 1 0 0,-1-3 144 16,-2-4-144-16,-2 1 0 0,-1-3 0 0,-1 0 128 16,-3 1-128-16,3-4 0 0,-1-2 0 0,-2-1 0 15,1-3 0-15,-2 1 0 0,-3-1 0 0,1 1 0 16,0-4 0-16,1 0 0 0,-4 2 0 0,0-3 0 15,-2 0 0-15,-4 1 0 0,1-1 0 0,-3 0 0 0,-2-2 0 16,2-1 0-16,1 1 0 0,0-3 0 0,1-1 0 16,-3 1 0-16,1-1 0 0,-1 0 0 0,0-4 0 15,-1 3 0-15,1 0 0 0,1-1 0 0,-3-1 0 0,-1 0 0 16,0 1 0-16,3-5 0 0,-1 2 0 0,2-1 0 16,-1 2 0-16,2 1 0 0,0-2 0 0,1 1 0 15,1 0 0-15,-2-1 0 0,0 1 0 0,-1 2 0 16,-1-2 0-16,-2 0 0 0,-1-1 0 0,1-1 0 15,2 2 0-15,-1-3 0 0,1 3 0 0,0-3 0 16,0 0 0-16,1-1 0 0,0 4 0 0,0 2 0 16,-4-1 0-16,-1-1 0 0,-4-1 0 0,2-3 0 15,3 4 0-15,-1-2 0 0,-1 2 0 0,0-4 0 16,4 0 0-16,-3-1 0 0,-2 6 0 0,1 1 0 16,-3-3 0-16,-2 2 0 0,1-1 0 0,1-1 0 15,2 2-144-15,0 0 144 0,-1-1 0 0,3 2 0 0,0-2 0 16,-1 0 0-16,2 2 0 0,-3 2 0 0,-2-1 0 0,-2-2 0 15,0 2 0-15,-1-1 0 0,4 2 0 0,1 1 0 16,0-1 0-16,1 0 0 0,0-2 0 0,0 1 0 16,-3 3 0-16,2-3 0 0,0 3 0 0,-1 0 0 15,-2-1 0-15,3 1 0 0,1-2 0 0,0-1 0 16,1 3 0-16,1 1 0 0,-2-5 0 0,0 4 0 16,0-3 0-16,0 4 0 0,-2 2 0 0,0-2 0 15,0-1 0-15,3 0 0 0,2 0 0 0,1 0 0 16,-1-1 0-16,2 2-128 0,0-2 128 0,1 2 0 15,-1-1 0-15,-1-2 0 0,1-1 0 0,-2 3 0 16,-1 1 0-16,3-1 0 0,1 2 0 0,1-1 0 16,1-3 0-16,1 3-128 0,-1-1 128 0,1 2 0 15,-1-1 0-15,2 1 0 0,1-2 0 0,-2 2 0 16,0-3 0-16,-2 2 0 0,0 0 0 0,0 1 0 16,0 1 0-16,3-1 0 0,1-2 0 0,0 1 0 0,-1 0 0 0,-1 1 0 15,1-2 0-15,1 1 0 0,0-1 0 0,0 2 0 16,-3-2 0-16,2 1 0 0,0-2 0 0,-2 1 0 15,0 4 0-15,2-1 0 0,1-2 0 0,3 0 0 16,-2 2-128-16,0-1 128 0,-1-5 0 0,-1 3-128 16,1 0 128-16,0 3 0 0,-2-1-128 0,-2-1 128 15,-1-4 0-15,1 1 0 0,-2 5 0 0,1-1-128 16,-2 0 128-16,4-1 0 0,0-2 0 0,0 2 0 16,-1-1 0-16,-1 1 0 0,0-1 0 0,0 2 0 15,0-1 0-15,-1 1 0 0,-2-3 0 0,-1 0 0 0,-1 1 0 16,1 0 0-16,2 2 0 0,2-2 0 0,3-1 0 15,-1 2 0-15,-1 2 0 0,2-1 0 0,-2 1 0 0,1 3 0 16,1-4 0-16,-4-1 0 0,0 1 0 0,0-2 0 16,-1 1 0-16,3-1-128 0,-1 3 128 0,3 0 0 15,-1-1 0-15,2-1 0 0,-2 0 0 0,1 3 0 16,0-1 0-16,0 0 0 0,-1-1 0 0,0 2 0 16,0 0 0-16,-1 0 0 0,1-2 0 0,1-2 0 15,-2-2 0-15,2-1 0 0,1-2 0 0,1 3 0 16,0 2 0-16,0 2 0 0,-3 1-128 0,2-1 128 15,1-3 0-15,-1 3 0 0,-2 2 0 0,-1-1 0 16,2-3 0-16,-1 1 0 0,-1-1 0 0,0 3 0 16,2 0 0-16,0 2 0 0,2 1 0 0,1-1 0 15,-2 0 0-15,2 0 0 0,2 3 0 0,2-1 0 16,-4 4 0-16,2-2 0 0,-2 3 0 0,-1 0 0 0,1-3 0 0,-1 1 0 16,2-4 0-16,3 1 0 0,-3-1 0 0,3-1 0 15,0 0 0-15,2 3 0 0,2-2 0 0,-1 0-128 16,-2 1 128-16,3-1 0 0,1 7 0 0,1-1 0 15,0-2 0-15,-1 2 0 0,0-5 0 0,1 2 0 16,-1 4 0-16,-1 0 0 0,-1 2 0 0,1-3 0 16,1 1 0-16,0-1 0 0,0-4-144 0,0 5 144 15,0 0 0-15,2 1-144 0,-1 2 144 0,2 0 0 16,-1 1 0-16,1-2 0 0,2 0-128 0,-1 0 128 16,-1 1-128-16,1 2 128 0,0 0 0 0,0 3-160 15,1-1 160-15,0 0 0 0,1 0-160 0,1-1 160 16,-1-1-128-16,2 6 128 0,0 2 0 0,0-1-128 0,-2 4 128 15,1-3 0-15,-1 2 0 0,3-1-128 0,1 3 128 0,2-2 0 16,-1-1 0-16,2 4 0 0,1-2 0 0,2 1 0 16,0 1-144-16,7 5 144 0,-6-7-160 0,6 7 160 15,-6-5-128-15,6 5 128 16,0 0 0-16,0 0-144 0,0 0 144 0,0 0-128 0,0 0 128 0,0 0-128 16,0 0 128-16,0 0-160 0,2 12 160 0,3-1-160 15,2 0 160-15,0-2-128 0,2 2 128 0,3 2-128 16,-1-3 128-16,3 3-128 0,3 2 128 0,0 3-128 15,1 2 128-15,1 1 0 0,0 0 0 0,2 2-128 16,-1-1 128-16,2 1 0 0,1 3 0 0,1 1-128 16,0 5 128-16,3 1 0 0,-2 4 0 0,2-2 0 15,1 1 0-15,0-1-128 0,3 1 128 0,0 2 0 0,-1 0-160 16,5 0 160-16,0-1-192 0,0 0 192 16,-1 1-128-16,0 4 128 0,2 1 0 0,-1 2 0 0,1-3-128 0,-2-1 128 15,2 2 0-15,1-3 0 0,2 5 0 0,2-1-128 16,0 1 128-16,4-1 0 0,2-3 0 0,0 5 0 15,-2 1 0-15,1 2 0 0,2 2 0 0,-1 0 0 16,-1-5 0-16,2 2 0 0,2 3 0 0,2 1 0 16,2-2 0-16,-3-2 0 0,-2 2 0 0,-1 2 0 15,-1 0 0-15,-1 0 0 0,-1-1-128 0,2 1 128 16,-1 1 0-16,1 2 0 0,0-4 0 0,2 1 0 16,0-1 0-16,-1 0 0 0,-3-1 0 0,1 1 0 15,-1-2 0-15,0 0 0 0,-3 2 0 0,2 0 0 16,2-2 0-16,1-2 0 0,-2 2 0 0,2 2 0 0,-2 1 0 15,1-2 0-15,-1-2 0 0,0 2 0 0,2 4 0 0,-2-1 0 16,-2-2 0-16,3 0 0 0,3-5 0 0,2 2 0 16,3 1 0-16,-1-2 0 0,-2 2 0 0,1-2 0 15,0-4 0-15,-1 3 0 0,-1-4-128 0,2 2 128 16,2-4-128-16,4-4 128 0,-1-1 0 0,-1 2 0 16,-2 0 0-16,0-2 0 0,-2-1 0 0,-3 1 0 15,0-1 0-15,-1 2 0 0,0-6 0 0,2 3 0 16,1 2 0-16,-3-2 0 0,-2-4 0 0,-2 0 0 15,-2 2 0-15,0-2 0 0,-1 4 0 0,-2 0 0 16,-2 0 0-16,3 1 0 0,0 1 0 0,0 0 0 16,-5-2 0-16,2-4 0 0,-1-1 0 0,-2 4 0 0,-2 3 0 15,0-5 0-15,-2 1 0 0,1-1 0 16,0-3 0-16,1 2-128 0,0 1 128 0,0-3-160 0,-2 1 160 16,3-2 0-16,3 3 0 0,-1-1 0 0,0 1 0 15,0 0 0-15,1-5 0 0,-3 2 0 0,-3-1 0 0,1-1 0 16,0 2 0-16,-1-2 0 0,1-1 0 0,-1 3 0 15,-1-3 0-15,0-1 0 0,-1 0 0 0,2 2 0 16,-2-3 0-16,3 2 0 0,1-1 0 0,0 1 0 16,0-3 0-16,-2 2 0 0,1 2 0 0,-1 1 0 15,0-2 0-15,-1 1 0 0,-3 0 0 0,5-1 0 16,-1 1 0-16,1 2 0 0,-2-3 0 0,0 2 0 16,-1-2 0-16,2 0 0 0,0 5 0 0,1-5 0 15,2-2 0-15,1 2 0 0,-1 3 0 0,0-5 0 16,-2 2 0-16,-2 1 0 0,-2-2 0 0,2 2 0 15,1 3 0-15,1-3 0 0,1 3 0 0,-3-3 0 16,1-3 0-16,2 5 0 0,2-1 0 0,-1 4 0 0,2-3 0 0,-1 3 0 16,0-2 0-16,1 2 0 0,-2-6 0 0,-1 1 0 15,-2 1 0-15,2 0 0 16,-3 3 0-16,-1-2 0 0,3 4 0 0,-2-1 0 0,-1 0 0 0,0 1 0 16,-3 2 0-16,3-3 0 0,3 1 0 0,-1 5 0 15,2 3 0-15,0-2 0 0,1-3 0 0,0 0 0 16,-4-2 0-16,2 2 0 0,-2 0 0 0,0 1 0 15,-1 2 0-15,1-1 0 0,-1 0 0 0,1-1 0 16,-1 1 0-16,-1 0 0 0,-1 0 0 0,1 2 0 16,1 0 0-16,0 0 0 0,0 0 0 0,0 0 0 15,0 1 0-15,-1-3 0 0,-2 2 0 0,1 4 0 16,-2-2 0-16,1-1 144 0,-3 1-144 0,2 0 0 0,0 4 0 16,0-2 0-16,2-4 0 0,-1 3 0 15,-1 4 0-15,2-2 0 0,-2 1 0 0,4 1 0 0,1-2 0 0,2 3 0 16,-1-5 0-16,1 2 0 0,-2 0 0 15,2-4 0-15,-1 1 0 0,1-3 0 0,-4 1 0 0,1 1 0 16,0 1 0-16,2 0 0 0,-1-3 160 0,0 0-160 16,0 3 128-16,1-3-128 0,-2 0 128 0,1 1-128 15,1 1 128-15,2-1-128 0,1-2 128 0,0 0-128 16,2-1 128-16,-2 0-128 0,0-2 0 0,0-1 0 16,-3 2 128-16,2-2-128 0,-2 1 0 0,1-3 0 15,5 2 0-15,-3 0 0 0,-2-5 144 0,1 3-144 16,2 2 160-16,1-2-160 0,0 0 224 0,1-6-48 0,1 0-16 15,-3 0 0-15,-2-3-160 0,1-1 192 0,-1 2-192 0,0-1 192 16,-2-1-192-16,-1-1 0 0,-1 0 144 0,-2-3-144 16,-3-1 0-16,-1 0 128 0,-3-3-128 15,-2 1 0-15,-4-4-224 0,-4-2-112 0,-9-6-32 0,0 0-10320 16,0 0-2048-16</inkml:trace>
  <inkml:trace contextRef="#ctx0" brushRef="#br0" timeOffset="74250.55">27751 4962 24815 0,'0'0'1088'0,"0"0"256"0,0 0-1088 0,0 0-256 0,0 0 0 0,12 1 0 15,-12-1 128-15,0 0-128 0,0 0 144 0,11 5-144 16,-6 4 320-16,0-1-48 0,-5-8 0 0,8 12 0 0,-4 1 48 15,1 2 0-15,1 3 0 0,-1 4 0 0,-1 0-128 0,-3 5 0 16,1-1-16-16,-1 5 0 0,1 4-32 0,-3 4 0 16,-4 3 0-16,-1 8 0 0,-3 2 16 0,-4 4 0 15,-5 7 0-15,-2 6 0 0,-4 8 144 0,-2 3 16 16,0 6 16-16,-2 4 0 0,-2 4-16 0,1 1 0 16,3-3 0-16,1-10 0 0,4-5-96 0,2-6-32 15,1-10 0-15,3-1 0 0,2-2 256 0,0-8 64 16,2-6 0-16,-1-4 0 0,5-4 64 0,0-1 0 15,0-4 16-15,2-1 0 0,1-10-144 0,1-1-16 16,1-2-16-16,2-8 0 0,0-9-144 0,5 7-16 16,-5-7-16-16,7 4 0 0,1-1-112 0,4-3 0 15,-1-6-128-15,4-2 192 0,3-1-192 0,2-3 128 0,5 1-128 16,2 2 0-16,5-8 0 0,4 6 128 0,2 1-128 0,4-3 0 16,1 2 0-16,7 0 0 0,-1-3 0 0,3 7 0 15,-1-2 0-15,4 4 0 0,5-4 0 0,3 1 0 16,3 2 0-16,4-2 128 0,3 3-128 0,-3-2 0 15,-2 0 0-15,5 2 0 0,3-2-144 0,4 0 144 16,4 1 0-16,-3-3 0 0,-2 3 0 0,0-2 0 16,5 2 0-16,0 3 0 0,1-1 0 0,-3-1 0 15,-5 3 0-15,-1 0 0 0,2 2 0 0,-2-1 0 16,3-1 0-16,-2 2 0 0,-1-2 0 0,-3 1 0 16,-3 1 0-16,0 0 0 0,-2-1 0 0,1 1 0 15,5 1 0-15,-7 2 0 0,-1-2 0 0,-2 3 0 16,-3-1 0-16,2 4 0 0,-2-2 0 0,2 4 0 15,0-2 0-15,1 5 0 0,-3-3 0 0,-4 1 0 0,-5-2 0 16,0 0 0-16,0-1 0 0,0 4 0 0,-2-1 0 0,0 3 0 16,-3 1 0-16,-4-2 0 0,-1 0 0 0,-4 3 0 15,-3-2 0-15,-3-1 0 0,-6-1 0 0,-3 3 0 16,-4-1 0-16,-3-1 0 0,-1-1 0 0,-2-5 0 16,-1 0 0-16,-2 5 0 0,-3 0 144 0,1-3-16 15,-8-8-128-15,6 10 192 0,-6-10 0 0,5 9-16 16,-1 0 0-16,-4-9 0 0,0 0-176 0,3 7 192 15,-2 3-192-15,-1-10 192 0,0 0-192 0,0 0 160 16,0 0-160-16,0 0 160 0,0 0-160 0,0 0 160 16,0 0-160-16,0 0 160 0,-4-11-32 0,2-4-128 15,-1-2 192-15,3-1-64 0,-2-1-128 0,2-1 160 16,0-3-160-16,0-2 160 0,-2 0-160 0,2-2 0 0,0-3 0 16,0-2 128-16,2-3 32 0,0-3 0 0,1-8 0 0,-1-1 0 15,2-1-160-15,0-3 0 0,1 0 0 0,-1-2 0 16,1-2 128-16,1-2 0 0,1-2 0 0,0-4 0 15,1-3-128-15,-1 2 0 0,2-3 0 0,-1 3 0 16,1-1-128-16,0 1 128 0,0-6-160 0,0 2 160 16,-1 0 0-16,4 0 0 0,-3 2 0 0,0 5 0 15,-3-1 0-15,3 5 0 0,0-1 0 0,-2 4 0 16,-1 2 0-16,-1 3 0 0,4 2-128 0,-3 0 128 16,0 3 0-16,1-1 0 0,-2 3 0 0,0 6 0 15,-3 2 0-15,2 1 0 0,-1-1 0 0,-2 4 0 16,0 0 0-16,-1 2 0 0,-1 3 0 0,0 1 0 15,-1 4 0-15,1 0-192 0,-1 1 192 0,-1 2-192 0,-1 0 192 16,0 2 0-16,-3 2 0 0,0-1-144 0,1 4 144 16,0 2 0-16,-2-3 0 0,-1 3 0 0,0-1 0 0,2 3 0 15,-2 2 0-15,-1 0 0 0,-2-2 0 0,-1 2 0 16,-1 3 0-16,-1 0 0 0,-1-1 0 16,-5 2 0-16,0 2 0 0,-5-1 0 0,1 3 0 0,-2 1-160 15,-5 1 160-15,1 1-160 0,-6 3 160 0,-1-4 0 16,-6 3 0-16,0-3 0 0,-2-1 0 0,-1 4 0 15,-2-1 0-15,-2 3 0 0,-1 1 0 0,-2 2 0 16,-4 0 0-16,-5 0 0 0,-5-4 0 0,-2 3 0 16,-1 1 0-16,1-4 0 0,1 2 0 0,-2 4 0 15,-4-2 0-15,-3-2 0 0,0 1 0 0,0 1 0 0,3 0 160 16,-1-1-160-16,-2 1 128 0,-1-1-128 0,-2-2 0 16,2-3 0-16,-1 3 176 0,1-1-176 0,3 3 192 0,-4-4-192 15,-6 0 160-15,0-3-160 0,1 3 128 0,4 0-128 16,2 1 0-16,-2-2 128 0,-4 1-128 0,1-4 0 15,1 0 208-15,2 2-32 0,3 0-16 0,2 2 0 16,-2-3-160-16,1 2 0 0,-3-2 0 0,5-1 128 16,2 1 48-16,7 5 0 0,5-4 0 0,2 2 0 15,-1-4-48-15,4 3-128 0,1-3 192 0,7-1-64 16,3-2-128-16,6 1 192 0,3-2-192 0,6 3 192 16,1-3-192-16,4 0 128 0,6 1-128 0,4-1 128 15,4-1-128-15,2 2 160 0,9-2-160 0,0 0 160 16,0 0-160-16,0 0 0 0,0 0 0 0,0 0 128 15,0 0-128-15,11-2 0 0,1-2 0 0,4-1 0 16,5 0-432-16,3 1 48 0,2-1 0 0,4 0 0 16,0 2-2144-16,6 2-416 15</inkml:trace>
  <inkml:trace contextRef="#ctx0" brushRef="#br0" timeOffset="76645.31">28196 17458 3679 0,'0'0'160'0,"0"0"32"0,-8-8-192 0,1-2 0 0,-2 2 0 0,1-1 0 0,-1 2 1440 16,1-4 240-16,-1 4 48 0,0-2 16 0,0 1-1056 0,2-2-224 15,-1 2-32-15,0-3-16 0,0 2 144 0,1-1 16 16,0-1 16-16,0 2 0 0,-1-3-272 0,-1 3-64 15,4-3-16-15,-1 3 0 0,-2-3-240 0,2 2 0 16,-1 2 0-16,1 2 0 0,6 6-256 0,-9-9-112 16,2 3-16-16,-1-1 0 15,0 2-512-15,8 5-96 0,0 0-32 0,-10-1 0 16,0 0 32-16,0 0 0 0,10 1 0 0</inkml:trace>
  <inkml:trace contextRef="#ctx0" brushRef="#br0" timeOffset="78261.7">27777 17244 14159 0,'0'0'624'0,"-11"-3"144"0,1 3-624 0,1-1-144 0,9 1 0 0,-9-1 0 16,1 0 1440-16,8 1 256 0,-12 0 48 0,12 0 16 15,-7-3-176-15,7 3-48 0,0 0 0 0,0 0 0 16,0 0-576-16,0 0-112 0,-11 1-16 0,11-1-16 16,0 0-304-16,0 0-48 0,0 0-16 0,0 0 0 15,0 14 0-15,0 0-16 0,4 0 0 0,0 3 0 16,1-2-16-16,0 3 0 0,0 1 0 0,-1 3 0 15,-1 2-160-15,-3 5-16 0,0 4-16 0,-3 1 0 16,-1 3-224-16,-2 3 176 0,-2 4-176 0,-1 2 160 16,0 3-160-16,1 5 0 0,-3-2 0 0,1 1 0 15,0 3 128-15,1 0-128 0,0-1 0 0,0 1 128 16,2-3-128-16,-1 0 0 0,-1 1 0 0,0-2 0 16,0 0 0-16,3 0 0 0,-4 2 0 0,2-2 0 0,1-5 0 15,-1 1 128-15,0 2-128 0,2-7 128 0,0 0 16 0,1-5 0 16,-1 0 0-16,1-3 0 0,3-2 176 0,-3-4 48 15,2 0 0-15,1 2 0 0,-1-5-48 0,1 2 0 16,-1-4 0-16,3 3 0 0,-4-5-80 0,2-2-32 16,-1 0 0-16,1 2 0 0,-2 0-80 0,1-2-128 15,3-1 176-15,-4 0-176 0,2-2 128 0,-1-2-128 16,2-1 0-16,0 0 0 0,0-1 128 0,-1-1-128 16,0-3 0-16,0 1 0 0,2-1 0 0,0-9 0 15,0 0 128-15,3 12-128 0,0-6 0 0,-3-6 0 16,5 8 128-16,-5-8-128 0,0 0 0 0,10 5 160 15,-1 0-160-15,1-1 128 0,-1 1 16 0,1-3 0 0,3 0 0 16,-2-1 0-16,3 0-144 0,1 2 192 0,2-1-192 16,2 1 192-16,0 1-192 0,1-1 0 0,2 0 144 15,3-1-144-15,2 1 0 0,2 0 128 0,3 0-128 0,0 0 0 16,2-2 0-16,0 0 0 0,1-1 0 0,2 2 128 16,1 1-128-16,4-1 0 0,0-2 0 0,6 0 0 15,2 0 0-15,6 0 128 0,1 0-128 0,0 0 0 16,-2-2 0-16,2 1 0 0,0-1 0 0,4 2 128 15,1 1-128-15,4-1 0 0,6 0 0 0,-1 2 0 16,-3 1 0-16,1 1 128 0,-2-2-128 0,5 1 0 16,3-2 0-16,1 2 0 0,3-2 0 0,-3 0 0 15,-5 1 0-15,3 0 0 0,2 2 0 0,2-2 0 16,0 1 0-16,-1 0 0 0,-2 0 0 0,-2 4 128 16,1-2-128-16,-1-1 0 0,2 1 0 0,1 2 0 0,1-2 0 15,-3 4 0-15,-4-2 0 0,0 3 0 0,0-3 0 16,2 4 0-16,1-4 0 0,-1 5 0 0,-2-3 0 15,-4 2 0-15,-3-1 0 0,-1 2 0 0,0 0 0 0,0-1 0 16,2 0 0-16,-1-1 0 0,2 0 0 0,-5 3 0 16,-3-5 0-16,2 2 0 0,-2-3 0 0,-2 5 0 15,-2-2 0-15,0 0 0 0,1 3 0 0,-1-4 0 16,-7 1 0-16,-4-1 0 0,-3 1 0 0,-18-6 0 16,1 2 0-16,3 3 0 0,0-3 0 0,0 3 0 15,1-2 0-15,-2 2 0 0,0-3 0 0,16 8 0 16,-9-4 0-16,-5 0 128 0,-5-3-128 0,-3 2 0 15,-5-4 0-15,0 0 128 0,-2-1-128 0,-11-4 144 0,0 0-144 16,10 5 160-16,-10-5-32 0,9 0 0 0,-9 0 0 16,0 0 0-16,0 0 80 0,8-9 16 0,-3 1 0 0,-1-3 0 15,-2-1 48-15,2-3 16 0,0-4 0 0,0-7 0 16,-2-3-80-16,2-6-16 0,2-5 0 0,-1-4 0 16,1-6-192-16,1-1 144 0,-2 0-144 0,3 6 128 15,1-1-128-15,0 3 0 0,-2-6 0 0,2 2 128 16,0-5-128-16,0-2 0 0,-1-6 0 0,0 1 128 15,3 2-128-15,-1 5 0 0,-1 3 144 0,1-2-144 16,0-3 0-16,0 0 0 0,-1-2 0 0,0-1 0 16,-1-6 0-16,1 5 0 0,-1 3 0 0,3 6 0 15,-2 4 0-15,2-2-128 0,-2 1 128 0,-3 20 0 16,2-2 0-16,1-5 0 0,0-3 0 0,0 0-128 16,-2 1 128-16,1 0 0 0,-1 1 0 0,7-19 0 0,-3 12 0 15,-1 9 0-15,-5 7 0 0,1 6 0 0,-1 1 0 16,0 5 0-16,-1 1 0 0,0 0 128 0,0 5-128 15,-4 7 0-15,4-12 0 0,-4 12 0 0,2-9 0 0,-2 9 0 16,0 0 0-16,1-10 0 0,-1 10 0 0,0 0-128 16,0-9 128-16,0 9 0 0,0 0 0 0,0 0 0 15,-2-13 0-15,2 13 0 0,0 0 0 0,-5-6 0 16,5 6 0-16,-7-9 0 0,0 5 0 0,7 4 0 16,-12-3 0-16,1-3 0 0,-1 3-128 0,6 1 128 15,-4 1-128-15,-1 0 128 0,-3 0 0 0,-3-1 0 16,-2 1 0-16,-3 0 0 0,-1 0 0 0,-22-3 0 15,1 1 0-15,3 1 0 0,-1-1 0 0,-2 3 0 0,-1 0 0 16,17 0 0-16,-7 0 0 0,-5 0-128 0,-2 0 128 0,-4 0 0 16,-4 0 0-16,-3 0 0 0,-2-1 0 0,-55 0-128 15,12-1 128-15,9 0 0 0,2-2 0 16,5 1 0-16,2 1 0 0,2-1 0 0,-1 1 0 0,-1-2 0 16,-1-1 0-16,2 0 0 0,4 1 0 0,-2 0 0 15,0-3 0-15,34 3 0 0,-9 0 0 0,-4-2 0 16,-6 2 0-16,-6 0 0 0,0 0 0 0,-5 0 0 15,-2-1 0-15,-64-1 0 0,24 2 0 0,11 1 0 16,3 0 0-16,7 1 0 0,7 1 0 0,4 0 0 16,3-2 0-16,1 2 0 0,-1 1 0 0,-1 0 0 15,-1 0 0-15,5 1 0 0,-1-1 0 0,3 2 128 16,0-1-128-16,0-1 0 0,-2 0 0 0,2 0 128 16,0-1-128-16,6-1 0 0,3 1 0 0,2 1 128 15,1-1-128-15,2-2 144 0,0 1-144 0,2-3 160 16,5 1 0-16,3 1 0 0,3-2 0 0,3 0 0 0,4 1-16 15,3 0 0-15,3-2 0 0,2 1 0 0,-2 1 16 16,6 2 0-16,1-2 0 0,3-1 0 0,2 1 0 0,0 1 0 16,3 1 0-16,3 1 0 0,3-2 0 0,5 2 0 15,0-1 0-15,9 2 0 0,0 0-16 0,0 0 0 16,0 0 0-16,0 0 0 0,0 0-144 0,0 0 128 16,0 0-128-16,0 0 128 0,13-2-128 0,2 1 0 15,1-1 0-15,0 1 128 0,1 0-128 0,0 0 0 16,1-1 0-16,0 1 0 0,0 0 0 0,1-2 0 15,-1-2-192-15,-1 0 192 16,0 3-1280-16,-3-1-128 0,1 0-16 0,-2-3-12208 16,-3 0-2448-16</inkml:trace>
  <inkml:trace contextRef="#ctx0" brushRef="#br0" timeOffset="80505.81">12072 4141 24991 0,'-6'-18'1104'0,"2"9"240"0,1-3-1088 0,3 12-256 0,0 0 0 0,0 0 0 0,0 0 192 0,0 0-32 16,0 0 0-16,0 0 0 0,-7 5-16 0,1 6 0 15,1-2 0-15,2 6 0 0,-1 4-144 0,0 9 0 16,0 1 0-16,2 5 128 0,-6 3-128 0,2 5 0 16,-2-1 144-16,0 5-144 0,-1-2 160 0,1 7-32 15,-3 0-128-15,1 1 192 0,-1-4 64 0,-2 6 0 16,-2 4 0-16,-2-1 0 0,-1 0 0 0,-1 3 0 15,-2 2 0-15,-2-1 0 0,0 4-64 0,-2-2 0 16,-1 0 0-16,1 3 0 0,1-2-32 0,1-1-16 16,0-2 0-16,0 2 0 0,-1-4-144 0,1 1 192 15,0 1-192-15,1-5 192 0,2-1-192 0,1-2 128 16,3-5-128-16,0-2 128 0,4-1 0 0,0-6 0 16,3-2 0-16,3-4 0 0,1-5 64 0,2 0 16 0,2-6 0 0,1-1 0 15,0 3-16-15,0-5 0 0,4-1 0 16,1-3 0-16,1-3-32 0,2 2-16 0,-1 2 0 0,5-3 0 15,2-8-16-15,1 1 0 0,3 3 0 0,1-1 0 16,1 2 0-16,3-5 0 0,1-1 0 0,3 1 0 16,1-5 0-16,3 0 0 0,2-2 0 0,5 0 0 15,5 2 0-15,1 2-128 0,6 0 192 0,3-1-64 16,3-1-128-16,-1 0 0 0,-2 0 144 0,2 0-144 16,2-1 0-16,3 1 0 0,-3 3 0 0,5 1 128 15,3-2-128-15,1 1 0 0,-2-3 0 0,1 2 0 16,-2 3 0-16,3 0 0 0,1 3 0 0,2 1 0 15,4-4 0-15,-1 0 0 0,-2 0 0 0,1 1 0 0,1 3 0 16,-1-1 0-16,1 2 0 0,3-4 0 16,2 2 0-16,-2 0 0 0,-4-3 0 0,0 0 0 0,0 0 0 15,4-1 0-15,1 0 0 0,1-1 128 0,0 0-128 16,-1 1 0-16,-1 0 0 0,2-1 0 0,0 2 0 0,2 2 0 16,0-3 0-16,-3 1 0 0,-2 0 0 0,-4 2 0 15,1-1 0-15,3 2 0 0,1-1 0 0,-2 3 0 16,0-4 0-16,-3 2 0 0,-3 1 0 0,0-3 0 15,0 4 0-15,0-3 0 0,3-2 0 0,-4 1 144 16,0-2-144-16,-2 2 160 0,-3 1-160 0,0-2 0 16,-4 1 0-16,3 2-176 0,-1-3 176 0,-1 0 0 15,-4 1 0-15,-4-2 0 0,-3 1 0 0,-5 4 0 16,1-3 0-16,-5 1 0 0,-1 0 0 0,-4-2 0 16,-1 1 0-16,-2 4 128 0,-2 5-128 0,1-1 0 0,-2-1 0 15,0-1 0-15,0 0 0 0,-1-3 144 0,-4 3-144 0,1 1 0 16,0-4 176-16,-3 4-176 0,0-2 160 0,-2 2-160 15,-3-4 176-15,-1-3-176 0,-2 1 192 0,-2 1-192 16,1 0 144-16,-2 0-144 0,-9-8 0 0,9 5 144 16,-2-1-144-16,-7-4 0 0,0 0 144 0,0 0-144 15,0 0 0-15,0 0 144 0,7 2-144 0,-7-2 0 16,0 0 272-16,0 0-48 0,0 0-16 0,0 0 0 16,4-10 64-16,-1-1 16 0,-2 2 0 0,-1-4 0 15,-1 3-80-15,1-3-16 0,-2-2 0 0,1 0 0 16,0 1-64-16,-1-2-128 0,1-2 176 0,0-2-176 15,0-3 224-15,-1-1-64 0,1-5-16 0,1-2 0 16,-2 2-16-16,2-5-128 0,0-6 192 0,2-2-64 16,-2 2-128-16,1-6 192 0,1-2-192 0,0-4 192 0,2-6-192 15,0 0 0-15,1-1 144 0,-1-5-144 0,1-1 0 0,1-4 0 16,2-1 0-16,-1-3 128 0,1-1-128 0,1-1 0 16,0 2 0-16,0 1 0 0,0 2 0 0,-1 4 0 15,1 1 0-15,2 5 0 0,-3 1 0 0,1-1 0 16,0 3 0-16,0 0 0 0,-1 2 0 0,1 0 0 15,0-1 0-15,-1 5 0 0,0-1 0 0,0 3 0 16,-1 3 0-16,0 3 0 0,0-2 0 0,0 2 0 16,-3 4 0-16,-1 2 0 0,1 0 0 0,-1 5 0 15,0 2 0-15,-3 2 0 0,-3-4 0 0,1 5 0 16,2 3 0-16,-2 1 0 0,-2-3 0 0,2 3 0 16,-2 1 0-16,0 3 0 0,-1 1 0 0,0-1 0 15,-2 3 0-15,4 2-128 0,-5-2 128 0,0 4 0 0,-1 0 0 0,-2-1 0 16,-3 3 0-16,1 1 0 0,-3 2 0 0,-2-2 0 15,-2 3 0-15,-3-2 0 16,-3 3 0-16,-2 0 0 0,-1-4 0 0,-4 4 0 0,-4 1 0 0,-2-2 0 16,-4 0 0-16,-3 3 0 0,-3-5 0 0,1 4 0 15,-3 0 0-15,1 3 0 0,-3 0 0 0,-3-2 0 16,-5 1 0-16,-5-2 0 0,-5 1 0 0,1 2 0 16,-6 1 0-16,0 0 0 0,-2-1 0 0,-7 0 128 15,-7-1-128-15,0 2 0 0,1 0 0 0,-1 0 0 16,-2 0 0-16,-3 0 0 0,-3-1 0 0,0 0 0 15,3 0 0-15,-1-1 144 0,-3-2-144 0,1 2 0 0,-2-1 144 16,2 1-144-16,-1 1 0 0,1-2 144 0,-8 0-144 16,1 0 128-16,5 1-128 0,3 1 128 0,-2 0-128 15,0 1 160-15,-3-1-160 0,5 3 160 0,1 1-32 16,1 0-128-16,2-1 192 0,3 0-64 0,1 1 0 16,6-1 0-16,6 0 0 0,3 0 0 0,2 2 48 0,4-1 0 15,6-1 0-15,6-2 0 0,6-1-176 0,6 1 128 16,4 2-128-16,5 1 128 0,4 1-128 0,8 2 0 15,6-1 0-15,6 7 128 16,3-2-1536-16,6 4-304 0,7 4-64 0,3-1-15824 0</inkml:trace>
  <inkml:trace contextRef="#ctx0" brushRef="#br0" timeOffset="83135.87">11119 17236 20271 0,'-7'-19'1792'0,"5"8"-1424"15,-1-3-368-15,1 4 0 0,0-3 1088 0,1 3 128 16,1 2 48-16,0 8 0 0,-1-9-400 0,1 9-80 0,-5-6-16 0,5 6 0 15,0 0-144-15,0 0-48 0,0 0 0 0,-9 5 0 16,1 3-352-16,-1 2-80 0,-1 5-16 0,-1 4 0 16,-2 1 0-16,-2 5 0 0,2 0 0 0,-4 7 0 15,-2 3 224-15,-2 5 32 0,-2 4 16 0,0 5 0 16,3 4-32-16,-2 7-16 0,-2 1 0 0,0 4 0 16,-3-1-144-16,4 4-16 0,-2 0-16 0,-1-1 0 15,1-4-48-15,1 2-128 0,0-4 192 0,-1 2-64 16,3-7 192-16,-5-1 16 0,0-3 16 0,0-1 0 15,1-3 144-15,0-1 16 0,0 0 16 0,0-3 0 16,2 0-144-16,2-3-16 0,2-4-16 0,2-2 0 16,1 1-160-16,-1-2-48 0,2-5 0 0,4 2 0 15,0-1-144-15,2 1 0 0,1-1 0 0,2 1 128 16,-1-3-128-16,3-1 0 0,2 0 0 0,2-1 0 0,1 2 0 16,1-5 0-16,3-3 0 0,0-1 0 0,2-1 0 0,1-3 0 15,2 0 0-15,2-3 0 0,1 1 0 0,1 1 0 16,0-2 0-16,5-3 0 0,4 1 0 0,0-2 0 15,4 1 0-15,1-2 0 0,1 0 144 0,3 0-144 16,4-3 160-16,0 4-160 0,0 0 160 0,0-3-160 16,3 0 160-16,6 1-160 0,-1-3 176 0,4 2-176 15,1 1 192-15,4-1-192 0,4-2 144 0,0-1-144 16,1-2 0-16,0 0 144 0,2-1-144 0,2 0 128 16,0-2-128-16,5-1 128 0,4 1-128 0,1-3 0 15,-5 3 0-15,4-2 0 0,-1-3 0 0,1 3 0 0,1 2 128 16,3-1-128-16,2 1 0 0,-2-2 0 15,-4-1 0-15,-1 3 0 0,3-2 0 0,0 1 0 0,3 1 0 16,3-1 0-16,-3-4 0 0,-2 0 0 0,1-4 0 0,1 6 0 16,1-3 0-16,3 2 0 0,2-2 0 0,-2 0 0 15,-6 0 0-15,-1 0 128 0,1 0-128 0,2 3 0 16,2 1 0-16,-1-3 0 0,-2 0 0 0,-1 2 0 16,-2-2 0-16,0 3 0 0,0-2 0 0,4 0 0 15,3 1 0-15,-3-3 0 0,-4 3 0 0,-1-2 0 16,0 3 0-16,0 1 0 0,1-2 0 0,0-1 0 15,-1 4 0-15,-1 1 0 0,-5 1 0 0,1 0 0 16,-1-2 0-16,-1 2 0 0,1 1 0 0,1 3 0 16,0-2 0-16,-2 1 0 0,-6 0 0 0,0 3 0 15,1 0 0-15,-2-3 0 0,-2-2 0 0,2 3 0 16,3-1 0-16,0 4 0 0,-1-4 0 0,-4 1 0 0,-2-3 0 16,-1 0 0-16,0 0 0 0,-1 0 0 0,-1 1 0 15,2-1 0-15,2-1 0 0,0 1 0 0,-1 2 0 0,-4-2 0 16,-4-1 0-16,0 1 0 0,-1 2 0 0,-1 1 0 15,0-2 0-15,-5 3 0 0,-2-3 0 0,1 1 0 16,-2-2 0-16,1 1 0 0,-2 1 0 0,-2 1 0 16,0 0 0-16,-4-2 0 0,-2 1 0 0,-3 2 0 15,-3 1 0-15,-2-2 0 0,0-2 0 0,-3 2 128 16,1-2-128-16,-1 3 0 0,-1-2 0 0,-2 2 128 16,-1-4-128-16,1 1 0 0,-11-1 0 0,9 2 128 15,-9-2-128-15,10-3 0 0,-10 3 128 0,9-4-128 16,-9 4 128-16,7-5-128 0,-7 5 128 0,8-9-128 15,-4-2 128-15,-2-3-128 0,0-1 160 0,-2-3-160 16,0-3 192-16,0-1-192 0,-2-1 144 0,2-5-144 0,-1-4 0 16,1 1 144-16,-1-4-144 0,2-3 192 0,-1-2-192 0,3 0 192 15,-1-1-192-15,1-6 160 0,0-3-160 0,1 0 160 16,1 2-160-16,0-2 0 0,2 0 0 0,-1 0 0 16,0 1 0-16,2-2 0 0,0 0 0 0,1-2 0 15,-3 1 0-15,3-2 0 0,-2 2-128 0,2 1 128 16,2 3 0-16,-1 0 0 0,0 2-144 0,0 3 144 15,0-2 0-15,2 3 0 0,-1 3 0 0,1 0 0 16,-2 2 0-16,0 1 0 0,1 4 0 0,-1 1 0 16,1 0 0-16,-5 3 0 0,0-1 0 0,1 6-160 15,-2 0 160-15,-1 2 0 0,-1 0-144 0,1 2 144 16,0 1 0-16,1 3 0 0,-2 2 0 0,-1-1 0 0,0-2-128 16,0 1 128-16,1 3 0 0,-1 3 0 0,1-5 0 15,0 4 0-15,0-1 0 0,0-1 0 0,-3 12-144 0,3-7 144 16,1-4 0-16,-4 11 0 0,3-8 0 0,-3 8-128 15,4-9 128-15,-4 9 0 0,2-8 0 0,-2 8 0 16,4-8 0-16,-4 8 0 0,0 0 0 0,0 0 0 16,1-9 0-16,-1 9 0 0,0 0 0 0,0 0 0 15,0 0 0-15,0 0 0 0,0 0 0 0,0 0 0 16,0 0 0-16,0 0 0 0,-6-3 0 0,6 3 0 16,-10 0 0-16,1 2 0 0,-1-1 0 0,-1 3 0 15,1-2 0-15,-4 1 0 0,0 4 0 0,-1-5 0 16,-3 1 0-16,0 1 0 0,1 1 0 0,-4-3 0 15,1 1 0-15,-2-2 0 0,-1 2 0 0,1-1 0 0,-3 2 0 16,0 0 0-16,-2 0 128 0,-2-3-128 0,0 1 0 0,-4 3 0 16,0 3 0-16,-4-2 0 0,-5 2 0 0,0-2 0 15,-4-2 0-15,2 1 0 0,-1 0 0 0,-2-1 0 16,3 1 0-16,-2 3 0 0,0-3 0 0,-2 1 0 16,-3 2 0-16,-2-4 0 0,-5 0 0 0,1 1 0 15,1 2 0-15,0-3 0 16,-1 1 0-16,1 3 0 0,2-3 0 0,-4 1 0 0,0 2 0 0,-2-4 0 15,-2 0 0-15,3 1 0 0,4 0 0 0,-3-3 0 16,1 2 0-16,0-1 0 0,2 0 0 0,-2 1 0 16,-3-1 0-16,2-1 0 0,1 1 0 0,-1-1 0 15,1 4 0-15,3-3 0 0,0-1 0 0,1 0 0 16,-1 1 0-16,0-2 0 0,-2 0 0 0,2-1 0 16,1-1 0-16,2 1 128 0,2 1-128 0,-1-1 0 0,4-2 0 15,-1-1 0-15,0 1 0 0,-1 2 0 0,-3-3 0 16,0 1 0-16,2-2 0 0,3 1 0 0,-1 1 128 0,0 0-128 15,0 1 0-15,1 0 144 0,0 1-144 0,-1-1 0 16,-1-1 0-16,-3 1 0 0,0 0 0 0,2 1 0 16,0-2 0-16,1 0 0 0,0 1 0 0,1-1 0 15,1 2 0-15,-1-1 0 0,-1-1 0 0,-2-1 0 16,-1 2 0-16,2-2 0 0,0 2 0 16,2-3 0-16,0 2 0 0,2 0 0 0,-2 1 0 0,2 1 0 15,2 0 0-15,-3 0 0 0,0-1 0 0,-1 1 0 16,0 0 0-16,0 0 0 0,1 0 0 0,2 0 0 15,-1 0 0-15,2 0 0 0,0 0 0 0,1 1 128 16,3 0-128-16,-2 2 0 0,-1-2 0 0,-1 2 128 16,0-3-128-16,1-3 0 0,1 3 160 0,2 0-160 0,0 0 192 0,3 0-192 15,0 0 128-15,2 0-128 0,1 0 0 0,1 0 0 16,1-1 128-16,0 1-128 0,-2 1 0 0,-1-1 0 16,0 0 144-16,1 0-144 0,0 0 0 0,3-1 144 15,-2 1-144-15,3 0 128 0,2-1-128 0,0 1 128 16,2 0-128-16,1 0 192 0,1 0-192 0,0-2 192 15,0 1-192-15,3 0 160 0,1-1-160 0,1 1 160 16,0 1-160-16,1-1 128 0,2 1-128 0,1 0 128 16,0-1-128-16,0-1 0 0,-1 1 0 0,2 0 128 15,2 1-128-15,1 0 0 0,-2-3 0 0,2 2 128 16,1-1-128-16,0 0 0 0,-1 1 0 0,2-2 128 16,8 3-128-16,-8-1 0 0,0-3 144 0,8 4-144 15,0 0 0-15,0 0 0 0,-10-3 0 0,3 0 128 0,7 3-128 16,0 0 0-16,0 0 0 0,0 0 0 0,0 0 0 15,0 0-240-15,0 0 64 0,0 0 16 16,-6 8-2496-16,-2 1-496 0</inkml:trace>
  <inkml:trace contextRef="#ctx0" brushRef="#br0" timeOffset="115237">4014 1596 14735 0,'-20'-24'640'0,"8"14"160"0,0-3-640 0,0 4-160 15,1-1 0-15,1 5 0 0,1-3 848 0,1 3 144 16,1 1 32-16,1 0 0 0,-1-1-784 0,7 5-240 15,-5-4 128-15,5 4-128 0,0 0 0 0,0 0 160 16,0 0-160-16,0 0 128 0,5-6 0 0,-5 6-128 16,9-6 192-16,-9 6-64 0,11-2-128 0,-11 2 0 15,13 2 0-15,-13-2 0 0,11 2 0 0,-1 3 0 16,-10-5 0-16,12 9 0 0,-2 1 0 0,0 3 0 16,-2-1 0-16,0 2 0 0,-2 1 0 0,0 3 0 0,-2-1 0 0,1 5 0 15,0 2 0-15,0 3 240 0,-1 3-48 16,-1 1 0-16,-2 4 80 0,-1 2 16 0,0 1 0 0,-1 4 0 15,-2 4 16-15,1 1 0 0,-2 1 0 0,2 0 0 16,0 0-80-16,-2 1-16 0,0-3 0 0,0 0 0 16,1 0 0-16,0-4 0 0,1 0 0 0,-1 1 0 15,1-1-64-15,-1-3-16 0,0-1 0 0,1-1 0 16,-2 1 0-16,0-5 0 0,0 0 0 0,2-1 0 16,-2 0-128-16,2-4 0 0,0-1 144 0,2-5-144 15,0-1 0-15,0 2 144 0,2-2-144 0,0-3 0 16,2-4 160-16,0-3-160 0,1 3 128 0,2 2-128 15,-1-6 128-15,1 0-128 0,1-2 0 0,3-1 128 16,4-2-128-16,2-2 192 0,1-2-192 0,2 0 192 16,4 1-192-16,4-2 192 0,3-2-192 0,1 2 192 15,-2-1-192-15,3 0 128 0,3-2-128 0,2 1 128 0,0 1 16 0,3-3 0 16,-1-1 0-16,7 2 0 0,5 3-144 0,1 0 0 16,6 0 0-16,-2 3 0 0,-2 2 0 15,0-1 0-15,1-2 0 0,3 2 0 0,6 0 0 0,3 1 0 16,0-1 0-16,0-1 0 0,-2 3 0 0,-1-1 0 15,-2-2 0-15,7 0 0 0,3 1 0 0,0 1 0 16,-3-1 0-16,1-2 0 0,-5 2 0 0,-2 0 128 16,-2 1-128-16,2 0 0 0,1 0 0 0,-2-1 0 15,0 1 0-15,-5-2 0 0,-5-2 0 0,1 1 0 16,-5 0 0-16,-2 1 0 0,-3 3 0 0,1-3 0 16,-1-1 0-16,1 0 0 0,-1 1 0 0,-1-1 0 0,-3-1 128 0,1-1-128 15,-4 0 176-15,-3 3 0 0,-1-6 0 0,-2 2 0 16,-2 0-32-16,-3 0 0 0,-2-1 0 0,-1 1 0 15,-3-1 32-15,-1 0 0 0,-1-1 0 0,1-3 0 16,-3 1 64-16,0 0 16 0,-2-5 0 0,0 1 0 16,0-4 144-16,-2-1 48 0,0-3 0 0,-1-2 0 15,2-3 32-15,0-2 16 0,1-3 0 0,-2-1 0 16,0-5-16-16,0-4 0 0,2-5 0 0,-1-1 0 16,-3-6 80-16,2-2 16 0,-3-3 0 0,1-2 0 15,-3-2-224-15,4 1-32 0,-4 2-16 0,3 7 0 16,-2 7 48-16,-2 7 16 0,1-1 0 0,-2 5 0 15,1 8-160-15,-1 5-16 0,-1 3-16 0,1 6 0 16,-5 8-176-16,0 0-176 0,0 0 48 0,0 0 0 16,0 0-3088-16,-2 19-624 15</inkml:trace>
  <inkml:trace contextRef="#ctx0" brushRef="#br0" timeOffset="117716.32">17426 17036 4607 0,'-13'12'400'0,"3"0"-400"0,-1-1 0 0,-2 3 0 16,-1 3 800-16,-1 2 80 0,-2 1 16 0,-1 0 0 15,-2 1-256-15,-2-2-32 0,-1-1-16 0,3-1 0 16,0-3-16-16,-2 2 0 0,-1-2 0 0,4 0 0 16,3-4 112-16,2 0 16 0,1-2 0 0,3-1 0 0,1-4 176 0,9-3 32 15,0 0 16-15,0 0 0 0,0 0-64 0,0 0-16 16,0 0 0-16,0 0 0 0,0 0-464 0,-3-8-80 15,6-3-32-15,2-1 0 0,1 2-80 0,3-5-32 16,1-3 0-16,4 1 0 0,3 0 48 0,1-1 16 16,1-1 0-16,2-3 0 0,2-2-48 0,1 0-16 15,2 0 0-15,-2-4 0 0,0 1 0 0,2-1 0 16,3 3 0-16,1-5 0 0,2-1 16 0,1-2 0 16,3-3 0-16,-1 0 0 0,3-2 16 0,2 0 0 15,4 0 0-15,2-4 0 0,4-4-16 0,-2 3 0 16,-2-3 0-16,0 2 0 0,1-3 0 0,0-3 0 15,2-1 0-15,3 2 0 0,3 1 16 0,2-5 0 16,2 0 0-16,-5-3 0 0,-2 1-16 0,3 0 0 16,2-4 0-16,0 3 0 0,-1 0-16 0,2 0 0 0,3 2 0 0,-2-5 0 15,-1-4-16-15,1 2 0 0,0-2 0 0,-1 2 0 16,3-5 0-16,2 4 0 0,0 0 0 0,2 2 0 16,0-4-144-16,0 3 192 0,-3-3-192 0,0 1 192 15,0-2-192-15,2 4 0 0,0 0 144 0,0 2-144 16,0 0 144-16,-2-2-144 0,-2 3 192 0,0-1-192 15,1-3 160-15,-3 4-160 0,-1 2 128 0,3 0-128 16,2-3 128-16,-1 3-128 0,-2 0 128 0,-2 0-128 16,2 0 144-16,-2-1-144 0,-1-1 160 0,1 1-160 15,0 1 128-15,2 0-128 0,0-1 0 0,1-3 0 16,-4 0 224-16,-1 0-48 0,2-3-16 0,-1 2 0 16,0 0 16-16,1 0 0 0,0-3 0 0,2 2 0 15,-2 2-48-15,0-2-128 0,-1 2 192 0,0-2-64 16,-2 2-128-16,2 0 0 0,2 3 144 0,-1 1-144 15,-1-1 0-15,-3 1 144 0,-1-2-144 0,-1-3 0 0,-1 1 128 0,0-1-128 16,3 2 0-16,0 2 0 0,2 1 0 0,-2-5 0 16,0-1 0-16,-2 1 0 0,-1-3 0 0,-1 3 128 15,0-2-128-15,-1 3 0 0,-2-2 128 0,0 3-128 16,-1 1 0-16,4-3 0 0,0 4 0 0,1 1 128 16,-3-3-128-16,-4 2 0 0,-4 5 240 0,3-1-64 15,-1 1-16-15,1-1 0 0,-1 0-16 0,3 2 0 16,3-1 0-16,-4 2 0 0,3 1-144 0,1 1 192 15,0-3-192-15,3 1 192 0,-8 4-192 0,2-3 128 16,2-1-128-16,2-1 128 0,2-3-128 0,6 2 0 16,2 2 0-16,-2-1 128 0,-1-2-128 0,-2 1 0 0,-1 1 0 0,2-2 0 15,-3-1 0-15,-1 1 0 0,5-2 0 16,0 3 0-16,-2 0 0 0,1 1 0 0,-2 0 128 0,-4 3-128 16,-2-3 0-16,-1 0 128 0,3 2-128 0,-3-1 128 15,-2-2 16-15,5 2 0 0,0 1 0 0,1-2 0 16,1 1-16-16,1 3 0 0,-3-2 0 0,0-1 0 15,1 2-128-15,-1-2 128 0,-2-4-128 0,3 0 128 16,5 2-128-16,0 3 0 0,1 2 0 0,0 1 0 16,-6-4 0-16,-2 3 0 0,2 0 128 0,-4-1-128 15,0 0 0-15,1 2 0 0,1-1 0 0,1 2 128 16,2 0-128-16,-2 3 0 0,-1-3 0 0,0 4 0 16,-1 0 0-16,1-3 0 0,-4 1 0 0,4-3 0 15,-1 1 0-15,3-1 0 0,2 5 0 0,3-3 0 16,-2-1 0-16,-2-1 0 0,0 3 0 0,-3 0 0 0,-5 2 0 15,0 2 0-15,-1-1 128 0,-1-1-128 0,0 0 0 16,0 3 0-16,0 1 0 0,-2 1 0 0,3 1 128 16,-3 0-128-16,-3 2 128 0,0 2-128 0,-2-1 176 15,-3 1-48-15,-2 1-128 0,-1 2 192 0,-2 1-16 0,-1 4-16 16,-1 0 0-16,-1-1 0 0,-3 5 0 0,-1 3 0 16,0 2 0-16,-3 2 0 0,-1-1-160 0,-1 5 192 15,-2-1-192-15,-1 4 192 0,-1-2-192 0,-9 7 0 16,0 0 0-16,0 0 0 0,10 8 0 0,-3-1-256 15,-4 4 64-15,1 4 16 16,-4 1-2016-16,-2 4-416 0,-3 1-80 0</inkml:trace>
  <inkml:trace contextRef="#ctx0" brushRef="#br0" timeOffset="119627.34">16844 6986 23951 0,'-10'-10'1056'0,"10"10"224"0,0 0-1024 0,0 0-256 0,0 0 0 0,0 0 0 0,0 0 0 0,0 0 0 16,0 0 0-16,2 9 0 0,-2-9 0 0,8 12 0 16,-1-5 0-16,3 2 0 0,2-2 288 0,2 4-48 15,0-2-16-15,2 2 0 0,5 5 0 0,-1 0 0 16,-1 1 0-16,1 0 0 0,1 0 32 0,2 3 16 15,1 2 0-15,-3 3 0 0,2 1 160 0,1 0 16 16,3 5 16-16,1 1 0 0,-1-2-16 0,2 2-16 16,-1 0 0-16,0 2 0 0,0 2-112 0,0-1-32 15,-1 0 0-15,2-1 0 0,3 1-48 0,-2 0-16 16,1-3 0-16,0 2 0 0,0-2 0 0,3 2 0 16,-1 0 0-16,3 3 0 0,1 1-16 0,1 2 0 15,-3 2 0-15,2-3 0 0,0 3-80 0,-1 1 0 0,-4-1-128 16,3 1 192-16,1 1-64 0,3-1-128 0,-1 3 176 0,-1-2-176 15,0 3 160-15,1 1-160 0,3 1 128 16,1 0-128-16,0 0 128 0,-2 0-128 16,1-1 0-16,0 2 128 0,2 1-128 0,0-3 0 15,0-1 144-15,2 3-144 0,1 2 0 0,2-1 0 0,-1 0 0 0,5-2 128 16,0 3-128-16,-1-1 0 0,-4-1 0 0,3-1 128 16,-5-2-128-16,2 2 0 0,-1 1 0 0,3 1 0 15,0 1 0-15,1 3 0 0,-3 0 0 0,0-2 0 16,-1-1 0-16,-2 0 0 0,-2-1 0 0,1 2 0 15,-1 2 128-15,0-1-128 0,0-1 128 0,1 0-128 16,2 1 0-16,0-2 144 0,3-1-144 0,-3-1 0 16,-2 3 128-16,2-4-128 0,-2-2 0 0,0 1 0 0,-1 3 0 0,2-1 128 15,-1-2-128-15,0 1 0 0,0 0 128 0,3-3-128 16,2 1 0-16,-2 0 0 0,0-5 0 16,-4 0 0-16,0 1 0 0,1-1 0 0,-1 4 128 0,1-3-128 15,0 3 0-15,2-4 0 0,-1 1 0 0,2 1 128 16,0-2-128-16,0 1 0 0,-3-3 128 0,-1-2-128 15,-2 0 0-15,2 0 0 0,3-2 176 0,-1-1-32 16,1 2 0-16,1-1 0 0,1-2-144 0,1 1 0 16,1-1 0-16,0 0 0 0,-3 2 0 0,-1-1 0 15,1 0 0-15,-1-1 0 0,-1 2 0 0,2-1 0 16,0 0 0-16,1 0 0 0,0 1 0 0,1 2 0 16,-1 0 128-16,-1 0-128 0,-8-2 0 0,3 1 0 15,0-2 0-15,1 1 0 0,-1-2 0 0,1 2 0 0,1 2 0 16,3-1 0-16,1-3 0 0,1 2 0 0,-3-1 128 15,-1 3-128-15,-4 0 0 0,-1-1 0 16,2 1 0-16,-2-1 128 0,2-1-128 0,0-1 0 0,-1 1 0 0,3 1 0 16,2-2 0-16,-1 1 0 0,0-2 128 0,0-2-128 15,-4 1 0-15,-1-1 0 0,-3 0 0 0,0-2 128 16,3 1-128-16,0 1 0 0,0 2 0 0,1-1 0 16,-1 0 128-16,1-3-128 0,0 4 128 0,0-1-128 15,-1 1 0-15,-2 0 128 0,-3-2-128 0,-1-2 0 16,0 4 128-16,-1 0-128 0,-1-1 128 0,0 1-128 15,2-1 128-15,2 2-128 0,0 0 0 0,1 2 128 16,1 0-128-16,0-2 0 0,0 0 0 0,-1 0 0 16,-1 1 0-16,-2 0 0 0,-4-3 0 0,0 2 0 0,-1 1 0 15,-1-2 0-15,0 0 128 0,2 2-128 16,0 0 0-16,3 0 0 0,0 1 0 0,1 0 0 0,1-2 0 16,2-1 128-16,0 0-128 0,3-1 128 0,-3 0-128 0,0 2 160 15,0-2-160-15,-2-3 160 0,-1 1-32 0,1 0 0 16,1-1 0-16,2 1 0 0,2 0 0 0,2 2-128 15,-1 0 192-15,2-2-64 0,1 0-128 0,1 1 0 16,-1-1 144-16,-4-2-144 0,-3 1 0 0,-1 3 144 16,4 0-144-16,-3-1 0 0,1-1 144 0,0 0-144 15,3 3 0-15,0-4 144 0,2 2-144 0,0 0 0 16,-1 2 0-16,0-2 0 0,0-3 0 0,-2 3 0 16,-4-2 0-16,2-2 0 0,0-1 0 0,-1 3 0 15,-2-2 0-15,1 2 0 0,2-4 0 0,0 3 0 0,0 2 0 16,0-2 0-16,1 0 0 0,-1 2 0 0,-3-2 0 0,-2 2 0 15,-2-1 0-15,0-2 0 0,-2 1 0 0,0-2 0 16,-4 2 128-16,1 1-128 0,1-5 128 0,-2 4-128 16,0-3 192-16,-1 2-32 0,-2-3-16 0,1 3 0 15,-2-1 64-15,1 1 16 0,-1-4 0 0,0 4 0 16,1-2 32-16,0 2 16 0,0-3 0 0,-1 3 0 16,-1-2-112-16,1 2-32 0,-3-5 0 0,3 2 0 15,-4 3-128-15,1-3 0 0,0-1 0 0,-3-3 0 16,0-2 0-16,0 0 0 0,-1 2 0 0,-1-3 0 15,1-2 0-15,0 1 160 0,-1-1-160 0,0-2 160 16,-5-4-160-16,1 3 192 0,1-4-192 0,0 1 192 16,-2-2-192-16,-7-8 160 0,9 9-160 0,-9-9 160 15,0 0-32-15,0 0 0 0,11 3 0 0,-11-3 0 0,0 0 32 0,0 0 0 16,0 0 0-16,0 0 0 0,0 0-160 16,1-8 192-16,-2-3-192 0,-3 2 192 0,-1-2-336 0,-3 1-64 15,-2 2-16-15,-2-3 0 16,-3-1-2128-16,-1-4-416 0</inkml:trace>
  <inkml:trace contextRef="#ctx0" brushRef="#br2" timeOffset="127685.31">22477 11847 11231 0,'-12'9'496'0,"4"-5"96"0,-2 1-464 0,2 2-128 16,1-1 0-16,0-3 0 0,1 4 768 0,6-7 128 15,-10 6 16-15,5-1 16 0,5-5-208 0,-6 9-32 16,6-9-16-16,0 0 0 0,-3 6-96 0,3-6 0 16,0 0-16-16,0 0 0 0,0 0-112 0,0 0 0 15,0 0-16-15,0 0 0 0,0 0-32 0,0 0 0 0,0 0 0 16,0 0 0-16,0 0 144 0,12-1 32 0,-1-1 0 0,0-5 0 15,0 2 16-15,3-1 16 0,0-4 0 0,2 1 0 16,0-5-80-16,2-4-16 0,6-2 0 16,2-5 0-16,-1-1-128 0,4-3-48 15,3-5 0-15,2-1 0 0,1-5-32 0,4-1-16 0,3-1 0 0,4-5 0 16,2-2-80-16,2 0-16 0,-2-2 0 0,0-3 0 16,-1-4-192-16,0 1 176 0,0 0-176 0,-1 2 160 15,4 2-160-15,-2-1 0 0,2-2 144 0,0 0-144 16,2-2 0-16,-2 2 144 0,-3 1-144 0,1 2 0 15,-2-2 272-15,0 1-48 0,0-1-16 0,2-1 0 16,2 0-16-16,2-1 0 0,1-3 0 0,0 2 0 16,-2-2-64-16,-2-2 0 0,-4 2-128 0,0 0 192 15,-1 4-192-15,3 2 128 0,2-2-128 0,0 2 0 0,2 2 0 16,-1 5 128-16,-2 0-128 0,-1 1 0 0,-4 1 0 16,-2-1 0-16,-3 3 128 0,-1 3-128 0,-2 0 0 15,1 3 0-15,0 1 0 0,-1 2 0 0,2 1 0 16,-1 2 0-16,-5-1 0 0,0 7 0 0,-3-2 0 0,-3 6 0 15,-3 3 0-15,-2 0 0 0,-3-1 0 0,-3 3 0 16,-1 3 0-16,-3 4 0 0,-1 0 0 0,-3 4 0 16,-6 5 0-16,0 0 0 0,0 0 144 0,0 0-144 15,0 0 128-15,0 0-128 0,-11 8 128 0,-5 3-128 16,-2 4 128-16,-6 6-128 0,-6 5 0 0,-6 5 0 16,-3 4 0-16,-7 9 0 0,-1 0 0 0,-5 8 0 15,0 3 0-15,-8 3 0 0,-1 7 0 0,-5 4 0 0,-8 2 128 16,-1 1-128-1,-2 5-784-15,-1 3-192 0,1 0-48 0,-5 2 0 0,-5-1 1648 0,1 4 320 16,-1 2 64-16,4 1 16 0,2-1-688 0,2-5-128 0,-1-1-16 0,1 0-16 16,4 0 128-16,6-6 16 0,3-3 16 0,9-2 0 15,4 0-48-15,2-4-16 0,3-6 0 0,4-5 0 16,2-3-80-16,4-1 0 0,1-8-16 0,4 1 0 16,4-3-176-16,2-5 128 0,3-1-128 0,3-3 128 15,3-4-128-15,1 1 0 0,1-2 0 0,-1 0 0 16,6-7 0-16,-2-1 128 0,2-1-128 0,0-3 0 15,1 0 0-15,1-3 0 0,2 0 0 0,-1 0 0 16,-1-7 0-16,4 4 0 0,0 1 0 0,0-1 0 16,5-9 0-16,0 0 0 0,0 0 0 0,0 0 0 0,0 0 0 15,0 0 0-15,0 0 128 0,0 0-128 0,0 0 0 16,8-13 0-16,2-2 0 0,4-4 0 16,4-3 0-16,1-6 0 0,4-1 0 0,5-4 128 0,3-1-128 0,5-6 0 15,1-7 0-15,6-1 0 0,3-3 0 0,3-5 0 16,3-4 0-16,3-3 0 0,1-3 0 0,5-4 0 15,4-1 0-15,6-6 0 0,4-5 0 0,4-5 0 16,1 1 0-16,5-3 0 0,2 0 0 0,4-4 128 16,4-3-128-16,-1-4 0 0,-3 6 0 0,4-3 0 15,2-1 0-15,0 1 0 0,4-2 0 0,-4 4 0 16,-5-2 128-16,6 2-128 0,9 1 0 0,-3-4 0 16,-5 2 0-16,0 2 0 0,-1 2 0 0,5-1 0 15,3 0 0-15,-4 3 0 0,-6 3 0 0,2 6 0 0,-1 0 0 16,-1 3 0-16,0-1 0 0,-2 4 0 0,-4 4 0 15,3 1 0-15,-2 8 0 0,-3 2 0 0,-4 5 0 0,-8 3 0 16,-6 3 0-16,-1 1 0 16,-6 2 0-16,-1 4 0 0,-1 1 0 0,-5 3 0 0,-5 1 0 0,-2 4 0 15,-4 0 0-15,-3 5 0 0,-6 3 0 0,-3 2 0 16,-3-3 0-16,-3 3 0 0,-4 6 0 0,-1-1 0 16,-6 3 0-16,-2 2 0 0,-4 4 0 0,-2 0 0 15,-2 4 0-15,-6 5 0 0,0 0 0 0,0 0 0 16,0 0 0-16,0 0 0 0,-11 9 0 0,-4 1 0 15,-3 4 0-15,-5 5 0 0,-5 3 0 0,-5 6 0 16,-5 1 0-16,-8 5 0 0,-6 3 0 0,-8 8 0 16,-6 7-128-16,-5 5 128 0,-3 7 0 0,-3 3 0 0,-6 9 0 15,-10 3 0-15,-9 6-144 0,-1 4 144 16,1 4 0-16,-7 7 0 0,-2-1 0 0,-3 8 0 0,0 5 0 16,-3 1 0-16,-5-2 0 0,0 1 0 15,-2 6 0-15,-2-1 0 0,-3 4 0 0,0 1 0 0,-2-2 0 0,1-2 0 16,2 3 0-16,2-1 0 0,1-3 0 0,4-2 0 15,8 0 0-15,0-7 0 0,1-5 0 0,9-3 0 16,8-1 176-16,7-3-176 0,2-6 192 0,3-6-192 16,5-7 192-16,4 1-192 0,4-3 160 0,8-3-160 15,6-3 128-15,5-6-128 0,4-3 0 0,0-8 128 16,5-7-128-16,4-2 0 0,2-4 128 0,8-2-128 16,1-5 0-16,5-3 128 0,1 1-128 0,5-8 0 15,3 0 0-15,3-4 0 0,2-5 0 0,4-2 0 16,4-11 0-16,0 0 0 0,0 0 0 0,0 0 0 15,0 0 0-15,14-5 0 0,2-4 0 0,0-6 0 16,4-6 0-16,5-8 0 0,3-1 0 0,2-6 0 0,6-7 0 16,4-4 0-16,2-7 0 0,3-7 0 0,1-2 0 0,4-8 0 15,10-7 0-15,6 2 0 0,5 3 0 0,4-8 0 16,4-5 0-16,6-10 0 0,4-3 0 0,9-3 0 16,8 3 0-16,3-5 0 0,0-13 0 0,4 2 0 15,8-1 0-15,1-6 0 0,-1-8 0 0,5 1 0 16,5-1 0-16,0-4 0 0,-3 2 128 0,2-1-128 15,2 3 0-15,-2 3 0 0,-2 0 0 0,-1 5 0 16,2 5 0-16,-5 5 0 0,-3 1 0 0,-3 9 0 16,2 5 0-16,-6 4 0 0,-3 7 0 0,-7 2 0 15,-8 4 0-15,0 3 0 0,-1 8 0 0,-5 2 0 16,-6 1 0-16,-6 8 0 0,-6 1-144 0,-6 6 144 16,-7 4 0-16,-7 9 0 0,-6 2 0 0,-7 6 0 0,-5 5 0 0,-8 6 0 15,-6 3 0-15,-8 6 0 0,-6 3 0 16,-6 7 0-16,0 0 0 0,-12 3 0 0,-7 7-144 0,-6 3 144 15,-3 7 0-15,-6 2-144 0,-6 2 144 0,-5 8-128 16,-5 5 128-16,-6 4-128 0,-6 6 128 0,-7 7 0 16,-8-1-144-16,-5 10 144 0,-2 6 0 0,-6 10 0 15,-4 4-144-15,-9 5 144 0,-9-1 0 0,-6 12 0 16,-2 9 0-16,-5 2 0 0,-8-1-128 0,2 5 128 16,2 6 0-16,-3 2 0 0,-6-3 0 0,0 5 0 15,-2 8 0-15,-4-2 0 0,-3-1 0 0,1 6 0 16,1 0 0-16,0 2 0 0,4 0 0 0,-2-2 0 15,1 1 0-15,7-4 0 0,6-6 0 0,4-4 128 16,4-2-128-16,7-12 0 0,7-4 0 0,9-9 176 0,9-3-176 16,7-6 160-16,3-1-16 0,8-8 0 0,5-4 0 0,7-5 0 15,7-10-144-15,5-2 0 0,4-5 0 0,8-3 128 16,6-6-128-16,5-4 0 0,4-6 0 0,4-3 0 16,5-6 0-16,3-3 0 0,3-7 0 0,4-1 0 15,1-12 0-15,0 0 0 0,0 0-160 0,11-5 160 16,1-4-128-16,3-8 128 0,3-6 0 0,5-6-144 15,5-7 144-15,6-4 0 0,4-10 0 0,9-3 0 16,5-3 0-16,7-10 0 0,3-7 0 0,4-6 0 16,7-7 0-16,4-4 0 0,6-3 0 0,6-6 0 15,5-4 0-15,3-4 0 0,0-1 0 0,9-5 0 16,6-5 0-16,1-4 0 0,-1 0 0 0,3-7 128 0,2 1-128 16,2-2 0-16,-2 2 0 0,3-4 128 0,5 0-128 15,-1 3 0-15,-2 3 0 0,1 3 0 0,-4 0 0 16,2 7 0-16,-2 2 0 0,-7 7 0 0,-11 8 0 0,0 1 0 15,1 6 0-15,-6 7 0 0,-5 8 0 0,-7 3 0 16,-7 4 0-16,-1 4 0 0,-1 7 0 0,-5 5 0 16,-6 3 0-16,-4 4 0 0,-11 4 0 0,-4 6 0 15,-6 3 0-15,-6 6 0 0,-6 3 0 0,-6 6 0 16,-3 5 0-16,-5 7 128 0,-5-1-128 0,-8 8 0 16,0 0 0-16,-7 9 0 0,-3 8 0 0,-6 3 0 15,-6 7 0-15,-7 7 0 0,-9 7 0 0,-7 4 0 16,-6 7 0-16,-12 7 128 0,-8 4-128 0,-6 6 0 15,-2 5 0-15,-8 7 0 0,-10 11 0 0,-7 3 0 0,-7 3 0 16,-7 9 0-16,-6 5 0 0,-6 3 0 0,-6 7 0 0,-8 7 128 16,-5 5-128-16,-1 0 0 0,1 3 0 15,-1 0 0-15,-7 4 0 0,8-2 144 0,8-4-144 0,3-4 0 16,-3-2 256-16,10-5-48 0,5-5-16 0,5-5 0 16,-2 2-16-16,11-7-16 0,9-7 0 0,6-5 0 15,5-10-32-15,6-5-128 0,4-1 192 0,12-10-64 16,6-8-128-16,12-9 0 0,9-5 144 0,9-9-144 15,7-5 0-15,8-9 128 0,6-7-128 0,6-5 0 16,3-5 0-16,4-9 0 0,0 0 0 0,11 0-128 16,7-5 0-16,4-9 0 0,4-5 0 0,7-10 0 15,6-9 128-15,10-9 0 0,8-12 0 0,7-3 0 16,3-8 0-16,8-5 0 0,2-9 0 0,6-5 0 16,10-2 0-16,4-6 0 0,3-3 0 0,6-5 0 15,1-3 0-15,7-5 0 0,5-9 0 0,1-1 0 0,-2-3 0 16,7-2 0-16,6-8 0 0,-2 2 0 0,0-4 0 15,4-1 0-15,6-1 0 0,-3 3 0 0,-4-3 0 0,0 9 0 16,5 3 0-16,-4 8 0 0,-9 2 0 0,1 6 0 16,-1 3 0-16,-6 6 0 0,-4 9 0 0,-3 4 0 15,1 3 0-15,-7 5 0 0,-8 5 0 0,-4 6 0 16,-5 5 0-16,-3 6-128 0,-2 7 128 0,-7 1 0 16,-6 1 0-16,-7 10 0 0,-5 5 0 0,-9 1 0 15,-6 5 0-15,-7 7 0 0,-7 5 0 0,-7 7 0 16,-8 4 0-16,-14 7 0 0,0 0 0 0,0 0 0 15,-13 18 0-15,-10 8 0 0,-9 1 0 0,-9 9 0 16,-10 7 0-16,-10 8 0 0,-13 6 0 0,-9 9 0 16,-9 8 0-16,-6 10 0 0,-9 5 0 0,-9 6 0 0,-12 7 0 15,-3 6-128-15,-4 9 128 0,-5 5 0 0,-7 1 0 16,-4 9 0-16,-7 6 0 0,3 3 0 16,0 1 0-16,-3 4 0 0,-7 3 0 0,1 0 0 0,3 3 0 0,0 0 0 15,3-2 0-15,0 1 0 0,3-2 0 0,7-6 0 16,9-2 0-16,4-5 0 0,3-5 0 0,8-9 128 15,14-10-128-15,9-6 144 0,9-9-144 0,9-8 160 16,4-7-32-16,10-8 0 0,8-6 0 0,12-11 0 16,6-11-128-16,10-9 0 0,7-8 0 0,8-2 0 15,6-8 0-15,7-1 0 0,1-7 0 0,4-11 0 16,0 0 0-16,0 0-144 0,15-6 0 0,3-3 0 16,1-6 144-16,5-11-128 0,5-6 128 0,8-12-128 15,6-8 128-15,6-8 0 0,5-8 0 0,6-6 0 0,4-6 0 16,6-5 0-16,7-11 0 0,9-4 0 0,9-7 0 15,2-6 0-15,4-3 0 0,4-3-128 0,11-5 128 0,1 0 0 16,-3-2 0-16,8-4 0 0,8-1 0 0,0-2 0 16,-3 2 0-16,8 0 0 0,6-4 0 0,-3 5 0 15,-4-4 0-15,-1 6 0 0,3 3 0 0,-6 7 0 16,-8 2 0-16,-3 9 0 0,-4 6 0 0,-6 11 0 16,-3 9 0-16,-11 6-128 0,-10 3 128 0,-5 7 0 15,-4 9 0-15,-7 5 0 0,-8 11 0 0,-10 4 0 16,-10 3 0-16,-10 12 0 0,-7 4 0 0,-6 4 0 15,-5 8 0-15,-13 5 0 0,0 0 0 0,-4 14 0 16,-11 8 0-16,-9 10 0 0,-11 8 0 0,-10 6 0 16,-11 10 0-16,-9 7 0 0,-4 12 0 0,-8 8 0 0,-10 6 0 15,-7 3 0-15,-9 3 0 0,-1 7 0 0,-8 4 0 16,-9 4 128-16,-8 0-128 0,-1 5 0 0,3-2 0 0,-8 5 0 16,-8 0 0-16,-4 4 0 0,1 2 0 0,-4 3 0 15,-2 4 0-15,-3 2 176 0,2-2-176 0,2 2 192 16,6-2-192-16,1-1 0 0,-2-5 0 0,11-5 128 15,10-2-128-15,4-9 0 0,5-10 0 0,11-7 0 16,12-4 192-16,10-5-64 0,12-11 0 0,10-4 0 16,5-10 0-16,10-6 0 0,6-10 0 0,7-5 0 15,5-5-128-15,9-6 0 0,6-6 0 0,8-8 0 16,5-2 0-16,7-3 0 0,6-6-192 0,6-5 192 16,5-5-192-16,4-6 192 0,5-7-160 0,4-7 160 15,4-8 0-15,5-10 0 0,7-10-128 0,11-8 128 16,7-5 0-16,4-8 0 0,1-4 0 0,4-7 0 0,4-6 0 15,9-5 0-15,7-9 0 0,4-4 0 16,6-2 0-16,4-6 0 0,10-6 0 0,3-2 0 0,0-4 0 0,4 0 0 16,7-5 0-16,-3 9 0 0,-4 4 0 0,1 4 0 15,2 3 0-15,-9 6 0 0,-8 12 0 0,-4 6 0 16,-6 11 0-16,-5 8 0 0,-7 7 0 0,-10 6 0 16,-10 5 0-16,-11 13 0 0,-8 7-192 0,-7 8 0 15,-5 8 0-15,-9 6 0 16,-7 7-2400-16,-9 2-480 0</inkml:trace>
  <inkml:trace contextRef="#ctx0" brushRef="#br2" timeOffset="129620.29">24230 10563 10879 0,'0'0'480'0,"-7"-4"96"0,0 1-448 0,7 3-128 0,0 0 0 0,0 0 0 16,-9-7 1040-16,2 2 192 0,7 5 48 0,-9-6 0 16,2-3-64-16,4 1-16 0,-2 2 0 0,5 6 0 15,0 0-224-15,0 0-32 0,-4-11-16 0,4 11 0 16,0 0-48-16,0 0-16 0,0 0 0 0,-2-7 0 0,2 7-160 15,0 0-48-15,0 0 0 0,8-7 0 16,1 0-128-16,2 2-16 0,-2 0-16 0,3 4 0 0,0-1 16 0,5 4 0 16,2-1 0-16,3 3 0 0,-1 2-96 15,6 2-16-15,3 2 0 0,4 3 0 0,1-1-112 0,3 7-32 16,2 7 0-16,-2-1 0 0,-1 6-64 0,-1 1 0 16,0 2-16-16,2 4 0 0,-6 0-176 0,2 3 192 15,1-2-192-15,-2 3 192 0,-3 0-192 0,1 3 192 16,-1-3-192-16,-1 2 192 0,-1 2-48 0,0 2 0 15,-2-1 0-15,-1 1 0 0,-2 2 80 0,-1-5 16 16,-3 0 0-16,-3-2 0 0,0 3-48 0,-4-4 0 16,-2-1 0-16,-1 1 0 0,2-5 16 0,-5-2 0 15,-1 0 0-15,-1-5 0 0,-2 1 48 0,3-2 16 0,0-4 0 16,-2 3 0-16,-3-6-48 0,0-1-16 0,0-2 0 0,-3 1 0 16,0-3-64-16,0-1-16 0,-1-2 0 0,-1 1 0 15,-2 1-128-15,-2-4 192 0,-1-1-192 0,1 2 192 16,-4-3-192-16,3 2 160 0,-3-6-160 0,0 2 160 15,-1-5-160-15,0-1 0 0,-1 0 144 0,2-1-144 16,2-1 0-16,0-2 128 0,-1-2-128 0,2 0 0 16,1 0 0-16,1 1 128 0,2-2-128 0,0-4 0 15,-1 1 0-15,3 2 0 0,1-4 0 0,1-2 128 16,1-2-128-16,1-2 0 0,1-4 0 0,3-2 0 16,-4-3 0-16,3 0 0 0,1-4 0 0,1-2-128 15,1-4 128-15,-3-1 0 0,-1-1 0 0,-2-2 0 16,0-2 0-16,-2-3 0 0,-4 0 0 0,0-5 0 15,-3-3 0-15,-1-2 0 0,-3 1 0 0,-2-2 0 16,-3-1 0-16,1 2 0 0,-4 0 0 0,1 2 0 16,-1 9 0-16,1-3 0 0,-1 3 0 0,-4 1-128 0,1 5 128 0,-1 2 0 15,-4-1 0-15,-1 1-128 0,-3-1 128 0,0 3 0 16,-2 2 0-16,-2 0 0 0,1 0 0 16,-4 2 0-16,-1 0 0 0,0 4 0 0,4 4 0 0,3 3 0 15,2 0 0-15,0 4 128 0,1 2-128 0,-1 0-160 16,0 5 160-16,4-4-208 0,-1 2 208 0,2 1 0 15,-1 2 0-15,4 4 0 0,2-3 0 0,3-2 0 16,2 4-128-16,1 1 128 0,4 0 0 0,1 1 0 16,3-1 0-16,8 2 0 0,0 0 0 0,0 0-144 15,0 0 144-15,0 0 0 0,0 0-144 0,5 9 144 16,1 3-160-16,4-6 160 0,2 2 0 0,3-2-144 0,0-2 144 0,4 3 0 16,3 0-128-16,1 2 128 15,2 0-128-15,2-1 128 0,2 1 0 0,2-1 0 0,-2 2 0 0,1 0-128 16,3 1 128-16,2 2 0 0,0 3 0 0,3 2 0 15,3 2 0-15,1 3 0 0,1 7 0 0,3 2 0 16,-3 1 0-16,0 5 0 0,-2 2 0 0,-3-1 0 16,-2 0 0-16,1 5 0 0,-2-2 0 0,2 5 0 15,-1 0 0-15,1 2 0 0,-1 3 0 0,0 2 0 16,-2 0 0-16,1 0 0 0,-5-3 0 0,-2 1 0 16,-4 2 0-16,2-2 0 0,-7 1 0 0,-1-5 0 15,-3 0 0-15,-1 1 0 0,-4-2 128 0,-1 0-128 16,-3-3 0-16,1 1 144 0,-4-2-144 0,-1-1 0 15,0-4 208-15,1-1-64 0,-3 0-16 0,-1-3 0 16,-1-1 16-16,1-4 0 0,-2 0 0 0,1 1 0 0,-1-5-144 16,1 0 192-16,-1 0-192 0,-1-5 192 0,-2-2-192 15,2 0 0-15,-1-3 0 0,0-5 128 16,-1 0-128-16,2-2 0 0,4-8 144 0,-8 6-144 0,8-6 128 0,-10 3-128 16,-1-5 160-16,3 0-160 0,-2-3 144 0,2-3-144 15,-2-2 128-15,0-1-128 0,1-6 0 0,-1 0 0 16,-2 0 128-16,1-4-128 0,0-3 0 0,0 0 0 15,1 0 0-15,0-4 0 0,-1 1 0 0,0-5 0 16,0-4 0-16,0-4 0 0,-2-4 0 0,-2-3 0 16,-1-4 0-16,1-8 0 0,-3-2 0 0,1-2 0 15,1-2 0-15,-4-2 0 0,-2-1 0 0,-1 5 0 16,3-2 0-16,1 4 0 0,-1-3-144 0,1 8 144 16,1 6 0-16,-3 3 0 0,0 2 0 0,-1 4-128 15,2-1 128-15,-2 4 0 0,-1 1 0 0,1 3 0 0,-3 1-128 16,-1 3 128-16,-1-1 0 0,0-2 0 0,-1 2-128 0,2 5 128 15,-4-1 0-15,4 3 0 0,2 2-128 0,-2 3 128 16,1 3 0-16,1-1-128 0,-1 2 128 0,3 2 0 16,-3 3 0-16,3 0-128 0,-3 4 128 0,5-3 0 15,0 1 0-15,-2 4-160 0,2-1 160 0,-1 1-128 16,1-1 128-16,4 3 0 0,0-1 0 0,4 2 0 16,0 1 0-16,2 1-128 0,1-2 128 0,4 1 0 15,5 0 0-15,0 0-128 0,0 0 128 0,0 0 0 16,0 0 0-16,0 0-160 0,0 0 160 0,0 0 0 15,10 5-176-15,5 0 176 0,2-1-160 0,5 1 160 16,2-1-160-16,5 1 160 0,1-1-160 0,3 1 160 0,2-4 0 16,3 3-144-16,5 0 144 0,-1 3 0 15,1 0 0-15,2 7-160 0,3 3 160 0,0 5 0 0,2 1 0 16,-4 7-128-16,-2 2 128 0,-2 4 0 0,-5 3 0 0,-1 1 0 16,-3-1 0-16,-3 2 0 0,-4-1 0 0,-1 0 0 15,-1-1 0-15,-2 3 0 0,-4 0 0 0,-3 1 0 16,-4 0 0-16,-1-3 144 0,-3-1-144 15,-2-1 0-15,-6-3 144 0,-2-2-144 0,3 0 128 0,-5-4-128 16,-1-4 128-16,-2 1-128 0,-1-2 0 0,2-5-208 16,-1-4 16-16,2-6 16 15,6-9-2960-15,0 0-576 0</inkml:trace>
  <inkml:trace contextRef="#ctx0" brushRef="#br2" timeOffset="131081.68">25444 10329 20271 0,'0'0'896'0,"0"0"192"0,0 0-880 0,0 0-208 0,0 0 0 0,0 0 0 16,-4-9 1184-16,2 1 192 0,2 8 32 0,-2-7 16 15,2 7-192-15,0 0-32 0,0 0-16 0,0 0 0 16,0 0-368-16,0 0-80 0,0 0-16 0,0 0 0 0,0 0-352 16,0 0-80-16,0 0-16 0,6 9 0 0,-1 1 48 0,0 6 0 15,0-2 0-15,1 5 0 0,3 2 48 0,0 2 16 16,0 4 0-16,1 1 0 0,-1 2-16 0,0 3 0 15,-2-1 0-15,0 1 0 0,0 0-80 0,-3 0-16 16,0-1 0-16,0 0 0 0,0-7-16 0,0-1-16 16,-2-1 0-16,3-6 0 0,-1-5-48 0,1 0-16 15,-5-12 0-15,1 11 0 0,-1-11-176 0,4 7 128 16,-4-7-128-16,0 0 128 0,0 0 48 0,0 0 0 16,0 0 0-16,1-16 0 0,-2-4 64 0,0 0 16 0,-2-6 0 15,-1-2 0-15,-2-3-128 0,-1-4 0 16,-2-2-128-16,0-1 192 0,0-1-192 0,0-3 144 0,-1 1-144 15,1 1 128-15,1 0-128 0,3-2 192 0,1 0-192 16,3 2 192-16,1-4-192 0,3 6 0 0,-1 3-160 0,2 7 160 16,0 1 0-16,1 5 0 0,0 1-128 0,-1 3 128 15,0 4 0-15,-2 1 0 0,2 4 0 0,-4 9 0 16,0 0 0-16,0 0 0 0,0 0 0 0,0 0 0 16,0 0 0-16,10 8 0 0,-2 6 0 0,-2 5-144 15,-1 4 144-15,0 6 0 0,-3 6 0 0,1 1 0 16,2 1 0-16,-1 3 0 0,0 3 0 0,0 0 0 15,-2 7 0-15,2-1 0 0,-1-3 0 0,-1 0 0 16,1-6 0-16,-2 4 128 0,3 0-128 0,0-3 176 16,0-1-16-16,1-3 0 0,-3-5 0 0,3-1 0 15,2-5-160-15,-2-2 128 0,-2-4-128 0,1-3 128 0,0 1-128 16,1-1 128-16,2-2-128 0,-2-7 128 16,-5-8-128-16,0 0 0 0,6 6 144 0,-6-6-144 0,0 0 0 0,0 0 0 15,0 0 0-15,0-9 0 16,-3 0-320-16,1-1-96 0,-4-5-16 0,-1 1 0 15,1-3-2464-15,1 1-496 0,0-1-112 16</inkml:trace>
  <inkml:trace contextRef="#ctx0" brushRef="#br2" timeOffset="131678.98">25776 9980 17503 0,'1'-18'1552'0,"3"4"-1232"0,-2-2-320 0,1 2 0 0,-2 3 1056 0,3 1 160 16,-1 4 16-16,-2-3 16 0,0 1 320 0,0-1 64 15,-1 9 16-15,0 0 0 0,0 0-304 0,0 0-64 16,0 0-16-16,0 0 0 0,0 0-608 0,0 0-112 16,7 11-32-16,-3 4 0 0,-2 4-32 0,1 1-16 15,1 4 0-15,-2 6 0 0,1 0-16 0,0 1 0 16,0 2 0-16,1 4 0 0,0 5-16 0,-2-2-16 16,1 3 0-16,1 2 0 0,-1-3-64 0,1 2-16 15,-1-3 0-15,0 0 0 0,0-2-128 0,1 0-16 16,0-2-16-16,-1-5 0 0,0-1 16 0,1-1 16 15,0-3 0-15,-1 0 0 0,-1-7-80 0,0 0 0 0,1-1-128 16,-2-1 192-16,2-3-192 0,-2-2 128 0,-1-13-128 16,0 0 0-16,0 10 128 0,0-10-128 0,0 0 0 15,0 0 0-15,0 0 0 0,0 0 0 0,0 0 0 16,-1-10-160 0,-2-5-1184-16,-1-3-256 0,-1 0-32 0,0 0-16 15,0-2-1776-15,0 1-352 0</inkml:trace>
  <inkml:trace contextRef="#ctx0" brushRef="#br2" timeOffset="132385.95">25150 10365 22111 0,'-8'1'1968'0,"0"-1"-1584"16,8 0-384-16,0 0 0 0,0 0 416 0,0 0 0 15,0 0 0-15,0 0 0 0,0 0 176 0,0 0 48 16,0 0 0-16,0 0 0 0,0 0 192 0,0 0 32 16,0 0 16-16,14 0 0 0,0-2-176 0,1-2-16 15,2-1-16-15,0-4 0 0,3 0 48 0,0-4 16 16,1-2 0-16,6-3 0 0,4-2 32 0,0-2 0 15,3-6 0-15,5 2 0 0,2-6-80 0,3 4-16 16,3 1 0-16,-1-2 0 0,-2 1-144 0,1-2-16 0,-2 0-16 16,0 2 0-16,1-3-192 0,-3 4-48 0,1 0 0 0,-2 4 0 15,-2-1-128-15,-2 4-128 0,-6 2 144 0,-3 3-144 16,-4 3 128-16,-4 1-128 0,-5 3 0 0,-2 2 0 16,0 2 128-16,-12 4-128 0,0 0 0 0,0 0 0 15,0 0 0-15,0 0 0 0,-10 10 0 0,-2-1 0 16,-2 1 0-16,-7-1-128 0,-4 3 128 0,-2 0 0 15,-4 0 0-15,-1 3 0 0,-3 3 0 0,-5 1 0 16,1 1 0-16,-8 4 0 0,-2-2 0 0,-3 3 0 16,-4 3 0-16,-1-2 0 0,-2 3 0 0,1-5 0 15,5 0 0-15,6-3 0 0,1-1 0 0,7 0 0 16,2-3 0-16,4-1 192 0,2 2-48 0,7-5-16 0,4-5-128 16,2-2 0-16,1 0 144 0,7-3-144 15,10-3 128-15,0 0-128 0,0 0 128 0,0 0-128 0,4-12 0 0,5 2 144 16,5-4-144-16,4 0 0 0,2-2 144 0,4-3-144 15,2-2 0-15,4 1 144 0,-1-5-144 16,5 2 0-16,2-3 0 0,4 1 128 0,2 2-128 0,1 3 128 16,1-2-128-16,-4 3 128 0,-2 1-128 0,-2 3 160 15,-5 0-160-15,-1 3 160 0,-4 2-160 0,-5 0 0 16,-6 2 0-16,-1 2 0 0,-1 5 0 0,-13 1 0 16,0 0 128-16,0 0-128 0,7 7 0 0,-7-7 0 15,0 10 0-15,-2 3 0 0,-6 2 128 0,-1 1-128 16,-2 0 0-16,-3 1 128 0,-5-5-128 0,0 0 0 15,1-3 0-15,1 0 128 0,1-2-320 0,3 0-64 16,0-7 0-16,6-6-16 16,7 6-2000-16,0-10-400 0,6-6-80 0,4-5-13888 0</inkml:trace>
  <inkml:trace contextRef="#ctx0" brushRef="#br2" timeOffset="132853.44">26619 9281 21999 0,'0'0'960'0,"0"0"224"0,9-8-944 0,-2 3-240 0,1 2 0 0,-8 3 0 0,9-3 736 0,-9 3 96 15,7-7 32-15,-7 7 0 16,0 0 48-16,0 0 16 0,0 0 0 0,0 0 0 0,0 0-80 0,7 12-16 16,-1-3 0-16,-3 3 0 0,-3 2-64 0,-2 0-32 15,0 3 0-15,-2 3 0 0,-1 2-16 0,0 3 0 16,-3 6 0-16,1 3 0 0,-1 2-112 0,-1 7-32 16,-1 6 0-16,0 6 0 0,-1 6-96 0,1 3-32 15,-2 4 0-15,-1 2 0 0,-1 3-16 0,0 3-16 16,-1 5 0-16,-1-3 0 0,2-2-48 0,-3 0-16 15,-4-2 0-15,1-2 0 0,0-2-16 0,1-4 0 16,-1-2 0-16,3-2 0 0,0-2 0 0,2-4 0 0,-4-3 0 16,0-1 0-16,0-6-80 0,1 0 0 0,1-5-16 0,1 1 0 15,1-2-80-15,1-2-16 0,-4-1 0 0,4-2 0 16,1-2-144-16,2-8 0 0,-1 1 0 0,2-6 0 16,2-1 0-16,5-6 0 0,-2-7 0 0,5-6 0 15,0 0 0-15,0 0-272 0,0 0 64 0,-4-9 16 31,2-4-1152-31,4-3-208 0,-1-3-48 0,3-2-16 16,1 0-944-16,1-2-192 0,1 0-48 0,0-2-12368 0</inkml:trace>
  <inkml:trace contextRef="#ctx0" brushRef="#br2" timeOffset="133262.06">27013 10348 30399 0,'0'0'1344'0,"-7"-3"288"0,7 3-1312 0,0 0-320 15,0 0 0-15,-7 5 0 0,0 1 640 0,7-6 48 16,-2 9 16-16,1 2 0 0,-1 3 192 0,0-1 64 15,0-3 0-15,1 7 0 0,-1 1-176 0,0 1-16 16,2 1-16-16,-1 3 0 0,0 5-112 0,0-3 0 16,-1 3-16-16,1-1 0 0,0 0-32 0,1 2 0 15,0-2 0-15,0 2 0 0,0-4-128 0,1 2-16 0,0-3-16 0,1-5 0 16,3 0-144-16,-2-4-32 0,1-2 0 0,0-4 0 16,5 0-16-16,2-4-16 15,3-4 0-15,4-1 0 0,1-1 32 0,3-2 0 0,2-5 0 0,1 1 0 16,2-3-128-16,2 1 0 0,2-2-128 0,-1 1 192 15,3-3-192-15,-1 0 0 0,-1-1 0 0,-3 3 0 16,0-3-224-16,0 1-32 0,0 0-16 0,-3-1 0 31,-2-1-1200-31,-4 0-256 0,1 0-32 0,1-1-16 0,-5 2-1744 16,-2-2-368-16</inkml:trace>
  <inkml:trace contextRef="#ctx0" brushRef="#br2" timeOffset="133517.07">27751 10179 28559 0,'0'0'1264'0,"-7"8"272"0,1 2-1232 0,1 7-304 0,0 3 0 0,1 9 0 0,2 3 2240 0,-2 5 384 16,-2 2 64-16,1 3 32 0,2 5-1232 0,-1 2-240 16,3 3-48-16,0 4-16 0,0 3-192 0,1-1-32 15,0 0-16-15,0-1 0 0,0-2-368 0,2-2-64 16,-1-6 0-16,3-1-16 0,0-3-144 0,1-1-32 15,-1 0 0-15,1-4 0 0,0-1-144 0,1-5-48 16,2-5 0-16,0-1 0 0,1-4-128 0,-2 0 0 0,2-5 0 16,-1-3 128-16,2-6-320 0,0-3-64 0,0-4 0 0,0-6-16 31,2-2-1776-31,1-7-368 0,-1-5-64 0,0-4-16592 0</inkml:trace>
  <inkml:trace contextRef="#ctx0" brushRef="#br2" timeOffset="136953.54">20583 597 9215 0,'0'0'816'15,"0"0"-656"-15,0 0-160 0,0 0 0 0,5-12 1264 0,-5 12 208 16,7-9 64-16,-7 9 0 0,0 0-432 0,6-10-80 16,-1 3 0-16,-5 7-16 0,0 0-464 0,5-12-96 15,-5 12 0-15,4-9-16 0,-1-2-208 0,-3 11-32 16,0-10-16-16,0 0 0 0,0-3-48 0,0 3-128 15,-2-2 192-15,1 6-64 0,0-4 64 0,-2 0 16 16,-2-1 0-16,0-1 0 0,-1 1 112 0,-2 0 32 16,-1-3 0-16,-9-8 0 0,-1 3-48 0,2 3-16 15,-1 2 0-15,-1 1 0 0,-2 2 96 0,0-3 0 16,-1 0 16-16,1 4 0 0,-2-4 48 0,-1-2 0 16,-4-1 0-16,-2-2 0 0,-1-1-176 0,-4 1-16 0,-2 2-16 15,-1-2 0-15,-1-1 0 0,1 1 0 0,1-2 0 0,-1 2 0 16,-2-3-48-16,0 2-16 0,1-1 0 0,17 10 0 15,-8 0-176-15,-3-2 0 0,-7 0 144 0,-2 3-144 16,-3-1 0-16,-1 0 0 0,-1 2 0 0,-40-6 128 16,12 2-128-16,5 2 0 0,1 0 0 0,2 6 128 15,-1 1-128-15,5 4 0 0,4 0 0 0,1 1 0 16,-2-1 0-16,-1-1 0 0,0-3 0 0,-4 4 0 16,-3 4 0-16,2 1 0 0,1 1 0 0,2 2 0 15,2-3 0-15,2 0 0 0,0 1 0 0,-2 1-128 16,-4 0 128-16,30 1 0 0,-6 0 0 0,-2 4 0 15,-3 1 0-15,-1 0 0 0,0 1 0 0,-2 2 0 0,-4 3 0 16,-44 18 0-16,13-5 0 0,11-2 0 0,8 0 0 16,7 0 0-16,3-1 0 0,3-6 128 0,0-4-128 0,-1-2 0 15,-3-1 0-15,-2 2 0 0,1 2 0 0,1 5 0 16,3 3 0-16,26-12 0 0,-5 4 0 16,-3 6 128-16,-3 2-128 0,-2-1 0 0,0 0 0 0,-1 5 0 15,-1 1 0-15,-35 28 128 0,14-10-128 0,6-6 0 16,4-1 0-16,3-2 0 0,4 1 0 0,2-1 0 15,1-1 0-15,4 3 0 0,4-3 0 0,1 1 0 16,2 1 0-16,1-3 0 0,1-1 0 0,6-1 0 16,2 3 128-16,3-2-128 0,1-1 0 0,3 1 144 15,2 1-144-15,3 3 0 0,0-2 128 0,2-1-128 16,3-5 0-16,0 3 0 0,2 3 0 0,2-2 0 16,2-2 128-16,3 0-128 0,3-1 0 0,-2 2 0 15,4-1 0-15,1 2 0 0,1 4 144 0,3-3-144 0,1-4 0 16,5 0 144-16,1-2-144 0,1-1 160 0,2 0-160 0,0 1 160 15,1-1-160-15,2 2 0 0,0 1 0 0,2-1 128 16,3 0-128-16,1 0 0 0,0 3 0 0,0-1 128 16,3-2-128-16,-1-5 0 0,2 1 144 0,0-6-144 15,1-2 0-15,1 1 144 0,1-1-144 0,2 1 0 16,2 0 160-16,2-3-160 0,1-4 128 0,1 1-128 16,3-4 128-16,-1-1-128 0,-3 0 0 0,2-1 128 15,2-2-128-15,0 3 0 0,1 0 0 0,3-4 128 16,2 1-128-16,3-6 192 0,1-2-192 0,-1 0 192 15,-2 0-64-15,1 1 0 0,-2-6 0 0,4 2 0 16,4 0 0-16,2-3-128 0,3-4 192 0,-1-3-64 16,-2 1-128-16,-2 1 0 0,0-2 0 0,2 4 128 15,3-3-128-15,1-1 0 0,1-4 144 0,1 1-144 0,-3-1 0 16,0-3 144-16,-2-1-144 0,2 0 0 0,0 0 128 0,1 0-128 16,-3 1 0-16,-3-2 0 0,-2-3 0 0,-1-4 0 15,-2 1 128-15,2-5-128 0,2-1 0 0,0 0 160 16,-1 1-160-16,-1-4 128 0,-2 0-128 0,-3 2 192 15,-1 0-192-15,0 1 192 0,0-4-16 0,-1-1 0 16,-3 1 0-16,-3-3 0 0,-1 1 32 0,-5-6 16 16,-4-3 0-16,-1-1 0 0,-1 2 0 0,-1 1 0 15,-3 3 0-15,-3-3 0 0,0-2-80 0,-3 1-16 16,0-1 0-16,-1 1 0 0,-2-6-128 0,-1 2 0 16,-2 5 0-16,-2 1 128 0,-2 1-128 0,-3-1 128 15,-1 2-128-15,-2-3 128 0,-1 1-128 0,-2-2 160 16,-3 1-160-16,-3 0 160 0,0 1-160 0,-2 0 0 0,0 2 144 0,-4-2-144 15,-3 3 0-15,-1 1 128 0,-4 4-128 16,-1-3 0-16,-2 1 0 0,-1 3 128 0,-5 0-128 0,-2 2 0 16,-3-2 0-16,10 16 0 0,-1-4 0 0,-5-3 0 15,-3 2 0-15,-5-2 128 0,-4 3-128 0,-3 2 0 16,-2 1 0-16,-37-16 0 0,11 5 0 0,4 4-128 16,2 0 128-16,0 2 0 0,-2-4 0 0,-6 2-128 15,-1 2 128-15,3 0 0 0,3 0 0 0,2 2 0 16,-4-4 0-16,0 5-128 0,-5-1 128 0,29 11 0 15,-7 3 0-15,-3-1 0 0,-4 1 0 0,-2-1-128 16,-1 1 128-16,-8-1 0 0,-6 1 0 0,-61-4-128 16,20 8 128-16,15 1 0 0,11 1-144 0,1 3 144 15,-2 0 0-15,2 3 0 0,-1 6 0 0,3-2 0 0,6 3-144 16,35-5 144-16,-10 4 0 0,-6 0 0 0,-6 5 0 0,-3 1-128 16,1 2 128-16,-1 2 0 0,-2 1 0 0,-63 18 0 15,18-4 0-15,16-2 0 0,9-3 0 0,10 1 0 16,7-6 0-16,2-1 0 0,0-4 0 0,0 1-128 15,0 0 128-15,5 3 0 0,2 5 0 0,28-10 0 16,-3 4-128-16,-5 2 128 0,-4 5 0 0,0 3 0 16,-3-3 0-16,1 4 0 0,-1 1 0 0,-40 31 0 15,16-11 0-15,12-7 0 0,8 0 0 0,6-4-128 16,1 1 128-16,8-3 0 0,4 2 0 0,4-1 0 16,1-1 0-16,4 2 0 0,2 0-160 0,2 1 160 15,0-1-128-15,7-3 128 0,0 4-128 0,5-2 128 16,2 1-128-16,3 3 128 0,1-2-128 0,3 2 128 0,1-7-128 0,2 4 128 15,1-3 0-15,6-2-160 0,2-1 160 16,3 1 0-16,2-1-128 0,0 0 128 0,2 0 0 0,2 1 0 16,1 4-144-16,4 0 144 0,0-2 0 0,5 0-144 15,1-5 144-15,4 1 0 0,2-1 0 0,2-2 0 16,3-1 0-16,1 0-128 0,0 1 128 0,4 0 0 16,3-1 0-16,3 0 0 0,3-2 0 0,5 2 0 15,3-3 0-15,-1-1 0 0,0-2 0 0,2-1 128 16,2-2-128-16,2-3 0 0,0-3-128 0,6-2 128 15,3 0 0-15,0-3 0 0,-2-1 0 0,1 1 0 16,2-4 0-16,4 3 0 0,3-4 0 0,-1 2 128 16,-2-5-128-16,2-1 0 0,-2-1 0 0,4 1 0 15,5 0 0-15,-2-6 0 0,-2-4 0 0,0 2 0 16,-2-4 0-16,4 0 0 0,3-5 0 0,-1 0 0 0,-2 0 0 16,-1-2 0-16,0-2 128 0,2-6-128 0,2-5 0 0,-1-3 144 15,-6-2-144-15,-1-1 0 0,0 1 128 0,2-2-128 16,1-2 0-16,-5-4 0 0,-2-1 128 0,-4 1-128 15,-2-1 144-15,0-2-144 0,-2-5 144 0,-2-4-144 16,-1-3 128-16,-4-4-128 0,-3 0 128 0,-4 1-128 16,-3-3 128-16,-2-2-128 0,0-4 160 0,-5-2-160 15,-3-3 192-15,-4 6-192 0,-4 0 384 0,-6 1-48 16,-5 0 0-16,-6 2 0 0,-4-3 64 0,-6 5 16 16,-6 2 0-16,-5 2 0 0,-4 2-96 0,-6 5-32 15,-4 1 0-15,-9 5 0 0,-6 7-288 0,-6 0 128 0,-6 1-128 0,16 15 0 31,-7 1-1056-31,-11 3-320 0,-12 2-64 0</inkml:trace>
  <inkml:trace contextRef="#ctx0" brushRef="#br2" timeOffset="141972.22">22711 11684 11967 0,'-16'9'1072'0,"0"-2"-864"0,-1-1-208 0,1 3 0 16,2-2 1344-16,0 5 208 0,-1-6 48 0,1 3 16 15,-1-2-864-15,1 1-176 0,1-1-48 0,2-3 0 0,-1 1 144 0,2 1 32 16,0-3 0-16,1 0 0 15,9-3-160-15,0 0-32 0,0 0 0 0,-6 8 0 0,6-8 80 16,0 0 16-16,0 0 0 0,0 0 0 0,0 0-112 0,0 0-32 16,12-4 0-16,5-3 0 0,-2-9 256 0,6-1 48 15,0-5 16-15,5-9 0 0,2-4-16 16,6-7 0-16,5-8 0 0,7-3 0 0,7-4-224 0,6-11-48 16,4-4-16-16,4-2 0 0,-1-3-96 0,4-3 0 15,-1-2-16-15,8-2 0 0,3-2-128 0,1 3-32 16,2 4 0-16,-2-2 0 0,-3-3-80 0,1-2 0 15,3 2-128-15,2 1 192 0,1-2-192 0,-5 0 0 16,-6 1 128-16,1 1-128 0,-5-2 0 0,1 3 128 16,3 2-128-16,-2 2 0 0,-4 1 0 0,-2 2 128 15,-3 1-128-15,0 1 0 0,0 1 0 0,3 3 0 0,2 1 0 0,0 5 0 16,-3 2 192-16,-3 3-64 0,-2-1-128 0,2 0 192 16,1 0-192-16,1 3 0 0,4 3 128 15,-1-3-128-15,1 1 0 0,-4-1 0 0,-1-1 0 0,0 1 0 16,1 2 0-16,-2-2 128 0,4 1-128 0,0 2 0 15,-2-1 0-15,-3 0 0 0,-4-1 0 0,-1 7 0 16,-1 4 128-16,1 0-128 0,0-1 176 0,-2 1-176 16,-2 1 0-16,-1 3 0 0,-5 2 0 0,-4-2-144 15,-4-1 144-15,-2 3 0 0,-5 0 128 0,0 2-128 16,-2 0 0-16,-1 2 0 0,-6 1 0 0,1 6 0 16,-2 1 0-16,-2 1 0 0,0 0 0 0,-2 6 0 15,-2 2 0-15,-2 1 0 0,-3-1 0 0,0 5 0 16,-2-2 0-16,-2 1 0 0,-1 2 0 0,-4-1 0 0,-1 6 0 15,-1-2 0-15,-3 3-144 0,4 5 144 16,-7-5 0-16,7 5-176 0,-9-5 176 0,-1 4-128 0,-2 2 128 0,1 4-208 16,-2-1 80-16,0 2 128 0,1 6-192 0,-1-2 192 15,0 2-192-15,-1 4 192 0,-1 0-128 0,-2 2 128 16,-2 4 0-16,-2 2 0 0,-2 1 0 0,0 3 0 16,-1 4-144-16,-5 4 144 0,-4 3 0 0,-4 4 0 15,-6-1-128-15,-6 9 128 0,-5 7 0 0,-2 7 0 16,-3 1-128-16,-1 7 128 0,-2 3 0 0,-4 4 0 15,-6 0 0-15,-5 7 0 0,-1-3 0 0,1 2 0 16,4-1 0-16,-1 3 0 0,-6 0 0 0,-3-1 0 16,-8 1 0-16,2 2 0 0,2 3 0 0,2-1 0 15,-3 0 0-15,-1 1 144 0,-2-3 16 0,3 3 0 16,5-1 0-16,3-2 0 0,4 0 0 0,1-3 0 0,-1-6 0 16,3 3 0-16,6-4-160 0,3 3 192 0,3 0-192 15,3-5 192-15,1-3-64 0,0-3 0 0,-1-2 0 0,0 0 0 16,-2 0-128-16,4 0 0 0,3-3 0 0,2-2 0 15,0 0 0-15,2-4 0 0,-4-1 0 0,1-4 0 16,-2-2 0-16,2 1 0 0,1-2 0 0,2-2 0 16,2 0 0-16,4-4 0 0,1 0 0 0,3-5 0 15,3 0 0-15,-1-4 0 0,-1-4 0 16,0-2 0-16,1 0 0 0,3-1 0 0,0-7 0 0,2 1 0 16,1-2 0-16,3-1 0 0,0-3 128 0,4-2-128 15,1-1 0-15,3-2 0 0,1-5 0 0,0 1 0 16,1-3 0-16,3 2 0 0,1-4 0 0,2 0 0 0,2 1 0 15,0-3 0-15,2-1 128 0,8-2-128 16,0 0 0-16,0 0 0 0,-7-3 0 0,7 3 0 16,0 0 0-16,-3-11 0 0,7 0 0 0,1-3 0 0,3-3 0 0,3-4 0 15,2-7 0-15,6-2 0 0,4-2 0 0,5-5 0 16,6-6 0-16,-1-1 0 0,7-6 0 0,4-3 0 16,6-3 0-16,4-8 0 0,4-1 0 0,3-3 0 15,2-2 0-15,7-5 0 0,6-5 0 0,4 0 0 16,4-7 0-16,3 3 0 0,-3-2 0 0,5-2 0 15,5-2 0-15,1-2 0 0,0-2 0 0,-2 3 0 16,-3 2 144-16,4-4-144 0,4-2 0 0,-1-1 0 16,-4 0 0-16,3-2 128 0,-2 1-128 0,6-2 0 15,1 1 0-15,-2-3 0 0,-5-1 0 0,0 4 128 16,-2 3-128-16,0 1 0 0,-1 3 128 0,-5 5-128 0,-3 3 128 16,-2 1-128-16,-2 3 176 0,1 1-48 0,2 3 0 0,-5 3 0 15,-4 2-128-15,-1 1 160 0,-1 6-160 0,2 1 160 16,1 1-160-16,-1 2 0 0,-3-3 0 0,-2 3 128 15,-4 3-128-15,-3 2 0 0,-2 0 0 0,-2 5 0 16,-1 4 0-16,-3 2 0 0,-4 5 0 0,-7 2 0 16,-6 2 0-16,-2 5 0 0,-7 2 0 0,-4 7 0 15,-4 2 0-15,-5 1 0 0,-2 6 0 0,-6 3 0 16,-6 8 0-16,0 0 0 0,0 0 0 0,0 0 0 16,-14 0 0-16,-2 4 0 0,-3 8 0 0,-6-1 0 15,-4 4 0-15,-5 7 0 0,-8 5 0 0,-5 4 0 16,-1 4-128-16,-8 3 128 0,-4 3 0 0,-5 7 0 15,0 4 0-15,-10 6 0 0,-7 3 0 0,-3 6 0 16,-2 2 0-16,1 4 0 0,-6 1 0 0,-2 7 0 16,-5 2 0-16,1 7 0 0,3 1 0 0,1 5 0 0,-6-4 0 0,3 9 0 15,-4 1 0-15,3 2 0 0,4 3 0 0,-2 2 0 16,-9-1 0-16,5 1 0 0,2-1 0 0,3-2 0 16,-1-5 0-16,0 4 0 0,-5-1 0 0,5-1 0 15,4-1 0-15,1 2 0 0,-6 1 0 0,1 1 0 16,0-7 0-16,3 1 0 0,3-1 0 0,0-1 0 15,0-4 0-15,2-3 0 0,5-6 0 0,5-5 0 16,5 0 0-16,6-5 0 0,1-3 176 0,3-3-48 16,4-4-128-16,1-5 192 0,2-3-192 0,7-4 128 15,1-3-128-15,2-3 0 0,4-3 0 0,5 0 128 16,-1-3-128-16,2-2 0 0,2-3 0 0,3 0 0 0,5-4 0 16,2-8 0-16,2-5 0 0,4-4 0 0,3-3 128 15,5-6-128-15,3-1 0 0,7-5 0 0,0 0 0 0,0 0 0 16,0 0 0-16,7-9 0 0,3-3 0 0,3-2 0 15,2-5 0-15,3-4 0 0,2-2 0 0,7-4 0 16,1-1 0-16,2-5 0 0,-1-5 0 0,6-1 0 16,2-3 0-16,5-2 0 15,3-6 0-15,5-5 0 0,5-6 0 0,3 1 0 0,4-5 0 0,3-3 0 16,-1-4 0-16,6-4 0 0,6-5 0 0,5-6 0 16,6-6 0-16,3 0 0 0,1 0 0 0,9-8 0 15,5-8 0-15,3-3 0 0,1-7 0 0,8-5 0 16,3-6 0-16,1 0 0 0,1 2 0 0,4-4 0 15,3 0 0-15,-2 2 0 0,0 6 0 0,-3 7 0 16,-5-1 0-16,-1 12 128 0,-2 5-128 0,-4 6 0 16,-10 1 0-16,-1 6 0 0,0 6 0 0,-3 1 0 0,-4 8 0 0,-7 1 0 15,-5 5 0-15,-2 1 0 0,-3 10 0 0,-3 2 0 16,-4 2 0-16,-6 6 0 0,-6 2 0 0,-7 4 0 16,-5 5 0-16,-4 2 0 0,-6 4 0 0,-1 6 0 15,-5 0 0-15,-2 3 0 0,-5 5 0 0,-4 6 0 16,-4-2 0-16,-2 4 0 0,-3 3 0 0,-10 6 0 15,0 0 0-15,0 0 0 0,0 0 0 0,0 0 0 16,0 0-128-16,-10 9 128 0,-1 0 0 0,-7 6 0 16,-5 2-128-16,-4 2 128 0,1 7 0 0,-10 6 0 15,-3 6 0-15,-8 7 0 0,-8-1 0 0,-10 7 0 16,-7 5 0-16,-6 5 0 0,-3 1 0 0,-6 8 0 16,-3 4 0-16,-9 9 0 0,-9 3 0 0,-3 7-128 0,6 3 128 15,-16 10 0-15,-11 6 0 0,0 7 0 0,-1 6 0 0,-6 6 0 16,-8 3 0-16,-1 5 0 0,-2-2 0 0,-2 7 0 15,5 3 0-15,2-2 0 0,3-2 0 0,7-2 0 16,3-4 0-16,9-5 0 0,6-7 0 0,3-7 0 16,8-1 0-16,12-8 0 0,8-6 0 0,5-6 0 15,4-4 0-15,2-3 0 0,5-5 0 0,6-2 0 16,7-7 128-16,5-6-128 0,6-7 0 0,5 0 144 16,4-6-144-16,7-3 0 0,3-4 0 0,7-7 0 15,-2-1 0-15,8-4 0 0,2-5 0 0,3-3 0 16,0-1-160-16,4-8 160 0,1-3 0 0,3-3-144 15,2-3 144-15,-1-12-128 0,0 0 128 0,0 0-128 16,0 0 128-16,15-5 0 0,0-3 0 0,2-8-128 0,0-5 128 16,3-10 0-16,1-9 0 0,7-6 0 0,4-3 0 15,6-11 0-15,4-3 0 0,7-9 0 0,4-1 0 16,7-10 0-16,5-9 0 0,3-7 0 0,5-2 0 0,5-6 0 16,9-6 0-16,6-4 0 0,3-9 0 15,9-1 0-15,-4-3 0 0,10-2 0 0,8-9 0 0,-1-3 0 16,-1-4 0-16,8-5 0 0,8 2 0 0,2-6 128 15,1-4-128-15,2 1 0 0,6 6 0 0,0 3 0 16,-5 0 0-16,0 9 128 0,0 6-128 0,-6 8 0 16,-7 6 0-16,-1 6 0 0,-3 12 0 0,-5 2 0 15,-9 2 0-15,1 9 0 0,1 4 0 0,-6 7 0 16,-8 3 0-16,-4 0 0 0,-4 5 0 0,-3 7 144 16,-4 1-144-16,-5 8 160 0,-8 4-160 0,-6 5 0 0,-10 3 0 15,-7 7-176-15,-10 5 176 0,-4 8 0 0,-7 1 0 0,-6 8 0 16,-6 3 0-16,-5 4-128 0,-7 8 128 15,0 0-128-15,-9 5 0 0,-6 2 0 0,-6 7 0 0,-8 8 0 16,-8 10-128-16,-7 3 0 0,-12 7-16 0,-10 8 0 16,-11 7 272-16,-3 9-160 0,-2 7 160 0,-11 4-128 15,-9 6 128-15,-6 6 0 0,-5 12-144 0,-5 4 144 16,-4 3 0-16,-4 6 0 0,-6 3 0 0,0 2 0 16,-4 2 0-16,-2 1 0 0,-2 3 0 0,-3 3 0 15,-3 1 0-15,1 0 0 0,2 0 0 0,1 0 128 16,-2 1-128-16,7-3 0 0,5 0 144 0,1-1-144 15,0-2 192-15,8 0-16 0,7-2-16 0,4-3 0 16,3-6-160-16,6-6 192 0,5-8-192 0,9 0 192 16,8-1-64-16,4-4-128 0,5-8 192 0,3-5-64 15,4-4 0-15,6-2-128 0,4-7 192 0,7-3-64 0,5-9-128 16,7-6 0-16,5-3 0 0,9-6 128 0,1-4-128 0,6-7 0 16,2-5 0-16,6-5 0 0,0-2 0 0,3-6 0 15,4-12 0-15,0 0 0 0,0 0 0 0,0 0 0 16,16-8 0-16,0-8 0 0,2-8 0 0,4-8 0 15,7-7 0-15,4-7 0 0,6-10 0 0,8-6 0 16,7-5 0-16,4-5 0 0,6-5 0 0,3-11 0 16,3-10 0-16,5 0 0 0,4-2 0 0,7-4 0 15,6-7 0-15,2-6 0 0,1-7 0 0,8-6 0 16,12-6 0-16,2-2 0 0,-1-5 0 0,9-3 128 16,7-3-128-16,3-1 0 0,-4 2 0 0,9 3 0 15,5 4 0-15,-7 8 0 0,-8 2 0 0,0 12 0 16,2 3 0-16,-4 8 0 0,-14 2 0 0,-2 9-176 0,-4 5 176 15,-5 7-128-15,-5 5 128 0,-8 8 0 0,-9 2 0 0,-5 8 0 16,-1 6 0-16,-9 3 0 0,-4 9 0 0,-10 6 0 16,-7 5 0-16,-8 5 0 0,-7 2 0 0,-4 7 0 15,-9 8 0-15,-4 1 0 0,-5 6 0 0,-8 4 0 16,0 0 0-16,0 0-160 0,-5 15 160 0,-6 4 0 16,-4 3-128-16,-5 6 128 0,-6 2 0 0,-8 10 0 15,-7 2 0-15,-7 7 0 0,-8 3 0 0,-3 9 0 16,-5 9 0-16,-5 5 0 0,-3 5 0 0,-12 2 0 15,-10 5 0-15,-1 9 0 0,-1 9 0 0,-9 3 0 16,-10 2 0-16,-4 5 0 0,-4 9 0 0,-8 1 0 16,-10 2 0-16,-1 11 0 0,-1 5 0 0,-7 1 0 15,-9-2 0-15,8 2 0 0,4 1 0 0,1 0 0 0,-2-4 0 16,6 0 0-16,12 0 0 0,1-6 0 0,3-2 144 0,13-4-16 16,6-6 0-16,8-6 0 0,4-1 16 0,8-8 0 15,10-7 0-15,10-4 0 0,9-9-144 0,8-10 192 16,6-6-192-16,7-6 192 0,7-9-192 15,3-5 0-15,7-5 0 0,6-5 0 0,6-4 0 0,6-5 0 16,2-6 0-16,2-2 0 0,5-4 0 0,2-4-144 16,-2-1 144-16,5-10-160 0,0-1 160 0,2-2-128 15,2-8 128-15,1-3-128 0,1-7 128 0,4-6 0 16,4-7-144-16,5-7 144 0,2-8 0 0,5-8 0 16,3-6 0-16,6-8 0 0,5-5 0 0,3-8 0 15,2-6 0-15,4-3 0 0,1-6 0 0,6-1 0 16,3-2 0-16,9-5 0 0,4-6 0 0,5-1 0 15,2 0 0-15,6-5 0 0,4-5 0 0,5-3 0 0,1-1 128 16,2-1-128-16,5-3 0 0,5-3 0 0,3-2 0 0,1-5 0 16,3-1 0-16,4-4 0 0,7-1 0 0,-1-3 0 15,-1-3 0-15,-1 10 0 0,1 3 0 0,-5 7 0 16,-3 1 0-16,-4 7 0 0,-3 10 0 0,-9 9 0 16,-10 8 0-16,-2 7 0 0,0 5 0 0,-7 6 0 15,-10 7 0-15,-7 6 0 0,-7 6 0 0,-7 5 0 16,-7 4 0-16,-4 6 0 0,-4 10 0 0,-7 0 0 15,-5 4 0-15,-6 6 0 0,-5 3 128 0,-6 3-128 16,-5 6 0-16,-3 3 0 0,-9 6 0 0,0 0 0 16,0 0 0-16,0 0 0 0,-11 6 0 0,-6 9 0 15,-4 3 0-15,-8 4 0 0,-3 2 0 0,-6 6 0 16,-6 6 0-16,-1 6 0 0,-5 6 0 0,-10 5 0 16,-8 6 0-16,-11 7 0 0,-10 8 0 0,-4 8 0 0,0 6 0 0,-10 6 0 15,-10 4 0-15,-2 6 0 0,-2 12 0 0,-5 0 0 16,-7 2 0-16,5 2 0 0,-1 2 0 0,-3 7 0 15,-5-3 0-15,1 2 0 0,3 0 0 0,-2 2 0 16,0-2 0-16,0 5 0 0,2-1 0 0,4 0 0 16,0-7 0-16,4-5 0 0,4 0 0 0,12-7 0 15,10-5 0-15,6-9 0 0,2-10 0 0,10-8 128 16,7-2-128-16,11-6 128 0,6-10-128 0,10-5 0 16,6-11 0-16,7-3 0 0,6-6 0 0,7-4 0 15,3-6 0-15,6-6 0 0,7-8 0 0,2-4 0 16,-1-10 0-16,11 0-176 0,5-4-160 0,3-10-48 0,5-7 0 15,5-10 0 1,7-4-1072-16,4-9-208 0,6-9-64 0,5-4-14736 0</inkml:trace>
  <inkml:trace contextRef="#ctx0" brushRef="#br3" timeOffset="150103.31">23454 10108 9215 0,'0'0'816'0,"0"0"-656"0,0 0-160 0,0 0 0 16,0 0 720-16,10 0 112 0,-10 0 32 0,0 0 0 16,0 0-192-16,0 0-32 0,0 0-16 0,0 0 0 15,0 0 144-15,0 0 16 0,0 0 16 0,0 0 0 0,0 0 32 16,0 0 16-16,0 0 0 0,0 0 0 0,0 0-80 0,0 0-32 15,0 0 0-15,0-11 0 0,0 2-176 0,-3-1-48 16,-2 2 0-16,0-2 0 0,1 1-144 0,-3-2-48 16,-2 2 0-16,0-3 0 0,-1 0-64 0,-2 1 0 15,-2-1-16-15,-1 0 0 0,-2-1 80 0,1 0 32 16,-3-3 0-16,0 2 0 0,0-1-96 0,0 1 0 16,-2-1-16-16,0 1 0 0,-4 2-64 0,4 2-16 15,-5-3 0-15,4 2 0 0,-4 0-32 0,1-3-128 16,-3 0 192-16,1 1-64 0,2 3-128 0,0-3 0 15,0 3 0-15,3-2 0 0,0 4 0 0,-1-3 192 16,2 0-192-16,-3 2 192 0,0 0-192 0,2 3 0 16,3-2 0-16,-2 1 128 0,-2 0-128 0,0-2 0 0,-1 3 0 15,0 1 0-15,-2-2 0 0,2 4 0 0,1 1 0 0,-1 0 0 16,-3-1 0-16,1 0 128 0,-1 0-128 0,0 0 128 16,3 0-128-16,1 3 0 0,0 0 0 0,-1 0-176 15,4 0 176-15,-3-2 0 0,-1 2 0 0,1 0 0 16,1 0 0-16,2 2 0 0,0-2 0 0,-2 2 0 15,-1 1 0-15,-1-1 0 0,-1 3 0 0,1-2 0 16,-1-2 0-16,0 0 0 0,-3 2 0 0,3 1 0 16,-3 1 0-16,3-1 0 0,3-2 0 0,-1 1 0 15,1 2 0-15,2 1 0 0,-1-1 0 0,1 3 0 16,0 1 0-16,1 0 0 0,-2 0 0 0,2-2 0 16,1 3 0-16,1-3 0 0,-1 3 0 0,0-2 128 15,-1 3-128-15,-3-2 0 0,1 2 128 0,0 3-128 16,1-4 0-16,1 3 128 0,1 0-128 0,-1-4 0 0,0 2 128 15,1 1-128-15,1-1 128 0,0 2-128 0,0-2 0 16,2-1 0-16,1 3 0 0,2 0 0 0,-1 0 0 0,1-1 0 16,-2 0 0-16,4-2 0 0,0 3 176 0,1 1-48 15,2-3 0-15,-1 2 0 0,2 2 16 0,-1-2 0 16,1-2 0-16,-1 2 0 0,2 1-144 0,0-1 192 16,0 2-192-16,-1-3 192 0,1 4-192 0,0-1 128 15,0 2-128-15,0-1 128 0,-1-2-128 0,3 3 128 16,-1-3-128-16,0 1 128 0,0 1 0 0,2 0 0 15,-1-4 0-15,1 1 0 0,-1 0 128 0,0-3 0 16,2 0 16-16,-3 1 0 0,2-2-32 0,1 4-16 16,1-13 0-16,-2 9 0 0,1 4-32 0,0-2-16 15,1-11 0-15,0 9 0 0,0-9-32 0,-2 13 0 0,1-6 0 0,1-7 0 16,0 0 32-16,0 0 0 0,0 0 0 0,0 0 0 16,0 0-32-16,0 0 0 0,-5 8 0 0,5-8 0 15,-6 5-144-15,6-5 160 0,0 0-160 0,0 0 160 16,-8 3-160-16,8-3 0 0,0 0 144 0,0 0-144 15,-7-2 0-15,7 2-128 0,-9 2 0 0,9-2 0 32,-9 0-2352-32,1 1-464 0</inkml:trace>
  <inkml:trace contextRef="#ctx0" brushRef="#br3" timeOffset="151505.44">20199 11204 11231 0,'0'0'496'0,"-3"-6"96"0,-2-5-464 0,-1 5-128 0,3-3 0 0,-1 0 0 0,0 4 880 0,4 5 144 16,-4-11 48-16,0 6 0 0,4 5-256 0,-5-8-48 15,5 8-16-15,0 0 0 0,-10-5-240 0,1 4-64 16,9 1 0-16,-10-2 0 0,-1 1-176 0,0 1-32 15,3 1-16-15,-3 1 0 0,0 0 144 0,0 1 16 16,-1-1 16-16,1 3 0 0,-2-1-48 0,-1 0-16 16,-3 0 0-16,1 2 0 0,-1 0 48 0,1 2 0 15,-1 1 0-15,2 0 0 0,0 2-112 0,-3 3-16 16,0-1 0-16,0 5 0 0,-1 2 0 0,0 0 0 16,0 0 0-16,0 2 0 0,1 1-16 0,-2 5-16 0,0 5 0 15,-1 2 0-15,1-2-32 0,-2 4 0 0,3 3 0 0,0 2 0 16,3 1 0-16,-1-2-16 0,5 1 0 0,-1 0 0 15,1-3 16-15,2-1 16 0,0 2 0 0,2 3 0 16,1-2-48-16,0 2-16 0,1 0 0 0,1-3 0 16,-1-2-144-16,-1 1 160 0,2 3-160 0,0-1 160 15,-1 2-32-15,2-1-128 0,-2-4 192 0,0 0-64 16,1 3 32-16,0-2 0 0,0 1 0 0,0-1 0 16,1-2-32-16,-2 0-128 0,1-2 192 0,2 4-64 15,2-1 0-15,1 1 0 0,0 2 0 0,1-3 0 16,1-1 0-16,0-2 0 0,2 1 0 0,2 0 0 15,-2-3 16-15,2-3 0 0,2 1 0 0,0 0 0 16,2-1-144-16,-1-1 192 0,1 3-192 0,0-1 192 0,0-3-64 0,2 2-128 16,-1-1 192-16,2-4-64 15,1 3 0-15,-1-2-128 0,-2 2 192 0,2-2-64 0,-1 3-128 0,2-4 192 16,-1-1-192-16,1 1 192 0,-1-1-64 0,0 3-128 16,-1-7 192-16,0 1-64 0,-1-3-128 0,-1-1 128 15,-1 1-128-15,0-4 128 0,-3-5-128 0,1 2 160 16,-1-4-160-16,1 2 160 0,-7-9-160 0,0 0 160 15,7 7-160-15,-7-7 160 0,0 0-160 0,0 0 128 16,10 9-128-16,-10-9 128 0,0 0-256 0,0 0-64 16,11 4-16-16,-11-4 0 15,0 0-1872-15,0 0-368 0,8 3-80 0,-8-3-16 0</inkml:trace>
  <inkml:trace contextRef="#ctx0" brushRef="#br3" timeOffset="153090.42">20168 14471 3679 0,'0'0'320'0,"0"0"-320"0,0 0 0 0,0 0 0 0,0 0 2416 0,0 0 400 16,0 0 96-16,11 1 16 0,-11-1-1680 0,10 0-336 16,-1 1-64-16,0 0-16 0,-9-1-64 15,10 0 0-15,-10 0-16 0,10-1 0 0,2 4-80 0,-12-3-16 16,13 1 0-16,-2 1 0 0,-1 4-64 0,2 1-16 15,-1 6 0-15,0-3 0 0,1-1-288 0,1 4-64 16,2 3-16-16,0-3 0 0,-1 1-48 0,3 1-16 16,-1 0 0-16,2 3 0 0,1 1-16 0,1 0 0 15,3 0 0-15,0 0 0 0,-1 0-128 0,-1 2 160 16,2 0-160-16,1 5 160 0,2-2-160 0,2 3 128 16,0-3-128-16,2 5 128 0,1-5 144 0,1 4 32 15,-1-4 0-15,5 6 0 0,2-2-16 0,3 2 0 0,-1-6 0 16,1 3 0-16,-2-3-80 0,2 0-16 0,0 2 0 0,1-4 0 15,1 5-32-15,0-4-16 0,2-4 0 0,3 4 0 16,4 2-16-16,3-2-128 0,1-4 192 0,-2-1-64 16,-2-1 112-16,2-2 16 0,1 0 0 0,2-2 0 15,-1-2-48-15,2 3 0 0,-3-2 0 0,-2-1 0 16,-1 1-32-16,-2-5-16 0,-4 2 0 0,1-2 0 16,1 0 32-16,2 3 16 0,-2-3 0 0,3 3 0 15,1-3-48-15,1 2-16 0,1-5 0 0,-5 0 0 16,-4-1-16-16,0 0 0 0,4-1 0 0,2-2 0 15,-2-4 0-15,4 3-128 0,5 1 192 0,-2-3-64 16,-2-2-128-16,-2 0 160 0,-5-2-160 0,0 2 160 16,-1-1-160-16,0 0 0 0,-2 1 144 0,1 1-144 0,1-3 128 15,-1 2-128-15,0 0 128 0,-2-4-128 0,2 0 192 16,-3 1-16-16,-6-1-16 0,1 0 0 0,0 0 32 16,0-4 16-16,2 2 0 0,0-1 0 0,-1 0-208 0,1 1 144 15,4-1-144-15,-4-1 128 0,-1-1-128 0,0 0 0 16,-1-1 0-16,-4-1 128 0,-5 4 0 0,-2 0 0 15,-2-2 0-15,1-1 0 0,-1 0 80 0,0 1 16 16,-1-1 0-16,-2 2 0 0,0-1 16 0,-2 1 0 16,-1 1 0-16,-2 0 0 0,-1 1 0 0,-1 3 0 15,-2-1 0-15,-1 1 0 0,-1 2 16 0,-1-2 16 16,-1 3 0-16,-8 5 0 0,5-11-80 0,-5 11 0 16,5-6-16-16,-5 6 0 0,0 0-32 0,0 0 0 15,-2-12 0-15,-1 6 0 0,3 6-144 0,0 0 0 16,0 0 0-16,-9-4 0 0,9 4-160 0,-9-4-112 0,9 4-32 15,-11 3 0 1,1-1-2576-16,1 2-528 0</inkml:trace>
  <inkml:trace contextRef="#ctx0" brushRef="#br3" timeOffset="158229.35">24434 1647 3679 0,'0'0'320'0,"0"0"-320"0,-8-5 0 0,8 5 0 15,-8-2 832-15,8 2 80 0,-9-1 32 0,9 1 0 16,-8-2-368-16,8 2-64 0,0 0 0 0,-9-3-16 16,9 3 32-16,-8-1 16 0,8 1 0 0,0 0 0 15,0 0 16-15,0 0 0 0,-9-4 0 0,9 4 0 16,-9-5-64-16,9 5-16 0,-9-4 0 0,9 4 0 16,-9-3-32-16,9 3 0 0,0 0 0 0,0 0 0 15,-9-2 32-15,9 2 0 0,0 0 0 0,0 0 0 16,0 0-32-16,0 0 0 0,0 0 0 0,0 0 0 15,0 0-192-15,0 0-32 0,0 0-16 0,0 0 0 0,0 0 80 16,0 0 16-16,11 1 0 0,0 2 0 0,2-3-48 0,2 2-16 16,2 1 0-16,2-1 0 15,2 1 80-15,3-2 0 0,1 2 16 0,3-1 0 0,5 2-128 0,0-1-16 16,1-3-16-16,3 1 0 0,0 3 96 0,1-3 32 16,-3 0 0-16,4-1 0 0,0-1-112 0,2 1-32 15,-1 0 0-15,5 3 0 0,-1-1-32 0,1 1 0 16,2-2 0-16,-4 0 0 0,-1 0-128 0,-4-1 0 15,0-2 0-15,-2-1 0 0,-1 2 0 0,-2 0 0 16,2 1 0-16,-1 0 192 0,0 0 48 0,2 0 16 16,0 1 0-16,-1 0 0 0,0-1 0 0,-4 0 16 15,-1 2 0-15,-3-1 0 0,-1-1-16 0,-2 1-16 16,-4-1 0-16,-1 0 0 0,-2 0-240 0,-2 1 176 16,1 1-176-16,-4-1 160 0,0 3-160 0,-12-4 192 0,10 4-192 0,-10-4 192 15,0 0-192-15,9 2 128 0,-9-2-128 0,0 0 128 16,0 0-128-16,0 0 192 0,0 0-192 0,0 0 192 15,0 0-192-15,0 0 192 0,0 0-192 0,0 10 192 16,0-10-64-16,0 0-128 0,-7 7 192 0,0-1-64 16,-3-1 48-16,-2-1 0 0,-2-2 0 0,-1 1 0 15,-3 0-176-15,-2-2 0 0,-6 0 144 0,-3 0-144 16,-3 2 144-16,-1-3-144 0,-4-4 192 0,-3 3-192 16,-3 0 192-16,-1 1-64 0,-1 1 0 0,1 0-128 15,1 0 208-15,-1 2-64 0,-5-1-16 0,-2-2 0 16,-1-1 0-16,0-3 0 0,1 2 0 0,3 1 0 15,4 2-128-15,3 1 0 0,3 1 0 0,2-2 128 16,4-2-128-16,4 2 0 0,4 2 0 0,1-2 0 0,4-1 0 16,3 0 0-16,3-1 0 0,4-1 0 15,-1 2 0-15,10 0 0 0,0 0 0 0,0 0 0 0,0 0 0 0,0 0 0 16,10-10-128-16,3 5 128 0,6-2 0 0,3 1-176 16,2 1 176-16,2 0-128 0,2-1 128 0,4 1 0 15,4 1-144-15,3-1 144 0,4 1 0 0,4 2 0 16,3-1-144-16,-2 2 144 0,2-3 0 0,-4-1 0 15,-3 2 0-15,0 1 0 0,-1-1 0 0,-1 2-128 16,-2 0 128-16,-1 1 0 0,-1 0 0 0,0 0 0 16,0 0 0-16,-4 1 0 0,-5-1 0 0,-4 1 0 15,-4 1 0-15,-2-1 0 0,-4-1 0 0,-4 2 0 16,-10-2 0-16,0 0 0 0,0 0 0 0,0 0 0 16,0 0 0-16,-10 9 0 0,-4-4 0 0,-4 2 0 15,-5-1 0-15,-2-2-160 0,-3 0 160 0,-2-2-128 0,-3-1 128 16,-2 3-128-16,0 0 128 0,-2 0 0 0,-1 1 0 15,-2 3 0-15,0-3 0 0,-4 1 0 0,-3 0 128 16,-2-3-128-16,-5-3 0 0,7 0 144 0,0 0-144 0,5 0 0 16,4 0 144-16,5 0-144 0,4 0 0 0,5 0 144 15,5 1-144-15,5-1 0 0,5 2 0 0,9-2 0 16,0 0 0-16,0 0 0 0,0 0 0 0,0 0 0 16,13-3 0-16,7-1-176 0,5-1 176 0,7 0-128 15,6 1-64-15,5 0 0 0,7-1 0 0,2 0 0 16,3 1-256-1,-2-5-64-15,-1 1-16 0,0-1 0 0,0 2-32 0,2 5 0 16,-1 1 0-16,2-1 0 0,1 2-1232 16,-4 0-256-16,13-1-64 0,-14-3-8256 0</inkml:trace>
  <inkml:trace contextRef="#ctx0" brushRef="#br3" timeOffset="164311.2">17006 7186 11967 0,'0'0'528'0,"-5"-9"112"0,1-1-512 0,1 1-128 0,-2 0 0 0,-1 0 0 15,1 0 320-15,0 2 48 0,-1 2 0 0,1-3 0 16,5 8 336-16,-9-6 80 0,1 1 16 0,8 5 0 16,-10-9-48-16,3 4-16 0,7 5 0 0,0 0 0 15,-11-5 32-15,11 5 0 0,0 0 0 0,0 0 0 16,-9-8 96-16,9 8 32 0,0 0 0 0,0 0 0 15,0 0 192-15,0 0 32 0,0 0 16 0,0 0 0 0,0 0-128 0,0 0-32 16,0 0 0-16,0 0 0 0,0 0-208 0,0 0-64 16,0 0 0-16,0 0 0 0,0 0-112 0,0 0-16 15,0 0-16-15,0 0 0 0,3 13-128 0,1-1-32 16,0 1 0-16,1 2 0 0,1 1-176 0,2 0-32 16,1 2-16-16,2 0 0 0,1 1-176 0,0-1 160 15,1-2-160-15,3 1 160 0,2-1-160 0,0 1 192 16,-3-5-192-16,4 6 192 0,2 5-192 0,3 0 192 15,-1-2-192-15,1 2 192 0,0-1-192 0,3-2 192 16,2 2-192-16,1 1 192 0,0 1-48 0,-1 0 0 16,-4 0 0-16,1 2 0 0,-2-2 48 0,3 3 16 15,1-3 0-15,0 0 0 0,-3 4-16 0,2-4 0 0,1 3 0 0,0-2 0 16,0 4-48-16,1-1-16 0,1 1 0 16,2 1 0-16,1 1-128 0,3 1 128 0,-1 0-128 15,0-4 128-15,-2 1-128 0,0 0 0 0,0-1 0 0,1 2 0 16,0 0 0-16,2-2 128 0,0 1-128 0,-1-2 0 15,1 1 192-15,1 4-32 0,-2 2-16 0,2-3 0 16,3-2-144-16,-2 0 0 0,-3-2 0 0,1 3 0 16,-2 1 0-16,0-1 128 0,2 2 0 0,1 0 0 15,1-2 0-15,0 3-128 0,-1-1 192 0,2 1-64 16,2 2 48-16,0-1 0 0,0 0 0 0,-1-2 0 16,-2 0-176-16,-1 0 0 0,-1 2 0 0,1 0 0 15,-2 0 0-15,2 1 0 0,-1-1 0 0,1-1 0 16,-2 1 0-16,2 0 0 0,4-3 0 0,-1 4 0 15,0-2 0-15,-2 1 0 0,0 2 0 0,-2-6 0 0,-1 1 0 16,1-1 0-16,-1-1 128 0,1 3-128 0,0 0 0 0,0 3 0 16,-1 0 0-16,-1 0 128 0,0-3-128 15,2-1 0-15,0-1 0 0,-2 3 0 0,3-1 0 0,-3 1 0 16,-1-1 128-16,-1 0-128 0,0 1 128 0,1-3-128 16,0 1 0-16,1 0 128 0,0 1 0 0,1 0-128 15,0-3 192-15,1 3-64 0,0 0-128 0,-1-2 0 16,-1-2 144-16,1 4-144 0,-1-1 128 0,0-2-128 15,-2 1 128-15,0 1-128 0,1-2 0 0,-1 0 0 16,0 2 0-16,-1-3 0 0,1 2 0 0,-1 2 0 16,0-2 0-16,1 1 0 0,0 1 0 0,0 0 0 15,0-2 0-15,-1 2 0 0,0 0 0 0,-2-1 0 16,0-1 0-16,-2 0 0 0,0 2 0 0,-1-2 0 0,0 0 0 16,2 1 128-16,0 1-128 0,-2-1 0 0,0-1 0 0,-1 2 0 15,1 1 0-15,0-4 0 0,1 1 0 0,0 0 128 16,2-2-128-16,0 1 0 0,0 0 0 0,1-1 128 15,-2 3-128-15,0-3 0 0,-3 2 0 0,4 1 0 16,-1-6 0-16,1 5 0 0,1 0 0 0,0-2 128 16,2 4-128-16,-2-2 0 0,1 1 0 0,1 1 0 15,1-2 0-15,2-2 0 0,-3 3 0 0,3 0 0 16,0 0 0-16,-1-1 0 0,-3 2 0 0,-1-1 0 16,0-3 0-16,0 1 0 0,2 1 0 0,4-2 0 15,-1 3 0-15,1-1 0 0,-2-3 0 0,4 5 0 16,0-3 0-16,2 0 0 0,-1 3 0 0,-2 1 0 15,-3-1 0-15,-1-2 0 0,-1 2 0 0,1 1 128 16,0-1-128-16,3 1 0 0,-2-1 0 0,2 0 0 16,-1-1 0-16,2 5 0 0,3-3 0 0,0 1 0 0,0 1 0 15,-1-2 0-15,2 0 0 0,-6 1 0 0,0 0 0 0,3 1 0 16,0-1 0-16,1 0 128 0,2-3-128 0,1 1 0 16,0 2 0-16,2 0 0 0,3 1 0 0,-3-1 0 15,1 1 0-15,-3 1 0 0,-2-2 0 0,-1 2 0 16,1-2 0-16,0 2 0 0,0 1 0 0,3-2 0 15,-1 3 0-15,1-1 0 0,2-1 0 0,-1 1 0 16,2 0 0-16,-3-1 0 0,-4 1 0 0,-2-1 0 16,0-2 0-16,0 3 0 0,0-1 0 0,1 1 0 15,1-1 0-15,1 4 0 0,0-1 0 0,1-1 0 0,1 2 0 16,1-2 0-16,-3-4 0 0,-1 1 0 16,-2 0 0-16,0 2 0 0,1-1 0 0,-1-1 0 0,2-1 0 0,2 3 0 15,0 1 0-15,1-1 0 0,2-1 0 0,1 1 0 16,-2 2 0-16,-1-1 0 0,-2-2 0 0,-3 1 0 15,-2 0 0-15,1-1 0 0,0 0 0 0,0 1 0 16,0 0 0-16,1 2 0 0,0 3 0 0,1-2 0 16,4-2 0-16,0 1 0 0,0 0 0 0,-2 0 128 15,-4-4-128-15,1 1 0 0,-4 2 0 0,2 0 0 16,-1 0 0-16,3 0 0 0,0 2 0 0,1-2 0 16,1-3 0-16,1 2 0 0,-2 3 0 0,1-3 0 15,2-1 0-15,-4 0 0 0,-2-2 0 0,1 2 0 16,-4 1 0-16,-1-3 0 0,0-2 0 0,-1 1 0 15,1 1 0-15,0 1 0 0,-2 0 0 0,-1 1 0 0,0-1 0 0,0 1 0 16,0-2 0-16,0 2 0 0,-3-4 0 0,2 2 0 16,1-1 0-16,-3-1 0 0,-2-2 0 0,1 3 0 15,-4-1 0-15,2-1 0 0,-4-1 0 0,0 2 0 16,-2-4 0-16,2 1 0 0,0 3 0 0,0-5 0 16,-1 2 0-16,1-4 0 0,0 3 0 0,0-4 0 15,0 2 0-15,-1-3 0 0,1-2 0 0,0 2 0 16,0 3 0-16,-2-6 0 0,1-2 0 0,-1 1 0 15,1 1 0-15,-1 0 0 0,-2-1 0 0,3 1 0 16,-2 1 0-16,2-1 0 0,-1 1 0 0,-1-2 0 16,-1 1 0-16,2 1 0 0,-1-1 0 0,0 2 0 15,-1-2 0-15,0-2 0 0,-2-2 0 0,2 2 0 16,0 0 0-16,-2 0 0 0,1-2 0 0,2-1 0 0,-1 3 0 16,0-1 0-16,1-2 0 0,1 3 0 0,-2-2 0 15,1-1 0-15,-1 1 0 0,0-2 0 0,0-3 0 16,-3 2 0-16,2 1 0 0,0-4 0 0,-2 1 0 0,-1 3 0 15,-3-5 0-15,2 3 0 0,1-5 0 0,0 2 0 16,-10-9 0-16,10 9 0 0,-10-9 0 0,10 12 0 16,-1-1 0-16,-9-11 0 0,9 8 0 0,-9-8 0 15,0 0 0-15,0 0 0 0,8 7 0 0,-8-7 0 16,0 0 0-16,0 0-128 0,0 0 128 0,0 0 0 16,0 0-128-16,-3-7 128 0,-3-3-128 0,-3-2 128 15,0-1-192-15,-2-1 64 0,-3-3 0 0,-2-1 0 16,0-1 128-16,-2 0-160 0,-4 1 160 0,3-4-160 15,-4 1 160-15,1-3 0 0,-4-1-144 0,1 2 144 16,-3-4 0-16,0 1 0 0,-1-2 0 0,-3 1 0 16,-5-3 0-16,-3-3 0 0,-1-3 0 0,-3 1 0 0,0 2 0 15,-1-2 0-15,2 2 0 0,0-5-176 0,1 0 176 0,-1 0-208 16,-2 0 80-16,-3 0 128 0,-4-4-176 0,-4-5 176 16,1 0-128-16,-2 0 128 0,1-2 0 0,1 2 0 15,2 2 0-15,0-5 176 0,-2-1-176 0,-2 0 0 16,-5-2 0-16,2-2 0 0,-2-2 0 0,0 0 0 15,3-2 128-15,3 1-128 0,1 2 0 0,-1-1 128 16,-6 1-128-16,0-1 0 0,-3-4 0 0,0 2 128 16,1 1-128-16,3-2 0 0,4 3 128 0,0 0-128 15,-3 1 0-15,-2-3 128 0,-5-2-128 0,2 3 0 16,0-2 144-16,4 0-144 0,3 0 128 0,0 2-128 16,1-2 128-16,-3 2-128 0,-3 1 128 0,1-4-128 15,-3-2 128-15,4 0-128 0,1 2 0 0,3 1 0 0,2-2 0 16,-3 2 128-16,-5-2-128 0,0 2 0 0,-3-2 0 0,1 1 0 15,0 2 0-15,3-2 0 0,2 0 0 0,-2 1 0 16,-4 2 0-16,-2-2 0 0,-2-1 0 0,0-4 0 16,2 2 0-16,3 1 0 0,3-2 0 0,-2 3-128 15,-2-4 128-15,-1 3 0 0,-2-6 0 0,-1 1 0 16,4 2 0-16,2-1 0 0,5 1 0 0,-2 3 128 16,-4-1-128-16,-1-2 0 0,-4-3 0 0,2 1 128 15,1 3-128-15,4 2 0 0,3 2 0 0,-1-2 0 16,-5 0 0-16,-2-3 0 0,0 3 0 0,-1-3 0 15,0-2 0-15,5 4 0 0,-1 0 0 0,-1 2-128 16,-3-4 128-16,0 3 0 0,1-5 0 0,0 5 0 16,1-3 0-16,1 3-128 0,1-1 128 0,-1-1 0 0,-4 3 0 15,3 1 0-15,-1-2 0 0,2 1-128 0,1-5 128 16,2 2 0-16,2 2 0 0,-3 0 0 0,-3-1 0 0,-2 5 0 16,1-2 0-16,0 0 0 0,2 2 0 0,3-2 0 15,0 4 0-15,-3 0 0 0,-1-1 0 0,-1 0 0 16,1 0 0-16,1 0 0 0,1 2 0 0,3 2 0 15,1-1 0-15,-3 1 0 0,-3-2 0 0,-2 1 0 16,3 0 0-16,1-1-128 0,2-2 128 0,2 3 0 16,2 0 0-16,0 1-128 0,-4 1 128 0,1-2 0 15,-3 2 0-15,3 0 0 0,5 0 0 0,-3 0 0 16,3 0 0-16,0 1 0 0,1 0 0 0,0 0 0 16,-3-2 0-16,3 3 0 0,0 2 0 0,3 2 0 15,2-3 0-15,4 0-128 0,0 4 128 0,3-4 0 0,3 2 0 16,-2-1 0-16,-3 0 0 0,0 3-160 0,3-2 160 0,2-1 0 15,2 0-160-15,2-1 160 0,1 1-128 0,2 3 128 16,0-2 0-16,1 0-128 0,0 2 128 0,2-1 0 16,2 4-128-16,0 4 128 0,-2-2-128 0,-1-2 128 15,-1 2-128-15,0 2 128 0,-1 0-128 0,0-1 128 16,1 0-144-16,2 2 144 0,2 2-160 0,0 3 160 16,-1 1-160-16,2-1 160 0,0 2-160 15,2 2 160-15,2-1-144 0,-1 3 144 0,1-3-128 0,1 5 128 16,1-4-160-16,0 4 160 0,-1 1-192 0,1-1 192 15,1 1-176-15,-1 4 176 0,1 1-160 0,0 0 160 16,3 0-144-16,2 2 144 0,-2 1-128 0,3-1 128 16,0 1-128-16,2 2 128 0,2 0-128 0,0 2 128 15,2 2 0-15,1 1 0 0,0-1 0 0,4 1-128 0,-2 2 128 16,6 6 0-16,0 0 0 0,0 0-128 0,0 0 128 16,0 0 0-16,0 0 0 0,0 0-128 0,0 0 128 0,11 2 0 15,1 2-144-15,0 4 144 0,2 1 0 0,3 2-176 16,1 3 176-16,3 2-128 0,3 4 128 0,2 1 0 15,1 3 0-15,2 2-128 0,1-3 128 0,2 6 0 16,-1 1 0-16,4 3 0 0,3 2 0 0,0 2 0 16,3 2 0-16,1 3 0 0,3-4 0 0,2 4 0 15,8 4 0-15,-1-3 0 0,-1 3 0 0,-2-3 0 16,1 5 0-16,0 2 0 0,2-4 0 0,-1 2 0 16,2-4 0-16,1 6 0 0,3 5 0 0,0-2 0 15,-2-1 0-15,-1 1 0 0,0 0 0 0,0 0 0 0,1 0 0 16,2 3 128-16,-1 2-128 0,3 1 0 0,3-2 128 15,-3-1-128-15,-4 2 0 0,1-1 0 0,-2 3 0 0,3-3 0 16,-2 1 0-16,3 3 0 0,2-1 0 0,-2 0 128 16,-2 1-128-16,-1-3 0 0,-2 3 0 0,3 0 0 15,0-4 0-15,1 2 0 0,2 1 0 0,0-2 128 16,2 3-128-16,-4 1 0 0,-1-1 0 0,0 0 0 16,1-3 0-16,-1 0 0 0,2 4 0 0,1-2 0 15,0-1 0-15,-1 2 0 0,-2-2 0 0,-1 1 0 16,0 1 0-16,1-1 0 0,-2 0 0 0,5 2 128 15,0-1-128-15,0 1 0 0,0-6 0 0,-3 2 0 16,-3 5 0-16,1-3 0 0,1-3 0 0,-1 2 0 16,0 0 0-16,1-3 128 0,3 0-128 0,-3-2 0 0,-1 1 0 15,-1-2 144-15,-3 1-144 0,1-1 0 16,0 1 176-16,2 0-176 0,-2-2 160 0,2 0-160 0,2 2 0 16,-1-2 0-16,-1 0 0 0,0 0 0 0,-2-1 0 15,2 0 0-15,-1 5 0 0,3-5 0 0,2 1 0 0,-2-3 0 16,-1 1 0-16,-4-2 0 0,-4-1 0 0,1 3 0 15,0-2 0-15,3-1 0 0,1 1 0 0,0 1 144 16,0-3-144-16,2 1 128 0,0 1-128 0,-4-4 0 16,-6 2 0-16,1 0-176 0,-1 2 176 0,0 2 0 15,2-3 0-15,0 4 0 0,0 1 0 0,2-1 0 16,-1 1 0-16,-1-4 0 0,-1-4 0 0,-4 3 0 16,-3-1 0-16,-1 1 128 0,3-2-128 0,-2 1 0 15,1 2 0-15,-2-2 0 0,0-1 144 0,0-3-144 0,0 3 192 16,0-3-192-16,-1-4 0 0,1 3 0 0,-1 0 0 15,-2-1 0-15,-5 1 0 0,2-2 0 0,1 0 0 16,0 1 0-16,1-1 0 0,1 2 0 16,0-4 0-16,2 0 0 0,0-1 0 0,0 3 0 0,0-1 0 0,0-3 0 15,-1-2 128-15,0 0-128 0,-2 2 0 0,-2 0 0 16,-1 1 144-16,-1-1-144 0,4-1 0 0,-1 0 144 16,2 1-144-16,0 1 0 0,1 1 144 0,1-2-144 15,1 0 0-15,0-1 0 0,3 2 0 0,-2-2 128 16,-1-3-128-16,-1 0 0 0,-1 4 0 0,-2-2 128 15,3 2-128-15,0 0 0 0,0-1 0 0,2 1 0 16,0 0 128-16,3 0-128 0,2 0 128 0,0-1-128 16,1 2 0-16,-3-2 0 0,-3-2 0 0,-1 1-192 15,-2 1 192-15,1 2 0 0,-1-2 0 0,3 2 0 0,-1-1 0 16,2 1 0-16,1 1 0 0,0-2 0 0,-1 0 0 16,1-1 0-16,1 1 0 0,-1 0 0 0,-6 2 0 15,0-2 0-15,-1-2 0 0,0 2 0 0,2-1 0 0,1-1 0 16,0 1 0-16,1 3 0 0,2 0 0 0,0 2 0 15,-3 0 0-15,1-3 128 0,-1-1-128 0,0 2 0 16,-2-1 0-16,1 0 0 0,-5-2 0 0,1 2 0 16,0 1 0-16,-3-2 0 0,3 1 0 0,0 0 176 15,-2 0-48-15,2-1 0 0,-1-3-128 0,0-2 160 16,2-1-160-16,-3 2 160 0,0-3-160 0,-1 2 128 16,1 1-128-16,-2-6 128 0,-4-1 0 0,-1 2-128 15,-2-1 192-15,0 2-64 0,-2-3-128 0,0 0 0 16,0 0 0-16,-1-3 0 0,-2-1 0 0,-1 0 128 0,1-1-128 0,-5-1 128 15,1-1 0-15,-1-2-128 0,-1-1 192 16,-2-3-64-16,1-2-128 0,-9-9 192 0,6 9-192 0,-6-9 192 16,0 0-192-16,0 0 0 0,0 0 0 0,0 0 128 31,-6-9-784-31,-5-9-176 0,-5-3-16 0,-2-11-12656 0,-5-7-2512 0</inkml:trace>
  <inkml:trace contextRef="#ctx0" brushRef="#br3" timeOffset="167018.76">22701 11541 6623 0,'5'-12'288'0,"-5"12"64"0,4-7-352 0,-2-1 0 0,2-3 0 0,0-2 0 15,-1 5 736-15,-2-2 80 0,0 2 16 0,2-3 0 16,-1 1 256-16,1-2 48 0,-1 2 16 0,0 1 0 16,-1-1 0-16,0 3 0 0,-1 7 0 0,1-11 0 0,-1 11-32 0,0 0 0 15,-2-6 0-15,2 6 0 0,-8 0-352 0,-1 1-80 16,-1 3-16-16,-1 5 0 0,-2 1-256 0,-2 8-48 15,-3 9-16-15,-4-4 0 0,-3 1-48 0,-3 2-16 16,-5 4 0-16,-4-1 0 0,-4 4 64 16,-2 2 16-16,-1 4 0 0,-3 1 0 0,1 3 0 0,1 1 0 15,1 3 0-15,-3 1 0 0,-3 0-64 0,1 4-16 16,-5 1 0-16,-3 1 0 0,-1 2-160 0,2 3-128 16,0-1 192-16,2 1-192 0,4 3 160 0,-3-4-160 15,0-2 128-15,0-1-128 0,1-2 128 0,-1 1-128 16,0 0 128-16,1 1-128 0,0 0 240 0,1-1-48 15,3 1 0-15,-2-2 0 0,-2 1 16 0,0-3 0 0,-1-2 0 16,0 1 0-16,0 2-208 0,3-3 144 0,3 1-144 16,0 1 128-16,-1 1-128 0,1 1 0 0,3-3 0 0,-3-3 128 15,-3 0-128-15,0 3 160 0,1-3-160 0,-1 1 160 16,1 1 32-16,0 1 0 0,1 0 0 0,2-1 0 16,2 1 16-16,-1-5 16 0,0 1 0 0,-4 3 0 15,2-2-64-15,0 1-16 0,3-1 0 0,-1-5 0 16,3 4-144-16,2-3 192 0,-1 3-192 0,4-5 192 15,1-2-192-15,2 1 160 0,0 4-160 0,-1-4 160 16,0 1-160-16,1 3 0 0,1-3 0 0,-1 0 0 16,0-1 0-16,2-1 0 0,1-1 0 0,1-1 0 15,1-1 0-15,-1 1 0 0,2 1 0 0,0 2 0 16,0 0 0-16,1-1 0 0,3-1 0 0,0-1 0 16,-2-1 0-16,1 0 0 0,1-3 0 0,2 1 0 0,-3 2 0 15,2-4 0-15,-3-4 0 0,4 2 0 16,-1-4 0-16,1 3 0 0,2-4 128 0,-3 3-128 0,1-1 0 0,1 2 0 15,-2 0 0-15,1-2 0 0,3 1 0 0,-3-3 128 16,1 3-128-16,0-3 0 0,2 1 0 0,2-2 0 16,-2 2 0-16,2-1 0 0,0-1 0 0,0 1 0 15,-2 0 0-15,-2-2 0 0,1-1 0 0,0 3 0 16,-2-2 128-16,-1 1-128 0,-2 0 0 0,2-2 0 16,1 2 0-16,3 1 0 0,-1-4 0 0,-1 0 0 15,0 1 0-15,1 2 0 0,-3-4 0 0,2 1 0 16,0 0 0-16,-1 1 0 0,-1 1 0 0,3-2 0 15,1 1 0-15,0-2 0 0,0 1 0 0,1-4 0 0,-1 0 0 16,0-1 0-16,0-2 0 0,1 3 0 0,-4-4 0 0,6-3 0 16,3 3 0-16,2-5 0 0,-1 3 0 0,3-6 0 15,3-3 0-15,6-2 0 0,0 0 0 0,0 0 0 16,0 0-192-16,0 0 192 0,0 0-160 0,4-10 160 16,1 0-144-16,4 1 144 0,-2-4-128 0,5 1 128 15,0-1-128-15,5-4 128 0,1 1-128 0,0-3 128 16,1-5 0-16,2-1-128 0,-2 0 128 0,3-4 0 15,5 0 0-15,1-2-128 0,-2-3 128 0,5-6 0 16,2 1 0-16,1-3 0 0,0-5 0 0,7 3-128 16,2-7 128-16,6-1 0 0,0-3-144 0,2-1 144 15,-1-5 0-15,2-1 0 0,5-2 0 0,0 2 0 16,2-6 0-16,2 1 0 0,1-3 0 0,-1-2 0 16,1-5 0-16,3 2 0 0,2-1 0 0,2-3 0 0,-2 2 0 15,5-3 0-15,1-2 0 0,1 0 0 16,-3-1 0-16,0 1 0 0,2 3-144 0,2-4 144 15,1 1 0-15,0 1 0 0,-1 5 0 0,0-1 144 0,-1-3-144 0,2 0-192 16,5 1 32-16,0-1 16 0,1 0 144 16,-1-2 0-16,-4 2 0 0,2-4 0 0,2 2-240 0,2-1-64 15,0 5-16-15,-5-3 0 0,-5 1 64 0,-3-1 16 16,-2 4 0-16,-2 2 0 0,1 0 112 0,-3 4 128 16,-3 4-208-16,-5 1 80 0,-2 6 128 0,-5-1 0 15,-3 3 0-15,-1 2 0 0,-4 2 0 0,3 2-128 16,-1 1 128-16,-1 4 0 0,1 2 0 0,-4 3 0 15,0-3 0-15,-4 7-128 0,0 0 128 0,-5 2 0 16,-5 2 0-16,-3-2 0 0,2 1 0 0,-2 4 0 16,-4 5 0-16,-1-2 0 0,-1 1 0 0,-2-1 0 15,-3 6 0-15,-2 3 0 0,-3 1 0 0,-1 3 0 0,-1 2 0 0,-2 6 0 16,-4-3 0-16,2 10 0 0,-4-5 0 0,4 5 128 16,0 0-128-16,-11 2 0 0,-3 2 0 0,-1 4 128 15,-2 2-128-15,-2 6 0 0,0 3 0 0,-4 6 0 16,-3-3 0-16,-5 8 0 0,-1-1 0 0,-6 5 0 15,-3 2 0-15,-3 2 0 0,-6 5 0 0,-2 2 0 16,-2 7 128-16,-1 1 0 0,-2 3 0 0,-7 6 0 16,-4 3-128-16,-6 4 0 0,-1 1 0 0,1 0 0 15,-1-1 160-15,-2 3-32 0,-4 1-128 0,-1 5 192 16,-3 2 0-16,1-2-16 0,1 2 0 0,-1 1 0 16,0 4-48-16,-1 2 0 0,-1-5 0 0,-1 3 0 15,1 1-128-15,-1 1 0 0,2 2 144 0,-2 1-144 16,-2 1 0-16,0 0 144 0,1-1-144 0,0 1 0 0,1-4 0 15,-1 0 0-15,0-7 0 0,3 3 0 0,1 0 0 16,4 0 0-16,4-2 0 0,-1-3 0 0,1-2 176 0,2 0-32 16,3-4 0-16,4-2 0 0,3-4-144 0,2 0 0 15,1 1 0-15,1-5-176 0,1-1 176 0,1-3 0 16,5-4 0-16,2 0-128 0,3-4 128 0,1 1 0 16,2-4 0-16,3 2 128 0,3-4-128 0,0 1 0 15,0 1 0-15,3-6 0 0,1-2 0 0,5-3 128 16,-1-2-128-16,4-2 0 0,5-7 0 0,1 0 0 15,2-5 0-15,4-1 128 0,4-1-128 0,2-4 0 16,2-3 0-16,0 1 0 0,3-6 0 0,4-6 0 16,0 0 0-16,0 0 0 0,0 0 0 0,0 0 0 0,0 0 0 0,0 0 0 15,0 0 0-15,13-1 0 0,-1-3 0 16,2-6 0-16,3 1 0 0,3-5 0 0,3-3 0 16,5-4-128-16,1-3 128 0,5-6 0 0,2-3 0 0,3-5 0 15,2-1 0-15,2-7 0 0,9-4 0 0,3-3 0 16,2-4 0-16,7-3 0 0,5-5 0 0,2-1 0 15,-1-4 0-15,5-6 0 0,5-3 0 0,5 3 0 16,5-2 0-16,-1 2 0 0,-1-3 0 0,1-5-128 16,2 0 128-16,6 3 0 0,3-3 0 0,1-1 0 15,-5-3 0-15,5-3 0 0,3-4 0 0,0-1 0 16,-1-3 0-16,1-1 0 0,-1-2 0 0,4-2-128 16,0-3 128-16,-2 3 0 0,-7-4 0 0,3-3 0 15,0 3 128-15,1 1-128 0,-4 4 128 0,-3 7-128 16,-4-1 0-16,-2 7 128 0,-2 2-128 0,-2 7 0 15,-3 1 0-15,-3 6 144 0,-7 2-144 0,-2 4 0 0,-1 5 128 16,-3 4-128-16,-4 6 0 0,-5 3 0 0,-5 2 0 0,-5 6 0 16,-10 3-128-16,-5 3 128 0,-5 4-224 0,-6 6 48 15,-4 4 16-15,-4 5 0 0,-6 5 16 0,-2 3 0 16,-5 9 0-16,0 0 0 0,0 0-16 0,-12 2 0 16,-4 5 0-16,-4 5 0 0,-4 6-32 0,-7 8-16 15,-6 3 0-15,-5 4 0 0,-6 1 208 0,-8 6-192 16,-4 4 192-16,1 3-192 0,-2 5 192 0,-4 3 0 15,-4 1 0-15,-3 6 0 0,-4 0 176 0,-2 5-176 16,-2 1 160-16,-3 6-160 0,-2 3 208 0,-4 5-48 16,-6-3-16-16,-2 4 0 0,1 5 64 0,-6 4 16 15,-5 3 0-15,-1 4 0 0,-6 3-16 0,-1 7 0 16,1 4 0-16,-4 8 0 0,-6 1-64 0,0 3-16 0,-3 2 0 0,-2-1 0 16,-3-2 0-16,4 2 0 0,2 1 0 0,0-1 0 15,-2-2 96-15,4 1 16 0,5-4 0 0,3-4 0 16,1 0-48-16,8-7 0 0,6-2 0 0,7-1 0 15,5-4-48-15,4-8-16 0,5-2 0 0,8-4 0 16,8-2-128-16,6-2 0 0,5-7 0 0,10-1 0 31,8-4-1472-31,8-8-160 0,7-1-32 0</inkml:trace>
  <inkml:trace contextRef="#ctx0" brushRef="#br3" timeOffset="172818.77">1194 4611 19919 0,'0'0'880'0,"-7"10"192"0,1 3-864 0,2-3-208 15,2 5 0-15,-5 13 0 0,-2 1 0 0,4-2 0 16,-1 5-192-16,-1 6 192 0,0 4 0 0,-1 7 256 16,1 6-32-16,-2 1 0 0,0 5 272 0,0 4 48 0,0 4 16 0,-1-1 0 15,0 1-160-15,-2-4-16 0,1 1-16 0,-4 20 0 16,3-21 160-16,6-23 48 0,-2-5 0 0,0-5 0 0,1-7 624 0,0-2 128 15,1-7 16-15,1-2 16 16,1 0-176-16,2-7-32 0,2-7-16 0,0 0 0 0,0 0-16 0,-3-17 0 16,1-6 0-16,0-6 0 0,2-1-480 15,2-10-80-15,0-3-32 0,-1 10 0 0,1-5-336 0,-1-28-192 16,-1 3 192-16,0-3-192 0,0 0 128 0,3-4-128 16,-1 2 0-16,3-1 0 0,5 0 0 0,3 2 0 15,2 6 0-15,3 1 0 0,4 4 0 0,1 9 0 16,1 3-128-16,1 8 128 0,3 4-176 0,-1 6 176 15,-3 4-192-15,1 3 192 0,1 4-144 0,-2 5 144 16,0 5 0-16,-1 7-144 0,-1 4 144 0,-2 6-160 16,-2 4 160-16,-2 6-160 0,-2 6 32 0,-4 5 0 0,-5 5 0 15,-3 2 0-15,-5-2 128 0,-1-8-192 16,-2 2 192-16,-5 15-192 0,-7-1 192 0,-3-6 0 0,1 0 0 0,0-6-128 16,-2-5 128-16,-1-3 0 15,-2 3 0-15,-2-5 128 0,-2 0 0 0,-2-2 0 0,0-3 0 0,1 0 0 16,-1-2 0-16,1-6 0 15,4-1 0-15,0-2 0 0,2-2-128 0,4-1 128 16,3-1-128-16,6 2 128 0,2 0-128 0,9-6 0 0,0 8 0 0,5 5 0 16,3 0-160-16,4 1 160 15,1 4-192-15,4-1 192 0,0 1-144 0,4 1 144 0,2 0 0 0,1 2-144 16,0 3 144-16,-8-6 0 0,2 2 0 16,10 10 0-16,-4-3 0 0,-2-3 0 0,-3-2 0 15,-2-3 0-15,-6-1-320 0,-1-2 0 0,0 0 16 0,-1-2 0 31,-1-4-1904-31,-2-1-384 0,-6-9-80 0</inkml:trace>
  <inkml:trace contextRef="#ctx0" brushRef="#br3" timeOffset="173146.09">1574 5539 27647 0,'0'0'2448'0,"0"0"-1952"15,0 0-496-15,0 0 0 0,5 12 688 0,0-4 32 16,1 0 16-16,-6-8 0 0,9-4 272 0,4-4 48 16,-1-1 16-16,4-3 0 0,-1-6-272 0,3-1-48 15,1-2-16-15,0-1 0 0,0-5-480 0,-2 4-80 16,-2-4-32-16,-4 3 0 0,-1 1-144 0,-2-1 128 16,-2 0-128-16,-3 5 128 0,-2 0 16 0,-2 2 0 15,-2 1 0-15,-4 4 0 0,-1 3 304 0,-1 4 64 16,0 2 16-16,-2 8 0 0,-3 0-208 0,-4 7-32 15,-2 2-16-15,-2 8 0 0,1 2-144 0,-2 5-128 16,-1 2 192-16,1 4-192 0,1 6 176 0,2 0-176 16,4-2 160-16,5 2-160 0,1 1 0 0,5-4 0 0,3-4 0 15,5-1 0 1,3-1-576-16,6-4-224 0,2-4-32 0,4-2-10992 16,2-2-2192-16</inkml:trace>
  <inkml:trace contextRef="#ctx0" brushRef="#br3" timeOffset="173539.6">2650 5277 13071 0,'0'0'576'0,"0"-10"128"0,0 3-576 0,-2-2-128 16,-2 3 0-16,-4-3 0 0,1 2 1168 0,-5 1 208 16,0-1 32-16,-2 3 16 0,0 2-32 0,-3 2-16 15,-2 0 0-15,-1 3 0 0,-5 1-224 0,1 5-64 16,-1 0 0-16,-1 5 0 0,2 5-48 0,0 4-16 15,0 2 0-15,0-2 0 0,1 6-336 0,4 1-80 0,4 3-16 0,1 0 0 16,0 0-208-16,5 0-32 16,5-4-16-16,1-2 0 0,3-6-96 0,4 0-32 15,3-4 0-15,5-1 0 0,5-2-64 0,2-3-16 16,3-3 0-16,3-2 0 0,5-1-128 0,7-2 0 16,5-3-160-16,4-3 160 15,2-2-2704-15,1-1-448 0</inkml:trace>
  <inkml:trace contextRef="#ctx0" brushRef="#br3" timeOffset="174450.93">3367 5291 33279 0,'0'0'1472'0,"0"0"320"0,0 0-1440 0,0 0-352 0,-7-5 0 0,7 5 0 0,-13 4 0 0,1 3 0 15,1 1 0-15,-2 3 0 0,-1-2 0 0,3 4 0 16,-2 2 0-16,-1 3 128 0,-1-2-128 0,2 4 0 16,0 0 0-16,2 0 0 0,0 1 0 0,0-4 0 15,4-3 0-15,3 0 0 0,1-5 0 0,3-9 0 16,0 0 0-16,7 9 0 0,2-4 128 0,1-1 128 16,0-4 0-16,3-1 16 0,-2-3 0 0,2-1 0 0,-2-5 0 15,2 3 0-15,1-3-128 0,-1 2-16 16,-3 3-128-16,0-1 192 0,0 1-192 0,0 4 144 15,-10 1-144-15,12 1 128 0,-2 4 64 0,-1 4 0 16,0 1 0-16,0 3 0 0,-2 0-32 0,1-3 0 16,0 2 0-16,2 2 0 0,0-3-16 0,1-1 0 0,2-3 0 0,1 0 0 15,1-5 0-15,4-3 0 0,2-3 0 16,3-5 0-16,3 0 128 0,-1-2 32 0,0-2 0 16,-7 3 0-16,2-4-112 0,11-14-32 0,-5 1 0 0,-2 1 0 15,1 0-160-15,-3 3 192 0,-3-2-192 0,-2 2 192 16,0-4-192-16,-1 1 0 0,0-2 144 15,-2 1-144-15,-1-3 0 0,1 2 144 0,-2-3-144 0,2-3 0 16,1-3 144-16,-2 1-144 0,-3 1 0 0,0-2 144 16,-2-3-144-16,-1 2 0 0,-4-1 0 0,1 2 0 15,-1 0 0-15,-2 2-192 0,-1 2 0 0,1 2 16 16,-2 1-16-16,0 7 0 0,-2 2 0 0,1 5 0 16,0 2 192-16,0 1-192 0,-2 7 192 0,3 6-192 15,0 0 192-15,-9 5-208 0,0 5 80 0,-1 3 128 0,-1 8-240 0,-2 4 80 16,0 1 16-16,2 6 0 0,-3 1 144 0,2 5-160 15,0 5 160-15,0 2-160 0,1 2 160 0,3 2 0 16,6 7 0-16,-2-6-128 0,3-3 128 0,2-4 0 16,3-2 0-16,1-6-128 0,5-4 128 0,3-3 0 15,2-1 0-15,3-7 0 0,2-5 256 0,5-1-32 16,0-1 0-16,3-5 0 0,5-2-16 0,0-4 0 16,-2-4 0-16,2-6 0 0,1 2-48 0,-3-8-16 15,-1-3 0-15,0-2 0 0,1-2-16 0,-2-3-128 16,0-6 192-16,0-1-64 0,-1-1-128 0,1-1 128 15,1-5-128-15,-6 11 128 0,3-4-128 0,2-2 0 16,0-2 0-16,0-3 0 0,-2-4 0 0,1-4 0 0,0 1 0 16,-5-3 0-16,-2-1 0 0,0-5 0 0,-4 0 0 15,-3-2-176-15,-3-2 32 0,-2 5 0 16,-3 1 0-16,0 7 0 0,-3 2 16 0,1 6 0 16,-3 7 0-16,0 6 0 0,0 3 128 0,-2 6 0 0,-3 7 0 0,-1 3-128 15,-2 4 128-15,-4 6 0 16,-1 2 0-16,-2 9-128 0,-4 7 128 0,-1 7-128 0,-1 4 128 15,-2 4-128-15,-3 4 128 0,2 7 0 0,-3 7 0 0,-8 31 128 16,5-7-128-16,5-2 0 0,4-3 128 0,6-1-128 16,7-1 176-16,0-6-48 0,5-6 0 0,4-8 0 15,5-7 176-15,4-5 16 0,1-6 16 0,-2-12 0 16,3 3-48-16,2-3-16 0,3-2 0 0,1-3 0 16,1-3-32-16,2-2-16 0,-1-5 0 0,3 0 0 15,1-4-224-15,-3-1 0 0,1-2 0 0,0-3 0 16,0-4-1200-16,0-2-336 0,1 0-64 0,-1-1-15728 15</inkml:trace>
  <inkml:trace contextRef="#ctx0" brushRef="#br3" timeOffset="175256.86">6326 4796 7359 0,'-3'-10'656'0,"-1"1"-528"16,4-3-128-16,-2 0 0 0,2 2 3072 0,-1-3 592 16,0 4 112-16,0 2 32 0,1 7-1952 0,0 0-384 15,0 0-64-15,0 0-32 0,0 0-448 0,0 0-96 16,-7 14 0-16,1 6-16 0,-2 8-496 0,2 3-112 0,1 4-16 0,0 6 0 16,0 0 0-16,-2 3 0 0,0 3 0 15,-3 5 0-15,-1-1-16 0,-1-4-16 0,-2-1 0 0,1-4 0 16,2-7 48-16,2-4 16 0,2-7 0 15,1-2 0-15,1-7 352 0,0-4 80 0,5-11 16 0,0 0 0 16,0 0 96-16,0 0 0 16,11-15 16-16,3-5 0 0,3-3-48 0,1-6-16 0,1-4 0 0,1-2 0 15,0-3-464-15,2-3-112 0,-1-1-16 0,-1-2 0 16,-5 3-128-16,3-2 0 0,1 4 0 0,2 3 0 16,-2 6 0-16,3 2 0 0,0 6 0 0,2 3-176 0,0 4 176 15,1 2-192-15,-2 7 192 0,4-1-192 16,-3 3-1264-16,1 6-256 0,1 4-48 0,-1 0-14000 15</inkml:trace>
  <inkml:trace contextRef="#ctx0" brushRef="#br3" timeOffset="175562.17">7134 4824 25791 0,'-13'5'1152'0,"5"-1"224"0,1 0-1104 0,-2 6-272 15,-1 2 0-15,-1 4 0 0,0 5 592 0,-3 4 64 16,-1-2 16-16,-2 5 0 0,4-1-144 0,3 0-16 16,4-2-16-16,2-1 0 0,2-3-288 0,3-3-48 15,3-3-16-15,2-6 0 0,3-1 144 0,2 0 32 16,3-6 0-16,2 1 0 0,0-3 368 0,3-3 80 16,0-2 0-16,2-5 16 0,-1 1-224 0,-1-4-48 15,3-2-16-15,-3-2 0 0,-3-2-112 0,1 0-32 0,-5 2 0 0,-1-4 0 16,-5 0 128-16,-2-2 32 15,-2 2 0-15,-4 2 0 0,-2 2-64 0,-2 0-16 0,-5 2 0 16,-1 2 0-16,-2 0-240 0,-3 4-64 16,-1 2 0-16,1 3 0 0,-2 0-128 0,-1 2 0 0,0 2-192 0,-5 5 192 15,4-1-2208 1,4 1-320-16,1 2-64 0</inkml:trace>
  <inkml:trace contextRef="#ctx0" brushRef="#br3" timeOffset="175867.16">7726 4748 26719 0,'0'0'2368'0,"0"0"-1888"0,-6 9-480 0,-1-1 0 0,0 4 704 0,-4 0 64 16,2-1 0-16,-3 6 0 0,-2 1-416 0,-1-1-80 15,-2 4-16-15,3-2 0 0,-1 0 96 0,1 0 16 16,1 0 0-16,3 0 0 0,2-1-160 0,3-2-16 15,4 0-16-15,2-2 0 0,4-6-32 0,0 1 0 16,4-2 0-16,1-2 0 0,3-3 176 0,4-3 16 16,0-5 16-16,0-1 0 0,3-3 112 0,-1 1 32 0,0-5 0 15,1 0 0-15,0-1 64 0,-2-3 16 16,-3-1 0-16,-1 0 0 0,-5 0 0 0,0 3 16 16,-7-1 0-16,1-1 0 0,-4 0-128 0,-2-1-16 0,-2 0-16 15,-3 3 0-15,-3 2-288 0,-1 2-144 0,0 1 160 16,-1 3-160-16,-1-2 0 0,3 4-192 15,-2 2 16-15,1-1 0 16,2 4-2128-16,1-1-416 0,0 0-96 0</inkml:trace>
  <inkml:trace contextRef="#ctx0" brushRef="#br3" timeOffset="176074.26">8438 3924 31151 0,'0'0'1376'0,"-2"12"288"0,0-1-1328 0,-1 7-336 0,0 8 0 0,-3 2 0 0,0 6 0 0,-3 4 0 15,-1 5 0-15,0 2 0 0,0 6 272 0,-2 2 96 16,0 4 16-16,0 0 0 0,-3 4-16 0,1-2 0 16,0 2 0-16,1-1 0 15,4-2-2112-15,0-3-432 0,2-7-64 0,2-5-10496 0</inkml:trace>
  <inkml:trace contextRef="#ctx0" brushRef="#br3" timeOffset="176260.62">8128 4570 27647 0,'0'0'2448'0,"7"-1"-1952"15,2 1-496-15,4-1 0 0,3-1 432 0,3 1-16 16,3 0 0-16,2-2 0 0,3-3-144 0,2 0-16 15,0-1-16-15,3 0 0 0,1 3-240 0,1-1 0 0,1-2 0 0,-1 2-160 32,-1 0-2480-32,0-1-496 0</inkml:trace>
  <inkml:trace contextRef="#ctx0" brushRef="#br3" timeOffset="176521.94">8989 4466 9215 0,'7'-9'816'0,"-7"9"-656"0,4-8-160 0,-1 1 0 15,0 0 3808-15,-1 0 736 0,0 2 128 0,-2 5 48 16,-4-8-2640-16,0 3-528 0,-4 0-96 0,0 4-32 15,-4-1-528-15,-2 2-96 0,-2 2-32 0,-2 0 0 16,-1 6-96-16,0 1-32 0,-2 0 0 0,1 1 0 16,1 1-256-16,4-1-64 0,1 4-16 0,4-1 0 0,3-1-304 0,3 1 0 15,4 3 0-15,4 2 0 0,4-3 192 16,2 3-32-16,4 1 0 0,3 0 0 0,2-1 16 0,1 3 0 16,2-1 0-16,-1 1 0 0,-2-2 0 0,-1 2 0 15,0 1 0-15,-4-3 0 0,-3 0 256 0,-1 3 48 16,-3-3 16-16,-3 0 0 0,-4 0 208 0,-4 1 64 15,-4-1 0-15,-2-1 0 0,-5 0 48 0,-4-3 16 16,-3 3 0-16,-5-4 0 0,-3-1-336 0,-3-2-64 16,-3-3-16-16,1-1 0 0,-1 2-416 0,0-6 0 15,1-1 128-15,2-3-128 16,1-3-2448-16,0 1-528 0</inkml:trace>
  <inkml:trace contextRef="#ctx0" brushRef="#br3" timeOffset="177362.11">1393 7189 17615 0,'-11'-12'768'0,"4"8"192"0,-2-5-768 0,3 2-192 16,1-6 0-16,-3 0 0 0,2 1 1600 0,-2-4 272 0,3 0 64 15,0 2 16-15,1 5-352 0,-2 0-80 0,4 4-16 0,-2 1 0 16,4 4-736-16,0 0-128 0,-4 7-48 0,0 8 0 16,-1 3-320-16,1 6-64 0,0 8-16 0,1 3 0 15,-3 5-192-15,3 3 144 0,-1-1-144 0,0 9 128 16,0 1 0-16,2 1 0 0,2-1 0 0,2-5 0 0,2-1-128 15,1-8 192-15,1-5-192 0,8 4 192 16,-1-13-64-16,4-7 0 0,0-6 0 0,1-7 0 0,3-9 368 16,2-8 64-16,2-3 16 0,0-3 0 0,1-3-112 0,-3-7-16 15,0-3 0-15,-3 3 0 0,-1-2-256 0,-4 3-48 16,-2 1-16-16,-3 3 0 0,-4-1-128 0,1 6 128 16,-2 5-128-16,0 6 128 0,-5 8-128 0,0 0 0 15,0 0 0-15,9 9 0 0,-5 8 0 0,2 6-176 16,-1 1 176-16,-1 6-192 0,2 1 192 0,-2-7 0 15,2-1-144-15,3 12 144 0,2-2 0 0,-3-6 0 16,0-2 0-16,3-5 0 0,3-9 0 0,3-2 0 16,-4-8 0-16,2-2 0 0,3-3 128 0,2-9 80 15,2-7 32-15,1-5 0 0,-1-6 128 0,1-4 16 0,0-7 16 16,-1 1 0-16,-1-4-176 0,-3-2-32 16,-3 5-16-16,-4-1 0 0,-6 3-176 0,-3 1 128 15,-2-1-128-15,0 4 128 0,0 3-128 0,0 5 0 16,0 7 0-16,3 1-176 15,1 4-528-15,-1 5-96 0,0 3-32 0,-3 8 0 16,0 0-2512-16,0 0-512 0,9 1-112 0</inkml:trace>
  <inkml:trace contextRef="#ctx0" brushRef="#br3" timeOffset="177556.11">2579 7073 4607 0,'0'0'400'0,"0"0"-400"0,0 0 0 0,-2 13 0 0,2 4 5888 16,0 2 1088-16,-2 2 208 0,0 3 48 16,-3 3-4688-16,-3-1-944 0,-1 2-192 0,0 7-48 0,0 0-336 0,-2 2-80 15,-3-3-16-15,-1 1 0 0,2-2-400 0,2 0-80 16,-1-3 0-16,3 2-16 16,0-5-304-16,5-1-128 0,1-6 0 0,1-4 128 15,2-1-1392-15,4-7-272 0,-4-8-64 0,10 4-9472 16,1-6-1904-16</inkml:trace>
  <inkml:trace contextRef="#ctx0" brushRef="#br3" timeOffset="177895.18">3426 6554 28735 0,'2'-17'1280'0,"2"6"256"0,1 0-1232 0,1 2-304 0,-6 9 0 0,8-9 0 16,-3 0 256-16,-5 9 0 0,0 0 0 0,0 0 0 16,0 0 256-16,0 0 64 0,-4 15 0 0,-1 8 0 15,-2 1 0-15,-1 7 0 0,-2 1 0 0,0 7 0 16,-2 3 16-16,1 6 16 0,-1 5 0 0,2 1 0 15,0 3-144-15,0 3-16 0,-2 6-16 0,2-2 0 16,0 1-240-16,6-18-64 0,-1 1 0 0,-1 3 0 16,-1 0-128-16,4-3-144 0,0-6 144 0,-1 10-208 15,1-11-320-15,3-11-64 0,0-8-16 0,2-10 0 16,-2-12-1376-16,0 0-288 0,13-5-48 0</inkml:trace>
  <inkml:trace contextRef="#ctx0" brushRef="#br3" timeOffset="178117.5">3991 6277 20271 0,'0'0'1792'0,"0"0"-1424"16,0 0-368-16,2 10 0 0,-2 4 1920 0,-2 7 320 0,-1 3 64 0,-4 8 16 15,-2 7-960-15,-1 8-192 16,-1 6-32-16,-3 5-16 0,-2 3-144 0,2 1-16 15,-1 5-16-15,1 3 0 0,-1 3-304 0,0-1-48 0,-2 3-16 0,2 0 0 16,2-5-400-16,6-23-176 0,-1-2 128 0,-1 17-128 31,3-9-2400-31,3-10-560 0,4-8-112 0</inkml:trace>
  <inkml:trace contextRef="#ctx0" brushRef="#br3" timeOffset="178536.03">5636 6983 14735 0,'-2'-13'1312'0,"-1"-4"-1056"16,-1-3-256-16,0 0 0 0,-3-1 1888 0,-2 0 320 16,-3-2 64-16,0 0 16 0,-3 4-560 0,-1 2-96 15,0 2-32-15,-2 6 0 0,-4 0-192 0,3 7-64 16,-2 2 0-16,-2 7 0 0,-1 4-704 0,-3 5-128 16,2 3-48-16,-1 7 0 0,1 7-112 0,1-2-32 15,-1 5 0-15,5 0 0 0,4-1-112 0,2 3-16 16,0 3-16-16,6-2 0 0,3 2-176 0,2-3 0 15,1-3 144-15,7-5-144 0,2-4 0 0,5-4 0 16,-1-3 0-16,7-3 0 16,5-4-304-16,1-3-128 0,3-6-16 0,-2-4-16 15,3-10-2576-15,3 1-512 0</inkml:trace>
  <inkml:trace contextRef="#ctx0" brushRef="#br3" timeOffset="178838.07">6229 6730 30351 0,'0'0'1344'0,"-9"2"272"0,-2 2-1296 0,0 2-320 0,-2 2 0 0,-2 7 0 0,-3 8 448 0,-3 4 32 16,-4-2 0-16,1 7 0 0,0 1 224 0,1 0 64 15,2 0 0-15,-1 5 0 0,2-2-416 16,4-4-80-16,5-3-16 0,1-4 0 0,4-2-128 0,4-4-128 15,5-6 144-15,2-2-144 0,1 0 240 0,4-8-48 16,3-4-16-16,2-3 0 0,6-2 160 0,0-2 48 16,1-4 0-16,1-5 0 0,0-1-48 0,0-2 0 15,-1-3 0-15,-1-4 0 0,-5 3-144 0,-3-4-48 16,-2 0 0-16,-4 0 0 0,-3 3 80 0,-4-3 16 16,-4 4 0-16,-3 1 0 0,-5 4-96 0,-1 2-16 15,0 5 0-15,-1 0 0 0,-1 6-128 0,0 2-224 16,-2 4 48-16,2 1 16 15,1 2-2096-15,3-2-432 0,0 2-64 0</inkml:trace>
  <inkml:trace contextRef="#ctx0" brushRef="#br3" timeOffset="179302.07">6676 6627 26719 0,'0'0'2368'0,"0"0"-1888"16,2 16-480-16,-2 5 0 0,-2 4 1056 0,-2-1 112 0,-1 7 32 0,-4-1 0 15,-2 1-96-15,-5-1-16 0,-1-4 0 0,-1 4 0 16,-1 4-144-16,0-1-48 0,0-5 0 0,1 2 0 16,1-4-320-16,3-1-64 0,3-9 0 0,2-4-16 15,3-2-304-15,1-4-64 0,5-6-128 0,0 0 192 16,0 0 16-16,8-11 0 0,6-7 0 0,4-4 0 0,-2 1 80 0,3-2 16 16,-2 0 0-16,5-1 0 0,1 0-304 15,0-4 0-15,-2 1 128 0,5 0-128 16,0 3 0-16,1 4 0 0,0 1 0 0,0 3 0 0,-1 5 0 15,-2 3 0-15,-3 6 0 0,-3 3 0 0,-4 4 0 0,-2 7-144 16,-2 2 144-16,-3 5-128 0,-3 1 128 0,-4 0-192 16,-2 2 192-16,-4 1-192 0,-4 2 192 0,-2-2 0 15,-3 1 0-15,0-1-128 0,-2-5 128 0,2-5 0 16,4-3 0-16,2-3-128 0,9-7 128 0,0 0 0 16,0 0 0-16,0 0 128 0,1-12-128 0,3-6 0 15,5-2 128-15,2-5-128 0,2 0 0 0,1-3 0 16,2 1 0-16,1-1 128 0,-1 3-128 0,2 0 0 15,1 2 0-15,-2 2 0 0,-1 5 0 0,2 3 0 16,1 4 0-16,0 3-128 0,-2 5 128 0,-2 6 0 16,0 0 0-16,-1 7-128 0,0 2 128 0,-1 7 0 15,-3 0-144-15,-1 5 144 0,-3 4 0 0,-2 3 0 16,0-3 0-16,-3 1 0 16,-1 0-912-16,0-4-64 0,-1 0-16 0,1-2 0 15,1-2-2848-15,2-9-560 0,1 2-112 0,-4-16-32 0</inkml:trace>
  <inkml:trace contextRef="#ctx0" brushRef="#br3" timeOffset="179681.89">7645 6676 19343 0,'0'0'1728'0,"0"0"-1392"0,0 0-336 0,0 0 0 16,3 12 3456-16,2-2 608 0,-1 3 128 0,3-3 32 0,0 0-3456 0,3-2-768 15,2-2 0-15,2-4 0 0,1 1 144 0,4 0 112 16,3-2 32-16,3-2 0 0,1-3-32 0,3-1 0 16,1-5 0-16,1 1 0 0,-3-4-32 0,1-2-16 15,0-2 0-15,-2 1 0 0,0-2-80 0,-4 0-128 16,-4-1 176-16,-3-4-176 0,-2-1 208 0,-4 0-64 16,-3 3-16-16,-4 4 0 0,-1 0 336 0,-5 4 64 15,-3 5 16-15,-3-1 0 0,-2 2 48 0,-5 5 16 16,-4 3 0-16,-3 7 0 0,-1 4-448 0,-3 9-160 15,0 3 0-15,0 1 144 0,-3 6 0 0,4-1 0 16,-1 5 0-16,5-1 0 0,2-1-16 0,7 0-128 16,7 0 192-16,6-2-64 0,6-2-128 0,6 0 160 15,4-7-160-15,7-2 160 0,3-1-160 0,4-2 0 16,6-5 0-16,4-7 0 16,7-6-352-16,7 0-96 0,0-3-32 0,12-6-12048 15,8 0-2400-15</inkml:trace>
  <inkml:trace contextRef="#ctx0" brushRef="#br3" timeOffset="180231.84">1173 9203 27695 0,'0'0'1216'0,"0"0"272"0,0 0-1184 0,0 0-304 0,0 0 0 0,0 0 0 16,7 12 448-16,-2 3 48 0,-3 0 0 0,1 4 0 15,-1 4 256-15,0 3 48 0,-4 0 16 0,2-4 0 16,0 5-304-16,-1-1-64 0,0 3-16 0,1-2 0 15,-5 4-176-15,2-6-48 0,2 3 0 0,-2 8 0 16,1-10-1152-16,2-4-224 0,4-8-48 0</inkml:trace>
  <inkml:trace contextRef="#ctx0" brushRef="#br3" timeOffset="180547.62">1895 9216 28559 0,'-12'30'2544'0,"4"-8"-2032"0,0 2-512 0,6-3 0 0,-3 4 304 0,-2 0-48 15,-2 5 0-15,-1-4 0 0,0 1 784 0,0-4 160 0,-2 2 16 0,4-6 16 16,1-6-256-16,2-2-48 16,0-3-16-16,5-8 0 0,0 0-384 0,0 0-80 15,3-10 0-15,0-7-16 0,5 0-80 0,7-15-16 0,2-1 0 16,2-2 0-16,2-1-208 0,4 0-128 15,0 2 128-15,0 1-128 0,5-3 0 0,-2 7 0 16,0 5 0-16,1 3 0 0,-1 7 0 0,0 4 144 0,-2 8 0 0,1 7 0 16,-1 7-16-16,-2 8-128 0,0 5 192 0,-5 3-64 15,-1 2 0-15,-3 5 0 0,-2-1 0 0,-7-10 0 16,-1 7-128-16,-1-2-176 0,-1 4 48 0,-1 9 0 16,-1-8-1600-16,1-5-304 0,0-4-64 15,1-9-16-15</inkml:trace>
  <inkml:trace contextRef="#ctx0" brushRef="#br3" timeOffset="180970.64">4029 8785 24015 0,'0'0'1056'0,"-3"-5"224"0,3 5-1024 0,-9-6-256 15,-1 3 0-15,-1 3 0 0,-4 3 1104 0,-1 3 176 0,-2 2 16 0,-4 4 16 16,-2 1-352-16,-1 7-80 0,-2 3-16 0,-1 1 0 16,-1 6-160-16,0 1-48 0,-1 4 0 0,2 0 0 15,-1 2-160-15,4 3-48 0,2-1 0 0,5 0 0 16,7-3-256-16,3-3-48 0,5 0-16 0,6-11 0 16,5-1-128-16,2 1 0 0,4-4 0 0,5-3 0 0,4-1-192 0,15 2-64 15,0-5 0-15,1-9-10336 16,5-4-2064-16</inkml:trace>
  <inkml:trace contextRef="#ctx0" brushRef="#br3" timeOffset="181299.45">4837 8732 32591 0,'-12'7'1440'0,"3"1"304"0,-1-2-1392 0,-1 6-352 16,-1-1 0-16,-6 7 0 0,1 5 0 0,-6 2 0 16,-1 8 0-16,-3 2 128 0,0-4 16 0,1 4 16 15,3 0 0-15,4 1 0 0,3 1-160 0,7-4 192 16,6-1-192-16,3-4 192 0,2-6-192 0,8-3 0 16,6-3 0-16,4-4 0 0,7-4 0 0,2-4 0 15,1-5 144-15,2-3-144 0,-1-4 352 0,-2-3 0 0,0-3 0 0,-2-3 0 16,-3-4 96-16,-1 0 32 0,-2-2 0 0,-1-3 0 15,-4 0 16-15,-3-2 0 0,-3 3 0 0,-4-1 0 16,-3 4 32-16,-3 1 16 0,-4-2 0 0,-5-1 0 16,-5 1-144-16,-4 3-16 0,-3 1-16 0,-2 1 0 15,-1 2-368-15,0 4 0 0,-1 5 0 0,1-1 0 16,-1 3-1168 0,1 1-256-16,0 3-48 0,4-1-10016 0,4 5-2000 0</inkml:trace>
  <inkml:trace contextRef="#ctx0" brushRef="#br3" timeOffset="181736.76">5414 8632 24879 0,'-4'17'1088'0,"5"-3"256"0,3 4-1088 16,-3 5-256-16,-2 3 0 0,-2 2 0 0,0 5 1104 0,-5 2 176 15,-2 0 16-15,-5-2 16 0,-2-3 224 0,2-4 32 16,0 2 16-16,1-6 0 0,1-3-576 0,1-3-112 15,9-10-32-15,0 1 0 0,3-7-304 0,0 0-64 16,0 0-16-16,0-7 0 0,1-1 48 0,3-5 16 16,0-2 0-16,7-17 0 0,2 2-272 0,0-2-48 15,1 3-16-15,1 2 0 0,2-4-208 0,-1 7 128 16,1-1-128-16,-2 3 0 0,1 4 0 0,3 2 0 16,1 1 0-16,1 6 0 0,-1-1 0 0,2 7 0 15,-2 4 0-15,0 7 0 0,-3 2 0 0,-1 8 0 16,-4 4 0-16,0 2-160 0,-5-3 160 0,-3 6-192 0,-3 5 192 15,-2 0-192-15,-4-1 192 0,-1-3 0 16,-2-1 0-16,3-7 0 0,2-2-192 0,3-3 32 16,0-15 16-16,0 0 0 0,0 0 144 0,0 0 0 15,0 0 0-15,13-9 0 0,5-5 0 0,0-3 0 0,1-4 0 16,-3-2 0-16,1 1 0 0,-1-5 0 0,1 1 128 0,-1 4-128 16,2-5 0-16,0 4 0 0,-1 5 0 0,-1 0 0 15,-1 6 0-15,2 4 0 0,-3 4 0 0,1 6-128 16,-1 3 128-16,0 4 0 0,0 3 0 0,-3 6 0 15,0 4 0-15,-4 3-128 0,-2 0 128 0,0 5-128 16,2-2-752-16,-2 2-144 16,0 2-16-16,0 1-16384 0</inkml:trace>
  <inkml:trace contextRef="#ctx0" brushRef="#br3" timeOffset="182246.44">6823 8486 24527 0,'-7'-16'1088'0,"4"8"224"0,1-1-1056 0,2 9-256 15,-2-9 0-15,2 9 0 0,-1-9 192 0,1 9 0 16,0 0-16-16,0 0 0 0,0 0 208 0,-7 12 64 15,-1 3 0-15,0 6 0 0,-3 6 352 0,2 3 80 16,-1 1 16-16,2 8 0 0,1 3 64 0,0 2 32 0,0 4 0 0,0 1 0 16,2 1-320-16,-1 3-64 0,-3 3-16 0,1-2 0 15,1 1-368-15,-1-3-80 16,2-4-16-16,1-10 0 0,1-5-128 0,1-10 160 0,3-6-160 0,3-4 160 16,-3-13-160-16,0 0 192 0,0 0-192 15,12-12 192-15,2-7 128 0,3-4 48 0,-1-9 0 0,1 1 0 16,-2-4-240-16,0-2-128 0,-3-2 160 0,-1 0-160 15,0-6 128-15,0 1-128 0,0-2 0 0,2 1 0 16,1-4 128-16,3 7-128 0,2 0 0 0,2 6 144 16,1 7-144-16,2 4 0 0,0 7-160 0,0 6 160 0,-1 2-144 0,-1 6 144 15,-3 7-128-15,0 8 128 0,-1 7 0 16,-3 5 0-16,-2 5 0 0,-3-2 0 0,-4 1 0 0,-3 0 0 16,-4 5 0-16,-6 0 0 0,-2 0 0 0,-5 1 0 15,-2-2 0-15,-1-3 0 0,1-6 0 0,-2-3 128 16,0-3-128-16,0-7 0 15,3-1-320-15,0-8-128 0,2-6-16 0,0-5-16 16,1-5-2448-16,-1-7-480 0,4-6-112 0</inkml:trace>
  <inkml:trace contextRef="#ctx0" brushRef="#br3" timeOffset="182472.47">7652 7783 23039 0,'13'-19'1024'0,"-4"8"192"0,0 3-960 0,0 1-256 16,-3 2 0-16,-6 5 0 0,0 0 1216 0,0 0 192 16,8 11 32-16,-6 2 16 0,-3 3-368 0,-4 8-80 15,-4 3-16-15,-3 9 0 0,-2 9-224 0,-1 4-64 16,-1 4 0-16,-2 7 0 0,-2 1-80 0,0 4-32 16,3-2 0-16,0 3 0 0,2-1-144 0,1-1-16 0,2 3-16 15,1-5 0-15,0-2-416 0,2-8 0 0,0-7 0 0,5-6-176 16,1-6-2304-16,3-7-464 15,2-10-80-15,-2-16-6320 0,0 0-1248 0</inkml:trace>
  <inkml:trace contextRef="#ctx0" brushRef="#br3" timeOffset="182807.91">7866 8547 21183 0,'0'0'1888'0,"0"11"-1504"0,4 1-384 0,2 2 0 0,2-2 816 0,2-1 80 15,1-3 32-15,2-1 0 0,2-4 544 0,3-2 128 16,2-2 0-16,1-2 16 0,-1-4-320 0,2-2-64 16,-1-5-16-16,1 0 0 0,-1-1-528 0,-2-3-112 15,-2-5-32-15,-2 1 0 0,-2 3-192 0,-4-1-32 16,-3 0-16-16,-3 0 0 0,-3 4 160 0,-5 2 48 16,-2 0 0-16,-3 3 0 0,-1 0-32 0,-3 4 0 15,-2 4 0-15,-3 6 0 0,-4 6-304 0,1 3-176 0,-1 6 192 16,0 3-192-16,-3-1 0 0,4 5 0 0,-3 3 0 0,5 4 0 15,2-3 0-15,6 3 0 16,4 0 0-16,3-4 0 0,7 0 0 0,5 0 128 16,3-4-128-16,3-1 160 0,3-3-352 0,2-2-80 15,1-3-16-15,1-2 0 16,3-6-1360-16,1 1-272 0,2-5-48 0,0-6-14192 0</inkml:trace>
  <inkml:trace contextRef="#ctx0" brushRef="#br3" timeOffset="182997.59">8853 8109 17503 0,'-3'11'1552'0,"0"-1"-1232"0,2 6-320 0,1-1 0 16,1 4 3408-16,2 4 624 0,-1 4 128 0,1-1 32 0,-1 2-2720 15,2-1-560-15,1 3-96 0,1 2-32 0,5 0-208 0,-1 0-64 16,1-2 0-16,2 1 0 0,1-6-320 15,-3 2-192-15,1-4 192 0,1 2-192 0,-3-1 0 0,0-3-352 16,-1-5 48-16,2 3 16 16,-1-7-688-16,-1-6-144 0,-9-6-32 0,10-2-13952 15</inkml:trace>
  <inkml:trace contextRef="#ctx0" brushRef="#br3" timeOffset="183190.05">9273 7998 26719 0,'0'0'2368'0,"-5"7"-1888"16,0 3-480-16,-2 4 0 0,0 0 1664 0,-2 11 224 0,-3 2 48 0,-2 6 16 16,-1 2-608-16,-6 6-112 15,-4 5-16-15,-3 5-16 0,-2 1 64 0,-3 3 16 16,-3 0 0-16,-1 1 0 0,-2 3-368 0,-2 1-64 0,-1-3-16 0,4-4 0 16,1-2-576-16,4-4-128 15,5 0-128-15,-5 14 176 16,7-13-2816-16,8-3-560 0,6-10-128 0,7-13 0 0</inkml:trace>
  <inkml:trace contextRef="#ctx0" brushRef="#br3" timeOffset="183973.47">1225 11050 15663 0,'-10'-15'1392'0,"6"8"-1120"0,2 2-272 0,-3 0 0 0,0-2 672 0,-3 3 80 15,0-1 16-15,1 1 0 0,-5 3 368 0,-2 1 80 16,0 0 0-16,-2 2 16 0,-2 3-128 0,-4 8-16 15,0 4-16-15,-4 0 0 0,-4 4-304 0,-1 2-48 16,-1 6-16-16,1 1 0 0,-1 8-64 0,4-1 0 16,0 1-16-16,8-2 0 0,-1 3-304 0,1 3-48 0,2-1-16 0,3-3 0 15,2 0-256-15,4-2 128 0,3-1-128 0,2 7 0 16,5-5 128-16,4-10-128 0,4-4 0 0,5-3 0 16,3-3-192-16,6-3-112 0,5-5-16 15,6-3 0-15,7-5-1696 16,37-11-352-16,-6-5-64 0</inkml:trace>
  <inkml:trace contextRef="#ctx0" brushRef="#br3" timeOffset="184251.36">1694 11190 26719 0,'-19'20'1184'0,"10"-10"240"0,-2 4-1136 0,-3 4-288 0,-4 3 0 0,-1 1 0 0,-4 4 128 0,3-1-128 16,-3 4 192-16,-1 3-192 0,1-5 592 0,3 1 16 15,2-3 0-15,5 2 0 0,4-4-240 0,5-4-48 16,4-3-16-16,7-3 0 0,4-1-48 0,6-3 0 16,4-7 0-16,4-4 0 0,3-5 160 0,2 0 32 15,2-7 0-15,1-3 0 0,1-1-128 0,-1-2 0 16,-1 0-16-16,0-3 0 0,-6-3-64 0,0 3-16 16,-3 2 0-16,-2-5 0 0,-2 5 176 0,-5-1 48 15,-3 3 0-15,-5 0 0 0,-3 1 0 0,-5 3 0 16,-4 0 0-16,-2 2 0 0,-4 3-256 0,-4-2-32 15,1 7-16-15,-1 1 0 0,-2 3-400 0,0-3-64 16,-2 4-32-16,-5 2 0 16,9 3-2656-16,3-5-512 0</inkml:trace>
  <inkml:trace contextRef="#ctx0" brushRef="#br3" timeOffset="184552.07">2273 11013 15663 0,'0'14'1392'0,"-3"7"-1120"0,-2 4-272 0,0 0 0 16,-1 5 1392-16,-3 3 208 0,-3 2 64 0,-2 0 0 16,-1-5-64-16,-1-1-16 0,-1 1 0 0,4-11 0 15,-1 1 32-15,-5 8 16 0,3-3 0 0,3-7 0 0,3-8-656 0,4-2-128 16,6-8-16-16,0 0-16 16,0 0-240-16,0-8-32 0,2-1-16 0,7-8 0 15,0-1-160-15,2-3-48 0,3-3 0 0,3 1 0 0,1-1-320 16,-1-2 144-16,1 0-144 0,1 3 0 15,2 0 0-15,-1 4 0 0,-1 7 0 0,1 1 0 0,2 9 0 0,-3 3 0 16,0 8 0-16,0 8 0 0,0 8 0 0,-7-5 0 16,2 3-160-16,2 19 160 0,-1 0 0 0,-3-1 0 15,-3 5-144-15,-5-7 144 0,-3-2 0 0,-1 0 0 16,4 0-128-16,-2-4 128 16,2-4-1232-16,1-4-192 0,3-1-48 0,1-7-9152 15,1-8-1824-15</inkml:trace>
  <inkml:trace contextRef="#ctx0" brushRef="#br3" timeOffset="184864">3248 11219 10127 0,'0'-6'448'0,"0"6"96"0,0 0-544 0,0 0 0 0,0 0 0 0,0 0 0 16,0 0 2816-16,5 12 448 0,0 4 80 0,-3 2 32 15,-2 1-1776-15,2 0-368 0,2 5-64 0,-4 0-16 16,-4 4-80-16,1 1-32 0,1 2 0 0,-3 3 0 16,-3 2 208-16,2 0 32 0,-6 5 16 0,3 2 0 15,-2-3-368-15,-2-2-80 0,-2 1-16 0,1-2 0 0,1-4-480 0,0-4-96 16,1-7-32-16,0-4 0 0,3-4-96 15,0-7 0-15,2-3-128 0,7-4 192 0,0 0-336 0,-7-5-80 16,1-1-16-16,-2-12 0 16,2-2-2272-16,2-4-464 0,1-1-96 0</inkml:trace>
  <inkml:trace contextRef="#ctx0" brushRef="#br3" timeOffset="185050.99">3082 10606 31327 0,'0'0'2784'0,"-6"-8"-2224"16,1 0-560-16,5 8 0 0,-6-5 976 0,6 5 96 15,-9-3 16-15,9 3 0 0,-9-2-368 0,1-1-64 16,-2-1-16-16,10 4 0 0,-8 0-384 0,8 0-96 16,-10 0-16-16,10 0 0 15,0 0-1440-15,0 0-304 0,0 0-48 0,0 0-13600 0</inkml:trace>
  <inkml:trace contextRef="#ctx0" brushRef="#br3" timeOffset="185325.07">3773 11026 32255 0,'4'29'2864'0,"-2"2"-2288"0,-1-1-576 0,7 7 0 0,0 5 416 0,-6-17-32 16,1 5 0-16,0 8 0 0,1-4 176 0,0-15 16 15,0-1 16-15,0-2 0 0,1-2-208 0,6 0-32 16,2-5-16-16,0-7 0 0,-1-2 240 0,4-7 64 16,-2-4 0-16,2-3 0 0,2-4-80 0,-2-5-16 15,1-4 0-15,0-1 0 0,-2-5-288 0,-1 2-64 16,-2-1-16-16,-1 0 0 0,-5 2-176 0,-3-2 128 16,0 4-128-16,-1-1 128 0,-2 3-128 0,0 0 0 15,0 4 144-15,0 0-144 0,0 1-256 0,0 8-112 16,0 2-16-16,0 11-16 15,2-7-3104-15,-2 7-608 0</inkml:trace>
  <inkml:trace contextRef="#ctx0" brushRef="#br3" timeOffset="185800.6">4950 10820 27647 0,'6'-17'2448'0,"-2"4"-1952"0,5 0-496 0,0 0 0 16,-3-3 720-16,0-2 48 0,0 1 16 0,-4-1 0 15,-6-2-528-15,-1 2-96 0,-4 1-32 0,-2 3 0 16,-3 0 80-16,-3 7 16 0,0 1 0 0,-1 5 0 0,-1 7-64 0,-2 3-16 16,-2 5 0-16,-1 6 0 15,0 2 112-15,0 4 0 0,0 1 16 0,3 4 0 0,4 0-16 0,3-3 0 16,1 0 0-16,4-2 0 0,5 4-96 0,4-12-32 15,2-1 0-15,1 0 0 0,4 2 128 0,-1-8 0 16,2-5 16-16,8 0 0 0,3-3 96 0,2-4 16 16,-4-1 0-16,1-4 0 0,0-7 64 0,0-2 0 15,0-4 16-15,1 1 0 0,-4 0-208 0,3 1-32 16,-4-3-16-16,0 3 0 0,-2 0-80 0,0 4-128 16,-3 1 176-16,-2-1-176 0,0 5 160 0,-7 8-160 15,0 0 128-15,0 0-128 0,0 0 0 0,0 0 0 16,0 0 128-16,9 8-128 0,-4 6 0 0,0 1 0 15,-1 2 0-15,-2 2 0 0,-1 1 0 0,1 2-144 16,-1 5 144-16,2-5 0 0,0 0-352 0,1 0 32 0,0 0 16 16,1-1 0-1,1-6-1040-15,2-3-192 0,0-1-64 0,2-6 0 16,1-5-912-16,1-3-192 0,0-2-48 0</inkml:trace>
  <inkml:trace contextRef="#ctx0" brushRef="#br3" timeOffset="185983.43">5302 11023 12895 0,'0'0'576'0,"0"0"112"0,-3 21-560 0,2-1-128 0,0 2 0 0,-2-2 0 16,-3-2 2624-16,-3 1 480 0,-1 1 96 0,-3-1 32 16,-3 3-1632-16,-2-1-336 0,-1 4-64 0,0-2-16 15,-2 1-144-15,1 1-16 0,0-5-16 0,-2 6 0 16,3 2-192-16,-1 4-48 0,-2-4 0 0,3 1 0 16,0-3-304-16,7-4-64 0,-2-2-16 0,-3 8 0 0,0-5-80 0,4-4-32 15,-2-2 0-15,4-6 0 0,4 2-112 0,2-8-32 16,5-5 0-16,-7 3 0 0,7-3-128 0,0 0 0 15,-5-8-160-15,2-3 160 16,2-2-1888-16,2 0-288 0,2-2-48 0,2-9-16 0</inkml:trace>
  <inkml:trace contextRef="#ctx0" brushRef="#br3" timeOffset="186479.76">5967 10474 23439 0,'0'0'1024'0,"-4"-10"240"0,0-6-1008 0,0 0-256 16,0 5 0-16,-1 2 0 0,-4 6 1072 0,-1 2 160 15,-1 1 48-15,-2 4 0 0,-2 4-256 0,-3 6-64 16,-2 3 0-16,-3 5 0 0,-4 3-208 0,3 3-48 16,-3 4-16-16,4 0 0 0,4-4-32 0,2 1 0 15,1 3 0-15,6-5 0 0,5-2-416 0,5-5-96 0,0-1-16 0,5-2 0 16,3-7 0-16,1-1-128 0,0-4 192 16,2-2-64-16,4-6 192 0,2-2 16 0,1-4 16 0,1-1 0 15,1-7 96-15,0 0 32 0,-1-2 0 0,-1 0 0 16,-3-7-240-16,1 3-48 0,-2 2-16 0,-2 0 0 15,-1 3-176-15,-4 3 128 0,0 3-128 0,-2 3 128 16,0-2-128-16,-5 11 0 0,0 0 0 0,0 0 0 16,0 0 0-16,10 14 0 0,-3 4 0 0,1 1 0 0,-3 4 0 15,2 4-144-15,-4-2 144 0,2 3 0 0,-2-2 0 16,1 0-128-16,1-4 128 0,1 0 0 16,3-2-720-16,0-2-96 0,1-4-16 15,2-3 0-15,0-6-368 0,2-6-80 0,2-7 0 0,3-1-9120 16,2-6-1824-16</inkml:trace>
  <inkml:trace contextRef="#ctx0" brushRef="#br3" timeOffset="186686.78">6540 9602 29487 0,'0'0'1296'0,"-3"10"288"0,0 8-1264 0,0 4-320 16,-2 0 0-16,0 3 0 0,1 7 496 0,-2 1 32 15,-3 1 16-15,0 4 0 0,0 2 288 0,0 2 64 0,0 5 16 0,0 2 0 16,0 5-464-16,2 1-80 16,-2 3-32-16,1-1 0 0,1-1-336 0,2-3 128 15,1-2-128-15,1-3 0 0,2-4-256 0,1-8-112 0,2-4-16 16,4-4-16 0,0-6-1648-16,2-6-320 0,-1-6-64 0,1-3-10496 0</inkml:trace>
  <inkml:trace contextRef="#ctx0" brushRef="#br3" timeOffset="186882.26">6223 10282 15663 0,'0'0'688'0,"0"0"144"0,0 0-656 0,0 0-176 0,0 0 0 0,13 5 0 0,1-3 3808 0,4 0 736 16,1 0 128-16,3-4 48 0,0-2-3568 0,1-2-704 15,3-2-128-15,-1 2-48 0,2-3-128 0,0 2-16 16,-1-1-128-16,-7 2 192 15,0-1-2400-15,4-3-480 0,0 1-112 0</inkml:trace>
  <inkml:trace contextRef="#ctx0" brushRef="#br3" timeOffset="187135.38">6837 10284 15663 0,'0'0'1392'0,"4"6"-1120"0,0 3-272 0,1-3 0 0,0 1 1408 0,4 0 208 15,-1-2 48-15,-1 2 16 0,1-1-272 0,0-2-48 0,0-3-16 0,3 0 0 16,-1-1-96-16,1-2-32 15,2-1 0-15,0-4 0 0,1-1-112 0,0-1-16 0,-2 0-16 0,5-5 0 16,-4 0-208-16,-1 0-32 16,0-7-16-16,-2 0 0 0,-1 0 64 0,-3 0 16 0,-1 4 0 0,-2-4 0 15,1 1-256-15,-3 2-32 0,-2 3-16 0,-3-2 0 16,-1 5-144-16,-3 8-16 0,-3 5-16 0,2 4 0 16,-1 3-208-16,-2 2-32 0,-1 6-16 0,-6 15 0 15,0 5-160-15,1-2 0 0,3-2 0 0,4 1 0 16,3 6 0-16,4-2 0 0,3 0 0 0,5-2 0 15,5-2 0-15,2-1 0 0,4 4 0 0,-3-13 0 16,6-4 0-16,2 0-144 0,3-1 144 0,14 2-208 16,1-1-1520-16,5-4-320 15,4-7-48-15</inkml:trace>
  <inkml:trace contextRef="#ctx0" brushRef="#br3" timeOffset="187935.94">613 13582 23039 0,'0'0'1024'0,"0"0"192"0,0 0-960 0,0 0-256 16,0 0 0-16,0 0 0 0,0 0 0 0,0 0 0 15,7 4 0-15,2 5 0 0,0-2 304 0,1 5 64 16,2 3 16-16,-3 2 0 0,2 4 256 0,2 8 48 16,-1 2 16-16,1 6 0 0,-1 5 0 0,-1 2 0 0,1 3 0 0,0 16 0 15,-3-2-32-15,-1-6 0 16,-2-2 0-16,-1-8 0 0,-4-3-32 0,2-7 0 0,-2-9 0 0,-1-3 0 16,-1-5 256-16,-2-5 64 0,1-3 0 0,2-10 0 15,0 0 48-15,0 0 16 0,-4-12 0 0,3-2 0 16,-2-7-384-16,1-5-80 0,0-4-16 15,2-6 0-15,3-1-352 0,1-2-64 16,0-7 0-16,-1 4-128 0,5-2 128 0,0-1-128 0,1-3 0 16,1 0 0-16,2-1 0 0,5 1 0 0,3 6 0 0,6 2 0 15,-2 4 0-15,3 5-176 0,1 2 176 16,-2 6-160-16,4 3 160 0,-4 6-208 0,2 3 80 0,0 6 128 16,0 6-144-16,-2 4 144 0,-4 5 0 0,-3 1 0 15,-2 5-224-15,-4 7 64 0,-2 1 16 0,-6 1 0 16,-4 4 144-16,-4 4 0 0,-2 2 0 0,-7-2-128 15,-6-4 128-15,1 0 0 0,-5-3 0 0,0-2 0 16,-2-5 144-16,-1-4 16 0,-2-5 0 0,-1-1 0 16,-1-5-336-16,1-3-64 0,-1-2-16 0,-6-10 0 15,5-5-1792 1,11-1-352-16,7-5-80 0</inkml:trace>
  <inkml:trace contextRef="#ctx0" brushRef="#br3" timeOffset="188306.1">2078 13222 29087 0,'0'0'1280'0,"0"0"272"0,0 0-1232 16,0 0-320-16,-10-1 0 0,4 2 0 0,-1 4 592 0,-4 0 64 0,-3-1 16 0,-3 1 0 16,-2 4 160-16,-1-1 16 15,-2 6 16-15,1-1 0 0,-2-1-224 0,0 4-32 0,0 0-16 0,2 3 0 16,0 3-160-16,2 1-48 15,1 0 0-15,3-2 0 0,1 6-192 0,4-4-32 16,2-3-16-16,3-1 0 0,3-1-16 0,2 0 0 0,1-3 0 0,4-2 0 16,4-6 128-16,1 0 0 0,0-4 16 0,3-4 0 15,1-5 80-15,3 1 16 0,0-7 0 0,4 1 0 16,0-3-32-16,2-5 0 0,0-2 0 0,-1 1 0 16,-2-1-144-16,-1 0-16 0,-1 2-16 0,-3 1 0 15,-2 3-160-15,0 2 128 0,-2 1-128 0,-1 2 128 16,-1 4-128-16,0 6 128 0,1 4-128 0,0 5 128 0,0 0-128 15,1 4 0-15,-1 3 0 0,0 3 0 0,-1 2 0 16,0 0 0-16,-2 2 0 0,6 3 0 16,0-6-1120-16,-3 0-160 0,0-1-16 0,2 0-16 15,2-3-2400-15,-2-4-496 16</inkml:trace>
  <inkml:trace contextRef="#ctx0" brushRef="#br3" timeOffset="188495.67">2822 13098 37375 0,'1'-5'1664'0,"-1"5"320"0,0 0-1584 0,4 10-400 16,0 3 0-16,0 2 0 0,-2 1 384 0,-1 6 0 0,-1 5 0 0,-1-1 0 15,-1 6 176-15,2-1 16 16,-3-2 16-16,-1 3 0 0,-3 1-144 0,-1-2-48 0,2-3 0 0,-1 2 0 15,0-4-224-15,2 1-48 16,2-4-128-16,2 0 192 16,1-4-1408-16,-2-1-304 0,1-3-48 0,4-4-16 15,3-3-1424-15,-6-8-272 0,0 0-64 0</inkml:trace>
  <inkml:trace contextRef="#ctx0" brushRef="#br3" timeOffset="188857.1">3569 13089 35247 0,'0'0'1552'0,"0"14"336"0,2 7-1504 0,-2 2-384 16,0 1 0-16,0 3 0 0,-2-3 0 0,1 4 0 15,-3-1 0-15,-1 2 128 0,-4-3 96 0,0 0 32 16,-2-4 0-16,2 0 0 0,0-3-64 0,1-3 0 15,-2-2 0-15,5-5 0 0,-1 0 336 0,6-9 64 16,0 0 16-16,0 0 0 0,0 0 32 0,0-13 0 16,2-3 0-16,5-3 0 0,0-4-160 0,4-5-32 15,1 0 0-15,5-3 0 0,2 1-192 0,1 1-32 16,1-3-16-16,-1 0 0 0,0 4-64 0,1-2-16 0,1 2 0 0,1 2 0 16,0-1-128-16,-2 5 0 15,0 5 0-15,2 6 128 0,0-2-128 0,0 5 0 16,-2 3 0-16,1 6 0 0,0 6 0 0,-3 0 0 15,-3 6 0-15,-1-1 0 16,-1 2-1248-16,-2 0-176 0,-2 1-48 0,-2-4 0 16,-1 2-2112-16,2 1-448 0,1 2-64 0,1 1-9088 0</inkml:trace>
  <inkml:trace contextRef="#ctx0" brushRef="#br3" timeOffset="189285.53">4880 12859 32591 0,'6'-12'1440'0,"2"6"304"0,2-5-1392 0,0 4-352 0,-2-2 0 0,-1 3 0 0,-1 0 736 0,-4-5 80 15,-2 1 16-15,-5 1 0 0,-5-2-256 0,-2 3-32 16,0-1-16-16,-4 4 0 0,-1 3-96 0,-1 2-32 16,-1 1 0-16,-3 4 0 0,-1 4-16 0,-3 2 0 15,-1 6 0-15,-2 1 0 0,-1 0-160 0,2 3-32 16,3 1-16-16,3-2 0 0,5 0 0 0,4 1 0 15,4-2 0-15,4 1 0 0,4-1-176 0,4 2 160 16,5 0-160-16,4 0 160 0,3-2 32 0,4 1 0 16,4 2 0-16,1 3 0 0,1-3-16 0,2 0 0 15,0 1 0-15,-3 2 0 0,-1-4-176 0,0 6 128 16,-1-4-128-16,-2 0 128 0,-3 2-128 0,-1-2 192 16,-2 1-192-16,-2 0 192 0,-3-1 160 0,-2-4 32 15,-4 0 16-15,0 0 0 0,-6-3 64 0,-2 0 16 16,-1-6 0-16,-3 2 0 0,-2 0-80 0,-3-5-16 15,-3-2 0-15,-1-1 0 0,-1-3-192 0,-2-5-32 16,-5-2-16-16,-2-1 0 16,-2-7-1152-16,-3 0-224 0,-2-2-48 0,0-2-12416 15,-1-2-2496-15</inkml:trace>
  <inkml:trace contextRef="#ctx0" brushRef="#br3" timeOffset="189412.02">3571 12629 47519 0,'-16'-5'2112'0,"16"5"416"0,-3-8-2016 0,3 8-512 0,0 0 0 0,0 0 0 15,0 0 0-15,-9-4 128 0,0 0-128 0,1-2 0 16,8 6-2192-16,-9-5-496 0</inkml:trace>
  <inkml:trace contextRef="#ctx0" brushRef="#br2" timeOffset="200340.88">27281 4640 14735 0,'-15'-19'640'0,"7"8"160"0,0-2-640 0,5 0-160 16,0 4 0-16,3 9 0 0,4-9 3968 0,-4 9 768 15,7-6 160-15,-1-2 32 0,0 3-3536 0,2 0-704 16,0-1-144-16,4 1-32 0,2 2 16 0,-3-1 0 15,3 1 0-15,-1 1 0 0,-2 2-304 0,1 3-64 16,-1 3-16-16,-1 1 0 0,-1 3-16 0,-1 0 0 0,-2 3 0 0,3 4 0 16,-4 6 112-16,2 4 16 0,-4 1 0 0,0 5 0 15,-2 6 112-15,1 6 16 0,-2-2 16 0,-2 9 0 16,1 7-16-16,-2 6 0 0,0 3 0 0,-1 3 0 16,0 2-128-16,3 6-48 0,-3 2 0 0,0 2 0 15,-2-1-208-15,-1 3 128 16,1-7-128-16,0-1 0 0,-2 0 144 0,0-5-144 0,-2-1 128 0,-1-2-128 15,-2-4 128-15,3 0-128 0,-3-1 0 0,2-5 128 16,-3-6 16-16,1-1 0 0,2-2 0 0,-2-4 0 16,-1-1 128-16,3-4 32 0,-1-1 0 0,1-2 0 15,-1-5-32-15,1-2 0 0,-1-5 0 0,1 1 0 16,1-5-64-16,0 1-16 0,-1-5 0 0,3-4 0 0,-1-1-64 16,2-7 0-16,1 2-128 0,6-8 192 15,0 0-64-15,0 0 0 0,0 0-128 0,0 0 192 0,0 0 0 0,0 0 0 16,0 0 0-16,0 0 0 0,6-10-48 15,4 5-16-15,2-2 0 0,3 2 0 0,3-2-128 0,7-4 0 16,2 4 0-16,5-2 0 0,5 2 0 0,2 1 0 16,2-3 0-16,3 2 0 0,6-4 0 0,4 4 0 15,6-3 0-15,4 2 0 0,3-1 0 0,1 3 0 16,-2-3 0-16,1 2 0 0,0-3 0 0,5 3 0 16,3 2 0-16,1-4 0 0,1 1 0 0,1-2 0 15,-4 2 0-15,2-2 0 0,3 0 0 0,3-1 0 16,5 2 0-16,-3 0 0 0,-4 0 0 0,2 2 0 15,5 4 0-15,3 0 0 0,2 3 0 0,-5 3 0 0,-4 2 0 16,0 0 0-16,-1 1 0 0,3-3 0 0,0 1 0 0,-1-1 0 16,-4 2 0-16,-1-2 0 0,-2 0 0 15,0-3 0-15,2 1 0 0,-3-1 0 0,-2 0 0 16,-5 0 0-16,-5 0 0 0,1 0 0 0,0-1 0 0,0-1 0 16,0-2 0-16,-2-1 0 0,-3 0 0 0,-4 0 0 15,-5-4 0-15,-2 4 0 0,0 3 0 0,-1-2 0 16,-5-3 0-16,-1 5 0 0,-4 1 0 0,-1 1 0 15,-1 1 0-15,-3 1 0 0,-3 1 0 0,-2 3 0 16,-1-2 0-16,0 3 0 0,-5-1 0 0,3-1 0 16,-5 1 0-16,-2 2 0 0,-3-3 0 0,-1 1 0 15,-1 1 0-15,-2-3 0 0,1 1 0 0,-12-5 0 16,8 7 0-16,3-2 0 0,-4 0 0 0,2 2 0 16,-9-7 0-16,9 5 0 0,0-3 0 0,-9-2 0 0,10 4 0 15,-10-4 0-15,10 2 0 0,-1-2 0 0,-9 0 0 16,10-2 0-16,-10 2 0 0,12-2 0 0,-3-2 0 15,-2 3 0-15,-7 1 0 0,10-5 0 0,-2-3 0 0,1 2 0 16,-1-3 0-16,1 2 0 0,-3-3 0 0,0 1 0 16,1-6 0-16,-1 2 0 0,-1 2 0 0,1-6 0 15,-1 0 0-15,2-3 0 0,-1 0 0 0,1-3 128 16,-2 0-128-16,0-2 0 0,1-4 0 0,0-6 0 16,3 0 0-16,0-5 0 0,1-8 0 0,1-4 0 15,0-6 0-15,-1-5 0 0,-1 0 0 0,1-3-176 16,3-6 176-16,-4 2-192 0,0 1 192 0,1-4-208 15,3 1 80-15,-3-1 128 0,0 2-144 0,-1 0 144 16,2 0 0-16,-1 1 0 0,-1 2 0 0,-1-1-128 0,0 0 128 16,-2-1 0-16,-1 1 0 0,0 1 0 0,-1-3-128 15,0 1 128-15,0-2-144 0,-1 5 144 0,1 0-208 0,1 2 80 16,0 6 128-16,0 6 0 0,1 2 0 0,-1 3-128 16,0 5-32-16,0 6 0 0,0 0 0 0,0 4 0 15,-1 1 160-15,1 8-192 0,1 5 192 0,-1 0-192 16,0 2 192-16,0 1-128 15,2 4 128-15,-1 3-128 0,2-2 128 0,-4 7 0 16,1 2-144-16,0-2 144 0,-1-1 0 0,1 1 0 0,-2 1-144 0,1 1 144 16,0-1 0-16,-4 3 0 0,0 0 0 0,0 0 0 15,0 0 0-15,0 0 0 0,0 0 0 0,0 0 0 16,0 0-192-16,0 0 192 0,-5 7-192 0,-1 3 192 16,-3-3 0-16,-3 6 0 0,1-1 0 0,-4 2 0 0,-2 0 0 15,-4 2 0-15,-24 15 0 0,2-6 0 0,0-2 0 16,-4 0 0-16,-4-3 0 0,-4-1 0 0,-1 0 0 15,-4-1 0-15,-1 0 0 0,-3 1 0 0,-6 0 0 0,-3 0 0 16,-3-2 0-16,-3 0 0 0,-2 1 128 0,-1-1-128 16,0-1 0-16,-7-1 0 0,-8-1 0 0,1 3 128 15,2 1-128-15,-4-2 0 0,-4-2 0 0,-2 2 0 16,-2-3 128-16,2 1-128 0,1-1 0 0,-2 2 0 16,-5 2 0-16,3-2 0 0,2-6 0 0,-3 4 0 15,-3 2 0-15,2-2 0 0,3-2 160 0,6 2-160 16,2 0 160-16,4-4-160 0,-1-1 0 0,3 0 0 15,5 1 0-15,4-3 0 0,4 2 0 0,0 1 0 16,2-4 0-16,1 0 0 0,4 1 0 0,5-1-128 0,5 3 128 16,-1 2 0-16,5 3 0 0,1-3 0 15,-2 2 0-15,2 2 0 0,0-4-128 0,2 4 128 0,1 1 0 16,3 1 0-16,2-2 0 0,1 0 0 0,2 2 0 16,3 0 0-16,-1-1 0 0,-1 1-128 0,1-2 128 0,2-3 0 15,0-1 0-15,6 3 0 0,1-4 0 0,-1 2 0 16,4-3 0-16,3 2 0 0,2-5 0 0,4 2 0 15,3 0 0-15,2-3 0 0,4-1 0 0,3-1 0 16,1-1 0-16,10-1 0 0,0 0 0 0,0 0 0 16,0 0 0-16,0 0 0 0,0 0-128 0,12-1 128 15,4-3 0-15,5 0 0 0,8-3 0 0,3-1 0 16,5-2 0-16,6 1-128 0,7 0 128 0,7 0 0 16,5-1 0-16,3 0 0 0,1-4 0 0,7 1 0 15,4 3 0-15,8 0 0 0,6 4 0 0,0-5 0 0,1 1 0 16,4-1 0-16,6 6 0 0,2-5 0 0,2 1 0 0,2-4 0 15,-3 0 0-15,6 3 0 0,3-3 0 0,-1 2 0 16,-2-2 0-16,3-1 0 0,5 2 0 0,-4-1 0 16,-4 0 0-16,-1-1 0 0,4 3 0 0,-3-1 0 15,1-2 0-15,-4-1 144 0,-2 0-144 0,-1 1 0 16,1 0 0-16,-3 0-176 0,-4-3 176 0,0 1 0 16,-1-1 0-16,0 2 0 0,0 1 0 0,-7 1 0 15,-7-4 0-15,-1 1 0 0,-4 1 0 0,-2 1 0 16,1 3 0-16,-5-5 0 0,-5 0 0 0,-5-1 0 15,-3 1 0-15,-4 2 0 0,-4 2 0 0,-4 0 0 16,-3-2 128-16,-2 0-128 0,0 1 0 0,-4-1 0 16,-4-1 0-16,-3 0 0 0,-2 1 0 0,-4 2 0 0,-5-1 0 15,-3-1 0-15,-3 4 0 0,-2-1 0 16,-3 2 0-16,-1 3 0 0,-2 2 0 0,-7 4 0 0,6-4 0 0,-6 4 0 16,0 0 0-16,0 0 0 0,0 0 0 0,0 0 128 15,0 0-128-15,0 0 0 0,0 13-176 0,-3 1 176 16,1 2 0-16,-1 6-144 0,0 7 144 0,-3 1 0 15,1 2 0-15,0 10-128 0,-2 3 128 0,-1 7 0 16,-2 6 0-16,-2 6-160 0,-2 4 160 0,-1 6 0 16,-4 9 0-16,0 1-128 0,-1 3 128 0,-1 4 0 15,0 4 0-15,0 0 0 0,2-3 0 0,3-1 0 16,2 0 0-16,2-6 0 0,2-3 0 0,3-4 0 16,0-7 0-16,3 2 0 0,-1-7 0 0,3-4 0 15,1 1 0-15,-1-4 0 0,1-4 0 0,-2-2 0 0,0-3 0 16,-1-6 0-16,-1 2 0 0,-2-4 0 0,1-2 0 15,0 1 0-15,-1-2 0 0,0-4 0 0,-2-6 128 0,0-1-128 16,-1 0 0-16,0-6 0 0,-3-3 128 0,3-3-128 16,-2-1 0-16,1-3 0 0,-2-1 128 0,0-3-128 15,2 1 0-15,-1-4 0 0,0 0 128 0,0 1-128 16,1-1 0-16,-1 1 144 0,0-1-144 0,0-3 0 16,1-1 0-16,-1 1 0 0,0 1 0 0,-2 1 0 15,0 0 0-15,-3 0 0 0,2 0 0 0,-3 1 0 16,0-3 0-16,-1 3 0 0,-5-1 0 0,0 1 0 15,-1-3 0-15,-5-1 0 0,0 0 0 0,-3 2 0 16,-4-2 0-16,-1 2 0 0,-2-2 0 0,-3 0 0 0,-4-1 0 16,-4 0 0-16,-6 0 0 0,-4 0 0 0,-2-1-144 0,-2-2 144 15,-3 1 0-15,1-2 0 0,-2 0 0 0,-3 0 0 16,-6-2 0-16,-2 0 0 0,-2 0 0 0,2 3 0 16,2-4 0-16,-5 2-128 0,-7 0 128 0,0-2 0 15,0 0 0-15,1 1-128 0,3-3 128 0,-2 1 0 16,-7-2-160-16,1 2 160 0,7-2-128 0,-2 1 128 15,4 1 0-15,-2 2 0 0,-3 1 0 0,2 0 0 16,3 0 0-16,5 3 0 0,5-1 0 0,-1 2 0 16,-2 0 0-16,2-2-128 0,0 0 128 0,4 2 0 15,6 0 0-15,7 0 0 0,3-1 0 0,1 2 0 16,-1 0-128-16,1 2 128 0,-1-2-128 0,6 1 128 16,3-1-128-16,1 2 128 0,4 4-128 0,2-1 128 15,5-2-176-15,4 4 176 0,2 0-208 0,1-1 80 16,3 1 128-16,-1 1 0 0,2 2 0 0,0-2 0 15,1-1 0-15,2 2 0 0,-1 3 0 0,2-4-128 0,-1 3 128 16,1-3 0-16,0 4 0 0,-2-3 0 0,2 2 0 0,1 1 0 16,-1-1 0-16,1 2 0 0,2 0 0 0,1-5 0 15,4 4 0-15,-2-6-128 0,2 3 128 0,2-2 0 16,-3-4 0-16,4 1 0 0,3 1 0 0,6-5 0 16,0 0 0-16,0 0 128 0,-6-6-128 0,4-2 176 15,0-7-176-15,4-2 192 0,1-3-32 0,6-4 0 16,2-7 0-16,5-3 0 0,0-3-160 0,2-3 0 15,5-9 144-15,3-4-144 0,4-4 144 0,1-8-144 16,4-6 192-16,-1-6-192 0,2-12 160 0,2-2-160 16,1-8 128-16,1 1-128 0,-2-2 224 0,0 7-32 0,0 9-16 15,-5 10 0-15,-4 11 48 0,-1 5 16 0,-4 13 0 16,-4 8 0-16,-4 6-240 0,-4 10 0 0,-6 2 128 0,-4 5-128 16,0 7 0-16,-2 7-160 0,0 0 32 0,-10 2 0 31,-4 1-2256-31,-2 9-448 0,-2 2-96 0,-2 2-14368 0</inkml:trace>
  <inkml:trace contextRef="#ctx0" brushRef="#br2" timeOffset="204800.29">27590 17521 12895 0,'0'0'576'0,"0"0"112"0,-2-11-560 0,2 0-128 0,0 3 0 0,0 8 0 16,2-11 2688-16,-2 11 496 0,5-7 96 0,-5 7 32 15,0 0-1936-15,5-10-384 0,-5 10-80 0,9-8-16 16,-2 3-64-16,-7 5-32 0,8-8 0 0,1 3 0 16,-1-2-224-16,-8 7-32 0,0 0-16 0,6-6 0 15,-6 6 48-15,0 0 16 0,0 0 0 0,0 0 0 16,0 0-16-16,0 0 0 0,0 0 0 0,0 0 0 16,0 0 0-16,0 0-16 0,8 9 0 0,-6 0 0 15,-2 4-288-15,-1 6-48 0,-2 0-16 0,0 9 0 16,-3 1 48-16,1 7 16 0,2 8 0 0,-4 2 0 15,2 6-112-15,-1 7-32 0,-2 3 0 0,-1 8 0 0,-1 2-128 16,-1 5 160-16,-2 5-160 0,-1 5 160 0,-3-1-160 16,1 2 0-16,-2-2 0 0,4-1 128 0,0-4-128 15,0-4 0-15,0-7 0 0,0-5 128 0,3 0 80 16,-1-4 16-16,2 0 0 0,-1-5 0 0,-1-3 144 0,1-5 16 16,1-3 16-16,-2-3 0 0,1-4-96 0,1-4-32 15,1-3 0-15,1-3 0 0,0-3-32 0,2 0-16 16,1 0 0-16,0-5 0 0,0-1-96 0,2-2-128 15,-2-5 176-15,3-4-176 0,2-8 160 0,0 0-160 16,0 0 128-16,0 0-128 0,0 0 144 0,0 0-144 16,0 0 160-16,0 0-160 0,0 0 128 0,0 0-128 15,0 0 0-15,0 0 144 0,0 0-144 0,0 0 0 16,0 0 0-16,0 0 0 0,7-10 0 0,1 0 0 0,0 2 0 16,2-2 0-16,1 3 0 0,3-2 0 15,4 3 0-15,0 2 0 0,-1 0 0 0,3 3 0 0,2-3 0 16,4 2 0-16,1 1 0 0,3-1 0 0,4 4 0 0,5-2 0 15,0 1 0-15,5-1 0 0,6-1 0 0,1 1 0 16,0-2 0-16,0 4 0 0,-2-1-144 0,3 1 144 16,3-2 0-16,2 0 0 0,2-1 0 0,2 1 0 15,2 0 0-15,1 3 0 0,-6-1 0 0,1 3 0 16,-1-1 0-16,2-1 0 0,2-1 0 0,3 2 0 16,1 2 0-16,0-2 0 0,-2-1 0 0,-2 1 0 15,-2 1 0-15,1 0-128 0,1-3 128 0,2 2 0 16,0 0-144-16,1 2 144 0,-2-3 0 0,-4 2-144 15,-2 2 144-15,3-1 0 0,1-1 0 0,1 1 0 16,2-1 0-16,2-1 0 0,2 1 0 0,-5 1 0 16,-3-2 0-16,0-1 0 0,1-1 0 0,0 1 0 0,0-1 0 0,-2 3 0 15,1-2 0-15,-1-2 0 0,-6 0 0 0,0-1 0 16,-6 0 0-16,2 2 0 0,-1 0 0 0,0 1 0 16,-1 2 0-16,2-1 0 0,3-2 0 0,-5 2 0 15,-3-1 0-15,-1 2 0 0,-3-1 0 0,1-1 0 16,-5 1 0-16,4 3 0 0,0-2 0 0,2 0 0 15,2 6 0-15,0-3 0 0,3 1 0 0,0 0 0 16,0 3 0-16,-2 2 0 0,-3-2 0 0,-2-1 0 16,0 1 0-16,-2-1 0 0,-3 3 0 0,2 0 0 15,-4-1 0-15,-1-1 0 0,0 1 0 0,-2 0 0 16,-2-2 0-16,2 1 128 0,-4-1-128 0,0-1 0 16,-2 2 128-16,1-5-128 0,-3 5 0 0,-3-6 144 0,-1 3-144 15,-2-3 0-15,-2 5 128 0,2-6-128 0,-2 1 0 0,-2 2 0 16,0-5 0-16,-1 4 0 15,1-2 0-15,-1-3 0 0,0 0 128 0,2-1-128 0,-1 0 0 0,-5 1 0 16,2-1 0-16,-1 0 0 0,2-1 128 0,0 0-128 16,0 0 0-16,0-1 0 0,1 0 0 0,5-2 0 15,-3-2 128-15,-2-1-128 0,-1-1 0 0,-1 1 0 16,-1-4 0-16,0-1 160 0,-1 1-160 0,2-2 128 16,-1-1-128-16,-1-1 0 0,0-3 0 0,-2 0 0 15,2-1 0-15,0-3 0 0,-1-3 0 0,2-2 0 16,-2-7 0-16,2-4 0 0,-1-1 0 0,2-7 0 15,1-2 0-15,2-3 0 0,-1 0 0 0,2 1 0 16,1 4 0-16,1-6 0 0,2-4 0 0,-1-6 0 0,-3-2 0 16,5-7 0-16,0-4 0 0,-1 1 0 0,1 6 0 0,4-2 0 15,-2-2 0-15,-6 31 0 0,-1-10 0 0,2-3 0 16,-1-2 0-16,0 2 0 0,1 0-144 0,-2 1 144 16,1-1-192-16,9-44 192 0,-4 15-208 0,-2 9 64 15,-4 8 16-15,-2 7 0 0,-2 10 128 0,-1 4 0 16,0 8 0-16,-2 3-128 0,2 2 128 0,-2 1 0 15,1-3-144-15,-1 3 144 0,-1 4-128 0,-1 3 128 16,2-3-160-16,-2 6 160 0,-1 1-160 0,-1 1 160 16,1 2-160-16,1 2 160 0,-3 1-128 0,0 0 128 15,3 0 0-15,-4 13-144 0,4-10 144 0,-4 10 0 16,2-11 0-16,-2 11-128 0,4-3 128 0,-4 3 0 16,0 0 0-16,0 0 0 0,0 0 0 0,0 0 0 0,0 0 0 0,0 0 0 15,0 0 0-15,-5 3 0 0,-4 6-192 16,2 0 64-16,-4-2 128 0,0 3 0 0,-3-2 0 0,-4 2 0 15,-1-2 0-15,-1 2 0 0,-3-1 0 0,9-1 0 16,-4-3 0-16,-3 4 0 0,-4-3 0 0,-3 2 128 16,-2 0-128-16,-3-1 0 0,0 2 128 0,-33 1-128 15,3 0 0-15,2-5 144 0,-2 1-144 0,27-3 0 16,-6-2 0-16,-6 1 0 0,-3-2 0 0,-6-2 0 16,-5 1 0-16,-6 0 0 0,-4-3 0 0,-65 1 0 15,20 1 0-15,11 1 0 0,6 3-128 0,2-1 128 16,0 1 0-16,5-2 0 0,5 0 0 0,-1 1 0 15,-2 1 0-15,-2 0 0 0,-1-1 0 0,45-2 0 16,-7-1 0-16,-7 0 0 0,-4-2 0 0,-8 2 0 16,-1-1 0-16,-2 3 0 0,1-4 0 0,-72-2 0 15,22 1 0-15,16 1 0 0,12-4 0 0,10 5 0 0,6-1 0 16,2 0 0-16,0 0 0 0,2-1 0 0,4-1 0 0,4 3 0 16,2-1 0-16,3-1 0 0,4 1 128 0,-3 2-128 15,-1-1 0-15,1 1 0 0,1-5 192 0,6 5-192 16,-1-2 192-16,6 4-192 0,2 0 0 0,-2 0 0 15,-1 0 0-15,2 0-192 0,-1 0 192 0,1 1 0 16,1 1 0-16,5 0 0 0,2-1 0 0,3 4 0 16,3-1 0-16,2-1 0 0,2 2 0 0,1 1 0 15,-1-1 0-15,2-1 0 0,1 0 0 0,0-1 0 16,0 2 0-16,1-3 0 0,0-1 0 0,5 2 0 16,1-2 0-16,2 2 0 0,2-2 0 0,1 3 0 15,2-2 0-15,3 1 0 0,0-2 0 0,4 2 0 16,1-1 0-16,9-2 0 0,0 0 0 0,0 0 0 0,0 0 0 15,0 0 0-15,0 0 0 0,0 0 0 0,12 3 0 0,3-3 0 16,5-1 0-16,6-1 0 0,3 1 0 0,9-2 0 16,6 2 0-16,4-3 0 0,4-3 0 0,2 0 0 15,3 1 0-15,6-3 0 0,3 5 0 0,5-1 0 16,5-2 128-16,-2 3-128 0,1-3 192 0,1 1-192 16,2 1 0-16,4 0 0 0,4 0 0 0,0 1-192 15,1 0 192-15,0 2 0 0,1-5 0 0,5 4 0 16,5 0 0-16,-3 0 0 0,-2 2 0 0,1 0 0 15,1 1 0-15,4 0 0 0,3 0 0 0,-2 1 0 16,0 0 0-16,1-1 0 0,2 3 0 0,-1-2 0 16,-4 1 0-16,-2 0 0 0,0 2 0 0,-1-3 0 0,0-1 0 15,-3-1 0-15,-6 2 0 0,-2-1 0 16,-2 0 0-16,-2-1 0 0,2-2 0 0,-2 2 0 0,-7 0 0 0,-5-2 0 16,-4-1 0-16,0 2 0 0,-3-2 0 0,-2-1 0 15,-3 0 0-15,4 2 0 0,-3 0 0 0,-3-4 0 16,-5 3 0-16,-2 2 0 0,-2-2 0 0,-20 1 0 15,4 0 0-15,4-1 0 0,3 0 0 0,0 2 0 16,-2-2 0-16,-2-1 0 0,1 1 128 0,21-1-128 16,-10-2 0-16,-10 4 0 0,-5 0 0 0,-5 0 0 15,-5 2 128-15,0-1-128 0,-1-1 0 0,-1 1 0 16,-2 0 0-16,0 2 0 0,-1 0 144 0,0 0-144 16,-2 0 0-16,-1 4 144 0,1-1-144 0,-12-3 0 0,11 2 0 15,-1 3 0-15,-10-5 0 0,8 5 0 16,-3 2 0-16,1-2 0 0,1 4 0 0,-4-2 0 0,1 3 0 0,0 1 0 15,-1 3-128-15,0 9 128 0,0 2 0 0,-1-1 0 16,-2 4 0-16,-1 1 0 0,-1 3 0 0,0-13 0 16,-1 4 0-16,-3 6 0 0,0 7 0 0,0 5 0 15,-2 9-144-15,2 6 144 0,-4 5 0 0,-7 50 0 16,3-21 0-16,-1-7-128 0,2-1 128 0,2 1 0 16,2-3 0-16,0-4 0 0,0-4 0 0,3-9 0 15,-1-6 0-15,2-1 0 0,1 3 0 0,1-1 0 16,-1 1 0-16,1-1 0 0,2-5 0 0,0-2 0 15,-3-2 0-15,4-9 128 0,-1-3-128 0,-1-1 0 16,0-2 0-16,-1 3 0 0,1 1 0 0,-1 1 0 16,1 1 0-16,-1-2 0 0,3-2 0 0,-1-1 0 15,0-1 0-15,1-4 0 0,-2-2 0 0,2-3 0 16,0-1 0-16,0-5 0 0,0-2 0 0,2-2 0 0,0-2 0 0,1-2 0 16,-3-11 0-16,2 14 0 0,-2-14 0 0,4 12 0 15,-4-12 0-15,4 11 0 0,-4-11 0 0,0 0 128 16,0 0-128-16,2 14 0 0,-2-14 0 0,0 0 0 15,0 0 0-15,0 0 0 0,-4 10 128 0,4-10-128 16,-7 9 0-16,-2-4 0 0,-2-1 128 0,-3 0-128 16,-3-3 0-16,-3-1 0 0,-3-1 0 0,-4-3 0 15,-5-1 0-15,-2 1 0 0,-4-1 0 0,15 0 0 16,-6 1 0-16,-6 0 0 0,-3 3 0 0,-5-3 0 16,-4-1-192-16,-6 3 192 0,-6-3-304 0,-58-2 48 15,12 1 16-15,8 2 0 0,3 3 96 0,0-3 16 0,-3-2 0 16,1 1 0-16,-2 1 128 0,0 0 0 0,1 0 0 0,-3-1 0 15,-4 1 0-15,1-2 0 0,2 1 0 0,45 1 0 16,-11-1 0-16,-9-2 0 0,-4 1 0 0,-3 0 0 16,-7-4 0-16,-2 2 0 0,-2-1 0 15,-82-7 128-15,36 3-128 0,15 1 0 16,6 1 0-16,9 2 0 0,10-4 0 0,8 2 0 0,5 1 0 0,0-2 0 16,1 2 0-16,1-1 0 0,3 3 0 0,9-1 0 15,1 4 0-15,5 0-192 0,1 0 64 0,0 2 0 16,-1 1 128-16,-1 2 0 0,6 1-144 0,3 0 144 15,3 2 0-15,4-1 0 0,4 2 0 0,-1 0 0 16,-4-3 0-16,1 4 0 0,0 2 0 0,3-1 0 16,2-2 0-16,1 2 0 0,4 3 0 0,0 0 0 15,4-1 0-15,3-1 0 0,4 1 0 0,-1-2 0 16,1 3 0-16,2-2 0 0,1-2 0 0,1 2 0 16,2-2 0-16,3-2 0 0,1-1 0 0,3-2 0 0,0-2 0 0,4 1 0 15,3-1 0-15,2-1 0 0,0-4 144 0,0 1-144 16,2 1 160-16,0-3-160 0,2 1 176 0,0-5-176 15,0 1 192-15,-1-2-192 0,6-2 128 16,-2-1-128-16,2-1 0 0,2-4 0 0,-2-2 0 0,6-5 0 16,0 4 0-16,3-6 0 0,1-3 0 0,6-3 0 15,0-2 128-15,6-5-128 0,2-8 0 0,3-6 0 16,1-7 0-16,-1-2 0 0,4-1 0 0,-3-1 0 16,0-2 0-16,-3-1 0 0,2-2 0 0,-3 3 0 15,2 4 0-15,-4 2 0 0,-1-3 0 0,-2 8 0 16,-3 5 0-16,0 5 0 0,-5 2 0 0,1 5 0 15,-4 2 0-15,0 4 0 0,-3 3 0 0,-1 1 0 0,-1 2 0 16,-2 2 0-16,-1 0 0 0,0 4 0 0,-1-1 0 0,-1 1 0 16,0 1 0-16,-1 4 0 0,1 0 0 0,-1 3 0 15,-2-1 0-15,1 3 0 0,0 0 0 0,1 2 0 16,-1-1 0-16,0 3 0 0,0 2 0 0,0 2 0 16,0-2 0-16,4 8 0 0,0 0 0 0,-5-6 0 15,0-3 0-15,2 2 0 0,3 7-128 0,0 0 128 16,-6-8 0-16,6 8 0 0,-3-8 0 0,0 3 0 15,3 5 0-15,0 0 0 0,0 0 0 0,0 0 0 16,0 0 0-16,0 0-144 0,0 0 144 0,0 0 0 16,10-3 0-16,3 1 0 0,1 4 0 0,2 1-128 15,4-1 128-15,2 3 0 0,8 1-144 0,4 1 144 16,3 0 0-16,3 0 0 0,6-2-144 0,0 0 144 16,4-1 0-16,7 1 0 0,6-1 0 0,7 1 0 0,7-1 0 0,0 1 0 15,2-4 0-15,0-1 0 0,3-1 0 16,7 0 0-16,2-1 0 0,-2-1 0 0,-4-1 0 0,1 0 0 15,2-1 0-15,2-1 0 0,2 1 0 0,-5 1-128 16,-3-5 128-16,-2 1 0 0,-4 1 0 0,1 1-160 16,3 3 160-16,-4 1-128 0,-3-1 128 0,-2-3-128 15,-6 3 128-15,1 1-128 0,-2 2 128 0,1 2 0 16,2 0 0-16,-2 1 0 0,-1-1 0 0,-4 0-128 16,-2-2 128-16,0 2 0 0,2-1 0 0,2 2-160 15,1-1 160-15,-1 2 0 0,1 0 0 0,-5-3-128 16,-4-1 128-16,0 0 0 0,2 3 0 0,1-2 0 15,-2 0 0-15,1 1 0 0,2 3 0 0,-1-4 0 16,-3-2 0-16,-3 0 0 0,-2-2 0 0,0 0 0 0,-1 2 0 16,1 1 0-16,-1-2 0 0,2 0 0 0,0-1 0 0,-1 0 0 15,-1-1 0-15,-5 0 0 0,-3-3 0 0,-2 0 0 16,-1 1 0-16,-16 2 0 16,2-1 0-16,2 3 0 0,2-1 0 0,1 1 0 0,-3-2 0 0,1-1 0 15,-1 1 0-15,20 0 128 0,-9 0-128 0,-8 2 0 16,-9-2 0-16,-3 3 0 0,-4-1 0 0,-3 1 0 15,-2 0 0-15,-9 1 0 0,0 0 0 0,10 0 0 16,-10 0 0-16,0 0 0 0,0 0 0 0,0 0 0 16,11 0 0-16,-11 0 0 0,0 0 0 0,9 2 0 15,-9-2 0-15,8 3 0 0,-8-3 0 0,0 0 0 16,11 6 0-16,-11-6 0 0,10 4 0 0,-10-4 0 0,9 8 0 16,0-1 0-16,-9-7 0 0,8 9 0 0,-1 3 0 15,-1-5 0-15,-6-7 0 0,5 13 0 0,-1 1 0 0,-1-3 0 16,-1 1 0-16,1 2 0 0,-3 0 0 0,0 2 0 15,0 2 0-15,0 5 0 0,0 2 0 0,0 8 0 16,-2 7 0-16,2 7 0 0,3 6 0 0,-2 1 0 16,-2 3 0-16,1-1 0 0,0-2 0 0,0 7 0 15,0 3 0-15,0 6 0 0,1 5 0 0,2-3 0 16,-2-3 0-16,3-5 0 0,-2-10 0 0,2 0 0 16,0 0 0-16,0 0 0 0,3-1 0 0,0-1-160 15,-1-2 160-15,1-6-128 0,-1 1 128 0,0-8 0 16,-1-7 0-16,0-1 0 0,-1-1 0 0,0-2 0 15,0-1 0-15,-2-10 0 0,1 3 0 0,-1 2 0 0,1 3 0 16,0 0 0-16,-1 0 0 0,-1 4 0 0,1-3 0 0,0 20 128 16,-2-8-128-16,0-9 0 0,-1-3 0 15,0-3 0-15,-1-3 0 0,1-10 0 0,0 2 0 0,0-2 0 16,-2 2 0-16,0-4 128 0,1 2-128 0,-1 1 0 16,1-4 0-16,-3 6 128 0,5-11-128 0,-7 7 0 15,7-7 0-15,-8 7 144 0,8-7-144 0,-11 5 0 16,1-2 144-16,-1-1-144 0,1 1 0 0,-1-2 144 15,0 0-144-15,-2 2 0 0,1-2 0 0,-2 1 0 16,-2-1 0-16,0-1 0 0,-5 0 0 0,0 0 0 16,-2 0 0-16,-6 0 0 0,-3-1 0 0,-1-1 0 15,-3 1 0-15,-3-2 0 0,-4 2 0 0,17 1 0 16,-4 0 0-16,-3 0 0 0,-4 0 0 0,-3 0 0 16,-4 1 0-16,-3-1 0 0,-6 0 0 0,-50-1 0 15,7 1 0-15,7 1 0 0,5 2 0 0,-3-2 0 0,-5 1 0 0,-3-2 0 16,-8 1 0-16,-3-1 0 0,0 1 0 0,-11-1 0 15,-5 1 0-15,52-1 0 0,-12 0 0 0,-10 0 0 16,-13 0 0-16,-5 0 0 0,-10 0 128 0,-3 2 0 16,-3-1 0-16,-127 0 0 0,38-1-128 0,34 0 192 15,19 3-192-15,7-5 192 0,4 0-192 0,11-1 0 16,10 2 0-16,3-4 0 0,0-3 0 0,10 2-256 16,10-4 64-16,6 1 16 15,3-2-1824-15,6-2-368 0,7 1-80 0</inkml:trace>
  <inkml:trace contextRef="#ctx0" brushRef="#br2" timeOffset="208242.62">681 16169 15375 0,'0'0'672'0,"0"0"160"0,-1 9-672 0,1-9-160 0,0 8 0 0,0 1 0 16,0-9 1056-16,0 0 176 0,-1 9 48 0,1-9 0 16,0 0-240-16,0 0-32 0,0 0-16 0,1 12 0 15,-1-12-16-15,0 0 0 0,0 0 0 0,0 0 0 16,0 0-48-16,0 0-16 0,0 0 0 0,0 0 0 16,0 0-16-16,0 0 0 0,0 0 0 0,5-7 0 15,0 1-320-15,-1-4-80 0,1 0-16 0,1-4 0 16,0 0-224-16,0-2-32 0,0 0-16 0,8-15 0 15,-1 1-208-15,0 2 144 0,-2 1-144 0,-1 1 128 16,0-1-128-16,4-4 0 0,-1 3 144 0,-1-2-144 16,-1-4 0-16,0 1 128 0,2-1-128 0,-3 5 0 15,1 0 0-15,-1 6 0 0,2 2 0 0,-1 4 0 0,-4 4 0 16,1 7 0-16,-8 6 0 0,0 0 0 0,0 0 0 0,0 0 0 16,11 6 0-16,-1 8 0 0,-1 2-192 15,-2 3 64-15,0 3 0 0,-2 4 0 0,0 2 128 0,1 2 0 16,-1 1 0-16,1 4 0 0,3 1 0 0,0 1 0 15,-2 2 160-15,2-2-160 0,1-1 0 0,-1-6 0 16,2-1 0-16,-3-6-160 0,1-6 160 0,0-4 0 16,-1-7 0-16,1 2 0 0,0-5 0 0,1-1 224 15,-10-2-48-15,13-7-16 0,-2-2 288 0,0-2 64 16,1-2 16-16,-2-5 0 0,0-2-208 0,-2-4-32 16,-2 1-16-16,-1 1 0 0,0-7-144 0,-3 5-128 15,-2-3 192-15,0 2-192 0,-2-8 192 0,-1 0-64 16,0-3 0-16,-1-1-128 0,-1-1 160 0,-3 1-160 0,0 1 128 15,0-3-128-15,3-1 0 0,0 2 0 0,-2 3 0 0,4 4 0 16,1-1 0-16,0 1 0 0,-1 6 0 0,1-2 0 16,-1 4 0-16,3 3 0 0,-2 2 0 0,2 3 0 15,-2 2 0-15,2 4 0 0,0-1 0 0,0 10 0 16,-1-8 0-16,1 8 0 0,0 0-144 0,0 0 144 16,3-8 0-16,-3 8 0 0,0 0-128 0,10-5 128 15,0 1 0-15,0-1-128 0,3 0 128 0,1 1 0 16,-1 1 0-16,3-4 0 0,3-2 0 0,4-4 0 15,2 4 0-15,5-2-128 0,1 2 128 0,4-3 0 16,0 2 0-16,5 0 0 0,-3-5 0 0,2 1 0 16,-1 0 0-16,0 1 0 0,2-1 0 0,0 1 0 0,-4 4 0 15,2-1 0-15,0 3 0 0,2-1 0 0,-1 4 0 0,0 2 0 16,0-2 0-16,-3-1 0 0,-1 2 0 0,-3 2 0 16,-6 0 0-16,-2 1 0 0,-3 0 0 0,-3 0 0 15,-4 0 0-15,-2 1 0 16,-2 1-1072-16,-2 1-144 0,-8-3-48 0,0 0-9744 15,8 6-1968-15</inkml:trace>
  <inkml:trace contextRef="#ctx0" brushRef="#br2" timeOffset="208656.19">1691 15601 23039 0,'0'0'2048'0,"0"0"-1648"0,0 0-400 0,0 0 0 16,0 0 1280-16,0 0 160 0,0 0 32 0,0 0 16 16,5-11-768-16,4 0-144 0,3-1-48 0,1 4 0 15,1-3 160-15,0 5 16 0,4-4 16 0,3 2 0 16,2 3-96-16,1 0-32 0,2 3 0 0,-2 0 0 15,0 2-352-15,-4 5-80 0,2 4-16 0,-5 1 0 16,-3 1-144-16,-6 3 0 0,-1 0 0 0,-5 3 0 16,-2 5 0-16,-5 1 0 0,-4 4 0 0,-6-1 0 15,-3 3 0-15,-2-1 0 0,0 2 0 0,-2-4 0 16,0 2 0-16,2-5 0 0,0-2 0 0,2-2 0 0,3-3 336 16,3-2-16-16,3 0 0 0,6-2 0 0,-4-5 112 0,7-7 16 15,0 0 0-15,7 12 0 0,-2-6-192 0,7 0-48 16,2 1 0-16,5-4 0 0,0-1-32 0,8 0-16 15,4 2 0-15,0-4 0 0,3-1-160 0,1 0 128 16,2-2-128-16,0 0 128 0,-3 0-128 0,-1-4 0 16,0 2 0-16,-2 3 128 0,-3-2-128 0,-2 1-256 15,-1 1 64-15,-4 0 16 16,1 2-2320-16,-7 0-480 0,-1 2-96 0</inkml:trace>
  <inkml:trace contextRef="#ctx0" brushRef="#br2" timeOffset="209212.1">828 16803 20207 0,'0'0'896'0,"0"0"192"0,0 0-880 0,0 0-208 16,11 2 0-16,3-2 0 0,2-2 384 0,5 1 16 15,3-2 16-15,4-2 0 0,6-1 464 0,-1-4 80 16,3-1 32-16,3 2 0 0,6-6 96 0,4 0 32 15,3 0 0-15,8 3 0 0,8 0-112 0,1-1-32 0,3 0 0 16,-1-1 0-16,-1 0-400 0,1 1-64 0,1 3-32 0,2 0 0 16,2 4-224-16,-4-2-64 0,-8 2 0 0,-5 3 0 15,-4 2-192-15,-6 1 128 0,-3 1-128 0,-5 4 0 16,-5 0 0-16,-5 2-288 0,-4-6 32 0,-3 4-10096 16,-4 0-2016-16</inkml:trace>
  <inkml:trace contextRef="#ctx0" brushRef="#br2" timeOffset="210084.07">1167 17677 16575 0,'-8'9'1472'0,"8"-9"-1168"0,-9 5-304 0,3 2 0 16,6-7 1488-16,0 0 240 0,0 0 64 0,0 0 0 15,0 0-656-15,0-12-128 0,1-2-32 0,2 0 0 16,-1 2-624-16,2-2-128 0,1-3-32 0,0 1 0 16,0 2-192-16,3 1 0 0,1 1 128 0,0 1-128 15,-3 2 0-15,1-1 0 0,-2 2 0 0,-5 8 0 16,5-9 0-16,-5 9 0 0,7-5 0 0,-3 0 0 16,-4 5 0-16,0 0 0 0,0 0 0 0,8-7 0 0,-8 7 0 0,0 0 0 15,7-5 160-15,-7 5-32 0,8-11 336 0,-2 4 80 16,-1-5 16-16,1 5 0 0,-1-3 80 0,1 1 0 15,0-4 16-15,2 2 0 0,0-1-224 0,-1-3-48 16,2 1-16-16,1-1 0 0,2-1 48 0,-1 2 16 16,-1 0 0-16,2-2 0 0,-1-2 0 0,5 3 0 15,-3-3 0-15,4 1 0 0,1 2-144 0,0-1-32 16,-1-1 0-16,1 2 0 0,0 0-112 0,2-1-16 16,-1 2-128-16,0 4 192 0,1-1-192 0,-1-1 0 15,0 5 0-15,4-2 0 0,1 3 0 0,-1 3 0 16,-2 2 0-16,0 1 0 0,0 2 0 0,1 1 0 0,-1 3 0 15,0 4 0-15,-4 4 0 0,1 2 0 0,-2 0 0 16,-2 3 0-16,-2 1 0 0,-2 3 0 0,-1 3 0 16,-2 2 0-16,-6 0 128 0,-2-2 0 0,-3 5-128 0,-4 1 192 15,-3-1 64-15,-3 4 16 0,-4-3 0 0,-2 2 0 16,-3-2 48-16,0 1 16 0,-1-3 0 0,-2 1 0 16,-3 0 48-16,2-3 0 0,-3 3 0 0,2-1 0 15,0-3-96-15,-1 0-16 0,-1-4 0 0,0-3 0 16,-1-1-128-16,5-2-16 0,-3-3-128 0,4-3 192 15,8-3-192-15,-1-2 176 0,5-1-176 0,3-1 160 16,10-4-160-16,0 0 0 0,0 0 0 0,0 0 128 16,0 0-128-16,9-4 0 0,2-1 0 0,7 1 0 15,5 0 0-15,5 1 0 0,2 0 0 0,5-1 0 16,0 2 0-16,2 0 0 0,0 2 0 0,1 0 0 16,2-1 0-16,3 0 0 0,-1 0 0 0,-2 1 0 15,0 0 0-15,1-2 0 0,-1 1 0 0,-2 2 0 0,-3-1-128 16,-4 2 128-16,-4-2 0 0,-4 0 0 15,-4 0-1504-15,-4 0-224 0,-2-2-64 0,-3-1-15632 16</inkml:trace>
  <inkml:trace contextRef="#ctx0" brushRef="#br2" timeOffset="210522.46">3266 16148 11967 0,'0'0'1072'0,"0"0"-864"0,0 0-208 0,0 0 0 15,0 0 4032-15,0 0 768 0,0 0 160 0,0 0 32 16,0 0-3440-16,-2 14-672 0,0 2-144 0,0 6-32 16,-3 0 176-16,0 7 16 0,-1-1 16 0,2 7 0 15,-1 1-80-15,0 1 0 0,-1 1-16 0,2-1 0 0,2 0-256 16,2 1-48-16,0-1-16 0,2-1 0 0,-1-3-336 0,2-1-160 15,-1-3 160-15,4-4-160 0,0-2 0 0,-1-4 0 16,1-5 0-16,0-1 0 0,1-3-176 0,-7-10-128 16,11 5-16-16,1-2-16 15,-1-6-2528-15,0-1-496 0</inkml:trace>
  <inkml:trace contextRef="#ctx0" brushRef="#br2" timeOffset="210692.86">3032 16533 38175 0,'0'0'1696'0,"0"0"352"0,0 0-1648 0,0 0-400 16,0 0 0-16,12 0 0 0,4-2 368 0,4-1-16 0,4 1 0 15,2-3 0-15,3-4-352 0,-1 0 144 0,0-4-144 16,1 2 0 0,3 1-496-16,-2-3-208 0,-3 3-32 0,-2 1-10544 0,-1-3-2112 15</inkml:trace>
  <inkml:trace contextRef="#ctx0" brushRef="#br2" timeOffset="211121.25">4493 15906 25791 0,'0'0'2304'0,"0"0"-1856"16,0 0-448-16,0 0 0 0,0 0 1056 0,0 0 112 16,0 0 32-16,-5 12 0 0,2 2-656 0,-1 3-128 0,-3 1-32 0,0 3 0 15,-2 3 304-15,1 7 48 16,-2 2 16-16,1 0 0 0,2-3 80 0,1 3 0 0,4 3 16 0,-1-2 0 16,3-1-304-16,3 3-64 0,2-4-16 0,3-4 0 15,0 0-272-15,3-7-64 0,0-2-128 0,2-2 192 16,1-3-192-16,1-5 144 0,3-3-144 0,2-6 128 31,2-5-896-31,2-3-176 0,3-6-32 0,-3-3-15616 0</inkml:trace>
  <inkml:trace contextRef="#ctx0" brushRef="#br2" timeOffset="211258.5">4462 15590 35935 0,'-33'0'3200'0,"15"0"-2560"0,3 0-512 0,2-2-128 0,4 1 1504 16,9 1 288-16,0 0 48 0,0 0 16 0,0 0-1424 0,0 0-288 16,0 0-144-16,0 0 160 15,0 0-1952-15,8-7-384 0,-2 2-64 0,2-5-14560 0</inkml:trace>
  <inkml:trace contextRef="#ctx0" brushRef="#br2" timeOffset="212027.8">5443 15908 21183 0,'0'0'1888'0,"0"12"-1504"0,0-12-384 0,-1 14 0 16,-2-4 1648-16,2 0 256 0,-2-3 48 0,3-7 16 0,0 0-688 15,0 0-128-15,0 0-16 0,0 0-16 0,0 0-176 0,0 0-48 16,-2-10 0-16,1-5 0 0,1-1-320 0,1-1-64 16,1-3 0-16,2-1-16 0,0-3-288 0,2 0-48 15,1 1-16-15,-2-5 0 0,1 2-144 0,0-1 0 16,2 3 144-16,0 5-144 0,-1 0 0 0,2 2 0 16,-2 3 0-16,-1 9 0 0,-6 5 0 0,0 0 0 15,11 0 0-15,0 6 128 0,-1 8-128 0,-1 3-208 16,0 3 48-16,-2 2 16 0,0 2 144 0,0-1-128 15,1-2 128-15,1 1-128 0,0-2 128 0,1 2 0 16,0-3 0-16,-1-5 0 0,1-3 0 0,1 0 0 16,1-6 0-16,-2-5 0 0,1-5 0 0,1-6 128 15,-1 0-128-15,2-3 128 0,0-4 80 0,2-1 32 0,-2-4 0 16,-1-2 0-16,-3-3-112 0,-1 0-128 0,-3-3 176 16,0 1-176-16,-2-1 128 0,-2-2-128 0,-2-2 0 0,-3-5 0 15,-1-3 128-15,-3 0-128 0,-1-5 0 0,-2-2 0 16,-4-3 0-16,2 1-144 0,-2 1 16 0,1 2 0 15,1 2-80-15,3 7-16 0,1 3 0 0,2 3 0 16,4 2 224-16,-1 3-144 0,4 2 144 0,2 6-128 16,2 2 128-16,1 3 0 0,0 2-144 0,3 1 144 15,1 3 0-15,2-1 0 0,6 3 0 0,2-2 0 16,0 1 0-16,1-1 0 0,1 2 0 0,2-1 0 16,-1 3-128-16,5-4 128 0,1 2 0 0,1-1 0 15,4 2 0-15,0 0 0 0,3-3 0 0,2 2 0 16,4-2 0-16,1 3 0 0,2-4 0 0,-1 0 0 15,0-3 0-15,-1-1 0 0,0-1 0 0,-2 1 0 0,-5 1 0 16,0 2 0-16,-2-1 160 0,1 1-160 0,-2 4 0 16,1-1 0-16,0 2 0 0,-1 0 0 15,-2-1 0-15,-3 5 0 0,-3 1 0 0,-3 1 0 16,-4-1-2224-16,-4 2-336 0,-3 0-80 16</inkml:trace>
  <inkml:trace contextRef="#ctx0" brushRef="#br2" timeOffset="212485.16">6255 15123 19343 0,'-7'-8'1728'0,"7"8"-1392"0,-2-5-336 0,6-4 0 16,2 4 2848-16,6-1 496 0,3-3 112 0,3 2 0 16,0 0-2432-16,0 2-512 0,2 1-80 0,0-3-32 15,-1 1-128-15,2 4-16 0,0 0-16 0,0 4 0 16,-4-1-64-16,0 4-16 0,-3 5 0 0,-3 4 0 16,-1 5-160-16,-4 0 128 0,0 0-128 0,-5 3 128 15,-3 6-128-15,-3 0 192 0,-4 2-192 0,-3 5 192 16,-2 0-192-16,-4-3 160 0,1-2-160 0,0 0 160 15,2-5 0-15,5-2 0 0,1-5 0 0,2-6 0 16,4 0 320-16,3-12 64 0,0 0 16 0,7 9 0 0,5-4-64 16,3-4-16-16,5-2 0 0,4-5 0 0,3-2-160 0,4 2-48 15,-1-5 0-15,6 2 0 0,3-2-272 0,1-2 160 16,-2 3-160-16,1-3 128 0,2 2-128 0,-3 3 0 16,-5-2 0-16,-3 5 0 15,-2 1-1264-15,-3 1-224 0,-4-3-48 0,-4 4-15168 16</inkml:trace>
  <inkml:trace contextRef="#ctx0" brushRef="#br2" timeOffset="212822.14">5672 16274 15663 0,'0'0'1392'0,"0"0"-1120"0,12-5-272 0,2 0 0 15,-1 1 2176-15,5 2 368 0,2-2 80 0,1-3 0 16,-1 0-1296-16,4 0-272 0,2-3-48 0,4 0-16 16,3 0-96-16,7-3 0 0,3 4-16 0,8-2 0 15,7 0-160-15,8-1-16 0,5-2-16 0,2-1 0 0,1 1-240 16,0 1-64-16,3 0 0 0,3 1 0 0,2 3-208 0,-5-3-48 16,-10 2-128-16,-3 1 192 0,-5 2-192 0,-3-3 0 15,-4 3 0-15,-5-2 0 16,-5 2-480-16,-3-5-192 0,-4 5-32 0,-4-4-9600 15,-5 4-1920-15</inkml:trace>
  <inkml:trace contextRef="#ctx0" brushRef="#br2" timeOffset="213298.32">6085 16709 20271 0,'0'0'1792'0,"0"0"-1424"0,0 0-368 0,0 0 0 16,6-9 2832-16,7-4 496 0,5 2 112 0,5-1 16 15,3-3-2752-15,5-1-528 0,2 3-176 0,0-1 0 16,0 0 384-16,3 1 0 0,-3 2 0 0,1 4 0 15,2 2 256-15,-2 2 64 0,-1 1 0 0,-1 6 0 16,-3 2-352-16,-2 3-64 0,-5 4-16 0,-2 2 0 16,-4 2-272-16,-3 1 0 0,-3 1 128 0,-6 1-128 15,-6 2 0-15,-6 2 0 0,-4-1 0 0,-2 1 0 0,-1 2 0 16,-5 1 0-16,-5 2 0 0,1-2 0 0,0 0 0 16,-1-1 0-16,-5 1 0 0,2-4 0 0,3 2 288 0,2-3-48 15,4-3-16-15,3-1 0 0,4-2 448 0,5-4 96 16,1-3 0-16,6-9 16 0,3 11-304 0,3-4-64 15,10-4-16-15,6 1 0 0,4 0-144 0,7-3-16 16,4-1-16-16,6 0 0 0,4-3-96 0,4 0 0 16,4 0-128-16,2 0 192 0,0-6-192 0,0 1 0 15,0 3 0-15,-2-3 0 16,-4 3-976-16,-3 3-96 0,-3 0-16 0,0 1-17376 0</inkml:trace>
  <inkml:trace contextRef="#ctx0" brushRef="#br2" timeOffset="-214174.66">2892 17022 17503 0,'0'0'768'0,"-9"-2"176"0,-1-2-752 0,2 1-192 16,8 3 0-16,0 0 0 0,-8-4 704 0,8 4 128 16,-5-5 0-16,5 5 16 0,0 0 48 0,-5-9 16 15,5 9 0-15,0 0 0 0,2-8 16 0,-2 8 0 16,5-10 0-16,-5 10 0 0,9-5-80 0,-1 0-16 16,1 0 0-16,2 1 0 0,0 1-224 0,2 0-48 15,1 0-16-15,1-1 0 0,1 0-96 0,5 1 0 16,0 0-16-16,6 1 0 0,2-4 48 0,3 3 16 0,2 0 0 15,2 2 0-15,1-4 96 0,1-2 32 0,1 1 0 16,1 1 0-16,-1-3-112 0,-2 3-32 0,1 0 0 0,-1-2 0 16,0 0-96-16,-3 1 0 0,1-2-16 0,-5 3 0 15,-2-4-32-15,-3 3 0 0,0 1 0 0,-6 0 0 16,-4-2-96-16,-2 4-32 0,-3-1 0 0,-10 4 0 16,0 0-80-16,0 0-128 0,0 0 176 0,0 0-176 15,0 0 336-15,0 0-32 0,-10 2-16 0,-4 2 0 16,-5 2-160-16,-3 2-128 0,-6-2 192 0,-4 5-192 15,-3-2 128-15,-2 2-128 0,-1-2 0 0,-2 2 0 16,0 2 144-16,-2-4-144 0,0 1 0 0,0-2 144 16,1 2-144-16,-1-3 0 0,0 2 144 0,4-4-144 15,2 2 128-15,7-1-128 0,1-3 128 0,7-1-128 16,3-2 0-16,5 0 0 0,2 0 0 0,11 0 128 16,0 0-128-16,0 0 0 0,0 0 0 0,0 0 0 0,10-1 0 0,3-3 0 15,3 0 0-15,6 2 0 0,2-2 0 16,5 1 0-16,3-2 0 0,3-1 0 0,4 1 0 15,-1 2 0-15,-1 1 0 0,-1-5 128 0,1 2-128 16,0 2 128-16,-1-2-128 0,-2-3 128 0,0 3-128 0,-1 0 0 16,-3-2-128-16,-5 1 128 0,-2 1 0 0,-3-1 0 15,-1 2 0-15,-3 1 0 0,-4-1 0 0,0 2 0 16,-12 2 0-16,0 0 0 0,0 0 0 0,0 0 128 16,0 0-128-16,0 0 0 0,-18 0 0 0,0 1 144 15,-6 2-144-15,-3 0 0 0,-4 5 128 0,-4 1-128 16,-2 0 0-16,1 0 0 0,-3 0 0 0,-3 1 0 15,-2 3 0-15,0-3 0 0,2 1 128 0,-2-1-128 0,0-1 0 0,3 3 0 16,3-6 0-16,5 0 0 0,4 1 0 16,5-2 0-16,5-1 0 0,3-1 0 0,5 1 0 0,11-4 0 15,-9 2 0-15,9-2 0 0,0 0 0 0,0 0 0 16,13-2 0-16,4 0 0 0,6 0 0 0,4 0 0 16,5-3 0-16,5 0 0 0,5-5 0 0,0 1 0 15,0-1 0-15,1 3 0 0,1-3 0 0,-1 5 0 16,-1-4 0-16,-2 3 0 0,-2 2 0 0,-1-3 0 15,0 4 0-15,-6-1 0 0,-3 1 0 0,-3 0 0 16,-6-3 0-16,-5 4 0 0,-3 1 0 0,-11 1 0 16,0 0 0-16,0 0 0 0,0 0 0 0,0 0 0 15,-11-3 0-15,-3 3 0 0,-4 5 0 0,-4-1 0 16,-4 1 208-16,-2-1-64 0,-6 2-16 0,1 3 0 16,-1-1-128-16,-1 1 0 0,-4-3-160 0,0 5 160 15,-2 0 0-15,-1 0 0 0,0-2 0 0,2-1 0 0,2-2 0 16,-2 2 0-16,5-3 0 0,0-2 0 0,6 1 0 0,5 0 0 15,4-1 0-15,4-2 0 0,7-1 0 0,9 0 0 16,0 0 0-16,0 0 0 0,0 0 0 0,13-4-192 16,4-2 192-16,8 1-192 0,7-4 32 0,6 1 16 15,4 0 0-15,2-3 0 0,2 1 144 0,2 2 0 16,2-1 0-16,0 2-128 0,-2-1 128 0,2-2 0 16,-1 2 0-16,-2 1 0 0,-4 3 0 0,-1-1 0 15,-4-2 0-15,-5 4 0 0,-6-1 0 0,-7 3 0 16,-6-1 0-16,-3 1 0 0,-11 1 0 0,0 0 0 15,0 0 0-15,0 0 0 0,-12 3 0 0,-6-1 0 16,-10 2 0-16,-2 0 128 0,-4 1-128 0,-5 0 0 0,-2 1 0 0,-3 3 0 16,-1-4 160-16,-2 4-32 0,-1-1-128 0,3-1 192 15,-2 2-192-15,5-2 0 0,0 0 128 0,6-2-128 16,4-1 0-16,7 0 128 0,5 0-128 0,2-2 0 16,6 0 0-16,4-2 0 0,8 0 0 0,0 0 0 31,0 0-1200-31,10-9-272 0,4 1-64 0,6-3-11200 0,4-2-2240 0</inkml:trace>
  <inkml:trace contextRef="#ctx0" brushRef="#br4" timeOffset="-206832.03">16891 7042 17103 0,'-10'-6'752'15,"10"6"160"-15,-8-3-720 0,8 3-192 0,-9-1 0 0,-1-1 0 0,1-3 176 0,0 2 0 16,0 2 0-16,0 0 0 0,0 1 208 0,0 0 32 16,2-2 16-16,7 2 0 0,-10 4-128 0,-1 1-32 15,0-2 0-15,1 0 0 0,0 0-144 0,-2 2-128 16,0 3 144-16,-2-4-144 0,-3-1 288 0,3 0-32 15,-2 1-16-15,0 0 0 0,1-2 256 0,1-2 48 16,1 0 16-16,2-1 0 0,1-3 416 0,2-1 96 16,8 5 16-16,-6-10 0 0,3-6-96 0,2-1-16 0,2 0 0 0,4-2 0 15,3 0-336-15,2-1-80 0,3-1-16 0,3 0 0 16,5 2-320-16,3 2-64 0,3-2-16 0,2 1 0 16,1 1-144-16,3 0 0 0,3 2 0 0,1 1 0 15,-2 2 0-15,1 6 0 0,2-2 0 0,-6 7 0 16,0 1 0-16,-3 6 0 0,-2 2-144 0,-3 6 144 15,-3 5 0-15,-2 3 0 0,-2 4 0 0,-6 1 0 16,1 5-144-16,-7 1 144 0,-5 0 0 0,-4-1-144 16,-4 2 144-16,-4 2 0 0,-6 1 0 0,-4-1 0 15,-4 0 0-15,-5-2 128 0,-4-2 0 0,-2 0 0 16,-4-2 240-16,0-6 48 0,-4-2 16 0,1-4 0 16,0-4 144-16,1-3 16 0,-2-4 16 0,4-4 0 15,3 1-160-15,4-4-16 0,1-2-16 0,5-3 0 16,4-6-160-16,1-2-16 0,6-8-16 0,5-2 0 15,0-1-80-15,6-4-16 0,5 0 0 0,1-2 0 0,3-5 16 16,6 0 0-16,4-2 0 0,5 0 0 0,3 1-144 0,6 1 0 16,2-1 0-16,7 7 0 0,2 4 0 0,7 3 0 15,2-1 0-15,1 4 0 0,3 5-160 0,-2 3 160 16,-3 4 0-16,0 5-144 0,-4 7 144 0,-3 2 0 16,-3 7 0-16,-6 4 0 0,-3 1 0 0,-3 5-128 15,-5 3 128-15,-3 1-128 0,-6 4 128 0,-5 0 0 16,-5 1 0-16,-5 1-128 0,-5 4 128 0,-4-2-128 15,-6-4 128-15,-1-4-128 0,-3-1 128 0,-4-2 0 16,-3-2 0-16,-1-2-128 0,1-6 128 0,-2-1 0 16,-2-1 0-16,1-5 128 0,-2-4 16 0,3-7 16 15,3-1 0-15,2-5 0 0,2-6-16 0,5-3 0 16,1-3 0-16,3-2 0 0,4 0-144 0,4-3 192 0,3-4-192 16,3-3 192-16,3-4-192 0,6 0 0 0,2 0 144 0,6 0-144 15,6 1 0-15,4 1 0 0,1 3 0 0,7 6-128 16,3-2 128-16,4 7-208 0,-1 2 80 0,1 7 128 15,1 8-176-15,-1 4 176 0,-2 2-128 0,-2 11 128 16,-3 6 0-16,-5 4-128 0,-4 6 128 0,-4 4 0 16,-6 4 0-16,-6 4-128 0,-7 2 128 0,-5 5 0 15,-8 3 0-15,-4-1-160 0,-6-3 160 0,-8 0 0 16,-2-3 0-16,-4-2-128 0,-3-4 128 0,-5-4 0 16,-3-7 0-16,-1 0 0 0,1-9 0 0,-1-4 0 15,-2-6 224-15,1-2-48 0,3-1-16 0,1-6 0 16,3-7 48-16,6-2 16 0,2-5 0 0,3-3 0 15,4 0 16-15,5-6 0 0,3-1 0 0,5-7 0 0,4-5 0 0,8-1 0 16,4 0 0-16,5-6 0 0,6-3-96 0,4-1-16 16,4 2 0-16,5 1 0 0,1 4-128 15,7 4 0-15,7 5 0 0,-1 7 0 0,6 6 0 0,2 5 0 16,2 1-176-16,2 8 176 0,1 5-128 0,0 4 128 16,-2 1-128-16,-3 9 128 0,-1 2 0 0,-4 5 0 15,-3 4 0-15,-7 6-128 0,-4 3 128 0,-5 4 0 16,-6 2 0-16,-4 3 0 0,-4-3-144 0,-8 6 144 15,-3-1-160-15,-8 2 160 0,-7-5-208 0,-3-2 48 16,-3-3 16-16,-5-5 0 0,-4-7 144 0,2-3 0 16,-2-3-144-16,-4-2 144 0,-2-6 0 0,-1-2 160 15,-3-8-16-15,0-1 0 0,-1 0 144 0,1-6 32 0,2-8 0 16,2-5 0-16,9-2-16 0,1-4 0 0,3-2 0 16,3-3 0-16,3-3 16 0,2-4 0 0,5-3 0 0,5-4 0 15,1 0-320-15,5-9 0 0,2-3 0 0,7 1 0 16,8 2 0-16,2 5 0 0,2 6 0 0,4 5 0 15,6 4-128-15,1 3 128 0,5 4-208 0,3 6 80 16,2 6 128-16,2 4-160 0,3 5 160 0,0 3-160 16,-2 6 160-16,1 6 0 0,-1 2 0 0,-2 7 0 15,-4 6-128-15,-3 3 0 0,-7 4 0 0,-4 4 0 16,-5 4 128-16,-6 5 0 0,-6 4 0 0,-3 0 0 16,-8-1 0-16,-5-1-208 0,-5-5 48 0,-2-3 16 15,-6-3 144-15,-1-3-160 0,-5-6 160 0,-1-6-160 16,-7-4 160-16,1-6 0 0,-3 1 0 0,-4-2 0 15,-5-4 224-15,0-3-32 0,-4-7 0 0,3-4 0 16,1 0 16-16,3-5 0 0,4-2 0 0,3-6 0 0,5-3-48 0,4-4-16 16,4 0 0-16,5-5 0 0,4-1-144 0,4-3 192 15,4-2-192-15,4-6 192 0,5 3-192 0,4 1 0 16,5-3 0-16,8 5 128 0,6 0-128 0,5 5 0 16,3 1-160-16,6 8 160 0,5 2-192 0,5 9 192 15,1 2-208-15,3 8 80 0,3 3 128 0,-2 5-128 16,-1 2 128-16,-2 10-128 0,-4 4 128 0,-4 5 0 15,-5 1 0-15,-2 8 0 0,-7 6-160 0,-6 0 160 16,-7 3-192-16,-7-1 192 0,-6 3-160 0,-8-3 160 16,-7 0-128-16,-5 1 128 0,-6-5 0 0,-5-2-160 0,-5-5 160 15,-6-5 0-15,-2-3 0 0,-5-3 0 0,-5-6 0 16,0 0 0-16,-2-1 0 0,-2-9 144 0,-5-4-16 16,4-3 0-16,3-5 32 0,3-2 0 0,5-4 0 0,5-4 0 15,5-2 96-15,4-3 32 0,2-5 0 0,6 2 0 16,4-5-96-16,5-4-32 0,3-4 0 0,8 3 0 15,3-1-32-15,6 5-128 0,6 3 192 0,4 4-64 16,3 1-128-16,4 3 0 0,3 4 0 0,2 6 128 16,1-1-128-16,3 7 0 0,1 3 0 0,2 6 0 15,2 8 0-15,1 5 0 0,2 1-144 0,-3 2 144 16,-6 1 0-16,0 9 0 0,-2 0 0 0,-2 7 0 31,-2 4-1984-31,-6 3-272 0,-3 6-64 0</inkml:trace>
  <inkml:trace contextRef="#ctx0" brushRef="#br4" timeOffset="-204976.53">16901 17060 7359 0,'1'10'656'0,"-1"3"-528"16,3 3-128-16,-1 1 0 0,1 0 1984 0,-1 1 384 16,1 1 64-16,-2 2 0 0,-1-1-1408 0,0 2-304 15,0-2-48-15,0-2-16 0,-1-1-368 0,0-1-80 0,1-2-16 16,0 0 0-16,-2-2 64 0,0-3 16 0,-2 1 0 0,0-3 0 16,4-7 768-16,-6 7 160 0,-3-1 16 0,1-4 16 15,-1 1 208-15,9-3 32 0,-11 0 16 16,1-2 0-16,1 0-176 0,0-3-32 0,4-3-16 0,0 0 0 15,0-3-176-15,2 1-48 0,2-3 0 0,2-3 0 16,4-3-384-16,2-1-80 0,2 1 0 0,1-1-16 16,1 0-320-16,6-1-64 0,2-1-16 0,1 2 0 15,2 4-160-15,3 1 0 0,3 3 0 0,0 1 0 16,0 4 0-16,1 4 0 0,-1 3 0 0,3 5 0 16,-3 0 0-16,2 4 0 0,1 6 0 0,-2 3 0 15,-4 2 0-15,-1 7 0 0,-4-2 0 0,-4 6 0 16,-6 3 0-16,-3 0 0 0,-4 2 0 0,-6 1 0 15,-6 3 0-15,-5 0 0 0,-2-1 0 0,-4-2 0 0,-3 0 176 16,-3-8 0-16,-4-1 0 0,-1-6 0 0,-1-4 256 16,-1-2 48-16,-2-4 16 0,2-6 0 0,-4-2 224 15,4-4 48-15,2-3 16 0,1-1 0 0,5-7-192 0,0-2-32 16,3-7-16-16,3-2 0 0,2-1-224 0,3-6-64 16,5-4 0-16,4-2 0 0,3-6-128 0,3 0-128 15,3 1 144-15,6-2-144 0,5 1 0 0,6 3 0 16,2 0 0-16,3 3 0 0,3 4-144 0,6 5 144 15,3 3-208-15,3 7 80 0,2 4 128 0,1 5-128 16,6 5 128-16,-1 9-128 0,2 0 128 0,-2 7 0 16,-4 3-144-16,-4 3 144 0,-5 6 0 0,-5 4-144 15,-5 4 144-15,-7 3 0 0,-8 4-192 0,-8 2 64 16,-7-3 128-16,-6 2-208 0,-5 2 16 0,-7-2 16 16,-6 2 0-16,-5-3 0 0,-5-5 176 0,-5-6 0 0,-4-6 0 15,-2-2-128-15,5-4 128 0,2-3 176 0,-1-4-48 0,2-4 0 16,2-6 192-16,3-2 16 15,3 1 16-15,2-9 0 0,4-1-160 0,1-7-48 0,3-1 0 0,5-2 0 16,3-8-16-16,6-1 0 0,4-3 0 0,4-5 0 16,3-6-128-16,6 2 128 0,5 1-128 0,5-1 128 15,2 0-128-15,4 5 0 0,4 2 0 0,5 8 0 16,5 0-192-16,3 9 192 0,2 5-160 0,4 2 160 16,3 7-128-16,2 6 128 0,1 3 0 0,-1 4-144 15,-2 7 144-15,-3 3 0 0,-5 6 0 0,-7 2-128 16,-5 5 128-16,-9 0 0 0,-7 2-144 0,-6 0 144 15,-7 2-176-15,-6-1 48 0,-8 3 0 0,-6 0 0 16,-6 2-16-16,-4-3 0 0,-6-3 0 0,-4-3 0 0,-7-5 144 16,-1-7 0-16,-1-5 0 0,2-2 0 0,3-8 160 15,2-1 16-15,2-4 0 0,2-4 0 0,1-2 64 16,5-6 16-16,1-4 0 0,5-2 0 0,2-1-256 0,3-5 0 16,2-4 0-16,3-1 0 0,3-2 192 0,6-4-64 15,2-2-128-15,4-5 192 0,4-3-192 0,5 1 0 16,5 3 0-16,2 4 0 0,3 3 0 0,7 5 0 15,3 2 0-15,5 7 0 0,4 2-160 0,4 4 160 16,3 6-128-16,4 4 128 0,5 10 0 0,0 0 0 16,1 2 0-16,-7 6 0 0,-6 3 0 0,-6 4-160 15,-7 4 160-15,-6 3 0 0,-9 0-176 0,-8 3 176 16,-8-4-160-16,-6 5 160 0,-8 4 0 0,-6-4-144 16,-1-3 144-16,-7 0 0 0,-3 0 0 0,-5-6 0 0,-1-4 0 15,1-3 0-15,0-6 0 0,4-3 128 0,1-5 0 0,0-4 0 16,5-5 80-16,0-2 32 0,1-4 0 0,2-3 0 15,1-6-240-15,3 0 176 0,5-4-176 0,3-1 160 16,4-7-160-16,5-2 0 0,4-2 144 0,2-5-144 16,3-2 0-16,6-2 0 0,1 3 0 0,7 0 128 15,3 0-128-15,5 6 0 0,2 2 0 0,3 7-128 16,2 7 128-16,3 5-192 0,7 5 192 0,-1 7-192 16,1 5 192-16,1 5-128 0,-2 5 128 0,-4 7-128 15,-2 5 128-15,-4 7-128 0,-6 1 128 0,-7 7-128 16,-7 0 128-16,-5 5-128 0,-11 0 128 0,-6 4-128 15,-7-1 128-15,-8 2-128 0,-7 2 128 0,-7-6-128 16,-8-2 128-16,-3-5 0 0,-1-4 0 0,-1-6 0 16,3-7 0-16,2-8 0 0,2-1 0 0,0-7 0 15,2-3 256-15,2-1-32 0,0-3 0 0,1-10 0 0,0-4-96 16,3-5 0-16,3-6-128 0,5-2 192 0,4-3-192 0,3-3 144 16,5-6-144-16,4 1 128 0,5-5-128 0,7-4 128 15,2-1-128-15,9 0 128 0,3-5-128 0,7 5 0 16,6 2 0-16,6 7 0 0,5 5 0 0,5 7 0 15,4 11 0-15,3 3-176 0,1 7 176 0,2 6-160 16,2 7 160-16,-2 6-160 0,-2 7 160 0,-4 7 0 16,-4 9-144-16,-6 2 144 0,-8 3 0 0,-7 4-176 15,-7 0 176-15,-8 3-128 0,-5 4 128 0,-8-1 0 16,-8 4-144-16,-5 0 144 0,-9 1 0 0,-4-9-144 16,-2-5 144-16,-5-6 0 0,0-5 0 0,-3-7 0 15,3-4 0-15,-1-8 0 0,1 0 320 0,0-8 32 16,-1-4 0-16,2-3 0 0,-1-9-64 0,-1-3-16 0,0-4 0 0,1-6 0 15,3-4-272-15,2-4 0 0,3-3 128 0,4-2-128 16,5-5 0-16,5 0 0 0,3 1-128 0,3-2 128 31,3 3-1440-31,2-1-192 0,4 3-32 0,3-1-19904 0</inkml:trace>
  <inkml:trace contextRef="#ctx0" brushRef="#br4" timeOffset="-204223.29">16536 7295 22111 0,'-19'-3'976'0,"9"4"208"0,-3 3-944 0,13-4-240 0,0 0 0 0,0 0 0 16,0 0 2560-16,0 0 480 0,-5-9 96 0,2 1 0 16,3-3-2112-16,3-1-448 0,1 1-64 0,3-6-32 15,4-4-144-15,0-6-16 0,2 3-16 0,2-5 0 0,3-3-112 0,2 4 0 16,2-1-16-16,2 3 0 16,6-3-176-16,2 5 0 0,0 0 0 0,4 3 0 0,0 3 0 0,-1 6 0 15,-3 2 0-15,-1 7 0 16,1 2 0-16,-3 5 0 0,-1 8 0 0,-2 5 0 0,-3 4 0 0,-6 7 192 15,-4 4-192-15,-4 6 192 0,-3 7-192 0,-7-3 0 16,-8 2 0-16,-6-1 128 0,-8 7-128 0,-6-5 192 16,-4 0-192-16,-4-9 192 0,-2-6-64 0,-3-7 0 15,-3-4 0-15,-1-2 0 0,1-7 480 0,1-1 96 16,5-5 0-16,3-6 16 0,5-3-16 0,4-6-16 16,4-7 0-16,4-1 0 0,1-3-384 0,4 1-80 15,3-7-16-15,3 0 0 0,4-5-208 0,0 0 0 16,4-1 0-16,0 3 0 15,3 3-1216-15,1-1-144 0,0 3-32 0,1 2-10768 0,0 6-2144 0</inkml:trace>
  <inkml:trace contextRef="#ctx0" brushRef="#br4" timeOffset="-202611.66">12041 3799 14735 0,'-9'-19'640'0,"6"5"160"0,-1-3-640 0,3-2-160 0,-2 1 0 0,2 3 0 0,-1 3 2128 0,2 1 400 15,0 11 80-15,-1-8 16 0,1 8-1536 0,0 0-320 16,0 0-48-16,0 0-16 0,0 0-400 0,-5 9-96 16,0 7-16-16,0 4 0 0,-3 8-64 0,2 6-128 15,-5 6 176-15,-1 4-176 0,-1 11 208 0,-4 10-64 16,-4 6-16-16,1 5 0 0,-6 8 16 0,-1 6 0 16,-7 5 0-16,3 6 0 0,-5-3-144 0,1 2 128 15,-2 2-128-15,-3-4 128 0,-3 2 48 0,2-7 0 16,-1-4 0-16,2-5 0 0,0-7 384 0,2-4 80 15,4-3 0-15,1-3 16 0,1-6 16 0,3-2 0 0,1-2 0 16,2-6 0-16,5-6-304 0,2-3-64 0,1-1-16 0,4-5 0 16,1-6-112-16,3-2-32 0,2-5 0 0,3-3 0 15,3-2-16-15,2-3 0 0,2-1 0 0,2-1 0 16,3-5-128-16,3-1 0 0,1 1 144 0,4-4-144 16,4 1 0-16,4 1 128 0,4-3-128 0,4-1 0 15,3 2 0-15,7 2 128 0,3 1-128 0,7-3 0 16,2-1 0-16,3 4 0 0,3-3 0 0,3 1 0 15,4 1 0-15,5-2 128 0,4 0-128 0,7 1 0 16,-1-3 0-16,2 1 0 0,-1-6 0 0,6 7 128 16,2-1-128-16,2-1 0 0,3-2 0 0,-2 4 0 15,-2 1 0-15,1 4 0 0,1 0 0 0,-3 4 128 16,-4 0-128-16,-1 5 0 0,-1 1 0 0,0 0 0 16,3-1 0-16,-3 1 0 0,-2-3 0 0,-3 0 0 0,0-1 0 15,1 3 0-15,0 1 0 0,4-1 0 16,4 0 0-16,1-2 0 0,-4 1 0 0,0-1 0 0,3 2 0 0,-1 1 0 15,2 3 128-15,-2-3-128 0,-3-1 0 16,-4 1 0-16,-1 1 0 0,1 2 0 0,2-3 0 0,-4 2 0 16,-6-2 0-16,-2 2 0 0,-1 0 0 0,-3 4 0 15,-3-1 0-15,1 0 0 0,0 5 0 0,-3-4 0 16,-6 0 0-16,0-1 0 0,-5-3 0 0,-3 0 0 16,-4-3 0-16,-2-2 0 0,-3-1 0 0,-1-1 0 15,-2-1 0-15,-2 0 128 0,-2-2-128 0,-3-3 128 16,-2 2-128-16,0-5 128 0,-5 0-128 0,-1 1 144 15,-4-3-144-15,-2-2 160 0,-1 2-160 0,-3-4 192 16,1-2-192-16,1-7 192 0,-1-2 48 0,1-4 16 16,-1-2 0-16,2-5 0 0,2-1-64 0,0-5 0 0,2-7 0 15,-1-2 0-15,1-1-64 0,-1-2-128 0,4-6 176 0,-1-4-176 16,-2-7 192-16,2 0-64 0,1-1 0 0,0-5-128 16,0-1 176-16,3-5-176 0,-5-5 160 0,2-2-160 15,1-3 0-15,3 0 128 0,1-2-128 0,2 4 0 16,0 3 0-16,-1 0 0 0,1 0 0 0,1 7 0 15,0 2 0-15,1 4 0 0,0 1 0 0,1 2 0 16,0-3 0-16,-1 2 0 0,1 4 0 0,-1-1 0 16,3 0-144-16,-3 4 144 0,-3-1 0 0,0 6-144 15,-1-2 144-15,-1 3 0 0,-1 3-144 0,-2-1 144 16,-2 3 0-16,-3 4-144 0,0 3 144 0,-3 0 0 16,-1 4-128-16,-2 3 128 0,-1 0 0 0,-3 6 0 15,-2 0 0-15,0 3-128 0,0-1 128 0,-2 2 0 0,-2-1 0 16,0 5 0-16,-1 0 0 0,-1 0 0 0,-2 5 0 0,-3-1 0 15,1 4 0-15,-3-3 0 0,-1 1 0 0,-2-2 0 16,0 4-128-16,-6-2 128 0,-5 3 0 0,-1 1-128 16,-1-1 128-16,-5-1 0 0,0 2-128 0,-3 1 128 15,-3-2 0-15,1-1 0 0,-2 1 0 0,-4 0 0 16,-2 0 0-16,-4 1 0 0,-3 1 0 0,-3 2 0 16,-8-3 0-16,-3 2 0 0,-3-2 0 0,-3 0 0 15,-2 0 0-15,-1 2 0 0,-8 1 0 0,-2-2 0 16,-3-2 0-16,-1 1 0 0,-1 0 0 0,-2 0 0 15,-3-2 0-15,-3 1 0 0,-2 0 0 0,-2-1 144 0,-3 1-144 16,-5 1 128-16,-4-5-128 0,1 1 160 0,2-1-160 16,-3 0 160-16,0 2-160 0,0-3 192 0,2-1-192 15,-1 3 192-15,-2-1-192 0,4 2 0 0,1 3 144 0,7 1-144 16,6-1 0-16,2 1 0 0,3 2 0 0,2 1 0 16,2 1 0-16,4 2 0 0,6 2 0 0,6-1 0 15,4 0 0-15,4 3 0 0,2 0 0 0,4 1 0 16,5 1 0-16,7 3 0 0,7-3 0 0,5 3 0 31,5-3-1104-31,7 3-144 0,3-3-32 0,9 2-15504 0</inkml:trace>
  <inkml:trace contextRef="#ctx0" brushRef="#br4" timeOffset="-200665.95">11201 17023 9215 0,'-9'-14'400'0,"5"9"96"0,1-4-496 0,-2 1 0 16,1-2 0-16,0 2 0 0,1 0 3216 0,3 8 560 0,-3-8 96 15,3 8 32-15,-4-10-2400 0,-1 5-480 0,5 5-80 0,0 0-32 16,-4-9-128-16,4 9-16 0,-5-4-16 0,5 4 0 16,0 0-176-16,0 0-48 0,-10 6 0 0,3 1 0 15,2 2-320-15,0 3-64 0,1 6-16 0,-1 0 0 16,0 1-128-16,-1 6 160 0,-3 1-160 0,1 4 160 15,-2 2 32-15,1 2 16 0,-5 2 0 0,-1 5 0 16,-2-1 112-16,1 9 0 0,-3-2 16 0,-2 6 0 16,-1 5-48-16,0 2-16 0,0 3 0 0,-1 3 0 15,-1-2-80-15,0 0 0 0,-4 6-16 0,0-1 0 16,4-1-32-16,-5 0 0 0,0-4 0 0,-2 5 0 16,3 0-16-16,-4-1 0 0,-1-3 0 0,0-1 0 15,1-5 16-15,-1 1 0 0,3-3 0 0,-1-3 0 16,5-3 144-16,-2-4 32 0,2-2 0 0,3 4 0 0,1-4-64 15,1 2-16-15,1-3 0 0,2 3 0 0,2-4-240 0,3-4 176 16,4-4-176-16,3-4 160 0,1 1-160 0,2-5 0 16,3-3 0-16,1-4 0 0,2-2 0 0,2-3 128 15,3-3-128-15,3-1 0 0,2 1 128 0,2-6-128 16,3 0 0-16,3 2 128 0,2-5 0 0,4 0-128 16,3 0 192-16,5-2-64 0,-1-1-128 0,4 0 0 15,4 2 0-15,1 0 0 0,-1-2 0 0,4 0 0 16,2 0 0-16,4 0 0 0,3 0 0 0,5 0 0 15,2-2 0-15,2 2 0 0,-2 2 0 0,2-2 0 16,-1-2 0-16,4 0 0 0,1 1 0 0,7 1 0 0,4 1 128 16,-3-1-128-16,-4 0 0 0,3 0 0 15,0-1 0-15,5 2 0 0,4-2 0 0,-1 1 0 0,-3 0 0 0,-1 0 0 16,2 0 0-16,2 0 0 0,1 0 0 0,0 5 0 16,0-2 0-16,-1-1 0 0,0-1 0 0,2 2 0 15,2-1 0-15,-1 2 0 0,2 0 0 0,-1-1 0 16,1-2 0-16,2 0 0 0,3-1 0 0,-3 1 0 15,2 1 0-15,-3 0 0 0,-1 1 0 0,3 2 0 16,-1 0 0-16,2 0 0 0,-4 4 0 0,-3-3 0 16,-1 1 0-16,0 2 0 0,1-1 0 0,-3 1 0 15,1 0 0-15,-3 1 0 0,0 1 0 0,-2-4 0 16,-2 1 0-16,2-1 0 0,2-3 0 0,-4 1 0 16,-5 0 0-16,-1-1 0 0,-1-2 0 0,-1 1 0 15,0 1 0-15,-1 1 0 0,-3 0 0 0,-5-1 0 16,-5 0 0-16,-2 2 0 0,-4-1 0 0,0 4 0 0,-3 0 0 15,-3 0 0-15,-4 0 0 0,-2 0 0 0,-2 1 0 16,0 0 0-16,-3-3 0 0,-3 0 0 0,-2 1 0 16,-1-2 0-16,-5 2 0 0,0-2 0 0,-5 1 0 0,1 0 0 15,-4-3 0-15,1 1 0 0,0 3 0 0,-2-3 0 16,-1-4 0-16,1 2 0 0,-1 0 0 0,-1 4 0 16,0-5 0-16,1 0 0 0,-1-2 0 0,0 0 0 15,-2 1 0-15,1-1 0 0,-1-1 0 0,4-1 0 16,-11 2 0-16,10-4 0 0,1-1 0 0,-1-1 0 15,-1-2 0-15,1-3 0 0,1 0 128 0,-2-1-128 16,1-3 0-16,0-2 128 0,0-2-128 0,0-1 0 16,2-4 144-16,0 0-144 0,2-2 144 0,3-4-144 15,-1-2 192-15,2 0-192 0,0-1 208 0,2 3-64 16,3-3-16-16,0-4 0 0,-1-3-128 0,-1-5 160 0,0-4-160 16,-1 0 160-16,-1-5-160 0,0 0 0 0,0-6 0 15,2 1 0-15,-1 0 0 0,0-2 0 0,-1 1 0 0,3-1 0 16,-1 2 0-16,2 1 0 0,0-6 0 0,1 8 0 15,3 3 0-15,0 2 0 0,1 3 0 0,0-2 0 16,-2 3 0-16,1 4 0 0,-3 0 0 0,0 4 0 16,-2 0 0-16,-2 4 0 0,-2 2 0 0,-1 2 0 15,-2 1 0-15,-1 0 0 0,-3 6 0 0,3 1 0 16,-2 1 0-16,-2 3 0 0,-1-1 0 0,-2 4 0 16,1 1 0-16,0 5-144 0,-2-3 144 0,-3 1 0 15,0 2 0-15,0 0-128 0,0 1 128 0,-3 9 0 16,0-10 0-16,1 2 0 0,-1-4 0 0,0 5 0 15,0 7 0-15,0 0 0 0,-4-12 0 0,-1 4 0 16,-1-1 0-16,-1 4 0 0,-2 0 0 0,-1-1 0 0,-3 0 0 0,-2 1 0 16,0-1-128-16,-5 1 128 0,-2 0 0 0,-2 0 0 15,-5 1-128-15,-2 0 128 0,-7 2 0 0,0-2-192 16,-2-3 192-16,0 2-160 0,-2 1 160 0,-1-2 0 16,-2 1 0-16,-3 1 0 0,-1 2 0 0,-4-2 0 15,-7-2 0-15,-2 2 0 0,-2 1 0 0,-2-1 0 16,-1-1 0-16,0 1 0 0,-2 2 0 0,-7-1 0 15,-4 0 0-15,-2-3 0 0,1 1-128 0,1 3 128 16,0-2-128-16,-3-2 128 0,-6-1-144 0,3 2 144 16,-1-2-160-16,2 2 160 0,0-1 0 0,-4-1 0 15,-4-1-128-15,2 3 128 0,0-3 0 0,2 3 0 0,0 2 0 16,-3-2 0-16,-5 1 0 0,0 1 0 0,3 1 0 16,2 2 0-16,-2-2 0 0,-1 1 0 0,-2 0 0 15,3 0 0-15,1-1 0 0,1 0 0 0,2-1 0 0,-2 2 0 16,0 0 0-16,1-2 0 0,2 2 0 0,3-2 160 15,0 2-32-15,-1 0 0 0,-1-3 0 0,3 1 0 16,1 0 96-16,2 0 16 0,2 2 0 0,-2-2 0 16,1-2 48-16,3 1 16 0,3 0 0 0,4 3 0 15,3-1-160-15,0-1-16 0,1-3-128 0,3 2 192 16,-1 0-192-16,7 0 176 0,3-1-176 0,6 1 160 16,0 1-160-16,8 1 0 0,1 0 0 0,6 1 0 15,3-3-160-15,3 2-64 0,2 1-16 0,0 0 0 16,5 0-2320-1,0 1-480-15</inkml:trace>
  <inkml:trace contextRef="#ctx0" brushRef="#br4" timeOffset="-196735.43">1480 19383 4607 0,'0'0'400'0,"-8"3"-400"0,-3-3 0 0,0 0 0 15,1 0 1968-15,-1-2 304 0,-1 0 64 0,2 1 16 16,1-2-944-16,0 3-176 0,0-1-32 0,1 0-16 15,-1 1-96-15,-2-2-32 0,3 1 0 0,0 0 0 16,-1 1 192-16,1 0 32 0,1 0 16 0,-1 0 0 16,8 0-16-16,-9 1 0 0,2 0 0 0,7-1 0 15,-8 3-224-15,8-3-48 0,0 0-16 0,0 0 0 16,0 0-352-16,0 0-64 0,0 0 0 0,0 0-16 16,0 0-48-16,18 4-16 0,3-4 0 0,5-4 0 15,4-1 80-15,6 1 32 0,3-4 0 0,5-1 0 0,-4-1-224 0,0 1-64 16,-2-2 0-16,0 3 0 0,0-1-80 0,0 3-32 15,-5 4 0-15,0-2 0 0,-2 0-208 0,-5 1 144 16,0 0-144-16,-6 1 128 0,-2 2-128 0,-3 2 0 16,-5-2 0-16,-10 0 0 15,12 3-1040-15,-12-3-304 0,0 0-48 0,0 0-10256 16,0 0-2048-16</inkml:trace>
  <inkml:trace contextRef="#ctx0" brushRef="#br4" timeOffset="-195954.62">2569 19396 16575 0,'0'0'736'0,"-9"5"160"0,9-5-720 0,0 0-176 0,-8 3 0 0,8-3 0 16,0 0 1520-16,0 0 272 0,0 0 48 0,-3-6 16 15,-1-1-640-15,3-1-128 0,2-6-32 0,3 2 0 0,-3-4 224 0,3 1 32 16,1-3 16-16,2-2 0 0,-2 0-320 0,2-3-64 16,-1-3-16-16,-1-3 0 0,4 1-400 0,0 3-80 15,-1-3 0-15,-1 4-16 0,1 2-240 0,-2 2-64 16,1 2 0-16,-4 4 0 0,1 5-128 0,-4 9 0 16,0 0 0-16,0 0 0 0,0 0 0 0,7 14 0 15,-2 5-160-15,0 6 160 0,-1 0-144 0,-1 4 144 16,0 0-128-16,-2 3 128 0,1 1 0 0,-1-1-128 15,1-6 128-15,1 1 0 0,-1-4 0 0,0-3 0 16,0-6 0-16,2-1 0 0,2-7 0 0,-6-6 0 16,12 0 0-16,-1-1 0 0,3-4 0 0,0-8 272 15,3-3-32-15,1-3-16 0,-2-8 80 0,2 0 16 16,-2-5 0-16,0 1 0 0,-4-1-160 0,-1-1-32 0,0 0 0 0,-3-3 0 16,-3 1-128-16,-3-1 0 0,1-1 0 0,-1-4 128 15,0 0-128-15,-2-1 128 0,-3-3-128 0,-1-1 128 16,-5-5-128-16,0 2 0 0,1 3 0 0,-3 2 0 15,1 3 0-15,0 4-176 0,1 2 176 0,2 1-192 16,-1 5 192-16,3 4 0 0,-3 3-144 0,3 3 144 16,0 1 0-16,1 4 0 0,2 3 0 0,-1 3 0 15,-1-1-176-15,4 9 176 0,0 0-128 0,0 0 128 16,0 0-144-16,0 0 144 0,8-5-160 0,2 3 160 16,0-1-160-16,3 1 160 0,1-5-160 0,1 4 160 15,4 0 0-15,3 2 0 0,2-2 0 0,3-2 0 16,1 1 0-16,2-1 0 0,3 1 0 0,2-3 0 15,1-1 0-15,-1-1 0 0,-5 2 0 0,2 2 0 16,0-3 0-16,0 3 0 0,-3-4 0 0,1 3 0 0,1 2 128 16,-1-1-128-16,0-2 0 0,-2 2 0 15,-2 3-784-15,1-2-224 0,-2-2-32 0,-2 2-9648 16,-4 1-1920-16</inkml:trace>
  <inkml:trace contextRef="#ctx0" brushRef="#br4" timeOffset="-195610.18">3198 18571 31679 0,'0'0'1408'0,"0"0"272"0,0 0-1344 0,0 0-336 0,0 0 0 0,0 0 0 16,0 0 256-16,10-4-32 0,6 2 0 0,-2-2 0 15,1-5 64-15,4 1 16 0,2-2 0 0,4 4 0 16,0-1 80-16,-1 2 32 0,2 5 0 0,-1 3 0 15,-1 2-192-15,-2 0-32 0,-3 4-16 0,-3 2 0 16,-3 3-176-16,-3 2 0 0,-2 0 0 0,-3 4 0 16,-4 2 0-16,-2 4 0 0,-4 0 0 0,-3 0 128 15,-4-1 0-15,-4-1-128 0,2 3 192 0,-1-4-64 16,0-4 32-16,1 0 0 0,2 0 0 0,1-3 0 16,5 1 288-16,-1-4 48 0,5-4 16 0,2-9 0 15,4 12-112-15,3-5-16 0,2 0 0 0,4-2 0 16,1-5-16-16,4 0-16 0,1 0 0 0,3-2 0 15,4-2-96-15,1 0-32 0,-1-2 0 0,1 2 0 0,2-2-224 16,-1 1 128-16,-2 0-128 0,-2-3 0 0,-3 0 0 16,-2 4 0-16,-1 2 0 0,-1-2 0 15,-2 0-1584-15,-4 3-208 0,-11 1-32 16,0 0-9520-16,0 0-1904 0</inkml:trace>
  <inkml:trace contextRef="#ctx0" brushRef="#br4" timeOffset="-195292.21">2383 19728 14735 0,'-12'3'640'0,"12"-3"160"0,0 0-640 0,0 0-160 0,0 0 0 0,0 0 0 15,0 0 2112-15,0 0 384 0,9-5 64 0,6 3 32 16,4-2-1136-16,6-2-240 0,10 1-32 0,4-4-16 16,3 0-16-16,2 0 0 0,2 0 0 0,5-1 0 15,6 1-384-15,7-4-64 0,2 3-32 0,5-3 0 16,3 3-288-16,-4 0-48 0,-5-3-16 0,-3 4 0 16,-2-2-96-16,-4 1-32 0,-4 2 0 0,-2 2 0 15,1-1-192-15,-5 4 176 0,-7 1-176 0,-3 1 160 16,-5-1-496-16,-7-4-112 15,-5 3 0-15,-1-1-10240 0,-3 1-2032 0</inkml:trace>
  <inkml:trace contextRef="#ctx0" brushRef="#br4" timeOffset="-194786.86">2902 20000 19343 0,'0'0'848'0,"0"0"192"0,-8 0-832 0,8 0-208 0,0 0 0 0,0 0 0 16,0 0 2016-16,12-9 352 0,-2-1 80 0,4 2 16 15,1-2-1488-15,6 2-288 0,1-1-64 0,5 2-16 16,2-4 352-16,3 5 80 0,2 2 16 0,-2-2 0 16,-4 2-288-16,-1 3-64 0,0 2-16 0,-3 2 0 15,-4 3-368-15,-2-1-80 0,-7 3-16 0,-1 2 0 16,-2-1-224-16,-4 2 144 0,-4 6-144 0,-4-2 128 16,0 2-128-16,-5 2 160 0,-3 1-160 0,-1-1 160 15,-2 1-160-15,-3 1 160 0,0-1-160 0,3 3 160 16,-2-4 80-16,2-1 16 0,-1-2 0 0,2-2 0 15,3 2 320-15,1-4 64 0,4 2 0 0,5-6 16 16,1-8-240-16,0 0-48 0,2 11-16 0,5-4 0 0,1 0-160 16,4-2-16-16,3 3-16 0,0 0 0 0,1-5 0 0,1 3 0 15,4 0 0-15,0-2 0 0,2-2-160 16,3 1 192-16,2-1-192 0,0 1 192 0,1 2-192 16,0-4 0-16,3-2 144 0,1 0-144 0,0-1 0 0,-1-3-240 15,1 0 48-15,-1 0 0 16,-1-2-2752-16,0-1-528 0,4-12-112 0,-9-3-32 0</inkml:trace>
  <inkml:trace contextRef="#ctx0" brushRef="#br4" timeOffset="-192972.35">4894 18947 9215 0,'0'0'816'0,"-1"-7"-656"0,1 7-160 15,0 0 0-15,0-9 2432 0,0 9 448 0,0 0 80 0,0 0 32 16,0 0-1072-16,0 0-224 0,0 0-32 0,0 0-16 16,0 0-336-16,0 0-64 0,0 0-16 0,0 0 0 15,-2 11-272-15,-2 3-48 0,1 1-16 0,-1 6 0 16,1 2-256-16,1 5-64 0,-2-2-16 0,4 6 0 16,-1 5-96-16,-1-3-16 0,0-3 0 0,-1 0 0 15,1 10-128-15,-2-5-48 0,1-3 0 0,-2-3 0 16,0 1-144-16,1-4-128 0,1-2 144 0,0-3-144 15,1-2 0-15,2-2 0 0,0-4 0 0,1 0 0 16,-1-7-960 0,0-7-304-16,0 0-48 0,0 0-9296 0,0 0-1856 0</inkml:trace>
  <inkml:trace contextRef="#ctx0" brushRef="#br4" timeOffset="-192791.91">4706 19337 36159 0,'0'0'1600'0,"0"0"336"0,0 0-1552 0,0 0-384 16,11 3 0-16,2-2 0 0,2-1 576 0,3 0 48 16,-2-5 0-16,2 1 0 0,4-5-192 0,-2 2-48 15,2-1 0-15,2-2 0 0,1 2-224 0,1-3-160 16,-2 1 192-16,0 2-192 16,0 3-1504-16,2-4-416 0,-3 2-64 0,2-2-32 15,2 4-1440-15,-1-4-304 0</inkml:trace>
  <inkml:trace contextRef="#ctx0" brushRef="#br4" timeOffset="-192386.14">6081 18759 16575 0,'0'0'1472'0,"0"0"-1168"15,0 0-304-15,0 0 0 0,0 0 2048 0,0 0 368 16,0 0 64-16,0 0 16 0,0 0-1216 0,0 0-224 16,-5 9-48-16,1 4-16 0,-1 1-48 0,1 1-16 15,0 4 0-15,1 1 0 0,-2 5-96 0,2 2 0 16,-1 1-16-16,0 3 0 0,2 2-112 0,-1-1-32 16,1 1 0-16,2-3 0 0,2 2-352 0,2 0-64 15,2-7 0-15,2-3-16 0,0-4-240 0,2-3 176 16,3 0-176-16,1-2 160 0,2-5-160 0,3-1 0 15,2-4 0-15,0-2 128 0,2-2-128 0,2-3 128 0,3-4-128 16,-2-1 128 0,-2-7-1456-16,-1-2-288 0,-3-1-64 0,-1-1-14112 0</inkml:trace>
  <inkml:trace contextRef="#ctx0" brushRef="#br4" timeOffset="-192202.36">5967 18527 35007 0,'0'0'3120'0,"-3"-11"-2496"0,3 11-496 0,3-7-128 15,0-5 688-15,4 6 112 0,-2-2 32 0,3 3 0 16,-8 5-608-16,10-5-224 0,-1-4 176 0,0 3-176 0,-2 0-176 0,1-2-128 16,-1 3-16-16,-7 5-10832 15,8-7-2160-15</inkml:trace>
  <inkml:trace contextRef="#ctx0" brushRef="#br4" timeOffset="-190788.25">6809 18998 20559 0,'0'0'896'0,"-10"3"208"0,1-3-880 0,0 1-224 0,-2-1 0 0,11 0 0 15,0 0 784-15,-9 6 112 0,-1-3 32 0,10-3 0 16,0 0 32-16,0 0 16 0,-8-4 0 0,8 4 0 16,-5-9 224-16,3 1 32 0,-1-3 16 0,4-2 0 15,5 2-240-15,-1-4-48 0,0-1-16 0,1 0 0 16,2-1-368-16,2-2-80 0,1-2-16 0,-2-1 0 16,3-2-224-16,-1 2-32 0,0 2-16 0,2 0 0 15,-4 1-208-15,0 1 176 0,0 2-176 0,-4 9 160 0,3-1-160 0,-8 8 0 16,0 0 0-16,10 4 0 0,0 5-144 0,-2 4 144 15,2 2 0-15,-3 7 0 0,2-1-144 0,-1 2 144 16,-2 4 0-16,2-2-144 0,-1 3 144 0,1-3 0 16,0 0 0-16,-2-2 0 0,0-7 0 0,2-3 0 15,-3-2 0-15,-5-11 0 0,13 7 0 0,-3-5 144 16,1-4-16-16,3-5-128 0,-1-6 576 0,1-4 16 16,3-2 0-16,-1-3 0 0,1-6-96 0,-1 0-32 15,1-5 0-15,-3 1 0 0,0 3-304 0,-2-3-160 16,0-1 160-16,-6-1-160 0,-1 2 128 0,-2-1-128 15,-6-3 0-15,2-2 144 0,-1-2-144 0,-2 0 160 16,-3 2-160-16,-2-4 160 0,-1 0-160 0,1-2 0 16,0 3 0-16,2 3 0 0,-2 2-256 0,3 6 80 0,-3 4 16 0,1 4 0 15,0 0 160-15,1 2-208 0,0 2 80 16,2 1 128-16,-1 5-144 0,2-2 144 0,2 3 0 0,0 3 0 16,0-3 0-16,1 5-128 0,1 6 128 0,0-6 0 15,1-3 0-15,-1 9-128 0,0 0 128 0,5-7 0 16,-5 7-224-16,6-7 64 0,-6 7 16 0,10-7 0 15,-1 4-96-15,0-4-16 0,0 2 0 0,-9 5 0 16,10-4 80-16,1 1 16 0,-3-3 0 0,1 3 0 16,-9 3 160-16,12-4 0 0,-3 1 0 0,-9 3 0 15,0 0 0-15,10-2 0 0,-10 2 0 0,0 0 0 16,0 0 0-16,0 0 0 0,0 0 0 0,0 0 0 16,0 0 0-16,0 0 0 0,0 0 0 0,0 0 0 15,0 0-208-15,0 0 32 0,0 0 16 0,0 0 0 16,0 0-64-16,0 0-16 0,0 0 0 0,0 0 0 0,0 0 240 15,0 0-192-15,0 0 192 0,0 0-192 0,0 0 192 0,0 0 0 16,0 0-160-16,0 0 160 0,0 0 0 0,0 0 0 16,0 0-144-16,0 0 144 0,0 0 0 0,0 0 0 15,0 0 0-15,0 0 0 0,0 0 0 0,0 0 0 16,10-5 0-16,3 1 0 0,-1 0 256 0,4 0-64 16,1-2 0-16,3-1 0 0,1 0 0 0,2-3 0 15,-1 2 0-15,1-2 0 0,-2 2-16 0,2-1-16 16,1 3 0-16,0-3 0 0,0 2-32 0,1-2-128 15,-1 1 192-15,1 0-64 0,2-1 16 0,-2 3 0 16,1-3 0-16,2 3 0 0,2-3-144 0,-1 3 128 0,-1-5-128 16,2 4 128-16,0 2-128 0,-2-2 0 15,-4 1 0-15,0 1 128 0,-2-1-128 0,1 0 0 0,-2 1 0 0,-3 0 0 16,-1 0 0-16,-3 1 0 0,-1 3 0 16,-2-1 0-1,-3-1-640-15,-8 3 0 0,0 0 0 0,0 0 0 16,0 0-2800-16,0 0-560 0</inkml:trace>
  <inkml:trace contextRef="#ctx0" brushRef="#br4" timeOffset="-190391.4">7550 18235 26783 0,'0'0'1184'0,"0"0"240"0,-6-5-1136 0,6 5-288 0,0 0 0 0,3-7 0 0,4-3 1024 0,2 2 160 15,5-5 32-15,4 3 0 0,2-3-448 0,3-1-64 16,3 3-32-16,3 1 0 0,3-4-16 0,-2 6 0 16,2-1 0-16,-3 5 0 0,0 4-272 0,-2 2-64 15,-4 3-16-15,-4 5 0 0,-5 3-304 0,0-1 0 16,-1 5 0-16,-6 2 0 0,-3 1 0 0,-4 6 0 15,-2-1 0-15,-3 4 0 0,-4 3 144 0,-2-3-144 16,-3 2 0-16,-2 1 144 0,-4-3-144 0,-1 0 0 16,1 0 0-16,2-6 128 0,3-1 80 0,2-3 16 15,2-4 0-15,2-1 0 0,2-4 224 0,7-10 64 16,0 10 0-16,0-10 0 0,9 6-160 0,4-1-32 0,4-3 0 0,3-2 0 16,-1-2-128-16,4-2-48 0,1 0 0 0,3 0 0 15,-1-5-144-15,5 0 0 0,1 1 144 0,-2-1-144 16,1 2 0-16,-2-2 0 0,-1 3 0 0,0-2 0 31,-4 2-1008-31,-2 4-272 0,-3-1-48 0,-5 3-16 16,-14 0-1792-16,0 0-384 0</inkml:trace>
  <inkml:trace contextRef="#ctx0" brushRef="#br4" timeOffset="-190057.85">6943 19398 15663 0,'0'0'1392'0,"0"0"-1120"0,0 0-272 0,0 0 0 0,0 0 2112 0,0 0 384 16,0 0 64-16,0 0 0 0,0 0-1472 0,15-5-288 15,2 2-64-15,3-3-16 0,3-5 432 0,4 2 64 16,4-5 32-16,11-1 0 0,9 1-128 0,8-4-32 16,4-2 0-16,5-2 0 0,3-1-288 0,4-2-64 15,6 1-16-15,6-2 0 0,3 3-304 0,-3 3-64 16,-4 1-16-16,-2 0 0 0,0 1-208 0,-1 0-128 0,-2 3 160 0,-10 4-160 16,-8 2 0-16,-10 2-192 15,-5 1 16-15,-8 4 0 16,-8 0-2800-16,-7 1-560 0,-1 1-112 0,-21 0-32 0</inkml:trace>
  <inkml:trace contextRef="#ctx0" brushRef="#br4" timeOffset="-189622.42">7536 19690 32127 0,'0'0'1424'0,"0"0"304"0,0 0-1392 0,0 0-336 16,0 0 0-16,0 0 0 0,7-11 368 0,4 4 0 16,1-3 0-16,6 1 0 0,1-3 48 0,3 3 16 15,3-2 0-15,1 5 0 0,2-3 16 0,-1 5 16 16,-2 3 0-16,0 1 0 0,-5 1-464 0,-1 4 128 15,-3 4-128-15,-3 0 0 0,-4 3 0 0,-3 5 0 16,-3-1 0-16,-3 2 0 0,-1 1 0 0,-2 3 0 16,-1 0 0-16,-2-2 0 0,-2 0 176 0,1-1 32 15,-1 2 16-15,2-5 0 0,-2-1 240 0,3-3 48 0,3-1 16 16,0-2 0-16,1 1 112 0,1-10 32 0,5 8 0 16,7 0 0-16,-1-5-128 0,4 2-32 0,4-1 0 0,0 1 0 15,2-2-144-15,2-3-48 0,1-1 0 0,2-2 0 16,4-2-48-16,0 1-16 0,2-2 0 0,-2-4 0 15,3 2-32-15,1-3-16 0,-4 2 0 0,1-4 0 16,-4 2-208-16,-1 2 0 0,-2-1 0 0,-7 2 0 31,-6-1-2016-31,-11 9-400 0,0 0-80 0,-13-6 0 0</inkml:trace>
  <inkml:trace contextRef="#ctx0" brushRef="#br4" timeOffset="-188695.48">4276 19423 14735 0,'0'0'1312'0,"0"0"-1056"0,0 0-256 0,0 0 0 16,0 0 1760-16,0 0 288 0,0 0 64 0,0 0 16 15,0 0-816-15,0 0-160 0,0 0-48 0,0 0 0 16,12-2 112-16,0-1 32 0,1-3 0 0,2 3 0 16,-1-5-224-16,5-2-32 0,2 0-16 0,3-3 0 15,4 2-144-15,2-1-48 0,1-2 0 0,2 1 0 16,2 3-176-16,3-1-32 0,-1-2-16 0,3 3 0 16,-5-3-112-16,2 2 0 0,-2 3-16 0,-1-3 0 15,1 2-112-15,-2 0 0 0,1 4-16 0,-3 1 0 16,-1-1-176-16,-4 2-128 0,0 2 192 0,-6 1-192 15,-1 3 128-15,-4-2-128 0,-1-2 0 0,-2 1 0 16,-2 5 0-16,-10-5 0 0,9 4 0 0,-9-4 0 16,0 0-448-16,0 0-32 0,0 0-16 0,0 0 0 15,0 0-1808-15,0 0-384 0,-10 5-64 16,-1 0-12416-16</inkml:trace>
  <inkml:trace contextRef="#ctx0" brushRef="#br4" timeOffset="-188318.47">4824 18900 2751 0,'0'0'128'0,"0"0"16"0,0 0-144 0,0 0 0 0,-5-10 0 0,1 5 0 15,4 5 5376-15,0 0 1024 0,0 0 224 0,0 0 32 16,0 0-4192-16,0 0-848 0,0 0-160 0,0 0-48 16,0 0-288-16,0 0-64 0,-8 6-16 0,2 6 0 15,1 2-256-15,2 2-48 0,0 2-16 0,0 4 0 16,1 2-80-16,0 5-32 0,0 3 0 0,2-2 0 16,2 3-96-16,1 2-32 0,-1 3 0 0,2 0 0 15,0 3-240-15,1-1-48 0,-2-3-16 0,-1 1 0 16,1-1-176-16,-2-1 0 0,0-2 144 0,0-1-144 15,-1-5 128-15,2 0-128 0,0 1 160 0,-2-6-160 16,0-3 128-16,0 1-128 0,3-3 0 0,-3-3 144 16,1 1-288-16,3-4-64 0,-2-6-16 0,-2-6 0 15,2 9-1824-15,-2-9-384 0,0 0-64 0,0 0-8592 16,0 0-1728-16</inkml:trace>
  <inkml:trace contextRef="#ctx0" brushRef="#br4" timeOffset="-187474.92">4534 19885 5519 0,'0'0'496'0,"0"0"-496"0,-9 4 0 0,3 1 0 15,6-5 3216-15,-8 7 560 0,8-7 96 0,-7 3 32 16,7-3-2112-16,0 0-400 0,0 0-96 0,0 0-16 16,0 0 64-16,0 0 16 0,0 0 0 0,0 0 0 15,0 0-240-15,0 0-48 0,0 0-16 0,12-1 0 16,5-4-224-16,1-1-32 0,3-1-16 0,5-2 0 15,0 2-144-15,6-5-16 0,4 2-16 0,3-3 0 16,-3 2-144-16,2 1-16 0,3-2-16 0,0 5 0 16,3-3-112-16,-1 3 0 0,1 0-16 0,0 2 0 15,-1 1 16-15,-2-1 0 0,-3-2 0 0,-4 2 0 16,-2 1-112-16,-3-1-16 0,-4 4 0 0,-3 0 0 0,-4-1-192 0,-3 2 144 16,-3 0-144-16,-5 0 128 0,-7 0-128 0,0 0 128 15,0 0-128-15,0 0 128 0,0 0 16 0,-5 8 0 16,-6-3 0-16,-3 0 0 0,-4 3-144 0,-3-2 0 15,-3 2 0-15,-6 1 128 0,-6-4-128 16,-2 2 128-16,-5 0-128 0,-3 0 128 0,-2 2 112 0,0-1 16 16,-2 2 0-16,2 3 0 0,-1-2-64 0,4 2-16 15,-1-2 0-15,1-2 0 0,5 2-48 0,3-4-128 16,2 0 192-16,6-1-64 0,4-5-128 0,6 3 0 16,6-2 144-16,3 1-144 0,10-3 0 0,0 0 144 15,0 0-144-15,0 0 0 0,10-3 0 0,8 0 0 16,1-1 0-16,8-4 0 0,6 2 0 0,4 0 0 15,3-5 0-15,3 2 0 0,-2-3 0 0,2 2 0 0,4-1 0 0,3 0 0 16,-1 3 0-16,2-1 0 0,-1 3 0 0,-3-2 0 16,-5 2 0-16,-5 1 0 0,-5-1 128 0,-7 2-128 15,-5 0 0-15,-6 3 160 0,-5 0-160 0,-9 1 128 16,0 0 0-16,0 0 0 0,-11 5 0 0,-7 2 0 16,-6 0 0-16,-8 4-128 0,-9-2 192 0,-4 4-64 15,-4-4-128-15,-4 3 0 0,-1 2 0 0,1 1 128 16,0-1 32-16,-2 2 0 0,-5-2 0 0,3 1 0 15,4-2 32-15,6-3 0 0,3 0 0 0,8-2 0 16,5-1-32-16,7-2 0 0,6-2 0 0,8-2 0 16,10-1-160-16,0 0 0 0,6-7 0 0,8-6 0 15,9 0 0-15,10-1 0 0,8 0-192 0,6-2 192 0,10-2-224 16,0 1 80-16,-1 1 16 0,1-1 0 0,4 1 128 0,-1 2-208 16,3 5 80-16,-5 0 128 0,-3 3-128 0,-8 4 128 15,-10 0 0-15,-8 0 0 0,-9 2 0 0,-7 2 0 16,-13-2-144-16,0 0 144 0,-9 7 0 0,-9 6-128 15,-6 0 128-15,-9-3 0 0,-12 3 0 16,-4-1 0-16,-7 1 0 0,0 2 0 0,-4 1 0 0,2-1 0 16,-1-4 0-16,2 1 144 0,-4-1-144 0,6-2 0 15,6 1 0-15,4-3 0 16,5 0-2544-16,5 0-528 0</inkml:trace>
  <inkml:trace contextRef="#ctx0" brushRef="#br0" timeOffset="-10224.19">17081 7585 9215 0,'0'0'816'0,"0"0"-656"16,0 0-160-16,0 0 0 0,13 4 416 0,0 2 48 16,-13-6 16-16,18 10 0 0,-3 2-144 0,0-2-16 15,0 3-16-15,1 1 0 0,0-2 64 0,3 2 16 0,0 0 0 0,3 4 0 16,-4 0-48-16,3 2 0 0,2 1 0 0,0-1 0 16,-3 0-128-16,2 3-16 0,-2-1-16 0,2 1 0 15,0 3-176-15,-1-1 192 0,3 1-192 0,-1 0 192 16,1 3-64-16,2-1-128 0,-1 4 192 0,2-3-64 15,0-1-128-15,2 4 0 0,1-1 144 0,3 0-144 16,5-1 128-16,-2 2-128 0,-3 5 128 0,1-1-128 16,0 2 0-16,0-3 144 0,1 1-144 0,1 0 0 15,0 0 144-15,0 1-144 0,3-1 0 0,3 1 144 16,2 1-144-16,3-4 0 0,4 1 0 0,-5 1 0 16,-2 0-160-16,1 1 160 0,-3 1 0 0,3 1-144 15,1-2-64-15,0 0-16 0,1 0 0 0,5-1 0 16,3-2 64-16,-1 0 16 0,0 2 0 0,-3-1 0 15,-3 1 144-15,0 2-192 0,-1 0 192 0,3 2-192 0,-1-1 192 0,6 2 0 16,2-1 0-16,4 0-128 0,-5-1 128 0,-2 2 0 16,-4 1 0-16,1-2 0 0,-1 4 0 0,1-2-128 15,-1-2 128-15,4 6 0 0,2 1 0 0,0 0 0 16,-2 0 0-16,2-4 0 0,-7-1 0 0,0 3 0 16,1-3 0-16,1 2 0 0,1-2 0 0,2 4 0 15,4-4 0-15,-2 5 0 0,-2-1 0 0,-2 2 0 16,-2 0 0-16,1-3 0 0,-6 2 0 0,4-3 0 15,-2 5 0-15,6 0 0 0,3-1 0 0,-2 3 0 16,0 3 0-16,0-2 0 0,-4-1 0 0,-1-1 0 16,-1-4 0-16,2 3 0 0,-1 1 0 0,3-1 0 15,4-4 0-15,1 5 0 0,2 1 0 0,-4 0 0 0,-5-6 0 16,1 2 0-16,-1-2 0 0,1 2 0 16,-1-3 0-16,4 4 0 0,3 0 0 0,-1-2 0 0,-3-1 0 0,-2 5 0 15,-2 2 0-15,-2-4 0 0,-2 2 0 16,2 1 0-16,3-3 0 0,0-1 0 0,3 1 0 0,2 2 0 15,-2-3 0-15,-2 3 0 0,-4 0 0 0,-3 2 0 16,0-3 0-16,0-5 0 0,1 3 0 0,0-1 0 16,2 2 0-16,3 2 0 0,3-4 0 0,-1 2 0 15,-2 4 0-15,-2-2 0 0,-2-6 0 0,0 4 0 16,0-2 0-16,2 1 128 0,1 2-128 0,6-5 0 16,2 2 128-16,0-2-128 0,1 3 128 0,-6 0-128 15,-3-1 0-15,1 4 128 0,-2-2-128 0,2 0 0 16,-1-1 0-16,5 3 0 0,-2-2 0 0,4 2 128 15,-3-1-128-15,-4 3 0 0,-4 3 0 0,-2-2 0 16,-1 0 0-16,2-3 0 0,-1 0 0 0,1 2 128 16,3 0-128-16,0-2 0 0,4 2 0 0,0 0 0 0,-3 1 0 0,-1 1 0 15,-3 0 0-15,-1-3 0 0,-1-4 0 0,1 2 0 16,2 1 0-16,0 0 0 0,4-3 0 0,0 3 0 16,1 1 0-16,-2 1 128 0,-3-2 64 0,-4-1 32 15,-1-2 0-15,-1 2 0 0,2-3-16 0,1 2 0 16,1 2 0-16,3 0 0 0,1-1-64 0,1 5-16 15,1-1 0-15,-1-2 0 0,-2-3-128 0,-3 2 192 16,-2-3-192-16,-1 1 192 0,1 0-192 0,2-1 0 16,-1 3 144-16,3 1-144 0,4 2 0 0,1-1 128 15,3-4-128-15,-3 0 0 0,-6 0 0 0,2-4 128 16,0 2-128-16,3-4 0 0,1 3 128 0,2-4-128 0,3 4 128 16,0-2-128-16,3-1 0 0,-4-1 0 0,-4-6 0 15,-2 1-128-15,-3-4 128 0,-1 1 0 0,-1 1 0 0,1-1 0 16,-1 1 0-16,0 0 0 0,0-1 0 0,1-2 128 15,-3 0-128-15,-1 1 0 0,-6 1 0 0,-3-4 0 16,-5-1 0-16,-1 1 0 0,-1-3 0 0,-4-2 0 16,-1-1 0-16,-1-3 0 0,-3-1 0 0,2-4 128 15,-6-2-128-15,1 0 0 0,0 1 0 0,-3-3-5520 16,0-5-1008-16</inkml:trace>
  <inkml:trace contextRef="#ctx0" brushRef="#br0" timeOffset="-8480.14">27442 6689 10479 0,'0'0'448'0,"0"0"128"0,0 0-576 0,0 0 0 0,0 0 0 0,0 0 0 16,0 0 512-16,0 0 0 0,0 0 0 0,-5 11 0 16,0 1-16-16,0-1-16 0,-3-3 0 0,0 3 0 15,-1 0-256-15,-2 3-48 0,-1 2-16 0,-2 3 0 16,-4-1-16-16,-2 0 0 0,-3 0 0 0,-1 3 0 15,-1 5 48-15,0-2 0 0,-2 2 0 0,1 1 0 16,-2-3-64-16,0 3 0 0,-2-3 0 0,0 5 0 16,-2-1-128-16,0 3 0 0,1 1 0 0,-1-4 128 15,-6 0-128-15,0 1 0 0,-6-3 0 0,-1 7 128 0,-4 3 80 16,1 1 16-16,1-1 0 0,1-1 0 16,-1 1 96-16,1 2 0 0,1 0 16 0,-4 4 0 0,-3 0-112 15,-2 1-32-15,-4 3 0 0,0-3 0 0,-1 3-192 16,2-2 0-16,1 3 0 0,3 3 0 0,1-2 176 0,-4 4-176 15,-6-2 192-15,-3-1-192 0,1 1 128 0,1-2-128 16,3 3 0-16,3 3 0 0,1 1 0 16,0 0 0-16,-3 0 0 0,-3 1-192 0,-4 0 320 0,1-2 80 15,2 1 16-15,2 2 0 0,2 4-80 0,1 3-16 16,-2-1 0-16,-5-3 0 0,-5 0 0 0,3 1 0 16,2-3 0-16,1 5 0 0,3 0-128 0,0 4 0 15,-2-2 0-15,-5 3 0 0,-4-1 0 0,1-1 0 16,1-1 0-16,4 4 128 0,1 2-128 0,-2 1 0 15,-3-2 0-15,-3 1 0 0,-2-1 0 0,2 0 128 16,1-3-128-16,5 5 128 0,0 4-128 0,-1-2 0 16,-3-3 0-16,-1 0-176 0,-1 0 176 0,3 0 0 0,3 1 0 0,2 0 0 15,1 4 0-15,-4 1 0 0,-7 0 0 0,0-3 128 16,0-1 128-16,2 2 48 0,2 3 0 0,0-3 0 16,0-3-16-16,-4 2 0 0,-6-1 0 0,3 2 0 15,3-2-80-15,3 1-16 0,0 1 0 0,-1 0 0 16,-5-1-192-16,3 1 0 0,3 0 128 0,3-2-128 15,3 4 0-15,1-4 0 0,1 0 0 0,-2-1 0 16,-4 2 0-16,2 0 0 0,0 1 0 0,4-3 0 16,-1-1 0-16,4 3 0 0,0-5 0 0,-5 1 0 15,-5-3 0-15,1 2 0 0,2 2 0 0,3-4 0 0,2-3 0 16,1 2 0-16,1 4 0 0,-3 0 0 16,-5 1 0-16,3-1 0 0,1-2 0 0,4 0 0 0,-1-1 0 15,1 3 0-15,1-3 128 0,-3 3-128 0,-7 2 0 0,0-5 144 16,3-2-144-16,-1 1 128 0,2-3-128 0,3 3 0 15,2-5 0-15,-7 3-176 0,0 6 176 0,0-6 0 16,2-2 0-16,4-1 0 0,0-1 0 0,3-3 144 16,3-1-144-16,-4 2 160 0,1 3-160 0,-4-2 160 15,1-3-160-15,2-1 160 0,3-1-160 0,2-1 0 16,-3-1 144-16,3 0-144 0,1 1 0 0,-4-3 144 16,-5 5-144-16,2-3 0 0,5-3 144 0,3-1-144 15,-1 0 0-15,3-3 144 0,1 2-16 0,2-3 0 0,3 2 0 16,-4-2 0-16,-1 0-128 0,1-4 192 0,4 1-192 15,1-2 192-15,5-2-192 0,1-1 0 0,1-1 144 16,4-3-144-16,-3 0 0 0,3 0 128 0,3 1-128 16,-1 0 0-16,1-7 176 0,-2 5-48 0,-1-4 0 0,-1 2 0 15,-1 1-128-15,3-4 128 0,2 1-128 0,2-3 128 16,3 2-128-16,0 1 0 0,1-3 0 0,3 3 128 16,-2-5-128-16,5-1 0 0,-1-1 144 0,4 2-144 15,-3-4 160-15,0-3-32 0,2-1-128 0,0 0 192 16,4 1 80-16,-1-2 16 0,0-2 0 0,2 1 0 15,1-4 0-15,1 0 0 0,0-1 0 0,1-1 0 16,2 1-16-16,6-7 0 0,-7 5 0 0,7-5 0 16,-9 6-64-16,9-6-16 0,0 0 0 0,0 0 0 15,-7 6-192-15,7-6 176 0,0 0-176 0,0 0 160 16,0 0-160-16,-8 3 160 0,8-3-160 0,0 0 160 0,-6 1-160 16,6-1 0-16,-8 0 0 0,8 0 0 0,0 0 160 15,0 0-160-15,0 0 192 0,0 0-192 0,-5-2 192 0,5 2-64 16,0 0 0-16,0 0-128 0,0 0 0 0,0 0 0 15,3-12 0-15,-3 12 0 0,0 0-192 0,5-7-32 16,-5 7-16-16,7-9 0 16,-7 9-1136-16,0 0-224 0,11-4-64 0</inkml:trace>
  <inkml:trace contextRef="#ctx0" brushRef="#br0" timeOffset="-3629.31">23846 10642 10127 0,'0'0'896'0,"0"0"-704"0,0 0-192 0,-5-10 0 16,5 10 304-16,0 0 16 0,0 0 16 0,-6-9 0 15,1-1-336-15,5 10 0 0,-4-8 0 0,4 8 0 16,0 0 0-16,0 0 0 0,0 0 0 0,0 0 0 15,0 0 0-15,0 0 0 0,0 0-144 0,0 0 144 16,0 0-224-16,0 0 32 0,0 0 0 0,0 0 0 0,0 0 192 16,0 0 0-16,0 0-160 0,0 0 160 0,0 0 0 15,0 0 0-15,0 0 0 0,0 0 0 16,0 0 0-16,0 0 0 0,11-1 144 0,1-3-144 0,-5 0 176 0,4 2-48 16,-11 2 0-16,12-5 0 0,1-3 144 0,0 2 32 15,-1 2 0-15,2 0 0 0,0 2-48 0,2 0 0 16,-2-3 0-16,1 3 0 0,0 3-128 0,3-2-128 15,1-1 192-15,1 0-192 0,2 1 128 0,0-3-128 16,0 2 0-16,3 0 0 0,0-2 0 0,-1 3 0 16,-2 0 0-16,-1-2 0 0,1-2 0 0,0 2 0 15,-2 2 0-15,0 1 0 0,1 0 0 0,-1 0 0 16,-1 0 0-16,0 3 0 0,1 2 0 0,1 0 0 0,-3 0 0 0,1 4 0 16,0-4 0-16,0 3 0 15,0 0 0-15,2 4 0 0,1-5 0 0,0 4 0 0,1-4 0 16,-2 5 0-16,-2-3 0 0,0 2 0 0,0-1 0 15,0 2 0-15,1 0 0 0,-3 0 0 0,-1 2 0 0,-2 1 0 16,0 2 0-16,1-1 0 0,-2 1 0 0,0-1 0 16,1 3 0-16,2-4 0 0,-2 1 0 0,1 2 0 15,-1 2 0-15,0-2 0 0,1 1 0 0,0 1 0 16,1 2 0-16,-1 2 0 0,0-1 0 0,0 0 0 16,-1-3 0-16,2 3 0 0,0-3 0 0,2 2 0 15,-3-2 0-15,2 0 0 0,-1-2-144 0,1 3 144 16,-3 1-128-16,-1 4 128 0,-1-3-128 0,1 1 128 15,-2 0 0-15,0-2 0 0,-3 3 0 0,1 0 0 16,0 0 0-16,-2 3 0 0,-4-3 0 0,1 6 0 16,0-6 0-16,0 3 0 0,-2-3 0 0,1 3 0 15,-1-2 0-15,1 0 128 0,-6-3 0 0,3 3 0 0,0-1-128 16,-1-1 192-16,-1 5-64 0,-2-4 0 0,0 1 32 0,1-2 16 16,2 1 0-16,-4 1 0 0,1-3 32 0,-1 4 16 15,1-2 0-15,-2 5 0 0,0-4-64 16,1 1-16-16,0-5 0 0,-1-1 0 0,0 1-144 0,0-1 128 15,1-4-128-15,0 1 128 0,-2-1-128 0,1 0 128 16,0-2-128-16,0 2 128 0,3 1-128 0,-1-2 0 16,0-1 144-16,1 1-144 0,-2-6 0 0,2 0 128 15,-1 1-128-15,4-11 0 0,-3 9 0 0,3-9 128 16,-2 10-128-16,2-10 0 0,0 0 176 0,0 0-48 16,0 0 0-16,0 0 0 0,0 0-128 0,0 0 0 15,5-10 0-15,0 1 0 0,0-2 0 0,0-3 0 16,-1 1 0-16,1 1 0 0,-1-5 0 0,3 1 0 15,-2-1 0-15,1-1 0 0,-3 0 0 0,2 1 0 0,-1-1 0 0,1-1 0 16,-1-3 0-16,0-3-176 0,-2-1 176 0,2-2-192 16,0 2 192-16,0-5-160 0,-3-1 160 0,2 3-160 15,-2-1 160-15,2-1-208 0,-1 1 80 0,-2-2 128 16,-1-1-176-16,0 2 176 0,-2 3-128 0,0-2 128 16,0-2-208-16,-2-1 32 0,-1 2 16 0,0-2 0 15,-2-1 160-15,0 0-208 0,-1-3 80 0,-1 3 128 16,-2 1-144-16,-2 1 144 0,-1 1 0 0,-2-1 0 15,-2-1 0-15,1 4 0 0,1 3 0 0,-2-4 0 16,-2 1 0-16,1 0 0 0,-2 1-160 0,2 1 160 16,0 3-128-16,-1-3 128 0,0 3-128 0,0 0 128 15,1 0-192-15,-2 2 32 0,1-2 16 0,-2 2 0 16,-1 1-48-16,0 2-16 0,-6-2 0 0,1 0 0 0,-4-2 32 16,3 1 16-16,-3 2 0 0,3 2 0 0,1 2-144 15,0-2-16-15,1-2-16 0,1 2 0 0,3 1 336 0,-3 2 0 16,3 1-144-16,0 4 144 0,1-5 0 0,0 3 0 15,-1 3 0-15,2-3 0 0,0-1 0 0,-3 3 0 16,0-2 0-16,1 3 0 0,-2-2 0 0,2 2 0 16,-1-1 0-16,2 3 0 0,3 0 0 0,1 3 0 15,1 2 0-15,1-2 0 0,2-1 0 0,1 2 0 16,1 1-128-16,3 0 128 0,0 1-160 0,10 1 32 16,-10 0 0-16,10 0 0 0,-9-1-192 0,9 1-48 15,-6-4 0-15,6 4 0 0,0 0 176 0,0 0 48 16,0 0 0-16,0 0 0 0,0 0 144 0,0 0 0 0,0 0 0 0,0 0 0 15,0 0 0-15,0 0 192 0,0 0-32 0,8 0-16 16,3 0-144-16,0 2 192 0,1 1-192 0,0 2 192 16,2 1-192-16,0 1 0 0,0-2 0 0,4 2 128 15,1-1-128-15,1 1 0 0,1 3 0 0,-1-2 0 16,2 0 192-16,1-2 0 0,-1 3 0 0,1-1 0 16,0 3-48-16,-2-3 0 0,0 2 0 0,1-1 0 15,-2 3-144-15,2-3 128 0,-1 1-128 0,1 3 128 16,1 1-128-16,0 1 0 0,2-1 0 0,-1 2 128 15,0-2-128-15,-1 1 0 0,1 3 0 0,3 1 0 16,2 0 0-16,-1 1 0 0,-2-1 0 0,-1 0 0 16,1 0 128-16,-1 3-128 0,-3 2 192 0,-1 0-64 15,-2 2 48-15,0 2 0 0,-1-3 0 0,0 3 0 0,0-4-16 0,-2 4 0 16,0 0 0-16,-1 3 0 0,-2 0-160 16,0 1 0-16,0-3 144 0,0 4-144 0,-2 2 0 15,1 0 0-15,-1 1 0 0,-3 2 0 0,2 0 0 0,-4 3 0 16,1 0 0-16,-1-2 0 0,-1 2 144 0,0-3-144 15,-1-4 192-15,0 3-192 0,-2 2 0 0,1-1 0 16,-2 1 0-16,1-4 0 0,-2-2 0 0,0 0 0 16,0-1 0-16,-2 1 0 0,1-1 0 0,0-2 0 15,-1-4 0-15,0 2 0 0,-2-5 304 0,0-2 144 16,0 1 48-16,1-1 0 0,-1-1 80 0,-1-3 0 16,0 1 16-16,0-1 0 0,-1-3 0 0,3 1 0 15,-2 0 0-15,-1-1 0 0,1-1-224 0,2-2-48 16,-1 3-16-16,0-1 0 0,-1-4-112 0,4 2 0 0,-2-2-16 0,1 1 0 15,2-10-176-15,-3 9 128 0,3-9-128 0,-3 12 128 16,3-12-128-16,0 0 0 0,0 0 0 0,0 0 0 16,-2 11 0-16,2-11 128 0,0 0-128 0,0 0 0 15,0 0 0-15,0 0 128 0,0 0-128 0,0 0 0 16,0 0 128-16,0 0-128 0,0 0 0 0,0 0 128 16,0 0-128-16,0 0 0 0,5-10 144 0,-5 10-144 15,4-8 0-15,-4 8-256 0,0 0 32 0,2-12-6096 16,0 0-1216-16</inkml:trace>
  <inkml:trace contextRef="#ctx0" brushRef="#br0" timeOffset="-2136.1">27072 7204 10127 0,'0'-15'896'0,"0"4"-704"0,0 6-192 0,0 5 0 0,-1-10 0 0,1 10 192 15,0 0-192-15,0 0 192 0,0 0-32 0,0 0 0 16,-11 4 0-16,-2 5 0 0,-2 4-160 16,-2 1 0-16,-2 3 0 0,-4 5 0 0,-3 2 0 0,-5 5 0 15,-5 1 0-15,-4 5 128 0,-6 2-128 0,-2 1 0 16,-2 2 0-16,2 1 0 0,-2 3-160 0,2 1 160 16,0 5 0-16,-2 2-144 0,-2 3 0 0,-6 3 0 15,-2 3 0-15,-1 0 0 0,1-9-112 0,2 2-32 16,0 2 0-16,4-2 0 0,2 0 112 0,-4 0 32 15,-7 4 0-15,-1-2 0 0,-3-3 144 0,3-1 0 16,1-1 0-16,5 1-128 0,2-1 128 0,0-3 0 16,-1 2 0-16,-4 2 0 0,-4 4 0 0,0 1 0 0,4-4 0 0,0 3 0 15,1-1 0-15,2 2 0 0,-1 3 0 0,-4 3 0 16,-6 1 192-16,-1 3-48 0,3 1 0 0,1-3 0 16,2 1 112-16,2 1 32 0,0 3 0 0,-3 0 0 15,-6 1-64-15,2 1-16 0,2 2 0 0,3-3 0 16,2-1-80-16,2 0 0 0,4-4-128 0,-2 5 192 15,-3 4-48-15,0-6-16 0,-2-4 0 0,7 2 0 16,4 3 128-16,4-2 32 0,2-1 0 0,6-1 0 16,-1-1 288-16,2-4 48 0,-3 1 16 0,-3 2 0 15,-1 2-192-15,-1-5-48 0,0-3 0 0,1 2 0 16,3-4-144-16,1-1-16 0,0-2-16 0,3-3 0 16,1-6 64-16,0 3 16 0,-2-4 0 0,0 0 0 0,1-3 64 15,1-5 16-15,3-1 0 0,-1-4 0 0,6 2-32 16,2-2 0-16,2-7 0 0,1 0 0 0,5 0-96 0,0-4 0 15,3-1-16-15,1-2 0 0,2 0-48 0,3-5 0 16,1 2 0-16,2-6 0 0,2 1 0 0,6-8-16 16,0 0 0-16,0 0 0 0,0 0 64 0,0 0 16 15,0 0 0-15,0 0 0 0,0 0-80 0,0 0-16 16,0 0 0-16,0 0 0 0,0 0-160 0,0 0 128 16,0 0-128-16,0 0 128 0,9-8-128 0,-2 3 0 15,-7 5 0-15,7-5 128 0,-7 5-128 0,6-10 0 16,-1 2 0-16,-5 8 0 0,0 0-192 0,0 0 192 15,3-10-160-15,-3 10 160 0,2-7-144 0,-2 7 144 16,0 0-128-16,0 0 128 0,-1-12 0 0,1 12 0 16,0 0 0-16,0 0-128 0,-4-9 128 0,4 9 0 0,-4-10 0 0,4 10 0 15,0 0 0-15,0 0 0 0,-5-5 0 0,5 5 0 16,0 0 0-16,0 0 0 0,0 0 0 0,0 0 0 16,-7-3 0-16,7 3-128 0,0 0 128 0,0 0 0 15,0 0 0-15,0 0-160 0,0 0 160 0,0 0 0 16,0 0-416-16,0 0 32 0,-4 7 0 0,4-7 0 31,-1 11-448-31,1-2-96 0,1 4-16 0</inkml:trace>
  <inkml:trace contextRef="#ctx0" brushRef="#br0" timeOffset="-1240.64">26303 7439 10127 0,'0'0'448'0,"0"0"96"0,0 0-544 0,0 0 0 0,-7 5 0 0,-1 4 0 16,4 2-256-16,-1 5-144 15,-4-1-48-15,2 5 0 0,-5-2 448 0,-2 4 0 0,-2 2 0 0,-3 5 0 0,-4 5 0 0,0 1 0 16,-1 0 0-16,-3 3 0 0,-1 4 0 16,-1 4 0-16,-3 1-144 0,-1 1-2400 15,-1 3-464-15</inkml:trace>
  <inkml:trace contextRef="#ctx0" brushRef="#br0" timeOffset="-852.68">22362 11635 2751 0,'-68'79'256'0,"-14"12"-256"0,-12 6 0 0,-3 4 0 15,-1-3 624-15,0 5 80 0,0 3 0 0,-2-2 16 16,-4 0-96-16,5-2-32 0,3 1 0 0,1 1 0 15,-2 2-16-15,2-4-16 0,0-7 0 0,4 1 0 16,2 5-240-16,0-4-32 0,-1 5-16 0,-1 0 0 16,2-8-272-16,5 0 0 0,4 3 128 0,-2-2-128 15,0 0 0-15,0 1 0 0,0-4 0 0,3 1 0 16,3 1 0-16,-2 0 0 0,-2-2 0 0,-1-1 0 16,-7 1 0-16,4-2-192 0,4-4 0 0,4 1 0 31,1-2-224-31,-4 0-32 0,-5-1-16 0,4-5 0 0,5 0 240 0,5-6 48 0,4-1 16 0,2-5 0 0,3-5 160 0,-2 1 0 15,-5-6 0-15,5 0 0 0,4 0 0 0,5-1 0 16,2-1 0-16,2-2 0 0,0-2 0 0,5 0 0 16,0 0 0-16,2-1 0 0,0-5 0 0,3 3 128 15,5-5-128-15,4 1 0 0,2-5 0 0,7 0 0 16,7-4 0-16</inkml:trace>
  <inkml:trace contextRef="#ctx0" brushRef="#br0" timeOffset="508">17008 6882 14735 0,'-4'-12'1312'0,"1"-1"-1056"0,3 13-256 0,0 0 0 16,0-7-176-16,0 7-80 0,0 0-32 0,7-7 0 15,-1 2 288-15,-6 5 224 0,11-2-32 0,2 4-16 16,-1 0-176-16,0 6 160 0,2 0-160 0,2 4 160 16,-1-2-160-16,1 4 0 0,2 3 0 0,2 5 0 15,5 4 0-15,0-2 0 0,2 4 0 0,2 2 0 16,1 1 0-16,2 5 0 0,3 1 0 0,-2 1 0 16,-3 0-256-16,2 3-48 0,3-1 0 0,-1 2 0 31,0 5-128-31,0-1-16 0,0 1-16 0,5 3 0 0,3-4 208 0,2 2 32 0,2 1 16 0,0 1 0 15,-1 1 208-15,1-2 0 0,0-3 0 0,-2 1 0 0,2 3 0 16,0 1 0-16,0 1 0 0,4 1 0 16,6-1 0-16,3 3 0 0,-1 2 0 0,0 0 0 0,-4-3 0 15,1 2 128-15,0 2-128 0,2 2 0 0,4 6 128 0,2-4-128 16,2 2 0-16,-1-1 0 0,-5 3 0 0,0 4 0 16,-1 3 0-16,3-1 0 0,2-1 0 0,3 6 0 15,5 5 0-15,-4-4 0 0,-4-5 0 0,-1 4 0 16,-1-1 0-16,0 5 0 0,-1 2 0 0,4 1 0 15,6-4 0-15,-2 4 0 0,-3-2 0 0,-1 0 0 16,1 0 0-16,1 1 0 0,2 1 0 0,7 1 0 16,1-5 0-16,-1 3 0 0,-4-6 0 0,-1 6 0 15,-3 2 0-15,3-4 0 0,4 1 0 0,0-3 0 16,1 2 0-16,-4 0 0 0,-2 3 0 0,-2 0 0 0,-3-4 0 16,4 3 0-16,5-2 0 0,-2 2 0 0,-1 1 0 15,-2-6 0-15,0 1 0 0,-3 1 0 0,-1 4 0 0,6-1 0 16,4 2 0-16,-3-5 0 0,-3-5 0 0,-2 1 0 15,-1 4 0-15,2 3 0 0,0 2 0 0,4-2 0 16,6-3 0-16,-5-4 0 0,-6 0 0 0,2 2 0 16,-2-2 0-16,4 7 0 0,2-4 0 0,4-1-144 31,3-4-240-31,-5-1-32 0,-7-5-16 0,3 3 0 0,-2 4 80 0,1-5 16 0,5-2 0 0,-1-1 0 16,-2-2 336-16,-6-4-176 0,-4 1 176 15,-2-1-128-15,2 5 128 0,-1-5 0 0,1 0 0 0,1-3 0 16,1-5 0-16,-5 3 0 0,-6-2 0 0,0 1 0 15,-1 0 0-15,-1-1 128 0,1 2-128 0,7 2 0 16,1 0 0-16,2-2 0 0,-4-1 0 0,0-1 0 0,-5 5 128 16,-1 0-128-16,0 0 128 0,1-3-128 0,1-1 0 15,6-2 0-15,3-1 0 0,-1-4-128 0,-2-1 128 0,-3 2 0 16,-4-6 0-16,-1 3 0 0,-1-2 0 0,4 3 0 16,-1 3 0-16,2-7 0 0,5 0 176 0,-5-3 16 15,-2-4 0-15,-3 3 0 0,-6-1 288 0,-1 1 64 16,0 1 16-16,0-1 0 0,-1-1-96 0,1 3-16 15,3 3 0-15,-3-4 0 0,3-1-64 0,-5-1-32 16,0-2 0-16,-5-2 0 0,-4-2-144 0,-1 1-16 16,-3 0-16-16,0-3 0 0,-2 1-176 0,0-1 0 15,-3-5 144-15,0-1-144 0,-2-1 128 0,-3-2-128 16,0-2 160-16,2 2-160 0,-2-1 144 0,0-2-144 0,-1-4 128 0,-1 1-128 16,0-1 0-16,-1-3 128 0,-1 2-128 15,-1-3 0-15,0-3 0 0,-3-2 0 0,-1 2 0 0,-1-2-4560 16,-8-5-928-16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02:46.5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24681 9592 8287 0,'0'0'736'0,"0"0"-592"0,0 0-144 0,0 0 0 15,-2-7 1472-15,2 7 256 0,0 0 48 0,0-13 16 16,0 1-464-16,4 2-96 0,-3-3-16 0,3 6 0 16,-4 7-448-16,5-12-112 0,1-2-16 0,-3 6 0 15,-3 8-96-15,4-13-32 0,-2 3 0 0,1 1 0 0,-2-1 0 16,-1 10 0-16,1-11 0 0,-1 11 0 0,0-12 128 0,0 12 32 16,0 0 0-16,0 0 0 0,0-12 128 0,0 12 32 15,0-9 0-15,0 9 0 0,0 0-144 0,0 0-32 16,0 0 0-16,0 0 0 0,0 0-256 0,-5 9-48 15,0 4-16-15,1 2 0 0,-2-1-208 0,1 4-128 16,0 2 128-16,0 5-128 0,-2 5 160 0,1 4-32 16,-2 2-128-16,2 5 192 0,1 6 0 0,0-2 0 15,1 2 0-15,1 2 0 0,1 4 16 0,1 0 0 16,-2-2 0-16,0-2 0 0,3-5 64 0,-1-3 16 16,1-1 0-16,0-1 0 0,0-3 96 0,0-4 0 15,0-5 16-15,1-3 0 0,-1 4-80 0,0-4 0 0,0-3-16 16,0-4 0-16,0-1-96 0,3-4-16 0,-3-3 0 0,0-9 0 15,0 0 16-15,0 0 0 16,0 12 0-16,0-12 0 0,0 0 112 0,0 0 0 0,0 0 16 0,-5-14 0 16,1-4 160-16,-1-2 16 0,-1-6 16 0,-1-1 0 15,1-6-208-15,-2-5-32 0,-1-8-16 0,1-1 0 16,1-3-272-16,3-1 160 0,1-1-160 0,0-2 128 16,0-2-128-16,3 3 0 15,2 2 0-15,2 2 0 0,3 1 0 0,1 5 0 0,-3 6 0 0,1 3 0 16,1 2 0-16,-2-1 0 0,0 3 0 0,-1 6 0 15,-1-1 0-15,1 8 0 0,0 5 0 0,-1 1 0 16,-3 2 0-16,0-3 0 0,0 7 0 0,0 5 0 16,0 0-128-16,0 0 128 0,0 9 0 0,0 5 0 15,-2 5 0-15,0 7-176 0,-3 4 176 0,-2 6-128 16,0 2 128-16,-3 9 0 0,1 6 0 0,-3 5-128 0,-2 0 128 16,0 3 0-16,-1-1 0 0,0 5 0 0,-1 1 0 15,1-1 0-15,0-2 0 0,1-6-128 0,1-2 128 16,2-5 0-16,-1-9 0 0,4 0 0 0,-1-7 0 15,1 0 0-15,3-1 128 0,1-8-128 0,2-2 0 0,0-3 0 16,1-2 0-16,1-5 128 0,3-2-128 0,-3-11 0 16,0 0 0-16,0 0-128 15,8 6-960-15,-8-6-176 0,11-3-32 0,-2-5-16 16,-2-7-2048-16,-2-3-416 0</inkml:trace>
  <inkml:trace contextRef="#ctx0" brushRef="#br0" timeOffset="593.04">24120 10015 18431 0,'-18'-2'1632'0,"5"-1"-1312"0,2 2-320 0,-1 0 0 16,2-3 1984-16,0 1 336 0,2 2 64 0,8 1 16 16,-6 1-1312-16,6-1-256 0,0 0-48 0,0 0-16 15,0 0 112-15,0 0 16 0,0 0 0 0,15 3 0 16,4-2-384-16,4-1-64 0,4 0 0 0,5-4-16 0,1-1-224 0,5-5-32 16,5-1-16-16,4 4 0 0,1 4-160 15,8 1 192-15,3 0-192 0,3-2 192 0,2 1 112 16,-3 1 16-16,-3 1 16 0,-5 1 0 0,1 1 144 0,-2 3 32 15,-3 3 0-15,0-2 0 0,-2 0-304 16,-9 2-48-16,-5-3-16 0,-6 2 0 0,-7 2-144 0,-7-2 0 16,-4 3 0-16,-9-9 0 0,0 0 128 0,-9 8 0 15,-8-1 0-15,-7 2 0 0,-8 0 0 0,-5 0 0 16,-6-2 0-16,-3 2 0 0,-6-4 0 0,-1 3 0 16,-4-2 0-16,-4-2 0 0,-8 0 288 0,2 0 48 15,-2-7 16-15,7 3 0 0,5 0 16 0,8 0 0 16,7-1 0-16,11 0 0 0,5-2-320 0,7 1-176 15,5-1 192-15,14 3-192 0,-5-7 176 0,5 7-176 16,5-11 160-16,7 0-160 0,3 3 0 0,8-2 0 16,6 1 0-16,5-1 0 0,3 4 0 0,9-1 0 0,5 4 0 15,2-3 0-15,0 1 0 0,0-2 0 0,-5 2-128 0,-4 2 128 16,-4-1 0-16,-3 0 0 0,-3 2 0 0,-4 1 0 16,-3-1 128-16,-6 1-128 15,-8 0 0-15,-2 1 0 0,-11 0 176 0,0 0-176 0,0 0 192 0,-11 4-192 16,-2-2 288-16,-10 3-48 0,-8 0-16 0,-3 3 0 15,-4 1-224-15,-8 0 0 0,-5 2 128 0,-4-3-128 16,-2 1 0-16,1-3 0 0,4 4-192 0,6-1 192 31,8 4-2880-31,6 1-480 0</inkml:trace>
  <inkml:trace contextRef="#ctx0" brushRef="#br0" timeOffset="2090.21">26849 16333 12543 0,'0'0'560'0,"0"0"112"0,0 0-544 0,-9-3-128 15,-1 1 0-15,1-1 0 0,0-1 1040 0,-1 2 176 16,-3-1 48-16,2 1 0 0,-2-1 32 0,-2 2 16 0,-2-2 0 0,-2-2 0 16,-3 0 80-16,2 3 16 0,0 0 0 0,-1 2 0 15,2-1-192-15,-1 1-16 16,1-1-16-16,0 2 0 0,1 0-192 0,1 3-32 0,1 0-16 0,2 2 0 16,3-2-272-16,-1-1-48 0,12-3-16 0,-5 5 0 15,5-5-96-15,0 0 0 0,0 0-16 0,10 2 0 16,2 1-48-16,8-6 0 0,9 1 0 0,9-2 0 15,9 0-32-15,7 0-16 0,3-5 0 0,0 3 0 16,-2-3-176-16,1 3-32 0,1 1-16 0,0-3 0 16,2 2-48-16,-2 3-128 0,-1 2 192 0,0-4-64 15,-3 1 128-15,-7 0 32 0,-4 2 0 0,-3-1 0 16,-3 0-96-16,-8 3 0 0,-8 2-16 0,-5-1 0 16,-5 0-176-16,-10-1 0 0,0 0 144 0,-10 4-144 0,-7 0 0 15,-8 0 128-15,-5 3-128 0,-10-3 0 0,-8 3 0 16,-8-1 128-16,-7-4-128 0,-5 2 0 0,1 1 0 15,1 4 0-15,1-5 0 0,3 5 128 0,-1-4-128 0,5-1 128 16,6 0-128-16,6 1 128 0,8-3-128 0,9 0 176 16,7-1-176-16,8-1 192 0,5-1-192 0,9 1 0 15,0 0 0-15,12-3 0 0,7-2 0 0,9 1 0 16,7-1 0-16,7 1 0 0,5-5 0 0,2 4 0 16,0-1 0-16,7 0 0 0,1 2-128 0,4 2 128 15,2 1 0-15,0 0 0 0,-3 0 0 0,-5-1 0 16,-7-1 0-16,-6 1 0 0,-10 1 0 0,-6 1 0 15,-7 0 0-15,-6 1 0 0,-13-1 0 0,0 0 128 0,0 0-128 16,-9 5 0-16,-7-1 128 0,-9-1-128 0,-5 1 128 16,-8 3-128-16,-7-4 0 0,-4 1 128 0,-6-1-128 0,-1 6 0 15,-1-5 0-15,5 1 0 0,-2-1 128 0,6 4-128 16,1-5 0-16,5 2 0 0,5 2 0 0,8-3 0 16,6-3 0-16,8 1 0 0,6 1 128 0,9-3-128 15,0 0 0-15,0 0 0 0,13 0 0 0,10 0 0 16,7-1-176-16,4-2 176 0,5 1-128 0,4-3 128 15,4 1 0-15,6 0 0 0,3 0 0 0,3 2-128 16,0-1 128-16,0 2 0 0,-4-2 0 0,-5 2 0 16,-5 0 0-16,-4 1 0 0,-6 2 0 0,-6 2 0 15,-7-1 0-15,-7-1 0 0,-15-2 0 0,0 0 0 16,4 9 0-16,-4-9 0 0,-11 10 128 0,-8 2-128 16,-7-5 128-16,-6 2-128 0,-3-3 128 0,-8 1-128 15,-6 2 0-15,-3-4 128 0,-4-1-128 0,0 2 0 0,2-1 0 16,1-1 128-16,4-2-128 0,7 5 0 0,5-3 0 15,8-2 0-15,5 2 0 0,6-2 128 0,5 0-128 0,13-2 0 16,0 0 0-16,0 0 0 0,0 0 0 0,13-4-128 16,2 0 128-16,8 2-128 0,4-3 128 0,4-2 0 15,5 3 0-15,3 2-128 0,2-6 128 0,5 3 0 16,-3 1 0-16,0 2 0 0,-5-2 0 16,-3 0 0-16,-6 3 0 0,-7 0 0 0,-6-1 0 0,-6 2 0 15,-10 0 0-15,0 0 128 0,0 0 96 0,-10 4 32 16,-8 1 0-16,-6-2 0 0,-5-1-256 0,-7-2 144 15,-6 2-144-15,-2-1 128 0,-3 0-128 0,-1-1 0 16,-1 0 144-16,0-1-144 0,0 0 192 0,1-1-16 16,0 2-16-16,5-1 0 0,-1 0 32 0,10 1 16 15,7-2 0-15,7 1 0 0,7-3-208 0,6 3 128 0,7 1-128 16,0 0 0-16,7-6 0 0,9 1 0 0,5-3 0 0,8 3 0 16,2 1 0-16,6-2 0 0,3-1 0 0,5 2 0 15,3-2 0-15,2 0 0 0,1 2 0 0,2 0 0 16,2 3 0-16,-2-1-128 0,-1 1 128 0,-2 0 0 31,-3 2-784-31,-6 2-112 0,-7-2 0 0,-5 2-16 16,-3 2-1744-16,-6 1-352 0</inkml:trace>
  <inkml:trace contextRef="#ctx0" brushRef="#br1" timeOffset="6432.43">26925 12699 7359 0,'0'0'656'0,"0"0"-528"0,0 0-128 15,0 0 0-15,-3-12 1792 0,3 12 320 16,0 0 64-16,0 0 0 0,0-10-944 0,0-1-192 0,-1 3-32 0,1-2-16 16,0 2-160-16,0-2-16 0,0 2-16 0,0-1 0 15,0 9-32-15,0 0 0 0,1-8 0 16,-1 8 0-16,3-12-112 0,-3 12-16 0,0 0-16 0,0 0 0 16,1-13-48-16,-1 13-16 0,4-7 0 0,-4 7 0 15,0 0-128-15,0 0-32 0,4-12 0 0,-4 12 0 16,0 0-32-16,0 0-16 0,0 0 0 0,0 0 0 15,0 0-64-15,0 0-16 0,0 0 0 0,0 0 0 16,0 0-112-16,0 0-32 0,0 0 0 0,0 0 0 16,1 13 32-16,-1 1 0 0,-1 0 0 0,1 8 0 15,-5 1 48-15,2 6 16 0,2 1 0 0,-2 5 0 16,-2 0-48-16,0 3-16 0,0 7 0 0,1-1 0 16,-3 5-160-16,2 3 192 0,-2-3-192 0,1 0 192 0,-2 0-192 0,-2 1 0 15,3-1 0-15,-4-2 128 0,0 2 64 0,-1-4 0 16,2-3 0-16,0-4 0 0,0-2 288 0,2-3 64 15,1 3 16-15,0-8 0 0,2-2-112 0,1-2 0 16,1-3-16-16,0-1 0 0,2-2-144 0,2-5-32 16,-1-2 0-16,0-11 0 0,5 13-96 0,-5-13-32 15,0 0 0-15,0 0 0 0,0 0 64 0,10 0 0 16,3-5 0-16,-2-4 0 0,0-6 16 0,-1-4 16 16,1-4 0-16,-1-7 0 0,-1-1-96 0,2-5 0 15,-4-6-128-15,3 0 192 0,-2-2-192 0,1-1 0 16,0-3 128-16,2-2-128 0,-2 2 0 0,0 2 0 15,-3-1 0-15,2 7 0 0,0-2 0 0,-2 2 0 0,2 3 0 16,0 2 0-16,1 3 0 0,0 1 0 0,-5 0 0 16,1 5 0-16,-1-3 0 0,-2 4 0 0,1-3 0 0,-3 3 0 15,-3 4 0-15,3 2 0 0,3 4 0 0,-3-1 0 16,0 1 0-16,0 1 0 0,-3 1 0 0,1 3 0 16,-1 3 0-16,3 7 0 0,0 0 0 0,0 0 0 15,-5 10 0-15,0 4 0 0,-1 4 0 0,1 4-160 16,0 10 160-16,0 2 0 0,0 3 0 0,1 3-128 15,1 2 128-15,1 3 0 0,-2 4 0 0,0-2 0 16,0 1 0-16,2-2-128 0,-1 1 128 0,2-1 0 16,-3-6 0-16,2 0 0 0,-1-5 0 0,2-2 0 15,-2-1 0-15,2-6 0 0,0-1 0 0,-1-3 0 16,2-2 0-16,0-2 0 0,0 0 0 0,2-5 128 16,-2-2-128-16,1-2 0 0,-1-9-176 0,0 0 176 15,0 0-1520-15,0 0-208 0,0 0-32 0,0 0-16 16,0-12-1600-16,-1 2-320 0</inkml:trace>
  <inkml:trace contextRef="#ctx0" brushRef="#br1" timeOffset="7061.14">26403 13329 22111 0,'-18'-4'1968'0,"1"-3"-1584"15,3-1-384-15,2 3 0 0,4-3 2336 0,2 3 384 16,6 5 80-16,-4-5 16 0,4 5-1552 0,5-13-304 0,1 3-64 0,8 0-16 16,5-4-272-16,10 1-48 0,3 1-16 0,9-4 0 15,6 0-128-15,6 3-32 0,7 4 0 0,2-5 0 16,2 0-48-16,-1 4-16 0,0-1 0 0,-1 2 0 16,-1 1-64-16,1 6 0 0,-1-3-16 0,0 1 0 15,-5 5-112-15,-5-1 0 0,-6 0-128 0,-7 0 192 16,-5 0-192-16,-5 4 0 0,-5 1 128 0,-6-3-128 15,-4 1 0-15,-13-3 0 0,0 0 0 0,0 11 0 16,-7-2 176-16,-6 2-176 0,-6 0 192 0,-8-1-192 16,-6 4 256-16,-11-5-48 0,-10 0-16 0,-4-1 0 15,-10 0-32-15,0-1-16 0,-2 2 0 0,-1-3 0 16,-3 0 176-16,-2 2 48 0,-3-4 0 0,6 0 0 16,6-4 48-16,8 0 16 0,5-2 0 0,11 1 0 0,7-1-176 15,8 0-16-15,8-2-16 0,6-1 0 0,5 2-48 0,9 3-16 16,0 0 0-16,9-8 0 0,3-3-160 15,9 2 0-15,5-3 0 0,10 2 128 0,2 1-128 0,7-2 0 16,4 1 0-16,5-1 0 0,3 6 0 0,0-2 0 16,-1-1 0-16,-3 5 0 0,-4 1-128 0,-6 1 128 15,-5-1 0-15,-5 2 0 0,-5 2 0 0,-6 0 0 16,-7 1 0-16,-4 1 0 0,-11-4 0 0,0 0 0 16,0 0 0-16,-16 11 0 0,-7-2 0 0,-5 2 0 15,-6 1 0-15,-7-3 0 0,-6 1 0 0,-5-1 0 16,-4 1 0-16,-5-2 0 0,-4 0 0 0,1-1 128 15,2 0-128-15,4 2 0 0,4-2 256 0,5 0-48 16,2-3 0-16,11 0 0 0,7 0-64 0,7-2-16 16,6 1 0-16,7-2 0 0,9-1-128 0,0 0 0 0,0 0 144 0,18-1-144 15,5-3 0-15,8 1 0 0,4 1 0 0,5 1 0 16,5-1 0-16,6 1 0 0,-1-4 0 0,5 1 0 16,1 3 0-16,0 1 0 0,-5 1 0 0,-4 3 0 15,-4-1-224-15,-3-1-64 0,-6 3-16 0,-2 3 0 31,-3-3-2432-31,-6 0-480 0</inkml:trace>
  <inkml:trace contextRef="#ctx0" brushRef="#br1" timeOffset="8676.79">25742 19551 18431 0,'-20'0'816'0,"8"0"160"0,-5 0-784 0,1 0-192 16,-1 0 0-16,1 0 0 0,0 0 1856 0,-1 1 320 0,0-1 64 0,2 2 0 16,1-2-976-16,1 0-208 0,0 1-32 0,2 3-16 15,1-2 16-15,1 1 0 0,1-2 0 0,8-1 0 16,0 0-176-16,0 0-16 0,-5 8-16 0,5-8 0 16,0 0-144-16,0 0-32 0,8 10 0 0,3-4 0 15,5 0-128-15,5-2-48 0,5-2 0 0,4 0 0 16,4-1-32-16,5-1-16 0,1-2 0 0,1 1 0 15,0-2-96-15,1-1-32 0,-1-1 0 0,5 1 0 16,0 2-48-16,0-2-16 0,-2 1 0 0,-1-2 0 16,-1 2-32-16,-5 0 0 0,-5 2 0 0,-7-2 0 15,-4 1-64-15,-6-1 0 0,-15 3-128 0,0 0 192 16,0 0-48-16,0 0-16 0,-10 4 0 0,-10-2 0 16,-6 1 112-16,-9-2 16 0,-9 3 0 0,-5 2 0 0,-6-1-256 15,0 1 128-15,1-1-128 0,-1 1 0 0,0-1 144 16,0-1-144-16,-4-2 128 0,6 2-128 0,3-1 176 15,7-2-48-15,6-1-128 0,6-1 192 0,7 0-192 0,8-1 144 16,4 1-144-16,12 1 128 0,0 0-128 0,0 0 128 16,0 0-128-16,13-8 128 0,6 3-128 0,5-4 0 15,8 2-160-15,5 0 160 0,6-3 0 0,4 0 0 16,0 1 0-16,0-4 0 0,0 3 0 0,-1 0 0 16,1 4 0-16,-1-2 0 0,-2 2 0 0,1 2 0 15,-3-4 0-15,-5 3 0 0,-6 3 0 0,-5-1 0 16,-8 1 0-16,-6-1 0 0,-12 3 0 0,0 0 0 15,0 0 0-15,0 0 0 0,-16 3 0 0,-8-1 0 16,-7 1 0-16,-4-1 0 0,-6 2 0 0,-2 0 0 0,-3 0 0 16,1-2 0-16,-2-2 0 0,-1 0 0 0,-1-2 0 15,-1 3 0-15,2 2 0 0,4-3 0 0,2-2 0 0,7 1 0 16,3 0 0-16,9-1 0 0,4-1 0 0,5 0 0 16,5 1 0-16,9 2 0 0,0 0 0 0,5-6 0 15,7-1 0-15,6 0 0 0,6 1-128 0,9-2 128 16,7 2 0-16,5-3-144 0,2 2 144 0,1 0-128 15,2-2 128-15,-1 4 0 0,1-2 0 0,0 2 0 16,-1 1 0-16,-1 0 0 0,-3 3 0 0,-4-2 0 16,-6 3 0-16,-6 0 0 0,-6 0 0 0,-5 0 0 15,-6 4 0-15,-12-4 0 0,0 0 0 0,0 0 0 16,0 0 0-16,-14 5 0 0,-5-1 128 0,-8 0-128 16,-9 1 144-16,-3-3-144 0,-4 2 192 0,-2 1-192 15,1 3 128-15,-3-4-128 0,-3-1 0 0,-1 1 0 16,0 1 160-16,0-1-160 0,-1 0 128 0,7 1-128 0,4-1 128 15,8-3-128-15,6-1 128 0,8 0-128 0,5-1 0 16,3-2 0-16,11 3 128 0,0 0-128 16,0 0 0-16,11-5 0 0,4 0 0 0,10-4 0 0,6 2 0 0,10 0 0 15,6-2 0-15,4 4 0 0,1-1-160 0,3 2 160 16,-1-2 0-16,4 2-144 0,-1-1 144 0,-1 2 0 16,-2 2 0-16,-2 0 0 0,-5 1 0 0,-6 0 0 15,-8 1 0-15,-6 2-128 0,-8 2 128 0,-5-2 0 16,-14-3 0-16,0 0 0 0,0 0 0 0,-5 12 0 15,-9-2 0-15,-6 2 0 0,-7-6 0 0,-9 4 0 16,-6-4 0-16,-3 2 0 0,-4 1 0 0,0-3 0 16,0 1 0-16,4-1 0 0,-1-2 0 0,3 0 0 15,2-1 0-15,5 0 128 0,6 0-128 0,7-2 0 16,6-1 0-16,6 0 0 0,3 0 0 0,8 0 0 0,0 0 0 0,11-3 0 16,6 2 0-16,5-2 0 15,5-3 0-15,4 1 0 0,5 0 0 0,3-1 0 0,5-1 0 0,1 2-128 16,4-3 128-16,-2 3 0 0,-2 2 0 0,-3-2 0 15,-6 1 0-15,-7 0 0 0,-6 4 0 0,-4 0 0 16,-5 0 0-16,-4-1 0 0,-10 1 0 0,0 0 0 16,0 0 0-16,-9 5 176 0,-3-3-176 0,-9 3 192 15,-5-1-16-15,-6 0 0 0,-6 1 0 0,-2 3 0 16,-3-5-176-16,0 3 160 0,0 2-160 0,2-2 160 16,3-1-160-16,2 0 0 0,3-3 144 0,5 0-144 15,5-1 0-15,4-1 0 0,4 1 0 0,4-1 128 16,11 0-832-1,0 0-144-15,0 0-48 0,11-4-13248 0,7-2-2672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03:08.15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9800 1523 13823 0,'0'0'1216'0,"0"0"-960"15,0 0-256-15,0 0 0 0,0 0 0 0,0 0 176 16,0 0-176-16,0 0 160 0,0 0 240 0,0 0 48 15,0 0 16-15,0 0 0 0,0 0 48 0,0 0 0 16,0 0 0-16,0 0 0 0,0 0-48 0,0 0 0 16,0 0 0-16,-5 2 0 0,-1-1-64 0,0 0-16 15,-1-1 0-15,2 1 0 0,-2 1 80 0,0-1 16 16,7-1 0-16,0 0 0 0,0 0-160 0,0 0-48 16,-6 3 0-16,6-3 0 0,0 0-96 0,0 0-32 15,6 5 0-15,4-3 0 0,6 1 96 0,1-2 16 16,4-1 0-16,3 1 0 0,4 1-80 0,2-2-16 15,3 0 0-15,0-2 0 0,2 1-160 0,-2 1 192 16,1 0-192-16,2-1 192 0,-1-1-192 0,2 2 0 16,0 0 0-16,2 0 0 0,2 0 0 0,18 0 160 15,-7 0 16-15,-8 0 0 0,-4 0-176 0,-16 0 192 16,-1 0-192-16,2-1 192 0,-3-4-48 0,-1 1 0 16,0 0 0-16,-1 2 0 0,-5-2 80 0,2 0 16 0,-5-1 0 15,0 1 0-15,-3-1 32 0,-4-1 16 0,1 1 0 0,-6 5 0 16,3-4 32-16,-3 4 16 0,0 0 0 0,0 0 0 15,-5-4 112-15,-2 0 0 0,-2 3 16 0,-2 1 0 16,-4 1-80-16,-2 3-32 0,-1 0 0 0,-2 0 0 16,-3 2-224-16,-1 2-128 0,-3-3 128 0,-1 4-128 15,-5-3 0-15,-2 2 144 0,-2 1-144 0,-1-3 0 16,0 2 240-16,-1-3-64 0,1 1-16 0,1 1 0 0,2-4 32 16,-17 1 0-16,7 0 0 0,17-2 0 0,-2-2 0 0,-15-1 16 15,5-3 0-15,14 2 0 0,0-1-48 16,-11-6-16-16,4 2 0 0,12 2 0 0,1-4-16 0,0 2 0 15,-1-1 0-15,3 1 0 0,2-2 0 0,-1 2-128 16,5 2 192-16,-5-4-64 0,6 4-128 0,2 2 0 16,9 3 0-16,-9-4 128 0,9 4-128 0,0 0 0 15,0 0 0-15,0 0 0 0,0 0 0 0,0 0 0 16,0 0 0-16,0 0 0 0,0 0 0 0,0 0 0 16,10 3 0-16,3 1 0 0,2-2 0 0,3 1 0 15,2 1-144-15,4 2 144 0,6-2 0 0,1 1 0 16,4 1 0-16,3-1 0 0,1-2 0 0,4 2 0 15,-1-1 0-15,2-3 0 0,-1 0 0 0,22 0 0 16,-6-1 0-16,-19 0 0 0,2 0 0 0,-2 0 0 16,4-1 0-16,-1 0 0 0,-4-3 0 0,15 0 0 15,-11 0 0-15,-16 3 0 0,-1-3 0 0,-2 2 0 16,-1-2 0-16,-2 2 0 0,-2-2 128 0,-3 1-128 16,-2 1 0-16,4-1 0 0,-7-1 128 0,-11 4-128 15,7-1 0-15,-7 1 144 0,0 0-144 0,0 0 128 0,0 0-128 16,0 0 128-16,0 0 0 0,0 0-128 15,-7 5 192-15,-4 0-64 0,-4-2 80 0,-4 2 16 0,-4 5 0 0,-1-2 0 16,-3 3-32-16,7-5-16 0,-5 3 0 0,-1-1 0 16,-3 2-176-16,-3-2 0 0,-3-1 0 0,5 0 0 15,-3 0 0-15,1 1 0 0,0-4 128 0,2 1-128 16,1 0 0-16,-1-3 0 0,2 1 0 0,0-2 128 16,0-1-128-16,-10-1 0 0,3 0 0 0,2-3 128 15,1-1-128-15,12 2 0 0,-2 1 0 0,2-1 0 0,2 3 0 0,0-1 0 16,4 0 0-16,1-1 0 0,2 1 0 0,3 1 0 15,8 0 0-15,0 0 0 0,0 0 0 0,0 0 0 16,0 0 0-16,10-5 0 0,7 1 0 0,-2 2 0 16,7 0-144-16,12 0 144 0,0-1 0 0,-6 2 0 15,5-2-128-15,3 3 128 0,3 0 0 0,2 3 0 16,0-2 0-16,3 1 0 0,-2-1 0 0,-1 0 0 16,0 0 0-16,-3-1 0 0,-4 0 0 0,-2 0 0 15,-3 2 0-15,5-1 144 0,-9 3-144 0,-8-2 0 16,-3 0 0-16,-6 0 0 15,-8-2-1216-15,0 0-320 0,0 0-64 0,0 6 0 0</inkml:trace>
  <inkml:trace contextRef="#ctx0" brushRef="#br0" timeOffset="1385.56">4736 10153 7359 0,'5'-8'656'0,"-2"6"-528"0,1-2-128 0,-3-1 0 0,1 1 960 0,1 0 176 16,-3 4 16-16,3-9 16 0,-1 1-336 0,-2 8-80 15,0 0-16-15,0-3 0 0,0 3-160 0,0-8-48 16,1 2 0-16,-1 1 0 0,0 5 192 0,0 0 48 16,-2-8 0-16,2 8 0 0,0 0-64 0,0 0-16 15,0 0 0-15,-7-1 0 0,0 2 16 0,-2 4 0 16,-3 0 0-16,-1 1 0 0,1 5-448 0,-2-2-64 0,-2 2-32 0,-1 4 0 16,-1 4-160-16,0 3 0 15,-2 3 0-15,0 3 0 0,1 3 144 0,-3 3-144 0,-1 6 160 16,-1-1-160-16,0 3 160 0,-12 24-160 15,5 1 160-15,4-1-160 0,1-1 128 0,5 1-128 0,0-5 0 16,2 4 144-16,-1 0-144 0,2-4 0 0,0-1 0 0,8-18 128 16,0 2 16-16,1 6 0 0,3 1 0 0,3-1 0 15,2 1 224-15,2 5 32 0,2-2 16 0,3-1 0 16,2-2-192-16,2 2-32 0,1 1-16 0,2-2 0 16,4-3-48-16,2 1-128 0,2-4 192 0,5-1-64 15,1 2-128-15,3-2 0 0,3 3 0 0,4-5 0 16,2 2-448-16,25 16-80 0,-3-6-16 15</inkml:trace>
  <inkml:trace contextRef="#ctx0" brushRef="#br0" timeOffset="2142.76">10676 10323 10303 0,'0'0'448'0,"0"0"112"0,4-9-560 0,-1 0 0 16,-3 9 0-16,2-6 0 0,-2 6 752 0,0 0 32 15,0 0 16-15,0 0 0 0,0 0-128 0,4-5-32 16,-4 5 0-16,8-1 0 0,-1 1-272 0,1 2-64 15,-1 3-16-15,1 0 0 0,0 3-48 0,3 2-16 16,-1 5 0-16,2 4 0 0,0 5 224 0,7 21 32 0,-1-2 16 0,-4-7 0 16,2 3-16-16,0 8 0 15,2 7 0-15,-2 5 0 0,2 6-144 0,-5 3-16 0,0-1-16 0,-3 7 0 16,-1-1-176-16,-2 1-128 16,1 0 192-16,-3 0-192 0,-1 1 192 0,-3-2-64 0,-1-4 0 0,0-2-128 15,-4 2 304-15,-5 25-48 0,-2-17-16 16,2-28 0-16,-6 2 144 0,-4-2 48 0,-4-3 0 0,-1 1 0 15,-3-4 16-15,-1 3 0 0,-3-4 0 0,-2 1 0 16,0-2-208-16,-1-2-48 0,0 1 0 0,-1-4 0 16,-3 0-1008-1,0-2-208-15,0-3-32 0</inkml:trace>
  <inkml:trace contextRef="#ctx0" brushRef="#br0" timeOffset="2860.37">13571 10052 9215 0,'-9'-6'816'0,"-2"2"-656"16,-1 0-160-16,-1 3 0 0,0 4 1024 0,-1-1 192 15,0 2 16-15,-2 4 16 0,-2 4-336 0,-1 6-64 16,-1 5-16-16,-2 2 0 0,0 6-80 0,1 6-32 16,-6 3 0-16,4 7 0 0,2 3-80 0,0 6 0 15,2 5-16-15,1 6 0 0,2 3-288 0,3 5-48 16,-1 4-16-16,1 2 0 0,2 5-144 0,2-3-128 15,3-1 144-15,-2 4-144 0,1 1 144 0,-2-1-144 0,1-5 128 0,0 1-128 16,2-10 144-16,-2-1-144 16,1-2 160-16,2-5-160 0,2-1 192 0,2-6-48 15,1-3-16-15,4-2 0 0,2-5 64 0,5-3 0 0,6-7 0 0,2 1 0 16,3-2-192-16,-5-13 0 0,4 1 0 0,13 9 0 31,2-6-1360-31,2-4-208 0</inkml:trace>
  <inkml:trace contextRef="#ctx0" brushRef="#br0" timeOffset="3572.86">19250 10296 18143 0,'0'0'800'0,"0"0"160"0,0 0-768 0,5-6-192 16,4 2 0-16,0 2 0 0,2 2 448 0,3 1 64 15,4 0 0-15,4 3 0 0,-1 5-32 0,5 0 0 16,4 5 0-16,2 4 0 0,0 1-192 0,1 10-32 16,0 4-16-16,4 8 0 0,1-1-240 0,2 12 0 15,0 8 128-15,-1 6-128 0,-1 3 128 0,-2 3-128 16,-5 2 176-16,-5 6-176 0,-4 4 192 0,-4 6-64 15,-4 7 0-15,-2-3-128 0,-2-3 144 0,1-8-144 16,-4-9 0-16,2-3 144 0,0 1-144 0,-3-7 0 0,-3-5 144 16,0-3-144-16,-2-2 320 0,1-3 0 0,-7-6 0 15,-1-3 0-15,-4-6-320 0,-2 0 144 0,-3-1-144 16</inkml:trace>
  <inkml:trace contextRef="#ctx0" brushRef="#br0" timeOffset="4367.62">15696 12856 19343 0,'0'0'1728'0,"-10"0"-1392"16,-3 0-336-16,2 0 0 0,-1 2-224 0,-1 0-112 15,-1 1-32-15,2 2 0 0,-2 1 864 0,0-1 160 16,-2 3 48-16,1 6 0 0,0 2-192 0,-2 5-48 16,0 4 0-16,-1 4 0 0,0 7-32 0,-1 6-16 15,-1 2 0-15,-2 11 0 0,0 3 80 0,2 9 16 16,0 6 0-16,2 10 0 0,-1 3-192 0,7-22-16 15,-4 8-16-15,1 11 0 0,1 2-144 0,1 0-16 16,2 0-128-16,0 1 192 0,4 1-192 0,2-5 128 16,2-2-128-16,3 34 0 0,4-14 208 0,6-13-48 0,4-11-16 0,5-3 0 15,4-5 0-15,-3-19 0 16,7 0 0-16,5 2 0 0,5-1-144 0,6 0 0 0,6-1 0 16,14-2-8320-16,8-2-1712 0</inkml:trace>
  <inkml:trace contextRef="#ctx0" brushRef="#br0" timeOffset="5228.32">21905 12464 6447 0,'-10'-7'576'0,"-3"2"-576"16,2 1 0-16,0-3 0 0,0-1 1248 0,2 3 144 15,1 0 16-15,0 0 16 0,2 1-400 0,-1 0-96 16,7 4-16-16,0 0 0 0,0 0-224 0,0 0-48 16,0 0-16-16,0 0 0 0,0 0-304 0,-7 5-48 15,2 2-16-15,5-7 0 0,0 0-128 0,1 12-128 16,0 4 144-16,5 1-144 0,1 0 336 0,3 1-16 15,1 2-16-15,3 3 0 0,3 9 32 0,2 2 16 16,3 2 0-16,3 3 0 0,2 8-64 0,1 4-16 16,0 6 0-16,-2 1 0 0,1 6-48 0,-3 1-16 15,-1 2 0-15,-3 3 0 0,-3 4 48 0,-2 2 0 16,-1 0 0-16,-2 1 0 0,-5-2 16 0,-2 7 16 16,-2-4 0-16,-3-25 0 0,-3 6-32 0,1 7 0 15,-3 1 0-15,-4 32 0 0,1-11 16 0,-1-32 0 16,-2 6 0-16,-3-2 0 0,-3 2-32 0,-2-2-16 15,-2-2 0-15,-16 26 0 0,-1-13 96 0,12-27 0 0,-3 0 16 0,-2-1 0 16,0 3 144-16,-2-4 32 0,1 1 0 0,-1-3 0 16,0-2-320-16,0-1-64 0,2-2-128 0,2-2 192 15,0-3-192-15,1-1 144 0,1-5-144 16,2-1 128-16,2-5-336 0,-6 3-80 0,6-2-16 0,6-10-13072 16</inkml:trace>
  <inkml:trace contextRef="#ctx0" brushRef="#br0" timeOffset="5961">24777 12655 7359 0,'0'0'656'0,"0"0"-528"0,0 0-128 0,0 0 0 0,-3-7 1280 0,3 7 208 15,0 0 48-15,0 0 16 0,-6-5-384 0,6 5-80 16,-8-7 0-16,8 7-16 0,-7 7-416 0,-4-3-80 15,1-2 0-15,-1 4-16 0,-2 5-176 0,0 4-16 16,1 3-16-16,-1 3 0 0,-2 7 0 0,-1 3 0 16,0 4 0-16,-2 6 0 0,-3 1-16 0,-1 6 0 15,0 1 0-15,2 5 0 0,-4 6-96 0,2 0-32 16,1 3 0-16,0-2 0 0,2 3 48 0,3-4 0 16,0 1 0-16,5-2 0 0,2 0 336 0,3-1 80 15,2 3 16-15,4-4 0 0,2-2-64 0,6 0-16 0,1-1 0 16,4 2 0-16,2-1-176 0,1 2-48 0,2-3 0 0,-4-18 0 15,3 5-192-15,11 18-64 16,1-5 0-16,-10-18 0 0,5 1-128 0,2 3 192 0,2 2-192 0,2-2 192 16,2-3-192-16,0-1 0 0,-1 1 0 0,1-1-176 15,1-1-1824 1,17 16-368-16,12 10-80 0,-10-16-16 0</inkml:trace>
  <inkml:trace contextRef="#ctx0" brushRef="#br0" timeOffset="6920.44">31477 12516 10127 0,'-18'-13'448'0,"9"5"96"0,0 1-544 0,-1 3 0 0,0 3 0 0,-2-5 0 16,4 0 1280-16,1 1 128 0,7 5 48 0,-7-6 0 15,7 6-688-15,0 0-144 0,-8-5-32 0,8 5 0 0,0 0-80 0,0 0-32 16,0 0 0-16,0 0 0 0,0 0-160 15,6 10-48-15,3 1 0 0,3 1 0 0,0 2 112 0,5 1 32 16,2 1 0-16,4 6 0 0,2 3 48 0,5 7 16 16,0 0 0-16,4 6 0 0,-1 7-304 0,3 7-176 15,1 4 192-15,4 7-192 0,0 8 160 0,1 3-160 16,-2 1 128-16,2 6-128 0,-3-2 224 0,-5 4-32 16,-4-2-16-16,-9 1 0 0,-3-2 112 0,-5 0 32 15,-7 0 0-15,-5 1 0 0,-4 4 32 0,-6-6 16 16,-5 2 0-16,-5-4 0 0,-5-2 16 0,-4-2 16 15,-4 2 0-15,-3-1 0 0,-1-6-32 0,-4 0-16 16,0 0 0-16,0-2 0 0,1-5-160 0,-1-2-16 16,0-3-16-16,-1-4 0 0,-1 4-160 0,-1-7 160 0,-3-2-160 15,5-5 160 1,2 0-1328-16,2-3-272 0</inkml:trace>
  <inkml:trace contextRef="#ctx0" brushRef="#br0" timeOffset="12241.01">10348 6622 11967 0,'0'0'1072'0,"0"0"-864"16,0 0-208-16,0 0 0 0,0 0 800 0,0 0 112 15,0 0 32-15,0 0 0 0,0 0-320 0,0 0-64 16,3 10-16-16,-1 1 0 0,1 2-208 0,2-3-32 16,-3 3-16-16,4 1 0 0,-1 0-32 0,1 2-16 15,0 3 0-15,1 3 0 0,-2 1 16 0,1 5 16 16,1-1 0-16,-1 3 0 0,0-3-48 0,1 3-16 0,-2 3 0 0,-2 2 0 15,1 0-80-15,-1 3 0 16,-4 6-128-16,-2 0 192 0,-1-3-192 0,-2 4 128 0,-3 4-128 0,-2-3 0 16,-3-5 128-16,-2 1-128 0,-2-2 0 0,1-3 144 15,0-2 0-15,-1 1 0 0,1-1 0 0,0-3 0 16,2-3 128-16,0-1 32 0,-2-7 0 0,2-2 0 16,2-3-112-16,0 1-32 15,2-3 0-15,2-3 0 0,1-2 96 0,8-9 32 0,-5 5 0 0,5-5 0 16,0 0 96-16,0 0 0 0,0 0 16 0,0 0 0 15,5-9 96-15,3-2 16 0,0 1 0 0,2 0 0 16,1-3-256-16,3 4-64 0,0-4 0 0,1 3 0 16,2 0-192-16,1-1 0 0,0 2 0 0,2-3 0 15,2 5 0-15,3-2 0 0,-2 5 0 0,2-2 0 0,2-3 0 16,3 2 0-16,3-2 0 0,1 4 0 0,-1-4 0 16,2 4 0-16,1 1 0 0,2 1 0 0,1-6 0 0,3 4 0 15,1 2 0-15,5-3 0 0,2-2 0 16,4 6 0-16,-2 0 0 0,1 1 0 0,-1-4 0 0,-2 2 0 15,0 1 0-15,2 1 0 0,2-1 128 0,3 1-128 16,3 1 0-16,1-1 0 0,-1 0 0 0,-2-1 0 16,0 1 0-16,-1 1 0 0,0 1 0 0,3 1 0 15,3-1 0-15,2 0 0 0,0 2 0 0,-1-2 0 16,-2-2 0-16,-1 1 0 0,-1 0 0 0,3 0 0 16,1 0 0-16,3-2 0 0,2 1 0 0,-1 1 0 15,-4 0 0-15,1-1 0 0,-3-2 0 0,4 2 0 16,2 2 0-16,-1-1 0 0,4-1 0 0,-5 1 128 15,-4 0-128-15,-2 3 0 0,-1-1 0 0,0 3 0 0,-1 4 0 16,0-4 0-16,-1 2 0 0,-1 1 0 0,1 0 0 0,-6 3 0 16,-2-3 0-16,-2 2 0 0,-3-2 0 0,1 2 0 15,-2-4 0-15,1 6 0 0,1-1 0 0,-1-1 0 16,-1 2 0-16,1-3 0 0,-6 1 0 0,-3-1 0 16,-2 0 0-16,1-3 0 0,-1 4 0 0,0-3 0 15,-3-1 0-15,1 2 0 0,-3-3 0 0,1 2 0 16,-1 0 0-16,1-1 128 0,0 2-128 0,-1-3 0 15,-2 0 128-15,-1 1-128 0,0-1 0 0,0-3 144 16,-4-2-16-16,0 0 0 0,-1-2 0 0,-4 2 0 16,0-1 32-16,-1-3 0 0,0-1 0 0,-3 0 0 15,0 1 48-15,2-3 16 0,0-1 0 0,0 0 0 16,-2-2 96-16,-2 3 32 0,3-6 0 0,-1-4 0 16,-1 0 0-16,0-3 0 0,0-2 0 0,1-5 0 15,-2-4 32-15,1 1 0 0,-2-2 0 0,2-4 0 0,-1-3-80 16,0-2-16-16,-1 2 0 0,-2 2 0 0,0 3 32 0,-1 3 16 15,0 2 0-15,-2 0 0 0,-1 2-16 0,-2 0 0 16,0 5 0-16,-1 1 0 0,0 1-160 0,0 3-32 16,0 6-128-16,0 2 192 0,2-2-192 0,-2 11 0 15,3-7 0-15,-3 7 0 0,0 0-144 0,0 0-80 16,6-7-16-16,-6 7 0 16,7 6-2128-16,3 4-416 0,0 4-96 0</inkml:trace>
  <inkml:trace contextRef="#ctx0" brushRef="#br0" timeOffset="15452.59">10201 6402 9615 0,'0'0'416'0,"0"0"96"0,0 0-512 0,0 0 0 0,0 0 0 0,2-10 0 15,-2 10 640-15,0 0 32 0,2-11 0 0,-2 11 0 16,0 0 0-16,0 0 0 0,0 0 0 0,0 0 0 16,0 0-384-16,0 0-80 0,6 14-16 0,-1 0 0 0,-1-1-192 0,0 4 144 15,-1 3-144-15,0 5 128 0,-2 6 112 0,-1 4 16 16,0 2 0-16,-1 4 0 0,-2 2 48 0,0 3 16 16,-2 6 0-16,-2 3 0 0,-2 2-128 15,0 4-32-15,-1 1 0 0,-2 2 0 0,-2-4-160 0,1-2 0 16,1 0 144-16,4-2-144 0,0-1 192 0,2-3-48 15,0-5 0-15,3-2 0 0,0-5-144 0,2 0 0 16,1-6 0-16,0-1 128 0,1 0 0 0,0-1-128 16,1-5 192-16,-1-2-64 0,1-3 0 0,4-1 0 15,-1 0 0-15,0-4 0 0,-1-1 16 0,2-2 0 16,4-3 0-16,1-1 0 0,2 4-144 0,1-1 192 0,1-4-192 16,2 1 192-16,1-4-192 0,1 3 160 0,1-2-160 15,3-1 160-15,0-3-160 0,4-3 0 0,3-4 0 0,2 2 128 16,1 0-128-16,3 1 0 0,0-10 0 0,1 5 0 15,-2 1 0-15,1-3 0 0,3 2 0 0,1-3 128 16,3-1-128-16,2-1 0 0,-1 3 0 0,6-4 0 16,2 0 0-16,0 0 128 0,-1-3-128 0,-1 2 0 15,-2 3 176-15,0-1-48 0,1 1-128 0,3 1 192 16,2 2-192-16,5-2 128 0,4 2-128 0,1-5 0 16,1 2 128-16,0 0-128 0,-2-1 0 0,5 2 144 15,0-1-144-15,5 2 0 0,3-4 0 0,-2 5 128 16,-4-3-128-16,-1 3 0 0,1-2 0 0,3 3 0 0,3-3 0 15,2 3 0-15,-1 1 0 0,-1-2 128 16,-3 4-128-16,-1-1 0 0,2 2 0 0,2 1 0 16,4 0 0-16,-3 2 0 0,-6 2 0 0,-1 1 0 0,-2-3 0 15,5 1 160-15,1 2-160 0,-1 0 160 0,2-1-160 16,-2 2 0-16,-3 1 0 0,-2-1 0 0,-2-2 0 0,4-2 0 16,3-1 0-16,-1 0 0 0,2 0 0 0,-7 0 0 15,-2-1-160-15,-3-1 160 0,-1 1 0 0,0 1 0 16,3-2 128-16,-3-1-128 0,1-1 448 0,-3 2-32 15,-6-2 0-15,-1 1 0 0,-2 1 0 0,-2-5 0 16,-1-2 0-16,1 3 0 0,2-3 0 0,-2 5 0 16,1 1 0-16,-5-5 0 0,-3 0-32 0,-2-3 0 15,-6 1 0-15,0 0 0 0,-1 2-80 0,-3-2-32 16,-3 2 0-16,-2-2 0 0,0 0-64 0,-2 0-16 0,-1-1 0 16,-2 1 0-16,-2-6 64 0,-2-2 0 0,-1 1 0 15,-1 0 0-15,-6-1 160 0,0-4 32 0,-3-4 16 0,-4 3 0 16,-4-1-160-16,-1-1-48 0,-4 3 0 0,-1-1 0 15,-2-2-256-15,-2 5 160 0,-1 1-160 0,-3 5 128 16,-2 5-272-16,-4 0-64 0,-4 4-16 0,-4 8 0 31,-7 7-2480-31,-10 0-496 0,-30 9-112 0,12 3-16 0</inkml:trace>
  <inkml:trace contextRef="#ctx0" brushRef="#br0" timeOffset="17478.65">11904 7641 7487 0,'17'-11'320'0,"-6"3"80"0,3-5-400 0,1 4 0 0,-1 0 0 0,0 3 0 16,0-3 160-16,-1 3-160 0,-2 0 192 0,3-2-192 0,-3 4 368 15,0 0-48-15,0 2 0 0,0-2 0 16,-3 1-64-16,4 2 0 0,-12 1-16 0,11-1 0 16,-11 1 16-16,11 0 16 0,-11 0 0 0,0 0 0 0,10 4-48 0,-10-4-16 15,9 7 0-15,-9-7 0 0,7 7 80 0,0 2 16 16,-7-9 0-16,5 10 0 0,-2 1 64 0,0-2 16 15,0 2 0-15,-2 1 0 0,-1-2 32 0,-1 4 16 16,-1 0 0-16,0 1 0 0,-3 3-48 0,0-1 0 16,-4 0 0-16,-3 5 0 0,-2 1 0 0,-4 1-16 15,-3 5 0-15,-3-3 0 0,0-1-80 0,-4-3-16 16,-4-1 0-16,0 1 0 0,0 0-16 0,3-2 0 16,-3 0 0-16,-2 1 0 0,-4-1-128 0,0 3-128 15,1-2 192-15,-5 1-192 0,-6 0 256 0,-2 0-48 16,-2 1-16-16,1-4 0 0,0-2 16 0,2-1 0 0,-2-2 0 15,0 2 0-15,-1-1 16 0,-3 1 0 0,-3 2 0 0,-3 0 0 16,-2 0-64-16,2-4-16 0,3-3 0 0,1 2 0 16,1 2-16-16,0 1-128 0,-1-1 192 0,-3-3-64 15,-5 0 48-15,4 1 0 0,-1-3 0 0,2 1 0 16,0-4-176-16,4 1 0 0,2-1 0 0,-2 3 128 16,-4-1-128-16,0 0 160 0,-1-5-160 0,5-2 160 15,3 2-160-15,1 0 0 0,1 1 0 0,3-3 0 16,1 1 0-16,-2 0 0 0,-3-1 0 0,-1-1 0 15,-2-1 0-15,4 0 128 0,4 0-128 0,2-1 0 16,1-1 128-16,1-1-128 0,-1 2 0 0,3 1 128 16,0 4-128-16,-2-1 0 0,-4 1 0 0,0-4 0 15,0-2 0-15,2 0 128 0,2 0-128 0,5 1 0 16,-1-1 0-16,1 2 0 0,1-1 0 0,-1 1 0 0,2 0 0 16,0-1 0-16,0 1 0 0,-1 1 0 0,-1 2 0 0,-1-1 0 15,3-1 0-15,1 4 0 0,3-1 0 16,2 0 0-16,-1 1 0 0,1 1 0 0,-2-3 0 0,3 3 0 15,1 5 0-15,0-6 0 0,-1 0 0 0,2 2 0 16,0 2 0-16,1 3 0 0,-4-5 0 0,4 2 0 16,0-4 0-16,2 3 0 0,-1-2 0 0,1-1 0 15,-1 4 0-15,0-2 0 0,1 3 0 0,1-3 0 16,-1 2 0-16,3-2 0 0,0 0 0 0,-1 2 0 16,1-2 0-16,0 1 0 0,-3 0 0 0,1 2 0 15,0-1 0-15,1 3 0 0,-1-4 0 0,-2 5 0 16,-1 2 0-16,-1 3 0 0,2-4 0 0,-2-1 0 0,0 1 0 15,1 0 0-15,-1 2 0 0,1 1 0 16,2-2 0-16,1 3 0 0,1 2 0 0,0-1 128 0,2-1-128 16,1 1 0-16,2-1 0 0,-1 2 0 0,-1 1 128 0,1 0-128 15,1 1 0-15,0-2 0 0,2 1 144 0,0-2-144 16,1 1 128-16,0-1-128 0,3-1 160 0,-1 1-160 16,-2 0 192-16,0 1-48 0,1 3-16 0,-1-1 0 15,1 1-128-15,1 2 192 0,-1-2-192 0,0 0 192 16,0 0-192-16,1 2 0 0,-2-3 144 0,1-1-144 15,2-2 0-15,-1-1 144 0,1-1-144 0,-2 2 0 16,3 0 144-16,1 0-144 0,0-4 0 0,1 0 144 16,1-1-144-16,0 0 0 0,1-2 0 0,0-1 128 15,-1 2-128-15,2-3 0 0,-1 2 0 0,2-3 0 16,0-1 0-16,1 1 128 0,3-9-128 0,-3 10 0 16,0 2 0-16,2-4 0 0,1-8 128 0,0 0-128 15,4 11-896-15,4-6-192 0,-8-5-64 16,10 5-9952-16</inkml:trace>
  <inkml:trace contextRef="#ctx0" brushRef="#br0" timeOffset="17983.62">6489 9471 18431 0,'-13'-10'816'0,"4"3"160"0,-2 0-784 0,1 3-192 0,-2 2 0 0,12 2 0 15,-11-3 0-15,1 6 176 0,0 1-176 0,1 0 160 16,-1 1 64-16,1 4 16 0,0-2 0 0,-3 7 0 16,2 4-112-16,-3 2-128 0,-1 2 176 0,-2 2-176 15,1-2 176-15,-2 0-176 0,1 6 160 0,0-1-160 16,2 4 224-16,-1 0-48 0,-1-1-16 0,2 0 0 15,-4 2 144-15,3 0 16 0,-1-2 16 0,1 2 0 16,-1-3 128-16,0-2 32 0,1 3 0 0,2-4 0 16,2-3-96-16,1-2-16 0,1 0 0 0,0-2 0 15,4-4 0-15,0 0 0 0,1-1 0 0,0-1 0 16,2 1-64-16,0 1-32 0,2-2 0 0,2-3 0 0,-1 3-288 16,0-3 0-16,-1 1 0 0,5 3 0 15,0-1 0-15,0 0 0 0,1-1 0 0,0 2 0 0,-1-2 0 16,-1 1 0-16,2 1 0 0,0-2 0 0,0 0 0 0,2-1 0 15,0-4 0-15,1 1 0 0,0-2 0 0,0 0 128 16,0 0-128-16,1-3 0 0,1-2 320 0,-1-1-32 16,3 0-16-16,0-1 0 0,0-4 64 0,-2-2 16 15,0 1 0-15,1 0 0 0,-1-1-80 0,2 2-16 16,-3-4 0-16,2 2 0 0,0 2-128 0,1-3-128 16,0 2 192-16,0 2-192 0,-1-5 128 0,0 4-128 15,-1 0 0-15,1 0 0 0,-2 1 0 0,0 1 0 16,0 2 0-16,1 1 0 15,-2 0-896-15,-9 0-64 0,12 3-32 0,-1 3-7648 0,-1 3-1520 16</inkml:trace>
  <inkml:trace contextRef="#ctx0" brushRef="#br0" timeOffset="20653.48">13634 7515 8287 0,'0'0'736'16,"-9"-4"-592"-16,3-4-144 0,-2 2 0 0,-1-1 272 0,4 2 32 15,5 5 0-15,-10-7 0 0,2-3 208 0,2 4 32 16,0 3 16-16,6 3 0 0,-8-2-240 0,8 2-32 0,-9-4-16 0,0 4 0 16,9 0-144-16,-9 4-128 0,0 0 144 0,4 1-144 15,-1 6 128-15,0-1-128 0,3 2 0 0,-1 2 0 16,-1-3 0-16,1 4 0 0,1 3 0 0,0 0 0 15,1 0 160-15,0 1-160 0,1 0 160 0,1 3-160 16,1-2 288-16,3 0-32 0,0-1-16 0,4 3 0 16,0-2-16-16,3 6 0 0,-3-1 0 0,5 2 0 15,0-3-16-15,-3 1 0 0,2 3 0 0,-1 1 0 16,2-2-208-16,1 2 176 0,-2-4-176 0,2 4 160 16,3 1-160-16,-1 3 0 0,2-1 0 0,-3 0 0 15,1-3 0-15,-2 2 0 0,0-1 0 0,0-1 128 16,0 4-128-16,0-1 0 0,0 0 0 0,0-2 128 0,2-2-128 15,1 3 0-15,-2-4 0 0,0 2 0 16,0 1 0-16,2-4 0 0,-1-2 192 0,2-1-64 0,0-4 128 0,2-1 32 16,6-2 0-16,-1-3 0 0,2 0 272 0,5-2 48 15,-1-6 16-15,4 0 0 0,-1 0-112 0,0-3 0 16,-2-1-16-16,3-1 0 0,0 0-192 0,1 0-48 16,-3-3 0-16,1 2 0 0,0-1-48 0,3 0-16 15,3 0 0-15,-1-2 0 0,0 1-48 0,2-2-16 16,0 0 0-16,-2 0 0 0,-2 0-128 0,0-1 0 15,0 1-160-15,0 1 160 0,0-4 0 0,-1 3 0 16,1 1 0-16,3 0 0 0,2-1 0 0,0 2 0 16,0-1 128-16,-3 2-128 0,2 2 0 0,-5 2 0 15,-2-1 0-15,0 2 0 0,-2-2 0 0,-1 1-144 0,-1 3 144 16,-2-1 0-16,0 0 0 0,0 4 0 0,-2-2 0 0,3 2 176 16,2 2-176-16,-2-1 0 0,-2 2 0 0,1 2-176 15,-1-4 176-15,1 2 0 0,-3-2 0 0,-1 1 0 16,-1 3 0-16,-1-2 176 0,0 3-176 0,-2 2 192 15,-1 1-48-15,0 1 0 0,-2 0 0 0,0 0 0 16,-1 1-144-16,0 3 128 0,-2 2-128 0,-2 0 128 16,1 5 0-16,-1-1-128 0,-1 4 192 0,-2 0-64 15,1-1-128-15,-2 4 0 0,-2-1 0 0,0 3 0 16,2 0 0-16,-5 2 0 0,-1-1 0 0,1 3-176 16,-3 0 176-16,-2 3 0 0,-1-2 0 0,0 4 0 15,-1-3 0-15,0 2 0 0,-1-5 0 0,2-2 128 16,-3-1 16-16,0 0 16 0,-2-1 0 0,1-1 0 15,-1-3 128-15,1-4 32 0,-1 0 0 0,0 1 0 16,1-1 0-16,-1 1 0 0,0-5 0 0,1 3 0 0,0-4-80 16,2 0-16-16,0-4 0 0,-1 1 0 0,1 3-64 0,-1-2-16 15,-1-1 0-15,1-1 0 0,-1-1-144 0,1 1 128 16,0-1-128-16,1 1 128 0,1 0-128 0,-3-1 0 16,2-3 0-16,0 1 128 0,1 2-128 15,2-1 0-15,-1-1 0 0,3-2 0 0,0-14 0 0,4 12 128 16,0-2-128-16,1 0 0 0,-5-10-224 0,13 9-128 15,-2-8-32-15,3 2-8096 16,2-2-1632-16</inkml:trace>
  <inkml:trace contextRef="#ctx0" brushRef="#br0" timeOffset="21037.53">15673 9968 25791 0,'-11'-14'1152'0,"11"14"224"0,-8-3-1104 0,8 3-272 0,0 0 0 0,-5 11 0 15,2 6 0-15,3 0-256 0,3 1 64 0,1 2 0 16,-2 2 192-16,3 2 192 0,3-1-48 0,1-1 0 16,1-1 32-16,3 6 0 0,1-2 0 0,2 2 0 15,2-1 16-15,1-2 16 0,1-3 0 0,1-3 0 0,0-4 160 0,1 0 16 16,0 1 16-16,2-2 0 0,1-5 112 0,1-1 32 16,-1 0 0-16,3-4 0 0,0-3-112 0,1-1-32 15,2-3 0-15,3-5 0 0,4 1-80 0,1-6 0 16,1-3-16-16,-3-2 0 0,1-5 16 0,-3-3 0 15,1 3 0-15,0-6 0 0,-3-5-128 0,0 0 0 16,-4-1-16-16,-1-1 0 0,-4-1-176 0,0 0 0 16,-1-4 0-16,1 0 128 0,-2-1-384 0,-3 1-64 15,-1 1-32-15,-4 4-9760 16,-2 2-1968-16</inkml:trace>
  <inkml:trace contextRef="#ctx0" brushRef="#br1" timeOffset="30089.88">19005 6623 6959 0,'-7'-17'304'0,"5"7"80"0,-5-1-384 0,1-1 0 0,-2 2 0 0,-1-1 0 0,1 1 960 16,-1 1 112-16,0 2 16 0,0 0 16 0,0 2-592 0,1 0-128 16,1-1-32-16,0 1 0 0,1 0-32 0,1-1-16 15,5 6 0-15,0 0 0 0,-10-5-304 0,3 2 0 16,7 3 0-16,0 0 0 0,-7-5 0 0,7 5 0 16,0 0 0-16,0 0 0 0,0 0 0 0,0 0 0 15,0 0 0-15,0 0 0 0,0 0 0 0,0 0-144 16,0 0 144-16,0 0-128 0,0 0 128 0,7-9 0 15,-7 9 0-15,0 0 0 0,8-6 0 0,-8 6 0 0,6-10 0 0,-6 10 0 16,8-5 304-16,-8 5-16 0,8-7 0 0,-1 1 0 16,-7 6 32-16,10-5 0 0,-2-1 0 0,-8 6 0 15,0 0-96-15,9-7-16 0,-9 7 0 0,0 0 0 16,0 0-32-16,10-4-16 0,-10 4 0 0,9-2 0 16,-9 2-32-16,0 0-128 0,0 0 192 0,10 0-64 15,-10 0-128-15,0 0 0 0,10 5 0 0,-10-5 128 16,9 8-128-16,-1-2 128 0,-2 5-128 0,1-2 128 15,-2 1-128-15,1-1 0 0,-1 3 144 0,0-1-144 16,-1 3 192-16,1 1-48 0,0 5 0 0,0 0 0 16,0 0-144-16,0 4 160 0,2-1-160 0,0 5 160 15,0-2-160-15,-1 3 160 0,2 0-160 0,-1 3 160 16,0 1-160-16,0 2 160 0,1 0-160 0,2 0 160 16,0 1-160-16,2 0 192 0,0-2-192 0,4 0 192 15,-1-2-192-15,3 1 0 0,0 0 0 0,2-1 0 0,0-2 192 16,4-2-64-16,3 4 0 0,0-1 0 0,-1-2-128 0,4 0 0 15,0-5 0-15,1 2 0 0,-3-5 0 0,0 1 0 16,-2-1 144-16,4 2-16 0,0-1 64 0,1-2 32 16,3-2 0-16,0 0 0 0,2-2 16 0,5-5 0 15,0 3 0-15,4-3 0 0,2-5 32 0,-4 1 16 16,2-6 0-16,-3-1 0 0,0-1-32 0,2-2-16 16,1 1 0-16,2-3 0 0,0-2-240 0,2-2 144 15,3 3-144-15,0-3 128 0,-1 1-128 0,-2-2 128 16,-4 3-128-16,0-4 128 0,1 3-128 0,1-5 0 15,-2 1 144-15,2 1-144 0,4-4 0 0,1-1 0 0,0 0 0 16,-3-1 128-16,-3 1-128 0,-3 2 128 16,-1-4-128-16,1 0 128 0,-2 1-128 0,2 0 0 15,0 2 128-15,2-1-128 0,-1 1 0 0,3 1 0 0,1 3 0 0,1-2 128 16,-6 0-128-16,1 2 128 0,1-2-128 0,1-1 128 16,-1 2-128-16,2 1 0 0,0-3 0 0,4 3 0 15,-1 2 0-15,-1-4 0 0,0 3 0 0,-5 0 0 16,-2 4 0-16,-1-2 0 0,0 2 0 0,-2 2 0 15,0 4 0-15,1-1 0 0,-6-1 0 0,5 4 0 16,1 1 0-16,-3 2-128 0,-3 6 128 0,-1-2 0 16,-2 2 0-16,-3 0 0 0,-4 3 0 0,-1 3 0 15,-3-2 0-15,0 2 0 0,-1 1 0 0,0-1-128 16,0 4 128-16,-1 3 0 0,0 2 0 0,-1 0 0 16,-2 4 0-16,-1 3 0 0,-1 1 0 0,-2-1 128 15,0-3-128-15,0 1 0 0,-1-1 0 0,0-3 128 0,-1 1-128 0,1-4 0 16,-1-3 0-16,1-1 0 0,0-4 0 0,0-1 128 15,1-2-128-15,-1-4 0 0,0 0 208 0,0-2-16 16,-1 0-16-16,0-3 0 0,-9-4 16 0,13 2 0 16,-3 1 0-16,1-3 0 0,1-2-16 0,0 0 0 15,2-2 0-15,2-4 0 0,1 1 80 0,1-1 0 16,0-2 16-16,2-4 0 0,-1 0-128 0,3 0-16 16,1-2-128-16,4-2 192 0,-1-4-192 0,6 3 0 15,1-1 128-15,3 3-128 0,2-1 0 0,1 3 0 16,3 4 0-16,1-5 0 0,2 1 0 0,-6 1 0 15,-3 2 0-15,-3 1 0 0,-3 5 0 0,3-2 0 16,1 2 0-16,-1 5 0 0,0 2 0 0,0 0 0 16,1 2 0-16,2-1 0 0,4 1 0 0,1 2 0 15,-2-1 0-15,2 2 0 0,-4 3-128 0,0-3 128 0,-3 1 0 16,3 2 0-16,2 2 0 0,1-3-128 0,2 2 128 0,3-4 0 16,6 1 0-16,3-1 0 0,0-2 0 0,0-4 0 15,-3-3 0-15,-1-2 0 0,0 0 0 0,3-1 0 16,1-4 176-16,4-1-176 0,2-3 192 0,2-3-192 15,1-2 352-15,-5-8-32 0,-3-2-16 0,-1-4 0 16,2-3 144-16,3-1 48 0,-1-1 0 0,4-6 0 16,1-6-128-16,-2-1-32 0,-3-6 0 0,-2-3 0 15,-4-3-176-15,-2 0-32 0,-3 2-128 0,-4 3 192 16,-2 3-192-16,-6 8 0 0,-2 3 0 0,-6 9 0 16,-5 9 0-16,-7 3 0 0,-5 8 0 0,-5 3 0 15,-5 12 0-15,0 0-336 0,-7-4 48 0,-11 6-9424 16,-6 3-1872-16</inkml:trace>
  <inkml:trace contextRef="#ctx0" brushRef="#br1" timeOffset="31741.64">22705 7641 11567 0,'5'-16'512'0,"0"8"112"0,0-1-496 0,0 4-128 0,0-3 0 0,0 1 0 15,-5 7 448-15,7-5 64 0,-7 5 0 0,6-8 16 16,-6 8-112-16,9-4-32 0,-9 4 0 0,11 0 0 0,-11 0-208 0,11 1-48 16,-11-1-128-16,10 6 192 0,-10-6-64 0,9 10-128 15,-3-3 176-15,0 3-176 0,-1 2 320 0,-1-2-64 16,0 3 0-16,0 0 0 0,0-1 112 0,-2 2 16 16,1 5 0-16,1-1 0 0,-2 0-112 0,-1 1-16 15,-1 3 0-15,0 3 0 0,0-1 16 0,-1 3 0 16,-1-4 0-16,2 3 0 0,-4 1-80 0,1 5-32 15,-1-2 0-15,1 6 0 0,-1-2-32 0,-4 3 0 16,2 4 0-16,-4-2 0 0,-2 1 16 0,-2 3 0 16,1 3 0-16,0 2 0 0,-4-1-144 0,0 1 0 15,0 2 144-15,-2-1-144 0,-4 1 0 0,0-2 128 0,1-1-128 16,1-5 0-16,-1-2 0 0,0-1 0 0,1 3 0 16,-1-4 0-16,-2-2 0 0,0-1 0 0,1 1 0 15,0-2 128-15,0-1-128 0,0-1 192 16,2 1-64-16,-5 1 0 0,2-1 0 0,3 0 0 0,-4 0 0 0,3 2 0 15,-1-1-128-15,0 3 128 0,-3 1-128 0,-2 0 128 16,-2-1-128-16,-2-1 128 0,-2-2-128 0,-1-1 128 16,1-4-128-16,0 2 144 0,-1 1-144 0,2 2 160 15,-2-1 0-15,2-4 0 0,-2-1 0 0,1-1 0 16,1 1 80-16,0-2 16 0,-1 4 0 0,-1-5 0 16,1-1-80-16,-1-2-16 0,-2-3 0 0,0-1 0 15,1-2-16-15,1 1 0 0,-1 1 0 0,-1-1 0 16,0 1-144-16,0 0 192 0,1 2-192 0,-3 2 192 15,-1 1-192-15,-2-2 0 0,-3 0 0 0,0 0 128 0,-1-2-128 16,4-1 0-16,2 1 144 0,2-2-144 0,1-2 0 16,2 2 0-16,-2-1 0 0,0 2 128 0,0 1-128 0,-1 0 0 15,-1-1 0-15,-2 0 128 0,-2-2-128 0,0-1 0 16,1-4 0-16,0-1 0 0,0 0 0 0,1 1 0 16,0 1 128-16,2-3-128 0,2 2 0 0,-1-1 128 15,-1 2-128-15,-3-1 0 0,-2-4 144 0,-1 3-144 16,-2-4 192-16,2 2-192 0,2 1 128 0,4 2-128 15,0-3 0-15,1 2 0 0,-2-1 128 0,4 2-128 16,0-2 144-16,2 3-144 0,-1-4 128 0,-1 3-128 16,0 0 0-16,2-1 144 0,2 2-144 0,3-3 0 15,2 1 0-15,2-1 0 0,2 2 0 0,0 2 0 16,2-3 0-16,-2 3 0 0,0-1 0 0,1 1 0 16,1 2 0-16,0 2 0 0,2-3 0 0,1 4 0 15,2-1 0-15,-2 1 0 0,0 3 0 0,3-1 0 0,-3-1 0 0,2 1 0 16,-1 3 0-16,1-1 0 0,-1-2 0 0,1 0 0 15,0-2 0-15,0 3 0 0,1-1 0 0,-2 3 0 16,2-2 0-16,-1 1 0 0,2 3 128 0,2-2-128 16,2-2 0-16,-1 2 0 0,0-2 0 0,0 5-176 15,-1-4 176-15,1 4 0 0,-1-2 0 0,1 0 128 16,-1 0-128-16,2-1 0 0,1 3 0 0,-1 2 0 16,0-3 0-16,0 3 0 0,0-4 128 0,-2 4-128 15,2 0 0-15,-1 3 128 0,0-2-128 0,1-3 0 16,0 2 0-16,2-2 144 0,1 2-144 0,-1-2 0 15,3 2 0-15,0-1 0 0,0 1 0 0,0-2 0 0,0-1 0 16,-2-2 0-16,1 5 0 0,0-4 0 16,-3-2 128-16,4 0-128 0,0 1 0 0,-3-1 0 0,2 0 0 15,-2 0 0-15,2 1 0 0,-2-1 0 0,-1-2 0 0,2 1 0 16,1-2 0-16,0 0 0 0,0-2 0 0,-2 1 0 16,2 0 128-16,1-3-128 0,1-1 0 0,1 0 0 15,3-4 0-15,0 2 0 0,0-3-352 0,3 1 32 16,1-4 0-16,1 4 0 15,1-4-656-15,-1 1-128 0,2 0-32 0</inkml:trace>
  <inkml:trace contextRef="#ctx0" brushRef="#br1" timeOffset="32148.72">17961 12256 24879 0,'-9'-2'2208'0,"0"2"-1760"0,-1 2-448 0,1 7 0 16,0 1 0-16,0 6 0 0,2 0-192 0,0 2 192 15,2 0-144-15,-1 1 144 0,3 0 0 0,2 1 0 0,0 6 0 0,2-3 0 16,2 1 128-16,0 2-128 16,3 0 144-16,-1 2-144 0,1-7 128 0,2 2-128 15,1 3 128-15,-1-5-128 0,1-2 128 0,3-1-128 0,-2-1 288 0,3-2-32 16,1-4 0-16,1 2 0 0,3 1 48 0,-1-5 0 16,1 2 0-16,0-4 0 0,2 0-48 0,5-3 0 15,0 0 0-15,3-1 0 0,2-3-96 0,6-4-32 16,5 1 0-16,3-6 0 0,4-1-128 0,2-4 0 15,1-1 144-15,4 0-144 0,2-6-144 0,6 0-112 16,7-1 0-16,4-1-16 16,1-1-640-16,1 1-128 0,-3-5-32 0,-1 3-10192 0</inkml:trace>
  <inkml:trace contextRef="#ctx0" brushRef="#br1" timeOffset="34332.11">22726 7161 3679 0,'0'0'320'0,"0"0"-320"0,0 0 0 0,0 0 0 0,0 0 1312 0,0 0 192 16,3-7 32-16,-3 7 16 0,0 0-896 0,0 0-176 15,0 0-32-15,0 0-16 0,0 0-112 0,0 0 0 16,6-9-16-16,-6 9 0 0,0 0-48 0,8-5 0 16,-8 5 0-16,10 0 0 0,-10 0-32 0,10 0-16 15,-10 0 0-15,12 4 0 0,-1 2-48 0,-4 2-16 16,-7-8 0-16,7 14 0 0,-2-3 0 0,0 3 0 16,0 2 0-16,2-1 0 0,-3 1 80 0,1 5 16 15,0 0 0-15,1 4 0 0,-1 0 80 0,2 0 0 16,-1 5 16-16,0 0 0 0,-1 3 112 0,2 3 0 0,-1-1 16 15,0 6 0-15,1 0-208 0,-1 2-32 0,-1 1-16 0,0 5 0 16,-1 0 16-16,0 3 0 16,-2 1 0-16,2 0 0 0,0 0-96 0,0 2-128 0,0-3 176 0,1 0-176 15,1-1 128-15,2 1-128 0,-1 3 0 0,2-3 0 16,0-5 0-16,0 1 0 0,0 2 0 0,1-1 0 16,0 4 176-16,2-3-176 0,-1 0 160 0,2 3-160 15,0-1 160-15,2 1-160 0,1-1 160 0,3 0-160 16,2-6 128-16,-1 1-128 0,-3 3 0 0,0-1 144 15,4-6-144-15,0 5 0 0,1-5 0 0,1 3 128 16,2-4-128-16,3 4 0 0,0-4 144 0,3 0-144 16,-3-2 288-16,5 1-16 0,2-3 0 0,4 2 0 15,-1-2 48-15,4-3 16 0,-3-2 0 0,0 0 0 16,-2 1-96-16,1-7-32 0,3 1 0 0,2 2 0 16,2-6-64-16,2 1-16 0,2 1 0 0,2-3 0 0,0-1 0 15,2 1 0-15,-3-2 0 0,-3-1 0 0,-2-2 0 0,0-2 0 16,4 0 0-16,1 1 0 0,4 1 0 0,2 0-128 15,0-2 192-15,0-2-64 0,-2 2-128 16,1-2 0-16,-3 0 0 0,3-3 0 0,-2-2 128 0,4 2-128 16,2-2 0-16,1 3 128 0,-1-6-128 0,-3 3 0 15,-4-3 144-15,-2 2-144 0,-2 0 0 0,1-3 144 16,0 1-144-16,3 2 0 0,2-3 128 0,-1 0-128 16,2 3 0-16,-3-7 0 0,-6 0 0 0,1 2 160 15,-3 0-160-15,-2-1 128 0,1-4-128 0,0 2 0 16,1 0 144-16,0 0-144 0,3 0 160 0,-1-1-32 0,-2-1-128 15,0 0 192-15,-4 2-192 0,-2 2 0 0,-3-4 0 0,-2 1 0 16,0 0 0-16,0 1 0 0,-1-1 0 0,-2 1 0 16,1-2 0-16,0 2 0 0,0 3 128 0,1-3-128 15,0 0 0-15,-2 0 0 0,-1 1 0 0,-1 0 0 16,-1 1 0-16,-2 0 0 0,-2 4 0 0,-1 0 0 16,-3-4 0-16,0 2 0 0,-1 4 0 0,1-5 0 15,-1 2 0-15,-1 2 0 0,0-2 0 0,-1-1 0 16,1 2 0-16,0 2 0 0,-1-3 0 0,1 4 0 15,0-2 0-15,1 5 0 0,-1-3 0 0,0 2 0 16,3-2 0-16,1 1 0 0,2 0 0 0,1 2 0 16,2-1 0-16,-1-1 0 0,0 2 0 0,1 1 0 15,-3-5 0-15,0 6 0 0,-2 0 0 0,1-2 0 16,-3 3 0-16,3 2 0 0,-2-2 0 0,0 1 0 0,-1 2 0 16,0 0 0-16,-1 1 0 0,0 1 0 0,-2-1 0 15,1 2 0-15,0-1 0 0,-1 6 0 0,-1-2 0 0,3 1 0 16,1-5 0-16,0 2 0 0,0 6 0 0,0-4 0 15,0-2 0-15,0-2 0 0,2 0 0 0,-2 2 0 16,-1-2 0-16,-1 1 0 0,1-2 0 0,0 2 0 16,0 1 0-16,-2 1 0 0,-2 1 0 0,2 0 0 15,0-3 0-15,1 3 0 0,0-1 0 0,-1-1 0 16,2 3 0-16,-1-3 0 0,1 3 0 0,2 1 0 16,-2-3 0-16,1 4 0 0,0-4 0 0,0 0 0 15,2 0 0-15,0 1 0 0,1-4 0 0,-2 2 0 16,2 0 0-16,0 3 0 0,-3-2 0 0,-2 4 0 15,1-2 0-15,1 0 0 0,-1 0 160 0,-1 0-160 0,-3 0 160 16,0 0-160-16,0 3 128 0,-2-3-128 0,0-1 0 0,-1 2 144 16,1-3-144-16,-2 1 0 0,1 2 0 0,-1-3 0 15,1-2 128-15,-3 4-128 0,3-3 0 0,-4 3 128 16,0 3 96-16,-2-3 16 0,-2 0 0 0,0-2 0 16,0 3 80-16,-2 0 0 0,-1-3 16 0,0 5 0 15,-1-4-144-15,-1 3-16 0,1-2-16 0,0 3 0 16,-1-3-160-16,-1 4 128 0,-1-4-128 0,0 3 128 15,0-4-128-15,2 2 0 0,-3-1 144 0,1 1-144 16,0-1 0-16,0-1 128 0,0 2-128 0,2-1 0 16,-1-3 0-16,1-2 128 0,-1-1-128 0,3-2 0 15,0-3 0-15,1 1 128 0,2-4-128 0,0-1 0 16,0-2 0-16,2 0-192 0,1-3 32 0,-6-5 0 16,6 9-1632-16,-6-9-336 0,0 0-64 0,0 0-9504 15</inkml:trace>
  <inkml:trace contextRef="#ctx0" brushRef="#br1" timeOffset="34843.58">27977 12640 29311 0,'-10'-21'1296'0,"5"12"272"0,0 1-1248 0,5 8-320 0,0 0 0 0,0 0 0 16,0 0 0-16,0 0 0 0,0 0-176 0,0 0 176 15,0 0 0-15,0 0 0 0,0 0 0 0,8 15 144 16,2 1-144-16,1 0 128 0,3 1-128 0,2-1 128 15,0 2-128-15,2-3 0 0,-2 2 0 0,2-1 0 16,0-1 0-16,0 2 0 0,0-3 0 0,1 3 0 16,0-2 0-16,0 1 0 0,-1 0 0 0,1-4 0 15,1 1 0-15,0 1 0 0,2-3 0 0,1-2 128 16,-2 3-128-16,1-5 0 0,0 4 0 0,-1-5 0 0,2-1 192 16,0-1-64-16,-3-7 0 0,6 2 0 15,-1-4 64-15,3-1 16 0,3-7 0 0,0-1 0 0,3-4 32 16,1-4 0-16,1-2 0 0,3-6 0 0,3-3-48 0,0-2 0 15,-1 0 0-15,-4-5 0 0,-4-7 0 0,0-2-16 16,-2-7 0-16,1-4 0 0,-1-3-48 0,0-5-128 16,1-3 192-16,0 1-64 0,1-1-128 0,-2 2 0 15,-1 3 0-15,1 6-176 0,-2 5-80 0,-1 8 0 16,-3 8-16-16,1 9 0 16,-1 3-1440-16,0 9-272 0,11-1-64 0,-8 3-16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04:13.4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1502 3402 9215 0,'0'0'816'0,"0"0"-656"16,0 0-160-16,-8-6 0 0,-1 2 1312 0,0 1 224 15,-4 1 64-15,-1 1 0 0,-2-2-224 0,-2 2-32 16,-1-1-16-16,-2 0 0 0,1 2-480 0,-4 4-80 0,1 0-32 0,-2 1 0 16,-3 5-112-16,1 1-32 15,0 6 0-15,1 1 0 0,-5-1-64 0,1 4-16 0,-1 4 0 0,0-1 0 16,0 5-128-16,0-3-48 0,-1 2 0 0,4 1 0 15,4 7-128-15,4 2-16 0,2-3-16 0,3 1 0 16,5-4-176-16,3 1 128 0,5 0-128 0,3 0 128 16,2-3-128-16,3-3 192 0,4 0-192 0,4-4 192 15,-1-4-64-15,5 0 0 0,1-1 0 0,2-2 0 0,-2-6 96 0,3-1 16 16,0-4 0-16,-1-1 0 0,0 0-16 0,0-4 0 16,1-1 0-16,-3-3 0 0,-1 0-48 0,-1-1-16 15,1-3 0-15,-2-1 0 0,-4-1-32 0,1 1-128 16,0-2 192-16,-1 1-64 0,0-7 16 0,-2 1 0 15,-1-2 0-15,0-1 0 0,-2-3-16 0,-2 1-128 16,3-1 192-16,-2 2-64 0,-2 1-128 0,4 1 0 16,-2 1 0-16,1 3 128 0,-1 4-128 0,0 2 0 15,-6 8 0-15,0 0 0 0,10-2 0 0,-10 2 0 16,11 5 0-16,-4 4 0 0,0 4 0 0,-4-1 0 16,1 5-144-16,-1-2 144 0,-2 0 0 0,-1 3 0 15,-1 0 0-15,-2 0 0 0,-1 1 0 0,2 1 0 16,-3 2 0-16,1-3 0 0,-2-1 128 0,3-2-128 15,1-2 0-15,2 0 144 0,2-5-144 0,3 0-256 16,0-4 64-16,5-1 16 16,2-4-2496-16,3-4-496 0</inkml:trace>
  <inkml:trace contextRef="#ctx0" brushRef="#br0" timeOffset="332.39">1801 3730 18431 0,'0'0'1632'0,"0"0"-1312"0,0 0-320 0,-4 13 0 15,4 1 1360-15,-3 0 208 0,0 1 32 0,0 4 16 0,0 5-704 0,-1 0-144 16,0 2-16-16,0 0-16 16,-1-3-48-16,3 5-16 0,0-1 0 0,1 1 0 0,0-4-400 0,1 0-80 15,0-5 0-15,2-2-16 0,2-6-176 0,1 1 128 16,-5-12-128-16,12 6 128 0,0-1 160 0,2-1 32 15,2-3 0-15,-1-3 0 0,1-6 176 0,2-1 32 16,1-5 16-16,0-1 0 0,2-2 48 0,-1 0 16 16,-2-4 0-16,-2 2 0 0,-3 0-144 0,-3 1-16 15,-2 1-16-15,-2-1 0 0,-2-1-16 0,-1 1 0 16,-2 1 0-16,-1 3 0 0,0 5-144 0,0 9-16 16,0 0-16-16,-4-10 0 0,-1 4-240 0,5 6 144 15,0 0-144-15,0 0 128 0,0 0-128 0,0 0-224 16,0 0 48-16,0 0 16 15,0 0-2720-15,0 0-528 0</inkml:trace>
  <inkml:trace contextRef="#ctx0" brushRef="#br0" timeOffset="707.04">2395 3867 17503 0,'0'0'1552'0,"13"5"-1232"0,-1 2-320 0,3-2 0 16,3-4 1520-16,1 0 240 0,0 1 48 0,0-2 16 16,2-2-64-16,-1-1-16 0,2-5 0 0,-1 2 0 0,1-2-832 0,-2-1-160 15,-2-1-48-15,0 1 0 16,-4-4-144-16,0 4-48 0,-1-1 0 0,-2 0 0 0,-1-4-128 0,-1-1-48 16,-1-2 0-16,-4 3 0 0,-4 4-48 0,0-3-16 15,-2 2 0-15,-3 2 0 0,-4-2 48 0,-1 6 0 16,-3-3 0-16,-1 4 0 0,-2 3-64 0,-3 3-16 15,-4 5 0-15,0 0 0 0,1 6-240 0,0 2 0 16,-4 4 128-16,1 3-128 0,-2 2 0 0,3 4 0 16,1-3 0-16,4 5 0 0,2-2 0 0,5-2 0 15,5 0 0-15,4 1 0 0,0-5 0 0,4-1 0 16,3-3 0-16,4-3 0 0,3-1 0 0,3-2 0 16,1-4-144-16,4-3 144 15,4 0-592-15,4-2-32 0,1-3 0 0,2-3 0 16,1-4-2064-16,-1 0-400 0,-2-3-96 0,-1-1-9840 0</inkml:trace>
  <inkml:trace contextRef="#ctx0" brushRef="#br0" timeOffset="1054.36">3367 3740 24351 0,'0'0'1088'0,"0"0"208"0,0 0-1040 0,0 0-256 0,0 0 0 0,0 0 0 15,0 0 1264-15,0 0 192 0,0 0 32 0,-11-1 16 16,-2 1-128-16,-1 4-32 0,-4 0 0 0,2 2 0 16,1 3-512-16,-3 0-128 0,2 1 0 0,0 1-16 15,1 1-352-15,3-1-64 0,2-1-16 0,5 0 0 0,2 1-128 0,3-11-128 16,4 10 144-16,1 1-144 16,-5-11 192-16,12 8-48 0,2 2-16 0,1-4 0 0,0 3 80 0,3 0 16 15,2 3 0-15,1-3 0 0,-3 2-80 16,-2-2-16-16,1 0 0 0,-3 3 0 0,-3 0 16 0,-2 1 0 15,-4-1 0-15,-2-1 0 0,-3 0 144 0,-4 2 32 16,-3-3 0-16,-3 3 0 0,-3-5 208 0,-4 3 48 16,-6 1 16-16,-1-2 0 0,-2 2-352 0,0-2-80 15,-4-1-16-15,2-1 0 0,0-2-144 0,2-3 160 16,-1-5-160-16,2 0 160 16,-1-5-768-16,3 0-160 0,3-3-16 0,3-2-11952 15,5-4-2400-15</inkml:trace>
  <inkml:trace contextRef="#ctx0" brushRef="#br0" timeOffset="1704.02">4449 3637 15663 0,'0'0'1392'0,"-8"-2"-1120"0,-2-6-272 16,-1 4 0-16,-3 3 1072 0,1 0 144 15,-4-1 48-15,-2 2 0 0,-3 0 192 0,-1 3 32 16,0-1 16-16,0 2 0 0,-3 1-480 0,2-1-80 16,1 3-32-16,1 0 0 0,1-2-256 0,5 2-48 15,2 0-16-15,4-2 0 0,2 2-336 0,8-7-80 0,-1 9-16 0,6-2 0 16,5 0-160-16,5-4 0 0,4 2 0 0,7 3 0 15,4-2 128-15,2 5-128 0,0-4 128 0,-1 3-128 16,3-2 128-16,-4 3-128 0,-3 0 128 0,-3 1-128 16,-3 0 192-16,-3-2-64 0,-4 4 0 0,-2 1 0 15,-6-2 16-15,-2 2 0 0,-5 2 0 0,-4-1 0 16,-4-1 224-16,-3 2 32 0,-4 1 16 0,-3 0 0 16,-4-2-128-16,1 1-32 0,0-1 0 0,0-4 0 15,-1-2-256-15,2-5 0 0,4-3-128 0,3-3-10368 16,2-5-2080-16</inkml:trace>
  <inkml:trace contextRef="#ctx0" brushRef="#br0" timeOffset="2329.61">5471 3603 12895 0,'0'0'576'0,"0"0"112"0,0 0-560 0,0 0-128 16,0 0 0-16,-10 0 0 0,1 1 2352 0,-1 4 432 15,0 3 96-15,-1-1 0 0,-1 6-1280 0,0 1-272 0,1 1-48 0,-1 7-16 16,0 3-464-16,-1 7-96 16,1 0 0-16,2 2-16 0,3 3-208 0,-2 3-32 15,4-2-16-15,2 1 0 0,3 2-224 0,4-6-32 16,2-4-16-16,6-3 0 0,3-9-160 0,3-1 192 0,0-3-192 0,4-6 192 15,5 0 240-15,5-5 48 16,0-4 16-16,1-2 0 0,1-3 112 0,2-4 32 0,-1 2 0 0,1-7 0 16,-2-2-128-16,-2 0 0 0,1-3-16 15,-5 0 0-15,-4 0-160 0,-2 0-16 0,-2-7-16 0,-2 3 0 16,-4 3-80-16,-1 1-16 0,-2 0 0 0,-2 0 0 16,-3 0-16-16,-1 2 0 0,-1 5 0 0,-4 12 0 15,0 0-192-15,0 0 0 0,0 0 128 0,0 0-128 0,1 12 0 16,-2 5 0-16,-1 4 0 0,-1 6 0 0,1 7 0 15,0 7 0-15,-3 1 0 0,0 8 0 0,-1 4 0 16,-2 5 0-16,-2 7 0 0,0 4 0 0,-2 3 0 16,1 1 0-16,-2-3 0 0,-2-1 0 0,-3-6 0 0,0-1 0 15,-2-5 0-15,0-8 0 0,-1-3 192 0,0-8 64 16,-2-9 0-16,1-3 0 0,2-2 48 0,1-7 16 16,1-7 0-16,3-3 0 0,1-5 64 0,-1-10 32 15,-3 0 0-15,0-10 0 0,0-6-96 0,0-2-32 16,-1-6 0-16,5 7 0 0,-1-4-288 0,-4-16 0 15,2 4 0-15,7 5 0 0,4 3 0 0,3 9 0 16,5 3-208-16,3 2 80 0,4 4-64 0,1 1 0 16,4 6 0-16,2-1 0 15,3 4-192-15,3 0-64 0,1 4 0 0,2 0 0 16,3-1-2288-16,4 1-464 0,1 0-80 0</inkml:trace>
  <inkml:trace contextRef="#ctx0" brushRef="#br0" timeOffset="2591.75">6485 3958 21711 0,'0'0'960'0,"0"0"192"0,0 0-912 0,0 0-240 0,0 0 0 0,0 0 0 16,0 0 1232-16,0 0 208 0,0 0 32 0,0 0 16 0,0 0-400 0,16-2-96 15,1-2-16-15,2-1 0 16,3 2-416-16,2-1-96 0,2-1-16 0,3 0 0 16,3 1-304-16,-1 1-144 0,0 2 128 0,-3 0-128 0,0-3 0 0,-3 0 0 15,-3 3 0-15,-4 2-176 16,-4 3-1520-16,-3 1-304 0,-3 0-64 15</inkml:trace>
  <inkml:trace contextRef="#ctx0" brushRef="#br0" timeOffset="2733.97">6649 4268 19919 0,'0'0'880'0,"0"0"192"0,8 11-864 0,2-3-208 16,1 2 0-16,3-5 0 0,6-2 992 0,1-2 160 15,3 3 16-15,6-7 16 0,3-1-416 0,2 0-64 16,-3 1-32-16,0-4 0 0,0 0-416 0,-1-1-64 15,-3-1-32-15,-9 5-12144 0</inkml:trace>
  <inkml:trace contextRef="#ctx0" brushRef="#br0" timeOffset="3230">8214 4067 12095 0,'0'0'528'0,"0"0"112"0,-10 4-512 0,1 2-128 16,-1 0 0-16,1 1 0 0,0 3 192 0,0-1 16 15,1 1 0-15,2 3 0 0,0-2 944 0,1 2 176 16,0-2 32-16,3 1 16 0,0 0-176 0,4 2-48 16,0-3 0-16,3 0 0 0,-5-11-32 0,11 6-16 15,1-1 0-15,3-2 0 0,4-2 80 0,5-1 16 16,3-4 0-16,-1-3 0 0,4-1-272 0,-2-3-48 16,0-1-16-16,0 1 0 0,-2-3-352 0,-2 1-80 15,-3 0-16-15,-3-1 0 0,-6-2-96 0,2 2-32 16,-5 0 0-16,-3 1 0 0,-2-1-80 0,-5 0-16 15,-4 2 0-15,-4 3 0 0,-4-1 32 0,-4 3 0 16,-8 2 0-16,-1 5 0 0,-5 5-96 0,-1 4 0 0,-3 5-128 0,4 4 192 16,1 2-192-16,1 6 0 15,-1 0 0-15,5 5 0 0,3 3 144 0,2-1-144 0,2 0 128 16,4 0-128-16,5 2 0 0,4-4 128 0,3 0-128 0,2-8 0 16,1-3 192-16,4-2-64 0,4-2 0 0,4 0 0 15,1-2-128-15,5-4 0 0,4 0 0 0,3-8 0 16,5-3 0-16,4-1-192 0,6-7 32 0,2 1 16 31,0-1-1744-31,1-1-352 0,-4-5-64 0,-10 3-12320 0</inkml:trace>
  <inkml:trace contextRef="#ctx0" brushRef="#br0" timeOffset="3763.8">9012 3762 25791 0,'0'0'1152'0,"0"0"224"0,0 0-1104 0,0 0-272 16,0 0 0-16,0 0 0 0,0 0 672 0,0 0 80 16,0 0 16-16,0 0 0 0,7-14 352 0,0 0 80 15,2 1 16-15,1-3 0 0,2-2-624 0,0 0-112 0,2 0-32 0,0 0 0 16,-1 2-96-16,1-1-32 15,1 0 0-15,-1-1 0 0,-1 4-96 0,0 4-32 16,-3-2 0-16,0 6 0 0,-4-1-192 0,-6 7 128 16,0 0-128-16,12 4 0 0,-4 5 128 0,-2 6-128 0,-1 3 0 0,-1 3 0 15,-2 4 0-15,0 4 0 16,-1 0 0-16,-4 1 0 0,0 1 0 0,-4 1 128 0,-2 0-128 0,0-5 0 16,2-3 0-16,0-3 144 0,2-3-144 0,0-5 128 15,1-3 32-15,4-10 0 0,0 0 0 0,0 0 0 16,0 0 240-16,0 0 48 0,3-11 16 0,1-3 0 0,2-7 48 15,2 0 16-15,2-1 0 0,1-2 0 0,1-3-352 16,1 3-176-16,-1-4 160 0,3 4-160 0,2-3 0 16,1 3 0-16,1 4 0 0,1 1 0 0,-1 0 0 0,0 2 0 15,0 2 0-15,2 2 0 0,0 6 0 0,0-1 0 16,-4 4 0-16,0 3 0 16,-3 1-1136-16,-1-1-112 15,-2 1-32-15,1 1-10144 0,0 1-2032 0</inkml:trace>
  <inkml:trace contextRef="#ctx0" brushRef="#br0" timeOffset="4103.14">10325 2903 28559 0,'0'0'2544'0,"0"0"-2032"16,3-6-512-16,-3 6 0 0,0 0 0 0,0 0 128 0,0 0-128 0,0 0 0 15,-5 8 192-15,-2 5-16 16,1 2 0-16,-3 3 0 0,-1 2 352 0,-1 3 80 0,-1 2 16 0,1 5 0 16,-1 3-48-16,1 4-16 0,1 1 0 0,2 6 0 15,2 3-128-15,2 3-32 0,1 2 0 0,3-2 0 16,2-5-80-16,1 0 0 0,5-6-16 0,1-3 0 15,0-3 96-15,5-4 32 0,1-1 0 0,2-1 0 16,0-3-192-16,4-4-48 0,-2 1 0 0,1-6 0 16,-1-1-48-16,2-7-16 0,-5 2 0 0,1-5 0 0,-2-3-320 15,-1-1-64-15,-1-1 0 0,-1-7-16 16,-5-3-2688-16,-7-4-544 0</inkml:trace>
  <inkml:trace contextRef="#ctx0" brushRef="#br0" timeOffset="4204.47">9952 3556 22111 0,'0'0'1968'0,"0"0"-1584"16,0 0-384-16,0 0 0 0,0 0 1920 0,9-1 288 16,3-1 64-16,5 1 16 0,2 0-800 0,4-1-144 15,3 0-48-15,4-1 0 0,1-5-256 0,4 1-48 16,2 1-16-16,2-4 0 0,4-4-656 0,3 2-128 16,2-1-16-16,1 0-16 0,-1 0-336 0,-2 0-64 15,-3-1-16-15,-1-1-11168 16,-4 2-2240-16</inkml:trace>
  <inkml:trace contextRef="#ctx0" brushRef="#br0" timeOffset="6742.41">8828 6503 8287 0,'0'0'736'0,"-6"7"-592"0,6-7-144 0,-5 5 0 0,-3 1 1408 0,0 2 240 15,1-4 48-15,-1 2 16 0,3 2-192 0,0-5-48 16,0 3 0-16,1 0 0 0,4-6-224 0,0 0-48 15,-5 4-16-15,5-4 0 0,0 0 32 0,0 0 16 16,0 0 0-16,0 0 0 0,0 0-272 0,5-8-64 16,3-1-16-16,2-3 0 0,1-1-432 0,2-1-64 15,0-5-32-15,3-2 0 0,-1 2-192 0,1 0-32 16,-1-2-128-16,0-1 192 0,0-3-192 0,-1 2 0 16,-2 0 0-16,-2 3 0 0,-1 0 128 0,0 4-128 15,-2 1 0-15,0 5 144 0,-2 2-144 0,-5 8 0 16,0 0 0-16,0 0 0 0,5 11-208 0,0 5 80 15,0 9 128-15,-4 6-208 0,2 3 208 0,-2 9 0 16,-1 3 0-16,-2 6 0 0,-1 6 0 0,-5 3 0 16,2 7 144-16,-3-1-144 0,-1-1 144 0,-3-2-144 15,-1-4 128-15,-1 2-128 0,1-6 128 0,-1-7-128 16,2-8 0-16,2-7 128 0,-1-7 320 0,3-5 64 16,3-6 16-16,1-2 0 0,1-4 192 0,4-10 48 15,0 0 0-15,0 0 0 0,0-11-32 0,1-6 0 16,4-4 0-16,1-7 0 0,-1-3-416 0,1-2-96 15,0-2-16-15,2-4 0 0,1-5-208 0,0-1 0 16,1-4 128-16,1-1-128 0,2 3 0 0,2 0 0 0,2 3 0 0,1 2 0 16,1 2 0-16,2 5 0 15,2 1 0-15,1 6 0 0,1 3 0 0,0 5 0 0,2 2 0 0,-1 3 0 16,1 7 0-16,0 2 0 0,-2 4 0 0,1 2 0 16,-4 2-160-16,0 6 32 0,-2-1 0 0,6 7 0 15,-8 0-1824-15,-4-1-352 0,-2 2-80 0</inkml:trace>
  <inkml:trace contextRef="#ctx0" brushRef="#br0" timeOffset="7418.06">10071 5249 9215 0,'0'0'816'0,"0"0"-656"0,-8-1-160 0,2-1 0 0,0 1 1280 0,1 0 240 16,0-3 32-16,5 4 16 0,-7-5-128 0,2 1-32 15,5 4 0-15,0 0 0 0,-4-6-240 0,3-2-48 16,1 2-16-16,3 1 0 0,2-3-288 0,4 2-64 16,2-1-16-16,3-2 0 0,3 3-368 0,2-3-80 15,2 3-16-15,3-2 0 0,2 2 16 0,-1 3 0 16,4 3 0-16,1 2 0 0,-2 1-96 0,0 4-32 16,-2-1 0-16,-2 6 0 0,-4-2-160 0,-4 4 0 15,-2 4 0-15,-4-1 128 0,-5 4 64 0,-2-1 16 16,-3 0 0-16,-3 3 0 0,-4-4 208 0,-5 0 32 15,0-1 16-15,-6 0 0 0,0-2-160 0,-2-2-48 16,2 0 0-16,4-1 0 0,2-5-96 0,5 1-32 16,-1-4 0-16,8-5 0 0,0 7-128 0,5-2 160 15,4-2-160-15,5 1 160 0,5 1-160 0,4 2 0 16,4 0 0-16,-1 3 0 0,4-4 0 0,0 6 0 16,1 2 0-16,-3 0 0 0,-3 2 0 0,-2 2 0 15,-4 0 0-15,-4 0 0 0,-5-2 0 0,-4 1 128 0,-6-1 0 0,-6 2 0 16,-5 2 704-16,-7 1 144 0,-7 2 32 0,-6-3 0 15,-4-2-208-15,-6-3-32 0,-3-4-16 0,-1 2 0 16,4 0-304-16,-2-4-64 0,1 0-16 0,4-3 0 16,4 0-368-16,3 2 144 0,5-3-144 0,-5 0 0 15,9-4-1472 1,10-1-416-16,12 0-80 0</inkml:trace>
  <inkml:trace contextRef="#ctx0" brushRef="#br0" timeOffset="8749.12">11274 6603 5519 0,'0'0'496'0,"-4"-3"-496"0,1-1 0 0,1 2 0 15,-2-1 2256-15,1 1 368 0,-2-1 64 0,5 3 0 16,-2-1-1040-16,2 1-224 0,0 0-32 0,0 0-16 15,0 0-288-15,0 0-48 0,0 0-16 0,11 1 0 16,4-1-112-16,4 1-16 0,4 2-16 0,8-1 0 16,6-3 80-16,5 2 0 0,2 3 16 0,4 1 0 15,2-1-208-15,1 1-64 0,0-1 0 0,1 1 0 16,0-2-176-16,0 2-32 0,0-1-16 0,-2 1 0 16,-4-2 0-16,-2 0 0 0,-3 1 0 0,-3-2 0 0,-4 2-96 15,-3-3-32-15,-3 2 0 0,-5-3 0 0,-6 0-224 16,-3 0-128-16,-2 0 160 0,-1 0-160 15,-11 0-1664-15,0 0-448 0</inkml:trace>
  <inkml:trace contextRef="#ctx0" brushRef="#br0" timeOffset="9944.42">14167 5466 4607 0,'0'0'400'0,"2"-7"-400"15,-2-4 0-15,0 4 0 0,-2-5 1888 0,-3 4 288 16,-2-5 64-16,-3 5 16 0,-1-1-544 0,-3 4-112 15,-4-4-32-15,-2 3 0 0,-5-4-672 0,1 3-144 16,-1 4-32-16,-2 0 0 0,-2 3-48 0,-3 3-16 16,-2 0 0-16,-2 8 0 0,1 0-48 0,-4 4-16 15,-2 3 0-15,0 1 0 0,0-1-128 0,0 1-16 16,0 0-16-16,5 0 0 0,5 1-32 0,6 2 0 16,3 0 0-16,6-3 0 0,4 1-80 0,5 0-32 15,3 1 0-15,4-2 0 0,3-1-112 0,4 2-32 16,6 0 0-16,5 2 0 0,3 10 0 0,5-4 0 0,3 2 0 0,4 1 0 15,1-1-16-15,2 3-128 16,-1 2 192-16,1 1-64 0,-2 4-128 0,-1 3 0 16,-1-2 144-16,-4 1-144 0,-4 0 896 0,-3-2 128 0,-4 1 0 0,-1 2 16 31,-5-3-1616-31,-2-1-320 0,-3-1-64 0,-3-1 0 0,-4-3 960 0,-2 1 384 0,-2-4 0 0,-1 0-16 16,-3-6 144-16,-5 3 16 0,-1-1 16 0,-3 0 0 15,-4-5-32-15,-2 1-16 16,-1-2 0-16,-3 3 0 0,-2-3-128 0,0 1-32 0,-2-3 0 0,-1-4 0 15,0-2-144-15,-1-5-16 0,-1 1-16 16,5-6 0-16,1 0-16 0,3-6 0 16,3 0 0-16,4-8 0 0,4 0-16 0,1-4-128 0,3-11 192 0,3 1-64 15,4-6-128-15,4-2 160 0,4-2-160 16,4-3 160-16,3-2-160 0,6 0 0 0,3-2 0 0,7 2 0 16,2 3 0-16,5 1-192 0,3 4 64 0,4-4 128 0,1-5-176 0,1 5 176 15,0-1-128-15,0 0 128 0,-1-4 0 0,0-1 0 16,-1-1 0-16,0-1 0 0,-1 3 0 0,-4-1 0 15,-2-1 0-15,-2-2 128 0,-7-4 32 0,-4 0 16 16,-7 5 0-16,-4-2 0 0,-1 2 112 0,-5-1 32 16,-3 4 0-16,-2 3 0 0,-3 5-192 0,-5 3-128 15,-1 4 192-15,-3 1-192 0,-2 2 0 0,-4 4 0 16,-4 4 0-16,-1 2 0 16,-4 2-272-16,0-1-176 0,0 7-16 0,1 3-16 15,0 3-3024-15,3 1-592 0</inkml:trace>
  <inkml:trace contextRef="#ctx0" brushRef="#br0" timeOffset="11681.25">15055 5898 10127 0,'-9'6'896'0,"9"-6"-704"16,-4 3-192-16,4-3 0 0,0 0 2368 0,0 0 448 0,0 0 96 0,0 0 16 15,21 2-1120-15,3-1-208 16,5-2-64-16,4-2 0 0,7-6-416 0,2 2-96 0,5-6 0 0,0 3-16 16,4-1-384-16,2 5-80 15,2-2-16-15,3 2 0 0,1 0-128 0,0-2-16 0,0 3-16 16,-5 0 0-16,-4-3-176 0,-6 3-16 0,-4 3-16 15,-5 2 0-15,-4 2-160 0,-4 1 0 0,-8 1 144 0,-7 3-144 32,-12-7-1744-32,0 12-432 0,-6-1-64 0,-7 6-10512 0</inkml:trace>
  <inkml:trace contextRef="#ctx0" brushRef="#br0" timeOffset="11831.61">15137 6336 17503 0,'-28'3'1552'0,"15"4"-1232"0,4 0-320 0,9-7 0 15,0 0 2624-15,0 0 480 0,0 0 96 0,17 13 0 0,2-3-2064 0,5-1-432 16,2-5-64-16,7-4-32 0,4-4 144 0,5-5 16 16,4 0 16-16,1-2 0 0,5-2-336 0,4 1-64 15,4-2 0-15,3 0-16 0,2 1-208 0,-2 0-32 16,-6-2-128-16,0 0 192 16,-4 1-1792-16,-3 4-352 0,-4-2-80 0</inkml:trace>
  <inkml:trace contextRef="#ctx0" brushRef="#br0" timeOffset="12499.62">18487 5300 5519 0,'3'-24'496'0,"-1"8"-496"0,2-3 0 0,-1 1 0 0,-3 2 1920 0,0-1 272 15,-2 1 64-15,-1-2 16 0,0 3-736 0,-2 2-128 16,-3 3-48-16,-2-1 0 0,-1 4-112 0,-5 1-32 16,-1 2 0-16,-5 3 0 0,2 1-272 0,-4 2-64 15,-3 3-16-15,-1 2 0 0,-1 0-336 0,-2 6-64 16,-1 2-16-16,2 3 0 0,-1 1-128 0,1 5-16 16,-6 6-16-16,2 4 0 0,0 3 144 0,-1 7 16 15,-2 7 16-15,2 4 0 0,2 1-32 0,1 3-16 16,4 1 0-16,0 6 0 0,5 3-160 0,5 1-16 15,4-3-16-15,6 1 0 0,2-1-96 0,6-4 0 16,4 0-128-16,6-7 192 0,6-2-48 0,4-3-16 16,4-8 0-16,7-6 0 0,6-5 80 0,3-5 16 15,3-6 0-15,4-4 0 0,3-7 128 0,3 0 32 16,5 0 0-16,5-6 0 0,7-4 128 0,0-7 48 16,-1-2 0-16,-7-4 0 0,-1 0-176 0,-3 0-48 0,0-4 0 0,-18 1 0 15,5-1 64-15,1-6 16 16,1-6 0-16,-2-1 0 0,-3 0-48 0,-2-6-16 15,-2-3 0-15,13-21 0 0,-11 0 48 0,-4-3 16 0,-7 0 0 0,-3-4 0 16,-6-2 16-16,-4 0 0 0,-3-1 0 0,-4 5 0 16,-8 0-192-16,-4 9-48 0,-6 3 0 0,-5 4 0 15,-5 6 64-15,-8 4 0 0,-6 1 0 0,-5 5 0 16,-7 6-48-16,-6 7 0 0,-5 2 0 0,-5 3 0 16,-6-1-208-16,0 5 0 0,-2-1 0 0,-2 7 0 15,-3 3 0-15,0-1-240 0,1 3 32 0,3 4 0 16,2 1-1920-16,6 3-384 0,4 3-80 15,0 6-15456-15</inkml:trace>
  <inkml:trace contextRef="#ctx0" brushRef="#br0" timeOffset="14833.67">20948 5701 17791 0,'-19'4'784'0,"10"-4"176"0,-1 0-768 0,1 0-192 0,1-1 0 0,8 1 0 15,0 0 1472-15,0 0 272 0,7-6 48 0,4 1 16 16,5 1-656-16,1-3-128 0,7 4-16 0,4-3-16 16,5-4-480-16,4 4-112 0,3-4-16 0,2 2 0 0,1-3-256 0,4 3-128 15,3-3 128-15,0 3-128 0,1-2 128 0,1 5-128 16,-1 0 0-16,-4 0 128 16,-5 2-128-16,-4 3 0 0,-3 1 0 0,7 2 0 15,-14 2-512-15,-8 0-64 0,-7 1-32 16,-10 3-7792-16,-4 0-1568 0</inkml:trace>
  <inkml:trace contextRef="#ctx0" brushRef="#br0" timeOffset="15092.94">21022 6098 13823 0,'0'0'1216'0,"0"0"-960"16,7 6-256-16,7 1 0 0,3-2 1504 0,2-4 256 15,1 2 48-15,6-3 16 0,2 0-400 0,4-3-80 16,2-1 0-16,3-1-16 0,2 0-528 0,4-5-96 15,6-2-32-15,2 1 0 0,-1 3-80 0,0-2-16 16,-3 3 0-16,-5-2 0 0,-4 4-448 0,-4 0-128 16,-2-1 0-16,-12 4 0 15,1-1-1488-15,-3 2-320 0,-2-1-64 0</inkml:trace>
  <inkml:trace contextRef="#ctx0" brushRef="#br0" timeOffset="15397.55">21210 5400 18431 0,'0'0'816'0,"-1"-9"160"0,5-2-784 0,2 1-192 0,4-1 0 0,3 4 0 0,2-2 576 0,4 1 64 16,3 3 0-16,4-1 16 0,6 2 128 0,5 2 32 15,5-4 0-15,5 0 0 0,4 2-144 0,2 2-32 16,3 2 0-16,0 1 0 0,1 5-16 0,0 5-16 16,2 4 0-16,-2 1 0 0,-9 0-128 0,0 1-32 15,-5 1 0-15,-5 6 0 0,-5 3-80 0,-5 6-32 16,-4 5 0-16,-5 4 0 0,-2-4 48 0,-6 0 0 16,-3 2 0-16,-6-1 0 0,-4 3-80 0,-6-2-16 15,-3 1 0-15,-6 1 0 0,-3-3 272 0,-7-1 48 16,-6-3 16-16,-3 2 0 0,-2 0-48 0,-2-1 0 15,-5-2 0-15,1-5 0 0,0-3-64 0,-1-2-32 0,1 1 0 0,4-3 0 16,3 1-352-16,5 0-128 16,3-3 0-16,3-2 144 15,5-8-992-15,4-1-208 0,6-5-32 0,11-4-10016 16,0 0-2000-16</inkml:trace>
  <inkml:trace contextRef="#ctx0" brushRef="#br0" timeOffset="16389.32">23771 5651 4607 0,'0'0'400'0,"0"0"-400"15,-9 2 0-15,9-2 0 0,-10 3 2176 0,1-2 368 16,0-1 64-16,9 0 16 0,-10 0-1008 0,1-1-192 16,0-2-32-16,9 3-16 0,-7-6-48 0,2-1-16 15,1 0 0-15,3-3 0 0,1-1-192 0,2-1-32 16,1-7-16-16,2 0 0 0,2-3-368 0,2 0-64 16,0-1 0-16,3-4-16 0,0-1-224 0,4-3-32 15,-1 2-16-15,1 3 0 0,1 6-192 0,-2 1-32 16,-3-1-128-16,0 4 192 0,-1 4-192 0,-4 7 0 15,-7 5 0-15,0 0 0 0,10 2 0 0,-2 11 0 16,0 5 0-16,-6 6-160 0,-1 4 160 0,-2 5 0 16,-1 8 0-16,-3 4 0 0,-3 6 0 0,-1 2 176 15,-1 1-176-15,-5 2 192 0,-4 1-32 0,-1 4 0 0,1-3 0 16,0 1 0-16,0-1-160 0,-1-4 192 0,0-6-192 0,-2-3 192 16,0-9-64-16,3-5 0 0,1-7 0 15,4-2 0-15,6-4 384 0,1-6 80 0,3-4 16 16,4-8 0-16,0 0-48 0,0 0-16 0,11-8 0 0,-3-8 0 15,4-3 16-15,3-8 0 0,-1-2 0 0,1-6 0 16,1-4-288-16,-1-4-48 0,0-2-16 16,0-3 0-16,1 0-208 0,0-1 128 0,3-1-128 0,3 0 0 15,1 4 144-15,2 3-144 0,2 4 128 0,3 0-128 0,6 4 0 0,1 4 0 16,2 5 128-16,-1 7-128 0,-2 6 0 0,-3 3 0 16,-1 5 0-16,-8 1 0 0,-2 0 0 15,-5 8 0-15,-3 1 0 0,-1 0 0 0,-4 4-320 0,-1 0 16 16,-2 2 0-16,-1-1 0 15,-1 3-1328-15,-3 1-272 0,4 1-48 0,-4-7-16 16,-1-8-1520-16,0 0-304 0</inkml:trace>
  <inkml:trace contextRef="#ctx0" brushRef="#br0" timeOffset="16954.18">24906 4364 4607 0,'-16'-7'192'0,"8"4"64"0,8 3-256 0,-9-4 0 0,2-3 0 0,7 7 0 15,0 0 3296-15,0 0 608 0,-3-9 128 0,3 9 32 16,7-13-2416-16,4 4-496 0,2 0-80 0,7 3-32 0,2-4-528 0,3 3-96 16,4 2-32-16,6 0 0 0,7 3 80 0,-3 3 16 15,-5 1 0-15,-1 4 0 0,-1-1-256 0,-4 2-48 16,-4 2-16-16,-5 4 0 0,-3-2-160 0,-4 6 0 15,-3 3 0-15,-5 0 0 0,-4 3 0 0,-3-1 0 16,-3 1 0-16,-3 1 128 0,-4-1 64 0,-2-3 16 16,-6 1 0-16,-1-1 0 0,0-1 32 0,2-1 0 15,1-2 0-15,4-2 0 0,2-2-48 0,4-5 0 16,4 2 0-16,5-9 0 0,4 8 32 0,3-2 0 16,5 1 0-16,2-2 0 0,8 1 96 0,-1 3 32 15,3-5 0-15,0 6 0 0,1 1-352 0,-3 2 128 16,0 2-128-16,-2 1 0 0,-2 0 144 0,-4 1-144 0,-4 0 192 15,-3 1-192-15,-3 0 432 0,-6 2-32 0,-3 1 0 0,-5-1 0 16,-5 2 304-16,-6 0 48 16,-3-4 16-16,-5 3 0 0,-5-2-240 0,-6 0-32 15,0-1-16-15,-2-1 0 0,1-1-240 0,-1-6-48 0,5 0-16 0,5-5 0 16,3 0-176-16,4-2-176 0,3-3 48 0,6-2 0 31,3-1-3248-31,8-1-640 0,0-10-128 0,11 4-16 0</inkml:trace>
  <inkml:trace contextRef="#ctx0" brushRef="#br0" timeOffset="17624">25836 5588 9215 0,'0'0'400'0,"-11"4"96"0,0-1-496 0,0 0 0 16,0-1 0-16,0 0 0 0,0 0 1792 0,2 0 256 15,9-2 48-15,0 0 16 0,-9 1-576 0,9-1-128 16,0 0 0-16,0 0-16 0,12-1-208 0,2 0-32 16,3 0-16-16,3 1 0 0,3-4-320 0,3-1-64 15,0 1-16-15,5 0 0 0,-1 0-240 0,3-5-48 16,3 2-16-16,2-2 0 0,0 2-128 0,0 4-32 15,0-1 0-15,-2-1 0 0,-3 1-272 0,-4 1 128 16,-5 2-128-16,-3 1 0 16,-6 1-1568-16,-3 2-416 0</inkml:trace>
  <inkml:trace contextRef="#ctx0" brushRef="#br0" timeOffset="17814.66">25650 5966 26719 0,'0'0'2368'15,"0"0"-1888"-15,14 1-480 0,0-1 0 0,4 0 976 0,2-1 112 0,8 0 0 0,1-2 16 16,3-1 32-16,6-5 0 0,2-1 0 0,5-4 0 16,5-1-352-16,6 1-64 0,5 1-16 0,0 2 0 15,-3-5-304-15,-4 2-64 0,-6 2-16 0,-5-2 0 16,-5 0-320-16,-2 2-240 0,-3 3 48 0,-1 1 0 16,-2 3-2656-16,-2 1-528 0</inkml:trace>
  <inkml:trace contextRef="#ctx0" brushRef="#br0" timeOffset="18836.2">28960 4678 10815 0,'0'0'480'0,"0"0"96"0,0 0-448 0,0 0-128 15,-1-7 0-15,1 7 0 0,-4-12 960 0,4 12 192 16,-4-10 16-16,0-1 16 0,-2-1-128 0,1 4-32 16,-4 3 0-16,0-1 0 0,-2 1-192 0,-2 2-32 15,-4 0-16-15,-3-1 0 0,-5 2-208 0,-5 4-64 16,0 3 0-16,-4 0 0 0,1 0-96 0,-3 5-32 15,-1-2 0-15,1 5 0 0,-2 1 48 0,3-1 0 16,-3 3 0-16,1 0 0 0,1 1 32 0,2 1 16 16,2 2 0-16,4-1 0 0,4 0-96 0,6 3 0 0,4-2-16 0,7 0 0 15,7 3-144-15,5 3-32 16,6-3 0-16,6 2 0 0,5 3 0 0,1 2-16 0,5 2 0 0,3 2 0 16,3 2-176-16,2-2 160 15,-1-1-160-15,5 3 160 0,2 2-160 0,-2 3 0 0,2 2 0 0,0-4 0 16,-2 2 0-16,-2 1 0 15,-4-1 0-15,-5 2 0 0,1 3 0 0,-8-4 0 0,-2-4 0 16,-4 2 0-16,-3 0 176 0,-3-1-48 0,-5-2-128 0,-1-1 192 16,-3-3 304-16,-3 1 48 0,-6-2 16 0,-2-2 0 15,-3 1-112-15,-3 1 0 0,-2 2-16 0,-3-2 0 16,-1-3-80-16,-6 0-16 0,-2-6 0 0,1 4 0 16,-1-3-80-16,2 1 0 0,-3 2-16 0,2-7 0 15,-2-4-240-15,2 0 128 0,1-1-128 0,1-2 0 16,2 0 160-16,0-3-160 0,-1-6 160 0,2-4-160 15,0-1 256-15,1-8-32 0,0-4-16 0,2-5 0 0,1-3 112 0,3-4 0 16,-1-1 16-16,8-6 0 0,7-6-160 0,6-5-48 16,4-1 0-16,6-3 0 0,6 3-128 0,3-3 0 15,2 0 0-15,3-3 0 0,3-1 0 0,3 2 0 16,3 1 0-16,3 2-176 0,4-3 176 0,3 1 0 16,4 1 0-16,1-1 0 0,3 1 0 0,3 0 0 15,-2-4 0-15,0-1 0 0,-3-3 176 0,-3 6-48 16,1 2 0-16,-16 12 0 0,3-5 112 0,3-2 16 15,0 2 0-15,-2 1 0 0,-3 1 64 0,-5 3 32 16,-6 2 0-16,-3 2 0 0,-6 1-96 0,-6 5 0 16,-4-2-16-16,-5 4 0 0,-5 3-48 0,-7 1-16 15,-9 2 0-15,-17-2 0 0,-8 3-368 0,-5 6-64 16,-2 5 0-16,-2 5-16 16,-1 5-2416-16,-2 4-464 0,-28-1-112 0,13 9 0 0</inkml:trace>
  <inkml:trace contextRef="#ctx0" brushRef="#br0" timeOffset="22059.09">1172 10751 13071 0,'0'0'576'0,"0"0"128"0,0 0-576 0,-5 8-128 0,0 0 0 0,0-3 0 15,5-5 1216-15,-7 11 192 0,2-4 64 0,0 0 0 16,1 2-64-16,-2-4 0 0,6-5 0 0,-5 9 0 16,1-3-176-16,4-6-32 0,0 0-16 0,0 0 0 15,0 0-288-15,0 0-48 0,0 0-16 0,0 0 0 16,0 0-128-16,8-3-16 0,-1-10-16 0,5-2 0 0,2-3-160 0,2-4-48 15,2-2 0-15,2-4 0 0,2 0-256 0,2-2-48 16,0-1-16-16,2 3 0 0,0-2-144 0,1 3 0 16,0 2 144-16,0 2-144 0,-3-5 0 0,-1 5 128 15,-3 2-128-15,-1 4 0 0,-1 1 128 0,-3 5-128 16,-2 3 128-16,-1 3-128 0,-1 1 0 0,-11 4 0 16,10 6 0-16,-1 4 0 0,-3 4 0 0,2 7 0 15,-4 9 0-15,-1 3-128 0,0 2 128 0,-3 7 0 16,0 10 0-16,-4 3 0 0,-2 6 0 0,-2 2 0 0,-1 0 0 0,-2 2 0 15,-1 2 0-15,-2-5 0 16,-1-2 0-16,-1-5 128 0,-4-7-128 0,8-16 128 0,-1-1-128 0,-5 9 128 16,2-10 432-16,3-9 80 15,3-5 32-15,3-3 0 0,7-13 96 0,0 0 0 0,0 0 16 0,0 0 0 16,-1-10-80-16,2-8 0 16,2-6-16-16,3-9 0 0,5-4-304 0,0-6-64 0,3-2-16 0,-1-3 0 15,1-5-304-15,1-2 0 0,0-2 128 0,4 2-128 16,3-1 0-16,1-1 128 0,1-3-128 0,3 5 0 15,1 3 128-15,5 8-128 0,-2 2 0 0,5 5 0 16,3 1 192-16,0 7-192 0,0 1 192 0,0 5-192 16,1 6 0-16,0 1 0 0,-3 4 0 0,-2 4-144 0,-7-1-48 15,-4 5-16-15,-1 2 0 0,-4 2 0 16,-2 4-1648-16,-3 1-320 16,-2-2-64-16,-2 3-15296 0</inkml:trace>
  <inkml:trace contextRef="#ctx0" brushRef="#br0" timeOffset="22495.8">2891 10496 15663 0,'-16'13'688'0,"7"-5"144"0,-1-1-656 0,1 2-176 0,2-3 0 0,2 0 0 16,5-6 2272-16,0 0 416 0,0 0 96 0,0 0 16 15,-4 11-1312-15,4-11-256 0,0 0-48 0,10-3-16 16,3-3-288-16,3-1-64 0,3 0-16 0,2-2 0 0,0 1-320 16,5 2-64-16,3 5-16 0,0-4 0 15,0-3-80-15,1 0-32 0,-4 6 0 0,1 0 0 0,-3 1-144 0,-1 1-16 16,-5 1-128-16,-4 2 192 0,-2 2-192 0,-1 1-128 15,-5 0 128-15,-2 4-208 16,-4-1-1968-16,-3 5-384 0,-2 1-64 0,-5 4-6240 16,-5 0-1248-16</inkml:trace>
  <inkml:trace contextRef="#ctx0" brushRef="#br0" timeOffset="22691.32">2846 10849 10127 0,'-15'13'896'0,"5"-3"-704"0,-4-1-192 0,3 0 0 0,5-3 3088 0,1 2 592 15,5-8 112-15,0 0 32 0,1 11-1456 0,4-4-272 16,-5-7-64-16,14 6-16 0,2-2-576 0,3-3-112 15,2-1-32-15,6-1 0 0,0 0-368 0,4-1-80 16,5 1-16-16,3-1 0 0,0-4-192 0,0 1-64 16,0 2 0-16,0-1 0 0,-4-1-304 0,-1 1-64 15,-2 0-16-15,-3 3 0 16,-3 1-1216-16,-5 1-256 0,-1-1-64 0</inkml:trace>
  <inkml:trace contextRef="#ctx0" brushRef="#br0" timeOffset="25873.89">4751 9703 5519 0,'0'0'496'0,"0"0"-496"0,0 0 0 0,-7 2 0 15,7-2 1584-15,-9 4 208 0,9-4 64 0,-9 3 0 16,0-2-320-16,9-1-64 0,0 0-16 0,0 0 0 15,0 0-112-15,-9-1 0 0,9 1-16 0,0 0 0 0,0 0 80 0,0 0 32 16,4-14 0-16,5 1 0 0,4 2-512 0,1-2-96 16,3-2-32-16,1 2 0 0,0 1-336 0,4-2-64 15,2 0-16-15,-1 4 0 0,-4-1-96 0,2 6-32 16,0 0 0-16,-1 3 0 16,-1 2-256-16,-2 5 160 0,-6 2-160 0,1-1 128 0,-4 4-128 0,-1 3 0 15,-5 1 0-15,-2 1 0 0,-1-1 0 16,-3 3 0-16,-2 1 0 0,-4-1 0 0,-2-1 128 0,1-4-128 15,-2 2 0-15,2 2 128 0,0-4-128 0,1-3 160 16,1 3-160-16,4-6 160 0,5-6-160 0,0 0 0 16,0 0 0-16,0 0 0 0,3 10 0 0,-3-10 0 15,11 5 0-15,3 0 0 0,2 3 0 0,3-3 208 16,1 3-16-16,2-2-16 0,0 0-176 0,3 5 0 16,-1-3 0-16,-1 5 0 0,-3 1 0 0,-2-1 0 15,-4 0 0-15,-2 1 0 0,-4 1 0 0,-3 0 0 16,-1-4 128-16,-3 5-128 0,-5 0 512 0,-4 2 80 15,-5 0 16-15,-2-2 0 0,-3 0 64 0,-4-2 16 16,-3 1 0-16,-2 3 0 0,-2-4-208 0,-2 0-32 16,1-2-16-16,2-4 0 0,1 0-176 0,2-5-48 15,-2-3 0-15,3 0 0 0,4-5-80 0,2-2-128 16,2 2 176-16,4-4-176 0,0 1 0 0,6 3-304 0,6 5 48 0,0 0 0 31,-1-13-1776-31,1 13-336 0,6-7-80 0,4 0-13040 0</inkml:trace>
  <inkml:trace contextRef="#ctx0" brushRef="#br0" timeOffset="26671.42">4282 11069 10127 0,'-12'12'896'0,"7"-4"-704"16,-2-1-192-16,7-7 0 0,-5 4 1920 0,5-4 336 16,-5 10 80-16,5-10 16 0,0 0-688 0,0 0-128 15,1-7-16-15,2-4-16 0,-1-4 48 0,6-4 16 16,4-5 0-16,4-6 0 0,3 0-640 0,3-1-128 15,-1-3-32-15,3-2 0 0,1-2-144 0,3 3-48 0,0 0 0 0,0 2 0 16,-3 3-208-16,2 7-48 0,-3 1-16 0,0 7 0 16,0 2-176-16,-1 8-128 0,-1 1 192 0,-2 6-192 15,-2 3 128-15,0 9-128 0,-1 6 0 16,-3 6 0-16,-1 5 0 0,0 6 0 0,-1 3 0 16,0 4 0-16,-2 1 0 0,-2 3 0 15,-1 3 0-15,0 1 0 0,-2 2 0 0,-1 0 0 0,1-5 0 16,-2-5 0-16,5-4 128 0,0-7-128 0,-1-5 0 0,1-6 0 15,1-4 128-15,0-3-128 0,5-2 0 0,-2-3 0 16,4-5 448-16,1-3 0 0,3-3-16 0,0-4 0 16,0-1-64-16,2-6-16 0,-1 0 0 0,0-5 0 15,3-2-96-15,-1-3 0 0,-3 1-16 0,-2-1 0 0,0-2-80 16,-2 4-16-16,1 1 0 0,-1 0 0 0,1-3 48 0,-1-2 0 16,0-3 0-16,-2 2 0 0,1-3-16 15,-1-3 0-15,1-2 0 0,0-2 0 0,2-5-48 16,-2 0 0-16,0-5 0 0,1-5 0 0,-7-7-128 15,-2-5 0-15,2-2 144 0,-1-3-144 0,-1-3 128 16,1-4-128-16,-2-4 128 0,1-4-128 0,0-5 0 0,2 1 0 16,1 9 0-16,2 3 0 0,-1 4 0 0,1 4 0 15,-1 5 0-15,1 1 0 0,-1 6 0 0,-1 3-160 16,-1 6 160-16,-1 5-160 0,-2-1 160 0,2 4 0 16,-2 3-144-16,0 1 144 0,1 1 0 0,-1 0-176 15,2 2 176-15,-2 2-128 0,3-1 128 0,0 6 0 16,-2-1 0-16,4 3-128 0,-1 1 128 0,1 1-208 15,-2 0 80-15,4 2 128 0,-2 1-240 0,1 0 80 16,2 0 16-16,-2 4 0 0,2 1 16 0,-1 2 0 16,1-2 0-16,0 3 0 0,3 0 128 0,0 5-128 15,1-2 128-15,1-1-128 0,2 3 128 0,2 0 0 16,1 2-144-16,1 2 144 0,3 2 0 0,3 2-176 0,0 1 176 16,4-2-128-16,3 1 128 0,4 0 0 0,2-5-144 15,1 0 144-15,-2 0 0 0,0 0-144 0,4 0 144 16,3 0 0-16,-1 0 0 0,5 1-128 0,0 2 128 15,1-1 0-15,1-2 0 0,0 0 0 0,-1 0 0 0,-2 3 0 16,-1 0 0-16,0-1 0 0,0 2 0 0,0 1 0 16,2 0 0-16,-1 3-128 0,-3-2 128 0,-3-2-160 31,-5 0-400-31,-3 1-80 0,-3 0 0 0,-3 0-16 0,-1 5-2224 16,-6-2-448-16,-3 2-96 0,-4-1-9472 0</inkml:trace>
  <inkml:trace contextRef="#ctx0" brushRef="#br0" timeOffset="27631.66">6919 9691 13407 0,'0'0'592'0,"2"-11"128"0,0 1-576 0,-2 1-144 0,-2-1 0 0,1 1 0 0,-2-3 1168 0,0 5 208 15,-2-4 32-15,1 4 16 0,-4-3-272 0,-2 3-64 16,-4 0-16-16,-4 2 0 0,0 1-240 0,-1 1-64 15,-4 2 0-15,-3 4 0 0,-6-1-112 16,-1 3-16-16,-3 5-16 0,1 3 0 0,-1 2-272 0,2 3-48 16,-1 4-16-16,4-1 0 0,0 0-160 0,3 2-128 15,0 1 192-15,3 0-192 0,-1-1 0 0,4 1 0 16,6-3 0-16,4 1 0 0,1 3 0 0,6 0 0 16,5-5 0-16,5-1 0 0,6 1 256 0,4 1 0 15,4-1 0-15,4 2 0 0,3-3 80 0,2 1 16 16,3 2 0-16,2 1 0 0,3 1-96 0,0-1-32 15,3-2 0-15,-1 3 0 0,0 2-224 0,-3 0 0 16,0 2 128-16,-2 3-128 0,-1-3 0 0,-3 4 0 16,-5 5 0-16,-1-1 0 0,-2 1 0 0,-1 1 0 15,-5 4 0-15,-2 2 0 0,-2 1 128 0,0-3-128 16,-2-1 0-16,-5-3 144 0,-1-1 16 0,-2-1 0 16,-1-3 0-16,-1-2 0 0,-3 2 160 0,1 0 16 15,-4-1 16-15,2-1 0 0,-1-2-32 0,-2-2-16 0,-1 2 0 0,-1-1 0 16,-2-3-80-16,1-1-16 0,-2-1 0 0,-2-1 0 15,-2-3-64-15,-1 0-16 0,-2-2 0 0,-2-1 0 16,0-4 16-16,4-4 0 0,-4-2 0 0,-10 1 0 16,3-4 16-16,4-5 0 0,-5-4 0 0,4-3 0 15,0-4-32-15,2-3 0 16,1-3 0-16,0-4 0 0,-1-8 64 0,5 2 0 0,5-3 0 0,3-1 0 16,1 2-48-16,7 9 0 0,-1-1 0 0,4-14 0 15,4 3-144-15,4 1 0 0,2 0 0 0,3 1 128 16,2-1-128-16,4 4 0 0,1-3 0 0,3-4 0 15,3-2 0-15,2 0 0 0,2 1 0 0,1-3 0 16,2 0 0-16,0 0 0 0,0-7 0 0,0 2 0 0,0-1 0 0,-1 1 0 16,-3-6 0-16,-1-4 0 0,-2-5 0 0,0-1 0 15,-1 4 0-15,-4-3 0 0,-2 3 0 0,-3 2 128 16,-1 2-128-16,-4 1 192 0,-2 0 128 0,-3 6 16 16,-2 2 16-16,-3 8 0 0,-2 7-32 0,-3 3-16 15,-2 6 0-15,-5 4 0 0,-5 2-112 0,-4 5 0 16,-6 2-16-16,-4 7 0 0,-5 5-176 0,-4 2 0 15,-4 4 0-15,-4 3 0 16,-4 0-1600-16,1 6-192 0,2 2-32 0</inkml:trace>
  <inkml:trace contextRef="#ctx0" brushRef="#br0" timeOffset="28344.65">8527 10148 14223 0,'0'0'624'0,"-10"5"144"0,-1 1-624 0,1-3-144 0,1-1 0 0,9-2 0 0,0 0 1664 0,-7 4 288 16,7-4 64-16,0 0 16 0,0 0-176 0,0 0-48 16,0 0 0-16,10-3 0 0,0 0-512 0,8-1-96 15,2-3-32-15,4 1 0 0,3 1-480 0,3-4-112 16,5 1 0-16,4-3-16 0,4 2-416 0,2-2-144 16,2 3 0-16,-3-3 144 0,-2-1-144 0,-3 3 0 15,-5 0 144-15,8 2-144 16,-10-1-800-16,-8 7-224 0,-8 0-64 0,-4 3 0 15,-6 7-256-15,-5 2-64 0,-4 2-16 0,-8 2-10800 0</inkml:trace>
  <inkml:trace contextRef="#ctx0" brushRef="#br0" timeOffset="28563.43">8606 10371 23039 0,'0'0'2048'0,"-3"5"-1648"16,3-5-400-16,0 0 0 0,0 0 1088 0,6 2 128 15,3 1 16-15,3-1 16 0,3-4-128 0,3 1-32 0,5-1 0 0,7-1 0 16,3 1-368-16,4-6-80 0,8 2 0 0,-1-5-16 15,2 3-272-15,1-5-48 0,0 4-16 0,18-5 0 16,-11 0-2032-16,-3 5-416 0</inkml:trace>
  <inkml:trace contextRef="#ctx0" brushRef="#br0" timeOffset="29342.97">11811 9183 10127 0,'-16'-13'448'0,"7"7"96"0,-3-2-544 0,-2-3 0 16,-1-1 0-16,-1 2 0 0,-3-3 1984 0,0 2 272 15,-2 1 64-15,-3 3 16 0,-4 0-1056 0,-2 3-192 16,-3 0-64-16,-3 2 0 0,-3 2-480 0,-3 2-96 15,-2 3-32-15,1 7 0 0,-1 0-160 0,-2 5-16 16,0 2-16-16,0 4 0 0,-1 0-48 0,2 1-16 0,0 3 0 0,4-2 0 16,6 3 32-16,3-1 0 0,5 2 0 0,6-2 0 15,4 1-64-15,6 0-128 0,3 0 192 0,7 2-64 16,6-6 192-16,6 5 48 0,6-2 0 0,6 2 0 16,5-2 128-16,5 1 16 0,5-1 16 0,3 1 0 15,-2-3-176-15,6 2-32 0,-1-6-16 0,2 6 0 0,-2-2-144 16,2 6-32-16,-3-3 0 0,-1 2 0 15,-4 4-128-15,-2-1 0 0,-3 1 0 0,-4 1 0 0,-3 2 0 16,-3 1 0-16,-2 2 0 0,-4-1 0 0,-3 1 192 0,-3 0-64 16,-3-2 0-16,-3 1 0 0,-4 0 160 0,-1 0 32 15,-1 3 0-15,-4-2 0 0,-3-3-64 0,-2 1-16 16,-4 0 0-16,-3 4 0 0,-2-3-48 0,-2-1-16 16,-2-2 0-16,-3 1 0 0,-2-3-48 0,-1-2 0 15,0-5 0-15,-3 1 0 0,3-2 0 0,-2 0 0 16,1-5 0-16,-1-2 0 0,1-2 16 0,-1-3 0 15,0-5 0-15,-2 1 0 0,-2-6 32 0,0-6 0 16,-1-4 0-16,0-3 0 0,1-3-48 0,2-6 0 16,4-5 0-16,2-3 0 0,4-3 160 0,5-1 32 15,3-5 0-15,2 1 0 0,7 0-112 0,5-2-16 16,3 1 0-16,6 0 0 0,3 0-192 0,7-1 0 16,6 2 0-16,5-1 0 0,5 0 0 0,1-1-160 15,3 1 160-15,2-1-128 0,-1 0 128 0,3 0 0 16,0 0 0-16,1-1-128 0,-3-4 128 0,0 3 0 15,1 3 0-15,0-1 0 0,-2-1 0 0,0 0 0 0,0 1 0 0,-3-3 0 16,-1 1 0-16,-2-1 128 0,-3-2-128 0,-2 3 128 16,-4-1-128-16,-5 1 0 0,-2-3 128 0,-6-1-128 15,-4 1 128-15,-3 4-128 0,-4 6 160 0,-4 3-160 16,-3-2 192-16,-1 6-64 0,-5 1-128 0,-1 4 192 16,-3 3-192-16,0 3 0 0,-3 0 0 0,-6 2 0 15,2 6-1472 1,2 4-320-16,3-2-80 0,4 2-13680 0</inkml:trace>
  <inkml:trace contextRef="#ctx0" brushRef="#br0" timeOffset="29716.27">12442 8329 11055 0,'0'-12'480'0,"0"12"112"0,2-7-464 0,0 2-128 15,-1 1 0-15,-1 4 0 0,0 0 2448 0,0 0 480 0,0 0 80 0,0 0 32 16,0 0-1440-16,0 0-304 15,0 0-48-15,-1 9-16 0,-2 3-272 0,-1 5-48 16,-2 1-16-16,2-1 0 0,-2 4-160 0,-2 3-32 16,3 0-16-16,-1 3 0 0,-1 2-240 0,1 5-32 0,-2 1-16 0,2-1 0 15,0-2-240-15,1 0-160 0,-1-2 192 0,4 1-192 16,-2-7 208-16,2 0-64 0,-1-1-16 0,2-3 0 16,-1-2-272-16,2 0-64 0,0-7-16 0,2 3 0 15,0-1-2624 1,-2-13-528-16</inkml:trace>
  <inkml:trace contextRef="#ctx0" brushRef="#br0" timeOffset="30002.47">13066 8156 19343 0,'0'0'1728'0,"0"0"-1392"16,0 0-336-16,0 0 0 0,0 0 832 0,8 4 112 16,-2 2 16-16,-2 5 0 0,-4 3 336 0,-3 3 80 15,-2 1 16-15,-3 3 0 0,-2 5-256 0,-4 3-48 16,-2 5-16-16,-3 3 0 0,-3 3-48 0,-2 7-16 0,-1 3 0 0,-1 5 0 16,-1 4-304-16,-2 0-64 0,-1 6-16 0,-1 0 0 15,1 5-368-15,-1-3-64 16,2-1 0-16,1-5-16 0,1-5-176 0,3-5 0 15,1-5 0-15,3-8 0 0,2-2 0 0,3-3 0 0,1-9 0 0,5-1 0 32,3-4-1664-32,2-4-352 0,1-4-80 0,6-2-12752 0</inkml:trace>
  <inkml:trace contextRef="#ctx0" brushRef="#br0" timeOffset="30471.94">13087 9002 14735 0,'0'0'1312'0,"0"0"-1056"0,6-5-256 0,1-4 0 0,5 3 2480 0,0-3 432 16,1 2 96-16,0-1 0 0,1 0-2144 0,0 3-432 15,0-4-96-15,0 2-16 0,0 0 224 0,2-2 32 16,-1 3 16-16,-1 0 0 0,0 3-16 0,0 3-16 15,-1 3 0-15,-1 2 0 0,-4 0-208 0,-1 4-32 16,-3 0-16-16,-3 5 0 0,-1-2-96 0,-4 5-16 16,-4 1 0-16,-2-2 0 0,-1 1 16 0,-3-1 0 15,0-2 0-15,0 0 0 0,0-2 128 0,0-1 32 16,1-2 0-16,3 0 0 0,0-1-32 0,5-1 0 16,0-3 0-16,5-4 0 0,0 0-144 0,0 0-48 15,2 6 0-15,3 2 0 0,2-6 80 0,2 4 16 16,1 1 0-16,0-2 0 0,1 3-240 0,2 2 144 15,1-1-144-15,-1 1 128 0,-2 2-128 0,-1-2 0 0,1 2 0 16,-5 4 0-16,-1 0 0 0,-5 1 208 16,0-1-48-16,-6 0-16 0,-2 1 304 0,-2 1 48 15,-2 0 16-15,0 0 0 0,-4-2-96 0,-1 2-16 16,-2-3 0-16,-3-1 0 0,-2 0-80 0,1-4-32 0,-1 2 0 0,0-3 0 16,-1 0-144-16,1-3-16 0,1 2-128 15,2-5 192-15,-1-3-192 0,4 2 0 0,2 0-192 0,2-2 192 31,1-1-2560-31,3 0-384 0</inkml:trace>
  <inkml:trace contextRef="#ctx0" brushRef="#br0" timeOffset="40455.58">1865 16114 18431 0,'-18'-10'1632'0,"8"5"-1312"0,-2 2-320 0,1-2 0 16,-1-2 1104-16,1 0 160 0,0 1 16 0,-1 2 16 15,1 0-576-15,-2 2-112 0,-4-1-32 0,1 1 0 16,-2-1 192-16,0 3 48 0,1 3 0 0,-3 0 0 16,1 2-32-16,-3 4 0 0,-4 0 0 0,-1 4 0 15,1 1 48-15,-2 1 0 0,-1 3 0 0,2 6 0 16,1 0-176-16,2 7-16 0,3-3-16 0,0 5 0 15,4 4-304-15,0-2-64 0,3 1-16 0,4-1 0 16,2 2-80-16,3-1-16 0,3-2 0 0,3-2 0 16,4-2 0-16,4-4 0 0,2 2 0 0,3-7 0 0,3 0 16 0,2-1 0 15,1 2 0-15,4-4 0 0,4-4-160 16,3-2 192-16,-1 0-192 0,3-6 192 0,-2-3-192 0,-1-1 0 16,1-4-192-16,1-2 192 15,3-6-1408-15,-2 1-144 0,-3-7-48 0,-1-1-8896 16,-1-1-1776-16</inkml:trace>
  <inkml:trace contextRef="#ctx0" brushRef="#br0" timeOffset="40780.78">2324 16203 32303 0,'0'0'1424'0,"-8"5"304"0,2 8-1376 0,1-1-352 0,2 1 0 0,0 6 0 15,2 4 128-15,1 0-128 0,-2 1 160 0,2 0-160 16,0-2 304-16,0-2-48 0,-2 1 0 0,2-1 0 16,2 0 0-16,1-1-16 0,1-2 0 0,1-2 0 15,0-1 32-15,2-1 16 0,-1-6 0 0,2 4 0 16,1-5 112-16,0 0 32 0,-1-1 0 0,3-2 0 16,-11-3 0-16,12-4 0 0,1-2 0 0,-1-1 0 15,-1-1 0-15,0-1 0 0,2-4 0 0,0 1 0 16,0-4-128-16,-1-3-32 0,0-3 0 0,-2-1 0 15,-4-1-80-15,1-2 0 0,-2 1-16 0,-2-1 0 16,-3 0-176-16,0 2 192 0,-2 0-192 0,1 4 192 16,-1 2-432-16,1 3-80 0,-1 2 0 0,-1 1-16 15,0 2-2064-15,3 3-416 16,3-2-64-16,0 2-12352 0</inkml:trace>
  <inkml:trace contextRef="#ctx0" brushRef="#br0" timeOffset="41163.72">3156 15402 22111 0,'0'0'1968'0,"0"0"-1584"16,0 0-384-16,0 0 0 0,3 15 1104 0,-2 3 144 16,-2 0 32-16,-1 6 0 0,1 5-512 0,-5 3-80 15,-4 5-32-15,-2 2 0 0,-3 2-352 0,-2 5-80 16,-5-2-16-16,-1 5 0 0,-3 3 240 0,3-1 32 0,2-4 16 15,2 1 0-15,1-1 208 0,3-8 32 0,-1-3 16 0,5-9 0 16,1-3 32-16,3-5 16 0,4-5 0 0,1-3 0 16,2-11-240-16,0 0-48 0,0 0-16 0,16 0 0 15,-1-3-176-15,3-1-48 0,1-4 0 0,4 0 0 16,2 2-272-16,2 0 0 0,-1 4 0 0,4 1 0 16,-2 1 0-16,-3 4 0 0,-1 5 0 0,-3 1 0 15,-1 5 0-15,-2 3 0 0,-4 1 0 0,-3 5 0 16,-1-1 0-16,-5 1 0 0,-5 3 0 0,-3-2 0 15,-6 2 0-15,-2-4 0 0,-1 0 128 0,-5-1-128 16,-2-2 128-16,0-5-128 0,-1-2 192 0,-2-3-192 16,2-6 192-16,-2-4-64 0,3-1 0 0,1-5-128 0,1-4 0 15,1-1 0-15,4-6 0 0,4 0-144 16,3-4-1872-16,2-2-368 16,3-2-80-16,4-2-8064 0,2 3-1616 0</inkml:trace>
  <inkml:trace contextRef="#ctx0" brushRef="#br0" timeOffset="41328.15">3450 16077 14735 0,'0'0'1312'0,"6"8"-1056"0,-6-8-256 0,5 12 0 0,-1 5 3952 0,-1 1 720 15,-3 1 160-15,0 2 32 0,-3 5-2720 0,-1-2-544 16,-1 3-96-16,-2-1-32 0,-4 5-704 0,1-4-160 16,0 1-32-16,0-2 0 0,-2 1-448 0,2-4-128 15,3-4 0-15,-1-1 0 16,2-2-1952-16,-1-3-416 0,2-4-64 0,5-9-7824 0,0 0-1568 0</inkml:trace>
  <inkml:trace contextRef="#ctx0" brushRef="#br0" timeOffset="41577.53">3639 15832 22111 0,'-11'-3'1968'0,"1"2"-1584"0,1-2-384 0,1 1 0 16,4-4 2512-16,4 6 432 0,-6-3 64 0,-2 0 32 15,1 1-1616-15,-3-2-320 0,2-1-64 0,2 1-16 16,6 4-256-16,-7-4-48 0,7 4-16 0,-9-3 0 0,2-4-448 0,0 3-80 16,7 4-32-16,0 0 0 15,0 0-144-15,0 0-144 0,0 0 144 0,12-3-208 16,0 1-2224-16,5 1-448 0,2 0-96 0</inkml:trace>
  <inkml:trace contextRef="#ctx0" brushRef="#br0" timeOffset="41884.04">4315 16031 32255 0,'0'0'1424'0,"0"0"304"0,-6-2-1392 0,6 2-336 16,0 0 0-16,0 0 0 0,-9 1 1568 0,2 3 240 0,-2 2 48 0,-1 1 16 16,-2 3-1424-16,-6 0-304 0,-3 3-144 0,-3 4 160 15,-4 0-160-15,-3 2 0 0,-1 1 0 0,2 2 0 16,1-2 0-16,4 3 0 0,3-1 0 0,4-2 0 16,2 2 0-16,6-2 0 0,3 3 0 0,3-4 0 15,3 0 128-15,3-1 64 0,4-2 0 0,5 0 0 16,0-5 64-16,3 2 32 0,3 0 0 0,2-3 0 15,2 1-128-15,2-3-32 0,1-1 0 0,0-3 0 16,1-2-128-16,-1-1-224 0,2-1 48 0,-3-1 16 16,1-1-2160-1,1-3-432-15,-1-5-96 0</inkml:trace>
  <inkml:trace contextRef="#ctx0" brushRef="#br0" timeOffset="42485.9">6605 15726 26719 0,'0'0'2368'0,"0"0"-1888"0,0 0-480 0,0 0 0 16,-4 13 896-16,0 1 64 0,0 3 32 0,2 5 0 15,-2 9-288-15,3 2-48 0,-3 6-16 0,-1 2 0 16,-3 1-112-16,2 4-16 0,-2 3-16 0,1 1 0 15,-2 1-48-15,-2 2 0 0,0 2 0 0,-5 1 0 16,-2-3-144-16,0-2-48 0,-1-3 0 0,1-6 0 16,2-1-112-16,-1-9-16 0,2-4-128 0,2-9 192 15,0-4 448-15,2-7 96 0,-1-5 16 0,4-5 0 16,-1-5 64-16,1-8 16 0,2-5 0 0,-2-3 0 16,2-6-448-16,2-2-64 0,1-4-32 0,3-3 0 15,3-3-288-15,2-1 0 0,1-3 0 0,5 2 0 0,0-5 0 16,4 6 0-16,2 1 0 0,3 6 0 15,3 4-176-15,2 3 176 0,6 7-192 0,-3 3 192 0,5 5 0 0,2 7-128 16,2 2 128-16,1 5 0 0,-1 3 0 0,-2 4 0 16,-5 4 0-16,-2 5 144 0,-2 1-144 0,-6 2 0 15,-5 2-192-15,-5 2 192 0,-3-1-160 16,-9 1 160-16,-7 5 0 0,-6-2-144 0,-8-1 144 0,-3 0 0 16,-7-2 0-16,-2-5-128 0,-2 0 128 0,1-4 192 15,-1-4-32-15,-1-1-16 0,3-5-144 0,1-3-272 16,3-4 64-16,7-3 16 15,0-7-1296-15,8 0-256 0,4-2-48 0,6-4-16 16,5-1-1968-16,4 1-384 0</inkml:trace>
  <inkml:trace contextRef="#ctx0" brushRef="#br0" timeOffset="42801.63">6986 15973 29999 0,'0'0'1328'0,"12"-1"272"0,-4 2-1280 0,0 4-320 0,-2 3 0 0,0 1 0 16,-3 3 1344-16,-1 6 192 0,-2 1 32 0,-2 5 16 15,-1 5-720-15,-4-2-144 0,-2 1-16 0,-1 4-16 16,-4 1-272-16,4-3-48 0,2 2-16 0,4 0 0 16,2-5-80-16,4-2-16 0,4-5 0 0,2 2 0 15,4-5 0-15,2-3 0 0,1-7 0 0,3 2 0 16,2-6 176-16,2-3 16 0,1-3 16 0,1-6 0 16,0-1 128-16,1-5 32 0,1-4 0 0,-2-2 0 15,-2-1-224-15,-5-1-32 0,-1 1-16 0,-5-6 0 16,-3 3-96-16,-6-2-32 0,-3 2 0 0,-5-1 0 15,-4-3-32-15,-6 0-16 0,-5 2 0 0,-1 0 0 0,-1 6-176 16,0 2 0-16,0 2-192 0,2 3 192 16,0 3-544-16,4-1 16 15,0 5 0-15,3-1 0 0,4 4-1680 0,2 2-336 0,8 2-64 0,0 0-15056 16</inkml:trace>
  <inkml:trace contextRef="#ctx0" brushRef="#br0" timeOffset="43027.14">7834 15152 30575 0,'0'0'1344'0,"0"0"304"0,0 0-1328 0,0 0-320 16,0 0 0-16,10 15 0 0,-5 5 816 0,-5 8 80 0,-4 2 32 0,-3 4 0 16,-2 7-432-16,-1 4-96 0,-3 7-16 0,-4 3 0 15,-2 6 16-15,-2 3 0 16,2 3 0-16,0 3 0 0,0 2 112 0,0 3 0 0,-2-1 16 0,2 0 0 15,1 0-528-15,1-5 0 0,0-1 0 0,2-11 0 16,3-5 0-16,1-9-304 0,4-4 48 0,1-13 0 31,2-4-256-31,4-6-64 0,3-3 0 0,-3-13 0 16,10 0-2304-16,3-5-480 0</inkml:trace>
  <inkml:trace contextRef="#ctx0" brushRef="#br0" timeOffset="43228.57">8070 16007 25791 0,'-5'12'1152'0,"3"-3"224"0,0 6-1104 15,2 1-272-15,3 2 0 0,1 2 0 0,1 2 2496 0,-1 1 448 16,1-1 96-16,1-1 16 0,2 2-2096 0,1-1-400 16,1-1-96-16,3 0-16 0,-1-2-576 0,2 1-128 15,-1-2-32-15,0 0 0 16,-1-2-1568-16,1-2-304 0,1-2-64 0,-1 0-16 15,2-4-864-15,0-2-176 0</inkml:trace>
  <inkml:trace contextRef="#ctx0" brushRef="#br0" timeOffset="43436.63">8536 15926 30399 0,'-5'10'2704'0,"-2"5"-2160"0,1 3-544 0,1 2 0 15,-3 6 1232-15,0 6 144 0,0 5 32 0,-3 7 0 16,1-1-560-16,-2 6-96 0,-4-2-32 0,0 7 0 16,-5 3 16-16,1 1 0 0,-3-2 0 0,0 5 0 15,-1 3-224-15,-1 0-64 0,-5-4 0 0,3-1 0 16,-3 1-448-16,4-6 128 0,-2-7-128 0,1 1 0 16,-1-7-1216-16,3-2-304 15,0-3-48-15,5-6-10032 0,4-6-2016 0</inkml:trace>
  <inkml:trace contextRef="#ctx0" brushRef="#br0" timeOffset="44079.08">9724 15988 16575 0,'-13'1'736'0,"13"-1"160"0,0 0-720 0,0 0-176 16,0 0 0-16,12-5 0 0,3-1 3248 0,11 0 608 16,7 1 128-16,7-4 32 0,9 1-2816 0,4-3-560 15,5 2-128-15,5-3 0 0,3-2-256 0,6 2-64 16,7-1 0-16,2-1 0 0,2 2-192 0,-4 5 128 16,-5-1-128-16,-8 3 0 0,-4 3 0 0,0 0-160 0,2 1 0 15,-7 1 0 1,-7 1-1648-16,-10 3-336 0,-8 1-64 0,-8 2-10288 0</inkml:trace>
  <inkml:trace contextRef="#ctx0" brushRef="#br0" timeOffset="44289.07">10086 16242 29487 0,'-33'14'2624'0,"16"-6"-2112"0,0 2-512 0,7-3 0 15,10-7 832-15,0 0 48 0,0 0 16 0,18 10 0 16,2-4-704-16,8-1-192 0,4 0 0 0,6-4 128 15,8-1 0-15,7 0 16 0,7-1 0 0,6-4 0 16,4 0 160-16,-2 0 16 0,0-3 16 0,-2 3 0 0,-1 1-128 16,1 2-16-16,-1-4-16 0,-3 3 0 15,-4 2-1104-15,-6-1-224 0,-7-3-32 0,-6-4-16 16,-3 4-2160-16,-7-1-432 0</inkml:trace>
  <inkml:trace contextRef="#ctx0" brushRef="#br0" timeOffset="44617.97">10547 15480 28559 0,'-2'-9'2544'0,"7"5"-2032"0,4-4-512 0,8 1 0 15,7-3 832-15,9 3 64 0,9 2 0 0,10 0 16 16,9 4-688-16,10 1-224 0,9 2 128 0,-1 5-128 15,-3-3 128-15,2 8-128 0,1 3 144 0,1 6-144 16,0 3 160-16,-6 6-160 0,-8 5 160 0,-8 4-160 16,-7 3 144-16,-6 6-144 0,-9 5 128 0,-8 1-128 15,-6 3 192-15,-13 1-64 0,-7 0 0 0,-8 1 0 16,-8-5 288-16,-8 1 48 0,-7-2 16 0,-8 2 0 16,-6 0 528-16,-9-3 96 0,-10-4 32 0,-4-4 0 15,-2 1-512-15,1-4-112 0,0-3 0 0,2 0-16 16,2-3-496-16,2-3 128 0,0-6-128 0,8-9 0 15,11-4-1408 1,9-8-336-16,10-5-64 0</inkml:trace>
  <inkml:trace contextRef="#ctx0" brushRef="#br0" timeOffset="45353.97">13437 15372 28047 0,'-19'-4'1232'0,"10"0"272"0,9 4-1200 0,-4-14-304 0,4-1 0 0,7-2 0 16,4 0 384-16,7 0 0 0,7 3 16 0,8-4 0 16,9-5-160-16,7 2-48 0,1-2 0 0,5 3 0 0,2 0-64 0,3 5 0 15,1 1-128-15,6 10 192 0,6 6-192 0,-1 1 0 16,-3 9 128-16,-8 2-128 0,-6 1 0 0,-7 11 0 15,-7 2 0-15,-8 6 0 0,-8 4 0 0,-7 5 128 16,-9 0-128-16,-9 4 0 0,-7 3 0 0,-8-3 0 16,-8 0-144-16,-3 0 144 0,-7-4 0 0,-6-1 0 15,-4-1 0-15,-9-8 0 0,-6-4 400 0,3 0 32 16,4-4 0-16,5-4 0 0,6-2 224 0,4-2 48 16,6-3 16-16,5-1 0 0,3-3-400 0,5-1-96 15,7-4-16-15,10-5 0 0,0 0-208 0,0 0 0 0,4 10 0 16,7-1 0-16,7 2 0 0,6 3 0 0,7-1 0 15,5 5 0-15,8 2 0 0,3 5 0 0,2-3 0 0,0 5 0 16,-2-2 0-16,-4 4 0 0,-6-2 0 0,-6 4 0 16,-5-1 0-16,-5 2 128 0,-3 3-128 0,-6-3 0 15,-8-1 368-15,-8-3-32 0,-3 1 0 0,-5 3 0 16,-5-4 448-16,-4 1 96 0,-7 3 16 0,-7-3 0 16,-7 1-224-16,-3-2-32 0,-8-6-16 0,1-2 0 15,-1 3-320-15,0-5-64 0,-2-3-16 0,3-1 0 16,3-9-224-16,1-2 0 0,1-4-192 0,3-6 192 15,-2-3-2048 1,8-3-320-16,3-3-48 0,9-3-14224 0</inkml:trace>
  <inkml:trace contextRef="#ctx0" brushRef="#br0" timeOffset="45940.42">16541 16050 29487 0,'-20'-5'2624'0,"-2"0"-2112"0,-2-4-512 0,0 3 0 16,-2 2 1232-16,1-1 144 0,-3 1 32 0,-2 4 0 16,-5 2-752-16,-2 3-144 0,-3 0-16 0,0 0-16 15,1 1-288-15,2 3-48 0,1 4-16 0,6-3 0 16,2 1-128-16,6-3 0 0,5 3 0 0,6 1 0 15,6-2 128-15,5 2-128 0,0-12 0 0,12 15 128 16,2 3-128-16,4 1 0 0,7-2 0 0,3 4 128 16,4-1-128-16,2 3 0 0,3 0 144 0,-2 1-144 0,-1-2 0 15,-4 1 128-15,-3 3-128 0,-6 0 0 0,-3 3 0 0,-4-5 0 16,-6 0 0-16,-6-1 0 0,-4-3 320 0,-6 2-16 16,-6 2 0-16,-9-2 0 0,-7-3 352 0,-11 0 80 15,-6 0 16-15,-6-3 0 0,-7-2-224 0,-1-1-32 16,-4 1-16-16,-4-2 0 0,-2-6-304 0,-1-4-176 15,-1-4 192-15,7-1-192 16,1 1-768-16,9-4-272 0,7-6-48 0,8 2-16 16,8 1-1840-16,9-4-384 0</inkml:trace>
  <inkml:trace contextRef="#ctx0" brushRef="#br0" timeOffset="46803.35">17439 16115 13823 0,'0'0'1216'0,"-9"0"-960"0,0 2-256 0,9-2 0 16,-12 7 4896-16,2 5 928 0,1 2 192 0,-1 0 48 16,-3 3-4912-16,2 2-960 0,-1 3-192 0,-1-2 0 15,-3 1 0-15,0-1 0 0,-1 4 0 0,2-2 0 16,-2 2 0-16,5 3 0 0,2-3 0 0,4 3 0 15,5-3 0-15,4-4 0 0,2-1-144 0,6 1 144 16,6 1 0-16,2 0 0 0,2-4 0 0,4-3 0 16,1-1 336-16,1 1-16 0,0-4-16 0,1-1 0 15,-2-3 80-15,4-2 32 0,-2-4 0 0,-2-1 0 0,0-1-128 16,-3-2-32-16,-4-1 0 0,-3-2 0 16,-1-1-64-16,-3 2-32 0,-6-6 0 0,-2 2 0 0,-4 0-160 0,-4-4 0 15,-3 0 0-15,-4-3 0 0,-4 0 0 0,-1-1 0 16,-2 0 0-16,-3 0 0 0,0 2 0 0,-1 1 0 15,3-3 0-15,3 5 0 0,2 0 0 0,2 4 0 16,3-2 0-16,6 1 0 0,0 0 0 0,4-2 0 16,4 3 0-16,3-6 0 0,2-3 0 0,8 0-192 15,2 1 32-15,4-5 16 0,3-2 144 0,4-2-192 16,3-3 192-16,5 0-192 0,5-4 192 0,4-1 0 16,3-5-144-16,1-4 144 0,-1-4 0 0,0-2 0 15,-2-5 0-15,-2 0 0 0,-4-11 0 0,-2 0 0 16,-3-6 0-16,0-5 0 0,-1-2 0 0,-1-1 128 0,-2-6-128 15,-1-1 0-15,-1-3 0 0,0 5 0 0,-6 6 0 0,0 10 0 16,-3 12-128-16,-2 14 128 16,-2 10-160-16,-2 9 160 0,-4 7-176 0,-3 8 176 0,-10 8-192 15,4 11 192-15,-4 7-256 0,-4 14 48 0,-4 6 16 0,-2 8 0 16,-4 6 192-16,3 4-176 0,-3 6 176 0,0 5-160 16,-2 2 160-16,-1 4 0 0,-3 0 0 0,1 2 0 15,-1 3 0-15,-2 1 0 0,1-2 0 0,2-6 0 16,1-5 0-16,5-7 0 0,4-4 0 0,7-5 0 15,3-8 0-15,5-5 256 0,1-6-48 0,3-7 0 16,3-5 208-16,4-5 32 0,5-1 16 0,2-10 0 16,0-3 112-16,3-2 32 0,2-4 0 0,3-5 0 15,1 0-352-15,1-2-64 0,1-2 0 0,0-2-16 0,2 1-176 16,1 2 0-16,2 4-192 0,-2-2 192 0,-1 7-192 16,2 4 192-16,-4 6-192 0,-4 3 192 0,-4 6-192 0,-3 3 192 15,-2 3-160-15,-3 4 160 0,-1 0 0 0,-4 0 0 16,-2 4-128-16,-3-3 128 0,-2 6 0 0,-4-4 0 15,-3-1 0-15,-1 0 0 0,0-1-160 0,0-6 160 16,1-5-160-16,1-5 160 0,-1-9 0 0,0 0 0 16,0 0 0-16,10-4 0 0,0-6 0 0,2-1 0 15,0-5 208-15,4 0-64 0,0-2-144 0,1 0 160 16,-1 3-160-16,3 1 160 0,0 3-160 0,3 0 0 16,2 8 0-16,0 1 0 0,2 2 0 0,-1 4 0 15,2 6 0-15,1 3 0 0,-3 5 224 0,1 7-32 16,-1 2-16-16,-1 3 0 0,-2 9 64 0,-1-1 16 0,0 1 0 15,0 1 0-15,0-4 80 0,4 0 32 0,0-7 0 16,5 0 0-16,1-4-16 0,8-1 0 0,3-1 0 0,5-7 0 16,5-6 16-16,2-3 0 0,1-7 0 15,5-5 0-15,2-3-368 0,4-2 0 0,4-4 0 0,6-3 128 32,-1-1-1072-32,2 1-208 0,-4-2-32 0,1 0-16 15,-2-4-1200-15,5 0-240 0</inkml:trace>
  <inkml:trace contextRef="#ctx0" brushRef="#br0" timeOffset="47989.98">14631 9804 23615 0,'0'0'1040'0,"0"0"224"0,0 0-1008 0,0 0-256 16,0 0 0-16,0 0 0 0,0 0 768 0,15 2 128 0,3 0 0 0,3-2 16 15,7-1-160-15,3 0-48 16,2-1 0-16,2-1 0 0,2-4-352 0,4 3-80 0,2 1-16 0,4 1 0 16,4 0-256-16,1 1 128 0,0-3-128 0,-2 0 0 15,-3 1 0-15,-4 1 0 0,-5 1-160 0,-2-1 160 31,-4 2-2368-31,-4 3-368 0,2-3-64 0,-12 4-16 0</inkml:trace>
  <inkml:trace contextRef="#ctx0" brushRef="#br0" timeOffset="48157.43">14526 10365 24879 0,'-12'8'2208'0,"12"-8"-1760"0,0 0-448 0,4 7 0 0,6 2 464 0,7-1 16 15,6 3 0-15,8-3 0 0,6 1 416 0,6-7 64 16,5-4 32-16,7 0 0 0,3 2-208 0,7 0-32 16,6-2-16-16,4 1 0 0,4-1-480 0,-5 2-80 15,0 0-32-15,-7-1 0 16,-1 0-1008-16,-2 3-208 0,-3 6-32 16</inkml:trace>
  <inkml:trace contextRef="#ctx0" brushRef="#br0" timeOffset="53801.21">19157 9844 15663 0,'0'0'1392'0,"-11"5"-1120"0,2 4-272 0,1-5 0 0,-2-1 1264 0,2 1 192 15,-2 0 32-15,1-1 16 0,9-3 384 0,-9-2 80 16,9 2 16-16,-5-5 0 0,0-4-384 0,3 0-64 15,0-2 0-15,4-2-16 0,0 2-944 0,5-3-176 16,0-1-32-16,3-1-16 0,2 5-176 0,-5 3-48 16,1 1 0-16,4-3 0 0,-2 2 0 0,1 2-128 15,-11 6 192-15,8-3-64 0,-8 3 0 0,0 0-128 16,6 9 192-16,-2 1-64 0,-4 4-128 0,-4 0 0 16,-2 1 144-16,-2 1-144 0,-3 1 144 0,-2 0-144 0,-4-1 192 15,1-2-192-15,-1 0 416 0,2-4-32 0,1-1 0 16,3-4 0-16,1-1 256 0,10-4 64 15,-9-1 0-15,9 1 0 0,-5-11 16 0,3-3 16 16,5-4 0-16,3 0 0 0,3-4-368 0,3 2-80 0,0 0-16 0,2 2 0 16,3 0-272-16,1 4 0 0,-2 0 0 0,-1 1 0 15,-1 5 0-15,-2-1-272 0,-1 4 48 16,-1 2 16 0,-10 3-2256-16,12 3-448 0,-12-3-96 0,9 6 0 0</inkml:trace>
  <inkml:trace contextRef="#ctx0" brushRef="#br0" timeOffset="54449.23">20834 8813 6447 0,'0'0'576'0,"0"-8"-576"16,0 8 0-16,0-7 0 0,0-2 1920 0,0 9 288 0,0-8 48 0,0 8 16 15,0 0-880-15,0 0-176 0,-2-7-48 0,2 7 0 16,0 0-304-16,0 0-64 0,0 0-16 0,0 0 0 15,0 0-96-15,0 0-32 0,0 0 0 0,-3 11 0 16,3-11 48-16,-3 14 16 0,2 0 0 0,0 8 0 16,1 0 32-16,0 3 0 0,0 1 0 0,2 1 0 15,2 6-64-15,-2 5-16 0,1 5 0 0,0 3 0 16,-1 6-128-16,-1 4-32 0,-1 4 0 0,0-2 0 0,0 3-192 0,-2 4-64 16,-2 1 0-16,-1 2 0 0,-1 2 16 0,2-2 0 15,-5-2 0-15,0-3 0 0,-1 0 144 0,0-1 32 16,-1 2 0-16,0-3 0 0,-3-1 16 0,3-3 16 15,-2-1 0-15,-1-3 0 0,-3-2-32 0,1-5 0 16,4-3 0-16,1-1 0 0,0 3 0 0,0-4-16 16,4 1 0-16,-3-1 0 0,2-5-144 0,3-2-32 15,1-2 0-15,3-3 0 0,-1-5-80 0,4-1-32 16,0-4 0-16,2-5 0 0,1-2-144 0,2-4 160 16,-7-8-160-16,11 0 160 0,0-3-160 0,2-4-144 15,1-4 144-15,1-2-208 16,1-3-1616-16,-1-7-320 0,-2-3-64 0</inkml:trace>
  <inkml:trace contextRef="#ctx0" brushRef="#br0" timeOffset="54987.12">21717 8110 8287 0,'0'0'736'0,"0"0"-592"0,0 0-144 0,0 0 0 0,0 0 1696 0,-1 12 304 16,0-2 64-16,-1 1 16 0,-1 3-320 0,0-2-64 15,0 2-16-15,1 1 0 0,-1 0-352 0,0 3-80 0,-3 1-16 0,1 1 0 16,2 3-400-16,-1 3-64 16,-1-4-32-16,1 3 0 0,1 1-272 0,1-4-48 15,-2-2-16-15,0 1 0 0,2-4-272 0,-1-1-128 0,2-2 128 0,0 0-128 16,-1-4 192-16,2-10-64 0,-1 11 0 0,1-3 0 15,0-8-352-15,0 0-80 0,0 0-16 0,0 0-8688 16,0 0-1744 0</inkml:trace>
  <inkml:trace contextRef="#ctx0" brushRef="#br0" timeOffset="55322.04">22360 7814 16575 0,'0'0'1472'0,"0"0"-1168"15,0 0-304-15,-2 11 0 0,-1 5 1008 0,-2 0 144 16,-2 2 16-16,-2 2 16 0,-2 7 336 0,0-3 64 15,-3 2 16-15,-1 4 0 0,0 7-576 0,-3 7-128 16,1-2 0-16,-1 7-16 0,-1-1-240 0,-1 7-64 16,1 3 0-16,-1-2 0 0,-1-1-272 0,1-5-64 15,1-8-16-15,2-1 0 0,3 0-80 0,3-4-16 16,0-7 0-16,4-3 0 0,1-3-128 0,3-6 0 16,2-4-160-16,4-2 160 15,2-4-1936-15,2 1-304 0,3-5-48 0</inkml:trace>
  <inkml:trace contextRef="#ctx0" brushRef="#br0" timeOffset="55788.92">22414 8538 18431 0,'0'0'816'16,"0"0"160"-16,-2-5-784 0,2-2-192 0,2-1 0 0,-1 3 0 0,-1-5 1392 0,3 3 224 15,-1-1 48-15,2 1 16 0,2 2-544 0,2-4-112 16,2 3-32-16,3-2 0 0,2 2-368 0,2 2-80 16,-1-2-16-16,1 2 0 0,0 3 16 0,1 2 0 15,-1 3 0-15,-2 0 0 0,-1-2-320 0,-4 1-64 16,-1-1-16-16,-3 5 0 0,-3 1-144 0,-2 1 128 15,-2 3-128-15,-3 2 128 0,-4 0 128 0,2-2 0 16,-3 0 16-16,0 1 0 0,0-4 96 0,1 2 16 16,-1-3 0-16,1 2 0 0,2-6 80 0,6-4 32 15,-4 5 0-15,4-5 0 0,0 0-112 0,0 0-32 16,0 0 0-16,9 7 0 0,3-2-32 0,1 3 0 0,1 2 0 0,3 2 0 16,-1-1-144-16,2 3-48 0,0 1 0 0,-2 1 0 15,0 0 0-15,-2 1 0 16,-3 0 0-16,-2 1 0 0,-4 0 176 0,-2 1 16 0,-3-1 16 0,-6 1 0 15,-4 0 304-15,-1 1 48 0,-7-2 16 16,-4-1 0-16,-4-1-176 0,-5 1-16 0,-2-6-16 0,-5 1 0 16,-1-5-240-16,-17 2-64 0,7-6 0 0,7-1 0 15,2-4-640 1,7-1-128-16,5-1-16 0,5-2-12784 0,4 1-2544 0</inkml:trace>
  <inkml:trace contextRef="#ctx0" brushRef="#br0" timeOffset="59707.05">17356 9253 12831 0,'1'-19'576'0,"-1"12"112"0,0-3-560 0,-2 1-128 0,-3-5 0 0,1 2 0 15,-3 0 800-15,-3 3 128 0,-1-3 32 0,-3 4 0 0,-1-2-16 0,-2 3 0 16,-2-3 0-16,-1 5 0 0,-3 3-64 0,-3 2-16 16,0 0 0-16,-4 2 0 0,0 6-112 0,-2 3-32 15,-2 4 0-15,-2 3 0 0,1 0-272 0,-4 2-48 16,1 2-16-16,3 3 0 0,-1-2-96 0,7 1-32 15,1 2 0-15,4-6 0 0,3 1 0 0,6-2-16 16,4-2 0-16,4 0 0 0,6-1-80 0,5 0-16 16,5-2 0-16,5 0 0 0,7 5 128 0,4-1 32 15,5-1 0-15,3 1 0 0,5 2-48 0,2 2-16 16,0 1 0-16,5 4 0 0,-1-2-240 0,1 7 144 16,-3 2-144-16,-2 0 128 0,-4-2-128 0,-4 4 128 15,-3 3-128-15,-6 1 128 0,-3-1-128 0,-6 4 0 16,-7 2 144-16,-5-3-144 0,-4 1 304 0,-6-2-16 15,-5 1 0-15,-5-1 0 0,-3-2 288 0,-6-3 48 16,-2 0 16-16,-4-2 0 0,-4-4-32 0,-1-1 0 16,-1 0 0-16,-2-5 0 0,1 0-160 0,0-1-48 15,-2-4 0-15,1-5 0 0,2-2-208 0,2-3-64 0,0-7 0 16,5-4 0-16,2-6-128 0,3-2 160 16,4-7-160-16,5-4 160 0,7-3-160 0,3-3 0 0,6-5-160 0,6-2 160 15,4-2-176-15,6-1 176 0,5 0-192 0,4-1 192 16,4-2-192-16,4 2 192 0,4 1-192 0,6 0 192 15,-2-3-160-15,7 1 160 0,2 1-128 0,3 0 128 16,1 1 0-16,-1 0-128 0,-1 1 128 0,-2 1 0 16,-4-1 0-16,-2 2 0 0,-3 3 0 0,-8-2 0 15,-4 2 0-15,-7 3 0 0,-2 0 0 0,-5 4 0 16,-8-4 0-16,-2 3 176 0,-7 0-176 0,-3 2 192 16,-3 2-192-16,0-1 0 0,-5 0 0 0,-8-4 0 15,1 3-368-15,-1 5-96 0,4 1-32 16,0 3 0-16,1 4-2320 0,1 3-480 0,-2 3-96 0</inkml:trace>
  <inkml:trace contextRef="#ctx0" brushRef="#br0" timeOffset="60019.95">17881 8319 16575 0,'0'0'736'0,"0"0"160"0,-5-4-720 0,5 4-176 0,0 0 0 0,-7 2 0 16,2 2 1296-16,-1 2 240 15,0 6 32-15,-2 2 16 0,-1 1-544 0,0 0-96 16,-1 2-32-16,1 4 0 0,0 2-400 0,0-1-96 0,0 1-16 0,2 2 0 15,1-2-240-15,2 1-160 0,-1 0 192 0,2-2-192 0,2-4 192 16,0 0-64-16,1-1 0 0,1 0-128 16,1-3 0-16,2-3 0 0,0 1 0 0,2-3 0 15,2-2-1872-15,-8-7-432 16</inkml:trace>
  <inkml:trace contextRef="#ctx0" brushRef="#br0" timeOffset="60363.72">18258 8029 15663 0,'0'0'688'0,"0"0"144"0,0 0-656 0,0 0-176 15,3 7 0-15,-3 9 0 0,0 0 1024 0,-3 3 192 16,-3 2 16-16,-3 3 16 0,2 4-368 0,-4 5-80 15,-1 2-16-15,-4 3 0 0,-1 3 224 0,-4 5 32 16,0 1 16-16,-11 28 0 0,4-1-464 0,1-10-80 16,2-1-32-16,1-7 0 0,1-6-320 0,1-4-160 15,4 0 160-15,1-8-160 0,4-2 160 0,0-3-160 0,4-5 160 16,2-2-160 0,3-5-256-16,4-2-128 0,1-1-48 0,4-4-7920 15,2-7-1584-15</inkml:trace>
  <inkml:trace contextRef="#ctx0" brushRef="#br0" timeOffset="60750.82">18295 8682 10127 0,'12'-9'896'0,"-2"-1"-704"0,3 1-192 0,-1-2 0 15,1 0 880-15,2 4 144 0,-3 2 16 0,0-4 16 0,0 1 128 16,-3 1 32-16,1 3 0 0,-1 0 0 0,-9 4-224 0,0 0-32 16,10 0-16-16,-10 0 0 0,8 8-400 0,-3 2-80 15,-4 0-16-15,-1 3 0 0,-1 1 224 0,-3 0 32 16,0-4 16-16,-2 3 0 0,-3 1 96 0,0-3 16 16,0 0 0-16,1 2 0 0,2-4-224 0,1 2-32 15,5-11-16-15,-3 9 0 0,2 0-304 0,1-9-48 16,0 0-16-16,7 9 0 0,-1 0-32 0,2-1-16 15,-1 1 0-15,2-3 0 0,-1 3 0 0,1-3 0 16,1 1 0-16,0 0 0 0,-2-2-144 0,-2 2 160 0,-6-7-160 0,5 8 160 16,-1 1 144-16,-4-9 16 15,0 11 16-15,-3-1 0 0,3-10 112 0,-7 7 0 16,0 4 16-16,-2-5 0 0,-1 0 0 0,-3 3 0 0,-4-1 0 0,-5 2 0 16,-2-1-208-16,0 1-64 15,-2-4 0-15,1 4 0 0,-2-1-192 0,1 3 144 16,0-3-144-16,3 0 128 0,3-4-128 0,3 1 0 0,2-2 0 15,4 0 0 1,1-3-928-16,2 2-272 0,8-3-48 0,0 0-14592 0</inkml:trace>
  <inkml:trace contextRef="#ctx0" brushRef="#br0" timeOffset="61415">23137 9771 3679 0,'0'0'160'0,"0"0"32"0,-10 2-192 0,10-2 0 0,-9 1 0 0,9-1 0 0,0 0 3424 0,0 0 640 16,0 0 128-16,0 0 32 0,0 0-2176 0,0 0-416 15,0 0-96-15,0 0 0 0,9-9-256 0,5 0-64 16,4 4 0-16,3-5 0 0,5 1-432 0,2-4-80 16,3 4-32-16,5-2 0 0,3-1-256 0,0 4-48 15,-1 0-16-15,1 0 0 0,-1 2-352 0,-3 0-256 16,-8 2 32-16,-2 4-9264 16,-6 2-1856-16</inkml:trace>
  <inkml:trace contextRef="#ctx0" brushRef="#br0" timeOffset="61626.7">23154 10046 18431 0,'0'0'816'0,"0"0"160"0,0 0-784 0,0 0-192 0,0 0 0 0,15 5 0 15,0-6 3200-15,5-1 608 0,5-1 112 0,2-1 32 16,7-3-2464-16,4-3-480 0,4 1-112 0,5-1 0 16,5 4-336-16,-1-2-64 0,-3 2-16 0,-2 1 0 15,-6-3-1056 1,-2 4-192-16,-3 2-64 0,-1 1-15024 0</inkml:trace>
  <inkml:trace contextRef="#ctx0" brushRef="#br0" timeOffset="62672.7">25297 9170 6447 0,'0'0'576'0,"-8"3"-576"0,-3-2 0 0,2 0 0 16,0-2 1600-16,0 0 224 0,9 1 32 0,-10-4 16 16,2 0-464-16,8 4-112 0,-6-5-16 0,3-4 0 15,2 0 48-15,3-2 0 0,4 1 0 0,1-4 0 16,5 1-432-16,2-1-96 0,2 0-16 0,3-3 0 16,4 0-400-16,1-1-96 0,3-1-16 0,2 2 0 15,3 1-80-15,4 0 0 0,0 1-16 0,1 4 0 0,0 1 208 16,-3-1 64-16,-1 6 0 0,-2 4 0 0,-3 4-144 15,-3 3-32-15,0 3 0 0,-4 5 0 0,-2 2-272 16,-1 6 0-16,-1 2 0 0,-5 8 0 0,-4 5 0 0,-3 5 0 16,0 3 0-16,-8 6 0 0,-4 1 0 0,-3 2 0 15,-3 2 0-15,-1 1 0 0,-4 3 128 0,-3 2-128 16,-4-2 192-16,-1-3-192 0,-3-2 192 0,-5-2-64 16,-2-5 0-16,-4-2-128 0,-3-5 256 0,1-1-48 15,1-2-16-15,1-2 0 0,-1-2 192 0,0-2 48 16,1-1 0-16,0-3 0 0,2 0-112 0,-1-2 0 15,-1-4-16-15,3-3 0 0,3-5-96 0,5 1-16 16,3-2 0-16,6-2 0 0,4-4 96 0,3-2 16 16,5 0 0-16,8-5 0 0,0 0-32 0,0 0 0 15,0 0 0-15,0 0 0 0,17 4-80 0,3-1-32 16,7 4 0-16,3 2 0 0,8-2-160 0,3 4 0 16,2-3 144-16,2 3-144 0,-1-6 128 0,3 2-128 15,4 0 160-15,1-1-160 0,2-1 320 0,4 0-48 16,-1 0 0-16,-3 4 0 0,-8-1-32 0,-2-1-16 15,-6 0 0-15,-4-2 0 0,-3 2-224 0,-4-1 176 0,-2-1-176 16,-5-2 160-16,-4-3-160 0,-2 3 0 0,0 1 0 16,-2-3-176-1,-1-2-1872-15,-11 1-368 0,0 0-80 0</inkml:trace>
  <inkml:trace contextRef="#ctx0" brushRef="#br0" timeOffset="63218.61">26762 9769 10127 0,'-6'-3'448'0,"5"2"96"0,1 1-544 0,0 0 0 16,0 0 0-16,0 0 0 0,0 0 2528 0,0 0 400 0,0 0 80 0,0 0 0 16,-4 0-848-16,1-1-176 0,-1-1-48 0,2-1 0 15,-2 0-400-15,0 2-96 0,-1-2-16 0,3 2 0 16,-1-4-480-16,1-1-112 0,2 6 0 0,0-7-16 15,2 2-224-15,2-2-32 0,0-2-16 0,1-2 0 16,-1 3-288-16,2-4-48 0,2 7-16 0,-3-1 0 0,-5 6-192 0,0 0 176 16,0 0-176-16,0 0 160 0,0 0-160 0,0 0 0 15,7 14 0-15,-2 0 0 0,-5-14 0 0,-5 17 0 16,0-1 0-16,0-1 128 0,-1-2-128 0,-2-2 0 16,2-1 0-16,-4-2 0 0,2 0 0 0,-1-1 0 15,2-4 0-15,7-3 0 0,0 0 0 0,-9 1-224 16,2-2 48-16,3-3-11312 15,1-6-2272-15</inkml:trace>
  <inkml:trace contextRef="#ctx0" brushRef="#br0" timeOffset="63798.28">28299 8831 10127 0,'-2'-10'448'0,"2"10"96"0,0 0-544 16,1-12 0-16,0 3 0 0,-1 9 0 0,-2-11 2256 0,0 4 352 15,2 7 64-15,0 0 16 0,-2-10-1120 0,2 10-224 16,0 0-32-16,0 0-16 0,0 0-432 0,-7 8-96 16,0 1 0-16,0 6-16 0,1 5-144 0,0 8-32 15,-1 3 0-15,2 3 0 0,0 7 192 0,-1 2 16 16,3 8 16-16,-1 4 0 0,-1 4-32 0,-2 7-16 16,-2 2 0-16,-1 3 0 0,-6 1-224 0,4 3-32 15,-4 0-16-15,2 0 0 0,0-3-240 0,2-5-48 16,-1-3-16-16,3-9 0 0,1-6-176 0,0-3 192 0,1-3-192 15,2-4 192-15,1-7 32 0,1-2 16 16,3-4 0-16,0-6 0 0,-1-3-80 0,2-6-16 16,0-11 0-16,0 0 0 0,0 0-144 0,0 0 0 15,0 0-160-15,0 0 160 0,4-14-2256 0,0-4-368 16,1-1-64-16,-2-2 0 0</inkml:trace>
  <inkml:trace contextRef="#ctx0" brushRef="#br0" timeOffset="64247.99">29184 7933 16575 0,'0'0'736'0,"0"0"160"0,0 0-720 0,0 0-176 0,0 0 0 0,0 0 0 16,0 0 1168-16,2 12 208 16,-4-1 32-16,-1 1 16 0,1 3-240 0,-2 5-48 0,-3 6-16 0,0 0 0 15,-2 2-304-15,0 0-64 16,-4 4-16-16,4 2 0 0,-1 0-48 0,-1-1-16 0,-4-2 0 0,-1 5 0 16,4 0-288-16,-1-3-64 0,0-4-16 0,2-4 0 15,1 1-128-15,-1-5-32 0,3 0 0 0,0-2 0 16,2-4-144-16,2 0 160 0,0-1-160 0,3-4 160 15,1-10-1152-15,0 0-224 16,0 0-64-16,0 0-7632 0,9 4-1536 0</inkml:trace>
  <inkml:trace contextRef="#ctx0" brushRef="#br0" timeOffset="64563.86">30046 7632 21183 0,'0'0'1888'0,"0"0"-1504"16,0 0-384-16,0 0 0 0,0 0-224 0,-8 8-112 16,-1-2-32-16,-1 6 0 0,0 0 992 0,-4 4 192 15,-2 3 32-15,1 2 16 0,0 1-80 0,-2 2-16 16,1 8 0-16,-2 0 0 0,0-3-16 0,-5 4-16 0,-3 1 0 0,-1 3 0 15,-1 6-160-15,0 2-16 16,-1 2-16-16,1-4 0 0,0 0-304 0,3-2-64 16,0-3-16-16,4-1 0 0,0 0-160 0,4-2 128 0,0 0-128 15,6-5 128-15,-2-4-128 0,4-1-176 0,1-3 48 0,3-3 0 32,2-2-2176-32,1 0-416 0,4-6-96 0,1 0 0 0</inkml:trace>
  <inkml:trace contextRef="#ctx0" brushRef="#br0" timeOffset="65048.42">29880 8352 14735 0,'-3'-13'640'0,"3"7"160"0,2-3-640 0,3 2-160 16,1-3 0-16,2 5 0 0,1 0 1520 0,1-3 272 16,4 4 48-16,1 1 16 0,2-5-672 0,2 0-128 15,0 5-32-15,-4-1 0 0,3 3-32 0,4-1-16 16,2 1 0-16,-1 2 0 0,1 4-144 0,-1 0-48 16,1 1 0-16,-2 5 0 0,-5 0-400 0,0 5-96 15,-4 1-16-15,-3 3 0 0,-4-3-144 0,-3 5-128 16,-5 0 144-16,-3 5-144 0,-1 1 192 0,-4-6-64 15,1-4-128-15,0-4 192 0,1 1 0 0,-2-2-16 16,3 0 0-16,-4-1 0 0,5 1 96 0,1-3 32 16,2 3 0-16,0-6 0 0,3 4-48 0,3-4 0 15,1 3 0-15,3-1 0 0,0 1 16 0,3 3 0 0,2-1 0 16,-2 0 0-16,3 4 32 0,-1-1 0 16,1 0 0-16,-3-1 0 0,-1 0 16 0,-2 3 0 0,-1-2 0 0,-2 5 0 15,-7-2 128-15,-2 0 16 0,-5-2 16 0,-4-2 0 16,-3-4 64-16,-2 3 16 0,-2-1 0 15,-3-5 0-15,-8 3-224 0,3-3-32 0,-1-1-16 16,1 3 0-16,-1 0-288 0,0 1 0 0,1-2 0 0,0 1 0 31,-2-6-1584-31,2 4-416 0,0 0-96 0,0-2-16 0</inkml:trace>
  <inkml:trace contextRef="#ctx0" brushRef="#br0" timeOffset="68183.42">22327 12812 10127 0,'0'0'896'0,"-4"7"-704"0,-1-2-192 0,2 2 0 15,3-7 2064-15,-3 9 384 0,1-3 80 0,2-6 16 16,0 0-368-16,0 0-80 0,8 6-16 0,5 0 0 0,1-4-368 15,5-2-80-15,4-2-16 0,5-1 0 16,5-3-640-16,3-1-128 0,-1-3-16 0,3 4-16 0,1-4-400 0,-1 2-80 16,0-3-16-16,-1 3 0 0,0-2-176 0,1 3-144 15,0 1 192-15,-3 0-192 0,-4 1 0 0,-3 3 0 16,-4 4 0-16,-5 1-192 16,-6 1-2416-16,-13-4-464 0,-4 18-112 0,-11 1-16 15</inkml:trace>
  <inkml:trace contextRef="#ctx0" brushRef="#br0" timeOffset="68334.5">22365 13253 30287 0,'-12'5'1344'0,"12"-5"272"0,0 0-1296 0,0 0-320 15,0 0 0-15,0 0 0 0,0 0 592 0,12 9 48 16,1-4 16-16,6-3 0 0,4-2 176 0,6 0 16 16,6 0 16-16,3-1 0 0,2 0-224 0,2-2-64 15,0 1 0-15,2-3 0 0,-4 1-352 0,5 0-80 16,-3 3-16-16,-2-3 0 15,0 0-2496-15,-2 2-496 0</inkml:trace>
  <inkml:trace contextRef="#ctx0" brushRef="#br0" timeOffset="69088.48">24081 12394 8287 0,'-5'-3'736'15,"0"-1"-592"-15,5 4-144 0,0 0 0 0,0 0 2688 0,-1-10 512 16,2-3 112-16,4 3 16 0,3-3-1552 0,3 2-304 0,3 1-64 0,5-3-16 15,3-5-528-15,1 3-96 0,2 1-32 0,1 1 0 16,2-1-160-16,-2 0-16 16,2 0-16-16,2 6 0 0,0-1-32 0,-1 4 0 15,1 2 0-15,-2 4 0 0,1 7-256 0,-1 5-48 16,0 4-16-16,-2 6 0 0,-1 7-192 0,-4 4 128 0,-3 3-128 16,-5 6 0-16,-4 4 128 0,-4 5-128 0,-5-1 0 0,-5 1 0 15,-4-2 176-15,-7 3-176 0,3 0 192 0,-9 1-192 16,-4-1 224-16,0 1-64 0,-5-1-16 0,1-1 0 15,-1-1-16-15,-1-2 0 0,-1-4 0 0,3 1 0 16,-1-7 112-16,2-1 16 0,0-2 0 0,-2-4 0 16,1-2 112-16,-2-6 16 0,0-2 16 0,1 2 0 15,-1-4-64-15,1-3-16 0,5-6 0 0,1 1 0 16,5 2-112-16,2-8-16 0,4-1-16 0,4 0 0 16,10-5 48-16,0 0 16 0,0 0 0 0,0 0 0 0,0 0 16 15,0 0 16-15,9-5 0 0,8 1 0 0,4 2-128 0,7 1-16 16,7 1-128-16,4 3 192 0,3 6-192 0,1-1 0 15,0 3 0-15,3-2 0 0,2 3 0 0,1-3 0 16,-1 3 0-16,3 4 0 0,-3-4 0 0,2 1 176 16,-2 0-176-16,-4 2 160 0,-4-4-32 0,-6-2 0 15,-6 1 0-15,-2-3 0 0,-4 0 48 0,-2 2 0 16,-4-4 0-16,-2-1 0 0,-3-1-176 0,0-3 160 16,-11 0-160-16,9 0 160 0,-9 0-352 0,0 0-80 15,0 0-16-15,0 0 0 16,-3-12-2336-16,3 12-480 0,-5-12-96 0</inkml:trace>
  <inkml:trace contextRef="#ctx0" brushRef="#br0" timeOffset="70528.35">26244 12749 8287 0,'0'0'736'0,"-7"-1"-592"0,0-1-144 0,7 2 0 0,-9-2 1440 0,1 2 256 16,1-1 48-16,-1 0 16 0,0 0-368 0,1-1-80 15,-2 2-16-15,0 0 0 0,-1 0-112 0,2 0-32 16,8 0 0-16,-11 3 0 0,0-1-192 0,3 3-64 15,-1 1 0-15,9-6 0 0,-8 2-160 0,2 4-32 16,-3 3-16-16,2 0 0 0,2 0-64 0,1-2-16 16,4-7 0-16,-3 11 0 0,0-2-176 0,3-9-48 15,1 13 0-15,3 1 0 0,1-3-48 0,5-1-16 16,2 3 0-16,4-4 0 0,5 1 64 0,3-4 0 16,3 2 0-16,3-3 0 0,2 0 64 0,1 1 0 15,0-3 16-15,0 0 0 0,3-3-96 0,1 0-32 16,3-2 0-16,3 0 0 0,1-3 0 0,0 1 0 15,3-1 0-15,-2 0 0 0,-3-7-80 0,-3 1-32 16,-3-3 0-16,-5 0 0 0,-3-1-64 0,-2 1-16 16,-2 3 0-16,-5-3 0 0,-3-2-144 0,-3-1 0 15,-1 0 144-15,-5 0-144 0,0 2 128 0,-4 0-128 0,-3 1 128 0,-1 1-128 16,-3-4 0-16,-2 5 0 0,-4 0 0 0,-3 2 0 16,-2 5 0-16,-3-1 0 15,-2-2-160-15,-2 4 160 0,-5 5-160 0,-3 2 160 0,-3-1-128 0,-5 5 128 16,-4 2 0-16,-4 2-160 0,0 1 160 0,-1 4 0 15,0-1-144-15,3 7 144 0,-1 5 0 0,2-1-144 16,-1 5 144-16,2 1 0 0,1 2 0 0,1 2 0 16,4-1 0-16,3 1 224 0,3 1-48 0,6-2-16 0,5-2 64 15,5 0 16-15,4 2 0 0,5-4 0 0,2 0-64 0,6-4-16 16,5 1 0-16,4-6 0 0,5-1-16 0,4-1 0 16,6-3 0-16,5 0 0 0,0 1 80 15,3-4 16-15,2-1 0 0,2-5 0 0,2-3 48 0,4 0 16 16,2-1 0-16,1-4 0 0,2 0-64 0,5 0-16 15,1 0 0-15,-3-3 0 0,-6-1-224 0,-4-1 0 16,-4-1 0-16,-3 1 0 16,-4-4-768-16,-4 2-112 0,-2 0-16 0,-2-1 0 15,-3-2-2480-15,-5 1-496 0</inkml:trace>
  <inkml:trace contextRef="#ctx0" brushRef="#br0" timeOffset="79463.44">27544 11595 11055 0,'0'0'480'0,"0"0"112"0,0 0-464 0,0 0-128 0,0 0 0 0,0 0 0 16,1-6 1072-16,-1 6 192 0,0 0 32 0,0 0 16 16,4-10-176-16,-4 10-48 0,4-8 0 0,0 1 0 15,-4 7-176-15,0 0-32 0,0 0-16 0,5-8 0 16,-5 8-176-16,0 0-48 0,0 0 0 0,7-5 0 15,-1-3 48-15,-6 8 0 0,0 0 0 0,0 0 0 16,0 0-112-16,0 0 0 0,0 0-16 0,0 0 0 16,0 0-32-16,0 0 0 0,0 0 0 0,0 0 0 15,0 0-64-15,0 0-16 0,0 0 0 0,5 7 0 0,-5-7-64 16,0 0-32-16,3 7 0 0,-3-7 0 0,0 0-80 0,0 0-16 16,0 0 0-16,0 0 0 0,-3 15 48 0,0-4 0 15,3-11 0-15,-5 11 0 0,0 1-48 0,0-2 0 16,2 1 0-16,-3 2 0 0,0-6 32 0,0 6 0 15,3-1 0-15,-2 2 0 0,-2 2-32 0,0 2 0 16,-2 0 0-16,1 0 0 0,0-1-16 0,2 1-16 16,1 0 0-16,0 1 0 0,-1 1 32 0,0-1 16 15,1 0 0-15,2 1 0 0,1 0-48 0,1-2-16 16,1 1 0-16,3-3 0 0,-1-1 0 0,2-1 0 16,0-1 0-16,0 0 0 0,-1 0-16 0,2-1-16 15,3 0 0-15,-3-5 0 0,2 4 0 0,1-3 0 16,3 4 0-16,-1-5 0 0,-10-7 32 0,10 8 16 0,0-4 0 15,0 0 0-15,0 0 32 0,1-1 0 0,-11-3 0 16,12 2 0-16,0-1-112 0,-2-1-16 0,0-1 0 0,-10 1 0 16,13 0-128-16,-3-2 0 0,-10 2 144 0,11-5-144 15,-2 1 0-15,-9 4 144 0,8-5-144 0,0-1 0 16,-2-2 0-16,-6 8 0 0,2-10 0 0,1 3 0 31,-3 7-448-31,0 0-80 0,-1-13-32 0,-2 4 0 16,-1-1-2352-16,4 10-480 0,-9-8-80 0,1-1-32 0</inkml:trace>
  <inkml:trace contextRef="#ctx0" brushRef="#br0" timeOffset="80694.67">28579 11332 2751 0,'0'0'128'0,"0"0"16"0,0 0-144 0,0 0 0 0,0 0 0 0,0 0 0 16,0 0 3040-16,0 0 576 0,0 0 112 0,0 0 32 15,0 0-1952-15,0 0-384 0,0 0-80 0,0 0 0 16,0 0-384-16,0 0-80 0,0 0-16 0,0 0 0 15,0 0-192-15,0 0-32 0,0 0-16 0,0 0 0 16,0 0-64-16,0 0-16 0,0 0 0 0,-10 0 0 16,-1 2-128-16,2 1-32 0,9-3 0 0,-11 3 0 15,0-1-16-15,-1 2-16 0,2-1 0 0,-1 2 0 16,-1 0-64-16,-1-1-16 0,3 1 0 0,-3 2 0 16,0 0 64-16,-1 3 16 0,0-2 0 0,0 4 0 0,0 1 0 15,1 0 0-15,-4 5 0 0,5-2 0 0,-1 1-96 0,1-1 0 16,-3 2-16-16,1 1 0 0,0 0-112 0,2 1-128 15,0 3 176-15,3-1-176 0,0-2 208 0,2-1-64 16,0 2-16-16,2-1 0 0,0 0 128 0,5 1 32 16,0-6 0-16,0 3 0 0,4-3 32 0,1-1 16 15,1 4 0-15,2-3 0 0,2-1-96 0,2-3-32 16,0 0 0-16,2 1 0 0,0-3-32 0,0 3-16 16,0-6 0-16,0 3 0 0,0-3 16 0,-1 2 0 15,0-2 0-15,1-2 0 0,0 1-32 0,0-1 0 16,-2 1 0-16,2-2 0 0,0-5 16 0,0 0 0 15,0-2 0-15,0 0 0 0,2 0 0 0,-1 2 0 16,-1-7 0-16,1 2 0 0,0 1-160 0,-1-2 128 0,-1 2-128 16,0-4 128-16,-1 1-128 0,1-1 160 0,0 2-160 0,0-3 160 15,-1 2-160-15,1-3 0 0,-2 1 0 0,2 1 0 16,0-2 0-16,-2 5 0 0,-1-3 0 0,2 2 0 16,-1-5 0-16,1 2 0 0,-1-1 0 0,-1 0 0 15,-1 0 0-15,-1 2 0 16,-1-3 0-16,1 3 0 0,-2-1 0 0,2-2 0 0,0 3 0 15,-2-3 0-15,2-2 0 0,-4 1 0 0,1 1 0 0,-2-1 0 16,2 0 0-16,-2 2 0 0,-3 0 0 0,1-2 0 16,-1 1 0-16,0 3 0 0,0-1-128 0,-1-1 128 15,0 1 0-15,-1-3-144 0,-1 3 144 0,-1 2 0 16,0-4-144-16,-1 5 144 0,-3-3 0 0,1 3-144 16,0-2 144-16,1 4 0 0,0-3 0 0,-1 2 0 15,-2-4 0-15,2 5-128 0,-1-2 128 0,1 2 0 16,-2-1 0-16,1 0 0 0,2 0 0 0,-1-2 0 0,1 4 0 0,0 2 0 15,-1 0 0-15,0-3 0 0,7 6 0 0,-6-7 0 16,0 3 0-16,0 1 0 0,1-4 0 0,5 7 0 16,0 0 0-16,-9-5-128 0,2 3 128 0,1-1 0 15,6 3 0-15,-8-2 0 0,8 2 0 0,-10-4 0 16,3 3 0-16,-1-1-128 0,8 2 128 0,-9-1 0 16,0 0 0-16,0-2 0 0,0 3 0 0,9 0 0 15,0 0 0-15,-10 0 0 0,1 0 0 0,0 0 0 16,-2 3 0-16,2-1 0 0,2 0 0 0,7-2 0 15,-11 5 0-15,2-3-128 0,1-1 128 0,8-1 0 0,-9 2 0 0,0-1 0 16,9-1 0-16,-9 0 0 0,9 0 0 16,-9 1 0-16,9-1 0 0,-9 2 0 0,9-2 0 0,0 0 0 15,-9 2 0-15,9-2 0 0,0 0 0 0,-7 1 0 16,7-1 0-16,0 0 0 0,0 0 0 0,-8 2 0 16,8-2 0-16,0 0 0 0,-9 0 0 0,9 0 0 15,0 0 0-15,0 0 0 0,-9 3 0 0,9-3 0 16,0 0 0-16,0 0 0 0,-9 5 0 0,9-5 0 15,-7 3 0-15,7-3 0 0,-8 4 0 0,8-4 0 16,0 0 0-16,0 0 0 0,-9 4 0 0,9-4 0 16,0 0 0-16,0 0 0 0,0 0 0 0,-6 6 0 15,6-6 0-15,0 0 0 0,0 0 0 0,0 0 0 16,-7 3 0-16,7-3 0 0,0 0 0 0,0 0 0 16,0 0 0-16,0 0-240 0,0 0 64 0,0 0 16 15,0 0-1200-15,0 0-240 0,0 0-64 16,0 0-9504-16,9-9-1904 0</inkml:trace>
  <inkml:trace contextRef="#ctx0" brushRef="#br0" timeOffset="82517.55">28562 11293 10127 0,'0'0'896'0,"0"0"-704"16,0 0-192-16,0 0 0 0,0 0 1536 0,0 0 288 0,0 0 48 0,0 0 16 16,0 0-592-16,0 0-112 0,0 0-32 0,0 0 0 15,0 0-192-15,0 0-32 0,0 0-16 0,0 0 0 16,0 0-160-16,0 0-48 0,0 0 0 0,0 0 0 15,0 0-112-15,0 0-16 0,-9 4-16 0,0 1 0 16,0-1-288-16,-1 1-48 0,0 2-16 0,-1 0 0 16,-1 0 208-16,1 2 32 0,-1-4 16 0,1 4 0 15,-2 0 80-15,1 4 16 0,-2-6 0 0,0 5 0 16,-2-3-64-16,2 1-16 0,3 3 0 0,-2-5 0 16,0 5-128-16,3 0-32 0,-2 1 0 0,0-1 0 15,-2-1-128-15,3 1-48 0,-1-3 0 0,2 4 0 16,0 0-144-16,0 3 192 0,0-3-192 0,-1 1 192 0,3 0-192 15,0 2 160-15,-1-1-160 0,0 1 160 0,1-5-32 0,2 0 0 16,-2 2 0-16,2 2 0 0,1-2 80 0,1-1 16 16,0 1 0-16,3-1 0 0,1-1 32 0,1-3 0 15,-1-9 0-15,6 14 0 0,1 0-80 0,2-3-16 16,1 0 0-16,0 0 0 0,2-3 48 0,1 0 16 16,1-1 0-16,1-2 0 0,0 0 16 0,2 1 0 15,0-3 0-15,2 0 0 0,-2 1-112 0,1 2 0 16,-2-5-128-16,2 1 192 0,-1-1-192 0,-1-1 128 15,-1 1-128-15,1-1 0 0,-2-1 128 0,1 0-128 16,-1-1 0-16,0 1 144 0,-1-3-144 0,0 2 0 16,0-1 0-16,1 1 128 0,-1 0-128 0,0 0 0 0,-2-5 0 15,0 4 0-15,2-1 0 0,0 0 0 0,-2-2 128 0,2 1-128 16,-1-1 0-16,0-2 0 0,1 0 0 16,0-2 0-16,-1 2 0 0,0-2 0 0,2 1 128 0,-2-2-128 15,1 2 0-15,0-3 0 0,-2 0 0 0,1 1 128 16,-1-1-128-16,1 0 0 0,-3 2 0 0,2-3 0 15,-2 3 0-15,-1-2 128 0,-2-1-128 0,0 0 0 16,1 2 0-16,-1-5 0 0,-1 2 0 0,-1 0 0 16,-2 3 0-16,1-4 0 0,-1 1 128 0,0 0-128 15,-2 1 0-15,0 0 0 0,-2-1 0 0,0 0 0 16,-2 2 0-16,0-1 0 0,0 0 0 0,1 3 0 16,-4-1 0-16,2 3 0 0,0-3 0 0,-1 4 0 15,-2-2-144-15,2 4 144 0,-2-2 0 0,1 0 0 16,-2 3 0-16,-2-3 0 0,0 0 0 0,0 2 0 15,-1-3 0-15,-1 1 0 0,-1-2 0 0,2 2 0 16,-2 0 0-16,1 0 0 0,-1 2 0 0,-1-1 0 0,2 0 0 16,-1 1 0-16,0 2 0 0,1-2 0 0,1 0 0 0,-1 4 0 15,-1-3 0-15,0 3 0 0,0 1 0 0,0 0-128 16,0 0 128-16,1 3 0 0,1-1 0 0,-1 2 0 16,-1 0 0-16,1-1 0 0,1 1 0 0,1 1 0 15,-1 2 0-15,0-3 0 0,1 4 0 0,-1 1 0 16,0-1 0-16,2 2 0 0,-1-2 0 0,1 2 0 15,-1-4 0-15,1 7 0 0,1-4 0 0,0 2 0 16,-3 1 0-16,2-2 0 0,5 3 0 0,-4 2 0 16,-1-2 0-16,1-1 0 0,1 2 0 0,2 3 0 15,0-2 0-15,-1 0 0 0,1 2 0 0,1 1 0 16,1 2 0-16,0-2 0 0,2-3 0 0,1 0 0 0,-1 1 0 0,2 3 0 16,0-2 0-16,2 0 0 0,0 1 0 15,2-2 0-15,0-2 0 0,0 1 0 0,-1-2 0 16,4-1 0-16,-2 0 0 0,5 1 0 0,0-1 0 0,0 0 0 15,-1 1 128-15,1-4-128 0,2 2 0 0,2-3 144 16,-2 2-144-16,1-4 0 0,-1 0 0 0,0 1 128 16,1-2-128-16,1 0 0 0,0 0 144 0,1-1-144 15,-3-3 176-15,2 3-48 0,0-1 0 0,1-2 0 16,0-3-128-16,0 0 160 0,-1 1-160 0,3-2 160 16,2 2-160-16,-1-1 0 0,-3-2 0 0,2-1 128 15,-1 1-128-15,2 0 0 0,0-1 0 0,1-1 0 16,-1-1 0-16,-1 4 0 0,1-4 128 0,0 3-128 15,0-1 0-15,0-5 0 0,-1 2 0 0,-1-2 0 0,-2 3 0 16,0-3 0-16,-2 2 0 0,0-2 0 0,-1 1 0 16,1-1 0-16,-2 2 0 0,0-2 0 0,0 0 0 0,0-3 0 15,-1 2 0-15,0 0 0 0,0-1 0 0,-1-1 0 16,-2 4 0-16,0-4 0 0,1 2 0 0,0 1 0 16,-3-6 0-16,1 4 0 0,-1-1 0 0,0-1 0 15,-2-1 0-15,1 2 0 0,-2 2 0 0,-1-2 0 16,0-1 0-16,-1 1 0 0,-2 1 0 0,1-2 0 15,-1 1 0-15,1 1 0 0,-2-2 0 0,0-1 0 16,0 2 0-16,-1 3 0 0,-1-1 0 0,-1-1-176 16,1 2 176-16,0-1-128 0,-2 2 128 0,1-3 0 15,-1 1-144-15,-1 1 144 0,0-5 0 0,0 3 0 0,0 3 0 16,-3-2 0-16,0 2 0 0,1 0 0 0,-1 4-144 0,-2-1 144 16,-2-1 0-16,-2 2 0 0,0 3-128 0,2-1 128 15,-1-1 0-15,1 2 0 0,0-1 0 0,1 2 0 16,0 1-128-16,0 1 128 0,-2 0 0 0,2 2 0 15,-2 1-176-15,3 0 176 16,-1-2-160-16,1 1 160 16,-1-1-448-16,1 5 16 0,1-1 0 0,2-2 0 15,-1 0-1088-15,3 1-208 0,9-5-64 0,0 0-9504 0,0 0-1904 0</inkml:trace>
  <inkml:trace contextRef="#ctx0" brushRef="#br0" timeOffset="88599.74">23565 16133 1839 0,'0'0'0'0,"-12"1"160"0,3-1-160 0,0 0 0 0,9 0 0 0,0 0 0 0,-6 3 3568 0,6-3 672 16,0 0 144-16,0 0 32 0,0 0-2592 0,0 0-512 15,0 0-96-15,6 10-32 0,4-6-96 0,1 1-32 16,2 1 0-16,5-2 0 0,1-4 16 0,3-1 0 15,2 0 0-15,4-3 0 0,1 0-368 0,3-1-64 16,2-4 0-16,6 0-16 0,4 0-192 0,3 0-48 16,3-1 0-16,2 2 0 0,0 0-144 0,-3 1-48 15,-4 2 0-15,-6-1 0 0,-3 2-192 0,-2 1 0 16,-1 3 128-16,-5 0-128 16,-5-1-1104-16,-4 1-272 0,-1 3-48 0,-5-1-12288 0</inkml:trace>
  <inkml:trace contextRef="#ctx0" brushRef="#br0" timeOffset="88769.9">23779 16583 18431 0,'-9'13'1632'0,"9"-13"-1312"0,0 0-320 0,0 0 0 15,0 0 3872-15,0 0 704 0,15 5 144 0,3-1 16 16,2-3-3728-16,7-1-752 0,5-3-256 0,5-2 144 15,3-1 64-15,5-4 16 0,3 1 0 0,1-3 0 16,-2 6-96-16,-3-3-128 0,-1 3 176 0,-1-2-176 0,-1 3 0 0,-2 1-320 16,3-2 32-16,0 2 16 15,1 0-2672-15,-2 2-512 0</inkml:trace>
  <inkml:trace contextRef="#ctx0" brushRef="#br0" timeOffset="89717.77">25237 15845 19343 0,'-6'-7'1728'0,"0"1"-1392"15,3-2-336-15,0-2 0 0,3-1 640 0,4 0 64 16,1-3 16-16,4 2 0 0,2-2-32 0,5-4-16 16,1-6 0-16,4 0 0 0,2 1-272 0,2-4-48 15,4 2-16-15,4-5 0 0,5 4-16 0,3 0-16 0,4 3 0 0,0 3 0 16,2 0 16-16,-3 2 16 0,-2 4 0 0,-4 3 0 15,0 4-192-15,-5 5-144 0,-5 3 192 0,0 4-192 16,-5 6 0-16,-2 2 0 0,0 5 0 16,-4 6 0-16,-1 2 144 0,-2 5-144 0,-4 6 0 0,-4 5 144 15,-3 4-144-15,-5 5 0 0,-4 2 144 0,-2 4-144 16,-4 3 144-16,-3 4-144 0,-3-1 192 0,-4 5-192 16,-3 0 176-16,-1 2-176 0,-2-1 160 0,-3-3-160 15,-5 0 144-15,-2-1-144 0,-3-3 128 0,-3 2-128 16,-2-9 288-16,1-1-32 0,2-3 0 0,3-7 0 15,4-1 256-15,3-3 64 0,1-3 0 0,4-2 0 16,4-4 64-16,4-7 32 0,2-1 0 0,3 0 0 16,3-8-176-16,3-1-48 0,3-1 0 0,3-1 0 15,3-12-256-15,0 0-48 0,5 7-16 0,2-2 0 0,0-1-128 16,4 1 160-16,1-5-160 0,5 1 160 16,2 0-160-16,4-1 160 0,3 0-160 0,5 3 160 0,1-2-160 15,6 2 0-15,4-1 0 0,5 2 0 0,1-3 128 0,3 0-128 16,0-1 0-16,-2 2 128 0,-4-2-128 0,-1 1 160 15,0 0-160-15,0 3 160 0,-1 0-160 0,-1 1 0 16,-2-1 0-16,-2-2 0 0,-3 3-240 0,0 2-80 16,-6-5 0-16,-4 0-16 15,-3-2-2464-15,-3-2-480 0</inkml:trace>
  <inkml:trace contextRef="#ctx0" brushRef="#br0" timeOffset="90333.41">26760 16453 14335 0,'-13'2'640'0,"3"-1"128"0,-3 0-624 0,0 2-144 0,-1-1 0 0,0 2 0 0,-1 0 1024 0,2-2 160 16,1 2 32-16,2 1 16 0,1 2-144 0,2-3-16 16,2 2-16-16,5-6 0 0,-5 9-208 15,3-3-32-15,0 4-16 0,2-3 0 0,0-7-160 0,5 11-48 16,-5-11 0-16,12 9 0 0,1 0 64 0,2-5 16 15,0-2 0-15,5 0 0 0,1-2 96 0,2-2 0 16,0 0 16-16,1-2 0 0,1-4-192 0,1 1-32 16,2-2-16-16,-3 0 0 0,4-1-160 0,-1 0-16 15,1-6-16-15,1 4 0 0,-1 0-80 0,-1-1-16 16,-2-2 0-16,0 0 0 0,-2 0-256 0,-2-1 160 16,-2 4-160-16,-2-2 128 0,-2 1-128 0,-3 2 0 15,-5-2 0-15,-3 0 128 0,-1 3-128 0,-3-3 128 16,-4 1-128-16,1 0 128 0,-6 1 32 0,-2-2 0 0,-3-1 0 0,-3 4 0 15,-2 0-32-15,0 3-128 0,0 2 192 0,-1 1-64 16,0 3-128-16,-1 5 0 16,-2 2 0-16,-1 3 128 0,-1 3-128 0,0 3 0 0,0 3 0 0,-1-1 0 15,-2 5 0-15,-1 6 0 0,0-3 0 0,-3 6 0 16,2-2 0-16,-1 3 0 0,-3 0 0 0,2 2 0 16,1 2 192-16,3-1-32 0,3 1-16 0,5 1 0 15,0-2 64-15,3-2 16 0,5 0 0 0,3-2 0 16,4 1 0-16,4-1 0 0,3-4 0 0,2 0 0 15,3-4 16-15,3-2 0 0,3 2 0 0,3-4 0 16,0-2-64-16,3-1-16 0,5-3 0 0,0 0 0 16,2-1-32-16,1-3 0 0,1 0 0 0,2-4 0 15,-2 0-128-15,0-2 0 0,-2-3 0 0,5-1 0 16,-1-2-800-16,0 1-240 0,-1-1-48 16,0-3-16-16,-1-4-2032 0,-2-1-384 0</inkml:trace>
  <inkml:trace contextRef="#ctx0" brushRef="#br0" timeOffset="91009">27641 15215 19343 0,'0'0'848'0,"0"0"192"0,-9-7-832 0,2 2-208 15,7 5 0-15,0 0 0 0,0 0 1424 0,-9 1 240 0,-1-2 64 16,3 4 0-16,-2 6-784 0,1 0-160 15,3 3-16-15,-4-1-16 0,0-1-224 0,2 7-32 16,-1 1-16-16,0 2 0 0,2 0 96 0,2 2 0 0,2 2 16 0,-2-1 0 16,3 2-16-16,2 2 0 0,3-5 0 0,-1 2 0 15,1 1-224-15,3-2-48 0,0-1-16 0,2 1 0 16,0-7-128-16,1-1-32 0,2 6 0 0,-2-9 0 16,1 0-128-16,1-3 160 0,-1-2-160 0,1 0 160 15,0-1-160-15,0-3 0 0,-2-2-160 0,1-2 160 31,2-4-1568-31,1-1-224 0,0 0-32 0,-3-7-12208 0</inkml:trace>
  <inkml:trace contextRef="#ctx0" brushRef="#br0" timeOffset="91212.35">27601 14839 33167 0,'-21'-11'2944'0,"8"6"-2352"0,1-6-464 0,2 6-128 0,3-2 992 0,7 7 176 16,0 0 48-16,0 0 0 0,-5-7-768 0,5 7-160 16,-3-7-32-16,3 7 0 0,0 0-256 0,0 0 0 15,3-12-128-15,-1 6 128 16,-2 6-2112-16,0 0-320 0,6-9-64 0</inkml:trace>
  <inkml:trace contextRef="#ctx0" brushRef="#br0" timeOffset="91616.47">28658 14486 17903 0,'0'0'784'0,"0"0"176"0,0 0-768 0,0 0-192 0,0 0 0 0,0 0 0 0,0 0 1072 0,-8 1 160 16,8-1 48-16,-12 3 0 0,1 2-352 0,-2 4-64 15,-1 1-16-15,-1 4 0 0,-3 2-128 0,0 1-16 16,1 2-16-16,-2 4 0 0,0 3 112 0,-1 1 32 16,0 2 0-16,1 6 0 0,-5 0-96 0,2 5-16 15,2 4 0-15,2-1 0 0,3 4-272 0,1 0-48 16,2 4-16-16,2-1 0 0,4-7-208 0,2 4-48 16,0-4-128-16,4 2 192 0,4-6-192 0,1 1 128 15,3-1-128-15,1-1 0 0,1-6 128 0,1-2-128 16,2 0 0-16,0-4 144 0,1-3-144 0,2 0 0 15,2-1 0-15,-1-5-176 16,-1-1-1168-16,1-5-224 0,-1 2-48 0,1-2-7936 0,-2-3-1584 0</inkml:trace>
  <inkml:trace contextRef="#ctx0" brushRef="#br0" timeOffset="92185.23">29166 14736 14447 0,'2'-10'640'0,"-2"10"128"16,0 0-608-16,0 0-160 0,2-8 0 0,-2 8 0 0,2-11 944 0,-2 11 144 15,0 0 48-15,0 0 0 0,-1-6-112 0,1 6-32 16,0 0 0-16,0 0 0 0,-10 5-240 0,1 4-48 16,-1-2-16-16,-2 6 0 0,-2 0 32 0,0 4 16 15,0 4 0-15,-1 2 0 0,-1 1 160 0,0 6 16 16,1 6 16-16,1-1 0 0,0 4-224 0,1 0-32 15,2 5-16-15,3-2 0 0,1 0-256 0,2-3-48 16,1-6-16-16,3-3 0 0,2-2-80 0,3-4 0 16,1 0-16-16,4-2 0 0,1-7 80 0,3-1 0 0,2-1 16 15,3-5 0-15,4-3 144 0,4-7 32 0,2 0 0 16,2-3 0-16,1-3-128 0,-1-6-32 0,1-6 0 0,-1 1 0 16,3 1-96-16,-1 0-32 0,-4-6 0 0,0 0 0 15,-2-2-32-15,-1-4 0 0,-3-2 0 0,-3-2 0 16,-4-4 176-16,-4 0 16 0,-3-2 16 0,-4-3 0 15,-4-4-80-15,-3 1 0 0,-2 7-16 0,-4 2 0 16,-2 6-112-16,-3 6 0 0,-3-1-16 0,0 9 0 16,-3 5-176-16,-1 1 0 0,-3 4 0 0,-3 2 0 15,-2 3-752 1,1 1-176-16,1 4-32 0,3 2-16 0,1-1-1520 0,5 4-320 16,0 0-48-16</inkml:trace>
  <inkml:trace contextRef="#ctx0" brushRef="#br0" timeOffset="92500.5">29965 14646 25103 0,'0'0'1104'0,"0"0"240"0,0 0-1072 0,0 0-272 15,-1 8 0-15,0 3 0 0,1-11 784 0,0 15 112 0,1 3 0 0,-1 0 16 16,-1 0 0-16,0 1 0 0,-1 1 0 0,1 4 0 16,0 7-224-16,0 0-48 0,-1 3-16 15,0-3 0-15,1 2-48 0,-1 2 0 0,2 3 0 0,0-4 0 16,-2-1-336-16,0-1-80 0,2-3-16 0,0-2 0 15,-1-3-144-15,1-2 0 0,1-6 0 0,2-2 0 32,0-1-576-32,-3-13-80 0,1 7-32 0,-1-7-9696 0,0 0-1952 0</inkml:trace>
  <inkml:trace contextRef="#ctx0" brushRef="#br0" timeOffset="92680.68">29657 14933 12895 0,'0'0'1152'0,"0"0"-928"0,-3-6-224 0,3 6 0 0,0 0 4208 0,0 0 784 16,10-5 176-16,4 1 16 0,1 3-3504 0,5-2-704 16,0 1-144-16,5-4-16 0,3 3-368 0,3-1-80 15,1-1-16-15,1 0 0 0,0 0-176 0,-2 1-48 16,1-1 0-16,-4-3 0 16,-2 4-1216-16,-1-1-256 0,-2-4-64 0,-1 3-8480 15,-3-4-1696-15</inkml:trace>
  <inkml:trace contextRef="#ctx0" brushRef="#br0" timeOffset="93065.14">30255 14514 30399 0,'0'0'2704'0,"0"0"-2160"0,4-7-544 0,0 5 0 15,4-2 512-15,2-1-16 0,1 2 0 0,4 1 0 16,3-1 16-16,1 2 0 0,3-1 0 0,1 0 0 16,-2 1-336-16,1 2-176 0,-2 1 192 0,-1 1-192 15,-2 2 0-15,-4 7 0 0,-3 1 0 0,-3 2 0 16,-1 5 0-16,-3-1 0 0,-5-1 0 0,-2 1 0 16,-5 3 0-16,-1 1 0 0,-4 2 0 0,-3-1 0 15,0-2 0-15,-1 3 240 0,0-2-48 0,0 0-16 16,2 2 16-16,2-4 16 0,2-4 0 0,6 0 0 15,2-3 176-15,2 0 16 0,4-1 16 0,2-1 0 0,5-3-112 0,2 3-32 16,2-7 0-16,2 1 0 0,3 2-80 0,0-4-32 16,3-1 0-16,1 4 0 0,0-5-160 0,-1 0 192 15,2-4-192-15,-3 1 192 0,0-3-192 0,-1 2 0 16,0-3-160-16,-2 1 160 16,-1-4-2144-16,-4 1-336 0,1-4-64 0</inkml:trace>
  <inkml:trace contextRef="#ctx0" brushRef="#br0" timeOffset="93314.1">30948 14581 29487 0,'0'0'1296'0,"10"-2"288"0,-10 2-1264 0,12 1-320 0,-2 3 0 0,-3 5 0 16,-1-1 592-16,-3 3 64 0,-3-11 16 0,2 12 0 15,-4 5 48-15,0 3 16 0,-2-1 0 0,-1 2 0 16,-1 0-160-16,-2 2-48 0,-1 0 0 0,0 0 0 16,0 0-192-16,-1 0-32 0,-1-1-16 0,0 0 0 15,4-2-288-15,-1 1 0 0,-1-3 0 0,3-3 0 32,1-1-448-32,1-5-192 0,4-9-32 0,0 0-16 0,0 0-2064 15,0 0-400-15,0 0-96 0</inkml:trace>
  <inkml:trace contextRef="#ctx0" brushRef="#br0" timeOffset="93525.59">31247 14420 27647 0,'0'0'1216'16,"0"0"256"-16,0 0-1168 0,-3 14-304 0,2 2 0 0,-2 2 0 0,3 1 1376 0,-1 3 224 15,0 6 32-15,0-3 16 0,-1 2-688 0,1-3-144 16,-1 3-32-16,-2 3 0 0,-1 3-336 0,1 0-64 15,-1-1 0-15,0-3-16 0,-2 3-240 0,2 1-128 16,0-1 160-16,1-6-160 0,0-1 0 0,1-2 0 16,0-4-208-16,1-2 64 15,-1 0-736-15,2-7-144 0,1-10-16 0,0 0-16 16,0 0-1968-16,0 0-400 0</inkml:trace>
  <inkml:trace contextRef="#ctx0" brushRef="#br0" timeOffset="93715.58">30867 14542 19343 0,'-9'-14'1728'0,"6"7"-1392"0,2-3-336 0,4 5 0 15,3-1 3184-15,5-1 560 0,6 2 112 0,3 3 32 16,2 1-2784-16,2-2-544 0,1-2-112 0,1 1-32 16,1 2-160-16,-1-1-48 0,3-1 0 0,-1-1 0 15,2 0-208-15,0 0 128 0,-1 0-128 0,-1 1 0 16,-1 0-1024-16,-3 0-288 0,-1-3-64 0,-3 0-8384 15,-2 2-1680-15</inkml:trace>
  <inkml:trace contextRef="#ctx0" brushRef="#br0" timeOffset="93992.87">31820 14041 29487 0,'0'0'2624'0,"0"0"-2112"16,0 0-512-16,1 11 0 0,1 2 912 0,-2 4 80 15,-2 0 16-15,0 6 0 0,-5 4-304 0,4 3-48 16,-4 0-16-16,0 3 0 0,0 4-112 0,0 1-16 16,-1 1-16-16,-2-1 0 0,-2 2-208 0,1-1-32 0,-2 0-16 0,2 5 0 15,-1-4-240-15,2 1 144 0,1-4-144 16,3-3 128-16,0-3-128 0,1-2-272 0,1-6 64 0,1-4 16 31,2-1-496-31,1-4-80 0,0-7-32 0,0-7 0 16,0 0-1536-16,0 0-304 0,0 0-64 0</inkml:trace>
  <inkml:trace contextRef="#ctx0" brushRef="#br0" timeOffset="94364.6">32120 14179 21183 0,'0'0'1888'0,"0"0"-1504"0,6-10-384 0,-6 10 0 0,0 0 1312 0,11 0 192 15,-11 0 32-15,10 7 16 0,-5 2-528 16,0 2-128-16,-3-2 0 0,-2 5-16 0,-2-4-240 0,-3 4-64 16,0 1 0-16,-4 1 0 0,-3 1-16 0,0 1-16 15,-4 0 0-15,-1 0 0 0,-1-1 176 0,-2 0 48 16,-1-2 0-16,0-1 0 0,-2-1-112 0,0 1-16 15,1 0 0-15,2-4 0 0,1 2-224 0,0-5-48 16,1 3-16-16,0 2 0 0,2-3-208 0,2 2-144 16,2-5 192-16,2 5-192 0,0-4 128 0,5 3-128 15,5-10 0-15,-4 9 0 0,1 3 0 0,3-1 0 16,3 1 0-16,2-1 0 0,1-5 0 0,5 6 160 0,0 1-160 16,0-1 128-16,3 2-128 0,2 0 0 0,0-1 144 15,3 2-144-15,2-1 0 0,0 1 0 0,3-2 0 0,1-1 0 16,0 0 0-16,-2 0-192 0,1-3 32 0,-1 1 0 31,-2-5-1984-31,-1 0-400 0,-5-1-80 0,-1-4 0 0</inkml:trace>
  <inkml:trace contextRef="#ctx0" brushRef="#br0" timeOffset="94706.61">32353 13719 30239 0,'0'0'1344'0,"0"0"256"0,0 0-1280 0,9-3-320 0,1 0 0 0,0 4 0 0,0 3 448 0,0 1 32 15,2 4 0-15,-1 1 0 0,2 4 176 0,1 4 48 16,1 4 0-16,2 6 0 0,0 5-80 0,2 9-16 15,2 6 0-15,-1 4 0 0,-2 4-32 0,1-1-16 16,-1-2 0-16,-2 3 0 0,-2 1-48 0,-2 12-16 16,-5 6 0-16,-3 5 0 0,-6-3-240 0,-3-7-32 15,-4-13-16-15,-4-3 0 0,-4-2-48 0,-3-4-16 16,0-3 0-16,-3-3 0 0,0-4 48 0,0-8 0 0,-1-2 0 16,0-6 0-16,0-4-192 0,-1-3 0 0,0-7 0 15,0-3 128 1,-2-5-2912-16,12-7-592 0,-31-22-112 0,-1-3-32 0</inkml:trace>
  <inkml:trace contextRef="#ctx0" brushRef="#br0" timeOffset="95592.03">29935 11014 4607 0,'4'-12'400'0,"1"-3"-400"0,0-1 0 0,-1 0 0 0,1-2 1824 0,-1 1 288 16,1 1 48-16,-1 3 16 0,-1-1-1376 0,1-1-272 16,0 0-48-16,0 1-16 0,-2 2 96 0,2-2 16 15,-1 3 0-15,-1 1 0 0,1-3 224 0,1 7 48 16,-4 6 16-16,5-9 0 0,-4 2 64 0,-1 7 16 15,5-5 0-15,-5 5 0 0,0 0 16 0,0 0 16 16,0 0 0-16,0 0 0 0,0 0-208 0,0 0-64 16,0 0 0-16,0 0 0 0,0 0-48 0,-2 12-16 15,-1 2 0-15,-2 2 0 0,-3 1 0 0,2 1 0 16,-3 1 0-16,0 2 0 0,-4 8 16 0,2 1 0 16,-3-1 0-16,1 5 0 0,-3 4-128 0,-3 3-16 15,-2 2-16-15,-2 3 0 0,-2 6-176 0,-2 2-48 16,-1 0 0-16,-1 2 0 0,0 3-80 0,-2-3-32 0,2-3 0 15,1 0 0-15,0-1 96 0,2-3 0 0,0-2 16 0,2-2 0 16,1-4 96-16,0 0 16 0,3-4 0 0,0-2 0 16,-1-2-112-16,5-2-16 0,0-4 0 0,2-2 0 15,-1-3-128-15,6-3-128 0,0 1 192 0,4-1-192 16,0-5 128-16,5 0-128 0,0-4 0 0,0-10 0 16,7 10 0-16,0-3 0 0,-7-7-208 0,13 2 80 31,1-2-1264-31,1-1-240 0,0-5-48 0,4-3-9840 0,2-1-1984 0</inkml:trace>
  <inkml:trace contextRef="#ctx0" brushRef="#br0" timeOffset="96312.42">30128 11552 17503 0,'-11'1'1552'0,"-1"-1"-1232"0,2-1-320 0,-1 1 0 16,-1 0 1440-16,2-1 224 0,1-4 64 0,2 1 0 16,0 0 32-16,5-2 16 0,2 6 0 0,2-12 0 15,3-3-736-15,4 2-144 0,1 2-16 0,4-2-16 16,4 1-400-16,4 1-80 0,4-3 0 0,5 4-16 16,2 3-176-16,4 3-48 0,1-3 0 0,3 5 0 0,2 1 48 15,-2 1 0-15,-3 0 0 0,-3 2 0 0,-3 1-64 0,-5 3 0 16,-6-1 0-16,-4 7 0 0,-6-2-128 15,-3 2 0-15,-4 1 0 0,-4 0 0 0,-5 2 144 0,-4 2-144 16,-3-1 160-16,-3 1-160 0,-4-1 208 0,-4 1-48 16,-5 1-16-16,5-4 0 0,-1-2-16 0,3 1-128 15,-1-2 192-15,4-2-64 0,4 3-128 0,4-5 160 16,4 2-160-16,6-9 160 0,5 10-32 0,5 2-128 16,4 1 192-16,4-2-64 0,2 2 96 0,7 2 16 15,2-2 0-15,1 1 0 0,1 3-64 0,-1 1-16 16,1 0 0-16,-2 2 0 0,0-1 0 0,-3 1 0 0,-5-3 0 15,-1 1 0-15,-6 1 96 0,-4-1 0 0,-6-3 16 16,-6 0 0-16,-3 1 128 0,-6-2 32 0,-6 1 0 16,-4 1 0-16,-6-2 80 0,-4 0 0 0,-3 3 16 0,-4-2 0 15,-5-2-256-15,-6 0-48 0,-4-6-16 0,1 1 0 16,-1-2-208-16,2-2 144 0,2 1-144 0,6 2 128 31,2-4-928-31,7 2-192 0,4-1-32 0,5 0-11872 0,5-3-2368 0</inkml:trace>
  <inkml:trace contextRef="#ctx0" brushRef="#br0" timeOffset="97591.69">27747 15934 12895 0,'0'0'1152'0,"0"0"-928"0,0 0-224 0,0 0 0 0,0 0 1296 0,0 0 224 15,0 0 32-15,0 0 16 0,0 0-656 0,0 0-128 16,12 0-16-16,-1-2-16 0,2 0 48 0,2-2 16 16,3 0 0-16,4 0 0 0,1-1 64 0,2-1 16 15,2 1 0-15,3 0 0 0,4-2-144 0,6 1-32 16,3 0 0-16,7-5 0 0,4-3-64 0,5 3-16 16,3 0 0-16,0-1 0 0,-3 1-240 0,2-2-48 15,1 2-16-15,5 2 0 0,0 1-192 0,1 2-144 16,1 1 192-16,-4-3-192 0,-7-1 128 0,3 0-128 15,0 0 0-15,1 4 0 0,1-4 0 0,2 3 0 16,1-4 128-16,-4 1-128 0,2-3 0 0,-1 1 0 0,-3 0 128 0,2-2-128 16,0 4 320-16,5-3 0 0,4 1 0 15,-4 1 0-15,0-4 0 0,0 2 16 0,0 5 0 0,2-6 0 16,2 0-112-16,-1 3-32 0,-2 0 0 0,0 1 0 16,-5-2 32-16,1 2 0 0,-1-3 0 0,0 3 0 15,3-2 0-15,0 2 0 0,-1 0 0 0,-3-3 0 16,-4 3 64-16,0-2 16 0,-4 4 0 0,0-3 0 15,-2 2-112-15,1-2-32 0,2 4 0 0,1-5 0 16,-4 2-32-16,0-2 0 0,-2 3 0 0,-2-2 0 16,-4 3-128-16,1-2 128 0,-1 2-128 0,0-2 128 15,-3 3-128-15,1 2 0 0,0-1 144 0,-2 3-144 16,-3-3 0-16,-3 1 0 0,-4 2 0 0,-2-3 128 16,-3-1-128-16,-5 2 0 0,-2-1 0 0,-4-1 0 15,-4 3-320-15,-3 1 0 0,0-2 16 0,-7 4 0 16,0 0-1440-16,0 0-304 0,0 0-48 0</inkml:trace>
  <inkml:trace contextRef="#ctx0" brushRef="#br0" timeOffset="98251.6">30201 15790 17503 0,'-17'2'768'0,"6"-2"176"0,-3-1-752 16,2 1-192-16,2 0 0 0,10 0 0 0,-8-2 2016 0,8 2 368 0,0 0 80 0,0 0 16 15,0 0-1248-15,0 0-240 0,13-11-48 0,4 6-16 16,0-1-288-16,5 1-48 0,4 0-16 0,3 2 0 15,1-2-224-15,6 3-48 0,3-1-16 0,1 2 0 0,-3 0 48 0,-1 2 16 16,-1-2 0-16,-5 3 0 0,-3 3-176 0,-5 2-48 16,-3-2 0-16,-4 4 0 0,-4-3-128 0,-3 5 0 15,-3 0 0-15,-5 2 128 0,-3 0-128 0,-2 0 128 16,-4 3-128-16,-1 1 128 0,-5-4 0 0,0 1 0 16,0-2 0-16,-1 2 0 0,1 2 0 0,2-2-128 15,-1-6 192-15,7 3-64 0,7-11-128 0,-2 12 192 16,5-1-192-16,3-1 192 0,5-4-192 0,2 3 0 15,4-4 0-15,2 3 128 0,1 2-128 0,5 3 128 16,1-5-128-16,2 5 128 0,-1-1 0 0,0 2 0 16,-1 0 0-16,-3 1 0 0,-2-1 144 0,-6 0 32 15,-4 2 0-15,-2-2 0 0,-5 0 16 0,-5 2 0 16,-6-1 0-16,-4-3 0 0,-4 2 320 0,-6 0 80 0,-4-1 16 0,-4-1 0 16,-3 0-96-16,0 1-32 0,-1-3 0 0,0 2 0 15,-3-6-208-15,1 3-32 0,-1-4-16 0,4 0 0 16,2 0-208-16,2-2-144 0,3-1 192 0,4-1-192 15,3-1 0-15,6-1-272 0,4-3 16 0,8 4 16 32,0 0-2688-32,0 0-528 0</inkml:trace>
  <inkml:trace contextRef="#ctx0" brushRef="#br1" timeOffset="104542.49">6340 18438 11055 0,'0'0'976'0,"-7"1"-784"0,-1 0-192 0,8-1 0 0,-9 3 1472 0,9-3 256 15,0 0 64-15,-7 3 0 0,7-3-608 0,0 0-112 16,0 0-32-16,0 0 0 0,-9 7-112 0,9-7-32 16,0 0 0-16,0 0 0 0,-4 7-112 0,4-7-16 15,0 14-16-15,2 2 0 0,1-5-64 0,5 3-16 16,0 0 0-16,3 1 0 0,-2-3-224 0,5 2-32 15,0-2-16-15,2 4 0 0,2-2-144 0,3-2-16 16,5 2-16-16,1 2 0 0,-1-1 32 0,3-4 16 16,-1 1 0-16,3-2 0 0,-1-1 176 0,4 0 16 15,-3-4 16-15,2-4 0 0,2 0-80 0,-5-1-16 0,-1-2 0 0,-2 1 0 16,-3-7-128-16,0 0-48 0,-1 1 0 16,0-5 0-16,-1-4 16 0,-2 0 0 0,-1 0 0 0,0-1 0 15,-1 0-64-15,0 0-16 0,-2 1 0 0,0 0 0 16,-2-2-144-16,-2 1 0 0,0-1 144 0,-2 3-144 15,-2-1 0-15,-2 4 128 0,-1 0-128 0,-1 0 0 16,0-2 0-16,-2 5 0 0,-2-3 0 0,-1 3 128 16,-2 2-128-16,1 0 0 0,-2 0 0 0,-2 2 0 15,-3-2 0-15,-1 0 0 0,-4 2 0 0,0-1 0 16,-3 0 0-16,-1 1 0 0,-1 1 0 0,-1 2 0 16,-3-3 128-16,-1 2-128 0,0 1 128 0,1 2-128 15,0 1 160-15,-1 1-32 0,-2 1-128 0,1 1 192 16,1-1-192-16,1 3 176 0,0 2-176 0,0 0 160 0,-1 2-160 15,1-2 0-15,0 6 0 0,0 0 0 0,0 1 0 16,1 3 0-16,0 2 0 0,0-1 0 0,3 2 0 0,-4 0 0 16,-2 5 0-16,1 0 0 0,1 1 128 0,1 1-128 15,1 4 128-15,-1-4-128 0,1 1 192 0,-1 2-64 16,-1-4 0-16,0 4 0 0,5-4 32 0,1 1 0 16,0-2 0-16,1 1 0 0,0 2-160 0,4-1 160 15,-1 4-160-15,1 1 160 0,4-1-160 0,1-3 0 16,3 2 144-16,3 0-144 0,1-4 0 0,4 1 0 15,2-5 0-15,3-2 128 0,1 0 0 0,3-2 16 16,1-1 0-16,3-2 0 0,-1-2 32 0,3 1 0 16,1-1 0-16,1-3 0 0,-1 0-32 0,2 2 0 15,-1-6 0-15,1 2 0 0,0-2-144 0,2-2 192 0,1 4-192 16,1-4 192-16,-5 0-192 0,2 0 0 0,-1-4 0 0,2 0 128 16,0 1-128-16,3-2 160 0,-1-2-160 15,0 2 160-15,0-1-160 0,1 1 0 0,-3-1 144 0,0 1-144 16,1-3 0-16,-3 3 128 0,0-1-128 0,-4 1 0 15,-3-1 0-15,-1-2 144 0,-1-1-144 0,0 2 0 16,-2-4 144-16,-1 0-144 0,-1 3 0 0,-9 3 144 16,9-4-144-16,0-3 0 0,0 2 0 0,-9 5 128 15,9-5-128-15,-2-1 0 0,-7 6 0 0,8-4 128 16,-8 4-128-16,10-5 0 0,-10 5 0 0,0 0 0 16,0 0 0-16,0 0 0 0,0 0 128 0,0 0-128 15,6-5 0-15,-6 5 0 0,0 0 0 0,0 0 0 16,0 0 0-16,0 0 0 0,0 0 0 0,0 0 0 15,0 0 0-15,0 0 0 0,0 0 0 0,0 0 0 0,0 0 0 16,0 0 0-16,0 0 0 0,0 0 0 0,0 0 0 0,0 0 0 16,0 0 0-16,0 0 0 0,0 0-288 0,0 0 64 15,0 0 16-15,0 0 0 16,0 0-384-16,0 0-80 0,0 0-16 0,0 0 0 16,0 0-2704-16,0 0-528 0</inkml:trace>
  <inkml:trace contextRef="#ctx0" brushRef="#br1" timeOffset="105339.82">3658 17844 19983 0,'0'0'880'0,"0"0"192"0,0 0-864 0,0 0-208 0,-5-8 0 0,5 8 0 15,0 0 976-15,0 0 160 0,-7-5 16 0,7 5 16 16,0 0-224-16,-9 7-48 0,0 1-16 0,2 3 0 16,1 3-176-16,-2 5-16 0,1 2-16 0,0 7 0 15,1 5 112-15,1 4 32 0,0 1 0 0,-1 8 0 16,-2 1-16-16,0 5 0 0,1 5 0 0,-2 7 0 15,0 3-320-15,0 5-64 0,0-1-16 0,-2 0 0 16,1 0-160-16,-4-5-48 0,2-1 0 0,-1-7 0 0,1-4 192 16,-1-5 48-16,2 0 0 0,2-9 0 0,-2 1-80 15,4-7-16-15,0-1 0 0,4-6 0 0,-1-3-336 16,3-5 0-16,2-5 0 0,0-2 128 16,2-1-1536-16,2-7-288 0,-5-4-64 15,11-3-9184-15,1-3-1856 0</inkml:trace>
  <inkml:trace contextRef="#ctx0" brushRef="#br1" timeOffset="105678.06">4160 18551 12895 0,'-15'5'576'0,"5"0"112"0,-1-3-560 0,3 1-128 0,8-3 0 0,0 0 0 16,0 0 3712-16,0 0 704 0,0 0 128 0,0 0 48 15,0 0-2960-15,6 8-592 0,-6-8-112 0,16 3-32 16,1-4-256-16,4-3-48 0,0 2-16 0,5-3 0 16,-1-2-240-16,3-2-48 0,3 2-16 0,-1-3 0 0,1 3-144 0,-1 1-128 15,-4 2 192-15,1 2-192 0,-2 0 0 0,-4 4 0 16,-3 0 0-16,-4 2 0 16,-3 1-1552-16,-11-5-432 0,0 0-64 0,2 13-11904 15</inkml:trace>
  <inkml:trace contextRef="#ctx0" brushRef="#br1" timeOffset="105821.99">4209 18833 29087 0,'-24'13'1280'0,"12"-8"272"0,2 1-1232 0,10-6-320 16,0 0 0-16,0 0 0 0,0 0 1632 0,0 0 272 15,0 0 48-15,16 8 16 0,4-6-864 0,0-2-160 16,0-2-48-16,3-3 0 0,1-1-432 0,4 0-80 16,4-4-32-16,2 1 0 0,2-2-352 0,1 3 0 15,0 0 0-15,1 3-12032 16,2 0-2384-16</inkml:trace>
  <inkml:trace contextRef="#ctx0" brushRef="#br1" timeOffset="106563.46">7967 17808 18191 0,'0'0'800'0,"-6"-6"176"0,6 6-784 0,-8-4-192 0,0 2 0 0,0 0 0 16,8 2 960-16,-13 0 128 0,2 2 48 0,-2 1 0 16,0 3-224-16,-1 1-32 0,-1 0-16 0,-1 3 0 15,-2-1 16-15,-1 2 0 0,1 3 0 0,-4-1 0 16,3 3-144-16,1 3-32 0,1 4 0 0,1-1 0 15,4 2-64-15,0 3 0 0,1-4-16 0,7 1 0 16,1-1-80-16,5-1-16 0,2 0 0 0,3 0 0 16,3-1-208-16,4-3-32 0,3-4-16 0,3 0 0 15,4 0-32-15,2-3-16 0,-1-5 0 0,2-3 0 0,2 1 128 0,-3-3 32 16,0-3 0-16,1-3 0 0,0-4 64 0,1 0 32 16,2-2 0-16,-2-1 0 0,-1-6-144 0,-1-1-16 15,0-4-16-15,-5 2 0 0,-3 0 16 0,-4 0 16 16,-4-3 0-16,-3 1 0 0,-6 0 240 0,-5-4 64 15,-6 2 0-15,-4-3 0 0,-5 0-112 0,-3 1-16 16,0 3 0-16,-8 6 0 0,-2-1-288 0,-1 4-64 16,-1 5-16-16,-1 5 0 0,-4 3-144 0,1 4-224 15,3-1 48-15,0 5 16 16,1 1-1440-16,5 2-304 0,3 1-48 0,7 2-16768 0</inkml:trace>
  <inkml:trace contextRef="#ctx0" brushRef="#br1" timeOffset="107242.11">9179 18627 11967 0,'0'0'528'0,"0"0"112"0,-9 5-512 0,9-5-128 0,-6 4 0 0,6-4 0 16,0 0 2640-16,0 0 496 0,1 9 112 0,-1-9 16 0,9 7-1680 0,2-4-336 16,3-2-64-16,5-1-16 0,3-1 16 15,6 0 0-15,5-4 0 0,4-1 0 0,1 1-512 0,2 0-96 16,1-6-32-16,-3 3 0 0,-1-1-304 0,0 4-64 15,-1-1-16-15,-3 0 0 0,-4 2-384 0,-2 2-80 16,-6 1-16-16,-3 2-9776 16,-4 3-1952-16</inkml:trace>
  <inkml:trace contextRef="#ctx0" brushRef="#br1" timeOffset="107501.33">9142 18996 34383 0,'-13'12'1520'0,"8"-7"320"0,5-5-1472 0,0 0-368 15,1 10 0-15,7-2 0 0,2 1 480 0,7-3 32 0,1-3 0 0,4 1 0 16,6-4-64-16,4-2-16 0,4 0 0 0,3-1 0 16,4 2-192-16,1-1-48 0,1-4 0 0,-4 3 0 15,0-1-192-15,-2 1 0 0,-1-1 0 0,0-1-11440 16,-5 0-2208 0</inkml:trace>
  <inkml:trace contextRef="#ctx0" brushRef="#br1" timeOffset="108288.05">10693 18337 19983 0,'-10'1'880'0,"10"-1"192"0,-12 5-864 0,3-1-208 0,2-1 0 0,7-3 0 16,-7 6 720-16,7-6 112 0,-6 12 0 0,2-5 16 15,4-7 0-15,-2 12 0 0,0-1 0 0,4-1 0 16,0 3 0-16,3 1 0 0,5-5 0 0,3 4 0 0,4-1 16 16,3 1 0-16,4 1 0 0,4 0 0 15,2 1-416-15,6-3-64 0,5-1-32 0,3 2 0 0,2-4-160 0,-2 2-16 16,1-6-16-16,-2-1 0 0,-1-3 160 0,0-2 48 15,-2-1 0-15,-1-1 0 0,0 0 176 0,-1-3 32 16,3-4 16-16,-4 0 0 0,-1 0-272 0,-5-4-48 16,-3-2-16-16,-4 1 0 0,1 1-256 0,-6-2 160 15,-5-2-160-15,-3 1 128 0,-3 2-128 0,-3-2 0 16,-3 2 0-16,-3 1 0 0,-3 3 0 0,-5-3-144 16,-3-3 144-16,-5 3-160 0,-6 3-16 0,0-1 0 15,-5 2 0-15,-1 1 0 0,-3 4 176 0,-1 3 0 16,-2 6-144-16,-1 1 144 0,-1 6 0 0,-1 3 0 0,-1 5 0 15,-1 5 0-15,1-1 0 0,-6 8 0 16,-4 0 0-16,1 5 0 0,1 3 208 0,3 1-32 0,0 2-16 16,4 1 0-16,4-2 240 0,1 2 48 0,2-1 16 15,8-4 0-15,3-1 176 0,7-2 48 0,2 1 0 0,4-2 0 16,3-3-272-16,3-2-48 0,5 0-16 0,3-5 0 16,2 2-160-16,6-5-16 0,5-1-16 0,5 1 0 15,1-2 0-15,3-1 0 0,6 1 0 0,2-4 0 16,6-1-160-16,-2-1 128 0,3-2-128 0,0 2 128 15,4-1-128-15,-4-6 0 0,-3-3 0 0,1 2 128 32,-1 2-640-32,1-2-128 0,-2-2-16 0,-1-1-16 15,-1 2-2800-15,0-3-560 0</inkml:trace>
  <inkml:trace contextRef="#ctx0" brushRef="#br1" timeOffset="109766.75">12026 17747 27583 0,'0'0'1216'0,"0"0"256"0,0 0-1168 0,0 0-304 16,0 0 0-16,0 0 0 0,-9 8 480 0,3 0 32 16,1 3 16-16,0 0 0 0,0 3 16 0,0 3 0 15,-2-1 0-15,0 6 0 0,0 4 112 0,-2-2 32 0,3 5 0 0,0-1 0 16,0 2 144-16,1-3 16 0,2 0 16 0,0-3 0 16,3 1-160-16,0-2-48 0,3-1 0 0,-1-1 0 15,6-1-208-15,-1-3-64 0,0-1 0 0,0-2 0 16,5 1-176-16,-1-3-32 0,-1-5-16 0,3 0 0 15,0 1-160-15,1-4 192 0,0-2-192 0,1-2 192 16,0-1-192-16,1-3-192 0,-1-1 32 0,0-5 16 31,0 0-1360-31,-1-1-272 0,0-6-48 0,-4 0-9264 0,2 0-1856 0</inkml:trace>
  <inkml:trace contextRef="#ctx0" brushRef="#br1" timeOffset="109972">12006 17587 29487 0,'-28'0'2624'0,"11"-1"-2112"0,1-2-512 0,2 1 0 0,4 1 1936 0,10 1 288 16,0 0 48-16,0 0 16 0,-11-3-1376 0,11 3-272 16,0 0-48-16,0 0-16 0,-7-8-416 0,7 8-160 15,-7-7 0-15,5-2 144 16,2 9-512-16,0 0-96 0,2-9-32 0,7 0 0 15,0 3-2848-15,8 1-576 0</inkml:trace>
  <inkml:trace contextRef="#ctx0" brushRef="#br1" timeOffset="111035.13">12936 17516 19807 0,'0'0'880'0,"0"0"176"0,0 0-848 0,-5-5-208 16,5 5 0-16,-6-6 0 0,-1-2 928 0,0 3 144 0,-2 1 16 0,0-2 16 16,0-1-144-16,0 4-16 0,-1-4-16 0,1 3 0 15,0 1-304-15,2 0-64 0,-1-1-16 0,8 4 0 16,-9-4-32-16,1 3 0 0,0 0 0 0,8 1 0 15,-12 0-128-15,2 1-48 0,1 3 0 0,9-4 0 16,-10 4-144-16,10-4-48 0,-9 2 0 0,0 5 0 16,0 2-144-16,2-3 0 0,-1 3 144 0,2 0-144 15,-2 2 128-15,2-1-128 0,-1 2 128 0,2 2-128 16,-1-3 208-16,-1 2-16 0,1 1-16 0,-2 2 0 16,3 2 64-16,-2 0 16 0,-2-2 0 0,0 2 0 15,1 1-64-15,-2 0-16 0,-1-1 0 0,1 0 0 16,-3-1-32-16,1 0 0 0,2 4 0 0,0-4 0 15,1-1 48-15,-1-1 0 0,2-2 0 0,1 1 0 16,0 0 64-16,4 0 32 0,-4-2 0 0,3 4 0 0,3-4-112 16,0 4-32-16,0-4 0 0,1 1 0 0,0 0-144 0,2 1 0 15,2-4 144-15,0 3-144 0,0-3 0 0,-1-1 128 16,2 2-128-16,1-1 0 0,0 2 144 0,0-3-144 16,1-1 192-16,0 4-192 0,0-3 208 0,0 2-64 15,1-4-16-15,1 1 0 0,-3 0-128 0,6 2 128 16,-4-3-128-16,4 2 128 0,-2-3-128 0,2-2 0 15,-2-1 0-15,1 1 0 0,-1 1 128 0,0-3-128 16,-10-2 0-16,13 0 128 0,-1 1-128 0,-1-1 0 16,-1-1 0-16,0 1 128 0,-10 0-128 0,14 0 0 15,2-2 0-15,-2 1 0 0,-3-4 0 0,0 1 0 16,2 2 128-16,1-1-128 0,-1-2 0 0,1-1 0 16,-1-1 0-16,1 0 128 0,0 0-128 0,0 2 0 0,0-4 0 0,0 3 128 15,-1-3-128-15,3 1 0 0,0 1 0 16,1-3 0-16,-2 2 0 0,2-2 128 0,-2 2-128 0,0-2 0 15,-1 0 128-15,0 0-128 0,0-5 128 0,-1 1-128 16,-1 0 176-16,1 2-48 0,-1-2-128 0,-2-1 192 16,-3-4 32-16,0 1 0 0,-1 0 0 0,-1 0 0 15,0-2 32-15,-1 0 16 0,-4-2 0 0,0-3 0 16,0 1 0-16,-1-6 0 0,-4 2 0 0,0-2 0 16,0 1 0-16,-1 1 0 0,-1 0 0 0,-1 5 0 15,-1 1-16-15,-1 3-16 0,0 0 0 0,-4 1 0 16,1 0 48-16,-2 2 16 0,-1 3 0 0,-4 3 0 15,-2 1-80-15,-3 0-16 0,0 4 0 0,-2 1 0 16,-1 3-208-16,2 0 0 0,-1 0 128 0,2 2-128 0,-1 1-176 16,2 2-80-16,1 1 0 0,1 3-16 15,5-2-3136-15,4 3-624 0</inkml:trace>
  <inkml:trace contextRef="#ctx0" brushRef="#br1" timeOffset="113251.52">14338 18490 3679 0,'0'0'320'0,"0"0"-320"16,0 0 0-16,0 0 0 0,0 0 2608 0,0 0 448 15,0 0 80-15,0 0 32 0,-10-3-1136 0,10 3-240 0,-8-1-32 16,8 1-16-16,0 0 48 0,0 0 16 0,0 0 0 16,0 0 0-16,0 0-400 0,0 0-64 0,8-5-32 0,4 0 0 15,0 1-576-15,5 0-112 0,2 0-32 0,2 0 0 16,5-1-320-16,4-4-64 0,5 2-16 0,3-2 0 16,1 1-192-16,3 3 128 0,1-2-128 0,-3 0 0 15,-6 3 0-15,-2-2 0 0,-3 2 0 0,-1 2 0 31,-2 0-1088-31,-5 2-304 0,-4 0-64 0,-6 0-12880 0</inkml:trace>
  <inkml:trace contextRef="#ctx0" brushRef="#br1" timeOffset="113401.92">14270 18774 23951 0,'-17'8'2128'0,"17"-8"-1696"0,0 0-432 0,0 0 0 0,0 0 2192 0,0 0 368 16,10 9 64-16,4-4 0 0,4-2-1664 0,5 0-320 15,4 1-80-15,6-1-16 0,0-8 32 16,5 2 0-16,4 1 0 0,2-1 0 0,6-1-256 0,1-3-64 16,1-1 0-16,-4-1 0 0,-2 1-256 0,-2 2-224 15,1-4 32-15,-4 4-16704 16</inkml:trace>
  <inkml:trace contextRef="#ctx0" brushRef="#br1" timeOffset="114415.63">16009 18377 9215 0,'-11'5'816'0,"4"-2"-656"0,2 2-160 0,-3 3 0 16,2-3 2336-16,1 2 432 0,2 0 96 0,2 1 16 16,-2 1-1376-16,1-3-272 0,2 2-48 0,0-1-16 15,0 0-272-15,2 3-64 0,3-3-16 0,3 2 0 16,5-2-160-16,2 2-16 0,1 0-16 0,5-3 0 0,2 0 96 0,5-2 32 15,2 0 0-15,4 1 0 0,0-1-208 0,4-3-32 16,-4-1-16-16,4 0 0 0,-5 1-208 0,0-2-32 16,0-4-16-16,-1 1 0 0,-1 0 48 0,-4-1 16 15,-1-2 0-15,-3-1 0 0,-2 2-176 0,-2-5-128 16,-2 4 192-16,-2-3-192 0,-2-1 192 0,-3 1-64 16,-1-5 0-16,-3 1-128 0,1 3 192 0,-2-2-192 15,-3-1 192-15,-3 1-192 0,-3 2 144 0,-1-3-144 16,-2 0 0-16,-4 0 144 0,-1 0-144 0,-4 0 160 15,0 1-160-15,-3 2 160 0,-1 1-16 0,-1 2 0 16,0 2 0-16,-4 4 0 0,-1 5-16 0,-1 2-128 0,-1 3 192 16,-1 4-64-16,-2 2-128 0,1 5 0 15,-3 2 144-15,1-1-144 0,-2 0 0 0,-1 4 0 0,2 7 0 0,3 3 0 16,2 2 192-16,2 0-16 0,2-1-16 0,4 1 0 16,2-1 352-16,4 1 64 0,3-2 0 0,3-3 16 15,4-2-144-15,3 1-48 0,1-3 0 0,4 2 0 16,2-6-160-16,4 3-48 0,2-3 0 15,3-3 0-15,2-2-32 0,2-1-16 0,1 0 0 0,4 0 0 16,2 0-144-16,0-3 160 0,2-4-160 0,0 3 160 16,0-4-160-16,0 0 0 0,-1-5 0 0,-1 1 0 15,-3-1-336-15,-2-3 0 0,-2-2 0 0,1-3 0 16,-5 0-2864 0,1-1-576-16</inkml:trace>
  <inkml:trace contextRef="#ctx0" brushRef="#br1" timeOffset="115219.71">17140 17638 12895 0,'0'0'1152'0,"0"0"-928"0,0 0-224 0,0 0 0 16,0 0 1728-16,0 0 320 0,0 0 48 0,0 0 16 16,0 0-336-16,0 0-64 0,0 0-16 0,0 0 0 15,-8 4-560-15,1 3-112 0,-2 1-32 0,2 5 0 16,1 0-96-16,0-1 0 0,-1 3-16 0,1 5 0 15,0 0 0-15,0 3 0 0,1-2 0 0,3 1 0 16,-2 1-176-16,3 2-16 0,-1-2-16 0,2-3 0 16,3-2-320-16,1-1-64 0,1-3-16 0,1 1 0 15,-1-5-112-15,4 2-32 0,0-3 0 0,4-2 0 16,-2 0-128-16,1-4 0 0,3 1 0 0,3-4 0 16,1-4-224-16,2-2-128 0,0-2-32 0,0-4 0 15,2-2-2880-15,-1-2-576 16</inkml:trace>
  <inkml:trace contextRef="#ctx0" brushRef="#br1" timeOffset="115369.01">17081 17418 36799 0,'-20'0'1632'0,"9"-1"336"0,-1-2-1584 0,3 2-384 15,9 1 0-15,0 0 0 0,0 0 432 0,0 0 0 16,0 0 0-16,0 0 0 0,0 0-304 0,0 0-128 15,7-10 0-15,-1 5 128 16,2-3-1120-16,0 2-224 0,1 1-64 0,2-2-9360 16,-1 4-1888-16</inkml:trace>
  <inkml:trace contextRef="#ctx0" brushRef="#br1" timeOffset="115819.9">18028 17259 17503 0,'0'0'768'0,"0"0"176"0,0 0-752 0,0 0-192 0,0 0 0 0,0 0 0 0,0 0 1696 0,0 0 304 15,-7-2 64-15,-3 2 16 0,1 2-1056 0,-2 3-224 16,1 3-32-16,-1 0-16 0,-3 3 112 0,-3 0 32 16,0 3 0-16,-2 2 0 0,-2 1 96 0,-2 4 32 15,0 6 0-15,1 0 0 0,0 5-160 0,0 3-32 16,1-2 0-16,2 2 0 0,1 5-192 0,3 0-64 15,-1 2 0-15,4 0 0 0,0-1-304 0,3 3-64 16,3-3-16-16,2-4 0 0,2-3-192 0,2-1 0 16,5-4 128-16,0-1-128 0,2-5 0 0,5-4 0 15,2-2 0-15,2-2 0 16,3 0-832-16,4-3-224 0,3-6-32 0,0-1-10240 0,2-2-2048 16</inkml:trace>
  <inkml:trace contextRef="#ctx0" brushRef="#br1" timeOffset="116304.9">18359 17527 13823 0,'0'0'1216'0,"0"0"-960"0,0-10-256 0,0 3 0 0,0 7 912 0,0-11 144 16,0 11 32-16,0 0 0 0,-1-7 368 0,1 7 80 16,-4-7 0-16,4 7 16 0,-8-3-48 0,1 4-16 15,-2 3 0-15,-2 1 0 0,-1 2-608 0,-2 4-128 16,-3 1-32-16,-1 1 0 0,-1 2-32 0,2 3-16 15,-1 2 0-15,1 5 0 0,-1-3-16 0,2 3 0 16,1 1 0-16,-1 1 0 0,4 1-80 0,2 0-32 16,1 0 0-16,4 0 0 0,3-4-256 0,2 0-48 15,4-1-16-15,4-5 0 0,2-5 80 0,4-1 16 16,0 0 0-16,5-6 0 0,3-3 48 0,3-2 16 0,3-4 0 16,2 1 0-16,2-3-144 0,3-8-32 0,1-1 0 15,-1 0 0-15,-4 1-208 0,0-3 176 0,-4-3-176 16,-1-4 160-16,0 0-160 0,-5 1 192 0,-4-3-192 0,-4 2 192 15,-6-1-32-15,-4-4 0 0,-4 0 0 0,-6-4 0 16,-4-3 64-16,-3 2 16 0,0 1 0 0,-3 6 0 16,-2 3-240-16,0-1 0 0,-1 4 0 0,-1 3 0 15,-4 6 0-15,1 1 0 0,0 5-128 0,1 0 128 32,-1 3-1568-32,2 4-208 0,3 2-32 0,3-1-16 15,3-1-1440-15,4 1-304 0</inkml:trace>
  <inkml:trace contextRef="#ctx0" brushRef="#br1" timeOffset="116563.87">19017 17405 21183 0,'0'0'944'0,"0"0"192"0,0 0-912 0,-5 11-224 0,5-11 0 0,-2 11 0 0,-1 0 2416 0,1 6 432 15,-1 1 96-15,-1 1 0 0,-2-1-1824 0,-2 2-368 16,2 3-80-16,-4 1-16 0,-2-1 80 0,1 2 16 16,-1 3 0-16,4 4 0 0,-4-4-160 0,3 1-16 15,2 2-16-15,1-3 0 0,1-2-304 0,2-1-64 16,-1 1-16-16,2-2 0 0,2-2-176 0,3-2-176 16,1-1 48-16,2-2 0 15,2-3-1456-15,2-3-272 0,1-6-64 0,1-1-13536 0</inkml:trace>
  <inkml:trace contextRef="#ctx0" brushRef="#br1" timeOffset="116745.1">18717 17705 32655 0,'0'0'1440'0,"-7"2"304"0,7-2-1392 0,0 0-352 0,0 0 0 0,0 0 0 15,10 0 576-15,4 0 64 0,0-2 0 0,6 1 0 16,6-1-496-16,2-4-144 0,3 1 0 0,2 0 0 15,-1-5 0-15,0 4 0 0,-2-4 0 0,0 2-144 16,-1-1-2736-16,-2 0-560 16,12-5-96-16,-8 2-32 0</inkml:trace>
  <inkml:trace contextRef="#ctx0" brushRef="#br1" timeOffset="117206.93">19339 17463 30927 0,'-19'-4'1360'0,"10"0"304"0,1 1-1344 0,8 3-320 16,0 0 0-16,-2-8 0 0,2 1 736 0,0 7 80 16,4-10 16-16,3 2 0 0,5 0-432 0,2 0-80 15,0 2 0-15,6-2-16 0,0 3-112 0,3 4-32 0,1-1 0 0,-1 2 0 16,-2 0 128-16,-1 3 32 0,-1 3 0 0,-3 6 0 15,-2-1-144-15,-1 0-32 0,-3 2 0 0,-3 4 0 16,-5 1-144-16,1 2 192 0,-6-1-192 0,-2 4 192 16,-4 3-192-16,-2 1 160 0,-6 2-160 0,-2 2 160 15,-1-4-160-15,-4 2 0 0,-4-5 144 0,2 0-144 16,0-2 208-16,0-4-16 0,1-6-16 0,4 1 0 16,5 0 416-16,2-6 96 0,3 2 16 0,4-4 0 15,7-5-272-15,0 0-48 0,0 0-16 0,0 0 0 16,0 0-208-16,10 12-32 0,3-6-128 0,1 0 192 15,4 1-192-15,0-3 144 0,-1 1-144 0,5-1 128 16,0-1-128-16,0 0 0 0,4-1 0 0,-4-2-176 16,-2 0-224-16,-1 0-48 15,-3-1-16-15,1 1 0 0,-2-1-2160 0,-1-2-416 0,1-2-96 16</inkml:trace>
  <inkml:trace contextRef="#ctx0" brushRef="#br1" timeOffset="117803.28">20192 17437 22111 0,'0'0'1968'0,"0"0"-1584"15,0 0-384-15,0 0 0 0,0 0 1680 0,0 0 256 0,0 0 48 0,2 7 16 16,-2 4-1200-16,-2-1-240 0,-1 4-48 0,-2 3-16 15,-2 0-48-15,-2 4-16 0,-3 2 0 0,1 1 0 16,-1 5 128-16,0-2 16 0,4 2 16 0,-1-2 0 16,0-1 96-16,2-1 16 0,0 0 0 0,2-1 0 15,3-4-384-15,-1-1-80 0,1-1-16 0,2-2 0 16,2-4-224-16,1-3 0 0,-3-9-192 0,0 0 192 31,8 5-2272-31,3-1-352 0,0-8-64 0</inkml:trace>
  <inkml:trace contextRef="#ctx0" brushRef="#br1" timeOffset="118042.36">20456 17492 33055 0,'0'0'1472'0,"-10"6"288"0,1 2-1408 0,3-2-352 0,-1 7 0 0,4-3 0 0,-2 4 512 0,1 1 16 16,-1 3 16-16,3 0 0 0,-3 0 112 0,0 1 32 15,0-1 0-15,0 1 0 0,0 1-160 0,0-1-16 16,0 0-16-16,1 0 0 0,0-1-304 0,2-2-64 16,0 2-128-16,4-2 192 0,-1-4-192 0,1 2 0 15,1-4 0-15,1 2 0 16,1-5-688-16,-5-7-80 0,0 0 0 0,0 0-16 16,10 11-2416-16,-10-11-496 0</inkml:trace>
  <inkml:trace contextRef="#ctx0" brushRef="#br1" timeOffset="118247.77">20108 17503 27647 0,'0'0'2448'0,"0"0"-1952"0,2-11-496 0,4 1 0 16,5 2 1920-16,0 3 272 0,7-1 64 0,0 1 16 15,4-1-1696-15,1 0-352 0,1 0-64 0,0 2-16 16,1-6-144-16,4 3 192 0,5 1-192 0,-1 0 192 15,1 1 0-15,0 2 0 0,1 1 0 0,-2-2 0 16,-2 1-192-16,1 2 0 0,-5 1 0 0,1 1-16640 16</inkml:trace>
  <inkml:trace contextRef="#ctx0" brushRef="#br1" timeOffset="118989.84">21023 16865 4607 0,'0'0'192'0,"0"0"64"0,-9 0-256 0,9 0 0 0,0 0 0 0,0 0 0 0,0 0 3408 0,0 0 640 16,0 0 128-16,0 0 32 0,10 8-2608 0,1-1-528 16,-3-3-112-16,3 3 0 0,-1 2 160 0,1-3 32 15,-1 2 16-15,6-2 0 0,-1 5 112 0,0 1 0 16,2 2 16-16,2 4 0 0,2 1-320 0,0 3-64 16,-2 5-16-16,0 4 0 0,-1-2-320 0,-4 6-64 15,-4 4 0-15,-3 3-16 0,-3-2-64 0,0 1-16 16,-5 5 0-16,-3-3 0 0,-2 1-160 0,-5-3-16 0,3-2-16 15,-5 1 0-15,-2 1 176 0,-3-6 48 0,0-1 0 16,-1-3 0-16,-1 2 176 0,1-1 32 0,-3-2 16 0,0-4 0 16,-1 2-224-16,2-4-64 0,-2-3 0 0,3 1 0 15,1 0-224-15,1-2-160 0,0-1 192 0,1-1-192 16,2-2 0-16,2-2 0 0,2-2 0 0,0-1 0 31,0-4-2272-31,2-1-352 0,9-6-80 0</inkml:trace>
  <inkml:trace contextRef="#ctx0" brushRef="#br2" timeOffset="124766.84">3948 17461 9215 0,'0'0'816'0,"0"0"-656"15,0 0-160-15,0 0 0 0,0 0 1456 0,0 0 256 0,0 0 48 16,0 0 16-16,0 0-848 0,0 0-160 0,0 0-48 16,0 0 0-16,0 0 64 0,-4 13 16 0,3-2 0 0,-4 0 0 15,1 1 96-15,0-1 0 0,1 1 16 0,-3 2 0 16,0 4-48-16,1-1-16 0,0-1 0 0,0 2 0 16,-2 1-16-16,1 0-16 0,-2 0 0 0,2 0 0 15,0-1-352-15,-1 1-64 0,1 1-16 0,1-1 0 16,0-2-144-16,-1-1-48 0,-1 0 0 0,1 0 0 15,-1-2-192-15,1-2 128 0,1 0-128 0,1 2 0 16,4-14 0-16,0 0 0 0,0 0 0 0,0 0 0 16,0 0-1072-1,0 0-304-15,12-1-64 0,-1-5-11600 0</inkml:trace>
  <inkml:trace contextRef="#ctx0" brushRef="#br2" timeOffset="125069.31">4308 17333 14223 0,'0'0'624'0,"0"0"144"0,0 0-624 0,0 0-144 16,-3 11 0-16,-1 0 0 0,1 1 880 0,-1 5 144 15,-1-2 16-15,0 0 16 0,-2-1 160 0,0 4 16 16,-2 4 16-16,0-1 0 0,0 1 96 0,-1 2 0 16,-3 1 16-16,0 2 0 0,-1 2-352 0,-3 1-80 0,0-4-16 0,1 4 0 15,-1-4-544-15,2 2-112 0,-2-5-32 0,5-1 0 16,0-3-224-16,3-1 0 0,3-3 128 0,3-1-128 16,2-3-240-16,1-11-80 0,4 12-32 0,-4-12 0 31,0 0-2272-31,10 7-448 0</inkml:trace>
  <inkml:trace contextRef="#ctx0" brushRef="#br2" timeOffset="125494.27">4266 17671 12895 0,'0'0'1152'15,"0"0"-928"-15,6-6-224 0,1-3 0 0,0 1 448 0,2-1 64 16,0 4 0-16,2-4 0 0,2 0 48 0,0 3 16 16,-2-2 0-16,2 3 0 0,1 0 256 0,1-1 64 15,2 2 16-15,1 3 0 0,-2 0-144 0,1 2-48 16,-6 0 0-16,1 3 0 0,0 0-272 0,-4 3-64 16,-1 0-16-16,-7-7 0 0,0 0-80 0,4 12-16 15,-2 1 0-15,-5-3 0 0,-2 2 240 0,-1-3 32 16,-1 1 16-16,-3-3 0 0,2 2-32 0,0-2 0 15,1 0 0-15,7-7 0 0,-6 5-80 0,6-5-32 16,0 0 0-16,0 0 0 0,0 0-256 0,0 0-160 16,5 13 192-16,1-7-192 0,1 2 192 0,2 1-192 0,1-3 192 15,0 3-192-15,0 0 256 0,-5 4-64 0,0-6-16 16,-4 5 0-16,1-1 144 0,-4 0 48 0,-1 1 0 0,-4 1 0 16,-4 0 320-16,-3 3 64 0,-4 3 16 0,-2-1 0 15,-3-1-176-15,-1-1-16 0,2-1-16 0,-1 2 0 16,0 1-304-16,2-3-64 0,0-5-16 0,5 0 0 15,2-1-176-15,2-1 0 0,5-4 0 0,7-4 0 32,0 0-1824-32,0 0-352 0,0 0-64 0</inkml:trace>
  <inkml:trace contextRef="#ctx0" brushRef="#br2" timeOffset="126376.49">8536 17450 17391 0,'0'0'768'0,"0"0"160"0,0 0-736 0,0 0-192 0,-5 6 0 0,-1 2 0 16,1 2 544-16,0-1 80 0,0 2 16 0,-1 3 0 15,-1-1 80-15,0 0 32 0,-1 2 0 0,2 4 0 16,-6 5 144-16,4 0 48 0,-3 2 0 0,0 4 0 15,-3 2 128-15,0 1 16 0,-1 3 16 0,1 1 0 16,-4-1-416-16,1 4-96 0,0 1-16 0,-1 1 0 16,-1-4-256-16,-2 1-64 0,4-3-16 0,-1-1 0 15,0 0-64-15,0-4-16 0,2-1 0 0,-2-1 0 16,3-4-32-16,3 2 0 0,3-5 0 0,0-1 0 16,2-2-128-16,3-2 160 0,1-2-160 0,2-1 160 15,1-14-160-15,0 0-176 0,0 0 48 0,8 5 0 16,-8-5-1504-1,16-3-288-15,-2-2-64 0,2-5-10944 0</inkml:trace>
  <inkml:trace contextRef="#ctx0" brushRef="#br2" timeOffset="126773.75">8470 18018 15663 0,'0'0'688'0,"-9"1"144"0,0-2-656 0,9 1-176 16,0 0 0-16,0 0 0 0,0 0 1632 0,0 0 288 16,0 0 64-16,0 0 16 0,0 0-1296 0,6-9-256 15,0 2-48-15,3 0-16 0,0 2 384 0,3-3 80 16,0 5 16-16,4-1 0 0,-4 1-96 0,2 3-32 0,0 2 0 0,0 0 0 16,-2 2-320-16,-1 2-64 0,-11-6-16 0,10 9 0 15,-2 3 624-15,-4-3 112 0,-3 3 16 0,0 0 16 31,-2-3-1440-31,-2 3-304 0,0 0-48 0,-2 0-16 0,0 1 944 0,-2 0 176 0,0-3 32 0,-2 3 16 16,0-4 112-16,2 1 0 0,4-4 16 0,3-6 0 16,0 12-272-16,1-3-48 0,-1-9-16 0,5 8 0 15,-5-8-80-15,10 12-32 0,-1-5 0 0,4 1 0 16,-2 0 144-16,-1-2 32 0,-1 3 0 0,-4 0 0 16,-1 4-128-16,-3-3-32 0,-2 1 0 0,-3 2 0 15,-2-4 96-15,-6 2 32 0,-4 2 0 0,-3 0 0 16,-5 1 128-16,-3 0 32 0,-2 0 0 0,-3-4 0 15,-4 0-256-15,1-2-32 0,-1-1-16 0,4-3 0 0,2-1-144 16,2-2 0-16,3-2 0 0,4-2 0 16,5-2-2464-16,4-3-416 15,2 3-96-15</inkml:trace>
  <inkml:trace contextRef="#ctx0" brushRef="#br2" timeOffset="127531.22">11824 18478 6447 0,'-11'9'576'0,"11"-9"-576"0,-8 6 0 0,0 2 0 15,2 1 2112-15,6-9 320 0,0 0 64 0,0 0 16 16,0 0-1168-16,0 0-256 0,0 0-32 0,10 5-16 16,2-2 96-16,3-5 16 0,3-3 0 0,3-1 0 15,5-4-64-15,5-2-16 0,6 1 0 0,4-4 0 16,2 1-336-16,2-2-64 0,-1 0-16 0,4-1 0 15,5 0-112-15,1 3-32 0,2 0 0 0,4-3 0 16,3 4-144-16,-2-1-48 0,-5 3 0 0,-2-1 0 16,-6 6-128-16,-5 2-48 0,-3 0 0 0,-5 2 0 0,-4-1-144 15,-3 3 0-15,-4 3 0 0,-5-2 0 16,-4 0-1984-16,-3 3-416 0,-3 0-96 0</inkml:trace>
  <inkml:trace contextRef="#ctx0" brushRef="#br2" timeOffset="127963.97">12350 18571 24991 0,'0'0'1104'0,"0"0"240"0,10-4-1088 0,3 0-256 0,1 2 0 0,4-3 0 16,2 0 0-16,4 0 0 0,2-1 128 0,1-2-128 15,0 1 128-15,1 0-128 0,0-1 144 0,-2 4-144 16,-5-1 128-16,0 3-128 0,-2-1 0 0,-3 3 144 16,0 1-144-16,-5 2 128 0,-1 3-128 0,-10-6 128 15,9 7 48-15,-3 1 0 0,-6-8 0 0,3 11 0 16,-2 0 64-16,-1-11 16 0,-1 9 0 0,0 1 0 16,-1-2 64-16,2-8 32 0,0 0 0 0,-1 10 0 15,1-10 112-15,0 0 32 0,3 9 0 0,-1 0 0 16,-2-9 16-16,8 6 16 0,2 3 0 0,0-4 0 15,0 1-112-15,1 2-32 0,-1-3 0 0,-3 5 0 16,0-1-208-16,-3 4-48 0,-3-4-128 0,-4 2 192 16,-2 1 256-16,-4-2 64 0,-3 4 0 0,-6 1 0 15,-6-1 336-15,-2-1 80 0,-2 1 16 0,-4 2 0 0,-4 2-192 16,-3-1-48-16,0-2 0 0,1-4 0 0,0-1-320 16,2 2-64-16,4-2 0 0,3 0-16 0,4-5-304 0,3-2 0 15,4 1 0-15,8-4 0 16,0-2-1984-16,10 2-416 0,0 0-80 0,8-9-16 0</inkml:trace>
  <inkml:trace contextRef="#ctx0" brushRef="#br2" timeOffset="128993.16">17039 18192 11967 0,'0'0'1072'0,"0"0"-864"16,0 0-208-16,0 0 0 0,0 0 1120 0,0 0 176 15,0 0 48-15,0 0 0 0,0 0-432 0,0 0-80 16,0 0 0-16,0 0-16 0,0 0-48 0,13-1 0 16,0-2 0-16,-3 3 0 0,3 0-16 0,3-1-16 15,3-1 0-15,7 0 0 0,4 1 144 0,6 1 16 16,5-5 16-16,4 0 0 0,4-1-144 0,7-2-16 16,3 3-16-16,9-2 0 0,4 0-224 0,7 3-64 15,4-2 0-15,-1-1 0 0,-1 3-144 0,2 3-48 16,1 0 0-16,5 1 0 0,0 1-256 0,-1-1 0 0,-4-1 128 15,1 0-128-15,1-1 0 0,2 1 160 0,-2 2-160 0,-2-3 128 16,-4-4-128-16,-1 2 192 0,-3 2-192 0,6 0 192 16,-2-1-192-16,-1 0 160 0,-4-3-160 0,-3 3 160 15,-1 1-160-15,0 1 128 0,-1-1-128 0,-2-2 128 16,-1 2-128-16,-2 0 0 0,-4-2 0 0,-3 2 128 16,0-2-128-16,-5 0 0 0,-2 0 0 0,-2 0 0 15,0 2 128-15,-7-2-128 0,-6-2 128 0,-4 2-128 16,-2 0 0-16,-6 0 0 0,-7-1 128 0,-3 1-128 15,-5 2-176-15,-9 2-64 0,0 0-16 0,0 0 0 16,0 0-1424-16,-10-3-304 0,-4 1-48 16</inkml:trace>
  <inkml:trace contextRef="#ctx0" brushRef="#br2" timeOffset="129563.09">18833 18329 11967 0,'-18'-3'528'0,"8"-1"112"0,0 0-512 0,1 2-128 0,-1 2 0 15,10 0 0-15,0 0 1872 0,-9 0 352 16,9 0 64-16,0 0 16 0,0 0-960 0,0 0-192 0,0 0-48 0,0 0 0 16,11-2 160-16,5 0 16 0,1-2 16 0,5-1 0 15,3 1-336-15,3 0-64 0,0 3 0 0,4-3-16 16,0-2-432-16,-2 3-96 0,3 4-16 0,-2 2 0 16,-3-2-96-16,-1 3-32 0,-3-1 0 0,-3 2 0 15,-3 1-208-15,-4 2 176 0,-4-4-176 0,-10-4 160 16,0 0-160-16,4 11 0 0,-4-2 144 0,-4 0-144 15,-2-4 176-15,-3 1-48 0,-4 2 0 0,2-3 0 16,-4 0-128-16,2 0 128 0,0-1-128 0,3-2 128 16,1 0 80-16,9-2 16 0,0 0 0 0,0 0 0 15,0 0-32-15,0 0 0 0,0 0 0 0,0 0 0 0,0 0 32 16,0 0 0-16,8 5 0 0,2 2 0 0,1 1 0 0,2 3 0 16,0 0 0-16,0 0 0 0,-3 1-96 0,-1-1 0 15,-4 4-128-15,-1 0 192 0,-4 2 64 16,-4 1 16-16,-3-3 0 0,-3 3 0 0,-3 0 256 0,-3 1 48 15,-1 0 16-15,-3 0 0 0,-3-1-96 0,0-1-32 16,0 0 0-16,1-3 0 0,0-3-80 0,2 2-32 16,1 0 0-16,2-4 0 0,-1 1-192 0,2-5-32 15,2 0-128-15,-2-1 192 0,4-4-320 0,-1-3-80 16,4-1-16-16,9 4 0 16,-11-3-3008-16,2-1-608 0</inkml:trace>
  <inkml:trace contextRef="#ctx0" brushRef="#br2" timeOffset="158653.54">6263 1044 14975 0,'0'0'656'0,"0"0"144"0,0 0-640 0,0 0-160 0,9-9 0 0,1 0 0 16,1-3 432-16,2-2 48 0,-3-2 16 0,3-5 0 15,2-3-48-15,2 0 0 0,1-6 0 0,2 1 0 16,3-1-256-16,1-2-48 0,-1 1-16 0,1 5 0 16,0-1 64-16,-1 5 0 0,-3 5 0 0,1 3 0 0,-4 6-192 0,1 2 0 15,0 3 0-15,-3 9 0 0,1 5 0 0,-3 6 128 16,0 7-128-16,-3 4 0 0,-1 7 0 0,-4 3 0 15,-3 3 0-15,-2 7 0 0,-2 5 176 0,-1 2-48 16,-5 0-128-16,2-16 192 0,-1 4 208 16,0-3 48-16,-4-2 0 0,1 0 0 0,1-5 576 0,2-3 112 15,-1-7 16-15,3-2 16 0,1-5-80 0,2-3 0 16,-1-6-16-16,3-7 0 0,0 0 16 0,5-5 0 16,0-4 0-16,3-7 0 0,1-7-416 0,1-2-80 15,3-5-16-15,4-14 0 0,-1-3-320 0,0 2-80 16,2 0-16-16,1 3 0 0,0-1-160 0,2 3 0 15,0 5 144-15,2 3-144 0,1 5 192 0,0 4-48 16,0 4 0-16,1 4 0 0,-3 1 0 0,3 8 0 16,-2 0 0-16,1 6 0 0,-4 2-144 0,2 4 0 15,-1 2 144-15,-3 4-144 0,0 1 0 0,0 1 0 16,-2 1 0-16,1 3 0 0,-3 1 0 0,-2-1-288 0,4-3 48 0,-2-1 16 16,-2 0-2224-1,2-5-448-15,2-3-96 0</inkml:trace>
  <inkml:trace contextRef="#ctx0" brushRef="#br2" timeOffset="159183.25">7611 140 16927 0,'0'0'752'0,"0"0"144"0,0 0-704 0,0 0-192 15,8-7 0-15,0-2 0 0,1 1 1024 0,1 1 160 0,1-5 32 16,3 2 16-16,3 1-624 0,1-2-128 0,1 2-32 0,2-3 0 16,0 4 16-16,1-3 0 0,0 6 0 0,-2 0 0 15,-2 4-144-15,-1 5-48 0,-3 2 0 0,0 2 0 16,-4 2-272-16,-1 5 128 0,-2 0-128 0,0 3 0 15,-3 1 128-15,-2 0-128 0,-2 2 0 0,-2-4 0 16,-2 3 144-16,0-4-144 0,-1-2 0 0,0-3 144 0,0 2 64 16,0 0 16-16,1-4 0 0,4-9 0 15,-3 12 80-15,3-12 16 0,1 14 0 0,3-3 0 0,-4-11 0 16,9 11 16-16,4 1 0 0,0-2 0 0,1 1 64 0,2-1 16 16,-1 2 0-16,3 2 0 0,-1 0-96 0,-10-7 0 15,1 6-16-15,-2 0 0 0,-2 1-160 0,-1 1-16 16,-3 1-128-16,-4 1 192 0,-5 1 336 0,-14 16 64 15,0-8 16-15,-5 0 0 0,-4-4-96 0,-2-3 0 16,-1-3-16-16,2 0 0 0,-3-9-240 0,4 1-32 16,4-4-16-16,4-4 0 15,5-3-992-15,5-2-208 0,3 0-32 0</inkml:trace>
  <inkml:trace contextRef="#ctx0" brushRef="#br2" timeOffset="159756.25">8551 840 13407 0,'0'0'592'0,"0"0"128"0,0 0-576 16,-8-6-144-16,8 6 0 0,0 0 0 0,-7-5 1328 0,7 5 224 0,0 0 48 0,0 0 16 15,0 0-608-15,8-5-128 0,4 0-32 0,1 1 0 16,-1 1-112-16,5 1-32 16,4 0 0-16,6-2 0 0,5 0 80 0,6 2 16 0,2 0 0 15,4 0 0-15,4-6-176 0,-1-1-48 0,-2-1 0 0,-1 1 0 16,-2-2-272-16,1 4-64 0,-1 2-16 0,-2 0 0 15,-3 3-224-15,-4 0 0 0,-4 2 0 0</inkml:trace>
  <inkml:trace contextRef="#ctx0" brushRef="#br2" timeOffset="160412.21">10379 289 11967 0,'0'0'1072'0,"0"0"-864"0,-5-7-208 0,-2 1 0 0,7 6 1152 0,-10-3 192 16,1-2 48-16,-2 2 0 0,-3 2 128 0,-4-1 16 16,-1 4 16-16,-3-1 0 0,-2 2-768 0,-1 2-144 15,-1-2-48-15,2 4 0 0,0 2-96 0,2-2-32 16,3 4 0-16,4-3 0 0,2 4-256 0,4-1-48 0,3 1-16 0,4 0 0 16,2 2-144-16,2-7 192 0,3 4-192 0,3-1 192 15,3 2 256-15,3 2 64 16,3-1 16-16,4 3 0 0,2 1-224 0,22 12-48 15,-6-5-16-15,-2 1 0 0,-1 0-240 0,-3 3 128 0,-3-3-128 0,-2 0 0 16,-5 1 128-16,-4-5-128 0,-2 1 0 16,-5 1 0-16,-3-2 240 0,-2 1-48 0,-5-3-16 15,-3 1 0-15,-4 2 368 0,-2 4 80 0,-4-2 16 0,-4 2 0 16,-3-3-224-16,-5 0-32 0,-1 1-16 0,-2-3 0 16,2-4-80-16,0 0-16 0,1-4 0 0,3-2 0 15,-2 1 16-15,2-7 0 0,0-2 0 0,1-1 0 16,0-4-64-16,1-1-16 0,1-2 0 0,3-7 0 15,2-1-32-15,-2-6-16 0,2-4 0 0,4-5 0 0,6-1-160 0,2-3 0 16,1-3 0-16,6-1 0 0,3 1-320 0,8-2 48 16,2 1 16-16,4 2 0 0,1 0 64 0,3-1 32 15,3 2 0-15,3 5 0 0,2-1 160 0,-1 2 0 16,1-2-144-16,-17 14 144 0,-1-4 0 0,1 0 128 16,0 0 0-16,-2 1 0 0,-2 1 96 0,-3 1 16 15,-1 1 0-15,1-8 0 0,-7 4 16 0,-5 1 0 16,-3 3 0-16,-5 3 0 0,-2 4-256 0,-4 3 0 15,-3 0 0-15,-2 4 0 16,-2-2-2032-16,-3 3-336 0,-2 3-80 0</inkml:trace>
  <inkml:trace contextRef="#ctx0" brushRef="#br2" timeOffset="161013.96">11668 686 11167 0,'-13'1'496'0,"13"-1"96"0,-11 1-464 0,0 2-128 0,1-2 0 0,10-1 0 16,-10 3 1152-16,10-3 224 0,0 0 32 0,0 0 16 16,0 0-96-16,0 0-32 0,0 0 0 0,0 0 0 15,8-5 0-15,4 1 0 0,6-1 0 0,5-2 0 16,2 0-656-16,7-2-128 0,5 1-16 0,6-2-16 16,6 2-256-16,4-2-48 0,4 3-16 0,-1-1 0 0,0 3 64 0,1 0 16 15,-1-3 0-15,-1 4 0 16,-2 2 112-16,-1 1 32 0,-1 3 0 0,-6 2 0 0,-7 1-384 0,-3 0 128 15,-4 4-128-15,-6 0 0 0,-3-2 0 0,-7 2-240 16,-3-2 48-16,-3 4 0 16,-3-1-912-16,-2 2-176 0,-4 0-48 0</inkml:trace>
  <inkml:trace contextRef="#ctx0" brushRef="#br2" timeOffset="161245.04">11743 922 23039 0,'0'0'1024'0,"0"0"192"15,0 0-960-15,0 0-256 0,0 0 0 0,12-2 0 0,2 2 576 0,5-2 64 0,3 0 0 0,6-1 16 16,6-2 144-16,8 1 32 16,7 1 0-16,3-5 0 0,2 2 144 0,4-2 48 0,0-2 0 0,0 3 0 15,3-1-336-15,1 2-64 16,-3 1-16-16,-2 0 0 0,-2 3-272 0,-8-1-48 0,-6 1-16 0,-7-1 0 15,-3-1-272-15,-5 0 0 0,-2 4 0 0,-3 0 0 32,-6 0-1024-32,-2 0-320 0,-2 0-64 0</inkml:trace>
  <inkml:trace contextRef="#ctx0" brushRef="#br2" timeOffset="161737.5">12462 83 19343 0,'0'0'1728'16,"0"0"-1392"-16,0 0-336 0,0 0 0 0,0 0 720 0,-4 9 80 16,0-1 16-16,1 3 0 0,-2 2 560 0,-2 2 112 15,1 2 32-15,-2 2 0 0,-2 1-384 0,0 4-80 16,-2-1-16-16,-2 9 0 0,2 6-32 0,0-2-16 15,-2 8 0-15,0 6 0 0,2 3-80 0,-2 2-16 0,-2 2 0 0,1 3 0 16,1-4-304-16,-7 20-64 0,2-9-16 16,1-8 0-16,2-6-192 0,4-5-32 0,-1-6-16 15,3-5 0-15,4-6-128 0,-1-2-16 0,2-6-128 0,3 0 192 16,0-5-320-16,2-3-80 0,3-1-16 0,1-7-11936 16,2 0-2400-16</inkml:trace>
  <inkml:trace contextRef="#ctx0" brushRef="#br2" timeOffset="162219.71">14125 138 18015 0,'-14'4'800'0,"7"0"160"0,-1-3-768 0,-3 1-192 0,0 1 0 0,-3 3 0 0,0 2 704 15,-3-2 80-15,0 4 32 0,-2-2 0 16,-1 3 0-16,1 0 0 0,-2 0 0 0,0 3 0 16,1-2-176-16,1 3-48 0,0 3 0 0,0 6 0 0,0 2-16 0,6 4 0 15,0 3 0-15,3 5 0 0,1 2-64 0,3 2-32 16,-3 4 0-16,5-1 0 0,0 0-176 0,1 15-48 16,1-8 0-16,4-2 0 0,1-7-80 15,5-2-32-15,2-6 0 0,2-4 0 0,2-3-144 0,3-5-144 16,1-4 144-16,5-4-9296 15,1-2-1744-15</inkml:trace>
  <inkml:trace contextRef="#ctx0" brushRef="#br2" timeOffset="163007.51">14606 757 8287 0,'-10'4'736'0,"3"2"-592"15,-3 2-144-15,-1-2 0 0,2 4 1152 0,2-2 192 16,-1 1 32-16,1-3 16 0,1 2-96 0,1-1-16 16,0-2 0-16,2 1 0 0,3-6 112 0,0 0 16 0,0 0 0 0,0 0 0 15,0 0-336-15,0 0-64 0,8-4-16 0,1-3 0 16,4-4-352-16,1 1-64 0,0-4 0 15,1-3-16-15,0 2-176 0,3-3-16 0,1-2-16 0,0 0 0 16,0-3-160-16,1-1-48 0,-3 1 0 0,1-1 0 16,-1-2-16-16,-2 3-128 0,0-2 192 15,-3 6-64-15,-1 0-128 0,-1 1 0 0,0 0 144 0,-1 5-144 16,-2 2 0-16,-2 5 0 0,1 2 0 0,-6 4 0 16,6 11-208-16,0 6 32 0,-1 3 16 0,-2 8 0 15,0 0 160-15,0 4-128 0,-2 2 128 0,-1 3-128 16,-3 15 128-16,-1 0 0 0,1-6 0 0,-2-2-128 0,-1-7 128 0,0-1 0 15,0-6 0-15,2-4 0 0,-1-3 192 0,0-6-16 16,2-4-16-16,-1-3 0 0,4-10 544 0,0 0 96 16,0 0 32-16,4-12 0 0,-1-5 0 0,3-2 0 15,2-8 0-15,1 1 0 0,0-6-512 0,5-2-112 16,-1-5-16-16,4 0 0 0,0-3-192 0,2-2 0 16,1 0 128-16,-1 11-128 0,4-4 0 0,2 3 0 15,1 1 0-15,2 4 0 0,2 3 0 0,-1 5 0 16,2 2 0-16,11-3 0 0,-3 11 0 0,1 3 0 15,-2 7 0-15,13 7 0 16,-9 2-1168-16,-22 2-176 0,-1 1-48 0</inkml:trace>
  <inkml:trace contextRef="#ctx0" brushRef="#br2" timeOffset="163549.06">15869 664 10127 0,'-9'5'896'15,"-1"-2"-704"-15,-2-2-192 0,6 2 0 0,-3 2 1488 0,1-3 272 16,1 1 48-16,-1-2 16 0,2-1-224 0,6 0-32 16,0 0-16-16,0 0 0 0,0 0 112 0,0 0 32 15,0 0 0-15,6-5 0 0,2-1-800 0,2-1-176 16,4 1-16-16,4-3-16 0,2 1-208 0,4-3-32 15,3-1-16-15,2 4 0 0,4-5-16 0,4 3 0 16,4-2 0-16,1 0 0 0,-2 3-176 0,0-3-48 16,-1 3 0-16,-2-1 0 0,-4 3-192 0,-4-2 128 15,-3 4-128-15,-3-3 0 0,-2 3-192 0,-2 1-128 0,-1-1-16 16,2-1-16 0,-4 2-2416-16,-4 1-496 0,-12 3-80 0,8 0-32 0</inkml:trace>
  <inkml:trace contextRef="#ctx0" brushRef="#br2" timeOffset="163986.69">16718 284 23327 0,'0'0'1024'0,"0"0"224"0,10-5-992 0,0 0-256 15,2-3 0-15,-1 3 0 0,2 1 352 0,1-1 32 16,1-2 0-16,2 2 0 0,2-3 384 0,2 0 96 16,3 3 16-16,2-1 0 0,0 1-240 0,2 2-64 15,2 3 0-15,-5 3 0 0,1 2-368 0,-2 3-80 16,-3-3 0-16,-2 5-128 0,-5-1 144 0,-2 3-144 16,-6 4 0-16,-2 0 144 0,-4 2-144 0,-4 4 0 15,-5 2 0-15,-1 0 0 0,-5 1 128 0,-2 6 0 16,1-6 0-16,-5 2 0 0,0-3 48 0,-2 2 0 0,-1 0 0 0,-7 7 0 15,3-6 208-15,4 0 64 16,-1-4 0-16,3-2 0 0,2-1-128 0,2-2 0 16,3-2-16-16,3 0 0 0,3 1-304 0,2-1 160 15,2 1-160-15,2-3 128 0,3-2-128 0,4 2 0 0,2 0 144 16,4-1-144-16,3 0 240 0,1 1-32 0,4 0 0 16,4 0 0-16,0-5-32 0,1 2-16 0,3-2 0 0,2-2 0 15,0-3 16-15,3 0 0 0,0 0 0 16,1 0 0-16,0-4-32 0,1-2 0 0,1-1 0 0,10-1 0 15,-7-1-464 1,-4-5-112-16,-2 1-16 0</inkml:trace>
  <inkml:trace contextRef="#ctx0" brushRef="#br2" timeOffset="168442.88">17601 227 13935 0,'0'0'608'0,"0"0"144"0,0 0-608 0,0 0-144 0,3-5 0 0,-3 5 0 0,0 0 1280 0,0 0 208 16,0 0 48-16,0 0 16 0,0 0-400 0,0 0-64 16,0 0-32-16,7 0 0 0,-7 0-224 0,8 1-64 15,-2 4 0-15,1 4 0 0,-1-4-16 0,0 3-16 16,1 1 0-16,0 3 0 0,2-1 16 0,2 4 0 16,0 3 0-16,2 4 0 0,1 6-144 0,-3-3-32 15,2 4 0-15,1 5 0 0,-1 2-256 0,0-1-48 16,1 3-16-16,-1 1 0 0,-1 0-64 0,3 14-32 15,-6-3 0-15,0-3 0 0,-7-5 96 0,1-1 0 16,-5-3 16-16,0 0 0 0,-2-6 144 0,-2-1 32 16,-2 1 0-16,1-6 0 0,-2 2-112 0,-2-6-16 15,-1 1 0-15,-2 0 0 0,-3-5-176 0,-1-3-144 16,-1-3 192-16,2 0-192 0,-5 0 0 0,4-6 0 16,-1-1 0-16,-6 2 0 15,3-7-1456-15,4-4-336 0,3-3-80 0,2-3-13600 0</inkml:trace>
  <inkml:trace contextRef="#ctx0" brushRef="#br2" timeOffset="169269.17">18173 174 5519 0,'0'0'496'0,"0"0"-496"0,-5 2 0 0,-1 2 0 15,-1-3 2224-15,1-1 336 0,0-4 80 0,1 3 16 16,5 1-992-16,-8-1-192 0,3-2-32 0,5 3-16 15,0 0-112-15,0 0-32 0,0 0 0 0,0 0 0 0,1-6-416 0,3-2-96 16,4 3 0-16,-1 1-16 0,5-5-368 16,0 2-80-16,4 0-16 0,0 0 0 0,2 2-80 0,2 0-16 15,2-2 0-15,0 4 0 0,-2 1-192 0,-2 4 144 16,-3 0-144-16,-1 2 128 0,-3 2-128 0,0-1 0 16,-3 3 0-16,-2 1 0 0,-3 2 144 0,-1-1 0 15,-2 2 0-15,-3-2 0 0,-1 2 128 0,-1 0 32 16,-1-4 0-16,-2 2 0 0,1-4 16 0,-1 2 16 15,0 0 0-15,2-3 0 0,0-1-80 0,6-4-32 16,0 0 0-16,0 0 0 0,0 0-96 0,0 0-128 16,0 0 176-16,9 7-176 0,-1-3 192 0,3 0-64 15,1 0 0-15,0 1-128 0,-1-2 128 0,2 1-128 16,-3 0 0-16,0 2 0 0,-1 0 224 0,-1 0-64 0,-8-6-16 16,4 10 0-16,-3-2 176 0,-4 1 16 15,-1-2 16-15,-4 7 0 0,-4 0 256 0,-1-4 48 16,-2 1 16-16,-1-1 0 0,-2-4-144 0,-1-1-16 0,-2-2-16 0,2-2 0 15,-2-2-224-15,3-1-32 0,0-1-16 0,0 0 0 16,1-2-224-16,4-3 0 16,-1 3 0-16,2 0-160 15,2-1-1968-15,4 2-400 0,6 4-80 0</inkml:trace>
  <inkml:trace contextRef="#ctx0" brushRef="#br2" timeOffset="176067.05">20252 557 13823 0,'0'0'1216'0,"0"0"-960"0,0 0-256 0,0 0 0 15,0 0 960-15,-7 0 128 0,0-3 48 0,0 3 0 16,0 2 192-16,-1-2 32 0,0 0 16 0,1 1 0 15,-2 1-272-15,0-1-48 0,0 0-16 0,0 0 0 16,-1-1-304-16,0 2-64 0,0 0-16 0,1 1 0 16,0 2-208-16,0-1-32 0,1-2-16 0,2 1 0 15,6-3-208-15,0 0-32 0,-5 6-16 0,5-6 0 0,-1 9-16 0,2-4-128 16,1 3 192-16,5-2-64 0,0 2 16 0,5-1 0 16,4-2 0-16,2 3 0 0,-3-2-16 0,2 3-128 15,-1 2 192-15,0 0-64 0,-4-2 0 0,0 2-128 16,-6-2 192-16,2 3-64 0,-3 2 160 0,-3-3 32 15,-2 0 0-15,-1 2 0 0,-3-4 128 0,-1 4 16 16,-4-4 16-16,-1 3 0 0,-2 2 16 0,-2-1 0 16,-3-3 0-16,-1 3 0 0,-3-4-176 0,-1 1-48 15,-1-1 0-15,1 0 0 0,1-7-272 0,-1 2 128 16,1-1-128-16,2-3 0 0,2-3 0 0,6 1 0 16,2-2-160-16,9 4 160 15,-3-9-1968-15,10 0-272 0,3-1-48 0</inkml:trace>
  <inkml:trace contextRef="#ctx0" brushRef="#br2" timeOffset="176381.36">20774 604 11055 0,'0'0'480'0,"0"0"112"16,0 0-464-16,0 0-128 0,0 0 0 0,-6 9 0 0,1-1 2816 0,-3 2 560 0,-1-2 96 0,0 4 32 15,-1 2-1584-15,-1 2-320 0,-2-4-64 0,-1 4-16 16,0-1-640-16,2 3-128 0,2 2-32 0,1-2 0 16,0-3-192-16,4 0-32 0,2-5-16 0,3 1 0 15,0-11-160-15,6 5-48 0,-6-5 0 0,14 4 0 16,5-6 224-16,0 0 32 0,0-3 16 0,1-2 0 16,2-4 64-16,2 1 16 0,-2 0 0 0,-2-3 0 0,-1 0-32 15,-2 3 0-15,-3-5 0 0,-3 1 0 0,-5-2 0 0,0 0 0 16,-6-3 0-16,-3 1 0 0,-2 4-144 15,-1 0-16-15,-5-1-16 0,0 2 0 0,-3 3-288 0,-1-1-128 16,-2 4 128-16,2 0-128 16,-2 1-848-16,3 4-256 0,0-2-48 0</inkml:trace>
  <inkml:trace contextRef="#ctx0" brushRef="#br2" timeOffset="177080.76">22358 378 16575 0,'-18'-9'736'0,"9"5"160"16,0 1-720-16,0-2-176 0,9 5 0 0,-6-6 0 0,6 6 832 0,0 0 144 16,-3-5 32-16,3 5 0 0,0 0-224 0,11-9-32 15,1 3-16-15,4 1 0 0,3-1-352 0,2 2-80 16,2 3-16-16,3-1 0 0,0 1-160 0,1 1-128 15,1 1 144-15,-4 1-144 0,-4 0 0 0,-2 2 128 16,-3 2-128-16,-2 1 0 0,-4 4 0 0,-3 3 144 16,-2 1-144-16,-4-2 128 0,1 4 256 0,-2 4 64 15,-1 6 0-15,-5-3 0 0,-3 5 0 0,-4-2 0 16,-2 3 0-16,-20 23 0 0,-1-14 16 0,3-5 16 16,3-6 0-16,3-5 0 0,6-4 128 0,1 0 32 15,2-2 0-15,5-4 0 0,4-5-208 0,4 1-48 0,6-9 0 16,0 0 0-16,0 0-96 0,11 7-32 15,3-2 0-15,5 1 0 0,4-5 16 0,4 2 0 0,8-2 0 16,3 0 0-16,-2-1-144 0,1 0-128 0,-2 0 144 0,-2 2-144 16,-2-2 0-16,-2 1 0 0,-1 0 0 0,-2 2 0 15,-2-2 0-15,-1 0 0 0,-3-1 0 0,-2 0 0 16,-6 0-2208-16,0-1-432 16</inkml:trace>
  <inkml:trace contextRef="#ctx0" brushRef="#br2" timeOffset="177313.65">23340 596 24351 0,'0'0'1088'0,"0"0"208"0,3 8-1040 0,-1 4-256 15,1-1 0-15,-3 3 0 0,-1 4 768 0,-3 0 112 16,-1 1 16-16,0 3 0 0,0-1 240 0,-3-1 48 16,-1 3 16-16,0 2 0 0,-1-1-528 0,1-1-96 0,3 2-32 0,1-3 0 15,0-5-352-15,2-3-192 0,2-2 192 0,1-1-192 16,0-11-192-16,0 0-160 16,0 0-32-16,0 0 0 15,0 0-2304-15,10-2-480 0,1-11-96 0,2-2 0 0</inkml:trace>
  <inkml:trace contextRef="#ctx0" brushRef="#br2" timeOffset="177528.81">23264 410 21183 0,'0'0'1888'0,"0"0"-1504"0,0 0-384 0,0 0 0 0,0 0 2240 0,0 0 368 16,0 0 80-16,0 0 0 15,-9 4-1728-15,9-4-336 0,0 0-80 0,0 0-16 0,0 0-304 0,0 0-64 16,0 0-16-16</inkml:trace>
  <inkml:trace contextRef="#ctx0" brushRef="#br2" timeOffset="177781.35">23844 381 23951 0,'0'0'2128'0,"-10"2"-1696"0,-1 0-432 0,1 1 0 0,-1 4 576 0,-1-1 16 16,0 3 16-16,4-1 0 0,0-2 176 0,1 4 48 16,-1-2 0-16,1 3 0 0,1 2 0 0,1-3 0 15,2 3 0-15,-3 6 0 0,5-1-352 0,5-1-64 16,4-4-16-16,1-1 0 0,-1 0-160 0,4 0-48 16,1-3 0-16,-1 2 0 0,0-2-16 0,-1 2-16 15,2-2 0-15,-3 3 0 0,-2-5 176 0,-3 4 48 16,-1 1 0-16,-4-3 0 0,0-9 240 0,-4 12 48 0,-5-4 16 0,-1 4 0 15,-3 1-48-15,-4-4-16 0,-2 1 0 16,-2-3 0-16,-3 2-304 0,-3-4-48 0,-2 0-16 0,-1 2 0 16,2-7-256-16,2-3-176 0,-5 2 32 0</inkml:trace>
  <inkml:trace contextRef="#ctx0" brushRef="#br2" timeOffset="178418.68">24777 612 7359 0,'-7'-15'320'0,"4"6"80"16,-2 1-400-16,1 3 0 0,1-2 0 0,1 1 0 0,-1 1 3168 0,1 0 544 0,-1 3 128 0,3 2 0 15,0 0-2096-15,0 0-416 0,-8 1-96 0,8-1-16 16,-6 6-464-16,6-6-112 0,-8 8 0 0,2 5-16 16,-3-2-176-16,3 4-48 0,1 1 0 0,0 0 0 0,0 2 128 15,-3 0 32-15,3 1 0 0,-3-1 0 0,1-3-64 0,-1 0-16 16,-1-5 0-16,3 2 0 0,1-2-80 0,5-10-16 15,0 0 0-15,0 0 0 0,0 0 48 0,0 0 0 16,0 0 0-16,0 0 0 0,11-5 112 0,0-3 32 16,2-2 0-16,0-3 0 0,3-4-192 0,1-3-16 15,-1-1-16-15,1-1 0 0,-2 2-224 0,-1 1-128 16,0 2 128-16,-1 5-128 0,1 1 0 0,-1 0 0 16,-2 6 0-16,-1 2 0 0,-10 3 0 0,13 5 0 15,-3 7 0-15,-2 2-128 0,-2 4 128 0,-2 5-160 16,-2 1 160-16,-2 1-160 0,-2 2 160 0,-1-2 0 15,0 3 0-15,-3 0 0 0,-1-2 0 0,2-4 0 16,1-1 0-16,0-2 0 16,3-4-464-16,1-2-64 0,0-13-16 0,0 0 0 15,0 0-2592-15,13 0-528 0,7-10-112 0,-2-4 0 0</inkml:trace>
  <inkml:trace contextRef="#ctx0" brushRef="#br2" timeOffset="178677.8">25318 569 18431 0,'0'0'1632'0,"-1"11"-1312"0,-3 3-320 0,0-2 0 16,-2 0 1312-16,-2 4 192 0,-1-1 32 0,-1 4 16 15,-2-1 16-15,-2-2 0 0,0-2 0 0,0 2 0 16,-2 0-352-16,4 2-64 0,2-5 0 0,2 2-16 16,2-2-448-16,2-3-96 0,4 2-16 0,0-12 0 0,0 0-256 0,10 4-64 15,0-3-16-15,2-2 0 0,3-3 64 0,1-5 16 16,0 1 0-16,-2-5 0 0,-1-2-48 0,0-2 0 15,-3-1 0-15,-2 3 0 0,-2 0-80 0,-2 0 0 16,-3-2-16-16,-1-1 0 0,-1 2 144 0,-1 2 48 16,-2 2 0-16,-3 1 0 0,1 1-176 0,1 2-16 15,-3-1-16-15,2 4 0 0,0 1-160 0,6 4-176 16,-9-2 48-16,9 2 0 16,0 0-1440-16,0 0-288 0,0 0-48 0</inkml:trace>
  <inkml:trace contextRef="#ctx0" brushRef="#br2" timeOffset="178934.19">25714 275 18015 0,'0'0'800'0,"0"0"160"0,7-9-768 15,-7 9-192-15,0 0 0 0,0 0 0 0,0 0 1552 0,0 0 272 0,0 0 48 0,0 0 16 16,1 10-432-16,-2 4-96 0,-4-1-16 0,-1 8 0 15,-6 0-400-15,5-7-96 16,-3 6-16-16,-1 3 0 0,-3 7-128 0,-1-1-48 16,-1 4 0-16,-1 0 0 0,2 2-400 0,-17 26-64 0,7-7-32 0,4-8 0 15,5-10-160-15,1-2-144 16,4-9 144-16,2-1-208 16,2-9-1520-16,2-2-320 0,1-4-48 0</inkml:trace>
  <inkml:trace contextRef="#ctx0" brushRef="#br2" timeOffset="179074.48">25386 604 11055 0,'0'0'976'16,"11"-6"-784"-16,1 2-192 0,0-1 0 0,0 3 2736 0,0-1 496 16,2 2 96-16,3 1 32 0,1 0-1504 0,3 0-320 15,5-1-48-15,4-1-16 0,6 2-656 0,1-1-144 16,0-2-32-16,1 1 0 0,-3-3-640 0,-2 2 0 16,-2 1 0-16</inkml:trace>
  <inkml:trace contextRef="#ctx0" brushRef="#br2" timeOffset="179562.86">26987 457 18431 0,'0'0'1632'0,"-6"-1"-1312"0,1-1-320 16,-2 0 0-16,1 1 768 0,-2 1 64 0,1 1 32 0,-1 1 0 0,2 1 208 0,-3 2 32 16,0 4 16-16,0-1 0 0,-2 3-272 0,-7 12-48 15,0-1-16-15,4 2 0 0,0-3-176 0,1 0-32 16,3 0-16-16,1 2 0 0,2-4-80 0,2-2-16 16,1-5 0-16,4 1 0 0,2-5 0 0,-2-8 0 15,7 7 0-15,2-4 0 0,0-1 64 0,2-3 16 16,0-1 0-16,2-5 0 0,0-2 96 0,0 2 0 15,1-6 16-15,0 2 0 0,0-1-336 0,-2 1-64 16,0 3 0-16,2 2-16 0,-2 2-240 0,2 3 0 16,0 1 0-16,0 5 0 0,-1 5 0 0,1 1 0 15,1 3 0-15,2 3 0 0,1-1 0 0,1 5 0 16,-2-2 0-16,4 0 0 0,0-3 0 0,2 1 0 16,0-2 0-16,1-1 0 15,0-6-1360-15,2-2-224 0,-1-2-32 0</inkml:trace>
  <inkml:trace contextRef="#ctx0" brushRef="#br2" timeOffset="180265.6">28260 329 14735 0,'-9'-3'1312'0,"2"1"-1056"16,0-1-256-16,-1 3 0 0,-2 3 944 0,4 0 128 0,-1 1 16 0,0 6 16 16,-4 0-160-16,4 7-48 0,-2 2 0 0,3-5 0 15,-2 5-144-15,0 3-48 0,1 4 0 0,-1-3 0 16,2 3-48-16,-1 0-16 0,1 1 0 0,-4 19 0 16,2-11-96-16,3-5-32 0,1-7 0 0,2-4 0 15,-1-4 32-15,3-4 0 0,0-2 0 0,0-9 0 16,0 0-16-16,0 0 0 0,0 0 0 0,12-9 0 15,-5 0 240-15,3-6 32 0,2-4 16 0,-2-3 0 16,2-3-432-16,-1 0-96 0,2-5-16 0,2 2 0 16,0-5-144-16,-3 16-128 0,2-5 144 0,2-2-144 0,2 0 0 0,1 1 0 15,0 2 0-15,1 4 0 0,-1 1 0 0,15-9-128 16,-7 7 128-16,-4 9-160 16,-2 3-352-16,-2 5-80 0,-3 1-16 0,1 6 0 15,-2 2-2464-15,-2 2-512 0</inkml:trace>
  <inkml:trace contextRef="#ctx0" brushRef="#br2" timeOffset="180516.79">28603 621 18143 0,'0'13'800'0,"1"-7"160"0,-1-6-768 0,4 10-192 15,-4-10 0-15,8 5 0 0,-8-5 1280 0,11 3 224 16,0-6 32-16,2-1 16 0,1-1-112 0,0-5-32 16,0-1 0-16,1-1 0 0,-1-3-624 0,0 0-128 15,0 0-16-15,-1-1-16 0,-3 0-320 0,-2 1-64 0,-3-2-16 0,-3 7 0 16,1 0 16-16,-3-3 0 0,-1-1 0 0,-2 3 0 16,-2 2 208-16,-1-2 64 0,-3 4 0 0,-10-2 0 15,0 6-304-15,1 8-48 0,-1 2-16 0,9 2 0 16,-3 3-144-16,0 4 0 0,1 3 0 0,0 1 0 15,1 2 0-15,0 1 0 0,4-1 0 0,-5 18 0 16,6-6 0-16,4-3 0 0,2-11 0 0,5-2 0 16,3-2 0-16,4-3 0 0,1-3-160 0,2-2 160 15,4-4-2240-15,1-2-336 0,2-2-80 0</inkml:trace>
  <inkml:trace contextRef="#ctx0" brushRef="#br2" timeOffset="180887.37">29174 346 20271 0,'-8'11'896'0,"3"-1"192"0,-1 4-880 0,2-5-208 16,-1 6 0-16,-2 4 0 0,-2 3 848 0,3 3 128 16,-3-3 32-16,-1 3 0 0,-1 2 416 0,-10 25 96 15,5-9 16-15,0-2 0 0,1-4-640 0,1-3-112 16,3-4-16-16,2-2-16 0,-1-6-304 0,2-2-64 15,2-6-16-15,1-1 0 0,5-13-16 0,0 0 0 16,0 0 0-16,0 0 0 0,0 0 224 0,3-13 32 0,2-5 16 0,2-2 0 16,2-5-240-16,0-2-64 0,1 0 0 0,0 1 0 15,1-5-176-15,1 3-144 0,-1 0 192 0,2 4-192 16,1-1 0-16,3 2 0 0,0 1 0 0,1 3 0 16,4 0 128-16,-11 9-128 0,4 2 0 0,2-1 0 15,1 4 128-15,-2 4-128 0,-1 0 0 0,-1 3 0 16,-1 2 0-16,-3 6-144 0,-2-1 16 0,2 11 0 15,-5-2-16-15,-6 0 0 0,-5 0 0 0,-6 1 0 16,-4 4-304-16,-2-2-48 16,-1-2-16-16,-2 1 0 0,1-3-1936 0,1-1-400 15,1-8-80-15</inkml:trace>
  <inkml:trace contextRef="#ctx0" brushRef="#br2" timeOffset="181662.21">29449 625 14111 0,'0'0'624'0,"0"0"128"0,0 0-608 15,-6 6-144-15,6-6 0 0,-6 5 0 0,6-5 1024 0,0 0 160 0,0 0 32 0,0 0 16 16,0 0 176-16,0 0 48 0,12-2 0 0,4-2 0 16,-1-5-624-16,3 1-112 0,1-4-16 15,2-1-16-15,5 0-112 0,1-2 0 0,-2-3-16 0,3 0 0 16,0 1-192-16,-12 5-48 0,5 1 0 0,-1-3 0 15,-1-2-160-15,0 1-32 0,-1 2-128 0,-3 3 192 16,-2-1-192-16,5-6 176 0,-8 7-176 0,-10 10 160 16,4-7-160-16,-4 7 128 0,-9 2-128 0,-3 6 128 15,-4-1-128-15,4 4 0 0,-4 0 144 0,-3 4-144 16,-1 3 0-16,-3 2 0 0,1 3 0 0,-1-1 0 16,-1 1 0-16,-14 17 144 0,7-4-144 0,10-6 0 15,3 0 144-15,5-6-144 0,3 1 0 0,5-4 144 16,2-5-144-16,3-3 0 0,4-3 0 0,3-1 0 15,3-1 0-15,4-7 0 0,1-2 0 0,5-3 0 16,3-3-1120-16,3 2-160 0,0-4-16 0</inkml:trace>
  <inkml:trace contextRef="#ctx0" brushRef="#br2" timeOffset="182004.45">30098 473 2751 0,'0'0'256'0,"0"0"-256"0,0 0 0 0,0 0 0 0,0 0 4224 0,-5 12 784 16,-2-2 176-16,1 3 16 0,0 0-3216 0,-1-2-640 15,2 0-128-15,-1 5-16 0,-1 0-192 0,2 2-48 16,-2 1 0-16,0 0 0 0,1 1-208 0,1 0-48 0,2 0-16 0,1-4 0 16,-1 0-240-16,3-4-64 0,3-1 0 0,2-4 0 15,-5-7-112-15,10 4-16 0,1-4-16 0,2-1 0 16,1 1-112-16,0-4 0 0,-1-4-128 0,1 3 192 15,1-5-64-15,0 4 0 0,-1-1-128 0,-2-4 192 16,-2-2-192-16,-1 2 176 0,-2-2-176 0,0 0 160 16,-2 4-160-16,-4-2 0 0,3-1 0 0,-3 5 128 15,-1 7-128-15,0-10 0 0,-1 2 0 0,1 8 0 16,0 0 0-16,0 0 0 0,0 0 0 0,0 0 0 16,0 0 0-16,-5 12 0 0,2-2-192 0,2 1 192 15,1-11-176-15,1 10 176 0,3 0-128 0,-4-10 128 16,7 13 0-16,0-5-128 0,2 1 128 0,1-4 0 15,2-3-288-15,-1 2 32 0,1 0 0 0,2 0 0 16,0-3-480-16,1-2-96 0,1-1 0 16,2-1-16-16,-3-4-1408 0,2 0-288 0,-2-5-48 0</inkml:trace>
  <inkml:trace contextRef="#ctx0" brushRef="#br2" timeOffset="182211.37">30620 34 4095 0,'-1'12'0'16,"-2"4"0"-16,1 1 4448 0,-2 3 896 15,-2 0 176-15,1 7 48 0,-4-1-3792 0,0 5-752 0,0-6-160 0,0 3-32 16,0-4-176-16,0 6-32 0,1-3-16 0,5-9 0 16,-1 6-288-16,-1 1-48 0,0 4-16 15,1-2 0-15,0 2-128 0,-1-4-128 0,1 3 192 0,-3 19-192 31,3-4-1744-31,0-10-464 0</inkml:trace>
  <inkml:trace contextRef="#ctx0" brushRef="#br2" timeOffset="182383.6">30361 526 17503 0,'0'0'768'0,"0"0"176"0,0 0-752 0,0 0-192 0,11 0 0 0,3 0 0 15,3 1 1488-15,1-1 272 0,1-1 48 0,2-3 16 16,1-5-1248-16,1 1-256 0,-2-3-64 0,1 3 0 16,-2-2-416-16,-8 6-96 0,2 0 0 0</inkml:trace>
  <inkml:trace contextRef="#ctx0" brushRef="#br2" timeOffset="182666.59">30773 548 16287 0,'0'0'720'0,"0"0"160"0,0 0-704 16,10 4-176-16,-10-4 0 0,13-1 0 0,-1 1 912 0,2-3 160 15,0-2 16-15,1 0 16 0,2-5-16 0,0 0 0 16,0 0 0-16,-4-3 0 0,-2 2-448 0,-4 2-80 0,-1 1-32 0,1-2 0 16,-2 1 32-16,-2-1 0 15,0 4 0-15,-2-2 0 0,-5 3 48 0,-1 1 16 0,-2 1 0 0,-3 6 0 16,-2 1-32-16,3 1 0 0,0 4 0 0,-2-2 0 15,-2 5-304-15,2-2-64 0,-2 4-16 0,4 0 0 16,0-1-208-16,-5 6 0 0,5-6 128 0,3-2-128 16,5-1 0-16,1-10 0 0,4 6 0 0,2 2 0 15,4-3-272-15,3-4-112 0,-1-2 0 0,5-3-16 32,1-1-2544-32,1 0-512 0</inkml:trace>
  <inkml:trace contextRef="#ctx0" brushRef="#br2" timeOffset="183071.78">31285 383 11919 0,'0'0'512'0,"-10"9"128"0,0 3-512 0,3-4-128 16,0 1 0-16,-4 4 0 0,5 1 1248 0,-5 0 224 15,0 1 32-15,0 2 16 0,1-1-48 0,-8 14 0 16,5-8 0-16,3-4 0 0,4 0-384 0,2-4-64 15,1-3-32-15,3 0 0 0,0-11-208 0,0 0-32 16,11 0-16-16,0-2 0 0,3-5-224 0,3-3-64 16,2-6 0-16,2-1 0 0,2-3 64 0,-8 5 16 15,3-5 0-15,3-2 0 0,-1-4-80 0,0 0 0 16,3-2-16-16,-1 3 0 0,-1-4 112 0,16-26 32 0,-10 3 0 16,-7 1 0-16,-5 0-256 0,-8 22-32 15,-2-7-16-15,-3-4 0 0,2-7-144 0,-2 6-128 0,-1 4 144 0,-1 5-144 16,-1 8 128-16,-2-11-128 0,-1 13 0 0,-1 14 144 15,5 8-144-15,-11 12 0 0,-2 8 0 0,4-2 0 16,-1 6 0-16,-2 9 0 0,-2 4-160 0,2 5 160 16,-4 5 0-16,2 0 0 0,-1-4 0 0,-11 44 0 15,3-14-256-15,11-35-16 0,1 9 0 0,1-1 0 32,1 1-2272-32,0-1-448 0,5-2-80 0</inkml:trace>
  <inkml:trace contextRef="#ctx0" brushRef="#br2" timeOffset="183494.24">31097 1035 19343 0,'0'0'848'0,"0"0"192"0,0 0-832 0,0 0-208 16,0 0 0-16,0 0 0 0,-9 8 1744 0,3-3 304 15,-1 4 64-15,0-1 16 0,-1 2-976 0,2 0-192 0,-1 3-32 0,1 3-16 16,-2-1-432-16,1 6-96 0,-2 0 0 0,0 2-16 15,-1 1-80-15,1-3-16 0,0-2 0 0,0-1 0 16,0 1 16-16,4-5 0 0,-1-6 0 0,2 3 0 16,0-6 144-16,4-5 16 0,0 0 16 0,0 0 0 15,0 0 32-15,9-5 0 0,2-8 0 0,2-2 0 16,0-4-80-16,1-2-16 0,1-2 0 0,0-1 0 16,0 3-208-16,-2 0-32 0,1 2-16 0,-1 1 0 15,-2 3-144-15,2 2 0 0,-2 5 0 0,1-3 0 16,-2 4 0-16,2 2 0 0,2 0 0 0,-3 2 0 15,0-1-576-15,2 3-32 16,-13 1-16-16,10 0 0 0,2 1-3088 0,-12-1-608 16,0 0-128-16,18-2-7376 0</inkml:trace>
  <inkml:trace contextRef="#ctx0" brushRef="#br2" timeOffset="183839.9">31605 915 29423 0,'0'0'1296'0,"-10"3"288"0,-1 0-1264 0,-2 5-320 16,-2 2 0-16,-2 2 0 0,-1 0 384 0,1 2 0 15,0 2 16-15,-2 1 0 0,0 2 48 0,1-3 0 16,3 1 0-16,2 0 0 0,0-2-272 0,5-3-48 16,2 2-128-16,5-1 192 0,2-4-48 0,5 0-16 0,1-3 0 0,5-2 0 15,2 0 96-15,2-4 16 16,2-1 0-16,1-4 0 0,0 0 208 0,1-3 32 0,-1-4 16 0,2 1 0 15,-6-2 80-15,0 1 0 0,-3-2 16 0,-3 0 0 16,0-2-112-16,-3 2-32 0,-4-1 0 0,2 1 0 16,-4 3-192-16,-1 1-32 0,-2-4-16 0,0 5 0 15,-2-1-208-15,-2 6 144 0,0-3-144 0,-2 6 128 16,-2 1-304-16,0 1-64 0,1 2-16 0,0-1 0 31,0 2-1424-31,1-1-304 0,9-3-48 0</inkml:trace>
  <inkml:trace contextRef="#ctx0" brushRef="#br2" timeOffset="184140.73">32030 819 25791 0,'0'0'2304'16,"0"0"-1856"-16,0 0-448 0,-4 10 0 0,-1-1 880 0,-3 3 80 15,-2 2 0-15,0-3 16 0,-4 1 112 0,0 2 0 16,-1-2 16-16,1 2 0 0,0 2-400 0,2-2-96 15,1-1-16-15,1-1 0 0,1 1-304 0,2 1-64 16,2-5-16-16,3-1 0 0,2-8-48 0,0 9-16 16,0-9 0-16,7 9 0 0,-7-9 112 0,11 1 32 15,3-1 0-15,0-1 0 0,0-1 0 0,1-5 0 16,1 1 0-16,-3 1 0 0,0-5 64 0,-2 3 16 16,-2-2 0-16,-1 3 0 0,-2 1-48 0,-2-4-16 15,-2 1 0-15,-2-3 0 0,-1 3-112 0,0 0 0 16,1 8-16-16,-5-7 0 0,0 0-176 0,-4 3 160 0,0 2-160 15,-4 1 160-15,2 0-160 0,-1 1 0 0,0 0-160 16,1 0 160 0,11 0-512-16,-8 0-16 0,8 0 0 0,0 0 0 15,-9-1-1712-15,9 1-320 0,0 0-80 0</inkml:trace>
  <inkml:trace contextRef="#ctx0" brushRef="#br2" timeOffset="184422.73">32589 353 27695 0,'0'0'1216'0,"0"0"272"0,0 0-1184 0,0 0-304 0,-9-4 0 0,-1 4 0 0,-1 1 1392 0,-1 3 208 16,-4 2 64-16,0 2 0 0,0 5-544 0,-2 2-96 16,-2 4-32-16,1 4 0 0,0 7-400 0,-2 6-80 15,3 3 0-15,3 3-16 0,1 2-208 0,4-5-32 16,1-2-16-16,4-3 0 0,1-2-240 0,3-5 144 15,1-3-144-15,1-1 128 0,2-3-128 0,1-1 0 16,-1-1 0-16,2 0 0 0,1-1-320 0,-1 0 16 16,0-2 0-16,0-3 0 15,-1-2-352-15,-4-10-80 0,0 0-16 0,0 0 0 16,0 0-1728-16,0 0-336 0,0 0-80 0</inkml:trace>
  <inkml:trace contextRef="#ctx0" brushRef="#br2" timeOffset="184614.79">31989 723 15663 0,'15'0'688'0,"-2"-2"144"0,4 0-656 0,2 1-176 0,6-3 0 0,-8 2 0 15,4 2 3584-15,7 2 672 0,4 0 144 0,6-2 16 16,5-2-2720-16,7-2-544 0,3-1-128 0,46-8 0 16,-16-1-608-16,-42 8-112 0,3-1-32 0,2-1 0 15,0 0-272-15,0-2-176 0,1 3 32 0,171-27 144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07:39.48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 5157 8287 0,'0'0'368'0,"0"0"80"0,5-11-448 0,-3 2 0 0,-2-1 0 0,0 10 0 0,0 0 1840 16,4-8 272-16,-4 8 64 0,0-10 16 16,0 10-720-16,0 0-160 0,-2-8-32 0,2 8 0 0,0 0-256 0,0 0-48 15,0 0-16-15,-4-7 0 0,-1 0-64 0,5 7-32 16,0 0 0-16,0 0 0 0,0 0-304 0,0 0-64 15,0 0-16-15,0 0 0 0,-7 11-176 0,1-2-48 16,2 3 0-16,2 1 0 0,-2-2 96 0,3 5 16 16,-3 0 0-16,1 5 0 0,3 3 80 0,-1 6 32 15,-2 3 0-15,2 7 0 0,2 3-48 0,-1 4-16 16,-2 5 0-16,-1 4 0 0,1 4-32 0,-2-2 0 16,-1-1 0-16,0 4 0 0,1-1-128 0,-2 1-16 15,-2 1-16-15,0-4 0 0,1-3 64 0,-2 0 16 16,4-5 0-16,-2-6 0 0,-1-1 192 0,0-3 32 15,0-3 16-15,4-3 0 0,-1 0 32 0,2 1 0 16,-3-7 0-16,4 0 0 0,-3 1-144 0,0-4-32 0,0-1 0 16,1 1 0-16,3-5-144 0,-2-2-48 15,-1-1 0-15,0 0 0 0,1-2-208 0,-1-3 128 16,0-1-128-16,1 1 0 0,3-12 144 0,-2 6-144 16,2-6 128-16,0 0-128 0,0 0 0 0,0 0-320 15,0 0 48-15,0 0 16 16,0-12-2336-16,2-4-464 0,2-2-80 0</inkml:trace>
  <inkml:trace contextRef="#ctx0" brushRef="#br0" timeOffset="461.36">2743 5887 11967 0,'0'0'1072'0,"0"0"-864"15,0 0-208-15,0 0 0 0,0 0 2400 0,0 0 432 16,0 0 96-16,0 0 16 0,0 0-1552 0,10-8-304 15,3 2-64-15,2 2-16 0,3 2-48 0,2-5-16 16,2 1 0-16,3 1 0 0,2-3-432 0,1 3-64 0,3-4-32 16,0 3 0-16,4 1-160 0,-1-3-16 0,0 3-16 0,-2 0 0 15,-1-4-224-15,-5 4 0 0,-4 2 128 0,-3 0-128 32,-4 1-1280-32,-3 2-288 0,-12 0-64 0</inkml:trace>
  <inkml:trace contextRef="#ctx0" brushRef="#br0" timeOffset="626.63">2884 6139 24879 0,'0'0'2208'0,"-2"10"-1760"0,0 0-448 0,5 0 0 0,-3-10 800 0,6 9 80 15,3 2 16-15,3-4 0 0,0 2 288 0,2-3 64 16,3-3 16-16,3-1 0 0,6-1-576 0,2-2-112 16,3-1-32-16,4-2 0 0,2-5-352 0,-1 1-64 15,1-1 0-15,-1 2-128 16,-1-3-2560-16,0 1-640 0</inkml:trace>
  <inkml:trace contextRef="#ctx0" brushRef="#br0" timeOffset="1427.14">4270 5853 14047 0,'0'0'624'0,"0"0"128"0,0 0-608 0,-8-2-144 16,-1 1 0-16,9 1 0 0,-10 0 912 0,10 0 160 16,-8 4 16-16,8-4 16 0,-9 4-16 0,9-4 0 15,-8 7 0-15,8-7 0 0,-5 8-288 0,5-8-64 16,1 13-16-16,4-4 0 0,2 1-80 0,5-5 0 16,2-3-16-16,5 1 0 0,3 1 16 0,4-3 16 15,6 0 0-15,2-2 0 0,5-5-48 0,1 2-16 16,3 1 0-16,2 0 0 0,-1-3-144 0,1 1-48 0,-3-1 0 15,-3-4 0-15,-6 2-48 0,-3-3-16 16,-4-2 0-16,0 3 0 0,-7-2-64 0,-2 5-16 0,-1-5 0 16,-2 3 0-16,-3-3-64 0,-3 2-32 15,-2 1 0-15,-3-3 0 0,-3 3-16 0,-3-2 0 0,-1 2 0 16,-5-1 0-16,-3 2-144 0,-5 1 160 0,-3 2-160 0,-4-1 160 16,-2 1-160-16,-3 2 0 0,-4 1 0 0,-3 5 0 15,-3 3 0-15,-2 2 0 0,1 4 0 0,-2 4 128 16,1 3-128-16,2 4 192 0,0 1-192 0,3 6 192 0,-3 6 16 15,5 1 16-15,4 3 0 0,2 2 0 16,1-1 80-16,4-3 16 0,3 4 0 0,6-1 0 0,4-6 0 0,5-3 0 16,2 0 0-16,6-2 0 0,4 0-96 15,6-6-16-15,2 0 0 0,3-2 0 0,1-2-16 0,3-2 0 16,2-3 0-16,2 0 0 0,4-3 0 0,0-1-16 16,1-2 0-16,4-3 0 0,1-1-176 0,2-2 0 15,1-2 0-15,0 1 128 0,-5-4-384 0,0-4-64 16,2-5-32-16,-3-1 0 15,-6-1-2496-15,-1-2-496 0,6-15-112 0,-5-2 0 0</inkml:trace>
  <inkml:trace contextRef="#ctx0" brushRef="#br0" timeOffset="1953.81">5532 4634 15087 0,'0'0'656'0,"0"0"160"0,0 0-656 0,0 0-160 16,0 0 0-16,11 4 0 0,-11-4 1248 0,0 0 224 15,0 0 32-15,0 0 16 0,5 8-112 0,-5-8 0 16,0 0-16-16,-2 12 0 0,1 1-224 0,-2-3-32 15,-1 1-16-15,0 3 0 0,1 1-224 0,-2 3-32 16,-2 1-16-16,2 2 0 0,1-1-208 0,1 2-32 16,-3 4-16-16,1-2 0 0,3 1-32 0,1 0-16 15,-1-3 0-15,2 2 0 0,2 0-32 0,1-1 0 16,1-5 0-16,1-3 0 0,2-4-192 0,1-2-32 16,3-3-16-16,0 2 0 0,2-4-112 0,3-2-32 15,3-3 0-15,3 0 0 0,1-3-128 0,1-4 0 16,1 0 144-16,0-5-144 0,-5 0-240 0,2 2-112 15,-3-3-32-15,-3-3 0 16,-2-1-1968-16,-1 1-400 0,-4-2-64 0</inkml:trace>
  <inkml:trace contextRef="#ctx0" brushRef="#br0" timeOffset="2124.75">5418 4298 30399 0,'-8'-2'2704'0,"8"2"-2160"0,0 0-544 0,0 0 0 0,-6-7 1312 0,6 7 160 16,0 0 16-16,0 0 16 0,-6-6-416 0,6 6-96 16,-5-6-16-16,5 6 0 0,0 0-608 15,-2-11-128-15,2 11-32 0,-3-6 0 16,3 6-1120-16,0 0-240 0,0 0-32 0,0 0-9968 16,3-9-2000-16</inkml:trace>
  <inkml:trace contextRef="#ctx0" brushRef="#br0" timeOffset="2760.66">6656 4354 11055 0,'0'0'976'0,"0"0"-784"0,0 0-192 0,0 0 0 0,1-9 1456 16,-1-1 240-16,0 10 48 0,-3-6 16 0,3 6-208 0,-5-8-32 15,-1 3-16-15,6 5 0 0,-12-3-416 0,1 2-64 16,1 1-32-16,-3 4 0 0,-1 2-416 0,-1 6-64 16,-2 3-32-16,0 2 0 0,-2 0 0 0,1 4 0 15,0 0 0-15,0 5 0 0,3 0 16 0,-2 5 0 16,3-1 0-16,5-5 0 0,1-1-160 0,0 4-16 15,3-3-16-15,1 3 0 0,3-5-32 0,2 0 0 16,3-2 0-16,1-2 0 0,1-1 48 0,3-2 0 16,1-4 0-16,3 1 0 0,1-5-48 0,3 0 0 15,0-2 0-15,2-5 0 0,3 0 32 0,0-1 0 16,3-1 0-16,2 0 0 0,1-3-48 0,1-3 0 0,1 1 0 16,-3-2 0-16,0-3-80 0,-2 0-32 15,-1-2 0-15,-1-2 0 0,-1 1 48 0,-2-2 16 16,-2 0 0-16,-1-1 0 0,-3 1 48 0,-2-2 0 15,-2-1 0-15,-2-1 0 0,-3-2 32 0,-2 0 16 0,-5-3 0 0,-3 1 0 16,-1-4 16-16,-5 2 16 16,-2-2 0-16,-4 3 0 0,-3 5-144 0,-3 1-16 0,-4 0-16 0,-1 1 0 15,-2 1-160-15,-2 2 0 0,0 0 0 16,1 2 0-16,-2 4 0 0,1 0-320 0,0 4 48 16,-10 3 16-1,4 0-2112-15,6 4-432 0,4 1-80 0</inkml:trace>
  <inkml:trace contextRef="#ctx0" brushRef="#br0" timeOffset="4319.83">7582 5677 12895 0,'0'0'1152'0,"0"0"-928"16,12 0-224-16,2-1 0 0,1 0 2368 0,3 1 416 15,1 0 96-15,5-2 0 0,3 0-1216 0,3-1-240 0,3-2-48 0,2 0-16 16,3-1-400-16,-1-2-96 0,-1 3-16 0,3-1 0 16,-1-3-384-16,-1 5-80 15,-2-1 0-15,1 0-16 0,-1 1-224 0,0 2-144 16,-4 2 192-16,0 0-192 0,-3 0 0 0,-5 1 0 15,-5 3-240-15,-6 2-9456 0,-2-1-1888 0</inkml:trace>
  <inkml:trace contextRef="#ctx0" brushRef="#br0" timeOffset="4439.47">7811 6047 28383 0,'-10'9'1264'0,"10"-9"256"0,0 0-1216 0,4 11-304 0,0 0 0 0,1-4 0 0,-5-7 784 0,12 5 112 16,6-1 0-16,4 0 16 0,3-4-80 0,4-3 0 15,4 0-16-15,6-4 0 0,3-2-432 0,2 0-64 16,4-3-32-16,2 2 0 16,2-2-1104-16,1 5-208 0,1-2-64 0</inkml:trace>
  <inkml:trace contextRef="#ctx0" brushRef="#br0" timeOffset="5233.22">9764 5532 11967 0,'0'0'1072'0,"0"0"-864"0,0 0-208 0,0 0 0 0,0 0 960 0,0 0 128 15,-9 0 48-15,9 0 0 0,0 0 16 0,0 0 0 16,-5 8 0-16,1 2 0 0,1-1-416 0,2 1-80 16,0 2-16-16,2-2 0 0,1 3 112 0,1 1 16 15,0 1 0-15,2-1 0 0,1 1 48 0,4 0 16 16,3 1 0-16,5-3 0 0,5 0-80 0,2 1-16 15,5-1 0-15,2-2 0 0,6-2-80 0,0-1-16 16,1-1 0-16,0-5 0 0,2 0-144 0,1 0-48 16,-2-2 0-16,1-3 0 0,-2-2-64 0,2-5 0 15,1 1-16-15,-3-3 0 0,0 4 0 0,-4-4 0 16,-3-2 0-16,-4 0 0 0,-3-2-64 0,-3-2-16 16,-3 0 0-16,-4 3 0 0,-2-3-128 0,-3 0-32 15,-3-3 0-15,-4 0 0 0,-1 0-128 0,-4 0 160 0,-3 0-160 0,-4-3 160 16,-5-2-160-16,-2 3 0 15,-3 0 0-15,-7 6 0 0,-4 4 0 0,-3 3 0 16,-3 6 0-16,-2 1 0 0,-5 3 0 0,0 4 0 0,-3 9-176 16,-1 6 176-16,-1 6 0 0,-2 8 0 0,-1 4 0 15,-2 3 0-15,-3 5 0 0,0 1 0 0,-1 2 0 16,5 3 0-16,5 3 144 0,2 0 16 0,3 1 0 16,8 0 0-16,7-2 64 0,4-2 16 0,3-3 0 0,8-5 0 15,5-1 96-15,4 0 32 0,3-2 0 0,7-5 0 16,3-2-112-16,5-3-32 0,5-2 0 0,3-2 0 0,5 1-96 0,4-3 0 15,4 0-128-15,4-3 192 0,6-5-64 0,2-1-128 16,3-4 176-16,0-1-176 0,-1-5 0 0,2-3 0 16,0-4 0-16,1 0 0 15,2-1-608-15,5-4-224 0,4 0-64 0,3-5-11424 16,-3-4-2288-16</inkml:trace>
  <inkml:trace contextRef="#ctx0" brushRef="#br0" timeOffset="5803.15">11543 4352 21183 0,'0'0'1888'0,"0"0"-1504"15,6-12-384-15,-6 12 0 0,4-11 448 0,-2-1 0 16,-2 12 16-16,0 0 0 0,0 0 992 0,0 0 192 16,0 0 32-16,-9-1 16 0,0 5-704 0,1 5-144 0,0 0-16 0,1 7-16 15,-2 7-112-15,1 2 0 16,1-2-16-16,0 5 0 0,2-2-48 0,1 4 0 16,1-1 0-16,1 2 0 0,2-2-176 0,0-5-32 0,3-2-16 0,2-3 0 15,0-1-160-15,1 0-48 16,1-4 0-16,0-2 0 0,4-4-80 0,0 1-128 15,2-4 176-15,1-3-176 0,1-2 0 0,1-1 0 0,0-1 0 0,-1-9 0 32,0 1-2352-32,2-5-368 0,-2-3-80 0,-2-1-16 0</inkml:trace>
  <inkml:trace contextRef="#ctx0" brushRef="#br0" timeOffset="5971.67">11560 4071 33055 0,'-14'-4'1472'0,"14"4"288"0,-9-1-1408 0,9 1-352 0,0 0 0 0,-10 0 0 16,1 0 784-16,9 0 96 0,-12 0 16 0,3 0 0 0,9 0-256 0,-9 0-32 16,9 0-16-16,-8-2 0 0,8 2-592 0,0 0 0 15,-8-5-144-15,8 5-11184 16,0 0-2224-16</inkml:trace>
  <inkml:trace contextRef="#ctx0" brushRef="#br0" timeOffset="6435.26">12688 3680 21183 0,'0'0'1888'0,"0"0"-1504"0,0 0-384 0,0 0 0 16,0 0 592-16,0 0 48 0,0 0 16 0,0 0 0 0,-11 11 400 0,-2 5 80 16,-3 2 16-16,-2 4 0 0,-5 7 0 0,-1 5 0 15,-3 3 0-15,-2 4 0 0,-3 2-192 0,0 6-16 16,2 6-16-16,2 6 0 0,1 0-288 0,3 6-48 16,4-3-16-16,2 2 0 0,1 1-272 0,6-8-64 15,3-4-16-15,6-6 0 0,2-6-224 0,5 1 0 16,4-6 0-16,2-7 0 0,7-4 0 0,4-1-160 15,3-6 0-15,7-1 0 16,3-2-2144-16,5-7-416 0,3-1-96 0</inkml:trace>
  <inkml:trace contextRef="#ctx0" brushRef="#br0" timeOffset="6796.08">13026 4137 16575 0,'0'-12'736'0,"0"12"160"15,-1-9-720-15,-1-1-176 0,2 10 0 0,0 0 0 0,0 0 2944 0,-8-4 544 16,-3 4 112-16,-1 4 32 0,-2 5-2240 0,-1 0-448 0,-3 5-96 0,-1 4-16 16,0 3-384-16,0 6-64 15,-1 1-32-15,1 5 0 0,1 4-32 0,1 2 0 0,3 6 0 0,4-4 0 16,2-2-176-16,6-5-144 0,2-3 192 0,5-7-192 15,5-1 336-15,2-5-32 0,0-4-16 0,4-2 0 16,1 1 336-16,5-8 64 0,3-1 16 0,0-4 0 0,1-4 16 16,2-2 16-16,-1-8 0 0,2-2 0 0,-2-1-144 15,-2-4-16-15,-1-2-16 0,-1-2 0 0,-2 2-128 0,-4-4-32 16,-4 1 0-16,0-2 0 0,-6-3-112 0,-1-2-32 16,-4-1 0-16,-3 0 0 0,-4-1-64 0,-3 4-32 15,-2 1 0-15,-2 2 0 0,0 4-160 0,-2 4 0 16,-1 2-192-16,-2 4 192 15,0 1-1232-15,1 8-128 0,-1 1-32 0,0 1 0 16,-2 3-2208-16,2 0-448 0</inkml:trace>
  <inkml:trace contextRef="#ctx0" brushRef="#br0" timeOffset="7154.65">14014 3974 11967 0,'0'0'1072'0,"0"0"-864"0,0 0-208 0,0 0 0 15,0 0 1936-15,0 0 352 0,0 0 64 0,0 0 16 16,0 0-576-16,0 18-128 0,-2 2 0 0,-2 4-16 16,-1 3-240-16,-3 1-32 0,0 5-16 0,-2 1 0 15,-1 2-272-15,1 1-64 0,0 0-16 0,1 1 0 0,1 1-432 16,0 2-64-16,1 0-32 0,-1 3 0 0,-1-6-336 0,2-2-144 16,0-6 128-16,3-2-128 0,1-2 0 0,0-2-224 15,1-6 32-15,0-6 0 16,1-3-1696-16,1-9-336 0,0 0-64 0</inkml:trace>
  <inkml:trace contextRef="#ctx0" brushRef="#br0" timeOffset="7311.51">13686 4336 28559 0,'0'0'2544'0,"13"-2"-2032"15,1-2-512-15,1-1 0 0,4 2 528 0,2 1 16 16,0-1 0-16,6-1 0 0,2-4 352 0,3-1 64 15,1-5 0-15,4 2 16 0,1 5-544 0,1-5-112 16,5 2-32-16,-4-3 0 16,0 1-864-16,-1 0-192 0,-8-1-16 0,-2 1-9136 0,-3 1-1808 0</inkml:trace>
  <inkml:trace contextRef="#ctx0" brushRef="#br0" timeOffset="7703.19">14634 3814 27695 0,'0'0'1216'0,"0"0"272"0,13-8-1184 0,-1 2-304 16,-3 1 0-16,3 1 0 0,1 0 384 0,1 3 0 15,2 0 16-15,-2 1 0 0,2 0 464 0,-1 1 96 16,0 1 0-16,0 6 16 0,-1 1-544 0,-1 4-112 15,-1 2-32-15,-5 4 0 0,-2 4-80 0,-2 4-16 16,-2-1 0-16,-3 7 0 0,-6 4-48 0,-4 3-16 16,-3 0 0-16,-4 1 0 0,-4-2 96 0,-2 3 16 15,-4 1 0-15,-1-6 0 0,1-1 32 0,0-4 16 16,1-8 0-16,3-1 0 0,4-3 288 0,5-3 64 16,2-3 16-16,4-2 0 0,3-3-208 0,7-9-64 15,0 0 0-15,0 0 0 0,0 0-128 0,15 7-16 16,3-5-16-16,5-1 0 0,3-2-64 0,0-1-16 15,2-5 0-15,1 2 0 0,3 1-144 0,-1-1 0 16,-3-4 144-16,0 3-144 0,-2-5 0 0,0 3 0 16,2-2 0-16,-4 3 0 0,-3-2-224 0,-1 3-112 0,-4 1-32 0,-5-1 0 31,0-1-2512-31,-1 1-496 0,-1-4-96 0</inkml:trace>
  <inkml:trace contextRef="#ctx0" brushRef="#br0" timeOffset="7949.44">15278 4068 32303 0,'0'0'1424'0,"0"0"304"0,0 0-1376 0,0 0-352 0,0 9 0 0,-4 0 0 0,-1 4 784 0,-2-1 96 16,0 2 16-16,-1 4 0 0,-1 1 64 0,-1 4 32 15,0 1 0-15,1 2 0 0,0 0-608 0,1-2-112 16,2 2-16-16,0-2-16 0,-1 4-240 0,2-4 0 15,2 2 128-15,1-2-128 0,2-3-256 0,2-2-80 16,0 2-32-16,2-2 0 16,0-3-1360-16,1 0-288 0,1-9-48 0,2 1-16 15,1-4-1152-15,1-3-224 0</inkml:trace>
  <inkml:trace contextRef="#ctx0" brushRef="#br0" timeOffset="8187.04">15492 4032 27647 0,'0'0'1216'0,"0"0"256"0,0 0-1168 0,6 7-304 15,-1 2 0-15,-2 0 0 0,-1 3 784 0,0 4 112 0,-2 0 0 0,-2 4 16 16,0 3 176-16,0 5 16 0,-1-1 16 0,0 4 0 16,-3 2-352-16,1 1-80 0,-1 1-16 0,0 2 0 15,-1-1-160-15,1-2-48 0,1 1 0 0,0-5 0 16,0-1-304-16,1 1-160 0,3-8 160 0,-1 0-160 15,-1-3 0-15,3 0 0 0,0-5 0 0,0-1 0 32,0-7-368-32,0-6-160 0,0 0-48 0,0 0 0 15,0 0-2960-15,-2-9-608 0,-3-21-112 0,0 7-32 0</inkml:trace>
  <inkml:trace contextRef="#ctx0" brushRef="#br0" timeOffset="8342.91">15186 4213 27647 0,'0'0'1216'0,"-1"-4"256"0,1 4-1168 0,4-5-304 15,1-1 0-15,2 2 0 0,4 1 1408 0,1 1 240 16,4-5 32-16,0 4 16 0,2-1-672 0,1 0-144 16,1-4-32-16,3 2 0 0,0 1-448 0,2-3-80 15,2 1-32-15,1-2 0 0,1 2-288 0,1 1 0 16,-2-3-128-16,3 3 128 16,-1-3-2528-16,-3 3-416 0,-2 1-64 0</inkml:trace>
  <inkml:trace contextRef="#ctx0" brushRef="#br0" timeOffset="9001.92">16025 4035 18431 0,'0'0'1632'0,"0"0"-1312"0,0 0-320 0,0 0 0 15,0 0 2608-15,0 0 448 0,0 0 80 0,10 0 32 0,-1-3-2384 0,4-2-464 16,-2-6-112-16,3 1-16 0,4-5 128 0,1-1 0 16,4 0 16-16,4-3 0 0,2-3-16 0,0-1 0 15,0 2 0-15,-2-1 0 0,-1 0 176 0,-5-3 16 16,-1 0 16-16,-4 2 0 0,-2-3-64 0,-3 5-16 15,-2 2 0-15,-1 2 0 0,-2 3-128 0,-1 5-48 16,-5 9 0-16,0 0 0 0,0 0-144 0,0 0-128 16,-9 3 192-16,-1 6-192 0,-1 7 128 0,-3 10-128 15,-3 3 0-15,-1 4 0 0,-3 2 0 0,-1 4 0 16,-1 3 0-16,-2 1 0 0,-2 5 0 0,0-5 0 16,1 0 0-16,3-6 0 0,2-5 128 0,5-3-128 15,3-2 0-15,4-4 0 0,2-3 0 0,5-1 0 16,4-3 128-16,3-2-128 0,4-7 128 0,5 1-128 15,6-6 144-15,7 0-144 0,5-4 240 0,2 0-48 16,3-3-16-16,0 0 0 0,1 0-176 0,-3-3 0 16,-2 2 0-16,0 2 128 0,-1 4-128 0,-1 4 0 15,-6-1 0-15,1 8 0 0,-2-3 0 0,-5 5 0 0,-4 0 0 16,-2-2 0-16,-6 3 0 0,-2 2 0 16,-3-2 0-16,-5-2 0 0,-3 3 128 0,-3-1-128 15,-3 2 128-15,0-4-128 0,0-1 176 0,1 0-48 0,1-5-128 16,2 2 192-16,8-8-192 0,0 0 176 0,-5 9-176 0,5-9 160 15,0 0-160-15,8 9 0 0,2-3 144 0,2-2-144 16,4 0 128-16,3 0-128 0,2-3 128 0,-3 0-128 16,5-1 0-16,2 1 0 0,1 1 0 0,1-4 0 0,2 2-192 15,-4 0-128-15,2 2 0 0,-2-4-16 16,0 1-2496-16,-4-1-496 0</inkml:trace>
  <inkml:trace contextRef="#ctx0" brushRef="#br0" timeOffset="9346.62">17173 3333 20271 0,'0'0'1792'0,"0"0"-1424"0,0 0-368 0,0 0 0 16,0 0 1328-16,8 0 192 15,-1 3 32-15,6-1 16 0,0 1-224 0,2 3-64 16,3 1 0-16,2 4 0 0,3 1-256 0,2 3-48 0,2 4-16 0,1 6 0 16,0 2-272-16,2 6-64 15,1 5-16-15,-1 8 0 0,0 2-32 0,-4 9-16 0,-8-11 0 0,-1 9 0 16,-2 10 48-16,-4 3 16 0,-3 5 0 0,-3 3 0 15,-5 3-192-15,-5 1-48 0,-1-2 0 0,-6 26 0 16,-1-15 128-16,-4-8 0 0,-1-11 16 0,-5-5 0 16,-1-4 128-16,-3-5 32 0,2-5 0 0,-3-8 0 15,0-1-368-15,-1-4-64 0,-2-5 0 0,-2-1-16 16,0-3-240-16,0-5-240 0,0-4 48 0,0-1-13632 16,0-3-2752-16</inkml:trace>
  <inkml:trace contextRef="#ctx0" brushRef="#br0" timeOffset="13495.84">1581 9657 12431 0,'0'0'544'0,"0"0"128"0,0-11-544 0,-1 2-128 15,-2-2 0-15,3 11 0 0,-1-10 1248 0,-1 1 224 16,-1 3 32-16,3 6 16 0,0 0-256 0,0 0-48 16,-4-10-16-16,4 10 0 0,0 0-240 0,0 0-64 15,0 0 0-15,0 0 0 0,0 0 16 0,0 0 0 16,0 0 0-16,0 0 0 0,-10 0-112 0,10 0-32 15,-5 11 0-15,-1 1 0 0,2 2 32 0,1 4 0 16,1 2 0-16,1 8 0 0,-2 2-64 0,0 3-16 16,1 3 0-16,1 6 0 0,1 2-128 0,0 7-16 15,-3 5-16-15,-1 4 0 0,0 3-64 0,1 4-16 16,-5-5 0-16,0 4 0 0,-2-5-144 0,0 1-16 16,0-6-16-16,-3 0 0 0,-1-3 0 0,-1 0 0 15,2-5 0-15,2-5 0 0,-1-3 80 0,2-1 32 16,0-3 0-16,1-5 0 0,0 0-176 0,4-12-48 15,0-1 0-15,0-1 0 0,0 1-48 0,4-1-16 16,-2-2 0-16,2-5 0 0,1 0-128 0,4-3-176 16,-4-7 48-16,0 0 0 15,10-5-1088-15,1-3-192 0,2-5-64 0,1-6-11008 16,0-7-2192-16</inkml:trace>
  <inkml:trace contextRef="#ctx0" brushRef="#br0" timeOffset="14007.71">2287 8489 16287 0,'0'0'720'0,"0"0"160"0,0 0-704 0,0 0-176 0,0 0 0 0,0 0 0 15,0-9 1296-15,0 9 240 0,0 0 32 0,0 0 16 16,0 0-144-16,0 0-32 0,0 0 0 0,0 0 0 15,-5 13-256-15,0 1-64 0,1 3-16 0,0 3 0 16,0 2-176-16,2 1-16 0,-3 4-16 0,1 0 0 16,1-1-144-16,-1 1-16 0,-2 0-16 0,1-1 0 15,2 0-192-15,-2 2-48 0,-2-4 0 0,0 3 0 0,0-3-192 16,2 0-64-16,-3-2 0 0,2-2 0 16,-1-1-192-16,2 0 176 0,0-1-176 0,3-2 160 0,-4-3-160 15,3-1 0-15,-1 0 0 0,1 0 0 16,3-12-1632-16,0 0-352 0,0 0-80 0</inkml:trace>
  <inkml:trace contextRef="#ctx0" brushRef="#br0" timeOffset="14371.07">2039 9409 16287 0,'0'0'720'0,"0"0"160"0,-8 4-704 0,8-4-176 15,-7 10 0-15,7-10 0 0,-9 5 1408 0,9-5 256 0,-9 3 64 0,9-3 0 16,0 0-256-16,0 0-64 0,0 0 0 0,0 0 0 15,0 0-160-15,0 0-32 16,15-7-16-16,3-3 0 0,2 4-448 0,3-7-96 0,1 0-16 0,2 1 0 16,2-4-224-16,1 0-48 0,4-1-16 0,-1 2 0 15,-1-1-208-15,5 0-144 0,2 1 192 0,0 1-192 16,0 0 160-16,-2 1-160 0,-3 3 128 0,-2-1-128 16,-5 1 0-16,1 2 0 0,-3-2 0 0,-1 2 0 15,-5 3-2400-15,-3-1-352 0</inkml:trace>
  <inkml:trace contextRef="#ctx0" brushRef="#br0" timeOffset="15204.37">2378 9562 15135 0,'0'0'672'0,"0"0"144"0,-11-4-656 0,2 0-160 0,3 0 0 0,6 4 0 0,0 0 1664 0,0 0 320 15,-6-10 48-15,6 10 16 0,0 0-624 0,6-10-112 16,-1 0-32-16,5 2 0 0,0-2-544 0,4 5-112 16,-1-2-32-16,2 4 0 0,0 1-80 0,3 1 0 15,1 0-16-15,-2 2 0 0,-5 3-176 0,1 2-16 16,-2-1-16-16,0 0 0 0,-4 6-160 0,0-2-128 15,-6 2 192-15,-2-1-192 0,-3 2 256 0,-1 0-64 16,-4-2-16-16,0 2 0 0,0 1 112 0,0-5 32 16,-2 3 0-16,2-5 0 0,-1 2-32 0,2-2 0 0,8-6 0 0,0 0 0 15,0 0-128-15,0 0-32 0,9 5 0 0,4-1 0 16,3-4 16-16,3 0 0 0,0 0 0 16,3 0 0-16,2 0-144 0,0 1 192 15,0 4-192-15,-2-2 192 0,-3 3-192 0,0 2 0 0,1-2 0 16,-3 4 0-16,-3-2 144 0,-3 3 0 0,-3-2 0 0,-4 3 0 15,-3-3 240-15,-3 3 64 0,-6 5 0 0,0 1 0 16,-2-2 128-16,-5 1 48 0,-6 0 0 16,-1 1 0-16,-4 0-176 0,-3 0-16 0,-3-2-16 0,-2 1 0 15,-3-3-160-15,3-1-48 0,-2-2 0 0,7-3 0 16,2-1-208-16,3-2 0 0,2-2 128 0,5-1-128 16,1-3-1136-1,7-1-272-15,2-1-48 0,7 3-10496 0,0 0-2096 0</inkml:trace>
  <inkml:trace contextRef="#ctx0" brushRef="#br0" timeOffset="15825.26">3215 10293 8287 0,'0'0'736'0,"0"0"-592"0,0 0-144 0,0 0 0 15,0 0 2176-15,0 0 384 0,0 0 96 0,15 0 16 16,1 0-880-16,2-2-192 0,1 0-16 0,2-1-16 15,2-2-432-15,1-3-96 0,2 3-16 0,4-2 0 16,-2-2-432-16,3 0-80 0,2 0-32 0,2 0 0 16,-3 0-240-16,1 3-48 0,-3-3-16 0,-5 4 0 15,-4 1-176-15,-6-1 0 0,-5 6-160 0,-10-1-12944 16</inkml:trace>
  <inkml:trace contextRef="#ctx0" brushRef="#br0" timeOffset="15978.3">3372 10549 25919 0,'-7'10'1152'0,"7"-10"224"0,0 0-1104 0,0 0-272 16,2 14 0-16,-2-14 0 0,9 9 1088 0,1-1 176 16,3-4 16-16,1-2 16 0,2-2-336 0,5-1-64 15,3 0 0-15,5-3-16 0,3-7-480 0,5 3-80 16,4-2-32-16,-3 1 0 16,-4-4-1264-16,0 2-256 0,-1 0-48 0</inkml:trace>
  <inkml:trace contextRef="#ctx0" brushRef="#br0" timeOffset="16620.37">4524 9735 23039 0,'-14'11'1024'0,"8"-5"192"0,1 4-960 0,-1-1-256 0,3 4 0 0,0-3 0 16,1 2 1008-16,3 2 144 0,1 1 48 0,3-4 0 0,2 1-144 15,3 1-32-15,3-3 0 0,6 2 0 0,5 1-240 16,4-3-48-16,2 0-16 0,2-3 0 0,4-1-208 0,2 1-32 16,-3-6-16-16,1 0 0 0,0-3-128 0,0-2-16 15,1-1-16-15,0 1 0 0,-1 0-48 0,-1-5-16 16,1 0 0-16,-3 0 0 0,-5 0-48 0,-1 0-16 16,-3-1 0-16,-3-1 0 0,-1 2-48 0,-4-2-128 15,-2 2 192-15,-3-3-64 0,-2 0-128 0,-2 1 128 16,-5-1-128-16,0-1 128 0,-6-1-128 0,-1 2 160 15,-8-3-160-15,-2-3 160 0,-3 1-160 0,-4 0 128 16,-3 2-128-16,-2 5 128 0,-1-2-128 0,-1 10 0 16,0 2 0-16,-1 4 0 0,0 7 0 0,-1 2 0 0,1 4 0 15,-3 10 0-15,-1 1 0 0,-1 6 0 0,1 3 0 16,0 8 0-16,-2 3 0 0,-1 3 0 16,3 2 0-16,0 3 0 0,2 0 288 0,3 0-32 15,3-1 0-15,7-1 0 0,1-1 0 0,6-8-16 16,3 0 0-16,5-6 0 0,1-2 96 0,6-4 32 15,4-2 0-15,2-7 0 0,4-1-112 0,5-2 0 0,2-3-16 0,7-5 0 16,3-2-32-16,6-3 0 0,2-1 0 16,2-4 0-16,0-3-208 0,1-3 144 0,1-3-144 0,0-3 128 31,0-4-832-31,0-1-160 0,-3 3-32 0,2-4-16 0,-1-3-2032 16,1 0-384-16,-4-5-96 0</inkml:trace>
  <inkml:trace contextRef="#ctx0" brushRef="#br0" timeOffset="17003.21">5793 8607 13823 0,'-6'-6'1216'0,"6"6"-960"0,0 0-256 0,0 0 0 16,0 0 1536-16,0 0 256 15,-8 5 48-15,8-5 16 0,-8 10-448 0,0 5-96 16,-1 3-16-16,2 6 0 0,-1 0-48 0,3 2-16 0,0 0 0 0,0-1 0 16,0 3-448-16,1 0-80 0,3 3-32 0,1-1 0 15,2-8-288-15,2 1-64 0,1 0-16 0,2-4 0 16,-1-1-160-16,1-1-16 0,1-3-128 0,2-2 192 16,0-2-64-16,2-2-128 0,-2-3 176 0,1 0-176 15,0-2 0-15,-1-2 0 0,1-2-240 0,-1-3-9728 16,2-4-1936-16</inkml:trace>
  <inkml:trace contextRef="#ctx0" brushRef="#br0" timeOffset="17186.5">5841 8430 29487 0,'0'0'1296'0,"0"0"288"0,0 0-1264 0,0 0-320 16,0 0 0-16,0 0 0 0,0 0 640 0,0 0 80 15,-3-7 16-15,3 7 0 0,0 0-192 0,0 0-32 16,0 0-16-16,0 0 0 0,-2-9-496 0,2 9 0 16,0 0 0-16,6-8-10032 15,-1-2-1984-15</inkml:trace>
  <inkml:trace contextRef="#ctx0" brushRef="#br0" timeOffset="17966.18">6712 8236 5519 0,'0'0'240'0,"0"0"64"0,0 0-304 0,-3-6 0 0,3 6 0 0,-5-11 0 0,-3 4 2336 0,1-1 416 16,-1 2 64-16,2 2 32 0,-1 0-1296 0,7 4-256 15,-10-4-48-15,1 3-16 0,0-1-192 0,9 2-32 16,-10 1-16-16,1 1 0 0,9-2-96 0,-11 8-32 16,-1-2 0-16,1 6 0 0,2-3-272 0,-1 3-48 15,1 4-16-15,0 1 0 0,-1 2-80 0,0 3 0 16,0 0-16-16,2 4 0 0,3 2-224 0,0 3-32 15,0 1-16-15,2-1 0 0,3 2-160 0,3-2 192 16,-1-1-192-16,2 1 192 0,1-8-16 0,4-2 0 16,-1-1 0-16,1-3 0 0,1-1 224 0,0-1 48 15,0-2 16-15,3-3 0 0,1 2-160 0,0-5-48 16,0 0 0-16,1-2 0 0,0 1-32 0,2-1-16 16,-1-3 0-16,2 1 0 0,-1-2-48 0,-2 0-16 15,-1-2 0-15,0 1 0 0,0-3-144 0,0 1 160 16,-1-3-160-16,-2 1 160 0,2 0-160 0,-3-1 192 0,0-4-192 0,-1 2 192 15,1-5-192-15,-1 3 160 0,-1-2-160 0,-2-2 160 16,0 4-160-16,1-3 0 0,-1 0 0 16,0 2 128-16,1-3-128 0,-1 2 0 15,-1-1 0-15,-1-2 128 0,0 0-128 0,0 0 0 0,-2 0 0 16,1 0 0-16,-2 3 0 0,0 1 0 0,1-4 0 0,0 0 0 16,-3-4 0-16,0 2 0 0,-1-1 128 0,1 0-128 15,0 1 0-15,-2-2 0 0,-1 0 0 0,1 1 0 16,-1-1 0-16,0 0 0 0,0 0 0 0,0 3 0 15,-1-2 0-15,0 1 128 0,0-2-128 0,-1 2 0 16,-1-1 0-16,1 1 0 0,1 3 0 0,-1 4 0 16,-2-6 0-16,-1 4 0 0,-2 4 0 0,0-5 0 0,4 2 0 0,-3 0 0 15,1 4 0-15,-1-2 0 0,-1 0 0 0,2 3 0 16,2-1 0-16,-2 1 0 0,-1 1 0 0,0 2 0 16,-1 0 0-16,0 0 0 0,0-1 0 0,-2 1 0 15,0 2 0-15,0 1 0 0,1 0 0 0,-2 4 0 16,-2-1 0-16,0 2 0 0,-1 6 0 0,1-3-144 15,-1 2 144-15,1 2-208 0,-1 0 16 0,2-1 0 16,1 1 0-16,0-1 0 16,0 0-1440-16,4 2-288 0,2 2-48 0,1-5-16 0</inkml:trace>
  <inkml:trace contextRef="#ctx0" brushRef="#br0" timeOffset="18461.75">5827 9198 4607 0,'0'0'400'0,"-12"6"-400"15,0 2 0-15,-1-3 0 0,2 0 2336 0,-3 2 384 16,2-2 80-16,1 1 16 0,1 0-1280 0,2-2-256 15,8-4-64-15,0 0 0 0,0 0 192 0,0 0 48 16,0 0 0-16,10 0 0 0,3-1-432 0,5-2-64 16,7-3-32-16,3-2 0 0,4 0-272 0,5-1-48 15,3-4-16-15,7-1 0 0,4-1-48 0,6-2-16 16,4 1 0-16,3-1 0 0,-1-1 32 0,1 2 0 16,-2-2 0-16,-2 1 0 0,-4 1-80 0,0 1-16 0,-1 1 0 15,0 4 0-15,0-2-64 0,-3 2-16 16,-9-3 0-16,-3 3 0 0,-7 2-384 0,-1 3 0 15,-3-1 0-15,-5 1 0 0,-5 1 0 0,-4 3-272 16,-3 0 64-16,-3-1 16 16,-9 2-2176-16,0 0-416 0,0 0-96 0</inkml:trace>
  <inkml:trace contextRef="#ctx0" brushRef="#br0" timeOffset="18872">6290 9391 19343 0,'-18'3'848'0,"9"1"192"0,1-1-832 0,8-3-208 0,0 0 0 0,0 0 0 0,0 0 1536 0,0 0 256 16,0 0 48-16,0 0 16 0,8-5-736 0,5 0-144 16,2-5-16-16,3 3-16 0,2-5-272 0,3 3-48 15,1-4-16-15,3 6 0 0,1-2-64 0,0 4-16 16,-6 1 0-16,0-1 0 0,-2 2-96 0,-2 3-32 15,-1 3 0-15,-3 2 0 0,-4 0-400 0,-10-5 0 16,8 9 128-16,-3 1-128 0,-3 3 128 0,-2-2 0 16,-2 2 0-16,-2 1 0 0,-1-3 80 0,0 2 16 15,-2-1 0-15,2-3 0 0,1 1-32 0,4-10-16 16,-2 10 0-16,3 0 0 0,-1-10-176 0,8 13 192 16,1-4-192-16,2 3 192 0,2-1 0 0,1 1 16 15,1 2 0-15,2 1 0 0,0-3-16 0,2 2 0 16,-1 0 0-16,-1 1 0 0,-5-2 0 0,-1 0-16 15,-5-1 0-15,-2 5 0 0,-2-1 208 0,-2 1 32 16,-4-4 16-16,-3 3 0 0,-5-1 144 0,-3 1 16 16,-4-1 16-16,-3-2 0 0,-3-2-96 0,-2 2-32 0,-2 1 0 15,-1-3 0-15,-3-2-272 0,1 0-48 0,-1 0-16 16,1-3 0 0,0 2-720-16,-1-4-128 0,3-3-48 0,-1 0 0 15,2-2-2592-15,0 0-528 0</inkml:trace>
  <inkml:trace contextRef="#ctx0" brushRef="#br0" timeOffset="21184">7669 10235 14975 0,'-14'4'656'0,"9"-1"144"0,-3 0-640 0,3 1-160 0,0-1 0 0,5-3 0 16,0 0 1536-16,0 0 256 0,0 0 64 0,0 0 16 15,0 0-160-15,10 2-48 16,5-2 0-16,4-2 0 0,4-2-448 0,4-2-80 15,2 1-32-15,3 0 0 0,4-7-624 0,-1 3-128 0,-2-1-32 0,3 1 0 16,-1-4-192-16,0 3-128 0,-4 3 128 0,14-6-128 31,-8 5-896-31,-3 2-240 0,-10 3-48 0</inkml:trace>
  <inkml:trace contextRef="#ctx0" brushRef="#br0" timeOffset="21345.04">7784 10579 23951 0,'0'0'2128'0,"0"0"-1696"0,0 0-432 0,5 8 0 0,2-1 1472 0,2 2 192 16,1-3 64-16,4 0 0 0,4-3-800 0,2-3-160 15,2-1-16-15,2-4-16 0,1 1-192 0,4-1-32 16,3 0-16-16,14-3 0 16,-7-3-1136-16,-2 2-240 0,-2-2-32 0</inkml:trace>
  <inkml:trace contextRef="#ctx0" brushRef="#br0" timeOffset="21872.1">8939 10056 16575 0,'0'0'1472'0,"0"0"-1168"0,-2 12-304 0,2-4 0 16,3 4 1184-16,2-2 176 0,1 0 48 0,3 2 0 15,3-3-128-15,3-1 0 0,3-2-16 0,2-3 0 16,2 0-176-16,2-2-16 0,1-1-16 0,2-1 0 15,1-3-384-15,2 0-80 0,-3-2-16 0,1 0 0 16,0-2-224-16,-1-1-48 0,-3 3-16 0,-4-5 0 0,-2 3-160 0,-3-5-128 16,-2 1 192-16,-3 4-192 0,-1-4 160 0,-3 4-160 15,-3 0 128-15,-3 1-128 0,-4-2 176 0,-4 3-48 16,-3 1-128-16,-6-1 192 0,-3 2-192 0,-4 2 0 16,-3 5 128-16,-3 5-128 0,-3-1 0 0,-3 7 128 15,1 4-128-15,-4 1 0 0,0 5 0 0,-3 4 0 16,0 4 0-16,1 2 0 0,3 2 256 0,3 1 0 15,0 2 0-15,6-2 0 0,5-3 48 0,4-1 16 16,3-3 0-16,4 0 0 0,7 1-96 0,4-5-16 16,4 1 0-16,4-4 0 0,6 0 32 0,3-3 0 15,5-2 0-15,5-2 0 0,1-2-48 0,5 0 0 16,3-1 0-16,4-5 0 0,2-2-192 0,2-2 0 0,1-5 0 0,0-4-11504 31,2-2-2224-31</inkml:trace>
  <inkml:trace contextRef="#ctx0" brushRef="#br0" timeOffset="22273.29">10051 9044 12895 0,'0'0'1152'0,"-5"8"-928"15,0-3-224-15,0 4 0 0,1-1 2672 0,0 4 480 16,-1 1 112-16,0 4 0 0,0 5-1712 0,-2 1-336 16,0 3-80-16,0 2-16 0,2-3-336 0,1 3-64 15,2 1-16-15,1-2 0 0,1 1-240 0,2-4-48 16,2 1-16-16,1 0 0 0,1-4 48 0,2 0 0 16,1-4 0-16,0-1 0 0,1-4-192 0,1-1-48 15,2 0 0-15,-1-5 0 0,2 1-80 0,-2-4 0 16,0 0-128-16,0-3 192 0,2-3-352 0,0-3-80 0,-1-2-16 0,0 1-10096 31,-2-5-2016-31</inkml:trace>
  <inkml:trace contextRef="#ctx0" brushRef="#br0" timeOffset="22437.83">10160 8799 31327 0,'-16'-3'2784'0,"16"3"-2224"0,0 0-560 0,0 0 0 15,0 0 464-15,0 0-16 0,0 0 0 0,-7 0 0 16,7 0 0-16,-6 0 0 0,6 0 0 0,-6 0 0 0,6 0-288 0,0 0-160 16,0 0 160-16,0 0-10432 15,-6-3-2080-15</inkml:trace>
  <inkml:trace contextRef="#ctx0" brushRef="#br0" timeOffset="22858.79">11121 8317 10127 0,'0'0'896'0,"-6"-5"-704"16,-2 1-192-16,-2 3 0 0,-2 1 1536 0,0 3 288 16,-5 2 48-16,2 1 16 0,-2 0-272 0,-4 6-48 0,-1 1-16 0,-1 1 0 15,0 1-336-15,1 4-64 0,-1 5 0 0,0 3-16 16,1 1-240-16,3 3-32 0,-2 4-16 0,1 5 0 16,1 1-64-16,3 5-16 0,1-2 0 0,4 6 0 15,1 1-304-15,1 1-64 0,3-4-16 0,2 1 0 16,3-2-128-16,2-4-16 0,2-3-16 0,1-1 0 15,-1-4-32-15,4-1-16 0,2-2 0 0,0-1 0 0,1-7-48 0,1 1 0 16,2-2 0-16,0-1 0 0,1-3 16 0,1-3 0 16,1-2 0-16,1-1 0 0,-2-3-368 0,2 2-80 15,-1-5-16-15,2 0-10224 16,0-5-2048-16</inkml:trace>
  <inkml:trace contextRef="#ctx0" brushRef="#br0" timeOffset="23989.14">11425 8749 7359 0,'0'0'320'0,"0"0"80"0,-9 7-400 15,0-2 0-15,0-3 0 0,9-2 0 0,-7 4 2480 0,7-4 400 16,-8 3 96-16,8-3 16 0,0 0-1152 0,0 0-240 16,-9 4-32-16,9-4-16 0,0 0-128 0,0 0-16 15,3-7-16-15,2-3 0 0,2-1-464 0,6-2-96 16,2-1 0-16,3 0-16 0,1 0-368 0,3-3-80 16,2 0-16-16,1 1 0 0,2 4-208 0,-2 3-144 15,0-3 192-15,-3 5-192 0,0-3 240 0,-2 6-64 16,-1 0-16-16,-1 4 0 0,-1 2-160 0,-6 5 0 15,-1 6 144-15,-2 1-144 0,-2 3 0 0,-4 4 0 16,-4 0 0-16,0 5 0 0,-3 3 0 0,-4 3 0 0,-3-1 0 0,-2 4-128 16,-2 4 128-16,-1 2 0 0,-2 1 128 0,3-4-128 15,-2-5 0-15,-1-4 0 0,-1-2 0 0,1-2 0 16,1-3 0-16,0-2 256 0,0-1-64 0,4-3-16 16,3-4 272-16,3-3 48 0,3 0 16 0,5-9 0 15,0 0-112-15,0 0-16 0,0 0 0 0,0 0 0 16,8 3-112-16,4 2-16 0,2-3-16 0,3-2 0 15,1-2-48-15,1 0-16 0,1 1 0 0,3 0 0 16,1-2-176-16,1 0 0 0,2-4 0 0,1 2 0 16,-1-1 0-16,-2-3 0 0,2 1 0 0,-5-3 0 15,-2-2-1856-15,-2 3-464 0,-4-3-96 0,0 2-16 16</inkml:trace>
  <inkml:trace contextRef="#ctx0" brushRef="#br0" timeOffset="24250.77">12200 8678 23951 0,'0'0'2128'0,"0"0"-1696"16,0 0-432-16,0 0 0 0,0 0 736 0,0 0 64 0,0 0 16 0,0 0 0 15,0 0 64-15,-2 13 16 16,-3 0 0-16,-2 2 0 0,-2 5-384 0,0 2-64 15,-1-1 0-15,-1 5-16 0,-2 4-48 0,2 2 0 0,-2-1 0 0,0-2 0 16,1-1-48-16,0-1-16 0,1 3 0 0,1-4 0 16,1-1-320-16,1-3 144 15,3-3-144-15,1-2 0 0,2-1 0 0,-2-7 0 0,4-9 0 16,0 0 0 0,0 0-1568-16,7 7-224 0,-7-7-32 0,16-4-11520 0</inkml:trace>
  <inkml:trace contextRef="#ctx0" brushRef="#br0" timeOffset="24451.69">12449 8622 24351 0,'0'0'1088'0,"0"0"208"0,0 0-1040 0,0 0-256 0,0 0 0 0,0 0 0 0,0 0 768 0,-2 10 112 16,-1 8 16-16,-3 0 0 0,-3 1 128 0,0 3 48 15,-1-1 0-15,-3 1 0 0,1 2-208 0,-1 3-32 16,0 1-16-16,0 2 0 0,1 3-256 0,0 2-48 15,1 2-16-15,1-3 0 0,1-1-352 0,4-1-144 16,1-2 128-16,0 2-128 0,2-4 0 0,3-4-272 16,1-6 32-16,2-3 16 15,-1-6-1216-15,-3-9-240 0,7 9-48 0,-7-9-7776 16,12 0-1552-16</inkml:trace>
  <inkml:trace contextRef="#ctx0" brushRef="#br0" timeOffset="24645.88">12147 8696 29423 0,'0'0'1296'0,"5"-9"288"0,0 2-1264 0,3 1-320 0,2-1 0 0,1 0 0 16,3 1 448-16,4-3 16 16,2 2 16-16,1-1 0 0,-1 0 96 0,2-2 0 0,-1 0 16 15,3-3 0-15,3 7-368 0,0-3-80 0,-2 1-16 0,1 1 0 16,2 2-1696-1,0 0-352-15,-6-3-64 0</inkml:trace>
  <inkml:trace contextRef="#ctx0" brushRef="#br0" timeOffset="25391.91">12944 8453 13471 0,'0'0'592'0,"0"0"128"0,4 12-576 0,-1 0-144 16,4 0 0-16,-3-2 0 0,-4-10 1392 0,6 11 240 16,2-2 48-16,2 0 16 0,1-5-96 0,2-3 0 15,0-3-16-15,2 1 0 0,0 1-304 0,3-4-64 0,0-3-16 0,2 1 0 16,3-5-576-16,-4-1-112 0,0-1-32 0,0-1 0 15,-1-1-224-15,0 0-64 0,0 1 0 0,-2-4 0 16,-2-2-192-16,0-1 0 0,0 1 0 0,-3 1 0 16,-2 4 160-16,-1 1-160 0,-2-3 160 0,-1 3-160 15,-2-1 128-15,-2 1-128 0,-1 3 0 0,-1 3 144 0,-2 2-144 16,3 6 192-16,0 0-192 0,0 0 192 0,-7 6-192 16,-3 5 0-16,-4 3 0 0,4 9 0 0,-1 3-128 15,0 6 128-15,-1 3-160 0,0 3 160 0,-4 0 0 0,5 4 0 16,-2 3 0-16,-2-1 0 0,-3 2 0 0,-1-3 0 15,0-1 0-15,3-5 0 0,0-8 128 0,2-1 0 16,2-4 16-16,2-3 0 0,1-3 112 0,2-4 32 16,7-14 0-16,-4 11 0 0,4-11-32 0,0 0-16 15,0 0 0-15,0 0 0 0,11-5-32 0,0-4 0 16,0 0 0-16,3-1 0 0,2-1-208 0,0 2 144 16,1-4-144-16,1 5 128 0,-4-2-128 0,2 5 0 15,1 0 0-15,-1 1 0 0,-1 3 0 0,1 5 0 16,-1 1 0-16,1 2 0 0,0 5-176 0,-4 1 176 15,-1-1-128-15,-3 5 128 0,0-3 0 0,0 2 0 16,-3 0 0-16,0-2 0 0,-1-4 0 0,0 1 0 0,-4-11 0 0,6 6 0 16,-6-6 0-16,9 8 0 0,0-2 0 0,1-3 128 15,0-3-128-15,1 0 128 16,2-1-128-16,2-1 128 0,-2-1-128 0,4-4-208 16,-3 1 48-16,3-2 16 15,4-3-2576-15,-3-1-512 0</inkml:trace>
  <inkml:trace contextRef="#ctx0" brushRef="#br0" timeOffset="25772.81">14167 8016 12895 0,'0'0'1152'0,"0"0"-928"15,3-4-224-15,-3 4 0 0,0 0 1472 0,0 0 240 16,0 0 48-16,-1 5 16 0,-3 0-368 0,-2 4-80 15,-5-1-16-15,-2 6 0 0,-4 4-192 0,0 2-32 0,-4 8-16 0,1 1 0 16,-2 3 64-16,-8 18 16 16,2-5 0-16,2 5 0 0,-2 3-192 0,3 10-48 15,0-1 0-15,-1 4 0 0,2-1-400 0,0 2-64 16,-2 0-32-16,2-2 0 0,1-6-224 0,2-7-64 0,0-8 0 0,5-2 0 16,2-5-128-16,3-5 192 0,0-3-192 0,6-5 192 15,3-6-192-15,2-1 128 0,0-5-128 16,5-1 128-16,-5-11-416 0,9 3-96 15,2-1 0-15,4-6-10592 16,-1-5-2112-16</inkml:trace>
  <inkml:trace contextRef="#ctx0" brushRef="#br0" timeOffset="26238.12">14123 8743 26543 0,'0'0'1168'0,"0"0"256"0,0 0-1136 0,0 0-288 15,0 0 0-15,7-6 0 0,-7 6 896 0,9-4 112 16,1 1 16-16,3 2 16 0,-1-1-128 0,2-2-16 16,3 1-16-16,-3 2 0 0,1 1-368 0,0 0-80 15,1 1-16-15,-2 4 0 0,0 0-160 0,-3 0-48 16,-1 4 0-16,-2-1 0 0,-3 2-80 0,0 0-128 15,0 3 176-15,-2 0-176 0,-3-1 320 0,-2 5-64 16,0-2 0-16,-2 2 0 0,-1-1-32 0,0 1-16 16,-2-2 0-16,2-4 0 0,2 0 112 0,-1 0 0 0,0-5 16 15,1 3 0-15,3-9-80 0,0 9-32 16,2-4 0-16,-2-5 0 0,0 0-96 0,9 4-128 16,-1 1 176-16,3-1-176 0,-1 1 128 0,0 4-128 0,1-1 0 15,0 1 0-15,-3-4 128 0,1 2-128 16,-1 3 0-16,-2-2 0 0,-2 2 0 0,-1 4 0 0,-5-4 0 0,0 2 0 15,-3-3 336-15,-3 1-32 0,-2 4-16 0,-3-3 0 16,-2 2 96-16,-2 2 0 0,-2-2 16 0,-1-3 0 16,-3 0-208-16,-1-2-32 0,0 1-16 0,-2-2 0 15,1 2-144-15,-3-4 0 0,1 1 0 0,3-3 0 16,0 2-896-16,4-2-224 0,2-2-32 16,3-1-10992-16,2 0-2192 0</inkml:trace>
  <inkml:trace contextRef="#ctx0" brushRef="#br0" timeOffset="26805.64">14802 7434 13823 0,'-6'-9'608'0,"6"9"128"0,0 0-592 0,0 0-144 0,4-9 0 0,3 5 0 16,3 3 1744-16,3 2 320 0,-1 1 64 0,3 5 16 16,4 2-1024-16,1 5-208 0,2 4-32 0,3 3-16 0,3 2-96 0,3 7 0 15,2 4-16-15,4 3 0 0,2 5-64 0,1 3-16 16,-1 1 0-16,-1 8 0 0,-1 8-112 0,-3 5-32 15,-1 6 0-15,-1 3 0 0,-3 3-144 0,-3 5-16 16,-1 3-16-16,-6 4 0 0,-4 4 96 0,-3-5 0 16,-7-5 16-16,-4 0 0 0,-3 1 240 0,-6-2 64 15,-6-1 0-15,-4-2 0 0,-6-8-128 0,-5-2-32 16,-4 1 0-16,-4-6 0 0,-5-1-272 0,-4-4-48 16,-3-3-16-16,-5-1 0 15,0-1-656-15,-1 1-144 0,-2-1-32 0,0 4-16912 0</inkml:trace>
  <inkml:trace contextRef="#ctx0" brushRef="#br0" timeOffset="32472.02">29593 14193 7359 0,'0'0'656'0,"0"0"-528"0,0 0-128 0,0 0 0 16,0 0 2576-16,0 0 496 0,0 0 80 0,0 0 32 15,0 0-2544-15,0 0-496 0,0 0-144 0,0 0 0 16,0 0 240-16,0 0-16 0,0 0 0 0,0 0 0 15,0 0 32-15,0 0 16 0,5 6 0 0,-5-6 0 16,0 0 240-16,0 0 32 0,0 0 16 0,0 0 0 16,0 0 96-16,0 0 32 0,0 0 0 0,0 0 0 15,0 0-16-15,0 0 0 0,0 0 0 0,0 0 0 16,0 0 48-16,0 0 16 0,0 0 0 0,-2-14 0 16,-2 0-16-16,1 3 0 0,3 0 0 0,-1 0 0 15,0-5-80-15,3 2 0 0,3-2-16 0,3-2 0 16,0-2-128-16,-1-3-32 0,1 0 0 0,2 1 0 0,3 1-256 0,2-2-48 15,1 0-16-15,2 3 0 0,1-3-144 0,2 4 128 16,2-2-128-16,1 6 128 0,1 0-128 0,1 2 0 16,-4 5 0-16,3 0 0 0,-3 4 0 15,1 2 0-15,-1 5 0 0,-3 7 0 0,-2 2 128 0,-2 3-128 16,-1 1 0-16,-1 3 128 0,-3 4-128 0,-1 3 192 16,-2-3-192-16,-3 5 192 0,-5-3-192 0,-2 5 160 15,-1 0-160-15,-1 0 160 0,-2 1-32 0,-2-5-128 16,1 1 192-16,-2-3-64 0,-3 0 128 0,-3-1 0 15,-3-4 16-15,-2-1 0 0,0-4 144 0,-1-2 32 16,-1 0 0-16,-2 2 0 0,-3-4-80 0,1 1-16 16,2-8 0-16,1-1 0 0,1-4-32 0,0-1-16 15,4-8 0-15,2 1 0 0,6-5 80 0,-1-3 32 0,1 0 0 16,1-3 0-16,0-7-160 0,3-1-16 0,3 1-16 16,3-5 0-16,1-2-224 0,4 2 144 0,4 0-144 0,2 1 128 15,1 1-128-15,4 0 0 0,3 6 0 0,3-1 0 16,3 6 0-16,2 2 0 0,4 3-128 0,-1 3 128 15,-1 0 0-15,2 5 0 0,0 2-144 0,1 5 144 16,-1 2 0-16,-4 5 0 0,-2 2-128 0,1 3 128 16,-4 0 0-16,0 1-128 0,-1 2 128 0,-2 6 0 15,-2 3-144-15,-1 1 144 0,-4 3 0 0,-4-1-144 16,-2 2 144-16,-1-2 0 0,-4 1 0 0,0-2 0 16,-2 0 0-16,-6-5 0 0,-2 1 0 0,-3 0 0 15,-3-1 0-15,-2-2 0 0,-1-1 0 0,-3-1 0 16,-2-5 128-16,-3 1-128 0,-1-2 160 0,-1-2-160 15,-1 3 192-15,-3-7-48 0,-2-1-16 0,1-4 0 16,2-3 32-16,0-3 0 0,6-8 0 0,3 0 0 16,5-1 64-16,3-1 16 0,2-4 0 0,4-2 0 0,4 0-112 15,1-6 0-15,3 0-128 0,1-4 192 0,0 0-192 16,5 3 0-16,4-3 128 0,4 0-128 0,3 2 0 0,4 3 0 16,5 0 0-16,4 4 0 0,4 2 0 0,0 3 0 15,-3 3-128-15,4 6 128 0,0 0 0 0,0 6-128 16,-1 5 128-16,0 2 0 0,0 2-144 0,3 2 144 15,-6 4 0-15,1 1-144 0,-4 4 144 0,1 3 0 16,-4 4-144-16,-5-1 144 0,-1 4 0 0,-7-3-176 16,-5 1 176-16,-2 2-128 0,-4-2 128 0,-4 2 0 15,-3-5-144-15,-1-1 144 0,-6-2 0 0,-1-1 0 16,-3 0 0-16,-2-3 0 0,-4-2 0 0,2-3 0 0,-2 0 0 16,0-1 0-16,-4-3 128 0,-2-3-128 0,1-3 0 0,-1-3 128 15,-2-3-128-15,0-3 0 0,2-2 144 0,2-2-144 16,4-4 144-16,4 0-144 0,5-2 192 0,4-2-192 15,2-3 160-15,5-3-160 0,4-4 128 0,4-2-128 16,0 1 0-16,7 0 0 0,6 2 128 0,2-4-128 16,2 3 0-16,4 5 0 0,2 2 0 0,3 5 0 15,0 3-144-15,2 4 144 0,-1 2 0 0,2 6 0 16,1 2-160-16,0 2 160 0,-2 2-128 0,0 7 128 16,1 2 0-16,-3 3 0 0,-3 4 0 0,-2 1 0 15,1 0 0-15,-7 6-192 0,-5 2 64 0,-5-1 0 16,-7 1 128-16,-3-2 0 0,-4 4 0 0,-4-5-128 15,-7-2 128-15,-4 0 0 0,-2-5 0 0,-4 1 0 16,-2-3 0-16,-1 1 0 0,-2-5 0 0,0 1 128 0,-5-4-128 0,3 1 0 16,-1-5 0-16,-2-1 128 0,-2-3-128 0,2-4 0 15,3-5 128-15,2 0-128 0,3-7 192 16,3-1-16-16,8-1-16 0,1 0 0 0,6-8-160 0,3 0 192 16,4 1-192-16,3-4 192 0,6-3-192 0,6 1 0 15,1 3 0-15,4-2 128 0,4-2-128 0,2 5 0 16,3 1 0-16,5 3 0 0,-3 3 0 0,2 3 0 15,1 3 0-15,2 5-176 0,0 2 176 0,-4 4 0 16,-2 4-144-16,0 6 144 0,-2 2 0 0,-2 5 0 16,-4 2 0-16,-3 3 0 0,-2 0-208 0,-5 4 80 15,-1 4 128-15,-8-2-208 0,-3 4 208 0,-4-2 0 16,-5 1-160-16,-4-4 160 0,-2 0 0 0,0-1 0 16,-5-2 0-16,-2-1 0 0,-3-2 0 0,0 0 0 15,-1-5 0-15,-3 1 0 0,-2-2 0 0,1-2 0 0,-3-2 144 16,0-3-144-16,0-5 144 0,2-3-144 0,1-1 192 0,7-1-192 15,2-4 240-15,5-1-64 0,5-6-16 0,3-1 0 16,5-1-160-16,3-2 192 0,3-4-192 0,6-4 192 16,2 3-192-16,5-3 0 0,4 2 0 0,2 1 0 15,4 1 0-15,2-1 0 0,3 3 0 0,1 3 0 16,0 1 0-16,1 2 0 0,-1 6 0 0,-2 1 0 16,-1 6 0-16,1 4-144 0,-2 4 144 0,1 5 0 15,-6 5-144-15,-1 3 144 0,-2 1 0 0,-3 2-144 16,-4 0 144-16,-4 5-160 0,-2-1 160 0,-4 4-160 15,-4-2 160-15,-6 2-192 0,-6-3 192 0,-2 2-192 16,-2-3 192-16,-2 0 0 0,-1-6 0 0,-4 1 0 16,-3-3 0-16,-2 0 0 0,2-7 0 0,-4 0 0 15,-1-6 0-15,1-1 144 0,1-3-144 0,2-4 160 0,2-5-32 16,3-1 0-16,3-6 0 0,6 1 0 0,4-3 32 0,3-3 0 16,2-2 0-16,4-4 0 0,2 2-160 15,3-6 160-15,4 1-160 0,5 3 160 0,2 0-160 0,4 1 0 16,3 3 0-16,4-3 0 0,1 2 0 0,4 4 0 15,3 3 0-15,-2 3 0 0,-2 8 0 0,2 2 0 16,-5 7-144-16,3 1 144 0,-4 3 0 0,-2 7-160 16,0 5 160-16,-6 3-128 0,-2-1 128 0,-4 5-128 15,-3-2 128-15,-4 4-128 0,-3-3 128 0,-4 5-192 16,-3-2 192-16,-4 0-192 0,-3-3 192 0,-3-1 0 16,-4-5 0-16,-2-1-128 0,-1-4 128 0,-3-3 0 0,-4 1 0 15,4-7 0-15,-1 0 0 0,2-2 0 0,5-6 0 16,1-1 128-16,3-3-128 0,5-6 0 0,4-1 128 15,5-4-128-15,4-3 176 0,4-4-48 0,5-5 0 0,3 1 0 16,5 1-128-16,6-3 0 0,1 3 0 0,3-1-176 16,2 0 176-16,1 5 0 0,-1 4 0 0,0 3 0 15,0 4 0-15,-1 7 0 0,-1 2 0 0,-2 5-128 16,-2 3 128-16,-1 9-128 0,-3 3 128 16,-4 4-128-16,-1 2 128 0,-4 5-160 0,-5 1 160 0,-5 4-160 15,-6 1 160-15,-4-2 0 0,-5 4-144 0,-3-4 144 16,-4-1 0-16,-1-4 0 0,-2 4 0 0,-3-6 0 15,-1-5 0-15,-3-4 0 0,1-2 0 0,0-7 0 16,-2 2 0-16,5-6 0 0,2-3 0 0,6-4 0 16,2-1 144-16,5-5-144 0,5-1 160 0,4-6-160 15,4-6 144-15,4 1-144 0,2 0 128 0,4-5-128 0,3 0 0 16,3 0 0-16,2 4 0 0,4-1 0 0,1 2 0 0,2 2 0 16,-1 2 0-16,-1 4 0 0,-3 5-128 0,1 3 128 15,-2 5 0-15,-1 4 0 0,-4 7-160 0,-2 3 160 16,-2 4-208-16,-2 2 80 0,-2 0-192 0,-3 1-48 15,-3 0 0-15,-4 5 0 0,-2 0 160 0,-3 1 16 16,-1-4 16-16,-7 1 0 0,-2-1-32 0,-1 0-16 16,2-6 0-16,0-2 0 0,0-8 224 0,1 0-144 15,1 2 144-15,5-5-128 16,11-2-832-16,0 0-144 0,-3-14-48 0,5 1-11632 16,1-1-2320-16</inkml:trace>
  <inkml:trace contextRef="#ctx0" brushRef="#br0" timeOffset="35952.26">858 12064 15663 0,'-19'-7'1392'0,"6"3"-1120"16,-1-2-272-16,2-1 0 0,-4 0 192 0,2-2 0 15,-1 5-16-15,7 3 0 0,-3-2-176 0,-2 2 0 0,3-3 0 0,-3 3 0 16,2-2 288-16,-3 2 32 0,-1-2 0 0,-9 2 0 16,3 1 112-16,6 1 16 0,-2 2 16 0,6 2 0 15,3 0 80-15,-1 0 16 0,3-4 0 0,6-1 0 16,0 0-192-16,0 0-48 0,0 0 0 0,10 6 0 15,2-1-192-15,7-3-128 0,5-4 160 0,-6-1-160 16,5 1 224-16,7-2-48 0,6 0-16 0,7 0 0 16,8-1 16-16,3 1 0 0,6 0 0 0,56-5 0 15,-11 2-16-15,-2 4 0 0,3 2 0 0,-2 1 0 16,-4 0-160-16,7 1 192 0,3 1-192 0,3-2 192 16,2 3-64-16,4 0-128 0,-1-1 192 0,8 2-64 15,5-1-128-15,-1-1 192 0,-1 1-192 0,8-3 192 16,4-1 16-16,3-1 16 0,0 2 0 0,2-2 0 15,2-2 256-15,2-4 48 0,4 2 16 0,-1-4 0 16,-2 2 32-16,3-2 16 0,6 2 0 0,0-2 0 0,2 1-160 16,-1-2-48-16,0 2 0 0,7-1 0 0,1-4-80 0,-2 0-32 15,-6-1 0-15,6-3 0 0,6 0-16 0,2 0 0 16,2 0 0-16,-4-1 0 0,-4-2-32 0,5 0-16 16,5 1 0-16,5 0 0 0,1 2-64 0,-5-1-16 15,-4 0 0-15,2-3 0 0,1-3 0 0,5 3-128 16,-1 3 192-16,-5 0-64 0,-4-1-128 0,-1-4 0 15,-1-2 144-15,-1 3-144 0,0 2 0 0,-9 2 128 16,-7 0-128-16,-1-2 0 0,1 0 0 0,-10 2 0 16,-10 1 0-16,-4 3 128 0,-1 1-128 0,-14 1-256 15,-11 1 64-15,-10 1-10256 0,-6 2-2048 16</inkml:trace>
  <inkml:trace contextRef="#ctx0" brushRef="#br0" timeOffset="36700.15">918 13146 4607 0,'0'0'400'0,"-3"-14"-400"0,-1 1 0 0,1 2 0 15,-1-2 2336-15,-1 2 384 0,0-2 80 0,2 0 16 16,2 2-1184-16,0 2-224 0,-2-2-64 0,3 2 0 16,0-1-240-16,0 10-48 0,0 0-16 0,-3-12 0 15,2 3-144-15,1 9-16 0,0 0-16 0,0 0 0 16,0 0-144-16,0 0-16 0,-5 9-16 0,0 5 0 0,-1 4-400 15,-1 3-80-15,0 6-16 0,0 4 0 0,0 3 64 0,2 7 0 16,-3 3 0-16,0 6 0 0,2 4 144 16,-2 5 48-16,-1 3 0 0,1 3 0 0,-3 0 0 0,1 1 16 15,0 0 0-15,1-4 0 0,2 2-144 0,-2-7-48 16,-2-4 0-16,6-27 0 0,-1 3 112 0,0-2 0 16,-1 1 16-16,1-2 0 0,-2 0-128 0,2-5-16 15,0 1-16-15,-6 14 0 0,5-10-240 0,1-5 176 16,3-6-176-16,1-6 160 15,2-9-1040-15,0 0-208 0,0 0-32 0,11-1-16 16,-1-3-1680-16,-4 1-320 0,12-15-80 0,0 2-16 0</inkml:trace>
  <inkml:trace contextRef="#ctx0" brushRef="#br0" timeOffset="37068.35">1253 13657 14735 0,'0'0'1312'0,"-7"4"-1056"16,7-4-256-16,0 0 0 0,0 0 2480 0,0 0 432 15,0 0 96-15,0 0 0 0,0 0-1552 0,0 0-320 16,10-4-64-16,5 1-16 0,4 1-592 0,7-2-112 15,0-1-32-15,5-3 0 0,3 3-176 0,3-1-144 16,1-2 192-16,-1 2-192 0,-3-3 128 0,-2 3-128 16,-3 2 0-16,-3 1 0 15,-5 0-928-15,-2 3-288 0,-2 1-64 0,-4 3-11232 0</inkml:trace>
  <inkml:trace contextRef="#ctx0" brushRef="#br0" timeOffset="37224">1401 13887 30399 0,'0'0'2704'0,"0"0"-2160"0,0 0-544 0,0 0 0 16,0 0 528-16,9 9 0 0,5-4 0 0,3-1 0 16,4-2-80-16,3 1 0 0,1-6-16 0,3 1 0 15,3-1-144-15,-2 0-32 0,3 0 0 0,0-3 0 16,1 1-256-16,0 1 0 0,0 1 0 0,-1-1-10320 16,-1-2-2016-16</inkml:trace>
  <inkml:trace contextRef="#ctx0" brushRef="#br0" timeOffset="37794.83">2699 12949 22975 0,'0'0'1024'0,"0"0"192"0,0 0-960 0,0 0-256 0,0 0 0 0,0 0 0 15,0 0 0-15,0 0 0 0,0 0 0 0,-2 15 0 16,2 6 416-16,-1 0 32 0,0 5 16 0,0 4 0 15,-3 4 288-15,2 5 48 0,0 4 16 0,-1 3 0 16,0 7 272-16,-1 2 48 0,-1 1 16 0,-2 5 0 16,0 0-320-16,-1 3-64 0,-2-4-16 0,0 2 0 0,1-3-368 15,-3-3-64-15,2-3 0 0,0-3-16 0,-1-8 32 0,0-3 16 16,-1-2 0-16,2-4 0 0,1-5-32 0,2-5-16 16,1 0 0-16,2-2 0 0,0-3-304 0,3-5 128 15,-2-2-128-15,3-11 0 0,-1 9 0 0,1-9-224 16,0 0 16-16,0 0 0 15,13 0-1456-15,1-4-304 0,1-2-48 0,2-7-12544 16</inkml:trace>
  <inkml:trace contextRef="#ctx0" brushRef="#br0" timeOffset="38097.51">3443 13260 25103 0,'0'0'1104'0,"0"0"240"0,0 0-1072 0,0 0-272 0,0 0 0 0,0 0 0 15,0 0 848-15,0 0 112 0,0 0 32 0,8 12 0 16,-5 3-32-16,-3 4 0 0,-2 2 0 0,-1 4 0 16,-3 3-80-16,-1 5-32 0,-2 0 0 0,-1 5 0 15,0 2-144-15,-4 4-16 0,0 2-16 0,-2 2 0 16,1-1-416-16,2 0-64 0,-2-4-32 0,2-1 0 15,2-5-160-15,2-4 192 0,2-4-192 0,4 1 192 16,-1-10-192-16,2-1-176 0,0-5 48 0,2 0 0 16,2-4-1568-16,1 0-304 15,-3-10-64-15,0 0-16 0</inkml:trace>
  <inkml:trace contextRef="#ctx0" brushRef="#br0" timeOffset="38277.42">3169 13685 29487 0,'-13'1'2624'0,"13"-1"-2112"16,0 0-512-16,0 0 0 0,0 0 320 0,0 0-64 15,0 0 0-15,10 4 0 0,3-1-32 0,1-3-16 16,1-2 0-16,3 1 0 0,5-1 48 0,0-1 0 16,1 2 0-16,1-1 0 0,1 1-256 0,1-1 128 0,1 0-128 0,-1-3 0 31,0 1-992-31,2 2-288 0,3-2-64 0</inkml:trace>
  <inkml:trace contextRef="#ctx0" brushRef="#br0" timeOffset="38679.6">4257 13182 20271 0,'-8'2'1792'0,"-3"2"-1424"0,-3 2-368 16,-1-1 0-16,-1 4 672 0,-1 3 64 0,-4 2 16 0,-3 5 0 15,-5 4 384-15,-2 3 80 0,3 0 0 0,0 4 16 16,1 0 16-16,0 5 0 0,1 5 0 0,4 0 0 16,0 2-272-16,3 6-48 0,1-3-16 0,4 1 0 0,3-6-400 0,3-1-64 15,5-5-32-15,6-2 0 0,3-4-160 16,5-4-16-16,3-6-16 0,3-1 0 0,5-4-64 0,3-4-16 15,3-4 0-15,3-1 0 0,1-3 32 0,1-6 0 16,0-3 0-16,2-2 0 0,1-2 0 0,-3-6 0 16,-1-3 0-16,-3-1 0 0,-2-1-48 0,-6 0-128 15,0-4 192-15,-2 3-64 0,0-4-128 0,-4-1 160 16,-5-3-160-16,-4-2 160 0,-3 1 128 0,-7-4 32 16,-6-5 0-16,-3 0 0 0,-1 0-32 0,-2 5 0 15,-3 3 0-15,-2 4 0 0,-3 4-96 0,-1 5 0 0,-2 5-16 16,0 2 0-16,1 4-176 0,-1 0 0 0,0 6 144 0,2 0-144 31,2 1-720-31,3 7-224 0,3 1-32 0,1 0-16 16,6 3-1696-16,3-2-320 0,7-6-80 0,-2 13-16 0</inkml:trace>
  <inkml:trace contextRef="#ctx0" brushRef="#br0" timeOffset="38980.64">4736 13529 17503 0,'-4'11'1552'0,"-1"-1"-1232"0,-1 3-320 0,0 2 0 0,1 3 1472 0,-1 4 256 16,0 2 32-16,-2 0 16 0,1-1-32 0,-2 2 0 15,1-2 0-15,-2 4 0 0,1 1-352 0,0 2-80 16,3-2-16-16,1 0 0 0,1-5-304 0,2-1-64 15,2-3-16-15,5-1 0 0,1-1-128 0,3-3-16 16,1-2-16-16,3-3 0 0,1 1-304 0,4-4-48 16,3 1-16-16,-1-6 0 0,1-2-160 0,-1-5-32 15,0 3-16-15,1-4 0 0,-1-5-176 0,2-1 0 16,-1 1 0-16,-2 0 0 16,-2-5-1280-16,-2 2-256 0,-2-2-32 0,-2 1-10160 15,-2-3-2032-15</inkml:trace>
  <inkml:trace contextRef="#ctx0" brushRef="#br0" timeOffset="39157.23">4613 13225 41471 0,'-34'-13'3680'0,"13"3"-2944"0,1 0-592 0,5 3-144 16,4 4 0-16,11 3 0 0,-7-4 144 0,7 4-144 16,0 0 144-16,0 0-144 0,0 0 192 0,0 0-192 31,-1-14-640-31,2 2-224 0,-1 12-48 0,6-6-16816 0</inkml:trace>
  <inkml:trace contextRef="#ctx0" brushRef="#br0" timeOffset="39575.76">5537 13484 28383 0,'0'0'1264'0,"0"0"256"0,13-4-1216 0,5-1-304 0,3 1 0 0,8 2 0 16,6-3 0-16,3-4-256 0,0 1 64 0,3-3 0 16,-5-1 192-16,1 1 0 0,1-4-160 0,-1-1 160 15,-1 4-608 1,-3 3-48-16,-2-3-16 0,-4 5 0 0</inkml:trace>
  <inkml:trace contextRef="#ctx0" brushRef="#br0" timeOffset="39740.65">5735 13743 36511 0,'0'0'1616'0,"0"0"336"0,0 0-1568 0,0 0-384 15,0 0 0-15,12 12 0 0,3-6 0 0,3-3-144 16,2-4 0-16,3-2 0 0,2-2 144 0,3 0 0 16,3-4 0-16,1 3 0 15,-1-5-2048-15,3 4-448 0</inkml:trace>
  <inkml:trace contextRef="#ctx0" brushRef="#br0" timeOffset="40472.24">6835 13182 17903 0,'-17'5'784'0,"7"-1"176"0,0 1-768 0,1 0-192 0,1-3 0 0,2 3 0 0,6-5 896 0,-8 11 128 16,1-5 16-16,7-6 16 0,-4 11 352 0,4-2 64 15,3 1 0-15,3 2 16 0,2-5-240 0,4 1-48 16,1 0-16-16,6-2 0 0,1 0-464 0,6-2-80 16,-2-4-32-16,4 0 0 0,4-2-96 0,-2-5 0 0,2 0-16 0,1-3 0 15,0 2-192-15,-2-4-48 0,2 2 0 0,-2-2 0 16,0 0-128-16,-4 2-128 0,-2-1 192 0,-5 0-192 16,-3-3 160-16,-3 0-160 0,-3 0 128 0,-3 3-128 15,-3 0 0-15,-4-1 128 0,-3 1-128 0,-3-1 0 16,-7 2 0-16,-3 1 0 0,-4 0 0 0,-5 2 0 15,-3 2 0-15,-3 2-144 0,2 4 144 0,-4 3-160 16,-1 2 160-16,-3 7 0 0,-1 5 0 0,0 5-128 16,-1 5 128-16,-2 1 0 0,-4 3 0 0,0 1 0 15,-2 2 0-15,3 2 0 0,4 0 0 0,4-1 0 16,5-2 320-16,6-2 32 0,6-4 16 0,5-1 0 16,4-3 112-16,8 4 32 0,1-7 0 0,5 1 0 15,1-2-304-15,5 2-48 0,1-3-16 0,5-1 0 16,2-2-144-16,5-1 0 0,4 2 0 0,4-3 0 0,1-1 128 15,4-4-128-15,-1 1 0 0,3-4 128 0,-1 2-128 0,1-5 0 16,1 0-192-16,-1-4 192 16,-2-2-1664-16,0-4-192 0,-3-2-64 0,3-3-13952 0</inkml:trace>
  <inkml:trace contextRef="#ctx0" brushRef="#br0" timeOffset="40820.21">7884 12424 19343 0,'-13'0'848'0,"13"0"192"0,-8-2-832 0,8 2-208 0,-9 0 0 0,9 0 0 16,-9 7 1360-16,2 0 240 0,-2 1 32 0,0 1 16 15,0 8-192-15,3 1-48 0,-6 2 0 0,1 0 0 16,-4 3-320-16,2 1-80 0,1 3-16 0,4 0 0 16,0-1-224-16,4 1-64 0,3-1 0 0,3-1 0 15,1-2-144-15,5 0-48 0,2-3 0 0,1 0 0 16,1-4-192-16,4-1-32 0,1-4-16 0,2-2 0 15,0-2-272-15,1-5 0 0,3 1 128 0,0-5-128 0,-4 1-176 16,1-4-80-16,-1-4-32 0,-1 0 0 16,-4-3-2368-16,-1-2-480 0,-3 0-80 0,-1-3-32 15</inkml:trace>
  <inkml:trace contextRef="#ctx0" brushRef="#br0" timeOffset="40997.01">7801 12279 35935 0,'-29'-10'1600'0,"13"4"320"0,5 2-1536 0,1 1-384 16,2 1 0-16,8 2 0 0,0 0 608 0,0 0 48 15,-9 0 16-15,9 0 0 0,0 0-224 0,0 0-32 0,0 0-16 16,0 0 0-16,0 0-272 0,0 0-128 0,0 0 128 0,0 0-128 31,0 0-336-31,16-1-160 0,-1 1-16 0,5 1-16 16,0 0-2224-16,5 2-448 0</inkml:trace>
  <inkml:trace contextRef="#ctx0" brushRef="#br0" timeOffset="41573.16">8702 12022 16575 0,'-11'-5'736'0,"11"5"160"0,-10-5-720 0,-2 3-176 0,2 0 0 0,-2 4 0 0,0 0 1232 0,-4 5 224 16,-3-5 32-16,0 7 16 0,-1 3-400 0,-3 3-80 15,0 1 0-15,-1 3-16 0,-3 0 192 0,-1 6 32 16,-1 1 16-16,1 6 0 0,0 4-288 0,3 4-64 15,1 2-16-15,3 4 0 0,5-3-432 0,3 3-64 16,4-4-32-16,4 0 0 0,3-1-144 0,3-6-16 16,4-6-16-16,3-1 0 0,6-5 48 0,2-2 16 15,3-5 0-15,3-1 0 0,-1-2-32 0,4-5 0 16,3-1 0-16,-3-3 0 0,3-4-32 16,-3-2-16-16,2-1 0 0,0-5 0 0,-2-1-32 0,1-4 0 0,-1 0 0 0,0-1 0 15,-2 1-128-15,0-2 160 0,-1-2-160 0,-1 0 160 16,1-5-160-16,1 3 0 0,0 1 144 0,0-5-144 15,-3 0 0-15,-1 2 128 0,-1-2-128 0,-2 1 0 16,1 2 0-16,-2 1 0 0,-3 0 0 0,-2 1 128 16,-4 0-128-16,-2 0 0 0,0-1 0 0,-4 3 0 15,0-1 0-15,-3 1 144 0,-2-3-144 0,-3 0 0 16,-2 0 128-16,0 1-128 0,-4 1 0 0,0 2 0 16,0 0 144-16,0 2-144 0,-1-2 0 0,-2 1 144 15,-2 4 16-15,2-2 0 0,-1 3 0 0,1 3 0 16,-1 1-160-16,1 1 192 0,-1-1-192 0,0 4 192 15,-1 1-64-15,1 0-128 0,0 0 192 0,-1 2-64 0,-1 3-128 16,1 0 0-16,1-1 144 0,2 4-144 0,-2-2 0 0,4 2 0 16,0-1 0-16,2-2 0 0,2 2-128 0,3 0-112 15,7-7-16-15,-3 7-11584 16,3-7-2304-16</inkml:trace>
  <inkml:trace contextRef="#ctx0" brushRef="#br0" timeOffset="49475.46">24392 14085 10127 0,'0'0'896'0,"-8"-6"-704"0,-1-2-192 0,3-2 0 15,-1 3 544-15,2-4 80 0,5 11 16 0,-4-12 0 16,-1-1-160-16,0 2-32 0,0 0 0 0,1 3 0 0,2-4-240 0,-1 3-48 16,1-2-16-16,-1 4 0 0,3 7 16 0,-2-10 0 15,2 10 0-15,-5-7 0 0,5 7 304 0,0 0 64 16,0 0 16-16,-9-7 0 0,9 7-16 0,-9-1 0 16,-1 1 0-16,-1 5 0 0,-1 0-16 0,-1 3 0 15,0-1 0-15,2 1 0 0,-2 5 80 0,0-1 16 16,0-4 0-16,0 5 0 0,3-4 256 0,-1 2 48 15,3 3 16-15,1-5 0 0,7-9-96 0,0 0-32 16,-4 13 0-16,3-2 0 0,1-11-352 0,4 9-64 0,4-1 0 16,2-1-16-16,2-2 48 0,4 0 16 0,0-1 0 15,5-2 0-15,1-2 144 0,5 1 48 0,4 0 0 0,0-1 0 16,2-1-176-16,3-2-48 0,2-1 0 0,3 4 0 16,3 3-80-16,1-3 0 0,-1-5-16 0,2 2 0 15,-1 2-32-15,2-1 0 0,3-1 0 0,4 0 0 16,3 2-48-16,4 1-16 0,3 3 0 0,-2-5 0 15,-1-3-208-15,1 3 176 0,-2-1-176 0,1 2 160 16,-1 0-160-16,1-1 0 0,4 4 0 0,-2 0 128 16,-1 1-128-16,-3-2 0 0,-4-2 0 0,0 2 0 15,-1 2 0-15,-1 3 0 0,3-1 0 0,-1 1 0 16,-1-2 128-16,0 0-128 0,-2 1 0 0,-4 0 128 16,-3-1-128-16,-1 0 0 0,1-2 0 0,0 2 0 15,1 3 0-15,1-2 128 0,0-2-128 0,2 1 0 16,-5 4 240-16,1-4-48 0,-1 1 0 0,-1-3 0 15,-3-3 64-15,-1 1 16 0,3 3 0 0,-4-3 0 0,2-3-96 16,-1 4-32-16,-1 3 0 0,2-1 0 0,-1-2-144 0,0-1 128 16,-1 0-128-16,1 0 128 0,-3-1-128 0,0 1 128 15,-3 0-128-15,0-2 128 0,0-1-128 0,0 0 0 16,3 2 0-16,-1 1 0 0,1 0 0 0,1-1 0 16,4-1 128-16,-2 2-128 0,-2 3 0 0,1-2 0 15,0-2 0-15,0 0 0 0,-5 1 0 0,-2-2 0 16,-3 1 0-16,0 0 0 0,1-3 0 0,-1 1 0 15,-1 3 0-15,-1-2 0 0,1-2 0 0,-2 3 0 16,0 2 128-16,0-1-128 0,2-1 0 0,-1-1 0 16,-1 0 0-16,-1 2 0 0,0 0 0 0,-1 2 0 15,1-2 0-15,-1 0 0 0,0-2 0 0,-2-1 0 0,-2 3 0 16,2-2 0-16,-1-3 0 0,3 1 0 0,-2 0 0 16,2 3 0-16,-1 0 0 0,1-2 0 0,0-2 0 0,0 0 0 15,0 2 0-15,-1 2 0 0,-1 1 0 0,3-1 0 16,0-6 0-16,-2 4 0 0,-3 0 0 0,0-1 0 15,-1-3 0-15,-1 0 0 0,1 3 0 0,0 1 0 16,0-4 0-16,2 2 0 0,-5 1 0 0,1-1 0 16,-1-1 0-16,-1 1 0 0,1 4 0 0,-2-3 0 15,-2-1 0-15,1 1 0 0,-2 5 0 0,1-3 0 16,-2-1 0-16,3-1 0 0,-3-1 0 0,-2 3 0 16,-7 2 0-16,12-2 0 0,-4 0 0 0,1 1 0 15,-9 1 0-15,11 2 0 0,-4 1 0 0,-7-3 0 16,10 0 0-16,-10 0 0 0,11 2 0 0,-11-2 0 15,8-1 0-15,-8 1 0 0,0 0 0 0,11 1 0 16,-4 2 0-16,-7-3 0 0,0 0 0 0,9 2 0 0,-9-2 0 16,6 4 0-16,-6-4 0 0,0 0 0 0,0 0 0 0,0 0 0 15,0 0 0-15,0 0 0 0,0 0 0 0,0 0 0 16,0 0 0-16,0 0 0 0,0 0 0 0,0 0 0 16,-12 0 0-16,-2 1 0 0,0 4 0 0,-3-2 0 15,-1-3 0-15,-1 0 0 0,-1 0 0 0,-4 4 0 16,-2 1 0-16,0-3 0 0,-6-4 0 0,-4 2 0 15,-2-1 0-15,-6-3 0 0,-3-4 0 0,-7 3 0 16,2-1 0-16,-7-2 0 0,-2 6 0 0,-4 0 0 16,-1-3 0-16,-7-2 128 0,-6 2-128 0,1 1 0 15,-1 1 0-15,0-1 0 0,0 1 0 0,2-1 0 16,-4 2 0-16,1-1 128 0,0-2-128 0,3 1 0 16,2 0 0-16,0 3 0 0,-4 1 0 0,3 0 0 0,-2-3 0 0,3 1 0 15,0-1 0-15,5 3 0 0,2 4 0 16,0-3 0-16,1-6 0 0,2 4 0 15,4 2 0-15,3-1 0 0,0 0 0 0,5 3 0 16,2-3 0-16,2 2 0 0,-2 2 0 0,0-3 0 0,-1-1 0 0,1 3 0 16,-2-1 0-16,0 3 0 0,3 0 0 0,-1 1 0 15,0-4 0-15,4 3 0 0,-3 2 0 0,4-4 0 16,1 5 0-16,-2-6 0 0,-2-3 0 0,2 4 0 16,3 1 0-16,2-1 0 0,-1-1 0 0,3 3 0 15,1 1 0-15,-1 2 0 0,1 1 0 0,2-6 0 16,-2 0 0-16,-1 1 0 0,-3 1 0 0,4-3 0 15,-3 0 0-15,4-1 0 0,0 2 0 0,1 0 0 0,-1 4 0 16,1-4 0-16,1-1 0 0,-1 2 0 16,3 1 0-16,1 2 0 0,1-2 0 0,0 0 0 0,-1-6 0 15,0 1 0-15,-1 1 0 0,1 2 0 0,-1-2 0 0,2-1 0 16,0 0 0-16,3 3 0 0,0 2 0 0,2-1 0 16,0-3 0-16,3 3 0 0,1 1 0 0,0-3 0 15,0 1 0-15,2 0 0 0,0-3 0 0,0 1 0 16,2 3 0-16,-2-3 0 0,2-2 0 0,0 1 0 15,-2 0 0-15,3 2 0 0,3 1 0 0,-1-2 0 16,2-1 0-16,3 1 0 0,2 0 0 0,3-2 0 16,6 1 0-16,0 0 0 0,-8-1 0 0,8 1 0 15,0 0 0-15,0 0 0 0,0 0 0 0,0 0 0 16,0 0 0-16,13 0 0 0,1 0-144 0,2 0 144 16,3-1 0-16,2 1 0 0,3 1-128 0,3 0 128 15,3-1 0-15,1-1 0 0,3-3 0 0,3 2 0 0,6-2 0 16,4 0 0-16,3-1 0 0,4 0-128 15,7 1 128-15,1 0 0 0,2 0 0 0,3 1 0 0,3-6 0 0,3 4 0 16,3 3 0-16,5 1 0 0,3 1 0 0,-1-3 0 16,-2-4 0-16,3 3 0 0,1 1 0 0,7 1 0 15,-1-1 0-15,1 0 0 0,-4-4 0 0,-1 5 0 16,0 2 0-16,2-2 0 0,-2-1 0 0,0 1 0 16,-5 4 0-16,1 0 0 0,0 1 0 0,-2 1 0 15,0-3 0-15,-2 1 0 0,-6 2 0 0,-2-3 0 16,0-2 0-16,-2 1 0 0,1 1 0 0,-2 2 0 15,1-1 0-15,-3-2 0 0,0-2 0 0,-1 1 0 16,-2 1 192-16,2 2-64 0,1 1-128 0,1-2 192 16,-3-1-192-16,0 1 176 0,-3-1-176 0,-3 0 160 15,3-2-160-15,-1 0 160 0,0 0-160 0,-4 2 160 0,2 1-160 16,-3-2 160-16,-3-3-160 0,-1-1 160 0,-2 3-160 0,-3-1 192 16,1 0-192-16,-2 0 192 0,-2-2-16 0,-1 2 0 15,0 3 0-15,-1-3 0 0,0-2-176 0,-2-1 0 16,-4 2 0-16,1 0 0 0,-1 2 128 0,1-3-128 15,-3-3 0-15,0 4 128 0,0 3-128 0,-1 0 0 16,-2-1 0-16,1 1 128 0,-2-4-128 0,-1 4 128 16,0 3-128-16,0-2 128 0,-3-3-128 0,-2 0 0 15,2 1 0-15,-5 2 0 0,-2-3 0 0,-1 0 0 16,-1-3 0-16,-1 5 0 0,0 3 0 0,-2 0 0 16,-2-4 0-16,0 2 0 0,-3 2 0 0,-8-2 0 0,0 0 128 0,8 2-128 15,-8-2 0-15,0 0 0 0,0 0 0 16,0 0 0-16,0 0 0 0,0 0 0 0,0 0 0 15,0 0 0-15,0 0 0 0,0 0 0 0,0 0 0 0,-9 4 0 16,-1-1 0-16,-1 2 0 0,-2 2 0 16,-4-3 0-16,0-4 0 0,-5 0 0 0,-4 1 0 0,-3-1 0 15,-3 2 0-15,-3-2 0 0,-2-3 0 0,-5 4 0 16,-2 2 0-16,-3 1-144 0,-3-6 144 0,-3 0 0 16,-6 3-160-16,-4-1 160 0,-9 0-128 0,-1-2 128 15,-5-2-160-15,-2 1 160 0,-4 3-192 0,-6-1 192 16,-9-4-160-16,0 2 160 0,-1 2-128 0,-4 0 128 15,-5 2-176-15,0 2 176 0,-1-1-208 0,1 2 80 16,1 0 128-16,0-2 0 0,1 3 0 0,4 3-128 16,6-5 128-16,1 2 0 0,-1 4 0 0,1-6 0 15,0 0 0-15,7-3 0 0,4 2 0 0,1 4 0 0,-1 1 0 16,1-4 0-16,3-2 0 0,5 3 0 0,4 2 0 0,4 0 0 16,0 0 0-16,1-3 0 0,0-4 0 0,1 1 0 15,2 3 0-15,4-1-128 0,4-1 128 0,4 2 0 16,1-2 0-16,3 1 0 0,0 0 0 0,-2-1 0 15,-2-1 0-15,0 2-128 0,4 0 128 0,2 3 0 16,1-1 0-16,4-3-128 0,-1 1 128 0,1 1-160 16,0 4 160-16,2-3-160 0,-2-3 160 0,-1 0 0 15,0-2-144-15,0 5 144 0,2 1 0 0,1 1 0 16,3-3 0-16,-3-2 0 0,8 5-144 0,0 2 144 16,2-4 0-16,2 1 0 0,3-1 0 0,1 1-128 15,-1-1 128-15,2 2 0 0,3-4 0 0,-2 4-128 16,2-4 128-16,1 1 0 0,0 2-128 0,2 1 128 0,-1-2 0 0,2 0 0 15,1 2 0-15,1 2-128 0,2-5 128 16,6 1 0-16,5-4 0 0,0 0 0 0,0 0 0 0,0 0 0 16,0 0 0-16,0 0 0 0,14 7 0 0,3-5 0 15,4-1 0-15,3-2 0 0,5-3 0 0,3-2 0 16,3 2 0-16,6-1-128 0,5-5 128 0,3 2 0 16,5-4 0-16,7 1 0 0,5 5 0 0,4-5 144 15,1-5-144-15,4 0 0 0,4-1-160 16,7 3 160-16,10 4 0 0,-1-1 0 0,0-5 0 0,7 0 0 15,1 3 0-15,5 3 0 0,4 0 0 0,-2 0 0 16,-1-4 0-16,1 2 0 0,2 9 0 0,-3-4 0 16,-2-2 0-16,0 5 0 0,1 1 0 0,-4 3 0 15,-3 1 0-15,-4-1 0 0,-1-1 0 0,-1 2 0 0,-1 3 0 16,-2-3 0-16,-6 2 0 0,-2-2 0 0,-3-2 0 0,2 2 0 16,-2 3 0-16,1-2 0 0,-6-6 0 0,-2 2 0 15,-6-1 0-15,2 2 0 0,1 0 0 0,1-1 0 16,-3 0 0-16,-1 1 0 0,-3 1 128 0,-2-2-128 15,-4 2 0-15,-5-2 0 0,2-1 0 0,-2 2 0 16,-1 0 0-16,-5-1 0 0,1 1 0 0,-5 0 160 16,-1 0-160-16,-1-2 128 0,0 2-128 0,-2 0 0 15,-3-3 144-15,-2 2-144 0,-1 1 0 0,0 1 144 16,-3-1-144-16,0 0 0 0,-2 1 128 0,-2 1-128 16,-1 3 0-16,-1-3 0 0,-4-1 144 0,0 0-144 15,-4 3 0-15,-1-3 144 0,-4 2-144 0,0-2 128 0,-12 0-128 0,10-1 128 16,-1 2-128-16,-9-1 160 15,0 0-160-15,9 4 160 0,-9-4-160 0,0 0 0 0,5 5 144 0,-5-5-144 16,0 0 0-16,0 0 144 0,0 0-144 0,0 0 0 16,-9 9 0-16,-4-5 0 0,-2-2 0 0,-3 3 0 31,-2 3-1024-31,-3-3-272 0,0 0-48 0,-1 4-10880 0,-2-1-2176 0</inkml:trace>
  <inkml:trace contextRef="#ctx0" brushRef="#br1" timeOffset="71562.45">1218 16147 6447 0,'0'0'576'0,"2"-10"-576"0,1 2 0 0,-1-2 0 16,1 0 1920-16,-2 0 288 0,2 2 48 0,1-2 16 15,-2 2-784-15,3-1-144 0,-5 9-48 0,3-8 0 16,1-4-304-16,-2 7-64 0,-2 5-16 0,0 0 0 16,3-8-96-16,-3 8-32 0,0 0 0 0,0 0 0 15,0 0 48-15,0 0 0 0,0 0 0 0,0 0 0 16,0 0-192-16,0 0-16 0,5 12-16 0,-2-3 0 16,-3-9-32-16,0 15-16 0,0 3 0 0,0 0 0 15,-1-1-80-15,-1 4-16 0,2 4 0 0,-3 2 0 16,2 5-48-16,1 4-16 0,1 5 0 0,2 4 0 15,-1-1-80-15,1 3 0 0,1 3-16 0,-1-1 0 16,1-2 16-16,0 2 16 0,-3 1 0 0,1-3 0 0,-2 2 48 16,0-1 16-16,-2-5 0 0,-2 2 0 0,3-5 48 0,-3-1 0 15,1-1 0-15,0-3 0 0,0 1-16 0,0-4 0 16,3-2 0-16,-2-2 0 0,1-1-112 0,0-3-32 16,0-1 0-16,1 0 0 0,1-2-96 0,-1-2 0 15,1-1-16-15,-1-1 0 0,0-3-176 0,0-3 160 16,0 1-160-16,0-1 160 0,0-11-32 0,0 9-128 15,0-9 192-15,0 0-64 0,0 0-128 0,0 0 0 16,0 0 0-16,0 0-176 0,0-8-144 0,1-4-16 16,1-6-16-16,0 0 0 15,1-4-2128-15,-1-2-416 0,1 0-96 0</inkml:trace>
  <inkml:trace contextRef="#ctx0" brushRef="#br1" timeOffset="71995.96">2005 15588 11967 0,'0'0'528'0,"0"0"112"0,0 0-512 0,0 0-128 16,-7 7 0-16,3 0 0 0,-1 4 2960 0,1 2 560 15,1 1 128-15,-2 1 0 0,-6 0-1968 0,4 3-400 16,-5 1-64-16,2 2-32 0,0-2-240 0,-1 4-48 16,-2-1-16-16,3 3 0 0,0 0-240 0,-1-2-32 15,0-4-16-15,-1 1 0 0,5 1-288 0,-3-1-64 16,5-2-16-16,-2-2 0 0,1-2-224 0,3-2 0 16,0-2 0-16,1 0 0 15,2-10-272-15,0 0-160 0,0 0-16 0,0 0-16 16,10 1-2064-16,2-2-416 0</inkml:trace>
  <inkml:trace contextRef="#ctx0" brushRef="#br1" timeOffset="72282.02">2457 15452 28559 0,'0'0'2544'0,"-4"7"-2032"0,0 5-512 0,2 3 0 16,-3 2 208-16,2 3-48 0,-1 3-16 0,-1 5 0 16,-4-3 544-16,-2 7 96 0,-2 1 32 0,1 3 0 0,-2 1 16 0,-2 1 0 15,1 6 0-15,-1 2 0 16,0-3-320-16,1 2-64 0,0-6-16 0,0 0 0 0,-1-3-272 0,4-4-160 16,0-3 192-16,1-5-192 0,1-1 0 0,2-4 0 15,3-2 0-15,2-3 0 16,2-2-640-16,2-3-64 0,-1-9-32 0,0 0 0 15,12 0-2096-15,0-5-432 0</inkml:trace>
  <inkml:trace contextRef="#ctx0" brushRef="#br1" timeOffset="72656.75">2401 16067 30927 0,'0'0'1360'0,"14"-5"304"0,1-4-1344 0,4-1-320 0,7 1 0 0,4 1 0 16,5 3 272-16,0-2-16 0,-2 0 0 0,-2 1 0 16,-3 0-96-16,-3 3-32 0,-2 3 0 0,-3 1 0 15,0 2-128-15,-5 2 160 0,-3 0-160 0,-1 0 160 16,-5 4 144-16,-1 0 16 0,0 4 16 0,-2-2 0 16,-5 2 112-16,1-1 0 0,-3 2 16 0,1-2 0 15,-3 2 224-15,1-1 32 0,-2-3 16 0,2 0 0 16,5-10-144-16,-3 9-16 0,-1 0-16 0,4-9 0 15,0 0-240-15,7 11-64 0,-7-11 0 0,7 10 0 16,1 3-128-16,0-3-128 0,-1 0 144 0,1 0-144 16,-1 2 192-16,0 1-48 0,-2 1-16 0,-1-2 0 15,-3 1 48-15,-2 5 0 0,-1 1 0 0,-1 0 0 0,-8-1 128 16,1-2 16-16,-1 1 16 0,-4-1 0 0,-4 0 32 0,-1-1 0 16,1-2 0-16,3 1 0 15,-2-2-160-15,2-3-16 0,-1 0-16 0,2-1 0 0,-1-2-176 0,4-2 0 16,-3-2-192-16,3-2 192 15,3-1-1696-15,9 1-224 0,-7-5-32 0,5-4-10272 16,6 2-2064-16</inkml:trace>
  <inkml:trace contextRef="#ctx0" brushRef="#br1" timeOffset="72963.41">3189 16889 3679 0,'0'0'320'0,"0"0"-320"0,0 0 0 0,0 0 0 15,7 9 6176-15,-7-9 1168 0,11 3 224 0,3-3 48 16,5 0-4992-16,3-4-1024 0,1-1-192 0,2-1-32 15,0-1-544-15,6-2-128 0,1 2 0 0,-1-2-16 16,4 2-288-16,0-1-48 0,4 1-16 0,-3 2 0 16,-3-3-208-16,-1 1-128 0,-5 0 160 0,-3 1-160 15,-4 1 0-15,-2 0-256 0,-3 0 16 0,-3 1 16 16,-12 4-2800 0,0 0-560-16</inkml:trace>
  <inkml:trace contextRef="#ctx0" brushRef="#br1" timeOffset="73138.23">3244 17132 36047 0,'0'0'1600'0,"0"0"320"0,0 0-1536 0,13 8-384 15,3 1 0-15,4-6 0 0,5 1 416 0,3-1 0 16,3-3 0-16,4-3 0 0,2 2-64 0,2-3-16 16,3-3 0-16,4-1 0 0,-1 0-144 0,-4-1-16 15,-3 2-16-15,-1-3 0 0,-1-1-160 0,-3 0-192 16,-1 1 32-16,-2 0 16 15,-1-4-1888-15,-1 1-368 0,0-2-80 0</inkml:trace>
  <inkml:trace contextRef="#ctx0" brushRef="#br1" timeOffset="73467.57">5076 15987 39791 0,'0'0'1760'0,"0"0"368"0,0 0-1696 0,0 0-432 0,0 0 0 0,5 14 0 16,1 4 288-16,-3 5-32 0,-3 1 0 0,-2 6 0 0,-2 2 64 0,-2 6 0 15,-3 5 0-15,0 6 0 0,0 5 96 0,-1 6 32 16,3 5 0-16,-7 4 0 0,0 0-64 0,-2 5 0 15,1 0 0-15,0 1 0 0,1 0-192 0,0-5-32 16,1-3-16-16,1-7 0 0,4-5-144 0,0-5 0 16,2-1 0-16,2-6 0 15,3-2-1088-15,5-7-160 0,1-2-32 0,4-6-17552 16</inkml:trace>
  <inkml:trace contextRef="#ctx0" brushRef="#br1" timeOffset="77892.08">24336 14035 18591 0,'-18'-4'832'0,"9"1"160"0,0-2-800 0,1 1-192 0,2-2 0 0,0 1 0 0,6 5 192 0,-7-1-16 15,7 1 0-15,-9 1 0 0,9-1-176 0,-8 5 0 16,0 3 144-16,8-8-144 0,-10 3 256 0,1 2-32 16,1 3 0-16,1-2 0 0,-2 5 176 0,2-5 48 15,7-6 0-15,-10 8 0 0,3 0 176 0,-1-1 32 0,8-7 16 16,-6 7 0-16,6-7 128 0,-7 8 32 16,7-8 0-16,0 0 0 0,0 0-64 0,0 0 0 0,0 0 0 0,8 10 0 15,5-6 48-15,-1-4 0 0,5-2 0 0,4-1 0 16,5-2-240-16,2 1-32 0,4 0-16 15,6 0 0-15,4 1-256 0,5 0-48 16,1 2-16-16,4-2 0 0,2-1 32 0,0 1 0 16,2-2 0-16,3 1 0 0,-2 0 0 0,4 3 0 0,4-1 0 15,2 2 0-15,0 2-240 0,-1-2 176 0,-3-3-176 0,-1 3 160 16,-1 1-160-16,4 1 0 0,4 0 144 0,0 1-144 16,-1-3 0-16,2 0 128 0,-4-1-128 0,0-1 0 15,0 0 176-15,3 2-48 0,2-2 0 0,1 2 0 16,1 0 48-16,-3-1 0 0,-4-3 0 0,2 1 0 0,2 1 32 15,3 2 16-15,-1 0 0 0,-1 0 0 0,-2-1-32 16,0 1 0-16,-2 1 0 0,2-2 0 0,-2-2-48 0,2 2-16 16,-1 0 0-16,1 1 0 0,-2 0-128 15,-1 0 192-15,1-4-192 0,-1 4 192 0,-3 4-192 0,2-2 128 16,1 0-128-16,-1-2 128 0,-1-3-128 0,-1 2 128 16,-1 1-128-16,2-3 128 0,1 0 16 0,1-1 0 15,0 4 0-15,1 0 0 0,1-3-16 0,-5-1 0 16,-2 2 0-16,2-1 0 0,0 2-128 0,3 1 160 15,-1 0-160-15,-1-1 160 0,-5-4-160 0,0 2 128 16,-1 2-128-16,-2 0 128 0,0-1-128 0,-1 0 0 16,1 0 0-16,0 4 0 0,1 0 0 0,-3-2 0 15,0-4 128-15,-3 2-128 0,-2 2 0 0,-3-3 160 0,2 6-160 0,-2-3 160 16,-1 1-160-16,-1 2 0 0,1-1 0 0,-5-2 0 16,-2-1 0-16,-2 0 0 0,-2-1 144 0,-2 2-144 15,0 2 128-15,-4-1-128 0,-3-1 128 0,-1 1-128 16,-3 2 0-16,-2-1 128 0,-1 1-128 0,-3-2 0 15,-1 2 0-15,-4-2 128 0,-1 3-128 0,-9-4 0 16,0 0 0-16,0 0 128 0,0 0-128 0,0 0 0 16,0 0 0-16,0 0 144 0,0 0-144 0,0 0 0 15,0 0 128-15,-12 4-128 0,-3-2 0 0,1 1 0 16,-2 1 128-16,-2-2-128 0,-4 2 0 0,-4-3 0 16,-5-1 0-16,-3 1 0 0,-2-1 0 0,-6 0 0 15,-4 0 0-15,-6-1 0 0,-2 0 0 0,-3 1 0 16,-6 1 0-16,-2 3 0 0,-5-4 0 0,-6-1 0 15,-8-2 0-15,-2 2 0 0,-6 3 0 0,0-2 0 0,-6-2 0 16,-3-1 0-16,0 0 0 0,-1-1 0 0,0 2 0 0,-2-3 0 16,-3-1 0-16,-1-2 0 0,3 7 0 15,-5-1 0-15,-3-4 0 0,1 0 0 0,-2 2 0 0,0 3 0 16,-1 2 0-16,-2-3 0 0,-1-3 0 0,1 0 0 16,3 5 0-16,-1-2 0 0,1-1 0 0,5-1 0 15,7 1 0-15,4 2 0 0,3 2 0 0,3-1 0 16,2-2 0-16,5 2 0 0,3 1 0 0,7 1 0 15,2 0 0-15,-1-1 0 0,-4-2 0 0,5 1 0 16,-2 2 0-16,5 1 0 0,5-2 0 0,0-1 0 16,1-2 0-16,0-1 0 0,-4 4 0 0,5-1 0 15,3-2 0-15,3 2 0 0,1-2 0 0,4 2 0 16,2 0 0-16,4-1 0 0,1-3 0 0,1 1 0 0,0 0 0 16,2 0 0-16,3 0 0 0,2 0 0 0,2 1 0 15,5-2 0-15,3 2 0 0,2 1 0 0,-1 0 0 0,3 0 0 16,6-1 0-16,-1 2 0 0,4 0 0 0,1 0 0 15,2 0 0-15,2 0 0 0,9 0-128 0,-8 0 128 16,8 0 0-16,0 0 0 0,0 0 0 0,0 0 0 16,0 0 0-16,0 0-144 0,13 2 144 0,2-1 0 15,4 0 0-15,7 0 0 0,4-1 0 0,8 0-128 16,7-1 128-16,7 1 0 0,8 1 0 0,1-1 0 16,6-2 0-16,4-1 0 0,4 1 0 0,9-1 0 15,8 1 0-15,3-2 0 0,-3-1 0 0,5 2 0 16,6 0 0-16,5-3 0 0,8 4 128 0,2-3-128 15,2 1 0-15,4-4 0 0,6 5 0 0,1-1 128 0,0-1-128 16,0 0 0-16,4 2-128 0,-5 2 128 0,-1-1 0 16,0 2 0-16,4 2 0 0,-2-1 128 0,-4 2-128 0,0 0 0 15,-1 1-128-15,-6-1 128 0,-5-2 0 0,-2 3 0 16,-1 0 0-16,-8 1 0 0,-5-1 0 0,-5-4 0 16,-6 1 0-16,-3 0 0 0,-1 3 0 0,-6-3 0 15,-7-1 0-15,-8 0 0 0,-4 0 0 0,-6 0 0 16,-3-1 0-16,-7 0 0 0,-5-1 0 0,-4 1 0 15,-6 0 0-15,-5 1 128 0,-5-1-128 0,-5-2 0 16,-4 0 0-16,-9 3 0 0,0 0 0 0,0 0 0 16,0 0 0-16,-9-7 0 0,-3 3 0 0,-4 3 0 15,-5-1 0-15,-4 0 0 0,-5 1 0 0,-5-1 0 16,-3 0 0-16,-6 2 0 0,-3 0 0 0,-6 0 0 0,-6 0 0 16,-5 0 0-16,-2-1 0 0,-4 1 0 0,-4 0 0 0,-4 0 0 15,-8 0 0-15,-6 0 0 0,-9-2 0 0,-2 2 0 16,-6 0 0-16,-7-1 0 0,-6-2 0 0,-5 2 0 15,-5 1 0-15,-3 0 0 0,-3-2 0 0,-3 2 0 16,-3 2 0-16,-4 1 0 0,-3-2 0 0,1 2 0 16,3 3 0-16,2-2 0 15,2 0 0-15,4 3 0 0,0 0 0 0,3-2 0 0,4 2 0 0,2-2 0 16,3 0 0-16,3 3 0 0,2-3 0 0,7 0 128 16,6-1-128-16,1 1 0 0,0-4 0 0,7 2 0 15,9 3 0-15,6 1 0 0,6-4 0 0,4 0 128 16,2 0-128-16,9-1 0 0,8 3 0 0,6-2 0 15,6-2 0-15,7 0 144 0,7 1-144 0,7-2 160 16,6 0-160-16,5-2 0 0,13 2 0 0,0 0 0 16,0 0-144-16,7-5 144 0,8-4 0 0,5 3 0 0,11-3 0 15,6 1-128-15,7-2 128 0,11 1 0 0,7-2 0 16,4-1 0-16,2 1 0 0,5-3 0 0,5 1 0 0,7 3 0 16,7-3 0-16,2 6 0 0,2-2 0 0,5 3-128 15,3-3 128-15,4 2 0 0,5 3 0 0,-4-1 0 16,-1 3 0-16,4-2 0 0,4 0 0 0,-3 3 0 15,-2 2 0-15,0-1 0 0,1-1 0 0,1 2 0 16,-3 4 0-16,-2 3 0 0,0-4 0 0,2 0 0 16,5 2 0-16,-6 3 0 0,-2-4 0 0,1 4 128 15,3-3-128-15,-1 1 144 0,-1 0-144 0,1-1 0 16,-1 6 0-16,-2-3-176 0,-3 0 176 0,-5-3 0 16,-3 0 0-16,-4 3 0 0,-1-1 0 0,-4 2 0 0,-7-5 0 0,-5 3 0 15,-8-2 0-15,-5 4 0 0,-2-1 0 0,-7-4 0 16,-6 0 0-16,-5 1 0 0,-5-3 0 0,-7 2 0 15,-7 0 0-15,-5-5 0 0,-5-2 0 0,-13 2 0 16,0 0 0-16,0 0 0 0,0 0-144 0,-13 0 144 16,-5 0 0-16,-9 1-144 0,-6 0 144 0,-7-2 0 15,-7-4-160-15,-5 4 160 0,-4 1-128 0,-8-1 128 16,-7-4-224-16,-8 1 32 0,-9-3 16 0,-1 5 0 16,-1 1 48-16,-5-2 0 0,-7 0 0 0,-3 0 0 15,-3 1 128-15,-2 0 0 0,-2 1 0 0,-2-2-128 16,-5-1 128-16,2 4 0 0,2 3 0 0,-3-2 0 15,-3-2 0-15,0 1 0 0,6 0 0 0,0 4 0 16,0 3 0-16,5-2 0 0,5 0 0 0,1 4 0 16,1-1 0-16,1 3 0 0,3-2 0 0,5 3 0 15,5 0 0-15,2-3 0 0,2 3 0 0,3-6-128 0,-1-1 128 0,8 0 0 16,5 0 0-16,5 4 0 16,7-2 0-16,-1-4 0 0,5 0 0 0,2-1 0 0,1 1 0 0,4-2 0 15,2 1 0-15,6-2 0 0,3-2 0 0,2-2 0 16,2 7 0-16,2-3 0 0,-1-5 0 0,2 5 0 15,0 2 0-15,2 2 0 0,0-2 0 0,1-4 0 16,-1-3 0-16,1 4 0 0,0 2 0 0,0-1 0 16,3-1 0-16,2 0 0 0,2-1 0 0,3 1 0 15,4 4 0-15,2-3 0 0,1-2 0 0,9 2 0 16,0 0 0-16,0 0 0 0,0 0 0 0,0 0 0 16,0-6 0-16,0 6 0 0,11-1 0 0,3-1 0 0,4-1 0 15,4 1 0-15,4 1 0 0,3 0 0 0,2 1 0 16,3-3 0-16,2-1 0 0,3 2 0 0,3-2 0 15,5-1 0-15,3 1 0 0,4 2 0 16,8-3 0-16,2 1 0 0,2 6 0 0,3-4 0 0,2-2 0 0,4 1 0 16,4 3 0-16,6 2 0 0,2 0 0 15,0-2 0-15,1-6 0 0,7 2 0 0,3 2 0 0,4-4 0 16,0 0 0-16,3 1 0 0,2-5 128 0,2 6-128 16,3 1 128-16,1-3-128 0,0 1 128 0,3 1-128 15,2-1 0-15,0-1 128 0,-3 1-128 0,2-2 0 16,2 0 0-16,1 3 0 0,1 0 0 0,1 3 128 15,0 1-128-15,-2 0 0 0,5-1 0 0,-6 2 0 16,-2 3 0-16,-1-2 0 0,-3 2 0 0,-2 0 128 16,-11 0-128-16,-1-1 0 0,0 1 0 0,-6 1 0 15,-5 0 0-15,-5-2 0 0,-7 0 0 0,-2-1 0 16,1-1 0-16,-4 2 0 0,-4-2 0 0,-3 0 0 0,-5 4 0 0,-3-1 0 16,-5-4 0-16,-4 2 0 0,-4-1 0 0,-4 1 128 15,-4 1-128-15,-2-2 0 0,-2-1 0 0,-3 0 0 16,-2 0 0-16,1 4 128 0,-5-3-128 0,-1-1 0 15,-2-2 0-15,-2-1 0 0,-4 7 0 0,1-3 0 16,-4-2 0-16,-3 2 0 0,-7-1 0 0,12 4-128 16,-6 0 128-16,-6-4 0 0,0 0 0 0,0 0-128 15,0 0 128-15,0 0 0 0,0 0 0 0,0 0-160 16,0 0 160-16,0 0 0 0,0 0-128 0,0 0 128 16,-13 4 0-16,-2 2 0 0,-3-2-128 0,-4 0 128 15,-6 0 0-15,-3-3 0 0,-1-2-128 0,-3-1 128 0,-9 2 0 0,-1-1 0 16,-4-2-160-16,-5 1 160 0,-7-1-128 0,-10 1 128 15,-4 1-304-15,-7-3 32 0,-2-4 0 0,-3 6 0 16,-6 0 16-16,-3 0 0 0,-3-3 0 0,1 1 0 16,1 1 256-16,-5 1 0 0,-5-1-128 0,0-1 128 15,3 1 0-15,0 0 0 0,1 1 0 0,-1 2 0 16,-4-2 0-16,2 1 0 0,4 0 0 0,-2 1 0 16,-4 0 0-16,3 2 0 0,2 1 0 0,1 2 0 15,0-3 0-15,-1 2 0 0,-3-3 0 0,4 2 0 16,4 0 0-16,0-1 0 0,0-2 0 0,2 3 0 15,-1 2 0-15,7-3 0 0,3-4 0 0,2 3 0 16,-2 2 0-16,0-2 128 0,1-1-128 0,4-1 0 16,6-1 0-16,2 2 0 0,2 0 128 0,-2-2-128 15,-5-6 0-15,4 4 0 0,3 3 0 0,3 0 0 0,3 1 0 16,1 0 0-16,3-2 0 0,0 2 0 0,1 3 0 0,2-2 0 16,5 2 0-16,5-2 0 0,5-1 0 15,6 3 0-15,3 2 0 0,5-3 0 0,3-2 0 0,4 0 128 16,4 0-128-16,5 0 0 0,1 2 0 0,5-1 0 15,8-1 128-15,0 0-128 0,0 0 0 0,0 0 144 16,0 0-144-16,0 0 128 0,14-1-128 0,3-1 0 16,4 1 144-16,3-3-144 0,4-1 128 0,4 1-128 15,1-1 160-15,5 1-160 0,6 1 128 0,6-1-128 16,3 1 0-16,3 1 144 0,0 0-144 0,6 1 0 16,3-4 0-16,4 4 0 0,3-3 0 0,11 3 0 15,3 1 0-15,2-2 0 0,0-5 0 0,10-1 0 16,8 4 0-16,0-3 0 0,-1 0 0 0,5 2 0 0,2-4 128 15,3 2-128-15,3-1 0 0,2 1 0 0,-1-6 144 0,3 4-144 16,1-3 0-16,-1 6 144 0,-6-3-144 0,3 3 0 16,0 2 128-16,-2 0-128 0,-2 2 0 0,-1-1 0 15,3 1 128-15,-5 0-128 0,-7 4 0 0,-3-2 0 16,-3-2 0-16,-1 2 0 0,0 0 0 0,-4 0 0 16,-3 0 0-16,-5 0 0 0,0-1 0 0,-2 1 0 15,-3 0 0-15,-3 0 0 0,-4 0 0 0,-5 0 0 16,-2 3 0-16,-4-2 0 0,-4-2 0 0,-1-1 0 15,-1 1 0-15,-5 1 0 0,-6 0 0 0,-3 0 0 16,-1 0 128-16,-5 0-128 0,-5 0 0 0,-4 0 0 16,-5 0 0-16,-3 0 0 0,-3 1 0 0,-3-1 0 0,-4 0 0 15,-10 0 0-15,10 3 0 0,-10-3 0 16,0 0 0-16,0 0 0 0,0 0 0 0,0 0-144 0,-14 2 144 0,-4 1 0 16,-3-2 0-16,-6 2-128 0,-5-2 128 0,-1 0 0 15,-5 1 0-15,-5-1-128 0,-8-1 128 0,-4 1 0 16,-2 2 0-16,-1-3 0 0,-3-2 0 0,-3 1 0 15,-5 0 0-15,-3 1 0 0,-6 0 0 0,-2 0 0 16,-1 0 0-16,-4 0 0 0,-4 0 0 0,-5 0 0 16,-8-1 0-16,2-1-128 0,-1 1 128 0,-3 1 0 15,-8-1 0-15,0 1 0 0,2 1 0 0,-5 0 0 16,-3 1 0-16,-1-1 0 0,-2 1 0 0,0 1 0 16,0 1 0-16,-2 0 0 0,-7-2 0 0,6 1 0 15,3 3 0-15,-1-2 0 0,0 0 0 0,5-1 0 16,6 0 0-16,2 1 0 0,-4-2 0 0,9 2 0 15,3-1 0-15,7 1 0 0,6-1 0 0,-2 1 0 0,-3 0 0 16,3-1 0-16,4-1 0 0,2-1 0 0,4 2 0 16,2-2 0-16,3 0 0 0,5-1 0 0,4 0 0 0,7 3 0 15,5 1 0-15,5-2 0 0,5 1 0 16,5-2 0-16,2 0 0 0,4 2 0 16,3-1 0-16,3 0 0 0,4-2 0 0,3 1 0 0,1 3 0 0,3-3 0 15,2-1 0-15,5 0 0 0,-1-1 0 0,10 1 0 16,0 0 0-16,0 0 0 0,0 0 0 0,0 0 0 15,0 0 0-15,10 5 0 0,2-3 0 0,1 0-128 16,2 0 128-16,4 1 0 0,2 2 0 0,6-4 0 16,4-3 0-16,4 0 0 0,3 2 0 0,7 0 0 15,3-2 0-15,8 1 0 0,6-5 0 0,6 4 0 16,2 2 0-16,3-3 0 0,4 1 0 0,8-3 0 16,8 2 160-16,2 1-32 0,2-1-128 0,3 2 192 0,3-4-192 15,8 1 0-15,5 1-192 0,3 0 192 0,-2 0 0 16,2 1 0-16,8-1 0 0,-1 0 0 0,-1 2 0 0,3 0 0 15,0 1 0-15,0 0 0 0,-5-3 0 0,0 2 0 16,2 1 0-16,-5-1 0 0,-1 0 0 0,-4 1 0 16,2 0 128-16,-4 0-128 0,-3-2 192 0,-5 1 0 15,-3-2 0-15,-2 3 0 0,-1 2 32 0,-4-1 0 16,-4-2 0-16,-7 1 0 0,-3-2-32 0,1 2 0 16,-2 2 0-16,-4-1 0 0,-4-1-64 0,0-1 0 15,-5-2-128-15,-1-1 192 0,-1 3-32 0,-1 0-16 0,-1 1 0 16,-3 0 0-16,-6 1-144 0,-1-1 160 0,-1-1-160 15,-8 0 160-15,-2-1-160 0,-2 1 128 0,-4 1-128 0,-4 0 128 16,1-1 0-16,-5 1-128 0,-4 0 192 0,-2 0-64 16,-2 0-128-16,-4 0 128 0,-5-2-128 0,-11 2 128 15,9-1-128-15,-9 1 0 0,0 0 144 0,0 0-144 16,0 0 0-16,-13 0 0 0,-3 0 0 0,-5 0 0 31,-7 1-1280-31,-5 2-192 0,-6 2-16 0,-3 4-11520 0,-1-4-2304 0</inkml:trace>
  <inkml:trace contextRef="#ctx0" brushRef="#br1" timeOffset="83864.81">21032 9126 11055 0,'0'0'480'0,"-6"-3"112"0,6 3-464 16,-7-4-128-16,1-3 0 0,6 7 0 0,-6-8 1536 0,6 8 304 15,0 0 48-15,-3-9 16 0,-1 0-1408 0,4 9-288 16,0 0-48-16,0-10-16 0,-1 2-144 0,1 8 0 16,1-11 0-16,-2 5 0 0,1 6 0 0,0 0-144 15,0-10 144-15,0 10 0 0,0-8 0 0,0 8 0 16,0 0 0-16,0-10 0 0,0 10 0 0,0 0 0 0,0 0 0 16,0-8 0-16,1-1 528 0,-1 9 64 15,3-9 16-15,-3 9 0 0,6-10 288 0,-1 2 64 0,2-2 16 0,-2 5 0 16,4-1-112-16,-2-2-32 0,1 2 0 15,-1-2 0-15,0 2-304 0,0 3-64 0,4 1-16 0,-11 2 0 16,10-5-80-16,1 1-32 0,-1 1 0 0,-10 3 0 16,13 0-16-16,0 3-16 0,0-1 0 0,-3 4 0 15,0-1-32-15,0 0 0 0,3 4 0 0,-2-3 0 16,2 3 80-16,0 1 16 0,1 4 0 0,0 0 0 16,-2 1 0-16,2 3 0 0,0 0 0 0,3 1 0 15,1 0-96-15,-1 1-16 0,1-1 0 0,0 4 0 16,4 0-48-16,-1 4-16 0,2 0 0 0,-1 2 0 15,1 0-16-15,-3-1-16 0,1 2 0 0,1 4 0 16,-3-3-32-16,1 0 0 0,1 1 0 0,-1 2 0 16,-1 0-128-16,2 2 192 0,-2-1-192 0,1 1 192 15,2 0-192-15,-1-2 192 0,1 0-192 0,1-1 192 0,0-2-192 16,-1 1 128-16,3 1-128 0,-1-2 128 0,1-1-128 0,-1 0 128 16,-1 3-128-16,1-2 128 0,-2-2-128 0,1 1 0 15,0 3 144-15,-3-1-144 0,-2 0 0 0,2 1 144 16,1-2-144-16,-4 2 0 0,1-3 128 0,-1 3-128 15,0 0 0-15,1 0 0 0,0-1 0 0,1-3 128 16,-1 2-128-16,1 1 0 0,0-2 0 0,0-1 0 16,-1 2 0-16,0 2 0 0,-1 0 128 0,3-3-128 15,-1 0 0-15,0 1 0 0,-2 2 0 0,1-1 0 16,0 3 0-16,1-2 0 0,-2-2 0 0,-1 4 0 16,1-4 0-16,-1 1 0 0,1 0 144 0,-5 1-144 15,2 0 0-15,-2-1 144 0,-2-2-144 0,3 3 0 0,-1-2 144 0,-1 2-144 16,1-2 128-16,-1 2-128 0,1 1 160 0,1 0-160 15,-3-2 128-15,2 1-128 0,-1-4 0 0,0 3 0 16,2 0 0-16,-1 1 0 0,-1-1 0 0,2-2 0 16,-1 1 128-16,1-1-128 0,1-3 0 0,0 2 0 15,0-1 128-15,0 3-128 0,-1 0 0 0,2 1 0 16,2-3 176-16,-1 3-176 0,-2 0 192 0,0-4-192 16,0 0 176-16,0 0-176 0,3-3 160 0,-2 1-160 15,-1 0 128-15,0 1-128 0,0 1 0 0,0-1 144 16,1-2-144-16,0-1 160 0,-1 5-160 0,2-2 160 15,-3 2-160-15,3 2 0 0,-1-3 0 0,0 1 0 16,0-5 0-16,-1 2 0 0,0-3 128 0,0-1-128 16,0 4 0-16,0-3 0 0,0 0 0 0,-2 2 128 15,1-1-128-15,1 2 128 0,1 0-128 0,-3-3 128 0,2 4 0 16,0-3 0-16,0 4 0 0,2-1 0 0,0 1-128 16,1-2 192-16,-1 5-192 0,1-3 192 0,-2 1-192 0,0 2 192 15,1-5-192-15,1 2 192 0,-1-4-192 0,-1 3 0 16,-2-3 144-16,-1 0-144 0,1 2 144 0,-3-3-144 15,3 2 192-15,0-1-192 0,-5-3 192 0,3 3-64 16,-1 2 0-16,1-3-128 0,-1 1 224 0,1 2-64 16,-3-5-16-16,4 1 0 0,-3-3-144 0,0 0 128 15,-3 0-128-15,3 2 128 0,-5-6-128 0,1 0 160 16,0-1-160-16,0 1 160 0,0-2-160 0,-2 0 0 16,3 1 0-16,-1 0 128 0,-1 0-128 0,-2-3 0 15,2 1 0-15,-1 0 0 0,-1-2 0 0,1 2 0 16,-2 1 0-16,0-3 0 0,-1 2 0 0,2-3 128 0,-4 0-128 15,4 0 0-15,-1 0 0 0,-1-9 0 0,4 10 0 0,-3-1 0 16,-1-9 0-16,0 0 0 0,0 0 0 0,0 0 0 16,5 9 0-16,-5-9 0 0,0 0 0 0,0 0 0 15,0 0 0-15,0 0 0 0,0 0 0 0,0 0 0 16,0 0 0-16,0 0 0 0,0 0 128 0,0-11-128 16,-1-3 0-16,-3-2 0 0,-2 0 0 0,-3-3 0 15,0-3 0-15,0 1 128 0,0-4-128 0,-1-1 0 16,-3-4 0-16,-1 1 0 0,-1-4 0 0,1-2 0 15,-2-10 0-15,-1 2 0 0,-1 1 128 0,-1-4-128 16,-1-3 0-16,-3-1 0 0,-1 3 0 0,-3-4 0 16,-3-2 0-16,-1-2 0 0,-2 1 0 0,2-1 0 15,1 0 128-15,-2 1-128 0,2-1 128 0,0 1-128 0,2 1 0 0,-1-2 0 16,-1-2 0-16,1-1 0 0,-1-2 0 16,1-1 0-16,-1 1 0 0,-4 3 0 0,-4 0 0 0,0-3 0 15,0 2 0-15,-1-2 0 0,-1-4 0 0,6 6 0 16,-4-3 0-16,1 2 0 0,3 1 0 0,1 2 0 15,1-1 0-15,0-3 0 0,3 2 0 0,-2 0 0 16,-2-3 0-16,0 4 0 0,-1 1 0 0,-3 0 0 16,1 3 0-16,1-3 0 0,-2 3 0 0,1-1 0 15,0 2 0-15,1-2 0 0,1-1 0 0,2 1 0 16,-1-1 0-16,5 0 0 0,3 2 0 0,-3 0 0 16,-4 3 0-16,0 0 0 0,2 2-128 0,2 1 128 15,1-2 0-15,2 1 0 0,0 1 0 0,1-1 0 0,1-1 0 16,2 5 0-16,-1-3-128 0,-1 4 128 0,4-3 0 0,0 4 0 15,1 1 0-15,2 1 0 0,-2-1 0 0,3 2 0 16,-2-2 0-16,6 0 0 0,-2 3 0 16,2 1 0-16,-1-1-128 0,1 1 128 0,-1 2 0 0,1-1 0 15,-1 2 0-15,2 2 0 0,-2 3-144 0,-2-2 144 16,-3-2 0-16,4 4-128 0,-1 2 128 0,2-1 0 16,-1 3-144-16,-2 1 144 0,1-3 0 0,1 5-144 15,2 2 144-15,-1 1-128 0,1 0 128 0,2 0-128 16,-3-1 128-16,3 0 0 0,1 4 0 0,1 3 0 15,1-1 0-15,1 2-128 0,0 1 128 0,1 1 0 16,-1 4 0-16,5 6 0 0,0 0 0 0,0 0 0 16,0 0 0-16,0 0-160 0,0 0 160 0,0 0 0 0,0 0-144 0,9 9 144 15,-2 3 0-15,2 2-144 16,1 3 144-16,2 1 0 0,1 0 0 0,2 1-128 0,3 0 128 16,-1 1 0-16,1 4 0 0,1 2-128 0,2-1 128 0,0 6 0 15,3-4 0-15,-1 5 0 0,0 0 0 0,0 4 0 16,0-1 0-16,5 3 0 0,-3 0 0 0,2 6 0 15,2-2 0-15,-1 5 0 0,0-2 0 0,3 5 0 16,0 2 0-16,2 0 0 0,2 2 0 0,-1-1 0 16,0 2 0-16,-1-2 0 0,2 0 0 0,-3 1 0 15,-2 0 0-15,3 0 0 0,0-1 0 0,1 2 0 16,1 0 0-16,0-2 0 0,1 2 0 0,1-2 0 16,1 4 0-16,-1-1 0 0,0 0 0 0,0 5 0 15,-2-1 0-15,-2 3 0 0,-1-2 0 0,-4 3 0 0,2-4 0 16,0 2 0-16,-1 3 0 0,3 0 0 0,1-4 0 15,0 2 128-15,0-2-128 0,1 3 128 0,0-5-128 0,1 0 128 16,0-3-128-16,-2 2 0 0,0-2-128 0,-2 0 128 16,-2 0 0-16,0 1 0 0,-1 0 0 0,-1-1 0 15,1-2 0-15,0-2 0 0,-3 4 0 0,3-3 0 16,0 1 0-16,0-4 0 0,-1 3 160 0,1-1-160 16,0-1 0-16,0-1 0 0,0 0 0 0,0-3 0 15,-4-1 0-15,0-3 0 0,3 0 0 0,-4-3 0 16,-2 1 0-16,-2 1 0 0,2-3 0 0,-3-1 0 15,-2-1 0-15,1-2 0 0,-1-2 0 0,2 0 0 16,0-2 0-16,-2 3 0 0,1-1 0 0,-1-1 0 16,1 0 0-16,-1-2 128 0,1 2-128 0,-1 2 0 15,2 2 0-15,-3-2 176 0,1 1-176 0,-1-2 160 16,0 0-160-16,-1-4 0 0,-1 0 0 0,1-2 128 16,-1 1-128-16,-2-2 0 0,0 1 0 0,0 0 0 0,-1-1 0 0,0-3 0 15,-1-2 0-15,-3 2 0 0,1-1 0 0,-2-2 0 16,2 0 0-16,0-1 0 0,-1-1 0 0,-3 0 0 15,0-4 0-15,1 1 0 0,-1 0 0 0,-1-4 0 16,1 0 0-16,2-2 0 0,-1 1 0 0,-2-1 0 16,-2-9 128-16,0 0-128 0,0 0 128 0,4 8-128 15,-4-8 0-15,0 0 128 0,0 0-128 0,0 0 0 16,0 0 0-16,0 0 0 0,0 0 0 0,-2-11 0 16,-4 2 0-16,0-4 0 0,-2-1 0 0,0-2 0 15,-3-3 128-15,1-3-128 0,-2 1 0 0,-2-5 0 16,-2 2 0-16,1-1 0 0,-2-7 0 0,0 0 0 15,-1 0 0-15,1-2 0 0,0-2 0 0,-4 0 0 0,1-4 0 0,-2-1 0 16,1-4 0-16,-1 0 0 0,0-4 0 0,2 0 0 16,-3 2 0-16,2-4 0 0,-4-1 0 0,5-1 0 15,-1-2 0-15,-5-1 0 0,-3-6 0 0,2 1 0 16,-3-4 0-16,-1 4 0 0,-1-2 0 0,-2 0 0 16,4 1 0-16,-1 1 0 0,-2-4 0 15,4 3 0-15,-4-4 0 0,2 5 0 0,2-3 0 0,0 3 0 16,0-3 0-16,-2 0 0 0,2-2 0 0,-3-1 0 15,-2-1 0-15,-1 3 0 0,-2-2 0 0,2 0 0 16,-3-2 0-16,1 2 0 0,0-3 0 0,0 0 0 16,4-1 0-16,0 2 0 0,-1-1 0 0,1 3 0 15,0-2 0-15,1 3 0 0,-5-4 0 0,1 1 0 16,1 0 0-16,-2 1 0 0,-5 3-144 0,3-1 144 16,-1 1 0-16,2 4 0 0,0-3-128 0,2 1 128 0,1-2 0 15,-1 4-128-15,3-2 128 0,1 3 0 0,-1-1-208 16,0 1 64-16,-1 3 16 0,0-1 0 0,1-1 128 0,-3 5-160 15,2-1 160-15,1 3-160 0,0 2 160 16,-1-2 0-16,0 1-144 0,2 2 144 0,1 3 0 0,1 3-176 16,1 3 176-16,2 1-128 0,5 2 128 0,-3 3 0 15,0 3 0-15,1 1 0 0,2 6 0 0,2 2 0 16,1-2 0-16,2 4-128 0,2 0 128 0,2 3 0 16,2 0 0-16,1 1 0 0,2 3 0 0,2 0-160 15,-1 2 160-15,5 2 0 0,-1-3-144 0,2 7 144 16,1 5 0-16,0 0-144 0,0 0 144 0,0 0-128 15,0 0 128-15,14 3-128 0,3 1 128 0,-3 6-160 16,1 0 160-16,3 4-160 0,1 3 160 0,4 2 0 0,-3 3 0 16,3 4-128-16,0-2 128 0,-2 8 0 0,5 1 0 0,0 2 0 15,2 4 0-15,3 0 0 0,1 3 0 16,2 2 0-16,0 6 0 0,4 0 0 0,-1 5 0 0,4 3 0 16,-3-2 0-16,1 2 0 0,3 7 0 0,-5-2 0 15,-1 2 0-15,-1 4 0 0,5 0 0 0,-2 2 0 16,1 0 0-16,3 1 0 0,-1-2 0 0,2 3 0 15,0 2 0-15,2-2 0 0,-1 0 0 0,-2 1 0 16,-3 2 0-16,-3 3 0 0,1-2 0 0,1 2 0 16,1-1 144-16,1-1-144 0,0 4 192 0,0 0-192 15,1 1 128-15,1 3-128 0,1-1 0 0,-1-1 0 16,0-3 128-16,-1 1-128 0,-3 3 0 0,1-4 0 16,-2-1 0-16,2-1 0 0,2-2 0 0,0 3 0 15,1-2 0-15,-2 1 0 0,2 1 0 0,-1-7 0 0,4-3 128 16,-5-6-128-16,-3 3 0 0,-1-3 0 15,-5 0 0-15,1-3 160 0,1 1-160 0,-2-4 128 0,-2-2-128 0,-1-2 160 16,0-1-160-16,-1 0 160 0,-1 0-160 0,0-2 128 16,-3 2-128-16,1-1 128 0,-1-1-128 0,1-6 0 15,-1 2 0-15,0-6 128 0,-2 2-128 0,0-3 0 16,-4-4 0-16,1-6 0 0,-3-1 0 0,3-4-192 16,-4-3 32-16,1-6-12752 15,2-2-2544-15</inkml:trace>
  <inkml:trace contextRef="#ctx0" brushRef="#br1" timeOffset="87049.48">20516 17510 5519 0,'0'0'496'0,"-8"2"-496"0,8-2 0 0,-10 5 0 0,-1 2 384 0,1-2 0 15,1 1-16-15,0 2 0 0,-3-2-240 0,3 3-128 16,3-3 128-16,-2 6-128 0,0-3 0 0,-1 2 128 16,1-3-128-16,2 2 0 0,-1-2 160 0,1 2-32 15,-2-1-128-15,-1 2 192 0,-2-3 320 0,2 2 64 16,-1-3 16-16,1 4 0 0,0-3-64 0,1 1-16 15,2-1 0-15,-1 2 0 0,0 0-48 0,1 1-16 16,-1 0 0-16,1-3 0 0,0-2-48 0,-1 3-16 16,2-2 0-16,5-7 0 0,-5 11-64 0,1-4 0 15,4-7-16-15,-5 10 0 0,5-10 80 0,0 0 0 16,0 0 16-16,0 0 0 0,-5 7-80 0,5-7 0 0,0 0-16 0,0 0 0 16,0 0 0-16,0 0 0 0,0 0 0 0,0 0 0 15,0 0 96-15,0 0 32 0,0 0 0 0,0 0 0 16,0 0-240-16,0 0-32 0,0 0-16 0,0 0 0 15,0 0-144-15,0 0 0 0,0 0 0 0,0 0 0 16,5-8-160-16,-5 8-64 0,0 0-16 0,5-11-5952 16,-1 1-1184-16</inkml:trace>
  <inkml:trace contextRef="#ctx0" brushRef="#br1" timeOffset="92932.82">24040 14127 11343 0,'-6'-12'496'0,"6"12"112"0,0-8-480 0,0 8-128 0,0-9 0 0,2 1 0 15,2-3 864-15,-1 3 160 0,-3 8 16 0,5-10 16 16,-1 3-288-16,-4 7-64 0,4-11-16 0,-4 11 0 16,0 0-112-16,0 0-32 0,0 0 0 0,0 0 0 0,0 0 0 15,0 0 0-15,0 0 0 0,0 0 0 0,1 13 64 0,-2-1 16 16,-4 2 0-16,-1 2 0 0,-3 2 16 0,-3 2 0 15,-3 2 0-15,-3 6 0 0,-3 6-160 0,-1 2-32 16,-1 4 0-16,-2 7 0 0,-3 3-48 0,0 7-16 16,-1 4 0-16,-1 9 0 0,1 1-64 0,-1 7-32 15,-2 4 0-15,0 1 0 0,-4-3-48 0,-3 0-16 16,-2-4 0-16,2 2 0 0,0 1-16 0,0-3 0 16,-4-3 0-16,4-2 0 0,-1-3 96 0,2 0 16 15,0-2 0-15,1 1 0 0,-1 1 48 0,1-4 16 16,-1-1 0-16,-1-2 0 0,-2 0-96 0,2-3-16 15,-1 1 0-15,2 2 0 0,1-3-48 0,4-1-16 0,1-1 0 16,2-2 0-16,1-2-80 0,1 1-128 0,4 0 176 0,-3 1-176 16,-1-1 160-16,1 1-160 0,-1-2 128 0,3 0-128 15,-3-1 128-15,0 0-128 0,-1-4 0 0,-1 1 128 16,5-1-128-16,0-3 0 0,-1 2 0 0,2-4 128 16,1 0 0-16,0 0 0 0,2-5 0 0,-1 0 0 15,0 0-128-15,1-1 0 0,2 0 0 0,1 0 0 16,1-5 0-16,1 0 0 0,1 1 0 0,-3 1 0 15,-3-1 0-15,2-3 0 0,0 0 0 0,0 3 0 16,1 0 0-16,1-5 0 0,-1 3 0 0,-2-4 0 16,0 2 0-16,3 3 0 0,-1-2 0 0,0 2 0 15,0-5 0-15,2 1 0 0,-1-4 0 0,2 2 0 16,-3-2 0-16,2 0 0 0,0 2 0 0,2-2 0 16,0-2 0-16,2 0 0 0,-1 1 0 0,2 1 0 15,-2-3-144-15,4-1 144 0,-2 2 0 0,2-1 0 0,-2-2 0 0,4-1-128 16,2 0 128-16,-3 0 0 0,-1 0 0 0,3 1 0 15,-2 0-128-15,4 0 128 0,-2-1 0 16,1 1 0-16,0 0 0 0,1 1 0 0,-1-4 0 0,-1 1 0 16,1-2 0-16,-1-2 0 0,-1 1 0 0,2 0 0 15,0-6 0-15,0 4 0 0,0-5 0 0,1 3-128 16,4-9 128-16,0 0 0 0,0 0 0 0,0 0 0 16,0 0-128-16,0 0 128 0,0 0 0 0,0 0 0 15,9-12 0-15,-2-2 0 0,3-2 0 0,1-2 0 16,-1-4 0-16,1-3 0 0,2-7 0 0,2-2 0 15,-1-2 0-15,4-3 0 0,1-3 0 0,0-1 0 0,0-3 0 16,3-2 0-16,1-3 0 0,-1-5 0 0,0-5 0 0,0-1 0 16,2-7 0-16,5-2 0 0,3-3 0 0,2-5 0 15,1 1 0-15,-1-6 0 0,0-5 0 0,2-2 144 16,-2-3-144-16,4 0 0 0,3-2 144 16,1-1-144-16,2-2 0 0,1 2 0 0,-1 5 0 0,1-1 128 15,-2-3-128-15,1 6 0 0,1 2 128 0,-7 7-128 16,-2 0 0-16,-1 5 0 0,1 1 0 0,-2 0 128 15,2 0-128-15,-1 2 128 0,1 2-128 0,0 5 128 16,0 0-128-16,1 1 128 0,-1 0-128 0,1-4 128 16,0 1-128-16,-1 0 0 0,0 4 128 0,0 0-128 15,-1 6 0-15,1-1 128 0,-2-2-128 0,0 4 0 16,3 5 0-16,0 0 0 0,-1 0 0 0,-2 5 128 16,0 1-128-16,-2 8 0 0,-1 2 0 0,-5 2 0 15,-3-2 0-15,-1 3 0 0,0 3 0 0,-5 2 0 0,0-3 0 16,-2 4 0-16,0-3 0 0,-1 6 0 0,-1-2 0 15,0 3 0-15,-1-3 0 0,0 2 0 0,1 3 0 0,-2 4 0 16,-1-1 0-16,-2 1 0 0,-3 3 0 0,0 0 0 16,0 4 0-16,0-1 0 0,-1 0 0 0,0 1 0 15,0 5 0-15,-4 5 0 0,0 0 0 0,0 0 0 16,2-10 0-16,-2 10 0 0,0 0 0 0,0 0 0 16,0 0 0-16,0 0 0 0,0 0 0 0,-6 14 0 15,2 3 0-15,-4 0 0 0,-3 1 0 0,-2 4 0 16,1 6 0-16,-5 2 0 0,-2 5 0 0,-1 3 0 15,-1 5 0-15,-2 3 0 0,-2 10 0 0,-2 2 0 16,-5 3 0-16,1 5 0 0,-9 4 0 0,2 2 0 16,-3 5 0-16,0-1-192 0,-1 0 192 0,0 1 0 0,0 5 0 0,0-3 0 15,2 2 0-15,0-3 0 0,-4-3 0 0,1 1 0 16,-3 0 0-16,1 1 0 0,-4-2 0 0,4 1 0 16,1 1 0-16,1-2 0 0,1-2 0 0,2 1 0 15,0-1 0-15,2 2 0 0,0-2 0 0,0-3 0 16,0-3 0-16,0 2 0 0,-1-2 0 0,3-2 128 15,1 0-128-15,1 1 0 0,0-4 0 0,2-1 0 16,-1-5 0-16,3 0 0 0,1-1 0 0,1-2 128 16,3-1-128-16,-3 0 0 0,-1 0 128 0,1-2-128 15,1-2 0-15,0 0 0 0,-2-3 0 0,2-1 128 16,1-3-128-16,-1 1 0 0,2 0 0 0,0-3 128 16,1 1-128-16,1-2 0 0,1-2 0 0,-1-1 0 15,-3 2 0-15,3-1 0 0,2-3 0 0,2-2 0 0,0 2 0 16,1-3 0-16,1-4 0 0,1 0 0 0,-1 2 0 0,1-4 0 15,-2 3 0-15,1-4 0 0,1 2 0 0,2 0 0 16,1-2 0-16,-1 3 0 0,-1-5 0 0,2 0 0 16,2-1 0-16,1 0 0 0,2 2 0 0,-1-3 0 15,3-1 0-15,-1-3 0 0,5-1 0 0,-1 0 0 16,2-5 0-16,1 1 0 0,0 1 0 0,0-2 0 16,0-9 0-16,-1 11 0 0,1-11 0 0,2 6 0 15,-2-6 0-15,0 0 0 0,0 0 0 0,0 0 0 16,7 6 0-16,-7-6 0 0,12 0 0 0,-12 0 0 15,12-7 0-15,-1-6 0 0,1-4 0 0,-2-3 0 0,3-4 0 16,2-8 0-16,3-1 0 0,3-6 0 16,2-2 0-16,1-6 0 0,-1-3 0 0,5 0 0 0,0-3 0 0,4-5 0 15,1-4 0-15,4-6 0 0,2 0 0 0,3-2 0 16,3-1 0-16,0-3 0 0,2-2 0 0,2-7 0 16,0-3 0-16,2-3 144 0,-1 1-144 0,3-5 0 15,3 0 128-15,-3-2-128 0,2-4 0 0,0 2 0 16,-2 4 144-16,-1-2-144 0,-5-2 0 0,0 3 144 15,0-1-144-15,-2 4 0 0,-1 7 0 0,1 0 0 16,-1-1 128-16,2 3-128 0,-2 0 128 0,2 7-128 16,-4 1 176-16,-1 3-48 0,-2 0-128 0,1 2 192 15,-1-1-192-15,-1 4 144 0,-2 2-144 0,-1 1 128 16,1 6-128-16,-2 1 0 0,-1 1 0 0,0 2 128 16,0-1-128-16,-3 3 0 0,0 1 0 0,-3 3 128 15,-2 2-128-15,2-1 0 0,1 2 0 0,-3 3 0 16,0 2 0-16,-1 2 0 0,0 1 0 0,0 2 0 0,-1-2 0 0,-3 6 0 15,-3 1 0-15,-1 3 0 0,2-3 0 0,0 5 0 16,-2-4 0-16,1 5 0 0,-2 1 0 0,0 3 0 16,1 3 0-16,-2-2 0 0,0 2 0 0,0 0 0 15,0 1 0-15,0 4 0 0,-3 2 0 0,0-1 0 16,-2 3 0-16,-1 3 0 0,-8 4 0 0,6-6 0 16,-6 6 0-16,0 0 0 0,0 0 0 0,0 0 0 15,0 0 0-15,0 0 0 0,0 0 0 0,0 0 0 16,0 0 0-16,0 0 0 0,-11 10 0 0,1 4 0 15,-2-1 0-15,-3 3 0 0,-3 2 0 0,-2 1 0 16,-3 7 0-16,-1 2 0 0,-5 5 0 0,-1 4 0 16,1 1 0-16,-4 5 0 0,-4 5 0 0,-1 3 0 0,-3 6 0 15,-1 5 0-15,-5 10 0 0,-1 8 0 0,-6 2 0 16,-1 6 0-16,0 2 0 0,-3 9 0 0,-1 3 0 0,0 5 0 16,-1 1 0-16,0 0 0 0,-1-1 0 0,1-2 0 15,-2-1 0-15,5-3 0 0,0-6 0 0,2-2 0 16,3-1 0-16,1 0 0 0,3-3 0 0,-3-2 0 15,0-6 0-15,0 2 0 0,0-3 0 0,3 1 0 16,2-3 0-16,2-3 0 0,0-3 0 0,4-1 0 16,0-1 0-16,2-1 0 0,0-1 0 0,-3-4 0 15,5 1 128-15,0-7-128 0,3 0 0 0,2-3 128 16,0-2-128-16,3-1 0 0,0-1 0 0,2-2 0 16,2 2 0-16,1 1 0 0,3 0 128 0,-2 0-128 15,1-1 0-15,2 0 0 0,1-1 0 0,0 0 0 0,-2 1 0 0,-1-5 0 16,1 1 0-16,1-5 0 0,1 1 0 15,3-2 0-15,4 0 0 0,0-6 0 0,-1-4 0 16,-1-2 0-16,3-4 0 0,0 1 0 0,2-1 0 0,-1-2 0 16,0 0 0-16,2 0 0 0,-1-3 0 0,3 0 0 15,0-2 0-15,1-3 0 0,-1-1 0 0,1-2 0 16,4-12 0-16,0 0 0 0,-1 9-144 0,1-9 144 16,0 0 0-16,0 0 0 0,0 0 0 0,0 0 0 15,5-12 0-15,2 1 0 0,2-1 0 0,2-4 0 16,-3-1 0-16,4-2 0 0,-1-1 0 0,2 0-128 15,-2-3 128-15,2 0 0 0,1 0 0 0,3-4 0 16,-2 1 0-16,3-7 0 0,1-4 0 0,1-1 0 16,0-3 0-16,2 0 0 0,2-3 0 0,3-6 0 0,0-1 0 0,6-2 0 15,0-2 0-15,1-3 0 0,2-8 0 0,3-5 0 16,0-4 0-16,7 1 0 0,0-1 0 0,-2-5 0 16,2-8 0-16,3-2 0 0,1-3 0 0,2 3 0 15,3 1 0-15,1 0 0 0,0-5 0 0,-1 2 0 16,1-1 0-16,-3 7 0 0,-2 2 0 0,-2-1 0 15,0 0 0-15,-1 2 128 0,2-2-128 0,-1 4 0 16,1 1 0-16,-5-2 0 0,1 0 128 0,-3-3-128 16,3 1 0-16,-3 5 128 0,-3 4-128 0,-2 2 0 15,1 2 128-15,0 3-128 0,-1-2 0 16,0 2 0-16,-1 2 0 0,1 5 128 0,-3 5-128 0,-2 0 0 16,-2 2 0-16,-3-1 0 0,-1-2 128 0,-2 1-128 15,2-1 0-15,-1 1 0 0,-3 0 128 0,0 4-128 16,0 6 0-16,0 1 0 0,0 1 0 0,0-1 0 15,-3 1 0-15,2 2 0 0,-1 5 0 0,1 2 0 16,1-1 0-16,0 3 0 0,-4 4 0 0,0 0 0 0,0 4 0 16,0 1 0-16,-1 1 0 0,-2 4 0 0,-3 0 0 0,0 3 0 15,-2 0 0-15,-2 4 0 0,-1-1 0 0,-1 2 0 16,1 4 0-16,-3 0 0 0,-3-1 0 0,-2 8 0 16,0-8 0-16,0 8 0 0,0 0 0 0,0 0 0 15,0 0 0-15,0 0 0 0,-6 12 0 0,1 2 0 16,-1-3 0-16,-2 2 0 0,0 0 0 0,-4 1-128 15,0 6 128-15,-2 2 0 0,-1-2 0 0,-3 8 0 16,-2 2 0-16,-3 7 0 0,-4 4 0 0,-1 0 0 16,-1 7 0-16,-3 4 0 0,-3 5 0 0,-2 3 0 15,-1 7 0-15,-4 10 0 0,-3 6 0 0,-6 4 0 16,-2-2 0-16,-3 9 0 0,-5 1 0 0,-2 6-128 0,-2 2 128 16,0 1 0-16,-2 2 0 0,-1-1 0 0,-6 0 0 0,3-2 0 15,1-5 0-15,2 3 0 0,2-3 0 0,1 2 0 16,1-5 0-16,1-2 0 0,-1-5 0 0,2 2 0 15,0 4 0-15,4-4 0 0,2-1 0 0,8-5 0 16,4-2 0-16,0-1 0 0,0-1 0 16,2-4 0-16,5 1 128 0,2-2-128 0,-1-6 0 0,4-2 144 15,2-3-144-15,0-1 0 0,2 1 0 0,2 0 0 16,0-4 0-16,1 0 0 0,1-3 0 0,2-1 0 16,2-9 0-16,2 0 0 0,3-4 0 0,-2 0 0 15,5-2 0-15,-1-4 0 0,-1 0 0 0,2-3 0 16,1-1 0-16,1 0 0 0,1-4 0 0,0 0 0 0,-1-3 0 15,0-1 0-15,-1-4 0 0,1-1 0 0,0 0 0 16,1 1 0-16,-2-5 0 0,1 1 0 0,1-2 0 0,0 0 0 16,0 0 0-16,0-2 0 0,0 1 0 0,0-1 0 15,0 1 0-15,3-4 0 0,0 1 0 16,2-4 0-16,4-7 0 0,0 0 0 0,0 0 0 0,0 0 0 16,0 0 0-16,0 0 0 0,0 0-144 0,11-10 144 15,1-7 0-15,3-3 0 0,0-7 0 0,3-2 0 16,0-4 0-16,5-9 0 0,2-6 0 0,3-6 0 15,3-3 0-15,0-3 0 0,6 0 0 0,1-3 0 16,3 1 0-16,-2-7 0 0,3-2 0 0,3-3 0 16,2-6 0-16,1 2 0 0,2 0 0 0,-1-7 0 0,1-8 0 15,2-4 0-15,4 1 0 0,2-1 0 16,2 0 0-16,4-3 144 0,-3-3-144 0,1 0 0 0,-2 0 0 0,-3 5 0 16,-1-2 128-16,0 4-128 0,-1-1 128 0,-1 4-128 15,0 3 160-15,-4 1-160 0,-3 1 192 0,0-1-192 16,0-1 176-16,-2 3-176 0,-3 5 160 0,0-2-160 15,0 0 144-15,1 1-144 0,-2-1 128 0,-1 2-128 16,0 5 128-16,-2 5-128 0,-2 1 0 0,-3 5 128 16,-3 3-128-16,-2 2 0 0,0 5 0 0,-1 4 0 15,-4 4 0-15,-1 2 128 0,0 7-128 0,-2-1 0 16,-1 0 0-16,1 2 0 0,-1 1 128 0,-2 1-128 16,-3-1 0-16,3 2 0 0,-1-2 0 0,4-1 0 15,-1 1 0-15,1 1 0 0,0 5 0 0,1-1 0 16,-2 1 0-16,1 2 0 0,-2 5 0 0,0-3 0 15,-3 4 0-15,-1-1 0 0,-3 0 0 0,-1 4 0 0,1 3 0 16,-5 3 0-16,-1 1 0 0,-2 1 0 16,-1 2 0-16,-2 10 0 0,0 0 128 0,0 0-128 0,-1-8 0 0,1 8 0 15,0 0 0-15,0 0 0 0,0 0 0 0,0 0 0 16,-12 0 0-16,2 4 0 0,0 5 0 16,0-3 0-16,-2 4 0 0,2 2 0 0,3 4 0 0,-4 3 0 15,0-1 0-15,-2 4 0 0,-2 0 0 0,0 6 0 16,-4 5 0-16,-3 7 0 0,-1 4 0 0,-1 3-144 15,0 6 144-15,-4 8 0 0,-2 2 0 0,-2 4 0 16,-3 2 0-16,0 5 0 0,-1 7 0 0,-4-1-128 16,-4 4 128-16,0-3 0 0,-3 2 0 0,-3 0 0 15,-1 1 0-15,-5 3 0 0,-1 2 0 0,-2 0 0 0,-4 0 0 16,-3 0 0-16,-5 3 0 0,-2-1 0 0,0 1 0 16,-1-2 0-16,3 3 0 0,-4-2 128 0,-3 2-128 0,1 0 0 15,-3-3 0-15,5 2 0 0,2-1 0 0,2 2 0 16,2-2 0-16,5-4 0 0,0-6 0 0,6-1 0 15,2-6 0-15,2-3 0 0,6 0 0 0,2-4 0 16,4-4 0-16,7-2 128 0,4-1-128 0,1-4 0 16,2-4 0-16,1 0 0 0,4-2 0 0,1-1 0 15,2-1 0-15,1 1 0 0,1-6 0 0,3 3 0 16,1-4 0-16,3-7 0 0,0-2 0 0,1-3 0 16,0-3 0-16,1 3 0 0,0-1 0 0,0 0 0 15,-1-2 0-15,0 1 0 0,-1 1 0 0,2-4 0 16,-3 3 0-16,2-3 0 0,0 0 0 0,0 2 0 15,0-2 0-15,1 2 0 0,-4-6 0 0,3 1 0 16,0 0 0-16,1-1 0 0,0-2 0 0,0-2 0 0,0-4 0 16,4-1-128-16,1 1 128 0,0-4 0 0,-1 1 0 15,3-2-128-15,-2 1 128 0,4-9 0 0,-1 8 0 0,1 3 0 16,0-11-128-16,0 0 128 0,0 0 0 0,0 0-128 16,11 5 128-16,1-5 0 0,-12 0-192 0,15-7 192 15,-1-5-192-15,4-4 192 0,1-3-144 0,4-5 144 16,-1-8 0-16,4-4-144 0,2-9 144 0,1-1 0 15,7-6 0-15,2-1 0 0,4-6 0 0,0 0 0 16,1-1-144-16,3-5 144 0,1-5 0 0,2-6 0 16,5-2 0-16,3-3 0 0,3 2 0 0,1-10 0 15,0-4 0-15,2-7 0 0,2-4 0 0,2-4 0 16,3-3 0-16,3-1 0 0,0-5 0 0,0 2 0 16,-3-5 0-16,-3 2 0 0,-2-1 0 0,0 2 0 0,0 5 0 15,-2 4 0-15,-2-2 0 0,-2 6 0 0,-3 4 128 0,-6 2-128 16,-4 4 0-16,0 0 0 0,-3 1 0 0,0 7 0 15,-2 3 0-15,-1 4 128 0,-4 8-128 0,-3 5 0 16,-1 0 0-16,0 2 0 0,-4 2 128 0,-1 0-128 16,-2 3 0-16,0 3 128 0,1 4-128 0,1 1 128 15,-7 3-128-15,3 0 0 0,1-1 0 0,1 4 0 16,1-4 0-16,-1 4 128 0,-1 3-128 0,2 3 0 16,1 1 0-16,-2 5 0 0,0 3 0 0,-1 3 0 15,3-3 0-15,-6 4 0 0,-4 1 0 0,0 4 0 16,-1 2 0-16,-4 3 0 0,-1 2 0 0,-3 5 0 15,-2 1 0-15,-6 8-224 0,0 0 48 0,0 0 16 16,0 0-1440-16,-16 14-272 16,-5 7-64-16,-4 4-14624 0</inkml:trace>
  <inkml:trace contextRef="#ctx0" brushRef="#br1" timeOffset="96049.1">25551 13716 6447 0,'0'0'576'0,"0"0"-576"0,0 0 0 0,0 0 0 16,2-8 1920-16,-2 8 288 0,0 0 48 0,0 0 16 15,6-6-1056-15,-6 6-224 0,3-7-32 0,1 0-16 16,-1 0 64-16,-3 7 16 0,2-9 0 0,-2 9 0 16,0-7 112-16,0 7 16 0,0 0 16 0,0 0 0 15,0-12-288-15,0 6-64 0,0 6-16 0,-1-10 0 16,-2 2-208-16,1-2-32 0,1 1-16 0,-2-1 0 16,1 3-96-16,-2-3 0 0,-1 3-16 0,0-5 0 15,-1-2-64-15,1 2-16 0,-1-4 0 0,-3 1 0 0,3-1-160 16,-3-1-16-16,0-1-16 0,-2 0 0 0,2 1 32 0,-2-2 0 15,0-4 0-15,0 0 0 0,-3-3-64 16,1 3-128-16,0-4 192 0,0 2-64 0,2 2-128 16,-3-2 0-16,0 2 0 0,0 0 0 0,-1-5 0 0,-3 4 0 15,-4-4 0-15,1 2 0 0,-1-7 0 0,-2 3 0 16,-3 2 0-16,-1-1 0 0,0 0 0 0,2 2 0 16,0-2 0-16,3 3 0 0,1-1 0 0,-1 2 0 15,2 4 0-15,1-3 0 0,-3-1 0 0,4 6 0 16,-1 4 0-16,1 1 0 0,-2 3 0 0,1-3 0 15,0-2 0-15,-2 5 0 0,-3 2 0 0,-1 0 0 16,-2 3 0-16,0 2 0 0,-2-1 0 0,-2-1 0 16,-1 2 0-16,1 1 0 0,2-8 0 0,0 6-144 0,2 0 144 15,2 0 0-15,2 0 0 0,-2 2 0 0,-1-1 0 0,3 2 0 16,3-1-128-16,0 3 128 0,1 0 0 0,-2 0 0 16,-2 0 0-16,-1 4 0 0,1-2 0 0,1-2 0 15,1-1 0-15,-1 1 0 0,0 3 0 0,1-2 0 16,-1 0 0-16,1-1-128 0,0 0 128 0,3 3 0 15,-1 1 0-15,0 1 0 0,-1-3 0 0,1 1 0 16,1 3 0-16,-1 4 0 0,-1-2 0 0,2 1 0 16,1-4 0-16,1 5 128 0,-4-1-128 15,3 1 0-15,1-5 128 0,-1 2 0 0,1 3-128 0,0-3 192 16,-4 1 0-16,3-2-16 0,1 5 0 0,1-5 0 16,-1 0 16-16,1 2 0 0,-1-3 0 0,1 3 0 15,1-5-192-15,4 0 192 0,-1 3-192 0,3 2 192 0,9-8-192 16,-7 2 128-16,7-2-128 0,-7 4 128 0,7-4-128 15,0 0 160-15,0 0-160 0,0 0 160 0,0 0-368 16,0 0-80-16,0 0-16 0,0 0-10656 16,12 7-2144-16</inkml:trace>
  <inkml:trace contextRef="#ctx0" brushRef="#br1" timeOffset="97500.5">22861 12297 3679 0,'0'0'160'0,"0"0"32"0,0 0-192 0,0 0 0 15,0 0 0-15,0 0 0 0,-4-8 1744 0,4 8 304 16,0 0 64-16,0 0 16 0,-6-9-1456 0,6 9-288 16,-9-6-64-16,9 6-16 0,-9-1-304 0,9 1 128 15,-11-1-128-15,1 2 0 0,2 0 144 0,-2 2-144 0,2-1 0 0,-3 3 144 16,-1 0 48-16,2-1 0 0,0 5 0 16,-3-3 0-16,1 7 192 0,-2-3 64 0,-2 3 0 0,-1 2 0 15,-5 1-48-15,-1 0 0 0,-1 2 0 16,0 5 0-16,0 9-96 0,-3-2-32 0,0 2 0 0,-1 1 0 15,0 1-80-15,3 3 0 0,-1 4-16 0,1 4 0 16,0 0-176-16,-1 2 0 0,1-3 0 0,1 3 0 16,1 4 0-16,1-2 128 15,-2-4-128-15,1 4 0 0,3-4 144 0,-2 4-144 0,-5 0 160 0,2 1-160 16,2-3 432-16,0 2-16 0,0 4 0 0,0-3 0 16,-1-4 16-16,1 3 0 0,1 1 0 0,1-1 0 15,1-4-208-15,1 4-32 0,-2-1-16 0,2 2 0 16,-1 2-176-16,5-3 128 0,-2 1-128 0,2-1 128 15,0 5-128-15,2-3 0 0,3-1 0 0,1 0 0 0,3 1 176 16,2-5-48-16,0-3-128 0,3-1 192 16,1 0 64-16,4-5 0 0,-3-7 0 0,3 3 0 0,1 3 96 0,2-3 32 15,-2 0 0-15,3 0 0 0,0 4-128 0,-2 0-32 16,-2-1 0-16,1 0 0 0,-1 1-224 0,1 1 176 16,-1 3-176-16,1-4 160 0,-3-3-160 0,2 0 0 15,0 1 0-15,1-2 0 0,0 0 0 0,0-2 128 16,0 1-128-16,2-1 0 0,-1-3 128 0,3-2-128 15,1 5 0-15,0-2 128 0,-1-5-128 0,3 2 160 16,-1 0-160-16,2-1 160 0,-2-3-160 0,2 3 0 16,3-4 0-16,2 3 0 0,1 2 144 0,2-5 0 15,-1 0 0-15,4-1 0 0,3 3 96 0,-4-3 16 0,0-1 0 16,1 0 0-16,-1-2 64 0,1-1 0 16,0-3 16-16,0 4 0 0,0-1-144 0,2 1-48 0,-5-6 0 15,2-1 0-15,-1 2 16 0,-1 2 0 0,0-4 0 0,0 0 0 16,1-1 240-16,-1 0 48 0,0-2 16 0,-2 1 0 15,-1-4-16-15,-2 1-16 0,-2 0 0 0,0-2 0 16,-1-2-240-16,0 0-64 0,-2-1 0 0,-11 0 0 16,11-1-128-16,0 0 0 0,-11 1 0 0,10-2 128 15,-10 2-320-15,0 0-80 0,10-3-16 0,-10 3 0 32,0 0-1904-32,0 0-384 0</inkml:trace>
  <inkml:trace contextRef="#ctx0" brushRef="#br1" timeOffset="98693">23236 15609 6447 0,'0'0'272'0,"-5"7"80"16,5-7-352-16,0 0 0 0,-5 6 0 0,5-6 0 0,-3 10 1920 0,3-10 304 0,0 0 64 0,0 0 16 15,6 13-1232-15,0-7-240 0,0 1-64 0,4-2 0 16,3-3 64-16,1 1 0 0,0 1 0 0,3 1 0 15,2-5 80-15,2 2 32 0,3 0 0 0,3 0 0 16,2 1-128-16,3-2-32 0,1 0 0 0,2 0 0 16,-1 1-144-16,1-1-16 0,-2-1-16 0,-1 0 0 15,-3-5-208-15,2 2-32 0,1 0-16 0,-2-3 0 0,1 1-112 0,2 2-32 16,0-5 0-16,0 3 0 0,4 1 16 0,2-2 0 16,-2-4 0-16,1 3 0 0,0-2 16 0,-2 0 0 15,-3-3 0-15,0-4 0 0,0 1 96 16,0 0 32-16,1 1 0 0,2 0 0 0,0-3-48 0,-1 3 0 15,2 2 0-15,1-1 0 0,0-2-144 0,-1-2-48 16,-1 2 0-16,-2 1 0 0,3 1-128 0,-4-4 0 16,-1-6 144-16,-4 4-144 0,-2 1 0 0,4 0 128 15,0 0-128-15,2-2 0 0,-1-3 0 0,3-1 144 16,-1 1-144-16,2 1 0 0,5 1 160 0,-2-5-160 16,-1 1 128-16,-2-3-128 0,-1 3 144 0,-3-2-144 0,-1 3 160 15,-3 1-160-15,1-4 224 0,0 2-48 0,-2 2-16 16,-1-3 0-16,-1 3 16 0,1 2 0 0,-1-6 0 0,-3 4 0 15,-2-1-48-15,0-1-128 0,-1-1 192 0,0 0-64 16,-1 1 32-16,0-2 0 0,0-1 0 0,-3-4 0 16,-3 1 0-16,2 5 0 0,-2-2 0 0,0 3 0 15,-4-1 16-15,0 0 0 0,-1 3 0 0,-1-1 0 16,-1 3-32-16,0 0 0 0,-1 2 0 0,1 4 0 16,-1 2-144-16,-2 2 192 0,-1-3-192 0,0 1 192 15,4 6-192-15,-4-4 0 0,0 3 0 0,-1-3 0 16,-2 4 0-16,3-2 0 0,0 9 128 0,0 0-128 15,-2-7 0-15,2 7 0 0,0 0 0 0,0 0 0 32,0 0-1040-32,-11 9-144 0,1 4-32 0,1 2-15680 0</inkml:trace>
  <inkml:trace contextRef="#ctx0" brushRef="#br1" timeOffset="102269.89">24899 11780 6447 0,'0'0'272'0,"0"0"80"0,0 0-352 0,0 0 0 15,0 0 0-15,0 0 0 0,0 0 1856 0,0 0 288 16,0 0 64-16,0 0 16 0,-9 2-816 0,9-2-144 15,0 0-48-15,-8 3 0 0,8-3-208 0,-7-3-48 16,7 3-16-16,0 0 0 0,0 0-112 0,-5-10-32 16,2 0 0-16,4 1 0 0,1-4-192 0,1-1-32 0,2-1-16 15,1-1 0-15,0-1-240 0,3 0-64 0,1 1 0 16,3-2 0-16,2-1 0 0,3 0-16 0,1 0 0 0,2 0 0 16,5 1 32-16,-1 0 16 0,4 0 0 0,1 2 0 15,-2-4-16-15,-2 2 0 0,0 3 0 0,-3 1 0 16,-4 2-272-16,-1 3 160 0,-3-1-160 0,-3 5 128 15,0 2-128-15,-2 2 0 0,-10 1 0 0,13 3 128 16,-13-3-128-16,7 7 0 0,0 5 0 0,-2 3 0 16,-3 0 0-16,-2 4 0 0,-1 3 144 0,0 3-144 15,-3 2 0-15,-1 1 144 0,-1 3-144 0,-2 0 0 16,0 2 128-16,2-2-128 0,-3 2 0 0,1-3 0 16,1-2 144-16,-1-2-144 0,2-1 0 0,1-1 144 15,1-5 48-15,1-2 0 0,1-2 0 0,2-2 0 16,2-2 128-16,2 1 48 0,-4-12 0 0,7 7 0 0,-7-7-64 15,9 7-16-15,-9-7 0 0,12 4 0 16,0-4 128-16,0-5 32 0,1-1 0 0,1 1 0 0,0-4-96 0,0 3-16 16,0-3 0-16,1 2 0 0,-2-2-176 0,1 0-32 15,0 2-128-15,0 0 192 0,0 2-64 0,1-2 0 16,2 1-128-16,-1 1 192 0,1 0-192 0,-2-1 0 16,2 0 0-16,-3 4 0 0,-1-2 0 0,-1-1-128 15,1 0 128-15,-2 2 0 16,1 0-416-16,-4-3-32 0,-1 1 0 0,-7 5 0 15,7-6-2288-15,-7 6-464 0</inkml:trace>
  <inkml:trace contextRef="#ctx0" brushRef="#br1" timeOffset="102670.62">25874 11234 16527 0,'0'0'720'0,"0"0"176"0,0 0-720 0,0 0-176 0,-2-9 0 0,2 9 0 16,0 0 896-16,0 0 128 0,0 0 48 0,0 0 0 15,0 0-48-15,0 0-16 0,0 0 0 0,7 13 0 16,-3 0-128-16,-1 1-32 0,0 2 0 0,2 0 0 15,0 3-32-15,2 6-16 0,-4-2 0 0,0 5 0 16,-1-1 16-16,0 3 0 0,-1 1 0 0,2 0 0 0,-1 1-128 0,1 0-32 16,-2 0 0-16,0-3 0 0,0 2-176 15,1-2-32-15,-2-5-16 0,2-1 0 0,-1-4-176 0,2-1-48 16,0-2 0-16,-1-1 0 0,-1 1-208 0,2-1 144 16,-1-2-144-16,0-4 128 0,-2-9-128 0,0 0 0 15,0 0 0-15,0 0 0 0,0 0-160 0,0 0-112 16,11-3-32-16,-4-2 0 15,0-7-2640-15,0-1-512 0,-1-13-128 0,-2-4 0 0</inkml:trace>
  <inkml:trace contextRef="#ctx0" brushRef="#br1" timeOffset="102914.49">26279 11008 20271 0,'0'0'1792'0,"0"0"-1424"0,-9-5-368 0,9 5 0 15,0 0 704-15,0 0 80 0,-7 5 16 0,-1 7 0 16,0-1 560-16,1 6 112 0,2 5 32 0,0 3 0 16,1 1-144-16,1 2-16 0,1 4-16 0,0 4 0 15,4-2-480-15,0 0-80 0,1-3-32 0,1 3 0 16,1 2-320-16,1-1-64 0,0 2-16 0,0-4 0 16,4-2-208-16,-3-2-128 0,0-2 160 0,0-1-160 15,1-4 144-15,0-2-144 0,-2-2 128 0,3-4-128 16,-4-4 0-16,1 3 0 0,1 0 128 0,-7-13-128 15,6 6-208-15,-6-6-80 0,0 0-16 0,0 0 0 16,0 0-2128-16,0 0-416 16,0 0-96-16</inkml:trace>
  <inkml:trace contextRef="#ctx0" brushRef="#br1" timeOffset="103166.39">25716 11323 19343 0,'-18'-5'1728'0,"11"-1"-1392"16,0 0-336-16,7 6 0 0,-1-11 2112 0,4 4 368 16,0 0 64-16,6-1 16 0,4 1-768 0,5-4-128 15,2-3-48-15,4-3 0 0,3-1-240 0,4 1-48 0,4-4-16 0,6 1 0 16,1 1-544-16,10 0-128 16,3-2 0-16,0 2-16 0,1 0-272 0,-2 2-48 15,-6 0-16-15,-3 2 0 0,-4 3-144 0,-1 2-16 0,-2-4-128 16,-6 5 192-16,-2 3-192 0,-4 2-160 0,-1-1 32 0,-4 1 0 31,-5 4-2176-31,-3 4-448 0,-6-1-64 0</inkml:trace>
  <inkml:trace contextRef="#ctx0" brushRef="#br1" timeOffset="105288.91">27407 10612 11967 0,'0'0'1072'0,"0"0"-864"0,0 0-208 0,0 0 0 15,-2-9 960-15,1 0 160 0,-1 4 32 0,2 5 0 16,0 0 64-16,0 0 0 0,0 0 16 0,0 0 0 16,0 0-384-16,-7 5-80 0,7-5 0 0,-7 11-16 15,-2-2-224-15,1 4-32 0,-2 5-16 0,1 1 0 16,-2 2 96-16,-1 6 32 0,1 2 0 0,-1 6 0 15,0 3 16-15,-1 7 0 0,-1 6 0 0,-1 4 0 16,-3 2-96-16,-2 8-16 0,-3 1 0 0,1 3 0 16,-1-1-128-16,3 1-48 0,-2 1 0 0,3-5 0 15,-1-2-128-15,1-2-16 0,2-1-16 0,1-8 0 0,-2-6 112 16,4-2 32-16,2-8 0 0,4-4 0 0,-1-1-128 16,4-3-32-16,1-3 0 0,2-6 0 0,4-5-160 15,0-2 0-15,2-4 0 0,4-5 128 16,4-5-1968-16,0-4-400 0</inkml:trace>
  <inkml:trace contextRef="#ctx0" brushRef="#br1" timeOffset="105844.28">27470 11473 23039 0,'0'0'2048'0,"-6"-3"-1648"0,0-1-400 0,2 0 0 16,4 4 480-16,0 0 16 0,0 0 0 0,0-12 0 16,1 2 400-16,2 0 96 0,0-1 16 0,6 1 0 15,0-3-128-15,4 0-32 0,2 4 0 0,4-1 0 16,2 2-272-16,0-2-48 0,3 4-16 0,3-3 0 15,4 3-64-15,2 3-32 0,0 2 0 0,0 2 0 16,-3 0-32-16,1 3-16 0,-6 5 0 0,-2-3 0 16,-3 2-176-16,-3 3-48 0,-3 6 0 0,-3-2 0 15,-2 1-16-15,-2-3-128 0,-2 1 192 0,-3 3-64 0,-2-2 64 16,-1 2 16-16,-2-5 0 0,-3 0 0 16,1 1 48-16,-1 1 0 0,-2-3 0 0,0-1 0 0,2-2 64 15,0 1 0-15,6-9 16 0,-7 5 0 0,7-5-144 0,0 0-48 16,0 0 0-16,0 0 0 0,0 0-144 0,0 0 192 15,10 1-192-15,4-1 192 0,-1 0-64 0,1 0-128 16,4 0 192-16,1 1-64 0,3 1-128 0,0 4 0 16,3 5 0-16,-1 2 128 0,0 1-128 0,1 1 0 15,1 3 0-15,-3 3 0 0,1 0 0 0,-5 3 0 16,-1 0 0-16,-4-2 0 0,-4 1 128 0,-6 1-128 16,-4-1 192-16,-2-3-64 0,-5 3 304 0,-5 1 48 15,-4-1 16-15,-3 1 0 0,-4 0 128 0,-3-2 16 16,-3-3 16-16,-1 3 0 0,-3 3-176 0,-1-3-32 15,1-2-16-15,-1-1 0 0,-1 2-208 0,-1-2-32 0,0-3-16 16,1-1 0-16,-1-1-176 0,3-3 0 0,3 0 0 0,4 0 0 31,1-7-256-31,3-4-128 0,4-2-16 0,4-5-16 16,2 0-2496-16,1-7-496 0</inkml:trace>
  <inkml:trace contextRef="#ctx0" brushRef="#br1" timeOffset="107915.86">11318 9488 9087 0,'0'0'400'0,"0"0"96"0,0 0-496 0,0 0 0 0,0 0 0 0,0 0 0 16,0 0 720-16,0 0 48 0,0 0 16 0,10-3 0 16,-10 3 32-16,10-1 0 0,-10 1 0 0,12 0 0 15,1 3-240-15,-2-1-64 0,-11-2 0 0,14 3 0 16,3-3-80-16,-2 0-32 0,0 4 0 0,2-3 0 15,-3-1-64-15,3 0-16 0,1 0 0 0,2 0 0 16,1-1 0-16,0-1-16 0,0-3 0 0,0 1 0 16,1 1 80-16,1-3 0 0,1 0 16 0,4 1 0 15,-4 0 48-15,5 0 0 0,-2 0 0 0,2 2 0 16,1-2-64-16,0 0 0 0,3 0 0 0,-1 1 0 16,-3-1-128-16,2-3-16 0,0 2-16 0,1-3 0 15,-5 3-48-15,1 2-16 0,-1-4 0 0,-1 1 0 16,0-1-32-16,2 1-128 0,-4 1 192 0,2 0-64 0,0 1 0 15,1 1 0-15,-2-1 0 0,0 0 0 0,1 2 16 16,-1 1 0-16,1-1 0 0,-1 2 0 0,-1-1-144 16,2-1 0-16,-2-1 0 0,1 3 0 0,1-2 0 0,-1 1 0 15,-1 1 0-15,2-2 128 0,-5-1-128 0,1-1 128 16,-2 1-128-16,1 2 128 0,-1-2 64 0,-1 1 0 16,-1-2 0-16,0 3 0 0,-3-1 32 0,0 2 16 15,2-3 0-15,-3-1 0 0,0 1-48 0,0 1-16 16,0 0 0-16,-2-1 0 0,0-2 16 0,0 2 0 15,1 0 0-15,1-1 0 0,-1-3-192 0,-2 5 160 16,-1-1-160-16,1-1 160 0,-3 0-160 0,4 1 0 16,-3 1 144-16,0 1-144 0,-9 2 0 0,12-4 0 15,0 1 0-15,-1 1 128 0,-1-2-128 0,1 3 0 0,-1 2 0 16,-10-1 0-16,9-1 0 0,0-2 0 0,-1-2 0 0,-8 5 128 16,0 0-128-16,8-2 0 0,-8 2 0 0,0 0 0 15,10-2 0-15,-10 2 0 0,8 4 0 0,-8-4 0 16,0 0 0-16,0 0 0 0,10 3 0 0,-10-3 0 15,8 1 0-15,-8-1 128 0,0 0-128 0,0 0 0 16,10 1 0-16,-10-1 0 0,0 0 0 0,7 3 128 16,-7-3-128-16,0 0 0 0,12 1 0 0,-12-1 0 15,0 0 0-15,0 0 144 0,0 0-144 0,0 0 0 16,9-2 160-16,-9 2-160 0,7-4 128 0,-7 4-128 16,0 0 128-16,0 0-128 0,8-5 0 0,-8 5 128 15,8-4-128-15,-8 4 0 0,0 0 0 0,0 0 128 16,0 0-128-16,0 0 0 0,0 0 0 0,0 0 0 15,0 0 0-15,0 0 0 0,0 0 0 0,0 0 0 16,0 0-1024-16,0 0-272 0,0 0-64 16,0 0-11696-16</inkml:trace>
  <inkml:trace contextRef="#ctx0" brushRef="#br1" timeOffset="108590.35">14179 9701 10127 0,'0'0'896'0,"0"0"-704"16,0 0-192-16,0 0 0 0,0 0 992 0,0 0 160 16,0 0 48-16,12-3 0 0,-2 1-80 0,0 2-16 15,2-2 0-15,-2 1 0 0,2 1 128 0,2-2 32 16,3-2 0-16,0 2 0 0,0 1-208 0,1-1-32 0,4 1-16 0,-1 0 0 16,2 0-256-16,0-1-48 0,1 0-16 0,-1 1 0 15,-1-2-176-15,1-1-48 0,-3-2 0 0,3 3 0 16,-2 1-304-16,1-1-160 0,-3 3 160 0,-1 0-160 15,2 0 0-15,-1 0 0 0,0 5 0 0,0-1 0 32,-1 2-1280-32,-2 2-368 0</inkml:trace>
  <inkml:trace contextRef="#ctx0" brushRef="#br1" timeOffset="110280.73">19613 13888 6447 0,'0'0'272'0,"0"0"80"16,0 0-352-16,0 0 0 0,-5-7 0 0,2 0 0 0,3 7 2256 0,0-12 384 15,2 0 80-15,2 2 16 0,-3-4-1472 0,6-1-304 16,1-3-48-16,3 0-16 0,0 0 0 0,3-1-16 16,3 0 0-16,2 0 0 0,0-2-32 0,1-1 0 15,0 2 0-15,5 2 0 0,-3 1-320 0,3 3-64 16,-4-1-16-16,1 2 0 0,-1 1-224 0,-2 4-48 0,1 3-16 0,-4 0 0 15,1 0-160-15,-3 2 160 0,-2 5-160 16,0 0 160-16,-1 2-160 0,-3 4 0 0,2-2 0 0,-4 8 0 16,2 0 0-16,-3 0 0 0,-1 4 0 0,-2 3 0 15,0 2 128-15,-4 0 0 0,0 2 0 0,-2-2 0 16,-2 3-128-16,-2 2 160 0,0-3-160 0,-1 3 160 16,-1-4-32-16,0 2 0 0,-1-6 0 0,1-1 0 15,-4 0 208-15,2-4 48 0,-1-3 0 0,3 1 0 16,0 1 176-16,1-1 32 0,0-4 16 0,9-9 0 15,0 0-288-15,0 0-48 0,-2 12-16 0,2-12 0 16,0 0 176-16,10 0 16 0,0-1 16 0,3-2 0 16,1-1-144-16,2 0-48 0,1-1 0 0,1 1 0 15,2-1-272-15,0 2 128 0,1-1-128 0,0 3 0 16,0-6 0-16,-2 3 0 0,2 2 0 0,-2-1 0 0,-1 1 0 0,-1 0 0 16,-3 0 0-16,1 1 0 0,-2-1 0 0,-2-1-352 15,-1-1 48-15,-1 0 16 16,0-1-2288-16,-1-2-464 0,-1 1-96 0</inkml:trace>
  <inkml:trace contextRef="#ctx0" brushRef="#br1" timeOffset="110608.63">20700 13380 6447 0,'-11'-10'272'0,"4"5"80"0,0 0-352 0,3-2 0 0,-1 2 0 0,5 5 0 16,-6-4 3952-16,6 4 720 0,0 0 128 0,0 0 48 16,0 0-3040-16,-9-1-592 0,9 1-128 0,0 0-32 15,-7 6-304-15,4 7-64 0,-3 1-16 0,3 1 0 16,0-1-224-16,2 4-64 0,1 4 0 0,0 1 0 16,0 1 64-16,2 2 0 0,1-4 0 0,-2 6 0 15,-1 1-240-15,3 4-32 0,1-2-16 0,-3-2 0 16,1 2-32-16,1-1 0 0,-1-4 0 0,2 0 0 15,-1-3-128-15,-1 0 160 0,1-1-160 0,-2-3 160 16,-1-5-160-16,0-2 0 0,0-12 0 0,3 12-176 16,-3-12-112-16,0 0-32 0,0 0 0 0,0 0 0 15,10-4-1776-15,3-2-352 16,-2-5-80-16,0-4-16 0</inkml:trace>
  <inkml:trace contextRef="#ctx0" brushRef="#br1" timeOffset="110816.86">20953 13164 22399 0,'0'0'992'0,"0"0"208"0,0 0-960 15,0 0-240-15,0 0 0 0,-1 9 0 0,-3 1 1072 0,0 3 160 16,-1 1 48-16,0 6 0 0,-1 3-208 0,1 1-48 16,1 5 0-16,0-2 0 0,2 2-304 0,-1-2-64 15,2 2-16-15,2 2 0 0,2-2-192 0,0 1-64 16,1 1 0-16,3-3 0 0,-2-3-176 0,1-4-32 15,0 0-16-15,1-1 0 0,0-2-160 0,1-2 0 16,1-2 0-16,1-3 0 0,1-2-288 0,0 0-96 0,-11-9 0 0,10 5-16 31,-10-5-1776-31,10 1-368 0,-10-1-64 0,0 0-9664 0</inkml:trace>
  <inkml:trace contextRef="#ctx0" brushRef="#br1" timeOffset="111106.11">20521 13377 28559 0,'-5'-7'2544'0,"2"-1"-2032"0,10-2-512 0,-1 2 0 15,3-2 544-15,2 3 16 0,3-2 0 0,4-2 0 16,3 0 80-16,3-3 0 0,1-1 16 0,7-2 0 0,1 1 176 16,4 1 48-16,1-3 0 0,4 2 0 15,1 1-432-15,-1 1-96 0,3 4-16 0,-2-4 0 0,-6 0-336 0,-4 4 0 16,-3 0 0-16,-3 3 0 15,-2 0-1632-15,-3 2-288 16,-4 0-64-16,-4-2-12560 0</inkml:trace>
  <inkml:trace contextRef="#ctx0" brushRef="#br1" timeOffset="111504.17">19804 14554 19343 0,'0'0'848'0,"0"0"192"0,-4-7-832 0,6-1-208 0,4-3 0 0,5 1 0 0,6-2 1296 0,2-2 224 16,4-2 32-16,5-1 16 0,4-2-464 0,3-3-80 16,2 1-32-16,4-3 0 0,3-1-48 0,5 4-16 15,-1 2 0-15,5 0 0 0,3 2-400 0,-1 1-80 16,1 0 0-16,-4 4-16 0,-8 0-304 0,0 1-128 16,-6 2 0-16,-1 0 128 15,-3 4-1104-15,-4-1-240 0,-3 2-32 0,-4 0-7968 16,-4 0-1584-16</inkml:trace>
  <inkml:trace contextRef="#ctx0" brushRef="#br1" timeOffset="111965">20147 14629 22111 0,'0'0'1968'0,"0"0"-1584"0,9-3-384 0,4-4 0 16,2 1 400-16,4 0 0 0,3-3 0 0,5 2 0 15,-1-2 96-15,3 3 16 0,1-4 0 0,-2 3 0 16,1 5-368-16,-1-1-144 0,0-3 128 0,-3 4-128 16,-2 3 0-16,-1 1 0 0,-2 3 0 0,-1 0 0 15,-1-1 0-15,-2 4 0 0,0-2 0 0,-2 2 0 16,-4 0 0-16,-1-2 0 0,-3 4 0 0,-6-10 0 0,3 10 128 0,-3 2-128 15,0-12 0-15,-3 15 128 0,1-4 256 0,-2 0 32 16,4-11 16-16,-4 11 0 0,4-11 208 0,-1 10 32 16,2 2 16-16,2-5 0 0,-3-7 0 0,0 0 0 15,8 12 0-15,-1-3 0 0,-2 1-304 0,0-1-48 16,-5-9-16-16,9 12 0 0,0 2 0 0,-2 0-16 16,1-4 0-16,-2 3 0 0,-1 1 80 0,-1 0 32 15,0-2 0-15,-3 2 0 0,-2 1 64 0,-1-1 16 16,-4-2 0-16,1 4 0 0,-2-2-48 0,-3 2-16 15,-3 0 0-15,-2 0 0 0,-4 3-112 0,-3 0-32 16,-2 0 0-16,0-1 0 0,-4-1-144 0,-3-1-16 0,-3 1-128 16,1-5 192-16,-3 0-192 0,4 0 0 0,3-5 0 15,6-3 0 1,4-2-1552-16,5-2-416 0,5-4-80 0</inkml:trace>
  <inkml:trace contextRef="#ctx0" brushRef="#br1" timeOffset="113027.55">24632 16115 15663 0,'0'0'1392'0,"0"0"-1120"0,-4-10-272 0,4 2 0 16,0 8 896-16,6-10 112 0,2 1 16 0,2-3 16 15,3-2 0-15,3 1 0 0,2-2 0 0,3-2 0 16,-4-1-32-16,5 1-16 0,1-2 0 0,1 2 0 16,-2 3-496-16,-1 4-112 0,-2 2 0 0,-2 4-16 15,-1 3-368-15,0 4 0 0,-4 3 0 0,2 6 0 16,-2 4 0-16,-5 2 0 0,0 2 0 0,-3 3 0 16,-3 2 0-16,-1 1 0 0,-3 3 0 0,-1-2 0 15,-2 0 160-15,-2-2-32 0,1 2-128 0,-1-4 192 16,-1-2 128-16,3-2 0 0,0-4 16 0,1-1 0 0,1-1 304 0,4-13 48 15,-2 9 16-15,2-9 0 0,0 0-80 0,0 0-16 16,0 0 0-16,11 4 0 0,0-4-160 0,2-3-48 16,1 0 0-16,4-3 0 0,1-2-208 0,0 1-64 15,0 0 0-15,1-1 0 0,0 0-128 0,2-1 0 16,-4 3-192-16,1-2 192 16,-4 2-1952-16,2-4-272 0,-5 1-48 0,1-1-11424 0</inkml:trace>
  <inkml:trace contextRef="#ctx0" brushRef="#br1" timeOffset="113242.92">25628 15711 28559 0,'-11'-8'1264'0,"5"5"272"0,6 3-1232 0,0 0-304 0,-8-2 0 0,8 2 0 16,0 0 608-16,-6 8 64 0,-1 5 16 0,1-3 0 15,-2 3-400-15,2 2-80 0,0 3-16 0,-1 1 0 16,-2 2 160-16,2 2 32 0,-1 0 0 0,3 0 0 16,1 2-384-16,-1 1 144 0,3-5-144 0,-1 2 0 15,2 1 128-15,1-2-128 0,0 1 0 0,1-3 0 16,2-1 0-16,-1-2 0 0,1-1-128 0,2-3 128 16,-1-4-848-1,-4-9-80-15,0 0-16 0,11 8 0 0,-1-6-2128 16,0-3-416-16</inkml:trace>
  <inkml:trace contextRef="#ctx0" brushRef="#br1" timeOffset="113458.56">25815 15472 23951 0,'0'0'2128'16,"0"0"-1696"-16,0 0-432 0,0 0 0 0,0 0 1088 0,-6 14 128 15,1 1 16-15,1 4 16 0,0 4-608 0,2 1-128 16,-1 6-32-16,-1-4 0 0,0 2-144 0,2 4-16 15,2 0-16-15,-1-2 0 0,-2 0-16 0,2 0 0 16,1 1 0-16,1 0 0 0,0 2-144 0,3-2-16 16,0-4-128-16,1 1 192 0,-1-5-192 0,1-1-128 15,3-3 128-15,-3-2-208 16,0-2-1328-16,0-1-272 0,1-5-48 0,-2 0-10640 0</inkml:trace>
  <inkml:trace contextRef="#ctx0" brushRef="#br1" timeOffset="113665.72">25407 15700 32255 0,'0'-14'2864'0,"-1"3"-2288"0,0 3-576 0,5-4 0 16,4 2 304-16,8-3-48 0,3 1-16 0,5 0 0 16,4-2 160-16,7-1 48 0,4-3 0 0,3 0 0 15,-1 2-192-15,3-1-16 0,-1 1-16 0,1 0 0 16,1 2-224-16,-1 1 144 0,-2 0-144 0,0 4 128 15,-1 0-256-15,-2 5-64 0,-2 0-16 0,-5 4 0 16,-4 3-2288 0,-4 1-448-16,-4 3-80 0</inkml:trace>
  <inkml:trace contextRef="#ctx0" brushRef="#br1" timeOffset="114261.44">25058 16828 4607 0,'-14'2'192'0,"6"-1"64"0,8-1-256 0,-8-1 0 0,8 1 0 0,0 0 0 15,6-13 4272-15,4 3 800 0,5-3 176 0,5-2 16 0,7-3-3728 0,2-2-736 16,3-2-160-16,1-1-16 0,3 3 48 0,2-2 16 16,0 1 0-16,4-1 0 15,1-1 112-15,2 5 32 0,2 4 0 0,1 0 0 0,1 0-480 0,-2 5-96 16,-5-1 0-16,-5 4-16 0,-5-2-240 0,-4 3 0 15,-1 1 0-15,-6 2 0 16,-3 2-864-16,-3 0-112 0,-2 0-32 0,-13 0-12224 0</inkml:trace>
  <inkml:trace contextRef="#ctx0" brushRef="#br1" timeOffset="114710.06">25445 16919 20271 0,'-15'0'896'0,"15"0"192"0,0 0-880 0,0 0-208 0,0 0 0 0,0 0 0 16,0 0 1344-16,0 0 208 0,9-11 48 0,2 4 16 15,3-6-1008-15,3 5-208 0,1-2-32 0,2 5-16 16,6 0 112-16,4 0 32 0,3 1 0 0,1 3 0 16,1 2 0-16,-2 3 0 0,-1 2 0 0,-1 3 0 0,-3 4-176 15,-4 1-48-15,-3-1 0 0,-1 2 0 0,0 0-128 16,-2 2-16-16,-6-1-128 0,-2 0 192 16,-1-3 208-16,0-1 48 0,-2 1 0 0,1-2 0 0,-2-1 48 15,-1 3 16-15,-1-4 0 0,0 1 0 0,-4-10 112 16,0 0 16-16,3 11 16 0,-2-3 0 0,-1-8 16 0,-1 10 0 15,1-10 0-15,0 0 0 0,-3 12-176 0,2-1-48 16,1-11 0-16,-3 9 0 0,1 1-144 0,-1-1-48 16,1 0 0-16,2 1 0 0,0-10 0 0,-3 14 0 15,0 1 0-15,-2 2 0 0,-2-1 64 0,2 1 0 16,-3 1 0-16,-2 0 0 0,-4 1 48 0,-1 0 16 16,-2 2 0-16,1 3 0 0,-5-1-48 0,-3 1 0 15,-3 2 0-15,-1-2 0 0,-2-1-192 0,1 1-144 16,-3-2 192-16,1-2-192 0,2-1 0 0,2 0 0 15,2 0 0-15,1-1 0 16,0 0-1360-16,0-2-336 0,1 0-64 0,0-4-17824 0</inkml:trace>
  <inkml:trace contextRef="#ctx0" brushRef="#br1" timeOffset="117803.38">21152 9095 10127 0,'0'0'896'0,"0"0"-704"15,0 0-192-15,0 0 0 0,0 0 1024 0,0 0 192 16,-6 12 16-16,6-12 16 0,-5 5 352 0,5-5 64 16,-11 9 0-16,1-6 16 0,0 0-528 0,-1-1-96 15,1 0-32-15,-1-2 0 0,-1-3-128 0,0 2-48 16,-1-2 0-16,1 0 0 0,1-8 112 0,3 3 0 15,3-6 16-15,2-3 0 0,0-2-144 0,3-1-48 16,3-5 0-16,3 1 0 0,4 0-272 0,3-5-64 16,1-2-16-16,2 5 0 0,2-2-240 0,1 4-32 0,1 1-16 15,5-1 0-15,0 1-144 0,2 4 0 0,-1 1 0 0,2 3 0 16,0-2 0-16,-1 3 0 0,1 1 0 0,1 2 0 16,2 8 0-16,-5 2 0 0,-1 4 0 0,-4 3 0 15,-3 5 0-15,-1 7 0 0,-6 4 0 0,-2 5 0 16,-5-1 0-16,-4 7 0 0,-4 5 0 0,-6 3 0 15,-6 4 0-15,-4 0 0 0,-5 4 0 0,-2-2 0 16,-1-8 0-16,-1-2 0 0,0-4 0 0,-1-8 0 16,1 0 256-16,0-8 80 0,0-3 16 0,1-2 0 15,0-6 400-15,2 0 80 0,1-4 0 0,-1-6 16 16,4-7-192-16,-1-3-32 0,0-4-16 0,2-5 0 16,6-1-272-16,0-4-48 0,1 0-16 0,6-3 0 0,3-2-144 15,4-2-128-15,1-1 144 0,4-1-144 0,2-3 0 16,4-1 0-16,2 1 0 0,3 2 0 0,3 1 0 0,3 1-160 15,2-3 160-15,1 5-192 0,3 1 192 0,4 5-160 16,0 5 160-16,4 5-160 0,-5 4 160 0,2 7-128 16,0 4 128-16,-3 6-128 0,0 4 128 0,-1 7 0 15,-1 6 128-15,-5 7-128 0,-7 4 0 0,-4 10-128 16,-4 3 0-16,-6 8 0 0,-6 5 128 0,-8 7 0 16,-6 0-144-16,-1-1 144 0,-1-4-192 0,0-6 16 15,-2-5 16-15,2-11 0 0,-1-4 160 0,0-9 0 16,2-5 0-16,-2-5 0 0,0-2 0 0,3-7 272 15,3-4-32-15,1-3-16 0,-1-3 160 0,2-8 16 0,2-6 16 16,0-7 0-16,1-2-96 0,1-5-32 0,1-1 0 16,2-2 0-16,0-2-288 0,2 0 160 0,1-1-160 15,1-4 128-15,3-2-128 0,3-3 0 0,1-1 0 0,3 4 0 16,3-5 0-16,4 3-176 0,7 3 48 0,0 0 0 16,5 5-32-16,3 6 0 0,3 6 0 0,1 6 0 15,0 5 160-15,1 6-208 0,1 6 80 0,0 4 128 16,-1 3-128-16,2 6 128 0,0 1 0 0,-3 5 0 15,-2 4 0-15,-3 8 0 0,-3 4 0 0,-6 8 0 16,-5 4-160-16,-5 9 160 0,-4 7 0 0,-5-2-144 16,-4 1-96-16,-3-4-16 0,-1-7 0 0,-3-3 0 15,0-7 112-15,-4-6 16 0,-3-7 0 0,-4-4 0 16,-3-2 128-16,1-3 0 0,-3-5 128 0,0-2-128 16,-1-7 416-16,2-2 16 0,0-4 0 0,1-7 0 15,-1-3-48-15,1-4-16 0,2-2 0 0,0-5 0 0,-1-2-176 0,4-4-48 16,-1 1 0-16,4-4 0 0,1-2-144 0,5-1 0 15,2-2 144-15,3 0-144 0,2-4 0 0,4 2 0 16,4-4 0-16,3 4-128 0,5 0-48 0,5 1 0 16,5 6 0-16,4 4 0 0,3 2 176 0,1 9-160 15,-2 3 160-15,5 6-160 0,2 7 32 0,-2 5 0 16,1 8 0-16,2 3 0 0,0 7 128 0,0 7 0 16,-5 5 0-16,-5 10 0 0,-4 4 0 0,-6 10 0 15,-5 7 0-15,-11 4 0 0,-7 6 0 0,-7 5 0 16,-10 1 0-16,-1-6-128 0,-7-7-16 0,0-10 0 15,-1-10 0-15,0-12 0 0,-1-6 144 0,1-9 0 16,0-5 0-16,1-8 0 0,-3-4 384 0,4-2 0 16,-2-6 0-16,2-7 0 0,1-6 128 0,3-7 16 0,3-1 16 0,1-5 0 15,1-2-160-15,4-6-48 0,2-2 0 16,3 1 0-16,7-3-336 0,2 3 0 0,4-1 0 0,6 5 128 16,5 2-128-16,4 5-160 15,4 0 160-15,4 6-208 0,2 6-16 0,3 5 0 0,4 2 0 0,0 11 0 31,-2 5-992-31,2 10-208 0,-1 4-48 0,-1 3-17968 0</inkml:trace>
  <inkml:trace contextRef="#ctx0" brushRef="#br1" timeOffset="119575.75">21209 19139 13823 0,'-17'5'1216'0,"6"0"-960"0,-3-2-256 0,1-1 0 15,0-2 2944-15,2 0 560 0,-1 0 96 0,2-2 32 16,3 2-2160-16,7 0-416 0,-9-4-96 0,2-4 0 15,5 2-144-15,-1-5-32 0,2-3 0 0,2-4 0 16,2-2-240-16,-2-5-48 0,3 1-16 0,0-5 0 16,1-3-224-16,0-1-32 0,1-1-16 0,-1-2 0 15,0-1-64-15,2 3-16 0,-1 2 0 0,2 2 0 16,-1 3-128-16,2 7 192 0,1 2-192 0,2 7 192 16,-3-1-64-16,1 8-128 0,-10 4 192 0,11 3-64 15,1-1 64-15,1 10 0 0,-2 1 0 0,0 7 0 16,0 1-192-16,0 2 128 0,-5 5-128 0,0 0 128 0,-4 4-128 15,-2 2 0-15,-4 2 0 0,-2 0 0 0,-3-2 0 16,-4 1 0-16,-1-2 0 0,-2-2 0 0,-2-3 0 0,-1-8 0 16,-1-2 0-16,-2-1 0 0,-1-2 144 0,-1-8 160 15,0 1 16-15,0-5 16 0,-1-5 256 0,3-5 48 16,-1-2 16-16,4-6 0 0,-2-4-144 0,5-4-16 16,2-7-16-16,4-3 0 0,2 0-128 0,4-2-32 15,3-3 0-15,5-1 0 0,2 0-320 0,6-3 128 16,2 0-128-16,3 3 0 0,7-1 0 0,4 4 0 15,3 2 0-15,1 4-128 0,1 1 128 0,2 7-160 16,2 6 160-16,1 7-160 0,2 1 160 0,-2 11 0 16,-3 2 0-16,0 7 0 0,-2 5 0 0,-1 7 0 15,-2 3 0-15,-7 6 0 0,-3 5 0 0,-7 6-160 0,-5 3 16 0,-7 6 0 16,-6-3-112-16,-5 3-32 0,-4 0 0 0,-9-3 0 16,-3-10-64-16,-4-2-16 15,-4-6 0-15,-3-1 0 0,-1-7 368 0,2-5 0 0,-1-5 160 0,3-1-160 16,3-6 480-16,3-3-16 0,3-3 0 0,2-6 0 15,0-4-80-15,3-3-32 0,1-6 0 0,4-5 0 16,2-6-96-16,3-3 0 0,5-5-16 0,3-2 0 16,5-2-240-16,3-1 0 0,4 0 0 0,6 3 0 15,1-5 0-15,4 5 0 0,0 2 0 0,3 5 0 16,3 6-160-16,0 4 160 0,0 6-128 0,1 4 128 16,0 8 0-16,-1 4 0 0,0 8 0 0,-1 7 0 15,-4 8-144-15,-2 6 144 0,-3 6-160 0,-3 0 160 16,-2 8 0-16,-10 6 0 0,-4 3-128 0,-5 2 128 15,-3 5-176-15,-5 1 16 0,-4-3 0 0,-5-6 0 0,-3-8 32 16,-2-5 0-16,-3-7 0 0,3-1 0 0,-2-7 128 0,3-5 192 16,3-6-32-16,3-4-16 0,3-3 224 0,3-4 32 15,0-3 16-15,5-7 0 0,3-6-112 0,3-3-32 16,0-6 0-16,5-5 0 0,5-4-272 0,3-6 160 16,2-6-160-16,3-2 128 0,1-4-128 0,4-3 0 15,3 1 0-15,2 2 0 0,5 7 0 0,3-1 0 16,0 6 0-16,2 4 0 0,0 11-176 0,3 7 176 15,0 4-128-15,-1 8 128 0,-3 6 0 0,-2 7-160 16,0 6 160-16,-6 6 0 0,-4 12-144 0,-3 3 144 16,-8 2 0-16,-4 5-144 0,-8 6 144 0,-6 6-192 15,-6 3 192-15,-5 1-192 0,-7 2 0 0,-4-8-16 0,-2-6 0 0,-2-7 0 16,-2-5 208-16,0-5-176 0,-1-5 176 0,2-5-160 16,2-4 416-16,4-2 64 0,0-8 32 0,4-4 0 15,1-5-96-15,1-3-32 0,0-7 0 0,3-4 0 16,2-4-32-16,3-6 0 0,5-3 0 0,2-5 0 15,3-5-64-15,3-4-128 0,2-5 176 0,6-1-176 16,4-1 128-16,6-1-128 0,4-1 0 0,4 5 0 16,2 4 0-16,3 5 0 0,2 7 0 0,1 5 0 15,5 9-144-15,0 3 144 0,0 11-128 0,1 8 128 16,-2 4-128-16,-2 10 128 0,0 7-128 0,-4 3 128 16,-4 5-144-16,-3 3 144 0,-8 3-160 0,-4 5 160 15,-5 7-208-15,-6 5 48 0,-4 6 16 0,-7-4 0 16,-3-2-80-16,-6-6-16 0,-4-8 0 0,-1-4 0 15,-4-4 240-15,0-7 0 0,-2-1-160 0,0-6 160 0,1-5 128 16,-1-7 112-16,1-2 16 0,1-6 0 16,-1-7 0-16,2-4 0 0,0-2 0 0,1-4 0 0,1-4-32 15,3-2 0-15,2-8 0 0,5-1 0 0,1-2-32 0,9-2-16 16,0 0 0-16,7 0 0 0,4 2-176 0,5-2 0 16,4 2 0-16,3 6 0 0,3 6 0 0,2 8 0 15,0 7 0-15,2 5-176 0,-1 4 176 0,2 7-160 16,0 8 160-16,-1 7-160 0,-3 6 160 0,-1 5 0 15,-2 3 0-15,-4 4-128 0,-3 4 128 0,-4 0 0 16,-6 5 0-16,-4 2 0 0,-3-2-272 0,-6-5 16 16,-1 1 16-16,0-9 0 15,1-9-496-15,-1-3-96 0,2-7-32 0,3-9-12448 16,-4-9-2496-16</inkml:trace>
  <inkml:trace contextRef="#ctx0" brushRef="#br1" timeOffset="121737.73">30053 14004 1839 0,'3'10'160'0,"-3"-10"-160"16,0 0 0-16,1 9 0 0,-1 0 1568 0,0 0 288 16,-1-3 48-16,-2 3 16 0,-2-4-352 0,-1 4-64 15,-3-3-16-15,-1 3 0 0,-3-2 80 0,-1-2 16 16,-3 1 0-16,1 1 0 0,-2-2 144 0,2-2 48 16,-2 0 0-16,0-2 0 0,-1-1-192 0,0 3-48 15,1-3 0-15,2-4 0 0,0-1-320 0,5 0-80 0,-1-4-16 0,6 1 0 16,0-7-80-16,6-4-16 0,4-4 0 0,4-1 0 15,5 1-544-15,7-1-112 0,7-8-32 0,4 4 0 16,3 1-336-16,0 0 128 16,-1 1-128-16,2 4 0 0,-4 2 0 0,1 6 0 0,1 3 0 0,0 7 0 15,-1 4 0-15,-3 5 0 0,-2 8-144 0,-3 4 144 16,-3 9 0-16,-5 6 0 0,-4 5 0 0,-6 6 0 16,-4 1 0-16,-5 6 0 0,-6-2 0 0,-5-1 0 15,-4 3 0-15,-4-1 0 0,-3 2 0 0,-3-5 0 16,-3 0 0-16,1-8 0 0,1-6 0 0,-2-7 0 15,3-2 224-15,-1-7 64 0,-2-3 16 0,2-8 0 16,5-1 416-16,1-5 96 0,2-7 16 0,2-3 0 16,1-6-160-16,5-6-32 0,5-6 0 0,6-4 0 15,6-8-352-15,5-1-80 0,2 0-16 0,7-6 0 0,3-3-192 0,2-1 0 16,3 0 0-16,0 4 0 0,5 1 0 16,2 7 0-16,3 5 0 0,3 2 0 0,2 3-192 0,-1 8 192 15,1 2-192-15,-3 10 192 0,-1 7-144 0,-3 6 144 16,-2 7 0-16,-4 7-144 0,-3 5-48 0,-4 7 0 15,-5 0 0-15,-4 5 0 0,-7 2 0 0,-5 2-16 16,-6 3 0-16,-8-1 0 0,-7 4 208 0,-8-1-192 16,-8-4 192-16,-2-3-192 0,-3-2 192 0,0-8 0 15,0-6 0-15,1-3 0 0,-1-6 0 0,8-5 160 16,-2-2 0-16,3-9 0 0,3-3 224 0,4-7 64 16,5-4 0-16,3-3 0 0,1-3-16 0,11-4 0 0,6-5 0 15,4-5 0-15,-2-4-304 0,10-1-128 16,4-6 0-16,5 2 128 0,4 1-128 0,2-3 0 0,3-2 0 0,3 6 0 15,2 8 0-15,-2 9-192 0,0 4 64 0,0 8 128 16,0 8-192-16,-1 8 192 0,-3 6-192 0,-1 10 192 16,-1 4-192-16,-6 7 192 0,-4 5-160 0,-8 6 160 15,-3 3-192-15,-9 3 192 0,-7-2-208 0,-5 4 80 16,-4 1 128-16,-7 2 0 0,-3-6 0 0,-3-2-128 16,-1-5 128-16,0-4 0 0,0-7 0 0,3-2 0 15,1-11 160-15,3-1 64 0,3-7 16 0,3-3 0 16,2-3 208-16,3-7 32 0,2-1 16 0,6-8 0 15,1-6-80-15,4 1-16 0,2-5 0 0,2 0 0 16,4-4-256-16,1 0-144 0,2 0 160 0,3 2-160 16,-1 2 0-16,3 0 0 0,1 3 0 0,0 5 0 15,-1 3 0-15,2 8-240 0,-5 1 80 0,1 5 16 16,-1 3-1264-16,-1 5-256 0,-10-4-64 0,8 12 0 16,-3 3-2192-16,-5-1-448 0</inkml:trace>
  <inkml:trace contextRef="#ctx0" brushRef="#br1" timeOffset="129204.18">19681 3724 28559 0,'0'0'2544'0,"-9"2"-2032"0,9-2-512 0,0 0 0 15,0 0-704-15,0 0-256 0,0 0-32 0,0 0-16 0,-3 13 768 0,3-13 240 16,3 9 0-16,-3-9-160 0,11 5 160 0,2 0 0 15,2-4 0-15,3 0 0 0,2-1 0 0,2 0 0 16,2-1 0-16,3 0 0 0,1-4-320 0,0 1 0 16,-1 0 16-16,-1 3-6832 0,0 0-1376 0</inkml:trace>
  <inkml:trace contextRef="#ctx0" brushRef="#br1" timeOffset="129395.6">19532 4071 30527 0,'0'0'1344'0,"0"0"288"0,0 0-1312 0,0 0-320 0,10-2 0 0,2 0 0 16,-1 1 128-16,4-5-128 0,6 1 128 0,3-1-128 16,3-2 320-16,2-3 0 0,1 1 0 0,3 1 0 15,3-1-320-15,2 3 0 0,-4-2 0 0,5 3 0 16,-1 2-2272-16,-4-1-528 0</inkml:trace>
  <inkml:trace contextRef="#ctx0" brushRef="#br1" timeOffset="129801.07">20770 3194 22111 0,'0'0'1968'0,"0"0"-1584"0,0 0-384 0,-2 10 0 16,-2 0 768-16,1 4 64 0,-2 2 0 0,0 6 16 15,-1 5 160-15,-2 3 16 0,-1 10 16 0,0 2 0 16,0 6-112-16,1-1-32 0,-3 1 0 0,1 4 0 16,-1-1-352-16,1 1-80 0,2-2-16 0,2-1 0 15,1 0-240-15,-2-6-48 0,3 0-16 0,1-3 0 16,-1-5-144-16,4-1 0 0,0 0 0 0,0-9 0 16,4-2-2368-1,1-5-464-15</inkml:trace>
  <inkml:trace contextRef="#ctx0" brushRef="#br1" timeOffset="130784.48">21526 3832 23439 0,'0'0'1024'0,"0"0"240"0,16 3-1008 0,-1 4-256 0,0 2 0 0,2 0 0 0,-2 2 208 16,3 4 0-16,0 4 0 0,5 4 0 0,-1 4 480 0,3 0 80 15,-1 3 32-15,1 4 0 0,-1 1-160 0,-2 0-16 16,-3-2-16-16,-3 3 0 0,-3 2-192 0,-3-4-32 16,-3-3-16-16,-5-1 0 0,-4 2 16 0,-3-3 16 15,-7 2 0-15,-6 0 0 0,-6-1 80 0,-5-2 16 16,-4 2 0-16,-5 1 0 0,-3-2-256 0,-3 2-48 15,-3-6-16-15,-3 3 0 0,-1 0-176 0,4 0 0 16,5 1 0-16,5-6-15360 0</inkml:trace>
  <inkml:trace contextRef="#ctx0" brushRef="#br1" timeOffset="132728.82">21819 18690 12895 0,'13'-5'1152'0,"-3"3"-928"0,0-3-224 0,1 0 0 16,-2 1 304-16,3-2 16 0,-6 0 0 0,4 4 0 15,-10 2 624-15,12-3 128 0,-5-2 16 0,-7 5 16 16,0 0 352-16,0 0 64 0,10 2 16 0,-10-2 0 15,0 0 48-15,0 0 16 0,0 0 0 0,0 0 0 16,0 0-384-16,0 0-80 0,0 0-16 0,0 0 0 16,0 0-288-16,-8 8-64 0,-5 3-16 0,-2-4 0 15,-3 2-144-15,-4-1-32 0,-2 4 0 0,-5-4 0 0,-4 0-48 16,-2-1-16-16,0 6 0 0,-1-7 0 0,1-1 0 16,-2 1-16-16,-1-4 0 0,-3-1 0 0,-2-4-128 0,0-4-32 15,1 1 0-15,0 1 0 0,0-4-208 0,1 3-128 16,2-6 128-16,2 3-128 0,0-2 0 0,5 3 128 15,0-1-128-15,2 4 0 0,2-6 0 0,2 6 0 16,4 0 0-16,1-1 128 0,3 4-128 0,4 1 0 16,2-2 0-16,3 3 0 0,9 0 0 0,0 0 0 15,0 0 0-15,0 0 0 0,0 0 0 0,0 0 0 16,0 0 0-16,0 0-128 0,0 0 128 0,10 12 0 16,1-2-144-16,0 2 144 0,-2-3 0 0,-2 3 0 15,1 0 0-15,-3 0 0 0,2 2 0 0,-1 1 0 0,-4 2 0 16,1 2 0-16,-3 2 0 0,0 5 0 0,0-3 0 0,0 6 0 15,-2 1 0-15,-3 6 0 0,0 2 0 0,-1 4 0 16,1 1 128-16,-2 3-128 0,0-3 128 0,-2 0-128 16,-1-3 128-16,1-3-128 0,0-4 128 0,1-3-128 15,2-3 176-15,-2-3-48 0,3-2-128 0,3-1 192 16,0-2 16-16,2-2 0 0,2-6 0 0,0 1 0 16,-2-12 0-16,4 12 0 0,-4-12 0 0,5 8 0 15,-5-8-208-15,0 0 176 0,8 5-176 0,-8-5 160 16,0 0-160-16,11 0 0 0,-11 0 144 0,0 0-144 15,12-6 0-15,-3 2 144 0,-9 4-144 0,11-8 0 16,0 2 0-16,1 1 0 0,-1-3 0 0,3 2 0 16,2 1 0-16,1-1 0 0,2 2 0 0,2 1 0 0,2-1 0 0,3-1 0 15,7 3 0-15,3 0 0 0,1 0 0 16,6-1 0-16,0 2 0 0,7 0 0 0,3 1 0 16,-1 1 0-16,-1 0 0 0,-1 3 0 0,-5 1 0 0,3 4 0 15,0-4 0-15,-1 5 0 0,0-2 0 0,-1 4 0 16,-2-4-128-16,-2 4 128 0,-5 1 0 0,-4-2 0 15,-2 2 0-15,-5-1 0 0,-4-3 0 0,-3 1 0 16,-5-4 0-16,-3 1 0 0,-4-2 0 0,-7-5 0 16,0 0 0-16,0 0 0 0,0 0 160 0,0 0-160 15,0 0 128-15,0 0-128 0,0 0 240 0,0 0-48 16,0 0 0-16,0 0 0 0,-5-12 112 0,-4-4 16 16,-3-3 0-16,0-2 0 0,-1-2-16 0,-1-4 0 15,-1 0 0-15,-1-4 0 0,1-4 16 0,-1-3 0 16,-1-3 0-16,3-4 0 0,1-2-128 0,4 5-32 0,4 5 0 15,3 1 0-15,1 3-160 0,-1 4 160 0,4 2-160 0,1 7 160 16,5 2-160-16,-3 3 0 0,0 6 0 16,-1-1 0-16,2 4 0 0,-6 6 0 0,0 0 0 0,8-7 0 15,-8 7 0-15,0 0-144 0,9-5 144 0,-9 5 0 32,9-4-448-32,-9 4 32 0,0 0 0 0,10-6 0 15,-4 1-1792-15,-6 5-352 0,9-7-80 0</inkml:trace>
  <inkml:trace contextRef="#ctx0" brushRef="#br1" timeOffset="134183.91">20887 8807 22975 0,'0'0'1024'0,"-9"-2"192"0,0 0-960 0,0 2-256 16,9 0 0-16,-8 0 0 0,0-1 208 0,8 1 0 15,-9 1 0-15,1 3 0 0,2 2 144 0,0 2 32 0,-3-3 0 16,2 6 0-16,1 3-240 0,1 4-144 16,-3 2 192-16,1 2-192 0,-2-2 144 0,2 4-144 0,0 4 0 0,-1 4 144 15,1 1-16-15,-2 4-128 0,0 2 192 0,0 3-64 16,-1 0-128-16,0 0 128 0,-3 0-128 0,4 4 128 16,-1-2-128-16,2 2 160 0,1-5-160 0,0-2 160 15,0-3 160-15,3-4 48 0,-1-3 0 0,1-5 0 16,0-2 160-16,1-3 48 0,2-5 0 0,0-2 0 15,1-12 0-15,0 0 16 0,0 0 0 0,0 0 0 16,0 0 48-16,0 0 0 0,0 0 0 0,0 0 0 16,4-12-176-16,1-1-16 0,0-1-16 0,1-4 0 15,2-2-272-15,3-2-160 0,3 1 192 0,0 3-192 16,3 0 0-16,1 0 0 0,1 2 0 0,1 0 0 16,0 2 0-16,2-1 0 0,1 0 0 0,5 2 0 0,2 6 0 0,3-4 0 15,2 5 0-15,2-3 0 0,1 2 0 0,0 2-144 16,0-1 144-16,0 4 0 0,0 2 0 0,0 1-128 15,-1 2 128-15,0 2 0 0,0 0 0 0,2 2 0 16,1 2 0-16,-1 2-128 0,-1-3 128 0,-1 0 0 16,-1 0 0-16,-2-2 0 0,-1 4 0 0,-2 0 0 15,-5 2 0-15,1-5 0 0,-2 1 0 0,0-3 0 16,-4 0 0-16,-2 5 0 0,2-1 0 0,-4 1 0 16,-1 1 0-16,-4-5 0 0,0 0 0 0,-3 2 0 15,-9-8 0-15,7 5 128 0,-7-5-128 0,0 0 176 16,0 0-176-16,0 0 192 0,0 0 0 0,0 0 16 15,0 0 0-15,0 0 0 0,0 0 48 0,0 0 16 16,0 0 0-16,-10-1 0 0,0-4-48 0,0-4-16 0,0 0 0 16,1-5 0-16,0-5-32 0,2 0-16 0,0-4 0 0,2-1 0 15,0-2-32-15,1-5 0 0,1-4 0 0,2-2 0 16,0-2-128-16,-2-5 128 0,3-4-128 0,3-4 128 16,-2-6-128-16,2-1 0 0,-1 1 0 0,2 0 128 15,1-1-128-15,4 4 0 0,0 5 0 0,1 4 0 16,1 1 0-16,1 7 0 0,-2 5 0 0,0 5 0 15,4-2 0-15,-1 5 0 0,0 1 0 0,1 7 0 16,-2 3 0-16,1 1 0 0,0 0 0 0,-3 2 0 16,0-3 0-16,0 0 0 0,0 4 0 0,-2 1 0 15,-2-1 0-15,1 2 0 0,-2-4 0 0,1 6 0 16,-6 6 0-16,8-5 0 0,-3-4 0 0,0 4 0 0,-5 5 0 16,6-8 0-16,-6 8 0 0,0 0 0 15,0 0-128-15,0 0 128 0,0 0 0 0,0 0 0 0,0 0 0 0,0 0 0 16,0 0-144-16,0 0 144 0,-11 7 0 15,-1-2 0-15,1 4 0 0,-2 0 0 0,-1 2 0 16,-3-2 0-16,-8 2 0 0,0 0 0 0,0 0 160 16,-5 3-16-16,-3-1 0 0,-2-3 0 0,-6 0 192 0,-1-1 48 15,-1 4 0-15,-5 2 0 0,-7 3-64 0,-1-2 0 16,-1-1 0-16,1-2 0 0,1 1-144 0,2 1-48 16,-1-1 0-16,2-1 0 0,1 1-128 0,1 3 0 15,-3 0 0-15,1 1 0 16,2-1-1200-16,1-1-320 0,5 2-64 0,3-1-16144 0</inkml:trace>
  <inkml:trace contextRef="#ctx0" brushRef="#br1" timeOffset="136587.09">22916 3792 2751 0,'0'0'256'16,"0"0"-256"-16,0 0 0 0,0 0 0 0,0 0 2496 0,0 0 464 16,0 0 96-16,0 0 16 0,0 0-1728 0,0 0-352 15,0 0-64-15,0 0-16 0,10 0-80 0,-10 0-32 16,11 3 0-16,1-2 0 0,-2-1 96 0,1-1 0 15,0 0 16-15,3-1 0 0,-2-2-16 0,2 3-16 16,-1-1 0-16,2 0 0 0,1 1-144 0,1 1-32 16,2-2 0-16,2 0 0 0,0-2-48 0,0-1-16 15,0 2 0-15,3-1 0 0,1-3-160 0,0-1-32 16,0 1-16-16,5 0 0 0,-2 0-112 0,1 2 0 0,0-3-16 16,0 5 0-16,-1 1-112 0,0 0 0 0,-1-1-16 15,-4 2 0-15,-2 1-176 0,-3 1 128 0,-1-1-128 16,-3 2 128-16,-3-2-128 0,-1 2 0 0,-10-2 0 0,9 3 0 15,-9-3 0-15,0 0 0 0,9 3 0 0,-9-3 0 16,0 0 0-16,8 7-304 0,-8-7 48 0,0 0 16 31,0 0-1696-31,10 0-352 0,-10 0-64 0,10-7-10384 0</inkml:trace>
  <inkml:trace contextRef="#ctx0" brushRef="#br1" timeOffset="136969.14">24397 2905 20271 0,'0'0'1792'0,"5"-8"-1424"15,-3-3-368-15,2 5 0 0,-4 6 448 0,5-11 0 16,-5 11 16-16,0 0 0 0,4-6 304 0,-4 6 64 16,0 0 16-16,0 0 0 0,0 0-224 0,0 0-48 15,0 0-16-15,0 0 0 0,-1 9-240 0,-2 5-64 16,-1 1 0-16,1 3 0 0,-2 5 64 0,-3 4 0 0,2-2 0 16,-1 6 0-16,2-2 192 0,-3 4 32 0,-2 2 16 0,0 0 0 15,-1-1-64-15,1 0-16 16,-2 1 0-16,2-2 0 0,0-4-224 0,1 0-64 0,0 0 0 0,3-3 0 15,-3-2-64-15,2-1 0 0,1-3-128 0,1-1 192 16,0-1-192-16,1-3 144 0,-2 1-144 0,3-5 128 31,1 2-432-31,-1-1-80 0,0-4-32 0,3-8 0 16,-3 10-2240-16,3-10-448 0</inkml:trace>
  <inkml:trace contextRef="#ctx0" brushRef="#br1" timeOffset="137225.82">23797 3940 27647 0,'0'0'2448'0,"-9"1"-1952"0,9-1-496 0,0 0 0 0,0 0 224 0,0 0-48 16,0 0-16-16,0 0 0 0,10-3 96 0,3 0 32 15,2-4 0-15,4 1 0 0,4-3 48 0,4 1 16 16,3 2 0-16,4-4 0 0,5 0-352 0,-3 1 144 16,0 5-144-16,-2-4 0 0,-1 1 128 0,-2 3-128 15,-6-2 0-15,-2 2 0 0,-4 2-240 0,-1 1-96 16,0 0-32-16,-3 1 0 16,-2 0-784-16,-2 1-176 0,1 2-16 0,-2 1-10384 0</inkml:trace>
  <inkml:trace contextRef="#ctx0" brushRef="#br1" timeOffset="137638.79">23984 4261 30575 0,'0'0'1344'0,"0"0"304"0,-6-4-1328 0,6 4-320 0,3-10 0 0,-3 10 0 15,10-4 0-15,3-1 0 0,1-2 0 0,4 2 0 16,5 0 192-16,-2 0 0 0,0 1 16 0,-1 1 0 16,-1 2-208-16,0 1 0 0,-2 1 0 0,-3 3 0 0,-3 5 0 0,-1 1 0 15,-1 3 0-15,-3 3 0 0,-1 0 0 0,-1 0 0 16,-2-3 0-16,-4 3 0 0,1 3 128 0,-5 4 96 16,-3-1 16-16,-3-2 0 0,-2 1 224 0,-1-1 48 15,0 0 16-15,-3-1 0 0,3-1 176 0,0 2 16 16,-1-2 16-16,4 1 0 0,1-1-128 0,4-1-32 15,2-5 0-15,2 1 0 0,4 0-240 0,3-4-48 16,1 1-16-16,7-5 0 0,0-1-48 0,6-2-16 16,1-1 0-16,2-1 0 0,0-1-48 0,1-1-16 15,-1-3 0-15,2 1 0 0,0-3-16 0,3 0 0 16,0-1 0-16,-2-1 0 0,1 3 16 0,-2-4 0 0,-1 1 0 16,1-3 0-16,-2 2-144 0,-2 0 0 15,-2-5 144-15,-1 3-144 16,-5 5-1280-16,-2-2-336 0,-4 1-64 0,-5 8-9760 0,1-6-1936 0</inkml:trace>
  <inkml:trace contextRef="#ctx0" brushRef="#br1" timeOffset="138553.51">25363 3412 13823 0,'0'0'1216'0,"0"0"-960"0,0 0-256 0,1-7 0 0,-2-4 1408 0,1 11 256 16,0 0 32-16,0 0 16 0,-2-7-96 0,2 7-16 16,0 0 0-16,0 0 0 0,0 0-752 0,0 0-144 15,0 0-48-15,-3 7 0 0,0 5-224 0,-1 3-48 16,0 0-16-16,2 4 0 0,-1 3 112 0,3 3 32 16,-2 3 0-16,1 4 0 0,-1-1 16 0,2 0 16 15,-1 0 0-15,1 3 0 0,3 1-80 0,-2-1-16 16,1-6 0-16,-2 0 0 0,2-5-144 0,0 0-48 0,1 0 0 0,-1-4 0 15,1-2-96-15,1-1-32 0,-1-4 0 0,0 0 0 16,-2-1-128-16,-1-11 0 0,0 0 144 0,0 0-144 31,0 0-1200-31,0 0-304 0,0 0-64 0,0 0-16 16,0 0-1552-16,0 0-304 0</inkml:trace>
  <inkml:trace contextRef="#ctx0" brushRef="#br1" timeOffset="138673.44">25075 3818 17503 0,'0'0'1552'0,"-8"-2"-1232"0,0 1-320 0,8 1 0 15,0 0 1584-15,0 0 256 0,0 0 48 0,0 0 16 0,0 0-16 16,0 0 0-16,15 1 0 0,4-1 0 0,4-1-720 0,3-1-144 16,2-1-16-16,2-2-16 15,2 1-496-15,1 0-112 0,0-6 0 0,3 3-16 0,0-2-16 0,0 1 0 16,-2 2 0-16,2-1 0 0,-3 2-160 0,1 3-48 15,-1-2 0-15,-2 0 0 0,-5 2-144 0,-3 2 0 16,-4 1-160-16,-2 0 160 16,-4 2-2048-16,-3-2-320 0,-10-1-64 0</inkml:trace>
  <inkml:trace contextRef="#ctx0" brushRef="#br1" timeOffset="139759.12">26537 3410 12783 0,'0'0'560'0,"7"-5"128"0,-1-2-560 0,-1-2-128 16,0 3 0-16,0-2 0 0,-5 8 1152 0,0 0 192 0,0 0 32 0,0 0 16 16,5-6-96-16,-5 6-16 0,0 0 0 0,0 0 0 15,0 0-320-15,-5 15-64 0,-1 1 0 0,-2 3-16 16,-1 1-112-16,-1 3 0 0,-1 3-16 0,-1 1 0 16,2 5 16-16,-1-2 16 0,-1 1 0 0,1 1 0 15,1 1-128-15,1 0-16 0,1-1-16 0,3-4 0 16,2 0-176-16,2-4-48 0,1 0 0 0,4-1 0 15,-3-5-112-15,4-5-32 0,3 0 0 0,1 1 0 16,1-2-80-16,2-5-32 0,-1 0 0 0,2-1 0 16,1-7-144-16,1-1 160 0,1 0-160 0,2-2 160 15,-1-1-464 1,1-4-80-16,-1 0-32 0,2-4 0 0,0-2-2240 0,2-1-448 16,-2-2-96-16,0 0 0 0</inkml:trace>
  <inkml:trace contextRef="#ctx0" brushRef="#br1" timeOffset="139917.66">26386 3227 37775 0,'-13'-18'1664'0,"8"10"368"0,1-1-1632 0,3 4-400 15,1 5 0-15,0 0 0 0,1-10 576 0,-1 10 16 16,3-5 16-16,-3 5 0 0,4-9-320 0,-4 9-64 15,6-9-16-15,0 4 0 16,-6 5-1088-16,8-6-208 0,-8 6-64 0,0 0-15792 0</inkml:trace>
  <inkml:trace contextRef="#ctx0" brushRef="#br1" timeOffset="142917.46">27343 3455 6271 0,'0'0'272'0,"0"0"64"0,0 0-336 0,0 0 0 15,0 0 0-15,0 0 0 0,0 0 544 0,0 0 32 0,0 0 16 0,0 0 0 16,0 0-16-16,0 0 0 0,0 0 0 0,7 4 0 15,-7-4 64-15,0 0 0 0,0 0 0 0,0 0 0 16,0 0 32-16,6 5 16 0,-6-5 0 0,0 0 0 16,0 0 176-16,0 0 32 0,5 7 16 0,-5-7 0 15,0 0 240-15,0 0 32 0,0 0 16 0,10-7 0 16,-4 1-224-16,1 0-32 0,-1-5-16 0,-1 1 0 16,0 0-400-16,2-3-80 0,-1 3 0 0,0-1-16 0,0-1-240 0,-1 5-32 15,-5 7-16-15,6-9 0 0,-1 1-144 0,-5 8 0 16,0 0 0-16,0 0 0 0,0 0 0 0,3 14 0 15,-3 3-128-15,-2 3 128 0,1 4 0 0,0 4 0 16,-1-1 0-16,1 3 0 0,1 1-192 0,0-2 192 16,1-1-160-16,1-4 160 0,-1-1 0 0,2 0 0 15,0-3 0-15,2-2 0 0,1-3 0 0,0-4 0 16,0-1 0-16,-6-10 0 0,13 1 208 0,1-1 96 16,0-6 16-16,1-5 0 0,0 1 192 0,3-2 32 15,-2-6 16-15,0 0 0 0,-1 0-272 0,-1-2-48 16,-2-4-16-16,-2 0 0 0,0-3-96 0,-1 1 0 0,-5 2-128 0,5-2 192 15,-3 1 0-15,0-1 0 0,-2 0 0 0,1-2 0 16,0 2 0-16,0-2-16 0,-1 4 0 0,-1-4 0 16,-1 2-176-16,1-1 0 0,-2 3 0 0,2 4 0 15,-6 1 0-15,3 1 0 0,-1 0 0 0,1 1 128 16,0-3-128-16,0 3 0 0,0 1 0 0,0 1 0 16,-1-1 0-16,1 2 0 0,-3 1 0 0,2 2 0 15,1 11 0-15,-3-7 0 0,1 0 0 0,2 7 0 16,0 0 0-16,0 0 0 0,-3-7 0 0,3 7 0 15,0 0 0-15,0 0 0 0,1-9 0 0,-1 9 0 16,6-7 0-16,-6 7-176 0,10-4 48 0,1-3 0 16,2 1 128-16,1 4 0 0,1-1 0 0,3 0 0 15,0-2 0-15,5 2-128 0,2-1 128 0,3 3 0 0,1-1 0 0,3 1 0 16,2 1 0-16,4-1 176 0,3-4-176 0,2 2 128 16,6 1-128-16,-1 0 128 0,1 1 32 0,0 1 0 15,-1 0 0-15,-3-3 0 0,-3-3-160 0,-2 2 0 16,-2 2 0-16,-2 0 0 0,-3 1-192 0,-3 1 16 15,-3 1 16-15,-4 3 0 16,-4 3-2928 0,-5-2-592-16</inkml:trace>
  <inkml:trace contextRef="#ctx0" brushRef="#br1" timeOffset="143410.21">28135 3312 18831 0,'-11'-1'832'0,"11"1"176"0,-9 0-816 0,9 0-192 0,-10 0 0 0,1 0 0 16,9 0 624-16,0 0 80 0,0 0 0 0,0 0 16 15,0 0 432-15,0 0 64 0,0 0 32 0,0 0 0 16,0 0-640-16,10-2-128 0,3 0-32 0,2 0 0 15,4 0-128-15,1-1-16 0,2 2-16 0,1 1 0 16,1 3 128-16,-3 0 32 0,-1 4 0 0,-4-3 0 16,-1-1-208-16,-1 1-48 0,-4 1 0 0,1 0 0 15,-11-5 0-15,7 12-16 0,-2-6 0 0,-5-6 0 0,3 13 112 0,-3-3 32 16,0-10 0-16,-4 13 0 0,0-6 32 0,-1 2 16 16,5-9 0-16,-5 8 0 0,-3 1-64 0,8-9-16 15,-5 6 0-15,5-6 0 0,0 0-288 0,0 0 128 16,0 0-128-16,5 12 0 0,-5-12 160 0,12 9-160 15,-1 2 128-15,3-5-128 0,2 2 128 0,-2-2-128 16,-2 6 0-16,1-2 128 0,-2 1-128 0,0 3 0 16,1-2 0-16,-3 0 0 0,-1 2 0 0,-3 0 0 15,-1-2 0-15,-4 2 128 0,-3 1 64 0,1-2 0 16,-5-2 0-16,-2 2 0 0,-2-2 208 0,-2 0 48 16,-2 1 16-16,-2-2 0 0,-2 2-208 0,0-1-64 15,0-3 0-15,1-4 0 0,2-4-192 0,-2-1 0 0,-1-2-144 16,3 0 144-1,2 1-2176-15,2-3-352 0,1-4-64 0,2 1-11904 0</inkml:trace>
  <inkml:trace contextRef="#ctx0" brushRef="#br1" timeOffset="143757.93">27222 4222 5519 0,'-10'4'496'0,"0"0"-496"15,0 1 0-15,0 1 0 0,5-1 3008 0,-2 3 496 16,7-8 96-16,0 0 32 0,0 0-1456 0,0 0-304 15,0 0-48-15,12 9-16 0,6-4-432 0,2-2-96 16,3 1 0-16,5-8-16 0,3-3-240 0,5-1-64 16,1-3 0-16,6-1 0 0,4 2-272 0,7-4-64 15,4 1-16-15,-1 2 0 0,3 2-224 0,-4 3-32 16,-4-3-16-16,-5 4 0 0,-5 2-208 0,-4 1-128 16,-5-2 160-16,-4 1-160 0,-2 1-192 0,-3 1-144 15,-3 1-32-15,-2 2 0 16,-3 1-2096-16,-1 2-416 0,-6-1-96 0</inkml:trace>
  <inkml:trace contextRef="#ctx0" brushRef="#br1" timeOffset="144181.54">27624 4569 21183 0,'-25'2'944'0,"11"5"192"0,-2-1-912 0,4-1-224 0,0 3 0 0,3-3 0 16,9-5 1456-16,-6 4 240 0,6-4 48 0,0 0 16 15,0 0-704-15,0 0-144 0,9 2-16 0,6-2-16 0,2-1-384 0,3 1-80 16,3-1-16-16,4-1 0 0,3 2-208 0,2 2-32 16,-2-1-16-16,0 3 0 0,-4 1-16 0,1 0-128 15,-3 1 192-15,-3 3-64 0,-4-1-128 0,-1 3 0 16,-2-3 144-16,-3 2-144 0,-2 3 208 0,-1-2-16 15,-1 3-16-15,-3 3 0 0,-3 1 96 0,-2-1 32 16,-3 2 0-16,-1 0 0 0,-3-1 80 0,0 0 32 16,-1 1 0-16,-3 0 0 0,-2 0-16 0,1-1 0 15,2-3 0-15,0-1 0 0,4 0-144 0,3-4-16 16,2 1-16-16,2-11 0 0,6 9-96 0,4-1-128 16,3-1 176-16,1-3-176 0,1-4 304 0,7 0-48 15,2 0-16-15,4-2 0 0,4-1-64 0,3-1-16 0,5-5 0 16,4 0 0-16,3-1-32 0,2 0-128 0,-1-4 192 15,0 0-64-15,-2-3-128 0,-3-1-224 0,-3 2 48 16,-1-3 16 0,0-2-1520-16,-2 0-304 0,1 0-64 0,-1-3-8656 0,-2 1-1728 0</inkml:trace>
  <inkml:trace contextRef="#ctx0" brushRef="#br1" timeOffset="149169.54">20860 8741 13823 0,'0'0'1216'0,"0"0"-960"0,0 0-256 0,0 0 0 0,0 0 160 0,0 0-16 15,0 0 0-15,9-8 0 0,-1 0 208 0,-2-2 32 16,2 0 16-16,-3 0 0 0,0-5 48 0,0 1 0 16,-1-4 0-16,-1 4 0 0,-1 1-64 0,1-2-16 15,-2-3 0-15,-1 4 0 0,-1 5 160 0,-2-4 48 0,1 1 0 0,0 2 0 16,0-3 256-16,-1 6 64 0,3 7 16 0,0 0 0 15,-5-11 48-15,1 1 0 0,4 10 0 0,0 0 0 16,0 0-272-16,0 0-48 0,0 0-16 0,-6 11 0 16,-2 6-304-16,3 3-48 0,0 3-16 0,0 5 0 15,1 0 64-15,-1 5 16 0,1 5 0 0,-2 5 0 16,-3-1 0-16,-1 7 0 0,-3 4 0 0,-1 0 0 16,-2 1-64-16,-2 0-16 0,-2 4 0 0,-1-4 0 15,2-3-64-15,-1-3-32 0,-1-4 0 0,4-1 0 16,0-6 112-16,2-2 32 0,1-3 0 0,2-4 0 15,4-9 48-15,0-1 16 0,2-3 0 0,4-5 0 16,2-10-48-16,0 0 0 0,0 0 0 0,0 0 0 16,9-1 16-16,3-3 0 0,0-5 0 0,9-3 0 15,0-6-128-15,5 1-16 0,2 2-16 0,1 0 0 16,3-7-176-16,3 2 0 0,2 1 0 0,1 2 0 16,2 2 0-16,2 1 0 0,1-2 0 0,0 3 0 0,0-1 0 0,2 2 0 15,1 2 0-15,1 0 0 0,0 5 0 16,3 2 0-16,3 3-144 0,-3 4 144 0,-1 0 0 0,-5 6 0 15,-2-2 0-15,-5 5 0 0,-5-1-144 0,-3 1 144 16,-2 2 0-16,-7 2-144 0,-2-1 144 0,-3 2-192 16,-2-1 192-16,-2-2-192 0,-3-6 192 0,0 1 0 15,-2-4 0-15,-1 2 0 0,-5-8 0 0,0 0 0 16,5 8 0-16,-5-8 0 0,0 0 128 0,0 0-128 16,0 0 160-16,12-3-160 0,-2-1 192 0,-3-6-48 15,1-3-16-15,0-3 0 0,-3-3-128 0,4-4 192 0,-1 0-192 16,-1-5 192-16,-2-3-192 0,0-7 160 0,-1-1-160 0,1-2 160 15,0 1-160-15,0-6 0 0,4-2 0 0,0-2 128 16,4-3-128-16,1 2 0 0,0 1 0 0,1 6 0 16,3-2 0-16,-3 5 0 0,1 6 0 0,1 3 0 15,1 8 0-15,-2 2 0 0,-1 4 0 0,-1 1 0 16,-2-3 0-16,2 4-176 0,-1 3 176 0,-2 1-128 16,-2 1 128-16,-3 2 0 0,2-1 0 0,-8 10 0 15,0 0 0-15,0 0 0 0,0 0 0 0,0 0 0 16,0 0 0-16,0 0 0 0,0 0 0 0,0 0-128 15,0 0 128-15,0 0 0 0,-8-4 0 0,8 4 0 16,0 0 0-16,-10 4 0 0,0 0 0 0,10-4 0 16,-12 4 0-16,1 0 0 0,-2 1 0 0,2 0 0 15,-4-1 0-15,-2-2 0 0,1 3 0 0,-2 2 0 0,-3-2 0 16,-1-3 0-16,-6 1 0 0,0-1 0 0,0 1 0 16,-2-3 144-16,-1-1-144 0,-1 4 160 0,-4 1-16 0,-1 1 0 15,1 4 0-15,-5-4 0 0,-4-2 0 16,0-1 0-16,-2 2 0 0,-3 3 0 0,-2-2 0 0,0 4 0 15,1 1 0-15,-1 1 0 0,-2-2-16 0,2 1-128 16,3-2 192-16,4 3-64 0,6-2-128 0,3 3 160 16,4-6-160-16,5 3 160 0,2-3-160 0,6 2 0 15,4-2 0-15,4-2 128 0,3 0-128 0,8-4 0 16,0 0 0-16,0 0 0 0,0 0 0 0,0 0 0 16,0 0 0-16,8 9 0 0,2-5-192 0,1-1 192 15,3-1-160-15,0-1 160 0,-1-1-384 0,0 0 0 16,-1 0 16-16,-3 2 0 15,-9-2-336-15,0 0-80 0,0 0-16 0,0 0 0 16,0 0-1264-16,0 0-256 0,0 0-48 0,5 11-7584 16,-5-11-1504-16</inkml:trace>
  <inkml:trace contextRef="#ctx0" brushRef="#br1" timeOffset="150835.88">25334 3532 4607 0,'0'0'192'0,"0"0"64"0,0 0-256 0,0 0 0 0,0-7 0 0,0 7 0 16,1-12 2096-16,-1 4 368 0,-1-1 80 0,1 9 16 0,0 0-1648 0,-2-6-320 15,2 6-64-15,-1-10-16 0,1 10-80 0,0-8-32 16,0 8 0-16,-3-10 0 0,2 2 80 0,1 8 16 15,0 0 0-15,0 0 0 0,-1-13-32 0,1 13 0 16,0 0 0-16,0 0 0 0,0 0-80 0,0 0-32 16,0 0 0-16,0 0 0 0,0 0-112 0,0 0-32 15,0 0 0-15,0 0 0 0,8 7 64 0,-2 3 16 16,0-1 0-16,-1 5 0 0,0 2 208 0,2 2 32 16,-2 1 16-16,0 3 0 0,1 3 32 0,1-1 16 15,-4 2 0-15,3-1 0 0,0 7-80 0,0-3 0 16,-1-1-16-16,3 4 0 0,-2 1-80 0,-3 0-16 15,-3 0 0-15,1 0 0 0,-1-1-16 0,0 0-16 16,0-4 0-16,0 2 0 0,0 1 48 0,0-5 16 0,0 1 0 16,0-3 0-16,-1 4-112 0,0-4-32 0,-2-2 0 0,0 1 0 15,1 1-96-15,-1-1 0 0,-2-1-16 0,4-3 0 16,-1-3-176-16,-2-1 160 0,0 2-160 0,1-2 160 16,2 0-32-16,1-2-128 0,0-1 192 0,1-1-64 15,-1-11-128-15,0 0 160 0,0 0-160 0,0 0 160 16,0 0-160-16,0 0 0 0,0 0 0 0,11-5 0 31,-4-3-1344-31,-2-2-256 0,-2-1-64 0,-1-3-8128 0,-2 1-1616 0</inkml:trace>
  <inkml:trace contextRef="#ctx0" brushRef="#br1" timeOffset="151260.43">24847 3905 5519 0,'-13'2'496'15,"13"-2"-496"-15,-10 1 0 0,0 1 0 0,2 1 1936 0,8-3 304 16,-10 5 48-16,10-5 16 0,-10 4-880 0,10-4-160 0,0 0-48 16,0 0 0-16,0 0-160 0,0 0-32 0,0 0-16 0,0 0 0 15,0 0-112-15,11 4 0 0,2-3-16 0,3-2 0 16,3-2 48-16,3-1 16 0,3-2 0 0,3 1 0 16,4 1-272-16,2-1-48 0,2-1-16 0,3 1 0 15,5-4-32-15,-2 1 0 0,-3 0 0 0,-1 0 0 16,-3 0 16-16,-1-1 0 0,0 4 0 0,2-4 0 15,-1 0-80-15,0-1-32 0,-2 6 0 0,-2 0 0 16,-1 2-224-16,-4-1-64 0,0-1 0 0,-5 3 0 16,-1 0-192-16,-5 0 128 0,-1-2-128 15,-4 3 0-15,-10 0-192 0,0 0-144 0,0 0-32 0,0 0 0 16,0 0-3056-16,0 0-608 0,0 0-128 16,-12 13-32-16</inkml:trace>
  <inkml:trace contextRef="#ctx0" brushRef="#br1" timeOffset="152116.46">25158 4423 3679 0,'-9'0'320'0,"-1"0"-320"0,1 0 0 0,0 0 0 16,0 1 4256-16,0 2 784 0,1-2 144 0,8-1 48 16,-8 1-3184-16,8-1-640 0,0 0-128 0,0 0-32 15,0 0-384-15,0 0-80 0,0 0-16 0,0 0 0 16,18-4-304-16,2 2-64 0,2 0-16 0,3-4 0 15,3 0 128-15,1-1 0 0,2-3 16 0,-1 1 0 16,0-1-80-16,0 4 0 0,4-3-16 0,4 4 0 16,1 1 0-16,0 1 0 0,0 0 0 0,1 1 0 15,-1 1-48-15,-2 0-16 0,-3 0 0 0,-2-1 0 16,-5 0-160-16,-5 2-16 0,-2-2-16 0,-5 1 0 16,-2 0-176-16,-3 0 160 0,-10 1-160 0,0 0 160 15,0 0-160-15,0 0 0 0,0 0 0 0,0 0 128 16,-8 6-128-16,-4 2 0 0,-9 1 0 0,0 2 128 0,-6-5-128 15,-5 2 0-15,-5 0 0 0,-2-3 0 0,-2 1 128 16,1 2-128-16,-1-3 128 0,3 4-128 0,1-2 272 16,4 1-16-16,1 1-16 0,5-4 0 0,5-1 32 0,4 1 16 15,5-3 0-15,2 0 0 0,11-2-160 0,0 0-128 16,0 0 144-16,0 0-144 0,11-7 128 0,3-2-128 16,5 0 0-16,6-1 144 0,6 0-144 0,1 2 0 15,5 2 0-15,5-3 0 0,2 2 0 0,2-2 0 16,0 4 0-16,-1 1 0 0,-1-4 0 0,-2 3 0 15,-6 1 0-15,-3-1 0 0,-5-1 0 0,-2 2 0 16,-3 0 0-16,-5 2 0 0,-6 3 0 0,-12-1 0 16,0 0 0-16,0 0 0 0,0 0 0 0,-6 6 0 15,-6 4 0-15,-5-2 128 0,-4 2-128 0,-5 0 0 0,-7 6 0 16,-4-2 0-16,-5-7 0 0,-5 3 0 0,-5-3 0 16,-1 3 128-16,3 0-128 0,3 3 160 0,3 0-160 0,5-3 160 15,3 1-160-15,6-4 0 0,4-2 0 0,4 0 0 16,1-3 0-16,6 1 128 0,4 1-128 0,11-4 128 15,0 0-128-15,0 0 0 0,0 0 0 0,0 0 128 16,10-7-128-16,6 3 0 0,2-2 0 0,5 1 0 16,4 0 0-16,4 0 0 0,5-3 0 0,2 4 0 15,4-1-160-15,3 0 160 0,3 3 0 0,-2-1-144 16,-4 1 144-16,-3-2 0 0,-2-1 0 0,-7 3 0 16,-6 2 0-16,-3 0 0 0,-6 2 0 0,-2 1 0 15,-13-3 0-15,0 0 0 0,0 0 0 0,0 11 0 16,-5 0 0-16,-5-2 0 0,-6 1 0 0,-7-1 128 0,-6 1-128 15,-5 3 0-15,-4-3 0 0,-4 2 128 0,-1-1-128 0,-1-2 0 16,1 1 128-16,2-4-128 0,3 2 320 0,3 0 0 16,2-5 0-16,3 4 0 0,5 2-16 0,2-4-16 15,4 2 0-15,3-4 0 0,3-2-288 0,4 1 0 16,9-2 0-16,0 0 0 16,0 0-1072-16,0 0-320 0,11-6-64 0</inkml:trace>
  <inkml:trace contextRef="#ctx0" brushRef="#br1" timeOffset="153821.54">20974 18453 6447 0,'0'0'272'0,"-4"-8"80"0,0 2-352 0,-1 1 0 0,2-3 0 0,3 8 0 16,-5-5 2320-16,0 1 400 0,-2-3 80 0,-2 3 16 15,-2 1-1088-15,3-1-224 0,-1-2-32 0,0 3-16 16,-1 2-192-16,1 0-48 0,0-2 0 0,9 3 0 16,-9 0-320-16,1-1-64 0,8 1 0 0,-7 1-16 15,7-1-176-15,-8 2-16 0,2 1-16 0,6-3 0 16,-7 11-176-16,2-1-48 0,0 4 0 0,1 2 0 16,2 3 144-16,0 7 32 0,1 4 0 0,0 6 0 15,-2 6-112-15,3 0 0 0,0 5-16 0,0 4 0 16,-1 8-32-16,-1 2 0 0,-3 7 0 0,1 3 0 15,-1 3-144-15,2-2-48 0,-2-3 0 0,0-3 0 0,0-3-80 16,0-2-128-16,0-5 176 0,1-4-176 0,0-7 368 16,1-2-48-16,2-6 0 0,0-4 0 0,0-5 176 0,1-4 16 15,1-2 16-15,1-7 0 0,1-1-112 0,0-1-32 16,-1-1 0-16,1-4 0 0,-3-8-256 0,3 9-128 16,-3-9 128-16,0 0-128 0,0 0 208 0,0 0-32 15,0 0-16-15,0 0 0 0,11-10-160 0,-4 2 0 16,0-3 0-16,2-2 0 0,-2 3 0 0,3-3 0 15,2-1 128-15,2-1-128 0,1-2 0 0,3 3 0 16,0 0 0-16,2-1 0 0,2 0 0 0,2 5 0 16,1-2 0-16,1 1 0 0,0 2 0 0,1-4 0 15,0 2 0-15,3 1 0 0,2-2-144 0,3 3 144 16,4-2 0-16,-1 3 0 0,4-2 0 0,2 5 0 16,3 1 0-16,-1 0 0 0,-3 3 0 0,-1 1-128 0,-2 3 128 0,0 3 0 15,0-1 0-15,2 4 0 0,0-1-128 16,1 4 128-16,-3-1 0 0,2 0 0 0,-1 3 0 0,0-4 0 15,-6 2 0-15,-2-1-128 0,-2-2 128 0,-4 4 0 16,-5-7 0-16,-1 0 0 0,-6 2 0 16,-2-4 0-16,-3 1 0 0,-10-5 0 0,0 0 0 0,9 5 0 15,-9-5 0-15,0 0 0 0,0 0 0 0,0 0 0 16,0 0 0-16,2-10 144 0,-2 1-144 0,-1-4 192 16,-3 0-64-16,0-1 0 0,1-1 0 0,-2-5 0 15,-2-6-128-15,2 2 0 0,0-2 0 0,1-1 128 16,0-4-128-16,2 0 0 0,-1-4 0 0,2 0 0 15,0-1 0-15,1-3 0 0,2-3 0 0,1-5 0 16,1-2 0-16,-1 4 0 0,3-6 0 0,-1 9 0 0,2 0 0 16,1 5 0-16,0 2 0 0,-1 5 0 0,2 2 0 15,1 3 0-15,-1 1 0 0,-1 5 0 0,-3 3 0 0,2 4 0 16,-1-1 0-16,-3 2 0 0,1 2 0 0,0 1 0 16,-4 8 0-16,0 0 0 0,3-9 0 0,-1 0 0 15,-2 9 0-15,0 0 0 0,0 0 0 0,-2-6 0 16,0 1 0-16,2 5 0 0,0 0 0 0,0 0 0 15,-9-1 0-15,9 1 0 0,-11-4 0 0,-1 6 0 16,0 1 0-16,-1-2 128 0,-1-1-128 0,-4 3 192 16,-3-2-192-16,-6 1 192 0,-2 0 80 0,-11-2 32 15,-7 0 0-15,-5 0 0 0,-4 2 64 0,-1 3 16 16,-3-2 0-16,-1-1 0 0,-2 0-64 0,-3 1-16 16,-2 1 0-16,1 1 0 0,1-6-32 0,4 2 0 0,2 1 0 15,5 0 0-15,6 3-272 0,-1-2 0 0,3-4 0 0,5 1 0 16,4 0 0-16,6 0-144 0,5-2 144 0,5 1 0 31,4-2-1184-31,8 2-160 0,10 1-16 0,0 0-12416 0,0 0-2480 0</inkml:trace>
  <inkml:trace contextRef="#ctx0" brushRef="#br1" timeOffset="164849.71">24456 14064 5519 0,'0'0'496'0,"-11"-1"-496"0,-2-3 0 0,2 0 0 16,-1 1 1472-16,1 0 192 0,0-1 32 0,11 4 16 15,-12-5-1008-15,2 0-208 0,-3 1-48 0,0-1 0 16,5-2-448-16,-1-2 0 0,1 2 0 0,0-2 0 15,8 9 128-15,-8-6-128 0,-1 0 0 0,1 0 0 16,2 2 272-16,6 4-32 0,-12-1-16 0,2 2 0 16,0-2 80-16,1 1 16 0,-2 1 0 0,-2 2 0 15,-1-2 304-15,-1-1 64 0,-2-2 16 0,1 2 0 16,-1 2 64-16,2-3 32 0,0-3 0 0,1 3 0 16,-2 1 112-16,4-2 32 0,-2 0 0 0,2-1 0 15,3 0-80-15,2 1-16 0,7 2 0 0,-9-2 0 16,2-2-80-16,7 4 0 0,0 0-16 0,0 0 0 0,0 0-176 0,0 0-16 15,0 0-16-15,0 0 0 0,0 0-160 0,0 0-48 16,0 0 0-16,0 0 0 0,0 0-32 0,13 4-16 16,2 5 0-16,2-4 0 0,-1 0 80 0,3 2 16 15,4-1 0-15,1 0 0 0,3 3-80 0,4-4-16 16,2-1 0-16,2 2 0 0,2-1-64 0,5 0-16 16,4-1 0-16,6 0 0 0,1-2 64 0,6 1 16 15,-1-1 0-15,6 0 0 0,-1-6 128 0,6 1 32 16,4 1 0-16,4-3 0 0,7 2-112 0,-1-1-16 15,-3-1 0-15,0 0 0 0,1 3-128 0,6 0-48 0,3 0 0 16,-1 2 0-16,-3-1-144 0,2 1 128 0,1 0-128 0,2 1 128 16,1 1-128-16,-1 1 0 0,-2-2 0 0,2 3 128 15,-1 0-128-15,1-2 0 0,0 1 0 0,0 1 0 16,-4 5 0-16,3-3 0 0,1 0 0 0,4 1 0 16,0-1 0-16,-1 3 0 0,-4-1 128 0,3 0-128 15,-2-1 0-15,1 3 0 0,0-1 0 0,-6 1 0 16,-5-5 0-16,-1 0 0 0,-1 4 0 0,0 0 128 15,0 5 16-15,-3-3 0 0,-3-4 0 0,-6-1 0 16,-2 3 0-16,-3-3 0 0,-1 3 0 0,-1-2 0 16,-2 2-144-16,-2-4 0 0,0-4 0 0,-3 4 0 15,-4 1 0-15,-2-2 128 0,-3-1-128 0,0-2 0 16,-1 2 0-16,-1-2 128 0,0 0-128 0,-2-1 0 16,-2-2 0-16,-1 2 0 0,-2 1 128 0,-4-2-128 15,0-3 0-15,-4 0 0 0,-3 3 0 0,-3-3 128 16,-3-1-128-16,-3 1 0 0,1 3 0 0,-6-2 0 0,-3 1 0 0,-7 2 0 15,9-6 0-15,-9 6 0 0,0 0 0 0,0 0 0 16,0 0 0-16,0 0 0 0,0 0 0 0,0 0 0 16,0 0 128-16,-9-5-128 0,-2 4 0 0,-2-1 0 15,-3-5 0-15,-3 6 0 0,-5 2 0 0,1 2 0 16,-7-6 0-16,-1 3 0 0,-6 0 0 0,-1 0 0 16,-3 4 0-16,-1-4 0 0,-4-1 0 0,-1-2 0 15,-2 3 0-15,-6 0 0 0,-3 3 0 0,-7-3 0 16,-6-4 0-16,-1 3 0 0,-3 1 0 0,-1 2 0 15,-5 1 0-15,-6-3 0 0,-8-3 0 0,-4 3 0 0,-2 0 0 16,0 0 0-16,-7-1 0 0,-4 1 0 16,-4-1 0-16,-1 1 0 0,0 0 0 0,-2-2 0 0,-5 0 0 0,1 1 0 15,2 6 0-15,-2-3 0 0,0-2 0 0,2 4 0 16,7 1 0-16,1-1 0 0,-1 0 0 0,8 1 0 16,6-3 0-16,6 1 0 0,4 2 0 0,2-1 0 15,2-2 0-15,5-2 0 0,6 0 0 0,4-2 0 16,4 1 0-16,4-2 0 0,1 0 0 0,1 1 0 15,0-4 0-15,2-1 0 0,4 3 0 0,5 2 0 16,3-6 0-16,6 3 160 0,7 1-160 0,3 3 160 16,2-3-160-16,3-1 0 0,2-1 0 0,4 3-176 15,2-1 176-15,4-1 0 0,4 0 0 0,4 1 0 16,-1 1 0-16,7 3 0 0,0 0 0 0,8-9 0 16,5 1 0-16,4-1 0 0,9 4-144 0,7-4 144 15,6-1 0-15,13-3 0 0,8 3-144 0,14-1 144 16,7 6 0-16,4-4 0 0,2-1 0 0,7-1 0 0,9 5 0 15,2-2-128-15,0 2 128 0,6 2 0 0,5-6 0 0,4 4 0 16,2 4 0-16,3-3 0 0,1 0 0 0,4 2 0 16,5 0 0-16,-4 2 0 0,-2 2 0 0,5-1 128 15,0 0-128-15,2 3 0 0,0 0 0 0,-1 5 0 16,0-2 0-16,0 1 0 0,-2 0 0 0,-1-2 0 16,-6 2 0-16,-1-2 0 0,-7-5 0 0,-1 0 0 15,-3 1 0-15,-6-2-160 0,-7-4 160 0,-5 2 0 16,0 2 0-16,-5 0 0 0,-4-1 0 0,-9 1 0 15,-9 0 0-15,-5 0 0 0,-5-1 0 0,-4 2 0 16,-5 3 0-16,-6-2 0 0,-6-1 0 0,-6 1 0 0,-4 2 0 16,-6-1 128-16,-7 4-128 0,-2-4 0 15,-13-2 0-15,0 0 0 0,0 0 0 0,0 0 0 0,-7 8 0 0,-8-1 0 16,-7-3 0-16,-7-1 0 0,-6 2 0 0,-9-3 0 16,-5-3 0-16,-5 1 0 0,-4 1 0 0,-8-1 0 15,-7-1 0-15,-8 0 0 0,-7-2 0 0,-5 1 0 16,-2 2 0-16,-5-2 0 0,-6 1 0 0,1-1 0 15,-3-5 0-15,-5 3 0 0,-3 2 0 0,-4-1 0 16,-3-6 0-16,-3 3 0 0,-5 5 0 0,-2 0 0 16,-3-7 0-16,0 3 0 0,-5-2 0 0,3 2 0 15,0 4 0-15,-2 0 192 0,-2-2-64 0,2 2 0 16,1 1-128-16,2 0 0 0,1 0 0 0,6 0-128 16,6-1 128-16,1 1 0 0,1 1 0 0,7 2 0 15,8-2 0-15,9 0 0 0,6 0 0 0,5 3 0 16,1-1 0-16,8-1 0 0,7 1 0 0,9-1 0 15,8 2 0-15,9 1 0 0,7-2 0 0,10-2 0 16,7-2 0-16,7 0 0 0,7-1 0 0,7 2 0 16,0 0 0-16,17-6 0 0,10-2 0 0,11 3 0 0,11 1 0 15,13-1-128-15,13 0 128 0,7-4 0 0,6 2 0 0,9 2-128 16,6-3 128-16,7 3 0 0,7 0 0 16,3-2 0-16,2 4 0 0,5 0 0 0,4 1 0 0,1-2 0 15,-1-1 0-15,1 2 0 0,4 3 0 0,-2 0 0 16,-3-1 0-16,1 1 0 0,1-1 0 0,-3-1 0 15,-3 2 0-15,-2 0 0 0,-1-2 0 0,-6-1 0 16,-6-2 0-16,-3 3 0 0,-2 0 0 0,-5 0 0 16,-5 1 0-16,-10-2 0 0,-7 3 0 0,-3 1 0 15,-6 1 0-15,-8-1 0 0,-8 3 0 0,-7-1 0 16,-7 3 0-16,-7-3 0 0,-7 1 0 0,-7-1 0 0,-6 3 0 16,-4-2 0-16,-10-4 0 0,0 0 0 0,0 0 0 0,-17 5 0 15,-6 0 0-15,-8 1 0 0,-7-3 0 0,-8 1 0 16,-8 0 0-16,-7 1 0 0,-8-2 0 0,-5-1 0 15,-3-1 0-15,-10 0 0 0,-8 1 0 0,-3-1 0 16,0-2 0-16,-6-1 0 0,-7 0 0 0,-3 0 0 16,-4 1 0-16,-3 0 0 0,-3-2 0 0,-1 0-128 15,-3 1 128-15,-3 2-128 0,-2 0 128 0,0 0-128 16,-3-1 128-16,1 4-160 0,0 3 160 0,5-4-160 16,4-2 160-16,5 0-208 0,7 0 80 0,2 2 128 15,1 2-160-15,12-1 160 0,10-3 0 0,6 4-144 16,3 0 144-16,3-1 0 0,0-1-144 0,8 1 144 15,5-1-240-15,4 3 32 0,7-1 0 0,3-1 0 16,7-1 16-16,5-1 0 0,4-1 0 0,8 4 0 16,2 4 192-16,8-6 0 0,3-2-160 0,13 0 160 0,0 0-128 0,0 0 128 15,6 12-160-15,9-7 160 16,10-5-144-16,8-1 144 0,7-1-128 0,14 0 128 0,11-10 0 0,13 5 0 16,13-2 0-16,8 1 0 0,5-4 0 0,10 0 0 15,8 2 0-15,4-3 0 0,0 7 0 0,9-1 0 16,3 4 0-16,5 0 0 0,0-2 0 0,5 4 0 15,2 1 0-15,-1 1 0 0,-6 0 0 0,5 2 0 16,-3-2 0-16,-2 3 0 0,-2 1 0 0,-6-1 0 16,-2-2 0-16,-8 1 0 0,-12 3 0 0,-5 2 0 15,-6-4 0-15,-12 0 0 0,-8-4 0 0,-13 0 0 16,-9 0 0-16,-6 0 0 0,-7-3 0 0,-11 3 0 0,-6 0 0 16,-7 0-128-16,-6-1-96 0,-4 1-16 0,-13 0 0 15,0 0 0-15,0 0-32 0,0 0-16 0,0 0 0 0,-15 7 0 16,-7 1-80-16,-6 0-16 0,-6 3 0 0,-7-1 0 15,-5-1 48-15,-11 0 0 0,-11 0 0 0,-10-3 0 16,-8 2 144-16,-3-4 48 0,-4 1 0 0,-9 2 0 16,-11 0 144-16,-1 0 0 0,-1 2 0 0,-7-4 0 15,-7 0 0-15,0 3 0 16,2 5 0-16,-1-7 0 0,-6-2 0 0,6 0 0 0,3 3 0 0,1-2 128 16,-1-1 32-16,4 3 16 0,6-2 0 0,3 0 0 15,4 5-176-15,2-5 0 0,2-2 0 0,10-1 0 16,8 3 0-16,8-1 128 0,7-1-128 0,6-3 0 15,4-2 128-15,9 0-128 0,6-1 0 0,8-1 128 16,8 1-128-16,8-2 160 0,5-2-160 0,7 2 160 16,10 5 48-16,0 0 16 0,0 0 0 0,13-6 0 0,9 2 0 15,9-1 0-15,10 1 0 0,11-2 0 0,9-7-48 0,9 3-16 16,8-2 0-16,14 1 0 0,14 2-16 16,7-8 0-16,4 0 0 0,10-1 0 0,10 8-144 0,4 0 0 15,1-6 144-15,6 6-144 0,4 4 0 0,1 3 0 16,4 3 0-16,-5-2 128 0,1-3-128 0,-1 3 0 15,0 6 0-15,-6 1 0 0,-4-3 0 0,-2 0 0 16,-2 2 0-16,-5 3 128 0,-8 0-128 0,-2-1 0 16,-3-2 0-16,-4 0 0 0,-4 0 0 0,-5 2 0 15,-6 2 0-15,-2-7 128 0,-2-1-128 0,-8 0 0 16,-8-1 0-16,-8-1 0 0,-8 1 0 0,-7 0 0 0,-6 0 0 16,-6 1 0-16,-7 2 0 0,-7-1 0 0,-9-2 0 15,-5 1 0-15,-8 0-192 0,-10 0 64 0,0 0 0 0,-9 3 0 16,-10-5-128-16,-5 2-32 0,-8 4 0 15,-7 0 0 1,-7-1-96-16,-5-2-32 0,-2-1 0 0,-8 4 0 0,-10 1 96 0,-4-4 32 0,-6-2 0 16,0 1 0-16,-4 5 64 0,-7 2 16 0,-9 0 0 0,-5-3 0 15,-2-4-112-15,-6 3 0 0,-4 5-16 0,-7-4 0 16,-6-3 112-16,-1 2 32 0,-4 0 0 0,-1 3 0 16,-2-4 192-16,-2-1 0 0,-3 2 0 0,4 3 0 15,7 2 0-15,0-2 0 0,-2 1 0 0,5-4 0 16,7 0 144-16,5 3 32 0,4 4 0 0,6-4 0 15,5-3-32-15,11 4 0 0,9-2 0 0,7 0 0 16,5 3-144-16,5-5 160 0,7-3-160 0,8 0 160 16,8 2 48-16,12-1 16 0,11-1 0 0,7 0 0 0,13 0 48 0,0 0 16 15,18-1 0-15,15-1 0 0,14-3-48 16,14-2-16-16,10 0 0 0,16-2 0 0,12 0-80 16,13-1-16-16,10 1 0 0,11-1 0 0,10 4 32 0,2-3 0 15,-2-1 0-15,7 0 0 0,4 3 64 0,1 3 16 16,0-6 0-16,0 4 0 0,2-2 16 0,-2 5 16 15,-4-1 0-15,-1 2 0 0,-9 1-16 0,4 0 0 16,-9 0 0-16,-4 1 0 0,-11 0 0 0,-5 0 0 16,-7 0 0-16,-5 3 0 0,-7 0-64 0,-9 1-32 15,-12-2 0-15,-9 0 0 0,-10-2-160 0,-7 0 0 16,-7 3 0-16,-7 0 0 16,-7-2-1904-16,-7-2-352 0,-10-2-80 0,-12 3-16 15</inkml:trace>
  <inkml:trace contextRef="#ctx0" brushRef="#br1" timeOffset="168466.65">24352 14219 16575 0,'-26'-9'736'0,"9"6"160"0,-1 1-720 0,2-1-176 0,0 0 0 0,5-3 0 15,0 4 1488-15,0 1 272 0,11 1 48 0,-10-2 16 16,3-1-992-16,7 3-192 0,0 0-32 0,0 0-16 16,0 0 0-16,0 0 0 0,-8-7 0 0,8 7 0 15,0 0-368-15,0 0-80 0,0 0-16 0,0 0 0 16,0 0-128-16,0 0 0 0,0 0 0 0,0 0 0 15,0 0 192-15,11-5-64 0,3 4 0 0,5-3 0 16,3-2 64-16,6-3 16 0,5 2 0 0,9 0 0 16,10 0 160-16,7 4 16 0,4-5 16 0,5 0 0 15,1-3 48-15,10 3 16 0,6-2 0 0,7 2 0 16,6-2 0-16,0 0 0 0,1-4 0 0,5 4 0 16,7 1-16-16,1 0 0 0,-1 0 0 0,5 3 0 15,4 1-208-15,0-1-48 0,1-1-16 0,2 0 0 16,4 3-176-16,-3 1 128 0,3-3-128 0,-6 1 128 0,-1-2-128 0,2 0 0 15,4 2 0-15,-5 0 0 0,-4-4 0 16,0 2 0-16,1 5 128 0,-4-2-128 0,-3-2 0 0,0 3 0 16,-1 2 144-16,-4 0-144 0,-5 1 128 0,0 0-128 15,-10 0 128-15,1 0-128 0,-2 0 0 0,-1 1 128 16,-6 0-128-16,-2 0 0 0,-6-1 128 0,-1 2-128 16,0 0 128-16,-3 3-128 0,-3-1 176 0,-3-3-48 15,-4-1 0-15,-6 2 0 0,-4 0 48 0,-4 1 0 16,-3-2 0-16,-3 3 0 0,-4-2 16 0,-3 1 0 15,-5-2 0-15,-2-1 0 0,-3 0-16 0,-1 0 0 16,-5 0 0-16,-3-1 0 0,-3 1 16 0,-5 0 0 0,-7 0 0 16,0 0 0-16,0 0 32 0,0 0 16 0,0 0 0 0,0 0 0 15,-9-4-48-15,-5-1-16 0,-2 1 0 0,-5 0 0 16,-3 2-176-16,0-5 0 0,-5 2 144 0,-4 2-144 16,-4 3 0-16,-5-2 128 0,-1 1-128 0,-8-2 0 15,-6 2 0-15,-5-1 0 0,-8 0 0 0,0 0 0 16,-8 1 0-16,-1-1 0 0,-3 1 0 0,-5 0 128 15,-7-1-128-15,-2 0 0 0,-4 1 0 0,-4 1 0 16,-6-4 0-16,-6 4 0 0,-4 0 0 0,-3 2 0 16,-6 1 0-16,-5 1 0 0,-4-2 0 0,-5 2 128 15,-3 1-128-15,5 2 0 0,-4-2 0 0,4 2 0 16,-9-2 0-16,6 0 0 0,4 4 0 0,2-2 0 16,1-1 0-16,6 3 0 0,7-1 0 0,0 2 0 15,-2-3 0-15,5 4 0 0,8-4 0 0,2 3 0 16,2 2 0-16,4-5 0 0,2 4 0 0,7-5 0 0,7-1 0 15,7 1 0-15,3-1 0 0,6-3 0 16,5-2 0-16,9 0 0 0,7-3 0 0,6 1 0 0,6 0 0 16,5-1 0-16,9 0 0 0,5-1 128 0,6 2-128 0,5-2 0 15,10 4 0-15,0 0 128 0,3-10-128 0,4 5 128 16,8-3-128-16,7 3 128 0,3 1-128 0,14-4 0 16,5 0 0-16,10 2 0 0,8 1 0 0,6 0 0 15,4 0 0-15,6-2 0 0,6 0 0 0,12 3 0 16,7 1 0-16,-2-4 0 0,2 1 0 0,10 1 0 15,9 1 0-15,2-1 0 0,-1 0 0 0,5-2 0 16,3 5 0-16,5-1 0 0,0 0 0 0,5 0 0 16,6 0 0-16,-4 0 0 0,-2-1 0 0,3 3 0 0,2 1 0 15,0 2 0-15,-2 1 0 0,1 2 0 0,-1-1 0 16,-2-1 0-16,-4 5 0 0,-2-2 0 0,-2-2 0 0,-4 4 0 16,-8-2 0-16,-4 2 0 0,-3-1 0 0,-6 0 0 15,-8 0 0-15,-2 0 0 0,-5 2 0 0,-5-3 0 16,-3-3 0-16,-10-2 0 0,-6 1 0 0,-7 2 128 15,-4 0-128-15,-3 0 0 0,-8-3 128 0,-2 0-128 16,-2 3 0-16,-4 0 144 0,-11 1-144 0,-4-1 0 16,-4-3 128-16,-6 2-128 0,-4-1 0 0,-11-2 0 15,0 0 144-15,0 0-144 0,0 0 0 0,0 0 144 16,-9-4-144-16,-6 1 160 0,-4-9-160 0,-8 7 160 16,-8 1-160-16,-6 0 0 0,-3-1 0 0,-5 0 0 0,-3-2 0 15,-6 3 0-15,-6 0 0 0,-7 1 0 0,-8-4 0 16,-3 0 0-16,-5 5 0 0,-4-3 0 15,-5-3 144-15,-7 3-144 0,-6-4 160 0,-3 3-160 16,-2 2 0-16,-6-1 0 0,-6-1-128 0,-2 2 128 0,-2 3 0 0,-3-2-128 16,-6-3 128-16,1 3 0 0,-3 4 0 0,0-1 0 15,-4 0 0-15,0 4 0 0,0 1 0 0,0 0 0 16,-1 0 0-16,2 3 0 0,4-2 0 0,8 5-128 16,1-5 128-16,9 4 0 0,7-1 0 0,4 2 0 15,3-3 0-15,13 1 0 0,12-5 0 0,9 1 0 16,9 1 0-16,11-3 0 0,8-5 0 0,9 0 0 15,9-2 0-15,10 0 0 0,10 1 0 0,8 3-128 16,8-11 128-16,10 4 0 0,9-2-192 0,10 1 64 16,6-2 128-16,10 1-208 0,10-2 208 0,13 4-144 15,15 1 144-15,5-2-128 0,0 2 128 0,11-2 0 16,11 5 0-16,4-1 0 0,2 0 0 0,8 1 0 16,6 0 0-16,4 1 0 0,0 1 0 0,2 0 0 0,2 1 0 15,2 0 0-15,4 1 0 0,-1 2 0 0,2 2 0 0,-5 0 0 16,-4 0 0-16,-3 2 0 0,-5-1 0 0,-3 0 128 15,-9 0-128-15,-6-1 0 0,-5-1 0 0,-11 4 0 16,-11-3 0-16,-8-1 0 0,-7 1 0 0,-8 2 0 31,-13-3-1328-31,-10 0-336 0,-11 0-64 0,-11-4-15680 0</inkml:trace>
  <inkml:trace contextRef="#ctx0" brushRef="#br1" timeOffset="169638.46">21530 8735 10127 0,'0'0'896'0,"0"0"-704"0,-9-3-192 0,1 0 0 0,-1 2 432 0,1 1 48 15,8 0 16-15,-10 1 0 0,1-1-208 0,9 0-32 16,-10 1-16-16,1 2 0 0,1 1-240 0,3 2 176 15,-2 0-176-15,7-6 160 0,-7 9-160 0,3 0 0 16,-1 0 0-16,0 3 0 0,0-2 0 0,3-3 0 16,-4 5 0-16,3-3 0 0,-1 3 0 0,0-3 0 0,0 0 0 15,0-1 0-15,1 3 240 0,-1-3 112 16,0 1 32-16,1-2 0 0,1 4 512 0,-1-4 96 16,1 3 32-16,1-3 0 0,1-7 80 0,-2 11 32 0,2 2 0 15,2-4 0-15,0 1-176 0,1-1-48 0,0 2 0 0,4 1 0 16,0 2-128-16,4 1-16 0,0 3-16 0,2-2 0 15,-1 1-224-15,4-1-32 0,1 3-16 0,3 0 0 16,-1 4-112-16,0 4-32 0,5 0 0 0,-3 2 0 16,4-4-160-16,-1 5-48 0,2 0 0 0,2 2 0 15,2 2-128-15,0 8 128 0,2-1-128 0,1 1 128 16,0 1-128-16,1 0 0 0,1 6 0 0,-1 0 0 16,-1 1 0-16,1 4 0 0,-3 2 0 0,-1 0 128 15,-3 0-128-15,0 0 0 0,-2 2 0 0,-1 5 0 16,0-5 0-16,-1 2 0 0,-1-2 0 0,0 1 0 15,-1-1 0-15,1 5 128 0,-1-4-128 0,2 6 0 16,-1-2 128-16,1 1-128 0,0-1 128 0,2-1-128 0,2-4 256 16,-2 1-16-16,2-1-16 0,0 2 0 0,-1-1 48 15,1 0 16-15,-2-2 0 0,2-1 0 0,-1 0 32 0,0-1 16 16,1-2 0-16,0 1 0 0,-1-1-64 0,4 1-16 16,0-1 0-16,2 0 0 0,0 1-64 0,-1-1-32 15,2 2 0-15,0-2 0 0,3-1-160 0,-2-1 160 16,-1-6-160-16,-2 3 160 0,-2-1-160 0,0 1 0 15,1 0 144-15,-1-2-144 0,3 3 0 0,-1 0 0 16,1-3 0-16,1 0 128 0,-1-4-128 0,0 2 0 16,0-2 0-16,-2 4 0 0,-1-3 0 0,1 1 128 15,-1-4-128-15,-3-2 0 0,1 3 128 0,-4-2-128 16,-1-1 128-16,1 0-128 0,-1-3 128 0,1-4-128 0,1 1 160 16,2-1-160-16,1-5 176 0,1 4-176 0,1-1 192 0,3-2-192 15,-1 1 192-15,1-4-192 0,0-3 192 0,-2 2-192 16,2-2 128-16,-3-2-128 0,-2 0 0 0,0 0 0 15,-6 1 0-15,0 0 0 0,-3-1 0 0,-3 3 0 16,-1-4 144-16,-3 2-144 0,1-1 0 0,-2 2 144 16,-3-4 32-16,0 2 0 0,-2 1 0 0,-1-3 0 15,-2 1-32-15,0 0 0 0,-4-3 0 0,1 3 0 16,0 1-144-16,-3-2 192 0,3-5-192 0,-2 1 192 16,-1 0-192-16,2-4 128 0,-2 1-128 0,4-10 128 31,0 0-912-31,0 0-192 0,-8 4-48 0,8-4-10432 0,-10-4-2080 0</inkml:trace>
  <inkml:trace contextRef="#ctx0" brushRef="#br1" timeOffset="170837.14">24259 13882 1839 0,'-11'-4'160'0,"3"-2"-160"0,-1-1 0 0,1 4 0 0,1-2 3824 16,0 0 720-16,7 5 160 0,-9-4 32 0,1 1-3104 0,8 3-608 16,0 0-128-16,-6-2-32 0,6 2-272 0,0 0-48 15,-5-4-16-15,5 4 0 0,0 0-192 0,0 0-32 16,0 0-16-16,0 0 0 0,0 0-128 0,0 0-32 15,0 0 0-15,-9 5 0 0,2 1 192 0,2 3 48 16,0-3 0-16,0 6 0 0,0-2 224 0,-3 3 48 16,2 1 16-16,-3 4 0 0,0 2-80 0,-2 0 0 15,-3 4-16-15,-3 3 0 0,-2 2-176 0,1 2-48 16,-3 2 0-16,-2 0 0 0,0 1-48 0,-2 3-16 16,-2 0 0-16,-1 4 0 0,3 2-16 0,-1-4-16 15,-1 1 0-15,2 2 0 0,1 2-112 0,0 1 0 0,1-1-128 16,-4-1 192-16,-2 2-192 0,-2-3 128 0,-2 1-128 15,-1 1 0-15,1 1 0 0,-1-3 128 0,-2 0-128 0,0 2 0 16,0 0 0-16,-1 1 128 0,2-2-128 0,0 6 0 16,-1-3 144-16,1 2-144 0,-3 1 128 0,-1 0-128 15,1-4 208-15,-1 5-32 0,-1 2-16 0,4-2 0 16,0-4 32-16,2 3 16 0,1 2 0 0,2-3 0 16,3 3-208-16,0 0 176 0,-1-2-176 0,2 2 160 15,6-1-160-15,-2-2 0 0,1 4 0 0,-2-2 128 16,-1-1-128-16,-1-2 0 0,-2 1 0 0,-1 2 0 15,-2-3 0-15,1 2 0 0,1-1 128 0,-2-2-128 0,1 1 0 16,-2 2 0-16,1-2 0 0,2 0 0 16,0-1 0-16,1-3 160 0,1 3-160 0,2-4 160 0,2 0 48 15,1 1 16-15,1-3 0 0,-1-1 0 0,2-1 32 0,1-2 0 16,1-3 0-16,1 0 0 0,1 1-16 0,-2-2 0 16,0-2 0-16,2 2 0 0,1 0-64 0,1 4-16 15,0-5 0-15,-3 0 0 0,3-1-160 0,-1 3 192 16,0 0-192-16,-2-1 192 0,0-2-192 0,1 0 128 15,-1 1-128-15,2-4 128 0,0 4-128 0,0 1 0 16,-3-3 0-16,0 0 0 0,2 2 0 16,0-2 128-16,1 0-128 0,2 2 0 0,1-5 0 0,0 2 128 15,-1-3-128-15,1 2 0 0,-3-1 128 0,-1 2-128 16,0-4 0-16,0-1 128 0,1 4-128 0,0-3 0 16,0 2 144-16,-2-1-144 0,-2-1 0 0,1 1 0 0,2-3 0 0,1-3 128 15,-1 2-128-15,4 1 176 16,0 1-176-16,2-4 192 0,0-1-192 0,2 0 160 0,1-1-160 15,-1 1 160-15,2 0-160 0,-1-2 0 0,0-3 144 0,-1 1-144 16,2 1 0-16,1 1 144 0,-2 0-144 0,1-1 0 16,-1-2 160-16,0 1-160 0,0 1 128 0,1-1-128 15,-1-1 192-15,0 1-64 0,0-1 0 0,0 2 0 16,3-4 0-16,-1 2-128 0,-1 1 192 0,-2-1-64 16,2-2 32-16,0 1 0 0,0 0 0 0,3-3 0 15,-2 0-160-15,1-2 192 0,4-7-192 0,-4 9 192 16,4-9-192-16,-3 8 0 0,3-8 0 0,0 0 128 15,0 0-128-15,0 0 0 0,0 0 0 0,0 0 0 16,0 0-336-16,9 6-48 0,-9-6-16 0,17-3 0 16,-1-2-2704-16,3-7-544 15</inkml:trace>
  <inkml:trace contextRef="#ctx0" brushRef="#br1" timeOffset="177582.67">11106 8707 9215 0,'0'0'400'0,"0"0"96"0,0 0-496 0,0 0 0 15,0 0 0-15,0 0 0 0,0 0 1088 0,0 0 128 16,0 0 32-16,0 0 0 0,-8-3-416 0,8 3-96 0,0 0-16 15,0 0 0-15,0 0-64 0,-7-4-16 0,7 4 0 16,0 0 0-16,0 0-176 0,0 0-32 0,0 0-16 0,0 0 0 16,0 0-288-16,0 0-128 0,0 0 0 0,-2 13 128 15,2-3-128-15,0 1 0 0,2 3 0 0,-1 0 128 16,3-1 64-16,-2 3 16 0,-1 2 0 0,1 8 0 16,-1-1 80-16,0 4 16 0,1-3 0 0,-2 3 0 15,0-1 16-15,1 4 16 0,0-1 0 0,0 2 0 16,1-2 0-16,0-1 0 0,1 1 0 0,1-6 0 15,-1 1-64-15,1-5-16 0,0-1 0 0,-1-1 0 16,-1 0 32-16,1-4 0 0,0 0 0 0,0-1 0 16,1-2-48-16,-3-1-16 0,2-1 0 0,0 0 0 15,0 2 16-15,1-3 0 0,0 2 0 0,2-6 0 16,-6-5 0-16,0 0 0 0,11 3 0 0,1-1 0 16,1 2 144-16,-2-3 16 0,0-1 16 0,2-1 0 15,1-3-160-15,0 2-16 0,0-2-16 0,3 1 0 0,0-4-224 0,2 0 144 16,0 4-144-16,2-2 128 0,-1-2-128 0,1 1 0 15,-1 1 144-15,0-2-144 0,1 2 0 0,-1 1 0 16,0-2 0-16,2 1 0 0,-1 1 0 0,2 0 0 16,-1 2 0-16,-2-1 0 0,2 1 0 0,-1 2 0 15,1 0 0-15,-2 1 0 0,1 3 0 0,0-2 0 16,1 1 0-16,0-1 0 0,-1 1 0 0,2 0 0 16,0-2 0-16,2 0 0 0,1 4 0 0,-1-1 0 15,-1-4 0-15,1 1 0 0,-3 2 0 0,3-1 0 16,0 1 0-16,-1-3 0 0,-1-1 0 0,1-1 0 15,0 0 0-15,0 1 0 0,1-1 0 0,-3 1 0 0,-1 1 128 16,0-1-128-16,2-1 0 0,0 1 0 0,-1-1 0 16,1-1 0-16,-2 2 0 0,2 1 0 0,-1 0 0 0,-1 1 0 15,2-1 0-15,-1 0 0 0,-2 0 0 0,1 0 0 16,0 0 0-16,1 0 0 0,-1-1 0 0,1 0 0 16,0 3 0-16,0 1 0 0,1-3 0 0,-1 0 0 15,-3-3 0-15,1 2 0 0,3 0 0 0,-1-1 0 16,-1 1 0-16,1 0 0 0,-2-1 128 0,1 1-128 15,-2 1 0-15,0 0 144 0,-1-1-144 0,-1 0 0 16,1-1 128-16,0 2-128 0,0-1 0 0,0 0 0 16,-1-3 0-16,-1 1 0 0,-2 1 128 0,1-1-128 15,0 3 0-15,0-1 0 0,-1 1 0 0,0 0 0 16,0-1 0-16,-1 0 0 0,-1-1 0 0,-1 2 0 0,-2 3 0 16,2-1 0-16,-2 0 0 0,1-1 0 0,1 0 144 15,-1 0-144-15,-10-1 0 0,11 3 144 0,1-2-144 0,-12-1 0 16,11 3 0-16,1-2 0 0,-2-1 0 0,-10 0 0 15,0 0 0-15,12-4 0 0,-12 4 224 0,11-2-32 16,-11 2-16-16,10-4 0 0,-10 4 32 0,9-3 16 16,-9 3 0-16,7-3 0 0,-7 3-80 0,8-5-16 15,-8 5 0-15,6-6 0 0,-1 1 48 0,2-4 0 16,-4 2 0-16,1 0 0 0,-1-3 32 0,-1 3 16 16,2-5 0-16,-3 2 0 0,2-1 32 0,1-3 16 15,-2-3 0-15,3 1 0 0,-1-3-64 0,1-1-16 16,-1 1 0-16,0 0 0 0,0 3-192 0,0-1 176 15,-1 2-176-15,1 1 160 0,-1 4-160 0,1-2 0 0,-3 4 0 16,1 0 128-16,-2 8-128 0,0 0 0 0,0 0 0 0,0 0 0 16,0 0-256-16,-3 11-16 0,-4-2-16 0,-3 7 0 31,-1 3-2480-31,0 1-496 0,-1 2-112 0,-2-3-16 0</inkml:trace>
  <inkml:trace contextRef="#ctx0" brushRef="#br1" timeOffset="178728.63">13895 9311 3679 0,'0'0'160'0,"0"0"32"15,0 0-192-15,0 0 0 0,-4-7 0 0,4 7 0 0,-5-5 2080 0,5 5 368 16,0 0 80-16,0 0 16 0,0 0-1424 0,-5-6-288 16,5 6-48-16,-9-2-16 0,9 2 0 0,-9 1-16 15,9-1 0-15,0 0 0 0,-8 7-48 0,8-7-16 16,-6 10 0-16,1 2 0 0,1 4-48 0,3 0-16 15,1 2 0-15,0 0 0 0,0 0 96 0,0-1 32 16,0 1 0-16,2 1 0 0,1 2-80 0,-2-2-16 16,3 4 0-16,0 1 0 0,0-1-96 0,-2-3-32 0,1-1 0 15,-2 0 0-15,4 0 768 0,-1-2 160 0,0-2 16 0,1 0 16 32,0-3-1632-32,1-1-336 0,-1-1-64 0,0-5-16 0,-5-5 784 0,0 0 160 0,8 7 16 0,-8-7 16 15,0 0 48-15,11 2 16 0,0-2 0 0,-11 0 0 16,11-2-128-16,0 0-32 0,0 0 0 0,-1-1 0 15,0-3-144-15,1-2-48 0,1 3 0 0,1-2 0 16,-1-1-128-16,3 0 0 0,2-3 0 0,1 2 0 16,0 1 0-16,1 3 0 0,2-1 0 0,5-2 0 15,0 2 0-15,4-3 0 0,-4 3 0 0,2-1 0 16,-1 2 0-16,1 1 0 0,1-1 0 0,-1-1 0 16,-1 0 0-16,0 1 0 0,-1-3 0 0,1 4 0 15,-2 3 0-15,1 0 0 0,-1 1 0 0,-1-2 0 16,-3 0 0-16,-1 0 0 0,-1 0 0 0,0 2 0 0,0 2 0 0,-1 0 0 15,0-2 0-15,-3 0 0 0,-1-2 0 0,-1 0 0 16,-3-1 0-16,-10 3 0 0,13 0 0 0,-13 0 0 16,10-1 0-16,-10 1 0 0,9-2 160 0,-9 2 0 15,6-7 0-15,-1 0 0 0,-5 7 96 0,5-7 32 16,-1-2 0-16,-3 2 0 0,-1-1 0 0,0-2 0 16,-1 0 0-16,0 0 0 0,-2-6-64 0,1 2-16 15,-2 0 0-15,0-1 0 0,0-3-208 0,0 1 176 16,-2-1-176-16,1 1 160 0,1 1-160 0,2 0 0 15,-3 5 144-15,2 3-144 0,3 8 0 0,-1-10 0 16,1 10 0-16,0 0 0 0,0 0 0 0,0 0 0 16,5-6-160-16,-5 6 160 15,0 0-1728-15,10 6-224 0,-1 6-48 0,1 0-14512 0</inkml:trace>
  <inkml:trace contextRef="#ctx0" brushRef="#br1" timeOffset="-211672.4">24169 13893 5519 0,'0'0'496'0,"0"0"-496"0,-10 0 0 0,1 0 0 0,0 2 1520 0,2-1 208 16,-2-1 32-16,9 0 16 0,-8 3-768 0,-2-2-160 15,2 1-16-15,-2 2-16 0,0 1-160 0,0-1-16 16,0-1-16-16,-2 0 0 0,1 4-32 0,-2-2 0 15,2-1 0-15,0 2 0 0,1 3-64 0,3-1-16 16,-4-1 0-16,4-2 0 0,-2 2 32 0,9-7 0 16,-6 9 0-16,6-9 0 0,0 0 128 0,0 0 32 15,-3 11 0-15,3-11 0 0,0 0 64 0,0 0 0 16,0 0 16-16,14 5 0 0,5-2 240 0,4-2 32 16,4-1 16-16,3 0 0 0,2 1-576 0,2 0-112 15,3 1-32-15,2-2 0 0,2 0-192 0,4 0-32 0,3 1-128 0,5 0 192 16,6 2-192-16,3-3 144 0,5 0-144 0,-2 1 128 15,1 0 0-15,2 1 0 0,3-4 0 0,8 4 0 16,7 0 80-16,-1 1 16 0,-3 3 0 0,4-2 0 16,2-4-96-16,6 4-128 0,5 1 176 0,0 0-176 15,-6-3 128-15,2 1-128 0,3 1 0 0,1 1 0 16,4 4 0-16,-2-6 0 0,-7-1 128 0,5 4-128 16,4 4 144-16,-1 0-16 0,-3-2-128 0,-1 1 192 15,0-3-192-15,3 2-128 0,6 5 128 0,-3-6-208 16,-3 0 208-16,0-2 0 0,1 1 0 0,1 2 160 15,-1-2-160-15,-4-1 128 0,-6-1-128 0,4 0 128 16,2 2-128-16,-4-1 0 0,-2-1 144 0,-5-4-144 16,-6 0 0-16,1 1 144 0,0 2-144 0,-2-2 0 0,-2-2 144 15,-7 0-144-15,-5-1 0 0,-1 1 144 0,-3 0-144 16,0 1 0-16,1 1 0 0,-2 0 0 0,-2 2 144 0,-3-2-144 16,-3-1 160-16,-5-1-160 0,-2-2 0 0,-4 2 0 15,-1 1 0-15,-1 0 0 0,-3-1 0 0,0 1 0 16,-1-3 0-16,-1 3 0 0,-1 3 0 0,-2-3 0 15,-5-3 0-15,2 3 0 0,-2 3 0 0,-3-2 128 16,-3-1-128-16,-2 1 0 0,-2-1 0 0,-3 3 128 16,-3-2-128-16,-1 0 0 0,-10-1 176 0,9 2-176 15,-9-2 192-15,0 0-192 0,0 0 192 0,0 0-192 16,0 0 192-16,0 0-192 0,0 0 0 0,-6 11 0 16,-2-6 0-16,-3 0 0 0,-3 2 0 0,-5-4 160 15,-4 0-160-15,-2 0 128 0,-7-2-128 0,-4 0 0 0,-2 0 144 0,-1 1-144 16,-6 0 0-16,1-2 144 0,-6-2-144 0,1 2 0 15,-1 0 128-15,-7 0-128 0,-9-3 0 0,-5 1 0 16,-7-1 128-16,-1 2-128 0,0 1 0 0,-2-3 0 16,-5-1 128-16,-9 1-128 0,-5 3 0 0,1 0 0 15,1 0 0-15,-9-2 0 0,-7-2 0 0,-3 3 0 16,6 1 0-16,-1 0 0 0,-1-1 0 0,0 1 0 16,-2 1 192-16,5 2-192 0,2-1 192 0,-2 0-192 15,-5-4 192-15,3 4-192 0,7 3 192 0,-6-2-192 16,-4-1 128-16,1-1-128 0,5 0 0 0,1 3 0 15,0-1 0-15,0 0 0 0,1 0 128 0,9 0-128 16,9-3 0-16,0 1 0 0,0-1 0 0,3 2 0 16,1 1 128-16,6-3-128 0,8-1 0 0,3-2 0 15,6 1 0-15,-1-1 0 0,-3-1 0 0,6-1 0 0,3 0 0 0,4 2 0 16,10 0 0-16,1-1 0 0,5 1 0 16,4 1 0-16,5 0 0 0,7 1 0 0,0-4 0 0,6 0 0 15,4 2 0-15,2 2 0 0,9 1 0 0,0 0 0 16,0 0 0-16,0 0 0 0,4-7 0 0,5-1 0 15,5 2 0-15,6 1 0 0,5-2 0 0,8 3 0 16,6 1-160-16,14 1 160 0,8-5 0 0,6 2 0 16,6 1-144-16,6-3 144 0,2-2 0 0,10 6 0 15,11-2 0-15,5-2 0 0,-2 1 0 0,7-2 0 16,4 3 0-16,3 1 0 0,3 2 0 0,2 1 0 16,3-1 0-16,1-2 0 0,-1-1 0 0,4 3 0 15,1 3 0-15,2-3 0 0,1-2 0 0,3-3 0 16,3 5 0-16,-3 1 0 0,-5 1 0 0,1 0 0 0,2-2 0 0,-6 4 0 15,-2 0 0-15,-3 1 0 0,0 2 0 16,-4-4 0-16,-6-2 128 0,-5 1-128 0,-7-2 0 0,-5 4 0 16,1-1 0-16,-10-1 128 0,-9-1-128 0,-10-4 0 15,-11 3 0-15,-5 1 0 0,-7 0 128 0,-6 1-128 16,-8 1 0-16,-3 0 0 0,-8-1 128 0,-5 0-128 16,-5-1 0-16,-12 1 128 0,0 0-128 0,0 0 0 15,0 0 128-15,-10-2-128 0,-5-2 0 0,-10 2 0 16,-4 2 144-16,-5 0-144 0,-6-1 128 0,-5 1-128 15,-9 1 0-15,-8-1 0 0,-9 0 0 0,-7-1 0 16,-3-3 0-16,-4 3 0 0,-2 5 0 0,-6-5 0 16,-9-4 0-16,-5 2 0 0,-1 3 0 0,-7 0 0 15,-8-1 0-15,-4 0 0 0,-1-1 0 0,-5 2 0 16,-5 3 0-16,0 1 0 0,2 2 0 0,-6-4 0 0,-5 0 0 16,3 3 0-16,4 5 0 0,-2-5 0 15,-7-4 0-15,3 4 0 0,7 3 0 0,1-2 0 0,-2 2 0 0,7-3 0 16,5 2 0-16,1 1 0 0,0 0 0 15,10 3 0-15,10 2 128 0,2-4-128 0,-1 0 0 0,11-3 0 16,9-1 0-16,12 4 0 0,12-5 0 0,10 1 0 16,8 3 0-16,14-3 0 0,8-4 0 0,10 0 0 15,12-1 0-15,0 0 0 0,12 2 0 0,10-2 0 16,7-2 0-16,13 0-176 0,11-2 176 0,14-1 0 16,10 2 0-16,6-2 0 0,3-2 0 0,6-2-128 15,3 4 128-15,9-3 0 0,8 1 0 0,0 0 0 16,1-4 0-16,7 6-128 0,9 0 128 0,1-1 0 15,-3-1 0-15,6 1 0 0,5 3 0 0,-4 3 0 0,-4 1 0 16,5-2-128-16,0 0 128 0,-2-2 0 0,-3 2 0 16,1 0 0-16,2-1 0 0,-7 1 0 0,-7-5 0 0,0 4 0 15,0 5 0-15,-7 1 0 0,-7-8 0 0,-5 3 0 16,-5 2 0-16,-5 4 0 0,-2-1 0 0,-12 0 0 16,-8-7 0-16,-11 2 128 0,-10 1-128 0,-9 0 0 15,-8 0 0-15,-7-1 0 0,-7-2 0 0,-16 3 128 16,0 0-128-16,0 0 0 0,-11 3 0 0,-8-2 0 15,-10 1 0-15,-10 1 128 0,-12 0-128 0,-13-5 128 16,-13-2-128-16,-8 2 0 0,-3 2 0 0,-14 0 0 16,-6-3 0-16,-8-3 0 0,-7 1 0 0,-5 2 0 15,-6 3 0-15,-3-1 0 0,-4 1 0 0,-7-1 0 16,-4 0 0-16,1 3 0 0,2 1 0 0,-4-2 0 16,-7-5 0-16,4 3 144 0,7 2-144 0,0 0 0 0,-1-1 176 15,6 0-176-15,2 0 160 0,6 2-160 16,4 1 128-16,8 1-128 0,8 0 0 0,4-1 0 0,0-2 0 15,16 0 128-15,9 3-128 0,11-1 0 0,9-1 0 0,11 2 0 16,11-2 128-16,13-2-128 0,11-2 0 0,9-3 0 16,12 5 0-16,9-5 0 0,12 1-128 0,10-1 128 15,10-5-192-15,12 2 192 0,12-1-176 0,17 4 176 16,14 1-160-16,7-3 160 0,4-2 0 0,11-1-144 16,11 6 144-16,2-5 0 0,-2 0 0 0,10 3-128 15,7-2 128-15,3 3 0 0,-6-3 0 0,6 3 0 16,4 1 0-16,-2 0-128 0,0 2 128 0,-1-2 0 15,-1 2 0-15,1 2 0 0,1 0 0 0,-7 1 0 16,-8 0 0-16,-3 0 0 0,-1-1 0 0,-8 3 0 16,-7-3 0-16,-11 1 0 0,-7 0 0 0,-6 2 0 15,-4-2 0-15,-11 2 0 0,-10-1 0 0,-10 1 0 0,-11 1 0 16,-10-3 128-16,-11-1-128 0,-8 1 0 0,-8 1 128 16,-10-2-128-16,0 0 0 0,-15 2 128 0,-10 1-128 0,-14 0 0 15,-13 4 0-15,-14-3 144 0,-13-4-144 0,-8 1 0 16,-7 3 0-16,-16 0 0 0,-14-4 0 0,-8 3 0 15,-5 1 0-15,-10-1 0 0,-12 2 0 0,-5-1 0 16,-2-1 0-16,2 1 0 0,2-1 0 0,-2 1 0 16,-6-3 0-16,11 1 0 0,7 3 128 0,5-2-128 15,5-2 192-15,9 3-32 0,13 5 0 0,2-4 0 16,1-5-160-16,13 3 0 0,11 2 0 0,11 1 128 16,11-2-128-16,6-3 0 0,7 2 0 0,10-1 0 15,7-2 0-15,12-2 0 0,6-2 0 0,11 1 0 0,12 3 0 16,0 0 0-16,12 3 0 0,11-2 0 15,7-1 0-15,10 0-272 0,8 0 64 0,13-1 16 0,6-2 192 0,21 1-144 16,16 2 144-16,6 0-128 0,2-4 128 16,12 3 0-16,12-1 0 0,5 0-128 0,2-2 128 0,5 3 0 15,7 0 0-15,0-2 0 0,-1-2 0 0,0 1 0 16,0 0 0-16,1 4 0 0,3 0 0 0,-5 0 0 16,-6-1 0-16,-1 2 0 0,2 6 0 0,-8-5 0 15,-8-3 0-15,-4 6 0 0,2 3 0 0,-7-1 0 16,-9-3 0-16,-3 0 0 0,-3 1 0 0,-7 3 0 15,-5-2 0-15,-10-2 0 0,-10-4 0 0,-7 1 128 16,-8 5-128-16,-8-1 0 0,-8-2 0 0,-10 1 144 16,-7-2-144-16,-7 2 0 0,-7-1 144 0,-14-3-144 15,0 0 0-15,-12 0 144 0,-4 0-16 0,-8 0-128 0,-8 2 192 16,-8-2-64-16,-5 0-128 0,-6 0 0 0,-9 0 0 0,-11-2 0 16,-12-6 0-16,-3 2 0 0,-4 1 0 0,-5 0 0 15,-4 3-128-15,-7-2 128 0,-8-1-160 0,-3-1 160 16,-1 2-256-16,-6 0 64 0,-8-2 0 0,3-3 0 15,3-178 192-15,-3 360-144 0,-7-182 144 16,1 4-128-16,3-1 128 0,-2 1 0 0,-4 0 0 0,2 0 0 16,3 3 0-16,-6 1 0 0,-5-1 0 0,3 0 0 15,2 4 0-15,1 0 0 0,-1-1 0 0,1 1 0 16,2-2 0-16,1 2 0 0,0-1 0 0,3 2 0 16,4-1 0-16,-1 1 0 0,7-3 0 0,9 3 0 15,13 4 0-15,4-3 0 0,6-5 0 0,11-1 0 16,12 4 0-16,14-2 0 0,11 0 0 0,11-2 0 0,11-1 0 15,10-1 0-15,10 4 0 0,7-7 0 0,11 1 0 0,15-3 0 16,9 0 0-16,18-1 0 16,12 3-192-16,10-4 64 0,5 1 0 0,15 1 0 0,15 3 128 0,4-2 0 15,1 5-144-15,9-1 144 0,10 2 0 0,-2 2 0 16,-3 0 0-16,7 4 0 0,7 3-160 0,-4-1 160 16,-4-5 0-16,3 6-144 0,3 5-144 0,-1-2-32 15,-2-2 0-15,1 1 0 16,2 2-160-16,3 3-32 0,4-2-16 0,-4-1 0 15,-6-4-2240-15,3 4-448 0</inkml:trace>
  <inkml:trace contextRef="#ctx0" brushRef="#br1" timeOffset="-196093.56">18992 3425 8287 0,'0'0'368'0,"0"0"80"16,0 0-448-16,6-4 0 0,-6 4 0 0,5-8 0 0,-2 2 2016 0,-3 6 320 16,0 0 64-16,0 0 16 0,-3-5-864 0,0-1-160 15,-1 2-48-15,-5 1 0 0,0 3-512 0,-4 0-96 16,-3 0-32-16,-2 2 0 0,-2-2-16 0,-2 2-16 15,-5 3 0-15,2 0 0 0,-1-3 96 0,1 3 32 16,1 2 0-16,1 0 0 0,1 3-208 0,2-1-32 16,1 3-16-16,2 0 0 0,3 1-352 0,3 1-64 15,1-3 0-15,5 0-128 0,-2 2 128 0,5 0-128 16,2-2 0-16,5 2 0 0,4 1 192 0,3-3-192 16,1 3 192-16,5 0-192 0,2 0 320 0,2-1-32 0,0 2-16 15,0 2 0-15,1 2-16 0,-1 0-16 16,-2-1 0-16,-1 1 0 0,-2-1 48 0,-2 2 16 15,-2-2 0-15,-4 1 0 0,-3 0 48 0,-1 1 16 16,-2 1 0-16,-6-4 0 0,-2 1 96 0,-4 0 32 0,-2 0 0 0,-7 0 0 16,-4-1 48-16,-2 1 16 0,-4 0 0 0,-1-3 0 15,-2-1-32-15,0-2 0 0,-2 0 0 0,-2-3 0 16,-2 0-144-16,1-4-16 0,-1 0-16 0,0-1 0 16,1-3-160-16,3-2-16 0,3-5-16 0,2-1 0 15,2 2-160-15,3-2 0 0,3 0 144 0,4-2-144 16,2 2-160-16,2 0-96 0,6-3-32 0,2 4 0 15,3-6-2752-15,5 5-544 16</inkml:trace>
  <inkml:trace contextRef="#ctx0" brushRef="#br1" timeOffset="-194701.76">30302 3684 13759 0,'0'0'608'0,"0"0"128"0,0 0-592 0,0 0-144 0,0 0 0 0,0 0 0 16,0 0 576-16,0 0 64 0,-5-9 32 0,5 9 0 0,-6-3 272 15,-2-3 48-15,2 0 16 0,-2 2 0 0,-1 3-112 0,-1 0-32 16,-1-1 0-16,-2 4 0 0,-1-1-288 0,-1 3-64 16,-2 3-16-16,-3 2 0 0,-4 5-16 0,-2 4 0 15,-2 1 0-15,-2 4 0 0,-3 1-96 0,0-1-32 16,0-1 0-16,5 1 0 0,0-1 80 0,5-1 16 16,4-3 0-16,6-2 0 0,6-3-144 0,7 1-32 15,6 0 0-15,5-2 0 0,3-3-80 0,5 2-32 16,6-6 0-16,4 5 0 0,3-1 16 0,1 1 0 15,1-3 0-15,0 4 0 0,-1-2-176 0,-1 2 128 16,-1-3-128-16,-1 3 128 0,-3-2 16 0,-3 2 0 16,-5 2 0-16,-2-3 0 0,-5 3 48 0,-3 0 0 0,-5-3 0 0,-4 3 0 15,-4 2 96-15,-5 0 32 0,-3-1 0 0,-5 3 0 16,-5 2 176-16,-3-2 32 0,0-3 16 0,-3 2 0 16,0-2-224-16,-2-4-64 0,2 0 0 0,2 0 0 15,-1-3-128-15,2-5-128 0,0-2 192 0,4-2-192 16,1-5 0-16,4-2 0 0,5 0-240 0,2-2 80 31,1-4-2256-31,4-2-448 0,4-4-80 0</inkml:trace>
  <inkml:trace contextRef="#ctx0" brushRef="#br1" timeOffset="-194137.23">30760 3014 18303 0,'0'0'816'0,"-9"-1"160"0,1-1-784 0,8 2-192 16,0 0 0-16,0 0 0 0,-3-8 832 0,3 8 112 15,2-9 16-15,3 1 16 0,3-3-192 0,2 1-32 0,3 2-16 0,2-2 0 16,5 2-224-16,1-2-64 0,3 3 0 0,-1 3 0 16,-2 1-144-16,-3 1-48 0,0 2 0 0,-3 5 0 15,-3-1-256-15,-2 2 0 0,-10-6 0 0,7 13 0 16,-3 1 0-16,-4 2 128 0,-2 3-128 0,-5 0 0 15,-3-1 384-15,-3 0-48 0,-1 0 0 0,-2-2 0 16,-2-3 48-16,2 0 0 0,2-2 0 0,2-2 0 16,3 2-32-16,4-3 0 0,5-8 0 0,0 11 0 15,4 1-224-15,2-2-128 0,3 2 128 0,7-4-128 16,1 4 128-16,1 1-128 0,1-2 128 0,0 2-128 16,0-1 144-16,0-1-144 0,0 0 192 0,-5 2-192 15,-3-2 144-15,-4 3-144 0,-2 1 0 0,-2 1 144 16,-3-5-144-16,-4 2 128 0,-4 1-128 0,0-3 128 15,-4-2 144-15,-3 4 32 0,0-4 0 0,-2 1 0 0,1-4 32 0,-1 2 16 16,-1-3 0-16,2-4 0 0,2 2-208 0,1-3-144 16,0-1 192-16,3-2-192 15,1 2-1344-15,9 1-384 0,-9-5-80 0,4-2-16 0</inkml:trace>
  <inkml:trace contextRef="#ctx0" brushRef="#br1" timeOffset="-193879.74">30952 3764 13823 0,'0'0'1216'0,"0"0"-960"0,0 0-256 0,0 0 0 16,-4 10 1008-16,4-10 144 0,0 0 48 0,0 0 0 15,0 0 560-15,13 4 112 0,-2-2 32 0,6-2 0 16,1-6-384-16,1 0-80 0,3 0-16 0,3 1 0 16,1-4-512-16,0 2-96 0,2-1-32 0,-3 2 0 15,1 4-400-15,-1-1-96 0,-2 1-16 0,-2-1 0 16,0 2-272-16,-5 2 0 0,0 3 0 0,-6 0 0 31,-10-4-1792-31,0 0-400 0,1 14-96 0,-5-3-10480 0</inkml:trace>
  <inkml:trace contextRef="#ctx0" brushRef="#br1" timeOffset="-193693.11">31026 3977 18831 0,'-18'6'832'0,"9"-1"176"0,9-5-816 0,0 0-192 0,0 0 0 0,0 0 0 0,0 0 1520 0,0 0 256 15,11 8 48-15,3-3 16 0,2-4-272 0,1-1-48 16,4-1-16-16,3-3 0 0,1-1-528 0,6-5-96 16,4-2-32-16,2 1 0 0,1-2-320 0,4 4-64 15,2-4-16-15,-5 7 0 0,-2 0-448 0,-4-1 0 16,-3 1-128-16,-2-3 128 15,-5 3-2848-15,0-3-464 0</inkml:trace>
  <inkml:trace contextRef="#ctx0" brushRef="#br1" timeOffset="-193440.15">32044 3210 21183 0,'0'0'1888'0,"-3"-8"-1504"0,3 8-384 0,0 0 0 15,0 0 704-15,0 0 80 0,0 0 16 0,-2 8 0 16,-3 4 368-16,0 0 80 0,-1 5 16 0,1 6 0 16,0 2 80-16,3 9 32 0,-3 2 0 0,1 3 0 15,-1 8-528-15,1 3-96 0,-2 0-32 0,-1 3 0 16,2 3-144-16,-2 1-48 0,0-5 0 0,1-4 0 15,1 0-320-15,1-7-64 0,3-1-16 0,1-5 0 0,2-3-128 16,2-3 160-16,0-3-160 0,0-1 160 16,-1-3-976-16,1-4-192 0,-1-6-32 0</inkml:trace>
  <inkml:trace contextRef="#ctx0" brushRef="#br1" timeOffset="-191688.35">18089 5302 20847 0,'0'0'912'0,"0"0"208"0,0 0-896 16,0 0-224-16,0 0 0 0,0 0 0 0,0 0 512 0,13-1 64 15,-1-3 16-15,0 2 0 0,2-2 112 0,5 1 32 0,3-1 0 0,5 2 0 16,2-2-160-16,6-1-48 0,5 0 0 0,2 1 0 15,0-2-256-15,3-1-48 0,3 2-16 0,0 3 0 16,0-1-64-16,5-1-16 0,5 3 0 0,1-1 0 16,4-2 0-16,0 1-128 0,-2-4 192 0,3 0-64 15,-1 1 48-15,5-3 0 0,3 3 0 0,3 1 0 16,1-4 64-16,0 1 16 0,0-2 0 0,0 2 0 16,1-2-64-16,3 4-16 0,3-3 0 0,1 3 0 15,-2-3-48-15,2 1-128 0,-2 0 192 0,4 1-64 16,3 2-128-16,-1-4 0 0,-1 4 144 0,-2 0-144 15,0-4 0-15,1 2 144 0,7 1-144 0,-6 0 0 16,2 2 128-16,-3 3-128 0,-1-2 0 0,2 0 0 16,1-2 0-16,0 3 0 0,0 2 0 0,-1 0 0 0,-1 0 0 15,3 1 0-15,1 0 128 0,0 3-128 0,-4-1 0 16,2-1 128-16,-2 0-128 0,4 0 0 0,2 1 144 0,0 0-144 16,-5 5 0-16,0-4 144 0,0 0-144 0,3 2 0 15,3-1 0-15,-1 1 0 0,-4 1 0 0,1-1 0 16,-2 1 0-16,6 0 0 0,2-2 0 0,-1 2 0 15,-2-2 0-15,1-1 0 0,-1 1 0 0,5 2 0 16,3 0 128-16,-4-4-128 0,-6 0 0 0,3 2 0 16,3-1 0-16,2-2 128 0,-2 2-128 0,-2 0 0 15,-4 0 0-15,4-2 0 0,2 1 0 0,-1 2 0 16,-3-1 128-16,-3 1-128 0,-1-3 0 0,0 0 0 16,6 2 144-16,-1-2-144 0,-6-1 144 0,-1 3-144 0,-1-3 192 15,3 2-192-15,3-2 240 0,0 1-64 0,-2 0-16 0,-2-1 0 16,1-1-160-16,-1 2 0 0,4 0 0 15,2 1 128-15,-7-1-128 0,-1-2 192 0,-3-2-192 0,3 2 192 16,1 2-192-16,2-1 192 0,-1 1-192 0,-2-2 192 16,-4-2-192-16,4 1 192 0,-1 1-192 15,2 0 192-15,1-2-192 0,-1 0 128 0,-4 0-128 0,-3-1 128 16,4 1-128-16,0 1 0 0,3-2 0 0,-2 0 128 16,-7-2-128-16,-1 3 160 0,4-1-160 0,0 1 160 15,1 0-160-15,-2 1 0 0,-3-1 0 0,-3 0 0 16,-2-1 0-16,0 1 0 0,1 1 0 0,2 0 0 15,0 1 0-15,-2-2 208 0,-3 0-48 0,-2 1-16 16,-1-2-144-16,1 2 0 0,1 0 0 0,1-2-176 16,1 0 176-16,-2 1 0 0,-1-2 0 0,0 2 128 15,-3-1-128-15,2-1 128 0,0 2-128 0,2-1 128 0,1 1-128 16,-1 0 0-16,-2-1 0 0,-2 0 0 0,0-2 160 16,-1 2-32-16,2 1-128 0,0 1 192 0,4-3-64 0,-2-1 0 15,-4 1-128-15,-1 0 192 0,-1 0-48 16,0-2-16-16,-1-1 0 0,6 2 0 0,1-4 0 0,2 3-128 15,-3 4 192-15,-3-6-64 0,-4 3-128 0,2 1 160 16,-1-1-160-16,2 0 160 0,1 0-160 0,-2 1 128 16,-1 0-128-16,-1-1 128 0,-4 0-128 0,-23 4 160 15,4-3-160-15,5-2 160 0,2-1-160 0,1 3 192 16,-1-2-192-16,1 1 192 0,0 0-192 0,35-5 128 16,-18 1-128-16,-7-1 128 0,-5 2-128 0,-22 4 0 15,2-1 0-15,1 1 128 0,-1 1-128 0,0 0 0 0,0-1 0 0,-2-1 0 16,0 1 128-16,17 0-128 0,-10 1 128 0,-9-1-128 15,-6 1 0-15,-3 1 0 0,-2-1 128 0,-3 2-128 16,-10 1 0-16,0 0-272 0,0 0 64 0,0 0 16 31,0 0-2176-31,0 0-416 0,0 0-96 0</inkml:trace>
  <inkml:trace contextRef="#ctx0" brushRef="#br1" timeOffset="-186333.08">18116 2868 20271 0,'-2'-24'1792'0,"3"11"-1424"0,4 2-368 16,-4 1 0-1,3-3-352-15,0 0-144 0,0 4-16 0,1-1-16 0,-5 10 928 0,0 0 192 0,3-9 48 0,-3 9 0 16,0 0-240-16,0 0-32 0,0 0-16 0,0 0 0 15,0 0-352-15,6 13 0 0,-4 5 0 0,-1 1 128 16,-2 4 48-16,0 0 16 0,-2 6 0 0,2 3 0 16,-2 3 176-16,1 5 32 0,-2 0 16 0,0 2 0 15,-1 7 96-15,-1-2 32 0,-2 0 0 0,-1 1 0 16,-1 2-112-16,1 2-32 0,-2 4 0 0,-3-1 0 16,-4 0-128-16,2-1-16 0,0 0-16 0,0 0 0 15,1 2-16-15,-1 1 0 0,1 0 0 0,0 3 0 16,-2-3-48-16,-1 0-16 0,-1-1 0 0,3 4 0 15,-1 2 96-15,0 2 0 0,-3-6 16 0,1 2 0 16,0-1-16-16,0 0-16 0,-1 1 0 0,1 2 0 0,0-2-16 16,0-1 0-16,-2 1 0 0,4-3 0 0,1 2-80 0,2 1-16 15,0-1 0-15,2-4 0 0,0-2-128 16,2 0 160-16,1-1-160 0,0 0 160 0,0 0 16 0,2 0 0 16,-1-2 0-16,0 0 0 0,1 0 16 0,0 1 0 15,1-2 0-15,1 0 0 0,-1-1-48 0,2 3 0 16,-1-4 0-16,1 2 0 0,-1 2-144 0,0 0 192 15,-2 0-192-15,2-3 192 0,2-2-192 0,-1 1 0 16,-1-2 144-16,1 0-144 0,-1-3 160 0,2 1-32 16,-2 2-128-16,1-7 192 0,1-1 16 0,0 0 0 15,-1 0 0-15,2-1 0 0,-1 0 16 0,1-3 0 16,-1-2 0-16,-1-3 0 0,3 2-224 0,-2-1 128 16,1-3-128-16,-2 0 0 0,-1-3 128 0,0 1-128 15,0-1 0-15,0 0 0 0,0-1 128 0,-1-1-128 16,0 0 0-16,1-1 144 0,-3-2-144 0,3 1 0 0,0 1 144 0,-1-1-144 15,0-3 144-15,0-1-144 0,1-1 192 0,0 1-192 16,-1 0 144-16,1 1-144 0,1-1 0 0,-1 0 144 16,-3-1-144-16,1 1 0 0,-1 1 0 0,-1-1 128 15,2 3-128-15,-1-1 0 0,0 1 0 0,2 0 0 16,0-5 0-16,1-2 0 0,-2 2 0 0,3 0 0 16,1-3 0-16,0 1 0 0,3-11 0 15,-1 13 128-15,-2-3-128 0,2 2 0 0,-2-4 0 0,2 3 0 16,1-11 0-16,0 14 0 0,-1-4 0 0,1 1 0 15,0-11 0-15,1 13 0 0,-1-3 0 0,1 3 0 16,-1-13 0-16,4 14 128 0,-4-14-128 0,5 14 0 16,0 1 0-16,-1-1 0 0,6-1 0 0,0-4 0 15,-2 0 0-15,2-3 0 0,2 3 0 0,0-3 0 16,1 0 0-16,4 2 0 0,-2-3 0 0,1 2 0 0,1 0 0 0,2-3 0 16,0 1 0-16,0 0 0 0,2-2 0 15,0-1 0-15,2-2 0 0,1 0 0 0,4 0 0 0,0 0 0 16,1 0 0-16,3-1 0 0,1 1 0 0,4 0 0 15,2-1 0-15,3-1 0 0,4 1 0 0,0-1 0 16,-2-1 0-16,3 1 0 0,3 0 0 0,1 1 0 16,0 0 0-16,5-1 0 0,1 1 0 0,10-1 128 15,2-3-128-15,1 1 0 0,0-1 0 0,3 1 0 16,4-3 128-16,5 2-128 0,7 2 0 0,0-5 0 16,-4 2 0-16,2-1 0 0,4-5 0 0,6 0 128 15,5 3-128-15,-1-2 0 0,-2 2 0 0,7-1 128 16,3 2-128-16,1-3 0 0,-2-1 0 0,3 3 0 0,4 3 128 15,1-3-128-15,-2 3 0 0,2-3 0 0,-1 1 144 16,2-1-144-16,4 3 0 0,-3 1 0 0,2-4 0 0,2 4 0 16,5 1 0-16,-1 0 0 15,-2-2 0-15,5 2 0 0,2 0 0 0,-3-2 0 0,-3 1 0 0,3 4 0 16,4-1 0-16,-2 1 0 0,-9-4 0 0,4 2 0 16,8 6 0-16,-6-3 0 0,-5-3 0 0,4 6 0 15,2 1 0-15,-2-2 0 0,-4-2 0 0,1 2 0 16,3 1 0-16,-3 1 0 0,-3 0 0 0,0 0 0 15,4 1 0-15,-2 1 0 0,-4-1 0 0,5-2 0 16,4 3 0-16,-1-2 0 0,-1-1 0 0,3 0 0 16,-1 4 0-16,4-2 0 0,-1-3 0 0,3 1 0 15,5-1 0-15,-2 0 0 0,-2 0 0 0,4 1 0 16,5 1 0-16,-2-2 0 0,-2-2 0 0,1 1 0 0,0 3 0 0,-2-3 0 16,-2-2 0-16,3 2 0 0,2 6 0 0,-5-2 0 15,-3-3 0-15,2 2 0 0,2 1 0 0,-3 3 0 16,-3-4 0-16,1-2 0 0,4 3 0 0,-3 3 0 15,-3-3 0-15,2 2 0 0,4 0 0 0,-2 1 0 16,-8 3 0-16,2-3 0 0,3-1 0 0,-4 0 0 16,0 6 0-16,-1-6 0 0,1 2 0 0,-1-1 0 15,-4 2 0-15,3-1 0 0,-2 3 0 0,-1 1 0 16,-5-5 0-16,4 2 0 0,-3-2 0 0,1-1 128 16,-2 1-128-16,-1-2 0 0,-3 3 0 0,3-3 0 15,2 1 0-15,-53-2 128 0,7-1-128 16,8 2 128-16,5 3-128 0,4-3 128 0,2 2 0 0,13-2 0 15,17 2 0-15,-10 1 0 0,-13-3 0 0,117 11-128 0</inkml:trace>
  <inkml:trace contextRef="#ctx0" brushRef="#br2" timeOffset="-181934.26">17857 6394 5519 0,'0'0'496'0,"0"0"-496"0,0 0 0 0,-5 0 0 15,5 0 1296-15,-8 0 176 0,2 0 16 0,6 0 16 16,0 0-240-16,0 0-48 0,-4 4-16 0,4-4 0 15,0 0-304-15,0 0-64 0,0 0-16 16,0 0 0-16,0 0-144 0,0 0-32 0,0 0 0 0,0 0 0 16,0 0 208-16,0 0 48 0,0 0 0 0,2-6 0 15,5-2 0-15,-1-3 16 0,0-1 0 0,3-1 0 16,0-3-224-16,1-2-48 0,-1-1-16 0,0 0 0 0,0-1-272 0,0 1-48 16,-3-2-16-16,2 1 0 0,-2 2-144 0,3 2-16 15,-2 0-128-15,-1 5 192 0,-1-2-192 0,0 4 0 16,-1 0 0-16,-4 9 0 0,0 0 0 0,0 0 0 15,0 0 0-15,3 13 0 0,-1 0 0 0,1 3 0 16,-1 3 0-16,-1 5 0 0,-1-1 0 0,0 7 0 16,0-1 0-16,-1 3 0 0,0 2 0 0,-2 3 0 15,1 1 0-15,-2 0 0 0,0-1 0 0,2 0 128 16,-5-3-128-16,2-2 0 0,-1-2 144 0,1-7-144 16,-2-1 128-16,2-4-128 0,1-3 384 0,2-2 0 15,-1-7 0-15,2 2 0 0,1-8 64 0,0 0 16 16,0 0 0-16,0 0 0 0,1-13 128 0,2-5 32 15,1 0 0-15,0-5 0 0,-1-3-304 0,2 2-48 16,2-4-16-16,-1 0 0 0,2-4-128 0,1-1-128 16,0 0 144-16,1 1-144 0,2 3 208 0,1-2-48 0,0 6-16 0,1-3 0 15,0 6 0-15,1 2 0 0,0 0 0 0,2 2 0 16,-1 1-144-16,2 1 0 16,0 1 0-16,0 1 128 0,0 3-128 0,-2 1 0 15,-2 4 0-15,0 1 0 0,-4 1 0 0,-10 4 0 0,0 0 0 0,12 2 0 31,-12-2-1088-31,0 0-192 0,7 9-32 0,-7-9-9360 0,0 0-1872 0</inkml:trace>
  <inkml:trace contextRef="#ctx0" brushRef="#br2" timeOffset="-181461.63">18464 5615 6447 0,'0'0'576'0,"0"0"-576"16,-6-8 0-16,2 3 0 0,0-2 2928 0,4 7 464 15,-3-9 112-15,1-1 16 0,2 2-1664 0,3-2-320 16,1 2-64-16,2 2 0 0,2-2-464 0,2 3-96 16,4-4-16-16,0 3 0 0,2 1-256 0,2-2-48 15,-1 4-16-15,-1 0 0 0,-1 2-208 0,-1 3-48 16,-1 2-16-16,-3 5 0 0,-1 0-304 0,-3 5 160 16,-2 1-160-16,-2 3 128 0,-4 0-128 0,0 0 192 15,-3-1-192-15,-2 2 192 0,0 0 64 0,-3 1 0 16,2-4 16-16,-2-1 0 0,3 2 176 0,2-4 16 0,1-3 16 0,3 0 0 15,1-10-208-15,3 8-32 0,-3-8-16 16,7 10 0-16,4-4-80 0,0 0-16 0,2 2 0 16,1-3 0-16,2 4-128 0,1-1 160 0,-1 2-160 0,0-3 160 15,-3 5-160-15,1-3 0 0,-5 2 144 0,-1-1-144 16,-3 4 176-16,-2 0-48 0,-3 2 0 0,-3-2 0 16,-2-3 160-16,-3 2 32 0,-1-1 0 0,-3-1 0 15,-1 1 16-15,-2 0 16 0,-3-1 0 0,0 1 0 0,-1-7-176 16,0 1-48-16,1 2 0 0,0-5 0 0,1-3-320 0,3-2-64 15,2-1 0-15,5 0-11168 16,7 3-2224-16</inkml:trace>
  <inkml:trace contextRef="#ctx0" brushRef="#br2" timeOffset="-180922.88">18588 6371 9215 0,'0'0'816'0,"0"0"-656"16,0 0-160-16,0 0 0 0,0 0 2928 0,0 0 544 15,12-4 112-15,2-2 32 0,2 0-1760 0,1-3-336 16,1-1-80-16,3-2-16 0,0 5-512 0,3-4-96 15,3 4-32-15,0-3 0 0,-2 1-416 0,2-1-96 16,-2 4-16-16,2 1 0 0,-3-2-256 0,-4 2 0 16,-4 2 128-16,-5 1-128 15,-11 2-1344-15,0 0-320 0,0 0-64 0,0 0-10400 0</inkml:trace>
  <inkml:trace contextRef="#ctx0" brushRef="#br2" timeOffset="-180722.53">18638 6482 14735 0,'-7'6'1312'0,"7"-6"-1056"15,-5 9-256-15,5-9 0 0,-4 9 2432 0,4-9 448 0,0 0 64 0,4 10 32 16,-4-10-1088-16,10 8-224 0,0-3-32 0,3-3-16 16,2-2-528-16,0-1-96 0,6-3-32 15,2-1 0-15,3 0-352 0,2 3-80 0,-1-3-16 0,1-2 0 16,1 1-352-16,-5-3-160 0,-1 1 128 0,-3 3-128 16,-4-1-1904-1,-2 1-464-15,-2 1-80 0,0-2-32 0</inkml:trace>
  <inkml:trace contextRef="#ctx0" brushRef="#br2" timeOffset="-180055.87">19660 5712 18431 0,'0'0'1632'0,"-11"2"-1312"0,-2 1-320 0,2-1 0 16,1 3 640-16,1-1 48 0,-1 2 16 0,1 5 0 15,-1-2 192-15,-1 3 32 0,4 3 16 0,0-2 0 16,1-3-352-16,2 3-64 0,2 1-16 0,2-3 0 16,1 2-176-16,3 4-32 0,1-2-16 0,3 4 0 15,0 0 32-15,5 3 0 0,-1-1 0 0,-1-5 0 16,2 1-320-16,1 2 160 0,1 2-160 0,3 2 128 0,-2-2 16 0,2 1 0 15,-1 1 0-15,0 1 0 0,0-2 320 0,1 2 64 16,-6 1 16-16,1-1 0 0,-3 0-80 0,-1 2-16 16,-2-5 0-16,-2 2 0 0,-4 0 16 0,-1 0 0 15,-3 0 0-15,-2-1 0 0,-2-1 0 0,-2-1 0 16,-3 0 0-16,0-3 0 0,-2 0-112 0,1-1-32 16,-5 1 0-16,2-3 0 0,-2 0-64 0,-6 1-32 15,2-2 0-15,4-7 0 0,2-2-32 0,0-4 0 16,1-3 0-16,1 0 0 0,0-1-64 0,3-8-128 15,1-3 176-15,1-3-176 0,1-1 192 0,2-2-64 16,2-6 0-16,3-2-128 0,3-4 160 0,5-3-160 16,3-2 128-16,2 1-128 0,6 2 0 0,-2 9 0 15,3 1 0-15,3-3-176 0,3 2 176 0,5-2 0 16,2 2-144-16,1-2 144 0,1 1 0 0,2-1 0 16,-1 4 0-16,0-3 0 0,-5 3 0 0,-2 1 0 0,-4 3 0 0,-3-2 0 15,-5 3 0-15,-3 1 0 0,-3 1 0 0,-6 0 128 16,-4-3-128-16,-4 2 160 15,-3 3-160-15,-4 1 160 0,-6 0-160 0,-6 0 0 16,0 1-160-16,-3 4 160 16,-4-1-1168-16,-1 2-144 0,2 3-32 0,0 0-9536 0,2 3-1904 0</inkml:trace>
  <inkml:trace contextRef="#ctx0" brushRef="#br2" timeOffset="-179600.51">20619 6206 15663 0,'0'0'1392'0,"0"0"-1120"16,0 0-272-16,11-1 0 0,0-2 704 0,3 1 64 16,3-2 32-16,2 1 0 0,-1-2 416 0,1-1 96 15,7 1 16-15,2-2 0 0,2-3-464 0,6 1-96 16,3-2 0-16,2 1-16 0,1 2-336 0,-3-2-64 0,-2 2-16 0,-3 2 0 16,-3-2-208-16,-3 2-128 0,-3-3 160 0,-2 4-160 15,-4 2 0-15,-7 3 128 0,-2-1-128 0,-1 1 0 16,-9 0-400-16,0 0-128 0,0 0-32 0,0 0-7280 15,0 0-1456-15</inkml:trace>
  <inkml:trace contextRef="#ctx0" brushRef="#br2" timeOffset="-179360.15">20638 6353 19807 0,'-13'7'880'0,"13"-7"176"0,-9 10-848 0,4-4-208 15,5-6 0-15,0 0 0 0,0 0 976 0,0 0 160 16,0 0 16-16,14 4 16 0,2-3-272 0,1-1-48 15,6-1-16-15,4-1 0 0,3-1-224 0,3-1-48 16,4 2-16-16,-6-3 0 0,6-2-144 0,2 2-16 16,2-8-16-16,-1 2 0 0,-1 1-240 0,-6-3-128 15,0 6 128-15,-4-4-128 16,-4 1-576-16,-2 0-192 0,-4 4-48 0,-2-3-7744 16,-4 4-1552-16</inkml:trace>
  <inkml:trace contextRef="#ctx0" brushRef="#br2" timeOffset="-179096.69">20938 5856 15663 0,'0'0'688'0,"0"0"144"0,0 0-656 0,9-5-176 0,4-4 0 0,2 6 0 15,1 3 2128-15,3 0 400 0,3 0 80 0,5 0 16 16,-2-3-1344-16,4 3-256 0,2-1-48 0,-6 2-16 15,5 0-192-15,3 4-64 0,0 3 0 0,5 1 0 16,1 5-192-16,-1 3-64 0,-2 2 0 0,-2 1 0 16,-2 0-48-16,-4 3-16 0,-5 1 0 0,-2 2 0 15,-7 3-96-15,-2 3-32 0,-6-2 0 0,-6 1 0 0,-2-3 64 0,-7-3 16 16,-4 2 0-16,-11 8 0 0,-4 1 48 0,-4-5 0 16,-1-2 0-16,-2-6 0 0,2-4-192 0,1 0-16 15,0 0-16-15,1-1 0 16,1-3-1424-16,1-1-272 0,3-1-64 0</inkml:trace>
  <inkml:trace contextRef="#ctx0" brushRef="#br2" timeOffset="-178128.94">22545 6018 14559 0,'0'0'640'0,"0"0"144"0,0 0-624 0,0 0-160 0,0 0 0 0,-9 5 0 16,9-5 1200-16,-9 3 208 0,9-3 32 0,0 0 16 16,-9-3-112-16,9 3-32 0,0 0 0 0,0 0 0 15,0-10-336-15,3-2-64 0,0 3-16 0,2-2 0 16,3 2-448-16,0-2-112 0,1-3-16 0,-1 4 0 0,1-2-80 0,-2 7-32 16,-7 5 0-16,9-6 0 0,-9 6-48 0,0 0-16 15,10 5 0-15,-3 2 0 0,0 7-144 0,-1 3 0 16,-1 2 0-16,-1 5 0 0,-3 8 0 0,-2 5 0 15,-2 2 128-15,-2 4-128 0,-2-1 368 16,-2 2-16-16,-1 1 0 0,-2-4 0 0,-2-3 80 0,2-1 16 16,-5-3 0-16,3-4 0 0,3-10-16 0,-1-1 0 15,-1-4 0-15,3-1 0 0,5-5 80 0,5-9 0 16,0 0 16-16,0 0 0 0,0 0 96 0,8-6 16 16,-2-8 0-16,3-2 0 0,3-3-96 0,-1-2-16 15,-1-2 0-15,2-5 0 0,-1-5-272 0,2-3-48 16,1-1-16-16,1-2 0 0,1 1-192 0,2 0 144 15,0-4-144-15,1 2 128 0,0 2-128 0,2 4 0 16,1 6 0-16,0-1 0 0,2 5 0 0,-1 5 0 16,-1 5 0-16,-2 3 0 0,-2 6 0 0,-3 4 0 15,-2 2 0-15,-2 3 0 16,-1 5-320-16,-10-9-128 0,5 10-48 0,2 3 0 16,-3 2-2048-16,-2-1-400 0,-1-1-96 0</inkml:trace>
  <inkml:trace contextRef="#ctx0" brushRef="#br2" timeOffset="-177819.03">23276 6095 21247 0,'0'0'944'0,"0"0"192"0,0 0-912 0,0 0-224 15,0 0 0-15,0 0 0 0,0 0 1632 0,0 0 288 16,0 0 48-16,12 7 16 0,2-7-544 0,3-1-96 16,-1-5-32-16,3 1 0 0,3 0-512 0,2-4-96 15,2 0-32-15,4-1 0 0,4 3-224 0,-1-3-32 16,-3 2-16-16,0 2 0 0,-2-3-272 0,-5 6-128 0,-4 1 128 0,-4-1-128 31,-3-2-880-31,-12 5-256 0,0 0-48 0,0 0-9120 0,0 0-1808 0</inkml:trace>
  <inkml:trace contextRef="#ctx0" brushRef="#br2" timeOffset="-177647.9">23254 6342 18431 0,'0'0'816'0,"0"0"160"0,0 0-784 0,0 0-192 16,0 0 0-16,13 8 0 0,1-5 2816 0,1 1 528 15,0-1 112-15,3-3 0 0,0-1-1696 0,3-2-352 16,5-1-64-16,-1-2 0 0,4-3-528 0,3 3-112 0,3-3 0 0,-2 4-16 16,-3-4-496-16,-2 2-192 0,-4 2 128 0,-3-1-11456 15,-5 2-2304-15</inkml:trace>
  <inkml:trace contextRef="#ctx0" brushRef="#br2" timeOffset="-176832.79">24318 5938 18543 0,'0'0'816'0,"0"0"176"0,-5 0-800 0,5 0-192 16,0 0 0-16,0 0 0 0,-4-9 1168 0,4 9 192 15,3-13 48-15,2 3 0 0,0-1-432 0,7 0-80 16,2-1 0-16,3 0-16 0,1 1-416 0,1-2-80 16,2-3 0-16,5 3-16 0,-3 3-64 0,3-2-16 15,2 3 0-15,3-1 0 0,-3 4 288 0,-1 1 48 16,-3 2 16-16,-1 5 0 0,-3 3-256 0,0 2-64 15,-2 7 0-15,-5 1 0 0,-2-1-144 0,1 3-48 16,-6 2 0-16,-1 6 0 0,-4 3 112 0,-3 5 16 16,-3 2 0-16,-7 3 0 0,-4 0 64 0,-2 4 0 15,-4-3 16-15,-1 1 0 0,-2-3-16 0,-3 0-16 16,-4-1 0-16,-1-4 0 0,0-3 48 0,1-4 16 16,-1 1 0-16,4-2 0 0,0-2 176 0,5-2 32 15,0-1 16-15,3-2 0 0,1-3-16 0,6 0 0 0,2-3 0 16,5-3 0-16,2 0-176 0,5-8-32 0,0 0-16 15,0 0 0-15,9 7-80 0,2-3-16 0,4 1 0 0,3 0 0 16,2-1-96-16,6 0-32 0,2 1 0 0,6 0 0 16,3-2-128-16,6-1 0 0,2-2 0 0,1 0 128 15,-2 4 0-15,1-2 0 0,-4 1 0 0,3-3 0 16,0-3 48-16,-2 0 0 0,1 0 0 0,-2-1 0 16,-2-1-176-16,1 1 0 0,-2 2 0 0,-4-1 0 15,-4 1-1344-15,-5-1-320 0,-3 2-48 16,-5-2-16848-16</inkml:trace>
  <inkml:trace contextRef="#ctx0" brushRef="#br2" timeOffset="-175263.47">26056 6094 23951 0,'0'0'2128'0,"0"0"-1696"0,0 0-432 0,11-1 0 16,2 1 320-16,1 2-32 0,-3 4 0 0,3-3 0 16,1 4 112-16,2 3 32 0,-1 0 0 0,2 3 0 15,1 1 64-15,3 4 16 0,-1-1 0 0,1 1 0 16,-3 0-256-16,-1 4-64 0,0 3 0 0,-4-1 0 15,-3-1 80-15,-1 2 16 0,-2-2 0 0,-3 3 0 0,-4 0 224 0,-2-1 32 16,-3 0 16-16,-1-2 0 0,-4-3 16 0,-3 2 0 16,-2-1 0-16,-4 2 0 0,-1-1-224 0,-2-3-32 15,0 1-16-15,0-3 0 0,0-2-176 0,-2-5-128 16,-1-1 144-16,1-3-144 16,1 1-768-16,3-5-256 0,0-2-64 0,3-1-8800 15,-1-5-1760-15</inkml:trace>
  <inkml:trace contextRef="#ctx0" brushRef="#br2" timeOffset="-174460.21">26943 6136 13823 0,'0'0'1216'0,"0"0"-960"0,-7 6-256 0,7-6 0 15,-7 11 1328-15,0-5 208 0,7-6 64 0,-6 8 0 16,6-8 48-16,0 0 16 0,0 0 0 0,0 0 0 0,0 0-272 0,0 0-48 16,10 9-16-16,0-4 0 0,2-3-240 15,3-2-64-15,5-2 0 0,3-2 0 0,5 1-400 0,3-2-96 16,2-2-16-16,4 1 0 0,2-1-128 0,1 2-48 15,-2-2 0-15,-1 1 0 0,-3 2-48 0,0 3-16 16,-5 0 0-16,-2-2 0 0,-3 3-144 0,-2 1-128 16,-2 1 144-16,-1-1-144 0,-4-1 0 0,-1 1 0 15,0 0 0-15,-3 1 0 16,-11-2-592-16,10 4-64 0,-10-4-16 0,0 0 0 16,0 0-2960-16,0 0-592 0</inkml:trace>
  <inkml:trace contextRef="#ctx0" brushRef="#br2" timeOffset="-173443.02">28313 5693 21183 0,'0'0'1888'15,"0"0"-1504"-15,4-9-384 0,-4 9 0 0,0 0 1088 0,0 0 128 0,0 0 48 0,0 0 0 16,0 0 192-16,0 0 32 0,0 0 16 0,0 0 0 15,0 0-640-15,0 0-128 0,-3 11-32 0,1 4 0 16,0 3-384-16,-1 1-96 0,0 5-16 0,-1 3 0 16,1 0 48-16,-1 3 16 0,-1 5 0 0,-2 0 0 15,-2 1 32-15,3 1 0 0,-2 2 0 0,1 0 0 16,0 1-48-16,0-7-16 0,-1-3 0 0,1 1 0 0,-1-3-32 16,0 0 0-16,2-5 0 0,0 0 0 0,0-4-80 15,1-2 0-15,0-3-128 0,0 0 192 0,1 0-192 16,1-1 176-16,-3-2-176 0,3 1 160 0,3-12-160 0,-5 8 0 15,5-8-160-15,0 0 160 16,0 0-768-16,0 0-48 0,0 0-16 0,0 0 0 16,0 0-2224-16,0 0-448 0,0 0-80 15,0-9-32-15</inkml:trace>
  <inkml:trace contextRef="#ctx0" brushRef="#br2" timeOffset="-172857.06">29013 5666 20271 0,'0'0'1792'0,"0"0"-1424"16,0 0-368-16,0 0 0 0,0 0 288 0,0 0-16 16,0 0 0-16,0 0 0 0,-5 10 720 0,0 0 144 15,0-2 16-15,1 3 16 0,1 1-192 0,1 3-32 16,-2 4-16-16,2 1 0 0,-1 1-224 0,2 3-32 15,-1-3-16-15,-1 5 0 0,0 1-96 0,1-1-32 16,-2 2 0-16,0 0 0 0,0-4-272 0,1 3-64 0,-2 1-16 16,0-1 0-16,-1-1-176 0,4-4 128 0,2 0-128 15,0-3 128-15,0-3-128 0,0-2 128 0,1-1-128 0,3-3 128 16,-1 0-128-16,-3-10 0 0,5 12-160 0,-5-12 160 31,0 0-640-31,0 0-16 0,0 0-16 0,0 0 0 16,0 0-2208-16,0 0-432 0</inkml:trace>
  <inkml:trace contextRef="#ctx0" brushRef="#br2" timeOffset="-172638.01">28720 6034 23039 0,'0'0'1024'0,"0"0"192"0,0 0-960 0,0 0-256 0,0 0 0 0,0 0 0 0,0 0 1360 15,12 0 240-15,0-2 32 0,3 2 16 0,6-3-704 0,1 1-144 16,1-3-32-16,3 1 0 0,0 0-448 0,2 2-80 16,0-2-32-16,-1-1 0 0,-2 1-208 0,0 1 0 15,-4-1 0-15,1 2 0 16,-2-1-656-16,-2 3-176 0,-4 0-48 0,-3 4 0 16,0 1-2192-16,-11-5-432 0,0 0-80 0,6 13-5824 0</inkml:trace>
  <inkml:trace contextRef="#ctx0" brushRef="#br2" timeOffset="-172437.81">28847 6231 16575 0,'-15'12'1472'0,"6"-7"-1168"0,-1 0-304 0,2 1 0 0,8-6 1488 0,0 0 240 0,0 0 64 0,0 0 0 16,-3 8-192-16,3-8-48 0,0 0 0 0,14 5 0 16,3-1-304-16,2-4-64 0,0-3-16 0,5 0 0 15,4-3-640-15,3 0-128 0,-3-4-16 0,0 4-16 16,0-3-368-16,0 2 0 0,1-3 0 0,0 4 0 31,-2-2-2448-31,-6 2-560 0</inkml:trace>
  <inkml:trace contextRef="#ctx0" brushRef="#br2" timeOffset="-171324.9">29758 5956 22511 0,'0'0'992'0,"0"0"224"0,0 0-976 0,0 0-240 16,0 0 0-16,0 0 0 0,0 0 688 0,0 0 80 15,0 0 32-15,0 0 0 0,0 0 112 0,0 0 32 16,-10 7 0-16,3 6 0 0,-2 1-336 0,1 4-64 15,0 3-16-15,1 1 0 0,-1 2-80 0,2 2 0 16,1-5-16-16,0-1 0 0,3 3-48 0,1-4-16 16,1-1 0-16,1-3 0 0,1 2 16 0,3-2 0 15,1 0 0-15,3-2 0 0,-1-3-16 0,2 2 0 16,1-6 0-16,2 3 0 0,0-5-160 0,1 0-16 0,1-2-16 0,3-2 0 16,1-1-176-16,0-2 0 0,-1 0 144 15,-1-5-144 1,2-1-1088-16,-1-2-304 0,-3-1-48 0,-2-1-8672 0,-3 1-1744 0</inkml:trace>
  <inkml:trace contextRef="#ctx0" brushRef="#br2" timeOffset="-171200.63">29915 5785 6447 0,'-7'-14'272'0,"5"7"80"0,-1-3-352 0,-1 3 0 0,4 7 0 0,0 0 0 15,0 0 5456-15,0 0 1024 0,-1-6 208 0,1 6 32 16,0 0-4832-16,0 0-976 0,-6-7-192 0,6 7-32 15,0 0-560-15,-7-5-128 0,7 5 0 0,0 0-9792 16,0 0-1984-16</inkml:trace>
  <inkml:trace contextRef="#ctx0" brushRef="#br2" timeOffset="-170623.64">30287 6397 25791 0,'-13'16'1152'0,"8"-3"224"0,0 2-1104 0,4-3-272 16,1 3 0-16,4-2 0 0,0-2 1024 0,2-3 128 0,-4 4 48 0,-2-12 0 16,11 4-656-16,0 0-128 0,1-3-32 0,0-1 0 15,6-2 16-15,1-2 0 0,3 0 0 0,-6-4 0 16,2 3-224-16,-1-5-48 0,-1-1-128 0,-2-4 192 15,-1-3-64-15,-2 0-128 0,-1-1 176 0,1-3-176 16,-3-3 416-16,1 1-32 0,-4-4 0 0,0 2 0 16,-1-2 16-16,0 0 0 0,-1-5 0 0,-1-2 0 15,-1-1-128-15,-1-1-16 0,0 4-16 0,2 0 0 16,-2 1-240-16,0 3 144 0,0 0-144 0,0 4 128 16,1-2-128-16,-1 3 0 0,0-4 0 0,0 4 0 15,0 2 0-15,1 2 0 0,-1 1 0 0,2-2 0 16,-2 2 0-16,1 0 0 0,-1 0 0 0,1 2 0 15,0 1 0-15,2 2 0 0,-2-3 0 0,2 3 0 16,-1 0 0-16,1 3 0 0,-1 1 0 0,2-2 0 16,-1 4 0-16,1-3 0 0,-4 11-144 0,3-7 144 0,0-2 0 15,-3 9 0-15,5-7 0 0,-5 7 0 16,6-10-128-16,2 4 128 0,1 2 0 0,-9 4 0 0,9-2-128 0,1-2 128 16,0 1 0-16,2 1 0 0,-1 0 0 0,2 2 0 15,1 3 0-15,1-2 0 0,0-2 0 0,3 1-128 16,1 1 128-16,1 1 0 0,2-4 0 0,3 2 0 15,5-1 0-15,0 0 144 0,1 1-144 0,-1 0 0 16,2-3-160-16,0 2 160 0,-1-2 0 0,0 0 0 16,-2-4 0-16,2 2 0 0,1 0 0 0,-5-1 0 15,1 2 0-15,2 1 0 0,-2 0 0 0,-2-3 0 16,0 3 0-16,-2 0 0 0,-1 1 0 0,-3 0 0 0,-2 1 0 16,-4 1 160-1,-1 0-1456-15,-2 1-304 0,-11-1-48 0,0 0-8400 0,0 0-1664 16</inkml:trace>
  <inkml:trace contextRef="#ctx0" brushRef="#br2" timeOffset="-170136.59">30888 5944 26367 0,'0'0'1168'0,"-9"3"240"0,9-3-1120 0,-8 2-288 0,8-2 0 0,0 0 0 0,0 0 352 0,0 0 16 16,0 0 0-16,0 0 0 0,0 0 384 0,0 0 80 15,0 0 0-15,15-1 16 0,3-2-336 0,-1 1-80 16,0 2-16-16,-1 0 0 0,1 0-288 0,1 0-128 16,1-1 0-16,-1 2 128 0,2 3-128 0,-2 1 128 15,-3 2-128-15,-1-1 128 0,-3 2-128 0,-2 1 0 16,-1 5-192-16,-2-1 192 0,-1-2 0 0,-1 3 0 15,-1 2 0-15,-1-1 0 0,0 0 0 0,-2-2 0 16,0 0 0-16,0-1 0 0,0-12 0 0,0 12 192 16,1-2-64-16,1 1 0 0,-2-11 96 0,7 11 16 15,-3-3 0-15,2-1 0 0,-6-7-48 0,13 11-16 16,2-3 0-16,0 2 0 0,-2-4-176 0,1 2 192 16,1 2-192-16,-1 3 192 0,0-2-192 0,0 2 0 15,-3 2 0-15,-2 1 128 0,-2-1 32 0,-2 0 0 0,-3 0 0 16,-2-1 0-16,-2 0 176 0,-5 0 48 0,-4-2 0 0,-3 2 0 15,-4 2 128-15,-3-1 16 0,-4-2 16 0,1 0 0 16,-1 1-128-16,-2 1-32 0,0-2 0 0,-2-3 0 16,-4 0-176-16,1-5-32 0,2 0-16 0,1-1 0 15,-2-3-160-15,4-2 0 0,2-3 0 0,6 1 0 32,4-3-2048-32,3-2-272 0,2 0-64 0,3-6-13232 0</inkml:trace>
  <inkml:trace contextRef="#ctx0" brushRef="#br2" timeOffset="-147428.05">32376 5075 20271 0,'0'0'1792'0,"14"1"-1424"16,-2 2-368-16,3-1 0 0,1 1 320 0,-2-2 0 15,-3 0 0-15,1-1 0 0,-1 0 320 0,2 0 64 16,-13 0 16-16,11 0 0 0,1-1-128 0,-12 1-16 0,12-1-16 0,-12 1 0 16,9-3-240-16,-9 3-32 0,0 0-16 0,0 0 0 15,0 0 128-15,0 0 32 0,0 0 0 0,0 0 0 16,0 0 144-16,0 0 16 0,0 0 16 0,-5-9 0 16,-1 4-64-16,-2 3-16 0,1-1 0 0,-4-1 0 15,4 3 112-15,-5 1 32 0,1 0 0 0,-2 1 0 16,0 2-96-16,-3-1 0 0,-3 2-16 0,-4 0 0 15,-2 4-176-15,9-3-48 0,-3 0 0 0,-2 4 0 16,-4-3-128-16,-1 4-16 0,-2-2-16 0,-4 2 0 16,-2-4-48-16,-36 7-128 0,5-5 192 0,4 1-64 15,4-4 0-15,1 0-128 0,1-1 192 0,2 2-64 16,1-1-128-16,-4-1 192 0,-1-2-192 0,-2 2 192 16,-2-4-192-16,-1 0 128 0,1-2-128 0,1 2 128 15,2-2-128-15,-3 1 0 0,-2-3 144 0,-3 2-144 16,-4-3 0-16,0-2 144 0,2 2-144 0,0 3 0 0,2-1 128 15,-2-2-128-15,-4 4 0 0,-3-2 0 0,0 1 192 0,0 0-64 16,2 2 0-16,-1 3-128 0,0-2 192 16,-2 0-192-16,-3-1 192 0,-2 2-192 0,2-2 144 0,3 1-144 15,3-1 0-15,0 3 144 0,-4-6-144 0,-4 3 0 16,-2-1 0-16,2-2 0 0,2 2 0 0,2 1 0 16,-2-1 128-16,-1 1-128 0,-7 0 0 0,1-2 0 15,2 2 0-15,1 2 0 0,2 0 0 0,-2-1 0 16,-3-2 0-16,1 1 0 0,3 0 0 0,5 0 0 15,4 0 0-15,0 0 0 0,-4-4 0 0,2 2 128 16,-1-3-128-16,5-2 0 0,2 2 0 0,1 2 0 0,-1-5 128 16,0 2-128-16,-2-1 0 0,0 1 0 15,2 2 0-15,1 1 0 0,3-4 0 0,-1 0 0 0,0 2 0 16,-5-2 0-16,-2 0 0 0,2 4 0 0,0 3 0 0,2-3 0 16,0-3 0-16,0 1 0 0,-5 2 0 15,-2 1 0-15,-1 0 0 0,4 1 0 0,1 1 0 0,1 0 0 16,-4 0 0-16,-1 0 0 0,-5 0 0 0,0 1 0 15,3 2 0-15,3-2 0 0,1 0 0 0,-1-1 0 16,-4 0 0-16,-2 2 0 0,-2 0 0 0,4-1 0 16,3-2 0-16,0-1 0 0,0 2 0 0,-2 0 0 15,-5-2 0-15,5 2 0 0,0 2 0 0,2-1 0 16,3-1 0-16,-4 1 0 0,-6-1 0 0,2 1 0 16,3 1 0-16,2 0 0 0,1 2 0 0,-1-1 0 15,-3-2 0-15,-1 0 0 0,-4 2 0 0,3-2 0 16,2 0 0-16,1-1 0 0,2-1 0 0,-3 0 0 15,-3-2 0-15,0 2 0 0,3-3 0 0,4 0 0 16,4 2 0-16,-4-1 0 0,-5 1 0 0,1 0 0 0,-1 2 0 0,4-1 0 16,1-1 0-16,1 0 0 0,1-2 0 0,-5 3 160 15,-1 1-160-15,0-1 160 0,2-2-160 0,1 1 0 16,-1 1 0-16,0-2-176 0,-5 0 176 0,6 0 0 16,1 0 0-16,1 1 0 0,1-1 0 0,-2 2 0 15,0 1 0-15,1-2 0 0,2 0 0 0,-2 1 0 16,3-1 0-16,2 2 0 0,3 0 0 0,-3 0 0 15,-2 0 0-15,1 2 0 0,1-1 0 0,2 0 0 16,0 0 0-16,3 1 0 0,3-2 0 0,0 0 128 16,-2 0-128-16,0 0 0 0,1 0 0 0,2 1 0 0,-1 0 0 15,4 1 128-15,1-2-128 0,-1 0 0 0,0 0 0 0,0 0 0 16,-3-2 0-16,1 2 144 16,2 2-144-16,0 0 0 0,1 1 128 0,3-1-128 0,1-1 0 0,-3 2 0 15,-2 0 128-15,-2-1-128 0,-2 1 0 0,4 0 0 16,1 4 0-16,0-2 0 0,1-3 0 0,2 1 0 15,0 1 128-15,1 0-128 0,-2-2 0 0,2 2 0 16,0 0 128-16,4 1-128 0,1-1 0 0,1-1 0 16,0 3 208-16,3 0-64 0,2-4-16 0,2 1 0 15,-2 2-128-15,2 1 0 0,-1-2 144 0,1-1-144 16,-1-1 0-16,2 1 0 0,3-1 0 0,2 4 0 16,0-4 0-16,1 1 0 0,0 0 0 0,3 4 0 15,-2-3 0-15,5-2 0 0,0 2 0 0,0 0 0 16,1 1 0-16,1-3 0 0,0 1 0 0,4-3 0 15,1 1 0-15,0-1 0 0,0 0 0 0,1 0 0 0,1 0 176 0,3 0-48 16,2-1 0-16,0 1 0 0,2 0-128 0,2 0 0 16,2 0 0-16,6 0 0 0,0 0 0 0,-8 1 0 15,8-1 0-15,0 0 128 0,-6 5-128 0,6-5 0 16,-4 9 0-16,0-1 0 0,3 2 0 16,-1 0 0-16,0 2 0 0,1 4 0 0,1 2 0 0,0 1 0 15,0 1 0-15,0 4 0 0,-1 3 0 0,-1 2 0 16,1 3 0-16,0 4 0 0,-3 1 0 0,2 5 0 15,-2-1 0-15,0 7 0 0,-1-5 0 0,-2 5 0 16,0 0 0-16,-2 2 0 0,1 1 0 0,-2 3 0 16,-1 4 128-16,1 1-128 0,-1-1 0 0,1-1 0 15,0-1 128-15,-1 0-128 0,2 1 0 0,0 0 0 0,-1-1 0 0,-1 5-176 16,0 0 176-16,1-3 0 16,1 1 0-16,0 1 0 0,-1-3 0 0,2 0 0 0,-2-1 0 0,0 0 0 15,4-1 0-15,-2 2 0 0,0 0 0 0,1-4 0 16,0-4 0-16,1 0 0 0,0 1 0 0,-1 1 128 15,1-6-128-15,-2 1 0 0,-1-1 0 0,1-1 0 16,-1-2 0-16,1 1 0 0,-1-2 0 0,1-3 128 16,1-2-128-16,2-2 0 0,1 0 0 0,0-1 0 15,0-6 0-15,3 0 128 0,0-6-128 0,1 0 0 16,0-2 0-16,2-1 0 0,1-3 0 0,1 0 128 16,1-2-128-16,1-3 0 0,2 3 0 0,2-4 0 15,1 1 0-15,1-1 0 0,-1-1 0 0,3-1 0 16,0 2 0-16,1-3 0 0,3 4 0 0,1-5 0 15,3-1 0-15,2 3 0 0,1-4 0 0,3 0 128 16,3 1-128-16,1-2 0 0,3-2 128 0,5-1-128 16,3 0 0-16,3-1 0 0,1 0 0 0,0 1 128 0,-1-2-128 0,1 1 0 15,3-2 0-15,4-1 0 0,-1-2 0 0,4-3 0 16,4 6 0-16,2-1 0 0,-1-4 0 0,2 2 0 16,-1-4 0-16,3 5 0 0,2-3 0 0,0 3 128 15,3-4-128-15,2 1 0 0,-1 0 0 0,1 1 0 16,-1 2 0-16,2-2 0 0,-2 3 0 0,3 0 0 15,0-1 0-15,-1 1 0 0,-4-2 0 0,1-2 0 16,0 2 0-16,3 2 0 0,5 2 0 0,-2-1 0 16,2-1 0-16,1-4 0 0,0 3 0 0,4-3 0 15,4 4 0-15,-2 0 0 0,0-4 0 0,0 3 0 16,0 1 0-16,6-4-128 0,3 1 128 0,-2-2 0 0,-1 2 0 16,-1 1 0-16,2 3 0 0,1 1 0 15,5 1 0-15,-5-2 0 0,-5-4 0 0,0 5 0 0,1 1 0 0,1 1 0 16,0 0 0-16,-2 1 0 0,-4 0 0 0,2 0 0 15,2-2 0-15,0 1 0 0,0 1 0 0,-4 1 0 16,-4 2 0-16,2-2 0 0,2-1 0 0,0 3 0 16,4 1 0-16,-4-2 0 0,-5 2 0 0,3-3 0 15,1 1 0-15,4-2 0 0,3 2 0 0,-2-2 0 16,-2-1 0-16,0-2 0 0,5-2 0 0,4 1 0 16,5 2 0-16,-6-1 0 0,-3-2 0 0,0-2-128 15,5 1 128-15,1 4 0 0,0-2 0 0,-4-1 0 16,-5-1 0-16,4 3 0 0,5 1 0 0,-3-2 0 15,-4 0 0-15,0 1 0 0,-2 0 0 0,5-1 0 16,4-3 0-16,-4 5 0 0,-5-2 0 0,-2 2 0 16,0-7 0-16,4 5 0 0,3 1 0 0,0 1 0 15,-7-5 0-15,1 4 0 0,-1-2 0 0,5 2 0 0,3 0 0 16,-3 0 0-16,-6-1 0 0,1 1-128 0,4 1 128 16,-1 0 0-16,3 0 0 0,-4 1 0 0,-5-1 0 0,2-1 0 15,2-1 0-15,2 1 0 0,2 1 0 0,-4 2 0 16,-5-2 0-16,3 1 0 0,1-3 0 0,2-1 0 15,2 1 0-15,-4 2 0 0,-5-3 0 0,2 0 0 16,1 1 0-16,1 0 0 0,2-1 0 0,-3 0 0 16,-1 1 0-16,-4 2 0 0,0-1 0 0,1-1 0 15,3-2 0-15,-1 2 0 0,-4 1 0 0,-3 2 0 16,-2-3 0-16,1-1 0 0,1 3 0 0,3-1 0 16,1 1 0-16,-3-1 0 0,-7-1 0 0,2-1 0 15,0 1 0-15,3 2 0 0,3 1 0 0,-5-2 0 0,1 2 0 16,-4-4 0-16,-1-2 0 0,-3 5 0 0,1-1 0 0,3 1 0 15,1-1 0-15,-4 2 0 0,-4 0 0 16,-5-1 128-16,2 0-128 0,-2-1 0 0,1 3 0 0,1 0 0 16,-1 2 0-16,1 1 0 0,-1 0 0 0,-5 1 0 15,-2-3 0-15,-1 0 0 0,-1-1 0 0,1 3 0 16,-2-1 0-16,3 2 0 0,0 0 0 0,1 1 0 16,-4-1 0-16,-1 0 0 0,-2 1 0 0,-3 1 0 15,-3-3 0-15,-1 2 0 0,2 2 0 0,1-2 0 16,-1 2 0-16,-3 2 0 0,1-4 0 0,0 5 0 15,3-2 0-15,-3 1 0 0,-4-1 0 0,-2 4 0 16,-1-3 0-16,-2 1 0 16,0-1 0-16,-4 2 0 0,0-2 0 0,-11-1 0 0,3-2 0 0,1 4 0 15,1-2 0-15,3 3 0 0,-3-2 0 0,1 3 0 0,-1-3 0 0,14 8 0 16,-7-3 0-16,-4-1 0 0,-3 0 0 0,-2-4 0 16,-1 1 0-16,-2-5 0 0,0-1 0 0,-1-2 0 15,0 2 0-15,0-3 0 0,0-1 0 0,-4-1 0 16,2-3 0-16,-2-1 0 0,-1 0 0 0,0-4 0 15,0 0 0-15,-2-3 128 0,0-1-128 0,0 0 0 16,1-2 0-16,-2-3 0 0,-2-2 0 0,0-4 0 16,-2-2 0-16,-2 2-128 0,-1-4 128 0,-1 3-160 15,-2-3 160-15,-1 4-160 0,-2-3 160 0,0 4-192 16,-2-4 192-16,-1 1-192 0,-1-9 192 0,1 1 0 16,-1-3 0-16,-1 0 0 0,1-3 0 0,-2-5 0 0,-2 1 0 15,1-3 0-15,3 2 0 0,-1-1 0 0,2 4 0 0,-3-5 0 16,3-2 0-16,1-5 0 0,0-4 144 15,2-3-144-15,-1-6 0 0,3 0 0 0,1 6 0 0,2-5 0 16,-1-2 0-16,2-7 0 0,-2-7 0 0,3 2 0 16,0-1 160-16,3 5-160 0,-2 3 128 0,2 2-128 15,-1-3 160-15,1 2-160 0,-3 1 192 0,0 3-192 16,0 10 320-16,0 3-32 0,-2 3-16 0,1 1 0 16,0 0 16-16,0-2 0 0,-2 1 0 0,-1 0 0 15,2 2-48-15,-2 3-16 0,0 8 0 0,-1 3 0 16,0 3-32-16,0 6-16 0,0 5 0 0,0 3 0 15,0 2-176-15,1 7 0 0,-1-2 144 0,1 7-144 16,4 5 0-16,0 0 0 0,0 0-160 0,0 0 160 16,-8 7-1136-16,4 5-112 0,2 2-32 15,2 5 0-15,2 3-1968 0,3 5-400 0</inkml:trace>
  <inkml:trace contextRef="#ctx0" brushRef="#br2" timeOffset="-144872.14">21415 9226 3679 0,'-9'-13'320'0,"5"4"-320"0,0 2 0 0,3-2 0 16,0 3 2320-16,1 6 400 0,-2-7 80 0,1 0 16 16,1 7-2144-16,-1-7-416 0,1 1-96 0,0 6-16 15,0 0-144-15,0 0 0 0,0 0 0 0,0-8 128 16,0 8-128-16,0 0 0 0,0 0 0 0,0 0 128 16,0 0-128-16,0 0 160 0,0 0-160 0,0 0 160 15,6 5-16-15,2 3 0 0,1-2 0 0,0 5 0 0,-1-3 240 0,3 4 64 16,0 2 0-16,2-3 0 0,12 12 64 0,-2-3 0 15,1 1 16-15,-3-2 0 0,-2 1 16 16,-2 2 0-16,2 2 0 0,-1-1 0 0,-1 1 32 0,-1 4 16 16,1-4 0-16,1 5 0 0,1 2-64 0,0-2-16 15,0 2 0-15,1 2 0 0,1 0-16 0,-1 0-16 16,0 2 0-16,2 1 0 0,1-2-48 0,0 3-16 16,1 6 0-16,0-3 0 0,-1-2-96 0,-2 3-32 15,0 3 0-15,0-2 0 0,2 4-144 0,-1-2-16 16,-4 3-128-16,-1 2 192 0,2-4-192 0,-1 4 176 15,0 1-176-15,2 0 160 0,-1-2-160 0,1 3 0 16,0 1 144-16,0 2-144 0,-1-1 0 0,2-1 0 16,-1 0 0-16,-1 2 0 0,3 2 0 0,-2-2 0 15,0 1 0-15,2-2 128 0,2 1-128 0,3 2 0 0,-3 0 128 0,0-1-128 16,1 3 208-16,2-4-16 0,-5-2-16 0,-1-1 0 16,0 1-32-16,-1 0 0 0,-2 1 0 0,0 0 0 15,-2-1-144-15,2 0 192 0,2 0-192 0,-1-1 192 16,-2 0-64-16,1-1 0 0,1-1 0 0,2 3 0 15,0-1-128-15,2-1 0 0,-1 3 0 0,3-1 0 16,0-2 0-16,0-2 128 0,0-2-128 0,0-3 0 16,2 4 0-16,-2-6 128 0,1-2-128 0,-6 3 0 15,0 3 128-15,-1-5-128 0,0 2 0 0,0 0 128 16,-1-5-128-16,1 1 0 0,0-1 0 0,0 0 0 16,-1-4 0-16,1 0 0 0,-1 0 0 0,1-4 0 15,0 2 128-15,-1 1-128 0,0-2 0 0,0-2 128 16,-1 0-128-16,1-1 0 0,0 2 0 0,0-5 128 0,-3 0-128 15,-1 0 0-15,-1 0 144 0,-1 3-144 0,-1-4 0 0,0 0 128 16,-1-3-128-16,-1 3 0 0,0-3 0 0,0 0 0 16,-1-3 0-16,-1 1 0 0,0 0 0 0,-1 0 0 15,0 0 0-15,1-3 128 0,-1 0-128 0,0-1 0 16,1 0 0-16,-1 1 0 0,-1 2 0 0,1-2 128 16,0-6-128-16,-1 1 0 0,0 0 128 0,1 0-128 15,0 2 128-15,1-3-128 0,0 1 240 0,1-2-32 16,1 0 0-16,1-2 0 0,-10-6 32 0,14 6 0 15,0 2 0-15,0-5 0 0,-1 1-48 0,1 0-16 16,-2 0 0-16,6-2 0 0,-1 0-48 0,1-1 0 16,-1-1 0-16,2 1 0 0,2-1-128 0,2 1 192 0,1-2-192 15,1 1 192-15,2-1-192 0,0 0 192 0,-1-1-192 0,4 1 192 16,0-3-64-16,1 2-128 0,-1-2 192 0,2 1-64 16,1 0-128-16,2-3 128 0,4 3-128 0,1-2 128 15,5-1-128-15,2 0 0 0,2 1 0 0,2 1 0 16,0-2 0-16,0 2 0 0,-3 0 128 0,2 2-128 15,1-2 0-15,2-1 0 0,3 2 0 0,4-2 0 16,2 1 0-16,-2 2 0 0,-1-1 0 0,1 2 0 16,-3-2 0-16,3 1 0 0,4-1 0 0,2 2 0 15,4 2 0-15,-2 1 0 0,-2-1 0 0,-1 0 0 16,0 2 0-16,4-2 128 0,2-1-128 0,3 0 0 16,2 1 0-16,0 2 0 0,-6-1 128 0,5 0-128 15,0-2 0-15,4 0 0 0,2-2 0 0,-1 2 0 16,-3 0 0-16,-1-1 0 0,-1 1 128 0,1-1-128 0,3 1 128 0,2 0 0 15,2-3 0-15,-2 6 0 0,-2-1-128 16,1 1 0-16,0-1 0 0,4 1 0 0,5 0 0 0,-5 2 0 16,-4-2 0-16,1 0 0 0,2-1 0 0,4 2 128 15,2 1-128-15,-1-1 0 0,-9-1 0 0,1-1 128 16,4 2-128-16,0 4 0 0,4-4 0 0,-4 1 0 16,-3-2 0-16,0 3 0 0,-2-4 0 0,4 1 0 15,1 0 0-15,0 1 0 0,-4 3 0 0,1-4 128 16,0 2-128-16,-2 2 0 0,4-2 128 0,1 3-128 15,0 2 128-15,-2-4-128 0,-2 4 0 0,-1-3 0 16,1 1 128-16,3 3-128 0,-4 3 0 0,-4 1 0 16,-8-6 0-16,-2 2 0 0,-2 4 0 0,0 3 0 0,-3-1 0 15,-3 1 0 1,-1-3-1312-16,-7-1-192 0,-6 1-32 0,-4-2-14352 0</inkml:trace>
  <inkml:trace contextRef="#ctx0" brushRef="#br2" timeOffset="-143996.58">24013 13939 21183 0,'0'0'944'0,"0"0"192"0,1-9-912 0,-1 9-224 0,0 0 0 0,0 0 0 15,0 0 640-15,0 0 96 0,0 0 16 0,0 0 0 16,0 0-256-16,0 0-48 0,10 2-16 0,-10-2 0 16,7 6 32-16,-4 7 16 0,1 2 0 0,-4 1 0 15,-2 2-144-15,-1 4-16 0,-4 3-16 0,-4 3 0 16,0-1 96-16,-4 3 32 0,-4 6 0 0,-3 1 0 16,-2 1 64-16,-3 6 16 0,-2 4 0 0,-2 0 0 15,1 1-16-15,-1 5 0 0,0 2 0 0,-4 1 0 16,-3-5-48-16,-3 3 0 0,1 1 0 0,-5 1 0 15,2 3-96-15,1-2-32 0,1 2 0 0,1 2 0 16,0-2-144-16,2 5-48 0,3-2 0 0,-1 3 0 0,-1 2-128 0,-1 2 192 16,0 2-192-16,-3-3 192 0,-2-3-192 0,0 1 192 15,0 2-192-15,1 2 192 0,0 0-192 0,1 2 192 16,0-1-192-16,3 0 192 0,0 2-192 16,-3 5 160-16,-2-2-160 0,-1 0 160 0,-3 0-32 0,0 0 0 15,1-4 0-15,1 1 0 0,2 1-128 0,1 3 160 16,2-5-160-16,-1 1 160 0,4-2-160 0,-1 0 160 15,-2-6-160-15,1-1 160 0,-2 1-16 0,2 0 0 16,1-7 0-16,2 1 0 0,2 0 16 0,2-4 0 16,3-1 0-16,2-3 0 0,2 0-160 0,2-3 128 15,0 0-128-15,5-4 128 0,6-4-128 0,-2-3 0 0,2 0 0 16,2-1 0-16,-3 0 0 0,4-1 0 16,0-3-160-16,2-3 160 15,-1 1-448-15,4-5 0 0,2 1 0 0,1-3 0 16,-2 2-1472-16,7-1-272 0,0-5-64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12:40.5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11707 7073 3679 0,'0'0'320'0,"-8"-1"-320"15,1-2 0-15,-1-2 0 0,-2-1 1872 0,2 2 304 16,-1 1 64-16,9 3 16 0,-8-4-1104 0,1-2-208 15,7 6-48-15,0 0-16 0,-6-5-208 0,6 5-32 16,0 0-16-16,0 0 0 0,0 0-192 0,0 0-48 16,0 0 0-16,0 0 0 0,0 0-96 0,0 0-32 15,0 0 0-15,10 4 0 0,0 1 16 0,2 0 0 16,0-1 0-16,4 2 0 0,1 1 240 0,4-5 32 16,0 2 16-16,5 0 0 0,0 0-224 0,4-2-32 15,0-1-16-15,6 1 0 0,4-2-80 0,5 1-16 16,-3-1 0-16,1 2 0 0,-1 1 80 0,1-2 16 15,-1-1 0-15,3 3 0 0,-2-1-32 0,0 0 0 16,2 0 0-16,4-2 0 0,5 3-16 0,0-2-16 16,1 3 0-16,-2 0 0 0,-1 1-48 0,1-3-16 0,-3-2 0 0,3 0 0 15,-1 0-32-15,4 1 0 0,2 2 0 0,1 0 0 16,-1-1-128-16,-6 2 128 0,1 0-128 0,-3-2 128 16,0 0-128-16,-2 0 0 0,0 1 0 0,2-1 128 15,1 2-128-15,0-1 0 0,-2-1 0 0,-2-1 0 16,-2 2 0-16,-3 1 0 0,-3-3 0 0,-1 0 0 15,0-1 0-15,-2 3 128 0,-3-2-128 0,0 0 0 16,0 1 128-16,-3-2-128 0,-3 0 128 0,-3 1-128 16,-2-1 192-16,-3 0-32 0,-1-1-16 0,-4-1 0 15,-3 1 112-15,-11 1 0 0,10-1 16 0,-10 1 0 16,0 0 112-16,0 0 0 0,0 0 16 0,0 0 0 16,-11-8-96-16,-2 4-32 0,1 3 0 0,-8-3 0 15,-1-1-272-15,-3 1 128 0,-4 2-128 0,-2-1 0 16,0 2 144-16,-2 0-144 0,-6 1 0 0,0 0 144 15,-4-2-144-15,-3 2 0 0,1-1 0 0,-6 1 0 0,-3-1 0 0,-4 1 0 16,-4 0 0-16,2 1 0 0,2 0 0 0,0 1 0 16,0-2 0-16,-4 2 0 0,-4 0 0 0,0-1 0 15,0 4 0-15,3 0 0 0,2-1 128 0,2-2-128 16,1 3 128-16,1 2-128 0,0-1 0 0,1 0 0 16,2 1 0-16,1-3 0 0,1 1 128 0,2 0-128 15,5 0 128-15,1-1-128 0,2-2 0 0,4 3 0 16,4 0 0-16,3-1 0 0,3-2 0 0,1-1 0 15,4 0 0-15,1 2 0 0,2-2 0 0,3 0 0 16,2-1 0-16,5 0 0 0,9 0 0 0,0 0 0 16,0 0 0-16,0 0 0 0,0 0 0 0,0 0 0 15,0 0 0-15,14 1 0 0,5-1 0 0,4-1 0 0,1 0 0 16,6-2 0-16,2 1 0 0,5 1 0 0,2-3 128 0,6-1-128 16,3 2 160-16,6-1-160 0,3 2 192 15,1-2-192-15,2-1 0 0,1 1 0 0,0-2 0 0,0 3-144 16,0-2 144-16,4 1 0 0,2 2 160 0,2-1-160 15,-2 1 0-15,-2-2 0 0,0 0-128 0,-3 1 128 16,-3 1 0-16,2-1 0 0,1 2 0 0,0-1 0 16,-1-1 0-16,-5 0 0 0,-6 1 0 0,-3-1 0 15,-1 1 0-15,-4-1 0 0,-3 2 0 0,-3 0 0 16,-5 1 0-16,-1 0 0 0,-2 0 0 0,-4-2 144 16,-5 1 80-16,-5 0 16 0,-2-2 0 0,-12 3 0 15,0 0 80-15,0 0 0 0,0 0 16 0,0 0 0 16,-12-5-64-16,-6 1-16 0,-4 3 0 0,-4 0 0 0,-6 1-256 0,-8 1 0 15,-7 0 128-15,-5 1-128 16,-6-2 0-16,-11 1 0 0,-7 0 128 0,-3 2-128 0,2-2 0 0,-1 0 0 16,0 2 0-16,-3-3 0 0,-5 0 0 0,1 1 0 15,3 2 0-15,6-2 0 0,2-2 128 0,4 1-128 16,2 1 0-16,3 0 0 0,4-1 0 0,4 0 0 16,4 2 0-16,9-1 0 0,6 1-224 0,6 0-48 15,5-1-16-15,3 0 0 16,5-1-1552-16,6 1-304 0,13-1-64 0,0 0-11680 0</inkml:trace>
  <inkml:trace contextRef="#ctx0" brushRef="#br0" timeOffset="1704.54">16311 7260 12895 0,'0'0'1152'0,"0"0"-928"0,0 0-224 0,0 0 0 16,0 0 640-16,0 0 96 0,0 0 16 0,0 0 0 15,0 0 112-15,0 0 32 0,0 0 0 0,0 0 0 16,0 0-352-16,0 0-64 0,10-7-16 0,-1 5 0 16,3 1-272-16,0 2-48 0,2-1-16 0,4 0 0 15,0-1 64-15,2-1 16 0,6 2 0 0,2 0 0 16,2 0 112-16,3 0 32 0,5-1 0 0,5-2 0 15,7 2 32-15,3 0 0 0,2-3 0 0,1 0 0 16,-1 1-80-16,2 0-16 0,1 0 0 0,5 0 0 0,3 0-16 16,2-2 0-16,4 4 0 0,-3-3 0 0,-1-4 48 0,-1 4 0 15,-1 1 0-15,4 0 0 0,3-2-16 16,2 1 0-16,0 0 0 0,-2 2 0 0,-1 1-96 0,-2-2-16 16,-3-2 0-16,3 2 0 0,5 1-16 0,-4-1-16 15,-1 1 0-15,-4-1 0 0,-2-1-160 0,-5 2 0 16,-2-1 0-16,1 1 0 0,-4-1 0 0,0 2 208 15,-1-2-48-15,-6 1-16 0,-5-4-144 0,-5 3 0 16,-4 2 0-16,-2-1-176 0,-4 0 176 0,-2-1 0 16,-5 2 0-16,-1-1 128 0,-5 0-128 0,-3 0 0 15,0-2 0-15,-11 4 128 0,0 0-128 0,0 0 0 16,0 0 0-16,0 0 128 0,0 0-128 0,0 0 0 16,-13-1 128-16,-5-1-128 0,-5 1 0 0,-2 0 0 0,-3-2 0 0,-5 1 0 15,-7 2 0-15,-5 0 0 0,-6 0 0 0,-5 4 0 16,-3-2 0-16,-3 1 0 0,-3-3 0 0,-2 0 0 15,-4 0 0-15,-4 0 0 0,-7 3 0 0,1 0 0 16,2 0 0-16,2-1 0 0,-7-1 0 0,-4 3 0 16,-5-1 0-16,3 1 0 0,4-3 0 0,-1 1 0 15,-2 2 0-15,-2 0 0 0,-5-1 0 0,4 0 0 16,3 1 0-16,1 1 0 0,-1-1 0 0,0 1 0 16,-3 0 0-16,7 2 0 0,5-4 128 0,4 2-128 15,3 3 0-15,1-4 0 0,-1 1 0 0,5-1 0 16,3 1 0-16,8-3 0 0,6 0 0 0,6 0 0 15,6 1 0-15,7-1 0 0,8 2 0 0,5 0 0 16,4-1 0-16,5-3 0 0,10 0 0 0,0 0 0 16,0 0 0-16,0 0 0 0,0 0 0 0,17 0 0 0,6 0 0 15,5 0 0-15,7-2 0 0,7 0-128 0,6 0 128 0,9 1 0 16,7-1 128-16,2-2-128 0,0-1 0 0,4 1 0 16,5-4 0-16,4 3 0 0,12 0 128 0,-1-3 16 15,4 2 0-15,2 1 0 0,0-4-144 0,6 5 0 16,4 3 0-16,-2-1-176 0,-3-4 176 0,4 3 0 15,0-1-144-15,2 1 144 0,0 2 0 0,-4 0 0 16,-4-1 0-16,4 1 0 0,2 0 0 0,-4-3 0 16,-8 0 0-16,-3 0 0 0,-4 2 0 0,-1 1 0 15,-2 1 0-15,-7-2 0 0,-10-3 0 0,-6 3 0 16,-5 0 0-16,-6 0 0 0,-7-1 0 0,-4 1 128 0,-5-1-128 16,-3 0 0-16,-9 0 160 0,-3 0-160 0,-5 2 192 15,-13 1-192-15,0 0 240 0,0 0-64 0,-10-1-16 0,-6-2 0 16,-4 3-160-16,-4 0 128 0,-9-1-128 0,-5 1 128 15,-11 1-128-15,-5 2 0 0,-9-3 0 0,-8 2 0 16,-9 2 0-16,-5 1 0 16,-3-1 0-16,-8-1 0 0,-10 0 0 0,-4 1 0 0,-6 0 0 0,-4 0 0 15,-4-2 0-15,-1 1 0 0,-1 1 0 0,2-2 128 16,1-2-128-16,1 3 0 0,0-2 0 0,6 2 0 16,5-1 0-16,1 0 0 0,-3 3 0 0,7-2 0 15,9 3 0-15,6-4 0 0,8 2 0 0,2-2 0 16,1 1 0-16,7 1 0 0,9-2 0 0,6 1 0 15,9-3 0-15,7 0 0 0,6 0 0 0,10 1 0 16,4 0 0-16,7-1 0 0,6-1 0 0,9 1 0 0,0 0 0 0,0 0 0 16,14-4 0-16,5-1 0 15,8 0 0-15,7 0 0 0,8 0 0 0,10-3 0 0,9 1 0 0,5-1 0 16,5 2 176-16,2 2-176 0,4-5 0 0,5 3 0 16,5-7 0-16,6 8 0 0,4 0 0 0,1-2 0 15,-1 1 0-15,8 2 0 0,7-1 0 0,-4 0 0 16,-4 1 0-16,1 0 0 0,0-1 0 0,1 4 0 15,-3 0 0-15,-2 0 0 0,-6-1 0 0,2 2 0 16,1 0 0-16,-4 0 0 0,-5 0 0 0,-6 0 0 16,-4-1 0-16,-4 2 0 0,-2 3 0 0,-6 0 128 15,-5-4-128-15,-7 1 0 0,-10 2 0 0,-7-2 0 16,-8 0 128-16,-6-1-128 0,-5 0 0 0,-6 0 0 16,-13 0 128-16,0 0-128 0,0 0 0 0,0 0 128 0,-16 0-128 15,-9 3 0-15,-10-1 144 0,-11 1-144 0,-15-2 128 16,-9 3-128-16,-5-1 0 0,-7-2 0 0,-7-1 0 0,-12 1 0 15,-9 2 128-15,-2 0-128 0,0 5 128 0,-8-4-128 16,-5-4 0-16,-1 2 0 0,2 7 0 0,1-1 0 16,-10 2 0-16,5-2 0 0,5 3 0 0,-1-2 0 15,-3 3 0-15,3-2 0 0,7 2 0 0,-1 5 0 32,4-1-1472-32,-5 0-368 0</inkml:trace>
  <inkml:trace contextRef="#ctx0" brushRef="#br0" timeOffset="16079.09">11858 6873 11967 0,'-9'-12'528'0,"6"4"112"0,0-3-512 0,1 4-128 0,2 7 0 0,-3-9 0 16,3 9-144-16,-3-6-64 0,1 2-16 0,2 4 0 16,0 0 480-16,0 0 112 0,0 0 16 0,0 0 0 15,0 0-64-15,10-1-16 0,-10 1 0 0,13 1 0 16,-2 0-96-16,1 1-16 0,-1 0 0 0,1 3 0 15,0 4-32-15,2-5-16 0,3-1 0 0,1 3 0 16,-2 0 0-16,2 2 0 0,0 1 0 0,2-2 0 16,2 4 64-16,2-1 16 0,1 2 0 0,2 2 0 15,0 2 144-15,2 0 16 0,3 3 16 0,-2-1 0 16,2 0 48-16,1 0 16 0,1-1 0 0,6-1 0 16,3-4-16-16,6 1-16 0,1 1 0 0,2-5 0 0,0 0 16 0,0-5 16 15,0-2 0-15,1 0 0 0,0-4-16 16,2 0-16-16,4-2 0 0,4-4 0 0,-1 1-48 0,-4-3-16 15,-3 2 0-15,-2-4 0 0,0 1-160 0,-3-2-16 16,0 2-16-16,0 2 0 0,2-2-48 0,-1 3 0 16,-3-1 0-16,-2 3 0 0,-8-5-128 0,-1 5 0 15,-4-3 0-15,-2 5 0 16,2 3-1440-16,-1 2-224 0,-1 1-32 0,2 4-16 0</inkml:trace>
  <inkml:trace contextRef="#ctx0" brushRef="#br0" timeOffset="16746.81">15770 7285 12959 0,'-16'-7'576'0,"16"7"112"0,-5-9-560 0,5 9-128 0,0 0 0 0,0 0 0 16,0 0 512-16,13-2 64 0,5 1 0 0,2 2 16 16,4 2 0-16,4 1 0 0,3 2 0 0,7-2 0 15,3 2-144-15,6 3-48 0,6-1 0 0,8 3 0 16,9-2-208-16,0 0-64 0,-3-8 0 0,7 3 0 15,-3 0 96-15,8 0 16 0,6-3 0 0,3-6 0 16,2-3 192-16,0-2 32 0,2 1 16 0,6-2 0 16,6 3 80-16,-4-3 16 0,-4 1 0 0,-2-1 0 15,0 5-112-15,4-3-16 0,2 0 0 0,-5-2 0 16,-6 1-96-16,0 1-32 0,-1 2 0 0,2-2 0 16,3 2-320-16,-5-3 0 0,-6 2 0 0,-3-1 128 0,-3 3-128 15,2-1 192-15,1 4-64 0,-5 1 0 16,-8 2-272-16,-4 4-48 0,-5 4-16 0,-6 1-7664 15,-1 5-1536-15</inkml:trace>
  <inkml:trace contextRef="#ctx0" brushRef="#br0" timeOffset="23153.84">20961 13832 6383 0,'-12'-3'272'0,"12"3"80"0,-5-3-352 0,-2-1 0 0,7 4 0 0,-8-7 0 15,2 2 0-15,6 5 0 0,0 0 0 0,-8-6 0 16,2 0 0-16,-3 4 0 0,9 2 0 0,-9 0 0 15,-1 0 544-15,2 0 32 0,-3 1 16 0,1 4 0 16,-1-1 400-16,0 0 80 0,-2 1 16 0,0 1 0 16,1-2-48-16,-1-2 0 0,-2 2 0 0,2 0 0 15,0 2 0-15,1-2 0 0,-1 0 0 0,0 0 0 16,1 1-256-16,-1-1-48 0,0-2-16 0,3 3 0 16,1 3-192-16,0-4-32 0,2 0-16 0,7-4 0 15,-9 5-128-15,9-5-32 0,-9 6 0 0,9-6 0 16,0 0 16-16,0 0 0 0,0 0 0 0,0 0 0 15,0 0 32-15,0 0 0 0,0 0 0 0,0 0 0 0,6 8-32 0,2-1 0 16,2-4 0-16,3-1 0 0,3 2-160 0,2 0-48 16,0 2 0-16,2-2 0 0,3 0-128 0,2 1 192 15,2 1-192-15,5-2 192 0,2 0-192 0,4 2 128 16,4-1-128-16,3 1 128 0,0-1 16 0,4 4 0 16,-1-4 0-16,3 2 0 0,1-2 16 0,0 3 0 15,2 2 0-15,0-2 0 0,3-2-160 0,1-2 192 16,-4-3-192-16,0 2 192 0,-1-1-192 0,-1 1 160 15,0-1-160-15,2 1 160 0,2 1-16 0,0-3 0 16,-2-1 0-16,0 0 0 0,-2-1 96 0,-1-1 16 16,-1 0 0-16,1-1 0 0,0-4-32 0,2 2 0 15,2 1 0-15,-1-4 0 0,-4 1-96 0,-1-4 0 16,-5 4-128-16,-2-5 192 0,-3 6-192 0,0-3 128 16,-1 3-128-16,-3 1 0 0,-2-2 144 0,-2 2-144 0,-4 5 128 0,-5-1-128 15,1 0 0-15,-4-1 0 0,-3 2 128 16,-4 2-128-16,-1-1 0 0,-11-1 160 0,0 0-160 0,0 0 160 15,7 5-160-15,-7-5 0 0,0 0 0 0,0 0 0 16,-1 13 0-16,-3-4 0 0,-1 1 144 0,-4 0-144 16,-2-2 0-16,-2 3 128 0,-2 0-128 0,-3 1 0 15,-2-4 128-15,-3 0-128 0,-3-1 128 0,-2 2-128 16,-2-4 160-16,-2 4-32 0,-1 1-128 0,-4 1 192 16,-5-3-192-16,-5 1 176 0,-5-4-176 0,-1 0 160 15,-3-5-160-15,0 3 128 0,-1 2-128 0,-1 0 128 16,2-3 0-16,-2 2 0 0,-4-4 0 0,-3 1 0 15,-1 2-128-15,0-4 160 0,-2-5-160 0,5 5 160 16,3 2-160-16,-1-1 0 0,-1-2 0 0,-1-1 128 0,0-3-128 0,3 0 0 16,3 1 0-16,5-2 128 0,-2 1-128 15,4 2 0-15,0 0 0 0,0-1 0 0,3 1 0 0,3-1 0 16,2 0 0-16,5-1 0 0,5 2 0 0,4 1 0 16,3 3 0-16,2-1 0 0,4 0 0 0,2 1 0 15,5 2 0-15,2 0 0 0,2-4 0 0,8 2 0 16,0 0 0-16,0 0 0 0,0 0 0 0,0 0 0 15,0 0 0-15,13 6 0 0,3 1 0 0,5-2-144 16,3 0 144-16,6 0-208 0,7 2 208 0,5-3 0 16,9-1 0-16,2-1 0 0,3-5 192 0,5 3-192 15,7 3 192-15,4-1-192 0,6 1 192 0,4-6-192 16,3-1 192-16,3 2-192 0,0 1 176 0,3 1-176 0,2 1 160 16,0-1-160-16,-4-3 0 0,1 2 128 0,2 1-128 0,-1 0 0 15,1-2 0-15,-6-1 128 0,-6-1-128 0,-6 2 0 16,-3 0 0-16,-4 2 0 0,-3-1 0 0,-3 4 0 31,-3 0-1680-31,-5 3-288 0,-6-4-48 0</inkml:trace>
  <inkml:trace contextRef="#ctx0" brushRef="#br0" timeOffset="24173.55">24706 13913 18431 0,'-14'-2'1632'16,"0"1"-1312"-16,2-2-320 0,2 3 0 0,1 0 640 0,9 0 48 15,0 0 16-15,0 0 0 0,0 0 64 0,0 0 0 16,0 0 16-16,0 0 0 0,8 12-80 0,4 1 0 15,4-6-16-15,3 3 0 0,2-2-224 0,5 3-32 16,2-2-16-16,5 2 0 0,4-6-64 0,3 3-16 16,5 1 0-16,6 3 0 0,5-3-16 0,3 1 0 15,4-4 0-15,-2 3 0 0,-3-2 48 0,4 0 0 16,6-3 0-16,4 0 0 0,6 1-32 0,-1 1 0 16,0-2 0-16,-1-3 0 0,-1-2-16 0,2-2 0 0,1 7 0 15,3-4 0-15,1 2-112 0,-6-4-16 0,-2-8-16 16,-1 5 0-16,1 2-48 0,1 2-128 0,0-3 192 15,-1-3-64-15,-4-2-128 0,-3-3 0 0,-3 5 0 0,-3-5 128 16,-2 0-128-16,1 0 0 0,0 1 0 0,-2 1 128 16,0 1 32-16,-6-3 0 0,-5 2 0 0,-4-3 0 15,-4 6-160-15,-3-3 0 0,-3-1 0 0,-3 3 128 16,-5-1-128-16,-4 1 128 0,0 2-128 0,-7-2 128 16,-4 2-128-16,-3 1 128 0,-2-4-128 0,-5 9 128 15,0 0-128-15,0 0 0 0,-5-8 144 0,-2 0-144 16,-5 3 0-16,-2 4 0 0,-2 0 0 0,-5 1 0 15,-4 0 0-15,-3 1 0 0,-2 0 0 0,-6 2 0 16,0 1 0-16,-4 2 0 0,-6-2 0 0,-1 1-128 16,-7 0 128-16,0 1 0 0,-2-2 0 0,0 4-128 0,0 1 128 15,-5-4 0-15,-5-1 0 0,0 1 0 0,-5-1 0 16,-3-3 128-16,-1 1 0 0,1 2 0 0,-1 0 80 0,-4-3 32 16,-7-1 0-16,-3 0 0 0,-1 0 0 0,-1 0 0 15,1 0 0-15,-6 0 0 0,-10 0-240 0,4 0 176 16,2-1-176-16,-2-2 160 0,-3 2-160 0,1-1 0 15,-1-1 0-15,6 2 0 0,5 2 0 0,1 2 0 16,1-1 0-16,4 2 0 16,5-3-2048-16,7 1-512 0</inkml:trace>
  <inkml:trace contextRef="#ctx0" brushRef="#br0" timeOffset="27723.36">5879 3440 11055 0,'-4'-11'976'0,"0"2"-784"16,-1-3-192-16,0 4 0 0,0-5 832 0,0 1 112 16,0 2 16-16,0-3 16 0,0 3-80 0,0 1 0 15,-2-2-16-15,1 3 0 0,-2 5-304 0,-2-4-48 16,3 2-16-16,-1 1 0 0,0-2-128 0,8 6-48 16,0 0 0-16,0 0 0 0,0 0-32 0,0 0-16 15,0 0 0-15,0 0 0 0,13-3-144 0,5 1-16 16,2-1-128-16,8 1 192 0,5 0 64 0,9 1 0 15,5 0 0-15,10 0 0 0,9-2 0 0,7 1 0 0,3-2 0 16,4 0 0-16,0 0-80 0,3 2-16 0,2 2 0 0,5-4 0 16,3 0 32-16,0 0 16 0,-3 2 0 15,3-2 0-15,2 0 128 0,3-1 32 0,0-1 0 0,1-2 0 16,0 4 16-16,3 2 0 0,4-4 0 0,-2-1 0 16,-4 2-80-16,1 0-16 0,-2-2 0 0,2 2 0 15,1-1-48-15,-1-3-16 0,-4 3 0 0,1-1 0 16,1 5-96-16,-2-2-128 0,-3 0 176 0,-4 0-176 15,-3-1 128-15,-2 3-128 0,0-2 0 0,-4 1 0 16,-2 0 144-16,-6-4-144 0,-7 2 0 0,-3 3 144 16,-5-2-144-16,-5-1 128 0,-2 2-128 0,-5 2 128 15,-6-3 0-15,-3 3 0 0,-3-3 0 0,-3 0 0 16,-7 2-128-16,-5-1 0 0,-4 0-192 0,-2 2 192 0,-13 1 0 16,0 0 0-16,0 0 144 0,0 0-16 15,0 0 112-15,-11-4 16 0,-7-1 16 0,-6 4 0 0,-9 0-80 0,-9 1-32 16,-10 0 0-16,-3 0 0 0,-5 1-160 0,-6 3 0 15,-5 0 0-15,-9-2 0 0,-9 2 0 0,-5 0 128 16,0 1-128-16,-5 0 0 0,-7 1 128 0,-3 3-128 16,-6-4 0-16,-2 2 128 0,-6 2-128 0,-3-2 0 15,-3 2 0-15,-2 0 0 0,-1 2 0 0,-3 2 0 16,0-4 0-16,-2 4 0 0,-3 3 0 0,3-3 0 16,2-3 128-16,-1 4-128 0,-3 1 0 0,3-2 0 15,3 0 0-15,1 2 0 0,1 2 0 0,4-1 0 16,1-7 0-16,5 8 128 0,3 3-128 0,3 0 0 15,4-2 0-15,6-3 0 0,9 2 0 0,5-2 0 16,5-2 0-16,5 2 128 0,3-1-128 0,10-1 0 0,7-1 0 16,7 1-176-16,7-5 176 0,10 2-128 0,8-4 128 0,6 2-128 15,5 0 128-15,7-3-160 0,11-5 160 0,0 0-160 16,0 0-112-16,10 9-32 0,8-4 0 0,7 0 0 16,7-2 96-16,9 1 16 0,7-2 0 0,13-2 0 15,8 0 192-15,7-2 0 0,4-3 0 0,6 1 0 16,6 2 0-16,6-1 0 0,6-4 0 0,4 0 160 15,3 2-160-15,6-2 0 0,6 0 0 0,2 2 0 16,-1-4 0-16,7 3 0 0,5-3 0 0,-1 1 0 16,-2 1 0-16,5-2 0 0,1 3 0 0,2-3 0 15,-5 1 0-15,3-2 0 0,2 2 0 0,-5-2 0 16,-6 1 0-16,2-1 128 0,3 2-128 0,-4-3 0 16,-6-1 0-16,1 4 0 0,-1-4 128 0,-7 3-128 0,-6-1 896 15,-3 5 128-15,-3 0 48 0,-5-3 0 16,-4-1-1664-16,-7-2-336 0,-6 2-64 0,-4 1-16 15,-2 5 832-15,-6-1 176 0,-4-3 0 0,-9 1 0 0,-8 0 0 0,-8-3 0 16,-4 2 0-16,-8 1 0 0,-9 1 192 0,-8 1-48 16,-4 2-16-16,-10 2 0 0,0 0 128 0,-9-8 0 15,-9 2 16-15,-8 3 0 0,-9 1-272 0,-12-1 0 16,-12 2 128-16,-11-3-128 0,-9 3 0 0,-6-1 0 16,-4 2 0-16,-12-1 0 0,-9-1 0 0,-3 0-176 15,-2 2 176-15,-5 0-160 0,-9 2 160 0,1 0 0 16,2-1 0-16,-8 1 0 0,-3-1 0 0,2-1 0 15,3 0 0-15,0 4 0 0,-5-2 0 0,5 2 0 16,3 0 0-16,-1 0 0 0,-2 1 0 0,6-1 0 16,7-3 0-16,2 4 0 0,-2 4 0 0,4-4 0 0,7-1 0 0,8 5 0 15,6 1 0-15,3 1 0 0,4-3 0 0,7 1 128 16,11-5-128-16,9 3 0 0,9 2 0 0,8 0 0 16,5 0 0-16,9-1 0 0,6 1 0 0,9-6-128 15,5 1 128-15,9-4-208 0,0 0 80 0,10 8 128 16,9-2-272-16,9 0 64 0,7 1 16 0,12-5 0 15,11 1 192-15,12-2-192 0,10 0 192 0,6-1-192 16,5-1 192-16,10 1 0 0,10 0 0 0,8-1 0 16,3-2 0-16,9 0 160 0,8-4-160 0,6 2 192 15,-4 0-192-15,9-4 128 0,4 3-128 0,0-1 128 16,-2 0-128-16,-1 2 128 0,3-7-128 0,-1 6 128 16,-3 1-128-16,-4-3 0 0,-4-1 0 0,-3 2 128 0,1 2-128 15,-7 0 0-15,-6-4 0 0,-5 4 128 16,-4 2-128-16,-3-3 192 0,-5-2-192 0,-7 4 192 15,-7 2-192-15,-6-1 160 0,-6 3-160 0,-5 0 160 16,-7-4-160-16,-8 2 128 0,-11-1-128 0,-7 2 128 0,-8-2-128 0,-8 2 128 16,-8 0-128-16,-8 1 128 0,-14 0-128 0,0 0-176 15,0 0 48-15,-18 4 0 0,-11-3-112 0,-12 4-16 16,-11 0 0-16,-13 1 0 0,-11-3 128 0,-8 2 128 16,-5-1-208-16,-9 2 80 0,-10-2 128 0,-6 0 0 15,-7-5 0-15,-5 4-128 0,-5 6 128 0,-7-4 0 16,-6-1 0-16,-4 3 0 0,-6-4 0 0,1 4 192 15,3 0-32-15,-5-2-16 0,-5-1-16 0,0 4 0 16,1 1 0-16,3 0 0 0,-1-4-128 0,0-1 0 16,-2 3 144-16,7 0-144 0,10 1 0 0,0 1 0 0,-1 0 0 15,10 1 128-15,6 3 0 0,6-1 0 0,0-1 0 0,12 3 0 16,11-4-128-16,8 2 0 0,6 0-128 0,9-1 128 16,6 0 0-16,11-1 0 0,7 0 0 0,12 0 0 15,8-4 0-15,11 0 128 0,6 2-128 0,7-3 0 16,7-5 0-16,8 8 0 0,9 1 0 0,9-4 0 15,9 2 0-15,10-3 0 0,11-2 0 0,8 1 0 16,7-1 160-16,9 2-32 0,10 1-128 0,9-2 192 16,8-2-192-16,5-1 0 0,2 0 0 0,7 0 0 15,5 0 0-15,2 0 0 0,1 1 0 0,6-1 0 16,6-1 0-16,-1-3 0 0,-4 3 0 0,1 0 0 16,0-4 0-16,-2 2 0 0,-4 2 0 0,-2-2 0 15,2-2 0-15,-5-3 0 0,-4 3 0 0,-4-1 0 0,-3-5 0 16,-7 2 0-16,-8-1 0 0,-4 1 0 0,-5 0 0 15,-4-3 128-15,-4 5-128 0,-6-5 0 0,-11 2 128 0,-9-1-128 16,-5 0 176-16,-9 3-176 0,-6-4 0 0,-6 4 0 16,-6-2 0-16,-8 4 0 0,-8 0 160 0,-9 6-160 15,-4-12 128-15,-8 2-128 0,-8 1 0 0,-9-2 0 16,-8 2 0-16,-10-3 0 0,-9 3-224 0,-10-1 32 16,-9 4 0-16,-9-4 0 0,-5-2 192 0,-5 3-192 15,-3 1 192-15,-9 0-192 0,-11-2 192 0,-2 1 0 16,1 0 0-16,-6 0 0 0,-9-2 0 0,1 0 0 15,3 0 0-15,-6-4 0 0,-4-3 128 0,-1 1-128 16,-1 5 144-16,-1-1-144 0,-4 2 128 0,0 4-128 16,-3 3 0-16,1 3 0 15,1 1-416-15,3 5-176 0,6 3-48 0,2 5-9056 0,5 3-1824 0</inkml:trace>
  <inkml:trace contextRef="#ctx0" brushRef="#br0" timeOffset="29766.41">15292 5497 10127 0,'-14'-4'448'0,"5"1"96"0,-3 1-544 0,3 1 0 16,-2-2 0-16,0 1 0 0,3-2 1024 0,0 1 80 0,1-1 32 0,7 4 0 16,-7-5-336-16,7 5-64 0,0 0-16 0,0 0 0 15,0 0-208-15,0 0-64 0,0 0 0 0,0 0 0 16,0 0-256-16,0 0-64 0,0 0-128 0,13 9 192 15,0-4 96-15,5 2 16 0,3 0 0 0,1 0 0 16,1 0 80-16,3 0 0 0,4 0 16 0,3 2 0 16,1-3-112-16,4 3-32 0,1-2 0 0,6-1 0 15,3 2-32-15,6-3-16 0,-2 0 0 0,6 1 0 16,1-2 32-16,0 1 0 0,4 0 0 0,4-2 0 16,4-2-16-16,4 2 0 0,2-2 0 0,-1 3 0 15,0-3 32-15,-1 1 16 0,0 1 0 0,5-2 0 16,4-1-128-16,2 0-16 0,1 0-128 0,-2-1 192 15,-2-2-32-15,3 1-16 0,4-1 0 0,-1 1 0 0,-2-1-16 16,-2-1-128-16,-2-1 192 0,0 2-64 16,1-1-128-16,0 1 0 0,-1-1 144 0,-3 1-144 0,-4-3 0 15,-1 3 0-15,0-2 0 0,2 0 0 0,0 1 0 0,-2 1 0 16,-3-1 0-16,-2-1 128 0,-2 0-128 0,-1 1 144 16,1 2-144-16,-1-1 160 0,-1 2-160 0,-4 1 0 15,-3 0 0-15,-2 0 0 0,-1-4 0 0,-1 3 128 16,-2 1-128-16,-1 0 0 0,-5 0 0 0,0 2 0 15,0 2 0-15,-6-1 0 0,-6-3 0 0,-2 0 0 16,-2 0 128-16,-4 1-128 0,-4-1 0 0,-3 0 0 16,-4 0 0-16,-3 0 128 0,-4 0-128 0,-9 0 0 15,0 0 0-15,0 0 0 0,0 0 160 0,0 0-160 16,0 0 192-16,0 0-192 0,0 0 256 0,-10-2-48 16,-5 0-16-16,-6-2 0 0,-4 1-192 0,-6-1 176 0,-4 1-176 15,-5 1 160-15,-8-1-160 0,-4 1 0 0,-5 0 144 16,-3 0-144-16,-1-1 0 0,-3 2 0 0,-4 1 0 0,-6 0 128 15,-4-3-128-15,-2 3 0 0,-5-1 128 0,0 1-128 16,-3 1 0-16,-4-1 0 0,-6 0 0 0,1 2 0 16,3 0 128-16,-4 1-128 0,-6-1 128 0,-2 2-128 15,0-3 0-15,0 1 0 0,2-1 0 0,-3 0 0 16,-5 2 0-16,2 1 0 0,-1 3 0 0,2-3 0 16,-4-4 0-16,2 1 0 0,2 3 0 0,3 1 0 15,5 0 0-15,-1-1 0 0,-4 0 0 0,5 1 0 16,2 0 0-16,2-1 0 0,3-3 0 0,1 3 0 15,2 0 0-15,7 2 0 0,4-2 0 0,5 0 0 16,1 0 0-16,4 1 0 0,3-1 0 0,2-2 0 16,6 2 0-16,5 2 0 0,4-1 0 0,7-1 128 0,6 4-128 15,4-3 0-15,4-3 0 0,6 2 0 0,5 0 0 0,5 1 0 16,6-1 0-16,7-4 0 0,0 0 0 16,0 0 0-16,9 5-176 0,5 1 176 0,3-2-208 0,7-1 48 15,6-2 16-15,7 2 0 16,6-1 144-16,9 1 0 0,8-1-144 0,2-2 144 0,7-4 0 0,3 2 0 15,4-1 0-15,8 2 0 0,6 0 0 0,6-1 0 16,3-1 0-16,4-2 0 0,2 2-144 0,6 0 144 16,5 0 0-16,-3-2 0 0,-3-1 0 0,3 3 0 15,6 0 0-15,-4-1 0 0,0-2 0 0,-1 2 0 16,1 0 0-16,-2 1 0 0,-1-3 0 0,-2 1 0 16,1 2 0-16,-3-3 144 0,-1 0-144 0,-4 0 128 15,-6 2-128-15,-3-2 128 0,-1 2-128 0,-1 1 0 0,-1 2 144 16,-7 0-144-16,-9-2 0 0,-1 2 128 0,-7 0-128 0,-3-2 0 15,-6 2 128-15,-4 0-128 0,-6-1 160 0,-9 4-160 16,-8 0 0-16,-7 2 0 0,-7-2 0 0,-7 0 0 16,-10-2 0-16,0 0 0 0,-10 1 0 0,-11-1 0 15,-11 1 0-15,-8 2-128 0,-12-1 128 0,-6 1 0 16,-5 1-192-16,-4-2 0 0,-7-1 16 0,-5 1 0 31,-5-2-320-31,3 0-64 0,3 0-16 0,8 0 0 0,5 0 48 16,8 2 0-16,9 1 0 0,5-1 0 0,3 0-1536 15,7-2-304-15</inkml:trace>
  <inkml:trace contextRef="#ctx0" brushRef="#br0" timeOffset="31249.45">22735 5583 7359 0,'-16'0'656'0,"6"0"-528"0,-2-1-128 0,1 1 0 0,-2 1 640 0,-1 2 80 16,1-3 32-16,1 1 0 0,0-1 80 0,2 1 32 15,-1 1 0-15,0 0 0 0,3-1-144 0,-1 3-16 16,-2 0-16-16,3 0 0 0,-1 0-208 0,9-4-32 16,-8 9-16-16,3-3 0 0,5-6-192 0,-3 11-48 15,3-11 0-15,0 0 0 0,8 10 208 0,2 2 48 16,3-4 0-16,5 0 0 0,3-2 192 0,3-1 32 0,6 1 16 0,0-3 0 15,3-1-176-15,4 1-16 0,3-1-16 0,1 3 0 16,3-2-208-16,4-1-32 0,4 0-16 0,3 0 0 16,-1-1-224-16,0-1 176 0,-5-1-176 0,2 0 160 15,0 0-32-15,1-1 0 0,2 2 0 0,0 0 0 16,1 0 80-16,0 0 16 0,-1-1 0 0,-5 0 0 16,-5-2-32-16,-1-1 0 0,-2 2 0 0,-4 1 0 15,-5 1-48-15,-3 0-16 0,-3 0 0 0,-3 1 0 16,-4 1-128-16,-3 1 0 0,-4-2 144 0,-1 2-144 15,-11-3 128-15,0 0-128 0,0 0 160 0,0 0-160 16,0 0 0-16,-7 6 128 0,-6 3-128 0,-6-3 0 16,-6 1 0-16,-4-1 176 0,-6-2-176 0,-4 0 160 15,-4 1-160-15,-7 0 128 0,-4-3-128 0,-7 0 128 16,-7 0-128-16,0 2 0 0,-2-1 144 0,-2 2-144 0,0-4 0 16,-3-1 128-16,-5-1-128 0,0-1 0 0,1 2 0 15,5 0 144-15,4 0-144 0,3 2 0 0,2 0 160 0,3-2-160 16,2-1 128-16,7 1-128 0,5 0 128 0,7 1-128 15,5 0 0-15,6-1 128 0,4 0-128 0,6-1 0 16,3-3 0-16,7 4 128 0,10 0-128 0,0 0 0 16,0 0 144-16,0 0-144 0,0 0 0 0,17 0 144 15,4-3-144-15,7 0 0 0,8 1 160 0,8-1-160 16,9 0 128-16,4-4-128 0,0-2 128 0,4 0-128 16,1 0 0-16,4 3 128 0,4-3-128 0,3 4 0 15,3-3 0-15,0 1 128 0,-1-2-128 0,-1 0 0 0,0 0 0 16,2 0 0-16,-1 3 0 0,-1-3 0 15,-3 1 0-15,-5-1 0 0,-9 4 0 0,-3-3 0 0,-6 3 0 0,-4 2 0 16,-6 0 0-16,-6 0 0 0,-5 0 0 16,-5 1 0-16,-5 1 0 0,-6 1 0 0,-11 0 0 0,0 0 0 15,0 0 0-15,0 0 0 0,-18 5 0 0,-6-1 0 16,-8-1 0-16,-6 0 128 0,-6 2-128 0,-9 2 0 16,-5-3 0-16,-7 1 0 0,-10 0 128 0,-3-1-128 15,-1-2 0-15,-2 3 0 0,-3 2 0 0,-4-1 0 16,-3-2 0-16,1 1 0 0,1 1 0 0,6-1 0 15,4 2 0-15,4-1 128 0,3-1-128 0,6 0 128 16,6 0-128-16,9 0 0 0,9-2 0 0,10 3 0 16,7 2 0-16,8-3 0 0,7 3 0 0,10-8 128 15,0 0-128-15,0 0 0 0,12 7 0 0,7-2 0 16,6-2-128-16,12 1 128 0,9-2-160 0,6-2 160 16,6-2-160-16,3-3 160 0,3-2-160 0,3 2 160 0,5-3 0 0,4 3 0 15,3-2 0-15,3-1 0 0,-2 3 0 16,0-3 0-16,-1 1 128 0,1 0-128 0,2-1 0 15,-2 1 0-15,-5-3 0 0,-7 2 0 0,-3-2 0 0,-6 4 0 16,-8-2 0-16,-4 2 0 0,-4 1 160 0,-5-2-32 16,-5 2 0-16,-6 2 0 0,-7 0 144 0,-6-1 32 15,-14 4 0-15,0 0 0 0,5-7 32 0,-5 7 16 16,-8-6 0-16,-8 1 0 0,-7 0-160 0,-5 1-48 16,-6 1 0-16,-7-5 0 0,-3 3-144 0,-7-1 0 15,-3-5 144-15,-2 5-144 0,-6-2 0 0,-5 3 0 16,-4 0 0-16,1 1 128 0,1-6-128 0,4 5 0 0,2-1 0 0,5 3 0 15,5 1 0-15,2-1 128 0,4 1-128 16,5-2 0-16,7 1 0 0,7 0 0 0,2 0 0 0,7 2 0 16,4-1 0-16,1 1 0 0,4 1 0 0,10 0 0 15,0 0-240-15,0 0-112 0,0 0-32 0,0 0 0 32,0 0-256-32,0 0-48 0,11-4-16 0,4 2 0 15,3 1-1184-15,6-2-240 0,17-1-48 0,2 3-16 0</inkml:trace>
  <inkml:trace contextRef="#ctx0" brushRef="#br0" timeOffset="33629.4">728 7546 22111 0,'-9'-24'976'0,"6"13"208"0,-1 3-944 0,4 8-240 16,-3-9 0-16,3-2 0 0,3 4-240 0,2-3-80 15,0 2-32-15,3-2 0 0,1 2 544 0,1-2 96 16,0 2 32-16,4 0 0 0,0 2-176 0,1 0-16 15,3-2-128-15,1 5 192 0,1-1-192 0,2 1 0 0,1-1 0 16,-3 3 0-16,0 0 0 0,3 1 0 0,-1 0 0 0,-2-1 0 16,1-3 0-16,-2 1 0 0,0 0 0 0,0-1 0 15,0 2 0-15,1 1 0 0,2 0 0 16,-1 0 0-16,2-2 0 0,3 2 0 0,0-2 0 0,5 2 0 16,2 0 0-16,5 1-128 0,4 0 128 0,3 0 0 15,2-7-128-15,1 4 128 0,0 1 0 0,2-2 0 16,2-3 0-16,1 0 128 0,2 4 0 0,3 0 16 15,1 3-16-15,4-2 0 0,2-2 0 0,0 0 0 16,-3 3 112-16,1-2 16 0,-2 1 0 0,3-2 0 16,5 0 96-16,1-1 32 0,0 1 0 0,0-4 0 15,-3 2-16-15,2-3 0 0,0 2 0 0,3 1 0 16,2-1-80-16,3 1-16 0,0-7 0 0,0 3 0 16,-2-3-80-16,1 1 0 0,1 2-16 0,0-2 0 15,4 1-176-15,-2 1 128 0,-4-4-128 0,0 2 128 0,-1-1-128 16,4 0 0-16,3 0 0 0,-2 3 128 0,-6-2-128 15,-1 0 0-15,-2 1 0 0,1 2 0 0,0 4 0 0,0 2 128 16,0-3-128-16,-5 1 0 0,-6-3 0 0,-3-1 0 16,0 4 128-16,-2 1-128 0,-1 2 0 0,-1-1 0 15,0 3 0-15,-2-1 0 0,-1-2 0 0,-7 1 0 16,-5 1 0-16,-4-1 128 0,-1 2-128 0,-3-1 0 16,-4-2 0-16,-1 2 0 0,-5 1 0 0,-4 0 0 15,-2 0 0-15,-3 0 0 0,-1-1 128 0,-10 1-128 16,0 0 0-16,0 0 128 0,0 0 48 0,0 0 0 15,0 0 0-15,0 0 0 0,-8-5 64 0,-2 1 16 16,-2 2 0-16,-5 2 0 0,-9 1-128 0,-2 1-128 16,-2 1 176-16,-6-1-176 0,-6 1 160 0,-6-3-160 0,-4-3 128 15,-3 3-128-15,-1 0 128 0,-2 4-128 0,-5-1 0 0,-3-1 128 16,-5 3-128-16,-4-1 0 0,-5 0 144 0,-1-3-144 16,-1-1 0-16,-1 0 128 0,-4 3-128 0,-3-3 0 15,-7-1 128-15,3-1-128 0,0 1 160 0,-2 1-160 16,-2 1 160-16,-3-2-160 0,-4-3 160 0,3 2-160 15,2-1 160-15,-8 1-160 0,-7-2 160 0,3 0-160 16,4 1 0-16,-1 2 0 0,-3-1 0 0,1-2 0 16,0 1 0-16,3 1 0 0,1 2 0 0,3 0 0 15,-1-3 0-15,6-1 0 0,5 2 0 0,3 1 0 16,2 1 0-16,0-3 0 0,0-2 0 0,6 2 0 16,7 3-144-16,2 3 144 0,3-1-208 0,1 0 80 15,0-4-64-15,3 1 0 0,6-1 0 0,5 2 0 0,5 1 0 16,25 0-16-16,0 0 0 0,-1 2 0 0,0 1 64 0,3-2 16 15,3 2 0-15,2-1 0 0,2-1-48 0,-7 2 0 16,7-1 0-16,7-1 0 0,10-2-16 0,0 0 0 16,0 0 0-16,0 0 0 0,9 8-32 0,5-4-16 15,4-2 0-15,-4 1 0 0,4 2 240 0,5 0-144 16,3 0 144-16,6 3-128 0,4-2 128 0,4 0 128 16,6 3-128-16,44 3 176 0,-7-2-176 0,-6-3 0 15,-4-2 0-15,3 2 0 0,0 4 0 0,6-3 0 16,2 1 144-16,1-3-144 0,-3-1 0 0,6 2 144 15,1-4-144-15,3 1 0 0,4 1 144 0,1 0-144 16,-1-2 0-16,6-2 144 0,4 0-144 0,0-1 128 0,-1 0-128 16,-2-1 128-16,0-1-128 0,1-3 0 0,4-1 144 15,-3 3-144-15,-3-4 128 0,0 0-128 0,-1 3 160 16,0 1-160-16,-2 1 0 0,-6-3 0 0,-3-2 0 16,2 2 0-16,-1-1 128 0,-3 0-128 0,-6-1 0 0,-7 0 144 15,-3 1-144-15,-4 4 0 0,-2-2 0 0,-2-1 0 16,-4 1 0-16,-6 0 128 0,-4-3-128 0,-4 2 0 15,-11 0 128-15,-4-3-128 0,-5 2 0 0,-5-1 128 16,-6-4-128-16,-4 3 192 0,-3 1-192 0,-8 7 192 16,-2-8-16-16,-4 0 0 0,-5 3 0 0,-5 1 0 15,-6-1-176-15,-7 0 0 0,-7 3 0 0,-7 2 0 16,-9 1 0-16,-5-1-144 0,-4-1 144 0,-7-1-208 16,-3 0 208-16,-8 3 0 0,-7 4-160 0,-5 2 160 15,-5-5 0-15,-2 3 0 0,-1 5 0 0,-10-1 0 16,-8 1 0-16,-2 1 0 0,2 0 0 0,-6 2 0 0,-8-2 0 15,3 2 0-15,6 0 0 0,-7-3 0 16,-3 1 0-16,5 3 0 0,6 2 0 0,-1-5 0 0,-4-1 0 16,8-1 0-16,8 2 0 0,2-3 0 0,0 2 0 0,2-3 0 15,3 2 160-15,8-3-160 0,7-1 128 0,5 1-128 16,5-3 0-16,3 1 0 0,2-2 0 0,8-1 0 16,4 2 128-16,33 0-128 0,-5-3 896 0,3 0 128 15,-2 0 32-15,4 1 0 16,3 0-1712-16,3 0-352 0,4 1-64 0,-7-1-16 15,8 0 816-15,10 2 272 0,7-3-192 0,0 0 192 0,0 0-400 0,19 7 16 16,5 0 0-16,-8-6 0 0,7 2 128 0,5-1 16 16,5 1 16-16,5 2 0 0,9-1 224 0,4-2 0 15,4 2 0-15,49 2 0 0,-10-2 0 0,-2-1 0 0,-1-1 0 0,3 1 0 16,-1-1 0-16,1 2 0 0,-2 0 0 0,6 1 0 16,6 0 0-16,1 0 0 0,0-1 0 0,4 0 0 15,4 3 0-15,1-3 0 0,1-1 0 0,2-2 0 16,1-1 0-16,5-1 0 0,4-1 192 0,1 0-192 15,-4-1 224-15,2 0-64 0,2 0-16 0,-3 0 0 16,-3 0-144-16,1-5 192 0,-1 2-192 0,-5 3 192 16,-6 3-192-16,-3 0 192 0,-1 0-192 0,-6-4 192 15,-3 2-192-15,-4-2 0 0,-7 1 0 0,-5 2 128 16,-5 2-128-16,-8 3 192 0,-6 1-192 0,-10-1 192 16,-12 1-1408-1,-11 3-288-15,-8-2-48 0</inkml:trace>
  <inkml:trace contextRef="#ctx0" brushRef="#br0" timeOffset="37841.26">2382 14275 10815 0,'0'0'480'0,"-8"-1"96"0,8 1-448 0,0 0-128 16,-7-7 0-16,7 7 0 0,0 0 576 0,0 0 80 0,0 0 32 0,0 0 0 15,0-13-384-15,1 2-80 0,-1 11-16 16,6-8 0-16,1-3-16 0,0 5-16 0,4-2 0 16,0 2 0-16,0-1-48 0,2 0 0 0,2 2 0 0,2-2 0 15,0 1 192-15,0 1 16 0,1 0 16 0,1-3 0 16,2 3-16-16,-1-4 0 0,0 4 0 0,2 0 0 16,-3-3 112-16,2 2 0 0,4 1 16 0,0-2 0 15,3 2 32-15,1 2 0 0,0 0 0 0,5 0 0 16,1 3 16-16,6 0 16 0,3 2 0 0,6-2 0 15,3 0-272-15,1 1-64 0,-1 0-16 0,2-1 0 16,2 0-176-16,3 4 160 0,1 2-160 0,6 2 160 16,0-4-160-16,2 0 0 0,-2-2 0 0,1 3 128 15,-1-1 16-15,4 3 0 0,3 1 0 0,1-3 0 16,4-1 80-16,0 3 16 0,-6-2 0 0,2-1 0 16,2 1 80-16,4 1 32 0,7-2 0 0,-4-2 0 0,-1-2-80 15,0 0-16-15,1 0 0 0,4 2 0 0,2-1 112 0,-1-2 16 16,-4-3 0-16,-1 1 0 0,-1-1-128 0,1 3 0 15,-1 1-16-15,1-4 0 0,-4-2-32 0,-1 3 0 16,-1 1 0-16,-2 1 0 0,0-1-32 0,1 0-16 16,-4-1 0-16,-3 3 0 0,-4 2-160 15,-3 1 192-15,-4-1-192 0,1 0 192 0,-1 1-192 0,-2 1 128 16,0-1-128-16,-4-1 128 0,-6-2-128 0,-6 0 0 16,-4 0 144-16,-3 0-144 0,-3 0 0 0,-5 2 144 15,-4-1-144-15,-3 2 0 0,-5 0 160 0,-3-3-160 16,-11 0 128-16,0 0-128 0,0 0 224 0,0 0-32 15,0 0-16-15,0 0 0 0,0 0 272 0,-15-3 48 16,-5 0 16-16,-2 0 0 0,-4 0-240 0,-6 2-32 0,-5-3-16 0,-6 3 0 16,-7-2-96-16,-6 1 0 0,-4-3-128 15,-4 2 192-15,-2 0-192 0,-4 3 176 0,-4 2-176 0,-5-2 160 16,-7-3-160-16,-2 2 0 0,-1 0 144 0,0-1-144 16,-3 2 0-16,-2-1 128 0,-2-6-128 0,-1 3 0 15,3 5 0-15,-2-1 144 0,-2-1-144 0,-1-2 0 16,-2-2 144-16,5 1-144 0,1 4 0 0,-1 3 144 15,-6-8-144-15,2 3 0 0,2 2 0 0,3 2 0 16,2 0 0-16,0-2 0 0,-2-1 0 0,4 0 0 16,6 1 0-16,8 2 0 0,0 2 0 0,5-3 0 15,1-1 0-15,2-1 0 0,8 0 0 0,4-4 0 16,3-3 0-16,7 6 0 0,6-4 0 0,4 4 0 16,4 1 0-16,6-3 0 0,4-1 0 0,4 0-176 0,2 2 48 15,3 1 0-15,3-4 0 0,5 4 0 0,6 2 128 16,0 0-208-16,0 0 80 0,0 0 128 0,14-6-240 0,3 2 80 15,3 5 16-15,6-2 0 0,5-3 144 0,7 3-160 16,1-3 160-16,8 3-160 0,5 2 160 0,8-1 0 16,6-1-144-16,3-1 144 0,2-1 0 0,5 0 0 15,6 2 0-15,4-1 0 0,6-3-128 0,2-1 128 16,1 2 0-16,3-1 0 0,6 1 0 0,4-3 0 16,0 0 0-16,4 1 0 0,-1 0 0 0,3 1 0 15,4-1 0-15,-1 0 0 0,-2 2 0 0,3 3 0 16,4 1 0-16,0-1 0 0,-1-1 128 0,2 1-128 15,3 2 0-15,-2 1 128 0,-3-2-128 0,0 1 0 0,1 3 0 0,0 0 128 16,0 1-128-16,-4-1 0 0,-6-2 0 16,0 2 0-16,0-2 0 0,-5 2 0 0,-6 0 0 15,0-1 128-15,-3 3 0 0,-4-1 0 0,-5-5 0 0,-6-1 0 16,-4-4 64-16,-5 1 0 0,-3 1 0 0,-6-1 0 16,-3 2-64-16,-7-4 0 0,-7-1 0 0,-7 0 0 15,-7 2-128-15,-6 1 192 0,-5 1-192 0,-5-3 192 16,-5-1-64-16,-3 2 0 0,-10 5 0 15,0 0 0-15,-3-12 32 0,-4 3 0 0,-1-3 0 0,-6 3 0 16,-5 1-160-16,-5 1 0 0,-7 0 0 0,-7 3 0 31,-8 2-1296-31,-3 1-304 0,-5 2-48 0,-3 2-13712 0</inkml:trace>
  <inkml:trace contextRef="#ctx0" brushRef="#br0" timeOffset="40401.73">10112 13901 6447 0,'-10'-2'272'0,"1"2"80"0,-3-3-352 0,1 0 0 0,-1-3 0 0,2 5 0 16,1-2 1328-16,9 3 192 0,-9-2 32 0,1-1 16 15,-3 2-592-15,1 1-112 0,1 1-32 0,9-1 0 16,-9 3-320-16,9-3-80 0,-8 1-16 0,8-1 0 15,-7 5-32-15,7-5-16 0,0 0 0 0,0 0 0 16,0 0 64-16,5 12 16 0,3-5 0 0,5 1 0 16,2-6 48-16,4 2 16 0,1-1 0 0,4-1 0 15,2 2-64-15,4-3 0 0,2 1 0 0,6 0 0 16,2-1-80-16,5 1-32 0,6-2 0 0,4 0 0 16,2 0-80-16,-1-2-32 0,-3 1 0 0,5-1 0 15,0-1-80-15,4 2-16 0,2-2 0 0,6 3 0 16,5 0 0-16,-1-1 0 0,-3 0 0 0,0-1 0 15,1 1 0-15,5 0 0 0,5 0 0 0,1-1 0 0,0-1-128 0,-1-3 128 16,2 3-128-16,2 0 128 0,9 1 0 0,-3-1-128 16,-1-5 192-16,0 5-64 0,1 0 0 0,2 2 0 15,7 1 0-15,-3-2 0 0,-5 0-128 16,1 1 0-16,0-1 0 0,2 0 0 0,3-1 0 0,-4-1 0 16,-2 2 0-16,0-1 0 0,-1 0 160 0,1-1-160 15,1 0 192-15,-7 0-192 0,-3 3 192 0,-1-2-64 16,3-2 0-16,-4 3-128 0,3 0 144 0,-2 0-144 15,-7-1 0-15,-2 1 144 0,-3-5-144 0,2 4 0 16,0 0 144-16,0 1-144 0,-3-1 176 0,-3 0-48 16,-3 2 0-16,-3-4 0 0,-3-1 0 0,2 2-128 15,1 0 192-15,-1-2-64 0,-2 2-128 0,-4 1 192 0,-6 0-192 16,-1-2 192-16,-3-1-192 0,-4 3 0 16,-2-1 144-16,-5-3-144 0,1 1 128 0,-2 1-128 0,-3-1 160 0,-2 2-160 15,-4 1 0-15,-4 1 128 0,-3-2-128 0,-5-1 0 16,-11 5 0-16,8-3 144 0,-8 3-144 0,0 0 128 15,0 0 0-15,0 0 0 0,-8-5 0 0,-5 0 0 16,-2-1-128-16,-6 3 0 0,-2 1 0 0,-1 2 0 16,-1 0 0-16,-4-2 0 0,-3 1 0 0,-4 2 0 15,-3 1 0-15,-1 0 0 0,-4 1 0 0,-6-1 0 16,-6 2 0-16,-2-1 0 0,-4-2 0 0,-1 2 128 16,1-3-128-16,-1 0 160 0,0 2-160 0,-5 1 160 15,-10-1-32-15,2-2-128 0,0-1 192 0,2 1-64 16,-2 2-128-16,-3 4 0 0,-6-5 144 0,-1-1-144 15,-1 0 0-15,4 0 128 0,-3 1-128 0,-2 0 0 0,-2-1 128 0,-2 2-128 16,1-2 160-16,0 0-160 0,4 1 0 16,-5 0 0-16,-4 2 0 0,0-1 0 0,3-2 0 0,2 4 0 15,2 0 0-15,-5-2 0 0,-1 1 0 0,2 1 0 16,5 5 0-16,5-7 0 0,3 1 0 0,0 1 0 16,1-1 0-16,2 2 0 0,-1 2 0 0,6 2 0 15,3-6 0-15,4 3 0 0,4 0 0 0,0-2 0 16,-2 0 0-16,2 1 0 0,1-2 0 0,4 3 0 15,4-4 0-15,2 2 0 0,2 0 0 0,2 1 0 16,4-3 0-16,1 1 0 0,-4-2 0 0,6 2 0 16,0-1 0-16,4 1 0 0,1-2 0 0,2 2 0 15,4-2 0-15,5-1 0 0,0-1-320 0,4 1 64 16,2 1 0-16,2 0 0 0,6 0 32 0,9-1 16 0,0 0 0 16,0 0 0-16,0 0-32 0,0 0 0 0,0 0 0 15,0 0 0-15,13 4 64 0,4 0 16 0,2-1 0 16,5 0 0-16,5-1 160 0,5-2 0 0,2 0-144 0,6 0 144 15,4 1 0-15,1-1 0 0,1-1-144 0,2-1 144 16,3 2 0-16,2 0 0 0,4-2 0 0,6 1 0 16,1 1 0-16,3 0 0 0,-2 0 0 0,2 0 0 15,1 1 0-15,2 3 0 0,5-3 0 0,0 1 0 16,2 0-128-16,-2 0 128 0,1 0 0 0,2 0 0 16,3 1 0-16,2 0 0 0,3 0 0 0,-2 0 0 15,-2-3 0-15,1 2 0 0,1 2 0 0,3-2 0 16,2 2 0-16,-5-2 0 0,-3-1 0 0,-1 0 0 15,1 0 0-15,1 1 0 0,0-1 0 0,-4 0 0 16,-5-1 0-16,-3 1 0 0,-3 1 0 0,1-2 0 0,0 0 0 16,-2 1 0-16,0 0 0 0,-3 3 0 0,-8-1 0 0,-1-1 0 15,-3-2 128-15,-1 3-128 0,-3 2 0 0,-1 0 0 16,-2-1 0-16,-3-3 0 0,-4 0 128 0,-4 2-128 16,-5 1 0-16,-2-1 0 0,-5-5 0 0,-5 2 128 15,-4 0-128-15,-4 0 0 0,-10 0 0 0,0 0 0 16,0 0 128-16,0 0-128 0,0 0 0 0,0 0 0 15,-13 4 0-15,-5-2 0 0,-4-2 0 0,-6 1 0 16,-6 1 0-16,-5-2 0 0,-7-3 0 0,1 1 0 16,-4-2 0-16,-4 4 0 0,-4 4 0 0,-3-3 0 15,-6-1 0-15,-5 2 0 0,-6 0 128 0,1 0-128 16,0 2 0-16,-2 1 0 0,-1-1 128 0,-6-1-128 0,-6 0 0 16,-5 0 144-16,1-3-144 0,-3 2 160 0,-2 3-160 15,-3-2 160-15,-4-2-160 0,2 1 0 0,-1 0 0 16,-3 2 0-16,-7 1 0 0,3 0 0 0,2 1 0 0,-3 2 0 15,-3-3 0-15,1 2 0 0,2 3 0 0,5-5 0 16,2 2 0-16,1-3 0 0,0-3 128 0,5 2-128 16,6 3 0-16,3 1 0 0,1-6 0 0,4 0 0 15,5 3 0-15,4 0 192 0,6 1-192 0,6-1 192 16,6-2-192-16,4 2-144 0,1 0 144 0,4 0-208 16,6-4 208-16,4 0-192 0,7-3 192 0,7 2-192 15,5-2 0-15,5 2 0 0,3-1 0 0,2 0 0 16,12 2 192-16,0 0-192 0,0 0 192 0,0 0-192 15,0 0 48-15,13-1 16 0,3 1 0 0,6 0 0 0,5-2 128 16,6-1-128-16,5 3 128 0,4 0-128 16,2 1 128-16,6-2 0 0,2-4-144 0,7 6 144 15,0 8 0-15,11-3 0 0,8 1-144 0,2-3 144 0,2-2 0 16,6 3 0-16,4 4 0 0,7-4 0 0,5-1 0 0,-1-1 0 16,-1-2 0-16,4 1 0 0,8 0 0 0,0-4 0 15,0-4 0-15,2 5 0 0,-2 5 0 0,1-4 0 16,3-4 0-16,-1 1 0 0,-1 2 0 0,2-3 0 15,3-1 0-15,-2-1 0 0,-2-1 0 0,3 0 0 16,3 0 0-16,-4 2 0 0,-5-5 0 0,-1 4 176 16,1-2-32-16,-2 2 0 0,-2 1 32 0,-4-3 0 15,-3 2 0-15,0-3 0 0,1 0 144 0,-6-3 16 16,-6 4 16-16,-6-3 0 0,-3 4 816 0,-2-3 176 16,0 2 16-16,-6-2 16 15,-7 1-1776-15,-5-1-368 0,-4 3-64 0,-8 0 0 0,-3 2 832 0,-7 2 0 0,-2-1 0 16,-5-1 192-16,-7 1-192 0,-4 2 0 0,-4-1 0 0,-8 3 128 31,-11 0-704-31,0 0-160 0,0 0-32 0,-12-1-12864 0</inkml:trace>
  <inkml:trace contextRef="#ctx0" brushRef="#br0" timeOffset="47052.15">8321 10430 9263 0,'0'0'400'0,"-3"-5"112"0,-2-2-512 0,5 7 0 0,-5-5 0 0,5 5 0 0,0 0 752 0,0 0 48 16,0 0 16-16,0 0 0 0,1-5-304 0,-1 5-48 16,0 0-16-16,11-6 0 0,-1 1-64 0,1 2 0 15,2-2-16-15,1 1 0 0,2 2 160 0,2-1 48 16,1 1 0-16,2 0 0 0,-1 2-48 0,0 0 0 15,2 0 0-15,3 0 0 0,2 0-176 0,2 0-32 16,0 2-16-16,2 0 0 0,1-1-176 0,3 2-128 16,3-2 144-16,3 3-144 0,2 1 192 0,2-4-48 15,1-2-16-15,1 1 0 0,0 0 32 0,1 0 0 16,0 0 0-16,4 0 0 0,2 0-32 0,2 0 0 16,2 0 0-16,1 0 0 0,3-2 0 0,-2-1-128 0,-3-1 192 15,0 2-64-15,0 0 32 0,4 2 0 0,3 3 0 16,1-3 0-16,-1-1-160 0,0 1 0 0,0 1 0 15,0-2 0-15,0-2 176 0,3 1-48 0,3 0-128 0,1 2 192 16,-1-1-192-16,0-1 0 0,-2-5 128 0,-1 5-128 16,-1 0 128-16,3 2-128 0,2-1 176 0,0 0-176 15,-1 0 0-15,-1 1 0 0,-3-2 0 0,1 1 0 16,2 0 0-16,2 1 0 0,1 1 0 0,1-2 0 16,-1-4 0-16,-2 2 0 0,-1 2 0 0,3 1 0 15,5 0 0-15,1 0 0 0,-1-3 0 0,-2 1 0 16,-3 1 0-16,1-1 0 0,-1 4 0 0,3-2 0 15,3 0 176-15,-2 0-176 0,0-2 160 0,-1 1-160 16,1 0 176-16,3-1-176 0,1 2 192 0,0 0-192 16,0 2 224-16,-3-2-64 0,-2-2-16 0,0 4 0 15,0 0-144-15,1 0 0 0,1-2 0 0,0 0 128 16,-4-2-128-16,-1 2 0 0,-4 0 0 0,5 2 128 0,3-1-128 16,-1-1 0-16,3 0 0 0,-1-1 128 0,-4-1-128 15,-2 2 160-15,2 0-160 0,4 0 160 0,2-1-160 0,-2 0 0 16,-4-1 0-16,-2 0 128 0,-3 1 96 15,4 1 16-15,-1 0 0 0,2 0 0 0,-3-3-112 0,2-1 0 16,-5 0-128-16,-4 1 192 0,-2-1-48 0,-2 1-16 16,4 1 0-16,1-1 0 0,-3 2 16 0,-1-2 0 15,-4 1 0-15,0-2 0 0,-3 0-16 0,-1 2-128 16,0 0 192-16,2 2-64 0,3 0-128 0,-2 0 192 16,2 0-192-16,-4 0 192 0,-3-2-192 0,-1 1 0 15,-2-1 0-15,-1 4 128 0,-5-1-128 0,2 1 0 0,0 0 0 16,2-1 0-16,-2-1 0 0,0 1 128 15,0 2-128-15,-3-2 0 0,-3 0 128 0,-1-1-128 0,0 0 0 16,-3 3 128-16,-1-1 64 0,0 1 0 0,-4-2 0 16,0 2 0-16,-3-1 0 0,0 1 16 0,0 1 0 0,-1-3 0 15,0 0 64-15,-1 0 16 0,-3 1 0 0,-1-1 0 16,0-2-16-16,0 1 0 0,2 1 0 0,-2-1 0 16,-2-1-16-16,0-1 0 0,-3 0 0 15,0 1 0-15,-1 1-80 0,-1 1-32 0,-1-1 0 0,-1 0 0 16,-3 0-144-16,-7 0 192 0,12 0-192 0,-12 0 192 15,0 0-192-15,0 0 0 0,0 0-192 0,0 0 192 16,0 0-1520-16,5 9-176 16,-5-9-32-16,-3 18-7360 0,-4 2-1456 0</inkml:trace>
  <inkml:trace contextRef="#ctx0" brushRef="#br0" timeOffset="49472.02">9160 17698 18719 0,'6'-14'832'0,"2"2"160"0,2 1-800 0,6 2-192 15,5-1 0-15,5 2 0 0,6-3 160 0,5 2-16 16,5-3 0-16,3 4 0 0,3-5 48 0,1 3 0 15,2 1 0-15,4-3 0 0,1 3-192 0,6-3 0 0,4-1 0 16,3 3 0-16,1-4 0 0,-3 1 128 0,-1 2-128 16,0-1 0-16,2 2 0 0,3 1 128 0,5-2-128 15,0 2 0-15,-3-4 0 0,1 6 0 0,-2-2 0 0,6 1 0 16,3-1 0-16,2 4 192 0,0 1 0 0,1-2 0 16,-5 2-64-16,4 0 0 0,2 2 0 0,3-2 0 15,1-1 208-15,-3 2 48 0,2 1 0 0,1 0 0 16,2 2-48-16,3-1 0 0,2 0 0 0,-2 0 0 15,-4-1-48-15,5 2-16 0,7 0 0 0,-3 0 0 16,-1-5-48-16,1 3-16 0,-2 0 0 0,4 1 0 16,8-1-80-16,-5-2-128 0,-5-3 176 0,1 4-176 15,3-1 240-15,0 0-64 0,0-4-16 0,-4 5 0 16,-3 0-32-16,3 2-128 0,4-2 192 0,-3 2-64 16,-3-5 0-16,-3 3-128 0,1 3 192 0,2-1-64 0,-2-2-128 0,-1 1 128 15,-5-2-128-15,-1-1 128 0,0 2-128 0,3 2 0 16,6-3 0-16,-6 0 128 0,-6 1-128 0,1 0 128 15,-3 0-128-15,4 2 128 0,1 1-128 0,-3-1 160 16,-5 1-160-16,-3 0 160 0,0 2-160 0,1 1 192 16,5 0-192-16,-4-3 192 0,-3-4-48 0,-3 1 0 15,-3 2 0-15,-1 0 0 0,1 1 0 0,3 0 0 16,2 0 0-16,-4-3 0 0,-2-1 0 0,-3 2 0 16,-1 2 0-16,-1 0 0 0,0 0 16 0,3 0 0 15,1-2 0-15,-5 1 0 0,-7-1 32 0,-1 0 16 16,0-1 0-16,-2 1 0 0,-1 5-16 0,1-2-16 15,1 0 0-15,2 1 0 0,-2-2-48 0,0 1-128 0,-3-1 192 16,-2 0-64-16,1-1-128 0,-1 1 160 0,-3 1-160 16,1 0 160-16,0-1-160 0,0 1 0 0,3 1 0 15,-3-2 128-15,-1 0-128 0,-3 0 0 0,-4-2 0 16,2 2 128-16,-3 0-128 0,1 2 0 0,0 0 0 0,-3 1 0 16,0-2 128-16,1 0-128 0,0 1 0 0,1-2 128 15,-3 0-128-15,1 0 128 0,-3 0-128 0,-1-2 128 16,-2 0-128-16,-2 1 128 0,-1-1-128 0,1 0 128 15,0 0 0-15,0 2-128 0,-1 2 192 0,-1 2-64 16,0-3 0-16,-1 1 0 0,3 0 0 0,-1 0 0 16,2-2-128-16,0 0 128 0,0 1-128 0,2 1 128 15,0-2-128-15,-2 0 0 0,-1-2 144 0,-2 2-144 16,1 2 0-16,-1 0 0 0,0 2 0 0,2-3 128 16,-2-2-128-16,2 1 0 0,-3 3 128 0,2-2-128 15,-3-1 0-15,1 0 0 0,3 0 0 0,0 1 128 0,-1 0-128 0,1 1 176 16,0-4-176-16,1 2 192 0,-1 0-192 15,-1 0 160-15,-2-1-160 0,1 0 160 0,-1-2-160 0,0 2 0 16,1-1 0-16,-1 2 128 0,1-2-128 0,-2 1 0 16,0 0 144-16,-1 1-144 0,-2 2 0 0,2 2 0 15,-2-6 0-15,3 5 0 0,3 0 0 0,-3-1 0 16,-1 4 0-16,-1-5 0 0,4-1 128 0,-3 0-128 16,-2 1 128-16,-2 0-128 0,2-1 0 0,-2 0 0 15,-1-1 0-15,-1 2-128 0,0 3 128 0,-2-1 0 16,2-2 0-16,-1 0 0 0,1-1 0 0,-1 0 0 15,0 2 0-15,0-2 0 0,-1-2 0 0,3 1 0 0,0 2 0 16,0-1 0-16,-1 0 0 0,0 2 0 0,0-1 0 0,2-1 0 16,1 2 0-16,0 0 0 0,1-1 0 0,-1 0 0 15,2 3 0-15,0-3 0 0,1 0 0 0,0 1 0 16,-1-4 0-16,-1 4 0 0,4 0 0 0,-1 1 0 16,0-2 0-16,1 0 0 0,2-1 0 0,1 2 0 15,0 1 0-15,0 1 0 0,0-4 0 0,2 2 0 16,2-1 0-16,0 0 0 0,2 2 0 0,1-3 128 15,-1-2-128-15,0 2 0 0,1-1 0 0,-1 0 0 16,0 0 0-16,2-1 0 0,-1 1 0 0,2 0 0 16,1-1 0-16,-1 0 0 0,1 1 0 0,3-1 128 15,2 4-128-15,0-2 144 0,2-3-144 0,-4 1 160 16,-3-1-160-16,0 3 0 0,0 0 144 0,1-1-144 16,1-3 0-16,-1 0 0 0,-1 2 0 0,3 2 128 15,2-2-128-15,2 0 192 0,-2-1-64 0,-1 1 0 0,-1 3-128 16,-2 0 0-16,-5-2 0 0,1 1 0 15,0 0 0-15,0 1 0 0,-2-1 0 0,-2 2 0 0,1-1 128 16,-3 1-128-16,1 1 128 0,-1 2-128 0,3-3 0 16,-4 1 0-16,-2-3 0 0,0 3 0 0,-3-1 0 0,-2 1 0 15,-2-3 0-15,-3-2 0 0,-4 0-176 16,0 2 0-16,-12 0 0 0,9-4 0 16,-9 4-1680-16,3-11-320 0,-5-1-80 0,-11-6-16 0</inkml:trace>
  <inkml:trace contextRef="#ctx0" brushRef="#br0" timeOffset="50971.39">6099 2988 10127 0,'-14'-2'896'0,"-3"2"-704"0,0 0-192 0,-1 3 0 0,-3-1 352 0,1 1 32 16,0 1 16-16,-1 1 0 0,1 1 240 0,1-2 32 15,0 1 16-15,1 2 0 0,0-4-256 0,1 4-48 16,0 0-16-16,-1 0 0 0,0 3-112 0,2-3-32 16,1 1 0-16,3 1 0 0,3-1-96 0,3 1 0 15,6-9-128-15,-1 12 192 0,1-12-192 0,4 12 0 16,3-1 128-16,7-3-128 0,8 1 224 0,3-4 0 15,3-1 0-15,5 2 0 0,7-1 128 0,4 0 32 16,1 1 0-16,9 1 0 0,10 4 64 0,6-3 0 16,2-2 16-16,6 2 0 0,2-4-176 0,5 3-32 15,5 3-16-15,5 1 0 0,6-5-112 0,-1 2 0 0,-2 4-128 16,6 4 192-16,6 0-192 0,-1 1 0 0,-2-5 0 16,2 1 0-16,3 1 0 0,4-5 0 0,1 0 128 0,-2-7-128 15,0 0 176-15,-1-5-16 0,2 2 0 0,-3-4 0 16,-6-4-160-16,-2 2 192 0,-1-1-192 0,-4 0 192 15,-9-4-64-15,-7 5-128 0,-6-2 192 0,-7 5-64 16,-5 3 0-16,-9 0 0 0,-10-1 0 0,-9 1 0 16,-9 0 80-16,-8 1 16 0,-7 1 0 0,-14-1 0 15,0 0 240-15,-19 0 48 0,-9 0 16 0,-13 0 0 16,-12 1-160-16,-11 3-48 0,-8 0 0 0,-14 5 0 16,-10 1-320-16,-8 0 0 0,-6-2 0 0,-7 3 0 15,-7 5 0-15,0-4 128 0,4-2-128 0,-2 3 0 16,-2-3 144-16,6 2-144 0,5 0 192 0,10-3-192 0,9 1 304 15,5-2-48-15,6-2-16 0,10 0 0 0,8-1-80 16,13 2-16-16,10-2 0 0,11 0 0 0,11 2-144 0,9-1 128 16,11-6-128-16,5 12 128 0,9-2-128 0,19 4 0 15,19 0 0-15,20 0 0 16,20-2-592-16,18 4 0 0,19 1 0 0,16 4-11936 16</inkml:trace>
  <inkml:trace contextRef="#ctx0" brushRef="#br1" timeOffset="98069.39">17814 8666 24879 0,'-26'-6'2208'0,"1"3"-1760"0,1 1-448 0,3-1 0 0,3-1 880 0,4 1 80 15,3 2 32-15,2 0 0 0,3 1 48 0,6 0 16 16,0 0 0-16,0 0 0 0,0 0-224 15,0 0-64-15,11-5 0 0,6-1 0 0,2 3-480 0,7-1-96 16,4 3-32-16,3-1 0 0,6 2-160 0,3 2 0 16,1-1 0-16,3 3 128 0,2-2-128 0,4 3 0 15,3-2 0-15,6-2 0 0,7 0 0 0,4 2 0 16,4 2 0-16,2 1 0 0,3-1 0 0,6-1 0 16,4 1 0-16,3 2 0 0,3-2 0 0,-1 0 0 15,1 0 0-15,8 0 0 0,7-1 0 0,0 1 128 16,-2 1-128-16,4-1 128 0,5 4-128 0,2-1 160 0,0-2-160 15,2 3 160-15,6-1-160 0,0 1 160 0,1-4-160 0,5 4 160 16,2-3-160-16,0-1 128 0,0 1-128 0,2 1 128 16,6-2-128-16,-4 3 128 0,4-3-128 15,0 0 128-15,0 5-128 0,1-3 128 0,0 4-128 0,-1-5 128 16,-1-2-128-16,-1 3 0 0,2 2 144 0,-1 0-144 16,-2-5 160-16,2 1-32 0,1 3-128 0,-4-3 192 15,0 0-64-15,0 1-128 0,3-2 176 0,-4-1-176 16,-6-3 176-16,2 0-176 0,3 3 160 0,-2 0-160 15,-5-3 128-15,1 3-128 0,4 0 0 0,-6-1 0 16,-4-2 128-16,0 1-128 0,4 1 0 0,-7 0 0 16,-5-2 128-16,-4 2-128 0,5 6 0 0,-3-4 0 15,-8-4 0-15,2 2 128 0,1 2-128 0,-3 0 0 0,-4-4 0 16,-4 4 0-16,-2-2 128 0,0 2-128 0,-4 0 0 16,-2 0 0-16,-3-3 0 0,-3 1 0 0,-5 0 0 0,-1 2 128 15,-4-1-128-15,-4 2 0 0,-4 2 0 0,-5-3 0 16,-8 1 0-16,-4-1 0 0,-5-6 128 0,-5 2-128 15,-5 2 0-15,-5 1 144 0,-4-1-144 0,-7-2 0 16,-3-5 0-16,-8 3 128 0,-10 2-128 0,0 0 0 16,0 0 144-16,0 0-144 0,-9-5 0 0,-7 1 128 15,-10-1-128-15,-4 0 0 0,-6 1 0 0,-9 2 0 16,-6 1 0-16,-10-3 128 0,-9-4-128 0,-9 2 0 16,-4-3 0-16,-6 5 0 0,-2 2 0 0,-10-2 0 15,-8-6 0-15,-3 3 0 0,-3 6 0 0,-9-3 0 16,-9-4 0-16,-2 3 0 0,-4-4 0 0,-7 3 0 15,-7-1 0-15,-4-1 0 0,-3 3 0 0,-4-3 0 0,-4 2 0 16,-11 2 0-16,-8-1 0 0,-1-1 0 0,-3-1 0 0,3 3 0 16,1-1 0-16,-3 1 0 0,-6 1 0 0,-1 0 0 15,-3-3 0-15,0 3 0 0,0 2 128 0,3 1-128 16,1 0 0-16,2-1 128 0,-3-1-128 0,-2 2 0 16,1 0 0-16,4 0 0 0,3-2 0 0,5 2 0 15,5 2 0-15,1 0 0 0,5-4 0 0,2 4 128 16,3-4-128-16,4 2 0 0,8 4 0 15,1-2 0-15,5-2 0 0,6 0 0 0,6 0 0 0,6 0 128 16,5 1-128-16,8 1 0 0,8-2 0 0,5 2 0 16,5 1 0-16,6-1 0 0,6-1 0 0,10 0 128 15,6-1-128-15,11 1 0 0,5 2 0 0,11-2 128 16,3-1-128-16,10 0 0 0,7-1 0 0,7 1 0 16,6 0 0-16,6 0 0 0,9 0 0 0,0 0 0 15,0 0 0-15,24 0 0 0,8-1 0 0,8-2-192 0,5-1 192 0,13-1-128 16,8 0 128-16,11 1-128 0,10 1 128 0,7-5 0 15,10 2-144-15,7 1 144 0,11-3 0 0,9 0 0 16,8-2 0-16,10 1 0 0,6 4-128 0,7-5 128 16,3-3 0-16,9 3 0 0,5-1 0 0,8 3 0 15,4-2 0-15,2 2 0 0,7-2 0 0,2 2 0 16,7-3 0-16,4 6 0 0,3 1 0 0,2 0 0 16,4 2 0-16,1 0 0 0,2 1 0 0,3 1 0 15,1 0 0-15,3 0 0 0,0 0 0 0,-2 0 0 16,-4 1 0-16,0 2 0 0,0-2 0 0,-4 6 0 15,-8-2 0-15,0 5 0 0,-2-4 0 0,-1 1 0 16,-5 2 0-16,-4-3 0 0,-5 5 0 0,-9-1 0 0,-7 1 0 0,-4 0 0 16,-5-2 0-16,-4 2 0 0,-6 0 0 0,-11 0 0 15,-6-6 0-15,-7 3 0 0,-4-2 0 0,-8 2 0 16,-12 1 0-16,-10-2 0 0,-8 2 144 0,-6-1-144 16,-6 2 0-16,-10-4 0 0,-11 2 0 0,-9-2 128 15,-10-3-128-15,-7 1 176 0,-10 1-176 0,-8-1 192 16,-9-6-192-16,-10 2 0 0,0 0 0 0,-10 2 0 15,-8-4 0-15,-10 1 0 0,-10-3 0 0,-9 0 128 16,-13-1-128-16,-5 1 128 0,-10-3-128 0,-4 3 128 16,-5 1-128-16,-7 1 0 0,-7-4 0 0,-2 0 0 15,0 3-128-15,-4 1-128 0,-3 0 0 0,2 1-11664 16,3-1-2336-16</inkml:trace>
  <inkml:trace contextRef="#ctx0" brushRef="#br1" timeOffset="100193.29">21418 15583 21183 0,'-15'-10'1888'0,"6"2"-1504"0,3 2-384 0,0-2 0 15,-1 2 0-15,2 2-160 0,5 4 16 0,0 0 0 16,0 0 800-16,0 0 176 0,-2-12 16 0,2 12 16 0,0 0-288 0,0 0-64 15,11-3-16-15,3 1 0 0,3 4-240 0,0 1-64 16,1 1 0-16,4 2 0 0,6-3 16 0,2 0 0 16,2 2 0-16,4 1 0 0,3-3 112 0,7-1 32 15,3 1 0-15,10 0 0 0,6 3 128 0,5-4 32 16,1-1 0-16,2-2 0 0,2-4-112 0,4 0-16 16,5 1 0-16,6-2 0 0,6-2 144 0,-1 2 32 15,-2-4 0-15,9 3 0 0,4 0-32 0,2 0 0 16,0-2 0-16,7 2 0 0,6 2-176 0,2 1-32 15,0-3-16-15,6 2 0 0,4 2-160 0,2-3-16 16,0-2-128-16,3 3 192 0,6-2-192 0,-1 2 0 16,0-1 0-16,5-2 0 0,6 3 0 0,-3 1 128 15,-4-3-128-15,5 1 0 0,6 3 0 0,-1 0 0 0,0 1 0 16,-2-2 0-16,1 1 128 0,-1 2-128 0,3 0 0 0,-4-1 0 16,-6 1 0-16,2 1 0 0,3 0 0 0,-4 0 0 15,-4 0 128-15,-2 3-128 0,1-1 0 0,-2 3 0 16,-3-1 144-16,-1 0-144 0,-2 1 128 0,0 4-128 15,-7-3 128-15,-1 4-128 0,-2-3 0 0,-1 3 128 16,-7-2-128-16,0 2 0 0,1-1 0 0,-7 1 0 16,-7-4 0-16,-1 2 0 0,-1 1 128 0,-4 2-128 15,-4-3 0-15,-3 2 0 0,-6-4 0 0,-1 6 0 16,-1-2 0-16,-5 3 0 0,-4-6 0 0,-5 3 0 16,-6-6 0-16,-5 1 0 0,0 2 0 0,-6-2 0 15,-5 1 0-15,-2 2 0 0,-3-4 0 0,-4 2 0 0,-5 2 0 16,-7-5 0-16,-6 0 0 0,-3-1 0 0,-4 1 0 0,-4 1 0 15,-10-4 0-15,0 0 0 0,0 0-208 0,-11 2 16 16,-6 0 16-16,-8-2 0 0,-10-4 16 0,-5 0 0 16,-6 0 0-16,-5 2 0 0,-4-1 16 0,-4 1 0 15,-5-5 0-15,-6 5 0 0,-7-1 144 0,-6 2-128 16,-2-3 128-16,-7 1-128 0,-3 1 128 0,-7-2 0 16,-7 0-144-16,-2 0 144 0,-3 1 0 0,-9-4 0 15,-9 1-144-15,-2 2 144 0,-2 0 0 0,-6-3 0 16,-6-2 0-16,-2 1 0 0,0 6 0 0,-4-1 0 15,-3 1 0-15,-3-2 0 0,-4-1 0 0,0 3 0 16,1 2 0-16,-5 0 0 0,-1-2 0 0,-2 2 0 16,-2 0 0-16,2 2 0 0,2 1 0 0,-2 1 0 0,-7-4 0 15,1 1 0-15,0 0 0 0,5 3 0 0,2-1 0 16,-1 0 0-16,-7 0 0 0,4 2-128 0,3-1 128 0,10-2 0 16,5 1-160-16,-2 0 160 0,-2-2-128 15,7 4 128-15,7 0 0 0,3-1 0 0,0-4 0 0,6 2 0 16,7 6 0-16,3-6 0 0,0 0 0 0,10 0 0 15,9 2 0-15,0 1 0 0,-3-1 0 0,7-3 0 16,6-1 0-16,7 0 0 0,8 4 0 0,3 0 0 16,4-4 0-16,2 0 0 0,4-3 0 0,4 3 0 15,8 4 0-15,4 1 0 0,7-2 0 0,6-1 0 16,5 3 0-16,4 1 0 0,5-4 0 0,7 1 0 16,3-2 0-16,8 1 0 0,9-2 0 0,0 0-128 15,12 4 128-15,7-1-128 0,5-3 128 0,9 0-128 16,8 0 128-16,7 0 0 0,9-2 0 0,13 6 0 15,10-1 0-15,4-2 0 0,4-3 0 0,10-2 0 0,10 1 0 16,6 1 0-16,6-2 0 0,9 4 128 0,11-5-128 16,3-2 0-16,4 1 0 0,11 2 0 0,11-1 0 0,6 0 128 15,3 1-128-15,4-2 128 0,2-3-128 0,5 3 192 16,10-2-64-16,5 2 0 0,9 2 32 0,0-1 16 16,2 1 0-16,-1 3 0 0,-1-2-176 0,2 2 192 15,0-3-192-15,1 2 192 0,0 2-192 0,3 0 192 16,-1 1-192-16,2 0 192 0,0 4-192 0,-4 2 192 15,-5-1-192-15,-6-2 192 0,-4-4-192 0,-8 1 0 16,-2 4 0-16,-3 4 0 0,-3-5 0 0,-11 1 0 16,-12-3 0-16,-6 5 0 0,-1-1 0 0,-12-1 0 15,-10-1 0-15,-7 1 128 0,-4 1-128 0,-11 2 0 0,-14-4 0 0,-9-2 128 16,-9 2-128-16,-9 3 0 0,-9-2 0 0,-10-3 0 16,-14 1 128-16,-9-1-128 0,-11-2 0 0,-17 0 128 15,0 0-128-15,-11-1 0 0,-13-4 0 0,-14 2 0 16,-13 0 0-16,-12-1 0 0,-10 1 0 0,-16-1 0 15,-13-1 0-15,-10-2 0 0,-9 2 0 0,-12-2 0 16,-8-3 0-16,-13 5 0 0,-5 0 0 0,-11-3 0 16,-11 2 0-16,-8-3 192 0,-7 1-192 0,-6 0 192 15,-5 0-64-15,-7 3-128 0,-6-3 192 0,-5 3-64 16,-6-1 16-16,-4-2 0 0,-3 4 0 0,-4-1 0 16,-6-2-144-16,-2 0 160 0,3 2-160 0,-6-1 160 15,-3 2-160-15,1 1 0 0,-2-2 144 0,4 0-144 16,1 4 0-16,2 0 144 0,1-1-144 0,3 1 0 15,5 0 128-15,4 1-128 0,6 1 0 0,7-1 0 16,8 0 0-16,12 1 0 0,9 2 0 0,10 0 0 16,7-2 0-16,14 1 0 0,16-2 0 0,15 2 0 0,13 1 0 15,19-3 0-15,15 0 0 0,16 0 0 0,15 0 0 0,13 0 0 16,16 0 0-16,17 0 0 0,9 0 128 0,24-3-128 16,17-5 0-16,20 2 0 0,18-2 0 0,25 0 0 15,22-3 0-15,24 2-144 0,23-2 144 0,21 2 0 16,17-4 0-16,21 2 0 0,16 0 0 0,19 1 0 15,16 4 0-15,12 3 0 0,11 2 0 0,9 1 0 16,8 1 0-16,12 3 0 0,8 6 0 0,1 2 0 16,0 4 0-16,-5 3 0 15,-4 7-272-15,0 2-128 0,-2 5-32 0,-1 4-16784 0</inkml:trace>
  <inkml:trace contextRef="#ctx0" brushRef="#br1" timeOffset="105531.34">18159 10112 10367 0,'0'0'448'0,"0"0"112"0,0 0-560 0,0 0 0 0,5-6 0 0,-5 6 0 15,4-11 928-15,-4 11 80 0,5-10 16 0,-1 0 0 16,-4 10-80-16,6-6-16 0,-6 6 0 0,7-9 0 16,-7 9-160-16,7-5-16 0,-7 5-16 0,0 0 0 15,11-4-352-15,-11 4-64 0,0 0 0 0,0 0-16 16,8-5 80-16,-8 5 0 0,0 0 16 0,0 0 0 16,9 4 16-16,-9-4 0 0,0 0 0 0,0 0 0 15,0 0-96-15,7 6 0 0,-3 2-16 0,-4-8 0 16,0 10-48-16,1 3-16 0,-1-2 0 0,-1 3 0 0,-2 1-80 0,2 4-16 15,-3 3 0-15,0 3 0 16,-1-2 80-16,-1 4 16 0,-2 0 0 0,0-2 0 0,1 2 0 16,-1-2 0-16,1 3 0 0,-1-5 0 0,2-1-48 0,0-1 0 15,-2 0 0-15,1-2 0 0,1-2 64 0,1-1 16 16,0-5 0-16,1 2 0 0,-2 5 32 0,2-3 0 16,0-1 0-16,0-3 0 0,2 2-96 0,-1-4-16 15,2 1 0-15,1-10 0 0,0 0 48 0,0 13 0 16,0-3 0-16,0-10 0 0,0 0-80 0,4 11-16 15,-4-11 0-15,0 0 0 0,10 5 16 0,0-1 0 16,1-4 0-16,5-2 0 0,1-2-16 0,2 1 0 16,3 0 0-16,2 0 0 0,2-6-16 0,0 5-128 0,2-1 192 15,4-2-64-15,2 0-128 0,3-3 192 0,-1 2-192 16,1-2 192-16,1 3-192 0,1-2 0 0,3 2 0 16,3 4 0-16,2-2 0 0,1 2 0 0,4 2 0 0,0-3 0 15,4-2 0-15,1-2 0 16,2 4 0-16,-1 3 0 0,1-6 144 0,2 2-144 0,1 3 160 0,2 1-160 15,-1-1 160-15,3 0-160 0,-2-1 160 0,-2 1-160 16,-3-1 128-16,3 6-128 0,-2-1 0 0,1 1 144 16,0-1-144-16,-3 0 0 0,-1-1 0 0,-2-1 0 15,1 0 0-15,-1 1 0 0,1 0 0 0,-2 2 0 16,3-1 0-16,1 0 128 0,0-2-128 0,-1-2 0 16,-2-1 0-16,0 1 0 0,0 1 128 0,4 1-128 15,-2-1 0-15,0 1 0 0,2 0 0 0,1 0 0 16,1-5 0-16,0 2 0 0,-2-3 0 0,1 5 0 15,0 1 0-15,-3 0 128 0,3-2-128 0,-2 1 0 0,1-1 0 0,-3-1 0 16,-3 2 0-16,3 1 0 0,-1-3 128 16,1 3-128-16,-1 4 128 0,0-4-128 0,-1 0 128 0,-2-3-128 15,1 1 0-15,-6-2 128 0,-1 3-128 0,-3 0 0 16,4-1 144-16,-2 1-144 0,-2 4 0 0,1 0 144 16,3 4-144-16,-5-5 0 0,-1 0 144 0,-2 0-144 15,-1 1 0-15,-2-1 144 0,-3 1-144 0,0 0 0 16,-2 0 144-16,-1 2-144 0,1 1 0 0,-1 0 128 15,-1-1-128-15,2 2 0 0,-2 2 0 0,2 1 0 16,-3-5 0-16,0 2 0 0,0 0 0 0,-2-2 128 16,-3-1-128-16,1 0 0 0,-1 0 0 0,0-2 128 15,0 0-128-15,0-1 0 0,-2-1 192 0,2 0-16 16,-1 0-16-16,2 0 0 0,1 5-160 0,-2-1 192 0,0 0-192 16,1-3 192-16,-2 0-192 0,0 2 0 0,-2-2 144 0,2 2-144 15,-1-1 0-15,0 1 0 0,-2 1 0 0,-2-3 128 16,1-1-128-16,-1-1 176 0,-3-1-176 0,-2 2 192 15,1 2-64-15,2-1 0 0,-3-1 0 0,-2 0 0 16,1-1 0-16,-3-1-128 0,2 0 192 0,-1 0-64 16,1 0 32-16,0 1 0 0,1-1 0 0,0 1 0 15,-1 0-160-15,0 1 128 0,2 0-128 0,-2-3 128 16,0 2-128-16,0 1 0 0,0-1 0 0,1-1 128 16,-11 2-128-16,11-5 0 0,-2 3 0 0,1-1 0 15,-10 3 0-15,13 0 0 0,0 0 0 0,-3-1 0 16,-3-3 128-16,1-2-128 0,0 1 0 0,2 1 128 15,-4 0-128-15,3 0 160 0,0-1-160 0,2 1 160 16,-2 2-160-16,3-2 160 0,-2 0-160 0,1-1 160 16,1-2 0-16,-1-4 0 0,1 5 0 0,0-4 0 0,-3 1 16 0,1-4 0 15,1 1 0-15,-1-1 0 0,0-2 176 0,0-3 32 16,0-6 16-16,-1-1 0 0,-1 3-32 0,-1-8-16 16,0-1 0-16,-2-4 0 0,3-2-112 0,-3 2-32 15,-2-1 0-15,1 7 0 0,0 2-208 16,-3 4 176-16,-1 4-176 0,0 2 160 0,-2 1-160 0,-3 9 0 15,1-1 0-15,-4 6 0 16,-3 0-1536-16,-8 6-304 0,-7 7-48 16,-5 3-16928-16</inkml:trace>
  <inkml:trace contextRef="#ctx0" brushRef="#br1" timeOffset="110072.23">10287 19382 13823 0,'0'0'608'0,"0"0"128"0,-10-4-592 0,10 4-144 0,-5-4 0 0,5 4 0 15,0 0 816-15,0 0 128 0,0 0 16 0,0 0 16 16,0 0-208-16,0 0-32 0,0 0-16 0,0 0 0 16,0 0-192-16,0 0-32 0,9-1-16 0,1 2 0 15,1 2-32-15,2-2 0 0,0-2 0 0,2 2 0 16,3 3 64-16,-3-2 16 0,2 1 0 0,1-2 0 15,-1-1 112-15,4 2 0 0,-1-2 16 0,0 1 0 16,1-1-48-16,-1 1-16 0,2 0 0 0,-1 2 0 16,1-1-16-16,3 0 0 0,2-1 0 0,1 2 0 15,1-1-160-15,2 1-32 0,3-2-16 0,3-1 0 16,2 0-96-16,2 0-16 0,0 1 0 0,2-1 0 16,4-1-64-16,0-2 0 0,-3 1-16 0,3 2 0 15,0-1 0-15,2 1 0 0,0-2 0 0,3 2 0 0,3-1-32 16,2 0 0-16,-1-1 0 0,1 0 0 0,1 1 0 0,-1-2 0 15,0-1 0-15,1 2 0 0,6-1 0 0,2-2 0 16,0 1 0-16,0-1 0 0,-2 0-16 0,1-1 0 16,0 1 0-16,2 2 0 0,3-1-128 0,2-1 160 15,2-1-160-15,-2 1 160 0,0-3-32 0,1 3 0 16,1 3 0-16,1-4 0 0,3-1-128 0,-3 2 0 16,-3-4 0-16,3 4 0 0,1 1 0 0,1 0 0 15,0-2 0-15,-1 1 0 0,1 0 0 0,-2-3 0 16,-3 0 0-16,-1 3 0 0,0 0 0 0,1 3 0 15,0 0 0-15,-1-1 0 0,2-4 0 0,-3 1 0 16,-3 2 0-16,0 2 0 0,0-2 0 0,0-3 128 0,-1 1-128 16,-1-3 0-16,-3 1 0 0,0 2 0 0,1-4 0 15,-2 4 0-15,-3-1 0 0,2 3 0 0,-2 1 0 0,0-2 0 16,-1-3 0-16,-5 2 0 0,-4 0 0 0,-1 0 0 16,-2 1 0-16,-3 1 128 0,-3-2-128 0,-2 3 0 15,-4 3 160-15,-1 0-160 0,-2-1 192 0,-3 0-192 16,-2 1 0-16,-3 0 0 0,-3 0 0 0,-1 0-192 15,-3 1 192-15,-3 0 0 0,0-1 0 0,-12 0 0 16,0 0 0-16,9 0 0 0,-9 0 0 0,0 0 0 16,0 0 0-16,0 0 160 0,0 0-160 0,-13 0 128 15,-2-1-128-15,-3 1 192 0,-3 1-192 0,-3-1 192 16,-7-1-192-16,-2 1 0 0,-3-1 0 0,-2 2 0 16,-2-1 0-16,-4 1 0 0,-1-1 128 0,-4 3-128 15,-5 2 0-15,-3-3 0 0,-4-2 0 0,-2 0 128 16,0 2-128-16,-5-2 0 0,2 2 0 0,-8 2 128 0,-4 0-128 0,-4 0 0 15,0-3 0-15,-2 2 0 0,-1-1 0 16,-3 2 0-16,-4 2 128 0,-3-1-128 0,0 2 0 0,1 0 0 16,0-2 0-16,-6 3 0 0,-4 2 0 0,0 2 0 15,1-6 0-15,0 3 128 0,0 2-128 0,1 0 0 16,2-6 0-16,-2 2 0 0,7 1 0 0,-4-2 0 16,-2 3 0-16,4-4 0 0,1 0 0 0,5 3 0 15,3-2 0-15,-4 4 0 0,-2-3 0 0,3-1 0 16,2-1 0-16,5 2 0 0,3 0 0 0,-1 2 0 15,-2-3 0-15,3 2 0 0,1-4-128 0,5 1 128 0,3 4 0 16,2-2 0-16,1 1 0 0,2 0 0 0,2-2 0 16,5-2 0-16,7 2 0 0,4-2 0 0,5 1 0 15,3 2 0-15,4-4 0 0,7 0 0 0,4 1 0 0,7-2 0 16,0 0-192-16,8 0 192 0,2-1-160 0,9-1 160 16,0 0-208-16,0 0 48 0,0 0 16 0,15 0 0 15,4 0-80-15,5-1-16 0,4-3 0 0,5 0 0 16,6 1 240-16,6 0 0 0,7-1 0 0,8-1-144 15,1 1 144-15,4 1 0 0,2 0 0 0,3-2 0 16,1 0 0-16,10 1 0 0,5 1 0 0,3 1-128 16,-3-2 128-16,5 0 0 0,0 0 0 0,4 2 0 15,7 1 0-15,-5-2 0 0,-2-1 0 0,0 2 0 16,2 1 0-16,0-1 0 0,2 0 0 0,-4 0 0 16,-3 1 0-16,2-1 0 0,-3-2 0 0,1-3 0 15,-2 2 0-15,-4-1 0 0,-3-3 0 0,0 7 128 16,-3-1-128-16,-5 0 0 0,0-2 0 0,-9 0 0 0,-8 0 0 15,-3-1 128-15,-4 2-128 0,-7 2 0 0,-3-1 0 0,-10 2 0 16,-5-2 0-16,-4 1 0 16,-6-1-480-16,-4 2-16 0,-12 1 0 0,0 0 0 15,0 0-2336-15,0 0-480 0,-17-7-80 0,-1 1-32 0</inkml:trace>
  <inkml:trace contextRef="#ctx0" brushRef="#br1" timeOffset="111377.12">17128 19331 18879 0,'-11'-10'832'0,"7"5"192"0,4 5-832 0,-4-5-192 0,4 5 0 0,0 0 0 0,0 0 576 0,0 0 64 16,0 0 0-16,0 0 16 0,12-2-144 0,0 2-16 16,4 2-16-16,3-1 0 0,4-1-48 0,2 0-16 15,4 0 0-15,6 1 0 0,0 1-16 0,3-2 0 16,1-3 0-16,4 2 0 0,3 2-80 0,3 2 0 16,4-2-16-16,5 1 0 0,6 1 64 0,5-2 16 15,4-2 0-15,2 1 0 0,0 0 128 0,2 0 48 16,4 1 0-16,6-1 0 0,3-2-64 0,2-1-16 15,-5 1 0-15,9 0 0 0,-1 2-96 0,0-1 0 16,3-3-16-16,-2-1 0 0,0 3-176 0,6-1-16 16,3 1-16-16,-2-4 0 0,-1-1-160 0,-2 3 192 0,2 1-192 15,0-3 192-15,0-2-64 0,-2 3 0 0,-1-4 0 0,2 4 0 16,3 4 0-16,-3-3 0 0,-1-3 0 0,-1 3 0 16,0 3-128-16,0 1 160 0,3-3-160 15,-3 1 160-15,-1-2-160 0,-4 2 128 0,0 2-128 0,0-1 128 16,-1-1-128-16,-2-2 0 0,-2 0 0 0,0 3 128 15,1 3-128-15,-2-3 0 0,-5-7 0 0,-3 3 0 16,-3 3 0-16,0 0 0 0,-4 4 0 0,2-2 0 16,-2-3 0-16,-6-2 0 0,-6 1 0 0,-4 2 0 15,-3-1 0-15,-3 2 0 0,-3-3 0 0,-4 4 0 16,-3 1 0-16,-3 1 0 0,0-5 0 0,-6 3 0 16,-4 0 0-16,-4 0 0 0,-3 1 0 0,-5-1 0 15,-2 2 0-15,-4-1 0 0,-10-1 0 0,0 0 0 16,0 0-160-16,0 0 160 0,0 0 0 0,-10-3-144 0,-4 5 144 15,-5-2 0-15,-4 0 0 0,-7 0-128 0,-6 0 128 0,-3 0 0 16,-5 0 0-16,0 0 0 0,-6-2 0 0,-3 2 0 16,0 3 0-16,-8-2 0 0,-8-1 0 0,-1 0 0 15,-4-2 0-15,-1 2 0 0,-1 1 0 0,-5 0 0 16,-8-1 0-16,0 0 0 0,-4-1 0 0,-2 1 0 16,-2 0 0-16,-5 0 0 0,-4 0 0 0,-2 1 128 15,-3-1-128-15,-5 1 0 0,-6-1 0 0,-1 2 128 16,-2-1-128-16,-6 3 0 0,-6 2 0 0,2-2 144 15,2-4-144-15,-6 3 0 0,-2 2 192 0,-1 2-64 16,3 0 0-16,-2-4-128 0,-1 1 192 0,1 3-192 16,4 0 192-16,-1 1-192 0,0-6 224 0,2 3-64 15,4 3-16-15,2-3 0 0,1 0-144 0,7 3 0 0,7-3 0 0,2 3 0 16,1 2 0-16,6-4 0 0,8 2 0 0,9-2 128 16,7 3-128-16,3-3 0 0,4-1 0 0,6-1 128 15,7 0-128-15,9-1 0 0,6-1 0 0,7 1 0 31,6-1-960-31,7 2-288 0,4 0-48 0</inkml:trace>
  <inkml:trace contextRef="#ctx0" brushRef="#br1" timeOffset="115507.54">28482 18138 20271 0,'0'0'1792'0,"0"0"-1424"0,0 0-368 0,-10 3 0 16,10-3 480-16,-10 8 32 0,0-3 0 0,10-5 0 16,-8 8 192-16,-1 1 32 0,0-2 16 0,0 2 0 15,-1-3-80-15,0 2-16 0,-2-3 0 0,0 2 0 16,-2 1 144-16,-1-2 32 0,-3-3 0 0,0 2 0 0,-4-1 112 0,3-1 16 16,-1-3 16-16,0-1 0 0,1-2 32 0,-1-2 0 15,1-1 0-15,3-1 0 0,2-3-176 0,2-3-16 16,2-2-16-16,4-5 0 0,2-2-112 0,4-1-32 15,3-6 0-15,3 1 0 0,4-4-336 0,3 3-64 16,2 0 0-16,4 0-16 0,4 2-240 0,0 3 128 16,4 2-128-16,-1 4 0 0,1 4 0 0,2 4 0 15,-3-3 0-15,-1 7 0 0,-1 1 0 0,-2 4 0 16,-1 2 0-16,0 5 0 0,-3 1 0 0,-3 7 0 16,-1 1 0-16,-3 5-160 0,-3 3 160 0,-4 5 0 15,-4-1 0-15,-4 5 0 0,-4 1 0 0,-3 2 0 16,-4 0 0-16,-3 0 0 0,-4 1 0 0,-2-2 0 15,-5-5 128-15,0 1-128 0,-2-6 224 0,-1-3-32 0,-3-4 0 16,0-3 0-16,2-2 144 0,2-4 32 0,0 0 0 16,4-4 0-16,3-3-96 0,0-2-16 0,0-7 0 0,5-1 0 15,4-2 112-15,2-2 16 0,3-7 0 0,2-1 0 16,3 0-192-16,4-1-48 0,1-7 0 0,4 0 0 16,2-5-144-16,5 0 0 0,7-1 0 0,1 0 128 15,2 3-128-15,3 6 0 0,4-3 0 0,5 7 0 16,4 2 0-16,-1 4 0 0,1 5 0 0,-1 6 0 15,-1 5-192-15,-1 1 192 0,-5 5-160 0,-3 6 160 16,-1 4 0-16,-5 3-144 0,-2 4 144 0,-7 4 0 16,-1-2-128-16,-6 7 128 0,-5 4-128 0,-4 2 128 15,-4 1-176-15,-4 0 176 0,-3-4-208 0,-6-1 80 16,-3-2 128-16,-3-3 0 0,-3-6 0 0,-3-1-128 0,-4-4 128 16,1-2 0-16,0-2 0 0,1-5 0 0,1-1 128 15,2-7-128-15,1-2 128 0,1-8-128 0,4-3 160 0,2-4-32 16,4-3-128-16,3-5 192 0,3-2-32 0,3-4-16 15,5-3 0-15,3-5 0 0,3-4-144 0,4-5 0 16,5 0 144-16,3-2-144 0,6 0 0 0,3 4 0 16,3 2 0-16,4 6 0 0,2 4 0 0,4 8 0 15,3 3-176-15,3 7 176 0,2 5-144 0,-1 5 144 16,0 2-128-16,-1 7 128 0,-3 5-128 0,-4 2 128 16,-4 7-128-16,-3 2 128 0,-6 4 0 0,-4 3-160 15,-2 7 160-15,-8 3 0 0,-6 3-224 0,-4 2 64 16,-4-2 16-16,-5 2 0 0,-6 1 144 0,-3-6 0 15,-5-5-144-15,-5-4 144 0,-4-3 0 0,-1-3 0 16,0-4 0-16,2-4 0 0,-3-5 0 0,4-4 192 0,3-1-192 0,2-8 192 16,3-2-192-16,1-6 0 0,1-4 144 0,3-4-144 15,4-1 160-15,0-2-32 0,5-8-128 0,2 2 192 16,2-5-192-16,3-2 0 0,2-1 0 0,4-3 0 16,5-1 0-16,4 3 0 0,2 2 0 0,4 5 0 15,3 0 0-15,3 7 0 0,1 4-128 0,4 4 128 16,1 7-176-16,2 3 176 0,3 5-160 0,-1 6 160 15,-1 5-176-15,3 7 176 0,-2 0-192 0,-3 4 192 16,-3 3-144-16,-4 5 144 0,-4 4 0 0,-6 3-144 16,-3 2-16-16,-6 1 0 0,-3-1 0 0,-5 2 0 15,-5-3-16-15,-3-7 0 0,-6-2 0 0,-1-6 0 16,-5-2 176-16,1-2 0 0,-2-2 128 0,0-4-128 16,1-7 0-16,-1-2 0 0,0-5 0 0,3-3 0 15,-1-6 208-15,2-6-16 0,2-2-16 0,4-5 0 0,-1 1 16 0,3-7 16 16,1-5 0-16,2-2 0 0,1-1-64 0,2-4-16 15,5 0 0-15,4 4 0 0,4 1-128 0,2 7 0 16,2 6 0-16,2 2 128 0,0 3-128 0,4 5 0 16,1 4 0-16,4 6-176 0,2 5 176 0,-1 8-192 15,0 1 192-15,0 6-192 0,-3 4 32 0,0 5 0 16,-3 2 0-16,-1 2 0 16,-3-2-1840-16,-1 4-368 0,-3-3-80 0</inkml:trace>
  <inkml:trace contextRef="#ctx0" brushRef="#br1" timeOffset="116673.61">29583 16666 8287 0,'0'0'368'0,"5"-9"80"0,0 4-448 0,0-2 0 0,1-2 0 0,0 3 0 16,-3-2 1728-16,4 2 256 0,-7 6 48 0,6-6 16 16,-1-2-944-16,-5 8-176 0,5-6-32 0,-5 6-16 15,0 0-48-15,0 0 0 0,0 0 0 0,0 0 0 16,0 0-96-16,0 0-32 0,-9 0 0 0,0 2 0 0,-2 6-144 0,0 3-48 15,-1 5 0-15,-1-1 0 0,-2-2 0 16,-1 7 0-16,-2 3 0 0,-4 1 0 0,-2 4 32 0,-3 0 0 16,-2 4 0-16,-3 2 0 0,-2 3-144 0,-2 3-16 15,0 5-16-15,0 1 0 0,-1 2-96 0,-1 2-16 16,0 0 0-16,0 1 0 0,2-2 16 0,-1-1 0 16,0 0 0-16,1-2 0 0,-1 1 192 0,-1-3 48 15,-3 0 0-15,2-2 0 0,0 3-128 0,3 0 0 16,-1 1-16-16,0-4 0 0,1 0-144 0,3-1-32 15,1-1 0-15,4 2 0 0,2 0 16 0,-1-4 0 16,-1-4 0-16,1 1 0 0,2 0 16 0,1-1 0 0,0-4 0 16,-1-1 0-16,-1-5 0 0,3 1 0 15,3-2 0-15,2-1 0 0,0-2 64 0,1-1 16 0,1 0 0 16,1 3 0-16,1-2-48 0,2 1-16 0,-3-2 0 0,2 0 0 16,1-1-48-16,-1-1 0 0,-1 0 0 0,0 1 0 15,0 1-64-15,0 0-128 0,0-1 176 0,1-1-176 16,1 3 176-16,-2-1-176 0,2 1 160 0,-1-1-160 15,1 0 128-15,-1 1-128 0,-1-2 0 0,-3 1 0 16,2 0 0-16,0 0 128 0,0-3-128 0,-1-1 0 16,-1 1 0-16,-1 1 0 0,0-3 0 0,-2 1 0 15,1 2 0-15,0-1 128 0,0 2-128 0,-1-1 0 16,1-5 0-16,0 4 0 0,0-1 0 0,1 1 0 16,1 0 160-16,-1 0-160 0,1-1 160 0,1 2-160 15,-2-2 160-15,3 2-160 0,2-3 160 0,-1 1-160 0,0 1 144 16,1 2-144-16,2-1 128 0,1-2-128 15,1 0 128-15,0-2-128 0,0 0 0 0,-1 1 128 0,0 0-128 0,2-3 0 16,-2 2 0-16,2-1 128 0,-2-1-128 16,1 1 128-16,-1-3-128 0,0 1 128 0,0-1-128 0,0 3 192 15,-1-1-192-15,1-2 192 0,-1 1-192 0,-1-1 0 16,0 0 144-16,1-1-144 0,4 1 0 0,-2-4 128 16,1 0-128-16,2 1 0 0,-2-1 0 0,8-5 144 15,-7 4-144-15,7-4 0 0,-9 4 176 0,9-4-176 16,0 0 160-16,0 0-160 0,0 0 128 0,0 0-128 15,-7-1 0-15,7 1 0 0,0 0 0 0,0 0 0 16,0 0 0-16,0 0 0 16,0 0-576-16,0 0 0 0,4-9 0 0,-4 9 0 15,7-11-2208-15,0 6-448 0,1-1-96 0</inkml:trace>
  <inkml:trace contextRef="#ctx0" brushRef="#br2" timeOffset="-91737.57">7754 9245 14047 0,'0'0'624'0,"2"-7"128"0,0 0-608 0,-1-2-144 0,0 2 0 0,-1 2 0 15,0-3 1040-15,-1 3 176 0,0-4 48 0,-1 3 0 16,-1 1 80-16,-1-3 32 0,3 0 0 0,-2 4 0 16,3 4-224-16,-3-6-32 15,3 6-16-15,0-8 0 0,0 0-256 0,3-1-48 0,0 0-16 0,2 0 0 16,1-3-240-16,2 1-48 0,2-4-16 15,1-2 0-15,1-2-192 0,2-1-32 16,0-3-16-16,1 1 0 0,0-1-112 0,-1 2 0 16,0-3-128-16,0 2 192 0,-1 0-192 0,-1 3 176 0,1 3-176 0,-1 2 160 15,-1 2 0-15,-1 1 0 0,0 5 0 0,-1 1 0 16,0 3 32-16,-1 5 16 0,-8-3 0 0,6 10 0 16,-2 7-208-16,1 2 176 0,-4 2-176 0,-2 7 160 15,-1-1 80-15,-1 6 16 0,0 4 0 0,-2 7 0 0,-2 2-96 0,-1 4-16 16,0-5 0-16,0 2 0 0,-1 3-144 0,0-6 128 15,1 1-128-15,2-4 128 0,1-1-128 0,-2-3 160 16,1-1-160-16,0-3 160 0,1-3-160 0,-2 0 160 16,5-5-160-16,-1 2 160 0,-1-7-160 0,2-2 128 15,2-4-128-15,0 0 128 0,1-2-320 0,2 0-64 16,0-6 0-16,-3-6-16 16,0 0-1856-16,0 0-368 0,0 0-80 0,0 0-11168 0</inkml:trace>
  <inkml:trace contextRef="#ctx0" brushRef="#br2" timeOffset="-91582.54">7639 9741 13823 0,'-6'6'1216'0,"0"-1"-960"0,-2 2-256 0,3 2 0 15,2-3 2080-15,2 3 368 16,1-3 80-16,4 3 16 0,4-3-400 0,3 1-80 0,4-1-16 0,4-1 0 16,6-1-272-16,3-1-64 0,1-2-16 0,9-1 0 15,-1-1-608-15,2-2-128 0,2 0-32 0,1 0 0 16,2-4-320-16,1 1-64 0,4-2-16 0,0-2 0 15,0 3-208-15,1-4-64 0,-1 5 0 0,0-2 0 16,-2 2-256-16,-4 1 0 0,-1-1 0 0,-4 4 0 16,-4 4-1888-16,-3 3-432 0</inkml:trace>
  <inkml:trace contextRef="#ctx0" brushRef="#br2" timeOffset="-90474.74">8342 16277 21183 0,'-6'-3'1888'0,"6"3"-1504"16,0 0-384-16,5-13 0 0,4-1 800 0,5 3 96 15,4-2 0-15,1-3 16 0,2-3-528 0,2-3-96 16,-1-2-32-16,1-3 0 0,0-4-48 0,2 0-16 16,-1 3 0-16,2-4 0 0,-1 2 288 0,-1 2 48 15,2-3 16-15,-3 5 0 0,-1-4 256 0,4 6 48 16,-2-1 16-16,1 1 0 0,1 1-176 0,-3 1-48 16,-2 4 0-16,1 4 0 0,-2 2-160 0,-1 0-32 0,-1 5-16 0,-4 3 0 15,-2 4-240-15,-1 2-64 0,-11-2 0 16,11 8 0-16,-2 5 0 0,-1 4-128 0,-3 5 192 15,0 6-64-15,-1 4-128 0,-1 7 0 0,-3 4 0 0,-2 7 128 16,1 3 16-16,-2-1 0 0,0 1 0 0,-2 1 0 16,-2 1 240-16,1 1 32 0,-1 0 16 0,1 0 0 15,1-3-16-15,3 0 0 0,-5 1 0 0,3-5 0 16,2-5-224-16,-1-1-32 0,1-6-16 0,2-4 0 16,0-5-144-16,0 0 192 0,0-7-192 0,0-2 192 15,0-3-192-15,2-1 160 0,2 0-160 0,0-3 160 16,-4-12-352-16,5 11-64 0,-1-6 0 0,-4-5-16 15,0 0-1984-15,0 0-400 0,0 0-80 16</inkml:trace>
  <inkml:trace contextRef="#ctx0" brushRef="#br2" timeOffset="-90248.17">8379 16915 35183 0,'-16'2'1552'0,"16"-2"336"0,0 0-1504 0,0 0-384 15,0 0 0-15,14 4 0 0,5 0 848 0,4 0 112 16,2 0 0-16,7-3 16 0,5-2-208 0,2 1-32 16,2-2-16-16,3 0 0 0,6-1-288 0,1 2-64 15,0-2-16-15,-1 2 0 0,4 0-160 0,-6 0-48 16,-5 1 0-16,-1-2 0 0,-1 0-144 0,-3-2 0 16,-2 3 0-16,-5 1 0 15,0-2-960-15,-3 0-208 0,-3-1-48 0,1 1-16704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34:24.30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1991 5634 1839 0,'7'-10'160'0,"-2"5"-160"15,-2-4 0-15,1 3 0 0,1-5 2112 0,-3 4 400 16,-3-2 80-16,1 9 16 0,-3-9-1488 0,0-1-288 15,-2 2-64-15,-4-1-16 0,-2 4-48 0,-1 0-16 16,-5 0 0-16,-1-3 0 0,1 3-128 0,-1 3-32 16,-2-1 0-16,-2 1 0 0,0 2 80 0,-1 3 16 15,2 1 0-15,-3 1 0 0,-2 4 0 0,1 0 0 16,1 5 0-16,1 1 0 0,-5 3-128 0,0 3-32 16,-1 1 0-16,-2 5 0 0,1 0 32 0,-1 3 0 15,-1 3 0-15,2 2 0 0,1 0-112 0,1 3-32 16,0 1 0-16,6 1 0 0,0 7-128 0,3-4-32 0,3 1 0 0,3-4 0 15,3 2-192-15,2 0 128 0,5-5-128 0,3-3 0 16,1-2 0-16,5-1 128 0,3-3-128 0,2-7 0 16,3 0 0-16,4-1 0 0,5-1 128 0,3-1-128 15,3-5 0-15,4-5 0 0,2 1 0 0,5-5 0 16,1-1 128-16,-1-3-128 0,0-4 0 0,-1-3 144 0,0-5-144 0,1-2 160 16,-2-1-160-16,-1-2 160 0,-4 3-160 0,-1-2 128 15,-2 0-128-15,-3-2 128 0,-6-2-128 0,0 0 192 16,-8-3-192-16,-2 3 192 0,0 2-192 0,-7 0 0 15,-3 0 0-15,-3 2 128 0,-3-1-128 0,-2 3 0 16,0-1 0-16,-3 3 0 0,1 5 0 0,-1-1 0 16,-1 3-192-16,11 5 192 0,-7-2-192 0,7 2 192 15,0 0-192-15,0 0 192 0,0 0-192 0,2 10 192 16,3 1-192-16,6 2 192 0,-1-4-192 0,4 4 192 16,4-2-160-16,1 0 160 0,1 3-128 0,-1 3 128 15,1 3 0-15,1 3-144 0,-3 1 144 0,-3-1 0 0,-4 0-144 16,-1 2 144-16,-1 0 0 0,-1 0 0 15,-3-2 0-15,-1-3 0 0,-3-2 0 0,2-1 0 16,-2-3 0-16,-1-3 0 0,-1 0 160 0,1-11-160 16,0 9 192-16,0-9-192 15,0 0-1504-15,0 0-416 0</inkml:trace>
  <inkml:trace contextRef="#ctx0" brushRef="#br0" timeOffset="362.77">2664 6042 20271 0,'0'0'1792'0,"0"0"-1424"0,0 0-368 0,-5 11 0 16,-1 0 816-16,-1-2 80 0,0 3 32 0,0 2 0 0,1 3 96 0,0 1 32 15,-2 1 0-15,2 2 0 0,2 0-464 0,-1 1-80 16,1 1-32-16,2 0 0 0,-1-1-160 0,3 1-48 15,0 1 0-15,4-4 0 0,2-1-144 0,4 0-128 16,2-2 144-16,-1-2-144 0,2-6 128 0,1 0-128 16,0-5 0-16,4-2 144 0,-1-4-16 0,5-3 0 15,1-6 0-15,0 0 0 0,-2 1 160 0,1-4 32 16,-2-1 0-16,-1-1 0 0,-1-1-112 0,-1-1-16 16,-3 0 0-16,-4-1 0 0,-4-1 48 0,1 1 0 15,-4 1 0-15,-1 0 0 0,-4-2 0 0,0 1 0 16,-1 3 0-16,-2 4 0 0,3 1-96 0,-2 1-16 15,0 4 0-15,4 6 0 0,-4-8-128 0,4 8 0 16,0 0 0-16,0 0-176 16,0 0-944-16,0 0-192 0,0 0-32 0,0 0-8176 15,0 0-1616-15</inkml:trace>
  <inkml:trace contextRef="#ctx0" brushRef="#br0" timeOffset="729.82">3342 6067 7359 0,'0'0'656'0,"0"0"-528"0,0 0-128 0,12 6 0 16,0-3 2704-16,1 1 512 0,1-6 112 0,1 0 0 15,1 0-1792-15,2-2-352 0,0 0-80 0,6-5-16 16,3 2-384-16,1-3-96 0,-1 2-16 0,-2-1 0 0,-3 0-192 0,-2 0-32 15,0 2-16-15,-1-1 0 0,-5-3-48 0,-2 2-16 16,-3 1 0-16,-4 2 0 0,-3-3-48 0,-2 9-16 16,-2-7 0-16,2 7 0 0,-12-3 416 0,-3 0 96 15,-3 6 16-15,-5 0 0 0,-2 5-448 0,-4 5-96 16,-3-2-16-16,1 3 0 0,2 4-48 0,1 1-16 16,3 3 0-16,2 0 0 0,1 0 0 0,6-2 0 15,3-2 0-15,4 0 0 0,5-1-128 0,3-1 128 16,2-1-128-16,4-2 128 0,4-3-128 0,4 0 0 15,1-5 0-15,5 1 0 0,3-5 0 0,4 1-272 0,5-2 64 0,2-2 16 32,3-2-2336-32,-1-1-464 0</inkml:trace>
  <inkml:trace contextRef="#ctx0" brushRef="#br0" timeOffset="1115.01">4449 5906 21183 0,'0'0'1888'0,"0"0"-1504"0,0 0-384 0,0 0 0 16,-4-4 1472-16,-2 3 240 0,-3-2 32 0,-4 3 16 16,-1 4-480-16,-2 0-80 0,-3-3-32 0,1 3 0 15,1 4-464-15,1-1-80 0,-1 0-32 0,2 2 0 16,1-3-368-16,0 5-80 0,0-2-16 0,4 2 0 0,1-3-128 0,4 3 0 15,5-11 0-15,0 11 0 0,1-2 0 0,4 2 0 16,3 0 0-16,2 0 0 0,0 2 128 0,4-2-128 16,3 2 0-16,-1 1 128 0,-1-5-128 0,5 2 128 15,0-2-128-15,-6 0 128 0,0-1-128 0,0 2 160 16,-1 2-160-16,-2-3 160 0,-1 1 96 0,-2-2 32 16,-3 2 0-16,-3-2 0 0,-3 2-288 0,-3-2 0 15,-2 3 0-15,-9 3 0 0,-2-4 304 0,-3 2 144 16,-6-3 48-16,1 0 0 0,-2-6-192 0,1 0-48 15,-2-3 0-15,0 0 0 0,0-1-256 0,2-2 0 16,2-1-128-16,3-3 128 16,1 0-1376-16,4-2-176 0,2-1-48 0,6-1-8800 15,6 3-1760-15</inkml:trace>
  <inkml:trace contextRef="#ctx0" brushRef="#br0" timeOffset="1497.09">5416 5933 12895 0,'0'0'1152'0,"0"0"-928"16,0 0-224-16,0 0 0 0,-5 0 3120 0,-2 0 576 0,-2 0 112 0,-2 0 32 16,0 0-2400-16,-4-2-480 0,0 1-80 0,-2 0-32 15,-1 1-304-15,0 0-64 0,1 0-16 0,0 1 0 16,3-1-336-16,3 1-128 0,1 1 0 0,2 2 144 15,2-2-144-15,6-2 0 0,-3 8 0 0,4 1 0 16,4-3 128-16,3 4-128 0,2-2 128 0,3 3-128 0,1-2 448 0,1 4 0 16,2-3 0-16,-1 3 0 0,1 1-32 0,0 1 0 15,-3 0 0-15,0-1 0 0,-1 1-96 0,-3 1-32 16,-2-1 0-16,-3 1 0 0,-1-2 272 0,-5-1 48 16,-5 2 16-16,-1-1 0 0,-6 2-16 0,-3-2 0 15,-6-3 0-15,-2 3 0 0,-7 1-224 0,-3-1-32 16,-3-5-16-16,2-1 0 0,-1-4-176 0,3-3-32 15,0-2-128-15,2-3 192 16,3-4-1216-16,4 1-240 0,4-5-48 0,3-1-16080 0</inkml:trace>
  <inkml:trace contextRef="#ctx0" brushRef="#br0" timeOffset="2208.33">7998 5854 12895 0,'0'0'1152'0,"-10"-3"-928"15,0 1-224-15,10 2 0 0,-11-4 1648 0,3 4 272 16,-3 0 64-16,1 4 16 0,0 1-992 0,1 1-208 16,-2 4-32-16,-3 3-16 0,0 2-80 0,0 7-16 15,0 0 0-15,2 1 0 0,3 2-272 0,4 0-64 16,2 2-16-16,3 0 0 0,0-1-128 0,3 0-32 15,7-6 0-15,3 1 0 0,4-6-16 0,1-3 0 16,1-6 0-16,1-1 0 0,2-4 192 0,2-4 48 16,2-2 0-16,2-4 0 0,0-2 48 0,2-6 16 0,0-2 0 0,1-2 0 15,-2-3-208-15,0 1-32 0,0 1-16 16,-2-2 0-16,-3 4-176 0,-2-1 160 0,-3 0-160 16,-1 3 160-16,-2 3-160 0,1 2 0 0,-2 4 0 0,-2 1 0 15,-1 5 0-15,-3 3 0 0,0 7 128 0,-1 5-128 16,-1 5 192-16,0 9 16 0,-2 4 0 0,-1 11 0 0,-2 6-80 15,-1 4 0-15,-1 2-128 0,-1 8 192 0,-3 3 80 0,-3 5 16 16,-5 2 0-16,-4 2 0 16,-5 2 304-16,-1-1 64 0,-4-1 16 0,-1-9 0 0,1-6-272 0,-2-8-48 15,1-3-16-15,2-8 0 0,-1-6 144 0,5-4 32 16,0-4 0-16,3-6 0 0,1-6-256 0,3-5-32 16,2-2-16-16,0-5 0 0,-2-4-208 0,0-6 0 15,0-7 0-15,2-4-160 16,2-5-2064-16,2-3-400 0,1-5-96 0</inkml:trace>
  <inkml:trace contextRef="#ctx0" brushRef="#br0" timeOffset="2557.59">9667 5898 4607 0,'0'0'400'0,"0"0"-400"0,0 0 0 0,0 0 0 16,0 0 3136-16,0 0 528 0,0 0 112 0,11 3 32 15,3-3-2032-15,4-3-416 0,2 2-80 0,6-1 0 0,3-1-448 0,4 1-96 16,1-1-16-16,5-3 0 0,-1 1-320 0,-1-2-64 16,1-3-16-16,-6 4 0 0,-2 2-320 0,-2-1 144 15,-1 1-144-15,-4 3-7856 16,-6-1-1632-16</inkml:trace>
  <inkml:trace contextRef="#ctx0" brushRef="#br0" timeOffset="2706.55">9504 6370 24879 0,'0'0'2208'0,"14"1"-1760"16,7-3-448-16,3-1 0 0,6-1 768 0,3 1 80 15,3-3 16-15,7-1 0 0,5-3-160 0,6-3-48 16,3 3 0-16,4-3 0 0,-3-1-272 0,0 4-48 15,-4-2-16-15,-2 1-9504 16,-2 5-1904-16</inkml:trace>
  <inkml:trace contextRef="#ctx0" brushRef="#br0" timeOffset="3282.7">11380 6154 21247 0,'-10'10'944'0,"5"-1"192"0,0 0-912 0,4 2-224 16,1-3 0-16,1 3 0 0,4 1 432 0,1-5 32 15,3 4 16-15,3-6 0 0,6-3 416 0,3 0 64 0,5-4 32 0,4 0 0 16,4-1-272-16,1-4-48 0,-1-1-16 0,3-4 0 15,2 2-288-15,-2-2-64 16,0-1-16-16,-3 0 0 0,-1-1-96 0,-2-1 0 0,-3 0-16 0,0-2 0 16,-1-2-176-16,-3 3 192 15,-5 0-192-15,-3 4 192 0,-4-1-192 0,-5-1 192 16,-4 0-192-16,-4 2 192 0,-4 0 32 0,-7 4 16 0,-6 1 0 16,-3 5 0-16,-3 5 128 0,-4 6 16 0,-4 1 16 0,-1 6 0 15,-3 9-400-15,-1 1 0 0,-1 7 0 0,0 3 0 16,0 3 0-16,1 2 160 0,3 1 16 0,3-3 0 15,11-1 128-15,3-1 16 0,7-4 16 0,8-1 0 16,4-6-80-16,7-1-32 0,5-2 0 0,8-4 0 16,4-3-96-16,6-3 0 0,4-5-128 0,4-3 192 15,5-4-192-15,3-2-160 0,4-6 32 0,6-1 0 16,4-3-1984-16,-1-5-384 0,-1-2-64 0,-6-2-32 0</inkml:trace>
  <inkml:trace contextRef="#ctx0" brushRef="#br0" timeOffset="3998.85">13014 5504 15663 0,'-9'0'1392'0,"0"0"-1120"16,0-1-272-16,0 0 0 0,9 1 1296 0,-10 0 208 15,0 0 32-15,1 0 16 0,9 0-176 0,-9 2-32 16,9-2-16-16,-10 5 0 0,10-5-432 0,-8 4-64 0,8-4-32 0,0 0 0 16,0 0-368-16,0 0-80 0,-4 8-16 0,4-8 0 15,0 0-64-15,0 0-16 0,0 0 0 0,0 0 0 16,0 0 144-16,0 0 32 0,11-3 0 0,-11 3 0 15,10-5-48-15,-3 3-16 0,-7 2 0 0,9-7 0 16,-9 7-96-16,9-5-16 0,-9 5 0 0,10-4 0 0,-2-1-256 0,1-1 128 16,-1 2-128-16,0 2 0 15,1-3 128-15,0 0-128 0,-1 1 0 0,-1 0 0 16,1-2 0-16,0-2 0 0,-1 3 128 0,-7 5-128 16,9-10 0-16,-1 2 0 0,-8 8 0 0,7-8 0 0,-1 2 0 0,-6 6 0 15,0 0 0-15,0 0 0 0,0 0 0 0,0 0 0 16,5-6 0-16,-5 6 0 0,0 0 0 0,0 0 0 15,0 0 0-15,0 0 0 0,0 10-128 0,-2 3 128 16,2 2 0-16,-3 0-144 0,0 0 144 0,-1 1 0 16,0 0 0-16,2 2-128 0,-2 0 128 0,2 1 0 15,-2-1 0-15,1 1-128 0,1-2 128 0,0 1 0 16,0-3 0-16,2-1 0 0,-4 0 0 0,3-1 0 16,1-1 0-16,0 0 0 0,-2-3 0 0,2 0 0 15,0 0 0-15,0-9 0 0,0 0 128 0,2 11-128 16,-2-11 128-16,0 0-128 0,0 0 192 0,0 0-48 15,0 0 0-15,0 0 0 0,0 0 16 0,0 0 0 16,0 0 0-16,0 0 0 0,2-11 32 0,1 1 0 16,-2-3 0-16,2 0 0 0,-1-1-192 0,2-2 0 15,1-1 144-15,1 1-144 0,2-1 0 0,1 0 0 16,1-3 0-16,4 3 128 0,3-1-128 0,-1 0 128 0,1 0-128 0,0-1 128 16,3-1-128-16,-3 1 0 15,2-4 0-15,0 5 0 0,2 0 0 0,-1 4-192 16,0-1 192-16,1 1-192 0,-2 4 192 0,0 4 0 0,-4 1 0 0,-1-2-128 15,0 3-160-15,-1 2-32 0,0 1 0 0,-5 2 0 32,-8-1-1024-32,12 4-192 0,-12-4-64 0,9 9-7968 0,-9-9-1600 0</inkml:trace>
  <inkml:trace contextRef="#ctx0" brushRef="#br0" timeOffset="4321.59">14056 4985 22799 0,'15'-4'1008'0,"-15"4"208"0,7-4-960 0,-7 4-256 15,6-3 0-15,-6 3 0 0,0 0 1072 0,0 0 160 16,0 0 48-16,-9 4 0 0,-1 3-176 0,-3 4-16 15,-1 4-16-15,-1 3 0 0,-3 2-336 0,-5 15-64 16,4-2-16-16,4 2 0 0,4 2-96 0,0 1-32 16,4-1 0-16,3 4 0 0,1-2-192 0,5 3-32 15,3-4-16-15,-1-12 0 0,2 3-112 0,3 1-32 16,2-4 0-16,2 2 0 0,2-3-16 0,3-1-128 0,4 1 192 16,-1-6-64-16,3-2-128 0,1-1 128 15,0-5-128-15,0-1 128 0,1-2-320 0,-2-3-64 0,-5-5 0 0,-1-4-16 31,-2 0-2704-31,-4-1-544 0</inkml:trace>
  <inkml:trace contextRef="#ctx0" brushRef="#br0" timeOffset="4473.27">13794 5370 28383 0,'0'0'1264'0,"7"-4"256"0,1-1-1216 0,9 0-304 0,1 1 0 0,3 0 0 16,4-1 176-16,4 1-32 0,3 0 0 0,4-1 0 0,6-2-16 15,3-1-128-15,2-5 192 0,1 1-64 16,-5 1-912-16,1 0-192 0</inkml:trace>
  <inkml:trace contextRef="#ctx0" brushRef="#br0" timeOffset="6151.31">7291 4316 7359 0,'0'0'320'0,"0"0"80"0,0 0-400 0,0 0 0 16,0 0 0-16,0 0 0 0,0 0 1584 0,0 0 224 16,0 0 48-16,0 0 16 0,0 0-656 0,0 0-128 15,0 0-16-15,0 0-16 0,0 0-208 0,0 0-32 16,0 0-16-16,10 0 0 0,-10 0-192 0,14-1-32 16,-2 1-16-16,0-2 0 0,1 1-112 0,1 0 0 15,0 2-16-15,3-1 0 0,2-2 0 0,1-1 0 16,2 2 0-16,1 1 0 0,3-3-96 0,3 3-16 15,-1 0 0-15,3 2 0 0,1-1-64 0,1 3-32 16,0-3 0-16,0 0 0 0,-3 2 16 0,-2-2 0 16,-1-1 0-16,0 0 0 0,-2-1 16 0,-2-2 0 15,-3 1 0-15,-3-2 0 0,-3 3-16 0,-3 1 0 16,0 0 0-16,-11 0 0 0,0 0 16 0,0 0 0 16,0 0 0-16,0 0 0 0,0 0-16 0,0 0 0 15,0 0 0-15,0 0 0 0,-13 7 32 0,1-3 16 16,-4 0 0-16,-3 0 0 0,-4 1-48 0,-1-3-16 0,-3-1 0 0,-1 1 0 15,-2-2-48-15,0 0-16 0,0 0 0 0,1 0 0 16,1 0-160-16,1 0 160 0,3 0-160 16,3 0 160-16,4-2-160 0,0 2 0 0,1 0 0 0,2 0 0 15,3-1 0-15,11 1 128 0,-6-4-128 0,6 4 0 16,0 0 0-16,0 0 0 0,0 0 0 0,12-5 0 16,2 1 0-16,3 2 0 0,2-3 128 0,4 0-128 15,3 1 0-15,2 3 0 0,1 1 0 0,1 0 0 0,5-3 0 0,-2 2 0 16,0 0 0-16,0-1 0 0,0 1 0 15,-1-3 0-15,-7 0 0 0,1 3 0 16,-7 1 0-16,-3 0 0 0,-6-1 0 0,-10 1 0 0,0 0 0 0,0 0 0 16,0 0 0-16,0 0 0 15,-10 6 128-15,-4 2-128 0,-6-3 0 0,-4 4 128 0,-7-2-128 0,-2 0 160 16,-6-2-160-16,-2-3 160 0,-3 1-160 0,-1 2 0 16,1 1 144-16,-1 0-144 0,-1-1 0 0,3 2 128 15,1 0-128-15,3-2 0 0,1-2 160 0,6 3-32 16,5-4-128-16,7 1 192 0,5-1-192 0,6-1 0 15,9-1 0-15,0 0 0 0,0 0 0 0,15-1 0 16,8-1 0-16,6-2 0 0,7-4 0 0,3 2 0 16,3 1 0-16,4-2 0 0,-2 2 0 0,4 3 0 15,3 1 0-15,-2 2 0 16,-2 3-2096-16,-3-1-400 0</inkml:trace>
  <inkml:trace contextRef="#ctx0" brushRef="#br0" timeOffset="7487.81">5866 9745 14847 0,'0'0'656'0,"0"0"144"0,-1 11-640 0,0 1-160 15,1-12 0-15,1 7 0 0,-1-7 800 0,0 0 128 16,0 0 32-16,9 3 0 0,-9-3 336 0,14-7 80 16,1 0 16-16,2-6 0 0,-1-1-432 0,1-2-96 15,0-4-16-15,3-1 0 0,0-3-320 0,0-3-64 16,1 3-16-16,1-2 0 0,-1 2-288 0,2 1-160 15,0 1 160-15,-3-1-160 0,-1 1 128 0,-1 2-128 16,0 1 0-16,-2 3 144 0,-2 2-144 0,-1 6 0 16,-1-1 0-16,0 5 0 0,-2 4 0 0,-1 4 0 15,-1 6 0-15,-1 2 0 0,0 8 0 0,-1 6 192 16,-1 5 0-16,1 4 0 0,-1 5-192 0,-1 3 0 16,-1 4 0-16,-1 5 0 0,-2 1 0 0,-1 5 0 15,-3 7 0-15,-1-4 0 0,-2 3 0 0,0-5 160 16,-4-5-160-16,2-1 160 0,-3-8 160 0,4-3 48 15,-1-7 0-15,1-10 0 0,0-3 288 0,5-5 64 16,-1-1 16-16,1-4 0 0,3-12-160 0,0 0-16 16,0 0-16-16,0 0 0 0,0-14 256 0,1-5 48 0,-1-4 16 0,3-7 0 15,1-3-288-15,1-3-64 0,1-2-16 0,2-2 0 16,0-6-304-16,3 1-64 0,-1 0-128 0,3 1 192 16,0-1-192-16,3 3 0 0,2 1 0 0,1 4 0 15,3 3 0-15,-1-1 0 0,2 1 0 0,0 2 0 16,0 6 0-16,0 1 0 0,0 5 0 0,-2 1 0 15,2 4 0-15,-1 2-160 0,-2 4 160 0,-1-1-128 16,-2 2-1392-16,-1 3-272 0,-2 2-48 0,0 1-14144 16</inkml:trace>
  <inkml:trace contextRef="#ctx0" brushRef="#br0" timeOffset="7922.1">7286 8481 16575 0,'0'0'1472'0,"0"0"-1168"15,0 0-304-15,0 0 0 0,0 0 1344 0,6 8 224 16,-3 3 32-16,-3 3 16 0,-1-2-80 0,-2 4 0 0,1 5-16 0,-1 3 0 16,-1 0-448-16,2 5-96 15,-1-1-16-15,2 1 0 0,0 1-128 0,1-5-48 0,2-1 0 0,2 0 0 16,1-3-272-16,0-1-48 0,4-1-16 0,1-4 0 15,2-1-240-15,-1-5-48 0,2 0-16 0,0-5 0 16,-1 1 64-16,2-5 16 0,1-1 0 0,-1-3 0 16,-1 0-32-16,1-5-16 0,1 0 0 0,-1-2 0 15,0-1-432-15,-1 2-64 0,0-5-32 0,-2 1 0 16,-1-1-2752-16,-1-1-544 0,1-9-128 0,-3 3 0 0</inkml:trace>
  <inkml:trace contextRef="#ctx0" brushRef="#br0" timeOffset="8087.03">7699 8443 28447 0,'0'0'1264'0,"-1"10"256"0,1 2-1216 0,-3 7-304 15,1 5 0-15,-3 5 0 0,-5 5 1376 0,-3 3 224 16,-2 3 32-16,-1 4 16 0,0-1-576 0,-1 6-112 16,1-5-32-16,3 3 0 0,-1-4-560 0,1 3-112 15,-1-4-32-15,3 4 0 0,1-2-224 0,2 0 0 16,2-6 0-16,1-3 0 15,2-2-896-15,4-2-128 0,3-4-32 0,4-6 0 16,2 0-2416-16,2-7-496 0</inkml:trace>
  <inkml:trace contextRef="#ctx0" brushRef="#br0" timeOffset="8529.34">8836 8972 19295 0,'0'0'848'0,"0"0"176"0,0 0-816 16,0 0-208-16,3 10 0 0,1-1 0 0,-4 2 1200 0,-1 5 192 16,-2 0 32-16,2 3 16 0,0 0-16 0,0 5 0 15,-3 4 0-15,-1 7 0 0,0 3-400 0,-2 5-64 16,0 3-32-16,-1 1 0 0,0 0-112 0,-2 6-32 15,0 1 0-15,0 2 0 0,-2 7-416 0,2-4-96 0,-1-2-16 0,2-4 0 16,0-2-256-16,0-3 0 0,0-6 0 0,3-6-144 31,0-4-400-31,-3-7-80 0,2-3-16 0,2-8 0 16,1-4-2064-16,4-10-432 0</inkml:trace>
  <inkml:trace contextRef="#ctx0" brushRef="#br0" timeOffset="8715.62">8272 9695 21183 0,'0'0'1888'0,"13"-1"-1504"0,8-4-384 0,5 1 0 16,7 0 2016-16,8 2 336 0,1-1 64 0,5-2 16 16,2-4-736-16,6-1-144 0,4 0-16 0,3-2-16 15,4 6-560-15,-1-4-96 0,-2 2-32 0,-3-1 0 0,-8 4-544 0,-3 1-112 16,-6 1-32-16,-4-3 0 0,-6 4-144 0,-4 1-144 15,-3-3 144-15,-1 1-208 16,-4 3-2576-16,-4-1-512 0</inkml:trace>
  <inkml:trace contextRef="#ctx0" brushRef="#br0" timeOffset="9887.07">11138 4910 2751 0,'0'0'256'0,"0"0"-256"0,-8 2 0 0,8-2 0 16,-9 6 2496-16,0 0 464 0,2-4 96 0,7-2 16 15,-11 4-1312-15,11-4-256 0,-10 6-48 0,3-2-16 16,7-4-96-16,0 0-32 0,0 0 0 0,-7 6 0 16,7-6-384-16,0 12-80 0,0-12-16 0,7 9 0 15,0 2-128-15,3 2-48 0,3-3 0 0,4 3 0 16,4 1-80-16,5-3-32 0,2 2 0 0,3 0 0 16,6-5-32-16,3 4 0 0,5-4 0 0,2 0 0 0,2-2 32 15,-1-3 0-15,-1-1 0 0,0-2 0 0,-1 0 96 0,0-2 32 16,-2 0 0-16,1-2 0 0,-1 0-96 0,1-3-32 15,-3-1 0-15,-2-1 0 0,-3 0-160 0,-3-2-48 16,-2 2 0-16,-3-3 0 0,-3 2-176 0,-3-1-32 16,-3-2-128-16,-3 4 192 0,-5-1-192 0,-3 4 176 15,-2-3-176-15,-2 1 160 16,-5 8-1616-16,0 0-320 0,-11 1-64 0</inkml:trace>
  <inkml:trace contextRef="#ctx0" brushRef="#br0" timeOffset="10522.27">10745 8588 13823 0,'-5'-10'608'0,"5"10"128"0,0 0-592 0,0 0-144 15,0 0 0-15,0 0 0 0,0 0 1648 0,0 0 288 16,-3 9 64-16,-1 1 16 0,1 8-752 0,-3 5-160 16,1-1-16-16,0 10-16 0,-1 5-288 0,1 4-48 15,1 7-16-15,-2 4 0 0,-3 2 176 0,0 4 48 0,-1 3 0 0,0 5 0 16,-2 4-288-16,-1 0-48 0,1 1-16 0,0 2 0 15,0-3-368-15,-2-6-80 0,2 1-16 0,2-8 0 16,-1-6-128-16,2-5 192 0,-2-8-192 0,4-4 192 16,0-6-192-16,2-2 0 0,3-7 0 0,2 1 0 15,1-7-1248 1,-1-13-336-16,10-6-64 0,-2-2-11760 0</inkml:trace>
  <inkml:trace contextRef="#ctx0" brushRef="#br0" timeOffset="11039.95">11155 8809 13823 0,'0'0'1216'0,"0"0"-960"16,0-6-256-16,0-4 0 0,0 2 1264 0,3-3 208 16,-1 2 32-16,4-4 16 0,-3-1-240 0,5 1-64 15,2-1 0-15,2-1 0 0,-1-1-432 0,3 0-80 16,4-2-32-16,2 2 0 0,2-1-144 0,1 2-16 16,5 2-16-16,-3 1 0 0,4 2 144 0,-1 3 48 15,0 3 0-15,-1 4 0 0,0 0-352 0,-2 4-64 16,-1 5-16-16,-1 4 0 0,-1 7 64 0,-5 6 0 15,1 0 0-15,-1 6 0 0,-5 4-32 0,-3 3 0 16,-2 7 0-16,-5 3 0 0,-6 1-80 0,-4 6-16 16,-6 2 0-16,-7 0 0 0,-3 1-16 0,-6 0-16 15,-5-6 0-15,-2-3 0 0,-3-3-16 0,0-1 0 0,0-8 0 0,0-4 0 16,2-5-144-16,3 0 160 0,3-4-160 16,0-3 160-16,3-4-160 0,3-5 0 0,1-3 144 15,2-5-144-15,3-1 128 0,2 0-128 0,3-3 160 0,3-2-160 16,5-3 144-16,7 4-144 0,0 0 128 0,5-5-128 15,4 1 0-15,2 0 0 0,3 1 0 0,4 1 0 16,3 1 0-16,5 2 0 0,2 1 0 0,4 3 0 16,2-2 0-16,4 4 0 0,3 2 0 0,1-2 0 0,0 3 0 0,1 1 0 15,-3 1 0-15,0 1 0 0,-3-3 0 0,-3 0 0 16,-1-1 128-16,8 4-128 16,-9-3-912-16,-6-5-224 0,-4-2-32 0,-9-3-16 0</inkml:trace>
  <inkml:trace contextRef="#ctx0" brushRef="#br0" timeOffset="11700.11">12348 9161 11967 0,'-14'13'528'0,"7"-8"112"0,1-1-512 0,0 1-128 16,1 0 0-16,5-5 0 0,0 0 1872 0,0 0 352 15,0 0 64-15,0 0 16 0,0 0-656 0,0 0-128 16,2-8-32-16,6 2 0 0,1-8-544 0,2 0-112 16,2-2-32-16,2 0 0 0,3-1-416 0,1-1-96 15,1-4-16-15,3 3 0 0,-3-1 80 0,2-1 16 16,-3 1 0-16,0 2 0 0,-1 0-224 0,-1 2-144 15,-2 3 192-15,0 4-192 0,-2 0 0 0,-3 4 0 16,-1 4 0-16,-2 4 0 0,0 8 144 0,-2 7-144 16,-1 3 0-16,-2 6 144 0,1 5-144 0,-3 5 192 15,0 6-192-15,-3 1 192 0,-1 6-192 0,-2 1 0 16,-4 2 0-16,0 1 0 0,-4-2 160 0,1-4-160 16,-1-2 192-16,-1-5-192 0,0-6 432 0,1-3-32 15,1-2 0-15,1-5 0 0,4-8 224 0,0-1 32 0,3-8 16 16,5-8 0-16,0 0 64 0,0 0 16 0,1-11 0 0,4-5 0 15,3-5-160-15,1-6-16 0,1-2-16 0,3-4 0 16,-1-2-368-16,4-4-64 0,-1-2 0 0,3-1-128 16,-3 0 128-16,4-2-128 0,1 5 0 0,2 0 0 15,-1-2 0-15,2 5 0 0,4 6 0 0,0-1 0 16,-1 5 0-16,1 0 0 0,-1 6 0 0,0 5 0 16,1 6 0-16,-2 1 0 0,-1 3 0 0,-1 5 0 15,-4 0-272-15,-2 4 32 0,-2 1 16 0,3 4 0 16,-4-2-1632-16,-1 4-320 15,-2-4-64-15,-1 3-13344 0</inkml:trace>
  <inkml:trace contextRef="#ctx0" brushRef="#br0" timeOffset="12273.04">13695 8022 9215 0,'-14'-6'400'0,"9"3"96"0,5 3-496 0,-4-5 0 16,2 0 0-16,2 5 0 0,3-5 2768 0,3-2 464 0,1 2 96 0,1-1 0 15,2 0-1936-15,3-3-400 16,2 2-80-16,1-2-16 0,2 4-352 0,3-1-80 0,0 0-16 0,1 2 0 16,-1 3-128-16,0 2-16 0,-2 2-16 0,-1 2 0 15,-2 3-288-15,-2-1 0 0,-2 5 0 0,-2 2 0 16,-4-2 0-16,-1 4 0 0,-5 0 0 0,-2 2 0 15,-2 1 0-15,-3-1 0 0,-1 0 0 0,-5 7 0 16,0-3 160-16,2-3-32 0,1-3 0 0,2-1 0 16,4-2-128-16,3 0 0 0,2 0 144 0,5-5-144 15,5 1 224-15,3-1-32 0,3 1 0 0,5 0 0 0,3 2 48 0,5 2 0 16,1-2 0-16,3 5 0 0,-3 0 16 0,0 2 16 16,-2-2 0-16,-5 2 0 0,-6 0 112 0,-5 0 0 15,-6 1 16-15,-4 0 0 0,-7-1 288 0,-10 0 48 16,-10-1 16-16,-7 2 0 0,-7 1 128 0,-5 0 16 15,-5 0 16-15,-3-2 0 0,0-3-464 0,0 0-80 16,0-2-32-16,2-5 0 0,1-1-336 0,2-4 128 16,3-3-128-16,3-3 0 15,3-2-2064-15,8-2-496 0,5-1-80 0</inkml:trace>
  <inkml:trace contextRef="#ctx0" brushRef="#br0" timeOffset="13207.34">15903 4690 8287 0,'0'0'368'0,"0"0"80"0,0 0-448 0,0 0 0 16,0 0 0-16,0 0 0 0,0 0 2016 0,0 0 320 15,0 0 64-15,0 7 16 0,0 5-1136 0,1-3-240 16,2 1-32-16,1 4-16 0,-1-4-160 0,4 3-16 16,2 1-16-16,1 1 0 0,0-2-208 0,3 4-32 15,-1 2-16-15,4 4 0 0,0-1 0 0,3 2 0 16,2 0 0-16,2-1 0 0,1 0 64 0,2 2 16 15,4 0 0-15,0-4 0 0,2-2 16 0,0 0 0 16,1-2 0-16,1-2 0 0,-2-3-64 0,3-6 0 16,4-1 0-16,-1 0 0 0,0-2 0 0,0-2 0 0,6-4 0 0,3-6 0 15,3 1-48-15,-3-6-16 0,1-2 0 0,-3-2 0 16,-3-2-144-16,-1 1-48 16,-6-3 0-16,-11 7 0 0,0-1-96 0,1-2-32 0,-4 0 0 0,0 0 0 15,-4 1-192-15,-1 1 0 0,-4 2 0 0,2-1 0 16,-5 5-1872-16,-9 10-368 15,0 0-80-15,0 0-16 0</inkml:trace>
  <inkml:trace contextRef="#ctx0" brushRef="#br0" timeOffset="13841.3">15344 8835 9215 0,'-2'-14'816'0,"2"5"-656"0,0-1-160 0,2-3 0 16,3 0 2112-16,-3 2 400 0,1-3 80 0,-1 4 16 15,1 1-848-15,-3 9-160 0,3-7-48 0,-2 0 0 16,-1 7-304-16,0 0-64 0,0 0-16 0,0 0 0 15,0 0-208-15,0 0-64 0,-4 12 0 0,-1 2 0 16,0 4-128-16,-3 2-48 0,1 6 0 0,-2 4 0 0,-1 5-240 0,-1 3-48 16,2 0-16-16,-3 4 0 0,-1 2-48 0,-1 0-16 15,0 1 0-15,1 0 0 0,1 2-160 0,-1-4-48 16,4-2 0-16,0-6 0 0,3-3-144 0,-2-3 0 16,1-2 0-16,0-4 0 0,2-4 0 0,0-1 0 15,0-3-224-15,1-3 80 16,0-2-576-16,0 0-112 0,4-10-32 0,0 0 0 15,-6 5-2080-15,6-5-400 0,0 0-96 0</inkml:trace>
  <inkml:trace contextRef="#ctx0" brushRef="#br0" timeOffset="14058.14">14859 9175 20271 0,'0'0'1792'0,"0"0"-1424"0,0 0-368 0,0 0 0 15,0-10 816-15,0 10 80 0,12-2 32 16,-1-1 0-16,1-2 32 0,3-3 0 0,3 1 0 0,7-2 0 16,6 2 64-16,6-1 32 0,6 0 0 0,1 2 0 15,6-5-160-15,-1 4-48 0,0-3 0 0,0 3 0 16,-3 1-368-16,-1 2-80 0,-1 1-16 0,-1 2 0 16,-2 1-384-16,0 0 128 0,-3 1-128 0,-1 2 0 15,-4 0-1472-15,-3-2-368 16,-3-1-80-16</inkml:trace>
  <inkml:trace contextRef="#ctx0" brushRef="#br0" timeOffset="14393.55">16525 8292 12895 0,'0'0'1152'0,"-9"1"-928"15,9-1-224-15,0 0 0 0,0 0 2464 0,0 0 448 16,0 0 96-16,0 0 0 0,0 0-1808 0,14 6-368 15,1-3-80-15,7 0-16 0,2-3-112 0,5 0-32 0,5-2 0 0,4 1 0 16,4-2-192-16,3-2-32 16,-4 0-16-16,-1 1 0 0,-3 3-160 0,0-1-48 0,-1 0 0 0,-5-1 0 0,-3 0-400 0,-2 2-64 15,-3 1-32-15,-4 1-8432 16,-4 0-1696-16</inkml:trace>
  <inkml:trace contextRef="#ctx0" brushRef="#br0" timeOffset="14708.02">16545 8421 24879 0,'-25'2'2208'15,"9"0"-1760"-15,1 3-448 0,1 0 0 0,1 3 752 0,2 1 64 16,-1 2 16-16,1 6 0 0,-2 1-240 0,4 0-32 16,3-2-16-16,0 2 0 0,3-2 64 0,4 2 16 15,5 1 0-15,2 2 0 0,3-1-448 0,4 0-176 16,5-1 128-16,3 2-128 0,-1 3 160 0,2-1-160 15,5 2 192-15,2 6-192 0,2 2 144 0,1 2-144 16,0 1 0-16,-1 2 144 0,-1 3-144 0,-3 1 0 16,-2-3 0-16,-4 2 0 0,-4-1 192 0,-5 1-64 15,-4-2 0-15,-4-4 0 0,-2-3 384 0,-4-3 64 16,-5 0 0-16,-5-1 16 0,-7-1 48 0,-5-2 0 16,-8-1 0-16,0-2 0 0,-4-4-256 0,-2-1-32 15,0-3-16-15,-2-6 0 0,0 0-208 0,0-6-128 16,1-3 128-16,0-5-128 15,2-1-1200-15,4-4-304 0,4-1-64 0,2-2-14288 0</inkml:trace>
  <inkml:trace contextRef="#ctx0" brushRef="#br0" timeOffset="15232.2">17693 9042 10127 0,'-15'5'896'0,"4"-1"-704"16,1-2-192-16,-1 2 0 0,-1 1 1280 0,1 1 240 15,-1 0 32-15,2-1 16 0,-1 0-192 0,11-5-32 16,-9 4-16-16,9-4 0 0,0 0 80 0,0 0 32 15,-1-8 0-15,4 0 0 0,0 1-224 0,3-5-64 0,3 0 0 0,3-2 0 16,0 0-512-16,4-2-128 16,0 1 0-16,2-1-16 0,0-2-224 0,0 0-32 15,-1-1-16-15,1 4 0 0,0-1-224 0,-2 6 144 16,-4-3-144-16,-1 8 128 0,0 0-128 0,-11 5 192 16,0 0-192-16,8 9 192 0,-1 4 0 0,-5 7 0 15,-3 7 0-15,0 6 0 0,-3 4 16 0,-2 4 16 0,-2 3 0 0,-1 2 0 16,-1 5-224-16,-2-2 128 0,-1-1-128 15,-1-2 0-15,-2 3 176 0,1-6-176 0,0-4 192 0,2-7-192 16,2-4 304-16,-1-3-48 0,5-4-16 0,0-11 0 16,3-1 160-16,4-9 48 0,0 0 0 0,0 0 0 15,3-13 336-15,2-6 80 0,3-4 16 0,1-5 0 16,1-4-368-16,2-1-64 0,-3-1 0 0,4-4-16 16,1-2-208-16,0 1-32 0,-1-2-16 15,4 1 0-15,1 2-176 0,4 3 160 0,1 3-160 0,0 3 160 16,1 0-160-16,0 5 0 0,0 3 0 0,0 5 0 15,-2 1 0-15,1 5 0 0,-2 2 0 0,2 7-176 16,-4 1-928-16,-1 2-192 0,-3 5-48 0,2 3-10576 16,-4 2-2128-16</inkml:trace>
  <inkml:trace contextRef="#ctx0" brushRef="#br0" timeOffset="15926.25">18501 7927 19807 0,'0'0'880'0,"0"0"176"0,0 0-848 0,0 0-208 15,0 0 0-15,4-11 0 0,1 3 1120 0,5-3 176 16,2 2 48-16,3-2 0 0,3 5-512 0,2-4-80 15,2 1-32-15,3-2 0 0,2 3-112 0,1-1-32 16,0 4 0-16,1 1 0 0,0 0 112 0,-2 7 16 16,-3 1 0-16,-2 1 0 0,-3 5-400 0,-3 1-80 15,-4 7-16-15,-3 5 0 0,-4 1-80 0,-5 3-128 16,-8 0 176-16,-2 4-176 0,-8 0 224 0,-6 6-64 16,-8 3-16-16,2-3 0 0,-2-4-144 0,-1-3 160 0,0-1-160 0,5-1 160 15,1-4 112-15,3-5 32 16,2 0 0-16,6-2 0 0,4-3 80 0,7-6 0 0,5-8 16 0,0 0 0 15,12 9-48-15,6-7-16 16,3-5 0-16,6-5 0 0,5 1 96 0,6-2 16 0,4 3 0 0,3-5 0 16,4 3-320-16,-1-3-128 0,-3 5 128 0,-3-2-128 15,-3 2 0-15,-2 2-272 0,-2 0 32 16,0 1-11280-16,-6 3-2272 0</inkml:trace>
  <inkml:trace contextRef="#ctx0" brushRef="#br0" timeOffset="16246.12">19794 8720 25631 0,'0'0'1136'0,"0"0"224"0,-5 9-1088 0,0-3-272 15,0 6 0-15,-2-1 0 0,0 5 1232 0,-1 3 192 0,-1 0 48 0,0 5 0 16,-1 1-320-16,1 5-48 0,0-3-16 0,0 7 0 16,1-1-304-16,0 2-64 15,2 2-16-15,-1 2 0 0,3 0-384 0,-1 0-64 16,1-5-32-16,-1-1 0 0,5 0-224 0,-2 0 128 15,1-1-128-15,-1-4 0 16,1 1-256-16,1-2-128 0,1-3-48 0,-2-5 0 16,0-2-2256-16,0-3-448 0,-1-4-80 0,2-10-32 0</inkml:trace>
  <inkml:trace contextRef="#ctx0" brushRef="#br0" timeOffset="16429.14">19341 9218 34959 0,'16'-2'1536'0,"-4"1"336"0,10-2-1488 0,5 2-384 0,6 0 0 0,5 2 0 16,5 0 960-16,3 0 112 0,3-2 16 0,5-1 16 15,2-2-144-15,3-3-48 0,3 0 0 0,-1-5 0 0,0 2-480 0,-4 1-112 16,-4-3 0-16,-5 0-16 0,1-1-304 0,-5 1 0 16,-2 2-128-16,4-3 128 15,-4-1-2064-15,0 0-320 0,-3 0-64 0</inkml:trace>
  <inkml:trace contextRef="#ctx0" brushRef="#br0" timeOffset="17602.88">20808 4986 8287 0,'0'0'736'0,"0"0"-592"16,0 0-144-16,0 0 0 0,0 0 1152 0,4 10 192 15,-4-10 32-15,0 0 16 0,3 11-400 0,-3-11-80 16,5 11-16-16,-3 0 0 0,2-2-256 0,0 2-48 16,1-2-16-16,0 1 0 0,0 1-32 0,2-3-16 15,-1 5 0-15,2-1 0 0,3 0-32 0,0 2-16 16,1-1 0-16,1-2 0 0,1 3 64 0,3 0 16 16,0-1 0-16,4-1 0 0,1 2 96 0,1 0 32 0,0-3 0 0,2 0 0 15,-1 1-96-15,2-5-16 16,-1 4 0-16,2-5 0 0,0-2 16 0,-2 0 0 15,0 1 0-15,0-1 0 0,-1-4-80 0,0 0-32 16,0 0 0-16,0-2 0 0,0 1-48 0,1-3-16 0,-3-2 0 0,1 1 0 16,3-5-96-16,-3 2 0 0,-2-2-16 0,0 0 0 15,-4-6 16-15,1 4 0 0,0 0 0 0,-2 0 0 16,-2-2 0-16,-1 1 16 0,-3 1 0 0,-1-2 0 16,-1 2-80-16,-1 3 0 0,1-1-16 0,-2 2 0 15,0-2-64-15,-1 5-16 0,-5 5 0 0,6-7 0 16,-2-2-160-16,-4 9 0 0,0 0 0 0,0 0 0 15,6-6 0-15,-6 6 128 0,4-10-128 0,-4 10 0 16,0 0 0-16,0 0 128 0,4-6-128 0,-4 6 0 0,0 0 0 0,0 0 0 16,0 0 128-16,-5-9-128 0,0 2 0 0,5 7 0 15,0 0 0-15,0 0 0 0,-9 0 0 0,9 0 0 16,0 0 0-16,0 0 0 0,-10 2 0 0,10-2 0 16,-9 1 0-16,9-1 0 0,0 0 0 15,0 0 0-15,-11 4 0 0,11-4 0 0,0 0 0 0,0 0 0 16,-10 5 0-16,10-5 0 0,0 0 0 0,0 0 0 15,-9 6 0-15,9-6 0 16,0 0-1152-16,-7 5-96 0,7-5-32 0,0 0-9568 16,0 0-1920-16</inkml:trace>
  <inkml:trace contextRef="#ctx0" brushRef="#br0" timeOffset="22266.74">21969 3429 7359 0,'0'0'656'0,"0"0"-528"16,6-7-128-16,2-2 0 0,-2 1 1088 0,2 1 176 15,-2-3 32-15,1 2 16 0,0 0-176 0,0 2-48 16,-1-2 0-16,-6 8 0 0,7-7-256 0,-7 7-64 16,0 0-16-16,4-10 0 0,-4 10 48 0,4-8 16 15,-4 8 0-15,0 0 0 0,0 0-32 0,0 0 0 16,0 0 0-16,0 0 0 0,0 0-64 0,0 0-16 16,0 0 0-16,0 0 0 0,0 0-208 0,0 0-48 15,0 0-16-15,-4 7 0 0,2 3-48 0,-1 0 0 16,-1 3 0-16,-1 2 0 0,0 3 0 0,1 1-16 15,1 0 0-15,-2 3 0 0,-1 2-80 0,1-3-16 16,0 2 0-16,0 3 0 0,-1-3-16 0,-2 1-16 16,-1-3 0-16,2 1 0 0,-1-3-32 0,-1-1 0 15,0 0 0-15,2-3 0 0,0-4 0 0,2 1 0 16,-1-5 0-16,6-7 0 0,-1 12-16 0,1-12-16 16,0 0 0-16,0 0 0 0,0 0 32 0,0 0 16 0,7-7 0 15,2-4 0-15,0-6 80 0,1 1 16 16,2-3 0-16,-1 0 0 0,0 0-128 0,0-3-32 0,-2-3 0 0,-1 1 0 15,1-3-160-15,0 3 192 0,0 1-192 0,1-4 192 16,2 3-192-16,-3-3 0 0,-2 2 144 0,5 1-144 16,-2-2 0-16,-1 3 0 0,-2 4 0 0,1 2 0 15,-2 4 0-15,1 4 0 0,-2-1 0 0,-5 10 0 16,0 0 0-16,0 0 0 0,0 0 0 0,0 0 0 16,0 0 0-16,-1 11 0 0,-2 1 0 0,-3 3-128 15,1 4 128-15,-3 1 0 0,-1 3 0 0,-1 1 0 16,-2 4 0-16,-2 0-128 0,-2 3 128 0,2-1 0 0,-3-3 0 0,3 2 0 15,-2-5 0-15,1-2 0 0,-1-4 0 0,2-3 0 16,2-2 0-16,3-7 0 0,9-6 0 0,0 0 0 16,0 0 0-16,0 0 0 0,0 0 144 0,1-8-144 15,4-4 192-15,2-4-192 0,5-4 240 0,2-1-64 16,-1-6-16-16,1 0 0 0,0 0-160 0,1 2 192 16,-1 2-192-16,0-4 192 0,0 2-192 0,-1-2 0 15,-2 3 0-15,-1 3 128 0,-2 3-128 0,-2 3 0 16,-1 3 144-16,-5 12-144 0,0 0 0 0,0 0 0 15,0 0 0-15,0 0 0 0,0 0 0 0,-7 15 0 16,-2 4 0-16,-2 4 128 0,-5 1-128 0,2-1 0 16,-2 1 0-16,-1-1 0 0,1-1 0 0,3-3-208 15,2 1 16-15,2-2-11472 16,4-3-2304-16</inkml:trace>
  <inkml:trace contextRef="#ctx0" brushRef="#br0" timeOffset="23482.86">24927 4049 10127 0,'0'0'448'0,"0"0"96"0,1-8-544 0,-1-2 0 0,0 3 0 0,1-4 0 16,-1 0 1808-16,0 3 256 0,0 8 48 0,-1-10 16 16,1 3-656-16,0 7-128 0,0 0-16 0,0 0-16 15,0 0-464-15,0 0-80 0,0 0-32 0,0 0 0 16,0 0-160-16,0 0-48 0,-5 11 0 0,0 4 0 0,1 6-80 0,0-1-32 16,0 2 0-16,1 0 0 0,-1 8-64 0,-1-2-16 15,1 2 0-15,0 3 0 0,0 0-96 0,2 0-32 16,0-2 0-16,2-2 0 0,0 0-80 0,3-6 0 15,3-4-128-15,-1-1 192 0,-1-1-32 0,1-5-16 16,3-3 0-16,1-3 0 0,1 0 208 0,1-5 32 16,1-4 16-16,2-2 0 0,4-2 176 0,2-2 16 15,-2-1 16-15,3-6 0 0,4-2-224 0,0-1-32 16,-3 0-16-16,-2-2 0 0,-4-2-176 0,1 1-32 0,0-1-128 0,-3 3 192 16,-3-7-192-16,0 6 144 15,0 0-144-15,-1 4 128 0,-1-1-128 0,-2 0 0 16,1 3 0-16,-2 2 0 0,1 4 0 0,-2 0 0 0,-5 9 0 15,0 0 0-15,0 0 0 0,0 0 0 0,0 0 0 16,0 0 0-16,0 0 0 0,2 15 0 16,-3 3 0-16,-2 1 0 0,-2 2 0 0,0 4 0 0,-4 2 0 0,2 5 0 15,-2 3 0-15,-4 5 0 0,0 3 128 0,-2 0-128 16,0 7 0-16,-3 2 0 0,-1 2 0 0,-3 2 0 16,-2-1 128-16,3-2-128 0,-1-2 0 0,2 0 128 15,-1-5-128-15,2 0 192 0,0-2-192 0,1 0 192 16,1-5-192-16,0-3 0 0,3-2 0 0,-1 0 0 15,-2-4 0-15,2-3 0 0,1 1 128 0,1-4-128 16,1-2 192-16,0-2-32 0,1-3-16 0,1-3 0 0,1 0 32 16,1-4 0-16,0-3 0 0,1-3 0 0,-1 0-48 0,8-4-128 15,-10 0 192-15,0-4-64 0,-2-1 0 0,1-5-128 16,1 1 192-16,-2-4-64 0,1-4-128 0,0 0 128 16,-1-2-128-16,2 1 128 0,0-1-128 0,1 0 0 15,1 1 0-15,3 0 0 0,0 1 0 0,4 0 0 16,0-1 0-16,2 4 0 0,3 0 0 0,1 2 0 15,1-4 0-15,4 1 0 0,2 0-160 0,-1 2 160 16,4 3 0-16,1-3-144 0,1 4 144 0,2-2 0 16,-1-2-144-16,1 3 144 0,2-3 0 0,0 3 0 15,1 3 0-15,2 0 0 0,-1 0 0 0,2 3 0 16,1 3 0-16,-1-1 0 0,-1 2 0 0,3 2 0 16,-4 3 0-16,1 3 0 0,-2 0 0 0,-2 4 0 0,-1-2 0 15,-4 2 0-15,-3 2 0 0,-2-2 128 0,-2-1-128 16,-2 2 0-16,-1-2 0 0,-1 1 0 15,-2 2 0-15,1-5 0 0,-3-9 0 0,0 0 0 16,0 11-144-16,0-11 144 16,-1 13-2192-16,1-13-336 0,0 0-64 0</inkml:trace>
  <inkml:trace contextRef="#ctx0" brushRef="#br0" timeOffset="25366.32">21946 3401 7935 0,'0'0'352'0,"0"0"80"0,11-5-432 0,0 1 0 0,-1 1 0 0,0 1 0 16,1 1 352-16,-11 1-16 15,11-3 0-15,-1 0 0 0,0-2-336 0,1 3 128 0,1-1-128 0,-3 3 0 16,-9 0 0-16,11-1 0 0,-1 0 0 0,0-2 0 15,-10 3 0-15,11-2 0 0,-11 2 0 0,8-5 0 16,-8 5 0-16,9-4 0 0,-9 4 0 0,0 0 0 0,8-5 512 16,-8 5 128-16,0 0 16 0,0 0 16 0,0 0 400 0,0 0 80 15,0 0 0-15,0 0 16 0,0 0-80 0,0 0-32 16,-3 9 0-16,0 2 0 0,-1 3-256 0,-3-1-48 16,-1-1-16-16,-1 2 0 0,0 3-160 0,-1-1-16 15,-2 3-16-15,1 1 0 0,-1-3-48 16,1 1-16-16,-1 0 0 0,1 0 0 0,-2 0 160 0,2-2 48 15,1-5 0-15,1 0 0 0,2-5 32 0,7-6 16 16,0 0 0-16,0 0 0 0,0 0-48 0,0 0-16 16,0 0 0-16,12-10 0 0,2-7 32 0,2-2 16 15,2-5 0-15,0-1 0 0,0 1-224 0,-2-3-48 16,2 3-16-16,-1-4 0 0,-3 2-48 0,-3 0-16 16,-1 3 0-16,0 4 0 0,-1 2-48 0,-2 6 0 15,-4 2 0-15,-3 9 0 0,0 0 16 0,0 0 0 16,0 0 0-16,-2 11 0 0,-3 2-144 0,-2 5-48 15,-1 2 0-15,-3 3 0 0,-1-1-144 0,0 0 128 16,-2 0-128-16,2 2 128 0,0-1-128 0,3-1-256 16,2-4 64-16,3-3-12160 15,-1-1-2432-15</inkml:trace>
  <inkml:trace contextRef="#ctx0" brushRef="#br0" timeOffset="26121.12">21371 8246 19231 0,'7'-11'848'0,"-7"11"176"0,6-5-816 0,-6 5-208 0,10-4 0 0,-10 4 0 0,0 0 624 0,10 5 80 16,-3 1 0-16,-3 6 16 0,-3 0 176 0,-1 2 16 16,-1 5 16-16,-2 7 0 0,1 4-16 15,-6 2 0-15,-1 4 0 0,0 6 0 0,0 2-96 0,-1 7-32 16,-4 2 0-16,-1 2 0 0,0 2-128 0,-1 3-16 16,-1 1-16-16,0 4 0 0,-2-2-288 0,-1 3-48 15,-3-2-16-15,1-2 0 0,3-8-272 0,1-2 0 16,2-9 0-16,3-2 0 0,0-4 160 0,2-8-160 15,-1 0 128-15,6-7-128 0,1-3 0 0,1-3 0 16,2-1 128-16,0-6-128 16,2-9-1136-16,0 0-256 0,0 0-48 0,9-6-8016 0,0-3-1600 0</inkml:trace>
  <inkml:trace contextRef="#ctx0" brushRef="#br0" timeOffset="26567.44">21946 8466 18431 0,'0'0'1632'0,"-9"6"-1312"0,0 5-320 0,-1 1 0 16,-1 0 1152-16,-1 4 144 0,-2 5 48 0,-1 5 0 15,-3 6-384-15,-2 0-64 0,-1 1 0 0,0 2-16 0,-2 4-240 0,0 2-32 16,1 0-16-16,1 1 0 0,2 3-80 0,2-3-32 15,3 3 0-15,3-4 0 0,3-3-288 0,4-4-64 16,2 1-128-16,6-6 192 0,3-7-192 16,3-3 144-16,3-3-144 0,4-2 128 0,2-5 80 0,2 0 16 15,2-5 0-15,4-4 0 0,2-4 384 0,3-5 80 16,1 0 16-16,4-4 0 0,2-2-80 0,2-1-16 16,-3-3 0-16,-2-2 0 0,-3-3-64 0,-2-5-16 15,-3-2 0-15,0 1 0 0,-3-2-48 0,-4-1-16 16,-3 1 0-16,-4-2 0 0,-4-4-224 0,-4 1-48 15,-3-1-16-15,-4 3 0 0,-3 4-48 0,-4 1-128 16,-2-1 192-16,-4 3-64 0,0 5-128 0,-1 4 0 16,-2 1 0-16,0 0 0 15,-2 3-1296-15,-2 2-144 0,-2 3-32 0,2 1-9760 16,0 4-1952-16</inkml:trace>
  <inkml:trace contextRef="#ctx0" brushRef="#br0" timeOffset="27140.68">23456 8179 4607 0,'-5'-10'192'0,"5"10"64"0,-4-9-256 0,0-3 0 0,-1 3 0 0,0-1 0 0,5 10 2560 0,-10-4 448 15,0 3 112-15,-3 1 16 0,-1 0-1696 0,-2 3-336 16,-3 3-64-16,-2 3-16 0,0 5-192 0,-4-1-32 16,-1 3-16-16,-2 6 0 0,0 2 48 15,-1 3 0-15,-1 0 0 0,5 4 0 0,2-2-144 0,5 2-32 16,4 2 0-16,7-5 0 0,5 0-336 0,4 1-64 15,4-2 0-15,5-1-16 0,6-3-240 0,1-1 176 16,3 2-176-16,1 1 160 0,-2-3-16 0,1 1 0 16,0 1 0-16,2 0 0 0,-3 3-144 0,0-2 0 15,-1 5 144-15,-2-3-144 0,0 4 192 0,-4-3-48 16,-2 4 0-16,-3-2 0 0,-3 2-144 0,-3-4 160 16,-3 1-160-16,-3 0 160 0,-3-1 160 0,-4 3 48 15,-1-6 0-15,-5 1 0 0,-4-3-80 0,-2-4-16 16,-1 1 0-16,-2-2 0 0,-2 0-128 0,-1-4-16 15,-3-3-128-15,3-5 192 0,0-1-192 0,2-3 144 16,2-4-144-16,3-1 128 0,5-4-128 0,5-5 192 0,2-6-192 0,7-1 192 16,4-8-192-16,7 0-144 15,5-6 144-15,4-1-208 0,10 0-16 0,2-3 0 0,-1-1 0 16,4 1 0-16,1-3 224 0,0 2-192 0,0 3 192 16,3 0-192-16,5 2 192 0,-1 3 0 0,2 2 0 15,1-1 0-15,3-3 400 0,-4 5-16 0,-1 2-16 0,-4 2 0 16,-3 0-48-16,-7 0-16 0,-7 4 0 0,-6-3 0 15,-5-2-112-15,-5-1-32 0,-4 2 0 0,-5 3 0 0,-7 2 112 16,-3 1 32-16,-5 0 0 0,-5-1 0 16,-5-1-176-16,-2 3-128 0,-3 2 192 0,-1 3-192 0,0 0-144 0,5 3-144 15,0-2-32-15,4 2-10368 16,2-2-2096-16</inkml:trace>
  <inkml:trace contextRef="#ctx0" brushRef="#br0" timeOffset="27633.38">24198 8857 27647 0,'-17'26'1216'0,"6"-10"256"0,1 3-1168 0,0 1-304 16,1 0 0-16,0-1 0 0,-1-1 240 0,1 0-16 15,3-4 0-15,1-4 0 0,5-10 160 0,0 0 48 0,0 0 0 0,0 0 0 16,11-10 112-16,1-1 32 16,0-4 0-16,2-3 0 0,2-3-96 0,-1-5-16 0,-1 1 0 0,1-3 0 15,0 2 48-15,1 2 0 0,-2-1 0 0,1 2 0 16,0 1-48-16,-2 3 0 0,-4 3 0 0,1 3 0 16,0 3-256-16,-2 4-48 0,-8 6-16 0,0 0 0 15,0 0-144-15,0 0 192 0,3 15-192 0,-3 4 192 16,-2 9-192-16,-2 0 0 0,-1 4 0 0,-3 4 0 0,-2 4 192 15,-1 3-64-15,-4-1 0 0,-2 1 0 16,-2 0-128-16,-1-3 0 0,-3-1 0 0,2-4-176 16,5-6 176-16,4-8 0 0,1 0 0 0,3-6 0 0,3-6 128 15,5-9-128-15,0 0 128 0,0 0-128 16,0 0 384-16,10-12 16 0,3-5 0 0,5-5 0 0,1-5 48 16,1 1 16-16,-1-5 0 0,2-2 0 0,-3-4-176 0,3 2-32 15,2 2-16-15,1-2 0 0,2 1-240 0,2 5 0 16,0 1 0-16,1 6 0 0,-1 2 0 0,0 3 0 15,-3 2 0-15,1 5 0 0,-5 2-384 0,0 4 0 16,-4 2-16-16,-3 2 0 16,-2 4-2416-16,-12-4-464 0</inkml:trace>
  <inkml:trace contextRef="#ctx0" brushRef="#br0" timeOffset="28062.06">25850 8245 22111 0,'0'0'1968'0,"0"0"-1584"16,0 0-384-16,0 0 0 0,0 0 1072 0,0 11 128 15,-2 3 16-15,-1 4 16 0,-3 4 48 0,0 6 0 16,-2 3 0-16,1 6 0 0,-2 3-368 0,-1 4-64 0,-2 1-16 0,1-3 0 16,-2 2-144-16,2 1-48 15,-1 3 0-15,2-1 0 0,0-3-320 0,1 2-64 16,0-4 0-16,0-1-16 0,-1 3-240 0,1-6 0 16,0-5 0-16,4-6-160 15,3-5-672-15,2-4-128 0,1-6-16 0,1 0-16 16,-2-12-2432-16,0 0-480 0</inkml:trace>
  <inkml:trace contextRef="#ctx0" brushRef="#br0" timeOffset="28223.86">25477 8907 27647 0,'0'0'2448'0,"0"0"-1952"15,0 0-496-15,0 0 0 0,13-2 0 0,2-2 0 0,4 1 0 0,4 2-160 16,5-3 480-16,4 2 80 0,8-6 32 0,5-1 0 15,1-2-240-15,-2 0-32 0,-1-3-16 0,3 3-8784 16,3 0-1776-16</inkml:trace>
  <inkml:trace contextRef="#ctx0" brushRef="#br0" timeOffset="29054.17">27647 7888 3679 0,'-8'-13'160'0,"2"5"32"0,-3-3-192 0,-1-2 0 0,-2 4 0 0,0 0 0 15,-1 4 3584-15,-5 3 656 0,0-1 144 0,-2 3 32 16,0 3-2816-16,-2-1-544 0,-1 2-112 0,-1 8-32 15,-1 2-224-15,-3 3-48 0,0 2-16 0,-4 4 0 16,-1-2-176-16,2 1-48 0,-2 5 0 0,5-1 0 16,4 3-96-16,4 3-32 0,3 3 0 0,6-3 0 0,3 0-272 0,5 0 160 15,3 1-160-15,6 0 128 16,2 1-128-16,2 2 0 0,1 2 144 0,3-1-144 0,1-1 0 0,4 1 144 16,2 4-144-16,2 2 0 0,-4-1 128 15,0 3-128-15,0 0 0 0,-1 2 0 0,-1-3 144 0,-1 3-144 16,-2-4 0-16,-3-1 144 0,-1-3 16 0,-2-1 0 15,-3-3 0-15,-2-2 0 0,-3-3 224 0,-2 2 64 16,-2 1 0-16,-2-3 0 0,-3-3-48 0,-2 0 0 16,-4-3 0-16,-2-4 0 0,-1 1-48 0,-1-1-16 15,-1-3 0-15,-3-2 0 0,0-1-64 0,0-1-16 16,2-5 0-16,1 1 0 0,0-4-96 0,2-3-32 16,1-1 0-16,1-2 0 0,0-4 0 0,1-6-128 15,1-1 192-15,2-2-64 0,3-3 0 0,3-3-128 0,-2-6 192 0,4 2-64 16,4-4-128-16,2 2 0 0,0-6 0 0,6 0 0 15,1 0 0-15,3 2 0 16,4-2 0-16,1-1 0 0,4 0-128 0,2 0 128 0,0-1-160 0,3 3 160 16,6 1-144-16,0 2 144 0,0 0-128 15,2-2 128-15,2 1 0 0,-1-1 0 0,-1-2 0 0,2 1-128 16,0-2 128-16,-2 2 0 0,2-3 0 0,-1 1-128 16,1-2 128-16,-1-2 0 0,1-1 0 15,-3-2 0-15,-4 2 192 0,-5 3-48 0,-5-3 0 0,-3 3 0 16,-9 0 48-16,-2 2 16 0,-5 2 0 0,-3 3 0 15,-5 3 48-15,-4 3 0 0,-4 1 0 16,-4 0 0-16,-7 3-64 0,0 6-16 0,-5 0 0 0,-1 5 0 16,-2-4-176-16,-1 8 0 0,1-2 0 0,3 3 0 15,1 7 0-15,5-1-320 0,3-1 48 0,4-1 16 16,3-2-2512-16,6 0-496 0,10 0-112 0</inkml:trace>
  <inkml:trace contextRef="#ctx0" brushRef="#br0" timeOffset="29550.97">28283 7702 14735 0,'0'0'640'0,"0"0"160"0,0 0-640 0,0 0-160 0,0 0 0 0,0 0 0 15,0 0 1376-15,0 0 240 0,0 0 48 0,0 0 16 16,0 0-416-16,0 0-96 0,0 0-16 0,0 0 0 16,0 0-208-16,-3 15-48 0,-2-1-16 0,-3 4 0 0,-1 2 16 0,0 8 16 15,2 3 0-15,-1 6 0 0,1 5-192 0,-2 2-32 16,-1 7-16-16,-1 8 0 0,1 3 96 0,-1 5 32 16,-2 7 0-16,0 3 0 0,1 5-160 0,-2 0-16 15,0 5-16-15,1 1 0 0,1-1-224 0,0-7-32 16,0-1-16-16,1-9 0 0,1-6 80 0,0-7 16 15,-1-5 0-15,3-4 0 0,-3-6-128 0,2-2-32 16,1-4 0-16,-1-5 0 0,0-2-144 0,1-5-128 16,2-5 192-16,3-3-192 0,1-2 0 0,2-4 0 15,0-10 0-15,0 0 0 16,10 0-1920-16,0-2-400 0,0 2-80 0</inkml:trace>
  <inkml:trace contextRef="#ctx0" brushRef="#br0" timeOffset="32592.41">24796 4046 8399 0,'0'0'368'0,"0"0"80"0,6-7-448 0,-6 7 0 0,7-9 0 0,-1 4 0 0,0-3 368 0,1 3-32 15,-7 5 0-15,9-6 0 0,-1-1-336 0,1 2 0 16,-2-1 0-16,-1-3 0 0,-6 9 0 0,9-6 128 15,-1-2-128-15,-8 8 0 0,0 0 512 0,3-6 16 16,-3 6 16-16,0 0 0 0,3-7 288 0,-3 7 64 16,0 0 16-16,0 0 0 0,0 0 16 0,0 0 0 15,2-8 0-15,-2 8 0 0,0 0-192 0,0 0-32 16,0 0-16-16,0 0 0 0,0 0-288 0,0 0-48 0,0 0-16 0,0 0 0 16,0 0-80-16,0 0-32 0,0 0 0 0,0 0 0 15,-1 11 32-15,0-2 0 0,1-9 0 0,-3 14 0 16,2 2 64-16,1 0 0 0,0-2 16 0,0-3 0 15,-1 2-80-15,1 2-32 0,2 0 0 0,0 2 0 16,-2-3-64-16,2 2-16 0,1 1 0 0,-3 1 0 16,0 2-16-16,2 3 0 0,1-4 0 0,1 0 0 15,-1 1-128-15,3-1 192 0,-1-1-192 0,0 0 192 16,1-2-64-16,0 0 0 0,1-4 0 0,-1 4 0 16,0-2 0-16,1 1-128 0,-2-1 192 0,3-1-64 15,-2-1 128-15,0 4 32 0,-2-4 0 0,0 0 0 16,2-1 0-16,1-3 0 0,-7-8 0 0,10 10 0 15,0-5-80-15,3-1-16 0,-2 2 0 0,2-5 0 16,1-2 64-16,1-1 0 0,-2-3 0 0,2 1 0 0,0 0-16 16,2-1 0-16,-2-3 0 0,-2 2 0 0,2-4-112 0,-2 2-128 15,-1-3 176-15,1 2-176 0,0-4 128 0,-2 0-128 16,-1 1 0-16,2-2 0 0,-5-2 144 16,1 2-144-16,-3 0 0 0,3 3 144 0,-2-3-144 0,-1 3 0 15,-1-2 0-15,0 0 128 0,-2-1-128 16,1 0 192-16,0 0-192 0,-1 1 192 0,1 1-192 0,-2 3 0 15,-1 9 0-15,2-13 0 0,-2-1 0 0,0 5 0 16,0 9 0-16,0-10 0 0,0 10 0 0,0 0 0 16,0 0-144-16,0 0 144 0,0 0 0 0,0 0 0 15,0 0 0-15,0 0 0 0,0 0 0 0,0 0 0 16,-10 6-128-16,3 3 128 0,0 3 0 0,1-1 0 16,1 3 0-16,-3 3 0 0,3-1 0 0,0 2 0 0,0 1 0 15,0 0 0-15,0 3 0 0,0 3 0 0,-2-1 0 0,1 6 0 16,-2-1 0-16,1 5 0 0,-1 3 0 15,0 1 0-15,-3 2 0 0,0 0 0 0,-1 1 0 0,1 3 0 16,1 0 0-16,-1 1 0 0,1-3 0 0,0-4 0 16,-3 1 0-16,3-1 0 0,-3 2 0 0,2-3 0 15,0-2 0-15,0-4 0 0,0 1 128 0,0 0-128 16,2-2 0-16,-3-3 128 0,1 1-128 0,-1-5 0 16,2-1 176-16,1-3-176 0,-3-2 192 0,0 2-192 15,1 1 224-15,-1-3-64 0,1-1-16 0,1-2 0 16,-1 0-16-16,1-6 0 0,-1 1 0 0,-2-4 0 15,-1 1-128-15,4-1 160 0,-1-3-160 0,-2-1 160 16,0-1-160-16,0-2 128 0,1-4-128 0,0 0 128 16,1 3-128-16,-2-6 160 0,-1 0-160 0,0-4 160 15,-1-1-160-15,0 0 0 0,1-2 144 0,1 0-144 16,1 1 0-16,2 2 0 0,1 3 0 0,3-4 128 16,1-5-128-16,2 1 0 0,3 1 128 0,3 0-128 0,-1 3 144 15,6 0-144-15,-2-2 192 0,5 2-192 0,0-4 144 0,6 0-144 16,-1-1 0-16,4 1 144 0,1 2-144 0,0-1 0 15,1 2 0-15,0-2 0 0,-1-2 0 0,2 3 0 16,1 2 0-16,0 0 0 0,-1 4 0 16,3-1 0-16,-2 6 0 0,1 4 0 0,1 1 0 0,-3 4 0 15,-2 5 0-15,0 0 0 0,-2 5 0 0,-3 2 0 16,-3 3 0-16,-3 0-176 0,-1 2 176 0,-3-1 0 16,-1 2 0-16,-2-1 0 0,-3-2 0 0,2-2 0 15,-2-4 0-15,2-1 0 0,-2 2-192 0,0-5 0 16,0-9 0-16,0 10 0 15,0-10-2000-15,0 0-416 0,0 0-80 0</inkml:trace>
  <inkml:trace contextRef="#ctx0" brushRef="#br0" timeOffset="33782.85">24914 4016 10815 0,'0'0'480'0,"0"0"96"0,0 0-448 0,0 0-128 16,0 0 0-16,0 0 0 0,0 0 848 0,0 0 160 16,0 0 16-16,0 0 16 0,0 0-128 0,0 0-16 15,0 0-16-15,0 0 0 0,0 0-160 0,0 0-16 16,0 0-16-16,0 0 0 0,0 0-112 0,0 0 0 0,0 0-16 0,0 0 0 15,0 0 0-15,0 0 0 0,0 0 0 16,0 0 0-16,0 0-112 0,0 0 0 0,0 0-16 0,0 0 0 16,0 0 16-16,8 10 0 0,-8-10 0 0,3 9 0 15,-1 2-64-15,-1 0 0 0,-1 0 0 0,0 4 0 16,0 1-80-16,0 0-32 0,1 1 0 0,2 2 0 16,-1 1-144-16,2 0-128 0,0 1 192 0,1-1-192 15,0 0 160-15,2-1-160 0,-1-2 128 0,4-3-128 16,0 0 128-16,-2-1-128 0,2-3 128 0,0 1-128 15,-1-2 224-15,0 1-32 0,-1-2-16 0,2 1 0 16,0-3 16-16,0 2 0 0,-1-3 0 0,0-3 0 16,-9-2 112-16,11 4 16 0,-2 0 16 0,-9-4 0 0,10 0-128 15,-10 0-16-15,12 3-16 0,-12-3 0 16,10-4-48-16,-10 4 0 0,0 0 0 0,11-7 0 16,0 0 16-16,-2-5 0 0,-2 2 0 0,1 1 0 15,-1-1-144-15,2 3 192 0,-1-5-192 0,1 2 192 0,0-4-192 0,1-3 0 16,-1 3 144-16,-2-1-144 0,0 1 0 0,0 0 0 15,0-1 0-15,-2 0 128 0,-1-1-128 0,-1 2 0 16,1 3 0-16,0-2 128 0,-1 4-128 16,-2-1 0-16,0 0 0 0,-1 1 0 0,0-1 0 0,0 1 0 15,0 9 0-15,0-9 0 0,0 9 0 0,0 0 0 16,0 0 0-16,0 0 0 0,0 0 0 0,0 0 0 16,0 0 0-16,0 0 0 0,0 0 0 0,0 0 0 15,0 0 0-15,-1 10 0 0,1-10 0 0,-1 13 0 0,-2 0 0 16,2 2-128-16,-2 0 128 0,2 4 0 15,-3 7 0-15,2-2 0 0,-1 3 0 0,1 2 0 0,-1 3 0 0,-1 2 0 16,-2 4 0-16,0 3-128 0,-2 3 128 16,-1-1 0-16,0 6 0 0,0-5 0 0,-1 2 0 0,1-1 0 15,0 2 0-15,-1-3 0 0,0-1 0 0,0-3 0 16,0-1 0-16,-2-2 0 0,2-1 0 0,-1-2 0 16,-2 3 0-16,1-3 0 0,0-1 0 0,0 0 0 15,-1-4 0-15,2-1 144 0,0 3-144 0,-2-6 160 16,1 1-160-16,1-3 128 0,0-4-128 0,-2 1 128 15,-1 0-128-15,2 1 128 0,0-1-128 0,-1-2 128 16,0 0-128-16,2-4 0 0,-1 0 0 0,1-1 128 16,0-2-128-16,-1 0 0 0,1 2 144 0,-1-6-144 15,1 0 128-15,-1-3-128 0,1-2 128 0,-1-3-128 16,1-2 128-16,1 1-128 0,0-2 128 0,0 0-128 16,-2-1 128-16,2 0-128 0,1-3 160 0,0 2-160 0,1-4 144 15,2 2-144-15,0-2 128 0,1 0-128 0,1-3 144 16,0 0-144-16,2 1 160 0,-1-3-160 0,-1-2 144 0,3 0-144 15,1 0 128-15,1 1-128 0,0 4 0 0,2-1 0 16,1-4 128-16,1 0-128 0,0 0 0 0,3 1 0 16,2-1 0-16,1 4 0 0,2-2 0 0,1 2 0 15,0-1 0-15,2-2 0 0,3-1 0 0,3 3 0 16,2 3 0-16,-2 0 0 0,-1-2-128 0,4 5 128 16,0 2 0-16,2 1 0 0,-1 1 0 0,2 4 0 15,-1 0 0-15,0 4 0 0,2 3 0 0,-5 0 0 16,0 2 0-16,-2 1 0 0,-4 1 0 0,0-1 0 0,-2 2 0 15,-1-3 0-15,-2 1 0 0,-2 1 0 0,0-2 0 16,-3 4 0-16,-1-5 0 0,-1 3 0 0,1-2 0 0,-1 1 0 16,0 0-288-16,-1 2 16 0,-1 0 0 0,1-1 0 31,2 0-2128-31,-7-11-416 0,0 0-96 0</inkml:trace>
  <inkml:trace contextRef="#ctx0" brushRef="#br0" timeOffset="37645.35">26877 2808 8287 0,'0'0'736'0,"0"0"-592"16,0 0-144-16,0 0 0 0,-9-5 1520 0,1-1 272 16,2 0 48-16,6 6 16 0,0 0-384 0,-7-7-80 15,7 7-16-15,0 0 0 0,0 0-352 0,0 0-80 16,0 0-16-16,0 0 0 0,-7 7-336 0,2-1-64 15,2 5-16-15,1 1 0 0,0 3-192 0,1 5-32 16,1 6-16-16,0-3 0 0,1 1-96 0,2 4-32 16,-1 2 0-16,2-3 0 0,0 1-16 0,1-3-128 15,0 0 192-15,2-6-64 0,-1-2 16 0,0-1 0 16,1-2 0-16,0 0 0 0,1-4 272 0,0 0 48 0,-8-10 16 16,11 8 0-16,-11-8 32 0,13 5 0 0,-2-4 0 0,1-4 0 15,-4-7-112-15,3-1-16 0,0-2 0 0,1-3 0 16,-1-2-160-16,0 0-32 0,1-2-16 0,-1-3 0 15,-1-1-176-15,1 2 192 0,-2-2-192 0,-2 4 192 16,-1 1-192-16,0 2 0 0,-1 3 144 0,0 1-144 16,2 1 0-16,-2 3 0 0,-1-3 0 0,0 6-192 31,-4 6-192-31,0 0-64 0,0 0 0 0,0 0 0 16,0 0-2016-16,0 0-416 0,0 0-64 0</inkml:trace>
  <inkml:trace contextRef="#ctx0" brushRef="#br0" timeOffset="38027.74">26989 3051 13823 0,'0'0'1216'0,"0"0"-960"0,-9 9-256 0,9-9 0 0,-7 5 704 0,7-5 80 15,0 0 32-15,0 0 0 0,0 0 16 0,0 0 16 16,-6 7 0-16,6-7 0 0,0 0-256 0,0 0-48 15,0 0-16-15,-10 1 0 0,0-1-16 0,10 0 0 16,0 0 0-16,-8-7 0 0,-1 2 64 0,9 5 0 16,-5-12 0-16,4-1 0 0,-2-2 48 0,4-1 16 15,2 0 0-15,2-1 0 0,0-3 32 0,1-4 16 16,0 0 0-16,1-4 0 0,5 0-112 0,2-4 0 16,1 0-16-16,4-2 0 0,1-3-112 0,3-2-32 0,3-1 0 0,0-5 0 15,2-2-96-15,1-2 0 0,1 3-16 16,-2 5 0-16,0 2-96 0,-3 3-16 0,-1 1 0 15,-2 2 0-15,-3 4-64 0,-1 4-128 0,-3 3 176 0,-1 2-176 16,-1-1 0-16,-1 3 0 0,0 1 0 0,-1 0 0 16,-2 3 0-16,0 1-144 0,0 5-16 0,-3-4 0 31,-2 4-608-31,0-2-112 0,1 5-16 0,-5 5-16 16,5-9-2352-16,0 4-480 0</inkml:trace>
  <inkml:trace contextRef="#ctx0" brushRef="#br0" timeOffset="38567.28">28009 1192 14735 0,'0'0'1312'0,"-5"-5"-1056"0,3-4-256 0,-2 1 0 0,1 3 848 0,1-1 112 15,2 6 32-15,0 0 0 0,0 0-16 0,0 0 0 16,0 0 0-16,0 0 0 0,-7 5-240 0,4 1-48 16,-1 7-16-16,0 3 0 0,1 6-48 0,0 3-16 15,-3 7 0-15,-1 16 0 0,-1-3-16 0,2 3 0 16,0 0 0-16,0-3 0 0,1-1-128 0,0 0-16 15,0 4-16-15,5-7 0 0,-1-6-304 0,1 0-128 16,0-7 128-16,1-2-128 0,3-2 0 0,-1-5 0 16,-2-5 128-16,0-2-128 0,-1-12 0 0,0 0 160 15,0 0-160-15,0 0 160 0,0 0 160 0,0 0 48 16,4-12 0-16,0 0 0 0,0-4-96 0,1-1-16 16,0-1 0-16,0-4 0 0,0 1-80 0,0-1-32 15,0 2 0-15,1 1 0 0,2 3-144 0,-2 4 0 0,2 3 0 16,0 1 0-16,-8 8 0 0,9-2 0 15,-9 2 0-15,10 3 0 0,0 8 0 0,1-1-176 0,-2 4 176 0,1 4-128 16,1 1 128-16,-1 1 0 0,0 3 0 0,1-2 0 16,1 1 0-16,0 0 0 0,1-1 0 0,0 0 0 15,0-4 0-15,1 1-160 0,2 0 160 0,1-4-160 16,0-1-592 0,0-1-112-16,-2-4-32 0,-1 0-8288 0,0-5-1664 0</inkml:trace>
  <inkml:trace contextRef="#ctx0" brushRef="#br0" timeOffset="38933.01">28548 1567 23439 0,'0'0'1024'0,"0"0"240"0,0 0-1008 0,-5 3-256 15,0 1 0-15,-4 3 0 0,-1 4 624 0,0-1 80 16,0 4 0-16,1 4 16 0,-1 1 32 0,-1 4 0 15,4 4 0-15,-1-2 0 0,2 4-432 0,3-5-96 16,-1 2-16-16,3-2 0 0,1-4-208 0,3-1 0 16,0-3 128-16,5-2-128 0,2-3 128 0,3-2-128 15,0-4 176-15,2-2-176 0,3-5 384 0,0-1-48 0,-2-3 0 0,2-5 0 16,1-2 224-16,1-1 32 16,-2-2 16-16,1-2 0 0,-1-2-48 0,-2-2-16 0,-7 0 0 15,0 2 0-15,-2 1-80 0,-4-3-16 0,-1-2 0 16,-4 1 0-16,-1 2-112 0,-4-1-16 15,-3 1-16-15,-1 4 0 0,-3 1-144 0,-3 2-32 0,2 0 0 16,-2 5 0-16,1-2-128 0,1 8 0 0,1-1 0 16,-2 1 0-16,2 3-208 0,0 4-128 0,2 0-32 0,2-2 0 15,2 1-2080 1,8-3-432-16,0 0-64 0,0 0-32 0</inkml:trace>
  <inkml:trace contextRef="#ctx0" brushRef="#br0" timeOffset="39425.53">29019 1326 21711 0,'-11'13'960'0,"4"-1"192"0,-2 3-912 0,0 1-240 16,1 2 0-16,-1 2 0 0,-1 3 704 0,0 3 80 16,0-3 32-16,-3-3 0 0,3 2-80 0,1-3-16 15,0-4 0-15,3-1 0 0,-1-1-304 0,4-5-64 16,3-8-16-16,-3 11 0 0,3-11 240 0,0 0 32 15,0 0 16-15,0 0 0 0,0 0-112 0,0 0-32 0,9-7 0 0,1-2 0 16,0-2 16-16,1-2 0 0,-1-3 0 0,0-3 0 16,-1-4-16-16,0 1 0 0,0 2 0 0,-1-2 0 15,1-2-128-15,2 4-32 0,0-1 0 16,-1 2 0-16,0 2-160 0,0 1-32 0,-1 2-128 0,3 5 192 16,-3 3-192-16,-9 6 0 0,0 0 0 0,0 0 0 15,0 0 0-15,10 8 0 0,-2 4 0 0,-3 2 0 16,-2 4 0-16,-1 4-128 0,-4-1 128 0,1 1 0 15,0 2-144-15,-2 0 144 0,-3-3 0 0,2-1-144 16,-1-1 144-16,1-2 0 0,-1-5 0 0,5-12-128 16,0 0 128-16,0 0 0 0,0 0 0 0,0 0 0 15,0 0 0-15,0 0 0 0,9-7 0 0,-1-2 128 16,-2-5-128-16,2-1 128 0,-1-3-128 0,5-1 128 16,-1-3-128-16,-1 3 0 0,2-3 0 0,-2 3 0 15,0 1 0-15,0 2 128 0,0 2-128 0,-1 1 0 0,0 4 0 16,0-1 0-16,-1 5 0 0,-8 5 0 0,0 0 0 0,10-1 0 15,-10 1-144-15,0 0 144 0,13 6 0 0,-6 4-144 16,1-1 144-16,0 1 0 0,0-3-224 0,3 2 64 16,-1-2 16-16,1 0 0 15,3-1-512-15,0-2-112 0,-1 1 0 0,2-3-16 16,3 2-2176-16,0-4-432 0</inkml:trace>
  <inkml:trace contextRef="#ctx0" brushRef="#br0" timeOffset="39767.87">29829 1059 23951 0,'0'0'2128'0,"-6"-7"-1696"0,0 0-432 0,1 2 0 16,-3-2 1088-16,2 2 128 0,-3 1 16 0,-1 3 16 16,-2 1-240-16,-2 3-48 0,-2 1-16 0,-2 5 0 15,-1-1-304-15,0 4-48 0,0 4-16 0,2 2 0 16,3 2-400-16,1 0-176 15,3 1 128-15,5-1-128 0,4-1 0 0,3-3 0 0,4-2 0 0,0 3 0 16,3-4 0-16,4-3 0 0,2-1 0 0,5-4-176 16,3-4 176-16,4-1 128 0,-1-1-128 0,2-2 176 15,0-1 192-15,-1-2 32 0,-2 0 16 0,-3-4 0 16,-2 1 32-16,-2-5 0 0,-1 0 0 0,-3 0 0 0,-4 4 32 16,-3-4 16-16,1 0 0 0,-5 1 0 15,-2-1-48-15,-4 0-16 0,-3 1 0 0,-4 3 0 0,-2-1-128 16,0 4-32-16,-5 0 0 0,-2 2 0 0,-5 1-272 0,0 1 160 15,-2 2-160-15,1 1 128 0,0 4-128 0,2-2 0 16,2 1 0-16,4 1-176 16,4 1-192-16,3-1-32 0,10-4-16 0,0 0 0 15,0 0-1440-15,0 0-272 0,0 0-64 0,15 3-16 16,3 0-544-16,2-4-96 0,4-3-32 0</inkml:trace>
  <inkml:trace contextRef="#ctx0" brushRef="#br0" timeOffset="40206.67">30559 701 18431 0,'1'-15'1632'0,"2"-2"-1312"0,-6 2-320 0,2 2 0 15,-1 4 1856-15,-2-1 288 0,-1 3 64 0,-3-1 16 16,-3 3-752-16,-3 2-160 0,-4 2-32 16,-4 1 0-16,-3 5-432 0,-7 5-80 0,-2 0-32 0,-4 6 0 15,2 0-480-15,3 2-112 0,2-1-16 0,6 0 0 16,5 1 0-16,4 0-128 0,6-3 192 0,6 2-64 15,6-3-128-15,4-4 0 0,4 0 0 0,4-5 0 16,7-2 0-16,3-2 0 0,2-1 128 0,5-4-128 16,2-3 304-16,0-5-32 0,0 1 0 0,-1-1 0 15,0-3 112-15,-3-2 32 0,-4 0 0 0,-1 1 0 16,-1 4 16-16,-1 0 0 0,-3-2 0 0,-1 4 0 16,-2 2-128-16,-3 5-32 0,-13 3 0 0,0 0 0 15,10 2-80-15,-2 5 0 0,-4 5-16 0,-3 3 0 0,-2 6 80 16,-3 4 0-16,-3 4 16 0,-1 10 0 0,-3 5-128 15,-1-1-16-15,-5 3-128 0,-1-1 192 0,-1 4-64 16,-1-3-128-16,0 2 176 0,-2-1-176 0,-1-6 208 0,0 2-64 16,-1 2-16-16,1-5 0 0,2 3-128 0,-2-2 0 15,-1-3 144-15,3-2-144 0,5-2 0 0,-1-5 0 16,1-4 0-16,-1-5 128 16,3-1-2176-16,-1 0-416 0,1-1-96 0,-1-4 0 0</inkml:trace>
  <inkml:trace contextRef="#ctx0" brushRef="#br0" timeOffset="42672.36">29461 8626 10127 0,'0'0'896'0,"0"0"-704"15,0 0-192-15,0 0 0 0,0 0 1360 0,-9 0 240 16,9 0 64-16,0 0 0 0,0 0-528 0,0 0-112 0,0 0 0 0,0 0-16 16,0 0-128-16,0 0-32 0,0 0 0 0,0 0 0 15,0 0-16-15,13-1 0 0,1 1 0 16,0-1 0-16,2-2 80 0,3 1 16 0,2-4 0 0,4 3 0 15,3 0-96-15,4-1-32 0,1-1 0 0,5 1 0 16,0 2-224-16,5-1-32 0,4 2-16 0,2-3 0 16,-1-1-144-16,-2 1-16 0,-2 2-16 0,-2-1 0 15,-1 2-160-15,-2-2-16 0,-1 0-16 0,-2 0 0 16,-3 2-160-16,-3 0 0 0,-2 1 0 0,-2-2 0 31,-2-2-960-31,-5 3-256 0,-5 1-64 0,-4-1-8560 0,-10 1-1696 0</inkml:trace>
  <inkml:trace contextRef="#ctx0" brushRef="#br0" timeOffset="42945.52">29541 8823 23039 0,'-9'10'2048'0,"0"-1"-1648"0,0 4-400 0,3-3 0 0,2 2 912 0,2-1 112 15,2-2 0-15,0-9 16 0,6 13-48 0,0-7-16 16,3 2 0-16,4-5 0 0,3-1-64 0,5 0-16 16,4 1 0-16,4-5 0 0,3-1-176 0,4 1-32 15,2 1-16-15,5-1 0 0,4-2-240 0,0 0-48 16,0 0-16-16,-2 0 0 0,-2-2-224 0,-4 1-144 16,-1 1 192-16,-1 2-192 0,0-1 0 0,-3-1-144 15,0 2-16-15,-3-1 0 16,0 1-2224-16,-2 0-448 0,-1 0-96 0</inkml:trace>
  <inkml:trace contextRef="#ctx0" brushRef="#br0" timeOffset="43540.24">31744 8119 23951 0,'-15'-18'2128'0,"7"7"-1696"0,0 1-432 0,2 1 0 0,-2 2 544 0,2 0 32 15,2 3 0-15,-3-1 0 0,-1 0-80 0,-1 3-16 16,0 1 0-16,0 1 0 0,-1 0-160 0,-3 4-48 16,-3 5 0-16,-3-1 0 0,-4 3 64 0,-3 5 16 15,0 6 0-15,-4 7 0 0,-1 4-48 0,0 4-16 16,1 3 0-16,2 3 0 0,1 6-288 0,2 9 160 16,3 3-160-16,3 1 128 0,2 4-128 0,6-5 0 15,3 1 0-15,5-6 0 0,1 0 0 0,6-2 128 16,2-6-128-16,6-6 0 0,-1-3 208 0,5-1-32 0,-1-2-16 0,3-4 0 15,2-2 48-15,4-7 16 0,3-4 0 16,1-1 0-16,0-4 208 0,1-1 32 16,3-7 16-16,0-1 0 0,1-5 48 0,0-2 16 0,-2-4 0 0,2-2 0 15,0-3-160-15,2-5-16 0,-1-4-16 0,2-5 0 16,-1-1 32-16,2-4 16 0,3-1 0 0,-2-7 0 16,-1-3 64-16,-2-4 16 0,-1-5 0 0,-3-3 0 15,-4 3 0-15,-4-1 0 0,-3 0 0 0,-5 3 0 16,-5-2 16-16,-2 3 0 0,-5 2 0 0,-6 2 0 15,-5 3-112-15,-4 3-32 0,-6 1 0 0,-6 1 0 16,-7-1 32-16,-6 2 16 0,-5-1 0 0,-6 2 0 16,-4 3-176-16,-3-1-32 0,-1 3-16 0,0 4 0 15,0 0-176-15,1 2 0 0,-5 3 0 0,5 4 128 0,-1-1-128 0,8 2-224 16,2 1 48-16,7 4 16 16,3-2-1456-16,9 5-304 0,7 1-48 15,7 3-17088-15</inkml:trace>
  <inkml:trace contextRef="#ctx0" brushRef="#br0" timeOffset="58813.68">17153 8288 8287 0,'0'0'736'0,"0"0"-592"15,0 0-144-15,0 0 0 0,0 0 1328 0,0 0 224 16,6-3 48-16,-6 3 16 0,0 0-80 0,8 0 0 0,-8 0-16 0,0 0 0 15,7-1-160-15,-7 1-16 16,7 0-16-16,-7 0 0 0,0 0-288 0,7-1-48 0,-7 1-16 0,8-1 0 16,-8 1-272-16,7 1-48 0,-7-1-16 0,0 0 0 15,0 0-160-15,0 0-32 0,0 0-16 0,5 6 0 16,1 4 64-16,-3-1 16 0,-1 3 0 0,-2 3 0 16,-3 2-128-16,2 0-32 0,-2 4 0 0,-1-1 0 15,-1-2 32-15,-1 5 16 0,-3 1 0 0,3 0 0 0,-3-2-112 16,0 1-32-16,-2-1 0 0,2 1 0 0,-2 3-16 0,1 0-16 15,1-5 0-15,1-1 0 0,0-2-96 0,0 0-128 16,-1-3 176-16,4 1-176 0,-1 0 128 0,1-2-128 16,1-3 0-16,0 1 0 0,0-5 192 0,2 2-192 15,2-9 192-15,-1 5-192 0,1-5 320 0,0 0-32 16,0 0-16-16,0 0 0 0,0 0-64 0,0 0-16 16,3 5 0-16,-3-5 0 0,0 0-64 0,8 3 0 15,-8-3-128-15,11 2 192 0,-2 0-192 0,-9-2 144 16,13-4-144-16,-1 4 128 0,-1 2-128 0,3 0 0 15,-1-2 0-15,-1 1 0 0,1 1 0 0,2 2 0 16,2 1 0-16,1 0 0 0,-1-2 0 0,0-2 0 16,-2 0 0-16,-1 2 0 0,-1 1 0 0,0 2 0 0,-1-1 0 0,1-1 0 15,-2 1 0-15,1 2 0 16,-3-2 0-16,-2 0 0 0,1 1 0 0,0-2-144 0,-8-4 144 0,9 6-208 31,-9-6-336-31,0 0-64 0,10 7-16 0,-10-7 0 16,7 5-1536-16,-7-5-304 0,0 0-64 0,0 0-7344 0,0 0-1472 15</inkml:trace>
  <inkml:trace contextRef="#ctx0" brushRef="#br0" timeOffset="59262.35">17578 8394 4607 0,'0'0'400'0,"0"0"-400"16,-2-8 0-16,2 8 0 0,-3-12 2640 0,3 12 448 16,0 0 96-16,0 0 16 0,-6-3-1104 0,6 3-224 15,-9-5-32-15,9 5-16 0,-10 3-384 0,2 1-80 16,8-4-16-16,-9 7 0 0,2 3-256 0,0-1-64 15,2 2-16-15,0 2 0 0,1-1-224 0,1 5-32 16,-1 1-16-16,2 6 0 0,0-1-64 0,1 2-16 16,-1 3 0-16,0 3 0 0,-2 0-96 0,0 4-32 0,-1-1 0 15,1 3 0-15,-3 0-80 0,-2 4 0 16,0 0-16-16,0 4 0 0,-1-2-64 0,-2-1-16 16,-2 3 0-16,-1-3 0 0,2 1-32 0,1 0 0 15,-2-5 0-15,1-1 0 0,0 0-16 0,2-3-16 16,-1-1 0-16,1 2 0 0,0-2-48 0,-1-4-16 0,-1 0 0 15,3-4 0-15,-1 3-32 0,1-5-16 0,-1 1 0 0,1-2 0 16,0-2-176-16,1-2 160 0,0 0-160 0,3-1 160 16,-2 0-160-16,3-1 0 0,0-5 0 0,3 0 0 15,-1 1-800 1,3-12-240-16,0 0-48 0,0 0-11552 0,0 0-2304 0</inkml:trace>
  <inkml:trace contextRef="#ctx0" brushRef="#br0" timeOffset="67153.88">27118 10585 6447 0,'0'0'576'0,"0"0"-576"0,0 0 0 0,-7-5 0 15,-1-2 832-15,8 7 64 0,-6-5 16 0,6 5 0 16,-6-12-400-16,3 0-96 0,-1 5-16 0,3-4 0 15,1 11 240-15,0-7 64 0,-2-2 0 0,2 9 0 16,0 0 144-16,0 0 48 0,0 0 0 16,0 0 0-16,-4-9-16 0,1 1 0 0,3 8 0 0,0 0 0 15,-7-5-176-15,7 5-16 0,-5-5-16 0,5 5 0 16,0 0 48-16,0 0 16 0,-2-14 0 0,2 5 0 16,2-2 32-16,2 3 0 0,1-3 0 0,3-1 0 15,1 1-208-15,1-2-48 0,0-2 0 0,1 1 0 16,1-1-192-16,1 1-32 0,1-3-16 0,0 1 0 0,0-3-96 0,-2 1-32 15,1 1 0-15,-2 1 0 0,0-2-144 0,-1 4 192 16,0 4-192-16,-1-2 192 0,-2 6-192 0,-7 6 0 16,9-6 0-16,-9 6 0 0,9 0 0 0,-9 0 0 15,10 9 128-15,-1 2-128 0,0 6 192 0,-2 4 16 16,-1 5 0-16,0 0 0 0,1 6 48 0,-2 2 16 16,-1 4 0-16,-1 1 0 0,1-3-144 0,0 4-128 15,0 1 192-15,-2-3-192 0,0-1 128 0,-1-1-128 16,-1 0 0-16,0-3 0 0,0-1 0 0,1-5 0 15,0 0 128-15,-1-6-128 0,0-2 0 0,3-3 128 16,1-2-128-16,-2-3 0 0,1 0 0 0,-3-11-352 16,0 0 48-16,7 4 16 15,-7-4-784-15,9-5-144 0,-2-5-48 0,-2-1-7792 16,-3-3-1568-16</inkml:trace>
  <inkml:trace contextRef="#ctx0" brushRef="#br0" timeOffset="67412.8">27353 10493 19919 0,'0'0'880'0,"0"0"192"0,-7 3-864 0,7-3-208 0,-8 2 0 0,2 2 0 15,-2 5 1200-15,0 3 192 0,1 2 32 0,-3 1 16 16,0 3-224-16,-1 1-32 0,1 0-16 0,1 4 0 16,0 3-240-16,-1 4-48 0,0 4-16 0,2 3 0 15,6 1-272-15,-2 3-48 0,2-1-16 0,2 2 0 16,1 1-160-16,4-1-48 0,-1 2 0 0,2-1 0 0,2-1-96 0,-2 3-32 15,0 1 0-15,2 1 0 0,0 0-64 0,2-4 0 16,0 3-128-16,1-3 192 0,2 1-192 16,1-1 144-16,0-4-144 0,3 2 128 0,0-3-128 0,4 2 0 15,0-4 0-15,5 0 128 0,0-2-128 16,5-3 128-16,3-3-128 0,3-2 128 16,4 0-1104-16,5-5-240 0,3 1-32 0,1-2-14000 0</inkml:trace>
  <inkml:trace contextRef="#ctx0" brushRef="#br0" timeOffset="68278.28">28476 11797 15999 0,'0'0'704'0,"-12"3"160"0,0-6-688 0,3 2-176 15,1-1 0-15,-2-1 0 0,10 3 1152 0,-8-2 208 16,1-2 48-16,7 4 0 0,0 0-32 0,0 0 0 15,0 0 0-15,10-12 0 0,3 3-496 0,3-1-112 0,4 3 0 0,5-2-16 16,2 2-304-16,5-2-48 16,3 3-16-16,3 2 0 0,1 0 48 0,4 4 0 0,3 4 0 0,-1 1 0 15,-3 4-112-15,-6 3-32 16,-3 3 0-16,-5 4 0 0,-3 4-288 0,-6 2 0 0,-7 1 128 0,-3 3-128 16,-6-1 128-16,-3 2-128 0,-4 4 144 0,-5-3-144 15,-4 1 144-15,-2-1-144 0,-3-2 128 0,-2-4-128 16,-3 1 160-16,-1-3-160 0,0-6 192 0,2 2-192 15,2-1 160-15,3-1-160 0,5-1 128 0,3-4-128 16,4-2 0-16,5 3 0 0,5-3 0 0,5 2 0 16,3 4 0-16,4-2 0 0,4-2 128 0,4 5-128 15,4 1 0-15,1 1 128 0,0 4-128 0,-1 0 128 16,-1 2 48-16,-2 4 0 0,-2 0 0 0,-2-2 0 16,-2 4 208-16,-7-2 32 0,-2 4 16 0,-5-1 0 0,-6 1 256 15,-1-2 48-15,-5-1 16 0,-4-1 0 0,-6 0-96 16,-1-3-16-16,-6-1 0 0,-2 0 0 0,-2-4 0 15,-4 0 0-15,-1-2 0 0,-3-2 0 0,-3-4-304 0,1-3-64 16,-1-2-16-16,-1-7 0 0,4-2-256 0,3-8 128 16,2-2-128-16,4-5 0 0,2-3-160 0,4-3-144 15,2-3-16-15,6-3-16 16,5-4-1824-16,5-2-352 0,6-2-80 0,5-5-14176 16</inkml:trace>
  <inkml:trace contextRef="#ctx0" brushRef="#br0" timeOffset="68633.03">29741 11062 22799 0,'0'0'1008'0,"0"0"208"15,0 0-960-15,0 0-256 0,0 10 0 0,-4-1 0 16,0 2 1216-16,0 3 192 0,0 3 32 0,2 0 16 16,-3 2-192-16,2 3-48 0,2 2 0 0,1 2 0 0,4-5-384 0,1 0-64 15,0 0-32-15,2 1 0 0,4-1-96 0,1-2-32 16,4-2 0-16,1-1 0 0,1-4-352 0,2 1-80 15,0-1-16-15,0-3 0 0,-1-1 32 0,1-4 0 16,3-2 0-16,-2-2 0 0,-2 0-192 0,1-4 128 16,-2-2-128-16,-3 0 128 0,-1 1-368 0,0-6-80 15,-1 3 0-15,-2-5-10960 16,-1 0-2192-16</inkml:trace>
  <inkml:trace contextRef="#ctx0" brushRef="#br0" timeOffset="68845.92">30323 10969 29423 0,'-13'15'1296'0,"5"-4"288"0,1 3-1264 0,-6 8-320 0,0 5 0 0,-3 7 0 16,-3 8 1104-16,-3 4 176 0,-1 3 16 0,-2 6 16 16,-2 3 96-16,2 1 32 0,2-2 0 0,2 2 0 15,4-2-720-15,3 0-144 0,4-2-16 16,3-2-16-16,3-2-416 0,6-2-128 0,0-7 0 0,2-1 0 15,2-2-1040-15,3-7-272 0,1-1-48 0,3-3-15648 16</inkml:trace>
  <inkml:trace contextRef="#ctx0" brushRef="#br0" timeOffset="71346.38">7164 13893 7359 0,'0'0'656'0,"0"0"-528"16,8-10-128-16,-1 3 0 0,0-4 160 0,-1 4 0 16,3-2 0-16,-1 4 0 0,-8 5-160 0,6-10 0 15,0 1 0-15,-2-1 0 0,-3 2 528 0,-1 8 80 16,3-11 16-16,1 4 0 0,-4 7 512 0,0 0 96 15,0 0 32-15,1-11 0 0,-1 11-224 0,0 0-32 0,0 0-16 0,0 0 0 16,-4-7-272-16,4 7-48 0,-5-7-16 0,5 7 0 16,-9-3-112-16,9 3-32 0,-10 0 0 15,-1 2 0-15,2 1-192 0,-2 1-64 0,1-1 0 0,-2 2 0 16,-2 4-16-16,-2 0-16 0,4 3 0 0,-5 2 0 16,-1-2 64-16,1 2 16 0,0 2 0 0,-1 2 0 15,-1 1-112-15,0 1-32 0,0 1 0 0,1 4 0 16,0 3 64-16,1 1 16 0,-2 2 0 0,0-1 0 15,-2 5 48-15,2 0 16 0,-4 2 0 0,2 3 0 16,0 0-80-16,2 3-16 0,1 4 0 0,6 4 0 16,4 0-208-16,-1-1 176 0,2-1-176 15,5 1 160-15,2-2-160 0,5-5 0 0,0-2 144 0,4 0-144 0,4-3 160 16,1-1-32-16,1-3-128 0,3-5 192 0,0-1-48 0,2-5-16 16,2 0 0-16,-7-8 0 0,3 1 0 0,0-1 0 15,1 0 0-15,1-2 0 0,2-2 64 0,-2 2 0 16,2-5 0-16,1 0 0 0,1-1-48 0,-1 0 0 15,1-2 0-15,-1-1 0 16,2-2-464-16,0-4-112 0,1-2-16 0,-1-2-13152 0</inkml:trace>
  <inkml:trace contextRef="#ctx0" brushRef="#br0" timeOffset="72388.81">7678 14739 15263 0,'-12'14'672'0,"8"-9"144"0,-1 1-656 0,0 3-160 0,1-1 0 0,1 2 0 15,0-5 416-15,-1 4 48 0,2-3 16 0,2-6 0 16,0 0 32-16,0 0 0 0,0 0 0 0,0 0 0 15,0 0-32-15,0 0 0 0,0 0 0 0,0 0 0 16,9 0 160-16,-2-1 16 0,1-4 16 0,-1-4 0 0,1 5-64 0,1-2-16 16,0-3 0-16,0 1 0 0,-2-2-144 0,2-1-48 15,0-1 0-15,0-3 0 0,-1-3-80 0,1 2-32 16,2-1 0-16,-1-2 0 0,-1-1 0 16,-1-4 0-16,-1-4 0 0,1 2 0 0,0-3 160 0,1 0 16 15,-3-2 16-15,3-2 0 0,1-1-208 0,0-1-32 16,0 2-16-16,2 0 0 0,-1 0-224 0,1 3 128 15,-1-1-128-15,0 1 0 0,1 2 128 0,1-1-128 16,-2 4 0-16,2 0 0 0,-1 3 0 0,1 3 0 16,0 3 0-16,0 1 0 0,-3 3 0 0,2 2 0 15,0 5 0-15,-1 2 0 0,0 3 0 0,0 4 0 16,0 4 0-16,0 6 0 0,-1 4 0 0,0 3-128 16,0 5 128-16,-2 2 0 0,-1 5 0 0,0 3 0 15,-2 3 0-15,-1 4 0 0,-2 4 0 0,1 4-128 16,-3 1 128-16,0 0 0 0,0-1 0 0,0 0 0 15,0-6 0-15,-3 0 0 0,1-6 0 0,0-3 192 0,1-6-16 0,0-2-16 16,1 0 288-16,0-5 64 16,0-4 16-16,1-2 0 0,0-2 16 0,1-5 0 0,-1-1 0 15,3-3 0-15,-4-6-192 0,0 0-32 0,0 0-16 0,6-5 0 16,0-5 80-16,-2-3 0 0,3-4 16 0,-1-7 0 16,-1-2-96-16,3-6-32 0,-1-3 0 0,2-2 0 15,0-1-80-15,2 0-32 0,2-3 0 0,1 0 0 16,1 1-160-16,3 1 128 0,3 1-128 0,0 3 128 15,2 0 0-15,0 2-128 0,1 4 192 0,-2 2-64 0,2-1 0 16,0 4 0-16,0 4 0 0,0 1 0 0,-1 1-128 0,3 3 0 16,-5 3 0-16,0 4 0 15,-2-4-1168-15,-2 6-176 0,-1-2-16 0,-4 4-15280 16</inkml:trace>
  <inkml:trace contextRef="#ctx0" brushRef="#br0" timeOffset="73401.08">9457 14465 3679 0,'0'0'320'0,"-7"4"-320"0,-2-2 0 0,0 1 0 0,2 1 3104 0,1 0 544 16,1-3 128-16,5-1 0 0,0 0-1680 0,0 0-352 16,0 0-64-16,0 0-16 0,0 0-336 0,0 0-80 15,11 4-16-15,5-3 0 0,-1-1-352 0,3-1-80 16,1 0-16-16,2 0 0 0,4-1-144 0,0-2-48 15,2 1 0-15,3 0 0 0,2 1-176 0,1 0-32 16,1 0-16-16,2-1 0 0,1-1-48 0,2 2 0 16,2-1 0-16,-4 2 0 0,-4 0-128 0,-3 1-16 15,-2-2-16-15,-2 2 0 0,-5 0-160 0,-3 0 0 16,-1 0 0-16,-3 2 0 16,-3-2-1936-16,-1 2-272 0,-2 0-48 0,-8-2-16 0</inkml:trace>
  <inkml:trace contextRef="#ctx0" brushRef="#br0" timeOffset="73885.6">10630 13914 21311 0,'-15'0'464'0,"9"0"112"0,-1 0 0 15,7 0 16-15,0 0-464 0,0 0-128 0,-5-4 0 0,5 4 0 0,0 0 624 0,4-8 96 16,3 2 32-16,3-2 0 0,4 1-160 0,3 2-16 15,5-3-16-15,2 2 0 0,3 1 0 0,3-2 0 16,2 3 0-16,3 2 0 0,1 1-176 0,3 2-48 16,-3-1 0-16,-3 4 0 0,-2 2-144 0,-4 3-16 15,-4 4-16-15,-6-2 0 0,-4 6-160 0,-3-1 0 16,-5 2 0-16,-5 2 128 0,-4 4-128 0,-3 2 0 16,-5 1 0-16,-2-3 0 0,-6-1 0 0,-2-1 128 15,-3 4-128-15,3-6 0 0,0-2 0 0,3-1 0 0,2-1 128 16,6-2-128-16,3-1 320 0,4-1 16 15,4 2 16-15,6 0 0 0,7 0-544 0,5 2-96 16,4 0-32-16,3 2 0 0,4 1 320 0,3 0 0 16,1 4 0-16,3-3 0 0,-1 1 0 0,1-1 0 15,-1 3 0-15,1 2 0 0,0 1 192 0,-3 2 64 16,0-4 0-16,-4 3 0 0,0-3 128 0,-8 2 48 0,-4 1 0 16,-5-3 0-16,-7 2 32 0,-6-3 16 0,-7-1 0 15,-5 4 0-15,-5-3 208 0,-6 1 32 0,-5 1 16 0,-4-3 0 16,-3-2-272-16,-4 1-48 0,-5-5-16 0,-3 2 0 15,-4 0-96-15,-4-1-32 0,-4-1 0 0,3-4 0 16,-2-5-272-16,5-2 0 0,3 0 0 0,4-8 0 16,2-2-1440-16,4-1-352 15,1-5-64-15,5-2-8752 0,3-1-1744 0</inkml:trace>
  <inkml:trace contextRef="#ctx0" brushRef="#br0" timeOffset="75621.75">10036 13693 14735 0,'0'0'1312'0,"0"0"-1056"15,-6-2-256-15,6 2 0 16,0 0 832-16,0 0 96 0,-6 4 32 0,1-1 0 0,5-3 128 0,-5 4 16 16,1 2 16-16,2 3 0 0,-2-2-176 15,1 6-48-15,1 1 0 0,0 4 0 0,1 3-64 0,1 4 0 16,0 4-16-16,0 3 0 0,0-1-176 0,-2 9-48 16,-4 1 0-16,0 6 0 0,-3 1-32 0,-1 4-16 15,-3 1 0-15,-2 3 0 0,-1 4-96 0,-2-2-32 16,-1 3 0-16,1-2 0 0,-2-6-112 0,1-4-32 15,-4-2 0-15,5-5 0 0,1-3-80 0,1-1 0 16,1-6-16-16,2-4 0 0,1-3-176 0,3 1 0 16,3-7 0-16,2-4 0 15,3-5-2304-15,1-10-480 0</inkml:trace>
  <inkml:trace contextRef="#ctx0" brushRef="#br0" timeOffset="76286.03">11527 13230 14735 0,'-9'-9'1312'0,"9"9"-1056"16,-5-2-256-16,5 2 0 0,-6-6 656 0,6 6 80 16,0 0 16-16,0 0 0 0,0 0 112 0,0 0 32 0,0 0 0 0,9 2 0 15,3 2-64-15,-1-1-16 16,6 6 0-16,1 3 0 0,1 3-240 0,2 3-64 0,2 1 0 0,4 4 0 16,1 3-48-16,5 6-16 15,0 1 0-15,2 5 0 0,1 2 16 0,2 3 0 0,2 5 0 0,-1 4 0 16,-1 3-208-16,-2 5-32 15,-2 3-16-15,-3 8 0 0,-5 2-16 0,-2 3-16 0,-3 3 0 0,-3-1 0 16,-6-2-48-16,-2 3 0 0,-3-2 0 0,-3-1 0 16,-2-4 256-16,-3-5 32 0,-2 0 16 15,-4-6 0-15,-3 0 208 0,-3-5 32 0,-2-4 16 0,-4-2 0 16,-6 1-208-16,-1-3-32 0,-9-5-16 0,-2-1 0 16,-2-2-256-16,0-3-48 0,-2-2-128 0,0 1 192 15,2-5-1008 1,3-4-208-16,5 0-32 0,-9 0-14128 0</inkml:trace>
  <inkml:trace contextRef="#ctx0" brushRef="#br0" timeOffset="-123719.62">12687 12255 9215 0,'0'0'816'0,"0"0"-656"0,0 0-160 0,0 0 0 15,3-4 1408-15,-3 4 240 0,0 0 48 0,0 0 16 16,0 0-240-16,0 0-64 0,0 0 0 0,0 0 0 15,0 0-256-15,0 0-64 0,0 0-16 0,0 0 0 0,0 0-368 0,0 0-64 16,-3 7 0-16,-1 3-16 0,4-1-16 0,-1 3 0 16,0 2 0-16,-1 2 0 0,1-1-48 0,0 6-16 15,-2 1 0-15,1 2 0 0,-2 3-80 0,1 0-16 16,-2 4 0-16,-1 5 0 0,0-3 16 0,-2 0 0 16,-2-2 0-16,2 0 0 0,-1 1-48 0,2 0-16 15,-1-4 0-15,2 0 0 0,1-4-96 0,2-1-32 16,3 0 0-16,3-5 0 0,0-3 32 0,5-4 0 15,0 2 0-15,2-5 0 0,1 2-96 0,2-6-16 16,2-2 0-16,2-2 0 0,1-1-64 0,1-2-128 16,4-1 176-16,-1-3-176 0,0-1 0 0,0 1-176 15,1-5 0-15,7-4 0 16,-5 0-1552-16,-2 4-304 0,-2 1-64 0,-9 3-7856 16,0 0-1568-16</inkml:trace>
  <inkml:trace contextRef="#ctx0" brushRef="#br0" timeOffset="-123449.89">13109 12310 29199 0,'0'0'1280'0,"0"0"288"0,0 0-1248 0,0 0-320 0,0 0 0 0,0 0 0 16,0 0 752-16,0 0 80 0,0 0 32 0,-2 10 0 15,-2 0 64-15,-3 4 16 0,0 3 0 0,-2 4 0 16,0 11-224-16,-1 1-32 0,-3 3-16 0,0 3 0 16,-1 2-32-16,0 6 0 0,-1-3 0 0,1 4 0 15,0 5-80-15,1-4-32 0,2-1 0 0,0-2 0 0,0-3-528 0,4-2 0 16,-1-3 0-16,4-5 0 0,2-2-128 16,2-3-144-16,2-5-32 0,2-3-12048 15,5-2-2432-15</inkml:trace>
  <inkml:trace contextRef="#ctx0" brushRef="#br0" timeOffset="-122421">13954 13867 11055 0,'0'0'976'0,"-5"0"-784"0,0 1-192 0,0 0 0 15,5-1 2368-15,0 0 448 16,0 0 64-16,0 0 32 0,0 0-1104 0,0 0-208 0,0 0-64 0,0 0 0 15,13-1-336-15,2 0-80 16,4-2-16-16,4 1 0 0,6-3-288 0,6-3-64 16,3 3-16-16,4-4 0 0,0-1-96 0,3-2 0 0,2 5-16 0,2-5 0 15,2 3-256-15,3-1-48 0,2 4-16 0,-1-3 0 16,-2 4-304-16,-3 1 0 0,-6-1 0 0,13 2 0 31,-9 2-352-31,-13 4-128 0,-9 2-32 0,-9 0-10144 0,-7-1-2032 0</inkml:trace>
  <inkml:trace contextRef="#ctx0" brushRef="#br0" timeOffset="-122249.4">14068 14291 15663 0,'-32'17'688'0,"19"-12"144"0,2 3-656 0,0-2-176 16,6-2 0-16,5-4 0 0,0 0 3392 0,5 9 640 15,6-4 128-15,4-2 16 0,6 0-2880 0,6-3-576 16,6-1-112-16,4-3-32 0,5-2 144 0,1-3 32 15,6 1 0-15,3-3 0 0,2 3-448 0,4-2-96 16,-1 2-16-16,22-4 0 16,-10 0-1056-16,-10 6-224 0,-10-1-32 0,-3 2-13856 0</inkml:trace>
  <inkml:trace contextRef="#ctx0" brushRef="#br0" timeOffset="-121662.03">16417 13268 11967 0,'0'-18'1072'0,"1"11"-864"0,0 0-208 0,-1-3 0 16,0 1 896-16,0-3 128 0,0-4 16 0,0 5 16 15,-1-1 144-15,0 0 16 0,-3 0 16 0,0 0 0 16,-1-1-32-16,0 5-16 0,-2-3 0 0,-4 1 0 16,-2 1-416-16,2 6-64 0,-3 3-32 0,-4 3 0 15,-4 3-272-15,0 4-48 0,-3 3-16 0,-3 2 0 0,-3 4-160 0,-1 4-48 16,0 6 0-16,-1 3 0 0,-3 9 64 0,2 3 16 15,0 10 0-15,1 3 0 0,1 6-16 0,0 1-16 16,2 6 0-16,0 0 0 0,1 1-48 0,3 3 0 16,0-1 0-16,7 2 0 0,3-2-128 0,5-7 192 15,6-5-192-15,7-8 192 0,4-2-32 0,7-8 0 16,4-4 0-16,8-8 0 0,1-5 176 0,6-2 48 16,2-8 0-16,7-5 0 0,6-2 112 0,5-6 16 15,4-3 16-15,6-5 0 0,5-6-208 0,-3-3-64 16,-3-5 0-16,3-4 0 0,-1-6-48 0,0-1-16 15,-2-5 0-15,5-6 0 0,-1-1 32 0,-4-5 0 16,-7-2 0-16,-3-14 0 0,-6-5 272 0,-6-6 48 0,-5-2 16 0,-4 1 0 16,-6 6-64-16,-5 4-16 0,-5 7 0 0,-8 4 0 15,-6 9-160-15,-5 5-16 0,-6 5-16 0,-10 3 0 16,-7 3-16-16,-6 2 0 0,-7 4 0 0,-8 3 0 16,-11 3-272-16,-6 3 0 0,-3 0 0 0,1 5 0 31,2 3-1344-31,6 0-160 0,3 1-32 0,3 5-10176 0,2-2-2016 15</inkml:trace>
  <inkml:trace contextRef="#ctx0" brushRef="#br0" timeOffset="-121102.45">17882 13893 16575 0,'0'0'1472'0,"0"0"-1168"0,0 0-304 0,15-1 0 0,1-3 1520 16,4 1 240-16,4-1 48 0,4 1 16 0,5-3-704 0,5 1-144 15,4 0-16-15,7-5-16 0,3 2-528 0,6-2-96 16,4 2-32-16,-2-1 0 0,-5 0-112 0,0 3-32 15,-3-2 0-15,-3 4 0 0,-1-1-144 0,-2 0-224 16,0 2 48-16,-4 0-8064 16,-3 3-1616-16</inkml:trace>
  <inkml:trace contextRef="#ctx0" brushRef="#br0" timeOffset="-120873.95">17965 14262 29135 0,'0'0'1280'0,"0"0"288"0,0 0-1248 0,10 5-320 0,5-2 0 0,8-1 0 16,8 0 528-16,7-2 48 0,8 0 16 0,9-3 0 15,10-3-256-15,5-1-48 0,3 0-16 0,0-4 0 16,2 3-80-16,4-3 0 0,1 5-16 0,-1-4 0 16,-1 1-176-16,-6-2 0 0,-3-3-160 15,-10 5 160 1,-3 1-2096-16,-5 3-320 0,-6-4-64 0,-5 0-9504 0</inkml:trace>
  <inkml:trace contextRef="#ctx0" brushRef="#br0" timeOffset="-120619.85">18518 13558 26783 0,'0'0'1184'0,"11"-13"240"0,7-2-1136 0,6 3-288 15,5 0 0-15,9 4 0 0,3 2 224 0,9 3-16 16,7 2 0-16,4 1 0 0,4 0 304 0,2 1 64 16,2 1 16-16,5 3 0 0,1 4 192 0,2 4 48 15,3 4 0-15,-7 2 0 0,-9 0-320 0,-3 4-64 16,-3 6-16-16,-6 2 0 0,-6 3-80 0,-6 7-16 16,-3 2 0-16,-9 7 0 0,-8-2-16 0,-7 5-16 15,-8 4 0-15,-10-2 0 0,-9 0 80 0,-5-3 32 16,-4-4 0-16,-7 2 0 0,-7-2 96 0,-6-3 32 0,-7-1 0 0,-5-6 0 15,-3-2-16-15,-7-2 0 0,-5-1 0 0,3-4 0 16,4-1-304-16,4-1-64 0,0-2-16 0,7-3 0 31,4-2-880-31,5-2-176 0,4-1-48 0,8-6-11008 0,5-7-2224 0</inkml:trace>
  <inkml:trace contextRef="#ctx0" brushRef="#br0" timeOffset="-119531.47">21289 13954 22575 0,'-26'0'992'0,"10"0"224"0,1 0-976 0,2-2-240 16,3-2 0-16,0-2 0 0,1 1 704 0,2 0 112 16,2-4 16-16,5 0 0 0,0-6 112 0,4-1 16 0,1-2 16 0,5-2 0 15,2-3-272-15,3-3-48 16,3-1-16-16,3 0 0 0,2 4-256 0,3 2-64 15,2-2-16-15,1 5 0 0,1 8-176 0,0 2-128 0,-4 3 192 0,4 5-192 16,-4 4 0-16,0 6 0 16,-2 8 0-16,-4 2 0 0,-1 7-128 0,-2 5 128 15,-5 10-208-15,-3 3 80 0,-4 8 128 0,-5 2 0 0,-3 5 0 0,-5 1 0 16,-2 7 0-16,-3-5 0 0,-3 1 0 0,-3-6 0 16,-4-2 0-16,0-4 0 0,0-3 0 0,1-13 0 15,2-3 160-15,2-10 16 0,2-4 0 0,3-6 0 0,1-5 528 16,12-8 128-16,0 0 0 0,0 0 16 0,-1-12 112 0,5-8 32 15,4-9 0-15,4-7 0 0,2-1-352 0,5-7-80 16,6-5-16-16,1-3 0 0,3-2-352 0,2-6-192 16,1-2 192-16,1-3-192 0,2 1 0 0,7 1 0 15,2 6 0-15,5 2 0 0,6 4 0 0,1 7 0 16,-2 3 0-16,1 8 0 0,-4 4 0 0,-2 4 0 16,0 11 0-16,-2 3 0 0,-1 7-256 0,-8 4 64 15,-3 4 0-15,-4 9 0 16,-6 3-624-16,-6 2-112 0,-5 0-32 0,-4 3 0 15,-3 1-1648-15,-5 5-336 0,-2-2-64 0,-2 3-10624 0</inkml:trace>
  <inkml:trace contextRef="#ctx0" brushRef="#br0" timeOffset="-119160.58">22721 14153 28911 0,'0'0'1280'16,"0"0"256"-16,0 0-1216 0,0 0-320 0,17 0 0 0,2-3 0 0,3-2 880 0,4-2 112 16,6-1 32-16,6 0 0 0,3 1-464 0,2 0-96 15,3-3-16-15,-2 5 0 0,0-1-448 0,-5 2 0 16,-5-1 0-16,-2 3 0 16,-4 2-1856-16,-3 3-352 0,-2 3-80 0</inkml:trace>
  <inkml:trace contextRef="#ctx0" brushRef="#br0" timeOffset="-119035.99">22634 14528 36911 0,'-12'-2'1632'0,"12"2"352"0,0 0-1600 0,0 0-384 16,0 0 0-16,13 2 0 0,1-2 512 0,6 0 0 16,4-2 16-16,7 0 0 0,4-4-320 0,5-2-64 0,3 3-16 0,8 0 0 15,1 1-128-15,0 0 0 0,0 0-192 16,-3 1 192-1,-6-3-3584-15,-2 3-608 0</inkml:trace>
  <inkml:trace contextRef="#ctx0" brushRef="#br0" timeOffset="-118603.35">24084 14240 29663 0,'-17'2'1312'0,"17"-2"272"0,0 0-1264 0,0 0-320 15,0 0 0-15,0 0 0 0,0 0 832 0,16-2 96 16,2 2 32-16,2-1 0 0,4 0-448 0,0-2-64 0,5 1-32 0,-1-5 0 15,3 1-80-15,2-3-16 0,1 3 0 0,4 2 0 16,2-5-144-16,2 4-48 16,-2 1 0-16,0 2 0 0,0 2-128 0,-1 0-192 15,-3-2 32-15,-2 2 16 16,-7 2-1840-16,-1 0-384 0,-4 0-64 0,-3-2-10992 0</inkml:trace>
  <inkml:trace contextRef="#ctx0" brushRef="#br0" timeOffset="-118089.36">24909 13790 27759 0,'-5'-13'1216'0,"4"5"272"0,1-2-1184 0,3 3-304 15,-3 7 0-15,12-11 0 0,-1 2 592 0,7 1 64 16,4 3 16-16,2 2 0 0,1-4-80 0,5 5-16 16,1 0 0-16,1 4 0 0,-1 1-256 0,-3 4-64 15,-3-2-16-15,-5 5 0 0,-2-1-240 0,-3 4 0 16,-6 1 0-16,-2 2 0 0,-5 4 0 0,-3 2 0 16,-5-2-160-16,-6 3 160 0,-3 1 0 0,-7-1 0 15,-2 1 0-15,-3 3 0 0,-2-3 0 0,2-1 0 16,2-1 0-16,3-3 0 0,5-3 0 0,4 0 0 0,5 0 0 0,4-3 0 15,3-3 0-15,5-1 0 16,4 4 0-16,6-1 0 0,3 1 0 0,2 0 0 16,6 1 0-16,1-3 128 0,5 6-128 0,-1 1 0 15,1-2 0-15,-3 3 0 0,-3 5 0 0,-2-2 0 0,-3 2 0 16,-2 1 0-16,-4-2 0 0,-2 0 0 0,-6-2 0 16,-2 0 0-16,-4 1 192 0,-4-3-16 0,-4 0-16 15,-3-1 0-15,-6 2 352 0,-3-1 64 0,-5-2 0 0,-5 0 16 16,-5-1-96-16,-3-1-32 0,-4-5 0 0,2-2 0 15,3-4-240-15,4-1-48 0,3 0-16 0,5-1 0 16,3-2-160-16,7-2 0 0,3-2-160 0,6 0 160 16,6 4-1824-16,0 0-272 15,6-14-48-15,8 3-12496 0</inkml:trace>
  <inkml:trace contextRef="#ctx0" brushRef="#br0" timeOffset="-117921.35">25838 14858 34095 0,'-13'17'3024'0,"-4"2"-2416"15,-4 1-480-15,4 3-128 0,-5 0 640 0,-1 4 128 16,-4-2 0-16,3 2 16 0,-1-4-320 0,-1-1-64 16,2-4-16-16,3 0 0 0,2 1-384 0,-1-2 128 15,3-3-128-15,1 1 0 16,4 1-464-16,2-4-176 0,3-1-48 0,5-2-10272 15,2-9-2064-15</inkml:trace>
  <inkml:trace contextRef="#ctx0" brushRef="#br0" timeOffset="-117551.02">26549 14402 24879 0,'0'0'2208'0,"0"0"-1760"16,0 0-448-16,0 0 0 0,7-4 1552 0,7 2 240 15,3 0 32-15,4 1 16 0,5-3-1376 0,6-1-272 16,1 1-48-16,5 0-16 0,-1-2 0 0,0 1 0 16,-3 2 0-16,-2 1 0 0,-2 1-128 0,-1-1 0 15,1 1 144-15,-2-1-144 16,-3-1-1040-16,-1 2-288 0,-1-1-48 0,-3 0-11728 0</inkml:trace>
  <inkml:trace contextRef="#ctx0" brushRef="#br0" timeOffset="-117081.99">27164 14005 20271 0,'-6'-11'1792'0,"6"11"-1424"0,0-8-368 0,5-1 0 15,2 2 1296-15,5 2 192 0,3-2 48 0,3 2 0 16,2 1-880-16,3 1-160 0,1-3-48 0,3 4 0 16,-4 1 128-16,1 1 32 0,-3 0 0 0,1 1 0 15,-3 1-336-15,-1 4-64 0,-4 0-16 0,0 0 0 0,-4 3-192 16,-2-1 0-16,-2 5 0 0,-2 0 0 0,-4-1 0 0,-3 1 0 15,0 1 0-15,-4 1 0 0,-2 3-144 0,-2-2 144 16,1-3 0-16,-1 1-144 0,0 0 144 0,2 0 0 16,0-1 0-16,4-2 0 0,1 0 0 0,3-2 0 15,1 3 0-15,4-3 128 0,1 2-128 0,4-2 0 16,2 2 0-16,2 5 0 0,1 0 144 0,3 3 16 16,0 0 0-16,2 2 0 0,-1-1-160 0,0 2 192 15,-1 3-192-15,-1-3 192 0,-2-1-192 0,-3 2 128 16,-2 1-128-16,-2-3 128 0,-5-2 80 0,-2-1 16 15,-2-1 0-15,-5 0 0 0,-2-2 352 0,-2-2 80 16,-3-3 16-16,-4 3 0 0,-2-3 32 0,-3 3 16 16,0-2 0-16,0-2 0 0,0-1-144 0,3-5-48 15,0 2 0-15,2 2 0 0,1-5-272 0,5-2-64 16,12 0-16-16,-9-1 0 16,9 1-1344-16,0 0-272 0,-5-10-48 0,2 4-9344 15,3 6-1872-15</inkml:trace>
  <inkml:trace contextRef="#ctx0" brushRef="#br0" timeOffset="-116900.5">27787 14959 31327 0,'-37'14'1392'0,"13"-3"272"0,-2 0-1328 0,2 3-336 0,-1 3 0 0,-1 1 0 15,2 1 1024-15,1 0 128 0,0 1 16 0,3-1 16 16,1-5-864-16,4 0-192 0,2-1-128 0,0-4 192 15,4 1-496-15,3-2-80 0,2 2-32 0,4-10 0 16,0 0-2512-16,4 6-496 0</inkml:trace>
  <inkml:trace contextRef="#ctx0" brushRef="#br0" timeOffset="-116568.24">28349 14443 22111 0,'0'0'1968'0,"0"0"-1584"16,0 0-384-16,0 0 0 0,3-8 2960 0,-3 8 512 0,12-4 112 0,2-2 0 15,5 1-2592-15,1 1-528 0,1-1-96 0,-1-3-32 16,0 3-208-16,1 1-128 0,0-2 128 0,0 2-128 16,1 0-256-16,0-1-128 15,-2-2-32-15,-1 3 0 0,1 1-2064 0,-3-1-400 16</inkml:trace>
  <inkml:trace contextRef="#ctx0" brushRef="#br0" timeOffset="-116110.55">28655 13881 25215 0,'0'0'1120'0,"9"-12"224"0,2 5-1072 0,3-2-272 16,2 2 0-16,4 5 0 0,5-2 0 0,3 0 0 0,1 3-128 0,2 0 128 15,-2-1 0-15,-1 2 208 16,-2 3-16-16,-2 2 0 0,-3-1 272 0,-2 2 48 16,-1 4 16-16,-2 2 0 0,-4 1-272 0,-2 1-48 15,-3 1-16-15,-3-1 0 0,-4-2-64 0,-3 4-128 0,-5-1 176 0,-1 4-176 16,-2 0 336-16,-2-2-32 15,-2-3-16-15,0 0 0 0,-2 0 224 0,0-2 32 16,-1 1 16-16,4-7 0 0,2 2 80 0,3-3 0 16,2 4 16-16,7-9 0 0,0 0-336 0,1 10-64 15,3 2 0-15,5-2-16 0,3 2-240 0,2 2 144 0,3 3-144 0,-1-2 128 16,0 3-128-16,0 2 0 0,1 1 0 0,-2 0 128 16,-2 2-128-16,-2 5 0 0,-1-2 0 0,-3 2 0 15,-3-4 0-15,-3 2 0 0,-4-1 0 0,-2-1 0 16,-4 4 176-16,-2-5 96 0,-4-3 32 0,-1 0 0 0,-3 2 208 0,-6-4 32 15,-3-3 16-15,-1-2 0 0,-2-3-144 16,2-3-32-16,-2 1 0 0,6-3 0 0,5-2-256 0,2-1-128 16,3-1 128-16,4 1-128 15,11-2-1760-15,0 0-432 0,0-8-96 0,9 4-16 0</inkml:trace>
  <inkml:trace contextRef="#ctx0" brushRef="#br0" timeOffset="-115911.61">29533 15025 27647 0,'-24'18'1216'0,"5"-5"256"0,-5 5-1168 0,-1 3-304 16,-3-1 0-16,0 4 0 0,-3 2 2672 0,3-5 464 0,-2 1 112 0,0-4 16 16,4-4-2384-16,-2-1-480 15,2-2-80-15,3-1-32 0,3-3-288 0,1 1 0 16,1-4 0-16,4 0 0 15,3-2-1232-15,11-2-256 0,0 0-48 0,0 0-14864 0</inkml:trace>
  <inkml:trace contextRef="#ctx0" brushRef="#br0" timeOffset="-115575.89">30103 14380 36735 0,'0'0'1632'0,"0"0"336"0,0 0-1584 0,9-7-384 16,5 4 0-16,5 2 0 0,4 0 272 0,3 1-16 16,1 0-16-16,6 0 0 0,0-3-240 0,0 2 144 15,0-1-144-15,0 2 128 0,-1 0-128 0,-1 0 0 16,-2 0 0-16,-1 2 0 0,-2-1 0 0,-1 0-256 16,-4 1 64-16,1-2 16 15,-3 0-1584-15,-1 0-320 0,-2-2-64 0</inkml:trace>
  <inkml:trace contextRef="#ctx0" brushRef="#br0" timeOffset="-115083.62">30863 13761 29423 0,'0'0'1296'0,"-1"-11"288"0,2-2-1264 0,5 2-320 0,4 3 0 0,6-2 0 0,1 4 128 0,4-3-128 16,3 2 192-16,1 3-192 0,3 1 128 0,2-1-128 15,0 1 0-15,1 3 0 0,-1 2 336 0,1 3 16 16,-1 0 0-16,1 0 0 0,-2 5 224 0,-1-1 32 15,-3 2 16-15,-2 2 0 0,-4-3-448 0,-2 3-176 16,-7 1 128-16,-4-3-128 0,-1 1 0 0,-8 2 0 16,-5-3 0-16,-2-2 0 0,-3-1 0 0,-4 1 0 15,-2 0 0-15,0-1 0 0,-2-4 0 0,0 3 336 16,2 3-32-16,3-1-16 0,3 0 128 0,0-1 32 16,3 1 0-16,4 3 0 0,3 0-208 0,3 5-48 0,4 1 0 0,2 7 0 15,5 3-192-15,0 4 0 16,4 1 0-16,1 4 0 0,0 1 0 0,1 4 0 15,-2 4 0-15,-1-3-160 0,-1 3 160 0,-4-2-160 16,-4-1 160-16,-3-3-160 0,-2 0 160 0,-4-3 0 0,-5-5-144 16,-3 0 144-16,-5-7 0 0,-2 2 0 0,-5-8 0 0,-3-1 0 15,-3-4 0-15,-3-3 0 0,-5-1 0 0,-4-3 0 16,-5-5-256-16,-2-2-48 0,1-1 0 0,4 1-10192 16,0-1-2048-16</inkml:trace>
  <inkml:trace contextRef="#ctx0" brushRef="#br1" timeOffset="-106718.04">2997 17541 16575 0,'-7'-6'1472'0,"7"6"-1168"16,0 0-304-16,-2-5 0 0,0 1 720 0,2 4 96 0,0 0 16 0,0 0 0 15,0 0 224-15,0-9 48 0,0 9 16 0,0 0 0 16,-4-6-240-16,4 6-48 0,0 0-16 0,-2-6 0 16,-4-1-16-16,4 3 0 0,2 4 0 0,0 0 0 15,0 0-176-15,0 0-48 0,-6 7 0 0,2 3 0 16,0 4-384-16,-1 6-64 0,-3 7-128 0,2 6 176 15,-2 5-176-15,-1 7 0 0,3 4 0 0,0-1 0 16,-1 5-128-16,5-1 128 0,0-1 0 0,4-2 0 16,3-3 0-16,2 0 0 0,5-8 0 0,3-3 0 15,0-4 0-15,4-7 0 0,4-2 0 0,3-5 0 16,2-4 0-16,2-3 0 0,-1-5 0 0,2-5 0 16,2-9 160-16,-1-1 0 0,3-5 0 0,1 0 0 15,0-6 48-15,-1 0 16 0,1-6 0 0,-2 2 0 0,-1-3-96 16,-2 2-128-16,-3-3 176 0,-2 2-176 0,0-2 160 0,-5 3-160 15,1-5 128-15,-4 2-128 0,-4 2 128 0,0-1-128 16,-2 4 0-16,0 4 128 0,-1 1-128 0,-3 3 0 16,-2 4 0-16,-6 12 0 0,0 0 0 0,0 0 0 15,0 0-192-15,8 8 192 0,-2 4-176 0,-2 6 176 16,-3 2-128-16,1 8 128 0,-2 4 0 0,-2 3 0 16,-2 5 0-16,1 4-128 0,-1 6 128 0,-1 7 0 15,-4 7 0-15,-1 7 0 0,-3 3 0 0,-1 7 0 16,-1 1 0-16,-2 9-128 0,-1 5 128 0,2-4 0 15,-1-4 0-15,0-6 0 0,-4 1 0 0,2-9 0 16,-1-8 0-16,0-9 0 0,-2-4 640 0,0-5 48 0,-1-6 16 16,2-2 0-16,-3-5-112 0,3-3-16 0,0-5 0 15,2 0 0-15,0-6-256 0,0-3-48 0,-1-5-16 0,4-7 0 16,-1-3 0-16,0-7-16 0,-4-4 0 0,2-6 0 16,-1-1 16-16,2-5 0 0,0-8 0 0,3 0 0 15,-3-5-256-15,4-4 176 0,3-5-176 0,2 0 160 16,3 2-160-16,0 4 0 0,5 0 0 0,5 4 0 15,4 6 0-15,2-1 0 0,-1 4 0 0,3 1 0 16,2 2-192-16,4 5 192 0,3 1-192 0,1 2 192 16,3 2-176-16,0 0 176 0,-1 4-128 0,4-1 128 15,1 3-272-15,-1 2 16 0,2-1 16 0,-3 2 0 16,3 0-1888 0,-1 1-384-16,1 2-80 0</inkml:trace>
  <inkml:trace contextRef="#ctx0" brushRef="#br1" timeOffset="-106371.37">4544 17732 16575 0,'0'0'1472'0,"0"0"-1168"0,0 0-304 16,0 0 0-16,4-8 1552 0,2 5 256 0,3-2 48 0,3 2 16 15,-2 2-784-15,5-1-144 0,-1-1-48 0,3 1 0 16,1-1-320-16,2-3-80 0,3 4-16 0,2-3 0 15,-3 1-240-15,1-2-48 0,1 1-16 0,0 1 0 16,-1-1-176-16,-2-2 0 0,1 4 0 0,-2 1 0 31,-1 4-1472-31,-3 0-368 0</inkml:trace>
  <inkml:trace contextRef="#ctx0" brushRef="#br1" timeOffset="-106209.47">4535 18141 26719 0,'0'0'1184'0,"0"0"240"0,13 7-1136 0,5-3-288 0,6-3 0 0,7 1 0 0,2 0 1856 0,1-2 320 16,1-3 64-16,1 1 16 0,-2-4-1584 0,2 0-320 15,-2 1-64-15,3-4-16 0,1-1-272 0,0-1 0 16,-1 2 128-16,3-3-10736 16,0 1-2144-16</inkml:trace>
  <inkml:trace contextRef="#ctx0" brushRef="#br1" timeOffset="-105238.35">6581 17489 10127 0,'0'0'896'16,"0"0"-704"-16,3-7-192 0,-3 7 0 0,3-8 1600 0,-3 8 304 16,0 0 48-16,0 0 16 0,0-6-496 0,0 6-80 15,-3-7-32-15,3 7 0 0,-10-3-384 0,-1 3-80 16,-2 0 0-16,0 2-16 0,-2 1-240 0,-3 3-32 15,-5-1-16-15,1 4 0 0,-1 2-16 0,-1 5 0 16,-1-2 0-16,0 3 0 0,-4 2-112 0,0 3-16 16,1 2-16-16,0 3 0 0,3-3-240 0,1 4-64 15,3-3 0-15,3 3 0 0,4-3 48 0,6 1 0 0,4-2 0 16,4-1 0-16,4 1 128 0,5-2 16 16,1 0 16-16,7-1 0 0,4-2-96 0,2 0-32 0,4-1 0 0,1-1 0 15,0-3-48-15,0 0-16 0,-3-3 0 0,5-1 0 16,-4 0-16-16,1-3-128 0,0-1 192 0,-2 1-64 15,-3-2-128-15,-2-3 0 0,-1 1 0 0,0-1 0 32,-1 0-2576-32,-2-2-496 0,4-2-112 0,-5 1-16 0</inkml:trace>
  <inkml:trace contextRef="#ctx0" brushRef="#br1" timeOffset="-105036.02">7069 18168 14735 0,'2'9'1312'0,"2"4"-1056"0,2 3-256 0,1 3 0 0,-1 7 2896 0,-2 3 528 16,-1 4 96-16,-2 0 32 0,-1 0-1744 0,-1-2-336 16,-2-2-80-16,0 3-16 0,1-3-736 0,1-1-128 15,-3-3-48-15,3 1 0 0,-3-5-464 0,1 1 0 16,1-3-128-16,0-3 128 15,1 1-2336-15,2-4-352 0</inkml:trace>
  <inkml:trace contextRef="#ctx0" brushRef="#br1" timeOffset="-104436.64">8365 16853 16127 0,'0'0'704'0,"0"0"160"0,-2-8-688 16,2 8-176-16,-7-8 0 0,0 4 0 0,-3 2 976 0,-2 2 176 16,-2 1 16-16,-2 3 16 0,-6 2-160 0,2 2-48 15,-3 7 0-15,-1 3 0 0,-3 1-64 0,-1 5-16 0,1 5 0 0,-3 5 0 16,-2 4-240-16,2 4-48 0,2 5-16 0,0 3 0 15,0 5 48-15,0 2 16 0,0 3 0 0,2 0 0 16,5-3-288-16,4 0-64 0,3-2-16 0,5-2 0 16,7-2 160-16,3-1 16 0,3-5 16 0,2 0 0 15,3-7-176-15,4 0-48 0,3-1 0 0,3-1 0 16,3-3-128-16,1-2-128 0,1-4 144 0,0-1-144 16,2-4 0-16,3-3-240 0,3 3 32 0,3-4 0 31,3-3-1984-31,7 0-400 0,3-2-80 0</inkml:trace>
  <inkml:trace contextRef="#ctx0" brushRef="#br1" timeOffset="-103588.37">11936 16874 14623 0,'0'0'640'0,"-8"-5"144"0,-1 1-624 0,3-2-160 0,0 0 0 16,6 6 0-16,-4-6 1376 0,4 6 240 0,0 0 48 0,0 0 16 15,0 0-400-15,0 0-64 0,6-8-32 0,4 4 0 16,2 1-288-16,2 3-48 0,1 4-16 0,3 2 0 16,1-1-128-16,2 7-16 0,2 3-16 0,3 4 0 15,0 2-352-15,4 3-80 0,-1 5-16 0,0 1 0 16,-2 5-80-16,0 4-16 0,-3 6 0 0,-3 0 0 16,-2 5 0-16,-2 3 0 0,-3 3 0 0,-3 4 0 15,-3 0 32-15,-3 5 0 0,-2 1 0 0,-3 1 0 16,-4 0-160-16,0-1 0 0,-2-5 0 0,-1-2-176 15,0-4 176-15,-2-2 0 0,0-5 0 0,0-1 0 16,-1-5 0-16,-2-4 0 0,-2-2 0 0,2-3 0 16,-1 0 0-16,0-6 176 0,1-1-176 0,0-4 192 0,2-2-192 15,-2-2 128-15,4-4-128 0,-1 0 128 16,2-4-304-16,2 2-64 0,-1-5-16 0,6-7-9376 16,0 0-1888-16</inkml:trace>
  <inkml:trace contextRef="#ctx0" brushRef="#br1" timeOffset="-101938.7">7862 3073 6447 0,'2'-14'576'0,"1"6"-576"15,1 3 0-15,-2-2 0 0,1-2 1584 0,1-2 208 16,0 3 32-16,-1-3 16 0,0 4-1328 0,-2 2-256 16,2-3-48-16,-3 3-16 0,0-1 32 0,0-2 0 15,0 3 0-15,0 5 0 0,-4-8 112 0,1 2 32 16,1 1 0-16,-2-3 0 0,-1 3-48 0,0 1-16 0,0 0 0 0,-2-1 0 15,-2 2 64-15,-1 0 16 16,-2 2 0-16,-1-2 0 0,-1 1 96 0,-3 0 32 0,-2 0 0 0,-1 1 0 16,-3-2 96-16,-1 1 32 0,-1-1 0 0,-2 2 0 15,-1-2 0-15,0-2 16 16,1 3 0-16,0-2 0 0,-2 1-432 0,3 1-96 0,1 0 0 0,1 1-128 16,0 0 384-16,1 2-16 0,0 3-16 0,2 2 0 15,-1 4-176-15,1 1-48 0,0 1 0 16,2 4 0-16,-2 1-128 0,3 2-144 0,1 4 144 0,1 3-208 15,0-2 208-15,1 1 0 0,1 2 0 0,1-3 0 16,1 4 0-16,-1-1 0 0,0 2 0 0,2 3 0 16,-1 0 0-16,-4 15 0 0,3 2 0 0,4-6 0 15,0-1 0-15,4-15-144 0,0 4 144 0,1 3 0 16,2 1 0-16,-1 2 0 0,2 0 0 0,1 0 0 16,0 1 0-16,1 0 0 0,4 0 0 0,2 2 0 0,-1-2 160 0,4-1-32 15,3 0-128-15,2-3 192 0,1-2-192 0,3-3 144 16,2 0-144-16,3-3 128 0,3-1-128 15,4-3 192-15,0-2-192 0,5-1 192 0,0-1-192 0,2-2 160 16,0 0-160-16,2-4 160 0,0-1-160 0,1 1 0 16,2-3 0-16,0 1 0 0,1 2 0 0,-2-6 128 15,2 1-128-15,-2-1 0 0,0-1 0 0,-3-4 0 16,-2-1 0-16,0 0 0 0,-2-1 0 0,1-2 0 16,-2-3 128-16,2 1-128 0,-1 0 0 0,0-4 0 15,-1 1 0-15,0-4 128 0,-1 0-128 0,-1-2 0 16,0-1 0-16,-2-2 0 0,0 1 128 0,-4-1-128 0,-1-3 0 0,-3 0 128 15,0-1-128-15,-2 0 0 0,-1-5 144 0,0 2-144 16,-1-5 0-16,-1 4 144 0,-3-6-144 16,-2 2 0-16,0 1 176 0,4-15-176 0,-3 6 160 15,-6 11-160-15,-1-3 320 0,-2 0-16 0,-1-2-16 16,-1-3 0-16,-2-2 128 0,-3 0 32 0,-1-4 0 0,-1 1 0 16,-5-2-128-16,0 3 0 0,-3 0-16 0,-2 0 0 15,-3-2-112-15,-1 1 0 0,-2 2-16 0,-2 4 0 16,-1 0 64-16,-2 1 16 0,-1 4 0 0,1 3 0 0,-4 2-16 15,1 1 0-15,1 3 0 0,-1 7 0 0,0-1-64 16,0 8-16-16,-1 0 0 0,2 3 0 0,0 4-160 0,-1 1 0 16,-1 1 144-16,-12 3-144 15,5 2-1216-15,14-6-320 0,1 1-64 16,1 0-12800-16</inkml:trace>
  <inkml:trace contextRef="#ctx0" brushRef="#br1" timeOffset="-100691.78">8439 2482 18303 0,'0'0'816'0,"0"0"160"0,0 0-784 0,0 0-192 0,0 0 0 0,-5 7 0 16,5-7 0-16,-4 11-128 0,4-11 128 0,-4 12-208 15,3 1 208-15,1-2 0 0,1 5 144 0,3-1-144 0,-3 1 128 0,3 2-128 16,-1-1 0-16,1 1 0 0,-2-1 0 16,2 1 0-16,-2 1 0 0,0 0 0 0,0-1 0 0,2-1 0 15,0-1 0-15,-2-1 0 0,-2 1 128 0,3-2-128 16,0 0 0-16,-1-2 0 0,-2-12 192 0,0 0-64 16,5 11-128-16,-5-11 192 0,0 0 112 0,8 8 16 15,-8-8 0-15,11 2 0 0,1-2 192 0,-2-3 32 16,3-4 16-16,-1-2 0 0,1-3-240 0,1 1-32 15,4-6-16-15,0-1 0 0,1 1-272 0,1-1 0 16,0 0 0-16,2 0 0 0,-1-1 0 0,1 3 0 16,1 0 0-16,1 0 0 15,2 1-784-15,-2 2-64 0,0 3-16 0</inkml:trace>
  <inkml:trace contextRef="#ctx0" brushRef="#br1" timeOffset="-100021.18">8744 2717 2751 0,'0'0'256'0,"-4"9"-256"0,-1-3 0 0,5-6 0 0,-7 7 1856 0,7-7 336 15,-11 2 64-15,11-2 16 0,-7 1-976 0,7-1-192 16,-8 3-32-16,8-3-16 0,-6-1-112 0,6 1-32 15,0 0 0-15,0 0 0 0,-5-11-400 0,2 3-64 16,2-5-32-16,1 1 0 0,-1 0-144 0,3-5-16 16,2 1-16-16,0-1 0 0,0-1-240 0,-1 1 128 15,1-1-128-15,1 1 0 0,4 2 0 0,-1 0 0 0,-1-1 0 0,1 0 0 16,-2 1 0-16,2-2 0 0,0 2 0 16,2 0 0-16,3-1 208 0,-1 4-48 0,1-2-16 0,1-3 0 15,4 1 32-15,-2 0 0 0,2 0 0 16,1 1 0-16,1 1-16 0,1-2 0 0,-1 2 0 0,2-2 0 15,-1-1-160-15,4 5 128 0,1 1-128 0,2-2 128 16,1-1-128-16,2 3 0 0,-1 0 0 0,1 5 0 16,1-3 0-16,-2 4 0 0,3 2 0 0,0-1 0 15,0 2 0-15,-1 0 0 0,0 1 0 0,-3 1 0 16,-1 0 0-16,-2 1 0 0,2 1 0 0,-2 0 0 16,2-2 0-16,0 0 0 0,1 1 0 0,1 1 0 15,3-2 0-15,0 0 0 0,1 0 0 0,2 1 0 16,0 0 0-16,1 1 0 0,0-2 0 0,-1 1 0 15,-4-1 0-15,1 0 0 0,2 0 0 0,0 0 0 16,-2-1 0-16,0 1 128 0,0 0-128 0,1 2 0 0,2 1 0 16,0 0 0-16,3 3 0 0,-1-3 0 0,-1-1 0 0,-4 0 0 15,1 1 0-15,-2 1 0 0,-2-2 0 0,1-4 0 16,-2 0 0-16,2 1 0 0,0-3 0 0,1 0 0 16,0 1 0-16,0-3 0 0,1 1 0 0,1 2 128 15,2 1-128-15,-2 0 0 0,-1-3 0 0,-1 2 0 16,-1-1 128-16,-3 2-128 0,-1 1 0 0,-1-1 0 15,-1 1 0-15,0 0 0 0,0-1 0 0,-4 0 0 16,2 2 0-16,0 0-10160 0</inkml:trace>
  <inkml:trace contextRef="#ctx0" brushRef="#br1" timeOffset="-98681.23">12156 1836 8975 0,'0'0'384'0,"5"-6"112"0,-5 6-496 0,4-10 0 16,2 3 0-16,-6 7 0 0,5-6 624 0,-5 6 16 16,0 0 16-16,0 0 0 0,5-10-64 0,-5 10-16 15,0 0 0-15,0 0 0 0,0 0-192 0,0 0-64 16,0 0 0-16,0 0 0 0,1 15-16 0,-1-1-16 0,0-1 0 16,-1 2 0-16,-1 1-112 0,-2 3-32 0,0 3 0 0,0 3 0 15,-1 1 112-15,-1 2 0 0,-3-3 16 0,4 2 0 16,0-5 272-16,-3 0 48 15,2 0 16-15,-2 4 0 0,0-2-32 0,3 1 0 0,0-5 0 0,0-1 0 16,1-3-288-16,3-4-64 0,2 2-16 0,2-1 0 16,-3-13 32-16,5 13 0 0,1-3 0 0,3 1 0 15,0-4-240-15,3 0 128 0,-1-1-128 0,3-4 0 16,1 1 192-16,1-2-48 0,-1 1-16 0,3 2 0 16,2-4 0-16,2 2-128 0,-2 0 192 0,1-1-64 15,2-2-128-15,2 0-224 0,-1-2 48 0,2 1-6848 16,2-1-1360-16</inkml:trace>
  <inkml:trace contextRef="#ctx0" brushRef="#br1" timeOffset="-98282.33">12864 1703 3679 0,'0'-13'160'0,"0"13"32"0,1-10-192 0,3 3 0 16,-4 7 0-16,0 0 0 0,6-5 3008 0,-6 5 544 15,0 0 112-15,0 0 32 0,0 0-2864 0,0 0-560 0,0 0-112 16,10 8-32-16,-3 5-128 0,-2-1 0 0,-3 1 144 0,-2 4-144 15,0 3 160-15,-2 4-32 16,1 1-128-16,-2 6 192 0,-1 3 64 0,0 3 16 0,1 5 0 0,-4 1 0 16,0-3 48-16,-1-1 16 0,-1 2 0 0,0-1 0 15,0-1-16-15,2 0 0 0,-2-1 0 0,0 4 0 16,0 1 112-16,3-1 16 0,-3 3 0 0,1-6 0 16,0-2-192-16,1-1-16 0,-1-3-16 0,2-2 0 15,-1-3-96-15,2 2 0 0,0-5-128 0,1 0 192 16,2-2-48-16,1-4-16 0,1-1 0 0,2 0 0 15,1 0-288-15,1-2-64 0,1-5-16 0,1 0-10480 16</inkml:trace>
  <inkml:trace contextRef="#ctx0" brushRef="#br1" timeOffset="-97806.1">14145 2113 13823 0,'-27'-5'1216'0,"10"5"-960"0,-6 3-256 0,2-1 0 16,1 2 512-16,-2 0 48 0,0 3 16 0,-1 0 0 15,-1 2-128-15,-1 2-32 0,0 3 0 0,1-2 0 16,0 0 48-16,1 2 16 0,0 1 0 0,3 1 0 16,0-4-96-16,3 5-32 0,-1 2 0 0,1 3 0 15,1-2-352-15,3 2 128 0,2-5-128 0,4 2 0 16,4-2 0-16,1 1 0 0,2-2 0 0,5 2 128 0,3-1-128 0,2-5 0 16,0 0 0-16,3-2 128 0,1-4-352 0,1 1-64 15,2 0-16-15,1-4 0 16,1-2-512-16,2-1-96 0,2 0-32 15</inkml:trace>
  <inkml:trace contextRef="#ctx0" brushRef="#br1" timeOffset="-97397.02">14575 2089 24703 0,'-18'4'1088'0,"9"-2"240"0,9-2-1072 0,-10 7-256 0,2 3 0 0,1-1 0 16,-2 4 0-16,1-1-144 0,0 3 16 0,2 2 0 16,1 0 128-16,1-5 0 0,0 2 0 0,2-2 0 15,2-1 0-15,1 2-192 0,-1-13 192 0,5 15-192 16,0-2-144-16,2 1-48 0,0 2 0 0,2-2 0 15,1-7 64-15,2 2 16 0,-1-3 0 0,2 0 0 16,1 2 304-16,1-6-128 0,0 1 128 0,1-2 0 16,-1 0 0-16,0-1 0 0,-1-1 192 0,1-1-48 15,2-1 176-15,1-1 16 0,-2-1 16 0,0 0 0 16,-4-4-32-16,1-1-16 0,-2 2 0 0,-2-2 0 16,-1 0-48-16,-2 1-16 0,-1-3 0 0,-2 4 0 0,-3 8-48 15,-1-12-16-15,-2 4 0 0,-3-1 0 0,-4 2 32 0,-3 0 16 16,-5 3 0-16,-6 0 0 0,-3-5-400 0,-2 4-80 15,-3 1 0-15,-1 0-16 16,-2-4-1952-16,4 1-384 0</inkml:trace>
  <inkml:trace contextRef="#ctx0" brushRef="#br1" timeOffset="-96998.6">15313 2080 18431 0,'-11'10'1632'0,"-1"4"-1312"0,0 2-320 0,0 3 0 15,2 5 320-15,0 1 0 0,1-4 0 0,1-1 0 16,1-1 16-16,3-1 0 0,-1-2 0 0,2-2 0 15,3-14-96-15,-1 15-32 0,1-3 0 0,0-12 0 16,5 13-32-16,1-2-16 0,-6-11 0 0,13 4 0 16,0 0 0-16,1-3 0 0,0-2 0 0,2-4 0 15,1-4-160-15,1 1 192 0,-2 2-192 0,1-6 192 16,1 0-192-16,1 0 128 0,1-1-128 0,0 1 128 16,-1 3-128-16,2-4 0 0,-1 2 0 0,2 2 0 0,0-1 0 15,3 2 128-15,-1 0-128 0,1 3 0 0,-1 0 0 16,-1 5 0-16,-1 1 0 0,-3 3 0 0,-1 0 0 0,-3 4 0 15,-1 1 0-15,-1 2 0 0,-3 2 0 0,-3-1 0 16,-1 4 0-16,-4 0 0 0,-3 2-240 0,-2 1 32 16,-3 1 0-16,2-2-9936 0</inkml:trace>
  <inkml:trace contextRef="#ctx0" brushRef="#br1" timeOffset="-96578.37">16395 2156 23951 0,'-11'-5'2128'0,"11"5"-1696"0,-9-2-432 0,9 2 0 15,-9-5 0-15,0 3-144 0,-3 4 0 0,0 0 0 16,-4-1 144-16,0 2-160 0,-1 0 160 0,1-2-160 15,-2 0 160-15,2 2 0 0,0-1 160 0,2 3-160 16,0-1 0-16,3 0 0 0,3 2 0 0,8-6 0 31,-4 12-352-31,4 0-160 0,4-3-48 0,3 0 0 0,4-4-32 16,4 3-16-16,3 1 0 0,1-4 0 0,1 1 336 0,3-1 64 0,2-1 16 0,-4 3 0 16,1 0 192-16,-2-2-144 0,-1 4 144 0,-1-3-128 15,-2 1 128-15,0 3 144 0,-2-1-16 0,-3 1-128 0,-1 0 240 16,-3-1-64-16,-4 4-16 0,-3-2 0 0,-2 2 224 0,-6 2 32 15,-3 1 16-15,-4-1 0 0,-4 1 0 16,-4 2 0-16,-4 1 0 0,-2 0 0 0,-3-1-112 0,1-1-32 16,1-1 0-16,3-5 0 15,-1 1-1216-15,5-6-240 0</inkml:trace>
  <inkml:trace contextRef="#ctx0" brushRef="#br1" timeOffset="-96306.39">17168 1667 18431 0,'-15'1'816'0,"6"6"160"0,-2 7-784 0,1 3-192 0,-1 1 0 0,-2 5 0 16,0 4 320-16,1-1 32 0,-4 6 0 0,1 5 0 15,1 1-352-15,-4 5 0 0,3 1 0 0,-1-1 0 16,-2 1 0-16,0-2 128 0,0 2-128 0,2-5 0 16,1-2 0-16,-2-2 0 0,0-2 0 0,1-6-8768 15</inkml:trace>
  <inkml:trace contextRef="#ctx0" brushRef="#br1" timeOffset="-95848.6">16626 2192 26079 0,'0'0'1152'0,"17"6"256"0,2 2-1136 0,1-2-272 16,2 2 0-16,2-3 0 0,1-2 256 0,2-1-16 16,2-2 0-16,2-2 0 0,-1-2-64 0,0-4-16 0,-2 3 0 0,0 0 0 15,-1-4-160-15,1 3 192 0,-1 1-192 0,0-2 192 16,-7 2-192-16,1 1 0 0,-4 2 0 0,-1-3 0 16,-4 1 0-16,0 1 0 0,-12 3-192 0,10-2 192 15,-10 2-144-15,0 0 144 0,0 0 0 0,0 0 0 16,0 0 0-16,0 0 0 0,0 0 0 0,-5 13 0 15,-3-3 0-15,-1 1 0 0,-2-3 0 0,-1 2 0 16,0 0 0-16,-1-1 0 0,-2 0 144 0,-1 1-144 16,1 2 160-16,1-2-160 0,0 2 192 0,0 1-192 15,2-4 144-15,0 2-144 0,3-2 0 0,3 3 144 16,1-1-144-16,5-11 0 0,-4 10 0 0,4-10 128 16,0 0-128-16,0 0 0 0,3 12 144 0,-3-12-144 15,0 0 192-15,13 5-16 0,1-3-16 0,0-2 0 0,-1-5 64 16,1 2 16-16,0-6 0 0,1 4 0 0,-1-2-64 15,0 0-16-15,-1 0 0 0,0-2 0 0,-2 3-32 16,1 1 0-16,-1 0 0 0,1 2 0 0,-4 1-128 0,3 2 0 16,1 2-160-16,0 1 160 0,-2 2-128 0,0 1 128 15,-1 7 0-15,0-3-144 0,0 2-176 0,1-4-48 16,0 3 0-16,2 0-8464 16,-1-3-1712-16</inkml:trace>
  <inkml:trace contextRef="#ctx0" brushRef="#br1" timeOffset="-95429.05">17747 2277 22111 0,'0'0'1968'0,"0"0"-1584"0,0 0-384 0,0 0 0 15,0 0 288-15,-2 14-32 0,-1-1 0 0,1 1 0 16,-2 0 96-16,0 0 16 0,-1 1 0 0,0-1 0 15,0 0-32-15,-1 3 0 0,-1 0 0 0,1 0 0 16,1-1-144-16,0 0-16 0,-2-1-16 0,2-4 0 16,5-11-32-16,-5 12 0 0,5-12 0 0,0 0 0 15,0 0 0-15,0 0 0 0,0 0 0 0,0 0 0 16,0 0 0-16,10-12 0 0,-2 1 0 0,3-2 0 16,0-3-128-16,0 2 192 0,2 0-192 0,1 2 192 15,1-3-48-15,-1 1 0 0,-1 1 0 0,-1 1 0 16,2-4 16-16,0 1 0 0,0 2 0 0,0 3 0 0,2 0-160 0,-2 5 192 15,-2 0-192-15,0 1 192 0,-3 3-192 16,-9 1 160-16,11 9-160 0,-2 0 160 0,-3 2-160 0,-1 3 0 16,-2 4 0-16,-2 0 0 0,-1-1 0 0,0 1 0 15,0-1 0-15,0 3 0 0,-2 0 0 0,0 1-176 16,1-1 176-16,0-2-128 16,0-3-384-16,2 0-64 0,1-2 0 0,2-3-7744 15,1-1-1536-15</inkml:trace>
  <inkml:trace contextRef="#ctx0" brushRef="#br1" timeOffset="-95120.2">18764 1640 23839 0,'0'0'1056'0,"0"0"224"0,-7 7-1024 0,0 0-256 0,1 9 0 0,0-1 0 16,-1 3 0-16,1 2 0 0,-2 3 0 0,2 6-160 15,1 3 160-15,0 1 144 0,-2 4-16 0,1 6-128 16,1 1 256-16,0 2-64 0,1-3-16 0,-1 3 0 16,0-4-176-16,1 1 160 0,0-5-160 0,2 1 160 15,-1-4-160-15,1 0 128 0,-1-8-128 0,1 0 128 16,-1 0-352-16,2 0-80 0,-1-3-16 0,2-4-6944 15,-2-5-1392-15</inkml:trace>
  <inkml:trace contextRef="#ctx0" brushRef="#br1" timeOffset="-94918.17">18431 2243 28559 0,'0'0'2544'0,"2"-12"-2032"16,4 6-512-16,5 2 0 0,3-1 384 0,5 3-32 15,2-1 0-15,3 3 0 0,1 1-64 0,3 1-16 16,3-2 0-16,2-2 0 0,2 0-112 0,5-1-32 16,4 2 0-16,2 0 0 15,1-6-1120-15,0 0-224 0,-1-1-64 0</inkml:trace>
  <inkml:trace contextRef="#ctx0" brushRef="#br1" timeOffset="-94546.37">19744 2062 24879 0,'-17'-11'2208'0,"5"7"-1760"0,-3 3-448 0,-3 0 0 15,-1 1 464-15,-1 1 16 0,-3 4 0 0,1 1 0 0,-2-2-16 0,0 0 0 16,1 1 0-16,0 1 0 0,2-3-144 0,3-1-48 16,2 2 0-16,5 0 0 0,3 2-272 0,8-6 128 15,0 0-128-15,0 9 0 16,0-9-240-16,11 13-144 0,1 2-48 0,6-1 0 0,2 1 64 0,3 3 16 16,-2 0 0-16,2 0 0 0,-1-2 192 0,3 3 160 15,-1 3-208-15,0-2 80 0,0 2 128 0,-1 1 0 16,-3-2 0-16,1 1-128 0,-4-3 128 0,0 0 192 15,-3 0-32-15,-3 0-16 0,-1-1 224 0,-2-1 32 16,-5-3 16-16,-1-2 0 0,-3 1 112 0,-3 1 32 16,-7 1 0-16,-5-5 0 0,-3 1-16 0,-5-4 0 15,-5 2 0-15,-7-2 0 0,-4-1-208 0,-5 3-32 16,-3-2-16-16,-4 1 0 0,-3-4-288 0,-3 2 128 0,2 2-128 16,1-2-9792-16,2 4-2016 15</inkml:trace>
  <inkml:trace contextRef="#ctx0" brushRef="#br1" timeOffset="-91827.3">13623 17062 13823 0,'-7'-5'1216'0,"2"-1"-960"16,0 2-256-16,5 4 0 0,0 0 1920 0,-6-3 320 15,-1 3 80-15,7 0 16 0,-7 6-1424 0,0 4-272 16,1-1-64-16,0 5-16 0,-2 1-304 0,-1 4-48 16,-1 1-16-16,0 4 0 0,0 2-192 0,1 2 144 15,0 4-144-15,1 3 128 0,1 5 0 0,-1 4 0 0,-1 4 0 16,3-1 0-16,-2 4 0 0,0 4-128 15,1 1 192-15,-1 2-64 0,1-1-128 0,-1-2 0 0,0-2 0 16,2-3 128-16,0-5-128 0,1-4 0 0,-1 0 0 0,1-4 0 16,2-3 0-16,-1-4-224 0,1-4 80 0,1-5 16 31,-1-4-1728-31,1 0-320 0</inkml:trace>
  <inkml:trace contextRef="#ctx0" brushRef="#br1" timeOffset="-91556.2">12987 17600 28271 0,'0'0'1248'0,"0"0"272"0,0 0-1216 0,0 0-304 0,0 0 0 0,0 0 0 0,10 5 256 0,3 4-16 15,3-1 0-15,2 2 0 0,1-3-96 0,5 1-16 16,4-4 0-16,4 0 0 0,1 1-128 0,4 0 192 16,1-4-192-16,4 0 192 0,0 2-192 0,1-1 0 15,2 1 0-15,3-2 0 16,4 0-464-16,-2-2-32 0,1-1 0 0,-3-1 0 16,-2-2-464-16,0-4-112 0,-2 3-16 0,1-2-10288 0</inkml:trace>
  <inkml:trace contextRef="#ctx0" brushRef="#br1" timeOffset="-91193.49">15353 17295 21183 0,'0'0'1888'0,"0"0"-1504"0,0 0-384 0,-11 4 0 16,0-3 0-16,-2 5 0 0,-3 1-192 0,-6 4 64 16,-5-1 304-16,-4 4 64 0,-5 0 16 0,1 5 0 15,-6 2-32-15,0 3 0 0,2 4 0 0,-2-2 0 0,-1 4 96 0,1 4 0 16,0 3 16-16,2-2 0 0,0 4 112 15,1-1 0-15,2-1 16 0,4-2 0 0,3 1-144 0,4-2-48 16,3-1 0-16,7 0 0 0,4-1-128 16,5-2-16-16,4 0-128 0,4-1 192 0,7-2-64 0,4 1 0 15,1-4-128-15,5 1 192 0,3-2-192 0,4-4 0 16,4-2 0-16,0-2 0 16,1-5-560-16,-1 1-144 0,1-7-48 0</inkml:trace>
  <inkml:trace contextRef="#ctx0" brushRef="#br1" timeOffset="-90779.23">15271 18158 22975 0,'0'0'1024'0,"7"-5"192"0,-1-4-960 0,5 3-256 0,0 0 0 0,3 0 0 16,0 1 704-16,3 1 80 0,2-2 32 0,3 0 0 16,2 2-192-16,2 1-48 0,0-1 0 0,2 3 0 0,0 1-368 15,0 3-80-15,1 0 0 0,-3 3-128 0,-1 1 0 16,-3 2 0-16,-3 5 0 0,-5 0 0 0,-1-5 0 0,-8 4 0 15,1 2 0-15,-3 0-144 0,-5 3 144 0,-1 0-208 16,-5-1 80-16,-4 4 128 0,-3-1-240 0,-4 3 80 16,-1-1 16-16,-4 2 0 0,0-3 144 0,1 2 0 15,0-2 0-15,0 2 0 0,1-2 128 0,2-2 64 16,2 2 16-16,2-1 0 0,2-2 64 0,3-3 16 16,5 0 0-16,4-1 0 0,2 0-288 0,5 0 160 15,5 0-160-15,0-1 128 0,1-4-320 0,3 3-64 16,2 0 0-16,3-3-16 15,1 0-368-15,2-3-64 0,-1 2 0 0,5-2-7232 16,3-2-1424-16</inkml:trace>
  <inkml:trace contextRef="#ctx0" brushRef="#br1" timeOffset="-90105.31">16971 16509 22399 0,'0'0'992'0,"0"0"208"0,-3-10-960 0,3 10-240 0,-2-9 0 0,2 9 0 15,0 0 416-15,0 0 32 0,-8-2 16 0,-3 3 0 16,-1 2-240-16,-3 4-48 0,0 5-16 0,-6 4 0 16,0 2-160-16,-6 6 0 0,-2 8 0 0,-2 1 0 15,-2 2 0-15,-1 4 0 0,-3 3 0 0,4 3 0 16,0 7 0-16,1 2 192 0,2 2-192 0,-1 7 192 16,1 3-32-16,4 6 0 0,1 1 0 0,2 6 0 0,3-3 32 15,2 3 0-15,3 1 0 0,2-3 0 0,3-4 16 16,3-3 16-16,4-4 0 0,3-1 0 0,2-5 48 15,3-2 16-15,5-3 0 0,3-2 0 0,2-4-96 0,3-5 0 16,2-1-16-16,5-6 0 0,3 0-176 0,3-5 0 16,1-4 0-16,6-2-8480 15,5-5-1728-15</inkml:trace>
  <inkml:trace contextRef="#ctx0" brushRef="#br1" timeOffset="-89211.88">19795 16442 15663 0,'0'0'1392'0,"0"0"-1120"0,0 0-272 0,14 1 0 15,0-1 1072-15,1 3 144 0,2 2 48 0,1-1 0 16,-3 2-240-16,3 2-32 0,-2-5-16 0,3 4 0 0,3 3-368 15,0-1-80-15,-2 1-16 0,0 4 0 0,1-1-224 0,-1 5-48 16,2 4-16-16,-2 0 0 0,-1 1-224 0,0 4 0 16,0 1 0-16,0 3 0 0,-1 4 144 0,0 3-144 15,-3 2 128-15,0 5-128 0,1-2 0 0,-5 4 0 16,-1-1 0-16,-1 5 0 0,-1 3 0 0,-2 1 0 16,-1 0 0-16,-1 3 0 0,-2-3 0 0,1 0 0 15,0-2 0-15,-2 2 0 0,-1-1 0 0,0 0 0 16,-1-2 0-16,-1 0 0 0,1 0 0 0,-2-2 0 15,1-1 0-15,-1-1 0 0,0 1 128 0,-3-6 0 16,0 3 0-16,-1-4 0 0,-2-4-128 0,-3-1 192 16,-2-4-192-16,-2 1 192 0,-2-1-192 0,0-4 160 15,-2-1-160-15,1-1 160 0,0-2-352 0,1-4-80 0,0-4-16 16,1-1-11744-16</inkml:trace>
  <inkml:trace contextRef="#ctx0" brushRef="#br1" timeOffset="-88841.41">21254 17250 21935 0,'3'-9'960'0,"-3"9"224"16,0 0-944-16,0 0-240 0,0 0 0 0,8 4 0 0,-8-4 208 0,7 13 0 16,-2 0 0-16,-2-1 0 0,-3 4 144 0,-3 1 32 15,0 5 0-15,-4 5 0 0,0-1 16 0,-2 6 16 16,0 3 0-16,-1 1 0 0,-1 1-144 0,0 3-16 15,-2 3-16-15,1-2 0 0,-1-1-112 0,1 3-128 16,0-1 176-16,0 0-176 0,0-1 160 0,0-3-160 16,1-4 128-16,-1-2-128 0,1-5 0 0,1-2 0 15,2-3 0-15,2-4-7920 16,1-6-1664-16</inkml:trace>
  <inkml:trace contextRef="#ctx0" brushRef="#br1" timeOffset="-88615.05">20807 17586 19343 0,'0'0'848'0,"0"0"192"0,0-8-832 0,4-1-208 0,5 3 0 0,5 1 0 16,4 0 3648-16,6 2 672 0,4 1 144 0,3-1 16 15,4 2-3520-15,2-2-704 0,2 2-128 0,0 0-128 16,0-4 0-16,-1 2-176 0,0 2 16 0,-1 0 0 16,-3-1-704-16,-1 2-144 0,-1 2-16 0,-2-1-16 15,1 0-2160-15,-1-1-448 16</inkml:trace>
  <inkml:trace contextRef="#ctx0" brushRef="#br1" timeOffset="-88207.28">22677 17257 20095 0,'-24'0'896'0,"6"2"176"0,-5 5-864 0,-4 3-208 0,-3 0 0 0,-4 4 0 16,-3 0 512-16,0 5 64 0,-1 5 16 0,1 3 0 16,-1 0 112-16,2 3 0 0,0 4 16 0,3 1 0 15,2 2-272-15,1 4-48 0,1 3-16 0,1-4 0 16,2 2-128-16,5-1-16 0,5-4-16 0,3-4 0 15,3-4-48-15,2 2-16 0,3-2 0 0,4-4 0 16,3 5-160-16,3-5 160 0,1-2-160 0,5 0 160 16,0-2-32-16,3 0-128 0,0-5 192 0,4 1-64 15,2-3-336-15,1-3-80 0,-2 1-16 0,1-5-7888 16,1 2-1600-16</inkml:trace>
  <inkml:trace contextRef="#ctx0" brushRef="#br1" timeOffset="-87764.14">22486 18134 22111 0,'-16'-8'976'0,"8"3"208"0,2-1-944 0,6 6-240 0,0 0 0 0,-7-7 0 15,2 1 1152-15,5 6 192 0,0 0 48 0,0 0 0 16,0 0-1072-16,0 0-192 0,0 0-128 0,8-5 128 16,-8 5-128-16,10-6 0 0,4 3 0 0,0 2 0 15,3-1 0-15,-1 2 0 0,1 3 0 0,2 3 0 16,1-1 0-16,-1 2 144 0,-1 0-144 0,0 2 0 16,-3 4 176-16,-2-2-176 0,-3 0 160 0,-1 1-160 15,-2 1 256-15,0-3-64 0,-7-10 0 0,5 14 0 16,-1-1 192-16,-2-2 48 0,-2 2 0 0,0 1 0 15,-1-5-96-15,0 2-16 0,-2-2 0 0,-1 3 0 16,-1 0-112-16,1-1-16 0,0 0-16 0,-1 2 0 0,-2-3-176 16,-2 3 128-16,-1-1-128 0,1 0 128 15,0 0-128-15,1 5 0 0,1 0 0 0,0 0 0 0,1 1 0 16,0 1 0-16,-1 0 0 0,2 0 0 0,-2-1 0 0,0-1 0 16,-2-1 0-16,2 1 0 0,-2 2 0 0,0-3 0 15,-1 1 0-15,-3-1 0 0,-1 1 192 0,-1-4 16 16,1-1 0-16,-3 2 0 0,1-5-208 0,-2 1 128 15,0-5-128-15,2 0 0 16,-1 2-1312-16,3-5-352 0,1-2-80 0</inkml:trace>
  <inkml:trace contextRef="#ctx0" brushRef="#br1" timeOffset="-87274.73">23930 16669 21183 0,'0'0'1888'0,"-5"-8"-1504"0,1 1-384 0,4 7 0 0,0 0 768 0,0 0 96 16,-9 1 16-16,0 3 0 0,1 3-640 0,-4 0-240 15,-3 5 176-15,0-1-176 0,-2 3 0 0,-1 4 128 16,1 1-128-16,-3 5 0 0,-1-1 176 0,-3 2-16 15,-4 3 0-15,0 7 0 0,-4 2 160 0,-1 2 16 16,-1 5 16-16,2 4 0 0,0 4-16 0,3 2 0 16,1 2 0-16,1 3 0 0,2-1-64 0,2-1-16 15,1 2 0-15,3 1 0 0,1-1-32 0,3 1-16 16,1 0 0-16,1-3 0 0,3-2 0 0,1-3 0 16,2-4 0-16,2-1 0 0,1 1 0 0,4-4 0 0,4-2 0 15,-1-2 0-15,3-4 16 0,1-1 0 16,3 0 0-16,4-4 0 0,3-3-224 0,3 2 0 0,3-6 0 15,4-1 0 1,5-2-1088-16,3-2-256 0,3-2-48 0,8-6-11296 0</inkml:trace>
  <inkml:trace contextRef="#ctx0" brushRef="#br1" timeOffset="-86276.76">26521 16638 9215 0,'0'0'816'0,"0"0"-656"15,0 0-160-15,0 0 0 0,0 0 1424 0,0 0 256 16,0 0 48-16,0 0 16 0,0 0-752 0,0 0-160 16,0 0-16-16,0 0-16 0,0 0-448 0,10 1-96 15,-10-1 0-15,13 6-16 0,-1-2 96 0,1 0 32 0,-2 0 0 0,1 5 0 16,2-2 16-16,0 5 16 15,0-2 0-15,1 4 0 0,2 1-144 0,0 3-16 0,3 1-16 0,-1 4 0 16,-2 1-224-16,0 0 0 0,-1 5 0 0,-3 2 0 16,0 2 0-16,-2 3 0 0,-1 0 0 0,-4 6 0 15,-1 5 0-15,-3 0 0 0,-1-1 0 0,-2 0 0 16,-1 1 0-16,-1-4 144 0,-1 3-144 0,-1-2 128 16,-1 5 128-16,-1-4 0 0,0 1 16 0,-2 3 0 15,0-4 176-15,-2 4 48 0,-3-4 0 0,-4 0 0 16,-4-3-160-16,1 4-16 0,-4-1-16 0,0 2 0 15,-2 0-96-15,-2-2-16 0,-4 1 0 0,-1-3 0 16,1 0 0-16,-3-1-16 0,1-1 0 0,-1-2 0 16,-3-5-176-16,3-1 128 0,0-1-128 0,3-5 128 15,3-2-128-15,6-4 128 0,-1-2-128 0,8-3 128 16,5-2-448-16,1-7-80 0,4-2-32 16,7-5 0-16</inkml:trace>
  <inkml:trace contextRef="#ctx0" brushRef="#br1" timeOffset="-85969">27404 17206 26719 0,'0'0'1184'0,"-7"6"240"0,-1 7-1136 0,2 3-288 0,0 4 0 0,1 1 0 15,0 6 0-15,2 0 0 0,-1 3 0 0,1 6 0 16,-1-1 160-16,2 5-160 0,-2-1 128 0,0 4-128 16,-1-1 0-16,0 5 0 0,0-5 128 0,0 0-128 15,0 0 0-15,-2-5 0 0,-2-4-192 0,2-3 192 16,1-2-752-16,-1 2-16 0,1-5-16 16,-1 0-10320-16</inkml:trace>
  <inkml:trace contextRef="#ctx0" brushRef="#br1" timeOffset="-85738.44">27164 17616 34031 0,'9'-12'1504'0,"2"7"320"0,7 2-1456 0,2 1-368 15,6-2 0-15,3 4 0 0,3 0 0 0,2 2 0 16,2 0 0-16,3 0 0 0,1-1-160 0,2-1 0 0,1-1 0 0,1 2 0 31,2 2-2336-31,1-1-480 0</inkml:trace>
  <inkml:trace contextRef="#ctx0" brushRef="#br1" timeOffset="-85364.22">28511 17547 32655 0,'-21'-2'1440'0,"7"2"304"0,-2 0-1392 0,0 5-352 0,-3 4 0 0,-3 0 0 0,1 4 0 0,-6 3 0 15,0 3 0-15,-1 0-128 0,3 2 128 0,1 0-160 16,1 2 160-16,1 0-160 0,-1 3-64 0,6 3-16 16,0 3 0-16,-1-2 0 0,3 3-80 0,4-1-32 15,2 1 0-15,2-1 0 0,3-2 352 0,3 1-176 16,2-1 176-16,3-3-128 0,3 0 128 0,2-3 0 16,-1 1 0-16,4-1 0 0,-1-3 0 0,3-1 0 15,2-1 0-15,0-2 0 0,2-3 0 0,1 1 0 16,5-4-128-16,2 0 128 15,0-5-2176-15,5 0-336 0</inkml:trace>
  <inkml:trace contextRef="#ctx0" brushRef="#br1" timeOffset="-84403.99">30060 16673 19343 0,'-20'9'1728'0,"0"-1"-1392"0,-3 5-336 0,-1 1 0 15,-3 5 1104-15,-2 2 160 0,0 2 16 0,0 6 16 16,2-1-912-16,2 5-192 0,-2 4-48 0,0 3 0 15,1 2-16-15,0 3 0 0,1 4 0 0,-2 1 0 16,2 4-128-16,-1-1 0 0,1 1 0 0,-2 0 128 16,-1 3-128-16,0 2 192 0,-4 2-192 0,2-3 192 15,-1 2-16-15,3 1 0 0,2-5 0 0,1 0 0 16,5-3 16-16,5-1 0 0,2-1 0 0,4-4 0 16,2 0-32-16,4-1 0 0,3-3 0 0,6-1 0 15,1-1-160-15,6-4 0 0,2-3 144 0,8-2-144 16,6-3-1008-16,7-1-272 15,5-4-48-15</inkml:trace>
  <inkml:trace contextRef="#ctx0" brushRef="#br1" timeOffset="-80499.34">28646 18298 10127 0,'0'0'896'0,"0"0"-704"0,0-8-192 0,0-2 0 16,0 10 1472-16,0 0 256 0,0 0 48 0,4-10 16 15,-4 10-512-15,5-9-80 0,-5 9-32 0,0 0 0 16,0 0-208-16,10-1-64 0,-10 1 0 0,9 2 0 15,-9-2-144-15,8 12-48 0,-2-1 0 0,-1 4 0 16,0 1-112-16,0 3-16 0,-3 1-16 0,0 7 0 16,1-3-64-16,-3 5-16 0,0-2 0 0,0 2 0 15,0-2-96-15,0 1 0 0,-2-3-16 0,1 2 0 16,1-4-80-16,1 1-16 0,1-3 0 0,0-3 0 16,3-4-96-16,0 3-32 0,2-3 0 0,0-3 0 15,3-6-144-15,3 1 192 0,1 2-192 0,7-7 192 0,-1-1-64 0,1-1-128 16,1-7 192-16,1 2-64 15,-1-1-448-15,-2-5-80 0,-1-1-32 0,-3 2 0 16,0-4-1648-16,-2 1-336 0,-3 1-64 0,-1 0-9376 16</inkml:trace>
  <inkml:trace contextRef="#ctx0" brushRef="#br1" timeOffset="-80346.19">28961 18548 11967 0,'0'0'1072'0,"0"0"-864"16,0 0-208-16,-5 12 0 0,0-1 3360 0,1 3 624 15,-2 1 128-15,1 6 32 0,0 1-2416 0,1 6-496 0,-1 4-80 0,1-1-32 16,-4 0-352-16,1 3-80 0,-2 1-16 0,1 2 0 16,1-1-224-16,-1 0-64 0,2 3 0 0,-1-1 0 15,2 1-384-15,3-6 128 0,-1-1-128 0,3 0 0 32,4-1-1712-32,2-5-416 0,3-2-96 0</inkml:trace>
  <inkml:trace contextRef="#ctx0" brushRef="#br1" timeOffset="-79152.95">32152 16597 6447 0,'-5'-11'272'0,"5"11"80"0,-5-11-352 0,1 0 0 0,0 3 0 0,1-2 0 16,1 3 2704-16,1-4 480 0,-1 4 80 0,2-2 32 16,0 3-2112-16,3-3-416 0,-1 1-96 0,4 0-16 15,-1 2-224-15,2 1-48 16,2-1-16-16,1 0 0 0,2 3-144 0,-1 0-32 0,2 2 0 0,0 1 0 16,-1 0-16-16,-3 2-16 0,1 0 0 0,3 3 0 15,0 2 112-15,3 0 32 0,2 3 0 0,1 0 0 0,3 4-112 0,19 10 0 16,-7 2-16-16,-2-4 0 0,-2 3 0 0,-1 0 0 15,1-2 0-15,-4 0 0 0,-2-4 32 0,1 0 16 16,-1-1 0-16,-1 2 0 0,-2 0-48 0,0 3-16 16,-1 3 0-16,-1 3 0 0,-1 4-160 0,-9-11 0 15,1 4 144-15,0 2-144 0,-1 4 0 0,0 4 0 16,-2-1 0-16,1 1 0 0,-2-2 128 0,6 27-128 16,-5-7 128-16,0-1-128 0,-2 0 0 0,-1 2 0 15,-2 1 0-15,0-1 0 0,-1-2 0 0,-1-3 0 16,0-5 0-16,0-4 0 0,-1-3 0 0,1 1 0 15,0 6 0-15,-2 3 0 0,0 3 0 0,-3 2 272 16,1 0-32-16,0-1-16 0,-1-3 32 0,-4-2 0 16,0-6 0-16,4-19 0 0,-3 6-96 0,0 2-16 0,-4 6 0 15,-1 4 0-15,-1 1 48 0,-1 2 0 0,-3 2 0 0,-13 31 0 16,3-12 48-16,2-15 16 0,1-6 0 0,-1-7 0 16,2-4 96-16,-2-2 32 0,-2 1 0 0,0-1 0 15,-2-2-128-15,0 1 0 0,-1 2-16 0,-2-3 0 16,0 2-96-16,15-13-16 0,-3-1 0 0,-2 1 0 31,-4-1-1216-31,2-2-240 0,-2 0-48 0</inkml:trace>
  <inkml:trace contextRef="#ctx0" brushRef="#br1" timeOffset="-75293.41">24122 15098 8287 0,'-7'-2'736'0,"-1"2"-592"0,-1-1-144 0,0-1 0 16,-1 4 1664-16,0-4 288 0,0-4 64 0,1 3 16 15,1 6-976-15,8-3-192 0,-8 0-32 0,8 0-16 16,0 0 16-16,0 0 0 0,0 0 0 0,0 0 0 15,0 0-176-15,0 0-16 0,14-3-16 0,3 1 0 16,2-1-112-16,3 2 0 0,4-1-16 0,2-1 0 16,2 3-208-16,1 0-32 0,2 0-16 0,4 1 0 15,5 2-240-15,3-1 176 0,3 3-176 0,5 3 160 16,3-4-160-16,1 1 128 0,-1 1-128 0,-2-1 128 16,-6-2-128-16,-1-1 0 0,-1 1 0 0,0 3-176 0,-2 1 176 0,1-1 0 15,-2 3 160-15,-4-4-160 0,-2 0 0 0,-5 2 0 16,-5-5 0-16,-7-1 0 0,-6 1 128 0,-3-1-128 15,-11-1 0-15,0 0 144 0,0 0 176 0,0 0 16 16,-12 2 16-16,-7 0 0 0,-7 2-48 0,-4-3-16 16,-6-1 0-16,-3 0 0 0,-3 0-96 0,-3 0 0 15,-2 0-16-15,-2 2 0 0,-1 1 144 0,-8-2 48 16,-6-2 0-16,-1 1 0 0,-1 0 16 0,1-1 16 16,3-2 0-16,5 3 0 0,2 3 16 0,0-2 0 15,-1 0 0-15,4-1 0 0,3-1-80 0,7 0-16 0,8-2 0 16,4 2 0-16,9-4-112 0,5 3-16 0,6 1-16 15,10 1 0-15,0 0-176 0,0 0 160 0,0 0-160 0,17-2 160 16,4 0-160-16,10 1 0 0,4-4 0 0,7-1 0 16,3 1 0-16,-1 2 0 0,1-2 0 0,1-1 0 15,1 0 0-15,2 4 0 0,1-1 0 0,1 5 0 16,2-4 0-16,-1 1 0 0,-4-3 0 0,-3 3 0 16,-4 1 0-16,-6-1 0 0,-4-2 0 0,-5 3 0 15,-4 1 0-15,-7 1 0 0,-1 0 0 0,-14-2 0 16,0 0 0-16,0 0 0 0,0 0 0 0,-14 4 0 15,-6-1 128-15,-7 0-128 0,-6 3 0 0,-7 0 128 16,-6-2-128-16,-4-2 0 0,-3-2 0 0,-1 0 128 16,4 3-128-16,-4 1 0 0,3 2 0 0,3-1 128 15,0-2-128-15,1 0 0 0,1 3 0 0,5-3 0 16,4-5 128-16,8-2-128 0,6 1 128 0,9 3-128 0,3 2 160 16,11-2-160-16,0 0 192 0,10-4-192 0,8 4 0 15,7-1 0-15,8-1 0 0,5-1-144 0,6-5 144 16,1 4 0-16,2 3-144 0,3 0 144 0,1-1 0 0,2 1 0 15,2 1 0-15,0 1 0 0,-2 2 0 0,-1 1 0 16,-4-3 0-16,-6 3-176 0,-7-3 176 0,-6 2 0 16,-5 0 0-16,-6 1 0 0,-7-1 0 0,-11-3 0 15,0 0 128-15,-5 9-128 0,-6-3 0 0,-6 3 0 16,-7-4-192-16,-8 3 64 0,-7 0 128 0,-8-4 0 16,-3-1 0-16,-2-1 0 0,1 3 0 0,1-2 0 15,-1-2 0-15,1 2 0 0,6 1 0 0,-2-2 0 16,1 2 0-16,3-3 0 0,2 2 0 0,7-3 128 15,5-3 0-15,7 2 0 0,7-2-128 0,14 3 192 0,0 0-64 16,0 0 0-16,13-6-128 0,9 2 0 0,6 0 0 16,5-2 128-16,5-2-128 0,4 0 0 0,1 0 0 0,4 3-128 15,0-2 128-15,4 4 0 0,0 1 0 0,0 2 0 16,1 0 0-16,-7 2 0 0,-3-1 0 0,-7 1 0 16,-9 6 0-16,-4-4-128 0,-5 1 128 0,-6 1 0 31,-11-6-672-31,0 0-48 0,-5 12-16 0,-9-1-15136 0</inkml:trace>
  <inkml:trace contextRef="#ctx0" brushRef="#br1" timeOffset="-73214.91">7296 7539 16527 0,'13'-6'720'0,"-4"-2"176"0,2 2-720 0,5 1-176 0,3-4 0 0,2 3 0 16,2-3 0-16,3 2 0 0,3 1 0 0,3-2 0 15,2 3 256-15,3 0-48 0,5 0 0 0,6 1 0 16,7-1 80-16,1 0 16 0,6-1 0 0,0-2 0 15,0-6-64-15,5 4-16 0,4-1 0 0,8-1 0 16,6 2-32-16,1-4 0 0,1-4 0 0,-1 2 0 16,-1 3-48-16,8 2-16 0,7-5 0 0,0 1 0 15,-5 4 32-15,4 0 0 0,5 0 0 0,3 2 0 16,0-2 32-16,2 1 16 0,0 1 0 0,7-3 0 16,2 3-16-16,-2-1 0 0,-4 4 0 0,5-3 0 15,5 1-64-15,-5 2 0 0,-8-3-128 0,3 3 192 16,4-3-192-16,-1 4 144 0,1 0-144 0,-3-2 128 15,-1 2-128-15,0 1 160 0,1 2-160 0,-2-2 160 0,-6 1-160 16,3 2 0-16,4 0 0 0,-8 2 128 0,-6 2-128 16,-5-3 0-16,-4-2 0 0,2 1 128 0,3 0-128 0,-7 1 0 15,-10 0 0-15,-4-1 0 0,-5-2 0 0,-3 3 0 16,-5-1 0-16,-5 0 0 16,-4-2-640-16,-7 3-144 0,-7 3-48 0</inkml:trace>
  <inkml:trace contextRef="#ctx0" brushRef="#br1" timeOffset="-71850.13">23973 15304 2751 0,'0'0'128'0,"0"0"16"0,0 0-144 0,0 0 0 0,0 0 0 0,-1 9 0 16,1-9 2272-16,0 0 416 0,0 12 96 0,0-12 16 0,0 0-1840 15,0 0-384-15,0 0-64 0,0 0 0 0,0 0-160 0,0 0-32 16,0 0 0-16,0 0 0 0,0 0-80 0,0 0-32 16,-9-3 0-16,9 3 0 0,-7-6-208 0,7 6 0 15,0 0 0-15,0 0 0 0,-8-4 288 0,8 4-32 16,0 0-16-16,0 0 0 0,0 0 416 0,0 0 96 15,10-4 16-15,7 0 0 0,4-2 192 0,7 3 64 16,7 2 0-16,4 0 0 0,4 0-160 0,2-1-32 16,-2 1 0-16,4 1 0 0,3-1-288 0,2 1-64 15,4 0-16-15,3 0 0 0,5-1-160 0,-1-2-48 16,0 3 0-16,-4 0 0 0,-1 0-48 0,-2 3-16 16,0-1 0-16,1 1 0 0,1-2 64 0,-1 1 16 0,-1 4 0 0,-2 0 0 15,-5-1-96-15,-3-1-32 0,-8-4 0 16,0 2 0-16,0 5-144 0,-2-2 0 0,-3 0 144 0,-1 2-144 15,-4-1 0-15,-3-1 0 0,-4 0-160 0,-2-1 160 32,-4-2-2208-32,-5 2-336 0,-10-4-64 0,0 0-16 0</inkml:trace>
  <inkml:trace contextRef="#ctx0" brushRef="#br1" timeOffset="-69546">8921 17796 14223 0,'0'0'624'0,"0"0"144"0,0 0-624 0,0 0-144 0,0 0 0 0,0 0 0 16,0 0 640-16,11 2 112 0,-11-2 16 0,0 0 0 15,9 7-144-15,-9-7-32 0,10 7 0 0,-2-2 0 16,-8-5-144-16,11 9-48 0,1-3 0 0,0 2 0 15,1 0 128-15,2-2 32 0,-1 2 0 0,7-3 0 16,0 0 16-16,2 1 0 0,0-1 0 0,3-3 0 16,-1 0-32-16,0-1 0 0,2-1 0 0,2-1 0 15,3 0-64-15,-3-2-16 0,1 1 0 0,1-5 0 16,1 0-32-16,-1-2-16 0,-5-1 0 0,0-4 0 0,-3-1-192 16,-3-3-32-16,-2-1-16 0,0 0 0 0,-2 0-176 0,-2 1 160 15,-1 0-160-15,-3-1 160 0,-2 0-160 0,-3-2 192 16,-4 1-192-16,-2 1 192 0,-7 1-192 0,-1 2 160 15,-1-1-160-15,0 2 160 0,-4-2-16 0,-1 3 0 16,-3 4 0-16,-1 0 0 0,-4 6 16 0,-1 2 0 16,-3 0 0-16,-5 5 0 0,-3 1-16 0,-1 3 0 15,-3 4 0-15,-1 3 0 0,2 1 0 0,-1 4 0 16,1 4 0-16,-2 2 0 0,2 6-144 0,2 2 160 16,2 0-160-16,0 2 160 0,-2 4-160 0,3-3 0 15,1 0 0-15,3 0 128 0,1 0-128 0,7 4 0 16,4-2 0-16,6 0 0 0,3 2 192 0,5-2 0 15,6 0 0-15,6-3 0 0,6 1 0 0,3-3 0 0,2-5 0 16,6 1 0-16,4-5 0 0,2 1 0 0,1-4 0 16,1-1 0-16,-2 1-64 0,4-2 0 0,1-3 0 0,-1-2 0 15,3 0-128-15,-3-2 0 0,1 1 144 0,1-1-144 16,2-2 0-16,-1 1 128 0,-1-5-128 0,-2 2 0 16,-3-3 0-16,-1 1 0 0,-3-1 0 0,-4-1 0 31,-3-2-832-31,0 0-256 0,-2-2-32 0,-2-2-14048 0</inkml:trace>
  <inkml:trace contextRef="#ctx0" brushRef="#br1" timeOffset="-68955.05">9927 17047 16175 0,'0'0'704'0,"0"0"176"0,0 0-704 0,-8 5-176 0,-1-4 0 0,9-1 0 16,-8 7 1088-16,8-7 192 0,-8 5 48 0,8-5 0 0,0 0-80 15,0 0-16-15,0 0 0 0,0 0 0 0,13 5-160 16,1-1-48-16,5-4 0 0,2-3 0 0,0 2-96 0,3-3-32 15,0 0 0-15,3 2 0 0,-4-2-416 0,2 0-96 16,2 0 0-16,-1 2-16 0,-4 0-224 0,0 0-144 16,-2-1 192-16,-1-2-192 0,-3 1 128 0,-1 2-128 15,-5 1 0-15,0-1 0 16,-10 2-1376-16,0 0-384 0,7-5-80 0</inkml:trace>
  <inkml:trace contextRef="#ctx0" brushRef="#br1" timeOffset="-68409.95">10404 16630 14735 0,'0'0'640'0,"-5"-8"160"15,-1 0-640-15,2-1-160 0,4 9 0 0,-1-8 0 0,-1-1 1600 0,5 1 304 0,1 2 48 0,2 0 16 16,2 1-880-16,3 1-160 0,2-4-32 0,3 4-16 16,3 1-128-16,3 0-32 0,1-1 0 0,1-1 0 15,-1 3-192-15,0 0-32 0,0 1-16 0,2 2 0 0,-2 2-80 0,-1 1-16 16,-2 2 0-16,-2-2 0 0,-4 7-224 0,-3-2-160 15,-2 4 192-15,-3-2-192 0,-2 2 128 0,-4 2-128 16,-4 1 0-16,1 0 0 0,-6-4 128 0,0 0-128 16,-1 2 0-16,-2 0 0 0,-3-4 0 0,1 2 0 15,3 2 0-15,0-4 0 0,5 1 128 0,1-2-128 16,0 0 0-16,5-9 0 0,0 12 0 0,2-3 0 16,2 1 0-16,4-3 0 0,3 5 0 0,5-1 0 15,-2 3 0-15,2 0 0 0,-1 3 0 0,1-1 128 16,-2 0-128-16,-2-1 160 0,5 3-160 0,-5 2 0 15,-1-1 0-15,-4 0-176 0,-2 0 176 0,-1 1 0 16,-6 0 0-16,-1 0 0 0,-3 1 224 0,-4-1-32 0,-7-1 0 16,2-2 0-16,-3 0 192 0,-2-1 16 0,-3 1 16 15,0-2 0-15,1 0-144 0,3-2-16 0,0-3-16 16,1 2 0-16,2-3-240 0,2 0 144 0,0-4-144 0,2-3 128 16,2-3-272-16,10 1-64 0,-10-5-16 0,5-4 0 31,4-1-2048-31,5-4-416 0,1-1-64 0</inkml:trace>
  <inkml:trace contextRef="#ctx0" brushRef="#br1" timeOffset="-68091.35">11366 16317 14735 0,'0'0'1312'0,"3"-6"-1056"0,-1-3-256 0,-2 9 0 0,0 0 1696 0,0 0 288 15,0 0 48-15,0 0 16 0,0 0-560 0,-8 4-96 16,-1 0-32-16,0 3 0 0,-1 6-336 0,-2 5-80 16,1 3-16-16,-1 6 0 0,0-3-176 0,0 6-48 15,1 0 0-15,-1 6 0 0,2 1-96 0,0 3-32 16,1 0 0-16,0 0 0 0,2 5-240 0,1-2-48 15,5 3-16-15,-1-6 0 0,4-4-272 0,1 0 0 16,3-5 128-16,0-3-128 0,2 0 0 0,2-4 128 0,2 2-128 16,-1-3 0-16,1-3 144 0,0-1-144 15,2-2 0-15,0-1 144 0,0-2-144 0,0-2 0 0,-1-3-192 0,0-4 192 32,-2-2-1664-32,-1-1-224 0,-10-2-32 0</inkml:trace>
  <inkml:trace contextRef="#ctx0" brushRef="#br1" timeOffset="-67886.4">10965 16652 28911 0,'12'-5'1280'0,"4"-2"256"0,7 0-1216 0,3 3-320 0,2 0 0 0,4 1 0 15,2 0 976-15,3-1 144 0,0 0 32 0,2-1 0 0,1 2-480 16,4 3-96-16,3 0 0 0,2 0-16 15,-2-1-336-15,-3 1-64 0,-2 1-16 0,-4 2 0 16,-6 1-784-16,-3 0-144 0,-2-1-48 0,-5 4 0 16</inkml:trace>
  <inkml:trace contextRef="#ctx0" brushRef="#br1" timeOffset="-63908.95">17442 16954 15663 0,'0'0'1392'0,"-5"-5"-1120"0,1-1-272 0,4 6 0 16,-5-5 896-16,5 5 112 0,0 0 16 0,0 0 16 16,-7-4-128-16,7 4-16 0,-8 0-16 0,8 0 0 15,-10 5-336-15,5 6-64 0,-1 0-16 0,-1 3 0 16,0 2-160-16,-4 3-48 0,4 1 0 0,-3 7 0 0,1 0 160 0,-1 5 32 16,-2 3 0-16,2 2 0 0,0 4-64 0,-2 3-16 15,-3-1 0-15,1 7 0 0,0 3-144 0,0 2-32 16,0 4 0-16,0 0 0 0,0 1-64 0,4-4-128 15,0-1 176-15,1-3-176 0,0-3 176 0,1-3-176 16,3 0 160-16,1-4-160 0,2-4 304 0,2-3-48 16,2-1 0-16,0-4 0 0,3-3-64 0,1-1-32 15,3 0 0-15,0-3 0 0,0-4-32 0,2-3-128 16,3 0 192-16,4-2-64 0,2-4-128 0,3-5 0 16,0 0 0-16,3-1 0 15,0-4-464-15,1-4-128 0,-3 0-32 0,2-2-8272 16,-2-6-1664-16</inkml:trace>
  <inkml:trace contextRef="#ctx0" brushRef="#br1" timeOffset="-63707.33">16864 17813 14735 0,'0'0'1312'0,"0"0"-1056"0,0 0-256 0,0 0 0 16,0 0 2576-16,0 0 464 0,0 0 96 0,13 0 0 16,-1 0-2048-16,5 0-432 0,3-3-80 0,6-4 0 15,0 1 32-15,7 0 16 0,1-5 0 0,2 4 0 16,5-2-368-16,2 3-80 0,4-2-16 0,-1 2 0 0,-4 2-160 0,-3-4-224 16,-3 0 48-16,-3 5-13408 15</inkml:trace>
  <inkml:trace contextRef="#ctx0" brushRef="#br1" timeOffset="-63162.01">17903 17873 23151 0,'0'0'1024'0,"0"0"208"0,-8 0-976 0,8 0-256 0,0 0 0 0,0 0 0 15,0 0 288-15,0 0 16 0,14 7 0 0,1-5 0 16,3-1 160-16,2-1 48 0,2-1 0 0,5 0 0 16,2-2-160-16,3-2-32 0,1 1 0 0,1 1 0 15,-4-3-64-15,4 0-32 0,-3 1 0 0,1-1 0 16,-3-2-96-16,1 2 0 0,-6-6-128 0,-3 3 192 16,-2 0-192-16,-6 3 128 0,-4-4-128 0,-4 2 0 0,-2-1 160 15,-3 9-160-15,-11-7 160 0,-5-1-160 16,-6 3 176-16,-4 3-176 0,-5-1 192 0,-1 3-192 0,-1 0 256 15,0 5-64-15,-1 4-16 0,1 1 0 0,0 4 16 0,0 3 0 16,0 2 0-16,0 2 0 0,2 5 192 0,-1-3 32 16,3 6 16-16,2 0 0 0,3 2 48 0,5-3 16 15,5 0 0-15,5 1 0 0,7-4-96 0,4 2-16 16,5-3 0-16,4-1 0 0,6 2-96 0,4-4-32 16,3-5 0-16,3-1 0 0,4-2-128 0,3-1-128 15,4 0 192-15,3-5-192 0,1-2 128 0,3-1-128 16,5-1 0-16,0-3 0 15,-1-3-1120-15,-2-3-336 0,-2 0-64 0</inkml:trace>
  <inkml:trace contextRef="#ctx0" brushRef="#br1" timeOffset="-62778.79">18589 17235 1839 0,'0'0'160'0,"0"0"-160"0,11-2 0 0,1 2 0 0,-2 0 4448 0,1 2 864 0,1-1 160 0,-1 2 32 0,1-2-3328 0,0 0-656 16,1-1-144-16,0-1-32 0,2-1-448 0,3-3-112 15,2 2-16-15,1 0 0 0,1 0-384 0,1 0-64 16,0-3-32-16,1 2 0 0,-1 0-288 0,-1 2 0 15,-3-3 0-15,-1-2 0 16,-3 5-1616-16,-1-1-384 0,0-2-80 0</inkml:trace>
  <inkml:trace contextRef="#ctx0" brushRef="#br1" timeOffset="-62257.28">18978 16652 15663 0,'0'0'688'0,"0"0"144"0,0 0-656 0,0 0-176 0,0 0 0 0,0 0 0 0,0 0 1056 0,5-9 176 16,-5 9 48-16,13-7 0 0,-2 4-432 0,4-2-80 15,3-3 0-15,4 5-16 0,2 2-64 0,1 2-16 16,1 2 0-16,0 2 0 0,4 3-272 0,-5-2-48 16,1 4-16-16,-2-2 0 0,-3 3-336 0,0-2 144 15,-4 1-144-15,-4 3 0 0,-4-2 128 0,-4 3-128 16,-2 2 0-16,-5-2 0 0,-1-3 144 0,-2 2-144 15,-3-1 0-15,-2 0 144 0,-3-1-144 0,4 2 160 16,0-4-160-16,3 2 160 0,1-2-160 0,4 4 0 16,1 1 0-16,3 3 0 0,2-3 0 0,3-1 0 15,3 4 0-15,3 0 0 0,2 3 0 0,-1-1 0 0,-1 1 0 0,0-1 0 16,0 4 256-16,-1 1-16 0,-3 3-16 0,-3-4 0 16,-2 0 160-16,-2 1 48 0,-4-2 0 0,-4-3 0 15,-2-2 256-15,-4 3 48 16,-2-3 16-16,-2 0 0 0,-3-2-176 0,-1-3-48 0,-1-2 0 0,1 1 0 15,1-5-320-15,3 0-64 0,2-1-16 0,0-4 0 16,3-2-304-16,2-4-64 0,8 5-16 0,-5-9-9920 16,3-4-1984-16</inkml:trace>
  <inkml:trace contextRef="#ctx0" brushRef="#br1" timeOffset="-61826.7">19770 16462 13823 0,'-1'-6'1216'0,"1"0"-960"16,0-2-256-16,0 8 0 0,0 0 1472 0,0 0 240 15,1-5 48-15,-1 5 16 0,1-9-400 0,-1 9-80 0,0 0-16 0,0 0 0 16,0 0-224-16,0 0-48 0,0 0-16 0,0 0 0 16,0 0-288-16,-2 14-48 0,-2 4-16 0,-3 2 0 15,2 4-32-15,0 0-16 0,0 6 0 0,0 0 0 16,0 3-80-16,1 4 0 0,-1 4-16 0,1-4 0 15,2-6-48-15,2 4 0 0,1-1 0 0,3-2 0 16,0-2-128-16,2-3-48 0,0 2 0 0,3-3 0 16,0-2-96-16,1-3-32 0,0-2 0 0,1-1 0 15,1 0-144-15,-3-3 160 0,1-1-160 0,1-1 160 16,-1 1-160-16,-1-1 0 0,-3-6 0 0,0 1 0 31,-6-8-1152-31,0 0-272 0,0 0-48 0,0 0-8896 0,0 0-1792 0</inkml:trace>
  <inkml:trace contextRef="#ctx0" brushRef="#br1" timeOffset="-61625.03">19566 16799 17503 0,'0'0'1552'0,"13"-4"-1232"0,6 3-320 0,3-3 0 0,6 2 2336 0,1-2 416 16,5 5 64-16,2 3 32 0,1-2-1360 0,2 0-272 15,2-1-48-15,1-1-16 0,0 0-400 0,1 1-96 16,-1-1-16-16,-4 3 0 0,0-1-512 0,-3 3-128 15,-5 2 0-15</inkml:trace>
  <inkml:trace contextRef="#ctx0" brushRef="#br1" timeOffset="-58773.53">24275 17020 14735 0,'0'0'640'0,"0"0"160"0,2-9-640 0,-2 9-160 15,4-12 0-15,0 4 0 0,-4 8 1248 0,5-9 224 16,-5 9 32-16,0 0 16 0,0 0-640 0,0 0-128 16,0 0-32-16,0 0 0 0,0 0-48 0,0 0-16 15,0 0 0-15,0 0 0 0,0 12 64 0,-4 2 16 0,0 1 0 0,-1 1 0 16,-2 5-144-16,-1 3-16 0,-1 8-16 0,-2 2 0 15,-3 3-128-15,-2 3-32 0,-1 6 0 0,-2 1 0 16,-1 4-192-16,1 2-32 0,-1 3-16 0,1 3 0 16,1-4 0-16,3-1 0 0,0-2 0 0,5-3 0 15,3-2 48-15,5-3 16 0,0-1 0 0,6-5 0 16,3-1-32-16,3-4-16 0,1-6 0 0,3 0 0 16,0-6 48-16,4 0 16 0,0-2 0 0,2 0 0 15,-2-4-240-15,1-2 0 0,0-7 128 0,0 2-128 16,1-2 0-16,-1-3 0 0,-1-5 0 0,0-1-160 31,0-4-1216-31,0-4-240 0,-1-2-48 0,-3-2-12048 0</inkml:trace>
  <inkml:trace contextRef="#ctx0" brushRef="#br1" timeOffset="-58577.39">23832 17738 22111 0,'0'0'1968'0,"2"-7"-1584"16,-2 7-384-16,8-5 0 0,3 1 1920 0,3 0 320 16,2-2 48-16,4 2 16 0,5 1-1616 0,3 0-320 15,0-6-64-15,6 0-16 0,4-1-32 0,0 1-16 16,-1-4 0-16,-1 3 0 0,-5 1-240 0,-3-2 0 16,-1 0 128-16,-2 0-128 15,1 1-1856-15,-4 0-400 0,-5-2-96 0</inkml:trace>
  <inkml:trace contextRef="#ctx0" brushRef="#br1" timeOffset="-58048.84">24459 16663 15663 0,'0'0'1392'0,"0"0"-1120"0,0 0-272 0,4-10 0 0,0 4 960 0,-4 6 128 16,5-11 16-16,1 4 16 0,2-3-352 0,2 1-80 15,3 2-16-15,2 1 0 0,3-4-96 0,2 2-32 16,0-2 0-16,3 2 0 0,3 2-48 16,-1 0-16-16,2 1 0 0,-3 2 0 0,-4 1-32 0,-1 0-16 15,0 2 0-15,-3 0 0 0,-2 2-304 0,-3 0-128 16,-2 2 0-16,0 1 128 0,-9-5-128 0,5 11 0 16,-4-2 0-16,-2 4 0 0,-3 2 128 0,-2 2-128 15,-6-3 0-15,-2 0 128 0,-2 4-128 0,-3-3 0 16,-3-1 144-16,0 0-144 0,2-1 208 0,0-3-16 15,1 1-16-15,2-5 0 0,4 2 176 0,5-2 32 16,8-6 16-16,0 0 0 0,0 0 48 0,1 13 0 0,-1-13 0 16,10 8 0-16,3 1 112 0,3-4 16 0,3-1 16 15,2-1 0-15,-1 2-272 0,0-1-64 0,-1 0-16 16,0 0 0-16,1 0-240 0,-4 1 128 0,-1-1-128 0,-1-3 0 16,0 3 0-16,-1 0 128 0,-2 1-128 0,-11-5 0 15,11 3 0-15,-11-3 0 0,0 0 0 0,0 0-160 31,0 0-2528-31,0 0-496 0</inkml:trace>
  <inkml:trace contextRef="#ctx0" brushRef="#br1" timeOffset="-57281.12">24806 17582 13823 0,'0'0'1216'0,"0"0"-960"0,0 0-256 0,0 0 0 16,0 0 1472-16,0 0 256 0,0 0 64 0,10 4 0 0,-10-4-704 0,15 1-144 15,3-1-32-15,3-1 0 0,0 0-80 0,5-2-32 16,0 2 0-16,4-2 0 0,0 1-224 0,3-3-64 16,1 1 0-16,-1 0 0 0,-1-1-112 0,-3-1-16 15,-3 1-16-15,-2 1 0 0,-5-3-240 0,1 2-128 16,-6 1 128-16,-2-1-128 0,-2-2 128 0,-10 7-128 16,4-9 160-16,-2 0-160 0,-2 9 160 0,-3-9-160 15,-4-1 160-15,-3 4-160 0,-4-2 160 0,-4 3-160 16,-3 2 160-16,-3 2-160 0,-2 1 0 0,-3 4 0 15,-3 1 0-15,0 4 0 0,1-2 192 0,0 5-64 16,2 1-128-16,1 1 192 0,0 3-32 0,2 1-16 16,2 4 0-16,5-2 0 0,3 0 128 0,3 1 32 0,4 0 0 15,5-2 0-15,4-2-112 0,4 1-32 0,4 1 0 16,3-3 0-16,3-2-32 0,8 0-128 0,2-4 192 16,4 1-64-16,4-2-128 0,4 1 0 0,6-4 0 0,2-1 128 31,0-2-1296-31,1-2-272 0,-5-2-48 0,-2-2-12032 0</inkml:trace>
  <inkml:trace contextRef="#ctx0" brushRef="#br1" timeOffset="-56907.62">25403 16903 12895 0,'0'0'1152'0,"0"0"-928"16,0 0-224-16,-8 2 0 0,8-2 1360 0,0 0 240 16,0 0 32-16,0 0 16 0,0 0-368 0,0 0-64 0,0 0 0 0,0 0-16 15,10 5 80-15,1 0 0 0,1-3 16 0,2 0 0 16,3-2-464-16,2 0-112 0,3 0-16 0,1 0 0 16,1 0-160-16,1 0-32 0,1 1-16 0,1-2 0 15,-1-1-336-15,-2 1-160 0,-3 0 160 0,-2 0-160 16,-3-2 0-16,0 3-208 0,-2 0 16 0,-3-1 0 31,-11 1-2416-31,9-4-464 0</inkml:trace>
  <inkml:trace contextRef="#ctx0" brushRef="#br1" timeOffset="-56416.25">25775 16406 17503 0,'0'0'768'0,"0"0"176"0,0 0-752 15,0 0-192-15,7-5 0 0,2 1 0 0,0-3 768 0,1 3 128 16,2 1 32-16,2 2 0 0,1-1 0 0,3 2 0 15,1 1 0-15,1-1 0 0,4 0-224 0,-2 2-32 16,-2 1-16-16,0 2 0 0,1 1-304 0,-2-2-64 16,-1-1-16-16,-4 6 0 0,-3-3-272 0,-2 2 128 15,-1 1-128-15,-8-9 0 0,2 12 160 0,1-2-160 0,-5 2 128 0,0-3-128 16,-2 2 192-16,-1 1-64 0,-1-5 0 0,-1 3 0 16,1-3-128-16,0 2 128 0,-1 0-128 0,2-2 128 15,5-7-128-15,-5 10 192 0,-1-1-192 0,4 1 192 16,1 2-192-16,2-3 128 0,1 1-128 0,0 0 128 15,3 3-128-15,0 1 0 0,1-4 0 0,-1 4 0 16,0 1 0-16,0 1 0 0,-3 1 0 0,2 0 0 16,-1 1 0-16,-2-2 0 0,-1-2 0 0,-1 1 0 15,-3 1 0-15,-3-1 0 0,-1 1 0 0,-1-2 0 16,-1-2 256-16,-1-1-48 0,0 1 0 0,-1-5 0 16,0 1-32-16,-1 0-16 0,-1-6 0 0,0 1 0 15,0-1-448-15,5-1-96 0,-1-1 0 0,10 0-12816 16</inkml:trace>
  <inkml:trace contextRef="#ctx0" brushRef="#br1" timeOffset="-56084.83">26531 16153 21359 0,'0'0'944'0,"0"0"208"0,0 0-928 0,0 0-224 0,0 0 0 0,0 0 0 16,0 0 1088-16,-6 11 192 0,-3-3 16 0,-2 6 16 15,0-1-176-15,0 4-48 0,-3 3 0 0,1 2 0 16,0 1-400-16,0 6-96 0,0-1-16 0,-1 2 0 15,1 1 0-15,3 1-16 0,2-1 0 0,4 2 0 16,2 2-192-16,2-2-48 0,0 1 0 0,3-3 0 16,4-6-176-16,3 0-144 0,1 0 192 0,3-5-192 15,4 4 144-15,0-1-144 0,4-5 0 0,-2-1 144 16,2-3-144-16,0 0 0 0,1-1 0 0,-2-3 0 16,-4-3-1648-1,-1-5-208-15,-2 1-32 0</inkml:trace>
  <inkml:trace contextRef="#ctx0" brushRef="#br1" timeOffset="-55867.98">26058 16499 9215 0,'0'0'400'0,"11"-1"96"0,6-3-496 0,8 3 0 0,5 0 0 0,5 2 0 0,7 3 4672 0,0 1 848 15,3-3 176-15,2 2 16 0,-2-1-4416 0,4 0-880 16,0 4-176-16,5-2-48 0,0 2-192 0,1 4 0 15,1 1 0-15</inkml:trace>
  <inkml:trace contextRef="#ctx0" brushRef="#br1" timeOffset="-54036.52">30516 17051 13823 0,'0'0'608'0,"-1"-9"128"0,-1-4-592 0,2 6-144 0,0-4 0 0,0 11 0 15,0-7 1360-15,0 7 240 0,0 0 64 0,-1-9 0 16,1 9-704-16,0 0-128 0,-2-6-16 0,2 6-16 16,0 0 48-16,0 0 16 0,0 0 0 0,0 0 0 15,-9 2-224-15,1 3-64 0,2 4 0 0,-2 2 0 16,-1 6-192-16,0 3-32 0,0 4-16 0,-1 2 0 16,0 4-32-16,-4 5-16 0,0 0 0 0,-2 3 0 15,-5 2-128-15,2 4-32 0,-3 2 0 0,1 4 0 16,-1 3-128-16,-1 0 160 0,1 1-160 0,0-1 160 15,2 1-160-15,0-5 160 0,3-4-160 0,1 0 160 16,4-3 80-16,4-1 16 0,3 0 0 0,4-8 0 16,2-1-80-16,4-2-16 0,4-1 0 0,2-3 0 15,3-1 0-15,2-2 0 0,0-5 0 0,3-2 0 0,2 2-160 16,0-5 0-16,2-2 0 0,3 1 128 16,0-3-128-16,1 1 0 0,-2-5 0 0,2 1 0 0,-2-3-256 0,-2-1-16 15,-4-2-16-15,-1-2 0 16,-4-2-1760-16,-2 0-368 0,-12 4-64 0</inkml:trace>
  <inkml:trace contextRef="#ctx0" brushRef="#br1" timeOffset="-53843.78">30057 17857 25791 0,'0'0'1152'0,"0"0"224"0,0 0-1104 0,9-8-272 0,2 2 0 0,2 1 0 15,2 2 784-15,4 2 112 0,3-1 0 16,3 1 16-16,2 0-400 0,4 0-64 0,2-1-32 0,2 4 0 16,2-4-144-16,1 2-16 0,0 0-16 0,-1 0 0 15,-4-1-240-15,-3 1 0 0,-5-1 0 0,-3 1 0 32,-5 2-1264-32,-1 0-336 0,-4-2-80 0</inkml:trace>
  <inkml:trace contextRef="#ctx0" brushRef="#br1" timeOffset="-52833.47">30863 16606 911 0,'0'0'0'0,"-9"-4"0"0,0-1 0 0,1 1 0 15,2-1 0-15,6 5 0 0,0 0 3648 0,-10-4 656 16,2-1 128-16,2 1 32 0,6 4-2688 0,0 0-544 15,-6-7-96-15,2 0-32 0,4 7-128 0,0-8-16 16,0 8-16-16,5-9 0 0,0 0-48 0,4 2-16 0,2 4 0 16,5-1 0-16,0-1-512 0,4 2-112 0,5-1 0 0,0 3-16 15,0-1 16-15,2 0 0 0,0 1 0 0,0 1 0 16,-3 1-64-16,-4 1 0 0,0 0 0 0,-4 2 0 16,-4-2-192-16,0 5 0 0,-12-7 0 0,6 7 0 15,-6-7 0-15,0 13 0 0,0-13 0 0,-10 10 0 16,-3 3 0-16,-2 1 0 0,-3-6 0 0,-3 3 0 15,-6-2 0-15,1 0 128 0,1 0-128 0,3-2 0 16,1-2 0-16,4 2 0 0,7 2 0 0,1-4 0 16,9-5 128-16,0 0-128 0,0 0 0 0,4 12 144 15,2 1-144-15,5-4 128 0,0 3-128 0,4-4 128 16,3 4 192-16,2-1 16 0,2 1 16 0,0 0 0 0,-1 2-176 16,0-1-48-16,-4 1 0 0,-3 0 0 0,-4 1-128 15,-2 1 0-15,-2-1 144 0,-4-2-144 0,-6-1 144 16,-4 1-144-16,-2-3 192 0,-8 2-192 0,-2-5 464 0,-3 2-16 15,-2-4 0-15,-5 2 0 0,0 0-96 0,-1-3-32 16,1-1 0-16,2-1 0 0,3-1-128 0,4-1-16 16,5-2-16-16,3 1 0 0,4-2-160 0,9 3 0 15,0 0 0-15,-1-8 128 16,5-2-1344-16,5 4-256 0,5-2-64 0,7 2-8288 16,7-4-1648-16</inkml:trace>
  <inkml:trace contextRef="#ctx0" brushRef="#br1" timeOffset="-51928.68">31110 17832 17103 0,'0'0'752'0,"0"0"160"0,0 0-720 0,-7 6-192 0,7-6 0 0,0 0 0 16,-4 10 912-16,4-10 160 0,0 0 16 0,4 10 16 15,3 0-176-15,1-2-32 0,4-2-16 0,1-3 0 16,1-1-192-16,3 2-48 0,4 1 0 0,0-2 0 16,2-5-160-16,1 1-32 0,0-1-16 0,1 0 0 0,3 0 0 0,0-1 0 15,-3 1 0-15,0-3 0 0,-2-2-144 0,-1 2-32 16,-3 1 0-16,-3-2 0 0,-2-2-128 0,-1 1-128 15,-3-4 144-15,-2 4-144 0,-3-5 240 16,-2 0-48-16,-3 0-16 0,-4 0 0 0,-3-4 0 0,-1 2 0 16,-3-1 0-16,-1 2 0 0,-4-1 176 0,-1 2 32 15,-2 3 16-15,-4 0 0 0,0 4-256 0,0 4-144 16,0 2 160-16,0 1-160 0,0 3 224 0,0 6-48 16,0-1-16-16,-1 4 0 0,-2 2-160 0,4 3 192 15,3 3-192-15,1 2 192 0,0-1-16 0,3 1 0 16,2 0 0-16,3-1 0 0,3 4 112 0,3-3 32 15,4-1 0-15,4 0 0 0,2 0 0 0,4-2 0 16,0 0 0-16,3-1 0 0,1-1-128 0,3-1 0 0,0 0-16 16,1-3 0-16,-1-1-176 0,4 0 160 15,0-4-160-15,0 1 160 0,2-4-160 0,1 0 0 0,-1 0 0 16,1-2 0 0,2-1-1072-16,-2-4-144 0,-4-3-16 0,-1 1-9440 0,-1-2-1872 0</inkml:trace>
  <inkml:trace contextRef="#ctx0" brushRef="#br1" timeOffset="-51528.92">31650 17229 12895 0,'0'0'576'0,"0"0"112"0,0 0-560 0,0 0-128 15,0 0 0-15,0 0 0 0,6-5 2208 0,-6 5 416 0,10-4 64 0,0-1 32 16,1 0-1504-16,0 1-288 0,2 1-64 0,1 1-16 16,0-3-320-16,1 2-64 0,-1 1-16 0,1 0 0 15,0 1-192-15,-1 0-64 0,0 1 0 0,-1 0 0 16,-4 0-192-16,2 0 0 0,-11 0 0 0,0 0 0 31,0 0-1152-31,11-1-320 0,-5-7-64 0,-6 8 0 0</inkml:trace>
  <inkml:trace contextRef="#ctx0" brushRef="#br1" timeOffset="-50997.11">31856 16821 12895 0,'0'0'1152'0,"0"0"-928"16,0 0-224-16,0 0 0 0,0 0 960 0,1-9 128 15,1-1 48-15,-2 10 0 0,7-8-176 0,0 2-48 16,2-2 0-16,3 4 0 0,0 2-128 0,5 0-16 16,3 1-16-16,1 0 0 0,-1 1-64 0,0 0-16 0,1 1 0 15,0 0 0-15,2 1-64 0,-1 0-16 0,-2 0 0 0,-1 0 0 16,-4 2-208-16,1 1-32 0,-2-1-16 0,-4 1 0 16,-10-5-336-16,8 10 144 0,-3-4-144 0,-5-6 0 15,1 13 176-15,-1-13-176 0,-4 10 160 0,0 2-160 16,-1-2 0-16,0-4 0 0,-1 1 0 0,6-7 0 15,-7 11 0-15,1-2 0 0,1 0 128 0,5-9-128 16,-5 10 0-16,4 0 0 0,1 0 0 0,1-1 0 16,-1-9 0-16,6 14 0 0,-1-4 0 0,2 2 0 15,-1-1 0-15,2-2 0 0,-1 3 0 0,0-4 0 16,-2 3 176-16,0 0-176 0,-5-11 192 0,4 13-192 16,-4 1 336-16,-2 0-32 0,0-4-16 0,-3 0 0 15,-4-2 80-15,-1 1 16 0,-2 2 0 0,-1-5 0 16,1 1 96-16,-4-1 32 0,0-1 0 0,-1-2 0 15,0 1-272-15,4-2-48 0,0-2-16 0,4 0 0 0,-2 1-176 16,11-1 0-16,-9 3 144 0,9-3-144 16,0 0-320-16,0 0-144 0,0 0-32 0,0 0 0 15,0 0-2736-15,3-10-544 0</inkml:trace>
  <inkml:trace contextRef="#ctx0" brushRef="#br1" timeOffset="-50530.1">32601 16703 17503 0,'0'0'768'0,"0"0"176"0,0 0-752 0,0 0-192 0,0 0 0 0,0 0 0 15,0 0 1216-15,0 0 192 0,0 0 64 0,0 0 0 16,0 0-496-16,0 0-80 0,0 0-32 0,0 0 0 16,0 0-64-16,-6 11-16 0,1 2 0 0,0 1 0 15,0 1-320-15,-1-1-64 0,-1-1-16 0,1 2 0 16,1 0-128-16,0 2-16 0,-1 0-16 0,-1 1 0 0,2 3 112 0,1 0 32 15,-1 5 0-15,1-1 0 0,1 6 16 16,-2-2 16-16,-1 3 0 0,1-1 0 0,2 0-176 0,-1-3-32 16,0 2-16-16,0 0 0 0,2-6-48 0,-1-4-128 15,2-1 192-15,0-1-64 0,1-3-128 0,1 0 160 16,0-2-160-16,2-3 160 0,0 2-32 0,4-3-128 16,-3 1 192-16,2-4-64 0,-6-6-128 0,10 10 0 15,0-5 0-15,0 2 128 0,3-2-128 0,-4-3 0 16,-9-2 0-16,13 2 0 15,-3-2-576-15,0-2-80 0,-10 2-32 0</inkml:trace>
  <inkml:trace contextRef="#ctx0" brushRef="#br1" timeOffset="-50242.27">32330 16980 21183 0,'0'0'1888'0,"0"0"-1504"0,0 0-384 0,0 0 0 0,0 0 320 0,0 0-16 0,0 0 0 0,0 0 0 16,0 0 400-16,11-3 96 15,1 2 16-15,0 0 0 0,2-1 16 0,2 2 0 0,0-1 0 0,2 1 0 16,1 0-48-16,1 0 0 0,1 1 0 15,2-1 0-15,2 2-336 0,-1 0-80 0,-2-1-16 0,1 2 0 16,1 1-224-16,-1-2-128 0,2 2 160 0,0-1-160 16,1 0-1200-16,-11 0-336 0,0 2-64 0,13-1 0 15</inkml:trace>
  <inkml:trace contextRef="#ctx0" brushRef="#br1" timeOffset="-45927.82">1116 2064 21359 0,'3'5'1904'0,"5"15"-1520"0,-8-21-384 0,2 1 0 0,-2-2 0 0,0 2 128 0,0 0-128 0,0 0 0 16,0 0 0-16,0 0 0 0,0 0-160 0,0 0 160 15,0 0 0-15,18 12 0 0,-2-7 0 0,3 0 0 0,1 0 0 0,3-1 0 16,3-3 0-16,0 1 0 0,5 0 0 0,2-1 0 15,5 1 0-15,0 1 0 0,-1-3 0 0,3 0 0 16,2-3 0-16,-1 1 0 0,-1 0 0 0,-1-2 0 16,1 0 0-16,0-2 0 0,4 3 384 0,-2 1 64 15,1-2 32-15,1-4 0 0,3 2-160 0,-1 1-16 16,0-4-16-16,-7 3 0 0,-2-5-48 0,-4 4-16 16,-4 0 0-16,-2 0 0 0,-2 2-80 0,-3 0-16 15,-2-3 0-15,-6 3 0 0,-2 0 0 0,-12 5 0 16,0 0 0-16,0 0 0 0,0 0 96 0,0 0 16 15,-10-5 0-15,-9 4 0 0,-8 2-64 0,-7 4-16 16,-6 1 0-16,-8 2 0 0,-11 2-160 0,-5-2 0 0,-5 2 0 0,-2-3 0 16,-3 4 0-16,-4 0 0 0,-3-2 0 0,-1 1 0 15,-1-5 160-15,3 2-160 0,2 1 192 0,6-1-192 16,2 2 128-16,1-4-128 0,2-1 0 0,2 3 0 16,3 0 256-16,6-2-48 0,5-2-16 0,27 1 0 15,-3 0-32-15,2 0-16 0,1 1 0 0,5 1 0 16,1-2-144-16,5-1 0 0,4-1-160 0,9-2 160 15,0 0 0-15,15 0 0 0,7-4-128 0,8 1 128 16,12-4 0-16,9 1 0 0,9-4-160 0,7 1 160 16,6-1 0-16,73-8 0 0,-14 6 0 0,-7-2 0 15,-6-1 0-15,-4 3 0 0,-6 0 0 0,-1-1 0 16,1 1 0-16,-3 0 0 0,-6-3 0 0,-1 0 0 16,-1-1 0-16,-5 4 128 0,-4-1-128 0,-6 0 192 15,-8 2-16-15,-7 2 0 0,-5-1 0 0,-10 2 0 0,-3 3-48 0,-8-1-128 16,-8 1 192-16,-7 3-64 0,-7 0 0 0,-7 1 0 15,-13 1 0-15,0 0 0 0,0 0 32 0,-13 5 0 16,-11 0 0-16,-12 6 0 0,-8 2 64 0,-11 2 16 16,-9 8 0-16,-8-3 0 0,-12-1-240 0,-6 0 176 15,-7-1-176-15,3-1 160 0,3-1-32 0,2-2 0 16,0-2 0-16,6 0 0 0,8 4 256 0,6-2 32 16,6-2 16-16,7 4 0 0,8 1-432 0,7-1 0 15,7-2 0-15,6-3 0 0,2 1-208 0,10 0 16 16,7-2 16-16,6 1-9744 15,3-11-1968-15</inkml:trace>
  <inkml:trace contextRef="#ctx0" brushRef="#br1" timeOffset="-44023.76">28444 2498 15663 0,'-19'-4'688'0,"6"3"144"0,-3 1-656 0,-1 0-176 0,2 0 0 0,-2 0 0 15,2 0 496-15,1 0 64 0,0 0 16 0,-1 0 0 16,2 0 64-16,0-1 0 0,2 0 16 0,1-1 0 15,0 0 80-15,2-2 16 0,2 2 0 0,6 2 0 16,0 0-288-16,0 0-48 0,0 0-16 0,0 0 0 0,0 0-112 0,0 0-32 16,0 0 0-16,15-6 0 0,5 0 64 0,3-4 16 15,6-2 0-15,4 0 0 0,6-6 160 0,3-6 16 16,5-2 16-16,6-5 0 0,7-2-208 0,6-2-32 16,6 1-16-16,2 1 0 0,1-7-80 0,1 2-32 15,2-1 0-15,3 1 0 0,4-3-16 0,0 2 0 16,-2 2 0-16,-4 1 0 0,-4 1-144 0,-1 3 0 15,2 1 144-15,-1 5-144 0,0 0 0 0,-5 2 0 16,-5-4 0-16,-6 7 128 0,-4-2-128 0,-4 1 0 16,-4 4 0-16,-4 3 128 0,-3 0-128 0,-6 1 0 15,-6 1 0-15,-3 5 0 0,-4-2 0 0,-6 5 0 16,-6 4 0-16,-9 1 0 0,0 0 0 0,0 0 0 16,0 0 0-16,0 0 0 0,-12 8 0 0,-4 3 0 0,-5-2 0 0,-3 2-128 15,-2 3 128-15,-6 2 0 0,-5-2 160 0,-2 7-160 16,-6 1 0-16,-3 2 0 0,-6 4 0 0,-7 0 0 15,-9 1 0-15,-2 4 0 0,0 0 144 16,-2 3-144-16,1 1 128 0,-3 1-128 0,-5 0 128 0,1 0-128 16,2-2 208-16,7-1-32 0,5 1-16 0,6-1 0 15,5 0 32-15,3-1 0 0,1 2 0 0,3-5 0 16,2-3-192-16,6 0 128 0,3-4-128 0,4 1 128 16,4-5-128-16,6 2 160 0,0-2-160 0,6-2 160 15,5-3-160-15,1-6 0 0,5 0 144 0,6-9-144 16,0 0 0-16,0 0 0 0,0 0 0 0,11-5 0 15,5-7 0-15,3-2 0 0,4-2 0 0,6-2 0 16,6-1 0-16,5-3 0 0,7 1 0 0,1-7 0 0,3-4 0 16,2 0 0-16,3-2 0 0,7-1 0 0,5 1 0 15,5 0 0-15,2 2 0 0,-4-1 0 0,-5-1 0 0,0-2 0 16,0-1 0-16,3 3-128 0,2 5 128 0,0-3 0 16,-1 1 0-16,-4 2 0 0,-3-3 0 0,-2 1 0 15,-2 5 0-15,-3 1 0 0,-4 4 0 0,-3 4 0 16,-4 0 0-16,-4 7 0 0,-10-1 0 0,-6 4-208 15,-6 1 80-15,-6 3 128 0,-13 3-192 0,0 0 192 16,0 0-192-16,-12 14 192 0,-5 3-336 0,-11 1 48 16,-12 1 16-16,-4 4 0 0,-12 1 272 0,0 4-160 15,-5 6 160-15,-9 2-128 0,-9-1 128 0,-9 5 0 16,-6 3 0-16,-1-1 0 0,1 1 0 0,-8 3 0 16,-10-3 0-16,3 0 0 0,2-2 0 0,4-1 192 0,3 1-32 0,3-5-16 15,5-6 256-15,8-2 48 0,11 1 16 16,12-3 0-16,9-1-192 0,8-3-32 0,5-8-16 0,11-3 0 15,11-3-96-15,7-3 0 0,10-5-128 0,0 0 192 16,10-14-192-16,7-3 0 0,9-3 0 0,6-5 0 16,7-3 0-16,8-7 0 0,10 0 0 0,11-1 0 15,4 1-208-15,6-3 64 0,0-6 16 0,6 1 0 16,3 1 128-16,8-5 0 0,8-1 0 16,-2 1-128-16,-5-4 128 0,6 5 0 0,5 3 0 0,-1-1-128 15,-5-1 128-15,-3 1 0 0,-4 0 0 0,0 6 0 16,1 0 0-16,-8 1 0 0,-7 3 0 0,-5 2 0 15,-7 4 0-15,-3 5 0 0,-8 4 0 0,-6 5 0 16,-6 5 0-16,-8 0 0 0,-10 6 0 0,-5 0-128 0,-8 2 128 16,-14 1-160-16,0 0 160 0,0 0-160 0,-6 7 0 15,-8 5 0-15,-12 1 0 0,-5 4 0 0,-9 6-48 0,-6 1-16 16,-4 4 0-16,-8-2 0 0,-7 2 16 16,-6-3 0-16,-6 2 0 0,-2-4 0 0,-1 1 0 0,2 1 0 15,2-4 0-15,2 0 0 0,2-4 208 0,6-2 0 16,5-2 0-16,9-3 0 0,7 3-160 0,10-2 16 15,10-5 0-15,9-3-8720 16,7-2-1744-16</inkml:trace>
  <inkml:trace contextRef="#ctx0" brushRef="#br1" timeOffset="-37378.83">8536 16326 7359 0,'0'0'656'0,"0"0"-528"0,0 0-128 0,0 0 0 15,0 0 752-15,0 0 112 0,0 0 32 0,-8 5 0 16,8-5-64-16,-10 7 0 0,1-2 0 0,0-1 0 15,1-1-240-15,8-3-48 0,-10 6-16 0,4 0 0 16,-2-2-208-16,8-4-64 0,-4 3 0 0,1 5 0 16,-2-3-48-16,1-1-16 0,0 1 0 0,-4 3 0 15,1-3 80-15,-2 6 16 0,-8 6 0 0,-1-3 0 16,1 1 96-16,-2 2 0 0,-1-1 16 0,1 2 0 16,-3 1 32-16,-3 1 0 0,1 3 0 0,0 0 0 15,0-1-64-15,0 2-16 0,-2 2 0 0,1 4 0 16,2-1 32-16,0 4 16 0,-1 1 0 0,1 3 0 15,0 1-208-15,0 6-32 0,3-3-16 0,0 8 0 16,2-3-16-16,-1 4 0 0,-1 4 0 0,0 0 0 0,0-3-128 16,2 3 192-16,2 0-192 0,2 2 192 0,1 0-192 15,0 1 160-15,1 2-160 0,2-2 160 0,1 1-160 0,0 1 0 16,-1-2 144-16,2-1-144 0,2 0 0 0,-1-3 144 16,2 1-144-16,1-2 0 0,2-1 352 0,0-2-32 15,1 1-16-15,4-2 0 0,1 2-32 0,-1-3 0 16,2 1 0-16,2 0 0 0,2-3-144 0,1 1-128 15,1-4 192-15,1 0-192 0,3-3 144 0,0-2-144 16,1 0 0-16,-1-4 144 0,1-4-144 0,2 1 0 16,0 1 144-16,0-3-144 0,-2 1 0 0,-2-2 0 15,1 1 0-15,-1-4 128 0,2 1-128 0,-2-6 176 16,-2-2-176-16,0-3 192 0,-1 1-192 0,-1-1 0 16,-2-1 0-16,-2-6 0 0,-6-7 0 0,0 0 0 0,0 0 0 15,0 0 128-15,0 0 16 0,0 0 0 0,0 0 0 0,0 0 0 16,-5-5 112-16,-4-5 0 0,1-2 16 0,-3-5 0 15,0-1 32-15,-1-2 0 0,0-7 0 0,-2 4 0 16,2-6-144-16,0 1-32 0,-2-2 0 0,0-3 0 16,-2 0 0-16,4-4 0 0,0-3 0 0,2 0 0 15,-1-5-128-15,2 3 160 0,4-5-160 0,-2 1 160 16,4-4-160-16,1-3 0 0,2 1 0 0,3-2 0 16,1-5 0-16,5-4 0 0,-2-1 0 0,3-1 0 15,-2 3 0-15,3 1 0 0,3 2 0 0,0-2 0 16,-1 3 0-16,1 1 0 0,0-4 0 0,1 4 0 15,2-1-128-15,3 1 128 0,3-4 0 0,2 1 0 16,0 1 0-16,3-1 0 0,1 3 0 0,0 1 0 16,-1 1 0-16,1-1 0 0,3 3 0 0,0-2 0 15,-2 2-192-15,0 3 192 0,-3 1-192 0,3 4 192 0,-7-1-256 0,-1 6 80 16,-2 2 16-16,-1 3 0 0,-2 4 160 0,0 5-192 16,-2 2 192-16,-1 5-192 0,0 1 192 0,-4 7-160 15,-5-2 160-15,0 7-160 0,-5 6 32 0,0 0 0 16,0 0 0-16,0 0 0 0,0 0 128 0,0 0-208 15,0 0 80-15,-14 8 128 0,-3 6-240 0,-2 4 80 16,-3 1 16-16,-2 9 0 0,-4 4 144 0,-5 9-192 16,-7 3 192-16,0 7-192 0,-5 1 192 0,0 7 0 15,0 8 0-15,1 7 0 0,0 5 0 0,1 4-128 16,-3 4 128-16,1 3 0 0,-1 2 0 0,0 2 0 16,-1 4 0-16,3-6 0 0,0-1 0 0,5-2 0 0,5-4 0 15,3-3 0-15,6 0 0 0,4-3 0 16,6-1 0-16,5-4 0 0,5-2 0 0,5-2 0 15,5-1 0-15,6-8 0 0,6-2 0 0,4-1 0 0,6-3 0 16,6-2 0 0,5-5-1728-16,6-2-272 0,5-5-48 0</inkml:trace>
  <inkml:trace contextRef="#ctx0" brushRef="#br1" timeOffset="-35750.66">11879 16091 13823 0,'-9'-10'1216'16,"2"5"-960"-16,1-4-256 0,0 3 0 15,1 1-320-15,5 5-96 0,-3-11-32 0,3 11 0 0,0 0 1152 0,0 0 240 16,0 0 32-16,0 0 16 0,0-6-384 0,0 6-80 16,0 0-16-16,0 0 0 0,9-4-192 0,0 4-64 15,2 5 0-15,1 0 0 0,0 7 0 0,2-1-16 16,3 3 0-16,-1 4 0 0,1 2 16 0,0 2 16 15,0 0 0-15,1 0 0 0,0 3-48 0,1 3-16 0,-1-3 0 0,-2 4 0 16,1 6-32-16,-2-1-16 0,-1 3 0 0,3 1 0 16,-5 1 0-16,1 7 0 0,-2-1 0 0,2 3 0 15,0-2 64-15,2 3 16 0,-2 3 0 0,-3 0 0 16,-2 2 16-16,1-1 0 0,-2 1 0 0,2-1 0 16,0 5 48-16,-1 3 16 0,-2-2 0 0,-1-1 0 15,-1 3-144-15,-2-2-32 0,0 2 0 0,-4 2 0 16,0 0 96-16,-2 4 16 0,-2 0 0 0,-1 2 0 15,0-3-64-15,-2 1 0 0,0 0 0 0,-1-4 0 16,-2 3 0-16,0 2-16 0,-1-4 0 0,0-1 0 16,0 2-176-16,-1-4 160 0,3 1-160 0,1-2 160 15,0-5-160-15,0 0 0 0,2-3 144 0,-2-2-144 16,-2-6 176-16,0 0-48 0,-1-5 0 0,-1-1 0 0,-1 0 0 16,1-1-128-16,1-4 192 0,-1 1-64 0,-1 1-128 15,-1-3 192-15,2-5-192 0,0 1 192 0,0-6-64 0,2-2 0 16,0-1 0-16,2-3 0 0,0-4-128 0,2-4 160 15,1 0-160-15,7-8 160 0,-7 7-16 0,7-7 0 16,0 0 0-16,0 0 0 0,0 0 16 0,0 0 0 16,0 0 0-16,0 0 0 0,0 0-160 0,0 0 128 15,0 0-128-15,0 0 128 0,12-2-128 0,-1-1 0 16,2-4 0-16,0-1 128 0,2-5-128 0,1-3 0 16,2-5 144-16,0-4-144 0,2-7 128 0,2-3-128 15,2-5 160-15,-2-4-160 0,-1-1 192 0,1-3-64 16,-2 1-128-16,3-3 192 0,-2-2-64 0,0-2 0 15,1-5-128-15,-1 1 192 0,1 0-48 0,-3-1-16 0,-1-4 0 16,1 2 0-16,-1-3-128 0,0 1 0 0,-2-3 0 16,-1 0 0-16,-3-1 0 0,0 2 0 0,0-2 0 0,1 0 0 15,-3 3 0-15,-1-5 0 0,-2 0 0 0,-2 3 128 16,0 1-128-16,-1-1 128 0,0 4-128 0,-1-3 128 16,-3 2-128-16,-2-1 0 0,0-3 0 0,-1 4 0 15,-1 1 0-15,-1 6 0 0,-4 0 0 0,3 3 0 16,-2 0 0-16,1 0 0 0,-1 1 0 0,1 4 0 15,-1 2 0-15,-1-1 0 0,0 3 0 0,0-1 0 16,2 6-240-16,-1-1 80 0,0 4 16 0,1 0 0 16,-1-1-16-16,1 5 0 0,0 1 0 0,-2 1 0 15,2 2-16-15,-1 0 0 0,-1 4 0 0,1 0 0 16,1-1 880-16,2 3 192 0,-3 3 16 0,3 1 16 16,0 3-1600-16,1 1-320 0,2 3-64 0,-1-2-16 15,-1 3 848-15,2 3 224 0,2 7 0 0,0 0 0 0,0 0 0 0,0 0-160 16,0 0 160-16,0 0 0 0,0 0-192 0,0 0 64 15,-2 14 128-15,2 0-208 0,2-1 64 0,-1 5 16 16,0 1 0-16,2 1 0 0,1 6 128 0,2 4 0 16,0-1 0-16,6 4-128 0,-5 0 128 0,4 4 0 15,-1 1-144-15,1 7 144 0,1-4 0 0,0 3 0 16,0 2 0-16,0 5 0 0,4 2 0 0,-2 2 0 16,0 1 0-16,0 1 0 0,0 0 0 0,0 7 0 15,0 2 0-15,0-1 0 0,1 2 0 0,-1 3 0 16,-1 1 0-16,-2-1 128 0,-2 0-128 0,-3 0 128 15,-1-2-128-15,-2 2 128 0,-4 1 0 0,-3-1 0 0,-4-5 0 16,-3-1 0-16,-5-1 128 0,-4 3 32 0,-4-1 0 0,-1 1 0 16,-5 2 32-16,0-3 16 0,-4-1 0 15,-2 4 0-15,-2-1-64 0,-2-1-16 0,0 3 0 0,-4 1 0 16,-3 1 48-16,-1-2 0 0,-1-8 0 0,-2 0 0 16,2-3-48-16,4-2-16 0,3 0 0 0,4-3 0 15,3-3-240-15,6-3 0 0,5-8 128 0,2-6-128 16,3-5-144-16,4-2-80 0,5-10-16 0,3-7-10368 15,7-9-2064-15</inkml:trace>
  <inkml:trace contextRef="#ctx0" brushRef="#br1" timeOffset="-34659.35">9028 16021 15375 0,'0'0'672'0,"0"0"160"0,0 0-672 0,0 0-160 0,0 0 0 0,0 0 0 16,0 0 576-16,0 0 96 0,0 0 16 0,0 0 0 16,-9 8-48-16,-2 5-16 0,0 1 0 0,-2 3 0 15,-2 4-176-15,-3 0-16 0,-5 3-16 0,-1 3 0 0,-1 0 16 0,-3 3 0 16,-5 2 0-16,1 2 0 0,4 7 64 0,-2 2 16 15,-5 3 0-15,5 6 0 0,-3 3-48 0,0 1 0 16,-2 2 0-16,2 5 0 0,0-2-64 0,-1 5-16 16,-2 4 0-16,1 2 0 0,0 0 16 0,2 2 0 15,-2 0 0-15,4 2 0 0,2 3-128 0,2-2-16 16,3 5-16-16,3-3 0 0,0 3-240 0,3 0 0 16,2 1 0-16,2 1 0 0,1-4 128 0,6 3-128 15,1-3 0-15,4 0 0 0,-1-5 128 0,2 0-128 16,1-2 0-16,0-1 144 0,4-1-144 0,2-1 0 15,2 0 0-15,0-3 0 0,2-5 0 0,-1 0 0 16,2-5 0-16,0-2 0 0,2-3 0 0,0-4 0 16,1-6 0-16,-3-3 0 0,1-2 128 0,-1-5-128 0,-1-4 0 15,-2-3 128-15,2-2-128 0,-2-2 192 0,-1-4-192 16,-1-1 192-16,-3-2-192 0,-1 0 192 0,-2-7-192 0,0 3 192 16,0-10-16-16,0 0 0 0,0 0 0 0,0 0 0 15,-4 6 0-15,4-6 0 0,0 0 0 0,-8 1 0 16,-1-2-16-16,2-2 0 0,-1-1 0 0,-1-3 0 15,-2-1 16-15,1-4 0 0,-1 1 0 0,0-3 0 16,-2-2-176-16,0-2 160 0,-1 0-160 0,1-1 160 16,-1-1-160-16,0-5 0 0,1 1 0 0,0-1 0 15,-1-4 0-15,3-6 128 0,-2-2-128 0,4-2 0 16,0-5 0-16,3-4 0 0,1 0 0 0,1-5 0 16,0-4 0-16,2-8 0 0,2-3 0 0,0-3 0 0,2-4 0 15,3-2 0-15,3-7 0 0,2 0 0 16,3 0 0-16,1-1 0 0,1 4 0 0,4-1 0 0,3 0 0 0,2 1 0 15,1 0 0-15,6 4 0 16,-1 3 0-16,8 0-144 0,4 2 144 0,0 1 0 0,-1 1 0 0,-2 1-128 16,-2-1 128-16,0 5 0 0,0 4 0 0,0 1-192 15,0 1 192-15,-3 4-160 0,-1 3-80 0,-1 6-16 16,-3 3 0-16,-1 5 0 0,-1 2 64 0,-3 6 16 16,-3 4 0-16,-4 6 0 0,-6 2 176 0,1 6-160 15,-6 3 160-15,-6 9-160 0,0 0 160 0,0 0-192 16,0 0 192-16,0 0-192 0,-7 9 192 0,-5 8-128 15,-4 10 128-15,-6 2-128 0,-3 6 128 0,-2 9 0 16,-2 4 0-16,-3 12 0 0,-2 5 0 0,-2 10 0 16,-2 5 128-16,-2 9-128 0,0 8 128 0,-3 4-128 15,-5 6 128-15,1 1-128 0,-2 1 192 0,2-3-48 0,4-4 0 16,3-7 0-16,3-5 80 0,6-3 16 0,3-4 0 16,6-4 0-16,2-5-80 0,3-2-16 0,4-3 0 0,6-2 0 15,6 0-352-15,3-6-80 0,3-3-16 0,5-5-9536 16,2-6-1904-1</inkml:trace>
  <inkml:trace contextRef="#ctx0" brushRef="#br1" timeOffset="-33108.01">26017 15077 10127 0,'0'0'896'0,"0"0"-704"15,0 0-192-15,0 0 0 0,0 0 1312 0,0 0 224 16,0 0 64-16,0 0 0 0,0 0-544 0,0 0-96 16,0 0-32-16,9-5 0 0,1 1-272 0,3 0-48 0,2 0-16 0,6 3 0 15,3 2-112-15,3 1-32 0,3 0 0 0,4-2 0 16,6-1 96-16,1-2 16 0,-1 2 0 0,3-4 0 15,2-1 0-15,2 2 0 0,0 1 0 0,4 2 0 16,1 1-96-16,1-1-16 0,2-4 0 0,-2 1 0 16,-2 0-16-16,-3 1-16 0,0 0 0 0,-4-1 0 15,0 0-64-15,0 4-16 0,-4 3 0 0,1 0 0 16,-2-3-96-16,0 0-32 0,-3 0 0 0,-2 3 0 16,-4 1-208-16,-3 0 144 0,-3-1-144 0,-6 2 128 15,-6 2-128-15,-3-2 0 0,-9-5 0 0,0 0 128 16,2 10-128-16,-8-2 0 0,-4 1-160 0,-7-1 160 15,-9 0-160-15,-7-3 160 0,-8 2-160 0,-3-2 160 0,-2 0-144 16,-1-2 144-16,-1-1-128 0,1 2 128 0,2 2 0 16,-2-2-128-16,1 2 128 0,2-1 0 0,-1-1 0 0,4-3 0 15,-3 2 0-15,7-1 0 0,2 1 0 0,4 1 0 16,3-3 0-16,6 2 0 0,2-1 128 0,5-1-128 16,4-2 128-16,3 2-128 0,8-1 0 0,0 0 144 15,0 0-144-15,0 0 0 0,0 0 192 0,15 3-192 16,4-1 192-16,3 1-192 0,3-3 176 0,6 0-176 15,3-1 160-15,4-1-160 0,2 1 128 0,-2-3-128 16,0 1 0-16,-2-4 144 0,-3 3-144 0,-1 1 0 16,-5 1 0-16,1 0 0 0,-3 0 0 0,-4 4 0 15,-2 0 0-15,-5 1 0 0,-5-3 0 0,-9 0 0 16,0 0 0-16,0 0 0 0,0 0 0 0,-13 2 0 0,-7 0 0 16,-5 0 0-16,-5 6 0 0,-3-6 0 0,-2 1 144 0,-7-1-144 15,-4 0 128-15,-2-1-128 0,-3 2 160 16,3-6-160-16,2-1 320 0,3 2-16 0,2 0-16 0,4 2 0 15,4-1-80-15,5 1-16 0,5 1 0 0,2 1 0 16,3 1-192-16,5 3 128 0,3-4-128 0,10-2 0 31,0 0-352-31,-3 9-160 0,5 4-48 0,5-4-9552 0,6-1-1904 0</inkml:trace>
  <inkml:trace contextRef="#ctx0" brushRef="#br1" timeOffset="-32355.39">28492 15393 18015 0,'0'0'800'0,"0"0"160"0,-5-9-768 0,5 9-192 0,0 0 0 0,0 0 0 16,0 0 1440-16,0 0 240 0,0 0 48 0,-1-7 16 15,1 7-544-15,0 0-112 0,8-9-32 0,2 5 0 16,1-1-240-16,4 0-48 0,3 1-16 0,4 2 0 16,2 0-320-16,3 1-64 0,2-3-16 0,0-1 0 0,3 1-160 0,2 0-48 15,2 2 0-15,-2-2 0 0,-2-1-144 16,0 1 0-16,-2 0 0 0,-3-1 0 16,-8 2 0-16,-3 1 0 0,-3 2 0 0,-13 0 0 0,0 0 0 0,0 0 0 15,0 0 0-15,0 0 0 0,-10 3 0 0,-8-1 0 16,-8-4-144-16,-11 4 144 0,-9 2-176 0,-1-1 176 15,-1 1-160-15,-1-1 160 0,-3-1-160 0,3-2 160 16,2 0-160-16,-3-2 160 0,0 0 0 0,1 1 0 16,1-1 0-16,3 1 0 0,3 1 0 0,8 0 0 15,3 1 0-15,7 1 0 0,5-2 0 0,5-2 0 16,4 0 0-16,10 2 0 0,0 0 0 0,0 0 0 16,0 0 0-16,10-3 0 0,4 1 0 0,4 0 0 0,2 4 0 15,9-2 0-15,3-2 0 0,3 0 0 0,1 1 0 16,0 1 0-16,0 3 0 0,-3 1 0 0,-3-1 0 15,-3 2 0-15,-3-1 0 0,-4 3 0 0,-2 1 0 0,-4 2 0 16,-4-4 0-16,-10-6 0 0,3 11-128 0,-6-5 128 16,-6 3 0-16,-2-3 0 0,-4 2 0 0,-3 1 0 15,-5-2-288-15,1 2-16 0,-3-4 0 0,-2 3-8896 16,1-3-1776-16</inkml:trace>
  <inkml:trace contextRef="#ctx0" brushRef="#br1" timeOffset="-31620.39">30554 15379 19343 0,'-27'-20'1728'0,"11"7"-1392"0,-3 3-336 0,1 2 0 16,0 3 448-16,0 0 32 0,1 3 0 0,-1 1 0 15,0-2 160-15,4 2 48 0,4 1 0 0,10 0 0 16,0 0-336-16,0 0-64 0,0 0-16 0,0 0 0 15,0 0-16-15,11 0 0 0,7 1 0 0,6 0 0 16,4-1 80-16,5 0 16 0,4 0 0 0,2 0 0 16,2 0 16-16,2 0 0 0,3-1 0 0,2 0 0 15,2-2-112-15,2 1 0 0,3-2-16 0,-1 3 0 0,0 1 48 0,-5 0 16 16,-4-2 0-16,-3 2 0 0,-4 0 16 0,-4 3 0 16,-4 1 0-16,-6-4 0 0,-5-2-192 15,-5 2-128-15,-4 0 192 0,-10 0-192 0,0 0 144 0,0 0-144 16,-13 2 0-16,-6-2 144 0,-8-4-144 0,-2 3 0 15,-6-1 0-15,-6 1 0 0,-7-2 0 0,-4 1 0 16,-6 1 0-16,1-1 0 0,1 1-176 0,0 0 176 16,-1-3-128-16,1 0 128 0,1 3-128 0,2-2 128 15,0 2-128-15,4 0 128 0,7 0 0 0,7-1 0 16,6 2 0-16,8 0 0 0,7-1 0 0,5 1-160 16,9 0 160-16,0 0 0 0,0 0 0 0,13 3 0 15,7-1 0-15,7-2 0 0,6 3 0 0,7-1 0 16,4 1 0-16,3-2 144 0,3-1 48 0,2 4 16 0,1 0 0 15,4-1 0-15,3 0 0 0,-4 1 0 0,-1 1 0 0,-4 1 0 16,-4 4-208-16,-5-2 0 0,-6 3 0 0,-4 0 0 31,-5 0-624-31,-6 4-160 0,-4 3-48 0</inkml:trace>
  <inkml:trace contextRef="#ctx0" brushRef="#br1" timeOffset="-24189.19">2621 15989 26719 0,'-23'-15'1184'0,"10"9"240"0,-2-2-1136 0,4 3-288 0,1 4 0 0,10 1 0 15,0 0 0-15,-11 6 128 0,4 2-128 0,0-2 0 0,1 6 0 0,1-1 0 16,-1 4 0-16,-1 6 0 0,0 4 0 0,-1 2 0 16,-2 5 0-16,-2 4 0 0,-2 5 0 0,0 5 0 15,-2 2 0-15,-1 8 0 0,0 1 0 0,-2 8 0 16,-1 1 0-16,1 7 0 0,0 3 0 0,0 3 0 15,0 3 0-15,1 1 0 0,2 1 0 0,-2 2 0 16,0 2-128-16,1-4 128 0,0 0 0 0,-1 0 128 16,-3-7 0-16,0 5-128 0,1-5 448 0,0-1 0 15,-2-2-16-15,2-3 0 0,-1-1 80 0,2 0 32 16,-1-1 0-16,1 1 0 0,-2-4-144 0,2-1-16 16,-1 1-16-16,1 0 0 0,0-4-112 0,0 3-32 15,0 0 0-15,1 1 0 0,0 1-80 0,0-6-16 16,-1 0 0-16,4-2 0 0,2-6-128 0,-1 0 128 0,3 1-128 0,1-8 128 15,1-2-128-15,3-6 0 0,-2-2 144 0,3-4-144 16,0-7 0-16,0 2 128 0,1-6-128 0,0 0 0 16,1-4 0-16,2 1 0 0,0-1 0 0,1-1 0 15,1 1 0-15,2-2 0 0,-1-2 0 0,1 1 0 16,1 0 0-16,1 1 0 0,1 0 0 0,0-3 0 16,5-2 0-16,0 2 0 0,1-1 0 0,3 1 0 15,3-3 0-15,-1 1 0 0,2-1 0 0,3 1 128 16,3 2-128-16,3-3 128 0,0 2-128 0,4-2 128 15,2 3-128-15,3-4 0 0,4 3 0 0,1-1 0 16,1-3 0-16,0 1 144 0,-2 0-144 0,4-3 0 16,-1 4 128-16,4-4-128 0,2 0 0 0,3 4 0 15,7-3 0-15,0-1 0 0,-4 0 0 0,1 0 0 0,0-2 0 16,0 2 128-16,-1 1-128 0,3-1 0 0,3 1 0 0,2 1 0 16,2-3 0-16,-3-1 0 0,-3 2 0 0,1 1 0 15,1-2 0-15,2 1 0 0,3 1 0 0,1-2 0 16,1-1 0-16,-1-1 0 0,-2-1 0 0,0-1 0 15,1 0 0-15,6 2 0 0,2-2 0 0,1 0 0 16,0-3 0-16,1 2 0 0,-4-2 0 0,4 1 0 16,3-1 0-16,1-1 0 0,6 1 0 0,-4-1 0 15,-2-5 0-15,2 3 0 0,4 2 0 0,3-1 0 16,3-2 0-16,-3 2 0 0,-5-4 0 0,4 3 0 16,3 1 0-16,2-3 0 0,1 2 0 0,-1-1 0 15,-2-1 0-15,2 3 0 0,0-3 0 0,1 2 0 16,-1-1 0-16,-1 0 0 0,-1 0 0 0,2 1 0 0,1-2 0 0,-1 4 0 15,-1 1 0-15,0-3 0 0,-2 3 0 16,2-1 0-16,5 0 0 0,-3 0 0 0,-3 0 0 0,1 1 0 16,-1 1 0-16,5 1 0 0,1 1 0 0,1-1 0 15,-5 0 0-15,3 1 0 0,2-2 0 0,2 1 0 16,2-4 0-16,-1 1 0 0,-2 2 0 0,6-1 0 16,6-1 0-16,-3-2 0 0,-3-1 0 0,2 2 0 15,1-1 0-15,-1 1 0 0,-1 1 0 0,1 0 0 16,-3-1 0-16,5 3 0 0,2-1 0 0,-2 1 0 15,-3 0 0-15,2 2 0 0,3-1 0 0,-3 1 0 16,-2 0 0-16,-1 0 0 0,0 0 0 0,4 1 0 16,0-1 0-16,-2 0 0 0,-5 0 0 0,5 0 0 15,3 0 0-15,-2 0 0 0,-6 0 0 0,0 0 0 16,4 0 0-16,0 2 0 0,0-1 0 0,-3 0 0 16,-4 0 0-16,7 2 0 0,1 1 0 0,-2-2 0 15,-5 1 0-15,3-1 0 0,2 2 0 0,1 0 0 0,-2 2 0 0,1-3 0 16,-5 1 0-16,4 0 0 0,1-2 0 0,1 2 0 15,-5-3 0-15,1 2 0 0,1-2 0 0,3 0 0 16,2 1 0-16,-1-1 0 16,-2 0-704-16,2 0-256 0,4-1-64 0,-3 0 0 15,-3 0 1648-15,2 2 320 0,2-1 64 0,1 1 16 0,-1-2-832 0,0 3-192 16,-4 0 0-16,4-1 0 0,4-1 0 0,-2 2 0 16,-4-1 0-16,5 4 0 0,3-3 0 0,-3 0 0 15,-2 1 0-15,0 2 0 0,1-1 0 0,1-2 0 16,2 2 0-16,-1 0 0 0,-1-3 0 0,6 2 0 15,3 3 0-15,-3 0 0 0,-1-3 0 0,4 0 0 16,3 1 0-16,-3 1 0 0,-4-2 0 0,3 4 0 0,5-1 0 16,-4-2 0-16,-4 3 0 0,0-2 128 0,3 6-128 0,-2-6 0 15,1 1 0-15,-2 1 0 0,0 3 0 0,1-3 0 16,0-4 0-16,1 1 0 0,0 4 0 0,1-5 0 16,2 1 0-16,1 3 0 0,-2-3 0 0,2 0 0 15,5 1 0-15,-5-2 0 0,-2 1 0 0,0 0 0 16,5 3 0-16,-5-4 0 0,-3 0 0 0,1 2 0 15,0-1 0-15,1 3 128 0,-6-3-128 0,6 0 0 16,2 2 0-16,-2 2 0 0,-3-2 0 0,3 2 0 16,6-2 0-16,-6 2 0 0,-2-4 144 0,3 0-144 15,3 4 0-15,1-2 0 0,1 1 0 0,0-1 0 16,-1 0 0-16,1 2 0 0,1-4 0 0,1 3 0 16,-6-2 0-16,4-1 0 0,2 3 0 0,-6-4 0 15,-5-2 0-15,3 2 0 0,2 0 0 0,-6 1 0 0,-3-1 0 16,2-2 0-16,5 1 0 0,-7 0 0 0,-3 0 0 15,-1 0 128-15,2-1-128 0,0 1 128 0,-2 1 32 0,-1-2 0 16,-1 2 0-16,4 0 0 0,3 0-160 0,-3 1 0 16,-4 0 144-16,4-1-144 0,4 0 0 0,-3 2 0 15,-4 0 0-15,2-2 0 0,-2 0 0 0,2 0 0 16,1 1 0-16,-2-1 0 0,-2-3-144 0,3 1 144 16,1 1-160-16,-3 0 160 0,-6-1-144 0,3 3 144 15,0-2-128-15,2-3 128 0,2 0 0 0,-6 0 0 16,-2 0 0-16,1 1 0 0,3-1 0 0,-3 3 0 15,-2-1 0-15,-3 1 0 0,-2 0 0 0,3 0 128 16,0 0-128-16,-2-1 176 0,-5 2-176 0,0 3 0 16,0 0 144-16,1-1-144 0,-1-1 0 0,-1 0 144 15,-4-1-144-15,1 4 0 0,2-2 0 0,-1-1 0 0,0-1 0 0,-2 2 0 16,-3-3 0-16,1 3 0 0,3 3 0 0,-1-4 0 16,1 0 128-16,-5 2-128 0,-2-3 0 0,0 3 0 15,1 3 0-15,0-2 0 0,2 1 0 0,-2-3 0 16,-6 2 0-16,-1-2 0 0,0 4 0 0,0-1 0 15,0 3 0-15,-1-3 0 0,-2 1 0 0,-33-6 0 16,6 1 0-16,3 2 0 16,3-2 0-16,1 4 0 0,2 0 0 0,-1 3 0 0,0-3 0 0,41 8 0 15,-17-1 128-15,-42-10-128 0,2 3 192 0,0-2-192 16,-1 4 0-16,-1-4 0 0,-1 2 0 0,-1-1 0 16,-1 1 0-16,20 3 0 0,-15-1 0 0,-8-3 0 15,-8 0 0-15,-15-7 0 0,-6-1 0 0,0 0 0 0,0 0 0 16,0 0 0-16</inkml:trace>
  <inkml:trace contextRef="#ctx0" brushRef="#br1" timeOffset="-21431.85">2527 15914 16575 0,'-14'-7'1472'0,"1"2"-1168"0,3 2-304 0,10 3 0 16,0 0 2832-16,0 0 512 0,0 0 112 0,0 0 0 16,14-1-2720-16,1 1-544 0,3-4-192 0,4 0 0 15,3-1 320-15,3 3-64 0,0-7 0 0,4 1 0 16,3 1-256-16,4-4 160 0,-1 1-160 0,4 1 128 15,3-3-128-15,5 3 0 0,3-3 0 0,2 3 0 0,1-3 0 16,-3-1 0-16,1 4 0 0,-3 0 0 16,-2 4 0-16,3-1 0 0,2-2 0 0,2 4 0 0,2 2 0 15,2-1 0-15,-4-2 0 0,1 3 0 0,-4-4 0 0,5 5 0 16,0 0 144-16,3 0-144 0,3-1 240 0,2 1-32 16,0-3 0-16,0 2 0 0,-3-1 16 0,2 2 0 15,0 0 0-15,4 3 0 0,3-1-64 0,2 2-16 16,1-3 0-16,-1-1 0 0,-3-1-16 0,3 2 0 15,2 2 0-15,4-2 0 0,3-2-128 0,-2 0 0 16,-6-1 144-16,2 1-144 0,2-1 0 0,4 1 0 16,3-1 0-16,-3 2 0 0,-4-2 0 0,0 2 0 15,1 1 0-15,2 0 128 0,2 1-128 0,-1 1 0 16,-4-4 0-16,1 2 0 0,-4-2 0 0,1 2 0 16,4 1 0-16,0 0 0 0,2-1 0 0,-3 0 144 0,-4-1-144 15,0 1 160-15,2 0-160 0,4 0 192 0,6 0-192 16,-3 0 192-16,-5-1-64 0,2 1 0 0,1 0 0 0,1 0 0 15,5 0-128-15,-2 0 160 0,-5-1-160 0,1 1 160 16,1 1-160-16,2 1 128 0,3 0-128 0,-2-1 128 16,-3-1-128-16,0 1 0 0,-1 2 0 0,4 2 0 15,3-1 0-15,-3-3 0 0,-4 1 128 0,0 1-128 16,-3 2 0-16,4-1 0 0,3 0 0 0,-4 0 0 16,-2-1 0-16,-3 0 0 0,-1-3 0 0,-1 2 0 15,1 2 0-15,2 1 128 0,1-2-128 0,-2 1 128 16,-4-2 0-16,-7 1 0 0,0-2 0 0,1 3 0 15,2 0 16-15,-3 1 0 0,0-1 0 0,-3-3 0 16,-3 1-16-16,-3 1 0 0,-3-2 0 0,0 2 0 16,-3 1-128-16,1-2 160 0,-5-1-160 0,1 1 160 15,-5-2-160-15,-6-2 0 0,-7 2 0 0,-4-2-176 16,-6-3-400-16,-4 2-64 0,-6 2-32 16,-3 0 0-16,-8 1-48 0,0 0-16 0,0 0 0 0,0 0 0 15,0 0 32-15,-10-3 16 0,-2 2 0 0,-3-2-12736 16</inkml:trace>
  <inkml:trace contextRef="#ctx0" brushRef="#br1" timeOffset="-19634.31">10189 15795 15663 0,'-2'-11'1392'0,"2"11"-1120"0,-1-8-272 0,1 8 0 0,0-10 960 0,2 1 128 16,-2 9 16-16,5-9 16 0,-5 9-448 0,8-9-96 15,-1 3 0-15,1-4-16 0,2-1-112 0,2 2 0 16,0 3-16-16,1-2 0 0,-2 2-112 0,5-2 0 16,-4 3-16-16,4 2 0 0,0-1-304 0,2 0 0 15,1 1 128-15,1 2-128 0,2-1 192 0,1-1 0 16,1 3-16-16,0 0 0 0,-1 0 176 0,0-1 32 15,-1-2 16-15,2 2 0 0,-3 1 16 0,4-1 0 0,0-2 0 0,-1 3 0 16,2 0 48-16,0 0 16 0,1 0 0 0,2 0 0 16,0 0 32-16,3 3 0 15,2-2 0-15,2-1 0 0,0-1-176 0,-1 1-16 0,0 0-16 0,0 0 0 16,-2 1-112-16,0 0 0 0,0-1-16 0,3 3 0 16,-2-2-176-16,3 3 192 0,0-2-192 0,2 1 192 15,2 1-192-15,2 0 0 0,4-2 144 0,-2 1-144 16,-2-2 128-16,-2 0-128 0,-2-1 128 0,3 0-128 15,1 1 0-15,0 1 144 0,2 0-144 0,2 1 0 16,1 1 176-16,4 1-176 0,-1 2 160 0,-1-4-160 16,-2-2 144-16,-2 0-144 0,0 3 128 0,2-1-128 15,0-2 128-15,4 4-128 0,2 0 128 0,2-1-128 16,5-1 128-16,-3-2-128 0,-3-1 128 0,1 1-128 0,0 2 128 16,2-1-128-16,1 1 128 0,3-1-128 15,7 1 0-15,-2-2 128 0,-2-1-128 0,-2-1 0 0,1-2 128 0,1 2-128 16,3 1 0-16,3 0 128 0,3 1-128 0,1-2 0 15,-7-1 0-15,2-1 0 0,-1 3 0 0,4 0 128 16,1 1-128-16,2 1 0 0,0-2 0 0,0 0 0 16,-4 0 0-16,1 1 0 0,0-4 0 0,3 5 0 15,2 0 0-15,-1-1 0 0,-3-2 0 0,1 0 128 16,0 1-128-16,1 1 0 0,3 3 128 0,1-2-128 16,1-2 0-16,-2-1 128 0,-3 0-128 0,1 2 128 15,1 2-128-15,5-1 128 0,1 1-128 0,-1-2 0 16,-6 2 0-16,3-2 128 0,-2 1-128 0,3 1 0 0,7-1 0 15,-6-2 128-15,-3 3-128 0,0 0 0 0,1-1 0 16,0 1 128-16,4-1-128 0,0 1 0 0,-1-2 144 0,1 0-144 16,-1 2 128-16,4 2-128 0,-1-3 128 0,1 2-128 15,0 0 0-15,-3 2 128 0,0-2-128 0,3-1 0 16,2-1 0-16,0 2 0 16,-2 1 0-16,0-1 0 0,-3-3 0 0,1 2 0 0,1-1 0 0,2 1 128 15,2 1-128-15,-1-3 0 0,0 0 0 0,0 1 128 16,1 0-128-16,1-1 0 0,-2 3 0 0,-2 0 0 15,0-4 0-15,2 4 0 0,4-2 0 0,-2 1 0 16,-1-2 0-16,1 3 144 0,-1-1-144 0,3 0 0 16,-1 1 128-16,0-1-128 0,-2-3 0 0,2 1 0 15,-2 1 144-15,1 1-144 0,4 2 0 0,-3-1 144 16,-1-2-144-16,-2 1 0 0,-2-2 0 0,5 2 0 0,3-1 0 16,-1 2 128-16,-2-1-128 0,-3-1 0 0,-2-2 128 15,5 3-128-15,2-2 128 0,-2 2-128 0,-5-2 0 0,3 0 0 16,1 2 0-16,0-3 0 0,1 0 0 0,-3 0 0 15,-4 0 0-15,3 0 0 0,1-3 0 0,2 3 160 16,-2-1-160-16,-2 1 160 0,-6 0-160 0,2 0 0 16,0 0 0-16,5 1 0 0,2 3 0 0,-3-1 0 15,-3-2 0-15,0 0 0 0,2-1 0 0,2 1 0 16,2 1 0-16,-2-1 0 0,-4-1 0 0,-2 1 0 16,3 0 0-16,3 1 0 0,4-2 0 0,-5 0 0 15,-3 0 0-15,-1 0 0 0,1 0 128 0,3 0-128 0,5 0 128 16,-4 0-128-16,-3-2 0 0,-3 2 0 0,4 0 0 0,0 2 0 15,4-1 0-15,-5 3 0 0,-4-3 0 16,-1 2 0-16,0-2 0 0,4 3 0 0,2-1 0 16,-2 3 0-16,-5-3 0 0,-2 1 0 0,1 0 128 0,3 2-128 15,3-2 0-15,-1 0 0 0,-2 1 0 0,-1 0 0 16,-1-1 0-16,1-1 0 0,4 0 0 0,-1 4 0 16,-1-5 0-16,-3 2 0 0,0 0 0 0,-3 1 0 15,0 1 0-15,6-1 0 0,2 2 0 0,-3 0 0 16,-5-3 0-16,3 1 0 0,0 3 0 0,1-2 0 15,-1 3 0-15,-3-3 0 0,0-2 0 0,-2 4 0 16,-2-4 0-16,-2 0 0 0,0 1 0 0,3 2 0 16,0-3 0-16,0-3 0 0,-6-1 0 0,-2 0 0 15,-1 4 0-15,-1-3 0 0,-1-1 0 0,3 2 0 0,3 2 0 16,-1-4 0-16,-5-4 0 0,1 1 0 16,-4-1 0-16,2 3 0 0,2-1 0 0,0-1 0 0,5-2 0 15,-2 2 0-15,-2 2 0 0,1-1 0 0,-5-1 0 16,0 0 0-16,0-2 0 0,2 3 0 0,0-2 0 0,3 1 0 15,-3 3 128-15,-1-2-128 0,-4-4 0 0,2 2 0 16,-3 1 0-16,1 2 0 0,0 0 0 0,0-1 0 16,2-1 0-16,-3-1 128 0,-2 1-128 0,0-1 0 15,-3-1 0-15,0 2 0 0,-1-1 0 0,1 1 0 16,-1-1 0-16,1 2 0 0,2-2 0 0,-2-2 0 16,-3-1 0-16,-1 2 0 0,-1-1 0 0,0 1 0 15,0 1 0-15,-2-1 0 0,-1-3 0 0,7 4 0 16,-3-2 128-16,1 0-128 0,0 1 0 0,-1 1 0 0,-1-3 0 15,0 4 0-15,-3-1 0 0,2 1 128 16,-1 0-128-16,1 0 128 0,0-1-128 0,0 2 0 0,-1-1 0 0,3 2 0 16,-2-2 0-16,-2 1 0 0,0-1 0 15,-2 1-176-15,-3 2 176 0,-15 0 0 0,5-2 0 16,1 1 0-16,3 1 0 0,1-1 0 0,1 2 0 16,1 0 0-16,0 1 0 0,30 0 0 0,-10 2 0 0,-7-1 0 15,-6-1 0-15,1 1 0 0,-3-1 0 0,-19 1 0 16,5 1 0-16,-1-2 0 0,1 1 0 0,0-2 128 15,1 3-128-15,0-1 0 0,-2 3 0 0,21-1 0 16,-13 1 0-16,-6 0 0 0,-6-2-160 0,-21-4 160 16,0 0-384-16,0 0 384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13:38.3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3525 11748 7359 0,'0'0'656'0,"0"-10"-528"0,4 3-128 0,-1-3 0 16,1 3 880-16,3-1 144 0,0 3 16 0,3 1 16 16,2-4-480-16,-1 3-80 0,5 0-32 0,0-1 0 15,2 2-128-15,1 0-16 0,1 2-16 0,1-2 0 16,-4-1-96-16,1 2-16 0,1 1 0 0,0 0 0 15,2 1-64-15,-1 1-128 0,0 0 176 0,3 1-176 0,1-1 176 0,3 2-176 16,0-1 160-16,2 2-160 0,3-2 288 0,2 3-32 16,4-3-16-16,2-1 0 0,-1-1-96 0,-1-2-16 15,-1 2 0-15,0-2 0 0,0-1-128 0,0 1 128 16,-1-4-128-16,4 2 128 0,2 1-128 0,1 1 0 16,5-5 144-16,2 0-144 0,2-1 0 0,0 1 128 15,-1-5-128-15,-1 4 0 0,-1-3 0 0,1 6 128 16,1-1-128-16,2 1 0 0,3 4 0 0,1-1 0 15,0-2 0-15,-2 1 0 0,-2-1 0 0,-1 2 0 16,1-4 0-16,0 5 0 0,2 2 0 0,3-2 0 16,6 0 0-16,-2 1 0 0,2-2 0 0,-3 2 0 15,-3-4 0-15,2 1 0 0,-1 0 0 0,4 3 0 16,3 1 0-16,1 0 0 0,2-5 0 0,-3-3 0 16,-4 3 0-16,1 1 0 0,-4 2 0 0,5-2 0 15,2 3 0-15,3-2 0 0,0-1 0 0,0 2 0 0,-4-2 0 16,-1 0 0-16,-3 1 128 0,1 1-128 0,1-1 128 15,3 3-128-15,3-2 0 0,-2-2 0 0,-4-2 0 0,-2 3-128 16,2 2 128-16,2 0 0 0,3 1 0 0,0 0 0 16,3 0 0-16,-2 3 0 0,-4-1 0 0,0 0 0 15,-2 2 0-15,5 0 0 0,4 1 0 0,0-1 0 16,1-6 0-16,-2 1 0 0,-5-1 0 0,3 0 0 16,-2 2 0-16,6 0 0 0,4 0 0 0,-1-1 0 15,-3-1 0-15,-2 0 0 0,-1-2 0 0,2 4 0 16,2 0 0-16,2 0 0 0,2 0 0 0,-2 0 0 15,-5-1 0-15,-1 1 0 0,-1 4 0 0,2 1 0 16,4 0 0-16,1 0 0 0,1 0 0 0,-2-1 0 16,0 1 0-16,-5 2 0 0,6-2 0 0,3-1 128 0,1-1-128 0,-3-1 0 15,-3-4 0-15,-1 4 128 0,0 1-128 16,5 0 144-16,3-2-144 0,-1 1 160 0,-1-2-160 16,-3-2 128-16,1 1-128 0,0 1 128 0,3 1 0 0,2-1 0 15,0-1 0-15,-2-2 0 0,-3-3-128 0,0 2 192 16,3 3-192-16,3 0 192 0,3-3-64 0,-3-1 0 15,-7-2 0-15,0 5 0 0,-2 1 80 0,6 1 16 16,4 0 0-16,-1-2 0 0,-5 0-224 0,1-2 0 16,-1 3 0-16,2-1 0 0,4 2 0 0,0-1 176 15,-2-1-176-15,-2 0 160 0,-2 2-160 0,-1 0 160 16,2 0-160-16,4 0 160 0,2 0-160 0,-2-2 0 16,-3-2 0-16,-1-1 0 0,-2 2 0 0,6 2 128 15,2-1-128-15,0-2 128 0,-4-1-128 0,-4 3 0 0,-4 2 0 16,4 2 0-16,3 0 0 0,0-2 128 0,-3-2-128 15,0 0 0-15,-2 0 0 0,0 1 0 0,0-2 128 0,3 2-128 16,5 1 0-16,-4 0 0 0,-5-3 0 0,-2 2 0 16,-2 0 128-16,5-1-128 0,5 0 192 0,-2 1-64 15,-5 1-128-15,0 0 0 0,-3 1 144 0,1-1-144 16,3 0 0-16,3 0 128 0,3-1-128 0,-2-1 0 16,-7 1 0-16,-2 1 144 0,-2 0-144 0,3 1 0 15,5 1 0-15,1-2 0 0,-1 0 0 0,-1 1 0 16,-4 1 0-16,0-2 0 0,-4 0 0 0,4 3 0 15,3 1 0-15,-1 1 0 0,-6-1 0 0,0 1 0 16,-1-1 192-16,1 1-192 0,-1-3 192 0,3 2-192 0,8-1 0 16,-4-3 0-16,-6 0 0 0,0-2 0 0,-1 1 0 15,-1-2 0-15,3 3 0 0,2-1 0 0,5 0 0 16,-3 1 0-16,-3-3 176 0,-3 3-48 0,3 0-128 16,0 3 0-16,-1-2 0 0,2 0 0 0,3-1 0 0,-2 0 0 15,-6 0-128-15,-2 3 128 0,1-2 0 0,-2 2 0 16,0 1 0-16,3 1 128 0,2 1-128 0,-2-2 0 15,-2-3 0-15,-1 0 0 0,-1 3 0 0,-1-1 0 16,1 1 0-16,2-1 0 0,3 0 0 0,-1 1 0 16,-3 0 0-16,-1-1 0 0,-1-3 0 0,-1 3 0 15,-1 1 0-15,1 0 0 0,3-1 0 0,1 2 0 16,1-2 0-16,-3-2 0 0,-3-1 0 0,-3 2 144 16,1 0-144-16,0 1 0 0,-1-1 160 0,4 3-160 15,1-2 128-15,2-2-128 0,0-2 0 0,-3 0 0 0,-4-1 0 16,1 4 0-16,-3 0 0 0,3-1 0 0,1 2 0 15,2-1 0-15,0 2 0 0,2-1 0 0,-4-6 0 0,-1 3 0 16,-3 0 0-16,0 4 0 0,0 0 0 0,3-2 0 16,3 2 0-16,1-1 0 0,-2-2 0 0,-2-1 0 15,-5 0 0-15,0 0 0 0,0 0 0 0,-1 4 0 16,2-2 192-16,2 1-64 0,3 2 0 0,2-1 0 16,-3 0-128-16,-2-2 0 0,-5 1-160 0,0-3 160 15,-1 0 0-15,0 0 0 0,2 2 0 0,-2 2 0 16,2 1 0-16,3-2 0 0,0-1 128 0,-2 0-128 15,-3-2 0-15,-2 0 0 0,-2-2 0 0,-1 2 0 16,0 2 0-16,0 1 0 0,1 1 128 0,-1 1-128 16,3-1 0-16,4-1 160 0,-2-1-160 0,-1 2 128 0,-4-4-128 0,-1 0 160 15,-1-1-160-15,-1 1 160 16,1-3-160-16,-1 3 0 0,0 3 144 0,3-1-144 0,-1 0 0 16,1 0 128-16,1-1-128 0,1-1 0 0,-1-1 0 0,-3-1 128 15,-4-1-128-15,0 0 0 0,-2 0 0 0,1 1 0 16,1 0 0-16,3 1 0 0,-2 2 128 0,3-1-128 15,3 0 128-15,1-1-128 0,1 2 128 0,-2 1-128 16,-3-2 160-16,-2 0-160 0,-1 0 128 0,1-1-128 16,-3 1 0-16,1 1 0 0,-1-1 0 0,1 0 0 15,-2 2 0-15,5 0 0 0,1 1 0 0,1 1 0 16,0-1 0-16,-2-3 0 0,-1 3 0 0,0-2 0 16,-2 2 0-16,-1-1 0 0,-2-1 0 0,2 2 0 15,-1 1 0-15,0 0 0 0,1-2 0 0,0 2 0 16,3-1 0-16,2-1 0 0,-2 3 0 0,1-2 128 0,2-2-128 15,-3 0 0-15,-3 3 0 0,-2-3 0 0,0 1 0 0,0-1 0 16,-2-1 0-16,3 4 0 0,-1 1 0 0,1-4 0 16,-1 2 0-16,3-2 0 0,2 3 128 0,1 0-128 15,0-2 0-15,-2 1 0 16,-1-2 128-16,0 1-128 0,-5 1 0 0,2 2 0 0,-1 0 0 0,0-2 0 16,0-1 144-16,-2 1-144 0,-1-1 128 0,1 3-128 15,-2-1 0-15,1 0 0 0,1 1 128 0,0 0-128 16,-4-1 0-16,1-1 0 0,-2 0 0 0,0 2 0 15,-3-1 0-15,-1-1 0 0,-1 2 0 0,-1-1 0 16,-2-1 0-16,-1 1 0 0,1-1 0 0,-2 2 0 0,-1 0 0 16,1-1 0-16,-3 0 0 0,0-1 0 15,2 0 0-15,-1 2 0 0,-1-1 0 0,-2-2 0 0,-1 4-144 16,-3-1 144-16,-6-5-192 0,10 5 192 16,-10-5-752-16,6 5-32 0,-6-5-16 0</inkml:trace>
  <inkml:trace contextRef="#ctx0" brushRef="#br0" timeOffset="2661.02">1560 603 9215 0,'0'0'400'0,"0"0"96"0,-2-11-496 0,1-1 0 0,1-2 0 0,0 5 0 16,0 9 1760-16,0-11 256 0,-1 3 48 0,1-2 16 16,0 3-720-16,0 7-144 0,0-9-16 0,0 0-16 15,-1-1-416-15,1 10-96 0,-2-8-16 0,2 8 0 16,0 0-128-16,0 0-16 0,0 0-16 0,-10 2 0 15,0 5-80-15,0 6-16 0,-2 1 0 0,2 3 0 0,3 5-64 0,-6 5-16 16,-1 4 0-16,0 5 0 0,1 3 0 16,-3 6-16-16,0-2 0 0,2 5 0 0,2-2-96 15,2 1-16-15,1 0 0 0,2-6 0 0,3-4-192 0,3-4 128 16,4-7-128-16,2 1 0 0,2-6 240 0,5-4-48 16,1 0-16-16,3-8 0 0,4 0 112 0,5-7 32 15,0-1 0-15,2-4 0 0,-1-9 192 0,2 1 32 16,2-7 16-16,-2-1 0 0,-2-7-288 0,2 1-48 15,1-5-16-15,-2-2 0 0,-3-1-80 0,0 0 0 16,1-2-128-16,-2 4 192 0,-2-2-192 0,-1 1 128 16,1 4-128-16,-2 0 0 0,2 4 192 0,-1 0-64 15,-4 3-128-15,1 3 192 0,-3 2-64 0,-3 3-128 16,-3 0 176-16,-1 7-176 0,1 0 144 0,-8 6-144 0,0 0 0 0,0 0 144 16,9 10-144-16,-2 1 0 15,0 6 0-15,-5 6 0 0,-2 1 0 0,0 9 0 0,-1 1 0 0,-3 6 0 16,-3 4 0-16,-1 8 192 15,2 8-192-15,-3 2 192 0,-1 7-192 0,-4 2 192 0,-3 0-192 0,-1 6 192 16,0 3-32-16,-1-7 0 0,-1-4 0 0,5-23 0 16,-4 3 192-16,0 3 32 0,-4 2 16 0,0-2 0 15,-1 1 80-15,1-6 16 0,-4-2 0 0,3-7 0 16,0-5-240-16,2-2-64 0,1-7 0 0,2-3 0 16,0-2-192-16,3-3 0 0,1-4 0 0,1-5 0 15,1-5-256 1,2-3-160-16,3-5-32 0,-1-7 0 0,0-4-3136 15,6-3-624-15</inkml:trace>
  <inkml:trace contextRef="#ctx0" brushRef="#br0" timeOffset="3580.47">2936 360 25215 0,'0'0'1120'0,"0"0"224"0,0 0-1072 15,0 0-272-15,0 0 0 0,0 0 0 0,0 0 768 0,7-9 112 0,0 3 16 0,0-5 0 16,-1 2 64-16,2-4 32 0,1-1 0 16,1 0 0-16,1 1-544 0,-1-1-128 0,3 0 0 0,0 3-16 15,-1 1-160-15,0 0-16 0,-1 2-128 0,-1 4 192 16,1-1-192-16,-11 5 144 0,12-2-144 16,-4 7 128-16,-3 1 0 0,0 8 0 0,0-1 0 0,-1 2 0 15,-3 3 32-15,1 0 0 0,-2 3 0 0,-2 6 0 16,-3 0 32-16,1-11 16 0,1 6 0 0,-2-1 0 15,-1 0-48-15,3-4-16 0,-1 1 0 0,0-1 0 16,0-6 112-16,-1 7 32 0,1-7 0 0,4-11 0 16,0 0 48-16,0 0 16 0,0 0 0 0,7-7 0 0,0-7 96 15,-2 4 0-15,0-3 16 0,2-4 0 0,-1-2-272 16,3 2-48-16,0-3-16 0,1 3 0 0,0 0-128 0,11-12 0 16,-4 9 0-16,0 3 0 0,-2 7 0 0,2 5 0 15,-1 2 0-15,0 5 0 0,0 3 0 0,-1 6 0 16,-1 3-176-16,-1 4 176 0,-2 2 0 0,-6-6 0 15,1 5 0-15,-3 3-128 0,0-2 128 0,-1 3 0 16,1 0 0-16,-3-1 0 0,3-3 0 0,-2 11-256 16,0-8 64-16,0-6 0 15,2-7-1632-15,-3-9-336 0,0 0-64 0,0 0-16 0</inkml:trace>
  <inkml:trace contextRef="#ctx0" brushRef="#br0" timeOffset="4829.3">2785 151 5519 0,'0'0'240'0,"0"0"64"0,1-9-304 0,1 1 0 0,-2 0 0 0,0 8 0 0,0 0 3008 0,0 0 560 15,-4-10 96-15,4 10 32 0,-8-5-1776 0,8 5-368 16,-10-5-64-16,1 4-16 0,0 1-528 0,0 4-112 16,0 0-32-16,-1-2 0 0,0 3-160 0,0 1-48 15,0 1 0-15,0 0 0 0,-2 5-16 0,1 3-16 16,-1-1 0-16,-1 0 0 0,-2 1 80 0,0 2 0 15,-2 1 16-15,1-1 0 0,-2 0-16 0,-1 1-16 16,0 1 0-16,-1 2 0 0,2 2-96 0,10-9-16 16,-3 4 0-16,-1 4 0 0,2-1-96 0,1 1-32 15,3 1 0-15,1 1 0 0,0-2-144 0,0 16-48 16,7-5 0-16,3-8 0 0,2-2-64 0,2-5-128 16,1-4 176-16,2 0-176 0,4 0 144 0,-2-3-144 15,0-4 0-15,2 0 144 0,-1 2-144 0,1-4 128 0,-2 3-128 16,-2-3 128-16,-1-4-128 0,0 2 0 0,0 1 0 15,0-2 128-15,-11-2-128 0,11 4 0 16,-11-4 144-16,10 2-144 0,-10-2 0 0,0 0 128 0,0 0-128 0,0 0 0 16,0 0 160-16,0 0-32 15,0 0-128-15,0 0 192 0,0 0-16 0,-6-6-16 0,-3 1 0 0,-1 1 0 16,-2-1-32-16,0 0 0 0,-2-1 0 16,-2-1 0-16,1-3-128 0,-3 1 0 0,-1-2 144 0,2-3-144 15,1 1 0-15,1 0 144 0,1-2-144 0,1-3 0 16,1-1 144-16,-1 0-144 0,1-1 0 0,2-3 144 15,0-1-144-15,5 9 0 0,0-3 144 0,1-1-144 16,2-2 128-16,-4 1-128 0,4-2 160 0,1 0-160 16,1 3 0-16,1-16 0 0,3 7 0 0,2 3 0 0,0 4 0 0,2 2 0 15,5-1 0-15,0 1-160 16,-1-5 160-16,2-2 0 0,-1 4 160 0,1-1-160 0,0-3 0 16,0 3 0-16,1 1-176 0,-1 0 176 0,0 3-128 0,-6 10 128 15,1-2 0-15,0 2 0 0,-1-3 0 0,1 6 0 16,-1-2 0-16,0 2 0 0,-1 2-144 0,3-4 144 15,-2 3 0-15,-8 5 0 0,0 0 0 0,0 0 0 16,0 0 0-16,0 0 0 0,0 0 0 0,0 0 0 16,0 0 0-16,0 0-160 0,0 0 160 0,0 0 0 15,0 7 0-15,-3 3 0 0,2-3 0 0,-3 4 0 16,-1-1 0-16,0 3-128 0,-1 0 128 0,-3 4 0 16,-9 8 0-16,0 2 0 0,1-4 0 0,-1 1 0 0,1-1 0 15,5 0 0-15,-2 1 0 0,1 1 0 0,0-3 0 0,0-2-128 16,1-1 128-16,3 3 0 0,0 2 0 0,3 0 0 31,0 6-480-31,4-14-64 0,1 3-16 0,-2 3 0 16,3 2-1344-16,4 1-272 0,1-3-48 0</inkml:trace>
  <inkml:trace contextRef="#ctx0" brushRef="#br0" timeOffset="6738.88">3590 195 6447 0,'0'0'576'0,"-3"-7"-576"0,3 7 0 0,-5-8 0 0,0-2 1280 0,1 3 128 0,0 0 48 0,4 7 0 15,-3-8 0-15,0-2 0 0,2 1 0 0,-1-1 0 16,2 10-16-16,0 0 0 0,-2-8 0 0,2 8 0 16,0 0-368-16,0 0-80 0,0 0-16 0,0 0 0 0,0 0-304 0,0 0-64 15,0 0-16-15,11 4 0 0,1 4-144 0,-2 2-16 16,0-1-16-16,2 5 0 0,-1 5-32 0,2 1-16 15,-2-1 0-15,2 2 0 0,-2-1-48 0,1 3 0 16,-1 1 0-16,-1 6 0 0,0 5 0 0,-3-14 0 16,-1 7 0-16,1 0 0 0,-2 1-16 0,-2 2-16 15,0-3 0-15,-2 2 0 0,-2 1 160 0,-3 19 48 16,-1-7 0-16,0-19 0 0,-1 1-48 0,-2-2 0 16,-2-1 0-16,1-2 0 0,-2-2-112 0,-1-2-16 15,-1 0-16-15,1-1 0 0,0-1-96 0,-2-4-16 16,3 0 0-16,1-3 0 0,1 0-16 0,1-3-16 15,0-1 0-15,2-3 0 0,-1-2 16 0,3 1 0 16,4 1 0-16,0 0 0 0,-4-8-48 0,1 2-128 16,3 1 192-16,2-4-64 0,0 3-128 0,2-3 0 15,1 1 0-15,1-2 0 0,3 2 0 0,1-3 0 16,1 1 0-16,0-3 0 0,2 2 0 0,0 1 0 16,-2-3 0-16,0 1 0 0,1 2 0 0,-1-5 0 15,1 1 0-15,-2-1 0 0,0-1 0 0,0 0 128 16,-2-2-128-16,-1 0 0 0,1-1 128 0,-2-1-128 15,-2 1 128-15,0-1-128 0,-1-2 192 0,-2 3-64 16,-2-3 0-16,-2-2 0 0,-2 0 48 0,-1 1 0 0,-2-2 0 0,0 1 0 16,-1 4-176-16,-2-6 192 0,0 2-192 0,-6-6 192 15,2 6-192-15,1 3 0 0,-1 2 144 0,-1-2-144 16,1 1 0-16,1 2 128 0,0 2-128 0,3 2 0 16,1-3 0-16,-1 4 0 0,2 3 0 0,3-1 0 15,1 1 0-15,0 1 0 0,2 0 0 0,1 1 0 16,2 8 0-16,0-7 0 0,1-4 0 0,2 6 0 0,-2-2 0 0,-1 7 0 15,9-7 0-15,-2 1 0 0,1-2 0 0,2 4-128 16,0 3 128-16,2 1 0 0,-12 0 0 0,15 3-160 16,-1-1 160-16,0 3 0 0,-1 3-128 0,-1-2 128 15,0 6 0-15,-1-2 0 0,0 3-128 0,0 2 128 16,0 3 0-16,1 1 0 0,-1-4 0 0,2 3-128 16,-4 3 128-16,1 1 0 0,-1 0 0 0,-3-3 0 15,2 0 0-15,-3 0 0 0,-1 1 0 0,-3-1 0 16,-1 0 0-16,-2 3 0 0,-4 0 0 0,4-10 0 15,-1 4 0-15,1 0 0 0,-1-1 0 0,0 1 0 16,-1-4 0-16,-1 4 0 0,-2-3 0 0,-4 9 0 16,1-7 0-16,1-2 0 0,-1-7 0 0,1 0-192 15,0-5 48-15,0-2 0 16,-1-3-1088-16,2-1-224 0,2-8-32 0</inkml:trace>
  <inkml:trace contextRef="#ctx0" brushRef="#br0" timeOffset="7268.57">4301 1291 20959 0,'-11'-1'928'0,"6"-1"192"0,2 2-896 15,3 0-224-15,0 0 0 0,0 0 0 0,0 0 1248 0,0 0 208 16,0 0 32-16,0 0 16 0,8-12-272 0,5-1-48 0,1 4-16 0,4 0 0 16,3 4-464-16,3-3-80 0,2 2-32 15,0 2 0-15,5 2-224 0,-1-3-48 0,-2 2-16 16,4 0 0-16,0 1-160 0,0 2-16 0,-4 0-128 0,0 0 192 16,-2-1-192-16,-2 1 0 0,-7 0 0 0,-3 0 0 15,-14 0-256-15,11 5-112 0,-11-5-16 0,4 11 0 16,-6-2-2640-16,-7 1-544 15</inkml:trace>
  <inkml:trace contextRef="#ctx0" brushRef="#br0" timeOffset="7470.25">4341 1432 11055 0,'-6'5'976'15,"6"-5"-784"-15,-8 5-192 0,3 4 0 0,5-9 2608 0,-5 8 464 16,5-8 112-16,0 0 16 0,2 11-1472 0,-2-11-272 16,0 0-64-16,13 8-16 0,4-1-144 0,0-2-16 15,1-2-16-15,1-2 0 0,4-2-320 0,4 0-64 16,3-3-16-16,6-3 0 0,2 0-304 0,1 0-64 15,2-3-16-15,-2 3 0 0,2-5-160 0,-3 3-48 16,-3 2 0-16,-4 0 0 0,0 0-208 0,-3 2 0 16,-3 1 0-16,-1-1 0 15,-1 2-2256-15,-1 1-352 0</inkml:trace>
  <inkml:trace contextRef="#ctx0" brushRef="#br0" timeOffset="8238.65">5660 1215 13823 0,'0'0'1216'0,"0"0"-960"16,0 0-256-16,0 0 0 0,0 0 192 0,-7-3-16 16,0-1 0-16,7 4 0 0,0 0 832 0,0 0 160 15,-7-4 48-15,7 4 0 0,-3-10-128 0,2 4 0 16,1 6-16-16,0-10 0 0,2 2-48 0,2-2 0 16,0 1 0-16,1-1 0 0,0 2-240 0,2-2-48 15,0 1-16-15,1-2 0 0,2 2-256 0,0-3-48 16,-1 2-16-16,0 1 0 0,0 0-80 0,0 2-32 15,0 2 0-15,0-2 0 0,-2 3-80 0,-7 4-16 16,12 3 0-16,-2 5 0 0,-3-1-192 0,1 6 0 0,-3 5 128 0,3 2-128 16,-3 9 144-16,-1 3-16 0,-3 6 0 0,-1 2 0 15,-4 2 176-15,-2 3 16 0,-3 1 16 16,-3 2 0-16,0-1 128 0,-2-5 32 0,-2-2 0 0,0-5 0 16,2-3 192-16,-1-4 32 0,-1-2 16 0,4-6 0 15,0 0-192-15,3-4-32 0,1-4-16 0,-1-5 0 16,1-2-96-16,8-5-16 0,0 0 0 0,0 0 0 15,0 0 64-15,-1-9 16 0,3-8 0 0,3-2 0 16,2-6-192-16,0-1-32 0,2-3-16 0,3-1 0 0,2-6-224 0,1-1 0 16,0-2 0-16,6 2 0 0,-2 1 0 0,1-1 0 15,2 4 0-15,-1 3 0 0,3-2 0 0,-3 7 0 16,0-1 0-16,2 7 0 0,1 3-128 0,-5 2 128 16,-1 6 0-16,0 6 0 0,-3 3 0 0,3 4 0 15,-3 6 0-15,-1 3 0 0,-1 5-192 0,-2 5 192 16,0 10-192-16,-4 2 192 0,1 5 0 15,-3 5-128-15,0-2 128 0,-3 1 0 0,-2-6 0 0,2-2 0 16,-2-4 0-16,0-6 0 0,-2 0 0 0,2-5 0 16,0-3 0-16,0-2 0 0,2-2 0 0,0-2 0 0,2-2 0 15,-1 1 0 1,-3-12-1376-16,5 6-272 0,-5-6-48 0,10 5-10128 16,0-5-2016-16</inkml:trace>
  <inkml:trace contextRef="#ctx0" brushRef="#br0" timeOffset="8582.01">6832 659 4607 0,'-5'-14'400'0,"4"4"-400"0,0 2 0 0,1 8 0 0,-2-11 3152 0,2 11 560 16,-3-9 96-16,3 9 32 0,0 0-1584 0,0 0-304 16,0 0-64-16,-4 9-16 0,0 2-544 0,0 7-112 15,0 4-32-15,-1 2 0 0,-1 4-160 0,0 0-48 16,0 2 0-16,1 3 0 0,0 0-304 0,1 2-64 15,-3-2-16-15,2 5 0 0,1-1-320 0,-1-3-64 16,0-5-16-16,1 1 0 0,0-5-192 0,0 0 0 16,1-3 0-16,-1-5 0 0,0-6-320 0,0 0-48 15,-1 3-16-15,0-7 0 16,5-7-1696-16,0 0-352 0,0 0-64 0</inkml:trace>
  <inkml:trace contextRef="#ctx0" brushRef="#br0" timeOffset="9000.91">6657 962 15663 0,'0'0'1392'0,"0"0"-1120"16,0 0-272-16,11 8 0 0,2-1 1008 0,0 0 144 15,-2-1 16-15,2-4 16 0,1-1 112 0,1-2 32 16,0-3 0-16,3-3 0 0,1-1-128 0,2-2-32 16,-1-4 0-16,0-4 0 0,1 0-400 0,-1-3-64 15,-1-2-32-15,3 1 0 0,0-5-320 0,0 2-64 0,0-3-16 0,-3 1 0 16,-1-3 112-16,-1 2 32 0,0-3 0 0,-2 0 0 15,-1 0-64-15,-1 1-16 0,-3-3 0 0,-4 15 0 16,2-3-48-16,0 1-16 0,-2 1 0 0,-1 4 0 16,1 1-16-16,-1 5 0 0,-1 3 0 0,-4 6 0 15,0 0-256-15,0 11 128 0,-2 6-128 0,-2 3 0 0,-1 3 0 0,-1 7 0 16,-1 5 0-16,-2 4 0 0,-1 3 0 16,-12 39 160-16,3-15-160 0,3-6 128 0,1-10-128 15,1-8 0-15,3-3 0 0,3-7 0 0,3-9 256 0,2-3 64 16,0-5 0-16,2-1 16 0,0-6-48 0,1-8-16 15,0 0 0-15,0 0 0 0,13-3 128 0,-2-3 32 16,0-4 0-16,0 0 0 0,1-6-112 0,2 0 0 16,-1 2-16-16,0 6 0 0,-2 2-304 0,1 2 0 15,-2 2 0-15,0 5 0 0,4 8 0 0,-3 3 0 16,0 5 0-16,0 2 0 0,-5 3-176 0,2 3 176 16,-2-3-192-16,1 5 192 15,-5-1-1168-15,2 2-128 0,1 0-32 0,1-6-15808 0</inkml:trace>
  <inkml:trace contextRef="#ctx0" brushRef="#br0" timeOffset="9680.04">8134 1326 19743 0,'0'0'880'0,"-3"-12"176"0,2-2-848 0,-1 0-208 15,0 0 0-15,-3 1 0 0,0 0 1216 0,-1 6 192 16,-2-5 32-16,-1 5 16 0,0-2-240 0,-2 4-64 16,-3 0 0-16,1 1 0 0,1 2-512 0,-1 6-128 15,-2 1 0-15,-2 3-16 0,-1 3-240 0,-1 6-32 16,0 2-16-16,0 1 0 0,0 3 48 0,0 4 16 15,1-3 0-15,2 5 0 0,0-2 16 0,5 2 0 16,3-3 0-16,6-1 0 0,2-5 16 0,1-2 0 16,4-3 0-16,3-6 0 0,2 0-32 0,3-6 0 15,3-2 0-15,2-3 0 0,1-7 144 0,1-3 32 16,2-4 0-16,1-6 0 0,1-5-80 0,1-2-16 0,3-1 0 0,0-5 0 16,-1 0-192-16,0-1-32 0,-1 1-128 15,0-1 192-15,-2-2-192 0,-2 0 128 0,-2-2-128 16,-1 1 0-16,0-3 128 0,-2-5-128 0,-6 1 0 0,-1-3 144 15,-3-5-144-15,-4 1 128 0,-1-2-128 0,-1 7 128 16,0 8-128-16,0 9 0 0,-1 9 0 0,2 8-176 16,-1 6 176-16,-1 8-160 0,0 0 160 0,-5 9-160 15,0 8 160-15,-2 10-208 0,0 4 80 0,-2 9 128 16,-4 2-176-16,-1 6 176 0,0 0-128 0,-1 11 128 0,0 1 0 16,-1 4 0-16,1-1 0 0,1-1-128 0,0-4 128 15,4-3 0-15,2-2 0 0,2-7 0 16,1-1-496-16,4-8-160 0,3-6-48 0,3-5 0 15,3-1-1872-15,2-6-384 0,3-7-80 16,1-3-16-16</inkml:trace>
  <inkml:trace contextRef="#ctx0" brushRef="#br0" timeOffset="10041.98">8464 1406 21135 0,'0'0'928'0,"0"0"208"0,0 0-912 0,0 0-224 16,0 0 0-16,0 0 0 0,0 0 1216 0,12 0 192 0,-2-1 32 0,1-5 16 16,2-7-112-16,0-2 0 0,-2-4-16 0,2 0 0 15,2 0-576-15,-2 0-112 0,-3-3-32 0,0 2 0 16,-1-2-288-16,-2 2-64 16,-2-1-16-16,-3 4 0 0,-1 0 160 0,-2 4 48 15,-1 4 0-15,2 9 0 0,-4-6 16 0,4 6 16 16,-12 0 0-16,0 6 0 0,-2 6-240 0,1 1-48 15,0 4-16-15,1 4 0 0,1 3-176 0,1-1 128 0,0 1-128 16,2 3 128-16,2-5-128 0,2 1 0 0,2 0 0 0,2-2 128 16,2-5-128-16,3-1 0 0,2-1 144 15,2 0-144-15,1-1 0 0,1-2 128 0,1-4-128 0,0-5 0 16,2 0-160-16,3-2-96 0,-1-3-32 0,2-2 0 16,1-9-2160-16,2 0-432 0,2-2-96 15,-3-2-16-15</inkml:trace>
  <inkml:trace contextRef="#ctx0" brushRef="#br0" timeOffset="10262.84">9007 1128 21183 0,'-5'19'944'0,"0"-2"192"0,1 4-912 0,-3 2-224 16,-1 1 0-16,-1 4 0 0,-1 2 480 0,0-5 48 16,-4 0 16-16,1 1 0 0,0-5 1088 0,2 1 224 15,-1-2 32-15,4-2 16 0,1-4-256 0,2-1-48 16,0-6-16-16,5-7 0 0,0 0-560 0,0 0-96 15,0 0-32-15,0 0 0 0,5-10-176 0,3-5-32 16,-1-4-16-16,5 0 0 0,2-5-240 0,1-2-48 16,0 1-16-16,1-3 0 0,-1 3-240 0,1-2-128 15,-3 3 160-15,2 2-160 0,1 2 0 0,0 4 0 16,-1 0 0-16,2 3 0 0,-1 1 0 0,0 4 0 16,0 0 0-16,-1 4 0 0,-1 2-304 0,-1 1-48 15,-1 1-16-15,-1 2 0 16,-1 1-3344-16,-10-3-688 0,0 0-128 0,0 0-16 0</inkml:trace>
  <inkml:trace contextRef="#ctx0" brushRef="#br0" timeOffset="10561.98">9658 1080 29487 0,'0'0'2624'0,"0"0"-2112"16,0 0-512-16,6-3 0 0,-6 3 272 0,0 0-48 16,0 0-16-16,0 0 0 0,0 0 320 0,0 0 64 15,0 0 16-15,0 16 0 0,-2 1 176 0,-1 4 48 16,-1 0 0-16,-2 1 0 0,-3-1-192 0,0 4-16 16,-1-3-16-16,1 4 0 0,2 1-176 0,2-2-48 15,-1 0 0-15,1-4 0 0,0-2-240 0,1-1-144 16,1-3 160-16,-1-4-160 0,3 0 0 0,1-11 0 15,0 0 0-15,0 0 0 0,0 0-176 0,0 0-128 16,0 0-16-16,10-7-16 16,1-4-2432-16,1-2-496 0,-2-2-80 0,1-4-32 0</inkml:trace>
  <inkml:trace contextRef="#ctx0" brushRef="#br0" timeOffset="10847.64">9958 1105 3679 0,'0'0'320'0,"4"14"-320"0,-2 1 0 0,2 5 0 16,0 0 4896-16,-3 1 912 0,-2 2 176 0,0-1 32 16,-1 0-3376-16,-1 0-672 0,0 3-144 0,1-5-32 15,-1-1-512-15,0-2-96 0,1-4-32 0,1-1 0 16,-1 1-448-16,2-13-80 0,0 0-32 0,0 0 0 16,0 0-144-16,0 0-16 0,14 0-16 0,-1-2 0 15,-2-5 160-15,2-2 16 0,1-9 16 0,0-1 0 0,-1-6-176 16,2-1-48-16,-3 2 0 0,0-3 0 0,0 2-144 15,-2-2-48-15,0 3 0 0,0 1 0 0,0-2-64 16,1 4 0-16,0 2-128 0,-1 2 192 0,-2 4-192 0,-1 4 0 16,-1-1 0-16,0 3 0 0,0 1-320 0,-6 6-64 15,0 0-16-15,12 3 0 16,-1 0-2656-16,-1 2-528 0,0 3-96 0,1-3-32 0</inkml:trace>
  <inkml:trace contextRef="#ctx0" brushRef="#br0" timeOffset="11273.63">10793 1147 30399 0,'0'0'2704'0,"0"0"-2160"16,0 0-544-16,0 0 0 0,-5 7 624 0,1 0 16 0,-1 2 0 15,-4 2 0-15,2 0 384 0,-4 3 96 16,1 1 16-16,-2 0 0 0,-2-1-208 0,0 3-32 15,1 0-16-15,0 1 0 0,-1 0-224 0,1 0-32 0,2-2-16 0,2 0 0 16,-1-2-288-16,2-4-48 0,2 0-16 0,1 0 0 16,1-4 16-16,4-6 0 0,0 0 0 0,0 0 0 15,0 0-16-15,0 0 0 0,0 0 0 0,0 0 0 16,0 0-16-16,8 0-16 0,1-2 0 0,1-2 0 16,-1-1-224-16,2 0 176 0,3 1-176 0,0 0 160 15,0 0-160-15,0 3 0 0,-1 1 0 0,5 1 0 16,-3 3 0-16,-2 0 0 0,-3-1 0 0,0 2 0 0,-10-5 0 15,10 2 0-15,1 3 0 0,-11-5 0 0,9 0-192 0,-1-3 192 16,0-1-192-16,1 0 192 16,2 0-512-16,-2-4 0 0,0 1 16 0,0-2 0 15,0-1-1264-15,1 0-256 0,1 1-48 0,1-3-16 16,-1 0-960-16,0 0-192 0,1-2-32 0</inkml:trace>
  <inkml:trace contextRef="#ctx0" brushRef="#br0" timeOffset="11537.2">11502 331 32255 0,'0'0'2864'0,"0"0"-2288"16,-5-1-576-16,-1 1 0 0,0 1 448 0,-1 5-32 15,-2 5 0-15,0 3 0 0,-2 3 64 0,-3 6 16 16,-2 7 0-16,-1 0 0 0,0 7 288 0,1 2 64 0,1 2 16 0,-4 16 0 15,1-1-304-15,1 1-64 0,2 2-16 16,1-5 0-16,5 0-320 0,0-2-160 16,0-4 160-16,2 1-160 15,-1-4-976-15,2-3-304 0,3-6-48 0,-1-3-16 16,2-6-320-16,1-3-80 0,-1-6-16 0,0 2 0 0,-2-10 368 16,4-10 80-16</inkml:trace>
  <inkml:trace contextRef="#ctx0" brushRef="#br0" timeOffset="11666.17">11038 1117 8287 0,'-10'-13'368'0,"10"13"80"0,-1-6-448 0,-2-2 0 0,3 8 0 0,0 0 0 0,0 0 4192 0,8-4 752 16,-2 2 160-16,5 0 16 0,-1 1-3008 0,1 1-624 16,2 0-112-16,2 0-32 0,2 0-560 0,2 0-112 15,2 0-32-15,7 0 0 0,-1 0-304 0,0 0-64 16,-2 0-16-16,1 0 0 0,-1-1-256 0,0 1 160 16,0-3-160-16,-1 1 128 0,-1-2-128 0,-2 1-176 15,0 0 48-15,-6 0 0 16,1-1-3040-16,0-3-608 0</inkml:trace>
  <inkml:trace contextRef="#ctx0" brushRef="#br0" timeOffset="11842.21">11729 874 27071 0,'0'0'1200'0,"-2"13"240"0,0 2-1152 0,1 4-288 16,-2 3 0-16,2 4 0 0,-4 2 1392 0,0 3 208 15,0 3 64-15,-1-1 0 0,0 0-416 0,1-1-80 0,1 2-16 0,-2-2 0 16,-1 1-576-16,2-4-128 15,2-2-32-15,-1-2 0 0,1 0-288 0,2-4-128 16,0-1 128-16,-1-2-128 0,1-2 0 0,2-4-320 16,-1-5 48-16,0-7 16 15,0 0-1712-15,0 0-336 0,0 0-64 0,4-13-12144 0</inkml:trace>
  <inkml:trace contextRef="#ctx0" brushRef="#br0" timeOffset="12489.73">12011 1281 20271 0,'-5'7'1792'0,"-4"0"-1424"15,-3 2-368-15,-5 4 0 0,1 1 1952 0,0 0 320 16,1-1 64-16,1 1 16 0,2-1-864 0,2-2-160 15,2-2-48-15,8-9 0 0,0 0-528 0,-3 12-112 16,3-12-32-16,0 0 0 0,0 0-336 0,0 0-64 16,0 0-16-16,0 0 0 0,0 0 192 0,0 0 16 15,0 0 16-15,0 0 0 0,0 0 160 0,0 0 48 16,0 0 0-16,0 0 0 0,5-7-160 0,2 2-16 0,-2 1-16 16,0-3 0-16,1 0-96 0,0 4-16 15,-6 3 0-15,6-8 0 0,3 2-160 0,-1 2-32 0,-8 4-128 0,10-5 192 16,-2-3-192-16,-1 3 0 0,1 1 128 0,-2-3-128 15,-6 7 0-15,0 0 0 16,7-7 0-16,-7 7 0 0,3-10 128 0,-3 10-128 16,-1-8 0-16,1 8 0 0,-5-11 0 0,1 5 0 0,4 6 0 0,-6-5 0 15,-1-3 0-15,7 8 0 0,-5-5 0 16,5 5 0-16,0 0 0 0,0 0-192 16,0 0 192-16,0 0-160 0,0 0 16 0,0 0 0 0,0 0 0 0,0 0 0 15,0 0 0-15,0 0 0 0,0 0 0 0,0 0 0 16,0-10 144-16,0 10-128 0,0 0 128 0,0 0-128 15,0 0 128-15,0-8 0 0,0-1 0 0,0 9 0 16,0 0 0-16,0 0 0 0,0 0 0 0,5-9 0 16,1 0 0-16,-1 2 0 0,-2-1 0 0,1-2 0 15,0 2 0-15,0-3 0 0,1-1 0 0,-1 2 0 16,0-4 0-16,-1 2 0 0,1 0 0 0,1 1 0 0,-1-2 0 0,1 4 0 16,2-2 0-16,-4 2 128 0,2-4-128 0,-1 3 0 15,1 2 0-15,-5 8 0 0,4-10 0 0,1 4 0 16,-1 1 0-16,-4 5 0 0,0 0 0 0,0 0 0 15,5-7 0-15,-5 7-128 0,0 0 128 0,0 0 0 16,0 0 0-16,0 0 0 0,0 0-192 0,0 0 32 16,0 0 16-16,0 0 0 15,0 0-496-15,0 0-80 0,0 0-32 0,0 0 0 16,0 0-2304-16,-5 10-464 0,5-10-80 0,0 0-32 0</inkml:trace>
  <inkml:trace contextRef="#ctx0" brushRef="#br0" timeOffset="13024.16">11957 1028 7359 0,'0'0'656'0,"0"-12"-528"16,0 3-128-16,0 9 0 0,-1-11 3088 0,1 11 592 16,0 0 112-16,0 0 32 0,0 0-1712 0,0 0-352 15,0 0-64-15,0 0-16 0,0 0-560 0,0 0-112 16,-1 11-32-16,0 2 0 0,2 0-192 0,0 2-32 16,0 4-16-16,3-1 0 0,0 0-272 0,1-1-48 15,2 3-16-15,-1-3 0 0,0-1-96 0,1-1-32 16,-1-2 0-16,0-5 0 0,1 3 112 0,-1-6 32 15,-6-5 0-15,9 6 0 0,0-1 96 0,-2-2 32 16,-7-3 0-16,0 0 0 0,11-7-96 0,-2 2 0 16,-1 1-16-16,3-6 0 0,-3 0-176 0,4-5-16 15,-2-2-16-15,0 1 0 0,-1-2-96 0,0 0 0 0,0 0-128 0,0-1 192 16,0-1-192-16,-2 1 0 0,1-1 0 16,0 2 0-16,-2 0 0 0,0 4 0 0,1 0 0 0,-2 4 0 15,0-2 0-15,-1 2 0 0,-2 3-208 0,-2 7 64 16,0 0-1520-16,0 0-320 0,0 0-48 15</inkml:trace>
  <inkml:trace contextRef="#ctx0" brushRef="#br0" timeOffset="13350.98">12482 1057 29423 0,'0'0'1296'0,"0"0"288"0,7 5-1264 15,0 1-320-15,-7-6 0 0,12 7 0 0,-2-5 624 0,1-2 64 16,2-2 16-16,-3-2 0 0,2-4 288 0,2-2 64 16,-2-3 16-16,2-2 0 0,-1-1-576 0,-1-1-112 15,-3-2-32-15,-2 1 0 0,-2 0-144 0,-2 2-16 16,-4 2-16-16,-3 2 0 0,1 1 0 0,-3 2 0 16,-4 4 0-16,-2 4 0 0,-2 1 80 0,-1 4 32 0,-2 3 0 0,1 3 0 15,-2 7-48-15,0 2-16 16,1 1 0-16,4 6 0 0,1-1-64 0,3 3-16 15,4-5 0-15,2 1 0 0,3 0-144 0,3-3 128 0,5-2-128 0,2 0 128 16,4-3-128-16,3 0 0 16,2-6 0-16,2 1 128 15,5-2-1152-15,2-5-256 0,2-4-32 0</inkml:trace>
  <inkml:trace contextRef="#ctx0" brushRef="#br0" timeOffset="14030.5">13661 846 34559 0,'0'0'1536'0,"-9"2"304"16,9-2-1472-16,-9 7-368 0,0 2 0 0,0-2 0 0,-1 4 0 0,-4-3-320 15,-1 3 64-15,-2-3 16 0,-2 3 240 0,1 1 0 16,2 0 144-16,1 1-144 0,-1-2 144 0,1 0-144 16,4 3 128-16,0 2-128 0,3-1 304 0,1-4-32 15,2-1 0-15,4-1 0 0,1-9 0 0,5 8 0 16,1 0 0-16,4-2 0 0,2-3 112 0,2-2 0 16,0-2 16-16,8-2 0 0,0-2 48 0,1 1 16 15,-1-2 0-15,1-4 0 0,0-2-112 0,0-1-32 16,-3 1 0-16,0 0 0 0,-2 0-80 0,0-5-32 15,-4-1 0-15,0 0 0 0,0 2-48 0,-2 1-16 16,0-1 0-16,-2 0 0 0,-2-1-144 0,1 2 0 16,-1-3 144-16,0 2-144 0,0-2 0 0,1 0 144 15,0 2-144-15,-3-1 0 0,2 1 0 0,-1 0 0 0,2-1 0 16,0 0 0-16,-1-3 0 0,-1 2 0 0,1-1 0 16,-1 1 0-16,0-1 0 0,-1 0 0 0,1 0 0 0,-2 2 0 15,-2 1 0-15,2 2 0 0,1 4 0 0,-3 1 0 16,-3 9 0-16,0 0 0 0,0 0 0 0,0 0 0 15,0 0-144-15,4 15 144 0,-4 4-128 0,0 5 128 16,-4 5-128-16,1 5 128 0,-3 2-128 0,1 3 128 0,-1 4 0 16,0 5 0-16,-2 4 0 0,-1 3 0 0,-2 2 0 15,-2 1 0-15,-2 0 0 0,-2-2 128 0,-1-2-128 0,2 0 0 16,-1-2 128-16,1-8-128 0,-2-3 0 0,2-3 0 16,-1-2 0-16,2-7 0 15,1-1-528-15,-4-5-32 0,0-3 0 16,2-2 0-16,0-7-448 0,-1-3-80 15,-2 0-32-15,-2-7 0 0,-2-4-2000 0,2-3-400 0,-1-3-64 0,2 0-32 16,1-2 1248-16,2-3 256 0,4-2 64 0,5 2 0 0,0 2 1776 0,5-1 272 16,6 0 224-16,5 4-32 0,0-1 1536 0,6 3 320 15,4-2 64-15,4 4 16 0,3 0-464 0,2-2-112 16,0 2-16-16,2 1 0 0,3-2-512 0,-1 0-128 16,1-2 0-16,0-2-16 0,0 1-576 0,0-1-112 15,1 0-32-15,0 1 0 16,-3 1-480-16,1-2-112 0,-1 2-16 0,-1-1-8960 15,2 3-1808-15</inkml:trace>
  <inkml:trace contextRef="#ctx0" brushRef="#br0" timeOffset="14533.81">14657 834 32255 0,'0'0'2864'0,"0"0"-2288"0,0 12-576 0,-1 4 0 15,-3 2 192-15,-1 3-64 0,-1 1 0 0,-3 6-128 16,1 0 944-16,-2 3 80 0,2-1 0 0,2 0 16 16,2 0-272-16,3 1-48 0,0-3-16 0,3 0 0 15,5-7-256-15,3-2-48 0,0-2-16 0,3-3 0 0,1-8-192 0,1 2-32 16,3-8-16-16,2-5 0 0,6-3 160 0,-1-5 16 16,0-6 16-16,2-2 0 0,0-7 16 0,2 0 0 15,1-4 0-15,0-2 0 0,-4-5-208 0,0 3-144 16,-3-1 192-16,-3 0-192 0,-1 1 240 0,-5 11-64 15,0 3-16-15,3 2 0 0,-3 1-160 0,1 4 160 16,-1 2-160-16,-1 4 160 0,-3 6-160 0,0 6 0 16,-2 3 0-16,-2 10 0 0,-1 5 0 0,-1 7 0 15,-2 7 0-15,-2 5 0 0,-1 10 0 0,-3 4 0 16,-1 7 0-16,-5 4 0 0,-5 3 0 0,-11 29 0 16,-2-5 0-16,-1-6 128 0,-1-5 64 0,-3-6 0 15,-1-4 0-15,0-8 0 0,0-3-64 0,0-8 0 16,3-7 0-16,-1-10 0 0,2-4 64 0,1-11 16 15,1-5 0-15,2-6 0 0,2-4 0 0,0-5 0 16,0-5 0-16,2-4 0 0,4-6 48 0,3-4 16 16,0-4 0-16,5 1 0 0,3 2-144 0,5-1-128 15,2 0 144-15,2 0-144 0,3-2 0 0,4 4 0 0,-1 1 0 16,6 1 0-16,4 6-176 0,2-1 176 16,4 4-160-16,2 0 160 0,0 3-256 0,2 1 32 0,3 1 16 0,0 5 0 31,1-1-960-31,5 3-192 0,5 0-48 0,4 6 0 0,-2-1-1472 15,7 3-288-15</inkml:trace>
  <inkml:trace contextRef="#ctx0" brushRef="#br0" timeOffset="15576.31">1478 2957 17903 0,'-2'-15'784'0,"3"9"176"0,-1-5-768 0,-1 5-192 16,1-2 0-16,0 8 0 0,0 0 784 0,-5-5 112 15,5 5 32-15,-4 2 0 0,-2 3 48 0,-1 6 16 0,-3 4 0 0,2 7 0 16,1 8-256-16,3 4-48 0,1 0-16 0,0 4 0 16,1 4-16-16,2 4 0 0,2-2 0 15,1 3 0-15,1-2-272 0,3-3-64 16,1-7-16-16,3-8 0 0,0-5-16 0,2-5 0 0,-1-1 0 0,4-5 0 15,-1-6 304-15,4-5 64 0,3-2 16 0,-1-9 0 16,2-1 96-16,1-7 32 0,0-6 0 0,4-1 0 16,0-7-288-16,0-2-48 0,-1 0-16 0,-2 0 0 15,0 0-192-15,-2-1-64 0,-3 2 0 0,0 0 0 16,-3 4-64-16,-1 0 0 0,-2-2-128 0,0 8 192 0,-1 4-192 16,-2 4 176-16,-3 4-176 0,0 7 160 0,-8 5-160 15,0 0 0-15,8 10 0 0,-1 9 0 0,-3 8 0 16,-1 6-144-16,0 3 144 0,-2 6-160 0,-2 8 160 0,0 5 0 15,-1 4 0-15,-3 9 0 0,-4 4 0 0,-4 3 0 16,-5 1 0-16,-1 1 0 0,-2-1 128 0,-2-1-128 16,-1-3 160-16,0-7-160 0,1-6 224 0,0-8-48 15,-2-6-16-15,10-19 0 0,-2 2 160 0,-1-5 48 16,1-6 0-16,0 0 0 0,2-4 0 0,0-7 0 16,-1-3 0-16,-5-6 0 0,2-8-16 0,1-2 0 15,1-4 0-15,3-7 0 0,0-3-192 0,3-6-32 16,6-1-128-16,4 1 192 0,3 1-192 0,4 0 0 15,6 2 0-15,2-1 0 0,4 6 0 0,2 1 0 16,3 1-192-16,4 4 192 0,3 4-224 0,4 3 64 16,2 1 16-16,1 1 0 15,2-1-1328-15,7 0-272 0,5 2-48 0,2-4-16016 0</inkml:trace>
  <inkml:trace contextRef="#ctx0" brushRef="#br0" timeOffset="16336.13">2518 2674 11967 0,'-11'6'528'0,"4"2"112"0,2-4-512 0,-1 2-128 15,6-6 0-15,-6 9 0 0,-2-3 2064 0,8-6 384 16,-6 6 80-16,-2-4 16 0,8-2-576 0,-8-2-112 0,1-3-32 16,0-1 0-16,6-4-544 0,-3 0-96 0,3-4-32 0,1-2 0 15,1-1-384-15,3-4-96 0,0 1-16 0,1 0 0 16,1-4-272-16,4-3-64 0,2-4-16 15,1 7 0-15,1 1-144 0,0 0-32 0,-2 4 0 16,0 3 0-16,0 4-128 0,2 1 0 0,-3 5 144 0,0 0-144 16,0 6 0-16,1 8 0 0,-1 2 0 0,-1 6 0 15,-1 4 0-15,-2 5-160 0,-2 2 160 0,-4 2 0 16,-1 3 0-16,0-3 0 0,-2-1 0 0,-2-2 0 16,-3-3 0-16,1-3 0 0,-2-2 0 0,2-4 0 0,0-5 0 15,1 1 176-15,5-10-176 0,0 0 160 0,0 0 144 0,0 0 16 16,0 0 16-16,0 0 0 0,1-13 144 0,3-1 32 15,1-4 0-15,2 0 0 0,2 1-192 0,0-2-16 16,0-2-16-16,3 2 0 0,2-1-160 0,0 1-128 16,-1 0 144-16,3 1-144 0,0 1 128 0,1 3-128 15,-2 3 0-15,2 6 0 0,-1 5 144 0,1 6-144 16,-1 6 128-16,1 4-128 0,-1 4 0 0,-1 3 0 16,-1 3 0-16,-1 0 0 0,0 1 192 0,-4-1-32 15,-3 3-16-15,0-4 0 0,0 1-144 0,-3-5 0 16,0-2 0-16,-3-1 0 15,2 1-784-15,0-2-144 0,-2-3-32 0,0-2-16400 0</inkml:trace>
  <inkml:trace contextRef="#ctx0" brushRef="#br0" timeOffset="17325.27">3743 3274 12431 0,'0'0'544'0,"0"0"128"0,0 0-544 0,0 0-128 0,0 0 0 0,0 0 0 16,0 0 1184-16,0 0 208 0,0 0 32 0,0 0 16 15,0 0 96-15,0 0 32 0,0 0 0 0,9-7 0 16,2 2-368-16,4 1-80 0,0 1-16 0,5-4 0 15,3 2-416-15,3-1-96 0,2-2-16 0,-2 2 0 16,2-6-336-16,4 5-80 0,1-3-16 0,0 3 0 16,0-2-144-16,-1 3 0 0,-3-3 0 0,-2 3 0 15,-4 2-1744-15,-4 0-336 16,-5-1-64-16</inkml:trace>
  <inkml:trace contextRef="#ctx0" brushRef="#br0" timeOffset="17515.59">3829 3464 24879 0,'0'0'2208'0,"0"0"-1760"16,0 0-448-16,10 10 0 0,0-1 800 0,1-1 80 16,2-5 16-16,4-1 0 0,-3-2 272 0,5-2 64 15,2-1 16-15,3-5 0 0,4 1-576 0,2-2-112 16,4 1-32-16,2 1 0 0,0-5-528 0,3-1 0 16,-3 3 0-16,0-2-10176 15,-3 0-2048-15</inkml:trace>
  <inkml:trace contextRef="#ctx0" brushRef="#br0" timeOffset="18301.93">5419 2676 23327 0,'-9'-7'1024'0,"9"7"224"0,0 0-992 0,0 0-256 15,-1-11 0-15,1 11 0 0,-4-7 144 0,4 7-16 16,0 0 0-16,0 0 0 0,0 0 176 0,0 0 16 16,-1 10 16-16,-1 7 0 0,0 7-80 0,2 0-32 0,2 3 0 0,1 6 0 15,1 5 64-15,-1 5 16 16,1 0 0-16,3 2 0 0,0-5-304 0,1-2 128 15,-3-6-128-15,5-3 0 0,0-4 320 0,2-6-32 0,-1-3-16 0,2-4 0 16,1-6 608-16,1-2 112 0,0-5 32 0,3-2 0 16,1-6 128-16,3-1 48 0,2-7 0 0,-1 0 0 15,-3-5-592-15,1-3-112 0,-2-1-32 0,-2-2 0 16,0 3-272-16,-2-2-64 0,-1 2-128 0,-1 2 192 16,-4 2-192-16,-3 4 128 0,3-1-128 0,-3 6 0 15,-3 2 0-15,-3 10 0 0,0 0 0 0,0 0 0 16,0 0 0-16,0 0 0 0,5 15 0 0,-4 5-160 15,-1 5 160-15,-1 3-128 0,-4 6 128 0,1 4-128 0,-4 6 128 0,1 3 0 16,-2 5 0-16,-4 6 0 0,-3 3 0 0,-3 8-128 16,-2 2 128-16,-3 1 0 0,-3-2 0 0,2 0 0 15,0-2 0-15,0-6 0 0,1-9 0 16,3-1 256-16,-2-7-48 0,1-2 0 0,1-6 400 0,-2-5 80 16,2-8 16-16,1-5 0 0,1-2-224 0,2-9-32 15,1 0-16-15,3-7 0 0,-2-2-128 0,2-7-32 16,2 0 0-16,1-8 0 0,0-4-48 0,1-3-16 15,0-4 0-15,2 3 0 0,0-4-208 0,4 3 0 16,2-6 128-16,3 5-128 0,4-2 0 0,2 2 0 16,3 0 0-16,0 4 0 0,2 2-192 0,2 3 192 0,3 1-192 0,-3 9 192 15,4-4-192-15,4 4 192 16,4 0-192-16,3 3 192 0,2 1-304 0,2 2 48 16,1 1 16-16,14 3 0 15,-6 1-1216-15,-4 2-240 0,-6 2-48 0,-3-1-16 16,-3 5-1824-16,-7-5-352 0</inkml:trace>
  <inkml:trace contextRef="#ctx0" brushRef="#br0" timeOffset="18567.58">6549 3210 27647 0,'0'0'1216'0,"-4"-4"256"0,0-1-1168 0,0 0-304 15,4 5 0-15,0 0 0 0,-5-6 1472 0,0 2 224 16,-1-2 48-16,2 1 16 0,-2 1-608 0,1-1-112 15,0-2-16-15,-1 2-16 0,1 1-688 0,0-2-144 16,1 1-32-16,4 5 0 0,-3-4-384 0,3 4-80 16,0 0 0-16,0 0-10784 15,0 0-2144-15</inkml:trace>
  <inkml:trace contextRef="#ctx0" brushRef="#br0" timeOffset="19183.91">7121 2824 13935 0,'0'0'608'0,"0"0"144"0,2-5-608 0,3 1-144 0,-5 4 0 0,0 0 0 15,3-9 1568-15,-2 1 288 0,1 1 48 0,-2-1 16 16,0 8-576-16,0 0-128 0,-2-4 0 0,2 4-16 16,0 0-400-16,0 0-80 0,0 0-16 0,0 0 0 15,-6 0-224-15,0 3-48 0,-1 1-16 0,2 3 0 0,1 0-96 0,1 4-32 16,-3-1 0-16,3 7 0 0,-1 0-32 0,0 5 0 15,0 4 0-15,2-2 0 0,-1 2-64 0,2-3-32 16,0 0 0-16,1-3 0 0,1-2 0 0,1-1 0 16,2-2 0-16,1 0 0 0,0-3 176 0,3-5 48 15,0 0 0-15,3-1 0 0,0-3 48 0,2-3 16 16,4-3 0-16,0-3 0 0,3-2 80 0,2-2 32 16,0-2 0-16,0-4 0 0,-2-3-240 0,0 0-32 15,1 0-16-15,-4 0 0 0,0-3-48 0,0 4-16 16,-3 0 0-16,-2 3 0 0,-2 0-80 0,3 1 0 15,-3 1-128-15,-1 6 192 0,-1 3-192 0,-8 4 0 16,0 0 128-16,7 5-128 0,0 4 0 0,-1 5 0 0,-5 4 0 0,-1 3 0 16,-1 6 0-16,-1 1 0 15,-3 4 0-15,-3 2 0 0,-1 4 0 0,-4 1 144 16,-1 5-144-16,-4-2 128 0,-3 2 32 0,-2-3 0 16,0-3 0-16,-1-1 0 0,1-3-32 0,-2-2-128 15,3-7 192-15,2-1-64 0,1-4-128 0,3-4 192 0,2-4-192 16,2-2 192-16,2-5-192 0,1 0 0 15,1-5 0-15,0-3 128 0,5-2-352 0,0-2-80 0,0-5-16 0,2-7 0 32,1 0-1856-32,3 1-384 0,3 2-80 0,2-3-12528 0</inkml:trace>
  <inkml:trace contextRef="#ctx0" brushRef="#br0" timeOffset="19496.96">7980 2975 23951 0,'0'0'2128'0,"0"0"-1696"15,0 0-432-15,0 0 0 0,0 0 1152 0,0 0 128 0,0 0 48 0,1-5 0 16,-1 5-416-16,4-9-80 0,-1 1 0 0,-2-1-16 16,-1 9-608-16,3-5-208 0,-1-4 144 0,2 1-144 15,-4 8-2160 1,4-9-512-16</inkml:trace>
  <inkml:trace contextRef="#ctx0" brushRef="#br0" timeOffset="19720.75">8261 2976 22687 0,'0'0'1008'0,"0"0"208"0,9 0-976 0,0-1-240 0,-3 1 0 0,-6 0 0 0,9-3 0 0,-1 1-256 16,-1-2 48-16,4 0 16 15,-3 0-784-15,-8 4-160 0,13-1-16 0,-3-1-16 16,2-2-560-16,2 0-128 0,1 1 0 0,-4 2-16 16,1 0 1168-16,1 0 256 0,-1-1 32 0,6 0-4112 15</inkml:trace>
  <inkml:trace contextRef="#ctx0" brushRef="#br0" timeOffset="19815.99">8719 2957 13823 0,'0'0'1216'0,"0"0"-960"0,0 0-256 0,5 4 0 32,-5-4-352-32,0 0-112 0</inkml:trace>
  <inkml:trace contextRef="#ctx0" brushRef="#br0" timeOffset="20491.16">9771 2619 19407 0,'0'0'848'0,"0"0"192"0,0 0-832 0,0 0-208 16,0 0 0-16,0 13 0 0,-5-2 384 0,0 4 48 15,-1 2 0-15,-1 1 0 0,1 1 656 0,0 4 128 16,0 1 16-16,1-1 16 0,0 1-448 0,3 1-96 16,-2-1 0-16,3-2-16 0,1-2-368 0,2-4-80 15,2-4-16-15,1 0 0 0,3-7 224 0,1-1 64 16,1-3 0-16,3-4 0 0,0-2 352 0,5 0 80 15,3-5 16-15,-1-3 0 0,0-1-448 0,1-1-64 16,-4-1-32-16,6-2 0 0,-2-1-144 0,-2 1-16 16,-1-1-16-16,-3 1 0 0,-1 2-112 0,0 0 0 15,-2 2-128-15,0 5 192 0,-2 1-192 0,0 4 0 16,0 0 0-16,-1 4 0 0,-1 2 0 0,0 5 0 16,-2 6 0-16,2 1 0 0,-3 2 0 0,0 6 0 0,0 3-128 0,-1 8 128 15,-1 4 0-15,0 2 0 0,-4 5 0 0,-2-2 144 16,-1 3 48-16,-3-1 16 0,-2 4 0 15,0-6 0-15,-1-2 160 0,-2 0 16 0,1-3 16 0,-2-5 0 16,-2-2 224-16,0-2 32 0,-2-4 16 0,1-4 0 16,-1-3-96-16,2-2 0 0,1-1-16 0,-1-6 0 0,-1-1-176 15,1-3-16-15,1-4-16 0,1-4 0 16,1-3 32-16,-1-2 0 0,2-5 0 0,0 0 0 0,2-3-128 16,2 0-32-16,2-5 0 0,0 3 0 0,3 0-224 15,4 1 0-15,3 0 0 0,1 1 0 0,6-1 0 0,3 2 0 16,4 3 0-16,1 2 0 0,2-1 0 15,2 1 0-15,3 3-160 0,2 2 160 0,1 0-144 0,2 4 144 16,1 0-160-16,2 4 160 0,-2 0-128 0,-2 4 128 16,0 0 0-16,-1 2-144 15,0 3-832-15,-2 1-176 0,-3 1-16 0,0 1-16 16,-2 0-1120-16,-2 3-208 0,-5 0-48 0</inkml:trace>
  <inkml:trace contextRef="#ctx0" brushRef="#br0" timeOffset="21764.14">4912 3349 9215 0,'0'0'816'0,"0"0"-656"0,0 0-160 0,0 0 0 0,-5-4 1104 0,5 4 192 16,0 0 48-16,0 0 0 0,0 0-128 0,0 0-32 16,-2 7 0-16,1 5 0 0,2-1-320 0,3 6-64 15,0 3-16-15,2 6 0 0,3 0-240 0,3 5-48 16,3 1-16-16,1 1 0 0,3 0-128 0,3 5-32 16,2 1 0-16,3 1 0 0,2 0-112 0,2-2-16 15,-1-2-16-15,2-4 0 0,0-2 64 0,1-7 16 16,-1-2 0-16,2-4 0 0,0-1 528 0,2-2 112 15,-1-7 32-15,3 1 0 0,2-6-128 0,2-3-32 16,2-1 0-16,3-5 0 0,0 0-288 0,0-4-64 16,-3-1-16-16,0-2 0 0,-1-3-176 0,1 1-32 15,-2-2-16-15,2 0 0 0,2-1-176 0,2 1 0 16,-1 0 0-16,0 2 0 0,0-2 0 0,-1 2 0 16,-3-1 0-16,-1 2 0 0,0 2 0 0,0 0 0 15,0 3 0-15,0 3 0 0,0 0 0 0,0 1 0 16,0 3 0-16,2 1 0 0,-1-1 0 0,-1 2 0 0,-4 4 0 0,1-1 0 15,-4 6 0-15,1 1 0 0,-2 2-144 16,-1 2 144-16,-1 3 0 0,0 2 0 0,-2 0 0 0,12 9 0 16,-4-6 0-16,-5 1 0 0,-5-3 0 0,-2-3 0 15,-5 0 0-15,0-4 0 0,-5-2 0 0,-2 2 0 16,-4-3 0-16,-2 1 0 0,-8-10 0 0,8 9 0 16,-3 0 144-16,-5-9-144 0,0 0 128 0,0 0-128 0,0 0 192 15,0 0-32-15,0 0-16 0,0 0 0 0,0 0 80 0,0 0 16 16,7-5 0-16,1-4 0 0,-4 0 48 0,2-4 16 15,-1-2 0-15,2-2 0 0,1 1-176 16,1-2-128-16,4-2 192 0,-4 6-192 0,2 1 0 0,5-1 0 16,-1-2 0-16,3 2 0 0,2 1 0 0,2 3 0 15,-1 0 0-15,3 4 0 0,2 4 0 0,2 2-176 16,0 1 176-16,5 6-160 0,1 4 160 0,2 0 0 16,-2 0 0-16,-1 3-128 0,-1-2 128 0,0 1 0 15,-3 1-144-15,1 0 144 0,1-4 0 0,1 0 0 16,1 2 0-16,2-6 0 0,2 0 0 0,4 0 0 15,3-6 0-15,5-4 0 0,2 0 0 0,2-4 128 16,0-6-128-16,22-6 0 0,-4-2 144 0,-1-2-144 16,2 1 160-16,-4-1-160 0,2-4 240 0,-6 3-48 15,-6-3-16-15,-2 2 0 0,-3-2 0 0,-3 3 0 0,-4-3 0 0,-3 5 0 16,2 2-176-16,-6 0 192 0,-1 3-192 0,-2 2 192 16,-5 1-192-16,-1 2 0 0,-5 4-160 0,-6-1 160 31,-5 2-1568-31,-5 1-224 0,-9 7-32 0</inkml:trace>
  <inkml:trace contextRef="#ctx0" brushRef="#br0" timeOffset="22333.69">6718 4171 20495 0,'0'0'896'0,"0"0"208"0,0 0-880 0,0 0-224 16,0 0 0-16,0 0 0 0,0 0 768 0,-4 3 96 15,-2 4 32-15,-1 3 0 0,0-1 192 0,0 4 64 16,1 1 0-16,0 4 0 0,-2 0-288 0,2-1-48 16,-1 2-16-16,1 0 0 0,-2 1-176 0,3-3-48 15,0 0 0-15,1-2 0 0,1-1-208 0,3-4-48 16,-2 2-16-16,2-6 0 0,0-6 144 0,0 0 48 0,0 0 0 15,0 0 0-15,8 1-32 0,1-2 0 16,1-1 0-16,3-4 0 0,-3-5-112 0,3-2-32 0,1 2 0 0,0-4 0 16,1 1-96-16,1 0-32 15,1 1 0-15,1-1 0 0,-1 0-192 0,1 0 0 0,-1 3 128 0,-1-1-128 16,0 7 0-16,-2 2 0 0,-1 2 0 0,0 4 0 16,0 2 0-16,-2 5 0 0,0-1 0 0,0 4 0 15,-2-3 0-15,0 4 0 0,-2 2 0 0,0 1 0 16,-2-1 0-16,-1-2 0 0,-2-1 0 0,1 0 144 0,-1 1-144 15,2-4 0-15,-1 0 0 0,0 0 128 0,0-3-128 0,-3-7-176 16,5 6 48-16,1 3 0 16,-6-9-2112-16,11 4-432 0,-1-2-80 0,-1-2 0 15</inkml:trace>
  <inkml:trace contextRef="#ctx0" brushRef="#br0" timeOffset="22713.8">7960 4071 2751 0,'0'0'128'0,"0"0"16"0,0 0-144 0,0 0 0 0,0 0 0 0,0 0 0 16,0 0 4432-16,0 0 864 0,0 0 160 0,-1 9 48 15,-2-2-3456-15,-1 6-672 0,0-2-144 0,-1 5-16 16,-1 0-256-16,-3 3-32 0,1 1-16 0,-2 5 0 15,1 0-176-15,-1 2-32 0,1-4-16 0,3 1 0 0,-2-1-416 0,2-2-80 16,2-2 0-16,0-1-16 0,3-1-176 0,1-6 0 16,0 1 144-16,1-1-144 0,3-3 0 0,0 0-160 15,-4-8 16-15,11 6 0 16,1-4-1824-16,-1-1-352 0,-1-1-80 0</inkml:trace>
  <inkml:trace contextRef="#ctx0" brushRef="#br0" timeOffset="23688.07">7718 4376 24239 0,'0'0'1072'0,"0"0"224"0,10-2-1040 0,2 1-256 16,-1 0 0-16,3-2 0 0,0 2 832 0,2-3 96 16,1-1 32-16,2-2 0 0,3-4 32 0,1 2 16 0,0-3 0 0,0-1 0 15,0 0-496-15,-1-1-112 0,1-2-16 0,-1 1 0 16,-2 2-224-16,-2 1-160 15,-1 0 192-15,-2 0-192 0,-2 3 208 0,-2-1-64 16,-1 3-16-16,0 4 0 0,-3-3-128 0,-1 3 0 0,-6 3 0 16,0 0 0-16,0 0 192 0,0 0-64 0,6 9 0 0,-1-1 0 15,-1 7 112-15,-2 1 16 0,-4 1 0 0,0 1 0 16,-1 0-32-16,-1-1 0 0,1 1 0 16,-3 0 0-16,1 0 32 0,0-3 16 0,-2 0 0 0,2-3 0 15,0-1-16-15,-1-3-16 0,3 1 0 0,-1-4 0 16,4-5-96-16,0 0-16 0,0 0 0 0,0 0 0 15,0 0 256-15,0 0 64 0,0 0 0 0,6-9 0 16,1-4-192-16,-1-1-16 0,0 1-16 0,1 3 0 0,-1-2-224 16,2 1 128-16,-1 0-128 0,1 1 0 0,-2 2 0 0,1 2 0 15,-1-2 0-15,0 4 0 0,-6 4 0 0,7-3 0 16,-7 3 0-16,6-2 0 0,-6 2 0 0,0 0-128 16,6 4 128-16,-1 0 0 0,-5-4-144 0,7 6 144 15,-2 2 0-15,0-3-144 0,0 3 144 0,3-3 0 16,-1-2 0-16,0 1 0 0,1 1 0 0,0-1 0 15,1-1 0-15,0-1 0 0,0-2 0 0,0 0 0 16,0-1 0-16,1 1 0 0,0-3 0 0,0 0 0 16,0-2 0-16,2-1 128 0,2 3-128 0,0-2 0 15,1-2 0-15,0 2 0 0,-1 1 0 0,-1-3 0 16,0 0 0-16,1 1 0 0,0-2 0 0,1 3 0 0,-2 0 0 16,-1-1 0-16,0 1 0 0,-2 0 0 0,0-2 0 0,0 4 0 15,0 1 0-15,-2 2 0 16,-8 0 0-16,9 2 0 0,-1 0 0 0,-1 2 0 15,-1 1 0-15,2-1 0 0,-4 3 0 0,0 1 0 16,0-2 0-16,-2 2-128 0,-2-8 128 0,0 0 0 16,0 0 0-16,0 0 0 0,0 0 0 0,0 0 0 0,0 0 0 0,0 0 0 15,0 0 0-15,0 0 0 0,8 1 0 16,-1-2 128-16,0-5-128 0,2 1 0 0,0-1 0 0,-1-1 128 16,1-3-128-16,1-2 0 0,1 2 0 0,-1 1 0 15,1-1 0-15,-1 2 0 0,4 3 0 0,-1-1 0 16,-1 1 0-16,-1 2 0 0,-1 1 0 0,0 0 0 15,-1 2 0-15,0 3 0 0,0 0 0 0,0 2 0 16,-1 2 0-16,-1-2-128 0,0 2 128 0,-1 0 0 0,2-3 0 16,0 1 0-16,3-1 0 0,0 0 0 0,2-2 0 0,1-2 0 15,1-2 0-15,3-3 0 0,2-2 0 0,-3 1 0 16,6-4 0-16,-2 2 128 0,1-3-128 0,-1-1 192 16,2 1-64-16,-1-4 0 0,-1 1-128 0,0-2 192 15,-1 1-64-15,-1 1 0 0,2-2-128 0,-4 0 144 16,-3 2-144-16,2 3 160 0,-1 0-160 0,-1 0 0 15,-3 6 0-15,2 0 0 0,-4 0 0 0,-2 5 128 16,-7 0-128-16,7 4 0 0,-7-4 144 0,0 0-144 16,7 6 160-16,-7-6-160 0,4 7 0 0,-2 2 128 15,-2-9-128-15,0 6 0 0,0-6 0 0,0 9 0 16,0-9 0-16,0 5 0 0,0-5 0 0,0 0 128 16,0 8-128-16,0-8 0 0,-2 8 0 0,2-8 0 15,-1 8 0-15,0 1 0 0,1-3 192 0,-2 5-48 16,1-3-16-16,-1 3 0 0,-2-4-128 0,1 3 128 0,-2-1-128 0,0 0 128 15,-1-5-128-15,-1 1 160 16,1-1-160-16,0 1 160 0,-2-2-352 0,-1-2-80 0,0-1-16 16,-2-3-12336-1,-2-3-2480-15</inkml:trace>
  <inkml:trace contextRef="#ctx0" brushRef="#br0" timeOffset="23835.61">8672 3805 29487 0,'-31'-17'1296'0,"17"11"288"0,-2 0-1264 0,0-2-320 0,2 3 0 0,3 4 0 15,1-3 2032-15,1 1 336 0,0 1 80 0,3 1 16 16,6 1-1888-16,0 0-368 0,0-5-80 0,5-2-17280 16</inkml:trace>
  <inkml:trace contextRef="#ctx0" brushRef="#br0" timeOffset="25180.28">4909 10126 4607 0,'0'0'400'0,"0"0"-400"0,0-4 0 0,0-2 0 16,1-1 1824-16,2 2 288 0,-1-2 48 0,1 2 16 16,-3 5-800-16,3-5-160 0,-3 5-16 0,2-9-16 15,-1 1-96-15,3-1-32 0,-1 3 0 0,-2-1 0 16,0 0-96-16,1 3 0 0,-2-2-16 0,0 6 0 15,0 0-240-15,0 0-64 0,0-7 0 0,0 7 0 16,0 0-176-16,0 0-32 0,0 0-16 0,0 0 0 16,0 0-176-16,-6 7-48 0,0-1 0 0,0 2 0 0,-4 2 128 15,2 1 0-15,-2 2 16 0,-2 2 0 0,0 2 80 0,-1 3 16 16,0 4 0-16,0-1 0 0,1-1 16 16,-1 2 16-16,0 3 0 0,2-3 0 0,-1 4-64 0,0-3-16 15,0 3 0-15,2-3 0 0,1 1-32 16,0-3-16-16,3 0 0 0,2 1 0 0,4-1-192 0,1-2-144 15,2 1 192-15,0-2-192 0,4-2 160 0,1 0-160 16,1-3 128-16,1 0-128 0,1 1 192 0,3-1-64 16,3-1 0-16,-1-3 0 0,1 2-128 0,1-4 128 15,1 0-128-15,1-3 128 0,-1 0-128 0,0 0 160 16,-1-4-160-16,0 2 160 0,0-2-160 0,-2 1 0 16,-1-2 0-16,4 1 0 15,-3-2-560-15,-2 0 16 0,0-2 0 0,-2 1 0 16,1-3-2688-16,-4 0-544 0</inkml:trace>
  <inkml:trace contextRef="#ctx0" brushRef="#br0" timeOffset="25593.67">5443 10008 7359 0,'0'0'320'0,"0"0"80"0,0 0-400 0,-1-5 0 0,1 5 0 0,0 0 0 0,0 0 1920 0,0 0 288 15,0 0 64-15,0 0 16 0,0 0-1104 0,0 0-224 16,0 0-32-16,0 0-16 0,0 0-112 0,0 0-32 16,0 0 0-16,1 10 0 0,4-2-32 0,1 3-16 15,1-2 0-15,4 5 0 0,1 0 80 0,0 1 16 16,4 0 0-16,-1 7 0 0,1 1-176 0,2 2-48 16,0 3 0-16,0 3 0 0,1-3-80 0,-3 6-32 15,1 3 0-15,-3-2 0 0,0-2-96 0,-4 3-32 16,0 0 0-16,-2-1 0 0,-2 0 80 0,-2-4 16 15,-3 0 0-15,-2 2 0 0,-3 1 32 0,0 1 16 16,-3-2 0-16,-2-3 0 0,-3-3-208 0,0 2-32 16,-4-4-16-16,1 3 0 0,-3-5-112 0,-1 0-128 15,-1 1 176-15,-9 6-176 16,3-3-1344-16,2-2-368 0,0 0-80 0,7-10 0 0</inkml:trace>
  <inkml:trace contextRef="#ctx0" brushRef="#br1" timeOffset="65566.17">29246 8536 4607 0,'0'0'400'0,"0"0"-400"0,-4-5 0 0,-1-2 0 16,5 7 976-16,-7-5 112 0,7 5 32 0,-8-5 0 15,0-6-320-15,1 6-64 0,-2 2-16 0,9 3 0 16,-10-6 176-16,1 1 16 0,0 4 16 0,0-1 0 16,0 1 32-16,0 0 0 0,-1-3 0 0,0 1 0 15,0 3 0-15,-1 3 16 0,1-3 0 0,0 2 0 16,1 2-144-16,9-4-48 0,-7 4 0 0,7-4 0 15,0 0 80-15,0 0 16 0,0 0 0 0,0 0 0 16,0 0-192-16,0 0-48 0,0 0 0 0,14 3 0 0,3-2-80 0,5-1-32 16,3-1 0-16,7 1 0 0,6-2-208 15,5 1-64-15,3 0 0 0,3-2 0 0,1-2-64 0,0-4-32 16,-2 3 0-16,4-2 0 0,4 2-160 0,3 1 192 16,1-2-192-16,2 4 192 0,1 0 0 0,2-1 16 15,-1-5 0-15,1 3 0 0,-1 0 48 0,4-1 16 16,-1 2 0-16,2 4 0 0,-4-2-112 0,-4 1-32 15,-3-2 0-15,-2 3 0 0,-3-2-128 0,-3 2 0 16,-3-2 0-16,-1 3 0 0,-4 2 0 0,-3 0 128 16,-1-3-128-16,-5 2 0 0,-5 2 0 0,-4 2 0 15,-3-4 128-15,-2-1-128 0,-5-1 0 0,0-2 128 0,-14 3-128 16,0 0 128-16,0 0-128 0,0 0 160 0,-7-3-160 16,-5 3 160-16,-6 2-32 0,-7 2 0 0,-9-4 0 15,-6 1 0-15,-7 0-128 0,-5 2 192 0,-7 1-192 0,-4 1 192 16,-3 1-192-16,-9-2 160 0,-6 0-160 0,-1-2 160 15,-2 1-160-15,-4 2 160 0,2 1-160 0,-2-1 160 16,-2-3-160-16,3 0 0 0,5-2 144 0,7 4-144 16,6 2 0-16,7 5 0 0,5-2 0 0,6 1 128 15,8-5-128-15,7 4 0 0,7-3 0 0,8 2 0 16,7-1 0-16,7-2 0 0,7-5 0 0,0 0 0 16,20 13 0-16,6-5-128 0,2-1 128 0,8-3-192 15,8-3 192-15,5-1 0 0,6 0 0 0,11-1 0 16,10 0-128-16,11 0 128 0,5-1-128 0,5-1 128 15,1-1 0-15,6 2 0 0,5 4 0 0,2-2 0 0,0-2 128 16,0 2 16-16,4 3 0 0,-5 1 0 0,-4 0-144 16,-6-1 192-16,-4 1-192 0,-5 3 192 0,-3 0-192 0,-8-2 0 15,-7 0 144-15,-11 2-144 0,-10-5 0 0,-6 3 128 16,-6 3-128-16,-8-3 0 0,-9-4 0 0,-6 2 144 16,-9-1-144-16,-8-2 0 0,0 0 0 0,-8 3 0 15,-10-3 0-15,-9 3 0 0,-5-2 128 0,-11-1-128 16,-12 1 0-16,-9 0 0 0,-15-1 0 0,-5-1 0 15,-4-1 0-15,-8-2 0 0,-9 0 128 0,-3 0-128 16,-2 2 0-16,2-5 0 0,1 1 0 0,0 1 0 16,0-3 128-16,7 3-128 0,7 1 0 0,8 2 0 15,7-1 128-15,8-1-128 0,8 2 160 0,9 1-32 16,11 1 0-16,10 0 0 0,9 0-128 0,9 0 0 16,14 0 144-16,0 0-144 0,0 0 0 0,23 3 0 0,10-1 0 15,10-2-192-15,9-2 192 0,8 1 0 0,6-1 0 0,11 0-128 16,9 1 128-16,9 0-128 0,7-1 128 15,4 1-128-15,2 0 128 0,3 1 0 0,5 0 0 16,-3 0 0-16,-3 0 0 0,-1 2 144 0,0 1-144 0,-3 1 160 16,-6 0-16-16,-6 2 0 0,-9-2 0 0,-6 1 0 15,-5 0-144-15,-9 0 192 0,-11-2-192 0,-8 0 192 16,-9 1-192-16,-6-1 160 0,-9-1-160 0,-6 0 160 16,-6-2-160-16,-10 0 192 0,0 0-192 0,-10-3 192 15,-8 2-64-15,-5-2 0 0,-10 1 0 0,-8-3 0 16,-10-2-128-16,-6-2 0 0,-6 3 0 0,-3-2 128 15,-4 2-128-15,-7 0 0 0,-5-5 0 0,0 4 0 16,1-2 0-16,6 4 0 0,5 0 0 0,3 1 0 16,1 6-1008-16,2 1-272 0,2 1-64 15,5 1-15888-15</inkml:trace>
  <inkml:trace contextRef="#ctx0" brushRef="#br1" timeOffset="67408.28">1483 9905 11967 0,'-21'-22'1072'0,"9"13"-864"0,0-2-208 0,0 2 0 0,2-2 1088 16,-1 3 192-16,0-4 16 0,1 2 16 0,4 1-160 0,-2 3-48 16,2-4 0-16,1 4 0 0,-2-2-464 0,4 2-112 15,-2-5-16-15,2 5 0 0,2 0-512 0,1 6 0 16,-3-8 0-16,2 3 0 0,1 5 0 0,0 0 0 15,0-9 0-15,0 9 0 0,0 0 0 0,0 0 0 16,0 0 0-16,0 0 0 0,11-5 208 0,1 2-64 16,2 1-16-16,4 1 0 0,3 1-128 0,5 1 0 15,4-1-160-15,4 0 160 0,6 0 176 0,2 0 128 16,2 0 16-16,3 0 16 0,4-1 256 0,4-1 48 16,6 2 16-16,6 0 0 0,6 0-128 0,2 0-16 15,1 0-16-15,3 0 0 0,1 0-160 0,6 2-16 0,8 0-16 16,0-1 0-16,-2-1-96 0,3 0-16 0,6 0 0 15,3-1 0-15,5 0-32 0,-1-2-16 0,2 0 0 0,4 0 0 16,5 0 16-16,-2 0 0 0,-2-1 0 0,3-3 0 16,4 1-32-16,-2 1-128 0,-5-3 192 0,3 2-64 15,2 1-128-15,1-3 192 0,-2 2-192 0,3 0 192 16,1-1-192-16,-2 3 128 0,-3 1-128 0,-1 0 128 16,-3-1-128-16,0 3 160 0,0 1-160 0,-2 1 160 15,-5 2-160-15,1 1 128 0,0-2-128 0,-2 2 128 16,-3 0-128-16,-6 0 0 0,-3-2 0 0,3 2 0 15,3-1 0-15,-8 0 0 0,-8 4 0 0,-4-5 0 16,-5-2 0-16,-4 0 128 0,-1-1-128 0,-1 2 0 16,-2 2 0-16,-5 1 128 0,-7-1-128 0,-5 3 0 15,-7-5 128-15,-5 0-128 0,-4-1 128 0,-2 0-128 0,-4 0 176 16,-4 1-48-16,-3 1-128 0,-5 0 192 0,-3 1-32 16,-13-3-16-16,10 1 0 0,-10-1 0 0,0 0 80 0,0 0 16 15,0 0 0-15,-14 4 0 0,-4 1 32 0,-3-3 16 16,-5 1 0-16,-3-1 0 0,-3 2-288 15,-4 0 0-15,-2-1 0 0,-5-1 0 0,-5-1 128 0,-7-1-128 16,-5 3 144-16,1 0-144 0,-4-2 208 0,1 1-48 16,-4 1-16-16,-4-3 0 0,-4 0-16 0,-4 1-128 15,-1-2 192-15,-1 2-64 0,0 0 0 0,0-1-128 16,-3-1 192-16,-5 0-64 0,-6-2-128 0,0 2 192 16,1 2-192-16,-3-1 192 0,-3 0-192 0,-3-1 0 15,-2 1 144-15,2 0-144 0,-1 1 128 0,-1 2-128 16,-8-1 128-16,1 0-128 0,3-1 0 0,-1 0 0 15,-2-1 0-15,1 3 128 0,0-1-128 0,-3 0 0 0,-1-2 0 0,-1 1 0 16,1-1 0-16,2 1 0 0,2 3 0 0,-2-3 128 16,-3-1-128-16,4 1 0 0,1-1 0 0,3 2 0 15,-3-1 0-15,3 0 0 0,0-2 0 0,7 1 0 16,3 1 0-16,-1 1 0 0,-3-4 0 0,3 1 0 16,1 1 0-16,4 0 0 0,6 0 0 0,0 1 0 15,1-1 0-15,3 0 0 0,6 0 0 0,4 0 0 16,3-1 0-16,4 1 0 0,3 0 0 0,3 0 0 15,3-1 0-15,3 1 0 0,3 0 0 0,4 0 128 16,4 0-128-16,5 1 0 0,1-1 0 0,5 1 0 16,6 1 0-16,0 0 0 0,3 2-128 0,4 1 128 15,3-1-176-15,4-2 176 0,2 2-208 0,10-4 80 0,0 0-64 16,0 0 0-16,-1 10 0 0,1-10 0 16,8 7 48-16,4 0 0 0,6 0 0 0,4-1 0 0,4 0 144 0,5-2 0 15,1 1 0-15,6 3-128 0,4-2 128 0,4 1 0 16,4 0 0-16,5-2 0 0,2 2 0 15,3 0 128-15,-2-3-128 0,3 0 0 0,2 1 0 0,3-1 128 16,4-2-128-16,4 1 0 0,2-2 0 0,1 0 144 16,1-1-144-16,6 3 0 0,3 1 128 0,4-4-128 15,0-3 0-15,2 2 0 0,0 0 0 0,5 1 128 16,2 1-128-16,2-1 0 0,-1-4 0 0,2 2 0 16,0 0 0-16,0 2 0 0,0-3 0 0,0-3 0 15,-1 3 0-15,1 0 0 0,2 2 128 0,-2 0-128 16,-1-4 0-16,-3 1 0 0,-1 2 0 0,1 1 0 0,2 0 0 0,-5-2 0 15,-4 1 0-15,-3-2 0 0,0 1 0 16,1 1 0-16,2-1 0 0,-6 0 0 0,-3-1 0 0,-5 0 0 16,-3-1 0-16,-1 2 0 0,2-1 0 0,-4 3 0 15,-5-1 128-15,-3-1-128 0,-5-2 0 0,-4 3 0 16,-7 0 0-16,-2 1 0 0,-3 1 128 0,-3 0-128 16,-4-1 0-16,-1-1 0 0,-5 1 0 0,-2 0 0 31,-5 1-1472-31,-1-1-192 0,-2-1-32 0</inkml:trace>
  <inkml:trace contextRef="#ctx0" brushRef="#br1" timeOffset="78574.41">1771 18132 29999 0,'16'-14'2672'0,"3"3"-2144"0,2-2-528 0,0 1 0 0,1 1 224 0,-1 6-64 16,1 3-16-16,-3 3 0 0,-1 4-144 0,-2 7 0 15,-3 2 144-15,-1 5-144 0,-4 4 288 0,-2 5-16 16,-4 1 0-16,-2 6 0 0,-2 7-80 0,-4 0 0 16,-2 3-16-16,-6 2 0 0,-4 4-176 0,-3-2 192 15,1-6-192-15,0-1 192 0,-4-1 240 0,-1-7 48 16,4-4 16-16,-1-2 0 0,3-7 496 0,4-3 96 0,5-4 32 0,2-6 0 15,8-8-368-15,0 0-80 0,0 0-16 0,0 0 0 16,-1-13-304-16,3-5-64 0,2-4-16 0,3-2 0 16,1-1-272-16,4-4 0 0,1-3 0 0,2 4 0 15,1-3 0-15,1 5 0 0,-1 0 0 0,1 6 0 16,1 2 0-16,0 3 0 0,-2 5 0 0,2 6 0 16,0 3 0-16,-2 4 0 0,-1 6 0 0,1 4-144 15,-1 2 144-15,-2 7-160 0,1 1 160 0,-2 2-160 16,-5 2 160-16,-3 2 0 0,-4 3-144 0,0 0 144 15,-2-3-224-15,0-4 32 0,-2 3 0 0,-1-5 0 16,1-5-288-16,1-2-48 0,2-2-16 16,4-5 0-16,-3-9-1920 0,6 7-384 15,3-3-80-15</inkml:trace>
  <inkml:trace contextRef="#ctx0" brushRef="#br1" timeOffset="78876.67">2812 17553 25567 0,'0'0'1136'0,"0"0"224"0,0 0-1088 0,-4 10-272 0,3 3 0 16,-1 1 0-16,0 6 752 0,-1 2 80 0,2 1 32 0,-2 6 0 15,2 1-272-15,-3 6-48 0,-1 3-16 0,1 2 0 16,-2 1 32-16,-1 6 0 0,-2 1 0 0,0-1 0 16,1 3-256-16,0-2-48 0,1-2-16 0,2-4 0 15,0 1-240-15,1-7 0 0,0-6 0 0,1-1-160 32,1-8-496-32,1-3-112 0,-1-3 0 0,2-4-16 15,2-3-624-15,-2-9-112 0,0 0-16 0,0 0-10432 0</inkml:trace>
  <inkml:trace contextRef="#ctx0" brushRef="#br1" timeOffset="79269.47">2716 18041 11055 0,'0'0'976'0,"0"0"-784"0,0 0-192 0,0 0 0 0,0 0 2800 16,8-10 512-16,2-2 96 0,4 1 32 0,3-4-2320 0,2-1-464 15,-1 0-80-15,3-3-32 0,3-3-352 0,0-1-192 16,1-2 192-16,-2 2-192 0,-2-1 144 0,-1-2-144 15,0 4 0-15,-1-1 144 0,1-1-144 0,-1 2 192 16,-2 0-192-16,-2 2 192 0,-3 1 256 0,1 4 48 16,-3 2 16-16,-1 7 0 0,-9 6 48 0,0 0 16 15,0 0 0-15,9 9 0 0,-4 6 32 0,-2 4 16 16,-3 2 0-16,-3 7 0 0,-2 0-208 0,-2 4-32 16,-4 4-16-16,1 2 0 0,-5 4-176 0,0-2-16 15,-3 4-16-15,4-4 0 0,-1-3 240 0,1-4 48 16,0-2 16-16,2-3 0 0,2-7 528 0,4-2 96 15,1-5 32-15,3-1 0 0,2-13-544 0,3 10-128 0,3-1 0 16,3-5-16-16,3-4-256 0,2 0-48 0,1-1-128 0,3-2 192 16,1 1-192-16,0-1 0 0,0 6 0 0,1 0 0 15,2 4 0-15,-2 4 0 0,-1 1 0 0,-2 4 0 16,-2 3 0-16,-1 3 0 0,0 1 0 0,0-3 0 16,-3 2 0-16,2-1 0 0,1 2 0 0,0-4 0 31,-3-2-768-31,1-2-112 0,1-4-16 0,1 1-10960 0,1-7-2208 0</inkml:trace>
  <inkml:trace contextRef="#ctx0" brushRef="#br1" timeOffset="79721.66">4380 18323 33055 0,'-12'0'1472'0,"4"0"288"0,-1 0-1408 0,0 5-352 15,2 0 0-15,1 5 0 0,0 1 128 0,-3 4-128 16,-1 3 160-16,-1 1-160 0,-2 1 128 0,0 4-128 0,-2-1 0 0,-2 1 0 16,-2 4 0-16,2-2 128 0,-1 2-128 0,1-2 0 15,2 2 240-15,4-4 0 0,3-1 0 0,4-2 0 16,3-7 64-16,3-2 16 0,5 0 0 0,2-6 0 16,2-1 48-16,4-4 16 0,3-2 0 0,1-3 0 15,-1-1-64-15,1-5 0 0,3-1 0 0,-1-5 0 16,2-3-64-16,-1 0 0 0,-2 0-16 0,-1-2 0 15,-2-1-240-15,-2 2 176 0,-4-1-176 0,-3 2 160 16,-3-1-160-16,-2 1 192 0,-5 0-192 0,-3 1 192 16,-2 2-192-16,-2 0 0 0,-1 1 144 0,-4 1-144 15,-3 5 0-15,1 1 0 0,-1 3 0 0,2 3 0 16,2-1-1440-16,2 2-256 16,2 1-48-16,9 0-14112 0</inkml:trace>
  <inkml:trace contextRef="#ctx0" brushRef="#br1" timeOffset="80003.58">4837 18274 24879 0,'-11'19'2208'0,"6"-4"-1760"16,3 0-448-16,-3 7 0 0,2 1 1024 0,1 2 128 16,-1 6 32-16,-1 2 0 0,-2-2-160 0,0-3-48 15,-1 0 0-15,-2-4 0 0,2 2-240 0,0-7-48 16,2-5-16-16,0-1 0 0,0-1-272 0,1-4-48 15,4-8-16-15,0 0 0 0,0 0 160 0,0 0 16 16,4-9 16-16,2-6 0 0,2-3-96 0,1-4-32 16,0-2 0-16,2 0 0 0,2-1-240 0,1-3-160 0,1 1 192 0,1 0-192 15,3 4 128-15,-2 2-128 0,0 3 0 16,1 3 0-16,0 1 0 0,1 2 0 0,-2 6 0 16,2 3 0-16,-2 2 0 0,2 2-176 0,0 2 176 0,0 1-208 31,1 3-2752-31,1 0-560 0</inkml:trace>
  <inkml:trace contextRef="#ctx0" brushRef="#br1" timeOffset="80462.39">5637 18274 19343 0,'-16'-4'1728'0,"-3"4"-1392"0,-1 4-336 0,-1-1 0 0,-2 4 2912 0,-1 4 512 16,1 3 96-16,0 4 32 0,0 2-2544 0,-1 2-512 16,-1 2-112-16,2 1 0 0,-1 0-256 0,5 1-128 15,1 0 160-15,3-2-160 0,2-3 224 0,4 0-48 16,4-3-16-16,5-3 0 0,0-15 240 0,9 9 48 16,2-3 16-16,3-2 0 0,3-5-160 0,3-4-48 15,4-2 0-15,2-7 0 0,1-2-48 0,0-5-16 16,3-1 0-16,-1-6 0 0,-1 0-16 0,-1-3-16 15,-2 2 0-15,0 1 0 0,0-4 0 0,-4 2 0 16,-2-1 0-16,-2-5 0 0,-3 2 160 0,-3-3 16 16,-3-5 16-16,-3 3 0 0,-1 2-144 0,-2-2-16 0,-2-6-16 15,0 3 0-15,-1 3-176 0,0 6 0 0,0 4 0 16,1 8 0-16,1 5 0 0,-1 8 0 0,0 8 0 16,0 0 0-16,-8 5 128 0,-1 10-128 0,-2 4 192 15,-1 11-64-15,1 0-128 0,-3 12 0 0,-3 3 0 0,2 7-176 16,0 5 176-16,0 7 0 0,-3 3 0 0,0 2 0 15,0 6-224-15,2-4 32 0,3-5 16 0,3-3 0 32,2-8-576-32,4-5-112 0,3-11-32 0,5-3 0 15,4-6-1248-15,6-7-256 0,1-5-48 0,4-6-11504 0</inkml:trace>
  <inkml:trace contextRef="#ctx0" brushRef="#br1" timeOffset="80768.45">5903 18600 29823 0,'0'0'1328'0,"0"0"272"0,0 0-1280 0,0 0-320 0,13 8 0 0,0-2 0 0,-1-3 480 0,3-3 32 16,-1-5 16-16,6-3 0 0,0 0-128 0,3-4-16 15,1-1-16-15,-1-2 0 0,-2-3-48 0,0 1 0 16,-1-3 0-16,-1 0 0 0,-2-2-16 0,-2 2-16 15,-1 2 0-15,-4 0 0 0,-6 2 224 0,-4 3 32 16,-3 3 16-16,-2 2 0 0,-2 3 32 0,-4 5 16 16,-3 1 0-16,-3 10 0 0,-2 0-128 0,-2 8-32 15,0 6 0-15,-1 2 0 0,-1 5-272 0,2 4-176 16,-1 2 192-16,4 5-192 0,4-1 128 0,0 0-128 0,3 1 0 16,2-4 0-16,5 1 0 0,2-1 0 0,4-4 0 0,4-4 0 31,6-1-928-31,4-8-192 0,5-4-32 0,5-3-16 15,5-6-1424-15,4-7-288 0</inkml:trace>
  <inkml:trace contextRef="#ctx0" brushRef="#br1" timeOffset="81115.74">6876 18434 27695 0,'-21'26'1216'0,"10"-4"272"0,-2 6-1184 0,-1 2-304 0,-1 0 0 0,3 7 0 16,1 5 1456-16,-1-3 224 0,-4-2 48 0,1-2 16 0,1-3-880 0,2-5-176 16,2-6-48-16,1-1 0 0,0-4-128 0,5-3-16 15,-1-4-16-15,5-9 0 0,0 0-64 0,0 0-16 16,0 0 0-16,7-12 0 0,0-3 192 0,4-5 48 16,0-3 0-16,2-5 0 0,2-3-16 0,0 1 0 15,0-6 0-15,-1-1 0 0,0-2-288 0,0 2-48 16,0-1-16-16,0 4 0 0,2 2-32 0,-2 4-16 15,-2 8 0-15,2 2 0 0,0 1-96 0,0 3-128 16,0 5 176-16,2-1-176 0,1 5 0 0,1-1 0 16,0 2 0-16,1 1-192 15,-1 2-2048-15,2 1-384 0,3 3-96 0</inkml:trace>
  <inkml:trace contextRef="#ctx0" brushRef="#br1" timeOffset="81531.63">8442 18370 17503 0,'-28'4'768'0,"11"-1"176"15,2 0-752-15,3 0-192 0,3-1 0 0,9-2 0 0,0 0 3008 0,0 0 560 16,0 0 112-16,16 3 32 0,4-1-2672 0,4-2-528 16,3-2-96-16,2-1-32 0,7-2 112 0,4-1 16 15,5 0 0-15,4 3 0 0,7-1-144 0,4 0-32 16,2 2 0-16,-1-1 0 0,-3 2-208 0,-2 0-128 0,-2 1 128 0,-3 0-128 16,-3 0 0-16,-2 1 0 0,-4 3 0 0,-3 0 0 31,-3 1-1664-31,-7 1-288 0,-6 1-64 0,-8 0-11696 0</inkml:trace>
  <inkml:trace contextRef="#ctx0" brushRef="#br1" timeOffset="81732.39">8707 18631 3679 0,'-39'10'320'0,"16"-2"-320"0,3-3 0 0,2 1 0 16,5 4 6544-16,5-4 1248 0,6 5 240 0,6-5 48 15,-4-6-6208-15,15 8-1232 0,4-2-256 0,8-2-64 16,5-2-160-16,7 1-32 0,8-1-128 0,6 0 192 15,6-2-192-15,1-2 0 0,1-3 0 0,1 4 0 0,-1 1 176 16,1 0-16-16,2-2 0 0,-5-1 0 0,-1 2-160 16,-9-2 0-16,-4-2 0 0,-8 0 0 15,-4 1-512-15,-3-2-48 0,-2-3 0 16,-4 4 0-16,-6-7-2656 0,-4 2-544 0,-1-10-96 0,-8 2-32 0</inkml:trace>
  <inkml:trace contextRef="#ctx0" brushRef="#br1" timeOffset="82026.67">8892 18150 27647 0,'-7'-4'2448'0,"7"4"-1952"15,0 0-496-15,0 0 0 0,12-6 960 0,5 2 80 16,5 2 32-16,5-1 0 0,3 2-768 0,6 1-160 0,3-1-16 0,7 1-128 16,4 2 688-16,5 2 16 0,5 1 16 0,1 5 0 15,2-2-32-15,-1 3-16 0,-4 2 0 16,-1 1 0-16,1 3-96 0,-5 2 0 0,-1 3-16 15,-4 3 0-15,-3 4-368 0,-7 0-192 0,-6 2 192 0,-5 0-192 16,-6 0 144-16,-6 1-144 0,-6-1 0 0,-6 0 144 16,-6-6 48-16,-7 3 0 0,-6-1 0 0,-6 2 0 15,-5-2 112-15,-3 1 16 0,-4-4 16 0,-2 2 0 16,-1-4-336-16,1 3 0 0,1-4 0 0,2-1 128 16,1-6-1536-1,5 0-320-15,8 0-48 0,5-5-14832 0</inkml:trace>
  <inkml:trace contextRef="#ctx0" brushRef="#br1" timeOffset="82647.03">12024 18410 25103 0,'-33'11'1104'0,"12"0"240"0,-2-2-1072 0,3 4-272 0,1-4 0 0,1 1 0 16,2-4 800-16,2 2 96 0,1-3 32 0,1-4 0 15,2-1 112-15,10 0 32 0,-5-7 0 0,3-5 0 16,3-3 16-16,4-3 0 0,5-1 0 0,3-2 0 16,1-5-352-16,4 1-64 0,6-3-16 0,3 0 0 15,3-4-368-15,2-1-80 0,0-1-16 0,-2 1 0 16,-1 2-64-16,-1 2-128 0,-2 6 176 0,-2 4-176 15,-3 2 144-15,0 5-144 0,-2 5 0 0,-3 6 144 16,-2 6-144-16,-1 7 0 0,-3 3 0 0,-2 10 128 16,-3 8-128-16,-1 6 0 0,-4 1 0 0,-4 7-176 0,-1 0 176 0,-4 5 0 15,-5 3 0-15,-1-2 0 0,-2 0 0 0,1-6 0 16,0-3 0-16,0-5 0 0,1-7 0 16,3-4 0-16,3-6 0 0,4-8 176 0,1-3 208 0,4-11 64 15,0 0 0-15,0 0 0 0,11-7 32 0,3-7 16 16,2-8 0-16,4-2 0 0,5-5-240 0,0-2-32 15,0-2-16-15,3-3 0 0,0 0-208 0,2 0 0 16,-1 0 0-16,0 3 0 0,0 3 0 0,1 6 0 16,-4 1 0-16,0 6 0 0,-2 5 0 0,-3 3 0 15,0 6 0-15,-3 7 0 0,-2 5-176 0,-1 6 176 16,-2 5-160-16,-3 6 160 0,-1 4-144 0,-3 6 144 16,-2 3-128-16,1 5 128 0,-2-2 0 0,-3 3-128 0,0 2 128 15,1 0 0 1,-1-5-1568-16,1-4-224 0,2-3-64 0,2-5 0 15,3-6-1376-15,2-4-288 0,6-1-48 0,3-7-16 0</inkml:trace>
  <inkml:trace contextRef="#ctx0" brushRef="#br1" timeOffset="83279.58">14853 18146 23551 0,'3'-11'1040'0,"-3"11"224"0,1-9-1008 0,-1 0-256 0,-1 0 0 0,-1 3 0 15,2 6 944-15,-7-5 144 0,0-1 16 0,-2 3 16 16,-3 3 0-16,-3 5 0 0,-3 3 0 0,-4 4 0 16,-3 0-368-16,-5 6-80 0,-1 5-16 0,-5-1 0 15,-1 4-16-15,2 3-16 0,-1 3 0 0,3 2 0 16,1 4-128-16,6 0-32 0,4-1 0 0,4 1 0 15,2-1-112-15,3-4-32 0,5-1 0 0,6-5 0 16,6 1-112-16,3-4-16 0,5-2-16 0,4-1 0 16,4-3-176-16,7-5 128 0,4-3-128 0,7-1 128 15,5-2-128-15,5-5-256 0,4-2 64 0,-1-5 16 16,-1-6-2384-16,-1-1-464 0,1-5-112 0</inkml:trace>
  <inkml:trace contextRef="#ctx0" brushRef="#br1" timeOffset="83535.45">15503 18336 27647 0,'-17'16'2448'0,"-2"5"-1952"16,-4 4-496-16,0-1 0 0,2 7 896 0,0-2 96 15,1 3 16-15,1-3 0 0,2-5 80 0,7-1 32 16,1-1 0-16,6-5 0 0,1-4-400 0,6 0-80 15,6-5 0-15,2-2-16 0,4-4-336 0,6-2-64 0,5-1-16 0,2-6 0 16,4-2-16-16,1-5-16 0,0-2 0 0,3 0 0 16,3-3 96-16,-2-2 32 0,-6 0 0 0,-3-1 0 15,-5-2 208-15,-4 1 32 0,-3 0 16 0,-4-2 0 16,-7 1-80-16,-1-2-16 0,-6 0 0 0,-4 4 0 16,-6 2-208-16,-1-1-64 0,-3 2 0 0,-2 4 0 15,-2 1-192-15,-3 4 0 0,-3 2 0 0,-1 4 0 31,1 1-496-31,1 0-32 0,1 7-16 0,4-2 0 16,1 1-2960-16,4 0-592 0,-1 2-112 0,15-5-16 0</inkml:trace>
  <inkml:trace contextRef="#ctx0" brushRef="#br1" timeOffset="83882.53">16386 18251 27647 0,'-14'19'2448'0,"6"-5"-1952"0,0 2-496 0,-3 3 0 0,1 2 1152 0,-2-2 144 15,-5 2 32-15,0-2 0 0,1-2-640 0,1-4-128 16,-2-2-32-16,7-3 0 0,1-2 288 0,9-6 48 16,-8 3 16-16,8-3 0 0,0 0-144 0,4-12-32 15,3-1 0-15,3-1 0 0,3-1-192 0,3-3-64 16,3 1 0-16,0-1 0 0,-1-3-224 0,0 1-48 0,0 2-16 0,-2 2 0 15,1 1-32-15,-1 1-128 0,1 3 192 0,-3 4-64 16,0 3 0-16,-2 4 0 0,1 3 0 16,-4 5 0-16,0 4-128 0,-4 7 128 0,-1 8-128 0,-3-1 128 15,-2 6-128-15,-2 2 0 0,-2-1 0 0,-3 2 0 16,0-2 0-16,-3-3-176 0,1 0 176 0,-1-2-128 31,2-1-1280-31,1-1-256 0,4-3-64 0,3-4-9968 0,4-3-2000 0</inkml:trace>
  <inkml:trace contextRef="#ctx0" brushRef="#br1" timeOffset="84264.01">17674 18026 34783 0,'-13'-7'1536'0,"4"5"320"0,0-1-1472 0,-2 3-384 15,-2 3 0-15,-1 3 0 0,-4-1 288 0,-2 0-16 16,-5 3 0-16,-1-2 0 0,-1 4-32 0,3-2-16 16,0 2 0-16,4-1 0 0,1 3-80 0,5-2-16 15,2 1 0-15,3 1 0 0,6-2-128 0,0 4 0 16,3-1 144-16,4-1-144 0,2 1 128 0,3 2-128 16,1-1 160-16,3 1-160 0,1-2 192 0,1 1-64 15,0 1-128-15,1 3 192 0,-2-1-192 0,0-2 144 16,0-1-144-16,-3 0 128 0,-2 0 16 0,-4 0 0 15,0-3 0-15,-5 1 0 0,-2-1 256 0,-5-2 48 0,-2 1 16 16,-2-2 0-16,-3 2 48 0,-4-2 0 0,-2-1 0 16,-3-2 0-16,-5-2-272 0,1 1-48 0,-3-2-16 0,-1-2 0 15,-4-1-176-15,4-2 0 0,4 1 0 0,5-2 0 32,3-6-1584-32,5 1-336 0,5-2-80 0,4-3-15008 0</inkml:trace>
  <inkml:trace contextRef="#ctx0" brushRef="#br1" timeOffset="84563.87">18491 17475 14735 0,'-9'-12'640'0,"3"5"160"0,-3 2-640 0,0-1-160 0,-1 5 0 0,-3 2 0 0,-3 1 3648 0,-5 6 704 15,1 0 144-15,-3 6 32 0,-2 3-2784 0,-1 5-544 16,1 5-112-16,1 4-32 0,1 8-416 0,-1 1-64 16,1 2-32-16,1 5 0 0,2 4-224 0,1 2-64 15,1 3 0-15,0 4 0 0,0 4-112 0,2-5-16 16,1 4-128-16,2-4 192 0,1 1-192 0,2-5 0 16,1-6 0-16,3-4-160 15,2-7-752-15,2-5-160 0,2-7-16 0,1-6-9472 16,1-5-1904-16</inkml:trace>
  <inkml:trace contextRef="#ctx0" brushRef="#br1" timeOffset="84916.29">18084 18063 14735 0,'10'-3'1312'0,"6"2"-1056"0,3-1-256 0,2 0 0 16,5 2 2896-16,2 0 528 0,1 2 96 0,-1 0 32 15,2-1-2448-15,1-1-480 0,-1-1-112 0,0-3 0 16,-4 1 160-16,1 1 32 0,-4-1 16 0,0 2 0 16,-4 1 32-16,-4 0 0 0,-2 0 0 0,-13 0 0 15,0 0-96-15,0 0-16 0,0 0 0 0,5 11 0 16,-5 1 96-16,-4 2 16 0,-5 2 0 0,-3 2 0 0,-4 1-80 16,-1 3-16-16,-3 3 0 0,-1-2 0 0,-2 3-192 15,1 2-32-15,3-6-16 0,1 1 0 0,1-1-96 16,4-3 0-16,2-2-16 0,4-6 0 0,5 0-112 0,2 1 0 15,0-12-16-15,0 0 0 0,9 6-176 0,2-1 160 16,4-3-160-16,3-5 160 0,1-1-160 0,1-2 128 16,2-6-128-16,-2 0 128 0,-1-4-128 0,-1 0 0 15,0-2 0-15,-4 3 0 0,-1-3 0 0,-2 3 0 16,-2 0 0-16,-3 2 0 0,2 7-144 0,-8 6 144 16,0 0 0-16,0 0 0 0,0 0-272 0,0 0 48 15,0 0 16-15,-5 11 0 0,1 2-160 0,-1 1-16 16,0 2-16-16,0-1 0 15,-1-2-48-15,0 1 0 0,1-1 0 0,5-13 0 16,0 15-2096-16,3-5-416 0,-3-10-96 0</inkml:trace>
  <inkml:trace contextRef="#ctx0" brushRef="#br1" timeOffset="85289.94">19101 18075 15663 0,'0'0'1392'0,"-2"12"-1120"0,-5 0-272 0,-2 4 0 16,2 0 3008-16,-3 5 528 0,-1 1 112 0,-3 1 32 16,-2-1-2208-16,-2 0-432 0,0-1-80 0,-1 1-32 15,-2-2 240-15,-1-1 48 0,2-2 16 0,2-3 0 16,3 0-144-16,1-7-16 0,4 1-16 0,10-8 0 16,0 0-320-16,0 0-64 0,0 0-16 0,0 0 0 15,7-8-320-15,7 1-64 0,-1-7-16 0,5-2 0 0,2-1-128 0,2 0-128 16,-2-2 144-16,0 1-144 0,-1 0 128 0,2 1-128 15,-1-1 0-15,2 1 0 0,-2 3 0 0,0 3 0 16,-1 5 0-16,-1 0 0 0,-3 5 0 0,-1 4 0 16,-1 4 0-16,-3 4 0 0,-2 1 0 0,0 6 0 15,-5 1 0-15,1 6 0 0,-1 0 0 0,-3 1 0 16,-2 1 0-16,0-3 0 0,-2 4-176 0,2-4 32 16,-4 2 0-16,3-3 0 15,0-4-416-15,2-2-80 0,1-1 0 0,2-6-16 16,3-1-464-16,-5-9-96 0,12 4 0 0,2-4-16 15,2-4-1552-15,5-5-304 0,4-1-64 0,3-6-9984 0</inkml:trace>
  <inkml:trace contextRef="#ctx0" brushRef="#br1" timeOffset="85585.88">20030 17381 17503 0,'-2'-10'1552'0,"1"2"-1232"0,1 8-320 0,0-11 0 16,-2 2 2176-16,2 9 384 0,0 0 80 0,-5-9 16 16,0 5-1056-16,-5 4-192 0,-1 4-64 0,-3 9 0 15,-7 2-208-15,2 8-48 0,-4 10-16 0,-1 4 0 16,-4 4-416-16,0 8-80 0,0 5 0 0,-1 3-16 16,-2 3-96-16,2 4-16 0,0 6 0 0,5 0 0 0,0 0-224 15,5-5-48-15,3 0-16 0,4-7 0 0,0-4-160 16,7-4 128-16,1-4-128 0,3-6 128 0,1-4 48 0,3-2 0 15,2-9 0-15,1-1 0 0,2-4-176 0,2-4 0 16,3-6 0-16,-1 0 0 0,2-7-128 0,0-5-128 16,-1-5 0-16,0-2-16 15,-1-8-2416-15,0-1-496 0,-2-2-80 0,0-3-32 0</inkml:trace>
  <inkml:trace contextRef="#ctx0" brushRef="#br1" timeOffset="85748.36">19416 17949 26719 0,'-19'-7'2368'0,"9"3"-1888"16,10 4-480-16,0 0 0 0,0 0 1904 0,0 0 272 16,0 0 64-16,18-1 16 0,2-1-1616 0,3 1-320 0,0 0-64 0,4 1 0 15,2-1-64-15,5 1 0 0,4 0 0 0,3-3 0 16,1-2-192-16,5 1 128 0,3 3-128 0,4-2 0 31,4 1-576-31,-3-2-192 0,0 0-64 0,-3 0-14592 0</inkml:trace>
  <inkml:trace contextRef="#ctx0" brushRef="#br1" timeOffset="86137.47">20871 17881 15663 0,'-11'-7'1392'0,"0"4"-1120"0,0-1-272 0,-5 4 0 15,-2 0 4256-15,-2 2 800 0,-5 3 144 0,-6 3 48 0,-1 1-3584 16,-1 2-720-16,0 2-144 0,2 0-32 0,1 2-112 0,2 2-16 15,5-1-16-15,7 1 0 0,3 0-400 0,6 1-80 16,3-4-16-16,6 3 0 0,5 1-128 0,4 2 0 16,4-1 144-16,7 0-144 0,1 1 0 0,2 2 128 15,2-2-128-15,4 4 0 0,-2 1 0 0,1 1 0 16,1 0 0-16,-3-1 0 0,-3 1 176 0,-3-5-48 16,-4 1 0-16,-3 1 0 0,-4-2 576 0,-4 0 96 15,-4-6 32-15,-3-1 0 0,-3-3 192 0,-8 2 64 16,-3-4 0-16,-7 1 0 0,-8-1-256 0,-7-1-64 15,-5-1 0-15,-6 0 0 0,-6-4-464 0,-8-1-112 16,-5 0 0-16,1-2-16 0,-2 0-176 0,-1-1 0 16,0 0 0-16,3-1-176 15,-1 1-1968-15,0-1-400 0,1-4-80 0</inkml:trace>
  <inkml:trace contextRef="#ctx0" brushRef="#br1" timeOffset="90503.54">4385 13576 13759 0,'-6'1'608'0,"1"-1"128"0,1-1-592 0,4 1-144 0,0 0 0 0,0 0 0 16,-5-2 800-16,5 2 128 0,0 0 32 0,0 0 0 16,0 0-112-16,0 0-16 0,0 0 0 0,0 0 0 15,0 0 64-15,0 0 0 0,0 0 0 0,14-10 0 16,-3 4-128-16,-11 6-32 0,16-3 0 0,-1-2 0 16,0 3-224-16,2 0-64 0,1 0 0 0,1 2 0 0,0 2-32 0,5 1-16 15,0-2 0-15,3 4 0 0,-1-1-48 16,5 0-16-16,1-1 0 0,-1-2 0 0,2-1-48 0,1 0-16 15,0-1 0-15,3 2 0 0,0 4 48 0,2-3 0 16,3-2 0-16,2 3 0 0,5 2-32 0,0 1 0 16,0-1 0-16,-1-3 0 0,-1-2 96 0,3 0 0 15,-2 0 16-15,0 0 0 0,0 0-144 0,3 0-16 16,3 4-16-16,-1-1 0 0,0 1-16 0,1-4 0 16,-2-4 0-16,-1 3 0 0,1 2-16 0,-1 1 0 15,-2-6 0-15,2 5 0 0,0 4-16 0,1 2-16 16,-1-5 0-16,-1 1 0 0,-1-5 32 0,-3 1 0 15,-4 0 0-15,0 0 0 0,0 1-32 0,-2-2 0 16,1 2 0-16,-2 2 0 0,3-1 0 0,0 0 0 0,3-1 0 16,-2 0 0-16,2 0 32 0,-4 0 16 0,-1 1 0 0,-1-2 0 15,1-1-80-15,-3 2-128 0,-2 0 176 0,2 0-176 16,-1 0 160-16,-1 0-160 0,2-2 128 0,1 2-128 16,0 2 128-16,4-1-128 0,-1-2 128 0,0 1-128 15,-3-2 160-15,0 2-160 0,1 0 192 0,-1-1-192 16,1-2 160-16,-1 2-160 0,-1-1 128 0,-1 4-128 15,3-4 160-15,0 0-160 0,-1 0 192 0,-1-1-192 16,-3 2 192-16,-2 0-192 0,-3-2 192 0,-2 1-192 16,0-2 224-16,-3 3-64 0,-1-1-16 0,-2 2 0 15,0-1 48-15,-1 0 16 0,0 0 0 0,-2 1 0 16,-3 0-208-16,1 0 0 0,-2 0 0 0,-2 2 0 16,0 2 0-16,-3 0 0 0,-9-4 0 0,0 0 0 15,0 0-1376 1,6 6-160-16,-3 4-48 0,-3-10-10368 0,0 0-2064 0</inkml:trace>
  <inkml:trace contextRef="#ctx0" brushRef="#br1" timeOffset="91883.07">11171 13538 6447 0,'0'0'576'0,"0"0"-576"0,0 0 0 0,0 0 0 16,0 0 1664-16,10 0 208 0,-10 0 48 0,11-6 16 16,-2 4-704-16,1-1-144 0,2 2-16 0,-1-1-16 15,2-2 112-15,0 0 32 0,4-1 0 0,1 2 0 0,0 0-208 0,1 1-32 16,4 0-16-16,2-1 0 15,3 1-256-15,2-1-48 0,1 1-16 0,0 0 0 0,1 1-112 0,-1 0-32 16,4-1 0-16,-2 1 0 0,2-1-32 0,1 0 0 16,2 0 0-16,4 1 0 0,1-1 0 0,6 2-16 15,3 0 0-15,1 0 0 0,0 0 48 0,1-1 16 16,-3-3 0-16,1 3 0 0,0 1-96 0,0 0-16 16,1 0 0-16,1 0 0 0,0-1-64 0,0 1 0 15,-2 0-16-15,-1-3 0 0,-5-2-304 0,-2 1 0 16,4 0 0-16,-2 3 0 0,-1 0 192 0,2 0-192 15,0-2 192-15,0-1-192 0,-3 8 256 0,2-4-64 16,1-1-16-16,-3-3 0 0,-2 1 64 0,2 1 16 16,1 1 0-16,0-1 0 0,-1 2-112 0,0 0-16 0,3 0 0 0,-2 0 0 15,0 0-128-15,-1 0 128 16,2-1-128-16,-3 0 128 0,-3 1-128 0,-2 1 0 0,3-2 0 0,-2 1 128 16,-1 0-128-16,0 0 128 0,0 1-128 0,2 0 128 15,-6-2-128-15,2 1 192 0,-1 0-192 0,1-1 192 16,-3 0-192-16,-1-1 192 0,-1 1-192 0,0-2 192 15,-2 1-192-15,-1-1 160 0,0 2-160 0,0 0 160 16,-1 0-160-16,0 1 128 0,-1-2-128 0,3 1 128 16,-1 0 0-16,0 1-128 0,2 0 192 0,-2-2-64 15,0 1-128-15,0-1 0 0,1 0 0 0,-3 1 128 16,0 0-128-16,-2-2 0 0,-1 1 144 0,0 0-144 16,0 0 176-16,0-1-48 0,2 0 0 0,0 0 0 15,0 2-128-15,-1-1 160 0,-1 1-160 0,1 1 160 16,1 0-160-16,2 0 0 0,-3 0 0 0,1 0 128 15,1 0-128-15,-2 1 0 0,-1-1 0 0,1 0 0 0,0 0 0 16,-1 0 0-16,-1 0 0 0,-1 0 0 0,0 0 128 0,-2 0-128 16,-2-1 0-16,3 0 128 0,1-2 0 0,-1 1 0 15,-2-2 0-15,0 2 0 0,-1-1-128 0,-1 0 0 16,-1 2 0-16,1-3 0 0,-2 2 0 0,1-2 0 16,-4 3 144-16,2-1-144 0,-2-1 176 0,1 1-48 15,1 0 0-15,-2-1 0 0,0-1-128 0,1 2 192 16,-2-1-192-16,0 2 192 0,-10 1-192 0,10-1 128 15,1 0-128-15,-1-1 128 0,-10 2-128 0,11-1 0 16,-2 0 0-16,1 1 0 0,-1 1 0 0,-9-1 0 16,9 1 0-16,0 1 0 0,1 0 0 0,-1 1 0 15,-9-3 0-15,9 3 0 0,2 3 0 0,-2-3 0 0,-9-3 0 16,12 7 0-16,-5 0 0 0,-7-7 0 0,5 7 0 0,-1 3-176 31,-4-10-896-31,3 10-176 0,-4 0-32 0,-1-1-16 16,2-9-2016-16,-4 12-400 0,4-12-64 0,0 0-32 0</inkml:trace>
  <inkml:trace contextRef="#ctx0" brushRef="#br1" timeOffset="94194.9">19580 13464 3679 0,'0'0'320'0,"0"0"-320"15,0 0 0-15,0 0 0 0,0 0 448 0,0 0 0 0,0 0 16 16,0 0 0-16,0 0-16 0,11 0 0 0,-11 0 0 0,11 4 0 15,-11-4 448-15,10 0 96 0,-10 0 16 0,12 1 0 16,-2 1-240-16,0 1-32 0,0-3-16 0,2 3 0 16,-1 3-64-16,2-2-16 0,-1 1 0 0,4 1 0 15,-1-2 32-15,4-1 0 0,3 2 0 0,4-2 0 16,0 2-16-16,0-1 0 0,6-2 0 0,3 0 0 16,1 1-80-16,3-3-32 0,0-3 0 0,2 2 0 15,6 1 112-15,2 1 32 0,5 2 0 0,5-2 0 16,4-1-208-16,0 0-32 0,1 0-16 0,-1 1 0 15,2-1-176-15,1 4-16 0,0-1-16 0,0-1 0 16,8 4-64-16,-6 2-16 0,-1-5 0 0,-2-2 0 16,-2 3-144-16,1 1 128 0,-1 2-128 0,3-1 128 0,1-1 48 15,-3 2 0-15,-1-4 0 0,0-1 0 0,-2-2-32 16,2 0 0-16,-1 2 0 0,3 0 0 0,2 3 192 16,0-2 48-16,-1-6 0 0,-2 1 0 0,-3 0 0 0,1 2 0 15,3 2 0-15,1 1 0 0,5 1-64 0,-3-2-16 16,-5-2 0-16,0 0 0 0,-4-2-48 0,2 0-16 15,0 2 0-15,3 2 0 0,2 1-48 0,-1-1-16 16,-3 0 0-16,-5-1 0 0,-3-1-176 0,0 1 160 16,1 3-160-16,0-1 160 0,-1-1-160 0,4 1 0 15,-1 3 0-15,-1-1 128 0,-2-4-128 0,-1 2 0 16,-3-2 0-16,2 3 128 0,2 0-128 0,2 3 0 16,-2-2 144-16,6 2-144 0,0 0 160 0,-2-3-32 15,-2 0-128-15,-1 1 192 0,-2-2-64 0,1-1-128 0,-1 3 176 16,2 0-176-16,2 2 208 0,-1-3-64 0,-1-1-16 15,-3 1 0-15,-1 0-128 0,-2-3 192 16,2 1-192-16,-3-1 192 0,1 0-16 0,4 2 0 0,5-2 0 0,0-1 0 16,-1-1-32-16,-2 1 0 0,-2 0 0 0,0 1 0 15,-1-4-144-15,1 2 192 0,0 0-192 0,7 0 192 16,-1-1-192-16,4 1 0 0,-2 0 0 0,-4-2 0 16,-5 1 0-16,1 0 0 0,2 1 128 0,4 0-128 15,-1 0 0-15,2 1 0 0,-1 0 0 0,3-2 128 16,-1 1-128-16,-4-3 0 0,-1-1 0 0,1 1 0 15,0 1 0-15,3 1 0 0,3 1 0 0,0 0 128 16,-1-1-128-16,-4-1 128 0,-4-4-128 0,2 5 128 16,-2-1-128-16,5 2 0 0,-3 2 144 0,1-2-144 0,1-2 128 15,0 0-128-15,-1-1 160 0,-2 0-160 16,-5-1 0-16,4-2 0 0,-2 4 0 0,-1 0 0 0,-2 3 0 0,2 0 144 16,0 0-144-16,1 0 192 0,-5-2-16 0,-2 0 0 15,-5 2 0-15,1-1 0 0,-2 0-32 0,1-2 0 16,-3 2 0-16,-2 1 0 0,-2 4 64 0,-1-2 16 15,0-2 0-15,-4 2 0 0,-2 1 32 0,-3 0 0 16,0-1 0-16,-2 1 0 0,-7 0-32 0,-3-1 0 16,-1-1 0-16,-10-1 0 0,0 0-80 0,0 0-16 15,9 3 0-15,-9-3 0 0,0 0-128 0,0 0 0 16,0 0 144-16,0 0-144 0,0 0 0 0,-5 5 128 16,5-5-128-16,-13 6 0 0,-1-2 0 0,-4-1-240 15,-3 1 48-15,-3-2 0 16,-4-1-2080-16,-1 3-416 0,-3 0-64 0,-4-1-32 0</inkml:trace>
  <inkml:trace contextRef="#ctx0" brushRef="#br1" timeOffset="95608.93">14694 13238 6447 0,'0'0'272'0,"0"0"80"0,-11 0-352 0,1 1 0 16,1-1 0-16,0 1 0 0,0 2 2176 0,1-1 352 15,8-2 80-15,0 0 16 0,-7 5-1504 0,7-5-288 16,0 0-64-16,0 0-16 0,0 0-48 0,0 0-16 15,0 0 0-15,16 4 0 0,5-1 80 0,4-1 0 0,5-2 16 16,3-1 0-16,3-2-96 0,5 2-32 0,3-1 0 0,3-1 0 16,4-2-352-16,5 2-80 0,4 1-16 15,0 1 0-15,1-1-208 0,-2 2 128 0,-2 3-128 0,1 2 0 16,-4 0 304-16,4-1-48 0,1-2 0 0,4 3 0 16,-1 2 256-16,-4-2 32 0,-2 1 16 0,-1 2 0 15,0-3-112-15,-6 1-32 16,1-1 0-16,-2-2 0 0,-1-3-96 0,-4 0-32 0,-3 0 0 0,-3 0 0 15,-4-1 16-15,-4-1 0 0,-5 2 0 0,-4 0 0 16,-3-2 160-16,-3 1 48 0,-1-2 0 0,-5 1 0 16,-8 2 16-16,0 0 16 0,0 0 0 0,0 0 0 15,0 0-176-15,0 0-48 0,0 0 0 0,0 0 0 16,0 0-192-16,-8-4-128 0,-3 2 160 0,-3 4-160 16,-2-2-688-1,-4 1-224-15,-3 5-48 0,-2 2-10016 0,0-3-2000 0</inkml:trace>
  <inkml:trace contextRef="#ctx0" brushRef="#br1" timeOffset="103889.12">27311 17531 13823 0,'0'0'608'0,"0"0"128"0,-7 5-592 0,7-5-144 0,-9 7 0 0,1-3 0 16,8-4 1248-16,-9 6 224 0,0 0 32 0,2-2 16 15,0 1-656-15,-1 1-128 0,0 0-32 0,-1-3 0 16,0 4 208-16,0 0 48 0,0-3 0 0,0 3 0 16,1 0 32-16,-1 0 16 0,-4-1 0 0,3-2 0 15,0-2 16-15,-1-1 16 0,1 2 0 0,0-3 0 16,0-3-80-16,0 1-32 0,3-2 0 0,1-3 0 0,0-1-64 0,1-5-16 15,0-1 0-15,1-2 0 0,1-2-272 0,3-4-64 16,4-3-16-16,0-3 0 0,1 2-288 0,0-2-48 16,4 1-16-16,0-1 0 0,5 2-144 0,1 1 0 15,2 2 0-15,0 2 0 0,2 0 0 0,3 3 0 16,1 3 0-16,-3 1 0 0,2 5 0 0,1 3 0 16,-2 2-144-16,1 1 144 0,-2 3 0 0,-1 4-160 15,0 5 160-15,0 2-128 0,-3 2 128 0,-2 5 0 16,-2 2-144-16,-1 4 144 0,-3 2 0 0,-1 2 0 15,-5 5 0-15,0 1 0 0,-5-1 0 0,1 2 0 16,-4-1 0-16,-1-1 0 0,-3-4 0 0,-2 2 0 16,1-1 0-16,-2-6 0 0,-1-3 288 0,-1-4 32 0,0 0 0 15,-3-2 0-15,-1-1 160 0,0-5 32 0,-2-4 16 0,2-1 0 16,-2-5-80-16,2-4-32 16,-2-3 0-16,2-5 0 0,0 1-32 0,3-2-16 0,-1-3 0 0,3-5 0 15,1-4-128-15,3 0-32 0,1-3 0 0,4-1 0 16,1-5-208-16,4 5 0 0,2-2 128 0,3 0-128 15,4 6 0-15,0-2 0 0,3 7 0 0,1 3 0 16,5 6-176-16,1 4 176 0,1 2-160 0,1 3 160 16,-1 3-176-16,1 7 176 0,1-1-192 0,0 7 192 15,1-1-128-15,-4 5 128 0,-3 4 0 0,-2 1 0 16,-2 1-176-16,-4 5 176 0,-2 1-160 0,-1 3 160 16,-4 2-160-16,-4-1 160 0,-2-1-160 0,-2-5 160 15,-4-3 0-15,-1-1-144 0,-6-3 144 0,-1-2 0 16,-4-4 0-16,-2-3 0 0,-3 1 0 0,-2-7 0 15,0-1 128-15,1-3 16 0,-3-2 0 0,1-3 0 16,1-1 0-16,3-7 0 0,0 1 0 0,3-4 0 16,3-3 64-16,2-6 16 0,1-3 0 0,3-3 0 0,3-6-32 15,5-1-16-15,3-1 0 0,4 0 0 0,4-3-176 16,3 4 0-16,2 3 0 0,6 3 0 0,3 3 0 0,2 6 0 16,5 4-160-16,4 4 160 0,0 4-176 0,5 3 176 15,3 7-192-15,1 5 192 0,1 0-128 0,-1 8 128 16,-3 1 0-16,-3 6 0 0,-1 1-176 0,-6 2 176 15,-5 7-160-15,-4-1 160 0,-6 2-144 0,-5 1 144 16,-4-1-128-16,-3-1 128 0,-4-1 0 0,-2-1 0 16,-4-1 0-16,-3-3-128 0,-4-4 128 0,-3-2 0 15,-1-2 0-15,-1-4 0 0,-3-5 0 0,-1-1 128 16,1-8-128-16,1-2 128 0,2-1 48 0,0-2 16 0,1-7 0 16,3-4 0-16,2-1 32 0,4-6 16 0,4-2 0 15,1-1 0-15,5 0-64 0,4-3-16 0,4 2 0 16,5 1 0-16,2-1-160 0,4 5 0 0,3 1-160 0,4 5 160 15,3 5-128-15,2 1 128 0,1 7 0 0,1 2-144 16,-1 6 144-16,1 3 0 0,-5 5 0 0,1 7-128 16,-5 3 128-16,-4 3 0 15,-4 2 0-15,-5 5-128 0,-3-1 128 0,-4 3 0 0,-4 1 0 0,-4 1 0 16,-6 2-176-16,-3-3 176 0,-1-3-208 0,-1-6 80 31,-2-2-896-31,0 0-192 0,0-3-16 0,3-4-16 16,-5-8-1616-16,1 1-320 0</inkml:trace>
  <inkml:trace contextRef="#ctx0" brushRef="#br1" timeOffset="106024.92">23436 16953 6447 0,'0'0'272'0,"0"0"80"0,0 0-352 0,5-9 0 0,1 1 0 0,-6 8 0 16,4-9 1328-16,-4 9 192 0,0 0 32 0,0 0 16 15,6-7-528-15,-6 7-96 0,0 0-32 0,4-6 0 16,-4 6-80-16,0 0 0 0,0 0-16 0,0 0 0 16,0 0-32-16,0 0 0 0,0 0 0 0,0 0 0 15,-10 2-256-15,0 2-48 0,0 0-16 0,-2 7 0 16,1-1 16-16,-1 3 0 0,-3 1 0 0,-1 0 0 16,-2 2 64-16,0 4 16 0,-1 0 0 0,0 3 0 0,-3 6-64 15,1-2-16-15,2 3 0 0,-1 1 0 0,1 0-96 0,0 3 0 16,-1-1-16-16,2 0 0 0,2 2-112 0,2 1-32 15,1-1 0-15,3 1 0 0,3-2 16 0,4-2 0 16,0-3 0-16,4 3 0 0,3 1 32 0,4-5 16 16,2-1 0-16,0-1 0 0,5 1 64 0,2-4 16 15,1-1 0-15,0-1 0 0,-2-2-128 0,2 0-32 16,1-1 0-16,0-1 0 0,-1 1-80 0,-2-6-128 16,0 1 176-16,-1-3-176 0,0-4 128 0,0 2-128 15,1-2 0-15,-2-3 0 16,0-3-448-16,-2 1-208 0,0-1-48 0,-2-1 0 15,-3-5-2384-15,-1-6-496 0</inkml:trace>
  <inkml:trace contextRef="#ctx0" brushRef="#br1" timeOffset="106581.74">24056 16752 14735 0,'-6'-2'1312'0,"6"2"-1056"16,-8-2-256-16,8 2 0 0,-9 0 560 0,2 2 48 0,-2 3 16 0,1-3 0 15,8-2 112-15,-10 7 32 0,0 3 0 0,1-1 0 16,-1 2-192-16,-1 4-16 0,0 6-16 0,0-1 0 16,-2 3 192-16,-1 4 32 0,0-1 16 0,0 5 0 15,1 3 16-15,0 2 0 0,1 4 0 0,0 4 0 16,0-4-224-16,1 2-64 0,4 1 0 0,0-2 0 16,2-2-176-16,0 0-32 0,3-4-16 0,-1-1 0 15,2 2-64-15,1-4-16 0,2 0 0 0,2-6 0 16,0 2-32-16,1-4-16 0,3-1 0 0,2-2 0 15,3-6-32-15,-1-1-128 0,1-1 192 0,1-5-64 16,1 1-128-16,1-2 0 0,-1 0 0 0,0-3 128 16,2 0-320-16,-2-4-64 0,0 0 0 0,-1-1-16 15,-1-2-1392-15,-3-2-288 16,-4-4-48-16,-3 2-9840 0</inkml:trace>
  <inkml:trace contextRef="#ctx0" brushRef="#br1" timeOffset="106760.66">23535 17469 15663 0,'-13'-5'1392'0,"13"5"-1120"0,0 0-272 0,0 0 0 0,5-9 2784 0,7 0 496 15,2 1 112-15,7 2 0 0,6-3-2400 0,3 3-480 16,4-4-112-16,1 2-16 0,2-3-112 0,4 0-16 16,2-1-16-16,4 0 0 0,1 5-240 0,2-1 128 15,-4 4-128-15,-2 0 0 16,-2 2-2368-16,-5-1-560 0</inkml:trace>
  <inkml:trace contextRef="#ctx0" brushRef="#br1" timeOffset="107099.06">24353 17510 26783 0,'-6'14'1184'0,"2"-5"240"0,0 3-1136 0,-1 3-288 0,-2 5 0 0,2 0 0 15,0 8 496-15,-2-4 32 0,0-2 16 0,0 0 0 16,0 4-32-16,2-4 0 0,1-1 0 0,2-1 0 16,2-2-128-16,4-2-16 0,4-3-16 0,2 0 0 15,2-5 32-15,2 1 16 0,3-4 0 0,4-3 0 16,0-3 160-16,3 0 16 0,2-3 16 0,-1-4 0 16,-1 1-80-16,-1-5 0 0,-2 3-16 0,-2-3 0 15,-2-1-112-15,-5 0 0 0,-4-2-16 0,-6 0 0 0,-3-2 128 16,-6-1 16-16,-4-1 16 0,-3 0 0 0,-1 3-176 0,-6-2-32 15,1 0-16-15,1 6 0 0,-1 1-304 16,1 1-144-16,0 6 16 0,2-1 0 16,3 0-1136-16,0 4-208 0,3 3-64 0,-1 2 0 15,2-4-1216-15,10 0-240 0,0 0-48 0</inkml:trace>
  <inkml:trace contextRef="#ctx0" brushRef="#br1" timeOffset="107324.62">24828 17600 30111 0,'0'0'1344'0,"-4"14"256"0,0-3-1280 0,0 5-320 0,2 0 0 0,-1 3 0 15,2 0 432-15,0 2 16 0,-2 0 0 0,0 0 0 16,1-2-112-16,-1 0-16 0,0-2 0 0,-3 1 0 15,1-1-176-15,-1-2-144 0,0 0 192 0,-1-1-192 16,1 1 160-16,1-2-160 0,0-1 128 0,-2-5-128 16,1 1 0-16,6-8-144 0,0 0 0 0,0 0 0 15,0 0-1712-15,0 0-352 0,0 0-64 0</inkml:trace>
  <inkml:trace contextRef="#ctx0" brushRef="#br1" timeOffset="107793.56">25074 17140 28559 0,'-7'-7'2544'0,"0"5"-2032"15,1-1-512-15,6 3 0 16,-8 2-304-16,1 3-144 0,-2 2-48 0,0 5 0 0,0 2 688 0,0 2 128 15,-1 3 16-15,2 2 16 0,-2 3-80 0,2 0-16 16,3 0 0-16,2 2 0 0,1 0 0 0,5-3 0 16,1-1 0-16,3-1 0 0,3-5 64 0,3-4 0 0,1 1 0 0,4-4 0 15,4-3 272-15,0-3 64 0,3-3 16 0,0-3 0 16,-1-3-64-16,2-2-16 0,-5-2 0 16,-1-1 0-16,1-6-80 0,-3 1-32 0,-3-1 0 0,-1 1 0 15,-1-2-128-15,-3 0-32 0,-3 0 0 0,0 3 0 16,-2 1-48-16,-1 4-16 0,-2-2 0 0,1 6 0 15,-3 6-64-15,0 0 0 0,0 0-16 0,0 0 0 16,0 0-176-16,-5 13 160 0,0 1-160 0,-1 5 160 16,-1 4-160-16,-1 1 0 0,-1 5 0 0,0-2 0 15,-1 3 0-15,-2 2 0 0,-1-2 0 0,0 5 0 16,0 0 0-16,-3 1 0 0,-3-2 0 0,1 1 0 16,0-4-192-16,2-5-64 0,-2-1 0 0,1-4-16 15,2-2-560-15,2-4-128 0,2-4 0 0,5-2-16 16,6-9-1872-16,0 0-368 0,0 0-80 15,0 0-16-15</inkml:trace>
  <inkml:trace contextRef="#ctx0" brushRef="#br1" timeOffset="108037.46">25461 17533 20271 0,'0'0'1792'0,"0"0"-1424"0,-8 7-368 0,2 1 0 0,1 4 1840 0,-2 2 288 16,-2 2 64-16,-1 4 16 0,-3 2-1216 0,2-2-240 15,0-2-48-15,0 2-16 0,1-1-192 0,3 0-48 16,0 0 0-16,3 0 0 0,1-3-80 0,3-2-32 16,3-3 0-16,2-2 0 0,1 0 192 0,4-4 48 0,2-4 0 0,2-1 0 15,3-1 64-15,1-3 32 0,1-5 0 0,1 2 0 16,1-5-192-16,-1-1-32 0,-1 1-16 0,-1-3 0 16,-2-2-208-16,-3-1-32 0,-2 0-16 0,-2-2 0 15,-2 0 0-15,-4-4 0 0,-1-2 0 0,-4 1 0 16,0 3-176-16,-2 2 128 0,-1-1-128 0,0 4 128 31,-1-1-576-31,-1 1-112 0,1 3-16 0,-2 4-11248 0,-3-1-2240 0</inkml:trace>
  <inkml:trace contextRef="#ctx0" brushRef="#br1" timeOffset="108389.7">25505 16621 31039 0,'0'0'1376'0,"9"9"288"16,1-5-1344-16,3 4-320 0,2 2 0 0,3 4 0 0,1-2 464 0,3 5 32 15,3 1 0-15,0 6 0 0,0 0 80 0,3 6 0 16,2 2 16-16,1 8 0 0,-3 3-16 0,0 8 0 15,-1 2 0-15,1 6 0 0,0 0-80 0,-6 5-32 16,-3 6 0-16,-5 0 0 0,-5 0-176 0,-4-3-32 16,-5-2-16-16,-4 0 0 0,-3-4-80 0,-5-2-16 0,-6-3 0 15,-3-2 0-15,-3-3-144 0,-6-2 192 0,0-2-192 0,-4 0 192 16,-5-5-336-16,-3 1-64 0,-3-1-16 0,-1-4-11616 16,0-2-2336-16</inkml:trace>
  <inkml:trace contextRef="#ctx0" brushRef="#br1" timeOffset="111933.1">26141 19231 8287 0,'-16'7'368'0,"9"0"80"0,2 7-448 0,-3-5 0 0,-1-2 0 0,0 0 0 16,2 1 912-16,-1 1 112 0,2 3 0 0,1-6 16 16,5-6-16-16,-5 9-16 0,-1-3 0 0,6-6 0 15,-6 8-48-15,6-8 0 0,0 0 0 0,-6 9 0 16,6-9-288-16,0 0-64 0,0 0-16 0,0 0 0 15,0 0-48-15,0 0-16 0,0 0 0 0,0 0 0 16,0 0 192-16,0 0 48 0,11-14 0 0,1 1 0 16,0 2-32-16,2-6 0 0,0-2 0 0,2-1 0 15,0-2-224-15,2-1-64 0,0 0 0 0,-1-6 0 16,3 1-96-16,-1-2-32 0,0-3 0 0,-2 1 0 0,3 3-64 16,-1-2-32-16,0-2 0 0,0 1 0 0,0 2 80 0,1-2 16 15,0-2 0-15,2 1 0 0,0 2 16 0,1 1 16 16,1-5 0-16,0 1 0 0,-1 0-64 0,2-1-16 15,3-1 0-15,-1 0 0 0,-2-2-16 0,2 0-16 16,-2 1 0-16,2-1 0 0,-4 1-112 0,0 1-128 16,-5-1 176-16,1 2-176 0,0-1 176 0,-1 4-176 15,-2-1 160-15,1 2-160 0,0-4 256 0,1 4-64 16,-1-1 0-16,-1 1 0 0,2-3 32 0,-1 1 0 16,3 4 0-16,-1 1 0 0,0-5-48 0,0 3-16 15,0 5 0-15,1-4 0 0,0 2-160 0,4-2 0 0,-1 2 0 16,-2-2 128-16,0 1-128 0,-1 0 0 0,-1-4 0 15,3 0 0-15,-1 2 0 0,-1-1 0 0,0 0 128 16,-3 0-128-16,1 1 0 0,0-1 0 0,-2 3 0 16,1 1 128-16,1 1-128 0,0 0 128 0,-2 1-128 0,3-2 128 15,0 4-128-15,2 0 128 0,-2-2-128 0,2 1 128 16,-2-2-128-16,0 4 0 0,0 0 0 0,-1-1 128 16,-2-1-128-16,-1 1 0 0,0 3 0 0,-1-1 0 15,0 4 0-15,-4-1 128 0,0 0-128 0,0 1 0 16,1 1 0-16,0-1 0 0,3 1 0 0,-5 1 0 15,0-1 0-15,1 0 128 0,1 2-128 0,-2-1 0 16,-1-2 0-16,0 1 0 0,1-1 128 0,-2 2-128 16,0-2 0-16,1 2 0 0,-1-1 0 0,0 0 0 15,2 1 0-15,-1-1 0 0,0-1 0 0,-1 0 0 16,2 0 0-16,-1-1 0 0,-1 4 128 0,3-1-128 0,1-2 0 0,-2 1 0 16,1 0 0-16,-3 1 0 0,0-1 0 0,0-1 0 15,1-1 0-15,1 3 0 0,0-2 0 0,0 2 0 16,1-1 0-16,0-1 0 0,-1-1 0 0,1 3 0 15,-1 0 0-15,0 1 0 0,-2-4 0 0,2 3 0 16,-1 1 0-16,0 1 0 0,1-1 0 0,-2-1 0 16,0 2 0-16,-1 2 0 0,0-1 0 0,1 2 0 15,-2 1 0-15,-2-2 0 0,1 2 0 0,0-1 0 16,1 2 0-16,-1-2 0 0,-1 1 0 0,-1-2 0 16,1 4 0-16,-3 7 0 0,1-10 0 0,0 5 0 15,3-3 0-15,-4 8 0 0,0 0 0 0,0 0 0 0,4-7 0 16,-4 7 0-16,5-7 0 0,-5 7 0 15,2-9 0-15,-2 9 0 0,0 0 0 0,0 0 0 0,0 0 0 16,0 0 0-16,3-3 0 0,-3 3 0 0,0 0 0 0,0 0 0 16,0 0 0-16,0 0 0 0,0 0 0 0,0 0 0 15,0 0 0-15,0 0 0 0,-9 5 0 0,0 4 0 16,2-4 0-16,-4 6 0 0,4-2 0 0,-5 5 0 16,1 1 0-16,-3 3 0 0,-3 0 0 0,0 4 0 15,-3 4 0-15,1 3 0 0,-1 2 0 0,2-2 0 16,-1 3 0-16,-1 2 0 0,0 6 0 0,-2 3 0 15,0 1-144-15,-1 5 144 0,-1-1 0 0,-1 0 0 16,-1 1 0-16,2 0 0 0,-2-2 0 0,-1 1 0 16,-1 2 0-16,0 0 0 0,-1 0 0 0,3-2 0 15,-2-1 0-15,2-4 0 0,0 3 0 0,3-5 0 0,3 3 0 16,-2-2 0-16,1-3 0 0,-2 3 0 16,4 0 0-16,1-1 0 0,0 1 0 0,0-1 0 0,1-2 0 15,-2-1 0-15,-2 0 0 0,1-1 0 0,0-2 0 0,-1 0 0 16,0 0 0-16,-5-3 0 0,1 0 0 0,-1-3 0 15,-2 2 0-15,0 2 0 0,-2-3 0 0,3 1 0 16,-1 2 0-16,2 0 0 0,1 0 0 0,-1-1 128 16,0-3-128-16,2 3 0 0,1 2 0 0,2-2 0 15,-3-2 0-15,2 1 0 0,-1-1 0 0,1 1 0 16,3-3 0-16,0 2 0 0,-4-3 128 0,2 2-128 16,-2 2 0-16,3-4 0 0,-3 4 0 0,4 1 128 15,0-2-128-15,0 1 0 0,-2 1 0 0,2-1 0 16,0 0 0-16,0 1 0 0,1-1 0 0,-2 0 0 0,0-2 0 15,0 2 0-15,3 0 0 0,-1 0 0 0,-2 1 0 16,2-1 0-16,0 3 128 0,0-4-128 0,-3 1 0 16,-1-1 0-16,0 1 144 0,1-1-144 0,-2 1 128 0,0-1-128 15,0-3 128-15,1-1-128 0,0-3 128 0,1 0-128 16,2 0 128-16,0-3-128 0,-1 1 0 16,1-2 128-16,2 1-128 0,3-1 0 0,1 0 0 0,3-2 0 15,3-3 0-15,0-1 0 0,4-6 0 0,3-7 0 31,0 0-1360-31,0 0-160 0,0 0-16 0,15-9-9792 0,4-6-1936 0</inkml:trace>
  <inkml:trace contextRef="#ctx0" brushRef="#br1" timeOffset="112496.03">28823 16292 10127 0,'0'0'448'0,"0"0"96"0,-3-9-544 0,3 9 0 0,0 0 0 0,0 0 0 15,0 0 1664-15,7-6 208 0,-7 6 48 0,0 0 16 16,0 0-1296-16,0 0-272 0,0 0-48 0,0 0-16 16,0 0 336-16,-3 14 80 0,-3-3 16 0,-5 6 0 15,-5 0 160-15,-2 4 16 0,-1 3 16 0,-5 1 0 16,-3 6-32-16,-2-1 0 0,-1 1 0 0,0 2 0 16,1 0-208-16,1 0-48 0,0-2-16 0,3-4 0 15,3 0-64-15,3-3-16 0,2 0 0 0,6-2 0 0,-2-8-192 16,6-1-32-16,2-1-16 0,2-4 0 0,3-8-112 0,0 0-32 15,0 0 0-15,10 8 0 0,0-4 48 0,3-4 16 16,1-3 0-16,1 0 0 0,3-2 16 0,3 2 0 16,-1 0 0-16,1-2 0 0,2 0-240 0,-1 2 0 15,0 2 128-15,-2 0-128 0,-2-2 0 0,-1 3 0 16,0-1 0-16,-2 1 0 0,-2-1 0 0,2 1 0 16,0-3 0-16,-1 2 0 15,-1-2-1360-15,-3 1-224 0,-10 2-32 0,0 0-7760 16,0 0-1552-16</inkml:trace>
  <inkml:trace contextRef="#ctx0" brushRef="#br1" timeOffset="112827.6">28495 16663 22111 0,'0'0'1968'0,"-10"0"-1584"0,10 0-384 0,0 0 0 15,0 0 832-15,0 0 64 0,0 0 32 0,6-10 0 16,3 5-48-16,4-4-16 0,4 1 0 0,6-3 0 15,4 2-32-15,5-4-16 0,3-1 0 0,6 3 0 16,3-1-256-16,2 0-48 0,0 3-16 0,-3-1 0 16,-2 2-304-16,-2-1-48 0,1 5-16 0,-7 3 0 15,-4 0-128-15,-2 1 0 0,-3 2 0 0,-1 3 128 16,-3 3-128-16,-1 0 0 0,-2 2 0 0,-2 0 0 16,-2 3 0-16,-3 3 0 0,-3-1 0 0,-1-2 0 0,-3 0-160 15,0 0 160-15,-2-3 0 0,2 0-144 0,-3-10 144 16,0 11-160-16,0-11 160 0,1 11-160 15,1 0-384-15,-2-11-80 0,0 9-16 0,0-9 0 16,3 13-1536-16,1-1-304 0,-4-12-64 0,0 0-5072 16,5 9-1024-16</inkml:trace>
  <inkml:trace contextRef="#ctx0" brushRef="#br1" timeOffset="113431.1">30044 16456 3679 0,'0'0'320'0,"0"0"-320"0,0 0 0 0,0 0 0 0,3-8 2736 0,-3 8 464 16,4-10 112-16,-4 10 16 0,0-7-1568 0,0-2-304 16,0 9-64-16,-4-9-16 0,1 1-320 0,-3 3-64 15,0-4-16-15,-3 4 0 0,-3 2-32 0,-2 2-16 16,-2 2 0-16,-2 2 0 0,-2 1-304 0,-1 2-64 16,-2-1-16-16,1 7 0 0,-3-2-64 0,2 4-16 15,-1 2 0-15,5 1 0 0,4-2-64 0,2-2-16 16,3 1 0-16,4 0 0 0,5 1-64 0,1-1 0 15,1-4-16-15,5 3 0 0,4-3-144 0,2 0-32 16,3 2 0-16,3-5 0 0,1 1 64 0,2 0 16 0,0-1 0 16,2 2 0-16,-4-1-64 0,0 1-16 0,-3-3 0 0,0 4 0 15,-4-2-128-15,-2 2 128 0,-10-10-128 0,7 11 128 16,-5 3 16-16,-3 2 0 0,-4-2 0 16,-4-4 0-16,-4 1 112 0,-2 2 32 0,-3-4 0 0,-2 2 0 15,-5-3 0-15,0 1 0 0,-3-4 0 0,3 1 0 16,1 1-288-16,2-5 0 0,5-2 0 0,-1-1 0 15,4-2 0-15,4-3-176 0,2 0 176 0,4-3-208 32,4 0-1776-32,4-4-336 0,4 2-80 0,4-5-7296 0,4-3-1456 0</inkml:trace>
  <inkml:trace contextRef="#ctx0" brushRef="#br1" timeOffset="113717.8">30443 16001 21183 0,'0'0'1888'0,"-2"-12"-1504"15,2 12-384-15,0 0 0 0,0 0 1520 0,0 0 224 16,0 0 48-16,0 0 16 0,0 0-1120 0,-10 13-240 16,0 0-32-16,1 5-16 0,0 5 32 0,-1 2 0 15,-3 7 0-15,1 0 0 0,2-2-96 0,0 2-16 16,-6 1 0-16,2 2 0 0,2 2-64 0,1 0-32 15,-2 0 0-15,2 0 0 0,-1-2-224 0,3 0 128 16,2-3-128-16,0-7 0 0,2 0 0 0,1-4 0 16,3-2 0-16,-1-3 0 0,-1-4 0 0,3-3-208 0,0-9 16 0,0 0 0 31,0 0-1552-31,11 2-304 0,0-3-64 0,-1-4-16 0</inkml:trace>
  <inkml:trace contextRef="#ctx0" brushRef="#br1" timeOffset="114011.67">30572 16359 18431 0,'0'0'1632'0,"-9"7"-1312"0,-1 0-320 0,0 6 0 15,-1 2 1552-15,1 3 240 0,-1 1 64 0,1 1 0 16,-2 2-512-16,5 1-112 0,-1-3-16 0,3-1 0 16,1-2-448-16,3-1-80 0,1 1-32 0,5-3 0 15,2-1-336-15,4-2-64 0,1-6 0 0,2-1-16 16,0 0 32-16,2-4 16 0,1-4 0 0,1 0 0 0,-1 0 208 15,-1-3 32-15,-1-2 16 0,2-4 0 0,-2-1-80 0,-2 1-16 16,-4-1 0-16,-3-2 0 0,-1-1 0 0,-2 1 0 16,-4-1 0-16,-2 2 0 0,-1 1-112 0,-3 0-16 15,-4 1-16-15,0 5 0 0,0-3-176 0,-1 6-128 16,-1 0 192-16,1 3-192 0,2 0 0 0,-3 2-176 16,1 0 0-16,3 2 0 15,9-2-1488-15,0 0-288 0,0 0-64 0,0 0-8544 16,0 0-1696-16</inkml:trace>
  <inkml:trace contextRef="#ctx0" brushRef="#br1" timeOffset="114371.81">31017 16226 6447 0,'0'0'272'0,"0"0"80"0,0 0-352 0,0 0 0 0,-4 14 0 0,-1 0 0 16,-2-1 3680-16,0 3 672 0,-3 2 128 0,-2 5 16 15,2-2-2736-15,-3 2-544 0,-2 1-128 0,1 3 0 16,-4-2 176-16,2 3 32 0,-2-3 16 0,1 3 0 15,1-3-320-15,3 0-64 16,4-3-16-16,-1-2 0 0,0-4-400 0,6-2-96 0,2-6-16 0,2-8 0 16,0 0-80-16,0 0 0 0,0 0-16 0,11 2 0 15,2-5 208-15,1-2 32 0,2-8 16 0,2-2 0 16,1-3-128-16,-1-1-32 0,-2-2 0 0,1-1 0 16,-2-5-224-16,1 1-48 0,-1-5-128 0,0 5 192 15,0-2-192-15,1 6 128 0,-2 4-128 0,-2 2 0 16,-2 0 0-16,1 6 0 0,-1 3 0 0,-10 7 0 0,0 0 0 15,0 0 0-15,0 0 0 0,0 0 0 0,0 0-144 0,1 12 144 16,-4-2 0-16,0 2-144 16,-2 2 144-16,-3-3 0 0,-2 2-144 0,-3 0 144 0,-2-4-192 0,1 2 48 15,0 2 0-15,2-6 0 16,2 2-384-16,3-2-80 0,7-7-16 0,0 0 0 16,0 0-784-16,0 0-144 0,-8-5-48 0,8 5-8640 15,-3-11-1728-15</inkml:trace>
  <inkml:trace contextRef="#ctx0" brushRef="#br1" timeOffset="114688.09">31329 16242 21183 0,'0'0'1888'0,"0"0"-1504"0,0 0-384 0,0 0 0 15,17 3 1440-15,-2-2 224 0,2-1 32 0,1-1 16 16,1-3-800-16,1 2-144 0,-1-2-48 0,-1-4 0 15,0 3-304-15,-3-1-64 0,-1-3-16 0,0 4 0 16,-3-5-80-16,-3 2 0 0,-2-1-16 0,-6 9 0 16,3-9 272-16,-3 9 48 0,-4-13 16 0,-2 8 0 15,-3-1 64-15,-3 5 0 0,0 2 16 0,-5 5 0 16,-2-2-144-16,-1 4-16 0,-3 2-16 0,1 3 0 16,-2-2-128-16,4 3-32 0,2 3 0 0,5 0 0 15,3-1-80-15,4 1-32 0,2-1 0 0,5-1 0 16,5-1-80-16,6 1-128 0,4 2 176 0,5-3-176 15,4 0 160-15,2-7-160 0,2 1 128 0,4-2-128 16,1-1 0-16,2-1 0 0,0 0-144 0,3-1 144 16,-1-2-2480-16,-1-1-384 0,11-1-80 0,-15-1 0 0</inkml:trace>
  <inkml:trace contextRef="#ctx0" brushRef="#br1" timeOffset="116340.13">29667 17377 10127 0,'0'0'896'0,"0"0"-704"0,0 0-192 0,0 0 0 16,-7 7 1408-16,1-2 240 0,1 3 48 0,1-2 16 16,0 4-624-16,1-1-128 0,-1 4-32 0,1-2 0 15,2 4-288-15,0 3-48 0,-1 0-16 0,2 1 0 16,2 0-32-16,0-1-16 0,5 0 0 0,0-1 0 16,3 1-80-16,2-4 0 0,2 0-16 0,0-5 0 15,0 0 32-15,1-4 16 0,2 1 0 0,-4-2 0 16,1-2 112-16,2-4 32 0,2 0 0 0,-2-3 0 15,-2 1 128-15,0-3 16 0,0-5 16 0,-3 3 0 16,-3-3-384-16,-2 2-80 0,-1-1 0 0,-1-2-16 16,-1 3-96-16,-1 1-16 0,-2-1 0 0,0 10 0 0,0-8-64 15,0 8 0-15,0 0-128 0,0 0 192 16,0 0-192-16,0 0 128 0,-5 12-128 0,1 0 0 0,1 11 128 0,-2 1-128 16,3 6 0-16,1-1 0 0,-3 3 224 0,2 2-48 15,-1 0-16-15,-1 4 0 0,-1-2 16 0,-1 3 0 16,-3 2 0-16,0-1 0 0,-2-5-176 0,0-3 0 15,1-2 144-15,0-2-144 0,0-5 144 0,1-1-144 16,0-4 192-16,3-4-192 0,-1-2 128 0,4-5-128 16,3-7 0-16,0 0 0 0,0 0 0 0,0 0-272 15,0 0 16-15,-5-12 16 16,2-2-2256-16,2-4-464 0,1-4-96 0</inkml:trace>
  <inkml:trace contextRef="#ctx0" brushRef="#br1" timeOffset="116625.67">30149 17187 17503 0,'0'0'768'0,"0"0"176"0,0 0-752 0,0 0-192 0,-6-5 0 0,6 5 0 15,0 0 2000-15,0 0 368 0,0 0 80 0,-2 10 16 16,-2 4-1248-16,2 2-240 0,-1 2-48 0,3 0-16 16,-1-2-144-16,-1 2-16 0,1 1-16 0,1 0 0 15,0-1-416-15,1 0-64 0,2-1-32 0,0-2 0 16,-2-5-224-16,1 3 144 0,1 1-144 0,-2-5 128 0,-1-9-128 0,0 0-272 16,0 0 64-16,0 0 16 15,0 0-1600-15,0 0-304 0,0 0-64 0,0 0-16 0</inkml:trace>
  <inkml:trace contextRef="#ctx0" brushRef="#br1" timeOffset="116993.2">30634 16936 8287 0,'0'0'368'0,"0"0"80"0,0 0-448 0,0 0 0 0,0 0 0 0,0 11 0 16,-5-3 2176-16,1 1 368 0,-1 2 64 0,1 0 16 15,-2-1-1168-15,0 3-240 0,-3 3-32 0,0 3-16 16,-1 4 48-16,-2 5 16 0,1-2 0 0,-3 4 0 15,0 6-256-15,-1 1-48 0,-1-2-16 0,1 3 0 16,0 1-448-16,2 0-80 0,2 4-32 0,0-5 0 16,0-1-352-16,6-3 144 0,0-1-144 0,1-1 0 15,0-1 128-15,3-5-128 0,0-5 0 0,3-2 0 16,3-3 0-16,2 0-256 0,-2-5 64 0,2-1 0 16,1-2-704-16,2-2-144 0,2-2-32 0,0-6-11408 15</inkml:trace>
  <inkml:trace contextRef="#ctx0" brushRef="#br1" timeOffset="117274.83">30813 17076 21135 0,'0'0'928'0,"0"0"208"0,-9 4-912 0,2 4-224 15,-1 3 0-15,-1 4 0 0,0 1 768 0,-1 3 96 0,-1 1 32 0,-1 0 0 16,1 3-96-16,1 4-16 0,0-2 0 0,1 6 0 16,1-1-160-16,3 0-48 0,1 1 0 0,0 1 0 15,2-3-224-15,1-1-48 0,3-2-16 0,1-1 0 16,0-4-288-16,1 0 160 0,5-2-160 0,-3-2 128 16,1-3-128-16,0 0 0 0,2-4 0 0,0 0 0 15,-2-4 0-15,3-1-256 0,-10-5 48 0,11 3 0 31,-11-3-1840-31,10-6-384 0,-1-6-64 0,-6-2 0 0</inkml:trace>
  <inkml:trace contextRef="#ctx0" brushRef="#br1" timeOffset="117435.81">30567 17433 14735 0,'0'0'1312'0,"0"0"-1056"0,0 0-256 0,0 0 0 0,0 0 2832 0,15 0 512 16,-1 0 112-16,2 0 0 0,2-1-2416 0,4-3-480 15,-2 2-112-15,4-2 0 0,2 0-256 0,-1-3-64 16,-1-1 0-16,1 3 0 0,-4-3-320 0,-2 6-64 16,-1-1 0-16,-4 2-12480 0</inkml:trace>
  <inkml:trace contextRef="#ctx0" brushRef="#br1" timeOffset="117728.65">30951 17492 16575 0,'0'0'1472'0,"-4"6"-1168"0,-1 3-304 0,1 0 0 16,1 5 1648-16,-2 0 272 0,-1-1 48 0,0 1 16 16,-2 3-576-16,0 1-128 0,1 0 0 0,0 0-16 15,1 1-336-15,1-1-64 0,1-2-16 0,3-1 0 16,1-1-272-16,5 2-64 0,3-6-16 0,3 0 0 16,0-1-64-16,3 0-16 0,3-5 0 0,-1-2 0 15,2-2 128-15,0-1 32 0,-3-3 0 0,-1 0 0 16,-1-3-64-16,-3-1-16 0,-2-5 0 0,-3 3 0 15,-1-4-112-15,-2-1 0 0,-3 0-16 0,-2-2 0 16,0-1-160-16,-3-1-16 0,-1-1-16 0,-1 2 0 16,-1 3-176-16,0 1 0 0,1 1-160 0,1 1 160 15,1 4-1584-15,1 0-208 0,0 3-64 16,5 5-8912-16,-5-7-1792 0</inkml:trace>
  <inkml:trace contextRef="#ctx0" brushRef="#br1" timeOffset="118066.88">31064 16955 13823 0,'0'0'1216'0,"0"0"-960"15,0 0-256-15,0 0 0 0,0 0 2512 0,0 0 464 16,11 3 96-16,-1 2 0 0,1 1-1840 0,0 0-368 15,2 0-80-15,-1 4-16 0,1-1-32 0,2 4-16 16,3 1 0-16,0 3 0 0,-3 4-176 0,2 2-32 0,-2 2-16 0,-1 0 0 16,-1 6-112-16,-2 0-32 0,-1-1 0 0,-2 2 0 15,-3 2 32-15,-1 0 0 0,-3 2 0 0,-1-3 0 16,-2-2-160-16,-2-1-32 0,-1-1 0 0,-3-1 0 16,0 0-16-16,-1-4-16 0,-1 3 0 0,0-4 0 15,-3 0-32-15,5-2 0 0,-4-1 0 0,2-1 0 16,-2-3-128-16,4-2 0 0,-1 0 0 0,2-2-176 31,7-12-512-31,0 0-96 0,0 0-32 0,0 0 0 16,0-14-2464-16,5 0-496 0</inkml:trace>
  <inkml:trace contextRef="#ctx0" brushRef="#br1" timeOffset="118312.18">31628 17196 28447 0,'0'0'1264'0,"0"0"256"0,0 0-1216 0,0 0-304 16,10-2 0-16,-10 2 0 0,13-2 784 0,-2-1 112 16,0 1 0-16,-1 2 16 0,0-1-464 0,1-1-112 15,1 0-16-15,-2-1 0 0,-10 3-320 0,10 0 0 16,-10 0-192-16,0 0 64 15,0 0-2112-15,0 0-432 0,0 0-80 0</inkml:trace>
  <inkml:trace contextRef="#ctx0" brushRef="#br1" timeOffset="118492.68">31540 17447 10127 0,'0'0'896'0,"0"0"-704"0,0 0-192 0,13 4 0 16,0-4 3264-16,0 0 640 0,-1-4 112 0,2 1 16 15,0-3-2000-15,3 3-416 0,-3-6-80 0,2 1 0 16,0-5-624-16,1 5-112 0,1-4-32 0,1 1 0 15,0-1-384-15,-1-1-96 0,-3 3-16 0,1 3 0 16,-2 2-528-16,-3-2-128 0,-1 3 0 0</inkml:trace>
  <inkml:trace contextRef="#ctx0" brushRef="#br1" timeOffset="118905.83">31978 16880 13823 0,'-2'-12'608'0,"2"12"128"16,0 0-592-16,0 0-144 0,-1-7 0 0,1 7 0 0,0 0 2976 0,0 0 560 15,0 0 112-15,0 0 32 0,-2 8-2448 0,-3 6-480 16,-4 0-112-16,0 5 0 0,0 1 0 0,0 1 0 15,-1 2 0-15,1 1 0 0,2-1-224 0,2 0-32 16,2 3-16-16,3-3 0 0,1-1-144 0,4-2-32 16,1-3 0-16,6-3 0 0,-2-2-48 0,3-4-16 0,1 1 0 15,0-5 0-15,0-3 384 0,1-1 64 0,1-3 0 0,2-3 16 16,0-2 0-16,-2-3 0 0,-2-3 0 0,0-3 0 16,-2 1-272-16,-2-2-48 0,-1-1-16 0,-1 0 0 15,-2 1-128-15,0 2-128 16,-1-1 192-16,-1 2-192 0,-1-2 128 0,1 5-128 0,-1 3 0 0,-3 9 0 15,0 0 0-15,0 0 0 0,0 0 0 0,0 0 0 16,0 0 0-16,2 14 0 0,0 0-192 0,-2 7 192 16,0 2 0-16,0 3 0 0,0 4-128 0,0 4 128 15,-2 1 0-15,0 3 0 0,-3 1 0 0,-2 6 0 16,-1-3 0-16,-2 1 0 0,-2-1 0 0,-2-4 0 16,0-2 160-16,0-5-160 0,-1-5 128 0,1 0-128 15,-1-1 0-15,1-6 0 0,1-2 128 0,2-3-128 0,-1-5-176 16,0-2-64-16,-1-5-16 0,2-4 0 15,0-6-2464-15,1-2-496 16,0-5-112-16</inkml:trace>
  <inkml:trace contextRef="#ctx0" brushRef="#br1" timeOffset="119147.19">32512 17438 23039 0,'0'0'1024'0,"0"14"192"0,0 3-960 0,-3 5-256 16,2 2 0-16,-3 6 0 0,-2 3 2128 0,-2 2 384 0,-2 1 80 0,-2 1 16 15,-2 0-1168-15,0-1-224 0,-2-3-64 0,1-3 0 16,-1 2-320-16,1 4-64 0,0 1 0 0,1 3-16 16,1 2-416-16,3-1-80 0,1-2 0 15,3-2-16-15,1-5-240 0,1-2 0 0,1-4 0 0,2-1 0 31,1-4-1472-31,1-4-224 0,2-3-48 0,-1-3-16 0</inkml:trace>
  <inkml:trace contextRef="#ctx0" brushRef="#br2" timeOffset="127396.83">26503 19698 12895 0,'0'0'1152'0,"0"0"-928"0,-11 0-224 0,11 0 0 15,0 0 960-15,0 0 128 0,-8-7 48 0,4-2 0 16,2-1-160-16,2-4-16 0,1 0-16 0,4 0 0 16,-1-3-416-16,1-2-80 0,0-4 0 0,0 3-16 15,1-2 224-15,1 1 48 0,-2-3 16 0,6 1 0 0,-1 0-16 16,2-3-16-16,1 2 0 0,2 0 0 15,3-1-112-15,-1-3-32 0,2-4 0 0,0-1 0 0,2 0 96 16,-3-3 0-16,-2-2 16 0,1 1 0 0,-2-1-80 16,3 1 0-16,-3-1-16 0,-1 4 0 0,-3 0-208 0,1-2-32 15,-1 0-16-15,-1 1 0 0,-2-1 16 0,1 1 0 16,1 0 0-16,-1 0 0 0,-1-2 0 0,1 1 0 16,1-1 0-16,1 1 0 0,1-1-32 0,-2 0 0 15,-3-1 0-15,2-2 0 0,1 2-80 0,2 1-16 16,-1 0 0-16,1 2 0 0,0-1-48 0,0 1-16 15,-1-1 0-15,2 2 0 0,1-1-128 0,0 1 0 16,0 0 0-16,-1 2 128 0,2 0-128 0,0 0 0 16,2 2 144-16,1 2-144 0,-2-3 0 0,-1 5 144 15,1-3-144-15,0-1 0 0,1 2 160 0,-5-2-160 0,1 3 128 16,1-1-128-16,0 3 144 0,0-2-144 0,0 2 160 0,0-3-160 16,0 4 128-16,-1-3-128 0,-1 1 0 0,2 2 0 15,0-2 128-15,3 4-128 0,1 0 0 0,-1-1 144 16,-1-2-144-16,0 3 0 0,1 0 0 0,2 1 128 15,2 2-128-15,-1-1 0 0,0-2 0 0,0 2 0 16,2 1 0-16,1 1 0 0,-2 0 0 0,1 0 0 16,-3 1 0-16,1-1 0 0,1 0 0 0,-1 0 0 15,-1 0 0-15,0 2 0 0,-1-3 0 0,0 2 0 16,2 1 0-16,-2-2 0 0,-3 1 0 0,2 2 0 16,-1 0 0-16,3 2 0 0,-1 1 0 0,-1-2 0 15,-3 1 0-15,1 3 0 0,1 0 0 0,2 1 0 16,1-4 0-16,-1 1 0 0,-2 2 0 0,1-1 0 0,0 2 0 15,-1-4 0-15,-1 3 0 0,2 1 0 0,1-2 0 16,-1 2 0-16,-1-1 128 0,-1 1-128 0,-2-4 0 16,-1 3 0-16,2 1 0 0,-1 0 0 0,0 0 0 0,-2-2 0 15,2 2 0-15,-2-1 0 0,1 3 0 0,-1 0 0 16,1-1 0-16,-5 3 0 0,3-3 0 0,1 2 0 16,-1 0 0-16,0-3 0 0,0 1 0 0,0-1 0 15,2 4 0-15,0-2 0 0,0 0 0 0,1 1 0 16,-1-2 0-16,0 2 0 0,-3 1 0 0,0-2 0 15,2 4 0-15,-1 0 0 0,0-1 0 0,1-1 0 16,-3 3 0-16,3-1 0 0,-3-1 0 0,3 3 0 16,0-2 0-16,-2 1 0 0,0-1 0 0,0 1 0 15,1-1 0-15,0-1 0 0,2 2 0 0,-2-1 0 0,-1 2 0 16,1-3 0-16,1 0 0 0,1 2 0 0,-1 1 0 16,1-2 0-16,2 1 0 0,-3 0 0 0,0 0 0 15,1 2 0-15,1-1 0 0,-2-1 0 0,0 1 0 0,0 1 0 16,-1-1 0-16,0 1 0 0,-10 0 0 0,11 0 0 15,-2 0 0-15,-1 0 0 0,-8 0 0 0,10-2 0 16,-10 2 0-16,8-1 0 0,-8 1 0 0,7-1 0 16,-7 1 0-16,0 0 0 0,8-1 0 0,-8 1 0 15,9-2 0-15,-9 2 0 0,6-2 0 0,-6 2 0 16,8-4 0-16,-8 4 0 0,7-4 0 0,-7 4 0 16,0 0 0-16,7-2 0 0,-7 2 0 0,0 0 0 15,0 0 0-15,0 0 0 0,0 0 0 0,0 0 0 16,0 0 0-16,0 0 0 0,0 0 0 0,0 0 128 15,0 0-128-15,0 0 0 0,0 0 0 0,-9-4 128 16,9 4-128-16,-12 0 0 0,12 0 0 0,0 0 0 0,-15 0 0 16,5 1 0-16,10-1 0 0,-14 4 0 0,0 0 0 0,1 1 0 15,-1-3 0-15,2 1 0 16,0 1 0-16,1 3 0 0,1 0 0 0,-3 2 0 0,-1-1 0 0,-1 0 0 16,-2 1 0-16,2 0 0 0,-2 1 0 0,-2 3 0 15,-2-2 0-15,-1 3 0 0,1 0 0 0,-2 1 0 16,0-2 0-16,1 2 0 0,1 2 0 0,0-1 0 15,-2 1 0-15,2 1 0 0,-1 0 0 0,3-1 0 16,0 2 0-16,-1-1 0 0,-2 0 0 0,2 0 0 16,-2 0 0-16,0 1 0 0,1 0 0 0,-1 0 0 15,2-1 0-15,0-1 0 0,-2 2 0 0,0-1 0 0,1 4 0 16,0-3 0-16,2-1 0 0,0 1 0 16,-1 0 0-16,1-1 0 0,0-1 0 0,2 1 0 0,3 3 0 0,-4-2 0 15,-2 1 0-15,1 2 0 0,1 0 0 0,0 3 0 16,1-5 0-16,0 2 0 0,-1-1 0 0,2 2 0 15,-2-3 0-15,2-1 0 0,-1 3 0 0,2-3 0 16,-3 0 0-16,0-1 0 0,0 0 0 0,1 1 0 16,-3 0 0-16,3 1 0 0,-1-2 0 0,0-3 0 15,0 4 0-15,1-1 0 0,-1 0 0 0,0 0 0 16,-1 0 0-16,2-1 0 0,0 1 0 0,1 0 0 16,4 0 0-16,-1-2 0 0,-1-2 0 0,0 1 0 15,0 1-128-15,2-2 128 0,2-4 0 0,0 3 0 16,0 1-128-16,0 0 128 0,1 0-160 0,0 0 160 15,0 0-176-15,0-1 176 0,0 1-192 0,-1 0 192 16,-1 0-192-16,-1 0 192 0,1-1-192 0,-1 1 192 16,0-1-192-16,-1 0 64 0,2-3 128 0,-1 2-208 0,2 2 208 15,0-2-192-15,0-1 192 0,-1 2-192 0,1-3 192 16,0 2-176-16,0 2 176 0,0-3-160 0,0 2 160 0,1-1-128 16,-2-3 128-16,3 3-128 0,-1-3 128 0,1 2 0 15,0 1-144-15,0-1 144 0,1 2 0 0,0 2-144 16,-2-2 144-16,1 1 0 0,0 2-128 0,-2 1 128 15,1-1 0-15,0 2 0 0,1 0-144 0,-1 2 144 16,0 4 0-16,0-1-144 0,-1-1 144 0,1 4 0 16,4 0 0-16,-3 2 0 0,0-3 0 0,-2 5 0 15,0-4 0-15,0 3 0 0,0-2 0 0,1 5 0 16,0 3 0-16,0 0 0 0,0-3 0 0,2 2 0 16,-1 2 0-16,0 2 0 0,2-2 0 0,0 1 0 15,1-1 0-15,-1 1 0 0,1 0 0 0,2-3 0 0,-1 0 0 16,1 2 0-16,2-1 0 0,-3 1 0 0,0-4 0 0,0-4 0 15,-1 1 0-15,0-1 0 0,1 0 0 0,-2 1 0 16,-2-2 0-16,2 1 0 0,0-3 0 0,-1 5 0 16,-3-4 0-16,3 3 0 0,-1-6 0 0,2 4 0 15,-2-3 0-15,2-1 0 0,-1 2 0 0,2-2 0 16,0-4 0-16,1 2 0 0,-1-2 128 0,0-3-128 16,1 0 0-16,-1 0 0 0,1-1 0 0,-3 1 128 15,2-5-128-15,1 2 0 0,-1 1 128 0,0-3-128 16,-2 2 0-16,2 0 128 0,2-6-128 0,-1 2 0 15,-1-4 0-15,5-5 144 0,-5 10-144 0,5-10 0 16,0 0 160-16,0 0-160 0,0 0 128 0,-6 5-128 0,6-5 176 16,0 0-48-16,0 0-128 0,-6-1 192 15,6 1-32-15,-6-7-16 0,3-1 0 0,-1-1 0 0,3-1-144 16,0-4 160-16,0 0-160 0,-1-4 160 0,2-1-160 0,0-1 0 16,2-2 0-16,-1-3 0 0,3-2 0 0,1-2 128 15,-1 0-128-15,1-3 0 0,4-4 0 0,-1 1 0 16,4-1 0-16,-2-1 0 0,4 0 0 0,-1-5 0 15,-1-1 0-15,2-1 0 0,0-6 0 0,0-2 0 16,-2-4 0-16,-1 1 0 0,-1-1 0 0,1 6 0 16,-1-1 0-16,0-1 0 0,-1 1 0 0,1 2 0 15,0 4 0-15,0-1 0 0,-1 4 0 0,0 0 0 16,3-1 0-16,-1 2 0 0,-1 2 0 0,4-4 0 0,0 1 0 16,-1 2 0-16,-4 0 0 0,2-4 0 15,2 2 0-15,1-2 0 0,1 2 0 0,2-1 0 0,-1 1 0 16,2 1 0-16,0-2 0 0,1 5 0 0,1 2 0 0,2 3 0 15,-2 0 0-15,2 1 0 0,1 1 0 0,0-1 0 16,1-182-128-16,-3 367 128 0,2-184 0 0,-1 5 0 16,1-4 0-16,-4 1 0 0,2 0 0 0,0-3 0 15,0 4 0-15,1 0 0 0,-3-4 0 0,1 2 0 16,2 1 0-16,1-3 0 0,0 3 0 16,0 1 0-16,1-2 0 0,-1 4 0 0,-2-5 0 0,2 5 0 15,0 0 0-15,-1 3 0 0,-3-2 0 0,0 1 0 16,0 1 0-16,1-1 0 0,0 1 0 0,1 1 0 15,-1-3 0-15,2 1 0 0,-2-1 0 0,0 0 0 16,5 2 0-16,-3 0 0 0,0-2 0 0,2 2 0 16,3 1 0-16,3 1 0 0,1-2 0 0,4 2 0 15,2 1 0-15,0 0 0 0,-1 1 0 0,-2-2 0 0,-2 2 0 0,0 2 0 16,-4-1 0-16,-7 1 0 0,-2 2 0 0,-2 1 0 16,-3 1 0-16,-3 6 0 0,-2 0 0 0,-1 1 0 15,-8 6 0-15,0 0 0 0,0 0 0 0,0 0 0 16,10-1-192-16,-10 1 192 15,0 0-1792-15,0 0-224 0,0 0-48 0</inkml:trace>
  <inkml:trace contextRef="#ctx0" brushRef="#br2" timeOffset="128238.16">27545 18805 15663 0,'0'0'1392'0,"0"0"-1120"16,-4-3-272-16,4 3 0 0,0 0 1040 0,0 0 160 0,-7 9 16 0,-2-2 16 16,-1 1-592-16,1-1-128 0,-4-1-32 0,2 4 0 15,-1-1 176-15,-3 1 48 0,0 2 0 0,-2-3 0 16,-1 1 128-16,-2-1 48 0,-4 4 0 0,-1-1 0 16,-2 0-160-16,-4 0-16 0,2 1-16 0,1-1 0 15,1 0-224-15,3 1-32 0,0-4-16 0,5 2 0 16,0-3-128-16,2 0-32 0,3-5 0 0,4 1 0 15,0 0-64-15,10-4 0 0,0 0-16 0,0 0 0 16,0 0 48-16,0 0 16 0,0 0 0 0,0 0 0 16,0 0-112-16,8 11 0 0,1 0-128 0,1-2 192 15,1-2-192-15,3 3 144 0,2 4-144 0,1-2 128 16,2-1-128-16,2 3 0 0,0 0 0 0,1 3 0 16,-2 3 0-16,1-2 0 0,-1-2 0 0,-1 1 0 0,-2 2 0 0,-1-1 0 15,-1-4 0-15,-1 1 0 0,-2-1 0 0,0-1 0 16,-1-4 0-16,-1 1 0 15,0-5-1024-15,-1 1-304 0,-9-6-48 16,10 6-16-16,-10-6-1520 0,9-1-304 0</inkml:trace>
  <inkml:trace contextRef="#ctx0" brushRef="#br2" timeOffset="128401.44">27226 19100 24351 0,'0'0'1088'0,"0"0"208"0,0 0-1040 0,0 0-256 0,0 0 0 0,0 0 0 16,0 0 512-16,8 9 32 0,3-2 16 0,2 0 0 16,2 0 192-16,3 0 32 0,2 0 16 0,3 2 0 15,3-4 80-15,0 0 16 0,2 2 0 0,7-2 0 16,2 4-320-16,2-4-48 0,2-3-16 0,1 5 0 16,2 3-208-16,-2-3-48 0,-4 0-16 0,-2-3 0 15,-5 1-240-15,-3 1 0 0,-3-1-192 0,-4-2 192 31,-4-1-2544-31,-3-1-400 0</inkml:trace>
  <inkml:trace contextRef="#ctx0" brushRef="#br2" timeOffset="128996.89">28563 19064 8287 0,'0'0'368'0,"0"0"80"16,4-11-448-16,-2 1 0 0,-2-3 0 0,0 3 0 0,1 1 1088 0,1-3 128 0,1 5 16 0,-3 7 16 16,4-12-448-16,0 5-96 0,-1-5 0 0,1 3-16 15,0-3 240-15,0 1 48 0,-2 4 16 0,-2 7 0 16,3-10-32-16,-3 10 0 0,-1-9 0 0,-1 1 0 16,2 8 0-16,0 0 0 0,-6-5 0 0,6 5 0 15,-9 1-96-15,-1 6-32 0,-3-1 0 0,0 3 0 0,1 4-544 0,-2 1-112 16,1-2-32-16,-1 5 0 0,0 3 128 0,1 2 32 15,2 2 0-15,2 5 0 0,0-3 64 0,2 0 16 16,3-2 0-16,1 3 0 0,2-4-64 0,2-3-16 16,2 1 0-16,3-5 0 0,0-1-160 0,5-1-16 15,0-5-128-15,2 3 192 0,1-1-192 0,1-4 0 16,0-2 0-16,2-2 0 16,1-3-528-16,1-1 0 0,1 0 0 0,0-3 0 15,-2-1-2544-15,1-5-512 0</inkml:trace>
  <inkml:trace contextRef="#ctx0" brushRef="#br2" timeOffset="129316.17">29001 18907 17503 0,'0'0'1552'0,"0"0"-1232"0,-8 8-320 0,-1-1 0 15,2 2 1104-15,-2 1 176 0,1 3 16 0,-2-1 16 16,0 4-224-16,-2 1-64 0,0 2 0 0,0 3 0 15,-1 0-192-15,2-2-32 0,-2 3-16 0,4-2 0 16,4-1-144-16,1 0-48 0,3-1 0 0,2-5 0 16,3-3-208-16,3 1-32 0,2-5-16 0,4-2 0 15,1 1 48-15,4-6 16 0,0-3 0 0,1-2 0 16,-1 0-144-16,2-1-16 0,-3-7-16 0,1 0 0 16,-1 2-80-16,0-3-16 0,-2-2 0 0,-2 0 0 15,-4-1 0-15,-3 2 0 0,-3 0 0 0,-2 1 0 0,-1-1 0 16,-4-3 0-16,-6 3 0 0,0 1 0 0,-2 5-128 0,0-1 128 15,-4 3-128-15,1 1 128 0,0 5-128 0,0-2-144 16,-1 0 144-16,2 2-208 16,2 1-368-16,0 1-80 0,1-1-16 0,1 3-9456 15,10-3-1904-15</inkml:trace>
  <inkml:trace contextRef="#ctx0" brushRef="#br2" timeOffset="129704.96">29345 18856 21183 0,'-11'6'1888'0,"1"0"-1504"0,-4 7-384 15,3-3 0-15,1 4 912 0,0 3 112 0,-1 2 32 0,0 1 0 16,0 2-224-16,2 1-64 0,2-2 0 0,0-2 0 16,1-1 16-16,-1-1 0 0,2-3 0 0,2-3 0 15,-1 1-160-15,4-12-48 0,0 0 0 0,0 0 0 16,0 0-64-16,0 0-32 0,0 0 0 0,12-3 0 15,1-5 128-15,0 1 32 0,0-6 0 0,1-2 0 16,0-4-320-16,0 0-48 0,-2-2-16 0,3 2 0 16,2 1-112-16,0 2-16 0,-3 1-128 0,1 3 192 15,0 1-192-15,0 6 0 0,1-2 0 0,-2 5 0 16,-1 1 0-16,-1 4 0 0,-2 5 0 0,-1 1 0 16,-1 5-128-16,-2 1 128 0,-1 0 0 0,-1 3 0 15,-4 1-128-15,0 0 128 0,-4 0 0 0,3 0 0 0,-3 1-224 16,-1-3 64-16,-1 0 16 0,0-2 0 15,3-5-448-15,0 0-96 0,3-10-16 0,0 0 0 16,0 0-2608-16,0 0-528 0</inkml:trace>
  <inkml:trace contextRef="#ctx0" brushRef="#br2" timeOffset="130534.26">29713 18781 21711 0,'0'0'960'0,"0"0"192"0,0 0-912 0,0 0-240 0,0 0 0 0,0 0 0 16,0 0 800-16,0 0 112 0,3 15 32 0,0 0 0 15,-3-5 48-15,1 2 16 0,-1-12 0 0,3 16 0 16,-6 1-400-16,2-2-80 0,1-1-16 0,0 0 0 15,-1-1-272-15,-1 2-64 0,0 0-16 0,-1-1 0 16,1-2-160-16,-1 2 128 0,2 0-128 0,-3 0 128 16,2 0 64-16,0 0 16 0,2-14 0 0,2 14 0 15,-1-3 48-15,-1-11 16 0,0 0 0 0,5 9 0 16,-5-9 48-16,0 0 16 0,0 0 0 0,9 3 0 16,-9-3 64-16,0 0 16 0,9-4 0 0,-9 4 0 15,5-10-208-15,-1 2-32 0,-3-5-16 0,-1 4 0 16,-1-1-160-16,-1 5 0 0,2 5 144 0,-2-10-144 0,2 10 0 0,0 0 0 15,0 0 0-15,0 0 0 0,-4-5 0 0,4 5 0 16,0 0 0-16,0 0 0 0,0 0 0 0,0 0-128 16,-6-5 128-16,6 5-128 0,0 0 128 0,0 0-192 15,0 0 192-15,0 0-192 0,-7-7 48 0,7 7 0 16,0 0 0-16,-6-6 0 0,1 1 144 0,5 5 0 16,0 0-144-16,-5-8 144 0,1 2 0 0,4 6 0 15,-3-12 0-15,0 4 0 0,3-5 0 0,0 1 0 16,0 1 0-16,3-3 0 0,1 3 0 0,1 0 0 15,3 0 0-15,0 0 0 0,2-1 0 0,1 1 0 16,1 3 0-16,2-3 0 0,2-1 0 0,2 2 0 16,0-3 0-16,1 4 0 0,0-1 0 0,1 3 0 15,-1-5 0-15,-1 5 0 0,0-4 0 0,0 5 0 0,-2 0 0 16,-1-1 0-16,-3 2 0 0,-1 0 0 0,1 3 0 0,-3 2 0 16,-9 0 0-16,10 6 0 0,-10-6-144 0,10 8 144 15,-4 3 0-15,1-3 0 0,-7-8 0 0,2 11 0 16,-2-11 0-16,0 10 0 0,0 2 0 0,0-12 0 15,0 0 0-15,-2 11 0 0,-1-5 0 0,3-6 0 16,0 0 0-16,0 0 0 0,0 0 0 0,0 0 0 16,-9 7 0-16,9-7 0 0,0 0 128 0,-9 0-128 15,9 0 0-15,-9-5 128 0,1 1-128 0,0 0 0 16,-1-4 0-16,1 5 128 0,8 3-128 0,-12-3 0 16,-1-2 0-16,3-1 0 0,1 4 0 0,0 1 0 15,-2 2 128-15,0 2-128 0,2 2 0 0,-1 1 144 16,-2 3-144-16,0 3 0 0,-1 2 0 0,2 1 128 0,1 1-128 15,0 2 0-15,-2 0 0 0,2 0 0 0,1 1 0 0,3 1 0 16,1-1 0-16,2 2 128 0,3-1-128 0,3 0 128 16,-1-1-128-16,6-1 128 0,0-3-128 15,2 3 0-15,-1-4 0 0,1 0 128 0,2-4-128 0,1 1 0 16,1-1 0-16,0-1 0 0,-2-7 0 0,2-1-176 16,1-1 48-16,1-1 0 15,1-1-2080-15,2-2-416 0,-1-5-64 0,0 3-32 16</inkml:trace>
  <inkml:trace contextRef="#ctx0" brushRef="#br2" timeOffset="131532.95">30620 18849 6447 0,'0'0'576'0,"0"0"-576"0,0 0 0 0,0 0 0 0,0 0 1600 0,0 0 224 16,-2-10 32-16,0 3 16 0,2 7-896 0,0 0-176 15,-5-9-32-15,1 4-16 0,4 5-272 0,0 0-48 16,0 0-16-16,-7-3 0 0,7 3-16 0,0 0 0 15,0 0 0-15,-9 3 0 0,9-3 160 0,0 0 16 16,-9 0 16-16,9 0 0 0,0 0-64 0,0 0-16 16,0 0 0-16,0 0 0 0,0 0-192 0,0 0-32 15,0 0-16-15,0 0 0 0,0 0-80 0,0 0-32 16,0 0 0-16,0 0 0 0,0 0-32 0,0 0 0 0,0 0 0 0,0 0 0 16,0 0 64-16,0 0 16 0,0 0 0 0,0 0 0 15,0 0-64-15,0 0-16 0,0 0 0 0,0 0 0 16,0 0-128-16,0 0 128 0,0 0-128 0,0 0 128 15,-5-4-128-15,5 4 0 0,0 0 144 0,0 0-144 16,0 0 0-16,0 0 128 0,-3-9-128 0,3 9 0 16,0 0 0-16,0 0 144 0,-2-9-144 0,2 9 0 15,0 0 224-15,0 0-64 0,0 0-16 0,0 0 0 16,0 0-144-16,0 0 192 0,0 0-192 0,0 0 192 16,0 0-192-16,0 0 0 0,2-10 0 0,-2 10 128 15,0 0-128-15,0 0 0 0,0 0 0 0,0 0 0 16,0-8 128-16,0 8-128 0,0 0 0 0,0 0 128 15,0 0-128-15,0 0 0 0,0 0 0 0,0 0 128 0,-3-6-128 0,3 6 0 16,-4-8 0-16,4 8 0 16,0 0 0-16,0 0 192 0,-7-4-192 0,7 4 192 0,-7-5-48 0,7 5 0 15,0 0 0-15,-8-4 0 0,-1 2-144 0,2-1 128 16,-1 1-128-16,0 2 128 0,-1 0-128 0,1 2 160 16,-1 1-160-16,0 2 160 0,-3-1-160 0,0 0 0 15,-1 3 0-15,0 2 0 0,0-2 160 0,1 3-160 16,-1 1 192-16,2 2-192 0,-2 0 128 0,3-1-128 15,0 0 0-15,1 0 0 0,4 2 160 0,1-2-160 16,0 1 128-16,4-1-128 0,4 0 272 0,0-1-16 16,-1 2-16-16,4-4 0 0,3-2 80 0,1-3 0 15,1 1 16-15,-1-1 0 0,2 0 144 0,1-4 32 0,1-1 0 16,0-3 0-16,1-1-160 0,-1 0-32 0,0-2 0 16,2 0 0-16,-2-5-192 0,-2 2-128 0,-2-1 128 0,-1 0-128 15,-1-1 0-15,-1-1 128 0,-3 3-128 0,0-2 0 16,-2 0 0-16,-1 0 128 0,-1 0-128 0,-1 1 0 15,-1 2 0-15,1 9 0 0,-1-7 0 0,1 7 0 16,0 0 0-16,0 0 0 0,0 0 0 0,-5 9-128 16,-2 0 128-16,4 2-128 0,-3 3 128 0,4 0-128 15,-1-1 128-15,3 1 0 0,0 0-144 0,3 2 144 16,1 5-272-16,1-4 16 0,1-1 0 0,1-1 0 31,0-2-2512-31,1-1-496 0</inkml:trace>
  <inkml:trace contextRef="#ctx0" brushRef="#br2" timeOffset="131863.34">30872 18689 21183 0,'0'0'944'0,"0"0"192"0,0 0-912 0,0 0-224 16,0 0 0-16,0 0 0 0,7 13 1248 0,-1-4 208 16,-4 4 32-16,-2 1 16 0,-1-1-672 0,0 4-144 15,-2 0-32-15,-1 2 0 0,-2 0-272 0,1 0-48 16,0-1-16-16,0-2 0 0,-1-1 0 0,4 1 0 16,-2-1 0-16,3 0 0 0,1-5 64 0,1 0 0 0,-1-10 0 0,0 0 0 15,0 0 224-15,0 0 48 0,10 4 16 0,2-6 0 16,0-3 224-16,2-7 32 0,0 1 16 0,0-1 0 15,0-3-352-15,0-3-64 0,-1 0-16 0,0-1 0 16,-1 2-320-16,1-1-64 0,0-3 0 0,-2 1-128 16,0 1 128-16,-3 3-128 0,0 0 0 0,0 2 0 15,-1 3 0-15,1 2 0 0,0-1 0 0,-3 3-144 32,-5 7-992-32,9-1-192 0,-1-3-32 0,-8 4-9840 0,11 2-1952 0</inkml:trace>
  <inkml:trace contextRef="#ctx0" brushRef="#br2" timeOffset="132060.2">31289 18701 18431 0,'0'0'1632'0,"0"0"-1312"0,0 0-320 0,0 0 0 0,-4 11 2496 0,0 2 416 16,-1 3 96-16,1 0 0 0,-1-4-1616 0,-1 4-336 15,1 0-64-15,-2 2-16 0,-2 1-560 0,6-1-112 16,-1-2-32-16,-1 2 0 0,-2-1-272 0,4-1 0 15,0 1 0-15,2-3 0 0,-2-4-256 0,2 1-96 16,0 1-32-16,1-12 0 16,2 9-1856-16,-2-9-368 0,0 0-80 0,0 0-9024 0</inkml:trace>
  <inkml:trace contextRef="#ctx0" brushRef="#br2" timeOffset="132355.79">31676 18242 16575 0,'0'0'1472'0,"0"0"-1168"0,0 0-304 0,0 0 0 16,0 0 1584-16,0 0 256 0,0 0 48 0,0 0 16 15,-2 9-1040-15,-1 3-208 0,-3 4-32 0,0 1-16 16,-2 1 16-16,0 4 0 0,2 1 0 0,-2 3 0 15,1 0 224-15,0 3 48 0,2 3 16 0,0 1 0 16,0-4-256-16,1 2-48 0,1 2-16 0,-1-2 0 16,0-3-416-16,-1 0-176 0,4-2 128 0,-2-1-128 0,-1-2 0 15,0-4 0-15,2-1 0 0,-2-3 0 16,1-3-688-16,1 0-16 0,2-12 0 16,0 0 0-16,0 0-1408 0,0 0-304 0,0 0-48 0</inkml:trace>
  <inkml:trace contextRef="#ctx0" brushRef="#br2" timeOffset="132762.41">31462 18600 6447 0,'0'0'576'0,"0"0"-576"16,0 0 0-16,0 0 0 0,0 0 3552 0,0 0 608 16,0 0 112-16,12-2 16 0,-12 2-2480 0,10 1-496 15,2 0-96-15,-1 3-32 0,2-1-224 0,0 2-64 16,-2-2 0-16,3 0 0 0,0 0-336 0,0-1-80 16,-2 2-16-16,2-2 0 0,-2-2-96 0,0 0-32 0,-1 0 0 0,-11 0 0 15,10-3-80-15,1-1-32 0,-4 0 0 0,-7 4 0 16,0 0 144-16,10-3 16 0,-10 3 16 15,0 0 0-15,0 0-80 0,0 0 0 0,0 0-16 0,8 6 0 16,-8-6-112-16,5 15-32 0,-2 3 0 0,-1-1 0 16,2 0-160-16,-3-2 0 0,2-2 144 0,1 1-144 15,2 0 0-15,2-1 0 0,-1-6 0 0,2 2 0 16,1-4 0-16,3 0 0 0,2-1 0 0,0-4 128 16,-1-4 48-16,4 0 16 0,0 2 0 0,0-6 0 15,0-1 0-15,-1-2 16 0,-1 0 0 0,-1-2 0 16,-1-1-80-16,-1 1 0 0,-3 0-128 0,-1 1 192 15,-2 7-192-15,-7 5 0 0,8-8 128 0,-8 8-128 16,0 0 0-16,0 0 0 0,0 0 128 0,2 11-128 16,-2 3 176-16,-1 4-16 0,0 1 0 0,-4 4 0 15,1 6-160-15,-2 1 0 0,-3 3 0 0,0 2 0 0,0 2 0 16,-1 5 0-16,-2 0 0 0,2 1 0 0,1 2 0 0,0-7 0 16,1-3 0-16,-1 0 128 0,4-10-128 0,-2 1 0 15,0-6 0-15,1-2 0 16,3-3-1152-16,-1-7-256 0,4-8-48 15,0 0-16-15</inkml:trace>
  <inkml:trace contextRef="#ctx0" brushRef="#br2" timeOffset="132967.43">31660 18261 37775 0,'-14'-12'1664'0,"8"9"368"0,6 3-1632 0,0 0-400 0,0 0 0 15,0 0 0-15,-4 11 896 0,4-11 80 0,0 8 32 0,0-8 0 16,0 0-816-16,5 12-192 0,0-4 0 0,0 1 0 31,-5-9-2368-31,5 8-528 0</inkml:trace>
  <inkml:trace contextRef="#ctx0" brushRef="#br2" timeOffset="133721.9">28265 19871 22799 0,'-7'-6'1008'0,"4"1"208"0,-1 2-960 0,4 3-256 0,0 0 0 0,0 0 0 16,0 0 624-16,0 0 80 0,-4 8 0 0,-1 0 16 0,2 3-272 0,1 0-48 16,0 5-16-16,2 1 0 0,-1 5 64 0,4 4 16 15,1-4 0-15,1 5 0 0,4-4 48 0,2 0 16 16,2-4 0-16,2-1 0 0,1-4-112 0,0 0-32 15,2-4 0-15,-1-3 0 0,4-5 128 0,-4-2 0 16,1-2 16-16,0-3 0 0,-3-4 144 0,2 1 32 16,-1-4 0-16,1-2 0 0,-2-2-384 0,-1-1-80 15,-2-1-16-15,-1 1 0 0,-5-1-96 0,2 2-128 16,-3 4 176-16,0 0-176 0,-1 5 144 0,-4 7-144 16,0 0 0-16,0 0 144 0,0 0 32 0,0 12 0 15,-1 6 0-15,-2 6 0 0,-1 2-176 0,-1 6 0 16,-4 1 0-16,2 0 0 0,-3 1 0 0,2-1 128 0,-2 0-128 0,0 1 0 15,-2-1 0-15,-2 2 0 0,1-1 128 0,-1-2-128 16,-1-3 0-16,0 0 0 0,-2-5 0 16,1 1 128-16,1-6-128 0,1-5 0 0,2-3-160 0,2-2 160 31,1-5-640-31,0-4-16 0,0-3-16 0,4-4 0 16,1-1-2272-16,2-6-448 0,-1-2-80 0</inkml:trace>
  <inkml:trace contextRef="#ctx0" brushRef="#br2" timeOffset="134048.29">29129 19534 19343 0,'0'0'1728'0,"0"0"-1392"0,0 0-336 0,0 0 0 0,0 0 1264 0,5 13 176 15,-2-1 32-15,-1-3 16 0,0 2-400 0,-1-1-96 16,-1 4-16-16,-1 1 0 0,-1 3-80 0,0 0-32 16,-2 1 0-16,-1 0 0 0,1 1-160 0,-1-2-48 15,-1-1 0-15,2-2 0 0,-3 3-384 0,2-3-80 16,0-1 0-16,0 0-16 0,0-1-176 0,0-1 0 15,0-3 0-15,1 1-176 16,4-10-1568-16,0 0-320 0,0 0-64 0,0 0-10880 0</inkml:trace>
  <inkml:trace contextRef="#ctx0" brushRef="#br2" timeOffset="134233.96">29526 19517 28223 0,'0'0'1248'0,"-10"12"256"0,2 4-1200 0,0-1-304 0,1 3 0 0,-2 3 0 16,-1 1 576-16,-2 2 64 0,-1 3 16 0,1-4 0 15,-4 2-272-15,2-1-48 0,0-5-16 0,2 2 0 16,2-1-320-16,-2 0 128 0,2-2-128 0,1-1 0 16,4-2-2192-16,0-2-512 0</inkml:trace>
  <inkml:trace contextRef="#ctx0" brushRef="#br2" timeOffset="134753.29">30067 19443 21647 0,'0'0'960'0,"0"0"192"0,0 0-912 0,0 0-240 0,-4 15 0 0,-1-2 0 15,-1-2 512-15,-2 6 64 0,-1 3 16 0,-2 4 0 16,-3-1-32-16,-1 6-16 0,-2-1 0 0,-1 5 0 0,1 2 384 0,-1 0 80 15,-1 0 16-15,0-1 0 0,-2 2 0 0,4 0 0 16,1-2 0-16,5 0 0 0,2 1-640 0,4-2-128 16,2-1-32-16,5 0 0 0,0-4-224 0,3-4 0 15,2-5 0-15,3 2 0 0,1-4 0 0,2-3-160 16,0-1 32-16,-1-5 0 16,1-1-416-16,0 0-80 0,-2-6-16 0,3-2 0 15,-1-7-2112-15,0-1-448 0,4-7-64 0,0-3-32 0</inkml:trace>
  <inkml:trace contextRef="#ctx0" brushRef="#br2" timeOffset="135065.1">30454 19471 10127 0,'0'0'896'0,"0"0"-704"0,0 0-192 0,0 0 0 15,0 0 3776-15,-5 9 736 0,1 2 144 0,-1 1 16 16,-2 4-3296-16,0 3-672 0,-2 2-128 0,0 1-16 16,-3 1-112-16,0 4 0 0,-4 0-16 0,2 3 0 15,-1-2 0-15,0 1 0 0,0 1 0 0,2-2 0 16,0 3-16-16,2 1 0 0,1-3 0 0,1 2 0 16,1-1-288-16,2-2-128 0,5 0 128 0,-1-2-128 0,2-3 0 0,2-4 0 15,-1-3-224-15,4-4 80 16,-1-1-752-16,-4-11-160 15,0 0-32-15,0 0-12640 0</inkml:trace>
  <inkml:trace contextRef="#ctx0" brushRef="#br2" timeOffset="135175.14">30150 19859 13823 0,'0'0'1216'0,"0"0"-960"15,0 0-256-15,0 0 0 0,0 0 3520 0,11 0 640 16,2 0 144-16,2 3 32 0,2 1-3312 0,2-3-640 15,2-2-144-15,2 0-32 0,-1 2-208 0,2 2-192 16,0-3 48-16,-1 0-13136 0</inkml:trace>
  <inkml:trace contextRef="#ctx0" brushRef="#br2" timeOffset="135496.1">30569 19883 24991 0,'0'0'1104'0,"0"0"240"0,0 0-1088 0,0 0-256 0,-4 10 0 0,2 3 0 15,-1 1 976-15,1-3 144 0,-2 3 32 0,-1 0 0 16,1 3-320-16,-4-2-48 0,2 3-16 0,2-1 0 16,-1 1 16-16,3 0 0 0,-2-3 0 15,3-1 0-15,2-1-208 0,1 0-64 0,-2-13 0 0,9 10 0 16,-2 0-16-16,2-2-16 0,1-3 0 0,0-4 0 16,0-2 144-16,0-3 16 0,-1 0 16 0,0-1 0 15,0-4-64-15,-1-1-16 0,-2-4 0 0,-2 0 0 0,-2-1-256 16,0-1-48-16,-2 0-16 0,-2-1 0 0,0 0-80 15,-2 3-32-15,0 0 0 0,0 3 0 0,-1 0-144 16,1 5 0-16,4 6 0 0,0 0 0 16,-6-12-1312-16,4 3-240 0,2 9-48 0,0 0-16 15,-3-10-1968-15,3 1-400 0</inkml:trace>
  <inkml:trace contextRef="#ctx0" brushRef="#br2" timeOffset="135753.21">30698 19382 14735 0,'0'0'1312'0,"0"0"-1056"0,0 0-256 0,0 0 0 0,0 0 2656 0,6 10 480 0,0 0 80 0,3 0 32 15,1 3-2000-15,3 1-400 0,2-1-80 0,2 0 0 16,-1 1-128-16,2 3-32 0,1 5 0 0,3 3 0 15,-2 1 0-15,2 2 0 0,-1 0 0 0,0 2 0 16,-2 5-32-16,-4-5 0 0,-3-1 0 0,-2 2 0 16,-4-2-320-16,-2-1-80 0,-4 1-16 0,-3-2 0 15,0 1-160-15,-4-3 192 0,-3 5-192 0,-1-6 192 16,-1 1-192-16,-2-3 0 0,0-3 0 0,-1-3 0 16,0-3 0-16,1-3-192 0,1 3 0 0,2-5 16 15,-2-6-2448-15,3-2-512 0,-3-4-80 16,2-3-32-16</inkml:trace>
  <inkml:trace contextRef="#ctx0" brushRef="#br2" timeOffset="136152.35">31374 19804 17503 0,'0'0'1552'0,"0"0"-1232"0,0 0-320 0,0 0 0 15,0 0 2448-15,0 0 432 0,0 0 96 0,11-1 16 16,1-1-1648-16,0 1-320 0,2 0-64 0,2 0 0 16,2-3-224-16,-1-3-32 0,1 2-16 0,-1 2 0 15,3-3-432-15,-1 0-64 0,-2 1-32 0,-2 1 0 16,1-1-160-16,0 3 0 0,-4-1-192 0,1 0 192 15,-2 2-2064-15,-11 1-304 0,0 0-48 16</inkml:trace>
  <inkml:trace contextRef="#ctx0" brushRef="#br2" timeOffset="136368.48">31459 19955 19343 0,'0'0'848'0,"0"0"192"0,0 0-832 0,0 0-208 15,0 0 0-15,0 0 0 0,10 4 2944 0,2 0 560 16,0-3 96-16,2-2 32 0,2 0-2432 0,1-2-496 15,2-1-80-15,1-2-32 0,-1-1-352 0,-2 4-80 16,4-5-16-16,0 2 0 16,0-1-1120-16,-2 1-240 0,-1 1-32 0</inkml:trace>
  <inkml:trace contextRef="#ctx0" brushRef="#br2" timeOffset="136796.32">32073 19536 11967 0,'3'-13'1072'0,"-1"3"-864"0,-2 10-208 0,5-8 0 0,0-3 3968 0,-1 2 736 0,-4 9 160 0,0 0 16 15,0 0-3296-15,0 0-672 0,0 0-128 0,0 0-16 16,0 0-320-16,-6 9-64 0,-3 0-16 0,0 5 0 15,-3 3-192-15,2 4-48 0,0 0 0 0,3 2 0 16,-1-2 176-16,3 0 16 0,1 1 16 0,4 1 0 0,4-3 0 0,2-2 0 16,2-3 0-16,3-2 0 0,1 0 0 0,2-2 0 15,0-5 0-15,2-2 0 0,-2-3 176 0,0-2 48 16,0-1 0-16,-1-2 0 16,2-6 80-16,-1 1 0 0,0-4 16 0,0 0 0 0,-1-1-384 0,-1-2-80 15,1-2 0-15,-6 7-16 0,0-2-176 0,-3 0 160 16,1-1-160-16,0-1 160 0,-1 1-160 0,0 2 128 15,-2 0-128-15,2-5 128 0,-4 17-128 0,0 0 0 16,0 0 0-16,0 0 0 0,-4 8 0 0,-1 3 0 16,-1 5 0-16,-1 3-176 0,1 4 176 0,-4 4 0 15,2 0-144-15,-3 5 144 0,-9 28 0 0,2-7 0 16,1-5 0-16,1-1 0 0,-1-5 0 0,1 0 0 0,-2-2-144 0,1-9 144 16,2 0-368-16,2-4-16 0,1-7 0 0,2-2 0 31,1-7-432-31,1 1-80 0,0-6-32 0,8-6 0 15,0 0-2976-15,0 0-608 0</inkml:trace>
  <inkml:trace contextRef="#ctx0" brushRef="#br2" timeOffset="137671.4">32534 19869 10127 0,'0'0'448'0,"0"0"96"0,-5 6-544 0,-2 4 0 0,0-1 0 0,1 3 0 0,-3 0 4016 0,-1 0 688 16,0 0 144-16,0 4 16 0,-2-4-2880 0,2 1-592 16,0 1-112-16,2 1-32 0,2-2-288 0,2-1-48 15,1-1-16-15,2 2 0 0,1-4-416 0,0-9-96 16,4 11 0-16,-4-11-16 0,10 6-240 0,-2-1-128 15,-8-5 128-15,13 0-128 0,-3-1 128 0,-1-1-128 16,0-2 160-16,-9 4-160 0,7-5 208 0,-7 5-48 16,8-9-16-16,-8 9 0 0,0 0-144 0,0 0 128 15,0 0-128-15,0 0 128 0,0 0-128 0,0 0 0 0,0 0 144 0,0 0-144 16,-7-7 0-16,7 7 0 0,0 0 0 0,-6-5 0 16,6 5-128-16,-5-6 0 0,5 6 0 0,0 0 0 15,-8-5 128-15,8 5 0 0,-7-4 0 0,7 4-128 16,0 0 128-16,0 0 0 0,0 0 0 0,-5-7-128 15,5 7 128-15,0 0 0 0,0 0 0 0,0 0 0 16,0 0 0-16,0 0 0 0,0 0 0 0,0 0-128 16,0 0 128-16,0 0-160 0,0 0 160 0,-2-8-160 15,2 8 160-15,0 0-208 0,0 0 80 0,0 0 128 16,-3-9-240-16,3 9 80 0,0 0 16 0,0 0 0 16,-6-8 144-16,6 8 0 0,-5-5 0 0,5 5 0 15,0 0 0-15,-3-9 0 0,3 9 0 0,0 0 0 16,-3-7 0-16,3 7 0 0,0 0 0 0,0-10 0 15,0 10 0-15,0 0 0 0,3-8 0 0,-3 8 0 16,5-9 0-16,-5 9 0 0,6-6 0 0,-6 6 0 0,8-5 0 0,1-2 192 16,-2 3 0-16,2 2-16 0,-1-2-176 15,1-1 0-15,1 2 0 0,-1 0 0 0,0 0 0 0,-9 3 128 16,10-5-128-16,1 1 0 0,-2 2 128 0,-9 2-128 16,0 0 0-16,11-2 128 0,0 2-128 0,-11 0 192 15,10 3-192-15,-10-3 192 0,9 5-192 0,-9-5 128 16,9 5-128-16,-9-5 128 0,0 0 0 0,5 13 0 15,-1-4 0-15,-2 2 0 0,-2-11-128 0,-1 12 192 16,0-1-192-16,-1 2 192 0,0-3-192 0,-2 1 0 16,0 2 144-16,2-3-144 0,-6 2 224 0,2-2-32 15,-2 0 0-15,-1 3 0 0,0-4 48 0,-1 3 0 16,-3 1 0-16,2-1 0 0,-1 0 48 0,1 2 16 16,-2-4 0-16,2 2 0 0,-1 1-64 0,2-5-16 0,0 4 0 0,2-3 0 15,2 1-224-15,1-2 176 0,0 0-176 0,5-8 160 16,-4 9-160-16,4-9 0 0,-4 12 0 0,4-12 0 15,0 0 0-15,0 11 128 0,0-11-128 0,0 0 0 16,4 8 192-16,-4-8-32 0,8 7-16 0,-8-7 0 16,10 6 64-16,1-3 16 0,1 0 0 0,0 1 0 15,1-2 16-15,2 2 0 0,2-1 0 0,2-1 0 16,1 1-112-16,1 1 0 0,-2 2-128 0,1-1 192 16,2 0-64-16,-1 1-128 0,1-1 176 0,-1-2-176 15,0 0 192-15,2-1-64 0,-3-1 0 0,-10 1-128 16,2-2 144-16,-1 0-144 0,-1-2 0 0,0 2 144 15,-1-1-144-15,-1 0-144 0,0 0 144 0,2-2-208 16,-10 3-1728-16,0 0-352 16,0 0-64-16</inkml:trace>
  <inkml:trace contextRef="#ctx0" brushRef="#br2" timeOffset="152807.47">11492 19442 17503 0,'0'0'1552'0,"2"-8"-1232"0,-1-3-320 0,-1 11 0 15,0 0 368-15,6-7 16 0,2-2 0 0,2 6 0 16,0-3-48-16,0 1 0 0,4 2 0 0,-1-1 0 16,0 1-176-16,1 2-32 0,1-3-128 0,1 2 192 15,1-2-192-15,2 1 0 0,3 2 0 0,3-2 0 16,2 2 128-16,3 0-128 0,2 1 0 0,6 0 0 0,2 0 128 0,4 1-128 16,4 0 0-16,3-1 0 0,0-1 160 15,1 0-160-15,0-3 160 0,2 3-160 0,-1 1 288 0,6 0-32 16,4 0-16-16,7 0 0 0,4-1 80 0,-2-1 0 15,-2 0 16-15,3 0 0 0,3 2 32 0,8 2 0 16,7-2 0-16,-2 1 0 0,-5-2-48 16,4 1-16-16,0 1 0 0,6-1 0 0,5 0-96 0,-1 0-16 15,-7 0 0-15,4 0 0 0,5 3-64 0,1-3-128 16,2-2 176-16,0 2-176 0,-4 0 208 0,6 0-64 16,5 0-16-16,-3-1 0 0,-5-2 0 0,1 3 0 15,2 0 0-15,1 0 0 0,-1-1-128 0,-3 1 128 16,-3 0-128-16,4 0 128 0,8 0-128 0,-7 0 0 15,-4-2 0-15,2 0 128 0,0 2-128 0,3-1 0 16,1-4 0-16,-5 1 0 0,-3 0 0 0,3 3 0 0,1-1 0 0,1-4 0 16,-6 1 0-16,1 2 128 0,-1-3-128 0,2 3 0 15,4 0 128-15,-4-1-128 0,-5 1 128 0,1 1-128 16,-1 1 144-16,2-2-144 0,0-2 160 0,-2 0-160 16,-3 0 0-16,0 0 128 0,2 3-128 0,2-2 0 15,0-3 0-15,-3-2 0 0,-2 3 128 0,2 1-128 16,1 1 0-16,-3-2 0 0,0-6 0 0,-3 5 0 15,-4-3 128-15,5 2-128 0,-1 2 0 0,-1-6 0 16,-1-1 0-16,-2 5 128 0,-3-3-128 0,-3 5 0 16,5-3 0-16,-3 2 0 0,-1-2 128 0,-4 1-128 15,-5 2 0-15,-2-2 0 0,-5 3 0 0,2 1 0 16,-2-1 160-16,1 1-160 0,-4 3 160 0,-3 0-160 16,-4-1 288-16,-5 1-32 0,-3 0-16 0,-2 0 0 15,-4 1 16-15,-3 1 16 0,-2 0 0 0,0-1 0 0,-2 1-48 0,-3-1-16 16,-3 0 0-16,-2 2 0 0,-4 0-208 15,-2 1 176-15,-2-3-176 0,-4 0 160 0,-11 0-160 0,0 0 160 16,0 0-160-16,0 0 160 0,0 0-160 0,0 0 192 16,0 0-192-16,0 0 192 0,-11-4-192 0,-6 0 192 15,-5 3-192-15,-3-2 192 0,0 2-192 0,-4 0 0 16,-6-4 0-16,0 3 0 0,-5 1 0 0,-2 0 0 16,-2-2 0-16,-4 3 0 0,-6 0-128 0,-4 0 128 15,-7 0 0-15,0 0 0 0,0 0 0 0,-2 0 0 16,-2 0 0-16,-6 0 0 0,-6 2 0 0,-2-1 0 15,-1-1 0-15,1 1 0 0,-3 0 0 0,-4 1 0 0,-4-1-144 16,0-1 144-16,3 0 0 0,-1 0 0 16,-1 0 0-16,-3 4 0 0,-7-3 0 0,-2 0 0 0,4-2 0 15,-5 2 0-15,-6 1 0 0,0 0 0 0,1-1 0 0,-4 3 0 16,-2 3 0-16,0-2 0 0,-1-3 0 0,0 5 0 16,0 0 0-16,-3-4 0 0,-4-1 0 0,3 5 0 15,3 2 0-15,-6-3 0 0,-6-2 0 0,4 3 0 16,4 1 0-16,-3 2 0 0,-7-4 0 0,2 3 0 15,4-1 0-15,-3 3 0 0,-4-3 0 0,4 2 0 16,4-2 0-16,-4 1 0 0,-5-5 0 0,6 1 0 16,3 5 0-16,-4-4 0 0,-5-2 0 0,6 4 0 15,5-3 0-15,-1 4 0 0,-6-3 0 0,5 0 0 16,9-3 0-16,-3 3 0 0,0-1 0 0,1 0 0 16,4 0 0-16,4-1 0 0,1 1 0 0,0 3 0 15,0-4 0-15,5 0 0 0,6 2 0 0,-1 0 0 16,-2-2 0-16,4-1 0 0,6-2 0 0,5 2 0 0,4 0 0 15,1 1 0-15,-3-1 0 0,2-2 0 0,2-1 0 16,4 2 0-16,9 1 0 0,3 0 0 0,4 2 0 0,0-3 0 16,0 1 0-16,2-3 0 0,7 0 0 0,4 0 0 15,5-2 0-15,5 2 0 0,2 0 0 0,3 0 0 16,5 0 0-16,4 2 0 0,1-2 0 0,4 0 0 16,0 1 0-16,5 2 0 0,4-2 0 0,1 0 0 15,9-1 0-15,0 0 0 0,0 0 0 0,0 0 0 16,0 0 0-16,0 0 0 0,0 0-176 0,0 0 176 15,14 8-160-15,4-4 160 0,2-1-128 0,5 0 128 16,6-1 0-16,5 0-144 0,2-4 144 0,9 4 0 16,7-2 0-16,7 2 0 0,0 1 0 0,4-2 0 15,0-2 0-15,4 1 0 0,6 0 0 0,7 0 0 0,6-1 0 16,0 1 0-16,-3 0 0 0,4-2 0 0,2-2-144 0,7 3 144 16,5 0 0-16,1-2 0 0,-1 1 0 15,8 1 0-15,6-3 0 0,-1-1 0 0,-6 0 0 0,6 1 0 16,3 2 0-16,1-1 0 0,-2-5 0 0,2 4 0 15,2 3 0-15,-2-3 0 0,5-2 0 0,2 2 0 16,-4 3 0-16,4-1 0 0,-3 0 0 0,3 1 0 16,-5 1 0-16,1 0 0 0,4-3 0 0,-1 3 0 15,-3 0 0-15,3 1 0 0,3-1 0 0,-6 3 0 16,-5-2 0-16,5 0-192 0,6-1 64 0,-5-1 128 16,-4 0-160-16,3-3 160 0,7-2 0 0,-4 1-144 15,-7-2 144-15,6 0-128 0,4 0 128 0,-3-2-128 16,-6 2 128-16,0 0 0 0,5 0 0 0,-2-2 0 15,-1-4 0-15,-1 2 0 0,0 4 0 0,0 1 0 0,-2-5 0 16,-1 2 0-16,-2 1 0 0,-3 2 0 0,-1-4 0 16,-3 2 0-16,-7-2 0 0,-3 5 0 0,0 1 0 0,-5-4 0 15,-3-1 0-15,-5-1 0 0,-6 5 0 0,-4-1 0 16,-2 1 0-16,-3 0 0 0,-2 1 0 0,-7-3 0 16,-5 1 0-16,-7 1 0 0,-6-4 0 0,-5 4 0 15,-4-4 0-15,-4 4 128 0,-8 1-128 0,-3-1 0 16,-5-1 0-16,-5 2 0 0,-10 4-240 0,0 0-64 15,0 0-16-15,0 0 0 16,-12-5-1952-16,-7 2-400 0</inkml:trace>
  <inkml:trace contextRef="#ctx0" brushRef="#br2" timeOffset="156200.1">30553 5710 13823 0,'0'0'608'0,"0"0"128"0,10-9-592 0,-4 2-144 0,2-3 0 0,0 3 0 0,-8 7 704 0,11-4 96 16,-2-1 32-16,0-1 0 0,-9 6-448 0,10-5-64 16,0 2-32-16,2 0 0 0,-1-3-288 0,0 4 0 15,0-1 0-15,-11 3-5232 16,10 0-1104-16</inkml:trace>
  <inkml:trace contextRef="#ctx0" brushRef="#br2" timeOffset="158383.1">30771 5640 4607 0,'13'5'192'0,"-4"1"64"0,4-4-256 0,-2 2 0 0,1 0 0 16,-1 1 0-16,0 0 576 0,1-1 64 0,-1-2 0 15,0 2 16-15,-11-4-528 0,10 6-128 0,-1 0 0 0,-9-6 0 16,0 0 0-16,7 5 128 0,-7-5-128 0,0 0 128 16,0 0 48-16,0 0 0 0,0 0 0 0,0 0 0 15,0 0 144-15,-2 11 48 0,2-11 0 0,0 0 0 16,0 0 80-16,0 0 0 0,0 0 16 0,-7 5 0 15,7-5-80-15,0 0-32 0,0 0 0 0,0 0 0 16,0 0 48-16,0 0 16 0,0 0 0 0,0 0 0 16,0 0-32-16,0 0 0 0,8 8 0 0,-8-8 0 15,0 0-48-15,11 0-16 0,1 0 0 0,-2 0 0 16,-10 0 0-16,11-3-16 0,0 2 0 0,-11 1 0 0,10-1-48 16,-1-1 0-16,0 0 0 0,-9 2 0 15,10 0 0-15,-10 0-16 0,10 0 0 0,-10 0 0 0,11 0-240 16,-11 0 176-16,0 0-176 0,0 0 160 0,11 4-160 0,-11-4 128 15,8 2-128-15,-8-2 128 0,0 0 96 0,0 0 16 16,13 5 0-16,-3-1 0 0,-10-4 384 0,9 3 80 16,-9-3 0-16,9 3 16 0,-9-3-96 0,0 0-32 15,0 0 0-15,10 6 0 0,-10-6-48 0,0 0-16 16,0 0 0-16,9 2 0 0,-9-2-256 0,0 0-48 16,0 0-16-16,0 0 0 0,0 0-64 0,0 0-16 15,0 0 0-15,0 0 0 0,0 0 64 0,7-6 0 16,-7 6 0-16,5-7 0 0,-5 7 0 0,3-6 16 0,-3 6 0 15,4-10 0-15,-4 10-48 0,0-9-16 16,0-1 0-16,0 10 0 0,-2-10 48 0,-1 1 16 16,-2-3 0-16,0 5 0 0,-3-5-32 0,-1 3-16 0,-2-3 0 0,-3 0 0 15,-4 1-16-15,-1-5 0 0,-1-1 0 0,-1 0 0 16,-4 1 48-16,-4 0 0 0,-2 0 0 0,-4-1 0 16,0 0-64-16,0-1-128 0,-1 0 192 0,-3 4-64 15,-1 0-128-15,0 1 0 0,-2 4 0 0,-3-1 128 16,-3-1-128-16,-5-1 0 0,-3-2 0 0,0 3 0 15,0 3 128-15,0-2-128 0,-1 1 128 0,-3 0-128 16,-2 2 0-16,-1-2 0 0,2 4 0 0,-2-2 0 16,-1-2 0-16,2 3 0 0,1 4 0 0,0-1 0 15,-3 0 0-15,0 3 0 0,-3 0 0 0,0 4 0 16,-2-1 0-16,3 1 0 0,3 2 0 0,1 4 128 16,-1 3-128-16,1-2 0 0,0 3 0 0,-1 0 0 15,4-4 0-15,-1 6 0 0,3 3 0 0,1 2 0 0,2 0 0 16,1 0 0-16,0 0 0 0,0 0 0 0,0 3 0 15,-3 2 0-15,3 6 0 0,-1-3 0 0,2 0 0 0,3 2 0 16,3-5-144-16,1 4 144 0,0 1 0 0,3 2 0 16,2 0 0-16,1-2 0 0,-2-2 0 0,4-2 0 15,3 0 176-15,4 2-176 0,2 4 256 0,2 1-48 16,2 0-16-16,5 3 0 0,2 0-64 0,2 0-128 16,0-3 176-16,3 4-176 0,2 7 128 0,3-6-128 15,3-1 0-15,1 1 0 0,6-3 0 0,3 1 0 16,6-1 0-16,0 0 0 0,5-2 0 0,5-2 128 15,3-2-128-15,4-3 0 0,9 1 160 0,4-4-160 16,5 1 128-16,0-1-128 0,4-3 208 0,1-1-32 16,0-3-16-16,3 2 0 0,4-1 32 0,3 1 0 15,1 0 0-15,2 0 0 0,1-3-48 0,-6 0 0 16,-3-2 0-16,3 2 0 0,5 1 16 0,2-3 0 0,3-3 0 16,0 2 0-16,0-4 16 0,-1-1 0 0,-3 0 0 0,1-2 0 15,2-2-16-15,2-1 0 0,3-1 0 0,-2 0 0 16,-1-2-32-16,-2-2 0 0,-3 0 0 0,1-1 0 15,-2 1-128-15,3-5 128 0,-1 1-128 0,-1 1 128 16,-2-3-128-16,-2 1 160 0,-4-2-160 0,1 0 160 16,-2-4-160-16,0 3 160 0,0-3-160 15,-2 1 160-15,-2-2-32 0,0 0-128 0,-3-4 192 0,0-1-64 16,0-3-128-16,-3-1 192 0,1 0-192 0,1 2 192 16,0-1-192-16,-1 3 160 0,0-1-160 0,-1-2 160 15,-1 1-160-15,-4-4 0 0,-4 4 0 0,2-3 0 0,-5-3 0 16,1 0 128-16,-2-1-128 0,0 0 0 0,1-5 0 15,-3 0 0-15,-2 1 128 0,1-1-128 0,0 2 0 16,-3-2 0-16,-2-2 0 0,-3 0 0 0,-3-3 0 0,-1-2 0 16,0-4 0-16,-2 4 0 0,-3 3 0 0,-4-1 0 15,-3-2 0-15,-3 4 0 0,-4 6 0 0,-4-5 0 16,-3-2 0-16,-6 2 0 0,-1-2-160 0,-4 1 160 16,-3 1 0-16,-5-2-144 0,-4-3 16 0,-5 5 0 15,-4 3 0-15,0 0 0 0,-7-2 128 0,1 3-192 16,-3 6 192-16,-4 2-192 0,-4 0 192 0,-4 3 0 15,-2 0-144-15,-2-1 144 0,-2 0 0 0,0 2-176 16,0 1 176-16,-3 3-128 0,0-1 128 0,-5 0 0 16,-5 1-144-16,-1 2 144 0,1 3-128 0,-2-1 128 0,1 4-160 15,-3-2 160-15,0 1-128 0,5 5 128 0,0-4 0 0,2 6-144 16,1 2 144-16,0 4 0 0,0-1 0 0,-1 0 0 16,-2 0 0-16,3 5-128 0,1 1 128 0,1 5 0 15,-2 4 0-15,-2 5-128 0,1 0 128 0,0 3 0 16,0 1 0-16,3 5-128 0,2 3 128 0,0 3 0 15,-3 7 0-15,0 0 0 0,-1 4 0 0,5 3-128 16,3-4 128-16,8 3 0 0,7 0 0 0,5-1-128 16,4-1 128-16,5-2 0 0,4-6 0 0,3 6 0 15,3 2 0-15,5-4 0 0,3-1 0 0,2-1 0 16,3 1 0-16,5-1 0 0,5-2 0 0,5-3 0 16,3-1 0-16,9-1 0 0,4 0 0 0,6 1 0 15,2 1 0-15,11 3 0 0,4 0 0 0,4-4 0 16,4-5 0-16,7 0 0 0,8-1 0 0,5-1 0 15,7 2 0-15,2-4 0 0,1-9 0 0,0 1 0 0,1-1 0 16,4 0 128-16,5-3-128 0,0-2 0 0,1-1 176 0,1-5-48 16,1 0 0-16,4-4 0 0,2-1 0 0,0-4 0 15,-2-8 0-15,2 3 0 0,-1-4-128 0,4 2 192 16,3-9-192-16,-4 0 192 0,-5-5-192 0,1 4 192 16,1-1-192-16,0-2 192 0,-1-6-32 0,-3 2 0 15,-6 0 0-15,0-2 0 0,-4 1-160 0,1-4 0 16,-2-3 0-16,-4-2-176 0,-5-5 176 0,-2 1 0 15,-2 0 0-15,-2 0 128 0,-1-1-128 0,-3-3 0 16,-4 0 128-16,-4-1-128 0,-2-4 128 0,-7-2-128 16,-4 3 128-16,-7-2-128 0,-4 1 0 0,-6 3 0 0,-5-1 0 15,-7 3 128-15,-4 3-128 0,-9-2 0 0,-5 0 0 16,-6 2 0-16,-5 0 0 0,-5-1 0 0,-6-2 0 0,-6-1 0 16,-7-3 0-16,-8 2 0 0,-7-4 0 0,-2 4 0 15,-2 0 0-15,-1 4-128 0,0 2 128 0,-4 0 0 16,-3 1 0-16,-5 3-160 0,-5 1 160 0,2 4 0 15,-4 2-128-15,-1-1 128 0,-2 4 0 0,-2 2 0 16,-4 5-128-16,-2 0 128 0,-1 0 0 0,2 4 0 16,-3 5-144-16,-2 2 144 0,-1 3 0 0,1 6-144 15,2 3 144-15,1 2 0 0,-1 5 0 0,0 5-128 16,-2 1 128-16,4 5 0 0,4 6 0 0,3-1-128 16,1 0 128-16,2 6-128 0,-3 3 128 0,6 4-128 15,4 1 128-15,1 6 0 0,2 6 0 0,-1 2-128 16,1 4 128-16,0 0 0 0,4-4 0 0,4 3 0 0,5 4 0 0,5 2 0 15,5-1 0-15,5 2 0 0,6 0 0 16,6-6-128-16,7-1 128 0,8-3 0 0,6-1 0 16,7-1-128-16,7 0 128 0,6-2 0 0,5 2-128 15,7-2 128-15,7 0-128 0,5-2 128 0,3-6-128 0,7 2 128 16,5-1-128-16,8-5 128 0,7-2 0 0,4-1-160 16,8-1 160-16,-1-3 0 0,-4-2 0 0,3-3 0 15,6-4 0-15,5-2 0 0,4-4 0 0,-2-2 0 16,-3-2 0-16,2-1 144 0,1-5 16 0,2 0 0 15,2-7 0-15,-3 1 0 0,-5-6-32 0,2-2 0 16,3-5 0-16,0 1 0 0,1-2 0 0,-1-2-128 16,-1-1 192-16,-1-4-64 0,-1-2-128 0,0-2 160 15,1 1-160-15,-2-5 160 0,-4-3-160 0,-4-1 0 0,-4 0 144 16,0-4-144-16,0-7 0 0,-2 2 144 0,-4 1-144 16,-3-2 0-16,-4-5 208 0,-3-1-64 0,-3-1-16 0,-5 1 0 15,-2-2-128-15,-2-2 0 0,-2 2 0 0,-1 0 0 16,1-4 0-16,-7-1 0 0,-3 0 0 0,-10 2 0 15,-4 3 0-15,-6 5 0 0,-4 1 0 0,-7-1 128 16,-3 2-128-16,-8 0 160 0,-5 0-160 0,-5 3 160 16,-8 0-160-16,-4 1 0 0,-4 3 144 0,-3 2-144 15,-2 2 0-15,0 2 0 0,2 6 0 0,-1 3-192 16,0 4-128-16,-1 3-16 0,2 6-16 0,-5 5 0 16,1 0-1824-1,-2 3-352-15,-1 4-80 0</inkml:trace>
  <inkml:trace contextRef="#ctx0" brushRef="#br2" timeOffset="160449.79">1251 8396 11967 0,'-19'-9'528'0,"7"2"112"0,1 1-512 0,2 3-128 15,9 3 0-15,-9-9 0 0,0 1 1776 0,3-1 320 16,2 4 64-16,4 5 16 0,-10-5-1552 0,10 5-304 16,-8-8-64-16,8 8-16 0,-9-6 0 0,9 6 0 15,-9-5 0-15,9 5 0 0,0 0-112 0,0 0 0 16,0 0-128-16,0 0 192 0,0 0-192 0,0 0 0 16,-9 3 0-16,9-3 0 0,0 0 0 0,0 0 0 0,0 0 0 0,3 8 0 15,1 3 208-15,3-5 112 0,4 2 0 0,3-3 16 16,3-3 160-16,8 3 16 0,-3 2 16 0,8-4 0 15,3 1-176-15,5 0-32 0,4 2-16 0,5 0 0 16,4 1 96-16,2 0 32 0,2-5 0 0,1 3 0 16,2-2-48-16,2 0-16 0,1 1 0 0,9 0 0 15,5 1-176-15,-3 0-16 0,-3-2-16 0,2-3 0 16,4-1-160-16,5 1 0 0,2 1 144 0,0-1-144 16,1 0 0-16,-3 1 128 0,-3-1-128 0,2 3 0 15,3 3 0-15,0-1 0 0,1-2 0 0,-1-2 0 16,-7 0 0-16,0 2 0 0,-1 3 0 0,2 4 0 15,3-6 0-15,-4 1 0 0,-5 0 0 0,-3-1 128 0,0 1 0 16,-5 1 16-16,-4-2 0 0,1 3 0 16,3 3 64-16,-5-4 16 0,-5 1 0 0,-5-1 0 0,-7-2 64 15,-3 1 16-15,-4-1 0 0,-4 1 0 0,-5-2-64 16,-4 3-16-16,-3-3 0 0,-4 4 0 0,-2-2-16 0,-4 4 0 16,-7-9 0-16,2 9 0 0,-2 1 16 0,-5-4 0 15,-4 0 0-15,-4 3 0 0,-6 0-48 0,-2 1-16 16,-5-1 0-16,-3 0 0 0,-5 0-32 0,-7 0-128 15,-9-5 192-15,-3 3-64 0,-3 0-128 0,0-5 192 16,-5 2-192-16,-1-1 192 0,-3 1-192 0,-6-3 192 16,-5-1-192-16,-4 0 192 0,-3-1-192 0,0-1 160 15,-2 0-160-15,-3 2 160 0,-4-4-160 0,-1 0 128 16,-1 0-128-16,4-2 128 0,1 1-128 0,-6-1 160 0,-5-5-160 16,3 5 160-16,6 1-16 0,2-3 0 0,1 2 0 15,-1-2 0-15,-4 1-144 0,6 3 160 0,4-3-160 16,6 2 160-16,2 3-160 0,0-2 0 0,0 2 144 15,5-4-144-15,5 0 0 0,6 1 0 0,6 0 0 0,5 1 128 16,5 0-128-16,4 3 0 0,8-2 0 0,5 2 0 16,1 0 0-16,6-3 0 0,2 2 0 0,4-1 0 15,3 2 0-15,10 1 0 0,-9 0 0 0,9 0 0 16,0 0 0-16,0 0-128 0,11-2 128 0,3 2-192 16,2 0-32-16,7 3-16 0,4 0 0 0,6 0 0 15,4 2 240-15,7-1 0 0,7 1-160 0,6 2 160 16,5-2 0-16,6-1-144 0,2 2 144 0,3-1 0 15,6-2 0-15,4-2 0 0,5 1 0 0,2 2 0 16,1 3-144-16,2-2 144 0,4-2 0 0,2 5-144 16,5-2 144-16,-4 1 0 0,-3 0 0 0,1-3-128 0,1 0 128 0,0 0 0 15,0 0 0-15,-1-3 0 0,-4 0 0 0,0 1 0 16,-1-2 0-16,-1 0 0 0,-5 0 0 0,-3-2 0 16,-5-3 0-16,-3 3 128 0,-1 0-128 0,-1 0 0 15,-1-2 0-15,-10-4 0 0,-6 2 0 0,-3 3 0 16,-6 0 0-16,-5-2 128 0,-5 1-128 0,-5 0 0 15,-6 3 128-15,-7-4-128 0,-3-3 192 0,-7 3-48 16,-10 5 0-16,0 0 0 0,0 0-144 0,-7-4 160 16,-7-2-160-16,-9 2 160 0,-7 0-160 0,-6 0 192 15,-11-1-192-15,-6 3 192 0,-9-1-192 0,-7 1 0 16,-7-1 0-16,-5-1 0 0,-4 0 0 0,-9 4 0 16,-9-3 0-16,-5 0 128 0,-4 0-128 0,-4 2 0 0,-2-3 0 15,-4-2 0-15,-3-2 0 0,2 5 0 0,-2-1 128 0,1-3-128 16,-2-1 0-16,5 0 0 0,7 3 0 0,2 1 0 15,0-5 0-15,8 4 128 0,7-1-128 0,6 3 0 16,2 8 128-16,5-2-128 0,3-3 0 0,7 1 128 16,6 2-128-16,10-1 0 0,5 4 0 0,6 0 0 15,6-3 0-15,5 4 0 0,3-1 0 0,9-2 0 16,4 1 0-16,6-1 0 0,5 0 0 0,9-4 0 16,0 0-288-16,11 9 16 0,7-1 0 0,5-1 0 15,5-1-32-15,9 2 0 0,6-4 0 0,10 1 0 16,8 1 304-16,11-2-192 0,9-2 192 0,3 1-160 15,2-2 160-15,6 0 0 0,6-1-144 0,5-1 144 16,3 0 0-16,2 0 0 0,4-2 0 0,4 3 0 16,6-1 0-16,-2 0 128 0,-5-2-128 0,5-1 128 0,3 0-128 15,-5 1 128-15,-5-3-128 0,-1 0 128 0,-2 2-128 16,-5-1 0-16,-5-2 144 0,-4 0-144 0,-5 3 128 16,-3 1-128-16,-4-2 128 0,-5-3-128 0,-7 0 128 0,-8-2-128 15,-10 5 128-15,-7-4-128 0,-6 3 128 0,-9-3-128 16,-8 4 160-16,-9 2-160 0,-5 2 192 0,-10 1-48 15,-3-5-16-15,-13 1 0 0,-9 4 0 0,-12 4-128 16,-10 1 192-16,-18 3-64 0,-16 3-304 0,-12 6-64 16,-9 2-16-16,-17 1 0 15,-21 5-2592-15,-15 7-528 0,-71 20-96 0,6 3-32 0</inkml:trace>
  <inkml:trace contextRef="#ctx0" brushRef="#br2" timeOffset="163476.92">10497 6689 5519 0,'-14'4'240'0,"4"-3"64"0,-2 2-304 0,0-2 0 0,1 1 0 0,0 1 0 15,1 1 848-15,0-2 112 0,0 1 32 0,2-3 0 16,8 0-160-16,0 0-48 0,-9 1 0 0,9-1 0 15,-10 4-144-15,1 0-16 0,9-4-16 0,-8 5 0 16,8-5-64-16,0 0-16 0,-7 4 0 0,7-4 0 16,0 0-176-16,0 0-32 0,0 9-16 0,0-9 0 15,7 8 208-15,5-2 32 0,2-3 16 0,5 2 0 16,2-1-144-16,4 0-32 0,1-1 0 0,3-3 0 16,3 0 0-16,1 0-16 0,0-2 0 0,4 2 0 0,3 3-64 15,2 2-16-15,1-1 0 0,4 1 0 16,6 5-96-16,3-2-32 0,3 2 0 0,-1-3 0 0,-1 5-32 0,2-3 0 15,1 1 0-15,3 0 0 0,3 2 0 0,4 2 0 16,4-3 0-16,-2-2 0 0,-2-3-128 0,0 2 192 16,1-4-192-16,6 5 192 0,4 2-32 0,0-1 0 15,-2-7 0-15,0-2 0 0,-2 2-16 0,1 0 0 16,3 1 0-16,4 0 0 0,-1-4 48 0,-2 1 16 16,-2-1 0-16,0 3 0 0,2 1 64 0,2-1 16 15,0 0 0-15,-2 0 0 0,-5-6-16 0,1 6 0 16,-1-1 0-16,6 1 0 0,3-2-16 0,-1-2-16 15,-7-3 0-15,-2 0 0 0,-1 4-240 0,4 3 128 16,1-2-128-16,2-5 0 0,1-2 128 0,-4 1-128 0,-4-2 0 16,1 5 144-16,2 3-144 0,1-1 0 0,-2-3 0 15,-3 1 0-15,-4-1 0 0,-3-2 128 0,-3-2-128 0,2 4 0 16,0 2 0-16,0 0 0 0,0-1 0 0,-6 0 0 16,-5-6 0-16,-3 3 0 0,-1 0 128 0,-3 2-128 15,-4 3 0-15,0 2 192 0,-1-1-192 0,-2-1 192 16,-5-1-192-16,-1-1 128 0,-3-1-128 0,-2-1 128 15,-5 0-128-15,-3 3 192 0,-5-2-192 0,-5 1 192 16,-2-2-64-16,-10 4-128 0,0 0 192 0,0 0-64 16,0 0 64-16,0 0 0 0,0 0 0 0,-12-2 0 15,-7 2-64-15,-5-1 0 0,-4-1 0 0,-7 0 0 16,-5 4-128-16,-1-1 0 0,-4-2 0 0,-3 1 128 16,-5 0-128-16,-4 2 0 0,-1 2 0 0,-8 1 0 15,-9-1 0-15,-1 0 0 0,-2-3 0 0,0 3 0 0,-4 3 0 16,-7 0 0-16,-5 0 0 0,-4-1 0 0,3-3 0 15,-3 5 0-15,-2 0 0 0,-3-2 0 0,-5-5 0 0,3 4 0 16,4 0 0-16,-7 2 0 0,-7 0 0 0,3-3 0 16,4 1 0-16,0 0 0 0,-3-1 0 0,-1-1 0 15,-1-3 0-15,1 4 0 0,4-1 0 0,-4 1 0 16,-5-4 128-16,2 3-128 0,5 2 0 0,-2 1 0 16,-5-1 0-16,3-1 128 0,2-3-128 0,2 2 0 15,2 1 0-15,2 1 0 0,-2-3 0 0,5 2 0 16,4-1 128-16,-3 0-128 0,-2 4 0 0,3-3 0 15,6-3 0-15,5 3 128 0,2 1-128 0,-1 2 0 0,-3-3 0 16,6 1 0-16,6 2 0 0,4-4 0 0,3 3 0 16,2-3 0-16,-2 2 0 0,5-2 128 0,2-2-128 0,7 3 0 15,7 1 128-15,5 0-128 0,4-1 128 16,4-1-128-16,3-1 0 0,5 2 0 0,5 1 0 0,3-1 0 16,6-3 0-16,6 2 0 0,1-1 0 0,10-2 0 15,0 0-192-15,7 8 192 0,7-4-192 0,3-2 192 16,6 1-256-16,7-2 80 0,8-1 16 0,9 0 0 15,8 1 160-15,9-1-160 0,7 0 160 0,4-1-160 16,4-3 160-16,4 2 0 0,5 2-144 0,9-2 144 16,7 0 0-16,3-2 0 0,0-1-144 0,8 1 144 15,9 2 0-15,-2-2 0 0,-3-4 0 0,7 3 0 16,7 1 0-16,-2-1 0 0,-5 1 0 0,6-1 0 16,6 1 0-16,-6-3 0 0,-6 0 0 0,5 2 0 15,6-4 0-15,-4 3 0 0,-7-3 0 0,3 3 0 16,1-4 0-16,-1 2 0 0,-10 2 0 0,1-2 0 15,1 3 0-15,-4 0 0 0,-4 0 0 0,-7 2 0 0,-5 1 0 0,-1-1 0 16,1-2 128-16,-5 0-128 0,-9 3 0 0,-8 0 0 16,-7 2 0-16,-3-1 0 0,-3 0 0 0,-7 1 0 15,-4-3 0-15,-9 2 0 0,-8-2 0 0,-6 1 0 16,-8 1 128-16,-6-1-128 0,-7 1 0 0,-11 1 144 16,0 0-144-16,0 0 128 0,0 0 32 0,-18-3 0 15,-7 2 0-15,-7 0 0 0,-8-2-160 0,-9 0 0 16,-8-4 0-16,-5 3 0 0,-4 1 0 0,-7 0 0 15,-3 2 0-15,-11-3 0 0,-9 0 0 0,-1 0 0 16,1-5 0-16,-9 4 0 0,-5 4 0 0,-3 0 0 16,-4-2 0-16,-3-1 0 0,-3-1 0 0,-2 0 0 0,0-1 0 15,-3 0 0-15,-1 4 0 0,-2-2 0 0,3-3 0 0,-5 0 0 16,2 9 0-16,-2-4 0 0,1-4 0 0,2 4 0 16,3 3 0-16,2-1 0 0,3-3 0 0,2 2 0 15,4 2 0-15,2-2 0 0,0-4 0 0,8 2 0 16,6 2 0-16,4 1 0 0,2 1 0 0,4-1 0 15,2 0 0-15,10 0 0 0,3-2 0 0,9 4 0 16,6 5 0-16,5-2 0 0,0-1 0 0,8-2 0 16,7-1 0-16,9 1 0 0,4-2 0 0,7 0 0 15,2 4 0-15,10-2 0 0,8-2 0 0,0 0 0 16,15 5-320-16,10 0-64 0,5-5 0 0,10 3 0 16,7 1 144-16,7-3 32 0,7-1 0 0,9 1 0 15,9 0 208-15,7-1-176 0,10-1 176 0,4 0-160 0,2 1 160 16,10 1 0-16,8 0 0 0,1 1 0 15,0-4 0-15,5 1 0 0,9 2 0 0,-1 1 128 16,-2 0 0-16,6 2 0 0,3 1 0 0,-4 0 0 0,-7 0-128 0,3 3 192 16,5-3-64-16,-6-1 0 0,-8 1-128 0,2 1 128 15,3-2-128-15,-9 1 128 0,-7-1-128 0,-2 2 176 16,-3-1-176-16,-4 1 192 0,-5-3-192 0,-6 1 128 16,-6-1-128-16,-5 3 128 0,-3 2-128 0,-5-3 0 15,-4 0 144-15,-8 1-144 0,-12-3 0 0,-6-1 144 16,-6 0-144-16,-6-1 0 0,-9 0 176 0,-7-1-176 15,-4 0 160-15,-12 0-160 0,0 0 144 0,0 0-144 16,-12-1 128-16,-7 0-128 0,-9-1 176 0,-11 2-48 16,-12 0-128-16,-10 0 192 0,-11-2-192 0,-6-6 128 15,-3 0-128-15,-8 3 0 0,-5-1 0 0,-7 1 0 0,-5 0 0 16,-5-3 0-16,-2 3 0 0,-8 0 0 0,-5-4 0 16,2 3 0-16,-1-2 0 0,-5-1 128 0,-3-2-128 0,2 5 0 15,4 2 128-15,-4-3-128 0,-4 0 176 0,3 5-176 16,5 2 192-16,-3-1-192 0,-2-6 192 0,8 4-192 15,7 6 0-15,0 0 0 0,-2-1 0 0,11-2 0 16,9-2 0-16,10 2 0 0,8 3 0 0,5-1 0 16,3 0 0-16,10 0 0 0,7 0 0 0,11-4 0 15,10 0 0-15,8 0 0 0,8 1 0 0,9 0 0 16,10 1 0-16,0 0 0 0,11 2 128 0,15 1-128 16,10-2-192-16,14-2-112 0,8-2-16 0,11-2 0 15,7-2 320-15,8 2-160 0,9 3 160 0,10-4-128 16,5-4 128-16,6-2 0 0,5 6 0 0,4-3 0 0,5 3 0 15,-1-1 144-15,2 0-16 0,0 0-128 16,4 2 144-16,-6-1-144 0,-8 2 0 0,2 2 144 0,2 0-144 0,-6 2 192 16,-9 2-192-16,-2 3 192 15,-4 1-1568-15,-5-1-304 0,-3-2-64 16</inkml:trace>
  <inkml:trace contextRef="#ctx0" brushRef="#br2" timeOffset="165475.84">17378 6995 7359 0,'0'0'656'0,"0"0"-528"0,0 0-128 0,0 0 0 15,0 0 848-15,0 0 144 0,0 0 32 0,0 0 0 16,0 0-192-16,0 0-16 0,0 0-16 0,0 0 0 16,0 0-224-16,11 0-64 0,-11 0 0 0,0 0 0 15,0 0-144-15,11-3-48 0,1-3 0 0,-1 4 0 16,1 2-64-16,0 0 0 0,1-1-16 0,4-2 0 16,2 1 32-16,2-1 16 0,4 3 0 0,1 1 0 15,2-2 112-15,4-3 32 0,2 3 0 0,8 1 0 16,8 4-32-16,1-3 0 0,-1-5 0 0,1 3 0 15,-1-4-16-15,1 2-16 0,1 6 0 0,3-1 0 16,0 1-48-16,6 1-16 0,6 2 0 0,-3-5 0 0,-1-2-80 16,-2 1-16-16,4 0 0 0,2 1 0 0,3 6-80 15,2 0 0-15,5-4-128 0,-2-1 192 0,-6 2-192 16,1-1 128-16,2 2-128 0,3-1 0 0,3 1 128 0,1-1-128 16,-3 1 0-16,-1-2 144 0,-3 3-16 0,-1-3-128 15,0 1 192-15,4 1-64 0,1 2-128 0,-5 3 0 16,-3-4 0-16,-2 3 0 0,-3-3 192 0,5 1-32 15,-1-1-16-15,3-2 0 0,3 1-16 0,-4 3 0 16,-2-2 0-16,-1-1 0 0,0 0 0 0,4-1-128 16,1-1 192-16,1 0-64 0,3 0-128 0,-2 2 160 15,-2-1-160-15,-1-3 160 0,-3 0-160 0,3 1 0 16,4-1 144-16,-2-1-144 0,2-1 0 0,-3 1 144 0,-3-2-144 16,-1 1 0-16,-4 0 128 0,4-2-128 0,-3-1 0 15,-1 1 0-15,-4-1 0 0,-4 1 0 0,-5-2 128 16,-2 0-128-16,2 0 0 0,-3 1 0 0,-2-5 0 0,2 3 0 15,2 1 128-15,-2 0-128 0,-3 2 0 0,-2-1 0 16,-5-2 128-16,-4 0-128 0,0 1 0 0,-1 1 0 16,-2-1 0-16,-2 0 0 0,-3 1 0 0,-3 0 0 15,1-1 0-15,0-1 0 0,-5 2 128 0,-4 2-128 16,-1 0 0-16,-2 1 0 0,-1 1 0 0,-10 0 0 16,0 0 0-16,0 0 0 0,0 0 0 0,0 0 0 15,0 0 0-15,0 0 0 0,0 0 0 0,0 0 0 16,0 0 0-16,-14 1 0 0,0-1 0 0,-2 2 0 15,-3 0 144-15,-2 2-144 0,-2 2 0 0,-3-4 144 16,-3 1-144-16,-2 0 0 0,-1 0 0 0,-5 1 0 16,-6 1 0-16,-4-1 160 0,-9 0-160 0,0 0 160 15,2 2-160-15,-2-2 128 0,-3-2-128 0,-2 2 128 0,-1 1 0 16,-7-1-128-16,-6 1 192 0,0 0-64 0,-1 0-128 16,1-1 0-16,-4-3 0 0,-6 2 0 0,-6 1 0 0,2 1 0 15,2-1 176-15,2-2-176 0,0-2 0 0,-5 4 0 16,-8-1 0-16,1-1 0 0,6 2 0 0,-2-1 128 15,0-1-128-15,0-2 0 0,-6 0 0 0,5 0 0 16,1 1 0-16,-1 1 0 0,-4-1 0 0,0-1 0 16,0 0 0-16,4 0 0 0,2-1 0 0,-2-1-128 15,-4 1 128-15,4 1 0 0,3-1 0 0,4 0 0 16,0-1 0-16,0 1 0 0,-5-2 0 0,2 1 0 0,2-1 0 16,4 1 0-16,3-1 0 0,-3 3 0 0,-4-2 0 15,4-1 0-15,0-1 0 0,6 2 0 0,3-1 0 16,-2 1 0-16,0 0 0 0,-1 0 0 0,1-2 0 15,4 2 0-15,6 0 0 0,3 1 0 0,2 0 0 0,1-2 0 16,-1 1 0-16,2-2 0 16,2-2 0-16,4 3 0 0,6 2 0 0,3 2 0 15,7 3 0-15,3 0 0 0,3-6 0 0,1 2 0 0,8 3 0 0,2-2 0 16,2 0-160-16,6 1 32 0,3-2 0 0,10 0 0 16,0 0 128-16,0 0 0 0,0 0 0 0,0 0 0 15,10 6 0-15,5 2-128 0,7-5 128 0,6 1 0 16,6-1 0-16,8-2 0 0,5 0 0 0,8 2 0 15,7-1 0-15,2 1 0 0,-1-2 0 0,3 1 0 16,6-1 0-16,3 0 144 0,3 2-144 0,5-1 0 16,2 3 192-16,2-1-192 0,-1-1 192 0,4 0-192 0,4 0 192 15,4-2-192-15,1 2 192 0,2-2-192 0,-1 2 0 16,6-2 0-16,6-1 0 0,-2 0 0 0,-2-1 192 16,5-1-64-16,8 1 0 0,-1 0-128 0,-2-3 0 0,6 1 0 15,5 2 0-15,0 0 0 0,1-2 0 0,6 2 0 16,8-3 0-16,-3 3 0 0,-5 1 0 0,5 0 0 15,5 0 0-15,-4 0 0 0,-6 1 0 0,3 1 0 16,3-1 0-16,-7 0 0 0,-4 0 176 0,-1 2-176 16,-2-1 160-16,-7 2-160 0,-9 0 0 0,-2 0 0 15,-3-2 0-15,-7 3 0 16,-7 2-448-16,-8-1 32 0,-6 4 0 0,-3-3 0 16,-1-1-480-16,-5 3-112 0,-4-1-16 0</inkml:trace>
  <inkml:trace contextRef="#ctx0" brushRef="#br2" timeOffset="-152346.83">2832 10731 10127 0,'0'0'448'0,"0"0"96"0,0 0-544 0,0 0 0 16,0 0 0-16,0 0 0 0,0 0 2016 0,0 0 288 15,0 0 64-15,0 0 16 0,0 0-752 0,0 0-160 16,0 0-16-16,0 0-16 0,0 0-176 0,0 0-48 16,-4-3 0-16,2-3 0 0,0 0-352 0,5-3-80 15,1 0-16-15,1-4 0 0,3 2-384 0,2-3-64 0,1-3-32 0,2-2 0 16,0-2 0-16,2-2 0 15,1 1 0-15,2 2 0 0,0-2 32 0,2-1 16 16,-1 2 0-16,0-1 0 0,0 2 48 0,1 1 0 0,-3 2 0 0,0 1 0 16,-3 0-128-16,0 4-32 0,0 3 0 0,-3 0 0 15,-1 3-80-15,-2 2-16 0,-2 0 0 0,-6 4 0 16,0 0-128-16,8 4 0 0,-4 0 0 0,1 6 0 16,0-1 0-16,-1 6 0 0,-2 4 0 0,1 4 0 15,-1 2 160-15,1 3-160 0,0 7 192 0,-2 4-192 16,0 2 320-16,0 1-64 0,-1 2 0 0,-1-1 0 15,-1 0 48-15,-1 2 0 0,0-3 0 0,1-3 0 16,-2 1 192-16,0-3 32 0,2 1 16 0,-2-4 0 16,-1-1-224-16,-2-4-32 0,1 2-16 0,1-6 0 15,1 2-128-15,-2-5-16 0,1-1-128 0,0 2 192 0,0-3-192 16,1-1 128-16,0-1-128 0,1-1 0 0,3-3 0 16,-1 2 0-16,0-3 0 0,0 2-160 15,1-2-416-15,0-13-64 0,-3 8-32 0,3-8 0 16,0 0-1440-16,0 0-272 0,0 0-64 0,0 0-7984 15,0 0-1600-15</inkml:trace>
  <inkml:trace contextRef="#ctx0" brushRef="#br2" timeOffset="-152050.83">2828 11468 15663 0,'-6'4'1392'0,"-2"2"-1120"16,1-2-272-16,0 0 0 0,1 1 2032 0,1 0 336 15,5-5 80-15,0 0 16 0,0 0-224 0,0 0-32 16,0 0-16-16,0 0 0 0,0 0-656 0,10-2-144 0,4-1-32 0,4-1 0 16,5 1-240-16,3-5-48 0,5 0-16 0,3 2 0 15,3-3-160-15,2 5-16 0,2-5-16 0,0 4 0 16,-3 1-208-16,0 1-32 0,-1 0-16 0,-1 0 0 16,-2 2-224-16,-1 1-32 0,-1 4-16 0,-2-3 0 15,-1 2-176-15,-2-1-32 0,-1 0-128 0,-4 1 192 16,-1 4-192-16,-2-1-256 0,0-2 48 0,6 6 16 15,-4-3-2096-15,-4 3-400 16,-1 0-96-16,-5-1-16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16:39.1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13150 6552 10127 0,'-5'-8'896'0,"2"-1"-704"0,3 9-192 0,0-6 0 15,0 6 432-15,5-10 48 0,2 3 16 0,0 1 0 16,0 1-64-16,0 1-16 0,0-2 0 0,0-1 0 16,3 2-64-16,1 1-16 0,-3-2 0 0,3 1 0 15,-3 0-32-15,4-1-16 0,-3 1 0 0,1 1 0 0,0 2-96 16,3 1 0-16,2 1-16 0,0-1 0 0,-1 1 80 0,2 0 32 16,0-1 0-16,3 1 0 0,2 2-48 0,0 1-16 15,5-2 0-15,0 2 0 0,6-2 80 0,2 1 16 16,1 0 0-16,2 0 0 0,1-2 48 0,0 0 16 15,0 0 0-15,0-2 0 0,0-1-64 0,3 2 0 16,0 2 0-16,3 4 0 0,3-1 0 0,4 0 0 16,5 1 0-16,1 0 0 0,3-3-320 0,-4 2 144 15,0-1-144-15,0 1 0 0,0 2 176 0,3-1-176 16,5 4 160-16,1 0-160 0,-1-4 128 0,0 4-128 16,-3-3 0-16,-2 3 144 0,0-3-144 0,2 2 0 15,3-2 0-15,3 0 128 0,1 0-128 0,-1 3 0 16,-2-4 0-16,-3-1 0 0,-1-3 144 0,3 0-144 15,0-1 160-15,4 3-160 0,0-3 256 0,-3 1-32 0,-5 0-16 0,0-1 0 16,0 0 0-16,1 0 0 0,-2 0 0 16,1 2 0-16,1-5-48 0,-1-1-16 0,-2 4 0 0,-3-1 0 15,-3 0-144-15,-2-1 192 0,-2 0-192 0,-2-1 192 16,1 0-16-16,0 0 0 0,-3 2 0 0,1-3 0 16,-1 0-176-16,-4 2 0 0,-6 2 0 0,-2-2 0 15,-6 2 0-15,0-1 0 0,-2-2 0 0,-2 1 0 16,-5-3 128-16,-1 1 0 0,-5 1 0 0,-1 1 0 15,-10 2 176-15,0 0 16 0,0 0 16 0,0 0 0 16,0 0-16-16,0 0-16 0,0 0 0 0,0 0 0 16,-9-8-144-16,-3 3-32 0,-6 3 0 0,0-1 0 15,-1 1-128-15,-3-2 0 0,-3 0 0 0,-4 1 128 16,-7 1-128-16,-2-1 0 0,-4 1 144 0,-1-3-144 16,-3 1 128-16,-1 0-128 0,-1 3 160 0,-3-3-160 15,0-1 128-15,-6 2-128 0,-4 5 0 0,-3-5 144 0,-3-1-144 0,1-1 128 16,1-2-128-16,-1 3 128 0,-2 3-128 0,0-1 128 15,-6 0-128-15,-2 0 128 0,-3-3-128 0,2 3 128 16,-1-1-128-16,0 3 128 0,0 2-128 0,-4-2 0 16,-2-3 0-16,3 2 128 0,2-2-128 0,3 2 0 15,1 2 0-15,-3 0 0 0,-3 1 128 0,2-2-128 16,2-2 0-16,3 2 128 0,3 2-128 0,1 0 0 16,0 2 0-16,3 1 0 0,1-2 0 0,5-1 0 15,6-2 0-15,4 2 0 0,3-2 0 0,2 2 0 16,1 1 0-16,3-1 128 0,1 2-128 0,0-2 0 15,0 2 0-15,3-1 0 0,1 1 0 0,3-2 0 0,3-2 0 16,6 0 0-16,3 3 208 0,6-2-32 0,3 3-16 0,5-3 0 16,8-1-32-16,0 0 0 0,0 0 0 0,0 0 0 15,0 0-128-15,14 4 0 0,6 0 0 0,5 1 0 16,7-3 128-16,5 0-128 0,6-2 0 0,3-2 128 16,2 0-128-16,4-2 0 0,4 3 144 0,4 1-144 15,2-2 0-15,8 1 144 0,6 0-144 0,4-2 0 16,-1 0 144-16,0-1-144 0,0 0 0 0,6 1 144 15,6 1-144-15,2-1 0 0,-3-3 0 0,2 2 0 16,1 5 0-16,3-1 0 0,5-1 128 0,-5-1-128 16,1-1 0-16,0 2 0 0,2 3 0 0,1-3 0 15,-1-3 0-15,-1 2 0 0,-3 0 0 0,5 2 0 16,3 0 0-16,-4 0 0 0,-5-6 0 0,-5 2 0 16,-5 2 0-16,-2 2 0 0,5 0 0 0,-5-2 128 15,-4-1-128-15,-3-1 0 0,-4 3 0 0,-4-1 0 16,-3 1 0-16,-4 0 0 0,-3-2 176 0,-4 2-176 0,-3 1 0 15,-7-3 0-15,-6 0 0 0,-5-3 0 0,-7 4 0 16,-1-1 0-16,-5 2 0 0,-6-1 0 0,-4-2 0 0,-9 4 144 16,0 0-144-16,0 0 128 0,0 0-128 0,-8-8 0 15,-4 4 0-15,-5 1 128 0,-3-3-128 16,-7 4 0-16,-7-1 0 0,-4 1 0 0,-8-1 0 0,-5-1 0 16,-4-2 0-16,-1 2 0 0,-3 0 0 0,-4 2 0 15,-3 3 0-15,-7-1 0 0,-6-1 0 0,-3-2-176 16,1-4 176-16,-2 5-192 0,1 5 192 0,-7-2 0 15,-6 1 0-15,0-2 0 0,3-3 0 0,-2 4 0 16,-2 4 0-16,0-2 0 0,-7-2 0 0,4 0 0 16,2 2 0-16,0 1 0 0,2 0 0 0,-2-1-128 15,1-4 128-15,6 1 0 0,6 4 0 0,-3 0 0 0,2 2 0 16,1 2 0-16,2-6 0 0,4 2 0 0,6 0 0 0,3 1 0 16,4-2 0-16,3 0 0 15,-2 4 0-15,4-2 0 0,3-4 0 0,8 2 0 0,5-2 128 16,8 0-128-16,4 2 0 0,5-1 0 0,4-2 0 0,8 2-128 15,2-1 128-15,13-1 0 0,0 0 0 0,0 0 0 16,0 0 0-16,0 0 0 0,13 6 0 0,6-3 0 16,5-2 0-16,9 0 0 0,8 2 0 0,9-1 0 15,7 2 0-15,5-6 0 0,-2-3 0 0,6 1-128 16,3 4 128-16,8 1 0 0,3 3 0 0,4-5 0 16,2-3 0-16,2 1 0 0,1 3 0 0,5-1 0 15,4-2 0-15,2-2 0 0,1 0 0 0,-2 4 0 16,-2 1 0-16,2 0 128 0,4 0-128 0,-4 0 176 0,-4-1-176 15,1 1 0-15,1 1 0 0,-1-1 0 16,-2-1 0-16,-4 1 0 0,-5 1 0 0,-1 0 0 0,-2-1 0 16,0-1 0-16,-2 0 0 0,-3-2 0 0,-6-2 0 15,-6 4 0-15,-6 1 0 0,0 1 0 0,-5-1 0 16,-4 0 0-16,-6-1 0 0,0-2 0 0,-7-1 0 0,-6 3 0 16,-7-1 0-16,-4-2 0 0,-6-3 0 0,-3 2 0 15,-11 5 0-15,0 0 0 0,0 0 128 0,-3-9-128 16,-5 2 0-16,-10 3 128 0,-8 1-128 0,-7-2 0 15,-7-1 0-15,-5 2 0 0,-6-3-384 0,-3 0 32 16,-6 1 16-16,-5 1 0 0,-5 4 176 0,-7-1 160 16,-5 1-208-16,0 0 80 0,0-4 128 0,-3 1 0 15,-1 0 0-15,-7 3-128 0,-8-1 128 0,4 1 0 16,0-1 0-16,-1-1-128 0,-2 2 128 0,-1-2 0 0,0-2 0 16,3 4 0-16,2 2 0 0,-2 2 0 0,-3-2 0 0,3-1 0 15,5-4 0-15,7 2 0 0,0-2 0 0,3 3-128 16,-3 1 128-16,8 0 0 0,5-2 0 0,6 0 0 15,4-2 0-15,6 1 0 0,4 6 0 0,2-1 0 16,1 0 0-16,6-1 0 0,2-1 0 0,4 0 0 16,5-1 0-16,5-1 0 0,6 0 0 0,3 2 0 15,5 1 0-15,4 2 128 0,10-3-128 0,0 0 0 16,0 0 0-16,0 0 0 0,1 7 0 0,7 4 128 16,5-5-128-16,8 2 0 0,7-3 0 0,8 0-128 15,7 4 128-15,5-4 0 0,2 0 0 0,3 0 0 16,6 1 0-16,3 1 0 0,4 1 0 0,9-2 0 15,7-3 0-15,1 2 0 0,-4 1 0 0,4-1 0 16,2 2 0-16,8 1 0 0,2-6 0 0,0 3 0 16,-3 2 0-16,2-2 0 0,0 1 0 0,1 2 0 0,2-4 0 15,-3 2 0-15,-5 3 0 0,1-3 0 0,2 2 0 0,-2-3 0 16,-2-2 0-16,-6 0 0 0,-4 1 0 0,-3 3 0 16,-4-1 0-16,2 3 0 0,-1-4 0 0,-5-1 0 15,-4-2 0-15,-7 3 0 0,-5-1 0 0,-6-1 128 16,-4 1-128-16,-7-2 0 0,-3 1 0 0,-6-1 144 15,-4-2-144-15,-6 0 0 0,-4 1 160 0,-11-1-160 16,0 0 128-16,0 0-128 0,0 0 128 0,-9-5-128 16,-3 2 128-16,-7 0-128 0,-7 2 0 0,-6-2 0 15,-6-1 0-15,-9 1 0 0,-9-1 0 0,-10 0-144 0,-9 1 0 16,-2-3 0-16,-1 1 144 0,-3 1-128 0,-3 4 128 16,-9-2-128-16,-12-5 128 0,0 2 0 0,2 0 0 0,-5 2-128 15,-5 5 128-15,0-2 0 0,1-3 0 0,0-1 0 16,2 7 0-16,3-6 0 0,-1 2 0 0,6 1 0 15,7 5 0-15,2 0 0 0,0-1 0 0,4 0 0 16,5-4 0-16,7 0 0 0,7-1 0 0,9 3 0 16,6 3 0-16,7-1 0 0,4-1 0 0,7-1 0 15,6 1 0-15,10 1 0 0,7-2 0 0,5 1 0 16,9-3 0-16,0 0 0 0,0 0 0 0,17 2 0 16,8 1 0-16,6-2 0 0,6-1 0 0,9 1 0 15,6 2 0-15,12-1 128 0,11 0 0 0,7-2 0 16,12 0 0-16,4 0 16 0,5 0 0 0,10 0 0 15,12 1-16-15,-1 1-128 0,1 1 192 0,7 0-64 16,7-1-128-16,-2 3 0 0,-2-1 0 0,2-2 128 16,4 1-128-16,-4 1 128 0,-6-2-128 0,-1 5 128 0,4-1-128 0,-9 3 0 15,-5-3 0-15,-1 2 128 0,2 1 0 0,-9 0 0 16,-9 0 0-16,-8 5 0 0,-7-2-304 0,-2 4-64 16,-2-2-16-16,-11 2-15024 0</inkml:trace>
  <inkml:trace contextRef="#ctx0" brushRef="#br0" timeOffset="7602.44">10848 9196 12671 0,'0'0'560'0,"-7"-9"112"0,2 0-544 0,5 9-128 0,0 0 0 0,-5-9 0 15,3 1 576-15,2 8 96 0,0 0 16 0,0 0 0 16,0 0-352-16,0 0-64 0,0 0-16 0,0 0 0 15,0 0-256-15,10 2 0 0,-10-2 0 0,13 5 0 16,1-3 0-16,0 2 0 0,1-3 0 0,3 2 160 16,2-2 48-16,-1 3 16 0,1-2 0 0,4 1 0 15,4 1 224-15,0 0 64 0,0-3 0 0,4 0 0 16,0 2-160-16,2-1-32 0,2 1 0 0,1 1 0 16,1-2-32-16,5 1-16 0,2 2 0 0,3 1 0 15,3 0-48-15,0 0-16 0,-3 1 0 0,1-2 0 16,0 0-16-16,2 2 0 0,1-2 0 0,4-1 0 15,3 2 80-15,4 2 16 0,1-5 0 0,0 2 0 16,-3-3-128-16,0-2-32 0,1 0 0 0,3 0 0 16,1 0 64-16,5 0 16 0,3-2 0 0,-5 1 0 0,-2-1-64 15,-1-1-16-15,-2 2 0 0,2 1 0 0,3-3-128 16,-1 1 0-16,1 2 144 0,-3-4-144 0,-2 1 128 0,-2 2-128 16,-4 0 160-16,2 2-160 0,4 0 0 0,0 1 128 15,1-1-128-15,-2-1 0 0,-5-1 0 0,-2-1 0 16,1 2 128-16,3 0-128 0,0 2 0 0,2-2 176 15,-1 0-176-15,4-2 160 0,0 1-160 0,-3 0 0 16,-4-2 0-16,0 2-176 0,-1 1 176 0,2 1 144 16,2 2-16-16,3-2-128 0,-3-2 0 0,-2 0 0 15,-5-2 0-15,0 3 0 0,-2-1 0 0,0 1 0 16,0 0 0-16,1 0 0 0,1-2 0 0,0 2 0 16,0-1 0-16,-5 0 0 0,-5-3 0 0,-1 0 0 0,-1 2 0 15,-4-1 0-15,-3 1 0 0,0-1 0 16,-3-1 0-16,-1 2 0 0,0-1 192 0,-2 2-64 0,-5-2 0 15,-1 2-128-15,-3-1 128 0,-2-3-128 0,-1 1 0 0,-5 1 0 16,0 1 0-16,-12 2 0 0,0 0 0 0,0 0 0 16,0 0 192-16,0 0-32 0,0 0 0 0,0 0 0 15,-8-4-16-15,-4-1 0 0,-1 2 0 0,-4 2 0 16,-3 1-144-16,-3 1 0 0,-2 2 0 0,-1-3 128 16,1 2-128-16,-2 1 0 0,-2 1 144 0,-2-3-144 15,-2 1 0-15,-2 2 0 0,0 1 0 0,-5 0 128 16,-3 1-128-16,-6 0 0 0,-4-1 0 0,-2-2 0 15,-1-1 0-15,0 1 0 0,0-1 0 0,2 3 128 16,-3-1-128-16,-3-1 0 0,-6-1 0 0,0 1 0 16,-3-2 0-16,2-1 0 0,0 0 0 0,1 4 0 0,0-2 0 15,-5 0 144-15,-6-2-144 0,-2 0 0 16,2 0 192-16,4 0-192 0,-1 0 192 0,-1 0-192 0,-4 0 176 16,-2-2-176-16,-2 1 160 0,2-2-160 0,2 0 0 0,0 0 128 15,-1 1-128-15,-2 0 0 0,-5 1 0 0,3 1 0 16,3 0 128-16,0 0-128 0,-2 0 0 0,-1 0 0 15,-2 0 0-15,3 0 0 0,5-1 0 0,2 2 0 16,-3 0 0-16,-1 2 0 0,-5-2 0 0,2 0 0 16,5-1 0-16,3 2 0 0,2 1 0 0,2 0 0 15,0-2 0-15,1-1 0 0,0 0 0 0,4 0 0 16,2-1 0-16,5 1 0 0,1 0 0 0,3 0 0 16,0 0 0-16,-1 0 0 0,-3 0 0 0,1 0 0 15,1-1 0-15,3-3 0 0,4 3 0 0,1-1 0 16,1 2 0-16,2 2 0 0,3-4 0 0,1 1 0 15,0-1 0-15,4 2 0 0,4 0 0 0,3 0 0 0,2 0 0 16,5 0 0-16,3-2 0 0,5 2 0 0,3 0 0 0,4-1 0 16,2 1 0-16,7 0 0 0,0 0 0 0,0 0 0 15,0 0 0-15,0 0 0 0,0 0 0 0,7 9 0 16,3 0 0-16,4-3-128 16,3 2 128-16,5-3 0 0,-1 3-144 0,8-1 144 0,6-3 0 0,0 1-144 15,2 1 144-15,3-2 0 0,3 1 0 0,4 2 0 16,4-5 0-16,5 2 0 0,5-1 0 0,5-1 0 15,1-2 0-15,4-1 0 0,0 0 0 0,3 1 0 16,2 2 0-16,7-1 0 0,9-2 0 0,-5-1 0 16,2-2 0-16,4 1 0 0,4 2 0 0,2-3 0 0,0-1 0 15,0 2 0-15,-1 3 0 0,4-1 0 16,3 0 0-16,1 0 0 0,-2-6 0 0,1 6 0 0,3 2 0 16,0 2 0-16,2-6 0 0,-3 3 0 0,-6 0 0 0,6 0 0 15,2 4 0-15,-2-4 0 0,-5 0 0 16,-2 1 0-16,-1 2 0 0,2-3 0 0,1-1 0 15,-3-2 0-15,-8-2 0 0,1 2 0 0,-1 1 0 0,-1-1 0 16,-2-2 0-16,-5-1 128 0,-6 1-128 0,-2 2 0 16,-3 1 0-16,-1-3 128 0,0 0-128 0,-2 0 0 15,-5-3 0-15,-5 2 0 0,-5 3 0 0,-4-2 0 16,-3-1 0-16,-4 2 0 0,-3 0 0 0,-2 0 0 16,-4-1 0-16,-3 3 0 0,-3-1 0 0,-8 2 128 15,-1-1-128-15,-6 2 0 0,-2 0 0 0,-11 0 144 16,0 0-144-16,0 0 0 0,0 0 128 0,0 0-128 15,-11 3 0-15,-2 0 0 0,-6-1 0 0,-5 2 0 16,-5-3 0-16,-4 0 0 0,-3-1 0 0,-3 2 0 0,-5-2 0 0,-3 1-144 16,-2 0 144-16,-8-1 0 15,-7 0 0-15,-5 0-128 0,-2 0 128 0,-1-1 0 0,0-2 0 0,-5 3 0 16,-4 0 0-16,-5 0 176 0,-3-1-48 0,0 0 0 16,2 1 64-16,-7 0 0 0,-2 1 0 0,-3-1 0 15,-2-4-64-15,-1 3 0 0,-2 1 0 0,-7 0 0 16,-7 0 32-16,-3 1 0 0,2 3 0 0,-9 0 0 15,-8-1-160-15,-2 3 0 0,-3 3 144 0,-9 0-144 16,-8 2 0-16,-11 8-288 0,-8 8 48 0,2 2 16 16,-3 5-1632-1,-4 2-336-15,-3-2-64 0</inkml:trace>
  <inkml:trace contextRef="#ctx0" brushRef="#br0" timeOffset="12232.03">12251 10839 9951 0,'0'0'448'0,"0"0"80"0,0 0-528 0,0 0 0 0,-4-9 0 0,4 9 0 16,0 0 688-16,-5-6 16 0,5 6 16 0,0 0 0 15,-4-7-320-15,4 7-64 0,0 0-16 0,0 0 0 16,-6-10-112-16,6 10-16 0,0 0-16 0,-6-5 0 15,6 5-176-15,0 0 160 0,-5-9-160 0,5 9 160 16,0 0-32-16,-8-3 0 0,8 3 0 0,0 0 0 16,0 0 112-16,0 0 16 0,0 0 0 0,0 0 0 15,0 0 64-15,0 0 0 0,0 0 16 0,0 0 0 16,0 0 176-16,0 0 48 0,0 0 0 0,14 0 0 16,1 1-128-16,2 0-32 0,-1 0 0 0,3 2 0 15,2 1-32-15,2-1-16 0,1-1 0 0,4-1 0 16,0 0-112-16,2 2-32 0,3-1 0 0,1 3 0 15,2-1-32-15,0-1-16 0,1-3 0 0,-3 2 0 0,-1 2 32 16,4-1 16-16,1 1 0 0,0-2 0 0,1 1-80 16,1 2-128-16,1 1 176 0,3-1-176 0,3-2 176 0,0 0-176 15,1 1 160-15,-1 1-160 0,-2-1 128 0,-1-1-128 16,1 1 0-16,3 2 144 0,-1-1-144 0,4 3 0 16,2-1 0-16,3-2 128 0,0 2-128 0,-2-1 0 15,-5-2 144-15,2 0-144 0,1-3 0 0,0 1 144 16,2 4-144-16,2-3 0 0,3 1 176 0,1-3-176 15,2-2 160-15,-3 1-160 0,-3 1 0 0,0 2 128 16,-2-2-128-16,4 3 0 0,-1 0 0 0,3-3 0 16,1 3 128-16,-2-5-128 0,-1-3 0 0,-3 1 0 15,-1 3 0-15,-1 2 0 0,1-4 128 0,0 2-128 16,3 0 0-16,3 2 0 0,-1-2 160 0,-3 0-160 0,-4 0 160 16,0 1-160-16,1 0 0 0,-2 3 128 0,-1 4-128 15,2-3 0-15,2-4 128 0,1 2-128 0,0-1 176 0,-2-1-176 16,-5-1 0-16,1 0 0 0,0-1 0 0,1 1 0 15,-1 0 0-15,2 0 0 0,3-2 0 0,-1 0 160 16,2 1-160-16,-3 0 0 0,-4-2 0 0,-1-3 0 16,0-1 0-16,-2 4 0 0,-3-1 0 0,-2 0 0 15,2 0 0-15,1 0 0 0,2-2 0 0,-1 1 0 16,2 2 0-16,-3 0 0 0,-3-8 0 0,-2 4 128 16,-2 3-128-16,-1-2 128 0,1 1-128 0,-1 1 128 15,0-1-128-15,-2 0 0 0,0 1 0 0,-1 1 0 16,2-1 0-16,-1-1 0 0,-1 1 0 0,-1 2 0 15,1-1 0-15,-5 1 128 0,-2-2-128 0,0 2 0 0,-3 2 0 16,0-2 0-16,-3 0 128 0,0 0-128 0,1 1 0 16,-2 1 0-16,0 0 0 0,-3-1 128 0,-1 0-128 0,0 1 0 15,-1 1 0-15,-2 0 0 0,1-1 128 0,-1 1-128 16,-1-1 0-16,1 2 128 0,-2-2-128 16,1 1 192-16,0 0-192 0,-10-1 192 0,10 4-192 0,-1-1 0 15,2-1 144-15,0-1-144 0,-11-1 0 0,0 0 144 16,10 0-144-16,-10 0 0 0,9 3 128 0,-9-3-128 15,0 0 0-15,0 0 0 0,0 0 0 0,0 0 0 16,0 0 0-16,0 0 0 0,0 0 128 0,0 0-128 16,-12 0 0-16,1 0 0 0,-1-1 128 0,0 1-128 15,-2-2 144-15,-2 2-144 0,-1-1 128 0,1 0-128 16,-3 0 0-16,-4 1 144 0,-2 0-144 0,-2 0 0 16,-2-2 0-16,-1 1 0 0,-4-1 0 0,-4 0 0 15,-4 1 144-15,-3 0-144 0,-4-2 0 0,2 2 0 0,2 0 0 0,-5 1 0 16,2 0 0-16,-1 0 0 0,5-2 0 0,-7 2 128 15,-2 2-128-15,-6-2 0 0,2 1 0 0,0 1 0 16,2 1 0-16,0 2 0 0,1-1 0 0,-1 1 0 16,-2-1 0-16,-3 2 0 0,-5-2 0 0,1-2 0 15,-1 1 0-15,0 1 0 0,1 0 0 16,3-1 0-16,0 3 0 0,-2-1 0 0,-6 1 0 0,2-2 0 16,1-4 0-16,5 0 0 0,2 0 0 0,1 0 128 15,-1 0 64-15,-4-1 0 0,-6-2 16 0,-2 0 0 16,-3-2-208-16,3-1 128 0,1 0-128 0,1-2 0 15,5 5 128-15,-6 1-128 0,-4-6 0 0,0 2 144 0,3 1 0 16,1-1 0-16,1 0 0 0,0 4 0 16,-3-2-16-16,1-4-128 0,-3 1 192 0,5 2-64 15,2-4-128-15,6 4 0 0,-1-3 144 0,2 3-144 0,2 1 0 0,1 0 0 16,-3-4 0-16,1 2 0 0,2 4 0 16,4-2 0-16,1-1 0 0,0 1 128 0,0 0-128 0,1 3 0 15,-1-3 0-15,-1-1 0 0,3 0 0 0,-1 1 0 16,-1-1 0-16,5-1 0 0,2 1 0 0,3 2 0 15,0-1 0-15,5-3 0 0,-1 0 0 0,3 0 0 16,-1 0 0-16,0 2 0 0,-2-2 0 0,3 2 0 16,0 2 0-16,4-1 0 0,0-1 0 0,2 0 0 15,2 1 0-15,3 2 0 0,1 1 0 0,2 1 0 16,0-2 0-16,2 2 0 0,0 0 0 0,0 2 0 16,0 0 0-16,4-1 0 0,2-1 0 0,2 2 0 0,-1-2 0 0,3 0-128 15,0 0 128-15,9 0 0 0,-9 2 0 0,2-1 0 16,7-1 0-16,-8 4-128 0,8-4 128 0,-7 1 0 15,7-1 0-15,0 0-128 0,-7 8 128 0,7-8 0 16,0 0 0-16,0 0-128 0,0 0 128 0,0 0 0 16,0 0-160-16,0 0 160 0,0 0-192 0,0 0 192 15,0 0 0-15,1 9 0 0,-1-9 0 0,0 0 0 16,6 11 0-16,0 0 0 0,-6-11 0 0,9 9 0 16,-2 2 0-16,1-5-128 0,2 3 128 0,0-2 0 15,1-1 0-15,1 2 0 0,2-3 0 0,-1 1 0 16,1 4 0-16,1-3-128 0,3 1 128 0,0-2 0 15,1 1 0-15,1 1-128 0,2-3 128 0,2 2 0 16,3-1 0-16,1-3 0 0,0 2-128 0,1 3 128 0,1-4 0 16,1 1 0-16,-1 1 0 0,1-1 0 0,-2-1 0 15,3 1 0-15,2 2 0 0,2-2 0 0,-2 5-128 0,2-2 128 16,1 2 0-16,1-1 0 0,5 3 0 0,1-2-128 16,3 3 128-16,0 0 0 0,-2-8 0 0,1 0-192 15,1 0 192-15,0-1-160 0,0 1 160 0,1-1 0 16,3 0-144-16,4-1 144 0,2 1 0 0,-3-1 0 15,0-3 0-15,-2-1 0 0,0-1 0 0,0 2 0 16,-1 0 0-16,2 2 0 0,5-2 0 0,0-2 0 16,6-2 0-16,-1 1 0 0,-6-4 0 0,2 2 0 15,-1 1 0-15,2 2 0 0,0 1 0 0,3 1 0 16,1-5 144-16,0 1-144 0,-2 1 0 0,0-1 0 16,-2-1 0-16,0 3 128 0,-1-1-128 0,5 2 0 15,1 0 0-15,0 1 0 0,1 1 0 0,-3-4 0 0,-1-3 0 16,1 2 0-16,-2 8 0 0,2-4 0 0,3-3 0 0,1 2 0 15,-1 0 0-15,-2-2 0 0,0 1 0 0,-2-1 128 16,-1-6-128-16,2 3 0 0,3 4 0 0,0-2 0 16,0-3 0-16,-3 1 0 0,-3 0 0 0,-1-2 0 15,-1 4 0-15,-1 2 0 0,2-2 0 0,2-1 0 16,0 0 0-16,-3 1 0 0,-3-2 0 0,2 2 0 16,-3 0 0-16,-2 1 0 0,-1-2 0 0,1-1 0 15,1 1 0-15,0 1 0 0,1-1 0 0,-3 1 0 16,-4-1 144-16,-3 2-144 0,-2-4 192 0,-2 2-192 15,-2 1 160-15,-3 1-160 0,-3-2 128 0,-1 4-128 16,-2 1 128-16,0 0-128 0,-1 0 0 0,-1 1 128 16,-3-1-128-16,-3 3 160 0,-2-1-160 0,-1 1 160 15,-1-3-160-15,-3 3 0 0,-3-2 0 0,-11-1 0 16,0 0-512-16,0 0 32 0,0 0 0 0,1 11-8384 16,-1-11-1680-16</inkml:trace>
  <inkml:trace contextRef="#ctx0" brushRef="#br0" timeOffset="19377.25">12086 10511 15775 0,'-10'-10'704'0,"3"-1"128"0,1-2-656 0,2-1-176 15,-1-1 0-15,1 1 0 0,3 3 192 0,1-1 16 0,0-4 0 0,1 5 0 16,2 2-32-16,-1-1-16 0,-2 10 0 0,4-10 0 15,0-3-160-15,1 5 128 0,-5 8-128 0,5-10 128 16,0 3-128-16,-5 7 0 0,0 0 0 0,5-9 0 16,-5 9 0-16,0 0 0 0,0 0 0 0,0 0 0 15,0 0 0-15,0 0 0 0,0 0 0 0,0 0 0 16,0 0 0-16,-9 6 0 0,2 3 0 0,0-1 128 16,2 2-128-16,0 3 0 0,0-2 0 0,1 7-176 15,1 5 176-15,-1-4 144 0,1-5-16 0,1 6-128 16,-1 2 288-16,1-2-48 0,-2 0-16 0,1 2 0 15,1 3-48-15,-1-2-16 0,1-2 0 0,-1-2 0 16,2-3 32-16,1 1 16 0,2-1 0 0,1 1 0 16,1-3 16-16,-1-2 0 0,3 1 0 0,-1 0 0 15,0-3 80-15,2 0 16 0,-2 0 0 0,3-2 0 0,-8-8-16 16,12 8 0-16,-2 2 0 0,0-6 0 16,0 1 96-16,1 0 32 0,2-3 0 0,0 1 0 0,1-2 0 0,1 0 0 15,3-2 0-15,2 1 0 0,2 3-128 0,2 0-32 16,0 1 0-16,3 0 0 0,1-1-112 0,2-1-32 15,2 3 0-15,4 2 0 0,2-4-128 0,1 1 192 16,3 4-192-16,1-3 192 0,1-4-192 0,1 2 192 16,4-2-192-16,-1 3 192 0,0 2-192 0,4-2 128 15,6 2-128-15,0-3 128 0,4-1-128 0,-2-2 160 16,-1-3-160-16,0-1 160 0,2-1-160 0,0 0 192 16,2 1-192-16,3 0 192 0,4-1-192 0,-3 0 128 15,-1-3-128-15,-1 4 128 0,-2 2-128 0,1-2 0 0,0-2 0 0,3 3 128 16,4 1-128-16,-1 2 0 0,-3-3 144 0,0 2-144 15,-3 1 0-15,2 0 0 0,2-1 0 0,2 1 0 16,1 3 0-16,-4-1 0 0,-1-4 0 0,-1 4 0 16,0-1 0-16,2 4 0 0,1 0 0 0,2-1 0 15,1-2 0-15,-4 1 0 0,-4 1 0 0,-4 1 0 16,0-1 0-16,-1-1-128 0,1 4 128 0,2 0 0 16,0-1 0-16,-2-1 0 0,0-7 0 0,-2 4 0 15,-1 4 0-15,-1-2 0 0,-2-2 0 0,3 2 0 16,3 1 0-16,-1-1 0 0,-1 0 0 0,-2-3 0 15,-4-2 0-15,0 0 0 0,-3 2 0 0,-1 1 0 16,-1 1 0-16,-3 2 0 0,1-1 0 0,2-2 0 16,1 2 0-16,-1-1 0 0,0-3 0 0,-4 1 0 15,-3 3 0-15,-1-2 0 0,0 1 0 0,-2-3 0 16,-1-1 0-16,-3-1 128 0,1 1-128 0,0 1 0 16,-1 1 0-16,1-2 0 0,-1-4 0 0,0 4 128 0,-2 2-128 15,1-4 0-15,-3-2 0 0,-2 3 0 0,-1-2 0 0,-3-1 0 16,-1 1 0-16,-1 2 128 0,-1-2-128 0,-1-1 0 15,-2 0 128-15,0 1-128 0,-1-1 0 0,-1-2 144 16,-1 1-144-16,-2 3 0 0,-1 1 256 0,0-2-64 16,-1 0-16-16,0 0 0 0,0 3 0 0,-9 1 0 15,10-4 0-15,-1 2 0 0,1-2-176 0,1 1 0 16,-1 1 0-16,0-1 128 0,0 2-128 0,-1-3 0 16,-1-1 0-16,2 1 128 0,1 1-128 0,2-1 128 15,-2-5-128-15,3 0 128 0,-1-2 192 0,-2-1 16 16,2-2 16-16,1-1 0 0,0-3 112 0,1 0 32 0,1-1 0 15,-1-1 0-15,0-3-112 0,0 3 0 0,-1-3-16 16,-1 0 0-16,-4-4-128 0,0 4-32 0,-3 0 0 16,1 6 0-16,-2 3-64 0,-1 2-16 0,-4 12 0 15,0 0 0-15,0-10-128 0,0 10 0 0,0 0 0 0,0 0 128 16,0 0-368-16,0 0-80 0,0 0 0 0,-4 13-10560 16,0 6-2096-16</inkml:trace>
  <inkml:trace contextRef="#ctx0" brushRef="#br0" timeOffset="23367.6">12409 10066 15775 0,'-5'-20'704'0,"3"10"128"0,1-2-656 0,0 3-176 0,-2-3 0 0,2 2 0 16,0-1 288-16,-1 0 32 0,0 2 0 0,-2-2 0 15,2 4 112-15,-4-3 16 0,3 1 16 0,-2 0 0 16,-4 4-208-16,2-4-64 0,-2 0 0 0,2 4 0 16,-2 0-48-16,0 4-16 0,9 1 0 0,-10-4 0 0,0 2-128 0,2 0 0 15,8 2 0-15,0 0-176 0,-13-2 176 0,3 3 0 16,3 2 0-16,0 2-128 0,-3-2 128 0,2 6 0 16,-1 0 0-16,1 3 0 0,-3 2 0 0,0 0 0 15,0 0 0-15,-1 2 128 0,1 1 32 0,-1 2 16 16,0 5 0-16,-2 0 0 0,-3 2 64 0,0 0 16 15,0 0 0-15,1 3 0 0,1 4-32 0,0 1 0 16,1 1 0-16,1 0 0 0,-2 1-96 0,1 1-128 16,0-1 176-16,3 0-176 0,2-3 128 0,1-4-128 15,0 2 0-15,3-8 0 0,0-4 192 0,3 0-64 16,-1 0 0-16,1-4-128 0,0-3 352 0,2-12-32 0,-3 14-16 16,3-14 0-16,-2 8 64 0,2-8 16 0,0 0 0 0,0 0 0 15,0 0 160-15,0 0 32 0,0 0 16 0,0 0 0 16,0 0-208-16,0 0-32 0,0 0-16 0,0 0 0 15,0 0-208-15,12 3-128 0,-1-3 160 0,3-3-160 16,1 2 128-16,1 1-128 0,1 0 0 0,4-1 144 16,-2-2-144-16,5 3 0 0,3 0 0 0,-1 0 0 15,1 0 0-15,1 0 0 16,-3 0 0-16,7-1 0 0,1 0 0 0,0 1 0 0,0 1 0 0,4 0 0 16,3 1 0-16,3 1 0 0,1 1 0 0,3 1 0 15,3-1-144-15,-3 0 144 0,-3 4 0 0,4-1 0 16,0 1 0-16,1 1 0 0,2-4 0 0,3 2 0 15,3-1 0-15,3 0 0 0,-1 0 0 0,0-3 0 16,-3-1 0-16,1-2 0 0,0 0 0 0,2 2 0 16,0 0 0-16,5 1 0 0,1-1 0 0,-3 0 0 15,-2 1 0-15,-2 0 0 0,1-2 0 0,0 3 0 16,0 2 0-16,4 2 0 0,5-2 0 0,-1 6-160 0,-1-8 160 0,-1 2 0 16,-4 2 128-16,1-2-128 0,1 3 0 0,2-3 0 15,2 1 0-15,0 0-128 0,-2-3 128 0,-1 0 0 16,-1-2 0-16,1 2 0 0,-2-1 0 0,2-2 0 15,2 0 0-15,-1 0 0 0,-1 3 0 0,-1-4 0 16,-1-2 0-16,-2 2 0 0,-1 2 0 0,2 1 0 16,2-2 0-16,0-1 0 0,1-1 0 0,-2 0 0 15,-2 1 0-15,-3-2 128 0,2 0-128 0,2-1 0 16,1 2 0-16,3-2 0 0,-1 1 0 0,-1-2 144 16,-5-1-144-16,1 1 0 0,-2-3 128 0,1 3-128 15,-4-1 0-15,4 2 0 0,2-1 0 0,0-1 0 0,-1 0 0 16,-3 1 0-16,-3-3 0 0,-3 2 0 0,0 1 0 15,-2 1 0-15,-1-4 0 0,0 2 0 0,2 2 0 0,-2-1 0 16,0-1 0-16,-7 1 0 0,0-1 0 16,-2 3 0-16,-1-1 0 0,-2-2 0 0,1 1 0 0,-3 0 0 15,-1 3 0-15,-2 0 0 0,1-2 0 0,-1-1 0 16,1 1 0-16,-2 0 0 0,-2 1 0 0,-1-4 0 16,0 0 0-16,-2 2 0 0,0 2 128 0,-1-2-128 15,-4-2 272-15,-1 1 0 0,-3 1 0 0,-1-1 0 16,0-2 48-16,-1 2 0 0,0 0 0 0,-2-4 0 15,-1 0 0-15,0-3 0 0,2-1 0 0,-2-1 0 16,-1 2 32-16,0-5 16 0,-2-9 0 0,1 2 0 16,-2 2-112-16,1-2-32 0,0 3 0 0,0-3 0 15,-2-6-224-15,1 6 176 0,-2 0-176 0,0 2 160 0,0 3-160 0,-1 3 0 16,1-1 0-16,0 6 0 0,-1-1-240 0,-3 12-80 16,0 0 0-16,0 0-16 15,10 2-1904-15,-1 5-368 0,-1 2-80 0</inkml:trace>
  <inkml:trace contextRef="#ctx0" brushRef="#br0" timeOffset="31608.3">3252 11492 2751 0,'0'0'256'0,"-9"5"-256"0,-2-1 0 0,3 0 0 16,8-4 1696-16,-11 6 288 0,3 0 64 0,8-6 16 15,-9 6-976-15,9-6-208 0,0 0-48 0,-8 5 0 16,8-5-320-16,0 0-64 0,0 0 0 0,0 0-16 16,0 0-64-16,0 0-16 0,0 0 0 0,0 0 0 15,0 0-16-15,4-9 0 0,2-2 0 0,3 3 0 16,1-3 48-16,3 2 0 0,1-4 0 0,4-1 0 0,2 1-128 0,4 1-32 15,2-4 0-15,2 0 0 16,1-1-96-16,4 1-128 0,5-1 176 0,1-1-176 0,5 1 0 0,1-2 0 16,4-2 0-16,-2 2 0 0,-3 1 0 0,2-1 0 15,1-2 0-15,1 2 0 0,4 1 0 0,6 1 0 16,1 0 0-16,2-3 0 0,0 0 0 0,-1 1 0 16,-1 0 0-16,2 5 0 0,0-1 0 15,3 1 0-15,4 0 0 0,0 1 0 0,0 4 0 0,0-5 0 16,-1-1 0-16,-1 7-192 0,1 1 192 0,6 4 0 15,4 2 0-15,-3 0-144 0,-4-3 144 0,1-1 0 16,-4-2 0-16,6 1 0 0,3 0 0 0,3-2 0 16,1 2 0-16,-3-3 0 0,-3 5 0 0,1 1 0 15,-2 0 160-15,2 0-160 0,5 1 176 0,-4 2-176 16,-4 2 192-16,0 1-192 0,-5 0 176 0,0 1-176 16,2 5 160-16,5-1-160 0,2 2 176 0,-4-4-176 15,-3-1 192-15,-2 3-192 0,-1-2 224 0,2-2-64 0,2-4-16 0,2 1 0 16,4 3 16-16,-3-2 0 15,-2-4 0-15,-2 2 0 0,-3 0 64 0,1 3 16 0,1 1 0 16,2-4 0-16,-1-3-240 0,-2-1 0 0,-6-1 0 0,-2 1-160 16,0 2 160-16,0 2 0 0,1-1 128 15,3-2-128-15,1 0 0 0,-3-2 144 0,-3-1-144 0,-4 1 0 16,0-3 192-16,-1 3-64 0,3 1 0 0,-3-3-128 16,3 0 256-16,0-1-48 0,0-1-16 0,-4 0 0 15,-2 0 48-15,-3-4 0 0,-1 4 0 0,-2-5 0 16,1 2-16-16,-2 1 0 0,0-1 0 0,1 0 0 0,2-1 0 15,0 1 0-15,-2-1 0 0,1 2 0 0,-7-2 32 0,2-1 16 16,-4 1 0-16,3 3 0 0,-4-4-64 16,1 1-16-16,-1 1 0 0,3-1 0 0,1 3 48 15,-1 2 0-15,-1-2 0 0,1 0 0 0,-4-4-96 0,-2 2-16 16,-3 5 0-16,-2-3 0 0,-2 1 32 0,2-3 0 16,0 5 0-16,-5-2 0 0,-1 1 0 0,-1-1 0 15,-1 2 0-15,-1 0 0 0,-3 2 32 0,-1 1 16 16,0 2 0-16,-2-1 0 0,-2 1-48 0,-1 0-16 15,-9 2 0-15,9-2 0 0,-9 2-144 0,0 0 128 16,0 0-128-16,0 0 128 0,0 0-128 0,0 0-144 16,0 0 144-16,0 0-208 15,-7 9-368-15,0-3-64 0,-1 0 0 0,-5 0-16 16,1-3-2096-16,-1 2-400 0</inkml:trace>
  <inkml:trace contextRef="#ctx0" brushRef="#br0" timeOffset="32008.21">9441 10348 7359 0,'-22'-1'656'0,"11"0"-528"0,-1 0-128 0,2-1 0 16,10 2 1984-16,-8-1 384 0,8 1 64 0,0 0 0 15,0 0-1584-15,0 0-320 0,12 0-64 0,3 0-16 16,3-2 224-16,3-1 32 0,2 2 16 0,-1-1 0 16,2 0-96-16,3 2-32 0,1-1 0 0,2-1 0 0,1 1-304 0,1 1-64 15,1 0-16-15,1-1 0 0,3-2 48 0,1 2 16 16,1 0 0-16,1-1 0 0,-1 0 96 16,-1-2 16-16,-1 0 0 0,-1 2 0 0,-3-1-64 0,0 1 0 15,1-2 0-15,-1 1 0 0,-1 2-48 0,-2 0-16 16,0 0 0-16,-2 1 0 0,-2 0-80 0,0 2-32 15,-2 2 0-15,-5 0 0 0,-2-2 48 0,-5 5 16 16,0 1 0-16,-5 1 0 0,-2 3 96 0,-3 2 16 16,-6 2 0-16,-1 3 0 0,-5 3-128 0,-6 1-32 15,-3 2 0-15,-4-2 0 0,-2-4 16 0,-4 5 0 16,-3 3 0-16,-4-3 0 0,-2 2 800 0,0-2 176 16,-1 1 16-16,-3 2 16 15,-3-3-1696-15,-1 4-320 0,2-3-80 0,0 3-16 16,0-3-688-16,5-1-144 0,-14 7-32 0,11-5 0 0</inkml:trace>
  <inkml:trace contextRef="#ctx0" brushRef="#br0" timeOffset="33260.66">3590 11344 6447 0,'0'0'272'0,"0"0"80"16,3-7-352-16,-3 7 0 0,4-11 0 0,4 5 0 0,1-2 1824 0,1 2 288 16,1-1 64-16,2-2 16 0,0 2-1248 0,1-2-256 15,1 2-48-15,0-1-16 0,1 0-208 0,0-1-32 16,1 1-16-16,-2-2 0 0,1 3-192 0,2-5-48 16,1 1 0-16,2-2 0 0,-1 2-128 0,2 2 128 15,0-4-128-15,3 2 128 0,0 0-128 0,4-1 160 16,3 1-160-16,4-3 160 0,-1-2 16 0,3 1 0 15,3-3 0-15,0 0 0 0,1 0 112 0,0 1 32 16,0-4 0-16,3 5 0 0,1 2-160 0,2 4-32 16,3-2 0-16,3 2 0 0,-1 1-128 0,0 0 0 15,1 0 0-15,-2 3 0 0,0-4 0 0,3 3 128 16,1 1-128-16,3 2 128 0,5 2-128 0,1-2 192 16,-2-1-192-16,1 1 192 0,-6 0-64 0,2 3-128 0,0 0 192 15,5-1-64-15,3 1 16 0,2 0 0 16,1-3 0-16,-1 3 0 0,-1-2 48 0,2 1 16 15,-1-1 0-15,5 2 0 0,5-2-208 0,-1-3 0 0,-4 1 0 0,-3 2 0 16,-1 2 128-16,3 1-128 0,2-1 0 16,3-1 0-16,1 1 0 0,-1 0 128 0,-3-3-128 0,-1 2 0 15,0-1 128-15,6-1 0 0,4-1-128 0,-3-3 192 16,-3 2 32-16,0-3 0 0,-3 2 0 0,6-2 0 16,4-1-224-16,-2-1 0 0,-4 4 128 0,0-2-128 15,-4 2 0-15,3 5 0 0,1-2 0 0,0-1 0 16,-1 1 128-16,-3 2-128 0,-3 0 0 0,-1 2 0 0,1-2 0 15,0-1 0-15,5-2 0 0,-4 1 0 0,-4 1 0 16,-2-4 128-16,0-2-128 0,0 4 0 0,1-2 0 0,2-1 0 16,-1-1 128-16,-4 0-128 0,-5-7 0 0,-2 3 0 15,-1 5 128-15,1-2-128 0,-2 4 0 0,1-3 0 16,2 0 0-16,-3 0 0 0,-2 0 160 0,-3 0-160 16,-4 0 160-16,1 4-160 0,-5-4 160 0,-1 3-160 15,-1-2 160-15,0 0-160 0,1-1 128 0,-3-1-128 16,-3-3 0-16,-1-1 144 0,1 0 16 0,-4-1 0 15,-5 1 0-15,-2 1 0 0,-3 1 96 0,-3 0 0 16,-2-2 16-16,-2 1 0 0,1 2 80 0,-3-3 16 16,-1 3 0-16,1 3 0 0,-8-5-64 0,2 7-16 0,-1-3 0 0,-1 2 0 15,1 2-288-15,-1-1 0 0,-6 6 0 16,0 0 0-16,10-5-240 0,-2 2-96 16,-8 3-32-16,0 0 0 15,9 3-592-15,-9-3-112 0,0 0-16 0</inkml:trace>
  <inkml:trace contextRef="#ctx0" brushRef="#br0" timeOffset="33580.83">10033 10286 20271 0,'-14'-7'1792'0,"-1"0"-1424"16,-1 5-368-16,4-2 0 15,2 1-320-15,10 3-128 0,0 0-16 0,0 0-16 0,0 0 480 0,0 0 0 16,0 0 208-16,9-5-64 0,2 1-144 0,3 2 160 16,4 1-160-16,0-2 160 0,1 0-32 0,1 1-128 15,3 1 192-15,2-1-64 0,3 1 0 0,1 0-128 16,3 0 192-16,0-1-64 0,0 1-128 0,2 1 160 16,2 1-160-16,1 2 160 0,-2-1 0 0,1 3 0 15,-2-1 0-15,-3 0 0 0,-6 2 0 0,-2 3 0 16,-4-1 0-16,-4 3 0 0,-3 5 224 0,-5-2 64 15,-2-2 0-15,-3 6 0 0,-5 5 144 0,-2 1 48 0,-3-1 0 16,-6 2 0-16,-2-2-128 0,-7 2-32 16,-8 4 0-16,-4-3 0 0,-8 2-256 0,-1-2-48 0,0 1-16 0,-4-3 0 31,1 5-1024-31,1-2-208 0,1 1-32 0</inkml:trace>
  <inkml:trace contextRef="#ctx0" brushRef="#br0" timeOffset="38230.33">22827 9226 8287 0,'-9'-2'736'0,"0"0"-592"0,0 1-144 0,0 0 0 15,9 1 688-15,-10 0 96 0,0 0 32 0,10 0 0 16,-9-2-112-16,9 2 0 0,0 0-16 0,0 0 0 16,0 0-96-16,0 0-16 0,0 0 0 0,0 0 0 15,0 0-128-15,14 8-48 0,1-2 0 0,4-2 0 16,2 1 48-16,5 3 16 0,1-4 0 0,9 2 0 15,4 0 64-15,5 0 16 0,2-1 0 0,2 0 0 16,4-1-160-16,1-3-16 0,2-1-16 0,3 1 0 16,2 0 112-16,5-1 32 0,4 0 0 0,1-1 0 0,-4 0-128 15,-1-2-32-15,-1 1 0 0,0-2 0 0,0 4-48 0,1-1-16 16,1-2 0-16,-3-1 0 0,-4 2-96 0,-2-3-32 16,-6-2 0-16,1 2 0 0,-2 1 48 0,-2-1 16 15,-4 2 0-15,-1-1 0 0,-5 1-80 0,-5-1 0 16,-6 1-128-16,-4 0 192 0,-3 2 0 0,-6-1-16 15,-4 1 0-15,-11 1 0 0,0 0-16 0,0 0 0 16,0 0 0-16,0 0 0 0,-10 4 48 0,-7 1 16 16,-6-1 0-16,-8-2 0 0,-7 1-96 0,-5-2 0 15,-4-1-128-15,-4 2 192 0,-4-1-192 0,-8 0 128 16,-5 0-128-16,-5-1 0 0,-13-2 192 0,0 1-64 16,-2-2-128-16,-1 2 192 0,-3-1-192 0,-3 2 0 15,-4-2 0-15,7-1 0 0,3 0 0 0,3 1 176 16,2 2-48-16,3 0-128 0,5 2 160 0,6-2-160 15,8 0 128-15,6 0-128 0,7 2 128 0,7-1-128 16,6-1 0-16,6 0 128 0,6 0-128 0,6 0 0 16,6-1 0-16,12 1 128 0,0 0-128 0,0 0 0 15,11-9 0-15,10 2 0 0,8-5 0 0,8 2-176 0,7 0 16 16,11-3 0-16,8 0 160 0,8 3-128 0,7 1 128 16,1 0-128-16,-3-2 128 0,4 2 0 0,4-1 0 15,3 4-128-15,1-3 128 0,0 1 0 0,-6-1 0 16,-2 1 0-16,0 7 0 0,0 1 0 0,1-1 0 0,-2-2 0 15,-3-3 0-15,-7 4 0 0,-7-1 0 0,-6 3 0 16,-3 3 0-16,-3-1 0 0,-3 3 0 0,-8-1 0 16,-7-2 0-16,-6 2 128 0,-9-1-128 0,-5 2 176 15,-12-5-48-15,0 0-128 0,0 0 192 0,-12 6-64 16,-8 1-128-16,-9 0 128 0,-12-2-128 0,-6 3 128 0,-11 0-128 0,-6-2 192 16,-6-2-192-16,-12 0 192 0,-12-4-192 0,-4 2 0 15,0-1 0-15,-4 2 0 0,-2-1 0 16,2 2 128-16,-1 4-128 0,10-4 0 0,10 1 0 0,6 2 0 15,7 2 0-15,9 2 0 0,3-4 0 0,12 5 0 16,9-4 128-16,12 3-128 0,10-5 0 0,7 3 0 16,8-9 0-16,9 10 0 0,14-1-240 0,10-3-16 15,9-2-16-15,10-1 0 0,8-3 64 0,7-3 16 16,5 1 0-16,10-1 0 0,5-1 192 0,2 2 0 16,4-6 0-16,0 2 0 0,-1-1 0 0,2-2 0 15,4 1 0-15,-6-1 0 0,-4 2 160 0,-5-2 128 16,-7 3 32-16,-4 1 0 0,-3-3 256 0,-12 3 64 15,-9 0 16-15,-8 1 0 0,-10 1-144 0,-8 0-16 16,-12 0-16-16,-10 3 0 0,0 0 16 0,-14 0 0 16,-10 0 0-16,-12 4 0 0,-14 4-368 0,-13 0-128 15,-8 3 0-15,-11-2 144 16,-11 2-624-16,-11-2-128 0,-15 3-32 0,-3 0 0 16,-6 0-2144-16,-8 1-432 0</inkml:trace>
  <inkml:trace contextRef="#ctx0" brushRef="#br0" timeOffset="39268.5">1389 10341 7359 0,'-24'-3'656'0,"8"3"-528"15,-2 3-128-15,0-3 0 0,0 1 1296 0,-1 2 240 16,0-1 32-16,0 1 16 0,0 1-432 0,0-2-96 0,0 1-16 16,1-1 0-16,0 5-384 0,2-2-80 0,1-3 0 0,2-1-16 15,0 2-128-15,2 1-32 16,-1 2 0-16,2-2 0 0,0-3 0 0,10-1 0 0,-9 4 0 0,9-4 0 15,0 0-192-15,0 0-32 0,0 11-16 0,5-2 0 16,3 3-160-16,3-5 0 0,6-2 0 0,2 1 0 16,5-3 0-16,5 2 128 0,5 2-128 0,8-3 128 15,2-1 112-15,5 4 16 0,3-1 0 0,4-1 0 0,1-1 64 16,-2-3 0-16,-3-3 16 0,-2 1 0 0,-2 1 112 0,2 0 32 16,-1-2 0-16,5 1 0 0,0 0 32 0,1-1 16 15,0 2 0-15,-6-1 0 0,-3-3-160 0,-3-1-48 16,-7 3 0-16,-5-1 0 0,-4 2-96 0,-5 1-32 15,-7 1 0-15,-5 2 0 0,-10-3 256 0,0 0 32 16,0 0 16-16,-10 11 0 0,-8 2 256 0,-6 2 48 16,-8 8 16-16,-10 0 0 0,-10 2-496 0,-6 3-80 15,-6 4-32-15,-1 0 0 0,-1-2-208 0,0 3 0 16,0 2-144-16,1 2 144 16,-2-1-2464-16,2 0-400 0,-23 12-80 0,21-7 0 0</inkml:trace>
  <inkml:trace contextRef="#ctx0" brushRef="#br0" timeOffset="40573.57">5584 12538 12543 0,'-27'-11'560'16,"10"6"112"-16,-5-5-544 0,0 2-128 0,-1 3 0 0,2-1 0 0,-1-1 592 0,2 2 96 15,2-2 16-15,0 3 0 0,2 3-144 0,2-2-32 16,1-5 0-16,3 5 0 0,1 0-96 0,9 3-32 16,-9-1 0-16,9 1 0 0,0 0 32 0,0 0 0 15,0 0 0-15,10-5 0 0,4-3-160 0,8 3-16 16,3 1-16-16,10-1 0 0,1 1 48 0,14 0 16 15,9 2 0-15,8-1 0 0,8 0-48 0,4-3 0 16,0 1 0-16,7 2 0 0,7-5-64 0,6 3-32 16,1 1 0-16,2-4 0 0,0 2 0 0,7 1 0 15,8-3 0-15,-1 1 0 0,-5-2 16 0,8 1 0 16,5 3 0-16,1-1 0 0,-3 1-32 0,4 2 0 16,2-1 0-16,-2 3 0 0,-4 1 32 0,1 0 0 0,3-1 0 0,1 1 0 15,-3 0-16-15,-1 1 0 0,0 0 0 0,-2 1 0 16,-2-1 32-16,1 0 0 0,-2 0 0 15,-1 1 0-15,-1-1 32 0,-3-1 16 0,-8 0 0 16,-3 1 0-16,1 1-48 0,-6-1-16 0,-7-1 0 0,-5 1 0 16,-6 2-48-16,-3-1-128 0,-3 1 192 0,-4-1-64 15,-1 3-128-15,-6-2 0 0,-9 1 144 0,-5-2-144 16,-7 1 0-16,-4 1 144 0,-4 1-144 0,-6 0 0 16,-4-1 128-16,-5-2-128 0,-6 2 0 0,1-2 0 15,-13-2 128-15,0 0-128 0,0 0 0 0,0 0 0 0,0 0 176 0,-16 4-32 16,-5-4 0-16,-5 2 0 0,-6 0 16 0,-4-1 0 15,-4-1 0-15,-7-1 0 0,-9 0-160 0,-4 1 192 16,0-1-192-16,-3-1 192 0,-5-2-64 0,-2 3-128 16,-1-1 192-16,-6-1-64 0,-11 1-128 0,0 0 160 15,-1-2-160-15,-4-1 160 0,-2 2-160 0,-7-1 0 16,-7-3 0-16,1 0 128 0,0 3-128 0,-8-1 160 16,-8-3-160-16,2 3 160 0,2 4-160 0,-6-2 160 15,-8-2-160-15,1 4 160 0,10 1-16 0,-9 1 0 16,-7 3 0-16,7-1 0 0,6 2-144 0,2 4 0 15,-5-3 0-15,10 3 0 0,10 1 0 0,4 3 0 16,2-4 0-16,11 3 0 0,3-3 0 0,11 1 0 16,11 2 0-16,9-3 0 0,9 2 0 0,11-3 0 15,11-3 0-15,7 3 0 0,8-3 0 0,12-5-144 16,0 0 144-16,19 5-208 0,9-1-96 0,10-3-16 0,11-2 0 16,13-6 0-16,14 0 176 0,9-4 144 0,7 4-208 0,7-3 80 15,8 1 128-15,9-4 0 0,8 3-144 16,7-2 144-16,5 0 0 0,6 0 0 15,3-2-144-15,7-1 144 0,5-2 0 0,1 2 0 0,-3 0 0 0,5 2 0 16,3-1 0-16,1 3 0 0,-1 3 0 16,-3-1 0-16,-3 4 0 0,0 3 0 0,0 2-192 0,-8 2-8864 15,-10 1-1776-15</inkml:trace>
  <inkml:trace contextRef="#ctx0" brushRef="#br0" timeOffset="46581.39">6054 14332 10479 0,'0'0'448'0,"-10"6"128"0,-1-2-576 0,2-1 0 15,0 0 0-15,3 3 0 0,6-6 832 0,-9 6 48 16,9-6 16-16,-7 5 0 0,7-5-96 0,0 0-16 16,0 0 0-16,0 0 0 0,0 0-48 0,2 10-16 15,-2-10 0-15,7 7 0 0,3-2-224 0,2-2-48 16,1 3-16-16,3-4 0 0,3-2 64 0,3 1 16 15,3-1 0-15,4-1 0 0,4 1-112 0,4-2-16 16,3-1 0-16,0-1 0 0,-1 2 0 0,3-1 0 16,-1-1 0-16,4 3 0 0,-1-2-128 0,5 2-48 15,2-1 0-15,3 0 0 0,3 1-208 0,2 1 144 16,-1 0-144-16,0 1 128 0,-2 3-128 0,1 0 192 16,0 0-192-16,4 2 192 0,4 1-192 0,0-2 0 0,-2 1 0 0,1 2-176 15,-2-5 176-15,0 2 0 0,-2 1 0 0,4-4 0 16,3 1 0-16,-1-2 0 0,-1-1 0 0,0-1 0 15,-6-1 0-15,1 1 0 0,-3 0 0 0,4 0 128 16,4 1-128-16,3 0 0 0,-1-3 0 0,-3 2 0 16,-9-1 0-16,0 1 0 0,0 0 0 0,-1 1 0 15,0 0 0-15,2 0 0 0,2 0 0 0,-1 0 0 16,1 0 0-16,-2 0 0 0,-4 0 0 0,0 1 0 16,-3 2 0-16,2-2 0 0,0 2 0 0,4-1 0 15,4 1 0-15,0-2 0 0,-1 3 0 0,-3-2 0 16,-2 0 0-16,1 1 0 0,-1 1 0 0,2-1 0 15,0-2 0-15,0 2 0 0,3-2 0 0,-5 0 0 16,-2 2 0-16,-3-1 0 0,-1-6 0 0,-2 3 0 16,-3 1 0-16,0 0 128 0,-2-1-128 0,5 0 0 15,-3-2 0-15,2 2 0 0,-1-2 0 0,-1 2 0 16,-4-2 0-16,-1 0 0 0,-1-1 0 0,-2 0 128 0,1 3-128 0,-2-3 0 16,-2-3 0-16,-1 4 128 0,4-1-128 0,-4 1 0 15,1-2 0-15,1 1 128 0,3 1-128 0,-3 0 192 16,-1 2-64-16,-1-2 0 0,-1-1-128 0,-2 3 176 15,-3 0-176-15,0 0 192 0,-1 1-192 0,0 0 0 16,-1-2 144-16,-1 2-144 0,0 0 0 0,-1 0 128 16,0 0-128-16,-1-1 0 0,1-1 0 0,-3 0 0 15,1 0 0-15,0-1 128 0,-3-1-128 0,0 1 144 16,1-1-144-16,0 2 160 0,-3 0-160 0,1-1 0 0,-3 0 0 16,2 0 0-16,-2 0 0 0,1 1 128 0,-2 1-128 15,0 1 0-15,-10 0 0 0,13 0 0 0,-5 0 128 16,0 1-128-16,-8-1 0 0,11 2 0 0,-11-2 0 15,10 4 0-15,-3 1 0 0,4-1 0 0,-11-4 0 0,11 3 0 16,-2 1 0-16,-1-1 0 0,-1 2 0 0,2-2 0 16,-9-3 0-16,12 1 0 0,-1 3 0 0,0-1 0 15,1-2 0-15,-1 0 0 16,-1-1 0-16,3 1 0 0,-4 2 0 0,5-3 0 0,0 0 0 0,0 1 0 16,-1-1 128-16,-1 0 0 0,2 0 0 15,0 0 0-15,2 0 0 0,-1 0-128 0,0-1 192 0,0 1-64 16,1-3-128-16,-2 2 0 0,1 0 144 0,1-2-144 15,2 1 0-15,0-1 128 0,0-1-128 0,0 1 0 16,-1-1 0-16,1 1 0 0,0-1 0 0,0 3 128 16,0-1-128-16,-2-1 0 0,1-2 0 0,-1 2 128 15,-2 2-128-15,-1-1 176 0,2 2-176 0,-2-2 192 16,0 1-192-16,-1 0 160 0,2 0-160 0,-1 1 160 0,-2-2-160 16,1 2 192-16,-1 0-192 0,2 0 192 0,-4 0-192 0,-9 0 160 15,10 3-160-15,0 1 160 0,-10-4-160 16,0 0 0-16,10 1 0 0,-10-1 0 0,0 0 0 0,0 0 0 15,0 0 0-15,0 0 0 0,0 0 128 0,0 0-128 16,0 0 128-16,0 0-128 0,0 0 192 0,0 0-32 16,-9 6-16-16,-1 1 0 0,-2-4-16 0,-2 1-128 15,-4 0 192-15,-1 1-64 0,-2 0-128 0,1 0 0 16,-5-2 0-16,-5 3 0 0,-4 1 0 0,-5 0 0 16,-3 1 0-16,-3-3 0 0,0 3 0 0,-1-2 0 15,-1 2 0-15,1 2 0 0,-4-4 0 0,1 2 0 0,-5-3 0 16,-3 2 0-16,-4 2 0 0,-2-4 0 0,-2-1 0 15,-3 4 0-15,6-2 0 0,-5 3 128 0,-2-4-128 0,-5 0 0 16,-3 0 0-16,1-1 0 0,3-1 128 0,-2 3-128 16,0 0 0-16,-4-1 128 0,-5-1-128 0,-1 1 128 15,0 2 0-15,3-3-128 16,1 1 192-16,-2 4-64 0,-5-1 0 0,3 0-128 0,1-7 192 0,2 2-64 16,4 3-128-16,-1 3 160 0,0-1-160 0,-1-3 160 15,-1-3-160-15,0 0 0 0,6 0 144 0,2 1-144 16,2 1 0-16,-6-2 0 0,-2 1 0 0,2-1 0 15,3-2 0-15,3 0 0 0,1 1 0 0,-1 1 0 16,-1-1 0-16,-1-1 0 0,-1-1 0 0,6-2 128 16,3-2-128-16,1 4 0 0,1 1 0 0,-1 1 0 15,-1-1 0-15,-1-2 0 0,-2-4 0 0,4 1 128 0,6 2-128 16,0 0 128-16,4-1-128 0,0 3 128 0,1 0-128 16,-2 1 144-16,-2 0-144 0,1-2 160 0,2 0-160 0,1-1 0 15,4-2 144-15,1 3-144 0,0-1 0 0,3 2 0 16,0-2 0-16,-1 3 128 0,-3 2-128 0,-3-2 0 15,0-2 0-15,2 1 0 0,3 2 0 0,3 1-128 16,0-2 128-16,2 1-128 0,2 0 128 0,0 0 0 16,2 1 0-16,-1-1 0 0,-3 0 0 0,0-1-128 15,-1-1 128-15,1 1 0 0,1 0-128 0,3-1 128 16,1-1-128-16,3 0 128 0,1 2 0 0,1 0-160 16,0 2 160-16,3 2 0 0,2-4 0 0,1 3-128 15,-2 2 128-15,0-3 0 0,-2-2 0 0,5 2-160 16,-3-4 160-16,5 2-128 0,-1 0 128 0,6 0 0 15,3-1-144-15,3 1 144 0,4 3 0 0,8-3 0 16,0 0 0-16,0 0 0 0,-6 6 0 0,6-6 0 0,3 10-144 0,5-2 144 16,2 1 0-16,5-4-192 0,3 1 192 0,5 2-160 15,2-3 160-15,6 0 0 0,0-1 0 0,4-4 0 16,-1 0 0-16,4 1 0 0,5-2 0 0,3-3 0 16,2-1 0-16,6 1 0 0,4-1 0 0,3-3 0 15,0 2 0-15,3-3 0 0,-3 1 0 0,1 5 0 16,3-1 0-16,1 1 0 0,7 1 0 0,-1-2 0 15,2 0 0-15,0 0 0 0,-2 1 0 0,3 4 128 16,1 5-128-16,6-2 0 0,3 0-128 0,-1-2 128 16,-2-2 0-16,5 3 0 0,2 2 0 0,1 0 0 15,4 5 0-15,-1-3 0 0,-3-5 0 0,4 7 0 16,3 1 0-16,-1 2 0 0,1-9 0 0,-2 4 0 16,1-1 0-16,1-1 0 0,5 3 0 0,-3-2 0 0,-6-5 0 0,-4 2 0 15,-1 1 0-15,6 0-128 0,5-1 128 0,-4-1 0 16,-4-4 0-16,-4 2 0 0,4 3 0 15,0-2 128-15,2-2-128 0,0-2 176 0,-6 0-176 16,0 0 0-16,0 2 0 0,1 1 0 0,1-3 0 0,-2 1 0 16,-3-3 0-16,-4 1 128 0,0 0-128 0,1 0 128 15,3-1-128-15,-4-3 128 0,-8 2-128 0,2 5 0 16,-6-2 0-16,-1 2 0 0,0 0 0 0,-1 1 0 16,-2 0 0-16,-3-3 128 0,-5-2-128 0,-4 1 0 15,-2 2 0-15,-2-1 0 0,-2 2 0 0,-2 2 0 16,-3-5 128-16,2 4-128 0,2 4 0 0,-4 0 0 15,-1-5 0-15,-3 1 0 0,-4 0 0 0,-3 0 0 0,-3 1 0 16,-2-1 0-16,-3 0 0 0,-3-1 0 0,-2 0 0 0,-3 1 0 31,-2-3-320-31,-3 3-80 0,-9 0-32 0,0 0-9424 0,0 0-1904 0</inkml:trace>
  <inkml:trace contextRef="#ctx0" brushRef="#br0" timeOffset="65599.25">13732 6688 1839 0,'-10'-15'160'0,"5"3"-160"0,0 3 0 0,0-1 0 15,2 5 3328-15,3 5 640 0,-5-8 128 0,5 8 32 16,-6-4-2960-16,6 4-592 0,-7-2-112 0,7 2-16 16,0 0-128-16,0 0-32 0,0 0 0 0,0 0 0 0,-9 6-160 0,9-6-128 15,-6 10 144-15,6-10-144 16,-5 11 0-16,1-2 0 0,4-9 0 0,-5 11 0 0,0-5 128 0,5-6-128 16,0 0 0-16,-5 12 0 0,-2-6 256 0,7-6-64 15,0 0 0-15,0 0 0 0,0 0 80 0,0 0 16 16,0 0 0-16,0 0 0 0,11 6 192 0,-11-6 32 15,10 7 16-15,2-3 0 0,2-3 80 0,3 0 16 16,-3 0 0-16,5-1 0 0,0 0-32 0,7-1 0 16,0 0 0-16,3 1 0 0,2 1-160 0,2 2-48 15,3-1 0-15,6 3 0 0,3-1-128 0,9-1-48 16,-1-1 0-16,4 2 0 0,-5-1-80 0,3 0-128 16,2-1 176-16,3 0-176 0,2-1 128 0,8 2-128 15,0-2 0-15,1 1 0 0,-1 0 128 0,0-1-128 16,1 3 0-16,4-3 0 0,4-1 0 0,0 0 0 0,0 2 0 0,0-1 0 15,1-1 0-15,-3 1 0 16,3-1 0-16,4 3 0 0,3 1 0 0,-4 1 0 0,0-4 0 0,1 2 0 16,4-1 208-16,1 3-64 0,1-2-16 0,-2-2 0 15,-4-1 32-15,2 4 0 0,-1-2 0 0,3 1 0 16,1-3-32-16,-3 0 0 0,-2-1 0 0,0 1 0 16,0 0-128-16,2 0 192 0,2-3-192 0,-5 1 192 15,-3-4-192-15,-4 4 0 0,-1-1 144 0,1 2-144 16,3-3 0-16,-3-1 0 0,-3 1 0 0,-2 1 128 15,-1 0-128-15,-3 2 0 0,-2-6 0 0,0 4 128 16,1-3-128-16,-4 1 0 0,-2 0 0 0,-4 0 0 16,-4 1 0-16,-1 2 0 0,-4-3 0 0,-3 1 128 15,-5 0-128-15,-1 2 0 0,-1-2 0 0,-3-1 128 0,-5 0-128 16,-1 2 0-16,-2-2 0 0,-5 0 0 0,-3 0 0 0,-1 2 0 16,-7 0 0-16,-10 3 0 0,9-6 0 0,-9 6 0 15,0 0 0-15,0 0 0 0,0-8 0 0,-6 2 0 16,-4-1 0-16,-4 2 128 0,-3 1-128 15,-6-2 0-15,-5 0 0 0,-3 1 128 0,-4-2-128 0,-1 2 0 16,-2 0 0-16,-4 1 0 0,-1-1 0 0,-8 2 0 16,-1 2 0-16,-8 1 0 0,-7 2 0 0,-2 1 0 15,0 1 0-15,-1-2 0 0,1 1 0 0,-6-1 0 16,-4 0 0-16,-3 0 176 0,-2-1-176 0,2 2 128 16,0 2-128-16,1-2 128 0,-3-3-128 0,-2 0 160 15,-4 1-160-15,-1 0 160 0,2 2-160 0,-1-2 192 16,-4-2-192-16,-1 1 192 0,-2 0-192 0,2 1 160 0,1-1-160 15,-4 0 160-15,-8-1-160 0,2 1 0 0,4 0 144 0,-3-2-144 16,0 0 0-16,-1 1 0 0,-2 1 0 0,6 0 128 16,3-2-128-16,0 1 0 0,2 0 0 0,1 0 128 15,2-2-128-15,6 2 0 0,5-1 0 0,1 0 128 16,1 1-128-16,1 1 0 0,1 0 0 0,6 0 0 16,4-2 0-16,6 1 0 0,3 0 0 0,1 0 0 15,0 1 0-15,4 1 0 0,0 1 0 0,0 1 0 16,4-3 0-16,6 1 0 0,9 2 0 0,1 1 0 15,5-2 0-15,4 1 0 0,2-2 0 0,5 0 0 16,4-1 0-16,2 1 0 0,11-1 0 0,0 0 0 16,0 0 0-16,0 0-160 0,0 0 160 0,8 9 0 15,5-4-160-15,4 2 160 0,6 0-128 0,8-1 128 16,7 0 0-16,5 2-160 0,9-3 160 0,6-2 0 0,4 4 0 16,3-2-128-16,3-3 128 0,7 3 0 0,4 1 0 0,5-3 0 15,4 0 0-15,2-1 0 0,1 1 0 0,9 0-128 16,4-2 128-16,1 3 0 0,1-2 0 0,3 1 0 15,3-1 0-15,2 1 0 0,3-1 0 0,3 0 0 16,-3 0 0-16,6 1 0 0,2-1 0 0,-2-1 0 16,-2 2 0-16,1 0 0 0,6-2 0 0,-3 0 0 15,-5 0 0-15,4 4 0 0,2-1 0 0,-4 1 0 16,-5-2 0-16,0 2 0 0,1 1 0 0,-3 1 0 16,-3-1 0-16,-6-1 0 0,-3 2 128 0,0 0-128 15,0-1 0-15,-5 2 0 0,-7-2 144 0,-5 2-144 16,-2 2 128-16,-4-3-128 0,-1-2 0 0,-6-1 0 15,-10-2 0-15,-7 1 0 0,-2 0 0 0,-7 5 0 0,-8-4 0 0,-5 1 0 16,-4 0 0-16,-6 0 0 16,-5-2 0-16,-5 0 128 0,-4 1-128 0,-10-4 0 15,0 0 0-15,0 0 0 0,0 0 0 0,-10-1 0 0,-3-2 0 0,-6 0 0 16,-5-2 0-16,-7-2 0 0,-7 2 0 0,-5 4 0 16,-5-2 0-16,-9 2 0 0,-11 2-144 0,-6-6 144 15,-2-2 0-15,-3 0 0 0,-3 1 0 0,-10 1 0 16,-3 2-144-16,-3-2 144 0,0-5 0 0,-2 6-144 15,-10 0 144-15,2-1 0 0,-4 0 0 0,1 3 0 16,-1-1 0-16,-5 2 0 0,-7 0 0 0,2-1 0 16,2-1 0-16,-4 0 0 0,-3 3 0 0,3 0 128 15,3 1-128-15,-1-1 0 0,-6-2 0 0,2 2 0 16,2 1 0-16,1 2 0 0,-1 0 0 0,0-1 128 16,6-6-128-16,1 4 0 0,5 2-128 0,3-2 128 15,1-3 0-15,7 1 0 0,7 2 0 0,4 0 0 16,1 0 0-16,5-1 0 0,3-4 0 0,7 4 0 0,8-2 0 0,5-2 0 15,5 1 0-15,5 2 0 0,4-1 0 0,7 2 0 16,3-2 0-16,6-2 0 0,6 1 192 0,7 1-48 16,5 0 0-16,13 3 0 0,0 0-144 0,0 0 0 15,12-4 0-15,7 0 0 0,11 2 0 0,7-2 0 16,5 0 0-16,10 0 0 0,7-1 0 0,9 3 0 16,11 1-144-16,6-2 144 0,9 0 0 0,4 0 0 15,1-2 0-15,11 1 0 0,9 0-128 0,3 0 128 16,-2-1 0-16,8 1 0 0,8-1 0 0,0 1-128 15,-1-2 128-15,6 2 0 0,6 0 0 0,1 3 0 16,-2-1 0-16,0-1 0 0,3-2 0 0,1 2 0 0,0 2 0 0,-1 0 0 16,-3 0 0-16,1 1 0 0,-2-2 0 0,-4 2 0 15,-6 0 0-15,0 2 128 0,2-1-128 0,-6 0 144 16,-9 0-144-16,-3 3 128 0,-4 1-128 0,-10-1 128 16,-3-3-128-16,-9 2 0 0,-8-1 0 0,-5 2 0 15,-7 1 0-15,-6-1 0 0,-9-3 128 0,-8 2-128 16,-6-1 0-16,-9-2 0 0,-10-1 144 0,-7 1-144 15,-7 0 0-15,-11 0 144 0,0 0-144 0,0 0 0 16,-11-5 128-16,-9-1-128 0,-12-3 0 0,-10 3 0 16,-9-5 0-16,-6 4 0 0,-4-3 0 0,-8 2 0 15,-7-4 0-15,-9 1 0 0,-14 0 0 0,-6-1 0 16,2 5 0-16,-11-4 0 0,-5 4-128 0,-5-3 128 16,0 1 0-16,-8 0 0 0,-8 4 0 0,1 1 0 0,2-4 0 15,-7 3 0-15,-7 1 0 0,4-2 0 16,2 2 0-16,-4 0-144 0,-4-1 144 0,3 3 0 0,4 3 0 15,3-2 0-15,-2-4 0 0,0 3 0 0,6 4 0 0,1-4 0 16,2 4 0-16,3 0 0 0,2 2 0 0,6-4 0 16,0-4 0-16,11 7 0 0,6 1 0 0,1-2 0 15,0-2 0-15,10 0 0 0,10 1 0 0,9 3 0 16,5 0 0-16,6 1 0 0,4-2 0 0,8-2 128 16,7 0-128-16,10-1 128 0,7-1-128 0,11 1 0 15,7 0 0-15,13 0-128 0,0 0 128 0,0 0-160 16,18 4 160-16,9-2-160 0,8 1 160 0,11 2-208 15,7-4 80-15,8 2 128 0,7-1-160 0,9 1 160 16,10 1 0-16,7-1-144 0,5-1 144 0,8-4 0 16,5 2 0-16,8 2 0 0,7 0 0 0,6-1 0 15,1-1 0-15,8 0 0 0,4 2 0 0,4-1 0 0,4-1 0 16,-1 3 0-16,-1 0 0 0,3 4 0 0,2-2 0 16,0 0 0-16,-4 0 0 0,3 0 0 0,1 0 0 0,-3 4 0 15,-4-3 0-15,-3 2 0 0,-2 0 0 0,-2-1 0 16,-6 2 0-16,-4-1 0 0,-5 2 0 0,-5-4 0 15,-8 3 0-15,-5-4 0 0,-7 2 0 0,-7-1 0 16,-10-1 0-16,-10 1 0 0,-6 2 0 16,-8-4 128-16,-7 0-128 0,-7 1 0 0,-7 0 128 0,-10 0-128 15,-9 1 0-15,-8 1 0 0,-4-4 0 0,-10-3 128 16,0 0-128-16,-10 4 0 0,-9 4 0 0,-10-2 0 16,-9-3 0-16,-9 1 0 0,-7 1 0 0,-7-1 0 15,-9-1 0-15,-9 2 0 0,-11 2 0 0,-5-2 0 16,-7-3 0-16,-5 4 0 0,-3 0 0 0,-3-1 0 15,0 1 0-15,-2 4 0 0,1-2 0 0,-5 1 0 0,-3-5 0 16,4 0 0-16,3 1 0 0,-1 1-128 0,-5 0 128 16,4 5-208-16,5-8 80 0,2 5 128 15,-2 0-448-15,1-3 16 0,3-3 16 16,4 7 0-16,4 1-1872 0,-3 3-368 0,-7-2-80 0,10-5-16 16</inkml:trace>
  <inkml:trace contextRef="#ctx0" brushRef="#br0" timeOffset="67234.39">14024 6712 10479 0,'-14'-10'448'0,"5"6"128"0,-1 0-576 0,-2 0 0 15,-1-2 0-15,1 1 0 0,-3 2 592 0,2 0 16 16,-1 0 0-16,-1-1 0 0,-1 2-112 0,-2 0-32 15,0 1 0-15,0 1 0 0,0 3 0 0,1-1 0 16,-1 2 0-16,0 0 0 0,0-2-96 0,-1 3-32 16,-1 2 0-16,1-2 0 0,-1-1 0 0,-1 1 0 15,0 0 0-15,0-1 0 0,1-2 48 0,2 2 0 16,0-1 0-16,0 0 0 0,5 0 64 0,-1 1 32 16,-2-3 0-16,2 3 0 0,2 0 160 0,-1-1 48 0,1-3 0 0,1 3 0 15,-2-1-32-15,3 1 0 0,0-2 0 0,1 2 0 16,9-3-144-16,-10 2-48 0,10-2 0 0,-8 3 0 15,-1-3-176-15,9 0-32 0,-9-3-16 0,9 3 0 16,-8 0 32-16,8 0 16 0,-9-1 0 0,9 1 0 16,-11-4-32-16,4 0 0 15,7 4 0-15,-6-3 0 0,-2-4-64 0,8 7 0 0,-4-7-16 0,4 7 0 16,-4-13 16-16,2 2 16 0,-2-6 0 0,0-1 0 16,4-1-16-16,0-4 0 0,0-2 0 0,0 1 0 15,0-4 32-15,0-3 0 0,0 2 0 0,3-4 0 16,-2 0 0-16,0-3 0 0,0-3 0 0,1-3 0 15,0 0 16-15,1-1 0 0,-1-5 0 0,1 0 0 0,-1-2-64 0,2 0-16 16,0-3 0-16,0 2 0 0,0 1-32 0,1 2 0 16,0 0 0-16,0-2 0 0,0-2-128 0,-2 1 192 15,-1-1-192-15,1 1 192 0,-1 2-64 0,2 0-128 16,0 4 192-16,-3 1-64 0,2-1-128 0,-1 4 0 16,-1 2 0-16,2-1 128 0,0-2-128 0,-1 4 0 15,1 2 0-15,-3 2 0 0,1 1 0 16,0 3 0-16,0-2 0 0,2 4 0 0,0 1 0 0,0 3 0 15,2-3 0-15,-2 3 0 0,1-3 0 0,0 5 0 16,-1-1 0-16,4 1 0 0,-1 3 0 0,3 2 0 16,-3-3 0-16,2 4 0 0,1 0 0 0,1 2 0 15,0-1-144-15,2 4 144 0,-1-1 0 0,3 1 0 16,3 3 0-16,2 1 0 0,1 3 0 0,2-1-128 16,0 0 128-16,5 2 0 0,4 3 0 0,0 1 0 0,0 2 0 15,1 2 0-15,2-1-128 0,3-2 128 0,1 1 0 0,4 1 0 16,-1 1 0-16,7 0-128 0,4 1 128 0,5 3 0 15,6-4 0-15,-2 4 0 0,0-3 0 0,0 5 0 16,0-4 0-16,6 5 0 0,4-6 0 0,2 2 0 16,2-2 0-16,1-2 0 0,0 0 0 0,3-1 0 15,2 1-128-15,5-1 128 0,1-1 0 0,1-2 0 16,-2 2 0-16,2-1 0 0,-1 0 0 0,4 0 0 16,2-1 0-16,-3-1 0 0,-3 0 0 0,1 1 0 15,3 0 0-15,-1 0 0 0,0-1 0 0,-2-1 0 16,-4 2 128-16,0-1-128 0,0 0 0 0,0 0 0 15,-1-5 0-15,-1 3 128 0,-5-2-128 0,1-2 0 0,-6 1 0 16,3 1 0-16,3-4 0 0,-3 0 0 0,-4-3 0 16,-2 5 128-16,-2-5-128 0,-1 4 0 0,-1-6 0 0,1 1 0 15,0 1 0-15,-2 1 0 0,-3-2 0 16,-3 4 0-16,-2-2 128 0,-2 2-128 0,-2-4 0 0,0 1 0 16,1 3 0-16,3-4 0 0,-1 0 0 0,-2 2 0 15,-3-2 0-15,-3 0 0 0,-3 2 0 0,-2 0 128 16,-2-1-128-16,-4 6 0 0,-3 2 128 0,1-1-128 15,-4 2 176-15,-1 2-176 0,-1-2 0 0,-2 1 0 16,-6 2 0-16,3 0-192 0,-2 0 192 0,-1 2 0 16,-3 1 0-16,-1 1 0 0,0 2 0 0,-2 1 0 15,-1 3 0-15,0-3 0 0,-1 1 0 0,1 1 0 16,0 4 0-16,-1-2 0 0,0 6 0 0,-1 0 0 0,1 2 0 16,0 4 0-16,2 0 0 0,0 0 0 0,-2 4-128 0,-1-2 128 15,1 4 0-15,0-2 0 0,-1 2 0 0,0 2 0 16,-1-2 0-16,0 2 0 0,1 2 0 0,-1 1 0 15,0 3 0-15,-1 1 0 0,1 1 0 0,-1 3 0 16,-2 3 0-16,2-2 0 0,0 1 0 0,0 0 0 16,-1 4 0-16,1 2 0 0,1-3-128 0,-1 2 128 15,0 1 0-15,0-3 0 0,-1-3 0 0,3 6 0 16,-4 1 0-16,1-3 0 0,-2-1 0 0,2 3 0 16,-1-2 0-16,1 3 0 0,-2-3 0 0,1 0 0 15,-1-6 0-15,3 4 0 0,0-3 0 0,0 4 0 16,0-2 0-16,0 0 0 0,0-3 0 0,-2-2 0 15,0-2 0-15,0-4 0 0,1-2 0 0,-1 0 0 16,0-4 0-16,-1-1 0 0,-2-3 0 0,0-1 0 16,0-3 160-16,-2-2-160 0,-1-3 128 0,2-1-128 15,-3 4 240-15,0-3-48 0,-3-2 0 0,2-3 0 0,-1 0 32 16,2-10 0-16,-4 11 0 0,4-11 0 0,-5 8-32 0,5-8 0 16,-8 9 0-16,8-9 0 0,-9 5 64 0,9-5 16 15,-10 1 0-15,-1 2 0 0,0-1-80 0,0 0 0 16,-1-2-16-16,1 0 0 0,-3 0-176 0,1-2 128 15,2 1-128-15,-1-1 128 0,1 3-128 0,1 0 0 16,10-1 0-16,-12 4 0 0,3 2-288 0,1-1-96 16,4 2 0-16,3 3-16 15,3 5-2768-15,6 0-544 0</inkml:trace>
  <inkml:trace contextRef="#ctx0" brushRef="#br0" timeOffset="68861.5">18907 6539 26719 0,'-12'-18'1184'0,"7"11"240"0,0-2-1136 0,5 9-288 0,0 0 0 0,0 0 0 15,10-9 0-15,6 1-176 0,3 3 32 0,5 1 0 16,2-2 368-16,6 0 80 0,4 3 16 0,6-1 0 16,1-5-16-16,7 4 0 0,3 3 0 0,7 0 0 15,4 0-176-15,1-3-128 0,-5 0 192 0,5 1-192 16,-2 0 144-16,5 2-144 0,0-1 0 0,4 2 144 15,0-2-144-15,-1 1 0 0,0-2 0 0,1 3 128 16,-1 3-128-16,6 2 128 0,9 0-128 0,-3-4 128 16,0-5 0-16,0 2 0 0,-1-1 0 0,5 4 0 15,2 3 32-15,-2-2 0 0,0-2 0 0,-3 0 0 0,-2-1-32 16,4 4-128-16,0 0 192 0,-1-1-64 16,-2-2-128-16,-1 1 160 0,-2 3-160 0,2 2 160 0,0 1-160 0,0-2 128 15,-1-4-128-15,-5 2 128 0,-2 1-128 0,2 3 0 16,2-1 0-16,2-1 0 0,3 1 128 0,-5 0-128 15,-3-5 0-15,0 2 128 0,2 0-128 0,2 0 0 16,3 0 0-16,-2-1 0 0,-2-2 0 0,-2 1 0 16,-2 0 0-16,2 1 128 0,3 2-128 0,1-3 0 15,-3-3 0-15,2 2 0 0,-6 0 0 0,0 0 0 16,1 1 128-16,6 0-128 0,3 0 0 0,-3-2 0 16,-5 0 0-16,-1-1 0 0,-2 1 0 0,4 4 0 15,3 2 0-15,-1-4 128 0,-2-4-128 0,-1-1 0 0,-3 1 0 16,0 4 0-16,-1 5 128 0,4 3-128 0,4-4 192 15,-4 0-64-15,-4-2-128 0,-3 2 128 0,-1-3-128 0,1 4 128 16,1-1-128-16,2 1 0 0,1 0 0 0,-3-2 128 16,-5-3-128-16,-1 0 0 0,-4 1 0 0,0 0 0 15,4 4 0-15,-1 3 0 0,2-3 0 0,-5 0 0 16,0 0 0-16,-5-2 0 0,-3 1 0 0,-1-3 0 16,-1 2 0-16,0-1 0 0,-3-1 128 0,2 3-128 15,3-3 0-15,-4 2 0 0,0-1 0 16,-4 0 128-16,-5-1-128 0,-4 0 0 0,-2-1 0 0,-3 2 0 15,-2 0 0-15,-3 2 0 0,-1-3 128 0,-3 0-128 16,-2-1 128-16,-2 0-128 0,-5 0 192 0,-1 2-64 16,-10-2-128-16,0 0 0 0,0 0 144 0,0 0-144 15,0 0 128-15,0 0-128 0,0 0 128 0,0 0-128 16,0 0 128-16,-13 1-128 0,-3 0 128 0,-3-1-128 0,-5 0 128 0,-2 0-128 16,-6 0 160-16,-3 0-160 0,-7-1 0 0,-6 1 0 15,-7 1 0-15,-4-1 0 0,-2-1 0 0,-3 0 0 16,-4-1 0-16,-3 2 0 0,-5 0 0 0,-6 2 0 15,-4-2 0-15,-2 0 0 0,-2 0 0 0,-4 0 0 16,-4 0 0-16,-4 1 0 0,-4-2 0 0,-1-3 0 16,1 0 0-16,-7 3 0 0,-11 0 0 0,0 1 0 15,1-2 0-15,-7 1 0 0,-6 0 0 0,2-1 0 16,0 2 0-16,-2-1 0 0,-5 0 0 0,3 0 0 16,3-2 0-16,-4-1 0 0,-3 2 0 0,3 1 0 15,2-1 0-15,0 1 0 0,-3 0 0 0,4-2 0 0,1 2 0 16,-2 0 0-16,-4-1 0 0,-2 0 0 15,0 2 0-15,2 2 0 0,2 0 0 0,1 0 0 0,-2 1 0 0,8-2 0 16,5-1 0-16,-1-1-128 0,-1 5 128 0,4-2 0 16,7 1 0-16,1 3 0 0,1-2 0 0,4 0 0 15,1-1 0-15,6 2 0 16,6-1 0-16,1 0 0 0,1 1 0 0,5 2 0 0,6-2 0 0,5 2 0 16,5 1-144-16,5-3 144 0,1 3 0 0,0-3-144 15,5 0 144-15,8 0 0 0,6 2 0 0,8-1-128 16,4-1 128-16,7 2 0 0,1-3 0 0,9 1 128 15,5 2-128-15,6-2 0 0,0 1-176 0,11-6 176 16,0 0 0-16,5 10 0 0,3-2 0 0,6 1 0 16,6-6 0-16,7 3 0 0,0 0 0 0,10-1 0 15,7 0 0-15,7 0 0 0,9-2 0 0,3-2 0 16,3-1 0-16,7 1 0 0,3 0 160 0,11-1-160 0,8 2 0 16,4-4 128-16,3 1-128 0,7-1 0 0,7-1 128 15,6-2-128-15,2 0 0 0,5 1 128 0,2 2-128 0,5-5 0 16,3 1 0-16,5 2 0 0,5-1 0 0,0 1 0 15,-2-1 0-15,4 0 128 0,6-1-128 0,0 2 0 16,2 1 0-16,-1 1 0 0,-1-5 0 0,2 4 0 16,9-1 0-16,-4 1 0 0,-4-2 0 0,5 0 0 15,4 3 128-15,6-2-128 0,-3 2 0 0,-4 1 0 16,-4 0 0-16,4 0 0 0,1-3 0 0,5 3 0 16,0-1 0-16,-5 2 0 0,-5 0 0 0,-1 0 0 15,5 2 0-15,-5-2 0 0,-6 0 0 0,0 0 0 16,0 0-128-16,-3 0 128 0,1 1 0 0,-5 3 0 15,-8-3 0-15,-2 0 128 0,-1-1-128 0,-8 1 0 0,-8 1 0 16,-3 0-176-16,-4 1 176 0,-6 1 0 0,-9-1 0 0,-6 3 0 16,-9-1 0-16,-6 4 128 0,-9-2-128 0,-7 5 128 15,-4-4-128-15,-10 5 0 0,-9 2 0 0,-10 3-10208 16,-11 0-2016-16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6:18:04.86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26701 2605 13823 0,'0'0'608'0,"0"-5"128"0,0-1-592 0,-2-1-144 0,-2 2 0 0,0 3 0 16,0-6 1056-16,-2 3 176 0,-3 2 48 0,0 0 0 16,-1 0-240-16,-3 1-32 0,-2 0-16 0,-3 2 0 0,-2 4-272 0,-3 0-48 15,-2 0-16-15,-3 2 0 16,-3 3 0-16,-2-1 0 0,-1 3 0 0,-3 0 0 15,-3 0-16-15,1 3-16 0,-2-2 0 0,3 0 0 0,0 0-16 0,5 1 0 16,3-4 0-16,4 1 0 0,4-2-208 0,5 2-32 16,3-4-16-16,1 6 0 0,7-6-160 0,6-6-48 15,5 12 0-15,6-6 0 0,7 3 80 0,6-2 16 16,8 1 0-16,2 2 0 0,3 3-112 0,1-3-128 16,3 2 176-16,-2 2-176 0,-2-2 128 0,-3 5-128 15,-2-2 0-15,-4 2 0 0,-2-1 0 0,-5 3 128 16,-2 0-128-16,-2 0 0 0,-6-1 208 0,-3-1-64 15,-4-1-16-15,-4 1 0 0,-5-1 288 0,-4 2 48 16,-4 0 16-16,-2 0 0 0,-6-1 32 0,-3 0 16 16,-1-1 0-16,-1 1 0 0,-2 1-208 0,-2-3-32 15,-3-2-16-15,0-2 0 0,0-2-144 0,0 0-128 16,-2-4 192-16,5-1-192 0,3-3 0 0,6-1 0 16,0-2 0-16,6-2 0 15,4-3-1760-15,4-5-352 0,3-4-80 0,6-1-13232 0</inkml:trace>
  <inkml:trace contextRef="#ctx0" brushRef="#br0" timeOffset="486.08">27400 2343 29487 0,'0'0'1296'0,"0"0"288"0,-9 7-1264 0,3 0-320 16,0 3 0-16,-2 4 0 0,-2 2 208 0,1 7-16 15,-5 6 0-15,0 4 0 0,0 1 400 0,-1 3 80 16,0-1 16-16,-1 6 0 0,0 3-256 0,-3 4-48 16,-2 0-16-16,1-2 0 0,0 0-208 0,2 0-32 15,1-4-128-15,3-2 192 0,2-7-64 0,2-3-128 16,-1-7 176-16,4-2-176 0,2-5 160 0,1 0-160 0,1-6 128 15,3 1-128-15,0-12 160 0,0 0-160 0,0 0 192 0,12 1-192 16,-1-3 160-16,1-6-160 0,-1 0 128 0,2-3-128 16,0-3 0-16,-1-4 0 0,1-2-144 0,0-1 144 15,-1 2-256-15,2-1 64 0,3-2 16 0,-2 5 0 16,0 0 176-16,1 3 0 0,-1 4-144 0,0 2 144 16,-1 5-128-16,0 0 128 0,-1 3-160 0,0 1 160 15,-3 2 0-15,-1 2 0 0,-2 6 0 0,0 0 0 16,-4 0 0-16,1 4 208 0,-1 2-32 0,-2 1-16 15,-1 1-160-15,-1 0 128 0,-1 1-128 0,2 0 128 16,-1 3-128-16,1 3 0 0,-1-2 0 0,0 2 128 16,1-3-128-16,1-1 128 0,1-2-128 0,2-2 128 15,3-3-128-15,0-1 0 0,3-3 144 0,1-1-144 16,0 1 0-16,3-5-160 0,1 0 16 0,3-1 0 16,1-3-2112-16,3-3-432 15,-1-4-64-15,4-2-32 0</inkml:trace>
  <inkml:trace contextRef="#ctx0" brushRef="#br0" timeOffset="835.24">28042 2866 24879 0,'0'0'2208'16,"-10"0"-1760"-16,0 0-448 0,0 2 0 0,0 5 496 0,-2 4 16 15,-3 3 0-15,-2 2 0 0,0 1 432 0,-5 3 80 16,-1 3 32-16,-1 3 0 0,0 0-160 0,3 0-16 15,1 2-16-15,5-4 0 0,-3 1-480 0,7-3-112 0,4-2-16 0,3-1 0 16,6-1-96-16,3-3-32 0,4-1 0 0,3-6 0 16,5-3 192-16,3-1 16 0,4-4 16 0,2-5 0 15,-1-3 96-15,2-2 32 0,0-1 0 16,-1-5 0-16,0 0-160 0,0-2-48 0,-3-1 0 0,-1 0 0 16,-3-3 176-16,-2-1 48 0,-5 3 0 0,-2 0 0 15,-3-1 144-15,-5 4 48 0,-3-4 0 0,-3 3 0 16,-3 3-96-16,-4 0-16 0,-3 2 0 0,2 3 0 15,-2 2-384-15,-3 3-64 0,-1 4-128 0,4 0 176 16,-1 1-176-16,3 1-176 0,-1 4 48 0,1 1 0 16,2-3-1280-16,1 1-240 15,0 0-48-15,9-4-16 0,-7 10-1760 0,7-10-368 16</inkml:trace>
  <inkml:trace contextRef="#ctx0" brushRef="#br0" timeOffset="1234.49">28618 2765 14735 0,'0'0'640'0,"0"0"160"0,8 9-640 0,-2 0-160 0,-3 2 0 0,-2 3 0 0,-2-1 2144 0,-2 2 400 15,-2 2 80-15,-1 2 0 0,-1 1-1248 0,0 3-256 16,2 0-48-16,-1-1-16 0,1 2-224 0,0-1-32 16,0-3-16-16,3-2 0 0,-2-2-208 0,4 0-64 15,1-5 0-15,3 1 0 0,1-5 64 0,-5-7 0 16,0 0 0-16,11 8 0 0,1-4 80 0,-1-3 32 15,2-1 0-15,-3-1 0 0,2-4 48 0,-1-3 16 0,-1 0 0 16,0-3 0-16,-2 2-160 0,-2-4-16 0,0 2-16 16,-1 2 0-16,-2-1-112 0,-3 10-32 15,3-7 0-15,-3 7 0 0,0 0-160 0,0 0-48 0,0 0 0 0,6 13 0 16,1 0-208-16,-1 5 128 0,0 1-128 0,1 2 0 16,0 1 0-16,4-2 0 15,0 1 0-15,2-2 0 0,1-3 0 0,2-2 0 0,3-6 0 0,3-1 0 16,1-3 0-16,1-4 0 0,0-4 0 0,0-6 0 15,2 0 128-15,-2-7-128 0,2-5 0 0,0-3 144 16,-2-3 0-16,-2 1 0 0,-3-4 0 0,-3 1 0 16,-2-2 240-16,-2 0 32 0,-3 0 16 0,-3 2 0 15,0 3-144-15,-4 3-32 0,-2 2 0 0,-2 4 0 16,2 4-256-16,-2 3 0 0,2 11 0 0,-4-10 0 16,0 3-912-16,4 7-240 15,0 0-64-15,0 0-12144 0,0 0-2432 0</inkml:trace>
  <inkml:trace contextRef="#ctx0" brushRef="#br0" timeOffset="2029.06">30132 2707 30575 0,'0'0'1344'0,"-6"0"304"0,-3 2-1328 0,9-2-320 0,-8 5 0 0,1 3 0 15,-2 0 176-15,0 4-48 0,0 1 0 0,0 1 0 16,0 4 384-16,1 3 80 0,1 2 16 0,0 3 0 16,2 4-320-16,2 5-64 0,-1 1-16 0,1 4 0 15,2-1-16-15,1-2-16 0,2-3 0 0,4-1 0 0,-1-2 48 16,2-4 16-16,2-3 0 0,1-5 0 0,0-4 144 0,2-3 48 15,1-4 0-15,1-2 0 0,1-5 304 0,1-4 64 16,1-2 16-16,1-6 0 0,-1-2-128 16,0-1-32-16,-3-5 0 0,3-3 0 0,-4 2-240 0,-1-3-48 15,-3-1-16-15,-3-3 0 0,1 3 64 0,-4-1 16 16,0 3 0-16,1 4 0 0,-4 2-144 0,2 6-32 16,1 1 0-16,-3 9 0 0,0 0-256 0,0 0 0 15,0 0 0-15,0 0 0 0,5 14 0 0,3 0 0 16,-3 0 0-16,2 4 0 0,3 3-144 0,3-1 144 15,-3 1-128-15,3-3 128 0,0-1-176 0,-2-1 176 16,3-1-208-16,0-4 80 0,-1 0 128 0,0-6 0 16,-2-2-144-16,0 1 144 0,5-1 0 0,-2-3 0 0,-2-5 0 15,0-2 0-15,-1 0 0 0,2-6 0 0,1-1 128 0,-4-4-128 16,0-2 160-16,-1 0-160 0,-2-3 192 0,-1-3-192 16,-1 2 160-16,-3-3-160 0,-3 2 128 15,0-2-128-15,-2 4 128 0,1 2-128 16,-2 0 0-16,2 5 128 0,-4 1-128 0,3 2 0 0,-1 2 0 0,1 0 0 31,3 11-992-31,0 0-128 0,0 0-32 0,0 0 0 16,0 0-1680-16,0 0-352 0,0 0-64 0</inkml:trace>
  <inkml:trace contextRef="#ctx0" brushRef="#br0" timeOffset="2283.57">30965 2782 11967 0,'0'0'1072'0,"0"0"-864"0,-3-8-208 0,3 8 0 0,0 0 4224 0,0 0 784 16,0 0 176-16,0 0 16 0,-10 5-3552 0,1 2-720 15,1 4-144-15,-1 0-16 0,-2 1-160 0,0 2-32 16,-1 2 0-16,-1 5 0 0,1-2-256 0,0 2-64 16,2 2-16-16,1-1 0 0,2-2-112 0,2 1-128 15,2-4 176-15,2 0-176 0,3-2 240 0,3-2-64 16,0-4-16-16,4 2 0 0,3-4 272 0,3-2 48 15,3-2 16-15,1-3 0 0,0-5 96 0,0 0 32 16,0-1 0-16,-1-6 0 0,0 1-16 0,-2 0 0 16,-2-5 0-16,-2 1 0 0,-5-1-32 0,-2 0-16 15,-1 1 0-15,-3 1 0 0,-3-1-160 0,-2-2-16 0,-1 1-16 16,-4-1 0-16,-2 1-160 0,-1 0-16 0,1 1-16 0,-2 5 0 16,2 1-176-16,-2 3 0 0,0 1 0 0,-1 0 0 31,0 2-576-31,1 2 16 0,1 0 0 0,-1 3 0 15,2 2-1936-15,2 1-384 0,-3-2-64 0,3-1-14224 0</inkml:trace>
  <inkml:trace contextRef="#ctx0" brushRef="#br0" timeOffset="2619.91">31333 2725 28559 0,'-1'12'2544'0,"-3"2"-2032"0,-1 4-512 0,0 1 0 15,-1 3 576-15,-2-1 0 0,-2 1 16 0,0 2 0 0,-1 2 528 0,1-4 96 16,-1 5 32-16,-1-4 0 0,0-1-304 0,0-2-64 16,2-1-16-16,-3-3 0 0,3 0-272 0,1-1-48 15,3-4-16-15,1-2 0 0,5-9-96 0,0 0-32 16,0 0 0-16,0 0 0 0,0 0 208 0,0 0 32 16,0 0 16-16,0-9 0 0,1-3 16 0,3-4 0 15,1-1 0-15,1 0 0 0,3-1-288 0,0-1-64 16,1-1-16-16,3 0 0 0,0 1-160 0,2 2-16 15,2 1-128-15,0-1 192 0,2 3-192 0,1 1 0 16,-3 3 0-16,2 0 0 0,2 4 0 0,-1-1 0 16,-1 1 0-16,-1 1 0 0,0 0-304 0,-3-2 0 15,-1 2 0-15,-1 1 0 16,-1-3-1616-16,0 2-336 0,-1 2-64 0,1 1-16 16,-2-2-1568-16,-1-2-320 0</inkml:trace>
  <inkml:trace contextRef="#ctx0" brushRef="#br0" timeOffset="2861.92">31952 2261 30399 0,'0'0'2704'0,"0"0"-2160"0,0 0-544 0,0 0 0 16,0 0 816-16,-7 12 48 0,-2 0 16 0,1 2 0 15,2 4 112-15,-3 6 32 0,1 4 0 0,2 6 0 16,1 4-448-16,0 2-96 0,0 1-16 0,2 1 0 0,-1-1-80 15,0 4-32-15,1-5 0 0,-1 1 0 16,1-2-160-16,-1 1-48 0,-1-3 0 0,2-3 0 0,0-4-144 16,0 2 0-16,0-3 0 0,0-6 0 0,1-2 0 0,-1-5 0 15,2-1 0-15,-2-2 0 0,3-13-176 0,0 0-64 16,0 0-16-16,0 0 0 16,-4-8-1888-16,1-2-384 0,0-6-80 0</inkml:trace>
  <inkml:trace contextRef="#ctx0" brushRef="#br0" timeOffset="3260.61">32431 2348 21183 0,'0'0'1888'16,"0"0"-1504"-16,0 0-384 0,0 0 0 0,0 0 1280 0,0 0 192 0,0 0 48 0,0 0 0 15,-6 7-448-15,-2 3-96 0,-2-1-16 0,-1 2 0 16,-3-2-512-16,-1 4-96 0,-1 2-32 0,7-4 0 16,-2 1-128-16,1 3-16 0,-3 2-16 0,2 2 0 15,-3 1 256-15,2 2 48 0,2 2 16 0,-13 13 0 16,5-5 144-16,3-7 16 0,1-3 16 0,2-2 0 16,-1 1 0-16,-1-3 0 0,4 0 0 0,-2-3 0 15,1 3-128-15,1-3-16 0,-2-1-16 0,3 2 0 16,2-1-32-16,3-4 0 0,4-11 0 0,-4 17 0 15,4-17-80-15,0 16-32 0,0-16 0 0,5 18 0 0,-5-18 48 16,13 17 16-16,1-5 0 0,0 1 0 0,-2-4-224 16,2 1-64-16,3-3 0 0,1 1 0 15,-2-1-128-15,1 2 128 0,-1 0-128 0,-7-7 128 0,4 2-128 0,1 0 192 16,1 0-192-16,3-2 192 0,-1-1-192 0,2 2 128 16,-2-2-128-16,16 4 128 0,-3 0-128 0,-6-1 0 15,-4-1 0-15,-1 0 0 0,0 0-128 0,-1-2-128 16,0-1 0-16</inkml:trace>
  <inkml:trace contextRef="#ctx0" brushRef="#br0" timeOffset="21442.69">596 6373 11967 0,'-11'3'1072'0,"-2"1"-864"16,2 1-208-16,-1-2 0 0,2-1 800 0,1 0 112 15,9-2 32-15,-11 1 0 0,0 0 176 0,11-1 32 16,-8 3 16-16,8-3 0 0,-9-2-160 0,9 2-48 16,0 0 0-16,0 0 0 0,0 0-192 0,0 0-64 15,0 0 0-15,0 0 0 0,12-2-144 0,4-1-48 16,1 1 0-16,4-2 0 0,4-1-96 0,-10 2-32 15,7 0 0-15,3-1 0 0,5-4-144 0,4 2-48 16,4 1 0-16,5-3 0 0,3 2 80 0,41-8 16 16,-12 4 0-16,-6-2 0 0,-1 1 16 0,2 3 0 15,3 0 0-15,4 2 0 0,0 0-144 0,3-3-32 16,3 2 0-16,0-1 0 0,-1 1-128 0,7 3 128 16,8-2-128-16,-3 1 128 0,-3-1-128 0,6-1 0 0,1 3 0 0,2 1 128 15,2-3-128-15,-2 1 0 0,-2-2 0 0,3 3 0 16,2-2 0-16,1 2 0 0,-1-1 0 15,2 1 0-15,2-4 128 0,-1 2-128 0,0 2 0 0,-3-2 128 16,-1-1 64-16,2 1 0 0,6-2 0 0,-5 3 0 16,-2 3-32-16,3-5 0 0,-1 0 0 0,2 2 0 15,1-2-32-15,-1 2-128 0,-4 1 192 0,1-1-64 16,3-1-128-16,-3 2 128 0,-2 2-128 0,-1 0 128 16,-3 0 0-16,3 1-128 0,2-2 192 0,-4 2-64 0,-3 0-128 0,-2-1 0 15,4 2 0-15,0 0 128 16,-4 0-128-16,-2 0 0 0,-6 0 0 0,3 0 128 0,1-1-128 0,3-2 0 15,-3 1 0-15,-3-2 128 0,-6-2 0 0,2 2-128 16,-1 0 192-16,2 2-64 0,0-5 32 0,-4 1 0 16,-2 1 0-16,-2-2 0 0,-1 5 16 0,1-1 0 15,1 1 0-15,-4-1 0 0,-3-1-48 0,-2 1 0 16,-5 0 0-16,1 1 0 0,-3-2 48 0,1 1 0 16,-1-1 0-16,-1-1 0 0,0 3-48 0,-6-2-128 15,-3 0 192-15,-3-1-64 0,-4 1-128 0,-2 2 128 16,-3-1-128-16,-2 3 128 0,-3 0-128 0,-2 0 0 0,-2 3 0 0,-2-2 128 15,-5-2-128-15,-2 1 0 0,-2 1 144 0,-3 0-144 16,-2 0 0-16,-2 1-256 0,-12-2 32 0,0 0-11184 16,0 0-2240-16</inkml:trace>
  <inkml:trace contextRef="#ctx0" brushRef="#br0" timeOffset="22182.55">1516 6510 3679 0,'0'0'160'0,"0"-13"32"0,0 2-192 0,2 2 0 15,-2 9 0-15,2-13 0 0,-2 0 2368 0,-2 4 416 0,2 9 96 0,-3-11 0 16,3 11-1056-16,0 0-224 0,-7-5-32 0,0 2-16 16,7 3-528-16,-10 3-128 0,-1 2 0 0,-3 6-16 15,-4 3-240-15,-1 3-64 0,-2 2 0 0,1 5 0 16,-3 7 128-16,7-10 0 0,0 3 16 0,-9 21 0 15,2-4 208-15,9-10 32 0,0 4 16 0,0 2 0 16,0 1-224-16,-4 15-48 0,4-2-16 0,2-8 0 16,0-2-256-16,3-2-48 0,6-7-16 0,-1-3 0 15,1-1-176-15,4-4-16 0,5 0-16 0,0-4 0 0,0-4-160 16,2-4 0-16,2-5 144 0,7 7-144 16,-5 0 0-16,4-2 0 0,1-6-160 0,2 0 160 15,0 1-1616-15,-3-5-224 0,0-2-32 0,10-1-11904 0</inkml:trace>
  <inkml:trace contextRef="#ctx0" brushRef="#br0" timeOffset="22426.71">1949 6540 13823 0,'0'0'1216'0,"0"0"-960"0,0 0-256 0,0 0 0 16,-4-7 1696-16,4 7 288 0,0 0 64 0,0 0 16 15,-9 4-720-15,-1 3-160 0,1 2-32 0,0 6 0 16,0 6-320-16,0 1-80 0,0 5-16 0,0 0 0 16,2 3 80-16,-1 5 16 0,0 0 0 0,2 1 0 15,-1 1-208-15,1-8-48 0,1 3 0 0,-2 14 0 0,-1-7-272 16,3-2-64-16,-1-2-16 0,1-3 0 15,1-6-224-15,1-4 0 0,1-2 128 0,0-4-128 16,2-2-208-16,3 1-96 0,1-3-16 0,1-5 0 16,-5-7-1792-16,9 4-384 0,0-4-64 0</inkml:trace>
  <inkml:trace contextRef="#ctx0" brushRef="#br0" timeOffset="22864.95">2219 6994 18367 0,'0'0'816'0,"0"0"160"0,11-1-784 0,5-3-192 0,1 0 0 0,-2 0 0 0,3 3 1344 0,-4 0 240 16,1-2 32-16,12-2 16 0,-1-1-368 0,5 3-80 16,2 2-16-16,-1-3 0 0,-1-5-384 0,0 3-80 15,-1-4 0-15,1 5-16 0,-3 2-336 0,-3-1-64 16,-3-1-16-16,0 1 0 0,-3 1-128 0,-3 1-16 16,-2 0-128-16,4 1 192 15,-4-3-1744-15,-3 2-368 0,-11 2-64 0</inkml:trace>
  <inkml:trace contextRef="#ctx0" brushRef="#br0" timeOffset="23216.38">3497 6496 26719 0,'0'0'2368'0,"9"-8"-1888"16,1 4-480-16,0 1 0 0,2 0 240 0,-12 3-48 0,0 0-16 0,0 0 0 15,6 6 96-15,-4 7 32 0,-4 0 0 0,-2 3 0 16,-2 5-16-16,-2 2 0 0,-1 3 0 0,0 5 0 16,0 2 16-16,1 1 0 0,-1 2 0 0,2-1 0 15,-2 2 32-15,4-11 16 0,0 2 0 0,0 15 0 16,1-3-160-16,2-4-16 0,2-5-16 0,1-4 0 15,2-1-160-15,0-3 128 0,5-5-128 0,-2-4 128 16,5-3-128-16,1-2 0 0,3-4 144 0,1-2-144 0,-2-1 0 0,0-2-288 16,0-2 48-16,0-2 16 15,-2-5-2176-15,0 0-432 0</inkml:trace>
  <inkml:trace contextRef="#ctx0" brushRef="#br0" timeOffset="23358.63">3225 6914 22111 0,'0'0'1968'0,"0"0"-1584"16,0 0-384-16,10-5 0 0,-1 2 1120 0,6 1 144 0,3-2 16 16,2 0 16-16,2-1-256 0,3-1-48 15,3-7-16-15,7 4 0 0,0 3-432 0,5-2-96 16,4-2 0-16,4-1-16 0,2-2-432 0,-3-1 0 16,-6-3 128-16,-2 5-9552 15,-2 3-1904-15</inkml:trace>
  <inkml:trace contextRef="#ctx0" brushRef="#br0" timeOffset="23645.58">4282 6264 25791 0,'0'0'1152'0,"11"-3"224"0,1 0-1104 0,4 3-272 0,1 4 0 0,2 1 0 16,2 1 512-16,0 6 64 0,1 3 0 0,1 3 0 0,-2 1 128 0,1 5 48 16,-2 5 0-16,-1 4 0 15,-2 4-320-15,-4 4-64 0,-3 6-16 0,-2 1 0 0,-2 4-48 0,-4 6-16 16,-2 1 0-16,-6 1 0 0,-4-3-80 0,1-16-16 16,-2-2 0-16,-7 17 0 0,-1-5 32 0,1-4 0 15,0-10 0-15,2-7 0 0,-2-2-224 0,3-3 0 16,2-5 0-16,0-4 0 15,0-3-896-15,3-1-160 0,3-7-32 0</inkml:trace>
  <inkml:trace contextRef="#ctx0" brushRef="#br0" timeOffset="24008.1">5153 6374 11967 0,'3'-12'1072'0,"0"2"-864"0,1-4-208 0,-1 3 0 16,-2 2 1088-16,-1 9 192 0,0 0 16 0,-2-5 16 15,-2-3 352-15,4 8 64 0,-9-4 0 0,-4 7 16 16,-1 5-640-16,-1 2-128 0,-2 5-16 0,0 1-16 15,-4 2 48-15,0 4 16 0,-1 5 0 0,0 2 0 16,0 4-160-16,0 4-16 0,0 3-16 0,3 4 0 0,-2-4-304 0,8-8-48 16,3 4-16-16,-4 17 0 0,4-3-256 15,1-5-48-15,5 2-16 0,3-8 0 0,1-4-128 0,3-2 0 16,4-6 144-16,3 2-144 0,1-2 0 0,3-3 0 16,4-6 0-16,1-6 0 15,0 1-1088-15,4-1-176 16,3-5-32-16,0-3-8304 0,2-4-1664 0</inkml:trace>
  <inkml:trace contextRef="#ctx0" brushRef="#br0" timeOffset="24311.49">5564 6374 27647 0,'0'0'2448'0,"0"0"-1952"16,7-5-496-16,-7 5 0 0,0 0-176 0,0 0-128 0,0 0-16 16,0 0-16-16,7 12 1184 0,-5 6 240 0,-3 4 64 0,-3 3 0 15,0 7-640-15,-2 2-128 16,-3 4-32-16,0 3 0 0,-1 0-32 0,0 3-16 0,-3 6 0 0,3-3 0 16,-1 0-80-16,0 1-16 0,1-3 0 0,1-1 0 15,3-3-208-15,0-4 128 0,-2-3-128 0,4-5 0 16,-1-6-176-16,3-4-128 0,2-1-16 0,2-4-16 15,-2-14-2816-15,0 0-560 0,13 0-128 16,-1-9 0-16</inkml:trace>
  <inkml:trace contextRef="#ctx0" brushRef="#br0" timeOffset="24500.64">6005 6509 21183 0,'0'0'1888'0,"0"0"-1504"16,0 10-384-16,1 4 0 0,0 3 1600 0,1 3 256 16,-1 4 64-16,-1 2 0 0,0 1-912 0,-1 2-176 15,-1-3-48-15,2 2 0 0,-2 3-80 0,-1-3-32 16,1 3 0-16,-1 2 0 0,1-5-480 0,-1 1-192 16,-1-1 128-16,2-4-128 15,-1-5-384-15,-1-1-144 0,3-3-48 0,0-2-9024 16,1-3-1792-16</inkml:trace>
  <inkml:trace contextRef="#ctx0" brushRef="#br0" timeOffset="24664.78">5840 6848 23775 0,'0'0'1056'0,"10"4"224"0,2-2-1024 0,4 0-256 15,-1-1 0-15,4 3 0 0,4 1 496 0,1-1 48 0,-1-4 16 0,2 0 0 16,1-3-384-16,3-2-176 0,0 0 160 0,2 0-11696 15</inkml:trace>
  <inkml:trace contextRef="#ctx0" brushRef="#br0" timeOffset="24871.39">6737 6420 18431 0,'0'0'1632'0,"0"0"-1312"0,0 0-320 0,5 6 0 0,-1 3 2064 0,0 4 352 15,-3 2 64-15,-2 3 16 0,-2 3-1024 0,-1 5-192 16,-1-1-32-16,0 6-16 0,-2-2-336 0,-1 3-80 16,-1-1-16-16,-1 5 0 0,0-2-320 0,-1 1-64 15,1 1-16-15,3 0 0 0,-3-2-272 0,2-1-128 16,2-1 128-16,2-1-128 0,4-2 0 0,0-5-272 16,2-1 32-16,3-5 16 15,2-4-560-15,0-2-112 0,2-3-32 0,0-2-9056 16,1-7-1824-16</inkml:trace>
  <inkml:trace contextRef="#ctx0" brushRef="#br0" timeOffset="25047.43">6521 6911 23039 0,'0'0'1024'0,"0"0"192"0,0 0-960 0,0 0-256 16,0 0 0-16,0 0 0 0,7 0 1344 0,2 2 240 0,2-2 32 0,1 0 16 15,4 0-768-15,0-2-160 0,3 0-16 0,4 1-16 16,4-2-368-16,2 1-80 0,3-4-16 0,-1 0 0 15,1 0-208-15,-1-7-208 0,-1 2 32 0,10-7-13920 16</inkml:trace>
  <inkml:trace contextRef="#ctx0" brushRef="#br0" timeOffset="25454.01">7154 6266 30575 0,'0'0'1344'0,"0"0"304"0,0 0-1328 0,0 0-320 15,0 0 0-15,0 0 0 0,9-2 0 0,2 0 0 0,1-1 0 0,3 2-128 16,4 1 128-16,1 1 176 16,2 1-48-16,2 0 0 0,4-1-128 0,-3 3 160 15,-2 4-160-15,-2 1 160 0,-4 0-32 0,-3 0-128 16,-2 3 192-16,-2 0-64 0,-4 0-128 0,-3 4 128 0,-3 2-128 0,0 1 128 16,-4 1 64-16,-1 2 0 0,-1-1 0 0,-2-2 0 15,-1-1 16-15,2-4 16 0,-1-1 0 16,4-2 0-16,4-11 176 0,0 0 48 0,0 0 0 15,0 0 0-15,5 9-160 0,4-1-32 0,4-5 0 0,2-3 0 16,2-1-96-16,3-3-32 0,5-2 0 0,1 0 0 16,-2-1-128-16,1 0 0 0,2 3-192 0,0-5 192 15,-1 1-2496 1,1 1-384-16</inkml:trace>
  <inkml:trace contextRef="#ctx0" brushRef="#br0" timeOffset="25712.39">7924 6140 30351 0,'0'0'1344'0,"0"0"272"0,14 8-1296 0,4 2-320 16,1 2 0-16,1 1 0 0,2 4 272 0,1 3-16 15,1 7 0-15,-6-6 0 0,1 6 400 0,4 4 80 16,1 7 16-16,10 23 0 0,-5-4 16 0,-2 5 16 15,-4 2 0-15,-4 3 0 0,-5-3-416 0,-5-1-96 16,-5-6-16-16,-5-1 0 0,-2-1 0 0,-6-5-16 16,-4-2 0-16,-1-6 0 0,-3-3 16 0,-1-3 16 15,-1-3 0-15,0-4 0 0,-2-6-112 0,0-3-32 16,-3-2 0-16,-2-4-11920 16,-1 0-2400-16</inkml:trace>
  <inkml:trace contextRef="#ctx0" brushRef="#br0" timeOffset="26636.91">11982 6140 5519 0,'-12'4'496'0,"2"-2"-496"0,-1 1 0 0,0 1 0 0,4-3 2224 0,7-1 336 15,-9 1 80-15,9-1 16 0,0 0-864 0,0 0-160 16,0 0-32-16,0 0-16 0,0 0-336 0,0 0-64 16,13 3-16-16,2-3 0 0,5 0-432 0,4 1-96 15,3 0 0-15,5-1-16 0,2-1-192 0,6 1-48 16,3-1 0-16,4-3 0 0,2-1-112 0,6 1-16 15,3 0-16-15,11 2 0 0,2-3 80 0,2-2 0 16,-1 2 16-16,3 0 0 0,0 0 80 0,7 1 16 16,4 0 0-16,2 3 0 0,-1-1-80 0,1-1-16 15,-3-1 0-15,6 4 0 0,3 4-80 0,-3-1 0 16,-3-2-16-16,0 1 0 0,-5 0-112 0,6-1 0 16,5 0-128-16,-2 2 192 0,-3-3-192 0,0 0 0 15,0-2 128-15,4 0-128 0,3-1 0 0,-2 2 128 16,-2-1-128-16,-1-4 0 0,1 1 224 0,2 0-48 0,0 1-16 15,-1 1 0-15,-4 0 32 0,0 1 0 0,0-2 0 0,1 2 0 16,0 0-64-16,-2 1-128 0,-7-1 192 0,-2-1-64 16,-1-3 16-16,-2 3 0 0,0-2 0 0,-6-2 0 15,-6 2-144-15,-6 3 0 0,-6-1 0 0,-7 1 0 16,-8-4 0-16,-7 4 0 0,-3 2 0 0,-7-1 0 16,-7-1 0-16,-13 2-272 0,0 0 32 0,0 0 16 15,-9 4-2016-15,-6-1-416 0</inkml:trace>
  <inkml:trace contextRef="#ctx0" brushRef="#br0" timeOffset="27520.82">12358 6298 7359 0,'0'0'320'0,"4"-12"80"0,-4 2-400 0,0-2 0 0,0 1 0 0,-2 5 0 16,2 6 2400-16,0 0 400 0,-5-10 80 0,5 10 0 15,-9-4-1408-15,1 4-272 0,-3 4-64 0,0 2-16 16,-2 0-288-16,-1 8-64 0,0 3-16 0,-2 3 0 16,-2 2 64-16,-1 6 16 0,0 2 0 0,-2 6 0 15,-1 3 128-15,-4 3 16 0,-1 6 16 0,1 2 0 16,0 2-288-16,12-11-64 0,-2 1-16 0,-3 19 0 15,1-4-368-15,4-9-80 0,4-1-16 0,5-7 0 0,3-6-160 16,4-1 128-16,2-8-128 0,3 0 128 0,3-6-128 0,3-4 0 16,1-4 0-16,3 0 0 15,2-8-384-15,4-1-64 0,1-2-16 0,0-3-9360 16,0-5-1872-16</inkml:trace>
  <inkml:trace contextRef="#ctx0" brushRef="#br0" timeOffset="27723.86">12613 6468 20271 0,'0'0'896'0,"0"0"192"0,0 0-880 0,0 0-208 15,0 0 0-15,0 0 0 0,0 0 832 0,0 15 112 0,-5 0 16 0,0 6 16 16,-1 4 272-16,-2 2 48 15,-1 6 16-15,-1 1 0 0,0-1-416 0,-4 3-96 16,0 1-16-16,0 2 0 0,-2 3-48 0,5-13-16 16,0 2 0-16,-4 12 0 0,1-1-464 0,6-5-112 0,0-5-16 0,5-2 0 15,1-6-128-15,2-3 0 0,3-6 0 0,2-4 0 32,1-2-1376-32,3-1-304 0,1-7-64 0,2-2-11776 0</inkml:trace>
  <inkml:trace contextRef="#ctx0" brushRef="#br0" timeOffset="27922.21">12646 7020 26719 0,'0'0'2368'0,"0"0"-1888"16,0 0-480-16,0 0 0 0,0 0 656 0,0 0 48 15,9-3 0-15,1 2 0 0,1-4 192 0,1-3 32 16,4 0 16-16,-1-2 0 0,3 3-560 0,2-2-96 15,0 2-32-15,2-2 0 0,-2 1-448 0,1-1-80 16,-2 0-32-16,0 2-9456 16,0 0-1888-16</inkml:trace>
  <inkml:trace contextRef="#ctx0" brushRef="#br0" timeOffset="28219.23">13422 6505 20271 0,'0'0'1792'0,"0"0"-1424"0,0 0-368 0,6 9 0 15,-2-3 1888-15,0 5 304 0,-4 0 64 0,-3 4 16 16,-1 3-1088-16,-1 2-224 0,-1 3-32 0,0 0-16 16,-2 3-240-16,-1 1-48 0,0 2-16 0,0 1 0 15,0 3-192-15,3 0-32 0,2 1-16 0,3-2 0 16,-2-2-192-16,3-2-48 0,4-4 0 0,3 2 0 15,0-5-128-15,3-2 0 0,-1-1 0 0,3-4 0 16,3-4 0-16,-1-1 0 0,1-5 0 0,7-1 0 16,-3-6-1216-16,1-1-320 0,-5-5-64 0,2 1-12672 15</inkml:trace>
  <inkml:trace contextRef="#ctx0" brushRef="#br0" timeOffset="28419.82">13089 6895 22111 0,'-13'-1'976'0,"13"1"208"0,0 0-944 0,0 0-240 16,0 0 0-16,0 0 0 0,0 0 1360 0,8 2 240 16,2-1 32-16,4 1 16 0,2-2-688 0,5-3-128 15,2-2-16-15,2-1-16 0,2-4-416 0,6-3-64 16,2 1-32-16,3-2 0 16,2 0-1536-16,3 1-304 0,4-1-64 0</inkml:trace>
  <inkml:trace contextRef="#ctx0" brushRef="#br0" timeOffset="28620.9">13776 6282 25791 0,'0'0'2304'0,"0"0"-1856"0,6 8-448 0,1 2 0 16,1-1 384-16,1 1-32 0,3 4 0 0,1 1 0 15,1 3 496-15,0 4 112 0,0 1 0 0,0 6 16 16,0-1 0-16,-1 5 0 0,-2 4 0 0,1 2 0 15,-6 4-464-15,-2-1-112 0,-3 4-16 0,-2-1 0 16,-3 3-192-16,-2-1-64 0,-5-3 0 0,0 3 0 16,-2-3-320-16,-2-4-64 0,-1-4 0 0,-7 10-16 15,5-11-2288-15,4-8-448 0</inkml:trace>
  <inkml:trace contextRef="#ctx0" brushRef="#br0" timeOffset="28943.29">14751 6179 25791 0,'-8'0'2304'16,"-1"2"-1856"-16,0-1-448 0,2 1 0 0,0 3 256 0,-2 1-32 15,-1 1-16-15,-2 3 0 0,-2 3 112 0,-4 2 0 16,-2 3 16-16,-2 5 0 0,0 2 256 0,-3 5 48 16,1 1 16-16,0 6 0 0,1 3-32 0,2 3-16 0,0 4 0 0,2 1 0 15,1-1-352-15,3 2-64 0,3 1 0 0,3-5-16 16,6-1-176-16,3-4 0 0,4-2 0 0,2-5 128 15,2-3-128-15,2-7 0 0,3-1 0 0,7 5 0 16,0-10-1184-16,3-6-160 0,1-2-48 16,4-9-11856-16</inkml:trace>
  <inkml:trace contextRef="#ctx0" brushRef="#br0" timeOffset="29201.64">15060 6211 23039 0,'0'0'2048'0,"0"0"-1648"15,0 0-400-15,0 0 0 0,4 6 832 0,-1 6 64 16,-3 1 32-16,-2 4 0 0,0 5-64 0,-3 2-16 16,-2 5 0-16,1-1 0 0,-4 3-112 0,0 3-32 15,-2 4 0-15,1 6 0 0,-2-3-400 0,-1 4-96 16,0-1-16-16,-1 5 0 0,-2 0-192 0,1 1 0 15,2-2 0-15,-4 11 0 16,4-10-1088-16,4-12-304 0,2-4-64 0,4-9-16 16,4-5-1488-16,0-5-304 0</inkml:trace>
  <inkml:trace contextRef="#ctx0" brushRef="#br0" timeOffset="29408.61">15335 6511 14735 0,'0'0'1312'0,"0"0"-1056"0,0 0-256 0,0 0 0 0,4 6 2832 0,-2 7 512 15,-1 1 112-15,-1 4 0 0,-2 2-2112 0,-2 2-416 16,-1 2-96-16,-1 4 0 0,-2-3 0 0,-1 6 16 16,2-1 0-16,-4 0 0 0,1 1-432 0,0 1-96 15,0-4 0-15,0 1-16 0,0 3-304 0,3-6 0 16,0-1 128-16,-2 3-128 15,1-4-1280-15,3-5-304 0,0-7-64 0,1-3-11984 16</inkml:trace>
  <inkml:trace contextRef="#ctx0" brushRef="#br0" timeOffset="29569.45">15110 6788 23327 0,'15'-4'1024'0,"-7"3"224"0,2 0-992 0,3 0-256 15,-1-1 0-15,5 1 0 0,-1 0 880 0,3-2 128 16,1 2 16-16,0-3 16 0,1 3-368 0,2-2-80 15,0 1-16-15,1-5 0 0,2 2-576 0,-2 1-128 16,3-1-32-16</inkml:trace>
  <inkml:trace contextRef="#ctx0" brushRef="#br0" timeOffset="29746.95">15836 6379 27647 0,'0'0'2448'0,"0"0"-1952"0,0 0-496 0,1 11 0 15,0 3 544-15,-2 2 16 0,-3 3 0 0,-1 1 0 16,-1 0 368-16,-4 2 80 0,-1 3 16 0,-1 1 0 16,-2 3-448-16,1-1-64 0,2 2-32 0,0-2 0 15,1-1-288-15,1 2-48 0,2-3-16 0,2 3 0 16,1-1-256-16,1 2-64 0,1 0-16 0,3-5 0 16,1 1-2400-16,4-5-464 0,-1-2-112 0,1-7-5200 15,2-3-1024-15</inkml:trace>
  <inkml:trace contextRef="#ctx0" brushRef="#br0" timeOffset="29917.43">15514 6714 27871 0,'0'0'608'0,"0"0"128"0,0 0 32 0,8-1 16 16,-1 0-624-16,3 0-160 0,2-1 0 0,1 0 0 0,1-2 624 0,2 0 80 15,3-1 32-15,3 1 0 0,2-3-224 0,3 0-64 16,2-2 0-16,0 1 0 0,-2-1-448 0,-2 0 0 15,-1-1 0-15,-2 1-160 16,-3-3-2272-16,-1 3-448 0</inkml:trace>
  <inkml:trace contextRef="#ctx0" brushRef="#br0" timeOffset="30419.65">15989 6205 24703 0,'0'0'1088'0,"0"0"240"0,0 0-1072 0,7-5-256 15,-1 1 0-15,1 1 0 0,1 2 576 0,1 0 48 16,0 1 16-16,0 0 0 0,1 1 352 0,-2 0 80 15,3 3 16-15,-4 4 0 0,2-2-656 0,-3 2-128 16,-1 2-32-16,-2 4 0 0,-2 1-272 0,-1 3 0 16,-3 1 128-16,0 0-128 0,-3-2 0 0,1-2 0 15,0 5 128-15,0-5-128 0,0 2 224 0,1-1-16 16,2 0 0-16,0-2 0 0,2-2 256 0,3-3 48 16,1 3 16-16,2-6 0 0,2-1-112 0,2 0-32 0,1-1 0 15,3-3 0-15,4-1-192 0,3 0-32 0,1-1-16 16,4-1 0-1,-3-6-1904-15,2 0-384 0,-1-2-80 0</inkml:trace>
  <inkml:trace contextRef="#ctx0" brushRef="#br0" timeOffset="30625.55">16336 6076 26719 0,'0'0'2368'0,"6"9"-1888"16,0 1-480-16,4 4 0 0,0 3 1056 0,2 5 112 15,0 4 32-15,4 2 0 0,-1 5-80 0,1 5-16 16,2 3 0-16,0 1 0 0,0 8-16 0,-4 2 0 16,-3 1 0-16,-2 3 0 0,-1-4-384 0,-4 3-96 15,-4-3-16-15,-3 3 0 0,-3-1-336 0,-3-3-80 16,-1-1-16-16,-7-2 0 0,-1-2-160 0,-1-7 0 16,-4-1-160-16,-1-3 160 15,-2-6-1744-15,-4-6-256 0,-1-8-48 0</inkml:trace>
  <inkml:trace contextRef="#ctx0" brushRef="#br0" timeOffset="31252.95">19104 5991 9215 0,'0'0'816'0,"-9"1"-656"0,9-1-160 0,0 0 0 15,0 0 2336-15,0 0 432 0,0 0 96 16,0 0 16-16,0 0-1120 0,0 0-224 0,11 0-32 0,7-1-16 15,5-3 16-15,6 3 0 0,7 0 0 0,10 1 0 16,9 0-480-16,9-1-80 0,5-2-32 0,4 1 0 16,5-4-336-16,6 1-64 0,5 3 0 0,2-1-16 15,-2-2-208-15,-26 3-32 0,4 0-16 0,3 0 0 16,1 2 16-16,0-1 0 0,-2-1 0 16,-7 1 0-16,-7 1-128 0,-7 1-128 0,-5 2 176 0,-7 1-176 15,-8-3-992-15,-6 0-304 0,-6 2-64 0</inkml:trace>
  <inkml:trace contextRef="#ctx0" brushRef="#br0" timeOffset="31843.89">19066 6264 9215 0,'0'0'816'0,"0"0"-656"0,0 0-160 0,0 0 0 0,-3-10 2080 0,1 3 384 16,2 7 80-16,0 0 16 0,-4-9-976 0,4 9-192 15,0 0-48-15,0 0 0 0,-10-1-304 0,1 1-64 16,0 1-16-16,-1 6 0 0,-3 9-160 0,-1 3-32 16,-3 1-16-16,0 6 0 0,-5 1 0 0,0 7 0 15,1 1 0-15,-1 2 0 0,-5 0-160 0,6 1-16 16,2 4-16-16,3 1 0 0,5-2-304 0,3-1-48 15,5-5-16-15,3-2 0 0,3 0-192 0,6-3 128 16,3-7-128-16,2-1 0 0,2-3 0 0,3-4 128 16,3-1-128-16,3-5 0 0,0 3-176 0,-4-6-80 15,-1 0 0-15,1-3-9984 0,-2-5-1984 0</inkml:trace>
  <inkml:trace contextRef="#ctx0" brushRef="#br0" timeOffset="32215.49">19254 6214 11967 0,'0'0'528'0,"0"0"112"0,0 0-512 0,-4 15-128 15,0 1 0-15,0 3 0 0,-1 3 2368 0,-1 6 448 16,-3-3 96-16,0 7 16 0,0 1-1072 0,0 4-192 15,0 1-64-15,2 0 0 0,-2 3-464 0,1 0-112 16,-1-3 0-16,2-1-16 0,-2-2-560 0,4 0-96 16,0-2-32-16,1-3 0 0,0-3-320 0,0-7 0 0,2-1 0 15,0-2 128 1,2-3-1344-16,3-4-256 0,-1 1-48 0,-2-11-7376 16,0 0-1472-16</inkml:trace>
  <inkml:trace contextRef="#ctx0" brushRef="#br0" timeOffset="32465.43">19301 6737 16575 0,'0'0'736'0,"0"0"160"0,0 0-720 0,10-5-176 0,0 3 0 0,2-2 0 16,-2-1 2784-16,1 1 528 0,1-1 96 0,2 1 32 15,0-4-2192-15,2 2-432 0,2-3-96 0,0 0-16 16,-1 0-704-16,0 1-288 0,0 1 16 0,-4-3-8896 15,0 0-1776-15</inkml:trace>
  <inkml:trace contextRef="#ctx0" brushRef="#br0" timeOffset="32649.42">19859 6397 24063 0,'0'0'1072'0,"0"0"208"0,0 0-1024 0,0 14-256 16,-3 3 0-16,-1 3 0 0,-2-1 896 0,-3 0 128 15,-1 0 32-15,1 4 0 0,-4 1 16 0,2 4 0 16,0-2 0-16,0 2 0 0,1-1-608 0,3 1-112 16,0-3-32-16,2 3 0 0,1-2-192 0,3 2-128 15,1-5 128-15,1-3-128 0,2-1 0 0,2-4 0 16,-1-1 0-16,2-4 0 15,2 2-1408-15,1-3-192 0,-9-9-32 0,10 5-11360 0</inkml:trace>
  <inkml:trace contextRef="#ctx0" brushRef="#br0" timeOffset="32844.87">19584 6732 27359 0,'0'0'1216'0,"0"0"240"0,0 0-1168 0,14-2-288 0,3-2 0 0,-1 1 0 0,1 1 384 0,1 1 0 15,1-2 16-15,1-1 0 0,2-2 64 0,2-4 16 16,1 2 0-16,2-2 0 0,0 2-480 0,-1-1-128 16,1 2-16-16,-2-5-13296 15</inkml:trace>
  <inkml:trace contextRef="#ctx0" brushRef="#br0" timeOffset="33090.72">19863 6028 25391 0,'0'0'1120'0,"7"8"240"0,2 1-1088 0,0 1-272 16,4 5 0-16,-2 3 0 0,1 1 656 0,2 4 80 0,2 3 16 0,1 1 0 15,-1 1 144-15,-1 3 48 16,-1-1 0-16,-2 10 0 0,-2 0-400 0,-2 1-80 15,-2 3-16-15,-3-2 0 0,-5-1-64 0,0 3-32 0,-7-3 0 0,0 1 0 16,-5-4-176-16,-1 2-48 0,-3-2 0 0,5-15 0 16,-2 0-128-16,1-2 0 0,-3-1 0 15,-7 2 0 1,3-3-1152-16,2-2-224 0,2-11-32 0</inkml:trace>
  <inkml:trace contextRef="#ctx0" brushRef="#br0" timeOffset="33417.75">20352 6107 17503 0,'0'0'1552'0,"0"0"-1232"15,0 0-320-15,-1 9 0 0,-3-3 1344 0,-1 7 224 16,-3 0 32-16,-2 4 16 0,-3 5-416 0,-1 0-96 16,0 0-16-16,-3 8 0 0,-4-1-16 0,2 5-16 15,-1 8 0-15,-1-1 0 0,1-2-336 0,2 3-64 16,1 3-16-16,1 2 0 0,2-4-384 0,3-1-64 16,2 0-32-16,3-4 0 0,2-1-160 0,3-9 0 15,1-2 0-15,2 6 0 16,4-8-560-16,5-3-32 0,0-7-16 0,-1-7-9056 15,2-5-1792-15</inkml:trace>
  <inkml:trace contextRef="#ctx0" brushRef="#br0" timeOffset="33641.91">20623 6176 11967 0,'0'0'528'0,"0"0"112"0,0 0-512 0,0 0-128 0,0 0 0 0,0 0 0 0,-3 8 2992 0,-2 4 560 16,-1 2 112-16,-2 2 32 0,-1 5-1952 0,0 0-384 15,-1 5-80-15,-1-2 0 0,-3 4-448 0,0 2-64 16,-2 2-32-16,0 4 0 0,-2-5-256 0,0 3-48 16,1 1-16-16,-1 1 0 0,0-3-256 0,1 0-160 15,3-3 192-15,2 1-192 0,0-4 0 0,2-2-256 16,3-3 32-16,3-2 0 15,0-4-2208-15,3-2-432 0,2-2-80 0</inkml:trace>
  <inkml:trace contextRef="#ctx0" brushRef="#br0" timeOffset="33909.76">20682 6403 24927 0,'-7'13'1104'0,"4"-4"240"0,-1 0-1088 0,-1 3-256 0,-2 4 0 0,-1 1 0 16,1 2 896-16,-5 2 128 0,2-1 32 0,0 0 0 15,0 2-224-15,1-2-64 0,0-1 0 16,0 0 0-16,0 1-576 0,3-4-192 0,1-1 128 0,-2 1-128 31,2 1-1424-31,0-4-352 0,1-2-64 0,-1 3-10384 0</inkml:trace>
  <inkml:trace contextRef="#ctx0" brushRef="#br0" timeOffset="34010.04">20413 6659 20671 0,'0'0'912'0,"10"0"192"0,0-4-880 0,3 1-224 0,1-2 0 0,3 1 0 0,0 0 560 0,1 2 64 16,1-6 16-16,2 2 0 0,-2 0-128 0,0-2-32 15,0 3 0-15,1-4 0 16,0 1-1680-16,-1 2-336 0</inkml:trace>
  <inkml:trace contextRef="#ctx0" brushRef="#br0" timeOffset="34347.58">20996 6127 10127 0,'0'0'448'0,"0"0"96"0,0 0-544 0,0 0 0 16,3 9 0-16,-3 0 0 0,0 5 4224 0,-3 3 720 16,0-1 160-16,-2 3 16 0,-2 0-3136 0,0 5-624 0,-2 4-128 0,0 2-16 15,-1-3-576-15,-1 5-96 16,3 1-32-16,-4 0 0 0,2-1-304 0,0 4-64 0,1-1-16 16,1 1 0-16,3-2-128 0,0-1 0 0,3-2 0 0,0-6 0 15,2 1 0-15,2-4-144 0,0-1 0 0,3-2 0 16,-1-3-304-1,4 0-48-15,-2-7-16 0,2-2 0 0,-1-8-1312 0,1-3-272 16,-1-4-48-16,2-4-10336 0</inkml:trace>
  <inkml:trace contextRef="#ctx0" brushRef="#br0" timeOffset="34493.73">20743 6512 23039 0,'0'0'2048'0,"0"0"-1648"15,0 0-400-15,0 0 0 0,8-3 1424 0,0-4 208 16,-1 2 32-16,2 3 16 0,0-2-448 0,1 0-80 15,3 3-32-15,1-3 0 0,3 0-608 0,-2-1-128 16,5-3-32-16,0 5 0 0,2-1-352 0,1-1 144 16,0 2-144-16,2-2 0 15,-2 0-896-15,0-1-304 0,-3-1-48 0,-2 2-8224 16,0-3-1664-16</inkml:trace>
  <inkml:trace contextRef="#ctx0" brushRef="#br0" timeOffset="34791.87">21106 5992 3679 0,'0'0'320'0,"0"0"-320"0,4-7 0 0,1 1 0 15,0 0 4080-15,0 1 736 0,-5 5 160 0,6-2 16 16,2 1-2800-16,-1 1-560 0,1 2-112 0,0 4-32 15,-1 0-256-15,3 7-48 0,2 5-16 0,-1 4 0 16,1 2-256-16,-1 5-48 0,3 4-16 0,-1 3 0 16,-3 3-144-16,-1 3-16 0,-4 5-16 0,-4 3 0 0,-3-2-96 15,-3 4-32-15,-4 2 0 0,-5 0 0 0,-5 0-224 16,-2-2-64-16,0-1 0 0,-1-4 0 0,-1-3-112 0,0-1-16 16,1-4-128-16,-1-4 192 0,0-4-192 0,4-3-128 15,-2-3 128-15,2-1-208 16,0-6-2336-16,1-4-464 0</inkml:trace>
  <inkml:trace contextRef="#ctx0" brushRef="#br0" timeOffset="35297.9">21239 5995 10127 0,'0'0'896'0,"0"0"-704"0,0 0-192 0,-2-9 0 0,2 9 2736 0,0 0 512 15,0 0 96-15,0 0 32 0,3-9-1872 0,3-2-368 16,0 4-80-16,-6 7-16 0,10-2-192 0,2-1-32 15,0 0-16-15,0 0 0 0,-1 3-368 0,-2 3-80 16,1 3-16-16,-2 0 0 0,-2 6-208 0,-1-1-128 16,0 3 128-16,-3 0-128 0,-2 0 0 0,-3 4 128 15,-1 2-128-15,0-1 0 0,-1 0 304 0,2-3-16 16,-1-2 0-16,1-4 0 0,2 1 416 0,2-2 64 16,-1-9 32-16,7 10 0 0,3-3-96 0,5-4-32 15,4 1 0-15,5-1 0 0,5-3-256 0,6-3-48 0,2-2-16 16,1-2 0-16,0-2-224 0,0 0-128 15,-2 0 160-15,-11 2-160 16,3 2-704-16,0-4-224 0,-3 2-48 0,8-8-15088 0</inkml:trace>
  <inkml:trace contextRef="#ctx0" brushRef="#br0" timeOffset="35821.98">22761 6031 13823 0,'0'0'1216'0,"0"0"-960"15,0 0-256-15,9-4 0 0,1-1 1824 0,0 3 320 16,1 1 64-16,5 0 16 0,3-2-1008 0,5 2-208 16,5-1-48-16,9 0 0 0,12 1 0 0,3 0 0 15,7-4 0-15,1 1 0 0,4-1-320 0,10-2-80 0,10 4-16 0,5 0 0 16,9 1-96-16,3-1 0 0,-2-3-16 0,6 3 0 15,7 3-160-15,-4-2-16 0,-3-2-16 0,-29 4 0 16,11 1-240-16,8 2 144 0,4-2-144 0,38 3 128 16,-14 1-128-16,-6-1 0 0,0 2 0 0,-16 1 0 15,-13-3-2464-15,-10 3-528 16,-7-1-96-16</inkml:trace>
  <inkml:trace contextRef="#ctx0" brushRef="#br0" timeOffset="36436.94">23198 6207 15599 0,'0'0'688'15,"0"0"144"-15,-4-10-656 0,4 10-176 0,-1-10 0 0,0-1 0 0,1 11 992 0,0 0 160 16,-4-6 48-16,4 6 0 0,0 0 0 0,-8-6 0 15,8 6 0-15,-10 0 0 0,-1 6-496 0,-1 1-80 16,1 3-32-16,-2 1 0 0,-1 6-64 0,-2 3-16 16,-4 6 0-16,1 2 0 0,-5 5 256 0,0 0 32 15,-3 2 16-15,3 2 0 0,3 5-128 0,3 3-32 16,3-3 0-16,3-2 0 0,3 1-304 16,5-4-64-16,3-4-16 0,4-1 0 0,2-3-144 0,5 0-128 15,3-4 192-15,3 1-192 0,3-8 0 0,5-4 0 16,4 1 0-16,4-2 0 15,1-4-976-15,2-1-208 0,-1-2-32 0,-2-6-12992 0</inkml:trace>
  <inkml:trace contextRef="#ctx0" brushRef="#br0" timeOffset="36762.79">23767 6179 13823 0,'0'0'1216'0,"0"0"-960"0,0 0-256 0,0 0 0 0,0 0 1568 0,-7 8 272 15,1-2 48-15,-1 3 16 0,-2 1-480 0,0 4-80 16,0 0-32-16,-1 7 0 0,-1 3-224 0,-2 5-32 16,-2-1-16-16,0 5 0 0,-1 4-48 0,2 0-16 15,0 0 0-15,0 1 0 0,-1 1-464 0,1 1-112 16,0-1-16-16,3-2 0 0,-1-4-224 0,2 0-160 16,3-5 192-16,0 1-192 0,2 0 0 0,1-4 0 15,0-4-192-15,2-3 48 16,1-3-1520-16,1 0-288 0,1-7-64 0,-1-8-11040 0</inkml:trace>
  <inkml:trace contextRef="#ctx0" brushRef="#br0" timeOffset="37662.78">23715 6698 18543 0,'0'0'816'0,"0"0"176"0,0 0-800 0,0 0-192 15,0 0 0-15,0 0 0 0,0 0 1376 0,11 0 224 0,1-1 64 16,2-1 0-16,0 0-176 0,3-2-16 0,1-2-16 0,2 1 0 16,1 1-512-16,4-3-112 15,0 2 0-15,2 2-16 0,-1-4-368 0,4 1-64 16,0 2 0-16,-2-1-16 0,-1-5-368 0,-2 2 0 0,-3-2 0 0,1 1-128 31,-4 0-1824-31,-3 4-352 0,0-1-80 0,-5-2-10240 0</inkml:trace>
  <inkml:trace contextRef="#ctx0" brushRef="#br0" timeOffset="37933.46">24434 6287 22799 0,'0'0'1008'0,"0"0"208"0,7 2-960 0,1 0-256 0,-1 3 0 0,-1 2 0 15,-4 2 736-15,-2-1 96 0,-2 6 32 0,-5 5 0 0,-3 1 384 0,-1 1 80 16,-3 6 16-16,-3 0 0 0,-3 3-704 0,2 1-128 16,1-3-16-16,1 3-16 0,1 0 144 0,1-2 16 15,3 2 16-15,3-1 0 0,0-6-320 0,4-1-64 16,3-3-16-16,3 1 0 0,2-6-256 0,3 0 128 15,0-1-128-15,2 0 0 0,0-5 0 0,4 0 0 16,1-4 0-16,-3-2 0 16,-1-3-1152-16,3-2-144 0,0 1-32 0,2-5-8464 15,-2-6-1680-15</inkml:trace>
  <inkml:trace contextRef="#ctx0" brushRef="#br0" timeOffset="38117.72">24198 6641 28383 0,'0'0'1264'0,"0"0"256"0,13-2-1216 0,1 2-304 0,1 2 0 0,3-1 0 16,2-2 592-16,3-1 64 0,2 1 16 0,2 0 0 16,5-4-304-16,-8 1-64 0,4-1-16 0,3 0 0 15,3-3-1104-15,-2 2-208 16,2 1-64-16,11-7-11968 0</inkml:trace>
  <inkml:trace contextRef="#ctx0" brushRef="#br0" timeOffset="38343.55">24740 6040 22111 0,'0'0'1968'0,"9"8"-1584"0,0 0-384 0,3 3 0 0,0 5 1296 0,2 0 176 16,1 3 48-16,2 3 0 0,-1 5-112 0,2 3 0 15,0 6-16-15,0 3 0 0,-2 2-544 0,-1 1-96 16,-2 2-32-16,-3 5 0 0,-3 0-128 0,-4-2-16 15,-3-4-16-15,-2 4 0 0,-3-3-192 0,-4-2-48 16,-1-1 0-16,-3-4 0 0,-2 0-320 0,-1-2 0 16,0-2 0-16,1-7 0 15,-2-4-688-15,2-3-48 0,1-5-16 0,0-1-10112 16,1-8-2016-16</inkml:trace>
  <inkml:trace contextRef="#ctx0" brushRef="#br0" timeOffset="38727.43">25581 6127 12895 0,'0'0'1152'0,"0"0"-928"0,0 0-224 0,0 0 0 0,-6 0 2128 0,6 0 384 15,-11 8 80-15,0-2 16 0,1 6-1632 0,-1-2-320 16,-6 3-64-16,1 4-16 0,-2 1 336 0,-1 6 64 16,-4 4 16-16,0 3 0 0,2-1-160 0,0 3-48 15,1 2 0-15,1 1 0 0,1 3-80 0,1 0 0 16,2 4-16-16,1-5 0 0,3 2-416 0,4-3-80 15,0-4 0-15,4 0-16 0,3-3-176 0,4-2 0 16,2-1 0-16,2-6 128 0,2-3-128 0,2-4-272 16,0-1 64-16,2-4 16 15,2-5-1456-15,1-2-272 0,1-4-64 0</inkml:trace>
  <inkml:trace contextRef="#ctx0" brushRef="#br0" timeOffset="38978.47">25951 6104 2751 0,'0'0'256'0,"0"0"-256"0,0 0 0 0,0 0 0 15,7 9 4240-15,-2 3 816 0,-1 2 144 0,-4 2 48 16,-2 2-2928-16,-3 4-576 0,-4 0-112 0,0 8-32 15,0 1-768-15,-1 6-176 0,1 1-16 0,-3 3-16 0,-2-1-176 0,-2 3-16 16,0-3-16-16,-2 5 0 0,0-1-96 0,-1 2-32 16,-1-4 0-16,1-4 0 0,2 2-288 15,2-6 0-15,0-4 0 0,2 0 0 16,3-7-1440-16,5-4-352 0,2-7-64 0,2 0-6544 16,2-1-1328-16</inkml:trace>
  <inkml:trace contextRef="#ctx0" brushRef="#br0" timeOffset="39268.86">26233 6305 15663 0,'0'0'1392'0,"2"12"-1120"0,3-1-272 0,-4 2 0 16,-1 1 1600-16,-1 2 256 0,-4 3 48 0,1 0 16 15,-2 4-464-15,-1 4-96 0,-3-2-16 0,0 3 0 16,-2-3-576-16,0 2-112 0,-2 0-16 0,1 2-16 16,-2-4-304-16,2 0-48 0,0-1-16 0,2-4 0 15,-1 1-256-15,2-3 0 0,1-3 0 0,1-1 0 16,-1-1-768-16,0-6-176 0,4 0-16 0,-3-1-11648 15</inkml:trace>
  <inkml:trace contextRef="#ctx0" brushRef="#br0" timeOffset="39420.76">25935 6568 25919 0,'14'2'1152'0,"-2"-2"224"0,1 0-1104 15,-3 0-272-15,3 0 0 0,2 0 0 0,3 1 832 0,2-1 128 16,3 0 0-16,4-3 16 0,4 3-368 0,0-2-80 15,2-1-16-15,2-2 0 0,-2 1-512 0,-2 2 0 16,-3-1 0-16,-2-1-9264 16,-2-1-1808-16</inkml:trace>
  <inkml:trace contextRef="#ctx0" brushRef="#br0" timeOffset="39682.58">26653 6387 19343 0,'0'0'848'0,"-1"5"192"0,-2 2-832 0,-1 3-208 16,-2 3 0-16,-3-1 0 0,-1 3 2016 0,-2 3 352 0,-2 2 80 0,-1 4 16 15,0 0-800-15,1 3-176 0,0-3-16 0,1 3-16 16,2-1-656-16,2 0-128 16,1-1-32-16,5-3 0 0,1-3-336 0,5 0-80 0,1-1-16 0,2 0 0 15,2-3-208-15,2-2 0 0,1-2 0 0,3-1 0 16,1-5 0-16,1-1 0 0,-1-3 0 0,3-2 0 15,0-1-1200-15,2-4-176 0,-1 0-32 16,-1-3-8528-16,-2 0-1712 0</inkml:trace>
  <inkml:trace contextRef="#ctx0" brushRef="#br0" timeOffset="40278.87">26306 6473 20271 0,'0'0'896'0,"-5"0"192"0,5 0-880 0,0 0-208 15,0 0 0-15,0 0 0 0,0 0 2000 0,0 0 368 16,9 2 64-16,2 0 0 0,2-2-1264 0,1-3-256 16,1-2-48-16,2 0-16 0,2 4-464 0,2-2-80 15,3-2-32-15,3-1 0 0,0 1-272 0,1 0 0 16,1-2 128-16,-1 2-128 15,-1 3-272-15,1-1-112 0,-4 2-32 0,-3 1 0 16,-1-1-1888-16,-3-3-384 0,0 0-80 0</inkml:trace>
  <inkml:trace contextRef="#ctx0" brushRef="#br0" timeOffset="40771.46">26766 6036 10127 0,'0'0'896'0,"0"0"-704"16,0 0-192-16,0 0 0 0,0 0 2176 0,0 0 416 15,0 0 80-15,0 0 16 0,0 0-1216 0,0 0-224 16,8-2-48-16,-1 2-16 0,1 0-160 0,2 2-48 16,-2-4 0-16,1 4 0 0,-2-1-320 0,0 3-64 15,-7-4-16-15,6 7 0 0,0-2-96 0,-2 6-32 16,-4-2 0-16,-1 3 0 0,-3 4-32 0,-2-1-16 0,-4-1 0 0,2 1 0 15,-2 0-144-15,-2 1-48 16,0-3 0-16,1 0 0 0,3 2 192 0,0-2 48 16,2 0 0-16,3-3 0 0,2 0 48 0,2-3 16 15,2 0 0-15,2-2 0 0,2 2-176 0,3 0-16 0,1-3-16 0,3-1 0 16,1-5-144-16,3 1-32 0,1-3 0 0,0-1 0 16,0 1-128-16,1-1 0 0,2 0-192 15,1-2 192-15,-4 0-768 16,1-2-16-16,-1 3-16 0,-1 1 0 0,-2-3-1840 15,0 2-368-15,-2 0-80 0</inkml:trace>
  <inkml:trace contextRef="#ctx0" brushRef="#br0" timeOffset="41150.19">27024 5602 20559 0,'0'0'896'0,"0"0"208"0,0 0-880 0,4 8-224 16,0 2 0-16,1-1 0 0,1 2 960 0,1 5 128 16,0-1 48-16,2 3 0 0,2 3 112 0,2 3 32 15,2 6 0-15,3 1 0 0,4 1-240 0,2 6-32 16,1 3-16-16,2 2 0 0,0 6-144 0,-2 3-16 15,-1 2-16-15,-2 5 0 0,-5 3-64 0,-5 0-16 16,-4 4 0-16,-4 2 0 0,-6-5-160 0,-3 2-48 0,-5-1 0 0,-3-1 0 16,-4-2-32-16,-5 0-16 15,-2-5 0-15,-4-2 0 0,-3-6-32 0,0-5 0 16,-2-1 0-16,-2-2 0 0,1-5-128 0,0-2-48 16,-2-1 0-16,-3 0 0 0,-1-1-272 0,0-3 0 0,-4-1 0 0,-1-4 0 31,-2-1-2032-31,-2-3-400 0,2-2-96 0</inkml:trace>
  <inkml:trace contextRef="#ctx0" brushRef="#br1" timeOffset="45660.31">3885 6196 8287 0,'-12'6'736'0,"1"3"-592"0,-2-3-144 0,3 5 0 15,1-5 0-15,0 4 192 0,0-2-192 0,0 3-2432 16,0-6-576-16</inkml:trace>
  <inkml:trace contextRef="#ctx0" brushRef="#br1" timeOffset="46466.84">2217 7623 11055 0,'0'0'976'0,"0"0"-784"0,0 0-192 0,0-10 0 0,2 2 1984 0,6-3 336 16,-3 1 80-16,5-4 16 0,3-3-1824 0,5 0-352 16,5-3-80-16,2-1-16 0,3-3 192 0,6-2 48 15,4-2 0-15,6-2 0 0,1-4-144 0,3-1-32 16,-3 1 0-16,2-3 0 0,0-1-208 0,5-4 176 16,4-1-176-16,7 0 160 0,3-5-160 0,2 1 0 15,2 0 0-15,1-2 0 0,1-5 0 0,3 1 0 16,3-2 0-16,6 1 0 0,7-2 0 0,-2-4 0 15,-3-1 0-15,7 1 0 0,6-3 0 0,1 2 0 16,1-3 0-16,2 3 0 0,0-5 0 0,7 1 0 16,6 2 0-16,-3-3 0 0,-4 0 0 0,2 2 0 0,6-1 0 15,-4 2 0-15,-4-6 144 0,2 2 112 0,0 2 0 0,-1 1 16 16,2-6 128-16,-6 2 32 0,-1 5 0 16,2 1 0-16,1 5-32 0,-3 0 0 0,-7-3 0 0,-4 5 0 15,-2 6-176-15,-1 0-32 0,1 1-16 0,-7 4 0 16,-7-3-176-16,-2 3 128 0,-5 1-128 0,-2 5 128 15,-3 4-128-15,-1 2 0 0,-3 1 0 0,-5 0 128 16,-4-1-128-16,-4 1-192 0,-5 3 32 0,-2 1 16 31,-4 2-1328-31,-2 5-272 0</inkml:trace>
  <inkml:trace contextRef="#ctx0" brushRef="#br1" timeOffset="47451.87">417 5461 9375 0,'0'0'416'0,"0"0"96"0,0 0-512 0,-10 1 0 16,1-1 0-16,9 0 0 0,-10-1 384 0,10 1 0 16,-9-1-16-16,9 1 0 0,-9-3 256 0,9 3 48 15,0 0 16-15,0 0 0 0,-6-7 112 0,6 7 32 16,-6-8 0-16,4-1 0 0,-1 0-192 0,2 0-16 16,0 1-16-16,1-4 0 0,1 3 32 0,2-4 0 0,-1-1 0 0,2-1 0 15,0-3 64-15,1-1 0 0,1-2 16 0,1-1 0 16,-1-5-64-16,3 2-16 0,0 0 0 0,0-2 0 15,0 3-112-15,1 0-16 0,0 1-16 0,0 2 0 16,0 2-112-16,0 0-32 0,-1 1 0 0,-2 2 0 16,2-1-16-16,-2 3 0 0,1 0 0 0,-3 2 0 15,0-2-96-15,1 1-32 0,-1 2 0 0,0-1 0 16,-2 2-208-16,2 2 0 0,-1 3 128 0,-4 5-128 16,0 0 0-16,0 0 0 0,0 0 0 0,13 4 0 15,-13-4 0-15,12 12-160 0,0-1 160 0,-2 2-128 16,-1 3 128-16,0 1 0 0,-4 1-144 0,1 2 144 0,-3 3 0 15,1 7 0-15,-8 6 0 0,2 6 0 0,-1 6 0 16,-2 6 0-16,1 0 0 0,-5 0 0 0,0-4 0 0,-1-4 0 16,0 0 0-16,-3 5 0 0,0 3 0 0,0 4 0 15,1 1 160-15,0 4-160 0,1-6 240 0,-4-4-64 16,1-7-16-16,-2-2 0 16,2 5-16-16,0-2 0 0,0 2 0 0,2 2 0 0,2 1-144 0,1-3 128 15,0-5-128-15,1 1 128 0,1-7-128 0,1-4 0 16,3-6 144-16,1 0-144 0,2-4 0 0,2 2 0 15,0-5 0-15,-2-21 0 16,8 24-512-16,-8-24-64 0,13 27 0 0</inkml:trace>
  <inkml:trace contextRef="#ctx0" brushRef="#br1" timeOffset="47760.85">0 7041 35007 0,'125'0'0'0,"-104"0"0"0,6-1 864 0,3 0 176 0,5 1 48 0,3 0 0 15,3 0-1728-15,-2-4-320 0,3 2-80 0,33 1-16 16,-13-3-480-16,-31-2-112 0,4 1-16 0</inkml:trace>
  <inkml:trace contextRef="#ctx0" brushRef="#br1" timeOffset="55741.27">12378 4097 11231 0,'0'0'496'0,"0"0"96"0,0 0-464 0,0 0-128 15,0 0 0-15,0 0 0 0,0 0 848 0,-7-1 160 16,-4 1 16-16,0 1 16 0,-2 2-512 0,-2-1-96 16,-2 2-32-16,-2 1 0 0,-2 2-112 0,0-2-32 15,0-1 0-15,-2 2 0 0,-2-2 352 0,-2 1 64 16,-1-1 16-16,-4 1 0 0,-2-3 48 0,-3 1 16 15,-2-1 0-15,0 1 0 0,1-3-160 0,3 0-16 16,-1 1-16-16,4-1 0 0,3 0-144 0,2 0-32 16,3 0 0-16,3 0 0 0,0 1 0 0,6 1-16 15,1-2 0-15,3 2 0 0,-1 1-160 0,3-1-16 0,9-2-16 0,-7 4 0 16,7-4-176-16,0 0 128 16,-3 12-128-16,3-12 128 0,1 7-128 0,4 3 0 0,2-2 0 0,0 5 0 0,1 1 0 0,2-2 0 15,3 2 144-15,-2 5-144 0,1 7 0 0,-1 2 128 16,-1 4-128-16,-1 6 0 0,-1 7 0 0,-2 3 0 15,-1 4 0-15,-1 4 0 0,-1 6 0 0,1 1 0 16,-4 5 0-16,-3 3 0 0,0 5 0 0,0 2 0 16,-4-3 0-16,1 1 0 0,-2 0 0 0,2 3 0 15,-2-3 0-15,1 2 0 0,-1-2 128 0,-1-1-128 16,0 3 128-16,0-1-128 0,-2-1 176 0,-2-2-48 16,-1 1 0-16,-2-2 0 0,-3-2 0 0,0 1-128 15,-2-2 192-15,1-2-64 0,-3-4 16 0,1-1 0 16,2 4 0-16,0-7 0 0,2-3 16 0,4-15 0 15,1 1 0-15,-6 22 0 0,3-8-160 0,2-1 192 16,-2-4-192-16,6-1 192 0,0-3-192 0,1-2 192 16,0-1-192-16,2-3 192 0,-1-4-192 0,6-8 0 15,-4-2 144-15,3 3-144 0,-4 2 128 0,3-4-128 16,1-2 128-16,-1 2-128 0,0-5 128 0,3 0-128 16,-2 0 128-16,2-2-128 0,0-6 320 0,-1 0 0 0,1-5 0 0,1 1 0 15,0-1 16-15,3-3 0 16,2 1 0-16,-1-2 0 0,2 1-96 0,3 2-32 15,2 0 0-15,3-2 0 0,3 1-208 0,3 0 0 16,4-1 0-16,5 1 0 0,3-2 192 0,3-1 0 16,1-2 0-16,0-3 0 0,-2 2-48 0,-1-3-16 0,0-2 0 15,-1 2 0-15,-1-2 0 0,-2 1-128 0,-1-2 192 0,0-1-64 16,-1 0-128-16,-2 1 0 16,0-1 0-16,11-6 0 15,-2 2-2368-15,-2-5-544 0</inkml:trace>
  <inkml:trace contextRef="#ctx0" brushRef="#br1" timeOffset="56734.39">16616 4354 8287 0,'-4'-5'736'0,"-1"-3"-592"0,5 8-144 0,-5-9 0 16,-2-7 1008-16,1 3 160 0,0 3 48 0,1-1 0 16,0 0-192-16,2 3-48 0,1-4 0 0,1 6 0 0,1 6-208 0,0 0-64 15,2-10 0-15,-2 10 0 0,8-8-16 0,2 5-16 16,0 1 0-16,2-3 0 0,-1 0 16 0,3 2 0 15,1-1 0-15,3 2 0 0,0-2-240 0,-2 1-64 16,0 3 0-16,-4 2 0 0,0 0-208 0,-2 3-48 16,-10-5-128-16,10 8 192 0,-4 2 0 0,-1 2-16 15,-1 2 0-15,-1 5 0 0,-3 1-16 0,0 7 0 16,-4 1 0-16,1 2 0 0,0 2-160 0,-1 6 0 16,0 8 0-16,0 1 128 0,-1 7-128 0,0 9 0 15,-1 2 0-15,-1 2 0 0,0 0 0 0,-2 2 0 16,-1 2 0-16,-1-2 0 0,1-3 0 0,1 0 0 15,1 0 0-15,2-5 0 0,1-4 368 0,3 2-16 16,2-3 0-16,2-2 0 0,3 0 112 0,3-2 32 16,-2-3 0-16,2 1 0 0,0 1-112 0,-2-2-32 0,-1-2 0 15,-2 2 0-15,0 0-160 0,-3 3-16 0,-1 1-16 0,0-3 0 16,0-3 48-16,-4 4 16 0,-2 0 0 0,1-1 0 16,-2-2 0-16,-1 3 0 0,0-2 0 15,2 3 0-15,-1-1-96 0,2-2 0 0,1-4-128 0,0 2 192 16,0 0-64-16,1-1 0 0,0-5-128 0,0-2 192 15,3 2 64-15,0-4 16 0,1-3 0 0,2-2 0 16,-2 0 80-16,4-3 16 0,-2-6 0 0,2 1 0 16,1 0-160-16,0-2-16 0,-1-2-16 0,0-1 0 0,0-1-32 0,0 0 0 15,0 1 0-15,-1-3 0 0,0-2-144 16,1 2 192-16,-2-5-192 0,2 3 192 16,-3-1 32-16,-1-2 16 0,-1-3 0 0,1-1 0 0,0-7 32 0,1 9 16 15,-1-9 0-15,0 9 0 0,0-9-80 0,-1 9-16 16,-3-1 0-16,4-8 0 0,-6 7 64 0,0-2 0 15,-3 0 0-15,-2 2 0 0,0-3 48 0,-2-1 16 16,-1 3 0-16,0-1 0 0,0-2-128 0,0-1 0 16,0-1-16-16,2 2 0 0,-4-2-176 0,2-1 0 15,-2 0 144-15,1 0-144 0,1-3 0 0,0 1-240 16,1-5 48-16,3 0 0 16,0 2-1920-16,2-6-384 0,2 1-80 0,2-9-13808 0</inkml:trace>
  <inkml:trace contextRef="#ctx0" brushRef="#br1" timeOffset="57782.98">19697 4421 13071 0,'0'0'576'0,"-1"-10"128"0,1 10-576 0,0-9-128 15,-1-3 0-15,1 1 0 0,0 11 896 0,0 0 128 16,-4-7 48-16,4 7 0 0,0 0 0 0,0 0 0 16,0 0 0-16,0 0 0 0,-8-8-240 0,-2 1-32 15,4 4-16-15,-3 2 0 0,-2 1-272 0,-2 2-64 16,-1 1-16-16,-4 2 0 0,0-2-64 0,-2 0-16 0,-2 1 0 0,-2 2 0 16,-3 2 16-16,-2-2 0 15,0 5 0-15,-2-8 0 0,-2-3 160 0,3 2 48 0,-2-1 0 0,3 2 0 16,0-2-112-16,2 0-16 0,2 3 0 15,-1-2 0-15,2 0-128 0,1 0-48 0,0 1 0 0,4 1 0 16,0 1-272-16,0 0 128 0,1 0-128 0,2 1 0 16,2-3 0-16,0 1 0 0,-2-1 0 0,2 2 0 15,0 2 0-15,2-2 0 0,2 0 0 0,1 3 0 16,-1-5 0-16,2 4 0 0,2 2 0 0,0 1 0 0,1 3 0 16,-1 2 0-16,1 1 0 0,0 2 0 0,-1 0 0 0,-1 1 0 15,1 3 0-15,-2 3 0 0,-1 0 0 16,-1 7 0-16,-3 0 0 0,3 0 0 0,-1 0 0 0,1 2 0 15,-2 1 0-15,2 4 0 0,1 1 0 0,1 2 0 16,1-1 0-16,-2 0 0 0,0-1 0 0,-1 1 0 16,-2 3 0-16,1 0 0 0,0-4 0 0,-1 0 0 15,1 0 0-15,-1-1 0 0,1-1 128 0,-1-2-128 16,-2 4 0-16,3-3 0 0,0-3 0 0,0-1 160 16,2 0-160-16,1 0 128 0,-1 2 32 0,1-4 0 15,0 2 0-15,3-1 0 0,-2 0-32 0,0-2-128 16,1 3 192-16,-2 1-64 0,1-1-128 0,0 3 128 15,1 4-128-15,-2 3 128 0,1-2-128 0,-1 2 0 16,2 3 0-16,-2-4 0 0,1 1 0 0,-1-1 0 16,0 4 0-16,1-6 0 0,-2-3 0 0,1-1 0 15,0 1 128-15,1-1-128 0,0 1 0 0,1-2 0 16,1-2 0-16,0 2 0 0,0 2 0 0,-1-1 0 16,-2-2 144-16,2-1-144 0,-1-2 0 0,2-9 144 0,-1 3-144 15,-6 11 0-15,1-1 144 0,-1 0-144 0,0 1 0 0,0-2 144 16,2 2-144-16,0-6 0 0,0-3 0 0,0 1 0 15,1-3 0-15,2 5 0 0,2-5 128 0,3 1-128 16,0-6 0-16,4-9 0 0,0 3 0 0,1 9 0 16,2-1 0-16,1-3 0 0,2-1 0 0,2-6 128 15,1 2 32-15,2-1 0 0,1-3 0 0,1-1 0 16,3-1-16-16,0-1 0 0,0-2 0 0,1 1 0 0,2-3-16 16,0 0 0-16,3-2 0 0,0-2 0 0,-1-2 64 15,1-2 0-15,2-1 0 0,0 0 0 0,1-2-32 0,1 0 0 16,0-4 0-16,-3 1 0 0,3 2-416 0,-2 3-64 15,-1-4-32-15,2 2-10640 16,0-4-2128-16</inkml:trace>
  <inkml:trace contextRef="#ctx0" brushRef="#br1" timeOffset="59540.45">20074 4307 4607 0,'0'0'192'0,"0"0"64"16,0 0-256-16,0 0 0 0,0 0 0 0,0 0 0 0,0 0 944 0,0 0 144 15,0 0 16-15,0 0 16 0,0 0-528 0,0 0-96 16,0 0-32-16,0 0 0 0,0 0-112 0,7-6-32 15,-7 6 0-15,8-4 0 0,-8 4 64 0,9-5 0 16,-9 5 0-16,0 0 0 0,7-8 0 0,-7 8 0 0,7-4 0 0,-7 4 0 16,0 0-240-16,0 0-144 15,0 0 192-15,0 0-192 0,0 0 128 0,0 0-128 0,0 0 0 0,0 0 0 16,0 0 0-16,0 0 0 0,0 0 0 0,0 0 0 16,0 0 0-16,0 0 0 15,0 0 0-15,0 0 0 0,0 0 192 0,0 0 0 0,0 0-16 0,0 0 0 16,0 0 0-16,0 0 0 0,0 0 0 0,0 0 0 15,-4-9-176-15,4 9 0 0,-4-6 0 0,4 6 128 16,0 0-256-16,0 0-64 0,-8-2-16 0,8 2 0 16,0 0 80-16,0 0 128 0,-6-7-208 0,2 1 80 15,4 6 128-15,0 0 0 0,-6-4 0 0,6 4-128 16,0 0 128-16,-5-4 256 0,5 4-64 0,0 0-16 16,-6-7 240-16,6 7 48 0,0 0 16 0,0 0 0 15,0 0 16-15,-4-7 0 0,1 2 0 0,3 5 0 16,0 0 32-16,0 0 16 0,0 0 0 0,0 0 0 15,0 0-32-15,0 0 0 0,0 0 0 0,0 0 0 0,9-5-32 0,-9 5-16 16,11-1 0-16,-11 1 0 0,12-1 48 0,-12 1 0 16,10-3 0-16,-10 3 0 0,0 0-144 0,12 3-32 15,-12-3 0-15,10 5 0 0,-10-5-80 0,11 5 0 16,-2-1-16-16,-9-4 0 0,8 8-240 0,-1 0 128 16,0 3-128-16,-4-2 0 0,-1 4 144 0,-1-3-144 15,-1-10 128-15,0 21-128 0,-3 3 0 0,0 0 0 16,-1 3 128-16,-1-1-128 0,-3 5 0 0,1 3 0 15,-4 0 144-15,1 3-144 0,0 0 0 0,-3 1 144 16,-1 0-144-16,-2 2 0 0,1 2 144 0,-1-4-144 16,0-1 0-16,-1-3 144 0,1-1-144 0,0-2 0 15,1-3 144-15,0 2-144 0,0-2 240 0,1 3-32 16,0-5 0-16,1 2 0 0,0 0 48 0,1-4 16 16,-1 0 0-16,1 2 0 0,1-4-96 0,0-2-32 15,0 1 0-15,2 1 0 0,2 1-144 0,1-1 128 0,-3-5-128 0,2 1 128 16,1 0-128-16,0 0 0 0,0 0 0 0,4-1 128 15,-3 0-128-15,2-2 0 16,1 0 0-16,0-1 128 0,2 0 0 0,3 0 0 0,1 2 0 0,2-5 0 16,2 0 128-16,2 1 0 0,0-5 16 0,2 2 0 15,0-2-128-15,4-1-16 0,0-1-128 0,2 0 192 0,0-2-64 16,-1 1 0-16,1-1-128 0,1 1 192 0,0-1-64 16,2-2-128-16,0 0 176 0,0-1-176 0,-2 0 128 0,0 0-128 15,0 0 0-15,0 0 0 0,-1 0 128 0,2 0-128 16,0 0 0-16,2 0 0 0,-3 0 128 0,0 0-128 15,0 0 0-15,2 0 0 0,-1-2 0 0,0 1 160 16,1-1-160-16,1 2 128 0,3 0-128 0,-1 0 0 16,-3 2 0-16,1 0 0 0,1-1-128 0,0 3 128 15,1 1 0-15,-1 0 0 0,0-1 0 0,1-1 0 16,0 0 0-16,0 3 0 0,-2-3 0 0,2 0 0 16,0-2 0-16,1 0 0 0,1 1 0 0,-2 0 0 15,3 3 0-15,-1 0 0 0,0-1 0 0,1 1 0 16,-2 3 0-16,-1-3 0 0,-1 0 0 0,-1 3 0 15,-3-4 0-15,1 2 0 0,0 3 0 0,1-4 0 0,-2 3 0 16,0-3 0-16,-1-2 0 0,-2 1 0 16,-1 1 0-16,1 0 0 0,-1 1 0 0,0 0 0 15,-3 1 0-15,0-1 0 0,1-1 0 0,0 2 0 16,-2 1 0-16,2 1 0 0,-3-2 0 0,0 4 0 16,0-5 0-16,2 3 0 0,-1-3 0 0,1 6 0 15,-2-3 0-15,0 1 0 0,3-4 0 0,-1 6 0 0,2-4 0 0,3 5 0 16,-3-1 0-16,2-1 0 0,4 3 0 0,-3 0 0 15,0-5 0-15,-1 2 0 0,0 2 0 16,-1-3 0-16,-2 3 0 0,1-3 0 0,-2 0 0 0,1 4 0 16,-2 1 0-16,1-2 0 0,-2 1 0 0,-1 0 0 15,-1 1 0-15,-1-1 0 0,0-1 0 0,-1 1 0 16,-1 1 0-16,0-1 0 0,0-1 0 0,0 2 0 16,0-2 0-16,-1 2 0 0,0-1 128 0,0 4-128 15,-2 1 0-15,1-1 0 0,-1-4 0 0,1 2 0 0,1 3 0 16,-3-2 0-16,0-1 0 0,1 2 0 0,0 0 0 0,-1 0 0 15,-1 1 0-15,2 0 0 0,-2-1 128 16,0 2-128-16,-3 0 0 0,1 0 128 0,-1-1 0 16,2 0 0-16,-3-2 0 0,1 4 0 0,0-2-128 0,1 0 160 15,0 3-160-15,-2-1 160 0,-2-1-160 0,1 1 0 16,-1 0 0-16,1 1 0 0,-2 2 0 0,-2-2 0 16,2-3 144-16,-1 2-144 0,-4 6 160 0,1-1-32 15,-1 2-128-15,0-4 192 0,-2-4-16 0,0 0-16 16,0 2 0-16,1 1 0 0,1-2 32 0,0 2 0 15,0 0 0-15,-2 1 0 0,-1-3-16 0,2 2 0 16,1 1 0-16,-1 0 0 0,-1-1-48 0,1 2-128 16,2-2 192-16,-1-1-64 0,-2 1 0 0,2 3 0 15,-1 2 0-15,0-2 0 0,3-7-128 0,1-2 0 16,0 3 144-16,2-3-144 0,-1 0 128 0,2-1-128 16,-1-2 160-16,3-5-160 0,4-9 160 0,-2 10-160 15,2-10 160-15,0 0-160 0,0 0 0 0,0 0 0 16,0 0-128-16,0 0 128 15,2-11-2496-15,2-4-400 0,1-12-80 0,2-2-16 0</inkml:trace>
  <inkml:trace contextRef="#ctx0" brushRef="#br1" timeOffset="60395.37">23517 4334 16175 0,'0'0'704'0,"0"0"176"0,0 0-704 0,0 0-176 0,0 0 0 0,-10-3 0 15,-3-3 816-15,-1 1 128 0,-2 0 16 16,-1 0 16-16,-6-3-112 0,-2 3-32 0,-3-4 0 0,-3 3 0 16,-2 2-384-16,-1-3-96 0,-2 4-16 0,-2-2 0 15,-2-7 80-15,-2 2 16 0,-3-3 0 0,2 7 0 16,0 0-64-16,2-1-16 0,3 1 0 0,2-1 0 16,2 4-96-16,5 1 0 0,3 1-16 0,3 2 0 15,3 1-48-15,2 3 0 0,4 1 0 0,2-1 0 0,5-4 64 16,7-1 16-16,-6 7 0 0,6-7 0 0,-3 13-144 0,3 0-128 15,3-2 192-15,2 0-192 0,1 2 160 0,3-2-160 16,1 2 128-16,2 2-128 0,-2 3 128 0,2 4-128 16,-1 3 0-16,0-1 128 0,-2 3-128 0,0 5 0 15,-2 6 0-15,-4 5 0 0,-3 0 0 0,-1 7 0 16,-3 3 0-16,-1 6 0 0,-2 5 0 0,-1 6 0 16,0 3 0-16,-1 2 0 0,-2 1 0 0,-2 3 0 15,2-2 0-15,-2 6 0 0,0-7 0 0,-1-1 0 16,-1 2 0-16,-1 0 0 0,-1-1 0 0,1-2 0 15,-2-3 0-15,-1-2 0 0,0-2 0 0,-3-3 0 16,-2 2 0-16,0-5 0 0,1 0 0 0,1-4 192 16,2-3-192-16,1-1 192 0,1-2-32 0,2-2 0 15,-1 0 0-15,2 0 0 0,1 0 32 0,1-2 0 16,0-2 0-16,2 0 0 0,-1-1-192 0,4-1 160 16,-3 1-160-16,5-6 160 0,1-5-32 0,1-4-128 15,2-1 192-15,0-2-64 0,2-2 80 0,3-5 16 0,1-1 0 0,2-6 0 16,3 0 176-16,1-1 48 0,0-2 0 0,3 1 0 15,0-3-144-15,2 1-32 0,0-2 0 16,3 2 0-16,1 1-96 0,1-1-32 0,1 1 0 0,3-2 0 16,0 4-144-16,5-6 0 0,2 2 0 0,1-2 128 15,-3-1-128-15,3 0 0 0,-1-3 0 0,0-2 128 16,2-3-128-16,4-1 128 0,3-5-128 0,4 4 128 16,0-2-1888-16,4 0-384 15,3 1-80-15</inkml:trace>
  <inkml:trace contextRef="#ctx0" brushRef="#br1" timeOffset="64297.96">26144 3520 2751 0,'-29'-10'256'0,"10"6"-256"0,-4 3 0 0,4-2 0 0,-1 2 2896 0,2 0 544 16,3 1 96-16,-3 0 32 0,0 0-1920 0,2 0-384 15,3 0-80-15,3 0-16 0,-2 0-80 0,5 0-32 16,0 0 0-16,7 0 0 0,0 0-112 0,0 0-32 16,0 0 0-16,0 0 0 0,0 0-112 0,0 0-32 15,14 2 0-15,4 1 0 0,3-3-160 0,3 0-32 0,6-3-16 16,6 2 0-16,4-1-224 0,8-1-32 16,4 1-16-16,0 2 0 0,5-2-112 0,1 0-32 0,3-1 0 0,6-1 0 15,4 1 0-15,2-1 0 0,4 1 0 0,-2-1 0 16,-2-1 80-16,2 2 16 0,5 0 0 0,4 0 0 15,4 1 64-15,0 1 16 0,-2-3 0 0,2 1 0 16,2 1-80-16,3 0-16 0,1 1 0 0,-2 1 0 16,-2 0-64-16,0 0-16 0,3 3 0 0,-2-1 0 15,3 1-16-15,-1 3 0 0,-5 1 0 0,3 3 0 16,4-4-128-16,-3 4 128 0,0-1-128 0,-2 3 128 16,-2-5-128-16,5 2 0 0,2-4 0 0,0 3 0 15,-7 1 128-15,3-4-128 0,-2 0 0 0,-1 0 128 16,4-3-128-16,-6 0 0 0,-1-2 0 0,-2 0 0 0,-3 0 0 15,0-2 128-15,-1 0-128 0,0-3 0 0,-2 1 0 16,-3 0 128-16,-3 3-128 0,0-4 0 0,2-4 0 0,1 3 128 16,-2-5-128-16,-1 4 0 0,-3-3 128 15,-4 2-128-15,-1-1 128 0,-1 1-128 0,-1-7 176 0,1 5-48 16,-1 1-128-16,-2-1 192 0,-2 2-64 0,0 2-128 16,-2-4 176-16,-1 4-176 0,0-5 192 0,0 5-192 15,0-2 192-15,1 2-192 0,-2 1 160 0,-5-3-160 16,-3 3 128-16,-2 0-128 0,-1 0 0 0,-4 0 0 15,-1 0 128-15,-5-1-128 0,-6 0 0 0,0 4 0 16,-2-1 0-16,-11 3 0 0,1 0 0 0,-3 0 0 16,0 0 0-16,-2 2 0 0,-1-1 0 0,-2 0 0 15,-6-1 0-15,0 0 0 0,0 0 0 0,0 0 0 0,0 0-176 0,-6 4 176 16,-5 2 0-16,-3-1 0 0,-2-1 0 16,-3 1-128-16,-2 2 128 0,-2-4 0 0,-6 5 0 15,-27 5-128-15,5 0 128 0,0-5 0 0,-1 3 0 0,-2-3 0 16,0 1 0-16,-3-1 0 0,-2 2 0 0,-3-1-128 15,-6 0 128-15,-3 0 0 0,-6 0 0 0,-3-2-128 16,-3 1 128-16,-3-3-160 0,-5 0 160 0,-4 4-160 16,-3-5 160-16,-6 1-208 0,0 1 80 0,-3-2 128 15,-4-1-192-15,1 1 192 0,-1 1-192 0,-1-3 192 16,2-1-224-16,-1 2 80 0,0-3 16 0,5 1 0 16,-4 2 128-16,5-2 0 0,-7-1 0 0,5 1-128 15,2 2 128-15,1-2 0 0,-3 2-144 0,1-2 144 16,2 0 0-16,4-1 0 0,-1 0 0 0,1 0 0 15,-2 0 0-15,3-1 0 0,4 0 0 0,4-2 0 16,2 2 0-16,0 1 0 0,2-1 0 0,1 1 0 0,5-2 0 0,4 0 0 16,3-2 0-16,1 1 0 0,2 0 0 0,1-1 0 15,0 3 0-15,4-1 0 0,1 0 0 0,3-1 0 16,1 2 0-16,1-2 0 0,-1-2 0 0,0 3 0 16,-5 0 0-16,5 1 0 0,3 0-144 0,2 1 144 15,3 0 0-15,-1-1 0 0,1-1 0 0,1 1 0 16,0 1 0-16,3-1 0 0,0 1 0 0,3 0 0 15,3 0 0-15,5 1 0 0,4-2 0 0,3 0 0 16,1-1 0-16,5 2 0 0,2 0 0 0,4 0 0 16,3-1 0-16,3 1 0 0,3 0 0 0,2 0 0 15,8 0 0-15,0 0 0 0,0 0 0 0,0 0 0 16,0 0 0-16,0 0 0 0,0 0 0 0,14 6 0 0,5 1 0 16,4 0-160-16,5 0 160 0,4 2 0 0,6-3 0 0,6 0-128 15,8 3 128-15,4-1 0 0,2 3 0 16,3-4-128-16,3 2 128 0,6-3 0 0,3 4 0 0,6-2 0 15,3 2 0-15,2-3 0 0,-1 1 0 0,2 1 128 16,3-3-128-16,3 5 0 0,4-3 0 0,3 3 128 16,0-6-128-16,3 2 128 0,3-2-128 0,1 3 128 15,0 0-128-15,1-5 192 0,2 0-64 0,3 0 0 16,2-1-128-16,0 2 176 0,-2-5-176 0,2 1 192 16,3 1-192-16,-3-2 0 0,-3-4 144 0,2 2-144 15,3 3 0-15,-1-1 144 0,-1-2-144 0,-2-1 0 16,-4-1 128-16,-1 3-128 0,1-1 0 0,-5-1 0 15,-2-1 128-15,-1-1-128 0,1 3 0 0,-4 1 0 0,-2 1 144 16,-2-2-144-16,-2-1 0 0,-1-1 144 0,-1 1-16 16,-4 2 0-16,-4-2 0 0,-4-1 0 0,-5 1-128 15,-2 0 192-15,-3 0-192 0,-3-2 192 0,-3 2-192 0,-3 0 160 16,-2 2-160-16,-4-2 160 0,-3-1-160 0,-3 1 128 16,-2 0-128-16,-4-2 128 0,-3-2-128 0,-4 5 0 15,-4-1 0-15,-3 1 0 0,-1-1 0 0,-4 3 0 16,-3 0 0-16,-2 0 0 0,-2 1 0 0,-3 0 0 15,-10 0 0-15,0 0-176 16,0 0-1152-16,0 0-224 0,0 0-48 0</inkml:trace>
  <inkml:trace contextRef="#ctx0" brushRef="#br1" timeOffset="66083.12">786 11340 13407 0,'0'0'592'0,"0"0"128"0,0 0-576 0,0 0-144 16,0 0 0-16,0 0 0 0,0 0 880 0,0 0 144 15,6 6 16-15,-4 3 16 0,4-1-288 0,-4 6-64 0,1 1-16 0,-1 4 0 16,1 1-176-16,-2 7-16 16,0 2-16-16,-1 6 0 0,0 4 32 0,0 6 0 15,0 0 0-15,-1 5 0 0,-2 2-96 0,1 1-16 0,1 2 0 0,-2 0 0 16,-1-1-144-16,-1 1-48 15,0-4 0-15,0 1 0 0,1-6-16 0,0-3 0 0,1-6 0 0,-1-3 0 16,0-2-192-16,1-7 144 0,1-1-144 0,1-2 128 16,1-5-128-16,1-6-176 0,-1-1 48 0</inkml:trace>
  <inkml:trace contextRef="#ctx0" brushRef="#br1" timeOffset="66439.86">769 11457 17503 0,'-1'-10'1552'16,"-1"-6"-1232"-16,4 0-320 0,2-3 0 0,1 0 1728 0,2-3 272 15,3-1 64-15,3 3 16 0,1 0-1376 0,4-1-288 16,4 0-48-16,0-1-16 0,3 0 48 0,1 2 16 15,1 1 0-15,1 1 0 0,1 0 16 0,0 3 0 16,-1-1 0-16,0 7 0 0,-1 0-112 0,0 5 0 16,-2 5-16-16,1 3 0 0,-6 4-48 0,0-1-16 0,1 6 0 0,-4 5 0 15,0 3-48-15,-3 6 0 16,-4 0 0-16,-2 3 0 0,-3 0 208 0,-4-1 48 16,-4 3 0-16,-4 2 0 0,-2-1 64 0,-5-3 32 15,-4 1 0-15,-2 2 0 0,-2 1-48 0,-3-3-16 0,-3-3 0 0,-3 2 0 16,0 1-208-16,-4-4-32 0,-2-1-16 0,-1-4 0 15,-1-3-224-15,2-3 144 0,3-2-144 16,4-5 128 0,5-4-1216-16,5 0-256 0,3-3-64 0</inkml:trace>
  <inkml:trace contextRef="#ctx0" brushRef="#br1" timeOffset="66670.56">1635 11865 30399 0,'-9'19'2704'0,"5"-3"-2160"0,1 5-544 0,1-3 0 0,2 2 464 0,0 5-16 0,0 1 0 0,-1 3 0 0,-2 3 480 0,-1-3 96 16,-1-1 0-16,0 0 16 0,0-1-512 0,-1-2-96 16,-1 0-32-16,2-4 0 0,1-2-272 0,1-1-128 15,-3-2 0-15,5 4 128 16,0-4-480-16,1-7-96 0,0-9-32 0,0 0-10304 15,0 0-2064-15</inkml:trace>
  <inkml:trace contextRef="#ctx0" brushRef="#br1" timeOffset="67133.67">2588 10675 11967 0,'18'-23'1072'0,"-9"14"-864"0,2-3-208 0,-1-4 0 15,3 0 1216-15,-3 2 192 0,-2 0 32 0,-1 0 16 16,0 2-272-16,-3 4-48 0,-3-4-16 0,-1 6 0 0,0 6 32 0,-5-3 0 15,-2 1 0-15,-1 3 0 0,-4 3-416 16,-2 5-80-16,-1 3-16 0,-3 5 0 0,-2 3-32 0,-3 7-16 16,-3 1 0-16,1 6 0 0,-2 3 112 0,2 1 0 15,1 5 16-15,2 2 0 0,2 6 48 0,2 6 16 16,1 4 0-16,3 0 0 0,3 3-256 0,2-5-48 16,3 0-16-16,2 3 0 0,0-6-160 0,4-1-48 15,1-3 0-15,2 1 0 0,0 0 48 0,0-5 0 16,2-4 0-16,2-3 0 0,-1-3-96 0,2-1-16 15,1-4 0-15,1-3 0 0,0-1-192 0,1-3 0 16,2-3 0-16,1-3 0 0,1-5-208 0,2-3-144 16,1-3-32-16,8 0 0 15,1-12-2704-15,1-8-560 0</inkml:trace>
  <inkml:trace contextRef="#ctx0" brushRef="#br1" timeOffset="67361.83">3230 10609 29599 0,'0'0'1312'0,"0"0"272"0,0 0-1264 0,0 0-320 0,0 0 0 0,0 0 0 15,-5 5 512-15,-2 8 32 0,0 5 16 0,-2 7 0 16,0 6-64-16,-1 3-16 0,-2 5 0 0,1 6 0 15,-2 0-224-15,2 6-32 0,1 3-16 0,1 2 0 0,0 5-64 0,4 1-16 16,2 7 0-16,3-2 0 0,3-7-128 16,2-3 0-16,4-6 0 0,0-3 0 0,-2-10 160 0,3-2-160 15,3-3 192-15,-1-8-192 0,0-3 160 16,1-1-160-16,0-1 128 0,1-8-128 16,0-2-896-16,-2-6-272 0,-1-1-48 0,0-3-8480 15,-1-2-1696-15</inkml:trace>
  <inkml:trace contextRef="#ctx0" brushRef="#br1" timeOffset="67576.08">2805 11295 16575 0,'-6'-10'736'0,"6"10"160"0,4-10-720 0,2 2-176 0,2-2 0 16,5 3 0-16,4-4 2816 0,6 1 544 15,4-2 96-15,5-1 32 0,3 4-2112 0,3-2-416 16,2 2-96-16,3-3-16 0,-2 2-192 0,-1 1-32 0,0-2-16 0,-2 1 0 15,-2 1-416-15,-2 2-64 16,-4 3-128-16,-2-2 176 16,-2-2-2176-16,-3 0-432 0,-2 1-96 0</inkml:trace>
  <inkml:trace contextRef="#ctx0" brushRef="#br1" timeOffset="68005.13">3665 10090 17503 0,'-26'-10'1552'0,"14"6"-1232"15,0 1-320-15,4 1 0 0,8 2 1808 0,0 0 304 16,0 0 64-16,0 0 16 0,0 0-1488 0,12-1-320 16,2 1-48-16,1 3-16 0,2-1-64 0,3 5 0 0,3 1-16 15,2 6 0-15,2 2 16 0,3 5 16 16,1 6 0-16,2 3 0 0,0 4-144 0,3 4-128 16,-1 9 192-16,3 4-192 0,-3 4 224 0,-2 5-64 15,-3 9-16-15,-2 2 0 0,-4 3 128 0,-2-2 32 0,-3 1 0 16,-4-2 0-16,-3-1 32 0,-5-2 16 15,-2-2 0-15,-2-1 0 0,-6-1 176 0,-2-4 48 0,-1-6 0 0,-4 1 0 16,-4-3-48-16,-1 0 0 0,-3-4 0 16,-4-2 0-16,-2-4-112 0,-4 1-32 15,1-3 0-15,1-2 0 0,-1-3-176 0,2-3-32 0,-2 1-16 0,3-7 0 16,1-1-160-16,1-5 0 0,-1-4 144 0,4-6-144 31,5-3-1952-31,0-5-464 0,2-7-80 0</inkml:trace>
  <inkml:trace contextRef="#ctx0" brushRef="#br1" timeOffset="68441.64">5025 11003 14447 0,'0'0'640'0,"0"0"128"0,0 0-608 0,0 0-160 0,0 0 0 0,0 0 0 16,0 0 1824-16,0 0 336 0,10-1 64 0,6 1 16 15,2-2-512-15,9 1-112 0,3-3-16 0,3-1 0 16,1 3-640-16,4 2-128 0,-1-1-16 0,-1-2-16 15,-3-2-448-15,1 0-96 0,0 2 0 0,0-1-16 0,-2 1-112 16,-4-1 0-16,-4-5-128 0,0 5 192 16,-1 2-384-16,-4-4-96 0,-2 1-16 0,-6 3-9120 15,-11 2-1840-15</inkml:trace>
  <inkml:trace contextRef="#ctx0" brushRef="#br1" timeOffset="68639.64">5148 11293 27007 0,'-15'15'1200'0,"8"-3"240"0,4-4-1152 0,3 4-288 16,0-12 0-16,10 14 0 0,5-1 800 0,4-1 96 16,1 0 32-16,3-5 0 0,7 2 96 0,0-2 32 15,2-2 0-15,3-2 0 0,6 0-272 0,1-3-48 16,1 1-16-16,4-1 0 0,3 0-272 0,1-1-64 0,-3-2-16 0,-2 1 0 16,-4-1-368-16,-2 0 0 15,-5-1 0-15,-3-4 0 16,-3 2-2880-16,-3 1-512 0</inkml:trace>
  <inkml:trace contextRef="#ctx0" brushRef="#br1" timeOffset="70667.12">7373 10859 7359 0,'0'0'320'0,"0"0"80"0,1 14-400 0,3-6 0 0,-4-8 0 0,0 0 0 16,6 10 1696-16,2-6 256 0,-8-4 48 0,12 0 16 15,2-5-576-15,2-4-112 0,1-1-32 0,2-5 0 16,2-4-144-16,3-4-48 0,0-1 0 0,7-6 0 15,3-3-144-15,4-1-16 0,3 0-16 0,1-2 0 16,0-1-416-16,1-4-64 0,-4 0-32 0,-3 0 0 0,-3-1-224 0,0 1-64 16,1 2 0-16,-3-6 0 15,-5 1-128-15,-7 11 128 0,3-4-128 0,10-19 128 0,-3 3-128 0,-2 2 0 16,-3 0 144-16,-1 5-144 0,-2 0 0 0,-2 3 144 16,1-1-144-16,-3 2 0 0,-1-5 144 0,-2 5-144 15,-2 4 0-15,-2 1 144 0,-2 0-144 0,-2 3 160 16,0 2-160-16,-3 3 160 0,-1 4-160 0,-2 3 0 15,-2 0 144-15,-1 7-144 0,-4 2 128 0,1 3-128 16,-2 3 128-16,1 4-128 0,-2-4 144 0,-1 7-144 16,-4 4 192-16,-3 1-192 0,-2 3 160 0,-1 3-160 15,-1 5 128-15,0 0-128 0,-2 3 128 0,0 1-128 16,-1 5 0-16,1 4 128 0,0 5 16 0,-1 3 0 0,-2 5 0 0,1 4 0 16,0-2 80-16,0 5 16 15,3 3 0-15,0 1 0 0,0 3 144 0,2 1 16 16,1 0 16-16,0 3 0 0,0-3-112 0,0-1-32 15,2-2 0-15,3-4 0 0,1 1-16 0,5-9-16 16,3-2 0-16,1-4 0 0,1-2-64 0,2-3-16 16,2-3 0-16,4-4 0 0,3-5-32 0,2 1-128 0,1-5 192 0,3-4-64 15,2-4-128-15,-1-2 160 0,3-3-160 0,2-2 160 0,0-4-32 16,2-2 0-16,-2-7 0 0,-4 6 0 0,-1-7-128 16,3-3 192-16,2-1-192 0,8-6 192 15,-1-2-192-15,-3 4 160 0,0-5-160 0,1 3 160 16,2 0-160-16,-1-1 0 0,0 0 0 0,3 5 0 0,2 4 0 0,-2 0 0 15,-1 4 0-15,0 4 0 0,-4 3 0 0,0 5 0 16,-1 5-128-16,-5 1 128 0,-3 6 0 0,1 2-176 16,-1 4 176-16,-4 1-128 0,-2 1 128 15,-2 2 0-15,-2 2 0 0,-3 2 128 0,-1-3-128 0,-1 3 0 16,-1-3-128-16,1-4 128 0,-1-2 0 0,0-1 0 16,-1-7 0-16,2-9 176 0,0 0 96 0,0 0 32 15,0 0 0-15,11-4 0 0,-1-4 0 0,2-5 0 16,2-3 0-16,-1-2 0 0,-1 0-112 0,-1-2-32 15,4 0 0-15,0 1 0 0,1 2-160 0,0 2 0 16,1 2 0-16,-1 5 128 0,1 1-128 0,-1 4 160 16,1 5-160-16,-1 5 160 0,2 3-160 0,0 7 0 15,0 2 0-15,-3 5 0 0,-2 2 0 0,-2 4 128 16,-1-1-128-16,-3 2 0 0,-2 1 160 0,-1-2-160 16,-2 2 192-16,1-4-192 0,-2-4 176 0,3-4-176 15,-2-2 160-15,2-1-160 16,0-2-752-16,2-4-240 0,-2-4-48 0,-4-7-16384 0</inkml:trace>
  <inkml:trace contextRef="#ctx0" brushRef="#br1" timeOffset="71229.86">9705 9145 12543 0,'0'0'560'0,"0"0"112"0,0 0-544 0,0 0-128 0,0 0 0 0,0 0 0 16,0 0 832-16,0 0 144 0,0 0 32 0,-5 11 0 15,2 1 80-15,1 2 0 0,-2 1 16 0,2 1 0 16,-1 3 48-16,0 14 16 0,0 3 0 0,1 2 0 16,-1 4-32-16,-1 5-16 0,0 1 0 0,-1 8 0 15,0 4-208-15,-2 6-32 0,0-3-16 0,-2 3 0 16,-4 4-368-16,0-1-80 0,-1 3-16 0,2-2 0 0,-4-6-112 0,1 0-32 15,0-9 0-15,1-2 0 0,0-10 128 16,4-12 0-16,-2 3 16 0,1-1 0 0,-2-4-80 0,2 1 0 16,-1-1-16-16,0-3 0 0,0 0-160 0,2-5-16 15,1-1-128-15,3-4 192 0,1-5-192 0,2 0-192 16,2-1 48-16,1-10 0 16,0 0-2288-16,0 0-464 0,0 0-96 0</inkml:trace>
  <inkml:trace contextRef="#ctx0" brushRef="#br1" timeOffset="71899.94">10625 9415 6447 0,'0'0'576'0,"0"0"-576"16,0 0 0-16,0 0 0 0,0 0 2944 0,0 0 496 15,0 0 80-15,0 0 32 0,-2 14-2160 0,-2 0-432 16,-1 2-96-16,-3 3-16 0,-1 2 112 0,-1 4 0 0,-1 4 16 0,-4 3 0 15,-2-2-32-15,-2 12-16 16,-1 4 0-16,-2 2 0 0,3 2-128 0,1 2-32 0,-1 4 0 16,1 0 0-16,0-2-336 0,3 0-80 0,1 2-16 0,3-3 0 15,3-3-176-15,1-7-32 0,1-1-128 0,4-7 192 16,1-6 0-16,2-8-16 0,3 3 0 0,0-2 0 16,1-5 16-16,2 1 0 0,2-5 0 0,3-2 0 15,-1 2-64-15,3 0-128 0,1-7 192 0,0 0-64 16,2 0-352-16,1-3-80 0,1-1-16 0,8-6 0 15,-8-9-2816-15,-5 0-560 0</inkml:trace>
  <inkml:trace contextRef="#ctx0" brushRef="#br1" timeOffset="72121.42">10057 10144 28559 0,'0'0'2544'15,"0"0"-2032"-15,0 0-512 0,0 0 0 0,0 0 576 0,0 0 0 16,0 0 16-16,14-3 0 0,4 1 16 0,4-2 0 16,3-1 0-16,5 1 0 0,5-5-32 0,7 1 0 15,6 3 0-15,4-2 0 0,2 0-224 0,-2-3-48 16,-2 0-16-16,-1 0 0 0,-3 4-288 0,-4-3 0 16,-1 1 0-16,-1 4 0 15,-5-1-2672-15,0 4-528 0</inkml:trace>
  <inkml:trace contextRef="#ctx0" brushRef="#br1" timeOffset="72514.09">11463 10126 11055 0,'-20'3'480'0,"7"-1"112"16,0 1-464-16,2 0-128 0,-1 0 0 0,3 0 0 0,9-3 2768 0,0 0 544 15,0 0 96-15,0 0 32 0,0 0-1136 0,9-4-240 16,5-3-32-16,7 2-16 0,3 1-832 0,3-2-160 16,3 1-48-16,4 0 0 0,3-4-256 0,3 1-48 15,3 2-16-15,0-4 0 0,2 0-240 0,2 1-48 16,1 0-16-16,0 1 0 0,3 2-352 0,-3-4 144 16,-1 1-144-16,-6-1 0 15,-5 5-1088-15,-5-4-320 0,-1 1-64 0,-10 0-13936 0</inkml:trace>
  <inkml:trace contextRef="#ctx0" brushRef="#br1" timeOffset="73237.47">12824 9381 15663 0,'0'0'688'16,"0"0"144"-16,0 0-656 0,11-2-176 0,0-1 0 0,2 2 0 0,2-3 1792 0,1-2 336 15,2 1 64-15,4 1 16 0,2-5-816 0,1 1-176 16,3-1-16-16,0 0-16 0,-1-2-560 0,2 2-112 16,2-5-32-16,-3 1 0 0,-3 2-224 0,1-2-32 15,-3 2-16-15,-3 3 0 0,-2 1-16 0,-3 0 0 16,-2 3 0-16,-3 2 0 0,-10 2 704 0,0 0 128 15,0 0 16-15,0 0 16 16,0 0-1840-16,0 0-368 0,-12 4-80 0,-3-1-16 16,-4 3 160-16,-3 2 48 0,-2 6 0 0,-4-2 0 15,-2-1-144-15,-6 2-32 0,-2-3 0 0,1 2 0 0,-1 0 704 0,1-2 128 0,2 3 16 0,-1 0 16 16,2 0 736-16,-1 2 160 0,1 1 32 0,11-2 0 16,-1-1 640-16,0 1 144 0,-3 1 32 15,0 1 0-15,2-2-224 0,1-2-32 0,1-2-16 16,3 3 0-16,1-3-496 0,3 2-112 0,4-2 0 15,3-2-16-15,4 0-288 0,3-1-48 0,5 0-16 16,3 4 0-16,4-4 80 0,6 3 16 0,4 3 0 0,4-1 0 16,3 0 176-16,3 5 32 0,3 1 16 0,2 1 0 15,0 0-96-15,1 1-32 0,0 2 0 0,-2 2 0 16,-2-3-16-16,-3 4-16 0,0 0 0 0,-5-1 0 0,-1 3 32 16,-4-2 16-16,-5-2 0 0,-2 3 0 0,-5-1 48 15,-2-1 16-15,-3 0 0 0,-6-2 0 0,-4-2 48 16,-3 1 16-16,-6-2 0 0,-3 2 0 0,-4 1-224 0,-3-2-32 15,-1-2-16-15,-2 0 0 0,-2-4-16 0,-3-3-16 16,1 1 0-16,-1-1 0 0,-4-5-176 16,1-3 0-16,-2 0 0 0,0-5 0 0,1-2-192 0,1-1-80 15,2-4-16-15,-8-3 0 16,8-1-656-16,7-2-128 0,7-4-16 0,4 0-16 16,2-2-1328-16,4 0-272 0,5 2-48 0,2 7-7472 15,1-2-1488-15</inkml:trace>
  <inkml:trace contextRef="#ctx0" brushRef="#br1" timeOffset="73662.77">13738 8765 15663 0,'-5'-27'1392'0,"5"18"-1120"0,3-1-272 0,-1 2 0 16,6-1 3328-16,0 4 592 0,2 3 128 0,-1 2 32 15,0-1-3312-15,-2 3-768 0,0 1 0 0,-1 3 0 0,0 4 176 0,-1 4 32 16,0 4 16-16,-1 5 0 0,0 9 80 0,-3 3 16 15,3 5 0-15,-1 5 0 0,-2 2 256 0,0 9 64 16,-1 7 16-16,-1 1 0 0,-2 10 224 0,1 2 32 16,-1 3 16-16,1 5 0 0,-5 4-288 0,2-3-64 15,0-2-16-15,-1-1 0 0,-4-2-256 0,2-2-48 16,-2-6-16-16,2-3 0 0,-2-7 96 0,1-3 32 16,-1-3 0-16,0-6 0 0,-2-4-192 0,1-5-48 15,0 2 0-15,-6 7 0 16,2-8-832-16,0-12-192 0,-1-2-16 0,5-13-11120 15,-2-1-2208-15</inkml:trace>
  <inkml:trace contextRef="#ctx0" brushRef="#br1" timeOffset="74408.39">7470 11561 4607 0,'0'0'400'0,"-7"-3"-400"0,7 3 0 0,0 0 0 16,-7-1 2272-16,7 1 368 0,0 0 80 0,0 0 16 15,0 0-1456-15,0 0-304 0,0 0-48 16,0 0-16-16,0 0-112 0,14 0-32 0,2-1 0 15,4-2 0-15,3-3 128 0,5 1 0 0,5 4 16 0,5-2 0 16,5 2 16-16,9-2 0 0,8-2 0 16,4 0 0-16,2 0-416 0,5-3-64 0,5 2-32 0,8 4 0 15,8-2 16-15,3-3 0 0,0 2 0 0,6 3 0 16,2-1-112-16,3 1 0 0,2-2-16 0,2 3 0 0,-1 1-16 0,7 1 0 16,6 3 0-16,0-3 0 0,0 0-32 0,4 1 0 15,7-1 0-15,1-1 0 0,-1 1 208 0,4 2 48 16,4-3 0-16,1 0 0 0,-3-2-256 0,4 1-32 15,3 0-16-15,0-2 0 0,-2-4-32 0,-3-1-16 16,-3-3 0-16,1 3 0 0,0 0 96 0,-3-1 0 16,-3-5 16-16,-5 6 0 0,-3-1 64 0,-4 2 16 15,-2-2 0-15,-6 3 0 0,-6 1-32 0,-4-1-16 16,-3 3 0-16,-4-1 0 0,-10 2-112 0,-3-2 0 0,-8-1-16 16,-1 2 0-16,-6 2-176 0,-5 0 0 0,-6-2 0 0,-6 3 0 31,-9-1-1088-31,-9 1-256 0,-11 0-64 0,-8 0-15120 0</inkml:trace>
  <inkml:trace contextRef="#ctx0" brushRef="#br1" timeOffset="75846.38">7655 12077 13823 0,'0'0'1216'0,"0"0"-960"16,0 0-256-16,0 0 0 0,0 0 1376 0,-8 0 224 15,0 3 64-15,0 0 0 0,-3 3-320 0,0-1-64 0,-3 5-16 0,0-1 0 16,-1 3-432-16,-4 2-64 0,-3-1-32 0,0 5 0 16,0 1-48-16,0 5-16 15,-3 2 0-15,-3 4 0 0,-4-2 96 0,-1 6 32 0,-2 3 0 0,1 5 0 16,0 1-128-16,-1 6-32 0,2 1 0 0,2 5 0 16,0 5-128-16,4 1-48 0,3 1 0 15,4 3 0-15,3-3-272 0,9-16-48 0,-1-1-16 0,2 3 0 16,2 1-128-16,3-3 0 0,3 1 144 0,1-4-144 15,2-2 0-15,1-3 0 0,0-6 0 0,3-2 0 0,2 1 0 0,3-7 0 16,3-1 0-16,0 0-192 16,3-3-288-16,1-1-64 0,2-1-16 0,2-3 0 15,3-4-1664-15,2-1-336 0,1-3-64 0,12 1-10112 16</inkml:trace>
  <inkml:trace contextRef="#ctx0" brushRef="#br1" timeOffset="77167.86">8008 12259 15999 0,'0'0'704'16,"0"0"160"-16,0 0-688 0,0-8-176 0,0 8 0 0,0 0 0 0,0 0 912 0,0 0 160 15,0 0 16-15,0 0 16 0,0 0 64 0,0 0 16 16,0 0 0-16,0 0 0 0,0 0-240 0,-5 7-48 15,1 5-16-15,0 4 0 0,1 4 16 0,-1 3 16 16,0 6 0-16,1 0 0 0,1 4-208 0,-2 4-32 16,-1 5-16-16,1 1 0 0,-1 4-192 0,-1 0-32 15,-3 5-16-15,1 2 0 0,1 1-160 0,-5 0-48 16,-2-1 0-16,5-16 0 0,-1 1-208 0,0 0 176 0,-3-1-176 16,-1-3 160-16,0 0-160 0,2-9 192 15,0 0-192-15,-2 2 192 16,4-6-560-16,4-5-96 0,6-17-32 0,0 0-9856 15,0 0-1968-15</inkml:trace>
  <inkml:trace contextRef="#ctx0" brushRef="#br1" timeOffset="77410.25">8129 12728 28559 0,'0'0'2544'0,"0"0"-2032"15,0 0-512-15,11 2 0 16,1 0-448-16,0 0-192 0,1 0-48 0,2 0 0 0,1-3 1456 0,3 0 272 16,2 1 64-16,5-2 16 0,2-2-352 0,1-1-64 15,1 0 0-15,0 1-16 0,-5-2-432 0,-1 2-96 16,0-1-16-16,-2 1 0 15,-3-2-1200-15,0 1-240 0,1 1-48 0,-4-1-12032 0</inkml:trace>
  <inkml:trace contextRef="#ctx0" brushRef="#br1" timeOffset="77963.7">9301 12221 13823 0,'0'0'608'0,"0"0"128"0,0 0-592 0,-3-8-144 16,3 8 0-16,0 0 0 0,0 0 1792 0,0 0 320 16,0 0 64-16,0 0 0 0,-9 6-832 0,2 6-160 15,0-2-32-15,0 7-16 0,-2 3-128 0,0 8-32 0,0 4 0 16,3 2 0-16,-4 3-48 0,2 4-16 16,-2 4 0-16,2 2 0 0,-1 3-256 0,2 2-48 15,-2 4-16-15,1-1 0 0,2-3-304 0,-1-1-64 16,1-3-16-16,2-4 0 0,0-3-208 0,4-12 144 15,-1-2-144-15,2 0 128 0,2-5 0 0,2 0 0 0,-1-4 0 16,2 0 0-16,1-3-128 0,0-1 128 16,3-5-128-16,3 2 128 15,-2-2-464-15,1-5-112 0,-1-4 0 0,-3-1-10064 0,-2-2-2016 16</inkml:trace>
  <inkml:trace contextRef="#ctx0" brushRef="#br1" timeOffset="78129.42">8939 12770 23039 0,'0'0'2048'0,"0"0"-1648"0,0 0-400 0,0 0 0 0,10-3 880 0,-3-1 80 15,4 2 32-15,0 1 0 0,2-3-352 0,2 0-80 16,3-2-16-16,3 1 0 0,3-2 32 0,3-3 16 16,2 2 0-16,2-2 0 0,2 4-336 0,1 0-80 15,3-1-16-15,13 2 0 16,-7-1-1824-16,-4 1-384 0,-4 1-64 0</inkml:trace>
  <inkml:trace contextRef="#ctx0" brushRef="#br1" timeOffset="78497.58">9807 11926 23727 0,'0'0'1040'0,"7"2"240"0,5 0-1024 16,4 1-256-16,1 5 0 0,-1 2 0 0,2 3 0 0,4 0 176 0,2 3-176 0,1 6 160 16,-1 1 336-16,2 1 64 0,1 5 16 0,1 3 0 15,0 7 96-15,-3 2 32 0,-2 3 0 0,-2 2 0 16,0 5 256-16,-3 2 48 0,-3 5 16 0,-4-1 0 15,-2 3-288-15,-4-2-48 0,-3 6-16 0,-4-3 0 16,-3-2-352-16,-1 0-80 0,-4-5-16 0,-3 0 0 16,-2-5-32-16,-2 0-16 0,-2-7 0 0,-1-2 0 0,-2-3-176 0,1-3 160 15,0-3-160-15,2-3 160 16,-1-3-2288-16,-1-3-464 0</inkml:trace>
  <inkml:trace contextRef="#ctx0" brushRef="#br1" timeOffset="78924.14">10923 11969 16575 0,'0'0'736'0,"-1"-5"160"0,-1-3-720 0,1 3-176 0,1 5 0 0,0 0 0 16,-4-4 976-16,4 4 176 0,0 0 16 0,0 0 16 15,-6 4-128-15,-3 4-32 0,-1 2 0 0,0 4 0 16,-2 3-544-16,-1 2-112 0,-1 1-32 0,0 4 0 16,-1 7 320-16,0 5 64 0,-2 6 16 0,1 4 0 0,-1 5 832 0,2 2 160 15,-1 6 48-15,-6 26 0 16,4-7-1776-16,4-2-336 0,3 0-80 0,4-26-16 16,1 7 560-16,1-1 96 0,1-3 32 0,2-1 0 0,2-6-64 0,2 0-16 15,1-6 0-15,1-3 0 0,1-4 80 0,2-2 0 16,3-6 16-16,1 2 0 0,0-5-272 0,2-3 160 15,-1-4-160-15,4-4 128 16,-2 0-1008-16,3-6-208 0,4-3-32 0,5-4-13744 16</inkml:trace>
  <inkml:trace contextRef="#ctx0" brushRef="#br1" timeOffset="79379.64">11828 11986 4607 0,'4'-9'192'0,"-4"9"64"0,3-5-256 0,1 1 0 16,0-1 0-16,0-2 0 0,-4 7 3584 0,0 0 656 16,0 0 144-16,0 0 32 0,0 0-2624 0,0 0-512 15,2 8-96-15,0 0-32 0,-4 3-256 0,0-1-64 16,-2 3-16-16,-1 5 0 0,0 3-208 0,-3 6-32 15,2 1-16-15,-2 5 0 0,-1 6 192 0,0 6 32 16,1-2 16-16,-3 5 0 0,0 6-272 0,0 2-48 16,-2 6-16-16,0-2 0 0,0 0-272 0,-1 3-48 15,0-2-16-15,0 0 0 0,2-4-128 0,-1-2 128 16,0-7-128-16,2-5 128 0,-1-2 0 0,4-4 0 16,-3-4 0-16,4-4 0 0,-2-5-128 0,5-3 0 15,0-5 144-15,2 5-144 16,-1-9-1504-16,3-12-368 0,0 0-80 0</inkml:trace>
  <inkml:trace contextRef="#ctx0" brushRef="#br1" timeOffset="79689.25">12410 12226 23039 0,'0'0'2048'0,"0"0"-1648"0,0 0-400 0,0 0 0 16,0 11 880-16,0 5 80 0,-1 0 32 0,-1 4 0 16,1 6-96-16,-1 2 0 0,-2 4-16 0,0-3 0 15,-1 1 16-15,0 3 16 0,-2 4 0 0,1-3 0 0,0 2-384 16,-1 1-80-16,0 1 0 0,-1 0-16 0,1-1-240 0,-1-1-64 15,0-1 0-15,2-2 0 0,0-1-128 16,-2-7-176-16,0 1 48 0,-1 3 0 16,2-7-672-16,0-8-128 0,2-3-32 0,3-6-13456 15</inkml:trace>
  <inkml:trace contextRef="#ctx0" brushRef="#br1" timeOffset="79841.14">12081 12742 22111 0,'0'0'1968'0,"10"1"-1584"16,3 2-384-16,-1-1 0 0,4-2 1264 0,-1 0 160 16,5-2 48-16,2 0 0 0,2 1-480 0,1-1-96 15,2-2 0-15,1 0-16 0,1-2-432 0,3-1-64 16,2 0-32-16,15-6 0 16,-5 3-1360-16,-1 1-272 0,-6-3-48 0</inkml:trace>
  <inkml:trace contextRef="#ctx0" brushRef="#br1" timeOffset="80236.5">13377 11946 19343 0,'0'0'1728'0,"0"0"-1392"15,0 0-336-15,-2 7 0 0,1 5 1488 0,-3 0 240 16,0 2 32-16,-1 3 16 0,-2 5-816 0,0 3-176 16,-6 1-16-16,2 4-16 0,-3 5 80 0,2 2 0 15,0 1 16-15,-2 4 0 0,-2 2-80 0,5 4 0 16,-1-1-16-16,0 4 0 0,2 1-272 0,-1 1-48 0,1-3-16 15,1 1 0-15,0-1-224 0,3-1-64 16,1 1 0-16,1-8 0 0,3 0-128 0,1-5 0 16,4-4 0-16,-1-4 128 0,3-1-128 0,-3-6 0 15,2-3 144-15,3 4-144 16,-2-8-496-16,1-3-160 0,-7-12-48 0,0 0-9664 16,9-2-1952-16</inkml:trace>
  <inkml:trace contextRef="#ctx0" brushRef="#br1" timeOffset="80388.46">12962 12741 19343 0,'0'0'848'0,"0"0"192"0,0 0-832 0,0 0-208 0,3-5 0 0,4 1 0 15,3 0 2240-15,3 1 416 0,3 1 80 0,3-1 16 16,2 1-1728-16,2-3-320 0,3-3-80 0,2 0-16 16,0-4-208-16,0 0-32 0,4 2-16 0,1-5 0 0,0 0-224 0,0-1-128 15,-1 4 128-15,-3-2-128 16,0 0-1936-16,-1 2-464 0,-1 2-96 0,-2-4 0 0</inkml:trace>
  <inkml:trace contextRef="#ctx0" brushRef="#br1" timeOffset="80720.42">13574 11998 18431 0,'-1'-14'1632'0,"4"7"-1312"16,-3 7-320-16,9-9 0 0,1-3 2128 0,4 3 368 16,3-1 64-16,3 3 0 0,-1-1-1456 0,0 3-288 0,1 1-64 0,-1 0-16 15,0-2 64-15,-1 3 16 0,0 2 0 0,-2 5 0 16,-1-1-432-16,-2 4-64 16,-4 6-32-16,-1 1 0 0,-2 1-288 0,-3 3 0 15,-6 0 0-15,1 2 0 0,-5 3 128 0,-2 0-128 16,-2 1 0-16,-1 3 0 0,0-5 0 0,0 0 0 0,1-2 128 0,3-1-128 15,3-3 256-15,1-4 0 0,3 0 0 16,1-12 0-16,4 9 144 0,2 1 32 16,4-4 0-16,2-2 0 0,1-4-96 0,4 1-16 0,4-3 0 15,2-2 0-15,3-2-192 0,0-3-128 0,3 1 128 0,1-2-128 32,1 2-1120-32,2-3-288 0,3-1-64 0,-3 2-9024 0,-3-2-1792 0</inkml:trace>
  <inkml:trace contextRef="#ctx0" brushRef="#br1" timeOffset="81111.99">14187 11556 25279 0,'0'0'1120'0,"13"4"224"0,1 1-1072 0,2 4-272 15,2 0 0-15,2 3 0 0,1 2 896 0,0 5 128 16,1 4 32-16,1 8 0 0,0 3 96 0,1 3 0 0,0-1 16 0,0 4 0 16,0 7-272-16,0 0-64 0,-1 4-16 0,-2 4 0 15,-1 5-144-15,-3-2-32 0,-1 2 0 0,-3 3 0 16,-4 5-224-16,-4-4-48 0,-5 3-16 0,-4 0 0 15,-5-6-80-15,-4 1-16 0,1-3 0 0,-4-2 0 16,-4-1 0-16,-2-2-16 0,1-3 0 0,-1-1 0 16,-1-2-96-16,7-17-16 0,-3-1 0 0,-2 2 0 15,-1-5-128-15,0 2 0 0,-2-6 144 0,-13 7-144 16,1-9-1824-16,2-6-432 16,-4-5-96-16,-4-4-14032 0</inkml:trace>
  <inkml:trace contextRef="#ctx0" brushRef="#br1" timeOffset="81843.87">16678 10861 2751 0,'0'0'128'0,"0"0"16"0,0 0-144 0,0 0 0 16,0 0 0-16,0 0 0 0,0 0 4672 0,4 15 896 15,-4-2 176-15,-1 2 32 0,-3 7-3664 0,0 0-720 16,1 5-160-16,-1 0-16 0,-1 2-336 0,0 2-64 15,-1 2-16-15,3 2 0 0,-1 2-224 0,1 0-64 0,-1-2 0 0,2-1 0 16,2 0-192-16,2-1-64 16,0-4 0-16,0-1 0 0,1 3-256 0,-1-7 0 0,2-1 0 0,-1-6-144 31,-1-4-1744-31,1 0-352 0,1-7-64 0,-4-6 0 0</inkml:trace>
  <inkml:trace contextRef="#ctx0" brushRef="#br1" timeOffset="82035.78">16516 10670 35935 0,'-3'-6'3200'0,"2"-1"-2560"16,0-2-512-16,2 3-128 0,0-4 448 0,-1 10 80 16,0-5 16-16,0 5 0 0,0 0-208 0,0 0-32 15,0 0-16-15,4-13 0 0,0 4-288 0,-4 9 0 16,0 0-208-16,0 0 80 15,9-7-2464-15,-9 7-480 0,10-4-112 0</inkml:trace>
  <inkml:trace contextRef="#ctx0" brushRef="#br1" timeOffset="82424.86">18084 10687 23039 0,'0'0'2048'0,"0"-8"-1648"0,0 8-400 0,0-10 0 16,0 10 1200-16,0 0 144 0,-9-7 48 0,0 5 0 16,-3 1-432-16,-5 2-64 0,-3 1-32 0,-4 5 0 15,0 0-432-15,-7 2-96 0,-4 4-16 0,-1 2 0 16,0 0 128-16,3 2 0 0,-2 0 16 0,5 3 0 0,6 0 256 0,4-2 48 15,2 0 16-15,4 0 0 0,4 1-400 0,4 0-64 16,1-1-32-16,5 1 0 0,2-2-128 0,3 1-32 16,3 1 0-16,1-2 0 0,1 1 0 0,1-1-128 15,2 1 192-15,0 2-64 0,1-2 16 16,-3-1 0-16,-1-3 0 0,-1 1 0 0,-2-2 0 0,-2-1 0 16,-5 1 0-16,-5-4 0 0,-2 1 48 0,-3-1 16 15,-3 1 0-15,-3-2 0 0,-3 0-208 0,-3-5 176 16,-1 0-176-16,-1-4 160 0,-1-3-160 0,-2-4-272 15,-1 1 64-15,0-5 16 16,0 5-2016-16,1-6-400 0,2 0-80 0</inkml:trace>
  <inkml:trace contextRef="#ctx0" brushRef="#br1" timeOffset="82917.64">20337 10838 13823 0,'0'0'608'0,"-10"-1"128"0,10 1-592 0,-11-2-144 16,1 0 0-16,0 0 0 0,-1 1 2048 0,-2 0 368 15,0 1 80-15,-2 1 0 0,-3 2-1024 0,-1 2-224 16,-1-1-32-16,-2 3-16 0,-1 3-176 0,0 4-16 15,-1-1-16-15,-1 5 0 0,-4 4-144 0,-1 0-16 16,1 8-16-16,0-5 0 0,0 3-16 0,3 0 0 16,1 2 0-16,2 2 0 0,3-1-352 0,3 1-64 15,4 1 0-15,4-2-16 0,3 0-240 0,4-2-128 16,2-3 160-16,5-1-160 0,5-5 128 0,2-2-128 16,4-1 0-16,4-2 0 15,4-8-320-15,7 2-144 0,1-2-48 0,2-5 0 16,1-3-2336-16,2-3-480 0,14-7-80 0,-6 1-32 0</inkml:trace>
  <inkml:trace contextRef="#ctx0" brushRef="#br1" timeOffset="83231.53">20840 10997 30575 0,'0'0'1344'0,"-11"0"304"0,2 0-1328 0,-3 0-320 0,1 0 0 0,-2 5 0 0,-1 4 432 15,-2 3 16-15,-2 6 0 0,-1 0 0 0,-2 0 0 0,2 2 16 16,0 2 0-16,3 1 0 0,1-2-144 0,2-2-48 16,1-1 0-16,6 1 0 0,2-1-64 0,3-3-16 15,3-2 0-15,4-4 0 0,1 1 112 0,6-5 16 16,2 0 0-16,6-2 0 0,3-3 64 0,1-2 32 16,2-1 0-16,-1-1 0 0,1-3-224 0,-1-4-64 15,-4-2 0-15,1-2 0 0,-5-2-128 0,0 3 192 16,-3 1-192-16,-5-3 192 0,-2 1 112 0,-8 0 16 15,-5 0 16-15,-5-1 0 0,-6-4-32 0,-3 2-16 16,-3 5 0-16,-4-2 0 0,-3 2-288 0,0 5 0 16,-2-1-208-16,2 4 80 15,1 3-992-15,4 1-192 0,2 0-32 0,4 2-9936 16,3 2-1984-16</inkml:trace>
  <inkml:trace contextRef="#ctx0" brushRef="#br1" timeOffset="83548.25">21589 10960 31263 0,'-10'25'1392'0,"5"-7"272"0,-2 1-1328 0,0 3-336 0,-2 4 0 0,-2 2 0 15,-1 0 688-15,-2-2 64 0,0-1 16 0,-1-3 0 16,-2-4-64-16,0-1 0 0,1-3 0 0,3-5 0 15,3 0-320-15,2-5-80 0,8-4-16 0,0 0 0 16,0 0 96-16,0-10 0 0,6-7 16 0,0-1 0 16,5-1 80-16,5-1 16 0,1-3 0 0,4-1 0 0,-3-4-304 0,2 4-48 15,3-3-16-15,0 4 0 0,-2 2 96 0,2-2 16 16,1 3 0-16,0 4 0 0,1 6 80 16,-1 2 0-16,-1 7 16 0,-1 6 0 0,1 3-208 0,-2 7-128 15,-5 3 128-15,-2 9-128 0,-2 7 0 0,-2 3 0 16,-6 0 0-16,-6 3 0 0,-1 0-128 0,-6-1 0 15,0-2 0-15,0-10 0 16,2-4-1280-16,0-2-256 0,-2 0-64 0,3-2 0 16,-1-4-1616-16,5-2-336 0</inkml:trace>
  <inkml:trace contextRef="#ctx0" brushRef="#br1" timeOffset="83829.96">22997 9796 30399 0,'0'0'1344'0,"-9"-8"288"0,0 5-1312 0,9 3-320 16,-10 2 0-16,0 5 0 0,-4 5 320 0,1 5-16 0,-4 4 0 15,0 7 0-15,-1 2 112 0,2 7 32 0,0 3 0 0,1 4 0 16,-1 9-64-16,0 6-16 0,2 3 0 0,2 7 0 15,-1 3 112-15,2 2 32 0,0 4 0 0,1 4 0 16,4-3-208-16,-2 2-48 0,1-3 0 0,-1-2 0 16,0-6-256-16,1-6-304 0,-2-11 64 0,4-7 16 15,-2-6-1376 1,1-9-256-16,0-4-64 0,-2-10-12336 0</inkml:trace>
  <inkml:trace contextRef="#ctx0" brushRef="#br1" timeOffset="83990.23">22259 10812 37199 0,'16'-5'1648'0,"1"3"336"0,6-1-1584 0,7-3-400 15,7 2 0-15,7 0 0 0,9 0 496 0,1-2 16 16,2 0 0-16,-1 1 0 0,-1-3-112 0,2 0-16 16,-1-2 0-16,1 1 0 15,1-2-2208-15,0 5-448 0,1-2-96 0,-5 2 0 0</inkml:trace>
  <inkml:trace contextRef="#ctx0" brushRef="#br1" timeOffset="84416.55">24845 10704 36911 0,'0'0'1632'0,"-1"12"352"0,1-12-1600 0,0 18-384 16,1 1 0-16,-1 4 0 0,-2 6 144 0,-1-1-144 16,3 3 160-16,-2 3-160 0,-2 1 384 0,-1-2-32 15,0-2 0-15,0-2 0 0,-2 5-160 0,1-2-16 16,0-8-16-16,1 3 0 0,-1-6-160 0,1-1 0 15,-1-5 0-15,2-1 0 16,2-4-1728-16,2-10-320 0,0 0-64 0,0 0-13088 0</inkml:trace>
  <inkml:trace contextRef="#ctx0" brushRef="#br1" timeOffset="84617.43">24919 10228 40479 0,'-9'-13'1792'0,"9"13"384"0,-2-11-1744 0,2 11-432 0,-3-8 0 0,3 8 0 15,0 0 256-15,0 0-48 0,0 0 0 0,-2-10 0 16,-3 2 16-16,3-2 0 0,2 10 0 0,0 0 0 16,-2-6-432-16,2 6-96 0,4-7-16 0,-4 7 0 15,0 0-2560-15,0 0-512 16,0 0-96-16</inkml:trace>
  <inkml:trace contextRef="#ctx0" brushRef="#br1" timeOffset="85014.47">26919 10074 14735 0,'7'-14'1312'0,"-2"8"-1056"16,0-6-256-16,2 2 0 0,-1-3 2800 0,-1-2 496 15,-1 0 96-15,-1-2 32 0,-5-2-2400 0,0 0-496 16,-3 0-80-16,-2 1-32 0,-2 0 96 0,-1 3 32 0,-2 2 0 0,-4 1 0 16,-2-1-224-16,-2 4-64 15,-1-1 0-15,-14 1 0 0,3 3 272 0,-2 6 48 16,0 2 16-16,1 6 0 0,-2 2 16 0,2 7 0 0,0 2 0 0,2 7 0 15,0 2-80-15,2 7-16 0,1 5 0 0,1 4 0 16,2 8-96-16,-1 2-32 0,1 7 0 0,1 5 0 16,1 4-144-16,3 4-48 0,-1 5 0 0,2-3 0 15,3-2-192-15,2-2 144 0,1 1-144 0,1-3 128 16,4-3-128-16,1-9 0 0,5-4 0 0,2-2 128 0,1-8-128 0,1-2 0 16,2-6-160-16,0-3 160 15,0-6-752-15,0-3-48 0,-2-3-16 0,1-5 0 16,-1-6-1968-16,-2-10-400 0,0 0-80 0,0 0 0 0</inkml:trace>
  <inkml:trace contextRef="#ctx0" brushRef="#br1" timeOffset="85257.43">25650 10885 40191 0,'0'0'1792'0,"9"-4"352"0,5-1-1712 0,6 0-432 15,7-2 0-15,5 4 0 0,7 0 432 0,6-2 0 16,4-4 0-16,7 3 0 0,5-4 240 0,10 1 48 16,6-4 16-16,1 0 0 0,0 3-496 0,1-4-112 15,0 0 0-15,1 1-128 0,2 1 0 0,-2-2-304 0,-3 4 48 0,-5 2 0 32,-5 3-3072-32,-2 0-624 0,22 0-112 0,-16 7-32 0</inkml:trace>
  <inkml:trace contextRef="#ctx0" brushRef="#br1" timeOffset="94405.96">20480 12452 6447 0,'-2'-14'272'0,"1"8"80"0,-1-3-352 0,1 0 0 0,0-1 0 0,-2 1 0 15,1-4 2400-15,0 6 416 0,2 7 64 0,0-8 32 0,-1 2-1152 0,0-1-224 16,0 1-64-16,1 6 0 0,-3-4-192 0,3 4-64 16,0 0 0-16,0 0 0 0,0 0-208 0,0 0-48 15,-5 3-16-15,-1 2 0 0,-1 1-368 0,0 0-80 16,-4 6-16-16,3 2 0 0,-4-2 96 0,1 8 32 15,-6 10 0-15,2 4 0 0,0 5-160 0,-1 2-16 16,0 4-16-16,1 5 0 0,1-2-96 0,0 0-32 16,1 2 0-16,0-5 0 0,3 1-160 0,1 1-128 15,0-2 144-15,2-3-144 0,3-3 128 0,0-3-128 16,1-2 0-16,3-4 144 0,3-2-144 0,2-6 160 16,1-4-160-16,2-3 160 0,1-1-160 0,2-4 192 15,2 2-192-15,1-8 192 0,3-2-192 0,2-3 160 0,1-2-160 0,11-4 160 31,-1-6-480-31,-3 1-80 0,-2 5-32 0,-11-2-10512 16,-2 1-2112-16</inkml:trace>
  <inkml:trace contextRef="#ctx0" brushRef="#br1" timeOffset="94609.41">19986 13008 32479 0,'0'0'1440'0,"0"0"288"0,0 0-1376 0,0 0-352 0,5-4 0 0,1 1 0 16,3 1 544-16,0-1 32 0,3-2 16 0,2 0 0 16,1 0 240-16,1-3 32 0,3 3 16 0,2 0 0 15,0-4-496-15,2 3-80 0,0-1-32 0,10 2 0 16,-2 2-592-16,-3 1-128 0,-3 1-32 0,3 1 0 16,3 3-2736-16,-1-2-560 0,9 0-96 15,-3 0-32-15</inkml:trace>
  <inkml:trace contextRef="#ctx0" brushRef="#br1" timeOffset="94927.84">21168 12969 19343 0,'-9'7'848'0,"9"-7"192"0,0 0-832 0,0 0-208 0,0 0 0 16,0 0 0-16,0 0 2240 0,3 7 416 0,3-4 80 0,3 1 16 16,2 0-864-16,5-2-160 0,1 2-48 0,4-4 0 15,2-1-592-15,6 1-112 0,3 0-16 0,3 1-16 16,6-1-368-16,2 0-64 0,-11 1 0 0,1-1-16 15,0 0-304-15,-2 0-64 0,-2 0-128 0,-1-1 192 16,1 1-992-16,-5 1-208 0,-2-1-32 16,12-5-16080-16</inkml:trace>
  <inkml:trace contextRef="#ctx0" brushRef="#br1" timeOffset="95518.05">22203 12578 14735 0,'0'-4'1312'0,"1"-1"-1056"16,3-1-256-16,2 2 0 0,1 0 1904 0,1-4 320 0,4 2 64 0,1 1 16 15,1 0-496-15,3 0-80 0,1 0-32 16,4-3 0-16,1 0-320 0,2 3-64 0,3-2-16 0,3 0 0 16,2 2-672-16,0-2-144 0,-2 2-32 0,0 1 0 15,-2-3-272-15,-5 1-176 0,-2 2 192 0,-4 0-192 16,-3 2 0-16,-2 2 0 0,-3-1-192 0,0 1 48 31,-10 0-288-31,0 0-48 0,0 0-16 0,0 0 0 16,-11 9-16-16,-7 1 0 0,-5 1 0 0,1-1 0 0,-6-2 320 0,-3 3 192 0,-6-2-208 0,-1 4 80 15,-2 1 320-15,1-1 64 0,-2-1 0 0,4 6 16 16,0 3 384-16,2-1 80 0,-1 0 16 0,2-1 0 16,5-1 80-16,1-1 32 0,2-3 0 0,6 1 0 15,5 0-288-15,4 2-48 0,5-2-16 0,5-4 0 0,6 5-352 16,5-2-160-16,7 1 128 0,3 0-128 0,3-1 0 16,5 1 0-16,2 3 128 0,5 2-128 0,1 1 0 0,3 3 0 15,0 4 0-15,16 10 128 0,-6-1-128 0,-7-2 0 16,-9 1 0-16,-7-3 0 0,-9-5 0 0,-5 3 0 15,-7-1 0-15,-8-5 128 0,-7-2 64 0,-6 1 0 16,-7-1 0-16,-4-2 0 0,-7-2 176 16,0-1 32-16,-3-3 16 0,0 0 0 0,1-5-96 0,1-1-32 15,-1-4 0-15,3-1 0 16,1-4-576-16,2-3-112 0,-1-3-32 0,3-5 0 16,3-2-3088-16,3-5-640 0</inkml:trace>
  <inkml:trace contextRef="#ctx0" brushRef="#br1" timeOffset="95928.18">23287 12832 21535 0,'-11'0'960'0,"4"5"192"0,7-5-928 0,-7 4-224 0,7-4 0 0,-4 4 0 0,4-4 1376 0,0 0 224 16,2 6 64-16,5 2 0 0,2-6-208 0,5-2-48 15,3 0 0-15,5 0 0 0,2 0-304 0,7-1-64 16,3-1-16-16,9 0 0 0,5-2-400 0,6 2-96 16,2-2-16-16,-4 2 0 0,-4-1-208 0,-1 0-48 15,-2 3-16-15,-2-1 0 0,-1-1-112 0,-4 2-128 16,-5 2 176-16,-4 1-176 15,-3-1-864-15,-8 1-288 0,-7 2-48 0,-11-5-15056 0</inkml:trace>
  <inkml:trace contextRef="#ctx0" brushRef="#br1" timeOffset="96091.49">23255 13212 27647 0,'0'0'2448'0,"0"0"-1952"0,0 0-496 0,0 0 0 15,0 0 1408-15,0 0 176 0,12 7 32 0,4-4 16 16,2 0-528-16,6-1-96 0,5-2-32 0,8-1 0 15,6-3-80-15,12 3 0 0,9 0-16 0,2 0 0 16,-3-1-240-16,-2 1-32 0,-3 1-16 0,-3 1 0 16,3 1-400-16,-5 0-64 0,-2-1-128 0,-4 3 176 15,-8 0-1136-15,-6-2-240 0,-6 0-32 16,-7-2-10672-16,-6-3-2112 0</inkml:trace>
  <inkml:trace contextRef="#ctx0" brushRef="#br1" timeOffset="96401.07">23818 12344 19343 0,'0'0'848'0,"0"0"192"0,0 0-832 0,0 0-208 16,0 0 0-16,-6 18 0 0,-3 1 2416 0,1 5 432 15,-3 5 96-15,0 6 0 0,-2 0-704 0,-1 7-160 16,-3 5-32-16,1 5 0 0,1 3-576 0,-6 1-112 16,1 7-16-16,-2 2-16 0,-1 5-432 0,-1 1-64 15,-4 3-32-15,3 1 0 0,1 0-432 0,0-4-96 0,-1-5-16 0,4-3 0 16,0-7-256-16,4-2 128 0,0 0-128 0,3-11 0 16,4-4 0-16,2-2 0 0,3-5-192 0,3-6 48 31,2-6-1344-31,2-4-272 0,2-7-48 0,-4-9-10624 15,13 4-2128-15</inkml:trace>
  <inkml:trace contextRef="#ctx0" brushRef="#br1" timeOffset="96878.18">25192 12419 16575 0,'-19'-3'1472'0,"8"1"-1168"15,-1-2-304-15,2 2 0 0,-1-1 1456 0,2 6 224 16,0-2 48-16,0 1 16 0,-1 2-272 0,0 4-64 15,-2 3-16-15,0 5 0 0,-2 1-208 0,-3 4-32 16,-1 7-16-16,-1 2 0 0,-2 3-272 0,-1 7-48 16,-1 3-16-16,0 3 0 0,0 4-80 0,3 3-16 15,1 0 0-15,4 3 0 0,-3 2-320 0,7 2-64 16,2-5 0-16,5-6-16 0,4-7-176 0,4-2-128 16,2-6 192-16,4-2-192 0,4-9 288 0,5-3-48 0,4-5-16 0,4-2 0 15,2-7 80-15,7-2 16 0,3-6 0 0,7-4 0 16,5-4-48-16,-2-4 0 0,-2-7 0 0,-2-3 0 15,-3-2-16-15,-4-6-16 0,-8 1 0 0,0-5 0 16,-5-3 144-16,-2-1 16 0,-5-4 16 0,-6-2 0 16,-7-4-32-16,-2-2 0 0,-4-1 0 0,-4 2 0 15,-4 0-208-15,-3 8-48 0,-3 5-128 0,-1 5 192 16,-5 5-320-16,0 4-80 0,-4 3-16 0,-1 3 0 31,-4 2-1536-31,0 2-304 0,-2 1-64 0</inkml:trace>
  <inkml:trace contextRef="#ctx0" brushRef="#br1" timeOffset="97402.56">26408 12720 15087 0,'0'0'656'0,"-11"10"160"0,0-4-656 0,1-3-160 16,0 2 0-16,1 2 0 0,9-7 1792 0,0 0 320 15,-7 4 64-15,7-4 0 0,0 0-368 0,0 0-80 16,12 3 0-16,3-1-16 0,3-5-464 0,4 1-96 16,3-5 0-16,5 0-16 0,3 0-384 0,7-2-80 15,6 3-16-15,6 0 0 0,6-5-336 0,-3 5-64 16,-4-2 0-16,-3 2-16 15,-7 1-1088-15,-3 0-224 0,-8 4-32 0,-4-1-13984 0</inkml:trace>
  <inkml:trace contextRef="#ctx0" brushRef="#br1" timeOffset="97667.21">26347 12945 32255 0,'0'0'2864'0,"0"0"-2288"0,0 0-576 0,0 0 0 15,15 2 192-15,0-2-64 0,5 0 0 0,6 0-128 16,2 0 1008-16,5 0 80 0,4-2 32 0,10-2 0 16,5 3-400-16,4-1-80 0,2-2 0 0,-3 3-16 15,-2-3-432-15,-3 1-192 0,-4-2 160 0,-4 1-160 16,-4 2-256-16,-3-1-160 16,-2 1-32-16,-2-2-10896 0,-6 0-2192 0</inkml:trace>
  <inkml:trace contextRef="#ctx0" brushRef="#br1" timeOffset="97920.27">26634 12296 29487 0,'0'0'2624'0,"0"0"-2112"15,16-2-512-15,6 0 0 0,5 1 224 0,4-1-64 16,3 4-16-16,4 0 0 0,1 3 816 0,3 4 144 15,1-2 48-15,3 4 0 0,1 0-128 0,4 5 0 16,4 4-16-16,-1 3 0 0,1 1-304 0,-4 8-64 16,-6 5-16-16,-5 3 0 0,-8 5-352 0,-8 6-64 15,-6 6-16-15,-7 1 0 0,-6 1-64 0,-6 2 0 16,-6-1-128-16,-7-1 192 0,-6 1-192 0,-9-4 144 0,-9-4-144 0,-7-4 128 16,-6-3-128-16,-1-6 160 15,3-4-160-15,2-4 160 0,1 0-288 0,5-6-64 0,4-3-16 16,3-3 0-1,4-5-3120-15,0-5-640 0</inkml:trace>
  <inkml:trace contextRef="#ctx0" brushRef="#br1" timeOffset="98428.07">29121 11913 16639 0,'0'0'736'0,"0"0"160"0,0-11-720 0,0 11-176 0,0 0 0 0,0 0 0 16,3-10 1744-16,-3 10 320 0,0-11 64 0,0 11 16 15,0 0-416-15,0 0-64 0,0 0-32 0,-6 9 0 16,-3 4-640-16,-1 7-128 0,1 7-32 0,-1 6 0 16,-2 1-80-16,1 7-32 0,-5 9 0 0,4 4 0 15,-4 5 48-15,1 6 16 0,-4-4 0 0,1 8 0 16,1 8-224-16,0 3-48 0,0-3-16 0,3-2 0 16,2-5-224-16,2-1-32 0,1-4-16 0,4-8 0 0,1-6-96 15,4-7 0-15,2 1-128 0,5-8 192 0,2-4-64 0,1-5-128 16,1-2 176-16,3-4-176 0,1-4 0 0,3-4 0 15,0-7 0-15,0-2 0 0,-4-3-256 0,0-4-64 16,0-4-16-16,-2-4 0 16,0-3-2656-16,-3-3-528 0</inkml:trace>
  <inkml:trace contextRef="#ctx0" brushRef="#br1" timeOffset="98665.51">28532 12647 31327 0,'0'0'1392'0,"0"0"272"16,-7-7-1328-16,7 7-336 0,0 0 0 0,0 0 0 0,8-10 1120 0,0 5 160 15,4-3 16-15,4 3 16 0,3 1 16 0,5-4 0 0,4-3 0 0,7 2 0 16,7 4-432-16,7 2-64 16,1-6-32-16,3 4 0 0,-3-6-432 0,-1 4-96 0,-5 0-16 0,-2-1 0 15,-2 4-416-15,-4 0-96 16,-3 3 0-16,-1-2-16 15,0 1-3056-15,-4-1-592 0</inkml:trace>
  <inkml:trace contextRef="#ctx0" brushRef="#br1" timeOffset="98965.44">29631 12644 22111 0,'-18'3'976'0,"11"0"208"0,-3 0-944 0,10-3-240 15,-9 6 0-15,9-6 0 0,0 0 1792 0,0 0 304 16,0 0 64-16,0 0 16 0,0 0-576 0,11 5-128 15,4-2 0-15,3-1-16 0,6-2-432 0,3-1-64 16,4 0-32-16,4-2 0 0,6 1-416 0,5-2-96 16,3-4-16-16,-1 5 0 0,-2-1-208 0,-3-4-64 15,-2 0 0-15,-5 3 0 0,-5 0-320 0,-3 4-80 0,-3 1-16 0,-5 3-11520 32,-2-2-2304-32</inkml:trace>
  <inkml:trace contextRef="#ctx0" brushRef="#br1" timeOffset="99296.31">29639 12920 21647 0,'-10'7'960'0,"10"-7"192"0,0 0-912 0,0 0-240 0,-7 9 0 0,2-1 0 15,5-8 1552-15,0 0 272 0,0 0 48 0,0 0 16 16,3 6-288-16,-3-6-48 0,0 0-16 0,11 5 0 15,1-1-320-15,-2 1-80 0,0-1-16 0,1-4 0 0,2-1-304 16,5 0-64-16,2-1-16 0,3 0 0 0,3-3-144 0,7 1-16 16,6 0-16-16,3 0 0 0,0-2-160 0,1 2-16 15,0 0-16-15,3 0 0 16,-3-1-208-16,1 2-32 0,-3-1-128 0,1 4 192 0,3-4-192 16,-3 3 0-16,0-3 0 0,-4 4 0 15,-4-1-1168 1,-2-1-288-16,-5 0-48 0,-6-2-10736 0,-5 0-2160 0</inkml:trace>
  <inkml:trace contextRef="#ctx0" brushRef="#br1" timeOffset="99713.54">30143 11917 8287 0,'0'0'736'0,"0"0"-592"0,0 0-144 0,0 0 0 0,-7-4 3648 0,7 4 688 16,-9 8 144-16,1 3 16 0,-1 1-2208 0,2 0-448 16,-2 6-96-16,0 6-16 0,-1 2-256 0,0 7-64 15,1 2-16-15,0 6 0 0,0 2-336 0,0 4-64 16,1 7-16-16,1 3 0 0,-2 4-208 0,0 2-32 16,-1 6-16-16,-2 2 0 0,1 2-176 0,0-2-32 15,-1-4-16-15,1-1 0 0,-1 0-176 0,1-2-48 16,-3-6 0-16,2-4 0 0,3-6-64 0,2-3-16 15,-1-2 0-15,2-6 0 0,-1-4-48 0,2-7-16 16,3 1 0-16,-1-7 0 0,2-3-128 0,0-3 0 16,1-14 0-16,0 0 0 15,0 0-416-15,0 0-112 0,9-6-32 0,-3-5 0 16,2-5-2576-16,-2-4-528 0,2-16-112 0,2 3 0 0</inkml:trace>
  <inkml:trace contextRef="#ctx0" brushRef="#br1" timeOffset="100591.16">31845 11687 4607 0,'0'0'400'16,"0"0"-400"-16,0 0 0 0,0 0 0 0,3-10 4272 0,-3 10 768 16,3-10 144-16,-3 10 48 0,0 0-2608 0,0 0-512 15,0-8-96-15,0 8-32 0,0 0-464 0,0 0-112 16,0 0 0-16,0 0-16 0,0 0-480 0,0 0-80 15,0 0-32-15,0 0 0 0,-9-4-208 0,9 4-32 16,0 0-16-16,-9 3 0 0,1-3-176 0,1 3-48 0,-2 1 0 0,9-4 0 16,-12 0-128-16,2 3-16 0,0 2-16 0,1 0 0 15,1-2 32-15,-2-2 16 0,0-1 0 0,-1 2 0 16,-2 1-16-16,0 3-16 0,0 1 0 0,-1-4 0 16,-2 1-48-16,-1 1 0 0,1-1 0 0,-2-1 0 15,0-1-128-15,2 2 0 0,0 1 144 0,1-2-144 16,4-1 160-16,-1-2-32 0,0 1-128 0,1 2 192 15,-3 2-16-15,2 1-16 0,-1-3 0 0,-1 1 0 16,0 1-32-16,-1 2-128 0,-2-4 192 0,3 2-64 16,-1 1-128-16,1 0 0 0,0-1 0 0,1 1 0 15,1-2 0-15,0 0 0 0,1 2 0 0,-1 0 0 16,1-2 0-16,2 3 0 0,1 1 0 0,0 0 0 0,-3 2 0 16,2-1 128-16,-1 1-128 0,1-1 0 0,0 4 0 0,1 0 0 15,-3-3 0-15,3 1 0 0,-4 3 0 16,3-2 0-16,-1 3 128 0,2-2-128 0,-1-2 0 0,3-1 0 15,-3 3 0-15,3-3 0 0,0 0 0 0,-1 3 0 16,2-3 0-16,0 2 0 0,0 2 0 0,1-3 0 16,-1 2 0-16,1 1 0 0,0-4 0 0,3 1 0 15,0 2 0-15,1-2 0 0,0-11 0 0,5 13 0 16,1 1 0-16,2 0 0 0,1-2 0 0,4 0 0 16,2 1 0-16,4-4 0 0,0 2 0 0,5-3 0 15,4 2 0-15,3-1 0 0,0 2 0 0,7 5 0 16,6 0 0-16,3 2 0 0,2 0-160 0,0 2 160 15,-2-1 0-15,-4 4-144 0,-4 6 144 0,-4-1 0 0,-5-1 0 16,-3 3 0-16,-4 2 0 0,-4 4-256 0,-7-2 32 16,-1 2 16-16,-3-2 208 0,-2-1-144 0,-6 0 144 15,-3-7-128-15,-2 0 128 0,-3-3 0 0,-1 0 0 16,-5-1 0-16,-2-3 272 0,-3-3 48 0,-4-2 0 0,-2 1 0 16,-10 1 432-16,-3-2 80 0,-4-4 32 0,-4 0 0 15,-1-2-288-15,0 1-48 0,2-6-16 0,1 2 0 16,5-5-352-16,3-1-160 0,3-1 128 0,5-2-128 31,3-4-1120-31,7-3-304 0,4-2-64 0,4-1-12720 0,2 3-2528 0</inkml:trace>
  <inkml:trace contextRef="#ctx0" brushRef="#br1" timeOffset="102641.84">28712 13845 7359 0,'-14'3'656'0,"5"-1"-528"0,-2 1-128 0,1 2 0 0,-2-5 2992 0,3 2 560 15,0 1 112-15,9-3 32 0,-10 2-2064 0,10-2-416 16,0 0-64-16,0 0-32 0,0 0-144 0,0 0-16 16,0 0-16-16,12 4 0 0,3-1-128 0,7-3-32 15,4 0 0-15,9-1 0 0,9-1-224 0,4 1-48 16,4-2-16-16,2 2 0 0,-1-1-160 0,2 2-16 15,1-2-16-15,5 1 0 0,5 0-32 0,4 1 0 16,2 0 0-16,0 1 0 0,-5 0-48 0,-1 1-16 16,3-2 0-16,6 1 0 0,3-1-64 0,3 0-16 15,-3-1 0-15,0 1 0 0,-2 0 0 0,3-2-128 16,4 0 192-16,0-2-64 0,1 0 32 0,-4 2 0 0,-3-2 0 16,-1 1 0-16,0-2-32 0,2 0-128 0,1 0 192 0,-6 0-64 15,-4-3 16-15,-5 5 0 0,-6 0 0 0,-3-2 0 16,1-1-144-16,-2 0 160 0,0 4-160 0,-2-1 160 15,-3-2-160-15,-4 4 0 0,-6 0 0 0,-2 0 128 16,-5-1-128-16,-2 2 128 0,-6 0-128 0,-2 0 128 16,-3-1 32-16,-4 2 0 0,-4-2 0 0,-11 1 0 15,0 0 16-15,0 0 0 0,0 0 0 0,0 0 0 16,0 0-48-16,0 0 0 0,0 0 0 0,-9 6 0 16,-1-2-128-16,-6 0 160 0,-2-2-160 0,-1-2 160 15,-3 0-160-15,-4 3 128 0,-3 1-128 0,-4-2 128 16,-3-3-128-16,-4 2 0 0,-6 4 0 0,-1-2 0 0,-3-3 0 15,-1 0 0-15,-1-1 0 0,-5-2 0 0,-5-3 0 16,-8 3 0-16,-6 5 0 0,-3-2 0 0,-1-2 0 0,-3 1 0 16,-2-2 0-16,-5 2 0 0,-7 2 0 0,-1 1 0 15,2-1 0-15,-4 0 0 0,1-1 0 0,-1 3 0 16,-2 3 0-16,6-1 0 0,7 2 0 0,2-1 0 16,3-1 0-16,3 1 0 0,3 2 0 0,8 0 0 15,11 1 0-15,7-2 0 0,6 3 0 0,8-1 0 16,3 3 0-16,5-3 0 0,2 2 0 0,2-3 0 15,2-2 0-15,5-1 0 0,3 1-128 0,3 2 128 16,2-3 0-16,11-5 0 0,0 0 0 0,0 0 0 16,3 8-144-16,5-2 144 0,5-6 0 0,6-1-192 0,2 0 192 15,6-1-160-15,4 0 160 0,4-1 0 16,8-2 0-16,7 1 0 0,7-2 0 0,9 2 0 0,4-1 0 0,4-1 0 16,-3-4 0-16,-1 2 0 0,4-2 0 15,5 2 0-15,4-2 0 0,3 2 0 0,-3-1 128 0,1 3-128 16,-2-3 192-16,4 3-48 0,4-2 0 0,-2 2 0 15,-5 1-144-15,-4-3 192 0,-7 2-192 0,-1 2 192 16,-2-5-192-16,-3 3 128 0,-1 3-128 0,-7 1 128 16,-8-6 64-16,-4 4 0 0,-8 2 0 0,-8-2 0 15,-6 1 16-15,-3 0 16 0,-6-3 0 0,-2 4 0 16,-13 2 64-16,0 0 16 0,0 0 0 0,0 0 0 16,0 0-112-16,0 0 0 0,0 0-16 0,0 0 0 15,0 0-176-15,0 0 192 0,0 0-192 0,-11 1 192 16,11-1-192-16,-10 3 0 0,10-3 0 0,-9 4 0 0,9-4 0 15,0 0 0-15,-8 10 0 0,8-10 128 16,0 0-128-16,0 0 0 0,1 6 0 0,3 2 0 0,-4-8 0 0,11 5 0 16,0 0 0-16,3 0 0 0,0-3 144 0,2 1-144 15,2-2 160-15,2-1-160 0,3 2 192 16,0-4-48-16,3 1-16 0,4-3 0 0,-4-1 0 0,5 1-128 16,1 0 192-16,-1 2-64 0,-1-4-128 0,-4 2 128 15,3 0-128-15,-1 1 128 0,-2 0-128 0,-2-1 128 16,0-1-128-16,-1 1 128 0,-1 1-128 0,-2 1 0 15,-2-3 144-15,1 3-144 0,-1 0 0 0,-3 1 128 16,-2-1-128-16,-2 1 0 0,0 0 0 0,-2-2 128 16,-9 3-128-16,0 0 0 0,9-1 0 0,-9 1 0 15,0 0 0-15,0 0 128 0,0 0-128 0,0 0 0 16,0 0 0-16,-10 3 0 0,-3-2 0 0,-3 0 0 0,-4 0 0 0,-5 2 0 16,-1-2 0-16,-7 2 0 0,-5 1 0 0,-8-4 0 15,-8 2-192-15,-8 1 32 0,-8-2 16 0,-4-1 0 16,-2 0-32-16,-8 0 0 0,-9 1 0 0,-7 0 0 15,-8 1 176-15,0-1 0 0,0 2-144 0,-5-2 144 16,-5 1 0-16,1 1 0 0,4 1 0 0,-4 1 0 16,-7 4 0-16,7-2 0 0,7 2 0 0,-1-1 0 15,1-1 0-15,3 1 0 0,5 0 0 0,12 1 0 16,10-3 0-16,9 3 0 0,4-4 0 0,6 0 0 16,4-1 0-16,10 1 0 0,9-3 0 0,9-2 0 15,9 2 0-15,7-2 0 0,13 0 0 0,0 0 0 16,0 0 0-16,19-2 0 0,10 0 0 0,9 1 128 15,9-6-128-15,9 3-176 0,5 2 48 0,14-2 0 0,10-5 128 16,13 3 0-16,10 2 0 0,2-1 0 0,-2 1 0 16,5 0 0-16,6 1-144 0,-3-3 144 0,-8 1 0 15,1 0 0-15,2 0 0 0,-4 1 0 0,-9 4 0 0,-3-1 0 16,-5 2 0-16,0-2 0 0,2-1 0 0,-7 0 0 16,-4 2 0-16,-4 2 0 0,-6 0-192 0,-4-1-32 15,-3-1 0-15,1-1 0 16,-2 0-2208-16,-3 0-432 0,-3-1-80 0,-6 1-32 15</inkml:trace>
  <inkml:trace contextRef="#ctx0" brushRef="#br1" timeOffset="105920.16">20267 15145 12783 0,'4'-12'560'16,"-1"4"128"-16,1-3-560 0,1-1-128 0,-1 2 0 0,1-3 0 0,-1 1 992 0,1 0 160 16,-2 0 48-16,2-2 0 0,-1 3 192 0,-1-1 32 15,0-2 16-15,-1 2 0 0,1 5 0 0,-2 4 0 16,1-2 0-16,0-1 0 0,-2 6-224 0,0 0-32 15,0 0-16-15,0 0 0 0,0 0-400 0,0 0-96 16,0 0-16-16,4 17 0 0,-4 2-320 0,-1 9-64 0,-3 3-16 0,0-1 0 16,0 6 128-16,0 7 0 15,-2 3 16-15,-2 4 0 0,1-1 144 0,-3 2 32 16,-1-1 0-16,3-1 0 0,-3-1-176 0,1 1-16 0,4-5-16 0,-2-2 0 16,1-4-80-16,0-6-16 0,0 0 0 0,4-3 0 15,1-5-96-15,0 0-32 0,2-2 0 0,2-4 0 16,-1-5-144-16,1-1 0 0,-2-12 0 0,5 12 0 31,-5-12-768-31,0 0-144 0,9 3-32 0,0-1 0 16,-9-2-1344-16,13-5-272 0,-2-7-48 0,1-2-16 0</inkml:trace>
  <inkml:trace contextRef="#ctx0" brushRef="#br1" timeOffset="106179.16">20661 15561 24879 0,'-6'9'1088'0,"6"-9"256"0,0 0-1088 0,-4 9-256 0,2-3 0 0,2 2 0 0,0-8 1744 0,0 0 304 16,14 4 48-16,3-4 16 0,1-2-704 0,1-3-128 15,2-4-16-15,5 3-16 0,4-4-544 0,3 2-96 16,4-3-32-16,1 2 0 0,2-1-224 0,-3 3-48 15,1 0-16-15,-5 2 0 0,-5 1-288 0,0-1 0 16,-4 2 0-16,-2 1 0 16,-5-1-944-16,1 2-288 0,-3 1-64 0,-2 0-9808 15,-13 0-1952-15</inkml:trace>
  <inkml:trace contextRef="#ctx0" brushRef="#br1" timeOffset="106555.01">22301 14894 23039 0,'0'0'2048'0,"0"0"-1648"0,0 0-400 0,0 0 0 0,0 0 1584 0,0 0 224 16,0 0 48-16,-7 5 16 15,0 2-1200-15,-2 6-240 0,0 4-48 0,-1 2-16 0,1 4 320 0,-4 5 64 16,0 0 16-16,1 3 0 0,-1 2 96 0,-1 4 32 16,0 7 0-16,-1 1 0 0,-1 4-288 0,-1 0-48 15,-1 1-16-15,3 1 0 0,-1-4-288 0,2-3-64 16,0 4-16-16,4-4 0 0,4-9-32 0,2-2 0 16,3 0 0-16,3-3 0 0,3-8 16 0,2 1 0 15,2-2 0-15,1-1 0 0,1-5-160 0,2 0 0 16,0 2 144-16,1-4-144 0,0-7 0 0,0 2 0 15,1-5 0-15,-1 0 0 16,-1-3-1104-16,-1-3-240 0,1-3-64 0,-2-5-9856 16,-2-6-1984-16</inkml:trace>
  <inkml:trace contextRef="#ctx0" brushRef="#br1" timeOffset="106721.7">21828 15386 28559 0,'0'0'2544'0,"0"0"-2032"0,0 0-512 0,0 0 0 16,16-4 1536-16,5 1 224 0,3 3 32 0,5-2 16 16,7-5-1360-16,3 2-288 0,3 0-160 0,-1-1 192 15,-3 0 176-15,-1 2 32 0,-3-3 16 0,2 6 0 16,-1-1-416-16,-1-1 0 0,1 0 0 0,-2 1-10864 16,-1-1-2256-16</inkml:trace>
  <inkml:trace contextRef="#ctx0" brushRef="#br1" timeOffset="107150.65">22847 15545 29487 0,'0'0'1296'0,"0"0"288"0,0 0-1264 0,0 0-320 0,0 0 0 0,0 0 0 16,13 0 704-16,3-2 96 0,3 1 16 0,4 0 0 15,4-2-192-15,5-2-48 0,2 0 0 0,4 1 0 16,3-1 96-16,1 0 16 0,1 0 0 0,2 2 0 16,0 2-224-16,1 1-32 0,-1 0-16 0,-1 1 0 15,1-1-256-15,-3 2-160 0,-2 2 192 0,-3-2-192 16,-4-1-192-16,-6 1-128 0,-6 1-48 0,-3 0 0 31,-4 0-2208-31,-5 0-448 0,-9-3-96 0</inkml:trace>
  <inkml:trace contextRef="#ctx0" brushRef="#br1" timeOffset="107291.68">23115 15721 12895 0,'-45'8'576'0,"19"-2"112"0,2-2-560 0,5 0-128 0,4 2 0 0,6 1 0 0,9-7 4368 0,0 0 848 16,0 0 160-16,13 6 48 0,4 2-3648 0,5-5-736 16,3-1-144-16,3-1-16 0,3-1-192 0,1 0-48 15,1-1 0-15,2 1 0 0,0-3-192 0,1 1-64 16,4-1 0-16,2 2 0 0,4-1-144 0,-3 1-48 15,0-1 0-15,0-1 0 0,-1 1-192 0,-4-2-256 16,-5-5 48-16,-5 3-11504 16,-4-5-2304-16</inkml:trace>
  <inkml:trace contextRef="#ctx0" brushRef="#br1" timeOffset="107640.72">23560 14941 19343 0,'0'0'848'0,"0"0"192"0,0 0-832 0,0 0-208 0,0 0 0 0,0 0 0 16,-7 7 2128-16,2 1 384 0,1 5 80 0,0 7 16 15,-1 3-1296-15,0 8-256 0,-2 4-48 0,0 3-16 16,-3 2 240-16,-1 5 48 0,-3 5 16 0,1-2 0 0,-3 1-208 15,0 3-64-15,-1 1 0 0,-1 0 0 0,1 2-384 16,-2-2-64-16,-2 2-32 0,3-3 0 0,2-2-288 0,1-7-64 16,-2-5-16-16,3-1 0 0,3-5-176 0,2-4 160 15,-1-7-160-15,3-3 160 0,3-4-160 0,2-5 0 16,2-9 0-16,0 0 0 16,0 0-1536-16,0 0-176 0,13-5-32 0,-1-9-10048 15,1-3-2016-15</inkml:trace>
  <inkml:trace contextRef="#ctx0" brushRef="#br1" timeOffset="108054.08">24568 15220 27871 0,'0'0'1232'0,"0"0"256"0,0 0-1184 0,-9 8-304 0,2 2 0 0,0 4 0 16,0 0 224-16,-3 7-16 0,-1-183 0 0,-1 365 0 15,-4-178 576-15,0 3 112 0,-2-3 32 0,2 4 0 16,-2 2 144-16,1 1 16 0,1 3 16 0,1 2 0 16,-1 1-384-16,6 3-80 0,1-3 0 0,4 0-16 15,1-6-144-15,4-2-32 0,4-3 0 0,2 0 0 16,1-6-64-16,4-2-32 0,6-1 0 0,2-4 0 15,1-2-48-15,3-1-16 0,3-5 0 0,1 1 0 0,4-5 16 16,5-3 0-16,-2-1 0 0,5-5 0 0,-2 1-128 16,-1-6-32-16,-2-2 0 0,-2 0 0 0,-3-3-16 0,0-5 0 15,-2 0 0-15,-2-2 0 0,-3-5-128 0,-4-3 192 16,-7-2-192-16,-1-6 192 0,-3 0-64 0,-6-1 0 16,-2-3 0-16,-4 3 0 0,-3 2-128 0,-1 2 192 15,-6 4-192-15,-3 1 192 0,-5 1-192 0,-2 6 128 16,-2 5-128-16,-1 2 128 0,-6 1-128 0,0 2 0 15,-1 6 0-15,3 0-176 16,2 4-912-16,5 1-192 0,2 1-48 0,5 0-17488 0</inkml:trace>
  <inkml:trace contextRef="#ctx0" brushRef="#br1" timeOffset="109170.1">25813 15384 21183 0,'-13'6'944'0,"13"-6"192"0,0 0-912 0,0 0-224 0,0 0 0 0,0 0 0 0,0 0 1392 0,17 6 224 15,2-4 48-15,2 0 16 16,3-5-768-16,6 2-144 0,3-2-48 0,6-2 0 16,4 1-208-16,7 1-64 0,7-5 0 0,2 0 0 0,-1 1 96 0,-2-1 16 15,1 6 0-15,-1 0 0 0,0-4-240 16,-1 3-64-16,-2 8 0 0,-1-1 0 0,-2 1-432 0,-7 2-80 15,-6-1-32-15,-7-2 0 16,-6 4-2272-16,-6-2-448 0,-5 3-80 0,-7 0-32 0</inkml:trace>
  <inkml:trace contextRef="#ctx0" brushRef="#br1" timeOffset="109416.15">26043 15649 26207 0,'0'0'1152'0,"0"0"256"0,0 0-1136 0,0 0-272 0,10 4 0 0,5-1 0 0,4 3 464 0,7-4 48 16,5-1 0-16,8-1 0 0,-1-1 144 0,4-1 48 0,0-2 0 0,3 0 0 15,4 0 112-15,3 2 16 0,2-2 16 0,6-1 0 16,5 2-144-16,-1-1-48 0,-3 0 0 0,-7-1 0 16,-5 3-464-16,-5 1-192 0,-3 2 128 0,-6-2-128 31,-4-3-1600-31,-4 0-416 0,-3-2-80 0,-5-1-11888 0</inkml:trace>
  <inkml:trace contextRef="#ctx0" brushRef="#br1" timeOffset="109660.49">26452 15027 23951 0,'0'0'1056'0,"0"0"224"0,0 0-1024 0,0 0-256 0,0-11 0 0,8 3 0 0,4 4 976 0,8 3 144 16,5 0 32-16,5 1 0 0,7 0-576 0,7 2-128 16,5 1 0-16,3 2-16 0,-1 3 304 0,-1-2 64 15,-3 4 16-15,-2 0 0 0,-1 4-304 0,-2 0-64 16,-3-1-16-16,-2 2 0 0,-4 3-432 0,-4 1 0 16,-1 3 128-16,-5-2-128 0,-6 0 0 0,-7-1 0 0,-5-1-160 15,-5-1 160-15,-4-2-320 0,-5-1 48 0,-4 1 0 16,-1-2 0-16,-1-2 80 0,-1-4 0 0,-1-1 16 0,1-5-14288 15</inkml:trace>
  <inkml:trace contextRef="#ctx0" brushRef="#br1" timeOffset="112315.29">28485 14927 23727 0,'0'0'1040'0,"0"0"240"0,-11-1-1024 0,11 1-256 0,-8-2 0 0,8 2 0 15,-11 3 640-15,2 3 96 0,1 1 16 0,-1 4 0 0,-1 0-176 0,-1 5-16 16,0 1-16-16,-1 8 0 0,2 1 32 0,0 6 16 16,0-1 0-16,1 5 0 0,-4 6 48 0,1 7 0 15,-1-2 0-15,-1 2 0 0,1 2-208 0,1 1-48 16,-2 2 0-16,5-1 0 0,0-5-160 0,6-1-32 16,-1-1-16-16,6-8 0 0,3-1 128 0,2-1 16 15,2-1 16-15,4-4 0 0,5-6-16 0,2 2 0 16,-1-3 0-16,2-2 0 0,-1-3-128 0,1-4-16 15,1 0-16-15,0-6 0 0,-2-1-160 0,0-6 128 16,1 1-128-16,0-4 128 0,1-2-272 0,-2-1-64 16,-1-6-16-16,-1-3 0 15,-3 2-1856-15,-2-6-368 0,-3-2-80 0</inkml:trace>
  <inkml:trace contextRef="#ctx0" brushRef="#br1" timeOffset="112574.22">28014 15412 33167 0,'0'0'2944'0,"0"0"-2352"0,10-9-464 0,1 4-128 16,1-2 528-16,4 3 96 0,3 0 16 0,4 2 0 16,3-6-64-16,1 3-16 0,3 1 0 0,5-2 0 15,3-4-240-15,1 3-32 0,1 0-16 0,-3 3 0 16,-3 1-272-16,0 3 0 0,-1 1 0 0,0-1 0 15,0 0 0-15,-1 2-224 0,-3 2 16 0,-1-3 0 16,-2-2-1760 0,-2 3-336-16,-1 3-80 0,0-1-12016 0</inkml:trace>
  <inkml:trace contextRef="#ctx0" brushRef="#br1" timeOffset="112942.38">29120 15429 20271 0,'-15'6'896'0,"5"-1"192"0,3 3-880 0,7-8-208 0,0 0 0 0,0 0 0 16,-3 9 2240-16,3-9 384 0,0 0 96 0,14 7 16 15,0-4-1472-15,7-2-304 0,2-1-48 0,4-2-16 16,3-3-240-16,7 0-48 0,4 1-16 0,5-4 0 16,-1 1-272-16,1 1-48 0,-1 0-16 0,-2 1 0 15,0 1-112-15,3 0-16 0,-3 1-128 0,1 3 192 16,-3 2-192-16,-1 1 0 0,-1 0 0 0,-6 0 0 15,-4 1-576-15,-5 2-176 0,-6-1-16 16,-4-1-16-16,-6 1-2336 0,-8-5-464 0,0 0-80 16,-22 13-7744-16</inkml:trace>
  <inkml:trace contextRef="#ctx0" brushRef="#br1" timeOffset="113156.47">29179 15618 25791 0,'-11'4'2304'0,"1"1"-1856"16,10-5-448-16,0 0 0 0,0 0 1632 0,0 0 224 15,13 5 64-15,5 0 0 0,2-1-1072 0,7 0-208 16,6-4-32-16,5 1-16 0,3 2-48 0,3-3-16 16,2-4 0-16,1 3 0 0,-3-2 0 0,5 3 0 15,3 3 0-15,1-2 0 0,-2-1-160 0,-1 4-48 16,-1 0 0-16,-3 1 0 0,-5-4-320 0,-8 2-256 16,-4-3 32-16,-6 0 16 15,-4 0-1712-15,-5-3-352 0,-3 0-64 0,-11 3-12672 0</inkml:trace>
  <inkml:trace contextRef="#ctx0" brushRef="#br1" timeOffset="113462.72">29677 14914 30111 0,'0'0'1344'0,"0"0"256"0,0 0-1280 0,-10 5-320 0,6 7 0 0,-2-1 0 0,1 4 512 0,-3 6 48 15,-2 8 0-15,-2 4 0 0,0 1 400 0,-2 6 96 16,2 3 16-16,-2 6 0 0,-2 5-96 0,-1 2-16 16,1 1 0-16,-3 5 0 0,-3 1-176 0,-1 1-32 15,-1 4-16-15,0-6 0 0,-2 0-400 0,1-3-80 16,-1-1 0-16,4-4-16 0,4-7-240 0,4-5 176 15,4 0-176-15,2-9 160 0,5-3-160 0,1-1 0 16,6-6 0-16,1-2 0 16,2-5-320-16,5-2-112 0,2-8-16 0,5-1 0 15,4-8-2688-15,1-5-528 0</inkml:trace>
  <inkml:trace contextRef="#ctx0" brushRef="#br1" timeOffset="113780.96">31262 14748 36223 0,'0'0'1600'0,"0"0"336"0,0 0-1552 0,-6 10-384 0,1 5 0 0,1 4 0 16,0 3 432-16,-1 8 0 0,-4 3 0 0,0 7 0 0,-2 5 320 0,2 8 64 16,2 8 16-16,0 6 0 0,-2 7-48 0,0 2 0 15,1 3 0-15,1 3 0 0,-2 2-208 16,1-2-32-16,2 0-16 0,-1-6 0 0,1-2-304 0,2-6-64 16,1-5-16-16,0-6 0 0,0-2-144 0,2-4 0 15,1-7 0-15,1 1 0 0,2-8-128 0,0-2-128 16,-1-3 0-16,3-5-13248 15,0-4-2624-15</inkml:trace>
  <inkml:trace contextRef="#ctx0" brushRef="#br1" timeOffset="115756.79">19711 17315 7359 0,'2'-9'656'0,"1"0"-528"0,1 2-128 0,1-3 0 15,2 2 1744-15,-1-2 320 0,0-2 64 0,2 3 16 16,0-1-288-16,1 3-48 0,-1 2-16 0,1-3 0 15,1 2-192-15,1 1-32 0,-2-1-16 0,-9 6 0 16,11-2-448-16,-1 3-80 0,-10-1-32 0,9 12 0 16,-3 0-480-16,2 4-80 0,-4 4-32 0,-2 4 0 15,0 3 128-15,-2 5 32 0,-3 2 0 0,-1 5 0 16,-1 6-32-16,0 0 0 0,-2 5 0 0,-1 2 0 0,-1 2 32 0,0 0 0 16,0 3 0-16,0 2 0 0,-1-1-112 15,3-2-32-15,-4-1 0 0,4-2 0 0,-3-1-240 0,-1-2-48 16,1-6-128-16,0 0 192 0,1-6 96 0,-1-3 16 15,0-4 0-15,1-1 0 0,0-2-64 0,1-6-16 16,2-3 0-16,2-2 0 0,0-5-224 0,4-12 144 16,0 0-144-16,0 0 128 15,0 0-896-15,0 0-176 0,11-7-32 0,-1-5-16 16,1-8-2144-16,1-3-448 0</inkml:trace>
  <inkml:trace contextRef="#ctx0" brushRef="#br1" timeOffset="116137.32">20578 17437 20207 0,'0'0'896'0,"0"0"192"0,0 0-880 0,0 0-208 0,0 0 0 0,0 0 0 15,0 0 944-15,0 0 144 0,0 0 16 0,0 0 16 16,0 0-96-16,0 0 0 0,0 0-16 0,-7 7 0 16,7-7-160-16,-5 7-16 0,5-7-16 0,0 0 0 0,-6 5-480 0,6-5-80 15,0 0-32-15,0 0 0 0,0 0-224 0,0 0 0 16,0 7 0-16,0-7 0 0,0 0 144 0,0 0-144 15,0 0 128-15,0 0-128 0,0 0 176 0,0 0-48 16,11-5-128-16,-11 5 192 0,0 0-192 0,0 0 0 16,0 0 128-16,7-4-128 0,-7 4 0 0,0 0 0 15,0 0 0-15,0 0 0 0,0 0 0 0,0 0 0 16,4-12-192-16,-4 12 192 16,0 0-1408-16,5-9-192 0,-2 0-16 0,-3 9-11008 0</inkml:trace>
  <inkml:trace contextRef="#ctx0" brushRef="#br1" timeOffset="116713.49">20672 17424 17503 0,'10'-20'1552'0,"-2"7"-1232"0,0 2-320 0,2-3 0 16,1-3 1664-16,3 4 288 0,-1 1 48 0,1 1 16 16,0 2-736-16,-1 2-128 0,-2 5-48 0,-1-1 0 15,2 1-272-15,-12 2-48 0,9 2-16 0,-9-2 0 16,9 8 32-16,-3 5 0 0,-2 1 0 0,0 3 0 16,-1 5-112-16,-1 2-32 0,-2 5 0 0,-2 4 0 15,0 3 48-15,-2 1 0 0,-1 0 0 0,-1 2 0 16,-3 3-208-16,0 3-48 0,-3-5 0 0,1 1 0 15,-1 1-240-15,2-4-48 0,-1 0-16 0,3-4 0 16,2-3-144-16,1-4 0 0,0-2 144 0,2-6-144 16,2-5 0-16,1-1 0 0,2-3 0 0,-2-10 0 15,0 0-304 1,11 4-128-16,-1-2-16 0,0-3-16 16,-1-1-3056-16,-2-9-592 0</inkml:trace>
  <inkml:trace contextRef="#ctx0" brushRef="#br1" timeOffset="116914.74">20423 17750 32255 0,'0'0'2864'0,"0"0"-2288"15,0 0-576-15,0 0 0 0,13-6 896 0,5 2 64 16,6 0 0-16,3-1 16 0,2 2-560 0,3-1-112 16,4-1-32-16,5 0 0 0,4 3 48 0,2-1 0 15,0 2 0-15,6 0 0 0,0-1-160 0,0 1-32 16,-4-3 0-16,-3 2 0 0,-7-1-256 0,-2-1-64 15,-4 1-16-15,-1-2 0 16,-7 1-3184-16,1-3-640 0</inkml:trace>
  <inkml:trace contextRef="#ctx0" brushRef="#br1" timeOffset="117226.96">21922 17187 34847 0,'0'0'1536'0,"0"0"320"0,0 0-1472 0,0 0-384 0,0 0 0 0,0 0 0 15,0 0 288-15,2 13-16 0,-3-3 0 0,-1 6 0 16,-1 5 176-16,-2 4 16 0,-3 0 16 0,1 8 0 16,-1 6 32-16,-1 3 16 0,-2 2 0 0,-5 2 0 15,2 3-96-15,-1 3-32 0,0 3 0 0,0 1 0 16,-2 0-144-16,2-3-48 0,1-1 0 0,4-3 0 0,2-5-208 0,4-6 0 15,3-7 128-15,4-2-128 0,2-1 240 0,4-5 0 16,2-4 0-16,3-1 0 0,1-3-16 16,3-5 0-16,2 0 0 0,2-2 0 0,1-4-224 0,1-4 0 15,0-4 128-15,2-1-128 0,-2-3-176 0,-1-4-80 16,-2-2 0-16,-2-2-16 16,-2 0-1936-16,-3-1-384 0,-3 0-80 0,-3-1-13552 0</inkml:trace>
  <inkml:trace contextRef="#ctx0" brushRef="#br1" timeOffset="117397.36">21551 17849 29487 0,'-13'-3'2624'0,"3"0"-2112"0,10 3-512 0,0 0 0 15,-3-11 1648-15,7 5 208 0,6-4 64 0,4 5 0 16,1-3-1408-16,7 2-256 0,0 1-64 0,4-4-16 16,5 4 16-16,2-4 0 0,4 1 0 0,2 2 0 15,2-2-192-15,2 2 160 0,3-2-160 0,1 2 160 31,-3-2-992-31,0-3-208 0,-5-2-48 0,-3 1-14720 0</inkml:trace>
  <inkml:trace contextRef="#ctx0" brushRef="#br1" timeOffset="117780">22196 16931 28559 0,'-14'-7'1264'0,"8"2"272"0,0-7-1232 0,4 3-304 16,6-1 0-16,4 2 0 0,2 0 640 0,3 1 64 16,2-2 0-16,7 4 16 0,0 0-448 0,4-2-80 15,1 1-32-15,2 3 0 0,3 1 512 0,1 1 96 16,6 1 32-16,-2 3 0 0,-4 0-160 0,-3 5-48 15,-3-2 0-15,-5 6 0 0,-4-2-288 0,-7 4-64 16,-5 1-16-16,-3 2 0 0,-6 1-48 0,-3 1-16 16,-5 2 0-16,-5 2 0 0,-3 1-32 0,-4-2-128 15,-3-2 192-15,0 1-64 0,1-2 32 0,3-2 0 16,3-3 0-16,4-3 0 0,3-3 336 0,6 1 64 0,2-1 16 0,4-8 0 16,0 0-320-16,10 8-48 0,4 1-16 15,4-7 0-15,6 1-192 0,3-3 128 0,1 0-128 0,4-3 0 31,5-1-896-31,0-5-256 0,-1 2-64 0,4-3-10496 0,1 1-2112 0</inkml:trace>
  <inkml:trace contextRef="#ctx0" brushRef="#br1" timeOffset="118181.89">23045 17614 25455 0,'0'0'1120'0,"0"0"240"0,0 0-1088 0,0 0-272 0,0 0 0 0,0 0 0 16,0 0 1184-16,0 0 176 0,16 2 48 0,-1-2 0 16,3 0-320-16,2-1-48 0,3-3-16 0,2-2 0 15,1 1-144-15,2 1-48 0,0-2 0 0,4 1 0 16,1 1-416-16,3-1-96 0,1 0 0 0,1 1-16 15,1 0-304-15,-1 3 160 0,-1-2-160 0,-3 2 128 16,-2 0-272-16,-6-2-64 0,-1 3-16 0,-8 0 0 31,-5 0-3136-31,-12 0-624 0</inkml:trace>
  <inkml:trace contextRef="#ctx0" brushRef="#br1" timeOffset="118368.81">22943 17830 35183 0,'-16'1'1552'0,"16"-1"336"0,0 0-1504 0,0 0-384 0,0 0 0 0,17 5 0 0,2 2 336 0,6-2 0 16,2-3 0-16,3 1 0 0,4-1-112 0,2-2-32 15,4-2 0-15,0 1 0 0,6-1 224 0,1 1 32 16,2 1 16-16,1 0 0 0,3 0-288 0,-4 0-176 16,-1-3 192-16,-3 1-192 15,-1-3-592-15,-8-2-240 0,-8 0-32 0,-3-2-10192 16,-3 1-2032-16</inkml:trace>
  <inkml:trace contextRef="#ctx0" brushRef="#br1" timeOffset="118705.3">23588 16977 15663 0,'0'0'688'0,"0"0"144"0,-9-4-656 0,9 4-176 0,0 0 0 0,-9 8 0 16,4 2 3392-16,-2 3 640 0,-3-1 128 0,-1 6 16 16,1 5-2432-16,-2 1-480 0,-4 7-112 0,1 3 0 15,-1 3-80-15,-1 4-16 0,0 7 0 0,1 0 0 16,-1 6-256-16,1 2-48 0,-1 2-16 0,1 1 0 16,-1 2-288-16,2 1-64 0,-3-2-16 0,6 1 0 15,0-4-240-15,1-5-128 0,3-5 128 0,0-3-128 16,2-5 0-16,1-5 0 0,2-5 0 0,2-5-128 15,1-3-336-15,3-6-64 16,1-1-16-16,1-8 0 0,-5-6-2144 16,14-2-416-16</inkml:trace>
  <inkml:trace contextRef="#ctx0" brushRef="#br1" timeOffset="119072.59">24629 17322 33343 0,'-15'3'1472'0,"2"1"320"0,-3 1-1440 0,-1 7-352 0,-1-1 0 0,-1 9 0 16,0 5 224-16,-2 0-32 0,-3 6 0 15,-3 3 0-15,3 1 416 0,0 2 80 0,-1 5 16 0,3 4 0 16,1-2-32-16,3 5 0 0,4-1 0 0,3-1 0 15,2-1-336-15,7-3-64 0,3-1-16 16,4-6 0-16,4-7 96 0,5-2 16 0,5-6 0 0,5 0 0 16,5-1 32-16,7-5 16 0,3-2 0 0,6-8 0 15,4-1-16-15,1-6 0 0,-1 0 0 0,0-6 0 16,-2-7-16-16,-1-3-16 0,-2-1 0 0,1-4 0 16,-3-6-16-16,2-4 0 0,-2-4 0 0,-1-1 0 15,-5-6 64-15,-4-2 16 0,-5-6 0 0,-7-3 0 16,-4-1 0-16,-8-1 0 0,-6-2 0 0,-4 6 0 15,-6 5-112-15,-8 4-32 0,-5 6 0 0,-6 4 0 16,-5 2-160-16,-3 6-128 0,-9-2 192 0,-1 7-192 0,-4 5 0 16,1 2-144-16,-3 2-16 0,-1 1 0 15,-1 6-1472-15,-1 1-288 0,1 4-64 0,5 1-18560 16</inkml:trace>
  <inkml:trace contextRef="#ctx0" brushRef="#br1" timeOffset="126772.54">2133 16002 9215 0,'0'0'400'0,"0"0"96"0,-8-9-496 0,8 9 0 0,0 0 0 0,0 0 0 15,0 0 3712-15,0 0 640 0,0 0 128 0,-3 12 16 16,1 2-3568-16,0 6-720 0,0 3-208 0,-3 6 0 16,-4 0 416-16,1 6-16 0,-1 4 0 0,-3 2 0 0,-3-2 336 0,0 1 64 15,-2 0 16-15,3 3 0 0,-2-2-64 0,-1-1-16 16,-1-4 0-16,2 0 0 0,1-3-416 0,1-1-96 16,0-7-16-16,1-1 0 0,1-6-208 0,5-4-128 15,3-4 128-15,4-10-9920 16,0 0-1856-16</inkml:trace>
  <inkml:trace contextRef="#ctx0" brushRef="#br1" timeOffset="126908.83">2082 15842 35935 0,'-10'1'3200'0,"-2"2"-2560"0,4-2-512 0,8-1-128 16,0 0 0-16,0 0 176 0,0 0-176 0,5 13 192 31,1-6-1024-31,4 2-192 0,2-4-32 0,0-3-14000 0</inkml:trace>
  <inkml:trace contextRef="#ctx0" brushRef="#br1" timeOffset="127228.03">2981 16086 20271 0,'-33'10'1792'0,"-2"0"-1424"0,1 4-368 0,4 3 0 15,-2-3 3728-15,4 4 688 0,0-2 128 0,5 3 16 16,1 2-3536-16,5-2-704 0,1-5-128 0,5 1-48 16,-1-4-144-16,6 1 0 0,1 2 0 0,4-4 0 15,1-10 0-15,4 14 0 0,2-1 0 0,4-1 0 0,0-2 0 0,4 3 0 16,1-3 144-16,1 1-16 0,-1-1 112 0,0-1 16 15,1 2 16-15,-4-1 0 0,-2 3-32 0,-2 1-16 16,-5-3 0-16,-3 3 0 0,-3 0 0 0,-7 3 0 16,-5-3 0-16,-3 2 0 0,-3 3 144 0,-3-1 16 15,-4-4 16-15,-2 1 0 0,-2 1-192 0,2-4-32 16,-5-5-16-16,3-3 0 16,1-2-960-16,7-4-192 0,3 0-32 0,5-4-10832 15,3-5-2160-15</inkml:trace>
  <inkml:trace contextRef="#ctx0" brushRef="#br1" timeOffset="127535.28">4064 16049 28559 0,'-12'-6'1264'0,"12"6"272"0,0 0-1232 0,-7-1-304 0,-3 2 0 0,-2 4 0 16,-1 4 1248-16,-1 0 192 0,-3 5 32 0,-5 2 16 16,-1 1-976-16,-1 1-208 0,-3-1-48 0,2 5 0 15,-1 6-96-15,2-3-32 0,0 3 0 0,1-2 0 16,3 4 0-16,0-3-128 0,1 3 192 0,3-4-64 16,2 1-128-16,5-5 128 0,6 0-128 0,4-2 128 15,4-3-128-15,5-3 0 0,3 0 0 0,2-5 0 0,3 0-336 0,3-7 48 16,4-2 16-16,3-1 0 15,3-2-2496-15,2-2-496 0,14-7-112 0,-5-4-16 16</inkml:trace>
  <inkml:trace contextRef="#ctx0" brushRef="#br1" timeOffset="128338.37">4720 16045 26719 0,'-12'-3'2368'0,"12"3"-1888"0,0 0-480 0,-7-3 0 16,7 3 640-16,-9 1 16 0,2 2 16 0,-2 2 0 15,2 5-32-15,-3 0 0 0,-2 3 0 0,-3 3 0 16,-3 1 48-16,0 1 0 0,1 0 0 0,0 1 0 16,3-2-32-16,4 3 0 0,1 0 0 0,5-1 0 15,3-1-176-15,3-3-32 0,5 0-16 0,2-1 0 16,6-4-192-16,4 2-48 0,3-6 0 0,3-2 0 15,2-1 112-15,1-7 16 0,0-1 0 0,0-2 0 16,-3-4 0-16,-1-2 0 0,-6-1 0 0,0-2 0 16,0-2-96-16,-8 0-16 0,-3-1 0 0,-5 1 0 15,-4 3-64-15,-3-2-16 0,-5 0 0 0,-3 0 0 16,-3-1-128-16,-3 2 0 0,-4-1 144 0,-1 2-144 16,-3-2 0-16,2 5 0 0,4-1 0 0,2 3 128 0,3 1-128 15,4 1 0-15,5 3 0 0,4 1 0 0,3 4-176 16,9-6 176-16,5 0-208 0,5 2 80 0,5 3-128 15,4-1-32-15,4 2 0 0,1 2 0 0,1 0 160 16,1 2 128-16,-1 1-192 0,-1 1 192 0,-1 1-144 0,-2 3 144 16,-2-2 0-16,-2 3-144 0,-2 3 144 0,-1-1 0 15,-5-1 0-15,-2 2 0 0,-2 3 0 0,-2-1 0 16,-5-3 0-16,1-1 0 0,-8-12 0 0,5 11 0 16,0-5 0-16,-5-6 0 0,0 0 240 0,0 0-32 15,0 0 0-15,0 0 0 0,0 0-16 0,0 0-16 16,10-2 0-16,0-2 0 0,-2-5 48 0,2 3 16 15,0-3 0-15,3 1 0 0,1-3-240 0,0 3 0 16,-1-1 0-16,-1 4 0 0,1 3 0 0,-3 2 0 0,2 1 0 16,-1 5 0-16,1 6-144 0,0 0 144 0,2 0 0 0,-4 2-144 15,2 2 144-15,-1 2 0 0,2 0 0 16,0 1 0-16,1-2 0 0,0-2 0 0,2-1 0 0,1-5-128 16,-1-3 128-16,3-2 0 0,2-3 0 0,0-3 0 15,3-5 0-15,3 0 0 0,2-9 128 0,2 0-128 16,-1-4 192-16,1-3-48 0,-1-7 0 0,-2 0 0 15,-2-2-16-15,-2-1-128 0,-2 0 192 0,-2-3-64 16,-1 1-128-16,-3-2 128 0,0-7-128 0,-4-2 128 16,0-3-128-16,-3 1 160 0,-4-1-160 0,-3-6 160 15,-2-4-160-15,0 5 160 0,0 3-160 0,0 6 160 16,0 10-160-16,0 7 0 0,0 6 0 0,-1 8 128 16,0 7-128-16,1 7 192 0,0 0-192 0,-9 14 192 0,1 7-192 15,3 11-256-15,3 5 64 0,-3 4 16 0,0 9 176 16,3 6-160-16,-2 8 160 0,3 3-160 0,0 10 160 0,0-1-160 15,-1 0 160-15,1-2-160 16,-1-3-1552-16,0-1-304 16,1-1-64-16,0-6-16 0,1-4-1552 0,0-10-304 0,-2-7-64 15</inkml:trace>
  <inkml:trace contextRef="#ctx0" brushRef="#br1" timeOffset="128465.2">5479 15937 35935 0,'0'0'1600'0,"0"0"320"0,14-3-1536 0,3-4-384 16,9 2 0-16,8 1 0 0,9 2 1440 0,6-2 224 16,0-1 32-16,5 0 16 0,-1 3-1296 0,3-3-256 0,1-1-160 15,-1 0 192 1,-1-1-2112-16,-1 1-432 0,1 2-80 0</inkml:trace>
  <inkml:trace contextRef="#ctx0" brushRef="#br1" timeOffset="128835.49">2408 18171 24879 0,'-7'-3'2208'0,"7"3"-1760"16,-5-2-448-16,5 2 0 0,0 0 2096 0,0 0 336 15,-1 16 64-15,1-1 0 0,0 2-1616 0,-1 4-336 16,-1 1-64-16,0 2-16 0,-2 4 80 0,0-1 16 15,-1 1 0-15,0 0 0 0,-3 1-256 0,-2 2-48 16,1-5-16-16,0 3 0 0,0-2-112 0,1 1 0 16,-1-5-128-16,0-1 192 0,1-2-368 0,3-4-80 0,1-3 0 0,3-4-16 31,1-9-1664-31,0 0-336 0,0 0-64 0,5-11-12160 0</inkml:trace>
  <inkml:trace contextRef="#ctx0" brushRef="#br1" timeOffset="128995.65">2376 17787 18431 0,'0'0'1632'0,"-10"0"-1312"0,-2 2-320 0,3 0 0 15,9-2 4064-15,0 0 736 0,-7 6 160 0,3 0 32 16,4-6-3760-16,-5 10-736 0,5-10-160 0,0 0-16 16,-2 12-512-16,5-3-80 0,-3-9-32 0,5 11 0 15,1-3-2640 1,5 1-512-16,-3-4-128 0</inkml:trace>
  <inkml:trace contextRef="#ctx0" brushRef="#br1" timeOffset="129279.42">3844 17616 28559 0,'0'0'2544'0,"4"-12"-2032"15,-2 2-512-15,0-2 0 0,-2 12 2096 0,2-10 320 16,-2 1 64-16,0 9 16 0,-5-11-1216 0,-1 4-256 15,-5 1-32-15,0 0-16 0,-2 3-416 0,-1 2-96 16,-2 1-16-16,-2 4 0 0,-1 2-224 0,-4 2-48 16,-2 4-16-16,-1 1 0 0,1 3-160 0,-1 4 0 15,1 4 0-15,0 0 0 0,3 3 0 0,2 0 0 16,2 8 0-16,3 2 0 0,1 1-144 0,6 6 144 0,0 1 0 16,4 2 0-16,2 2 0 0,1-2 0 0,-1 0 0 0,2-2 0 31,0-1-384-31,2-2-80 0,-1-2-16 0,0-5 0 15,-1-3-624-15,0-1-128 0,-1-5-32 0,-3 0 0 16,-1-7-2096-16,-1-1-416 0</inkml:trace>
  <inkml:trace contextRef="#ctx0" brushRef="#br1" timeOffset="129465.2">3145 18371 31679 0,'-12'-5'1408'0,"6"3"272"0,-3-3-1344 0,9 5-336 0,0 0 0 0,0 0 0 15,0 0 1344-15,0 0 192 0,0 0 32 0,15-4 16 16,2-1-960-16,2 1-192 0,0-4-48 0,4 2 0 15,4-4-176-15,2 1-32 0,1-4-16 0,8 4 0 16,-1-1-768-16,5 1-160 0,1-2-16 0,4 1-15904 16</inkml:trace>
  <inkml:trace contextRef="#ctx0" brushRef="#br1" timeOffset="129807.68">5320 17332 26719 0,'0'0'2368'0,"0"0"-1888"0,0 0-480 0,0 0 0 16,0 0 1376-16,-11 10 176 0,1 0 48 0,-2 5 0 15,-4 6-624-15,-1 4-112 0,-3 2-32 0,0 5 0 16,-3 3-64-16,0 5 0 0,-2 5-16 0,0 0 0 16,0 2-176-16,3 2-16 0,0 5-16 0,4 3 0 15,0 0-224-15,3-2-64 0,1-1 0 0,4 0 0 16,2-2-256-16,2-4 0 0,3-6 0 0,2-2 0 16,1-4 160-16,3-1-160 0,2-2 128 0,1-1-128 15,0-6 0-15,2 0 0 0,0-7 0 0,-1-3 0 16,1-6-1280-1,1-2-224-15,-9-8-48 0,9 1-9728 0,-9-1-1952 0</inkml:trace>
  <inkml:trace contextRef="#ctx0" brushRef="#br1" timeOffset="129941.32">4553 18064 36863 0,'0'0'3264'0,"0"0"-2608"16,10-4-528-16,7-2-128 0,4 1 304 0,7 2 16 15,5-1 16-15,4-2 0 0,3 0-336 0,0-1 0 16,4-3 0-16,0 1-128 0,2-4 128 0,3 3 0 16,0 3 0-16,3-5 0 15,1 2-2320-15,-1-1-432 0,-2 3-96 0</inkml:trace>
  <inkml:trace contextRef="#ctx0" brushRef="#br1" timeOffset="130289.9">6020 17956 23039 0,'-13'0'2048'0,"13"0"-1648"16,0 0-400-16,0 0 0 0,0 0 2560 0,0 0 416 0,0 0 96 0,17 2 0 0,3-2-2080 0,4 0-416 16,3-1-96-16,4-1-16 0,3-6-128 0,1 0-16 15,4 1-16-15,-1-2 0 0,-1 4-160 0,-2-4-16 16,0 2-128-16,-2-1 192 0,1 1-192 0,-5 3 0 15,-1-3 0-15,-3 2 0 16,-3 1-960-16,-3 4-304 0,-5 0-48 0,-4 0-8960 16,-10 0-1792-16</inkml:trace>
  <inkml:trace contextRef="#ctx0" brushRef="#br1" timeOffset="130504.37">6080 18178 19343 0,'-12'7'1728'0,"3"-2"-1392"0,3 1-336 0,6-6 0 16,0 11 3072-16,6 3 560 0,3-3 96 0,7-1 32 15,0 0-2576-15,4-1-512 0,6 0-96 0,6-2-32 16,1-4-32-16,6-1 0 0,1 2 0 0,-1-2 0 16,-1-4-288-16,1 1-64 0,3-2-16 0,0 1 0 15,-1-1-144-15,-3 2 192 0,3-1-192 0,-3-4 192 32,-1 1-1376-32,-4 0-272 0,-1-4-48 0,-3 2-13664 0</inkml:trace>
  <inkml:trace contextRef="#ctx0" brushRef="#br1" timeOffset="130785.92">6441 17370 16575 0,'0'0'1472'0,"0"0"-1168"15,0 0-304-15,0 0 0 0,0 0 2368 0,0 0 432 16,-1 13 80-16,-2 1 0 0,2 2-1424 0,-3 3-304 16,3 1-48-16,-2 6-16 0,-2 6 144 0,0 3 32 15,0 8 0-15,0 3 0 0,-2 5-240 0,1 2-32 16,-2 5-16-16,0 6 0 0,-3 3-32 0,0 4-16 16,-2 1 0-16,-1-1 0 0,-1-1-448 0,-3 0-96 15,0-1 0-15,1-2-16 0,-1-6-208 0,1-4-32 0,3-6-128 16,2-2 192-16,4-5-192 0,4-5 0 0,3-8 0 0,1-3 0 31,2-5-976-31,3-4-240 0,3-6-64 0,6-8-17024 0</inkml:trace>
  <inkml:trace contextRef="#ctx0" brushRef="#br1" timeOffset="131280.85">7805 17297 23039 0,'0'0'2048'0,"0"0"-1648"0,0 0-400 0,0 0 0 15,0 0 2144-15,0 0 352 0,5 14 64 0,-3 0 0 16,-2 3-1536-16,-1 4-320 0,0 5-64 0,-3 6-16 16,3 5 160-16,-3 3 48 0,0 2 0 0,0 1 0 15,0 6-128-15,-1-2 0 0,-1 4-16 0,0-3 0 16,-1 0-176-16,1 0-48 0,1 5 0 0,0-4 0 16,2-1-336-16,-2-3-128 0,0 3 0 0,0-7 0 31,1-3-400-31,-1-2-176 0,-1-3-48 0,1-3 0 0,2-7-1776 0,2-4-352 15,1-5-80-15</inkml:trace>
  <inkml:trace contextRef="#ctx0" brushRef="#br1" timeOffset="131508.16">8475 18280 35935 0,'2'13'3200'0,"2"2"-2560"16,1 4-512-16,0 4-128 0,0 6 624 0,-1 2 96 16,-4 3 32-16,0-1 0 0,-4 3-160 0,-5-2-16 15,-3 0-16-15,-5-1 0 0,-3 0-240 0,-4-1-32 16,-4 1-16-16,-4-2 0 0,-4-2-272 0,1-5 160 16,0-1-160-16,1-2 128 0,2 1-128 0,3-4-224 0,2-4 48 15,2-3 16 1,1-4-2192-16,3-4-432 0,4-5-96 0</inkml:trace>
  <inkml:trace contextRef="#ctx0" brushRef="#br1" timeOffset="131862.51">9321 17330 33919 0,'0'0'1504'0,"-7"0"304"0,7 0-1440 0,0 0-368 15,0 0 0-15,0 0 0 0,0 0 688 0,11 3 64 16,7-2 16-16,2 1 0 0,4-4-288 0,4 0-48 16,4-1-16-16,0-2 0 0,-2-3-128 0,3 3-32 15,2-2 0-15,-1-2 0 0,-1-1-256 0,1 2 0 16,-1-1 0-16,-2 3 0 16,-2-3-416-16,-3-1-144 0,-2 6-16 0,-3-2-16 15,0-1-2496-15,-7 2-496 0</inkml:trace>
  <inkml:trace contextRef="#ctx0" brushRef="#br1" timeOffset="132207.81">9110 17400 33167 0,'-35'14'1472'0,"14"-4"304"15,1 3-1424-15,2 4-352 0,4 2 0 0,1 0 0 0,3 4 1216 0,4 3 160 0,2-1 32 0,4 1 16 16,4-2-1040-16,3-1-192 0,4 4-64 0,3-4 0 15,2 0 16-15,6 3 0 0,3 0 0 0,7 3 0 16,2-2-144-16,3 2 160 0,3 0-160 0,4-1 160 16,4 1-160-16,1-2 0 0,-1 1 144 0,-2-5-144 15,-7-1 192-15,-3-3-16 0,-4 0-16 0,-2-1 0 16,-2-2 192-16,-3 1 32 0,-3-1 16 0,-3-1 0 0,-2 1 288 0,-5-2 48 16,0-4 16-16,-8 1 0 0,-2-2-16 15,-3 0 0-15,-4 2 0 0,-7-2 0 0,-4 3-176 0,-7-2-48 16,-6 1 0-16,-7 2 0 0,-5-1-192 0,-7 0-32 15,-9-3-16-15,-8 3 0 0,-5-1-272 0,2-2 160 16,-4 1-160-16,5-2 128 16,1 1-736-16,0-3-160 0,-2 3-16 0,6-3-16 15,5-2-1632-15,6 0-336 0,5 2-64 0</inkml:trace>
  <inkml:trace contextRef="#ctx0" brushRef="#br1" timeOffset="134249.56">4349 19354 24015 0,'-17'0'1056'0,"17"0"224"0,-9 0-1024 0,9 0-256 0,0 0 0 0,0 0 0 16,0 0 544-16,0 0 48 0,0 0 16 0,9 5 0 16,2 0-144-16,3-4-16 0,2 1-16 0,4-1 0 15,7-1 240-15,4 0 48 0,6 0 16 0,8 0 0 16,7 0-96-16,5-1-32 0,3-3 0 0,7-1 0 0,4 2 32 16,8 3 16-16,8-1 0 0,2-2 0 0,1 1-80 0,3-1-32 15,2 1 0-15,7 2 0 0,5 0-112 0,-2 0-32 16,-2-5 0-16,6 2 0 0,4 2-144 0,-1 0-48 15,-4-1 0-15,0-1 0 0,0-3-80 0,4 3-128 16,6-1 176-16,-6 0-176 0,-2-4 160 0,0 2-160 16,2 0 128-16,0-2-128 0,0-1 128 0,-3-4-128 15,0 2 128-15,0 2-128 0,-1-2 0 0,-4-1 128 16,-3-2-128-16,4 2 0 0,-4 4 0 0,-1-4 128 16,-5 1-128-16,-1 3 0 0,-4-2 128 0,2 4-128 15,-6 2 0-15,-3-2 128 0,-8 1-128 0,-4 1 0 16,-4 1 0-16,-4 1 0 0,-4 0 0 0,-1 2 0 15,-3 0 0-15,-1 2 0 0,-5 0 0 0,-4 0 0 16,-4 0 128-16,-6 2-128 0,-4 0 0 0,-3 2 0 0,-2-3 0 16,-4 0 0-16,-4 1 0 0,-6 3 0 0,-1-4 128 0,-11-3-128 15,0 0 0-15,0 0 0 0,0 0 0 0,-11 9 0 16,-5 0 0-16,-4-1 0 0,-3-2 0 0,-5-1 0 16,-5 5 0-16,-7-2 0 0,-4 2 0 0,-8-5 0 15,-3-2 0-15,-2 1 0 0,-2 2 0 0,-2-1 128 16,-2-1-128-16,-1 1 0 0,-8 0 0 0,-4-1 0 15,-6-2 0-15,0 2 0 0,-2 0 0 0,-4 2 0 16,-4 1 0-16,-2 0 0 0,-4-3-160 0,2 0 160 16,1 4-160-16,-6-1 160 0,-9-4-160 0,-1 1 160 15,0 3 0-15,-4-3 0 0,-6-3 0 0,1 3 0 16,1 1 0-16,2 2 0 0,-2-5 0 0,-2 2 0 16,-3 1 0-16,4 3 0 0,2-3 0 0,-3 0 160 0,-3 1 48 15,8-1 16-15,5 0 0 0,-1 3 0 16,-4-3-32-16,7 3-16 0,6 1 0 0,5-2 0 15,5 2-176-15,2-3 0 0,2 5 144 0,10-2-144 0,8 2 0 0,6-5 0 16,9-1 0-16,7-1 0 0,5-1 0 0,8-2 0 16,2 2 0-16,8-2-128 0,8-1 128 0,7 0-128 15,3-3 128-15,8 3-128 0,0 0 0 0,11-1 0 16,7 1 0-16,6-1 0 0,7 0-16 0,6-3 0 16,7-1 0-16,7 1 0 0,6 0 144 0,9 0-128 15,8-3 128-15,5 1-128 0,3 4 128 0,9-2 0 16,5-2-144-16,9 1 144 0,5 1 0 0,3-2 0 15,2-1-144-15,4 2 144 0,7-1 0 0,-1-1 0 0,-5 1 0 16,10-2 0-16,3 5 0 0,0-3 0 0,-10-2 0 16,9 1 0-16,4 2 0 0,0-4 0 0,-5 0 0 0,3-2 0 15,2 5 128-15,-2-6-128 0,-4-1 0 0,2 5 0 16,0 0 0-16,-5-1 128 0,-6-2-128 0,0 3 0 16,0-2 0-16,-6 1 0 0,-4-3 0 0,-8 5 0 15,-5-3 0-15,-3 3 128 0,-1-4-128 0,-10 3 0 16,-11 1 0-16,-7 0 144 0,-5 1-144 0,-7-2 128 15,-7 4-128-15,-7 1 0 0,-8 0 0 0,-7-1 0 16,-8 2 0-16,-7 0 128 0,-10 2-128 0,0 0 0 16,-9 2 128-16,-8-2-128 0,-7 0 0 0,-10 4 128 15,-8 4-128-15,-6 0 0 0,-8 1 144 0,-12-1-144 16,-11 4 0-16,-7 2 128 0,-6-2-128 0,-4 2 0 16,-7 0 0-16,-9 1 144 0,-9-2-144 0,-3 1 0 15,-5 3 208-15,-4 0-64 0,-6-3-16 0,-4 2 0 16,-6 3-128-16,-2-1 160 0,-2-2-160 0,-3-1 160 0,-3 0-16 15,3-1 0-15,2 0 0 0,1-1 0 0,-2-4-144 16,5-2 160-16,3-2-160 0,4-1 160 0,1-1-160 0,9-1 0 16,7-4 0-16,5 2 128 0,7 0-128 0,11-2 0 15,10 0 0-15,10-3 0 0,9-2 0 0,12 0 0 16,9 2 0-16,8-3 0 0,7 0 0 0,11 2 0 16,10-3-144-16,9 3 144 0,8-4-240 0,13 2 16 15,12-3 0-15,11 2 0 0,7-3-96 0,9 2-32 16,9-1 0-16,10-2 0 0,9 3 160 0,13-2 16 15,11 2 16-15,8 3 0 0,4-2 160 0,8 1-160 0,10 3 160 16,5 0-160-16,3 4 160 0,8-2-128 0,5-1 128 16,5 3-128-16,4 1 128 0,3-1 0 0,-3-2 0 15,2-2 0-15,1 3 0 0,0-1 0 0,1 0 0 0,-5 1 0 32,-4-3-1520-32,-2 2-208 0,4 1-64 0,-11 0 0 0</inkml:trace>
  <inkml:trace contextRef="#ctx0" brushRef="#br1" timeOffset="136833.44">19053 19100 7359 0,'0'0'320'15,"0"0"80"-15,0 0-400 0,0 0 0 0,0 0 0 0,0 0 0 0,0 0 2304 0,0 0 384 16,0 0 80-16,0 0 16 0,0 0-1744 0,11 0-336 15,2-3-80-15,1 1-16 0,3-3-112 0,4 1-32 16,5 0 0-16,4 0 0 0,2-2-80 0,7-2 0 16,7 2-16-16,4-4 0 0,3 2-80 0,3-3-16 15,-3 0 0-15,5 3 0 0,0-5 112 0,3 4 0 16,6-1 16-16,3 2 0 0,3-2 64 0,-1 4 16 16,-1-3 0-16,2 4 0 0,1 0-160 0,3-1-48 0,6 1 0 15,-4 3 0-15,-6 1-144 0,2 1-128 0,0 1 192 16,3-1-192-16,3-1 160 0,3 2-160 0,1 0 128 0,0 0-128 15,-1-2 192-15,5 0-32 0,4 0-16 0,2-2 0 16,3 0 80-16,3 1 16 0,4 1 0 0,1-1 0 16,4 0-80-16,-2 1-16 0,-2-2 0 0,3 3 0 15,4 0-144-15,-2 0 128 0,-4 3-128 0,1-2 128 16,1-1-128-16,0 0 0 0,2 0 0 0,-3 0 128 16,-3-1-128-16,5-1 0 0,4 2 144 0,-3 0-144 15,-10 0 0-15,2 0 144 0,3 0-144 0,-1 0 0 16,-3 0 128-16,-2 2-128 0,-3-1 0 0,4 0 0 15,1 0 0-15,-1 1 0 0,-6-2 128 0,1 3-128 16,-2 0 0-16,2 0 128 0,1-3-128 0,-7 1 0 16,-6 0 0-16,-5 2 0 0,-3-1 0 0,-1-1 0 15,0-2 0-15,-4 1 0 0,-5 3 128 0,-6-1-128 16,-9 0 0-16,-3-1 160 0,-2 0-160 0,-4-1 128 0,-5 0-128 0,-4 0 192 16,-4 1-192-16,-4-2 192 0,0 0-192 0,-8 0 160 15,-4-1-160-15,-1 0 160 0,-5 0-160 0,-7 2 192 16,0 0-192-16,0 0 192 0,0 0-192 0,0 0 0 15,-9-2 0-15,-3 2 0 16,-2-1-2112-16,-3 1-288 0</inkml:trace>
  <inkml:trace contextRef="#ctx0" brushRef="#br1" timeOffset="148002.76">23598 10355 11231 0,'0'0'496'0,"0"0"96"0,0 0-464 0,0 0-128 0,0 0 0 0,0 0 0 16,0 0 1120-16,0 0 208 0,0 0 32 0,0 0 16 15,0 0-80-15,0 0-16 0,0 0 0 0,0 0 0 16,0 0-256-16,0 0-64 0,0 0-16 0,11-10 0 0,-4 2-224 0,3-6-32 16,-3-3-16-16,2-2 0 15,0-1-96-15,-1-4 0 0,3 0-16 0,-1 0 0 0,-1-6-192 0,1 2-48 16,-1-2 0-16,0-2 0 0,-2 0-128 0,1 4-48 16,0-1 0-16,-1 5 0 0,-2 4-16 0,0 3 0 15,0 3 0-15,-1 3 0 0,-4 11 272 0,0 0 48 16,0 0 16-16,0 0 0 0,0 0-32 0,5 11-16 15,-2 6 0-15,1 2 0 0,1 2-256 0,1 9-160 16,0 3 192-16,1 0-192 0,-1 1 128 0,2 2-128 16,-1 0 0-16,0 1 0 0,-2-5 144 0,2-1-144 15,1-1 0-15,-2-6 144 0,5-2-144 0,-1-3 0 16,-4-1 0-16,2-3 0 16,1-1-448-16,0-8-112 0,-9-6-16 0,11 2-16 15,-1-4-2448-15,-1-4-480 0,1-12-112 0,-2-3-16 0</inkml:trace>
  <inkml:trace contextRef="#ctx0" brushRef="#br1" timeOffset="148418.32">23879 8763 20271 0,'0'0'1792'0,"-2"-11"-1424"15,2 3-368-15,0-2 0 0,0 3 352 0,0-5 0 16,0 2 0-16,0 10 0 0,0-9 96 0,-3 3 32 15,2-4 0-15,0 3 0 0,1 7-64 0,0 0-16 16,-5-9 0-16,5 9 0 0,-8-4-16 0,8 4 0 16,0 0 0-16,-11 7 0 0,-2 2-128 0,1 1-16 15,0 4-16-15,0 4 0 0,-2 2 80 0,3 3 16 16,-1 0 0-16,0 3 0 0,2 6-16 0,1 3 0 16,1-1 0-16,2 1 0 0,-1 5-112 0,2-3 0 15,3-4-16-15,0 0 0 0,2-3-176 0,0-4 0 16,2-2 0-16,1-1 0 0,3-4-192 0,0-1-128 0,0-3-32 0,1-4 0 31,-1 2-1632-31,2-2-336 0,-8-11-64 0,9 7-7920 0</inkml:trace>
  <inkml:trace contextRef="#ctx0" brushRef="#br1" timeOffset="148803.28">23642 9273 21183 0,'0'0'1888'0,"0"0"-1504"0,0 0-384 0,0 0 0 16,2-9 480-16,5-2 32 0,4 2 0 0,0-3 0 16,3-3-144-16,2 0-32 0,1-3 0 0,4 0 0 15,-1-5-208-15,2 4-128 0,1-1 160 0,0 1-160 16,-1 0 0-16,4 1-192 0,-6 3 16 0,0 0 0 16,0 3-128-16,-1 3-16 0,-4 3-16 0,-1 3 0 0,-3 2 336 0,-11 1 0 15,10 9 0-15,-3 0 0 0,-7-9 416 0,2 14 48 16,-2 2 16-16,0 2 0 0,-2 0 368 0,-1 1 80 15,-1 0 16-15,1 0 0 0,1 0-256 0,2-2-48 16,0-2-16-16,0-2 0 0,3-4-176 0,-3-9-16 16,9 10-16-16,2-5 0 0,5-1-128 0,0-3-32 15,-1-4 0-15,3 0 0 0,0-8-80 0,0 1-32 16,-1-5 0-16,-1 1 0 0,-1 0-144 0,-4 0 192 16,-2-2-192-16,-2 2 192 0,-4-2-64 0,-1 5-128 15,-4-1 192-15,0-2-64 0,-3 2 224 0,-1 3 32 16,-3-1 16-16,0 5 0 0,0 3 112 0,-3 1 0 15,1 0 16-15,1 3 0 0,-2 2-352 0,1 3-176 0,3 1 160 16,1 0-160 0,-1 2-848-16,2 2-272 0,-1-6-48 0,7-6-14320 0</inkml:trace>
  <inkml:trace contextRef="#ctx0" brushRef="#br1" timeOffset="149094.48">24489 8906 20271 0,'-10'16'896'0,"4"-3"192"0,0 2-880 0,-3 7-208 0,4 3 0 0,-3-2 0 16,-1-1 1760-16,1 2 304 0,1-1 64 0,-1-3 16 15,1-1-16-15,0-4 0 0,1 1 0 0,1-6 0 16,5-10-1936-16,-4 10-400 0,4-10-80 0,0 0-16 16,0 0 464-16,0 0 96 0,3-15 0 0,0-3 16 0,2-2 48 15,1-1 0-15,-1 0 0 0,0-6 0 0,0 2-32 0,1-3 0 16,0 5 0-16,2-3 0 0,1 6 0 0,-3 2 0 15,2 3 0-15,1 4 0 0,0-1-288 0,1 7 128 16,1-3-128-16,0 6 0 0,-11 2 0 16,14 2-144-16,-2 5-16 0,1-1 0 15,0 6-2048-15,-2-1-416 0,3 2-64 0</inkml:trace>
  <inkml:trace contextRef="#ctx0" brushRef="#br1" timeOffset="155730.54">26723 4428 11967 0,'0'0'528'0,"0"0"112"0,-8-3-512 0,8 3-128 0,0 0 0 0,0 0 0 15,0 0 1776-15,-2-7 320 0,2-4 64 0,3 5 16 16,5-3-960-16,5 2-192 0,0-6-48 0,7 1 0 15,5 2-512-15,3-2-96 0,3 3-32 0,3-4 0 16,4-2-208-16,2 3-128 0,-1 3 160 0,3-1-160 16,2 1 176-16,0-1-176 0,-2 4 192 0,-3 2-192 15,-2 3 320-15,-3-1-32 0,-3-1-16 0,-6 1 0 16,-2 5-144-16,-4 2-128 0,-1-1 144 0,-3 5-144 16,-2 3 192-16,-3 5-48 0,-4 3-16 0,-3 7 0 15,-3 1 128-15,-1 9 0 0,-4 6 16 0,-3 4 0 0,-1 5 64 16,-1 4 16-16,0 3 0 0,0 0 0 0,1 6-144 0,0-1-16 15,4 2-16-15,2-3 0 0,-1 3-176 0,4-2 0 16,3-6 144-16,2 0-144 0,3-4 144 0,0 0-144 16,4-5 192-16,2 3-192 0,0-1 176 0,1-4-176 15,2 0 160-15,-2 0-160 0,0-2 176 0,0-1-176 16,1-2 192-16,-1 0-192 0,-1-4 384 0,0 3-48 16,-1-3 0-16,2-1 0 0,-2 0 176 0,-1-2 16 15,0 1 16-15,-1 0 0 0,1-1-160 0,-2-2-48 16,-3-6 0-16,-2 1 0 0,-1-4 48 0,-2 1 0 15,-4-3 0-15,0-2 0 0,-2-2 304 0,-2-1 64 16,-5-3 16-16,0-4 0 0,-3 0-32 0,-4-1 0 0,-2 2 0 16,-7 1 0-16,-2-2-384 0,-3 0-80 0,-3-2-16 0,-5 3 0 15,-3-2-256-15,-3-1 128 0,-1-6-128 16,3-2 0 0,2-1-1408-16,7-3-384 0,6-5-64 0,8 0-15456 0</inkml:trace>
  <inkml:trace contextRef="#ctx0" brushRef="#br1" timeOffset="164565.26">25489 8652 10127 0,'-3'-9'896'0,"-2"-5"-704"0,-3 0-192 0,1 1 0 16,3-1 1344-16,-1 1 224 0,-4-1 48 0,4 3 16 16,-2-3-224-16,1 4-64 0,2 1 0 0,0-3 0 15,2 2-192-15,1 0-32 0,1 10-16 0,0 0 0 16,0 0-336-16,0 0-80 0,0 0-16 0,0 0 0 0,0 0-352 0,7 8-64 16,-7-8 0-16,9 12-16 0,-1 5-80 0,-3 3-16 15,3 3 0-15,-2 4 0 0,-2 5 112 0,3-1 32 16,-3 0 0-16,0 2 0 0,-1 3 96 0,-1-2 0 15,-2-2 16-15,1-1 0 0,1-4-48 0,-1 0-16 16,-1-6 0-16,1-2 0 0,-1-1-16 0,1-4 0 16,1-5 0-16,-1 0 0 0,-1-9 64 0,0 0 0 15,0 0 0-15,0 0 0 0,0 0 208 0,0 0 48 16,2-11 16-16,1-2 0 0,-2-1-144 0,4-6-16 16,-2-1-16-16,-1-3 0 0,2-3-304 0,0 1-176 15,0-2 192-15,1 1-192 0,1-2 128 0,3 5-128 0,0-1 0 16,3 3 0-16,0 0 0 0,1 3 0 15,0 2 0-15,1 5 0 0,1 3 0 0,0 0 0 0,-1 4 0 0,1 2 0 32,2 2-432-32,-1 1-32 0,0 1-16 0,0 2 0 15,2-1-2208-15,-3 2-448 0,-1 1-96 0</inkml:trace>
  <inkml:trace contextRef="#ctx0" brushRef="#br1" timeOffset="165007.82">25955 8729 19343 0,'0'0'1728'0,"0"0"-1392"0,0 0-336 0,0 10 0 0,0-10 592 0,0 0 48 16,0 0 16-16,12 5 0 0,3-3 128 0,1-4 32 15,2 1 0-15,2-4 0 0,0-1-256 0,4-5-48 16,1 4-16-16,1-5 0 0,-2 4-304 0,-1-5-48 16,-1-2-16-16,0 3 0 0,2-1 128 0,-2-2 0 15,-6 0 16-15,1 1 0 0,-3 5 128 0,-3-4 32 16,-3 1 0-16,-2 0 0 0,-2-1 160 0,-1 6 48 16,-3 7 0-16,-3-12 0 0,-1 6-48 0,-2 1 0 15,-4 4 0-15,-4 4 0 0,-3 1-272 0,-3 3-64 16,-4 5-16-16,-2 0 0 0,-3 2-240 0,-3 2 0 0,-3 2 128 15,2 5-128-15,-3 2 0 0,4-2 0 0,0 3 128 16,5-2-128-16,6 3 0 0,2-1 0 0,4-3 128 0,3 0-128 16,9-3 0-16,0-2 0 0,6-3 0 0,2 1 0 15,5-1 0-15,6-2 0 0,7-6 0 0,5 2 0 16,5-4 0-16,5 0 0 0,6 0 0 0,-1-2 0 31,3-3-320-31,-3-3-96 0,-1-2-32 0,-2 0-9664 0,-1 0-1952 0</inkml:trace>
  <inkml:trace contextRef="#ctx0" brushRef="#br1" timeOffset="165720.31">26983 8528 11967 0,'0'0'528'0,"0"0"112"0,2-14-512 0,0 2-128 16,1 4 0-16,-2-1 0 0,-1 9 1232 0,0-9 224 15,0-2 32-15,-1 4 16 0,1 7-624 0,-3-10-128 16,3 10-32-16,-2-6 0 0,2 6 32 0,-9-5 0 16,9 5 0-16,-13 4 0 0,2-2-48 0,-3 2-16 15,2 4 0-15,2 0 0 0,-5 1 64 0,2 3 16 16,0 3 0-16,1 2 0 0,-1 0-80 0,2 2-16 15,-3-1 0-15,3 0 0 0,1-3-80 0,3 1-16 16,1-3 0-16,3 1 0 0,0 0-208 0,4-2-48 0,-1-12-16 16,7 8 0-16,0-1-112 0,2-2-32 0,-9-5 0 0,13 0 0 15,-3-1 32-15,0-3 0 0,2 0 0 0,-3 1 0 16,0-1-16-16,-1-4 0 0,1 0 0 0,-2 3 0 16,-7 5-48-16,11-6-128 0,-2 2 192 0,-9 4-64 15,0 0-128-15,10 3 192 0,-10-3-192 0,9 11 192 16,-3-1-192-16,0 3 0 0,-1 1 0 0,0 3 0 15,-1-2 0-15,1 0 0 0,0-2 0 0,0-1 0 16,0 1 0-16,3-4 0 0,-1 1 0 0,5-3 0 16,0-4 0-16,2 0 0 0,3-6 128 0,2 2-128 15,1-3 0-15,1 1 192 0,4-6-192 0,0 0 192 0,2-4-192 16,0-1 0-16,-1-5 0 0,2-1 0 0,0-1 0 16,2 0 0-16,-5-5 128 0,0 1-128 0,-2-3 0 0,0-1 128 15,0-4-128-15,1-3 0 0,-2 2 0 0,1-3 128 16,0-8-128-16,0 3 0 0,-1 2 0 0,1-5 0 15,-1 2 128-15,-3-3-128 0,-1 3 0 0,0 1 0 16,-1 1 0-16,-3 6 128 0,-2 4-128 0,-2 2 0 16,-4 4 0-16,-1 2 0 0,-1 4 0 0,-1 2 0 15,-3 5 0-15,-2 0 0 0,2 12-144 0,-3-5 144 16,3 5 0-16,-11-4 0 0,0 4 0 0,-3 8 0 16,-2 2 0-16,-2 6 0 0,-1 4-144 0,-3 5 144 15,-1 2 0-15,-1 4-144 0,0 5 144 0,0 5 0 16,0 6 0-16,2 2 0 0,0-2 0 0,5 2 0 15,1-1 0-15,5-5 0 0,2-1 0 0,4-1 0 16,1-4 160-16,5-2-160 0,3-3 160 0,3-4-160 0,0 0 160 0,6-5-160 16,0-3 128-16,3 0-128 0,2-2 0 0,3-6 144 15,4-2-144-15,3-4 0 0,1-2 0 0,3 0-176 32,2 1-1424-32,3-5-304 0,0-5-48 0</inkml:trace>
  <inkml:trace contextRef="#ctx0" brushRef="#br1" timeOffset="166289.79">28755 8101 23951 0,'-9'-11'2128'0,"9"11"-1696"0,-6-7-432 0,6 7 0 16,0 0 560-16,0 0 16 0,0 0 16 0,-8 3 0 15,2 2-32-15,2 8-16 0,2 2 0 0,1 4 0 16,-1 5-160-16,2 4-48 0,2-1 0 0,1 5 0 16,-1-4-80-16,0 3 0 0,1 2-16 0,-1 2 0 15,1-1-32-15,-1-3 0 0,2-5 0 0,-1 2 0 16,-2-6 128-16,1-4 32 0,2-2 0 0,0-4 0 15,-4-12 80-15,5 10 0 0,-5-10 16 0,8 5 0 16,-8-5 256-16,11-4 48 0,-1-2 16 0,2-7 0 16,1-1-128-16,-2-3-16 0,0-5-16 0,1-1 0 15,-1-3-336-15,1 1-64 0,0-7-16 0,-1 2 0 16,0-3-208-16,3 1 176 0,-2-1-176 0,0 3 160 16,2 5-160-16,-1 1 0 0,0 0 0 0,-1 3 0 0,0 6-192 15,-2 4-32-15,-2-1 0 0,3 6 0 16,-1 0-1568-16,0 2-304 0,-10 4-64 15,12-2-13040-15</inkml:trace>
  <inkml:trace contextRef="#ctx0" brushRef="#br1" timeOffset="166720.31">29729 7914 22111 0,'-6'-9'976'0,"6"9"208"0,0 0-944 0,0 0-240 0,-9-7 0 0,0 3 0 16,9 4 1136-16,-12-3 176 0,0 2 32 0,-2 2 16 15,2 2-592-15,0 2-112 0,-2 4-16 0,-2 0-16 16,-1 2-208-16,1 5-32 0,0-1-16 0,2 4 0 16,0 3-112-16,1 0 0 0,0 3-16 0,3-3 0 15,1-3-48-15,3 1 0 0,1 0 0 0,2-1 0 16,3-3-48-16,3 0-16 0,-1-2 0 0,6-4 0 15,-2 0-128-15,6-5 192 0,-2 3-192 0,3-6 192 16,-1-2 16-16,4-2 16 0,2-5 0 0,-2 1 0 16,-1-4 64-16,2 1 16 0,1-4 0 0,-2 1 0 15,1-1-80-15,-2-1-16 0,-1 1 0 0,-1 3 0 16,-6-3-208-16,1 7 144 0,0-2-144 0,-8 8 128 16,0 0-128-16,0 0 0 0,0 0 0 0,3 14 0 0,1 4 0 15,-1 0 0-15,-3 0-128 0,0 1 128 0,1 0 0 16,1-1 0-16,2-1 0 0,3-1 0 0,0-6 0 0,3 0 0 15,3-2-144-15,4-1 144 0,0-2-320 0,0-2 0 16,3-3 0-16,1-3 0 16,0 1-320-16,3-3-64 0,3-7 0 0,-3 0-16 15,-3 0-560-15,-1-3-128 0,0-3 0 0,-2 0-16 16,0-1 80-16,-3 1 0 0,2-1 16 0,-1 0-5760 16,-2-1-1152-16</inkml:trace>
  <inkml:trace contextRef="#ctx0" brushRef="#br1" timeOffset="167095.34">30451 7248 15663 0,'0'0'1392'0,"0"0"-1120"0,0 0-272 0,-9 7 0 16,-1 2 1920-16,0 1 320 0,-2 4 64 0,1 6 0 16,-2 7-976-16,1-1-208 0,-2 5-32 0,0 3-16 0,0 2-368 15,1 2-64-15,0 4 0 0,2 4-16 0,-3 5-80 16,2-1-16-16,2 1 0 0,-1 1 0 15,-1-2-272-15,1-1-48 0,1 2-16 0,1-6 0 0,1-3-192 0,3-3 128 16,1-2-128-16,0-5 0 0,4-8 0 0,0 0 0 16,4-1 0-16,0-3 0 0,0-3 0 0,2-4-320 15,2-2 64-15,-1-3 0 16,-7-8-1488-16,14-2-304 0,-1 0-48 0</inkml:trace>
  <inkml:trace contextRef="#ctx0" brushRef="#br1" timeOffset="167485.49">30591 7749 15663 0,'0'0'1392'0,"0"0"-1120"0,-3 15-272 0,2 2 0 16,1 2 2560-16,0 4 448 0,-1 4 80 0,1-2 32 15,-1-1-1968-15,1 3-384 0,1-3-64 0,0 1-32 16,2-2-224-16,0-4-32 0,3 0-16 0,-3-1 0 16,2-1-192-16,0-5-32 0,1-3-16 0,0 0 0 15,-6-9-16-15,10 5 0 0,-10-5 0 0,14-2 0 16,0-2 336-16,-1-5 64 0,-2-2 16 0,-1-1 0 16,1-3 16-16,-1-4 16 0,-1 1 0 0,-2-2 0 15,0-2-80-15,-1 0-32 0,0 3 0 0,-1-3 0 0,-1-3-96 16,0-3-32-16,-1 3 0 0,-2 0 0 0,0 2-160 0,-1 4-16 15,0 0-16-15,1 1 0 0,1 3-160 0,-1 3 0 16,0 3 0-16,-1 9 0 0,0-9 0 0,0 9-256 16,0 0 64-16,0 0 16 15,0 0-1952-15,0 0-400 0,0 0-80 0,0 0-12064 16</inkml:trace>
  <inkml:trace contextRef="#ctx0" brushRef="#br1" timeOffset="167822.38">31253 7670 28559 0,'9'-10'2544'0,"4"0"-2032"0,1 0-512 0,5-3 0 16,2 3 336-16,4-2-16 0,0-2-16 0,0-1 0 15,1 0 128-15,-2 1 16 0,-4-3 16 0,-1 2 0 16,-3-1-80-16,-1 2 0 0,-2 1-16 0,-6 0 0 16,0-2-144-16,-5 1-32 0,-2 14 0 0,-5-8 0 15,-4 1 96-15,-4 3 16 0,2 1 0 0,-6 7 0 16,-2 6 0-16,-3 2 0 0,-5 2 0 0,0 5 0 16,-2 4-144-16,2 3-32 0,6 4 0 0,0-4 0 15,2 2-128-15,5-2 160 0,4-2-160 0,4 0 160 16,2-4-160-16,3-2 0 0,3 0 0 0,3-3 128 15,2-2-128-15,3 0 0 0,2-1 0 0,2-3 0 16,2 0-128-16,3-4 128 0,2-1-160 0,5 1 160 16,2-9-544-16,2 2-16 0,3-1 0 0,0-2 0 15,2-4-2672-15,-4-1-544 0</inkml:trace>
  <inkml:trace contextRef="#ctx0" brushRef="#br1" timeOffset="168212.18">32079 7251 32591 0,'-25'-7'1440'0,"11"2"304"0,0 3-1392 16,0 2-352-16,0 1 0 0,-1 5 0 0,-3-2 272 0,1 1-16 0,1 3 0 0,2-3 0 15,1 1 16-15,2 3 0 0,1-2 0 0,2 5 0 16,3 2-112-16,0-2-32 15,1 1 0-15,3 1 0 0,3-3-128 0,1 2 0 0,3 1 0 0,1 0-176 16,1-2 176-16,4 4 0 0,3 0 0 0,2 2 0 16,0-2 240-16,1 1-32 0,0 1 0 0,-1 0 0 15,-2-1 32-15,-1 1 0 0,-1-1 0 0,-3 0 0 16,-3 3 48-16,0-1 16 0,-2 0 0 0,-3 1 0 16,-2-3 64-16,-2-2 16 0,-3 0 0 0,-3 0 0 15,-2-6 176-15,-4 3 32 0,-4-2 16 0,-2 1 0 16,-6 1-32-16,-4-5 0 0,-5 1 0 0,0-2 0 0,-2-1-256 15,-2 2-64-15,1-5-16 0,1 0 0 0,0-2-240 0,1 0 0 16,1 0 0-16,-1-2 0 16,0-3-1248-16,1 0-352 15,-1 1-64-15,3-2-16256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35:48.3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3433 8052 3679 0,'-6'0'320'0,"-2"0"-320"15,-1 0 0-15,1 0 0 0,-1 0 2208 0,0 0 368 16,0 0 80-16,0 0 16 0,1-3-1216 0,1 3-240 15,0-1-64-15,7 1 0 0,-5-4-160 0,5 4-32 16,-4-3-16-16,4 3 0 0,0 0-16 0,0 0 0 16,0 0 0-16,0 0 0 0,6-5-624 0,1 3-128 15,3-2-32-15,3-1 0 0,-2 1 48 0,5 2 0 16,0 0 0-16,2 1 0 0,1-2 64 0,3 2 32 16,2 0 0-16,1-2 0 0,1 2 96 0,4 0 0 15,-1 0 16-15,3-1 0 0,-4 1-80 0,3 0-32 16,-1 1 0-16,2 0 0 0,-2 0-96 0,2 0-32 0,0 0 0 15,1 1 0-15,1 0 16 0,2 1 0 16,0-1 0-16,0 0 0 0,4-1-16 0,-2 1 0 16,0-1 0-16,-1-1 0 0,0 0 80 0,0 0 16 0,0-1 0 0,12 1 0 15,-4 1-256-15,-3 0 144 0,-3 0-144 16,0 0 128-16,1-1 0 0,-2 0 0 0,-2 1 0 0,2-2 0 16,-5 2 32-16,1-2 0 0,-2-5 0 0,1 4 0 15,0 1-32-15,0 1-128 0,-1 0 192 0,3-1-64 16,1 1 0-16,3 0-128 0,1 0 192 0,0-1-64 15,0 2-128-15,-2-1 0 0,3-3 144 0,-3 2-144 0,-1-1 0 16,-1 1 128-16,0-1-128 0,-2 1 0 0,-1 0 0 0,2 0 144 16,0 0-144-16,2 2 0 0,0 0 0 0,1 2 0 15,0 3 0-15,-1-5 0 0,0-3 0 0,-3-1 0 16,-1 2 0-16,-1-1 0 0,1 1 0 0,-1-1 0 16,-1 1 0-16,0-2 0 0,1 3 192 0,0-1-192 15,0 2 192-15,1 0-192 0,0-1 0 0,-1 1 0 16,-1 1 0-16,1-1 0 0,0 0 0 0,-2 2 128 15,2-4-128-15,-3 1 0 0,-1 0 144 0,0 0-144 0,-1 1 0 16,-2 0 144-16,1 0-144 0,-2 0 0 0,1 0 0 16,1 1 0-16,1 0 0 0,-2 0 0 0,-1 2 0 15,2-1 0-15,0-2 0 0,3 0 128 0,-2 2-128 16,1-2 0-16,0-2 0 0,0-1 0 0,0-1 128 0,-1 1-128 16,-2 2 0-16,1 1 0 0,0-1 0 0,0 0 0 15,-2-1 0-15,0 2 0 0,1 2 0 0,0-1 0 16,-1-4 0-16,0 5 0 0,-1 0 0 0,1-2 0 15,1 0 192-15,1 0-64 0,-2 0 0 0,0 0 0 16,-2-1 16-16,3-2 0 0,-2 1 0 0,0-1 0 16,-2 2-16-16,0 0-128 0,-3-3 192 0,2 1-64 15,-1 3-128-15,0-1 128 0,0 0-128 0,0-2 128 16,0-1-128-16,2 1 0 0,-1-1 0 0,2 2 128 16,2 0-128-16,0-1 0 0,-1-2 0 0,1 1 128 0,3 1-128 15,-2 1 0-15,-1-1 0 0,0-3 0 16,-1 1 0-16,-1 2 128 0,-1-2-128 0,1-1 0 0,1 3 0 0,-4 0 0 15,0 2 0-15,1-2 0 0,-2 2 0 16,0 0 128-16,-2 1-128 0,1 0 0 0,-3-3 192 16,1 3-32-16,-3 3-16 0,-1-2 0 0,-2-2 32 0,-9 1 0 15,13 1 0-15,-3 0 0 0,-10-1-16 0,10 2 0 16,-10-2 0-16,0 0 0 0,12 2-32 0,-12-2-128 16,0 0 192-16,0 0-64 0,8 3-128 0,-8-3 192 15,0 0-192-15,0 0 192 0,0 0-64 0,0 0 0 16,0 0 0-16,0 0 0 0,0 0 32 0,0 0 0 15,0 0 0-15,0 0 0 0,0 0-32 0,0 0 0 16,0 0 0-16,0 0 0 0,-8 2-128 0,-3-2 0 16,11 0 0-16,-10-2 0 0,0-1-160 0,0 1-64 0,-2-1-16 15,2-2 0 1,-4 1-1920-16,-1 0-384 0,2 2-80 0</inkml:trace>
  <inkml:trace contextRef="#ctx0" brushRef="#br0" timeOffset="2535.19">1328 3902 4607 0,'-12'1'400'0,"12"-1"-400"0,-9 2 0 0,0 0 0 0,0 0 1168 0,1 1 160 15,8-3 16-15,-9 1 16 0,9-1-288 0,-9 0-64 16,9 0-16-16,-7 0 0 0,7 0-224 0,0 0-32 16,0 0-16-16,0 0 0 0,0 0-224 0,0 0-48 15,0 0-16-15,0 0 0 0,0 0-144 0,0 0-32 16,14 4 0-16,0-3 0 0,1-1 48 0,2-1 0 16,2 1 0-16,2 0 0 0,3 1 48 0,2 0 16 0,1 1 0 0,1-1 0 15,2-2 48-15,1 1 16 16,0 0 0-16,1 0 0 0,0 0-80 0,3 1-16 15,0 0 0-15,4-1 0 0,1 1-64 0,3 2-16 0,3 1 0 16,2 0 0-16,0-2-48 0,3-2-16 0,1 0 0 0,3 0 0 16,-1-1-32-16,1 1-16 0,0 0 0 0,3 2 0 15,3 1-16-15,3-2 0 0,-1 1 0 0,-2 0 0 16,-2-2-128-16,-1 3 160 0,0 0-160 0,1 0 160 16,4 0-32-16,0-2 0 0,2 1 0 0,1 1 0 15,-2-3-128-15,-1 0 0 0,-1 0-160 0,5 0 160 16,1 2 0-16,3 0 0 0,1-2 0 0,-1 0 0 0,-1 0 0 15,0 0 0-15,1 0 0 0,2 0 0 0,5 0 0 0,0 0 0 16,-1 0 0-16,-1 0 0 0,-1 0 0 16,0 0 0-16,4 0 0 0,1 2 0 0,3-1 0 0,-4-1 0 15,-2-1 0-15,-1-1 0 0,1 0 144 0,3 2-144 16,2 0 0-16,1 0 144 0,-4-2-16 0,1-1-128 16,0 2 192-16,3 0-64 0,1 1-128 0,-1-3 0 15,0 1 144-15,0-2-144 0,-2 1 128 0,3 3-128 16,2 2 128-16,0-2-128 0,-4-2 0 0,0 2 144 15,-4-1-144-15,5 1 0 0,2 1 144 0,0 1-144 16,0-2 0-16,-3 0 144 0,-1-3-144 0,0 2 0 16,2 1 144-16,2 0-144 0,2 0 0 0,-2 0 144 0,-4-1-144 15,1-1 0-15,0 2 144 0,2 0-144 16,3 2 0-16,-2-1 144 0,-6-4-144 0,1 2 0 0,-2 1 0 0,6 0 128 16,0-1-128-16,0-1 0 0,-1-1 144 0,-2-2-144 15,0 1 144-15,2 1-144 0,1 1 192 0,-1-2-192 16,-1-3 192-16,0 2-192 0,-2 3 192 0,1-1-192 15,2-1 192-15,0 1-192 0,1-1 192 0,-2 0-192 16,-5-4 128-16,1 3-128 0,-1 3 0 0,3 1 0 16,4-1 0-16,-5 1 128 0,-3-4-128 0,2 2 0 15,-4 2 128-15,3 1-128 0,2 1 0 0,0-2 0 16,-2-1 128-16,0-1-128 0,-1 2 0 0,0-2 0 16,3 1 0-16,1-2 0 0,0 1 0 0,-2-1 0 15,-5 1 0-15,2 0 0 0,2 2 128 0,1 1-128 16,3 0 0-16,-3-3 0 0,-1-1 0 0,-2 1 0 0,0 0 0 15,3 3 0-15,4 0 0 0,-2 0 0 16,-1-2 192-16,-3-2-192 0,-2-1 192 0,4 2-192 0,1 2 160 0,3 0-160 16,0-1 128-16,-2 0-128 0,-1 1 128 0,0-1-128 15,-3-2 0-15,6 3 128 0,-1 0-128 0,-1 0 0 16,-2-2 144-16,0 1-144 0,1 2 896 0,1-2 128 16,3 2 0-16,-3-1 16 15,-1-3-1616-15,-3-1-336 0,-1 1-64 0,1 3-16 0,2 1 800 16,2 0 192-16,1-1 0 0,-1-1 0 0,-3 0 0 15,-2-1 0-15,0 1 128 0,1 2-128 0,3 2 0 0,-2-2 160 16,-1-2-160-16,-1 1 128 0,-1-1-128 0,2 1 0 16,-1-1 144-16,2 2-144 0,-2 1 0 0,1-1 144 15,-2-3-144-15,-2 2 0 0,-1 0 128 0,3 1-128 16,1 1 0-16,0-1 0 0,-2-4 0 0,0 2 0 0,-2-3 128 0,2 2-128 16,-1 0 0-16,3 2 0 0,0 1 0 0,-2-1 0 15,-6-2 0-15,2 2 0 0,-1 0 0 0,4-2 0 16,-5 2 0-16,4 1 0 0,2-1 0 0,-5-1 0 15,-2 0 0-15,0-1 0 0,1 3 0 0,1-1 0 16,1 1 128-16,0 0-128 0,-1-2 0 0,0-1 0 16,-4-1 0-16,0 3 0 0,-2 0 0 0,2 2 0 15,1 1 0-15,1 1 0 0,1-3 0 0,2 0 0 16,-7-3 128-16,2 3-128 0,-2 0 0 0,1 3 0 16,1-2 0-16,2 1 0 0,1-4 0 0,-1 2 0 15,-5 0 0-15,1 2 0 0,0-2 0 0,-1 1 0 16,1 0 128-16,0 0-128 0,-1 1 0 0,-1-1 0 15,-1-1 0-15,-2 0 0 0,-3 0 0 0,2 1 0 16,-2 2 0-16,-1-2 0 0,3 0 0 0,-4 3 0 0,4-1 0 16,-2-2 0-16,-1-1 0 0,-4 1 0 0,2-1 0 15,0 3 0-15,0-1 0 0,1 2 0 0,2 0 0 16,-2 0 0-16,-3-2 0 0,3 1 0 0,-2-2 0 0,-1 2 0 16,0 0 0-16,0 1 0 0,2 0 0 0,-1 1 0 15,1 0 0-15,-1-1 0 0,3 0 128 0,-3 0-128 16,0-2 0-16,-3-1 0 0,-2-1 0 0,0 4 0 15,4-1 0-15,-2-1 0 0,0 1 0 0,1 1 0 16,0-2 0-16,2 3 0 0,-1-1 0 0,1-4 0 16,-3 0 0-16,1-1 0 0,1 0 0 0,-1 2 160 15,0 0-160-15,2 3 128 0,-1 0 48 0,1 1 0 16,0-3 0-16,-1-2 0 0,2-1-16 0,-3 0 0 0,3 1 0 16,0 0 0-16,1 1-32 0,0 2-128 0,0-2 192 15,2 1-64-15,-1 2-128 0,2-1 128 0,-4-3-128 0,-3 0 128 16,1 0-128-16,1 0 0 0,0 0 0 0,0 1 0 15,0 2 0-15,1-1 0 0,0 1 128 16,-2-3-128-16,1 0 0 0,-6 0 0 0,-2-3 0 0,-2 1 0 16,-1 2 0-16,-1 0 0 0,0 0 0 0,-1 1 128 15,0 0-128-15,2 2 0 0,1-2 0 0,-1 0 0 16,-1-1 144-16,-1 0-144 0,-1 0 160 0,-3-1-160 16,-3 0 208-16,0 1-48 0,-2 0-16 0,0 0 0 15,1-2-16-15,0 1 0 0,-1 1 0 0,0 1 0 16,1 1-128-16,-1-1 128 0,0 2-128 0,-2 0 128 15,0 0-128-15,0-1 0 0,-3-2 144 0,-3 2-144 0,0 0 0 16,1 0 144-16,-4-2-144 0,-1 0 0 0,-1 0 176 16,-2 1-176-16,-1 1 160 0,-2 0-160 0,-1-2 176 15,-9 0-176-15,9 1 192 0,-9-1-192 0,9 2 176 0,-9-2-176 16,0 0 160-16,0 0-160 0,0 0 128 0,0 0-128 16,0 0 0-16,0 0 0 0,8 6 0 0,-8-6 0 15,0 0 0-15,0 0 0 16,0 0-1280-16,0 0-160 0,-5 8-32 0,-4 1-13888 0</inkml:trace>
  <inkml:trace contextRef="#ctx0" brushRef="#br0" timeOffset="8416.4">5240 5269 4607 0,'11'-2'400'0,"0"-1"-400"0,0 2 0 0,0-2 0 16,-11 3 1392-16,10-5 192 0,-1 1 32 0,-9 4 16 16,8-6-560-16,-2-2-112 0,-1 1-32 0,-5 7 0 0,4-8-32 15,-4 8-16-15,3-10 0 0,-1 4 0 0,1-3-144 0,-3 9-32 16,0 0 0-16,-3-8 0 0,1-1-112 0,-2 3-16 16,-1 1-16-16,-4 0 0 0,1 2-48 0,-3 2-16 15,-6 0 0-15,-2 1 0 0,-3 0-176 0,-3 1-16 16,-3 0-16-16,-2 2 0 0,-5 2-96 0,1-1 0 15,-3-3-16-15,2 5 0 0,-2 3 0 0,1 0 0 16,2 3 0-16,1 4 0 0,0 1-16 0,0 2 0 16,1 1 0-16,-3 4 0 0,-3 2-160 0,-1-1 0 15,-3 3 0-15,0 0 0 0,0 1 0 0,0 7 128 16,0 4-128-16,2 1 0 0,-1 0 0 0,1-2 0 16,1 2 0-16,1 3 0 0,0 0 128 0,1 1-128 15,0-2 128-15,-1 5-128 0,2-3 128 0,1 5-128 16,2 1 0-16,1 1 128 0,1-1-128 0,3-3 0 15,4 2 0-15,0-1 128 0,-1-1-128 0,6 1 0 16,1 2 0-16,1 1 128 0,-2 2-128 0,4 0 0 16,1-2 0-16,3 1 0 0,0 1 0 0,3-2 128 15,0-8-128-15,2 2 0 0,-1-2 176 0,3 1-48 16,3-2-128-16,4 2 192 0,3-5-48 0,3 0-16 0,1-2 0 16,3 0 0-16,2-1-128 0,0-2 0 0,1-3 144 15,1 1-144-15,6 0 0 0,0 0 0 0,-1-1 0 0,2-3 128 16,3 2-128-16,2-3 0 0,1-4 0 0,2-1 0 15,0-4 128-15,1 0 0 0,1-1 0 0,2-2 0 16,-1-2-128-16,1-1-192 0,-2-7 64 0,1 2 0 16,-2-3 128-16,1-4 0 0,3-1 0 0,0-1 128 15,1 0 0-15,-3-6 0 0,1 0 0 0,1-3 0 16,1-4 48-16,0-4 16 0,0-2 0 0,2-5 0 0,-1 1 0 0,-1-4 0 16,2-2 0-16,-2-2 0 0,-3-2-192 0,5-2 160 15,0-1-160-15,2-1 160 0,2 0-160 0,-1-3 0 16,-2-1 144-16,-2-2-144 0,-1-2 192 15,-2-4-48-15,-3-2 0 0,-3-1 0 0,-1-2 240 0,-1-1 32 16,-2 0 16-16,-1-1 0 0,-2-5-96 0,0 4-16 16,-3-6 0-16,-2 4 0 0,-1 3-144 0,-3 0-48 15,-4-4 0-15,-1 1 0 0,-2 0-128 0,0-2 192 16,-5 2-192-16,1-2 192 0,-2 1-16 0,-1 4 0 16,-1 3 0-16,-3 6 0 0,-1 2 32 0,-4 6 16 15,-4 2 0-15,-1 3 0 0,-2 3-96 0,-3 6-128 16,-5-2 176-16,-2 5-176 0,-3 0 0 0,-2 5-320 15,-2 4 32-15,-4 3 16 16,-2 4-1696-16,-2 2-336 0,-1 0-64 0</inkml:trace>
  <inkml:trace contextRef="#ctx0" brushRef="#br0" timeOffset="9364.28">5184 5629 7359 0,'-14'5'320'0,"14"-5"80"0,-7 3-400 0,0-2 0 0,-1-1 0 0,-1 0 0 0,3-1 2032 0,-1-3 320 16,1-1 64-16,2 1 16 0,2 0-976 0,0-1-192 16,1-3-48-16,2 1 0 0,3-7-512 0,3 1-128 15,-2-1 0-15,4 1-16 0,2-2-336 0,3-3-64 16,1-1-16-16,3-1 0 0,0-4 176 0,2 0 48 15,2-1 0-15,-1-1 0 0,1 0-16 0,2-2 0 16,2 0 0-16,0 0 0 0,2 3-64 0,2-2-16 16,-1 1 0-16,3-1 0 0,-2 3-112 0,2-2-32 15,1 2 0-15,0 3 0 0,0-4-128 0,0 4 160 16,0-1-160-16,-1 2 160 0,-2 1-160 0,3-2 192 0,-1-1-192 16,0 1 192-16,-2 2-64 0,4 1-128 15,1 2 192-15,2-1-64 0,1 1-128 0,1 1 160 0,2-2-160 0,0 2 160 16,1-2-160-16,0 1 0 0,0-2 0 15,1 1 0-15,0 1 0 0,2 1 128 0,0-1-128 16,2 2 0-16,3-1 0 0,0 0 0 0,2 1 0 0,0 1 0 16,-1 1 0-16,-1-2 0 0,1 1 0 0,0 3 0 15,1-3 0-15,-1 2 0 0,3 3 0 0,0-1 0 16,2 1 0-16,-1 2 0 0,-3-3 0 0,-1 3 0 16,-2-4 0-16,2 5 0 0,1-1 0 0,2 1 0 15,0 2 0-15,1-1 0 0,0 1 0 0,-3-2 0 16,-3-1 0-16,1 1 0 0,-4-3 0 0,20 0 0 15,-7 6 0-15,-3 1 0 0,-2-1 0 0,-2 2 0 0,-1 2 0 0,-2-2 0 16,1 0 0-16,-2 1 0 0,-5 0 0 0,1 2 0 16,-2-1 0-16,1 2 0 0,0 2 0 0,2-1 0 15,-1 7 0-15,1-4 0 0,-2 0 0 0,0-1 0 16,0-1 0-16,-1 3 0 0,-2-3 0 0,-2 6 0 16,-1-2 0-16,-1 0 0 0,1 3 0 15,0-2 0-15,1 5 0 0,-11-5 0 0,3-2 0 0,2 4 0 16,1 3 0-16,0-1 0 0,3 1 0 0,-3-4 0 15,0 1 0-15,-2 2 0 0,-2-1 128 0,0 0-128 16,-1 2 0-16,1-1 128 0,-2 1-128 0,-3 2 0 16,3 0 0-16,-3 0 0 0,-1-1 128 0,-2 1-128 15,1 1 0-15,-2 0 128 0,-1 2-128 0,-1 0 192 16,-1 0-192-16,-2-1 192 0,0-1 16 0,-1 1 16 0,-1 2 0 0,-2 2 0 16,1-2-16-16,-2-2 0 15,0 3 0-15,-1 1 0 0,-1-3 16 0,-1-2 0 16,0-2 0-16,0 1 0 0,0 0-32 0,-1-2-16 0,-1-2 0 15,0 0 0-15,-1 2 32 0,0-2 16 0,-3-4 0 0,2 1 0 16,-2-1 16-16,0-3 0 0,2-1 0 0,-3-6 0 16,0 0-48-16,0 0-16 0,0 0 0 0,0 0 0 15,0 0-48-15,0 0-128 0,0 0 192 0,0 0-64 32,0 0-1024-32,-2-9-192 0,0-5-64 0,-2-2-13248 0</inkml:trace>
  <inkml:trace contextRef="#ctx0" brushRef="#br0" timeOffset="10184.58">11024 5105 15663 0,'0'0'1392'0,"3"-6"-1120"16,0-3-272-16,-1 3 0 0,-1-6 624 0,-1 3 64 15,-2-3 16-15,-1 0 0 0,-1 2 48 0,-1-1 16 16,-4 2 0-16,1-1 0 0,-3 1 0 0,-1-2 16 16,-4 4 0-16,-1-3 0 0,-5 2-288 0,-1-2-64 0,-2 3-16 0,-3 0 0 15,-1 2-128-15,-3 2-32 0,-3 1 0 0,0 0 0 16,1 5-48-16,-6 1-16 0,-2 0 0 0,-1 3 0 15,-5 1 64-15,-1 5 16 16,0-2 0-16,-1 4 0 0,2 3-16 0,1 2-16 0,1 3 0 0,0 1 0 16,2 4-112-16,-1-1-128 0,1 4 176 0,-2 0-176 15,-2 2 144-15,1 3-144 0,-2 1 0 0,4 6 144 16,-2 0-144-16,1 4 0 0,0 3 0 0,3-1 0 16,1 4 160-16,1 1 0 0,3 0 0 15,1 2 0-15,2-4-32 0,2 4 0 0,1-2 0 0,1 5 0 16,5 2-128-16,4 2 0 0,-1-3 0 0,5 1 128 15,3-3-128-15,2 2 0 0,3 3 144 0,3-4-144 16,0 4 0-16,6-4 128 0,2 0-128 0,3-2 0 16,4-4 0-16,2 1 144 0,0-1-144 0,3 0 0 0,1-3 144 15,4 1-144-15,1 2 0 0,11 17 144 0,-2-10-144 0,1-5 0 16,1-3 0-16,0-3 0 0,-1-6 0 0,1-1 0 16,-2-2 0-16,3-2 0 0,0-1 0 0,2-3 0 15,-3-2 0-15,5-4 0 0,0 0 128 0,3-5-128 16,3 0 0-16,4-3 128 0,2-2 64 0,0-6 16 15,-2 0 0-15,2-4 0 0,0 0 64 0,4-5 16 16,0 0 0-16,4-3 0 0,2-2-96 0,0 0 0 16,2-2-16-16,-2-4 0 0,-1-1-32 0,0-5 0 15,-3-2 0-15,3-2 0 0,3-1 16 0,0-1 0 16,1-3 0-16,0-3 0 0,0 2-32 0,-5-2 0 16,3-1 0-16,-2-6 0 0,-3 0-128 0,3 0 192 15,0 1-192-15,1-4 192 0,-1-3-32 0,-3-3 0 16,-2 0 0-16,-1-5 0 0,-3-3 0 0,-4 0 0 15,-2-4 0-15,-3-2 0 0,1-2 48 0,-1-2 16 0,-2-5 0 0,-2-2 0 16,1-4 64-16,-6-1 16 0,0 1 0 0,-4 0 0 16,-2-1 96-16,-5-2 32 0,-4-1 0 0,-2-1 0 15,-4-6 16-15,0 4 0 0,-5-5 0 0,-6 3 0 16,-5-3-160-16,-3 6-32 0,-2-2 0 0,-4 4 0 0,-5 2 0 0,-5 4-16 16,-6 1 0-16,-6 5 0 0,-3-1-48 0,-5 4 0 15,-3 3 0-15,-3 1 0 0,-2 5-192 0,-7 2 0 16,-4 2 0-16,-5 4 0 0,-3 1 0 0,0 1 0 15,2 3-208-15,1 2 64 16,-2 1-880-16,-1 0-192 0,-3-2-16 0,4 3-16 16,2 4-1696-16,1-1-352 0</inkml:trace>
  <inkml:trace contextRef="#ctx0" brushRef="#br0" timeOffset="11436.26">3229 1371 2751 0,'0'0'256'0,"3"-10"-256"0,-1-3 0 0,-2-1 0 16,0 0 1328-16,-2 3 208 0,1-3 64 0,-1 2 0 15,-1 1-464-15,1-2-96 0,-2-1-16 0,0 1 0 16,0 3-288-16,-1-3-64 0,0 1-16 0,-1 2 0 16,-1-2 64-16,0 2 16 0,-4-3 0 0,0 1 0 15,-3 3 240-15,0-3 48 0,-1 3 16 0,-2-1 0 16,-2 3-144-16,0-2-48 0,-2 1 0 0,-2-1 0 16,-3 4-272-16,-2 1-64 0,-1-3-16 0,-3 1 0 15,-1 4-128-15,0-1-32 0,0 2 0 0,-2 1 0 0,-2 0-96 0,-1 1-32 16,-4 1 0-16,0 0 0 0,-2 1-64 15,-3 2-16-15,-2 1 0 0,-1-1 0 0,1 4-128 0,0 3 0 16,0 3 0-16,-1 3 0 0,-2 5 0 0,3-2 0 16,-4 2 0-16,-1-1 0 0,-2-2 0 0,0 8 0 15,2 1 0-15,0 4 0 0,3 3 0 0,0 2 0 16,0 4 0-16,2-1 0 0,-1-3 0 0,2 1 0 16,1-1 0-16,1 3 0 0,2-2 0 0,3 1 0 15,4 5 0-15,1 2 0 0,1 6 0 0,3 1 0 16,2 2 0-16,2 3 0 0,3-6 0 0,3 3 0 15,0 1 0-15,3 0 0 0,1 6 0 0,3-2 0 0,2 5 0 16,2-4 0-16,4 2 0 0,1-5 0 0,2 1 0 0,4 1 0 16,-2-2 0-16,2 3 0 0,2-2 0 0,1-3 0 15,1 0 0-15,2-1 0 0,3-3 0 0,1-1 0 16,3-3 0-16,2-1 0 0,3-5 0 0,-1 3 0 16,0-2 0-16,2 2 0 0,1-4 128 0,3 0-128 15,3 0 128-15,-1-4-128 16,1 0 0-16,0-1 128 0,5-2-128 0,-1 0 0 0,6 2 0 0,2-1 0 15,3-5 0-15,2-3 0 0,0 0 0 0,4 0 0 16,1-4 144-16,2-3-144 0,0-4 160 0,4-1-160 16,3-2 208-16,4-5-48 0,2 0-16 0,-1-6 0 15,0-1 48-15,1-4 0 0,-2 2 0 0,2-6 0 16,3-4 16-16,3 0 16 0,1-2 0 0,-2-3 0 16,-1-4 32-16,-1-1 16 0,-2-6 0 0,4 1 0 0,1-6 0 15,0-1 0-15,0-2 0 0,0 0 0 16,-2-9-16-16,-2-2-16 0,-2-6 0 0,1-3 0 0,0-5-64 15,-5 1-16-15,1-2 0 0,-3-5 0 0,-2-4 96 16,-6-3 0-16,-5-4 16 0,-4-7 0 0,0-7 96 0,-7-3 16 16,-6-1 0-16,-3-5 0 0,-3-4-64 0,-2 0 0 15,-5 3 0-15,-3 4 0 0,-8 2 0 0,-3 0 0 16,-5 3 0-16,-5 7 0 0,-5 5 160 0,-4 6 32 16,-5 5 0-16,-6 4 0 0,-5 1-64 0,-6 4-16 15,-5 5 0-15,-6 1 0 0,-8 1-240 0,-4 9-64 16,-5 1 0-16,-1 8 0 0,0 6-128 0,-6 2-256 15,-2 7 64-15,-3 4 16 16,-7 4-1664-16,3 4-336 0,3 11-64 0</inkml:trace>
  <inkml:trace contextRef="#ctx0" brushRef="#br0" timeOffset="14000.99">6676 5319 15663 0,'0'0'1392'0,"0"0"-1120"0,5-4-272 0,0 0 0 16,-5 4 336-16,8-5 16 0,1 3 0 0,-2 0 0 16,-7 2 32-16,9-1 16 0,0 2 0 0,0 3 0 15,-1 2-128-15,0 1-16 0,1 4-16 16,2 3 0-16,1 7 16 0,0 1 16 0,2 4 0 0,1 7 0 15,-1 5-144-15,1 4-128 0,-1 0 192 0,0 9-192 16,0 1 256-16,0 5-48 0,-1 4-16 0,-2 6 0 16,-2 5 176-16,1 1 16 0,-2 4 16 0,-3 3 0 15,-1-1-80-15,-2 2 0 0,0 3-16 0,-2-5 0 0,-3-1 16 0,-1 0 16 16,0-4 0-16,-2-2 0 0,0 3 128 16,-2-2 32-16,-1-4 0 0,0 0 0 0,4-3 32 0,-2-4 16 15,-2 1 0-15,0-4 0 0,2 0-128 16,0-2-32-16,-2 0 0 0,0-1 0 0,0-4-128 15,3-5-48-15,-2-2 0 0,2-4 0 0,-1-3-16 0,2-3-16 16,0-2 0-16,1-2 0 0,1-6 64 0,0-2 16 16,2-1 0-16,0-6 0 0,-3-2-32 0,4-4 0 15,0-2 0-15,0-8 0 0,0 0 16 0,0 0 0 16,0 0 0-16,0 0 0 0,0 0 16 0,6-4 16 16,0 0 0-16,2-2 0 0,1-3-144 0,1 4-128 15,0-3 192-15,2 1-192 0,1 0 0 0,-1-1 0 16,2 0 0-16,3-1 0 0,1 3 0 0,1-3 0 15,0 2 0-15,1-3 0 0,3 3 0 0,2-5 0 16,3 5 0-16,3-5 0 0,1 2 0 0,4-1 0 0,4 4 0 16,2-2 0-16,0 4 0 0,1-2-144 15,0 2 144-15,2 1 0 0,-2 4 0 0,1 0 0 16,1 0 0-16,1 1 0 0,-1 2 0 0,0 2 0 0,-2 3 0 0,-2-1-128 16,-3 2 128-16,-3-3 0 0,-3 4 0 0,-1-2 0 15,-5 2 0-15,1-2 0 0,0 2 0 16,-3-1 0-16,1 1 0 0,0-1 0 15,-1 1 0-15,0-1 0 0,-3 1 0 0,1 1 0 0,0 1 0 16,-3 1 0-16,-1-6 0 0,-3 3 0 0,1-3 0 16,-3 2 0-16,-3-4 0 0,-1 0 0 0,-1 0 0 0,-8-5 128 15,0 0-128-15,0 0 144 0,7 2-144 0,-7-2 160 16,0 0-16-16,0 0 0 0,0 0 0 0,3-10 0 16,-3-2 16-16,-1-4 0 0,-1-3 0 0,-1-4 0 0,-4-1 32 15,3-6 16-15,-2-2 0 0,-2-4 0 16,2-3-16-16,1-4 0 0,-1-8 0 0,2-2 0 0,0-5-64 15,0-5 0-15,2-2-128 0,0-6 192 0,2-4-192 16,2-1 176-16,1-1-176 0,3 0 160 0,1-2-160 0,1 3 0 16,-1 1 0-16,5-2 0 0,-1 1 0 0,1 2 0 15,-1 1 0-15,1-1 0 0,0 0 0 0,0 1 0 16,-1-1 0-16,1 3 0 0,-1 5 0 0,1 1 0 16,-5 8 0-16,3 2 0 0,-3 3 0 0,0 1 0 15,1 9-176-15,0 3 176 0,-1 0-192 0,1 6 32 16,-1 0 16-16,1 3 0 0,-2 4-16 0,1 1 0 15,-1 3 0-15,-1 3 0 0,-1 3 160 0,1 1-208 16,-2 2 80-16,-2 3 128 0,-1-2-176 0,-1 5 176 16,-2-2-128-16,1 2 128 0,-2 5 0 0,4 2 0 15,-7-3 0-15,1 2 0 0,-2 1 0 0,0 0 0 16,0 4 0-16,-2-2 0 0,-2-2 0 0,-2 2 0 16,-2-1 0-16,-2 1 0 0,-1 1 0 0,-3-2 176 15,-2-1-48-15,-3 0 0 0,-3 0 64 0,-3 0 0 16,-3 0 0-16,-1-1 0 0,-1 0 48 0,-1 2 16 0,-2 0 0 15,-2-1 0-15,-3-1-96 0,-2 0-16 16,-3 1 0-16,2 0 0 0,-1 0-144 0,3 0 0 0,1 5 0 16,3-1 0-16,1-1 0 0,5 2 0 0,3 3-160 0,-9 0 160 15,10-1-2048 1,8 0-304-16,8 0-64 0</inkml:trace>
  <inkml:trace contextRef="#ctx0" brushRef="#br0" timeOffset="16989.09">7735 7797 14735 0,'0'0'640'0,"-9"0"160"0,1-5-640 0,8 5-160 0,0 0 0 0,0 0 0 0,0 0 704 0,0 0 96 16,-7 5 32-16,7-5 0 0,-5 9-144 0,2 4-32 16,3 0 0-16,3 1 0 0,0 3-176 0,4 3-32 15,0 0-16-15,5 2 0 0,-1-2-48 0,2 3-16 16,1 3 0-16,2-1 0 0,2-1 32 0,3 4 16 16,1-2 0-16,1 4 0 0,1-1-96 0,3-1 0 15,2 1-16-15,3-2 0 0,0 1-16 0,6 1 0 16,-2-2 0-16,4 2 0 0,4-2-96 0,1 2-32 15,2-3 0-15,3 2 0 0,-2-5 32 0,-1 3 16 16,0-3 0-16,2 0 0 0,0 4-16 0,5-4-16 16,2 0 0-16,3 0 0 0,4 0 16 0,-1-3 0 15,0 1 0-15,-1-2 0 0,1-3 32 0,5 1 16 16,0-2 0-16,5 3 0 0,5-3-64 0,-4 2-16 16,0-6 0-16,-2 2 0 0,1 1-160 0,3-3 192 15,4 2-192-15,1-2 192 0,-2-3-64 0,1 3-128 16,-3-4 192-16,4 3-64 0,3-4-128 0,-1 3 128 15,2-2-128-15,-1-1 128 0,-4-1-128 0,2 0 160 16,3 1-160-16,5 5 160 0,4-5-160 0,-4 2 0 0,-6-5 0 0,5 0 0 16,2 2 0-16,3 1 128 15,3-1-128-15,-6-1 0 0,-1-1 128 0,5 2-128 0,4-1 0 16,0-2 128-16,-4-2-128 0,-2 0 0 0,0 0 144 0,2 1-144 16,4 3 0-16,0-1 128 0,-7-3-128 0,2 0 0 15,0-1 128-15,5 1-128 0,1 5 128 0,-1-5-128 16,-4-3 0-16,2 2 0 0,5 1 0 0,1 0 128 15,-3-3-128-15,0 2 0 0,-1-2 0 0,5 2 0 16,5 1 0-16,-3 0 144 0,-1-4-144 0,2-1 0 0,0 2 160 16,3 0-160-16,0 0 128 0,2 1-128 15,-3-4 0-15,4 4 0 0,5 2 0 0,-3-1 0 0,-5-3 0 16,4 3 0-16,3 1 0 0,1 0 0 0,-6-1 0 0,2 1 0 16,1 1 0-16,3-1 0 0,0-1 0 0,-1-1 0 15,-3 0 0-15,3 1 0 0,4-1 0 0,-3-3 0 16,-1 1 0-16,3 1 0 0,6-1 128 0,-4-3-128 15,-6 1 0-15,4 0 128 0,0 2-128 0,-1 0 0 16,-1 0 0-16,-1-1 128 0,0-1-128 0,-1 1 0 16,1 1 144-16,0-2-144 0,-1 0 0 0,2 3 0 15,-1-2 0-15,-2-2 0 0,-4 1 0 0,0 1 0 0,5-3 0 16,-2 3 0-16,-3 0 0 0,1-1 0 0,-1 1 0 16,0-1 0-16,-1 0 0 0,0 1 0 15,-1 0 0-15,3-1 0 0,2 2 0 0,-3-1 0 16,-6 1 0-16,3-1 128 0,-2 1-128 0,4 0 0 0,-4 0 128 0,-1-2-128 15,-1 1 144-15,2 1-144 16,5 3 192-16,-5-3-192 0,-2-4 0 0,3 3 0 0,-1 3 0 16,-2-2 0-16,-4-2 0 0,0 0 0 0,-1 3 0 15,5-1 0-15,-1-1 0 0,-3 1 0 0,-5 0 0 0,0 0 0 16,0-3 0-16,0 2 0 0,5 1 0 0,-5-1 0 16,-5 2 0-16,3-1 0 0,1 1 0 15,2-3 0-15,-2 0 0 0,1 2 0 0,-8 2 0 0,2-2 0 16,5-2 128-16,-2 1-128 0,0-1 0 0,-4 1 0 15,-5 2 0-15,2-3 0 0,2 0 0 0,0 0 0 16,1 2 0-16,-4 1 0 0,-6 0 0 0,3-4 0 0,-1 1 0 16,4 2 128-16,0-1-128 0,-1 1 0 0,-7-2 0 0,0-2 0 15,-4 1 0-15,4 3 0 16,4 0 128-16,0-4-128 0,-6 1 0 0,0-1 0 0,-3 2 0 0,0 2 0 16,-3-5 0-16,4 3 0 0,5-1 0 0,-4-2 0 15,-6 3 0-15,0-4 0 0,-1 0 128 0,-1-2-128 16,3 7 0-16,0-4 0 0,3 2 0 0,-7-5 0 15,-2 1 0-15,0 1 0 0,-3 1 128 0,0 1-128 16,1-3 0-16,2 2 0 0,1-5 128 0,-1 2-128 16,-3 1 0-16,1-3 0 0,-7 0 0 0,1-1 0 15,1 2 0-15,-1-1 0 0,-1-3 128 0,2 1-128 16,0-2 0-16,0 0 0 0,-2 2 128 0,-4-3-128 0,-5 1 0 0,-1 1 0 16,0 1 128-16,-4-1-128 15,-1 1 0-15,0-1 0 0,-3 1 128 0,1-2-128 16,-2 4 0-16,-1 0 0 0,1 0 0 0,-4 1 0 15,-1 1 128-15,-2-4-128 0,-3 0 128 0,-1 1-128 0,-3-2 192 16,0 3-192-16,-4 4 160 0,-2-3-160 0,-2 4 128 0,1-2-128 16,-2-1 0-16,0 4 128 0,-1-1-128 0,-1 2 0 15,-1 1 0-15,0-2 128 0,-1 4-128 0,-6 4 0 16,5-6 0-16,-5 6 0 0,7-10 0 0,-2 5 0 16,-5 5 0-16,0 0 0 0,7-8 128 0,0 2-128 15,-7 6 0-15,5-4 0 0,-5 4 0 0,0 0 0 16,7-9 0-16,-7 9 0 0,7-6 128 0,-7 6-128 15,0 0 0-15,7-5 0 0,-7 5 0 0,8-7 128 0,-8 7-128 0,0 0 0 16,6-5 0-16,-6 5 0 0,7-5 0 0,-7 5 0 16,6-5 0-16,-6 5 0 0,6-4 0 0,-6 4 0 15,7-3 0-15,-7 3 0 0,0 0 0 0,0 0 0 16,7-3 0-16,-7 3 0 0,0 0 0 0,0 0 0 16,8-3 0-16,-8 3 0 0,0 0 0 0,0 0 0 15,0 0 0-15,0 0 0 0,9-5 0 0,-9 5 0 16,0 0 0-16,8-3 0 0,-8 3 0 0,0 0 0 15,7-6 0-15,-7 6 0 0,0 0 0 0,7-3 0 16,-7 3 0-16,6-5 0 0,-6 5 0 0,7-6 0 16,-7 6 0-16,0 0 0 0,8-3 0 0,-8 3 0 15,0 0 0-15,8-4 0 0,-8 4 0 0,7-8 0 16,-2 3 0-16,-5 5 0 0,7-6 0 0,-7 6 0 16,5-10 128-16,0 5-128 0,-1-3 0 0,-4 8 0 15,5-8 0-15,-5 8 128 0,4-10-128 0,-2 2 0 0,-2 8 0 16,4-8 0-16,-4 8 0 0,3-9 0 0,-1 0 0 15,1 1 0-15,-3 8 0 0,3-7 0 0,-3 7 0 0,3-11 0 16,0 4 0-16,-3 7 0 0,0 0 0 0,1-12 0 16,-1 12 0-16,0 0 0 0,0 0 128 0,0 0-128 15,0 0 0-15,0 0 0 0,-1-10 0 0,1 10 0 16,0 0 0-16,0 0 0 0,0 0 0 0,0 0 0 16,0 0 0-16,0 0 0 0,0 0 0 0,0 0 0 15,0 0 0-15,0 0 0 0,0 0 0 0,0 0 0 16,-9-4 0-16,9 4 0 0,-11-1 0 0,11 1 0 0,-10 4 0 15,3 2 0-15,-2-1 0 0,0 0 0 0,1 3 0 0,1-2 0 16,-2 2 0-16,1 1 0 0,8-9 0 0,-9 8 0 16,-1 2 0-16,1-4 0 0,0 0 128 15,2-1-128-15,7-5 0 0,-12 6 128 0,-1 0-128 0,-2-1 128 16,1-2-128-16,2 0 128 0,-2 0-128 0,0-2 192 16,-2 2-192-16,1-1 192 0,0 2-192 0,-4 0 128 15,-2-3-128-15,0 2 128 0,-2 2-128 0,0-1 0 16,0-3 0-16,-2 1 128 0,-4 0-128 0,2-1 0 15,0-1 0-15,2 1 128 0,1-1-128 0,2 0 0 16,0 0 0-16,3 1 128 0,1-1-128 0,-2 0 0 0,1 0 0 16,1 0 0-16,2-1 0 0,0 0 0 15,3 2 128-15,-1 0-128 0,1-1 0 0,1 2 0 16,1 0 0-16,1 0 0 0,2-2 0 0,8 0 0 0,-10 0 0 0,10 0 0 16,-8 1 0-16,8-1 0 15,-10 1 0-15,1-1 0 0,9 0 0 0,0 0 0 16,-9-1 0-16,9 1 0 0,-9-1 0 0,9 1 0 15,-7-4 0-15,7 4 0 0,-10-3 0 0,10 3 0 0,0 0 0 16,0 0 128-16,-8-5-128 0,8 5 0 16,-6-5 0-16,6 5 128 0,-4-11-128 0,1 4 160 0,3 7-160 0,-1-11 160 15,0 2-160-15,1-1 160 0,0 10-160 0,1-8 160 16,0-3-160-16,1 1 0 0,-2 10 0 0,1-11 128 16,0-4-128-16,-1 2 0 0,0-1 144 0,0 2-144 15,-1-2 0-15,1-3 128 0,0-2-128 0,-1 0 0 0,-1 1 0 16,1-3 144-16,0-9-144 0,0 4 0 15,-1-4 176-15,2-1-176 0,-2-5 160 0,2-3-160 0,0-1 144 0,0 2-144 16,0 1 128-16,2-2-128 0,-2 0 0 0,0 0 0 16,0 3 128-16,0-3-128 0,-2-4 0 0,0 2 0 15,1 2 0-15,0-3 0 0,0-2 0 0,-1 3 0 16,1-1 0-16,0 4 0 0,-2 1 0 0,1 1 0 16,0 1 0-16,-3-1 0 0,2 1 0 0,-3-1 0 15,3-1 0-15,-4 2 0 0,0-2 0 0,-1 2 0 16,0 0 0-16,2 2 0 0,-4 1 0 0,2 0 0 15,-3 0 0-15,2 5 0 0,1-3 0 0,2 4 0 16,0-1 0-16,1 4 0 0,1 0 0 0,1 3 0 16,-1-2 0-16,2 3 0 0,1 0 0 0,-1 1 0 15,1 2 0-15,1 2 0 0,0 2-160 0,0 1 160 16,0-1 0-16,1 4-144 0,1-3 144 0,-1 5 0 0,-1 6 0 0,2-10 0 16,1 1 0-16,-3 9 0 15,5-9 0-15,-5 9-128 0,5-6 128 0,-5 6 0 16,9-7 0-16,1 2 0 0,2 1-128 0,0 2 128 0,1 1-128 0,1-1 128 15,2 1 0-15,4-1-128 0,1-2 128 0,3 1 0 16,2-1 0-16,2 1 0 0,2-4 0 0,3-2-128 16,2 0 128-16,4 1 0 0,3-4 0 0,6-1-128 15,6-3 128-15,2 1 0 0,-1-2 0 0,1 2 0 16,-2-3 0-16,0-1 0 0,2 1 0 0,3 0 0 16,-2 2 0-16,2 1 0 0,0-1 0 0,-3 4-128 15,-4-2 128-15,-3-3 0 0,-2 1 0 0,-3-1 0 16,-1 1 0-16,1-1 0 0,-1 3 0 0,1 3 0 0,1-3 0 15,-1 3 0-15,1 3 0 0,-3 1 0 0,-2-2 0 16,-1 3 0-16,-5-2 0 0,-1 3 0 0,-4 1 0 0,-1-1 0 16,0-1 0-16,-1 1 0 0,-3 1 0 0,-2 2 0 15,-3-4 0-15,1 4 0 0,-2 1 0 0,0-1 0 16,-6 1 0-16,1 1 0 0,-2 1 0 0,0 2-160 16,-3-1 160-16,-8-2 0 0,11 7 0 0,-11-7-128 15,6 7 128-15,-6-7 0 0,5 12 0 0,-1-1 0 16,-2 5-128-16,1 3 128 0,-3 5 0 0,0 0-160 15,-1 6 160-15,-1 1-128 0,1 3 128 0,-1 7-128 16,-1 1 128-16,0-5-128 0,1 7 128 0,-2 7 0 16,-1 5 0-16,-3 29-128 0,0-1 128 0,-1 3 0 15,0 0 0-15,0 3 0 0,0 2 0 0,0-2-128 0,0 0 128 0,0 1 0 16,0-4 0-16,2 0 0 16,-1-2 0-16,2-5-128 0,1-4 128 0,0-2 0 0,2-1 0 0,0-5 0 15,1-2 0-15,-1-5 0 16,1 3 128-16,1-7-128 0,-3-1 224 0,3-1-32 15,-3-3 0-15,1-1 0 0,1-2 96 0,-1-6 16 0,1 1 0 16,-1-5 0-16,-1-2-80 0,2 0-16 0,-1-2 0 0,1-3 0 16,-1-3-208-16,-1-1 176 0,3-5-176 0,-2-3 160 31,0 0-1280-31,-1-8-256 0,-3 0-48 0,7-12-15440 0</inkml:trace>
  <inkml:trace contextRef="#ctx0" brushRef="#br0" timeOffset="18958.58">23290 1366 5519 0,'0'0'496'0,"0"0"-496"0,0 0 0 0,0 0 0 16,1-8 976-16,-1 8 112 0,0 0 0 0,4-9 16 15,-4 9-304-15,5-9-64 0,0 2-16 0,-5 7 0 16,10-5-16-16,-10 5-16 0,10-7 0 0,0 3 0 16,-10 4-176-16,12-1-16 0,-12 1-16 0,11-2 0 15,-2-1 32-15,-9 3 16 0,10-4 0 0,-10 4 0 0,0 0 240 0,0 0 32 16,0 0 16-16,0 0 0 0,0 0 96 0,0 0 32 16,0 0 0-16,0 0 0 0,0 0-128 0,-7 4-32 15,-4-1 0-15,-3 0 0 0,-2 0-80 0,-2 2 0 16,-2-1-16-16,-2-2 0 0,-1 1 16 0,-2 0 16 15,-4-1 0-15,-2-1 0 0,-4 2-224 0,-4-3-48 16,-4 0-16-16,-3-4 0 0,3 0-128 0,-3 2-32 16,2-1 0-16,1 2 0 0,-2 0-272 0,2-2 0 15,-1-2 128-15,-2 1-128 0,0 0 144 0,-2-1-16 16,-2-4-128-16,3 4 192 0,3-2-192 0,0 0 144 16,1 2-144-16,3-2 128 0,3 2-128 0,0 1 0 15,0-1 0-15,0-3 128 0,0 0-128 0,-1-2 0 16,-1 3 144-16,2-4-144 0,0 3 0 0,3-3 144 15,1 4-144-15,2-2 0 0,2 3 128 0,2-3-128 16,-1 1 0-16,4 0 0 0,2 3 160 0,3 1-160 16,2-1 128-16,1-1-128 0,2 0 208 0,2 2-32 15,3-3-16-15,0 4 0 0,2-1-160 0,1 1 0 16,6 3 144-16,-6-3-144 0,-2-3 0 0,8 6 0 0,0 0 0 16,0 0 0-16,0 0 0 0,0 0 0 0,0 0 0 0,0 0 0 15,0 0 0-15,0 0 0 0,0 0-128 0,0 0 128 16,-5 11 0-16,1 3-160 0,2-3 160 0,-1 7 0 15,1 2-176-15,0 4 176 0,0-1-160 0,-2 6 160 16,-1 2 0-16,1 3-144 0,2 3 144 0,-2 5 0 16,-3 1 0-16,2 6-160 0,0-1 160 0,-1 3 0 15,2 0 0-15,-1 1-128 0,0 0 128 0,0 0 0 16,-2 0 0-16,1 5 0 0,-2 5-128 0,1-3 128 0,-1-4 0 0,-1 3 0 16,-1 1 0-16,0-1 0 0,-1-3 0 0,0 1 0 15,-1 2 0-15,-1-1 0 0,0-2 0 0,1 2 0 16,-1-3 0-16,0 0 0 0,0-4 0 0,1 1 0 15,-2-1 0-15,1 3 0 0,0-3 0 0,1 0 0 16,0-7 0-16,2 3 0 0,1-4 0 0,1 0 0 16,0 0 0-16,0-4 0 0,2-3 0 0,-2-1 128 15,2-5-128-15,2 0 0 0,-3 2 0 0,4-5 128 16,-1 1-128-16,0-4 0 0,1-3 128 0,1-3-128 16,-1-2 0-16,2-5 0 0,1 0 176 0,0-10-176 15,-1 12 192-15,1-12-192 0,0 0 192 0,0 0-64 16,0 0 0-16,0 0-128 0,6 6 192 0,-6-6-64 15,0 0 0-15,0 0-128 0,0 0 176 0,12 1-176 16,-1-1 160-16,-1-1-160 0,0 0 128 0,1-2-128 16,-11 3 0-16,13-6 144 0,1 2-144 0,0-1 128 15,0 0-128-15,4-3 128 0,3 2-128 0,1-3 0 16,4 1 0-16,2-1 0 0,4 2 0 0,2 4 0 0,-1 1 128 16,4-1-128-16,1 1 0 0,-1 2 0 0,1 2 0 15,1-1 0-15,3 2 0 0,2 0 0 16,0-3 0-16,3 0 0 0,4 0 0 0,0 2 0 0,-4 1 0 15,0-1 128-15,0 2-128 0,0 0 0 0,1-2-160 0,2 1 160 16,-2-3 0-16,4 1 0 0,3 2-128 0,0-1 128 16,-2 1 0-16,0-1 0 0,-2 2 0 0,-1-1 0 15,-1 1 0-15,0 1 0 0,-2-2 0 0,2 0 0 16,5-3 0-16,-2 0 0 0,-3 2 0 0,0 1 160 0,-2 1-160 16,-3 0 0-16,-1-2 0 0,-1 1 0 0,-2-2 0 0,-2 2 0 15,1-1 0-15,-3 2 0 0,-1 1 0 16,-2-2 0-16,3 2 0 0,-3 0 128 0,-2 2-128 15,-2-2 0-15,-4 3 0 0,-1-3 0 0,-1-1 0 0,-2 1 0 16,-2 1 0-16,-3-2 0 0,-1 1 0 0,-1-1 0 16,0 1 0-16,-1-1 0 0,-3-1 0 0,0-1 0 15,-10-2 0-15,12 3 0 0,-12-3 0 0,10 1 0 16,-10-1 0-16,0 0 0 0,10-1 0 0,-10 1 0 16,0 0 0-16,9-4 128 0,-9 4-128 0,8-7 128 15,-3-1-128-15,-1 0 128 0,-1-5-128 0,0 0 128 16,-2 1-128-16,1-6 128 0,-2-2-128 0,-2-6 192 15,1-2-192-15,-2-4 192 0,2-2-48 0,-1-3 0 16,-1-3 0-16,-1-6 0 0,-3-5 80 0,2-7 16 16,0-5 0-16,1-2 0 0,-1-6-48 0,1-4 0 15,0-4 0-15,0 2 0 0,-1-3 0 0,1 0 0 0,2-5 0 16,-1 6 0-16,-2 0-32 0,1 5-16 16,-1 3 0-16,1 0 0 0,2 5 32 0,-2 1 0 0,-1 1 0 15,1 6 0-15,0 2 0 0,2 3 0 16,-3 2 0-16,2 3 0 0,-1 2-176 0,1 1 128 0,-1 1-128 0,0-1 128 15,4 2-128-15,-1 5 0 0,-1 2 0 0,2 2 0 16,-1 2 0-16,1 4 0 0,1 0 0 0,2 5 0 16,-3 2-496-1,2 3-16-15,0 4-16 0,-1 1 0 0,-1 13-2784 0,3-7-544 16</inkml:trace>
  <inkml:trace contextRef="#ctx0" brushRef="#br0" timeOffset="20472.37">27802 5615 15775 0,'0'0'704'15,"0"0"128"-15,0 0-656 0,0 0-176 0,0 0 0 0,0 0 0 0,8 6 320 0,-2 6 48 16,-1 0 0-16,1 2 0 0,-3 3-208 0,0 2-32 16,-2 1-128-16,1 8 192 0,1 5-192 0,1 0 144 15,-2 2-144-15,0 4 128 0,-1 3-128 0,-1 6 160 16,0 2-160-16,-1 7 160 0,-1 3 0 0,-2 1 0 15,2 6 0-15,1 1 0 0,-1-5-160 0,0 2 128 16,-1 0-128-16,2-4 128 0,1 1-128 0,1-2 0 16,1 1 144-16,0-3-144 0,1-8 336 0,0 0 0 15,1-5 0-15,1-3 0 0,0 0 256 0,1-1 48 16,-1-2 16-16,0-3 0 0,0-1-208 0,0 0-32 16,-3 2-16-16,2-3 0 0,1-2-112 0,0-2-32 0,3-1 0 0,0-2 0 15,-2 0 16-15,3-3 0 0,1 0 0 0,3-4 0 16,1-3 32-16,0-4 0 0,2-1 0 0,2 0 0 15,4-7 224-15,-1-1 48 0,1-4 16 0,2-2 0 16,1 0-96-16,2-1-32 0,1-2 0 0,4-1 0 16,2 1-272-16,2 1-48 0,1-5-16 0,0 4 0 15,-1-1-128-15,1-2 128 0,0 3-128 0,0-4 128 0,5 1-128 16,0 5 0-16,1-2 0 0,4 2 0 16,3 2 0-16,-2 1 0 0,-1 0 0 0,-1 0 0 0,-3 1 0 0,-1-1 0 15,-3 0 0-15,1 0 128 0,-1 1-128 0,1 3 0 16,-2-1 0-16,-1-1 0 0,-2-1 0 0,2 2 0 15,1 1 0-15,-2 2 0 0,-3-1 0 0,-1-1 0 16,-2 1 0-16,-2 2 0 0,-3-4 0 0,1 5 0 16,-6 1 0-16,2 2 0 0,-2 1 0 0,2 0 0 15,-1 4 0-15,1-2 0 0,-4-3 0 0,0 2 0 16,-2 1 0-16,2-3 0 0,-3 2 0 0,-1 0 0 16,-1-3 0-16,0 0 0 0,-1-2 0 0,0-1 0 15,-2-3 0-15,-10-4 128 0,9 4-128 0,1-2 192 16,-10-2-192-16,10-1 192 0,-10 1 0 0,9-5 16 15,-1-1 0-15,-2-6 0 0,3 1 48 0,-3-1 16 16,2-3 0-16,0-5 0 0,-1-6 16 0,-1 2 0 0,-2-4 0 16,0-2 0-16,0-6 96 0,-2-7 0 15,-2-9 16-15,-1-9 0 0,-3-8 160 0,1-4 16 0,0-10 16 0,2-5 0 16,-1-7-192-16,1 1-32 16,0-4-16-16,0 9 0 0,-1 6-208 0,-1 11-144 0,0 8 192 0,-1 10-192 15,2 3 192-15,-1 8-64 0,1 7 0 16,-2 4-128-16,-1 7 0 0,0-1 0 0,1 4 0 0,-1 4 0 31,0 2-1744-31,1 4-416 0,-1-7-80 0,7 12 0 0</inkml:trace>
  <inkml:trace contextRef="#ctx0" brushRef="#br0" timeOffset="27758.14">1247 3818 3679 0,'0'0'320'0,"0"0"-320"0,0 0 0 0,0 0 0 16,0 0 592-16,0 0 48 0,0 0 16 0,0 0 0 16,0 0-528-16,0 0-128 0,0 0 0 0,0 0 0 15,0 0 0-15,0 0 0 0,0 0 0 0,0 0 0 16,0 0 0-16,0 0 0 0,0 0 0 0,0 0 0 16,0 0 0-16,0 0 128 0,0 0-128 0,0 0 128 15,0 0 272-15,0 0 48 0,0 0 16 0,0 0 0 16,-4 3 320-16,4-3 64 0,0 0 16 0,0 0 0 15,0 0-128-15,0 0-32 0,0 0 0 0,0 0 0 16,0 0-192-16,0 0-32 0,0 0-16 0,0 0 0 0,0 0-160 0,0 0-48 16,0 0 0-16,10 0 0 0,-10 0-64 15,12-1 0-15,-12 1-16 0,12-1 0 0,-1-2-176 0,-11 3 0 16,12-1 144-16,-1 0-144 0,-11 1 240 0,11-1-32 16,0-1 0-16,0 1 0 0,-1-3-16 0,0 4 0 15,1-1 0-15,1 1 0 0,1 1-64 0,0 2 0 16,1-2-128-16,0-1 192 0,0 0-192 0,2 0 0 15,-1 0 0-15,3 3 0 0,0-1 128 0,-1-1-128 16,1 1 0-16,0-1 0 0,0 1 128 0,0 0-128 16,-1-1 0-16,1 3 0 0,0-2 0 0,2 1 0 15,4 1 0-15,-3 0 0 0,-2-2 128 0,1 3-128 16,2-1 0-16,-1-1 144 0,0 0-144 0,2 4 0 0,1-3 0 16,0 2 0-16,1 0 0 0,1-1 128 15,-1-3-128-15,1 1 128 0,-1 2-128 0,0 1 0 16,1-3 0-16,-2-1 0 0,-2-1 224 0,-1 0-32 0,2 0-16 15,1 1 0-15,-1-1-16 0,1 0 0 0,2 2 0 0,0-2 0 16,2-1-32-16,2 1 0 0,-6 1 0 0,6-4 0 16,3 2-128-16,2 0 160 0,-1 0-160 0,0-1 160 15,3 0-160-15,-4 1 0 0,-2-4 0 0,-2 1 128 16,3 1-128-16,-2-1 0 0,1 3 0 0,0-2 0 16,3 1 0-16,0 1 0 0,0 1 0 0,3 0 0 15,1-1 0-15,3 0 0 0,1 0 0 0,-2 0 0 16,0-1 0-16,-1-2 0 0,-3 2 0 0,-1-3 0 15,2 2 0-15,0-1 128 0,0 3-128 0,0 1 0 16,0 2 224-16,2-1-32 0,1 2-16 0,2-1 0 16,-1-2-176-16,0 0 0 0,-3-1 0 0,0 0 0 15,1 0 0-15,-1-1 0 0,0 0 0 0,1 1 128 16,2 0 0-16,2 2-128 0,2 0 192 0,2 0-64 0,0-1-128 0,-2-1 0 16,0-1 0-16,-3 0 0 0,-3-2 144 0,1 3-144 15,0-1 160-15,2 1-160 0,0 0 224 16,1 1-48-16,2 1-16 0,-1-1 0 0,1-1-32 0,-1 0 0 15,1-1 0-15,-2-1 0 0,-5 1-128 0,2 0 160 16,-1-2-160-16,2 2 160 0,1 1-160 0,0 1 0 16,-2 2 144-16,5-1-144 0,-1-2 0 0,2 0 128 15,-1 0-128-15,-2 0 0 0,-3-2 0 0,0-2 0 16,-1-1 0-16,1 2 0 0,-1 2 0 0,0 0 0 16,1 0 0-16,2 1 128 0,2 2-128 0,1-2 0 15,-1-2 0-15,0-2 0 0,-1-1 0 0,-1 2 0 16,-2 1 0-16,0-2 128 0,-1 0-128 0,2-1 0 0,0 2 0 15,2 1 0-15,2-1 0 0,1 1 128 0,-1 0-128 16,-1-1 0-16,-2-2 0 0,1-1 144 0,-3 3-144 16,4-4 0-16,-3 2 128 0,1 1-128 0,1 3 0 0,2 1 0 15,-1-2 128-15,3-1-128 0,0-1 0 0,-1 2 0 16,-2-1 0-16,0-1 0 0,-4 2 128 0,4-1-128 16,-3-1 0-16,3 3 0 0,-2 0 0 0,0 1 0 15,3 1 176-15,1 0-176 0,1-1 160 0,0 0-160 16,-1-1 0-16,-2 1 0 0,1-2 0 0,-2 0 0 15,2 2 0-15,-1 0 0 0,2 0 0 0,2 2 0 16,2 0 0-16,-1-1 0 0,2-1 0 0,-1 0 0 16,-3-1 128-16,-1 0-128 0,-1 0 0 0,2 1 0 15,-1-2 128-15,1 2-128 0,3 2 0 0,-1-2 144 0,3 0-144 16,0 0 0-16,-1-2 0 0,-1 2 0 16,-2 0 0-16,2 0 128 0,-2-2-128 0,3 2 0 15,1 2 0-15,1 1 0 0,3-2 128 0,2-1-128 0,-4-1 0 16,0 0 0-16,-1-2 0 0,-1 2 128 0,0 0-128 15,2-1 0-15,0 1 0 0,1 1 0 0,0 0 128 16,-1-1-128-16,1-2 128 0,-2-1-128 0,1 2 128 0,-1 2-128 16,-3-1 0-16,0-1 128 0,3 1-128 0,0 1 0 15,2 0 144-15,-1-1-144 0,1-2 0 0,-2 1 144 16,1-2-144-16,-1 1 0 0,-1 0 144 0,2 0-144 16,-1 0 0-16,2 0 144 0,3 0-144 0,-3 2 0 15,-2-3 0-15,-1 0 0 0,-2 2 0 0,1-2 128 16,0-1-128-16,1 2 0 0,0-1 0 0,1 3 0 15,1-3 128-15,-1 0-128 0,-2 2 0 0,0-2 0 0,-2 0 0 0,3 0 128 16,-6 3-128-16,2-1 0 0,2 0 0 0,1 1 0 16,0 0 0-16,1 0 0 0,-1-1 0 15,-2 0 0-15,-2 1 0 0,3-2 0 0,-2 0 0 16,2 1 0-16,-1 1 0 0,5-1 128 0,2 1-128 0,-3 0 0 16,0 0 0-16,-2-1 0 0,-2 1 0 0,-1-2 0 15,1 2 0-15,-2 0 0 0,2-3 128 0,0 3-128 16,1 0 0-16,3-1 0 0,3 0 0 0,-5-1 0 15,-3 3 0-15,1-2 0 0,-2-2 0 0,0 0 0 16,0 1 0-16,1 2 0 0,2 0 0 0,0 0 0 16,1-2 0-16,1 1 0 0,2-1 144 0,-6-2-144 15,2 1 0-15,-2 2 128 0,0-2-128 0,2-1 0 16,1 1 0-16,0 0 144 0,-2 2-144 0,3-1 0 0,0-2 128 16,-1 1-128-16,-5 0 0 0,1 2 0 0,1-2 0 0,1 0 0 15,-1 0 0-15,3 2 0 0,1-1 0 0,3 2 0 16,-1-2 0-16,0 1 0 0,-4 1 0 15,-3-2 0-15,2 1 0 0,-1-1 0 0,-1 0 0 16,3 2 0-16,2 1 0 0,0-1 0 0,1 0 0 0,1-1 0 16,-5 2 0-16,-2 0 0 0,2-1 0 0,-1 1 0 15,-1-1 0-15,1-2 0 0,4 2 0 0,0 1 0 16,1 1 0-16,-1 2 0 0,-1-3 0 0,4-3 0 16,-5 2 0-16,0 1 0 0,-2-1 0 0,1 1 0 15,2 0 128-15,1 0-128 0,1 0 0 0,-1 0 0 16,1 1 0-16,-3 0 0 0,-3 2 0 0,0-1 0 15,2 0 0-15,0 0 0 0,-2-1 0 0,2 1 0 0,5-2 0 16,-2 2 0-16,0 1 0 0,-3 1 0 0,-2-3 0 0,0 0 0 16,0 2 0-16,-1-2 0 0,-1 0 0 0,3 2 0 15,4-1 0-15,0 1 0 16,-1 1 0-16,0-2 0 0,0-1 0 0,-2 1 0 16,0 0 0-16,-1 1 0 0,0-1 0 0,1 1 0 0,0 1 0 0,3 0 0 15,0-3 0-15,-1 1 0 0,0 0 0 0,-3-1 0 16,-2 0 0-16,1-1 160 0,0 0-160 0,-1 1 128 15,-2 5 48-15,3-4 0 0,2 1 0 0,0-3 0 16,1 0-32-16,-1 0 0 0,-1 0 0 0,-1 0 0 16,0 0-144-16,-2 0 160 0,1 0-160 0,1 0 160 15,0 0-160-15,1 0 128 0,1 0-128 0,3 0 128 16,0 0-128-16,-2-3 0 0,-2 1 0 0,0 0 0 16,0 0 0-16,1 0 128 0,-1 1-128 0,2 1 0 0,1-1 144 0,1 1-144 15,1-1 160-15,-3-1-160 0,-2 1 0 0,-2 0 0 16,2 0-128-16,-1 1 128 0,0-2 0 15,1 1 0-15,3 1 0 0,0 0 0 0,2 0 0 0,1-1 0 16,-3-1 0-16,-2 0 0 0,1-1 0 0,-1 1 0 16,0-1 0-16,-1 1 0 0,2 0 0 0,-1 1 0 15,1-1 0-15,1-2 0 0,-1 0 0 0,1 0 0 16,-2 2 0-16,-4-1 0 0,2 1 0 0,0-2 0 16,0 0 128-16,2 0-128 0,2 2 0 0,1-1 0 15,1-2 0-15,-2 2 0 0,-4 0 0 0,0 1 0 16,3 0 0-16,-3-2 0 0,-3-4 0 0,6 3 0 15,2 0 0-15,-1-1 0 0,-2 1 0 0,-1 0 0 16,3 0 0-16,-2 0 0 0,-1-1 0 0,-1-1 0 0,-3 0 0 0,2 4 0 16,-1-4 0-16,3 2 0 0,-2 1 0 15,3 1 0-15,1-5 128 0,-3 2-128 0,-4-1 0 0,0-2 144 16,2 2-144-16,-1-2 0 0,2 2 0 0,0 1 0 16,0 2 0-16,1 2 128 0,1-1-128 0,-1 1 0 15,-3-6 0-15,0 0 0 0,-4 0 128 0,2 1-128 16,2 3 0-16,-3 1 0 0,1-3 0 0,0 4 0 15,2 1 0-15,-1-1 0 0,0 1 0 0,-1 0 0 16,-3-3 128-16,-2-1-128 0,-4 1 0 0,0 0 128 16,-2 2 112-16,-2-2 16 0,-1-1 0 0,0 2 0 15,0 2 0-15,-1 0 16 0,-3-1 0 0,-3 2 0 16,-2 3-64-16,2 0-16 0,-2-1 0 0,-5 3 0 16,0-5-48-16,-3 1-16 0,-11-1 0 0,0 0 0 15,0 0-256-15,0 0-64 0,0 0-16 0,0 0-10032 16,-15 8-1984-16</inkml:trace>
  <inkml:trace contextRef="#ctx0" brushRef="#br0" timeOffset="29260.71">10616 6563 4607 0,'0'0'400'0,"0"0"-400"15,0 0 0-15,0 0 0 0,-5-4 1904 0,5 4 288 16,-7-2 64-16,2 1 16 0,0-2-1040 0,-2 2-208 15,1-1-32-15,6 2-16 0,-5 0-336 0,-3 0-64 16,2 2 0-16,-1-2-16 0,1-2-48 0,-2 2-16 0,1 0 0 0,-1 0 0 16,1 0-48-16,-1 0 0 0,-1 0 0 0,3 0 0 15,-2 0 32-15,2 0 0 0,-1 3 0 0,7-3 0 16,-6 3-48-16,6-3-16 0,0 0 0 0,0 0 0 16,0 0 0-16,0 0 0 0,0 0 0 0,0 0 0 15,0 0-32-15,0 0-16 0,0 0 0 0,0 0 0 16,0 0 160-16,9 1 48 0,1-1 0 0,3 0 0 15,1-1-224-15,2-1-32 0,2 1-16 0,2 0 0 16,2 1-176-16,0-2-128 0,-1 1 192 0,2 0-192 16,0 0 128-16,0-2-128 0,0 1 0 0,-2 0 0 0,2 0 0 15,0-1 0-15,-1 2 128 0,-2 0-128 0,-1-1 0 0,-1 1 128 16,-3 0-128-16,-2 1 0 0,-2 1 128 16,-2 2-128-16,-9-3 0 0,0 0 0 0,0 0 0 0,0 0 128 15,0 0-128-15,-2 6 0 0,-5 0 240 0,-3-1-64 16,-4 2-16-16,-2 0 0 0,-3-3-160 0,-2 3 160 15,0 0-160-15,-2 0 160 0,0-2-160 0,0 1 0 16,1-2 144-16,1 0-144 0,-1-2 0 0,2-1 0 16,1-1 0-16,1 0 128 0,1 0-128 15,3 0 0-15,4-1 0 0,3 1 0 0,0 0 0 0,7 0 0 16,0 0 128-16,0 0-128 0,0 0 208 0,7-4-16 16,2 2-16-16,5-2 0 0,0 0-176 0,2 0 0 15,2 1 144-15,2-1-144 0,2-1 0 0,1 0 0 16,0 1 0-16,-1 0 0 0,5-1 0 0,-3 0 128 15,-1 1-128-15,-1 1 0 0,-3 3 0 0,-4-1 0 16,-3 0 0-16,-4 0 0 0,-8 1 176 0,0 0-48 16,0 0 0-16,0 0 0 0,-5 1 0 0,-6 0 0 15,-4 0 0-15,-3 2 0 0,-4 1-128 0,-1 2 0 16,-2-2 0-16,-2 0 0 0,-1 0 128 0,2 1-128 16,-1-1 0-16,1-2 128 0,0-1-128 0,2 2 0 15,1-1 0-15,-9 1-176 16,7-4-1584-16,5 1-320 0,5 2-64 0</inkml:trace>
  <inkml:trace contextRef="#ctx0" brushRef="#br0" timeOffset="32631.35">13332 7780 6447 0,'0'0'576'0,"0"0"-576"16,0 0 0-16,0 0 0 0,-12 0 1328 0,1 0 144 16,4 1 48-16,7-1 0 0,-9 2-384 0,9-2-80 15,-11 2-16-15,2 2 0 0,9-4-176 0,-9 7-32 16,9-7-16-16,-9 5 0 0,9-5-32 0,0 0 0 15,0 0 0-15,0 0 0 0,0 0 0 0,0 0 0 16,0 0 0-16,0 0 0 0,4 10-80 0,-4-10 0 16,6 9-16-16,2-4 0 0,5 3-128 0,0-3-32 15,-1 0 0-15,2-1 0 0,1-4-16 0,5 3-16 16,0-1 0-16,4-2 0 0,3-1-16 0,3 0 0 16,3-3 0-16,3 1 0 0,1 1-32 0,2-1 0 15,3-2 0-15,1-1 0 0,1 1-64 0,0 1 0 0,2-3-16 0,1 2 0 16,1 0-144-16,2 0-32 15,2 0 0-15,1 1 0 0,1 2-48 0,0-2-16 16,-3-2 0-16,0 3 0 0,-2-1 32 0,1 2 0 0,0-2 0 0,0 0 0 16,1 1 0-16,0 1 0 0,1-1 0 0,-2 1 0 15,-2-6-16-15,0 2 0 0,-1 1 0 0,-1 1 0 16,0 0-16-16,0 2 0 0,-2-1 0 16,1 1 0-16,-1 0-128 0,1 0 192 0,-1-3-192 0,-1 1 192 15,1 0-64-15,-6 1-128 0,0 2 192 0,-1 0-64 16,0-2-128-16,-3 2 128 0,0-3-128 0,2 3 128 0,-1 0 0 0,0-1-128 15,-2 1 192-15,0 0-64 0,-1 0-128 16,-1 1 160-16,1-2-160 0,-1 1 160 0,-2 0-160 0,-1 0 160 16,1 1-160-16,-1 0 160 0,-1-2-160 0,-2 2 160 15,-1-2-160-15,1 0 160 0,1 2-160 0,0 0 0 16,-2-1 144-16,3 0-144 0,0 0 0 0,-1 1 144 16,-2-2-144-16,-1 2 0 0,-1-1 160 0,-1 0-160 15,-1 1 128-15,0-1-128 0,-4-1 176 16,-1 1-48-16,-1 0-128 0,-1 1 192 0,-2 0 0 0,-2 0 0 15,-9 0 0-15,9 0 0 0,-9 0 32 0,0 0 0 16,0 0 0-16,0 0 0 0,0 0-16 0,0 0 0 16,0 0 0-16,0 0 0 0,0 0-80 0,0 0 0 15,0 0-128-15,-11-4 192 0,-1 1-192 0,1 2 128 16,-1 1-128-16,0 0 0 0,-3 0 0 0,-2 1-256 16,-2 1 16-16,0 2 16 15,0-2-2512-15,-2 1-496 0</inkml:trace>
  <inkml:trace contextRef="#ctx0" brushRef="#br0" timeOffset="33612.5">21645 7668 10127 0,'0'0'896'0,"-10"4"-704"15,2-3-192-15,8-1 0 0,-10 2 1360 0,10-2 240 16,-8 2 64-16,8-2 0 0,0 0-432 0,0 0-80 15,0 0 0-15,0 0-16 0,0 0-320 0,0 0-64 16,10 3-16-16,4 0 0 0,5-3-96 0,7 0 0 16,-2 0-16-16,8-1 0 0,5-1-160 0,3 1-16 15,3-1-16-15,7 0 0 0,5 0-144 0,1-1-32 16,1 1 0-16,3 0 0 0,2 0 144 0,6 1 32 16,4-2 0-16,3 2 0 0,1 1 0 0,0 0 0 15,-1 0 0-15,0 0 0 0,0 0-144 0,-1 1-32 16,2 0 0-16,0 1 0 0,-1-2-80 0,-1 1-32 0,-4-1 0 15,1 1 0-15,3-1 48 0,-3 0 0 16,-3 0 0-16,0 1 0 0,-2 1 64 0,-21 0 0 16,2-2 16-16,1 2 0 0,2-2-16 0,3 0 0 15,0 1 0-15,0 0 0 0,-4-1 16 0,-1 1 0 16,-2 1 0-16,-1-2 0 0,-2 1-32 0,-2 0-16 0,-7 0 0 0,1 1 0 16,-1-1 16-16,-4 0 0 0,-2 1 0 0,-1 0 0 15,-3-2-16-15,-1 0 0 0,-2 0 0 16,-2 1 0-16,-2-1 0 0,-2 0 0 0,-2 0 0 15,-3 0 0-15,-2-1-48 0,1-1-16 0,-3 0 0 0,-6 2 0 16,0 0-160-16,0 0 0 0,0 0 144 0,0 0-144 16,0 0 0-16,0 0 0 0,0 0 0 0,-5-4 0 15,-5 2-848-15,-3 1-240 0,-4-3-64 0,0 1-15360 16</inkml:trace>
  <inkml:trace contextRef="#ctx0" brushRef="#br1" timeOffset="45946.46">7665 5642 9615 0,'0'0'416'0,"6"10"96"0,-6-10-512 0,0 0 0 0,4 9 0 0,-4-9 0 16,3 11 624-16,-3-11 16 0,5 10 0 0,-5-10 0 16,2 11-64-16,-2-11-16 0,3 11 0 0,-3-11 0 15,0 0-48-15,-2 9 0 0,2-9 0 0,0 0 0 16,0 0 32-16,0 0 0 0,0 0 0 0,0 13 0 16,0-13 0-16,0 0 0 0,0 7 0 0,0-7 0 15,0 0-64-15,0 0-16 0,0 0 0 0,0 0 0 16,0 0-96-16,0 0-32 0,0 0 0 0,0 0 0 0,0 0 48 0,0 0 16 15,0 0 0-15,0 0 0 0,0 0 0 0,0 0 0 16,0 0 0-16,0 0 0 0,0 0-32 0,6-5-16 16,-6 5 0-16,3-11 0 0,4 2-16 0,-2-4 0 15,-1 0 0-15,-2-1 0 0,5-3-32 0,-1-1-16 16,2-4 0-16,-1-1 0 0,0 0-160 0,0-2-128 16,1 2 192-16,-1 1-192 0,1-4 192 0,1 0-192 15,-4 1 192-15,4-3-192 0,0 3 144 0,0-5-144 16,0 0 0-16,1 1 144 0,-3-2-144 0,2 3 160 15,1 3-160-15,2-3 160 0,-4 1-160 0,2-2 160 16,-3 1-160-16,2 1 160 0,-1 6-32 0,1 0 0 16,0 1 0-16,-2 1 0 0,0-3-128 0,-1 4 0 0,-1 1 0 0,1 1 0 15,1 0 0-15,-1 2 0 0,-2-1 0 16,0 2 0-16,-2 3 0 0,2-3 0 0,-1 2 0 0,-3 2 0 16,-2-3 0-16,1 2 128 0,0-3-128 0,0 2 0 15,-1 1 0-15,1-2 128 0,-2 3-128 0,-2-1 0 16,3 3 144-16,-2-2-144 0,0 2 160 0,4 7-160 15,-5-9 128-15,1 3-128 0,-1 1 0 0,5 5 144 16,0 0-144-16,0 0 0 0,-4-9 0 0,4 9 128 16,-3-5-128-16,3 5 0 0,0 0 0 0,0 0 0 15,0 0 0-15,0 0 0 0,0 0 0 0,0 0 0 16,0 0 0-16,0 0 0 0,-2-9 0 0,2 9 0 16,0 0 0-16,0 0 0 0,0 0 0 0,0 0 0 15,0 0 0-15,12-1 0 0,-2 0-144 0,-10 1 144 0,10 0 0 16,-1 0 0-16,-9 0 0 0,10 0 0 0,-1 0 0 15,0 0 0-15,6 0 0 0,-3 0 0 0,-1 0 0 0,-2 0 0 16,1 0 0-16,3 0 0 0,0-2 0 0,-1 2 0 16,2-1 0-16,-1 1 0 0,2-1 0 0,3 1 0 15,0-1 0-15,1 1 0 0,1 0 0 0,1 0 0 16,3 0 0-16,0-2 0 0,1 1 0 0,3 0 0 16,3-1 0-16,-1 1 0 0,0-1 0 0,-1-1 0 15,0 1 0-15,2-1 0 0,0 2 0 0,1-2 0 16,-1 1 0-16,0 0 0 0,1 2 0 0,1 0 0 15,0-2 0-15,2 2 0 0,-2 0 0 0,5 0 0 16,0 0 0-16,-3-1 0 0,-1-1 0 0,-1 1 0 0,0 0 0 16,-2-1 0-16,1 1 0 0,0 1 0 0,-2-1 0 0,1 1 0 15,-1 0 0-15,4 0 0 0,-3 0 0 16,1 0 0-16,-1 0 0 0,-2 0 0 0,4 0 0 16,0 0 0-16,-1 0 0 0,-2 0 0 0,-1-1 0 0,1-1 0 15,0 1 0-15,-2 0 0 0,-2 0 0 0,0-2 0 16,-2 0 0-16,4 2 0 0,-2-1 0 15,0 0 0-15,0 2 0 0,-1 0 0 0,1 0 0 0,-1 0 0 16,-1 0 0-16,2-1 0 0,-1 2 0 0,-1-1 0 16,-2 0 0-16,0 0 0 0,-5 0 0 0,2 2 0 15,-1-1 0-15,-1-1 0 0,-3 0 0 0,1 1 0 16,3 0 0-16,-2 1 0 0,-3-2 0 0,-2 0 0 16,3 0 0-16,-1 0 0 0,0 0 0 0,0 0 0 15,-2 0 0-15,2 0 0 0,-2 0 0 0,1 0 0 16,-1 0 0-16,-1 0 128 0,0 0-128 0,-10 0 0 15,12 0 0-15,-2 0 0 0,-10 0 128 0,11-2-128 0,0 1 0 16,-11 1 128-16,10-1-128 0,-1 0 0 0,-9 1 128 0,0 0-128 16,10-2 0-16,-10 2 0 0,13-1 128 0,-13 1-128 15,0 0 0-15,0 0 144 0,8 0-144 0,-8 0 0 16,0 0 0-16,0 0 128 0,0 0-128 0,0 0 0 16,0 0 0-16,11 0 0 0,-11 0 0 0,0 0 0 15,0 0 0-15,0 0 0 0,0 0 0 0,0 0 0 16,0 0 0-16,0 0 0 0,0 0 0 0,7 6 128 15,-7-6-128-15,0 0 0 0,4 11 0 0,-4-11 0 16,3 9 128-16,-3-9-128 0,0 0 0 0,1 10 0 16,-1-10 0-16,2 11 0 0,-2-11 0 0,0 9 128 15,0-9-128-15,0 0 0 0,0 13 0 0,0-4 0 16,0-9 0-16,0 11 0 0,0 2 0 0,2-2 0 0,-1 2 0 0,-1 0 0 16,1-4 0-16,0 5 0 0,1 0 0 15,-1 1 0-15,0-2 0 0,1 2 0 0,-1-1 0 0,-1 2 0 16,0 1 0-16,0 1 0 0,2-2 0 15,0 2 0-15,-2-2 0 0,0 2 0 0,3 0 0 0,-1 0 0 16,-2 0 0-16,0 1 0 0,1 2 0 0,0 1 0 16,-1-1 0-16,2 4 0 0,-1-4 0 0,1 0 0 15,0-1 0-15,-2 2 0 0,0 0 0 0,0 0 0 16,0 0 0-16,2-1 0 0,-1 1 128 0,-1 1-128 16,0-4 0-16,0 1 192 0,0 0-192 0,-1 1 192 15,0-2-64-15,0-1-128 0,-1-1 192 0,1-1-64 16,-1-1 0-16,0 0 0 0,1-1 0 0,0-1 0 15,-1 0-128-15,1 2 192 0,-1-1-192 0,-1-3 192 0,1 2-64 0,-1 0-128 16,-1-3 192-16,0 1-64 0,1-2 48 0,-3 0 0 16,1 0 0-16,5-9 0 15,-6 9-16-15,2-1 0 0,-2 0 0 0,0-2 0 0,-2-3-16 0,8-3 0 16,-9 7 0-16,9-7 0 0,0 0-144 0,-9 4 192 16,9-4-192-16,-9 3 192 0,9-3-192 0,0 0 0 15,0 0 144-15,0 0-144 0,0 0 128 0,0 0-128 16,0 0 160-16,0 0-160 0,0 0 128 0,0 0-128 15,0 0 0-15,0 0 0 16,8-5-256-16,2 0-128 0,0-2-48 0,0 1-15808 0</inkml:trace>
  <inkml:trace contextRef="#ctx0" brushRef="#br1" timeOffset="48821.89">5051 5485 13823 0,'0'0'1216'0,"0"0"-960"0,0 0-256 0,0 0 0 0,-10 7-192 0,10-7-64 16,0 0-32-16,0 0 0 0,-1 9 544 0,1-9 128 16,0 0 0-16,0 0 16 0,0 0-224 0,4 10-48 15,-4-10-128-15,0 0 192 0,7 5 0 0,-7-5-16 16,0 0 0-16,4 6 0 0,-4-6-48 0,0 0-128 16,0 0 192-16,0 0-64 0,0 0 192 0,0 0 48 15,0 0 0-15,0 0 0 0,0 0 176 0,4-9 32 0,-4 9 16 0,0-11 0 16,-2-1 0-16,-1 0 0 0,0 2 0 0,3-1 0 15,-3-3-80-15,0 0 0 0,-1-2-16 0,3-1 0 16,-2 3-64-16,1-2-16 0,-2-2 0 0,2 0 0 16,-1-1-96-16,2-4 0 0,-3 0-16 0,1 2 0 15,2-3-80-15,0 2-16 0,-2 0 0 0,3 0 0 16,-2-6-80-16,-1 3 0 0,1-3-128 0,0 3 192 16,2-3-192-16,-1 4 176 0,0-3-176 0,0 3 160 15,-1 0-16-15,2 0 0 0,0 2 0 0,0 1 0 16,-1-1-144-16,1-2 0 0,0 2 0 0,0-1 0 15,0 0 0-15,3-1 0 0,-2 3 0 0,0 0 0 16,0 2 0-16,1-1 0 0,-1-2 0 0,0 2 0 0,1 2 0 16,-1 0 0-16,0-1 0 0,0 2 0 15,2 4 0-15,-1 0 0 0,1-1 0 0,-1 4 0 0,2-3 0 16,0 1 0-16,-1 3 0 0,0-1 0 0,3 3 0 0,-6 7 0 16,6-10 0-16,0 4 0 0,1-3 0 0,0 2 0 15,0 1 0-15,1-2 0 0,4 3-128 0,-1 2 128 16,0-3 0-16,0 4 0 0,-1-1 0 0,4 0 0 15,-1-1-144-15,1 1 144 0,-1 1 0 0,4 2 0 16,4-2 0-16,-2 1 0 0,1 1-128 0,2-1 128 16,-1 1 0-16,3-1 0 0,-1-1 0 0,3 1 0 15,2 4 0-15,1-2 0 0,1-1 0 0,4 2-128 16,0 3 128-16,3-1 0 0,1-1 0 0,5 1 0 16,-2-2 0-16,2 2 0 0,0-3 0 0,2 2 0 0,0-1 0 15,1 1 0-15,0 1 0 0,1 2 0 0,4 0-128 0,1 2 128 16,3 0 0-16,3-6 0 15,-2 1 0-15,1-1 0 0,-1 1 0 0,-1 1 0 0,-1-2 0 0,5 1 0 16,2 1 0-16,2-1 0 0,2 0 128 0,-2 1-128 16,-2-3 0-16,-2 3 0 0,1 0 0 0,0 1 0 15,2 0 0-15,4-1 0 0,3-3 0 0,-2 3 0 16,-2-2 0-16,0 3 0 0,0 0 0 0,1-1 0 16,2 0 0-16,2 2 0 0,2-1 0 0,-3 2 0 15,-1-1 0-15,-3-2 0 0,-2 0 0 0,3-2 0 16,2 1 0-16,2 2 0 0,3-1 0 0,-3-2 0 15,-4 2 0-15,0 1 0 0,1-2 0 0,0 1 0 16,3-2 0-16,1 1 192 0,1-1-48 0,1 2-16 0,-3-3-128 16,2-1 0-16,-1 0 0 0,4 2 0 15,0-1 0-15,3 0 0 0,0 0 0 0,-3 1 0 0,-3-4 0 16,3 2 0-16,2 3 0 0,1-2 0 0,-3-1 0 0,3 1 128 16,-6 1-128-16,0-2 0 0,0 0 0 0,-1 0 0 15,0 1 0-15,-1 0 0 0,0 2 0 0,-3-3 0 16,-1 0 128-16,0 0-128 0,-2-3 0 0,2 3 0 15,0 3 0-15,0-3 0 0,-1-3 0 0,-1 3 192 16,-3 3-192-16,-2-3 192 0,1 0-192 0,2 0 192 16,3 0-192-16,1 0 192 0,-1 1-192 0,-1 0 0 15,-2-1 144-15,0 0-144 0,1-1 0 0,0 1 128 16,3 0-128-16,2 0 0 0,-1-1 0 0,-1 1 0 16,-1 1 0-16,-3-1 128 0,-2-1-128 0,2-2 0 15,3 3 0-15,1 0 0 0,0 0 0 0,-2 0 0 0,-1 3 0 0,-2-3 128 16,-2 0-128-16,-1 0 0 0,3 0 0 0,3-3 0 15,1 1 0-15,-2 2 0 0,-3 0 0 0,-2 0 0 16,5-2 0-16,-2 1 0 0,0-1 0 0,1 0 0 16,0 2 0-16,2-1 0 0,-2 0 0 0,-1 0 0 15,-2 1 0-15,2 0 128 0,-4 0-128 0,3-2 0 16,2-2 0-16,2 3 0 0,0 0 0 16,0 0 0-16,-3-1 0 0,-1 1 0 0,-3 0 0 0,3 0 128 15,1 1-128-15,2-2 0 0,1 2 0 0,-2 0 0 16,-5 0 0-16,0 0 0 0,2 0 0 0,-2 0 0 15,2-2 0-15,-1 0 0 0,2 1 0 0,-2-1 128 16,1 0-128-16,-3 1 0 0,-3 1 0 0,-1 0 0 16,-2-2 0-16,2 0 0 0,-1 1 0 0,0 0 0 15,1-1 0-15,-3 2 0 0,2 2 0 0,-3-2 0 16,-4-3 0-16,0 2 128 0,2 0-128 0,-3-3 128 0,-1-1-128 16,0 1 144-16,1 1-144 0,0 0 160 0,-1-4-160 0,2 3 128 15,-1 1-128-15,-1-4 128 0,-4 2-128 0,1 1 0 16,-1-2 144-16,-1-2-144 0,-1 3 0 0,-2 0 128 15,2 0-128-15,1 1 0 0,3 2 0 0,-3-1 0 16,1-1 0-16,2-2 0 0,-1 0 0 0,-1-2 0 16,-3 2 0-16,-2 2 128 0,0-5-128 0,-2 3 0 15,-1 2 0-15,-2-3 0 0,1 4 0 0,-2-1 0 16,-2 1 0-16,2 0 0 0,-3 0 0 0,1-1 192 16,2 2-64-16,-2-1 0 0,-4-1 0 0,0 0 16 15,-2-1 0-15,-1 2 0 0,0-3 64 0,-2-1 16 16,0 2 0-16,-2 1 0 0,-2 1-32 0,0-3-16 0,-3 2 0 15,2-1 0-15,-11 5-48 0,12-5-128 0,-2-3 192 16,-1 5-64-16,-9 3-128 0,10-3 0 0,-10 3 0 0,10-4 128 16,-1-1-128-16,-9 5 0 0,11-2 0 0,0 0 0 15,-11 2 0-15,11 0 0 0,-11 0 0 0,10 0 128 16,-10 0-128-16,10 3 0 0,-10-3 0 0,11 5-176 16,-11-5 176-16,10 6 0 0,-4-1-144 0,0 2 144 15,-6-7 0-15,9 5 0 0,-2 0 0 0,0 4 0 16,-7-9-128-16,5 10 128 0,0 1 0 0,1-2 0 15,-3 2 0-15,1 0-144 0,-1-1 144 0,0 3 0 16,0-2 0-16,0 2-128 0,0 1 128 0,0 3 0 16,-1-2 0-16,1 3 0 0,0 1 0 0,-1 1 0 15,-1 0 0-15,3 3 0 0,0 4 0 0,-1-3 0 16,-1 1 0-16,1-2 0 0,-1 1-128 0,1 6 128 0,-1-2 0 16,2 2 0-16,-1 1 0 0,-1-3 0 0,2 0 0 0,0 3 0 15,-2-1 0-15,2 0 0 0,0 1 0 0,0 0 0 16,-2 1 0-16,2 1 0 0,-1-1 0 0,0 0 0 15,1-6 0-15,0 4 0 0,0 3 0 0,1-4 0 16,0 0 0-16,0 2 0 0,-1-6 0 0,0 4 0 16,0-1 0-16,1 0 0 0,-3-2 0 0,2 0 128 15,0-1-128-15,0 3 192 0,-1-2-48 0,-3 2-16 16,0-2 0-16,2 0 0 0,-1-4 160 0,0-3 32 16,1 0 0-16,-1 0 0 0,0-2-160 0,0 2-32 15,-1-1 0-15,2-2 0 0,-1-1 0 0,0 2 0 16,-2-3 0-16,1-2 0 0,0 1-128 0,0 1 0 15,0-14 144-15,0 14-144 0,0-2 0 0,0 0 128 0,0-3-128 0,0-9 0 16,0 0 128-16,-1 12-128 0,-1 0 128 0,2-12-128 16,0 0 0-16,0 0 128 0,-5 8-128 0,5-8 0 15,0 0 192-15,-6 6-48 0,6-6 0 0,0 0 0 16,0 0 112-16,-5 7 32 0,5-7 0 0,0 0 0 16,0 0-48-16,0 0-16 0,0 0 0 0,0 0 0 15,0 0-96-15,-9-4 0 0,3-1-128 0,6 5 192 16,0 0-192-16,-7-5 144 0,2 0-144 0,0 0 128 15,5 5-288-15,0 0-64 0,-8-8-16 0,0 3 0 16,0-3-2768 0,-2 2-576-16</inkml:trace>
  <inkml:trace contextRef="#ctx0" brushRef="#br1" timeOffset="52486.91">4952 3285 3679 0,'7'-24'320'0,"-2"6"-320"16,1-9 0-16,2 1 0 0,2 2 672 0,0-4 64 15,-2 2 16-15,-1-2 0 0,1 3-576 0,-2-4-176 0,1-1 0 16,-1 5 0-16,-1 2 0 0,1-1 0 16,0 2 0-16,-1 1-2816 0</inkml:trace>
  <inkml:trace contextRef="#ctx0" brushRef="#br1" timeOffset="53408.28">5214 2392 8287 0,'0'0'736'0,"3"-7"-592"0,-3 7-144 0,5-10 0 15,-3 2 768-15,-2 8 112 0,4-11 16 0,1 5 16 16,-5 6-160-16,0 0-48 0,0 0 0 0,0 0 0 15,0 0-160-15,0 0-32 0,0 0-16 0,0 0 0 0,0 0-224 16,0 0-32-16,0 0-16 0,8 5 0 0,-8-5 64 0,5 12 16 16,0 0 0-16,-2-1 0 0,-2 3-16 0,0 3 0 15,-1 4 0-15,0 6 0 0,0-3 32 0,1 2 0 16,-2 2 0-16,0-2 0 0,-3 1 48 0,1 6 16 16,1 1 0-16,-2 1 0 0,-2-2-16 0,-2 5 0 15,1 0 0-15,-1 0 0 0,-1-1-48 0,0 5-16 16,-2 2 0-16,-1-3 0 0,-1-2-48 0,2 0 0 15,-2-4 0-15,1 2 0 0,-1-4 32 0,3-2 0 16,0-2 0-16,-1-4 0 0,1 1-32 0,1-1-16 16,2-5 0-16,0 1 0 0,2-3 0 0,0-1 0 15,0 1 0-15,1-3 0 0,2 1-240 0,-1-2 0 16,1-3 128-16,0 2-128 0,1 1 0 0,0-5 176 16,1-9-176-16,0 11 160 0,0-11-160 0,0 0 128 0,0 0-128 15,5 7 128-15,-5-7 0 0,10 5 0 0,-10-5 0 0,13 0 0 16,0-3 112-16,2 1 16 0,4-4 0 15,1 1 0-15,1-4 16 0,1 3 16 0,1-4 0 0,3 4 0 16,-1-3-144-16,3 1-16 0,-2 2-128 0,-1-3 192 16,2 4-192-16,2 0 144 0,4-2-144 0,-1 2 128 15,-1-4-128-15,4 4 0 0,0 1 0 0,6 2 128 16,-2-5-128-16,5 4 0 0,0-2 0 0,1 1 0 16,-2-1 0-16,-1 0 128 0,0 0-128 0,0-1 0 15,-2 1 0-15,2 3 0 0,-2-1 0 0,3 5 0 16,0 1 0-16,0 0 0 0,-1 1 0 0,0-3 0 15,2-1 0-15,-4 0 0 0,-3 0 0 0,2 1 0 16,-2 1 0-16,-1-1 0 0,-2 3 0 0,-1 1 0 0,0 1 0 16,0-2 0-16,2 2 0 0,-2 2 0 0,-1-4 0 15,-1 1 0-15,1 2 0 0,-3-3 0 0,-2 0 0 16,-3 1 0-16,-1 1 0 0,-3-2 0 0,-1 1 0 0,-1 3 0 16,-1-3 0-16,1 0 0 0,-2 0 0 0,-2-1 0 15,-1 0 0-15,-2 1 0 0,1 1 0 0,-2-1 0 16,0-2 0-16,-1 1 0 0,0 1 0 0,-2 0 0 15,-7-5 0-15,9 4 0 0,-9-4 0 0,11 5 0 16,-11-5 0-16,8 6 0 0,-8-6 192 0,0 0-64 16,8 4 0-16,-8-4 0 0,0 0 128 0,0 0 32 15,0 0 0-15,0 0 0 0,0 0 64 0,0 0 16 16,6-6 0-16,-1-6 0 0,-1-2-64 0,-1 0-16 16,-1 1 0-16,1-2 0 0,1-1-32 0,0-2 0 15,-2-1 0-15,2-5 0 0,0-2 0 0,0 1-16 0,-2-3 0 16,2-3 0-16,0 0-32 0,-1-2 0 0,-1 0 0 15,2-2 0-15,-2 2-16 0,1 1 0 0,-2 2 0 0,-1-1 0 16,0 3 80-16,0 4 16 0,0 4 0 0,-1 2 0 16,-1 2-144-16,1 4-16 0,1 12-128 0,0 0 192 15,-6-9-192-15,2 3 0 0,4 6-192 0,-9 5 192 32,-1 1-1792-32,-3 8-256 0,2 4-64 0,-5 4-13376 0</inkml:trace>
  <inkml:trace contextRef="#ctx0" brushRef="#br1" timeOffset="54705.68">5343 1798 14735 0,'0'0'1312'0,"0"0"-1056"16,0 0-256-16,-9 0 0 0,9 0 0 0,0 0 0 0,-9-1 128 15,9 1-128-15,0 0 224 0,0 0-16 0,-9 0 0 0,9 0 0 16,0 0 240-16,0 0 32 0,0 0 16 0,-7-8 0 16,2-3-64-16,3 2-16 0,2 9 0 0,0-12 0 15,0-3-128-15,0 0-32 0,1-3 0 0,0 0 0 16,1 0-96-16,0-1-32 0,-1-1 0 0,2 0 0 16,1-5-128-16,0 1 128 0,-3-2-128 0,1-5 128 15,1-2-128-15,0 1 0 0,-1 3 144 0,2-1-144 16,0-3 128-16,0 2-128 0,-1 1 160 0,2-1-160 15,1 2 160-15,-1 1-160 0,0-4 160 0,1 5-160 16,0 2 128-16,2 2-128 0,1-2 0 0,0 0 0 16,0 1 0-16,0 0 0 0,0 3 0 0,-1 0 0 15,0-2 0-15,-2 2 0 0,1 5 0 0,-2 0 0 16,0-1 160-16,0 3-160 0,0 0 160 0,0 4-160 16,-1-2 128-16,0 1-128 0,-2 4 0 0,-2 7 144 15,5-10-144-15,-1 2 0 0,0 0 0 0,-4 8 0 0,0 0 0 0,0 0 0 16,8-5 0-16,-8 5 0 0,9-2 0 0,-9 2 0 15,8-3 0-15,-8 3 0 0,13-1 0 0,-1 1 0 16,-1 1 0-16,1-1 0 0,-1 0 0 0,3 0 0 16,2 1 0-16,2-1 0 0,1-1 0 0,2 1 0 15,0-2 0-15,5 0 0 0,3 0 0 0,-1-2 0 16,-1 0 0-16,-1 0 0 0,1 2 0 0,1-1 0 16,2 0 0-16,2 0 0 0,-1 0 0 0,1 2 0 15,-1 1 0-15,5 0 0 0,3-1 0 0,-2 1 0 16,0 0 0-16,2 0 0 0,2-1 0 0,-2-2 0 15,-2-3 0-15,3 1 128 0,-2 1-128 0,-1 1 128 0,-2 2-128 16,1 0 128-16,0-1-128 0,0 2 192 0,1 0-192 16,0 0 192-16,-3-2-192 0,2 1 0 0,-2-1 0 15,-1 1 0-15,-5 0 0 0,-1 0 0 0,-2-2 0 0,-2 3 0 16,-1-1 0-16,-2 1 0 0,-1 1 0 0,-1-1 0 16,-1 1 0-16,-2 2 0 0,-1-1 0 0,-1 1 0 15,-2 1 176-15,1-2-48 0,-12-2-128 0,11 5 192 16,-3 2-192-16,0 0 0 0,-8-7 0 0,8 8 0 15,-3 2 0-15,0-1-128 0,-1 1 128 0,0 3-208 16,-4-3 208-16,0 3 128 0,-1 2 0 0,-1 3-128 16,0 1 0-16,-2 3 0 0,-1 3 0 0,0 4 0 15,0 4 0-15,0 2 0 0,-2-1 0 0,1 4 0 16,0 6 0-16,-1 2 0 0,0 3 0 0,0 0 0 0,1 8 0 0,1 2 0 16,1 1 0-16,1-5 0 0,-2-2 0 15,4-4 0-15,1 2 0 0,0 0 0 0,1-4 0 0,1 1 0 16,-1 0 0-16,1-1 0 0,0 1 272 15,0-5-48-15,0-3-16 0,0-4 0 0,-1-7 16 16,-1 2 0-16,0-1 0 0,0-3 0 0,0-2-32 0,0-2-16 16,0-1 0-16,0-2 0 0,-1-1-176 0,0 3 0 15,0-1 0-15</inkml:trace>
  <inkml:trace contextRef="#ctx0" brushRef="#br1" timeOffset="58383.13">15176 5788 6447 0,'0'0'576'0,"0"0"-576"0,0 0 0 0,8-3 0 0,-2-2 1392 0,2-1 160 15,-2 2 48-15,3 0 0 0,-2 2-816 0,2-2-144 16,0-1-48-16,0 1 0 0,-1-1-96 0,-2 2-32 15,-1-3 0-15,0 1 0 0,-1 0 144 0,-1-3 32 16,-3 8 0-16,0-7 0 0,-3-1 96 0,-1-3 32 16,-1 0 0-16,-1 2 0 0,-3-3-128 0,-2-1-32 15,-1 2 0-15,-2-5 0 0,-1 2-208 0,-3 2-32 16,-2 0-16-16,-3-2 0 0,-1 2-96 0,-2 1 0 16,1 0-16-16,-2 2 0 0,0-2-48 0,-1 0 0 15,1 2 0-15,-1 4 0 0,0-2-64 0,-2 3-128 16,1 3 176-16,-1-1-176 0,-2 2 144 0,-2 2-144 15,2 2 0-15,-1-1 144 0,0 4-16 0,0-2 0 16,0 7 0-16,1 0 0 0,1 2-128 0,3 1-176 0,2 3 48 16,-1 0 0-16,0 0 128 0,3-1 0 0,1 1 0 0,3 1 0 15,-1 2 0-15,4 0 0 0,1 3 0 0,2-2 0 16,3 1 0-16,2 0 0 16,1 2 0-16,3-5 0 0,3-1 0 0,2 2 0 15,2 0 0-15,3 1 0 0,3-4 128 0,2-2-128 16,3-2 160-16,4 2-160 0,0-1 192 0,6 0-64 0,0-3-128 0,3-4 192 15,-1 3-48-15,3-6-16 0,0 0 0 0,2-1 0 16,3-1-128-16,-3-3 128 0,-1-2-128 0,0-1 128 16,3-1-128-16,-2 1 192 0,0-2-192 0,-1-4 192 15,-1 2-64-15,-1-2 0 0,-1 2 0 0,0-5 0 16,-3-2-128-16,1 3 0 0,-3-2 144 0,1-1-144 16,-2 2 0-16,-1-2 144 0,-1 0-144 0,0 1 0 15,0 0 144-15,-2-1-144 0,1-1 0 0,-1 1 144 16,1 1-144-16,-1 2 0 0,0-3 0 0,-1 2 0 15,-2 3 0-15,1 1 0 0,-3 0 0 0,-1 4 0 16,-1-2 0-16,0 3 0 0,-1 2-160 0,-8 1 160 16,0 0 0-16,0 0 0 0,0 0-128 0,3 10 128 0,-1 0 0 15,-4 3 0-15,0 2 0 0,-2 2 0 0,-1 1 0 16,-3 3 0-16,-2 5 0 0,0 3 160 0,-4 4 32 0,-1 4 0 16,-3 10 0-16,-1 0 0 0,-1 0 0 0,-1-1 16 15,1 1 0-15,1 1 0 0,1-4 48 0,1 3 16 16,1-3 0-16,1 0 0 0,1-2 80 0,0 1 16 15,0-3 0-15,0-3 0 0,0-4-112 0,1-3 0 16,2 1-16-16,0 0 0 0,3-5-96 0,-1 1-16 16,0-6 0-16,1 1 0 0,2-2-128 0,1-1 128 15,0-2-128-15,1-1 128 0,1 3-128 0,2-2 0 16,1-2 0-16,0 5 0 16,1-3-1488-16,2-3-336 0,1-1-64 0</inkml:trace>
  <inkml:trace contextRef="#ctx0" brushRef="#br1" timeOffset="76412.91">7573 6969 10127 0,'0'0'896'0,"-6"-5"-704"0,0 1-192 0,6 4 0 15,0 0 464-15,0 0 64 0,-9-4 16 0,9 4 0 16,0 0-96-16,0 0-32 0,0 0 0 0,0 0 0 16,0 0-192-16,0 0-32 0,0 0-16 0,0 0 0 15,-2 11-176-15,6 2 192 0,-1-1-192 0,2-1 192 16,3 2-64-16,0 2-128 0,4-1 192 0,-2-1-64 15,3 1 16-15,2 1 0 0,-1 1 0 0,6 1 0 16,-1-1-16-16,3 2-128 0,2-1 192 0,3 1-64 16,1-1 0-16,2 1-128 0,2 1 192 0,0-1-64 15,-5-1 48-15,2 0 0 0,-1 1 0 0,4 1 0 0,1 4 16 16,1-4 0-16,0 1 0 0,3 1 0 0,0 0 0 16,5 1 0-16,4-2 0 0,2-2 0 0,5-1 80 0,-3-5 32 15,-2 1 0-15,2 1 0 0,-1 1-32 16,7 1 0-16,-2-2 0 0,3 2 0 0,5-1-80 15,0 2-32-15,-1-1 0 0,1 1 0 0,-4-1-160 0,3 2 0 16,1-1 144-16,3 1-144 0,4-2 0 0,1 1 128 16,-3-3-128-16,2 2 0 0,-3 3 0 0,1 3 128 15,2-2-128-15,3 0 0 0,5-2 0 0,-4 3 0 16,-3-5 0-16,0 3 128 0,1 0-128 0,0 2 0 16,3-2 0-16,1-2 0 0,1-1 0 0,-2-2 0 15,-3-2 0-15,-1 1 0 0,-2 0 0 0,3 2 128 16,5 3-128-16,0-3 128 0,-1-3-128 0,-1 0 0 0,-3 2 128 15,3 0-128-15,0 1 224 0,3-2-32 0,5 2 0 0,-4-1 0 16,-3-5-192-16,-1 4 0 0,-3 1 0 0,4 3-160 16,9 0 160-16,-4-1 0 0,-2-4 128 0,-1 2-128 15,0 0 0-15,4-1 0 0,2-3 0 0,0 2 0 16,0-4 0-16,-2 4 0 0,0 2 0 0,-1-3 128 16,0 2-128-16,2 0 192 0,6-4-64 0,-5 1 0 15,-3 1-128-15,0-2 0 0,-1 5-176 0,4-4 176 16,8-1 0-16,-5 0 0 0,-6 0 0 0,-1 1 160 15,-3-1-160-15,4 0 0 0,4 0 0 0,-1 0 0 16,-3 3 0-16,0 2 0 0,-2-5 0 0,0 3 0 16,3 1 176-16,-1-5-48 0,-2 4-128 0,1-3 192 15,-5 1-192-15,2 1 128 0,3-2-128 0,1 1 0 16,5-3 160-16,-3 3-160 0,-4-4 160 0,-3 4-160 16,0-2 128-16,4 1-128 0,4 0 0 0,-3-1 144 0,0-2-144 0,-2-1 0 15,-1 0 0-15,3 3 128 0,3 1-128 0,-2-1 0 16,-1-4 144-16,-2 3-144 0,-4-1 0 15,3 0 128-15,-7 2-128 0,9 1 0 0,1-5 0 0,-4-1 0 16,-3 1 0-16,2 0 128 0,-2 0-128 0,4 2 0 16,1 2 0-16,1-6 0 0,-1 1 0 0,-3 1 0 15,-3-2 0-15,1 5 128 0,-1-2-128 0,4 1 0 16,3 0 0-16,-4-3 0 0,-6-6 0 0,-2 2 0 16,1 2 0-16,-1 2 0 0,0 0 0 0,3-1 128 15,4-2-128-15,-7-2 0 0,-3-1 0 0,-2-1 0 0,0-2 0 16,2 5 0-16,1 2 0 0,0-1 128 0,-1-1-128 15,1-3 0-15,-4-3 0 0,-1 0 144 16,-2 3-144-16,1 1 0 0,1 3 144 0,-1-2-144 0,4-2 0 0,-1-2 144 16,-1-1-144-16,1-2 0 0,-3 2 0 0,-2-2 128 15,-1 3-128-15,1 2 0 0,3 0 0 0,0-4 0 16,-3 2 0-16,0-4 0 0,-4 2 0 0,1-1 0 16,-3 2 0-16,-2 0 0 0,0 0 0 0,0 2 0 15,2 1 0-15,2-4 128 0,-2 2-128 0,-1 1 0 16,-3-2 0-16,-1 2 0 0,-2 0 128 0,-2-1-128 15,-1 2 0-15,-2 0 0 0,-1 0 144 0,3-1-144 16,1 2 160-16,-2-3-32 0,0 3-128 0,1-4 192 16,-2 2-192-16,-2 1 0 0,-3-5 0 0,-1 4 0 15,-1 2 0-15,0-3 0 0,0 0 0 0,-5 1 0 16,3 1 0-16,-2-2 0 0,0 0 0 0,0 0 0 16,0-1 128-16,2 0 0 0,1 1-128 0,-2-4 192 0,0 4-192 0,0-3 0 15,-1 1 0-15,-2-1 0 0,-3 4 0 0,-1-4 0 16,-1 2 0-16,-1-1-160 0,0-2 160 0,0 2 0 15,-3-3 0-15,1-1 0 0,-1 1 0 0,-2-2 0 16,0 3 0-16,-1 1 128 0,-1-5-128 0,2 1 128 16,-2 2-128-16,-2-2 128 0,1 6 96 0,-2-5 32 15,0 2 0-15,0 0 0 0,-2-5-128 0,3 2 0 16,-1 3-128-16,1-3 192 0,-2-1-192 0,1 0 128 16,-1 1-128-16,-1-1 0 0,0 2 128 0,0 1-128 15,-1-3 0-15,2 3 0 0,0-2 0 0,0-1 128 16,0-1-128-16,-1-1 0 0,-1 0 0 0,2 2 176 15,0 2-176-15,0-2 160 0,1-2-32 0,-1 1-128 0,-1 1 192 16,-1 4-64-16,0-3-128 0,0 4 192 0,0-2-192 16,-2-1 192-16,-2 1-192 0,4-2 160 0,-2 3-160 0,0 1 160 15,-1-2-160-15,0 3 0 0,-4 8 0 0,3-11 0 16,0 3 0-16,-3 8 128 0,5-10-128 0,-5 10 0 16,3-9 0-16,-3 9 0 0,0 0 0 0,0 0 0 15,0 0 0-15,0 0 0 0,0 0 0 0,0 0 0 16,-11-3-208-16,11 3-32 0,-12 7 0 0,-1-1 0 31,-1 6-1680-31,-4 0-320 0,-6 2-80 0</inkml:trace>
  <inkml:trace contextRef="#ctx0" brushRef="#br2" timeOffset="88135.02">7402 6700 9215 0,'0'0'816'0,"0"0"-656"0,0 0-160 0,0 0 0 0,0 0 1168 0,0 0 208 16,0 0 32-16,0 0 16 0,0 0-672 0,0 0-144 16,0 0-32-16,0 0 0 0,0 0-256 0,0 0-48 0,0 0-16 0,10 9 0 15,-2-4-96-15,-8-5-32 16,7 7 0-16,2 2 0 0,-9-9 0 0,9 6-128 16,0 3 192-16,-3-1-64 0,-6-8 112 0,8 10 16 15,-2-3 0-15,-6-7 0 0,0 0 64 0,5 12 32 16,-5-12 0-16,5 9 0 0,0 1 80 0,-5-10 16 15,4 11 0-15,0-2 0 0,0 3 32 0,0-3 16 16,1 1 0-16,0-3 0 0,-5-7-96 0,9 13-16 16,-2-4 0-16,2 1 0 0,0 3-128 0,1-2-48 0,1 3 0 0,-1 2 0 15,1-3-16-15,1-1-16 0,-1-2 0 16,3 2 0-16,0-2 80 0,3 2 0 0,-1-5 16 0,3 4 0 16,0 2-272-16,4-3 128 0,-1 0-128 0,1 0 0 15,1 2 192-15,1 2-64 0,3-4 0 0,-4 3-128 16,0 1 144-16,2-3-144 0,-2 1 0 0,1 2 144 0,0-3-144 15,0 2 0-15,0 1 144 0,1 0-144 0,1-3 128 16,-2 2-128-16,0 2 160 0,3-1-160 0,2-1 144 0,0 1-144 16,2 0 128-16,0 1-128 0,1-2 192 15,0-3-64-15,-2 1 0 0,1-3 0 0,-1 0 16 0,-2-3 0 16,3 2 0-16,-2 3 0 0,0-3-16 0,0 3 0 16,1-2 0-16,-2 3 0 0,-1-2-128 0,1 2 0 15,3 2 144-15,0-3-144 0,-1 0 0 0,2-2 128 16,2 0-128-16,-4-2 0 0,-3 4 0 0,2-2 0 15,-4-2 0-15,1 3 128 0,1-4-128 0,-3 4 0 16,0-4 0-16,-4 3 128 0,3-1-128 0,-1 0 0 16,-1 0 0-16,1 1 0 0,-3 2 0 0,3-2 0 15,1 2 0-15,-1-2 0 0,-1 1 0 0,-2-2 0 0,0 3 0 16,2-2 0-16,-2 2 0 0,4-1 0 16,-3 2 0-16,-1 0 0 0,0-1 0 0,1-3 0 15,-2 4 0-15,0-5 0 0,4 3 0 0,-3-2 0 0,2 4 0 0,-1-4 0 16,0 5 0-16,3-3 0 0,-3 2 0 0,2-1 0 15,1 3 0-15,1 1 0 16,0 0 0-16,2-4 0 0,-1 0 0 0,1-1 0 16,0 1 0-16,1 2 0 0,-2-6 0 0,2 2 0 0,-2-1 0 0,-1 0 0 15,-1 2 0-15,2-3 144 0,-1 2-144 0,1 0 0 16,0 1 192-16,1 2-64 0,0 1 0 16,2-2-128-16,-5 1 192 0,5-4-192 15,2 5 192-15,-1-5-192 0,-3 3 144 0,4-2-144 0,-1 2 0 16,1-3 144-16,-3 3-144 0,-2-1 0 0,0 2 0 0,0 2 0 15,-3-4 128-15,3 2-128 0,-1-2 128 0,0 0-128 16,0-3 128-16,3 3-128 0,-3-2 0 0,2 3 128 16,2-3-128-16,-2 1 192 0,2 0-192 0,1-5 192 15,1 2-192-15,1 2 128 0,-4-3-128 0,1-2 128 0,-5 2-128 16,1 0 0-16,-2 2 144 0,0-3-144 0,-1-1 0 0,-1 1 128 16,1-1-128-16,0 2 0 0,-2-3 128 0,-1 1-128 15,1-1 128-15,-1 0-128 0,-1 3 128 0,1 0-128 16,-1-2 128-16,0 2-128 0,1-1 0 0,0-1 0 15,-1 1 0-15,0-1 0 0,1 0 0 0,-1 0 0 16,-2 2 0-16,1-3 0 0,-1 1 0 0,1-2 0 16,-2-2 0-16,1 4 0 0,-3 0 0 0,1-1 0 15,0 1 0-15,0-1 0 0,-1 0 0 0,-1-1 0 16,1 0 0-16,-1 3 0 0,2 1 0 0,1-2 0 16,0 1 0-16,0-2 0 0,-1 0 0 0,2 0 0 15,-1 1 0-15,0 0 0 0,0 0 0 0,2-1 0 16,-3-1 0-16,1 4 0 0,0 1 0 0,2-2 0 15,-1 1 0-15,2 0 128 0,-1-3-128 0,-1 1 0 16,0 0 0-16,-1-1 0 0,0-1 0 0,2 2 0 16,-1-2 0-16,1 2 0 0,-1 1 0 0,-1-2 0 0,1-1 0 15,-1 1 0-15,-1-1 0 0,1 4 0 16,-1-1 0-16,0-3 0 0,-1-2 0 0,1 2 0 16,1 4 0-16,0-4 0 0,1 0 0 0,-2 0 0 0,1 0 0 15,-3 3 0-15,2-1 0 0,0 0 0 0,-1-4 0 0,1 5 0 16,0 2 0-16,0 0 0 0,0-1 0 0,0 3 0 15,1-4 0-15,2 0 0 0,-1-1 0 0,1 2 0 16,1-2 0-16,-2 2 0 0,-1-4 0 0,1 3 0 16,0-1 0-16,1 0 0 0,-2-4 0 0,-1 4 0 15,-1-1-336-15,-3 0 16 0,-10-1 0 0,0 0 0 16,0 0-1888-16,0 0-368 0,0 0-80 16,0 0-16-16</inkml:trace>
  <inkml:trace contextRef="#ctx0" brushRef="#br2" timeOffset="103545.81">7374 6876 8287 0,'0'0'736'0,"-8"-6"-592"0,-2-3-144 0,4 1 0 16,-1-5 688-16,1 3 96 0,0-1 32 0,2-2 0 15,1 5-192-15,1-2-48 0,-3 1 0 0,1-1 0 16,1 1-192-16,2-1-64 0,-2 2 0 0,1 1 0 0,-1 2-112 16,3 5-16-16,-3-5-16 0,3 5 0 0,-7-9-176 0,7 9 0 15,0 0 144-15,-7-4-144 0,-2 3 0 0,9 1 0 16,-7-2 0-16,7 2 0 0,-12-1 0 0,3 1 0 15,0 0 0-15,9 0 0 0,-8 1 0 0,8-1 0 16,-10 3 0-16,1-2 0 0,1 0 0 0,8-1 176 16,-8 3-48-16,8-3 0 0,-7 6 0 0,7-6-128 15,-7 7 192-15,7-7-64 0,-7 5 32 0,7-5 0 16,0 0 0-16,0 0 0 0,-5 9-160 0,5-9 128 16,0 0-128-16,0 0 128 0,-2 9-128 0,2-9 0 15,0 0 0-15,1 11 128 0,-1-11-128 0,2 10 0 0,-2-10 0 16,4 9 0-16,-4-9 0 0,0 0 0 0,0 0 0 0,8 8 0 15,-3 1 0-15,-5-9 0 0,10 3 0 0,0 1-7536 16</inkml:trace>
  <inkml:trace contextRef="#ctx0" brushRef="#br2" timeOffset="120047.85">5073 7158 12895 0,'0'0'1152'0,"0"0"-928"0,-9 4-224 0,9-4 0 15,-9 4 336-15,9-4 32 0,-7 5 0 0,7-5 0 16,0 0 208-16,0 0 64 0,0 0 0 0,-5 5 0 16,5-5-256-16,0 0-32 0,0 0-16 0,0 0 0 15,0 0 128-15,0 10 32 0,0-10 0 0,2 9 0 16,-2-9 112-16,6 11 32 0,1-3 0 0,-1 3 0 0,2-3-32 15,1 2 0-15,1-3 0 0,4 5 0 0,4 1-160 16,1 4-48-16,-2 2 0 0,3 1 0 0,0-1-144 0,2 1-48 16,0-1 0-16,1 3 0 0,0 6-208 0,1-1 128 15,0 3-128-15,1-1 0 0,0 1 0 0,3 3 128 16,0-2-128-16,2 3 0 0,2-1 0 16,3 0 0-16,1-3 128 0,5 6-128 0,1-1 0 0,4 0 0 15,1-5 0-15,-1-2 0 0,-3 3 192 0,3-3-64 16,1 0-128-16,5 2 192 0,0-3 16 0,4 3 0 15,4 2 0-15,2 0 0 0,0-2 16 0,2 0 0 16,-2-5 0-16,3 5 0 0,0 2-48 0,3-1-16 16,5-2 0-16,2 0 0 0,-3-3-32 0,2 3-128 15,0-2 192-15,2 2-64 0,1-4-128 0,5 2 0 0,0-4 0 16,1 2 128-16,-5 2-128 0,0-3 0 0,4 1 0 16,-1 0 128-16,5-1-128 0,-2 0 0 0,-4-4 0 0,-2 2 0 15,1 5 128-15,5-1-128 0,2 2 0 0,-3-4 128 16,-6-1-128-16,2 3 0 15,0-1 0-15,2 2 0 0,3-4 0 0,-1 0 0 0,-2-4 0 0,-2 1 128 16,0 4 768-16,2-1 160 0,4 1 32 0,0 0 0 31,-1-3-1616-31,0-2-320 0,-4 1-64 0,3 3-16 0,2-2 928 0,2 0 0 0,-2-2 192 0,-1-1-16 16,-2-2-176-16,2 1 0 0,1 2 0 0,2-1 128 16,-1-4-128-16,-2 1 128 0,-3-2-128 0,2 2 128 15,-3-1-128-15,5 0 0 0,4 2 0 0,-4-3 128 16,-3-2-128-16,-2 1 0 0,-1 2 0 0,5 0 0 15,3-5 0-15,-2 1 0 0,-6 0 0 0,0-2 128 0,0 2-128 16,1-4 0-16,3 3 0 0,-2 1 0 0,-2 3 0 16,-3-3 0-16,-1 3 128 0,0 0-128 0,1-5 0 0,3 4 0 15,2-3 0-15,-3 2 0 0,-3-2 0 0,0 1 208 16,1 3-48-16,2-4-16 0,3 1 48 0,-1-5 0 16,-2 0 0-16,-1 2 0 0,1-4-192 0,2 4 192 15,0 2-192-15,1-4 192 0,-1-3-192 0,-1 2 0 16,-3 1 0-16,3-1 0 0,3-1 176 0,-1 2-48 15,5 1-128-15,0-2 192 0,-6-4-192 0,1 0 0 16,2 2 0-16,2 2-160 0,2 1 160 0,-1-2 128 16,-5-2-128-16,-1 0 176 0,-1 1-176 0,5-2 0 15,2 1 0-15,-2-1 0 0,-5-1 0 0,0 1 0 16,-2 0 0-16,3 0 0 0,2 0 0 0,-2-3 0 16,-3-6 0-16,-2 5 0 0,-2 2 0 0,-1 2 0 15,1-3 0-15,2 1 0 0,1-3 0 0,-4 1 0 0,-4 0 0 0,-2 0 0 16,1-1 0-16,-3 1 0 0,2 2 0 15,1-1 0-15,-1-1 0 0,-1-2 0 16,-4 1 0-16,-1 1 0 0,0-3 0 0,-2 1 0 0,-1 3 0 0,2-1 0 16,3-4 0-16,-1 2 0 0,-1 1 0 0,-3-3 0 15,-4 3 0-15,0-1 0 0,-1-2 0 0,0 4 0 16,0-2 0-16,1-2 0 0,2 3 0 0,0-2 0 16,-1-1 0-16,0 3 0 0,-1-4 0 0,-3 1 0 15,-2-1 0-15,-1 2 0 0,0-2 0 0,1 1 0 16,3 3 0-16,0-2 160 0,0 0-32 0,-3-3-128 15,-3 2 160-15,-1-2-160 0,1 3 128 0,0-4-128 16,0 1 192-16,-1-2-64 0,0 0 0 0,-1 3 0 16,5-1 0-16,-2 1 0 0,0-2 0 0,-3 1 0 0,-1-4 0 15,0-3 0-15,1 2 0 0,-1 1 0 0,-1 2-128 16,-2 1 160-16,0-2-160 0,2 2 160 0,1-4-160 16,4-2 160-16,0 2-160 0,-2-1 160 0,-3 1 32 0,-2 3 0 15,-1-4 0-15,0 0 0 0,1-2-192 0,-3 0 128 16,1 2-128-16,0-2 128 0,1-2 48 0,3-1 0 15,-3 2 0-15,4 3 0 0,-1-1-176 0,-3-1 128 16,-4-3-128-16,0-1 128 0,1 3-128 0,0 2 192 16,1 3-192-16,0-1 192 0,-1-1-192 0,2-1 0 15,2-1 0-15,2 2 128 0,-2-2-128 0,2 0 0 16,0-1 0-16,-2 0 128 0,-3 1-128 0,-1-1 0 0,1-1 0 16,0-2 0-16,-1 5 0 0,1-1 0 15,-3-1 0-15,5-2 0 0,-2 1 0 0,2 0 0 0,0 2 0 16,2 0 0-16,1-1 0 0,-1 1 0 0,-5-3 0 15,1-2 0-15,-6 1 0 0,3-1 0 0,-1-1 128 0,0 2-128 16,0 8 0-16,-1-1 0 0,-1-4 0 0,0 0 0 16,2-2 0-16,-2 1 0 0,0 1 0 0,-1 2 0 15,-1-1 0-15,0 0 0 0,5-1 0 0,-5 1 0 16,-3 0 0-16,-1-1 0 16,1-1 0-16,-1 1 0 0,-1 1 0 0,0 0 0 0,-1 3 0 0,0 0 0 15,0-2 0-15,-1 1 0 0,-2 2 0 0,0 0 0 16,-1-1 0-16,-1 2 128 0,-1 3-128 0,1-4 0 15,-1 1 0-15,1 3 0 0,-3-3 0 0,1 3 0 16,-2 2 0-16,-2-1 0 0,-2 2 0 0,0-1 0 16,-4-3 0-16,1 4 0 0,-6 7 0 0,7-9 0 0,-7 9 0 15,0 0 0-15,2-7 0 0,-2 7 0 0,0 0 0 0,0 0 0 16,0 0 0-16,0 0 0 0,0 0-128 0,0 0 128 16,-10 0 0-16,0 4 0 0,1-2-128 0,0 4 128 15,-4 3-160-15,-1-2 160 0,-1 0-160 0,0 0 160 16,-2 4-160-16,2-1 160 0,-5 2-144 0,2-2 144 15,0 0-128-15,-1 5 128 0,-1 2 0 0,-2 1-128 16,-1-1 128-16,-1 3 0 0,-1-1 0 0,-1-2-160 16,-2 2 160-16,-1 1 0 0,-5 2-128 0,1 5 128 15,-3-1 0-15,-3 0 0 0,-3-4-144 0,1 1 144 16,3 0 0-16,-1 2-144 0,-1 6 144 0,-2-2 0 16,-1 0-144-16,-1-1 144 0,-3 1 0 0,-3 4 0 15,-1-1-144-15,-1-4 144 0,-1 0 0 0,0-1-160 0,1 2 160 16,0 1-128-16,-1-2 128 0,-2 3 0 0,-3-6 0 15,-3 3-128-15,-3 1 128 0,1-2 0 0,0 2 0 0,1 1-128 16,-2 0 128-16,1 3 0 0,-1-1 0 0,-2-3-128 16,-4 0 128-16,3-3 0 0,1 2 0 0,1-3 0 15,-1 3 0-15,-3 3 0 0,-2-6 0 0,-3 1 0 16,-2 0 0-16,2-3 0 0,2 1 0 0,-2 0 0 16,-2-3 0-16,-3 2 0 0,-6 2 0 0,1-3-128 15,-5-2 128-15,3 2-160 0,-1 3 160 0,-4-3-160 16,-8-2 160-16,3-1 0 0,6-1 0 0,0 2 0 15,-3 3 0-15,-2-1 0 0,-5-2 0 0,5 0 0 16,2-1 0-16,1 0 0 0,-2-1 0 0,-2 0 0 0,-2 0 0 16,2-2 0-16,2 0 0 0,-3-4 0 15,-5 0 0-15,2 0-128 0,-1 0 128 0,2-2-128 0,3 4 128 16,-6-2 0-16,-5-6 0 0,3 1 0 0,-1 2 0 16,0 4-128-16,-1 1 128 0,0-5-128 0,2-5 128 15,1 0 0-15,1 5 0 0,-3-7 0 0,-5 1 0 0,5-1 0 16,4 1 0-16,4 0 0 0,-3 0 0 0,1-4 0 15,-1-6 0-15,3 4 0 0,3 1 0 0,-1 1 0 16,-2 1 0-16,-1-2 0 0,2-10 128 0,4 4-128 16,1 1 160-16,-3-1-160 0,-4 2 0 0,2-6 0 15,4 2 0-15,1 0 0 0,2 1 0 0,-2 0 0 16,-4-3 0-16,3-1 0 0,0-1 0 0,6-1 0 16,2-2 0-16,-2 1 0 0,-3-1 0 0,4-1 0 15,3-1 0-15,3 0 0 0,2 0 0 0,-6 1 0 0,-2-1 0 0,1 0 0 16,3-4 0-16,2 3 0 0,1 0 0 0,-2 0 0 15,-5 3 0-15,3-2 0 0,-4-2 0 0,4 0 0 16,2-2 0-16,-3 4 0 0,-2 0 0 16,-3 0 0-16,2-3 0 0,1 4 0 0,1-1 0 0,-1 0 0 15,-3-5 0-15,-1 5 0 0,0 0 0 0,1-2 0 16,3 0 0-16,-1-1 0 0,-2-1 0 0,-1 0 0 16,-1 2 0-16,1 2 0 0,4-2 0 0,-4 2 0 15,0 0 0-15,0-2 0 0,-4-1 0 0,5 2 0 16,0 1 0-16,2 0 0 0,-2-2 0 0,-1 0 0 15,0-3 0-15,3 2 0 0,2 3 0 0,0 0 0 16,-2-2 0-16,-1-3 0 0,1 3 0 0,3-2 0 16,2 0 0-16,2-2-128 0,1 2 128 0,-3 1 0 15,-4 2-128-15,4-3 128 0,2 0-192 0,2 1 192 0,4 3-192 16,-2-1 64-16,-4-3 128 0,3 0-208 0,2 3 208 16,3 0-144-16,0 2 144 0,3-3-128 0,2-1 128 0,-1-1-128 15,-4 2 128-15,6 2-128 0,2 1 128 0,2-1-128 16,-1 0 128-16,8-1-128 0,3 1 128 0,-3-1-192 15,-4-1 192-15,1 2-192 0,-1 0 64 0,4 3 0 16,3-1 0-16,3 2 0 0,-1 0-64 0,5-1-16 16,2 0 0-16,0-1 0 0,-1 2-32 0,-1 0 0 15,-3-1 0-15,3 2 0 0,5-2 32 0,0-1 0 16,4 0 0-16,2 0 0 0,2 2 80 0,5 0 128 16,-1 2-208-16,4 3 80 0,1-6-64 0,5 4-16 15,0 0 0-15,3 1 0 0,0-1-64 0,1 4-16 0,1-4 0 16,2 3 0-16,1-2 80 0,2 1 16 0,1 1 0 0,1 1 0 15,-2-2 0-15,4 5 0 0,-2-3 0 0,5 8 0 16,-6-5-16-16,6 5 0 0,0 0 0 0,0 0 0 16,0 0-16-16,0 0 0 0,0 0 0 0,0 0 0 15,0 0 32-15,4 14 16 0,0-2 0 0,1 0 0 16,0 2 176-16,3 3-160 0,0-1 160 0,2 2-160 16,0 1 160-16,3 1 0 0,2 3-144 0,0 4 144 15,4-3 0-15,1 4 0 0,3-4 0 0,3 4 0 16,-1 2 0-16,6 0 0 0,1-3-176 0,4 3 176 15,6-1 0-15,4 1-128 0,1 0 128 0,0 2 0 16,-2-5 0-16,3 1-128 0,4 0 128 0,0 1 0 16,5 3 0-16,6-1 0 0,5 0 0 0,1-2-128 15,-4-1 128-15,5-2 0 0,0 1 0 0,3 0 0 16,5 2 0-16,2-2 0 0,4 4 0 0,1-5 0 0,-2 1 0 16,4 0 0-16,5 1 0 0,2 2 0 0,1-4 0 0,2 3 0 15,-1-3 0-15,6 6 0 0,6 1 0 0,-1-1 0 16,-4-6 0-16,4 1 0 0,3 0 0 0,2 0 0 15,0-6 0-15,1 0 0 0,-1 0 0 0,6 2 176 16,3 3-48-16,0-5 0 0,-7 2 128 0,8 3 32 16,5-3 0-16,0-1 0 0,-6 4-288 0,5-5 0 15,5 1 0-15,-4 1 0 0,-4 0 128 0,4 0-128 16,6 0 0-16,-6-4 0 0,-5-4 160 0,1 3-160 16,5-1 128-16,-7-3-128 0,-6-5 0 0,-2 0 0 15,0 4-192-15,-3-4 192 16,-3 1-640-16,-4-2-16 0,-5 1 0 0</inkml:trace>
  <inkml:trace contextRef="#ctx0" brushRef="#br2" timeOffset="125224.6">7625 7168 13823 0,'-5'-15'608'0,"3"4"128"0,1-1-592 0,-1 2-144 0,0-4 0 0,0 3 0 16,0 0 1056-16,1 0 176 0,-2 3 48 0,3 8 0 15,-5-10-32-15,1 6 0 0,4 4 0 0,0 0 0 16,-5-5-400-16,5 5-80 0,0 0 0 0,0 0-16 16,0 0-384-16,-5 7-80 0,3 4-16 0,0-1 0 15,2 3-128-15,3 1-16 0,-1 1-128 0,2 0 192 16,1 3-192-16,3 4 0 0,-1-2-144 0,4 0 144 15,1 0 0-15,4-1 0 0,0 3 0 0,4 4 0 0,2-3 0 16,4 2 0-16,0-1 0 0,3-3 0 0,5 3 128 0,-1 0 80 16,2-1 16-16,2-2 0 15,2 4 48-15,2 1 16 0,0-2 0 0,2 4 0 0,1-2-32 0,5 3 0 16,4-2 0-16,4 1 0 0,2-3-112 0,2 1-16 16,0-5-128-16,-1 5 192 0,2 0-192 0,3 1 0 15,2 0 0-15,6-6 0 0,-1 0 160 0,2-2-160 16,-1-2 160-16,4 1-160 0,2 0 128 0,3-1-128 15,5-1 0-15,-2-3 0 0,0 0 128 0,-1-3-128 16,1 0 0-16,3-1 144 0,4 2-144 0,-3-2 0 16,-2 0 144-16,1-3-144 0,2 2 160 0,1-3-32 15,1 1-128-15,-2 1 192 0,-1-3-32 0,1-1-16 16,4 2 0-16,2 1 0 0,-2-4-16 0,0-1 0 0,-3 1 0 0,5-2 0 16,-1 0-128-16,2 0 0 0,-1 0 0 15,1 0 0-15,-3-2 0 0,3 1 0 0,2 0 0 0,-1 1 128 16,-3-1-128-16,-2-1 0 0,-3-2 144 0,1 3-144 15,7 0 128-15,-4 1-128 16,-3 1 128-16,-1-1-128 0,1 0 128 0,4 0-128 16,0 1 128-16,-1-1-128 0,-1-1 128 0,-1 0-128 0,4-3 128 0,-1 0-128 15,-1-2 0-15,-2 0 0 0,-3 1 0 0,2-4 0 16,2-2 0-16,1-1 144 0,-1-1-144 0,-2 2 0 16,-4-3 176-16,1-2-176 0,-1 4 160 0,2-5-160 15,-4-2 0-15,-2-1 0 0,-4 1 0 0,0 0 0 16,-2 0 0-16,3-1 144 0,-1 3-144 0,-3-6 128 15,-3-4 48-15,-3 5 0 0,-2 2 0 0,2 0 0 16,1-3 0-16,1 0 0 0,-2 0 0 0,-2-2 0 0,-3 1-48 16,0-1-128-16,-7-3 192 0,3 4-64 0,2-1-128 0,-4-1 0 15,-1 0 0-15,-5-2 128 0,-5-1-128 16,-3 2 0-16,0-2 144 0,-3 3-144 0,-2 0 0 0,-7 1 0 16,0 0 0-16,-1 2 128 0,-1 0-128 0,1-2 0 15,-2-1 0-15,-1 1 0 0,-3-4 0 0,2 6 128 16,-2 0-128-16,-2 3 0 0,-2-5 0 0,-2 4 0 15,-2-5 0-15,-2 5 128 0,1 1-128 0,-5 0 0 16,0 3 128-16,-1 0-128 0,2 1 0 0,-3-1 0 16,2 1 0-16,-1 2 0 0,-3 2 0 0,-1-1 0 15,0 5 0-15,-2-4 128 0,-1 3-128 0,-4 9 0 16,3-9 0-16,-3 9 0 0,0 0 0 0,0 0 0 16,-1-9 0-16,1 9 0 0,0 0 0 0,0 0-128 0,-13 8 128 0,-2-2-128 15,0 6 128-15,0 1-128 0,-1 1 128 16,-1 3-128-16,-2 2 128 0,-4 6 0 0,-4-3-144 15,-1 6 144-15,-2-1 0 0,-1 2 0 0,-1-3-144 16,-3 5 144-16,0 1 0 0,1 3 0 0,0-4-128 0,-2 2 128 16,-2 0 0-16,0 2 0 0,-5 2 0 0,-2 1 0 15,-3 1 0-15,-4 1 0 0,-4-2 0 0,0-1 0 16,0-2 0-16,-3 2 0 0,0 1 0 0,-1 2 0 16,-1-2 0-16,-3-1 0 0,-4-2 0 0,-1 1 0 15,-1-2 0-15,0 0 0 0,-1 1 0 0,-3-1 0 16,-4 0 0-16,-4 1 0 0,-2-4 0 0,2 0 0 15,0 3 0-15,-4-3 128 0,-2-1-128 0,-1-3 0 16,-5 3 0-16,3-5 0 0,-2-1 0 0,-4-1 0 16,-4-2 128-16,0 1-128 0,-1-2 0 0,1 2 144 15,-1-3-144-15,-5-1 0 0,-5-3 0 0,2-1 0 16,2 1 0-16,-5-1 128 0,-2 1-128 0,1-6 0 0,-1 1 0 0,1-2 0 16,0 2 128-16,-1-2-128 0,1-4 0 0,2-1 0 15,3 1 0-15,-3-2 0 0,-4-6 0 0,3 1 128 16,5 1-128-16,-1-3 0 0,-3-2 0 0,1-3 0 15,3-1 128-15,4-1-128 0,2 7 0 0,1-5 0 16,-2-2 0-16,3 1 0 0,4 0 0 0,2 2 0 16,0-3 0-16,1 2 0 0,3-8 0 0,2 2 0 15,3 1 0-15,0-2 0 0,1 2 0 0,0-3 128 16,1-2-128-16,4 1 0 0,4-2 0 0,3-3 0 16,2 0 128-16,-1 1-128 0,-3-1 0 0,2 1 0 15,2 0 0-15,2-4 0 0,2 2 0 0,4 2 0 16,1-1 128-16,0 0-128 0,-1 1 0 0,-3-5 0 0,3-4 0 15,2 4 0-15,5 0 0 0,2 3 0 0,-1-4 0 16,2 2 128-16,0-4-128 0,4 2 0 0,0 0 0 0,1-2 0 16,1 2 0-16,3 3 0 0,3-5 0 15,3 4 0-15,2-3 0 0,0 1 0 0,1 4 128 0,4 1-128 16,0 0 0-16,2 1 0 0,2 2 0 0,-2-2 0 16,-3 4 0-16,2 1 0 0,2 1 0 15,3-2 0-15,0 0 0 0,1 1 0 0,-1-1 0 0,4 3 0 16,1 2 0-16,1 0 0 0,1 0 0 0,5 3 0 15,-1-1 0-15,3 1 0 0,-1 3-128 16,1-1 128-16,1 3 0 0,2-1 0 0,-1 2 0 0,8 5 0 16,-6-5-128-16,-1 0 128 0,7 5 0 0,0 0 0 0,0 0 0 15,0 0-176-15,0 0 176 0,0 0-128 0,0 0-16 0,0 0 0 16,0 0 0-16,7 9 0 0,-1 2 144 16,2-2-128-16,1 5 128 0,1 2-128 0,0-2 128 0,4 0 0 15,0 2-144-15,1 2 144 0,2 1 0 0,2 0 0 16,2-1-144-16,1 2 144 0,1-1 0 0,0 0 0 15,2 0 0-15,1 2 0 0,-2-2 0 0,0 0 0 16,0-1-128-16,0 1 128 0,0 1 0 0,3 3 0 16,0 0 0-16,1-3 0 0,0 0 0 0,1 2 0 15,1 2 0-15,2-1 0 0,-1-1 0 0,3 3 0 16,3-2 0-16,0 0 0 0,5 2-144 0,-2-1 144 16,-1-3 0-16,-1 0-144 0,0 0 144 0,2 2 0 15,0-1 0-15,1 1-128 0,1-1 128 0,2 1 0 0,3-2 0 16,3 0-128-16,3-1 128 0,0-1 0 0,-4 0 0 15,3 0 0-15,1 3 0 0,3-3 0 0,0 0 0 16,5 1 0-16,4-2 0 0,1 0 0 0,1 1-144 16,1-1 144-16,-5-4 0 0,3-1 0 0,2 1 0 0,3 0 0 15,-1 0 0-15,4-3 0 0,-3-1 0 0,-3 2 0 16,2-4 0-16,1 4 0 0,1-4 0 0,-1 3 0 16,1-2 0-16,-2 1 0 0,-2-1 0 0,-4-1 0 15,-1-5 0-15,-1 4 0 0,0 2 0 0,1-3 0 16,-5 3 0-16,-3-5 0 0,-4-3 0 0,-4 3 0 15,-5 3 0-15,-4-2 0 0,-5-2 0 0,-3 1 0 16,-2-2 0-16,-4 3-144 0,-5-1 144 0,-2-1-208 16,-3-1-1120-1,-4 1-208-15,-10-3-64 0,0 0-7552 0,0 0-1536 0</inkml:trace>
  <inkml:trace contextRef="#ctx0" brushRef="#br2" timeOffset="126816.48">7356 7087 18591 0,'0'0'832'0,"17"-1"160"0,0 1-800 0,1 1-192 0,1 3 0 0,3 1 0 16,-1 1 0-16,2 0 144 0,0 5-144 0,3-2 128 0,0 3 0 16,1 1-128-16,1 1 192 0,2 4-64 15,5 0-128-15,0 1 0 0,0 2 0 0,2 2 0 16,1 1 0-16,0 4 0 0,-3-1 0 0,1 2 0 0,-2 0 0 0,2-2 0 15,1 5 0-15,0 1 0 0,-1 0 0 0,5 0 0 16,4 1-144-16,2 2 144 0,0-1 0 0,2 0 0 16,0-3 0-16,0 2 0 0,2 0 0 0,1 1 192 15,5-1-16-15,1-5-16 0,3 0 432 0,3 1 96 16,4-5 16-16,-2-1 0 0,-3-1 96 0,2 0 32 16,0 1 0-16,5 1 0 0,4-2-208 0,1 0-48 15,2 0 0-15,1-1 0 0,-2-2-288 0,3-1-64 16,3 1-16-16,4 1 0 0,0-2-208 0,2 0 176 15,-2 0-176-15,4-2 160 0,3-1-160 0,4-2 0 16,-1-1 0-16,0-3 0 0,-1 0 128 0,6 4-128 16,4-5 0-16,-1 0 128 0,-2-5-128 0,1-1 0 0,0 5 0 15,2-4 128-15,3-3-128 0,-2 2 0 0,-2 2 0 0,3 0 0 16,4-1 0-16,-1-3 0 0,-6-2 0 0,2 2 0 16,2 2 0-16,1-2 128 0,1-4-128 0,0 3 128 15,-1-1 48-15,5-2 0 16,4-3 0-16,-3 0 0 0,-3-1-32 0,3 0 0 0,3 2 0 0,-1-7 0 15,-5-1-144-15,0-2 192 0,-1 0-192 0,1-2 192 16,0 0-192-16,-3 0 0 0,-3-2 0 0,3 1 128 16,3 2-128-16,-3-1 0 0,-7-3 0 0,0 0 128 15,1-3-128-15,-1-1 0 0,-2 1 0 0,-3-1 0 16,-6-2 0-16,2 4 128 0,0 0-128 0,-2-8 0 16,-6 1 128-16,-1 2-128 0,-5-1 128 0,-1 3-128 15,-3 2 304-15,-2-4-32 0,-3 3 0 0,-5-1 0 0,-9 1 112 16,-4 5 0-16,-2 0 16 0,-7 2 0 0,-5 1-160 0,-6 0-48 15,-4 0 0-15,-3 4 0 0,-4 0-192 16,-5 1 144-16,-5 4-144 0,-4-2 128 16,-7 9-1584-16,-5-9-320 0,-7 0-64 15,-8 2-11536-15</inkml:trace>
  <inkml:trace contextRef="#ctx0" brushRef="#br2" timeOffset="127369.27">6967 7368 18431 0,'0'0'1632'0,"0"0"-1312"16,0 0-320-16,0 0 0 0,8 6 1856 0,2 0 288 15,3 1 64-15,1-3 16 0,0 1-1456 0,3 1-272 16,5-1-64-16,3-2-16 0,2-1 224 0,6 0 32 15,4-4 16-15,5 2 0 0,4-1-192 0,2-3-48 16,2-6 0-16,2 4 0 0,1 1-64 0,2-1 0 16,-1 3-16-16,4-1 0 0,0 3-112 0,2-2 0 0,0 1-16 0,-2-4 0 15,-3 3-64-15,-1 0-16 0,1-1 0 16,-2 3 0-16,-2 1-160 0,1 1 0 0,2 1 144 0,-1 0-144 16,-2-1 0-16,-4 3-192 0,-5 0 32 0,-3 0-15216 15</inkml:trace>
  <inkml:trace contextRef="#ctx0" brushRef="#br2" timeOffset="128135.22">13901 7380 4607 0,'-20'-1'192'0,"7"1"64"0,-1 0-256 0,3 3 0 0,2 1 0 0,9-4 0 15,0 0 4000-15,0 0 752 0,0 0 160 0,0 0 16 16,0 0-2992-16,10 5-592 0,5-4-128 0,5 1-32 15,5 1-480-15,5 0-112 0,4-3-16 0,8 0 0 0,7 0-64 0,3-2-32 16,4-2 0-16,0-1 0 0,-3-4-64 0,-1 3-16 16,5 4 0-16,1-3 0 0,0-3 128 0,0 3 32 15,0-4 0-15,-1 1 0 0,-1 6-96 0,-2-5-16 16,0 2 0-16,-3 1 0 0,-4 3-144 0,0 1-48 16,-3 1 0-16,-4-1 0 0,-2 0-128 0,-5 0-128 15,-6 3 144-15,-6-2-144 0,-4 1 0 0,-6-2 128 16,-11 0-128-16,0 0 0 0,0 0 0 0,-19 7 0 15,-9 1 0-15,-9 2 0 0,-7-5 0 0,-12 4 0 16,-9 0-192-16,-8 0 192 0,-7 1-144 0,-5-2 144 16,-4-2 0-16,2-2-144 0,0 0 144 0,1 3 0 15,-3 0 0-15,2-1 0 0,3-4 0 0,7 5 0 0,6-3 0 0,6 3-10832 16,5 2-2064 0</inkml:trace>
  <inkml:trace contextRef="#ctx0" brushRef="#br2" timeOffset="130569.31">5227 7569 12895 0,'-12'-11'1152'0,"5"6"-928"15,-2 2-224-15,3-4 0 0,6 7 736 0,0 0 96 16,-4-5 32-16,4 5 0 0,0 0-48 0,0 0-16 16,0 0 0-16,0 0 0 0,0 0-432 0,0 0-96 15,14 5-16-15,0 2 0 0,0-4-112 0,0 5-16 16,1 2-128-16,1 3 192 0,1-3-192 0,1 4 128 16,0 4-128-16,1 0 0 0,0-1 0 0,2 2 0 0,2 2 0 0,1-1 0 15,2 2 144-15,2 1-144 0,1-2 128 0,3 3-128 16,1 1 0-16,2-3 0 0,4 1 0 0,1 3 0 15,2-3 176-15,0 1 48 0,-1 0 16 0,1-1 0 16,0 1 64-16,2 3 16 0,2-5 0 0,5 1 0 16,2 4-144-16,4-2-32 0,4 3 0 0,-1 2 0 15,-4-6 0-15,4 1 0 0,-1 2 0 0,5-2 0 16,3 5-144-16,5-2 192 0,1 1-192 0,-1-1 192 16,-4-5-192-16,1 1 0 0,1 4 0 0,5-4 0 15,5 1 0-15,1-2 0 0,2-4 144 0,-1 4-144 16,-2 1 0-16,4-2 128 0,2-2-128 0,1 1 0 15,1-1 0-15,0 0 0 0,-2-1 0 0,2 3 128 16,3-2-128-16,1-2 0 0,-1-3 0 0,0 4 128 16,-4 3-128-16,5 1 0 0,3-2 0 0,-3-1 128 0,-2-5-128 15,0 3 0-15,0 2 0 0,6 0 0 16,3-4 0-16,-4-1 0 0,-2-1 0 0,-1 1 0 0,2 2 0 16,4-1 0-16,3 1 0 0,-2-1 0 0,-5 2 0 0,2-3 128 15,2 0-128-15,2 2 0 0,-1-1 0 0,-1 2 0 16,-3-1 0-16,7-2 0 0,6 0 0 0,-4-1 0 15,-6-2 0-15,1 0 0 0,3 4 0 0,1-1 0 16,3-4 0-16,-5 3 128 0,-2 2-128 0,6 1 0 16,3 0 0-16,-3-2 0 0,-3-7 0 0,0 5 0 15,-3 0 0-15,4-1 128 0,2-2-128 0,-2-1 0 16,-5 0 0-16,2-1 0 0,5 3 0 0,-2-3 0 16,-2-1 0-16,2-2 128 0,-2 3-128 0,4 1 0 0,4-3 0 15,-3 2 0-15,-6-6 0 0,2 0 0 0,4 3 0 0,-2-1 0 16,0 1 0-16,0-2 128 0,-2 1-128 15,3 1 0-15,5 2 0 0,-5-5 0 0,-6 2 0 0,3 0 0 16,1 1 0-16,0-1 0 0,0-3 0 0,-1 2 0 16,-3-2 0-16,4 0 0 0,6 0 0 0,-3 1 0 15,-7-2 0-15,1-2 0 0,3 1 0 0,1-1 128 16,-1-2-128-16,-2-1 128 0,-5-3-128 0,4 4 128 16,0 0-128-16,-2-2 0 0,-3 0 0 0,-2 1 0 15,0-4 128-15,2 4-128 0,4 0 160 0,-5-3-160 16,-5-2 240-16,-2-3-48 0,-2 4-16 0,4 1 0 15,5 2-32-15,-4-4 0 0,-3-3 0 0,-3 3 0 16,-3-3-16-16,5 4-128 0,3 2 192 0,-2-3-64 16,-5-6-128-16,-2 1 0 0,-1-1 0 0,1 3 0 15,3 3 0-15,-4-3 0 0,-3 0 0 0,-4 3 0 0,-3-3 0 16,-3 3 0-16,-2 1 0 0,1-2 0 16,2 0 176-16,0-2-48 0,-2-2-128 0,-1 2 192 0,-7 1 80 0,0-2 16 15,-2-1 0-15,-1 0 0 0,1-3-96 0,2 0 0 16,2 2-16-16,-2-1 0 0,-4 1-48 0,-1 1-128 15,-3-3 192-15,-2 0-64 0,0 0-128 0,0 2 192 16,0 0-192-16,1 0 192 0,0-3-192 0,1-2 0 16,0-1 144-16,-3 1-144 0,-4-2 0 0,-1 2 0 15,-1-3 0-15,0 2 128 0,-1-1-128 0,-2 1 0 16,-1-3 128-16,1 0-128 0,1 0 0 0,0 0 0 16,0 2 0-16,-1 0 0 0,-2-1 0 0,-2 3 128 0,-1-1-128 15,-1-5 0-15,-5 1 0 0,1-2 144 16,-1 3-144-16,-1-1 0 0,-2-1 288 0,1-1-48 15,-2 1-16-15,-2 1 0 0,-1 0 80 0,-1 0 16 0,0-2 0 0,-1 0 0 16,1 0 16-16,3 0 16 0,-4 4 0 0,2-3 0 16,0 3-80-16,1 2-16 0,-1-2 0 0,0 2 0 15,-2-2-48-15,1 3-16 0,-1-4 0 0,-1 6 0 16,1 2-192-16,-3-1 176 0,0 0-176 0,-1 1 160 16,-2 1-160-16,-1 2 0 0,0 0 0 0,2 1 0 15,-5 6 128-15,0-1-128 0,-7 8 0 0,7-6 128 16,-2 1 0-16,-5 5 0 0,0 0 0 0,0 0 0 15,0 0-128-15,0 0 0 0,0 0 0 0,0 0 0 16,0 0-352-16,0 0 0 0,0 0 0 0,0 0 0 16,-11 3-2352-16,0-1-480 15,-12 0-80-15,-4 1-32 0</inkml:trace>
  <inkml:trace contextRef="#ctx0" brushRef="#br2" timeOffset="133495.01">10244 3011 10079 0,'-3'-21'448'0,"2"10"80"0,-1 2-528 0,-2-4 0 0,0 3 0 0,0 1 0 16,0-2 992-16,-2 3 96 0,6 8 0 0,-8-9 16 16,1 3-144-16,0-1-48 0,0 1 0 0,-1 2 0 15,8 4-176-15,-10 0-32 0,2 0-16 0,8 0 0 16,-10 2-256-16,10-2-48 0,-9 5-16 0,9-5 0 15,-6 7-80-15,6-7-16 0,-4 9 0 0,2 3 0 16,0-1-16-16,5-1 0 0,1 3 0 0,1 0 0 16,0-1 128-16,4 4 32 0,0-1 0 0,1 1 0 15,1 2-32-15,3 0 0 0,3 0 0 0,1 0 0 16,3-2-80-16,1 2-32 0,2 2 0 0,3-1 0 16,3 3 0-16,2-1 0 0,1 0 0 0,3-2 0 15,-1 1-16-15,2-1 0 0,-1-1 0 0,2 0 0 0,1 0 0 0,2 1-16 16,1-1 0-16,2-1 0 0,5 0-96 0,0-2-16 15,1-3 0-15,2-1 0 0,1-2-128 16,1 0 160-16,-4-5-160 0,3-1 160 0,-1-1-160 0,2 0 192 16,2-2-192-16,3 0 192 0,-1-2-192 0,1 0 160 15,-3 1-160-15,-2-1 160 0,0-2-160 0,-1 1 128 16,0-3-128-16,5 0 128 0,0-1-128 0,2-3 192 16,0 2-192-16,-5-3 192 0,-5-2-192 0,1 1 0 15,-2-5 0-15,0 2 128 0,-3-1-128 0,1 2 0 16,1-1 144-16,0-1-144 0,2-5 128 0,-4 0-128 15,-5-3 128-15,-1-1-128 0,-5 3 144 0,-1 0-144 0,-3 3 192 16,0 0-192-16,-5 1 160 0,1 0-160 0,-3 2 128 16,-2-1-128-16,0 1 128 0,-2 0-128 15,-2 2 0-15,-1 3 128 0,1-3-128 0,-2 3 0 0,-4 3 0 0,0 2 0 16,-3-3 0-16,-4 4 128 0,0-3-128 0,-5 8 0 16,0 0 0-16,0 0 0 0,0 0 0 0,0 0 0 15,0 0 0-15,0 0 0 0,-9-3 0 0,-1 3 0 16,-2 3 0-16,0 2 0 0,-4 0 0 0,1 4 0 15,-1 1-144-15,-2 4 144 0,-3-2 0 0,1 2 0 16,-3 0 0-16,0 2 0 0,-2 1 0 0,-1-1 0 16,-2 1 0-16,3 1 0 0,-3 1 0 0,-1 0 0 15,-5 0 0-15,-1 0 0 0,0 2 0 0,-4-2 0 16,-1-2 0-16,-2-2 0 0,1-1 0 0,1-1 0 16,-2 2 0-16,0 2 0 0,1-1 0 0,-4 1 0 0,-4-1 0 15,-2 1 0-15,-4-2 0 0,-1-5 0 16,-1 0 0-16,1 2 0 0,0-1 0 0,2 2 0 0,0-4 128 15,-2 2-128-15,-3 2 0 0,0-3 144 0,-1 0-144 16,3-2 0-16,4 0 144 0,1-6-144 0,0 1 0 0,2-3 144 16,2-2-144-16,1 0 0 0,-7-6 128 0,2 1-128 15,0-1 0-15,4-3 0 0,3-2 0 0,2-2 128 16,1-2-128-16,1-1 0 0,1 4 160 0,4-3-160 16,1-5 128-16,-1-1-128 0,0 3 0 0,1-2 0 15,-1-5 0-15,1 2 0 0,2-3 128 0,2 3-128 16,2 0 0-16,2 0 128 0,3 2-128 0,1-2 0 15,2 1 144-15,1 3-144 0,1 0 0 0,2 2 0 16,-1-1 0-16,1 4 0 0,1-1 0 0,0 2 0 16,4 2 0-16,0 3-192 0,1-2 192 0,1 3 0 0,2 2 0 15,2 4 0-15,-1-3 0 0,7 6 0 0,-6-6 0 0,6 6 0 16,0 0-128-16,0 0 128 0,0 0-128 0,0 0 128 16,0 0-192-16,0 0 64 0,0 0 0 0,6 10 0 15,3-3 128-15,3 4-208 0,-2-1 80 0,5 3 128 16,2 2-176-16,2 2 176 0,0 0-128 0,4 3 128 15,1-3 0-15,3 4-160 0,2 0 160 0,3 3 0 16,3 1-144-16,3-1 144 0,2 2 0 0,2-1-144 16,0 0 144-16,0-2 0 0,-2-2 0 0,2 4 0 15,3-1 0-15,0-1 0 0,0 0 0 0,3-1 0 16,4-4 0-16,3-4 0 0,1-2 0 0,-3-1 128 16,-2-2-128-16,0 1 0 0,0-6 0 0,0 0 0 15,-2-4 0-15,5-1 144 0,0-2-144 0,3 0 0 16,2-4 144-16,-7-1-144 0,-4-1 0 0,1-1 144 0,0-5-144 15,0-2 0-15,-1-2 0 0,3 1 128 0,2 2-128 0,0-2 0 16,1-2 144-16,-5-2-144 0,-4-7 0 0,-3 2 128 16,1 1-128-16,-4 1 0 0,0-1 0 0,-4 2 0 15,-3 1 0-15,-1 0 128 0,-2 2-128 0,-1 2 0 16,-2 2 0-16,-1 1 0 0,-4 4 0 0,-1-1 0 16,-2 0 0-16,-1 4 0 0,-3 2 0 0,0 3 128 15,-5 1-128-15,0 2 0 0,-9 1 0 0,0 0 0 16,0 0 0-16,0 0 0 0,0 0 0 0,0 0 0 15,0 0 0-15,0 0 0 0,0 0 0 0,0 0 0 16,-8 5 0-16,-1 5 0 0,-1-1 0 0,1 1 0 16,-5-2 0-16,1 2 0 0,-1-2 0 0,-2 3 0 15,-3-3 0-15,0 2 0 0,0-2 0 0,-2 3 0 0,0-1 0 16,-4 0 0-16,1 2 0 0,-2-3 0 0,-4 4 0 0,1-5 0 31,-1 3-2032-31,-2-3-368 0,-16 1-80 0,-1-1-9840 0</inkml:trace>
  <inkml:trace contextRef="#ctx0" brushRef="#br2" timeOffset="135074.18">21576 6118 19343 0,'-8'-9'1728'0,"2"2"-1392"15,2-5-336-15,2 3 0 0,0-1 960 0,2 1 112 16,3 0 16-16,2 2 16 0,1-5-448 0,2 1-80 16,0-3-32-16,2-3 0 0,0-2-144 0,5-2-16 15,-1-2-16-15,3 1 0 0,-1-2-112 0,3-1-32 16,3 1 0-16,2-3 0 0,-1 1-224 0,2 2 128 0,1 0-128 0,1 4 0 16,1 1 128-16,2 1-128 0,3-1 0 0,0 1 0 15,0 2 128-15,0 0-128 0,2 1 0 16,-2 2 144-16,-3 1 16 0,-2 3 0 0,0 4 0 0,0 2 0 15,1-2-16-15,0 4 0 0,-1 1 0 0,0 4 0 16,-2-1-144-16,-2 8 0 0,-2-1 0 0,-1 5 128 16,0 3-128-16,-2 2 0 0,-3 0 0 0,-1 7 0 15,-4 1 0-15,-3 4 0 0,-2 4 0 0,-4 0 0 16,-2 0 0-16,-4 2 0 0,-5 3 0 0,-3 1 0 16,-5-2 0-16,-2 7 0 0,-3 0 0 0,0 0 128 15,-4-1-128-15,-3-3 0 0,-3 3 0 0,-2-4 0 16,-3 3 0-16,0-1 0 0,-1-3 176 0,-3-3-176 15,-4-4 256-15,-1-1-32 0,-1 0-16 0,2-1 0 0,3-5 160 16,3 0 16-16,1-5 16 0,2-1 0 0,2-2-96 16,2-1-32-16,3-3 0 0,2 0 0 0,3 2-96 15,0-2-32-15,5-4 0 0,1-1 0 0,1-6-144 16,6 1 192-16,1-2-192 0,1-2 192 0,9-1-192 0,0 0 128 16,0 0-128-16,0 0 128 0,0 0 0 0,0 0-128 15,0 0 192-15,11-7-64 0,3 3 0 16,4 1 0-16,1-4 0 0,3-1 0 0,2 2 112 0,4-1 16 15,2 2 0-15,4 4 0 0,1-2-128 0,3 2-128 16,3 1 176-16,3 1-176 0,3-1 256 0,0 0-64 16,0 0-16-16,-2 0 0 0,-2 3-16 0,2-3 0 15,2 1 0-15,1 0 0 0,-1 3-16 0,3-1 0 16,-1 1 0-16,0-1 0 0,-4 0-16 0,-2-1 0 16,-1 0 0-16,-3-2 0 0,-4-2-128 0,-1 2 0 0,1-1 144 15,-2 1-144-15,-1 3 0 0,-2-1 128 0,-1 3-128 16,-2-3 0-16,-2-2 0 0,1 0-128 0,-3-2 0 15,0 1 0 1,-2-3-1568-16,0 2-304 0,-2-3-64 0,-2-4-12672 0</inkml:trace>
  <inkml:trace contextRef="#ctx0" brushRef="#br2" timeOffset="135601.66">23367 5520 23039 0,'-9'-7'2048'0,"2"0"-1648"16,0 0-400-16,7 7 0 0,0 0 512 0,0 0 0 16,-4-4 16-16,4 4 0 0,0 0-16 0,9-3-16 15,4-2 0-15,4 0 0 0,3-2-80 0,4-3-16 16,3 5 0-16,4 1 0 0,8-1-112 0,0 0-32 16,3-1 0-16,-1-5 0 0,-1 3-128 0,-2-5-128 0,-1 1 192 0,-1 5-192 15,0-2 208-15,-2 5-64 0,-2 0-16 0,-3 3 0 16,-4-3 0-16,-1 2 0 0,-2-1 0 0,-3 7 0 15,-1-2 128-15,-4 1 0 0,-3-3 16 0,-11 0 0 16,10 6-32-16,-10-6-16 0,4 12 0 0,-1 0 0 16,-6 5 32-16,-2 1 16 0,-2 1 0 0,-4 2 0 15,-4 1-272-15,-1 7 0 0,0 6 0 0,-4 1 0 16,0 4 128-16,-3 1-128 0,-3 2 192 0,0 1-192 16,-1 5 176-16,0 1-176 0,2 4 160 0,-2 2-160 15,1 0 128-15,-1 0-128 0,-2 1 0 0,1-1 144 16,2-4 16-16,-2-1 0 0,0-1 0 0,0-1 0 15,2-2 48-15,1 1 16 0,4 2 0 0,1-6 0 16,-1 1-80-16,3-5-16 0,2-3 0 0,1-1 0 16,1-1-128-16,2-2 160 0,3-6-160 0,2 1 160 15,0-4-160-15,3-2-176 0,2-1 48 0,2-3 0 16,1-4-1680-16,3-2-336 0,-4-12-64 16,6 11-11392-16</inkml:trace>
  <inkml:trace contextRef="#ctx0" brushRef="#br2" timeOffset="135937.09">22960 6248 17503 0,'-5'-13'1552'0,"1"4"-1232"0,3 0-320 0,1 9 0 16,8-6 2880-16,3 4 512 0,1 0 96 0,5 2 32 16,1 2-2704-16,6-1-544 0,2 0-96 0,4-1-32 15,3 3 48-15,3 0 16 0,1 4 0 0,2-5 0 16,3-2 48-16,3 2 16 0,3-1 0 0,2 1 0 16,4 0-16-16,1-2 0 0,3-2 0 0,-4 0 0 15,-3 1 48-15,-4-2 0 0,0 1 0 0,0-2 0 16,-2 1-112-16,1 2 0 0,-1 0-16 0,-2 1 0 15,-2-2-176-15,-3 2 0 0,-4 2 0 0,-2 1-10416 16,-5 4-2032-16</inkml:trace>
  <inkml:trace contextRef="#ctx0" brushRef="#br2" timeOffset="144317.81">17436 687 8863 0,'-1'-18'384'0,"1"6"96"0,0 0-480 0,1-3 0 0,2 1 0 0,0-1 0 16,1-1 1120-16,1 2 128 0,0 3 32 0,3-3 0 15,0 1-320-15,-1 2-48 0,1-3-16 0,1 0 0 16,1 1-192-16,1 4-64 0,2-3 0 0,-8 6 0 16,3 3-224-16,1-4-48 0,0 3-16 0,1 1 0 15,0 1-96-15,0 0 0 0,0 2-16 0,0 2 0 16,1 1-240-16,-1 2 0 0,-1 4 0 0,0 0 0 15,-1 3 0-15,8 13 0 0,-5-1 0 0,1-1 0 16,-2 3 0-16,0 4 0 0,0 1 0 0,-1 0 0 16,0-2 0-16,-1 2 0 0,-2 0 0 0,0-1 0 15,1-1 0-15,-2 3 0 0,-2-4 0 0,3 2 0 16,0 1 0-16,0-5 0 0,-1 1 0 0,2-3 144 0,-1-1-144 16,0 0 0-16,0-3 144 0,0-1-144 0,2-1 128 0,-1-1-128 15,1-5 160-15,1 2-160 0,0-2 208 0,-2-6-48 16,1 0-16-16,-1 0 0 0,-7-6 224 0,12 1 32 15,-2-5 16-15,0-2 0 0,0-3 112 0,4-5 32 16,-1-3 0-16,0-1 0 0,-1-2-192 0,5 0-48 16,2-3 0-16,0-4 0 0,-1 1-112 0,0-5-16 15,0-2-16-15,2 0 0 0,-1-3-32 0,1 2 0 16,2-2 0-16,2 2 0 0,3 2-144 0,1-3 0 16,-2-7 0-16,2 2 0 0,2 2 0 0,-15 17 128 15,1-10-128-15,2 1 0 0,1-2 0 0,3 1 0 0,1 0 0 16,0 1 0-16,1 4 0 0,19-23 0 0,-7 9 128 0,-2 3-128 15,-6 0 0-15,-3 1 0 0,-2 2 0 0,-1 1 0 16,-3 1 0-16,-1 4 0 0,-4-1 0 0,-7 14 0 16,0 0 0-16,1 1 0 0,0-2 0 0,0 1 0 15,-1 0-128-15,1 1 128 0,0 2 0 0,4-12 0 16,-3 6 0-16,-2 6 0 0,-2-1 0 0,-2 2 0 16,0 7 0-16,-3 4 0 0,0 0-144 0,0 0 144 15,0 0 0-15,0 0-128 0,0 0 128 0,0 0 0 16,0 0-240-16,0 0 64 0,0 0 16 0,0 0 0 15,0 0-80-15,0 0-16 0,-1 10 0 0,-3 1 0 16,-1 5 64-16,0-5 16 0,1-1 0 0,-2 7 0 16,-2 3 176-16,2 5-192 0,-3 2 192 0,-3 5-192 15,0 4 192-15,-13 31 0 0,0-12-144 0,3-11 144 16,-2-6 0-16,0 0 0 0,-3-1-144 0,13-15 144 0,-1 6 0 16,0 5 0-16,-5 2 0 0,2 1 144 15,0 0-144-15,-2-1 0 0,-1 1 0 0,-18 27-176 16,3-12 176-16,6-9 0 0,2-2 0 0,1-6 0 0,0-2 0 0,2-2 0 15,2-3 0-15,0 2 0 0,0-2 0 0,4 1 0 16,0-2 0-16,1 0 0 0,1-5 0 0,0-2 0 16,2-1 0-16,-2-1 0 0,2-1 0 0,1-2 0 15,1-1 0-15,2-2 0 0,0-3 0 0,0 1 144 16,2-5-144-16,1-2 0 0,8-2 144 0,-9-1-144 16,0-1 0-16,9 2 144 0,-9-4-144 0,0-6 192 15,1-1-192-15,2-1 192 0,0-1 48 0,1 2 16 16,-1-3 0-16,1-3 0 0,0 0-112 0,0-2-16 15,-2 0 0-15,3-2 0 0,-3-2-128 0,2 1 128 0,-1 1-128 16,0 0 128-16,-1 0-128 0,2-3 0 0,0 1 144 16,1 1-144-16,0-2 0 0,1 1 144 0,0 1-144 0,1-2 0 15,-1-4 128-15,2 0-128 0,-1 4 0 0,1 0 0 16,0-3 128-16,0 3-128 0,1-1 0 0,-3 1 0 16,3-1 0-16,0 10 0 0,0 0 0 0,0 0 0 15,-1-2 0-15,1 2 0 0,0 1 0 0,0 0 0 16,0 0 0-16,1-6 0 0,-1 2 0 0,3 6 0 15,-3 6 0-15,0 6 0 0,0 0 0 0,0 0 0 16,0 0-128-16,0 0 128 0,0 0 0 0,0 0-144 16,0 0 144-16,0 0-128 0,0 0 128 0,2 13-128 15,2 1 128-15,-1 6-160 0,-2 0 160 0,-1-7-160 16,0 7 160-16,1 1 0 0,0 0 0 0,1 2 0 16,-2 4-128-16,0-2 128 0,0 3-128 0,3 22 128 0,-1-6 0 15,0-7 0-15,1-2 0 0,-1-2 0 0,1-4 0 0,-2-1 0 16,0-1 0-16,1-1 0 0,0-3 0 0,0 3 0 15,-1-4 0-15,1 1 0 0,1-1 0 0,-1 2 0 16,1-4 0-16,1-2 0 0,-2 0 0 0,2 0 0 16,1-4 0-16,0-2 0 0,-1 1 0 0,2 0 0 15,1-3 0-15,0-1 0 0,-7-9 0 0,12 4 0 16,-1-3 128-16,2-2-128 0,0-2 176 0,1-3-48 16,1-6 0-16,3 0 0 0,1-2 96 0,1-1 16 15,3-7 0-15,-1-2 0 0,1-3-64 0,3-3-16 16,1-5 0-16,3 1 0 0,4-3-32 0,-1-1 0 15,2-7 0-15,-1 1 0 0,2-6-128 0,-2 2 0 16,-1 0 144-16,-15 17-144 0,1-6 0 0,3-2 144 0,2-2-144 16,3 3 0-16,1 1 0 0,0 0 0 0,1 1 0 0,24-36 0 15,-8 6 128-15,-6 7-128 0,-4 4 0 16,-18 27 0-16,1 1 0 0,1-2 0 0,0 2 0 0,-1-2-144 16,-1 5 144-16,-1-1 0 15,-3 2-144-15,10-13 144 0,-11 16 0 0,-12 20 0 0,0 0-144 0,0 0 144 16,0 0 0-16,0 0-160 0,0 0 160 0,0 0-128 31,0 0-352-31,0 0-64 0,0 0-16 0,0 0 0 16,3 15-352-16,-7-1-80 0,-1 4-16 0</inkml:trace>
  <inkml:trace contextRef="#ctx0" brushRef="#br3" timeOffset="158833.51">9014 6969 19343 0,'0'0'848'0,"0"0"192"0,0 0-832 0,0 0-208 0,0 0 0 0,0 0 0 0,0 0 688 0,0 0 80 16,-9 7 32-16,9-7 0 0,-5 12-160 0,-1-1-48 16,3 2 0-16,-1-2 0 0,1 2-208 0,-2 2-32 15,1 3-16-15,-1 0 0 0,-1 2-192 0,1 4-144 16,1 3 192-16,0 1-192 0,-1 0 144 0,0 2-144 15,1 0 0-15,0 3 144 0,-1 1-144 0,3 3 0 16,-3 0 0-16,-2 0 128 0,-2 1-128 0,2 1 128 16,-1-1-128-16,1 0 128 0,-4 2 64 0,4-1 16 15,-1-1 0-15,2 2 0 0,-1-5 112 0,1 2 0 16,-1 0 16-16,1-1 0 0,1-2 48 0,-1 0 16 16,0-2 0-16,-1 0 0 0,1 0-80 0,1-2 0 15,0 1-16-15,1 0 0 0,0-1-112 0,2-6-32 16,-1 3 0-16,2-5 0 0,-2 3-160 0,3-4 128 15,-4 0-128-15,3-2 128 0,1 2-128 0,-1-3 0 0,0-4 144 0,1-1-144 16,2-1 0-16,1 1 128 0,-1-3-128 16,-2-10 0-16,0 0 128 0,5 10-128 0,-5-10 160 0,8 6-160 15,-8-6 272-15,10 2-32 0,-10-2-16 16,13 0 0-16,0 1-16 0,-1-1 0 16,-2-1 0-16,6 1 0 0,-1 0-80 0,0 0-128 0,2 0 176 15,2-2-176-15,0-2 160 0,0 1-160 0,1-1 128 0,3-2-128 16,-3 0 128-16,6-1-128 0,-2-2 0 15,5 3 128-15,0 0-128 0,5 1 0 0,-3 2 0 0,5-2 128 16,3 0-128-16,-1 0 0 0,3 1 0 0,0-4 0 16,-2 1 0-16,2 2 0 0,-2-3 0 0,-1 2 0 15,1-1 0-15,0-2 0 0,0 3 0 0,3-3 0 16,0 4 0-16,3 1 0 0,2-2 0 0,1 0 0 0,0-1 0 16,-1 0 0-16,-2 1 0 0,2 3 0 0,0-4 0 15,0 2 0-15,0 1 128 0,4 2-128 0,-2-4 0 0,2 2 0 16,1-1 0-16,-1 2 128 0,-1-1-128 0,-2-2 0 15,-1 1 0-15,3 2 0 0,-5-1 0 0,5 1 0 16,2 0 0-16,2 1 0 0,2-1 0 0,-2 1 0 16,-2-2 0-16,0 1 0 0,-1-1 0 0,1 3 0 15,-1 0 0-15,3 1 0 0,3 0 0 0,1 0 0 16,1 0 0-16,-1 0 0 0,-3 0 0 0,-2 0 0 16,3 0 0-16,0 1 0 0,1 0 0 0,3 1 0 15,4-2 0-15,-2 0 0 0,-1 0 0 0,0 0 0 16,-1-2 0-16,-1 2 0 0,0-1 0 0,3 1 0 0,3 0 0 15,2 0 0-15,1 0 0 0,0 0 0 0,-2 0 128 0,-1 0-128 16,-2 0 0-16,3 1 0 16,4 2 144-16,0 1-144 0,-1-3 0 0,1 0 0 15,-2-1 0-15,2 0 128 0,-3 2-128 0,4 0 0 0,3-1 0 0,0 1 128 16,1-1-128-16,-4-1 0 0,-1 0 0 16,3 1 128-16,2 0-128 0,2 1 0 15,2-2 0-15,-2 0 0 0,-3 0 0 0,-1 0 128 0,1 0-128 0,5 3 0 16,0 0 0-16,1-2 0 0,-1-1 0 0,-2 2 0 15,0-1 0-15,3 0 0 0,2 3 0 0,0 0 128 16,-1 1-128-16,-1 0 0 0,-1 0 0 0,1-1 0 16,4 1 0-16,0-3 0 0,0 2 0 0,-1 0 0 15,-2 1 0-15,0 0 0 0,0-1 0 0,4 1 0 16,4 1 0-16,-2-3 0 0,-3 0 0 0,0 0 0 0,-3 0 0 0,7 2 0 16,3 0 0-16,-1-2 0 0,-2-1 0 0,2 1 0 15,2 2 0-15,2-3 0 0,3-2 0 0,-3 0 128 16,-2 0-128-16,5 3 0 0,0-1 0 0,1 2 0 15,2-4 0-15,-3 2 128 0,0-2-128 0,5 1 0 16,5 4 0-16,-3-4 0 0,-2-2 0 0,0 1 0 16,0 1 0-16,-1-1 0 0,-1 1 0 0,1 1 0 15,-5-4 0-15,2 4 0 0,1 1 0 0,-1 1 128 16,-1-2-128-16,-3 0 0 0,-1 1 0 0,3-1 0 16,5-1 0-16,-5 1 0 0,-3-2 0 0,0 2 0 15,-2 1 0-15,5-2 0 0,3-1 0 0,-2 0 0 16,-5-1 0-16,2 1 0 0,0 2 0 0,2 3 0 15,2-5 0-15,-3-1 128 0,-2 0-128 0,1 1 0 0,0 1 0 0,1-1 0 16,1-4 0-16,0 3 0 16,-2 0 0-16,4 1 0 0,1 1 0 0,-2-1 0 15,-6-2 0-15,2 0 0 0,1 2 0 0,3 0 0 16,-1-1 0-16,-1 0 0 0,-5-1 0 0,0 1 0 0,4 2 0 0,-1-1 0 16,1-1 0-16,-1 0 0 0,-4-2 0 15,1 2 0-15,3 1 0 0,0-2 0 0,-2-2 0 0,1 1 0 16,-5 2 0-16,2 1 128 0,3 0-128 0,-1-1 0 15,-2-1 0-15,-1 1 0 0,-2 0 0 0,3 1 0 16,3 0 0-16,-2 0 0 0,0-1 0 0,-2 1 0 16,0-2 0-16,1 2 0 0,2-2 0 0,1 2 0 15,-4-1 0-15,-2 1 0 0,-1 0 0 0,2 0 0 16,5 1 0-16,-5-1 0 0,-3-1 0 0,-2-1 0 0,-2 1 0 16,2 2 0-16,2 4 0 0,1-2 128 15,-4-2-128-15,-1-1 128 0,-2 0-128 0,1 3 128 0,-1-1-128 0,3 2 176 16,2-1-176-16,-4 0 192 0,-1 0-192 0,-2-1 128 15,0 2-128-15,4-1 128 0,3-2-128 0,0 0 0 16,-6-2 0-16,2 1 128 0,1 1-128 0,0 2 0 16,2-3 144-16,-2 1-144 0,0 0 128 0,-3 1-128 15,-1-4 128-15,1 4-128 0,0 0 128 0,2 1-128 16,1-2 128-16,-1-1-128 0,-7 0 0 0,0 1 144 16,-1 3-144-16,1 1 0 0,3-2 128 0,-1-2-128 15,-2-1 0-15,0 0 0 0,-2 3 128 0,-3-1-128 16,-1 1 0-16,3 3 0 0,3-2 0 0,-3 1 0 0,-4-1 0 15,-1 1 0-15,-1-3 0 0,-5 2 0 0,1 5 0 16,0-3 0-16,4 2 128 0,-4 1-128 16,-1-3 0-16,-1 2 0 0,-5-3 0 0,-3 1 0 15,0 3 0-15,-1 0 0 0,-1 3 128 0,-1-3-128 0,1 2 0 0,-3 2 0 16,2-4 128-16,-3 2-128 16,-1-2 0-16,-2 1 0 0,-3 3 0 0,-3-2 0 0,-1 2 128 0,-3 1-128 15,0-5 0-15,-1 2 0 0,-1-2 128 0,-1 0-128 16,-3-3 0-16,0 3 0 0,-2-2 0 0,2 2 0 15,-1-4 160-15,-2 1-160 0,-1 2 128 0,2-5-128 16,-4 1 128-16,-2-1-128 0,1-3 0 0,-1 0 128 16,-2-1-128-16,0-2 192 0,0-1-192 0,0-1 192 15,-2-4-32-15,1 2 0 0,-2-5 0 0,2 1 0 0,-2-2 0 16,-1-4 0-16,0 0 0 0,2-4 0 16,-4-3-32-16,2 0-128 0,-3-6 192 0,4 0-64 0,-5-3 0 15,5-2-128-15,-3-4 192 0,2 0-64 0,-5 1-128 0,2-3 192 16,-2-1-192-16,0-5 192 0,1-2-192 0,0 2 192 15,0-2-192-15,-1-1 192 0,1 0-64 0,-1 3-128 16,-1-1 192-16,1-1-64 0,0 5 0 0,0-3-128 16,-1 1 192-16,1 2-64 0,-1 2-128 0,2-2 128 15,-2 2-128-15,1 4 128 0,0 0-128 0,0 1 0 16,0 1 144-16,0 2-144 0,-1 3 0 0,0 3 0 16,0 2 0-16,0 5 0 0,-2-3 0 0,1 3 0 15,-1 2 0-15,1 3 0 0,-3-1 0 0,0 6 0 16,0-1 0-16,0 5 0 0,0-2-160 0,0 9 160 15,0 0-192-15,0 0 192 16,0 0-448-16,0 0 0 0,-13 7 16 0,0 2 0 16,3 5-1152-16,-2 1-224 0,-2 3-48 0,-3 3-9328 15,-1-1-1856-15</inkml:trace>
  <inkml:trace contextRef="#ctx0" brushRef="#br3" timeOffset="160869.57">8789 11089 11967 0,'0'0'1072'0,"0"0"-864"15,0 0-208-15,0 0 0 0,3-10 1728 0,-3 10 288 16,0 0 64-16,0 0 16 0,0 0-1168 0,0 0-224 0,0 0-64 0,11 7 0 16,-3-1-144-16,-2 2-48 15,-6-8 0-15,3 15 0 0,1 0-144 0,-1 3-48 0,-1 1 0 16,0 6 0-16,-2 1 0 0,-2 6 0 0,0-1 0 0,-1 2 0 15,-1 4 0-15,-2 4 0 0,-4 0 0 0,1 4 0 16,-5 1-48-16,0 2-16 0,-3-2 0 0,1 0 0 16,-1-2 0-16,1 1-16 0,-1-1 0 0,1 1 0 15,-2-6 64-15,1 1 16 0,2 0 0 0,0-3 0 0,0-1 48 16,1-2 16-16,0-2 0 0,1-2 0 0,2 0-80 16,2-4-16-16,0 4 0 0,5-6 0 0,-1-3-80 0,2-2-16 15,2 2 0-15,2-3 0 0,3-4-128 0,1 0 0 16,0 0 0-16,6-3 0 0,1-5 128 0,5 1-128 15,1 0 0-15,3-2 128 0,3 0-128 0,4 1 0 16,3-5 144-16,6 1-144 0,5 1 128 0,5-2-128 16,2-1 128-16,3 0-128 0,0-1 0 0,3 1 0 15,1-1 0-15,4-1 0 0,3 1 0 0,7 0 0 16,5 0 0-16,1-2 0 0,1 0 0 0,-1 1 144 16,-1-2-144-16,9 3 0 0,4-2 144 0,2 1-144 15,0-5 0-15,-1 2 144 0,-1 2-144 0,3-4 0 16,6 2 0-16,-2-1 128 0,-2-4-128 0,1 2 0 15,1-1 0-15,5 3 0 0,3-6 0 0,-2 6 0 16,-2-3 128-16,6 1-128 0,4-3 0 0,-1 2 0 16,-2-2 0-16,3 0 0 0,4-1 0 0,0-1 128 0,0 4-128 0,-1-2 0 15,1 3 128-15,4-2-128 0,4 2 0 0,-3-2 128 16,-3 4-128-16,3-3 0 16,5 2 0-16,-2-1 0 0,-6 0 0 0,4 3 0 0,5-2 0 15,-3 2 0-15,-4-2 0 0,2-1 0 0,2 4 0 16,2 1 0-16,3-5 0 0,-2 3 0 0,0 1 0 0,-1-2 0 15,1-2 0-15,2 3 0 0,-1-1 0 0,4 2 0 16,-1 0 0-16,2 1 0 0,2 0 0 0,-1-4 0 16,0 2 0-16,2 1 0 0,1 2 0 0,-1-3 0 0,1-2 0 0,-2 4 0 15,0-3 0-15,-1 1 0 0,-2 0 0 16,0 0 0-16,2-1 0 0,-1 2 0 0,-3 2 0 0,-4-1 0 16,-1 2 0-16,3-3 0 0,2 1 192 15,-4 1 0-15,-5 1 0 0,6-1 0 0,4 1-192 0,-2 1 0 16,-4-1 0-16,4-1 0 0,3 2 0 0,0-1 0 15,-7-1 128-15,4-1-128 0,3 3 128 0,0-1-128 16,-5 0 0-16,3 1 128 0,3-2-128 0,-2 1 0 16,-6 1 0-16,4-1 128 0,3-1-128 0,-5 1 0 0,-3 1 0 15,1 0 0-15,1 1 0 0,-1 1 0 16,-1-4 0-16,-3 4 0 0,-3 0 0 0,-3 1 192 16,2-2-192-16,-1 3 192 0,2-2-192 0,-1 1 192 15,2 1-192-15,-5-2 192 0,-2-2 0 0,1 0 0 16,2 2 0-16,-3-1 0 0,-3-2 16 0,1 1 16 0,-1 1 0 0,1-1 0 15,0-1-224-15,-2-1 176 16,-3 1-176-16,1 1 160 0,1 0-160 0,-2 0 192 0,-2 0-192 0,-3-1 192 16,-2 0-192-16,3 1 160 15,4 0-160-15,-5 0 160 0,-7-2-160 0,0 1 0 0,-1 1 0 0,3 0 0 16,2 0 0-16,-4 0 0 0,-6-3 128 0,0 2-128 16,0 1 0-16,1 0 0 0,2-1 0 0,-4 0 128 15,-8-2-128-15,0 3 0 0,1 0 0 0,1 0 0 16,-1 3 0-16,0-3 0 0,-2-4 0 0,-3 3 0 15,-4 1 0-15,1 1 0 0,-5-1 0 0,2 4 0 16,1-2 0-16,-1 1 0 0,-3-2 0 0,-2 0 0 0,-5 2 0 16,-1 1 0-16,0-1 0 0,-2 1 0 0,-1 0 0 15,2 1 0-15,0 1 0 0,0-2 0 16,-5-1 0-16,-2 1 0 0,-3-2 0 0,-2 3 0 0,-2-1 0 0,-1-1 0 16,-1 0 0-16,-1 1 0 0,-1 1 0 0,1-1 0 15,1 4 0-15,-1-1 0 0,1-3 0 0,1 1 0 16,-2-2 0-16,-3 1 0 0,0-2 0 0,-1-1 0 15,-2-1 0-15,1 2 0 0,1 0 0 0,-2 0 0 16,1-2 128-16,-2 0-128 0,0-2 0 0,-1 2 0 16,0 2 0-16,3-4 0 0,-2 0 0 0,0-1 128 15,-1-3-128-15,0 0 0 0,-1 0 176 0,1-4-48 16,-3 0-128-16,-1-3 192 0,-2 1 0 0,-2-2 0 16,-1 0 0-16,0-2 0 0,6 0 128 0,-5-3 32 15,-1-1 0-15,0-5 0 0,0 1 80 0,-1-1 16 16,0-4 0-16,-2-2 0 0,1 2 0 0,-2-3 0 15,0-1 0-15,-2-1 0 0,-2 2-176 0,2-2-16 16,-2-2-16-16,0 2 0 0,-2-2 0 0,-2 3 0 16,2 4 0-16,-4-3 0 0,-1 2-112 0,0-1 0 15,-2 1-128-15,0 4 192 0,-5 1-192 0,1 4 0 16,-2 2 0-16,0 1 0 0,-4 3-224 0,-1 1-144 0,-1 3-16 16,-1-3-12704-1,-4 4-2528-15</inkml:trace>
  <inkml:trace contextRef="#ctx0" brushRef="#br3" timeOffset="163140.85">9291 11206 12671 0,'0'0'560'0,"0"0"112"15,0 0-544-15,0 0-128 0,0 0 0 0,0 0 0 0,0 0 608 0,0 0 96 16,0 0 0-16,0 0 16 0,12 0-96 0,-12 0-32 16,11 5 0-16,-3 1 0 0,1-3 16 0,-1 6 0 15,0-1 0-15,-1 6 0 0,2-1-32 0,1-1 0 16,2 4 0-16,3 0 0 0,3 2 80 0,2 0 16 16,0-2 0-16,3 2 0 0,3 0-96 0,-1 0-32 0,2-1 0 0,3-1 0 15,2-6-48-15,2 1-16 0,1 2 0 0,2-5 0 16,2-1 192-16,2-2 32 0,2-2 16 0,1-1 0 15,3-2-144-15,-2-1-48 0,-1-1 0 0,1 2 0 16,-4-4-176-16,1 1-32 0,-2-1-16 0,1 3 0 16,0-4-176-16,-2 3-128 0,3-2 192 0,-4-1-192 15,0 0 128-15,-1-1-128 0,-4-2 0 0,-2 2 0 16,-3 4 0-16,-3-2 0 0,-3-1 128 0,-1 2-128 31,1 1-1344-31,-3 2-320 0,-3 1-64 0,0 0-11584 0</inkml:trace>
  <inkml:trace contextRef="#ctx0" brushRef="#br3" timeOffset="163983.78">14619 11189 10127 0,'0'0'896'0,"0"0"-704"0,0 0-192 0,0 0 0 0,-9-7 1216 0,9 7 224 16,0 0 32-16,0 0 16 0,-6-7-240 0,6 7-48 16,0 0-16-16,0 0 0 0,0 0-384 0,0 0-80 15,0 0-16-15,8-7 0 0,2 3-112 0,0 6-16 16,0-1-16-16,3 3 0 0,3 1-112 0,3 0-32 16,3 4 0-16,2 0 0 0,-1 0-48 0,1 1-16 15,2 4 0-15,2-3 0 0,3-1-80 0,4 2-16 16,0-4 0-16,3 3 0 0,2-2 0 0,3 0 0 0,4-3 0 15,1-1 0-15,2 2 128 0,-3-4 0 0,-3-1 16 16,1-1 0-16,1-1-16 0,-2-1 0 0,-2-1 0 0,0 2 0 16,1-2-64-16,2-3 0 0,-2-2-16 0,-1 1 0 15,1-3 16-15,-3 0 0 0,-6-3 0 0,-2-1 0 16,-4 1 32-16,-2-2 16 0,1 0 0 0,-3 0 0 16,-2-2-80-16,-3 1-16 0,-1-1 0 0,-4 2 0 15,-2 3-144-15,-1 1-128 0,-4-2 144 0,-1 3-144 16,0-1 0-16,-4 0 0 0,-2 0 0 0,-2 0 0 31,-2 2-1392-31,-4-2-368 0,-3 0-80 0</inkml:trace>
  <inkml:trace contextRef="#ctx0" brushRef="#br3" timeOffset="165069.68">9416 7211 10127 0,'-5'-10'896'0,"4"3"-704"0,-1-5-192 0,2 3 0 16,1-3 768-16,1 4 112 0,1-2 16 0,1 5 16 16,-4 5-128-16,5-10-16 0,0 2-16 0,3 0 0 15,-2 3-304-15,-6 5-64 0,0 0-16 0,10-1 0 16,-10 1-176-16,12 1-16 0,-4 4-16 0,0 3 0 0,-8-8-160 0,9 10 0 16,-3 2 144-16,2 3-144 0,0 0 192 0,-1-1-48 15,2 3 0-15,0-1 0 0,0-1 48 0,2 3 0 16,-2 4 0-16,3-1 0 0,-2 0 32 0,3-4 16 15,1 3 0-15,1-3 0 0,0 0-48 0,2 1 0 16,-1 1 0-16,1 0 0 0,-1 0-48 0,2-1-16 16,1-3 0-16,1-2 0 0,2-2 144 0,2 2 32 15,2-4 0-15,0 0 0 0,2-7 144 0,3 1 16 16,2-3 16-16,1-3 0 0,-2 1 16 0,2-5 0 16,-2 2 0-16,2-1 0 0,1-4-144 0,0 2-32 15,-1-6 0-15,3 3 0 0,0 0-80 0,1-4-32 16,2 0 0-16,-2 0 0 0,1-1 64 0,1 1 16 15,-3-1 0-15,-1-3 0 0,-1-4-48 0,-1 1-16 16,-1 2 0-16,-2 2 0 0,-3-1 32 0,-2 2 16 0,1 1 0 0,-4 2 0 16,0 2-96-16,-3 0-32 0,-2-2 0 0,-2 5 0 15,0-3 96-15,-4 6 16 0,-1-2 0 0,-3 3 0 16,-8 5-256-16,8-6 0 0,-8 6 0 0,0 0 0 16,5-9 144-16,-5 9-16 0,0 0 0 0,0 0 0 15,0 0-128-15,0 0 0 0,0 0 0 0,0 0-176 16,0 0 176-16,0 0 0 0,-10-1 0 0,0 3 0 15,0 0 0-15,-1 0 0 0,3-1 0 0,-1 3 128 16,9-4-128-16,-11 5-208 0,1-2 48 0,1 3 16 31,2 1-1648-31,0-1-320 0,2 3-64 0</inkml:trace>
  <inkml:trace contextRef="#ctx0" brushRef="#br3" timeOffset="166692.7">12442 11161 12031 0,'-7'-13'528'0,"7"13"112"0,0-6-512 0,-2-6-128 15,1 1 0-15,-1 2 0 0,2 9 768 0,3-10 128 16,-1 1 32-16,1-3 0 0,-1 5-336 0,1-3-64 16,-3 10-16-16,5-9 0 0,0-2 16 0,2 6 0 0,-7 5 0 0,8-5 0 15,-8 5 96-15,11-5 16 0,-11 5 0 0,11-1 0 16,-1 1-96-16,0 2-16 0,-2 2 0 0,1 0 0 16,-1 0-16-16,2 2-16 0,1 3 0 0,2-2 0 15,2 4-32-15,3-2 0 0,0 1 0 0,1 1 0 16,0-2-48-16,2 4-16 0,5-1 0 0,1 0 0 15,1 2-32-15,2 0-16 0,3 1 0 0,3-4 0 16,2-4 32-16,4 0 16 0,5-4 0 0,1 1 0 16,0 1 64-16,2-1 16 0,-6-1 0 0,2-2 0 15,0-1-80-15,-2 0-16 0,1-1 0 0,1-1 0 16,5-1-96-16,-6-3-32 0,0 4 0 0,-1-1 0 16,2 1-80-16,-4 1-32 0,-4-2 0 0,-1-1 0 15,0-1-144-15,-3 1 0 0,-2 2 0 0,-3-2 128 16,-2-2-128-16,0 1-224 0,-8 2 48 0,0 0 16 15,-4 2-2448-15,-4-1-480 16,1-6-112-16,-1 2 0 0</inkml:trace>
  <inkml:trace contextRef="#ctx0" brushRef="#br3" timeOffset="168110.32">27822 7156 4607 0,'0'0'400'0,"0"0"-400"0,0 0 0 0,-2-11 0 0,2 11 1552 0,0 0 240 15,0 0 32-15,-8-5 16 0,2-1-720 0,6 6-144 16,0 0-16-16,0 0-16 0,-8-6-112 0,8 6-32 16,0 0 0-16,0 0 0 0,0 0-144 0,0 0-16 15,0 0-16-15,0 0 0 0,0 0-432 0,4 12-64 16,0 1-128-16,2-2 176 0,2 3 208 0,2 2 32 15,1-1 16-15,2-2 0 0,1-1-16 0,3 2 0 16,0 2 0-16,3 0 0 0,1 2-96 0,2-2 0 16,1-2-16-16,2 2 0 0,2-1 80 0,2 1 32 15,2 1 0-15,3-2 0 0,5-5-112 0,1 3-32 16,0 2 0-16,3 1 0 0,-1-10 0 0,-1 4 0 0,-1-1 0 0,-2 2 0 16,0-2-80-16,-1 0-32 0,-1-4 0 0,1 3 0 15,1-2-160-15,3-1 192 0,-1 2-192 0,0-5 192 16,-3-2-192-16,2 0 192 0,-1-1-192 0,1 0 192 15,-2-4-192-15,-3-2 160 0,0-3-160 0,-1 1 160 16,0-2-160-16,2 2 128 0,1-6-128 0,1 2 128 16,2 4-128-16,-1-5 160 0,1-2-160 0,-2-2 160 15,1-1-160-15,-3-2 128 0,-1 0-128 0,-4-1 128 16,-1 2-128-16,-2 1 0 0,-3 1 144 0,1 3-144 16,-4-1 0-16,0 4 0 0,1-2 0 0,-5 1 0 15,-4 3 0-15,0-2 144 0,-3 5-144 0,-1-2 0 16,-2 5 256-16,-8 4-48 0,8-8-16 0,-8 8 0 15,0 0 176-15,0 0 16 0,0 0 16 0,0 0 0 0,0 0-80 16,0 0 0-16,-12-1-16 0,-1 5 0 0,-2 0-304 0,1 0 0 16,-2 1 0-16,-2 2 0 0,-3-2 0 15,-1 7 0-15,-5 1 128 0,-2 1-128 0,-2 1 0 0,-1 3 0 16,-2 3 0-16,0 3 0 0,-2-1 0 0,-3-2 0 16,-4-4 0-16,1 0 0 0,0-1 0 0,1 0 0 15,0-1 0-15,-2-2 160 0,-5-1 32 0,1 4 0 16,-3-2 0-16,1-3 0 0,-4 2-48 0,-1-4 0 15,-2-1 0-15,0 0 0 0,3 1-16 0,-2-5 0 16,0-2 0-16,1 1 0 0,-1-2-128 0,2-1 160 16,-1-2-160-16,1-2 160 0,1 1 0 0,3-1 0 15,4-2 0-15,-1-2 0 0,1-2-160 0,3 0 192 0,2-4-192 16,-1 0 192-16,0-1-192 0,5-3 128 16,2 0-128-16,4 1 128 0,3-1-128 0,2-3 0 0,2 0 144 15,4 0-144-15,2 2 0 0,5 3 144 0,0 1-144 0,3 3 0 16,2 3 0-16,2 4 0 0,5 5 0 0,0 0 0 15,0 0 0-15,0 0 0 0,0 0 0 0,0 0 0 16,0 0 0-16,11 4 0 0,0 1 0 0,2 5 0 31,2-1-2176-31,1 4-528 0,7 7-112 0,-6-3-32 0</inkml:trace>
  <inkml:trace contextRef="#ctx0" brushRef="#br3" timeOffset="169161.64">25773 10951 11055 0,'-14'-13'480'0,"7"8"112"0,-2 3-464 0,0-3-128 0,-1-2 0 0,-2 2 0 15,-2 1 832-15,3 0 160 0,-1 1 32 0,1-1 0 16,-4-1-240-16,1 0-32 0,-1 0-16 0,2 3 0 0,1 1 144 0,0-2 16 16,0 2 16-16,2 0 0 0,1 1 32 0,2 1 0 15,7-1 0-15,-8 5 0 0,8-5-128 0,-6 8-32 16,0-2 0-16,6-6 0 0,-1 14-320 0,4-4-64 15,-3-10-16-15,10 17 0 0,3-1 48 0,6 1 0 16,5-3 0-16,3 1 0 0,4 0-16 0,6-2 0 16,3 0 0-16,0-2 0 0,1-3-80 0,2 1-16 15,2-4 0-15,-1 4 0 0,3 1-32 0,3-4-16 16,6 1 0-16,-3-2 0 0,0-1-80 0,0 1 0 16,-5 0-16-16,0-3 0 0,0-2-176 0,-1 0 128 15,-1-1-128-15,-1 1 128 0,-2-4-128 0,-1-1 0 0,-3 1 0 16,-2 1 128-16,-4-8-128 0,-1 4 0 0,-2-5 144 0,-3 3-144 15,-4-3 0-15,-4 2 144 0,-1-3-144 0,-3 0 0 16,-3 4 176-16,-1-1-176 0,-5 2 160 0,1-2-160 16,-7 10 208-16,5-7-48 0,-5 7-16 0,0 0 0 15,0-12 32-15,0 12 0 0,-5-10 0 0,5 10 0 16,-9-1-176-16,-1 2 192 0,-2-1-192 0,-2 5 192 16,-1 1-192-16,-4 1 0 0,-4 0 144 0,-1 0-144 15,-1 2 0-15,-3-2 0 0,-3 5 0 0,-3-2 128 16,-2 1-128-16,-3 3 0 0,1-1 0 0,-3 2 128 15,0-1-128-15,-1 2 144 0,2-8-144 0,-4 4 160 16,-3-1 16-16,-1-3 0 0,-2-2 0 0,0 1 0 16,-1-5 80-16,1 2 0 0,2-1 16 0,2-2 0 0,4-1-80 15,2-3 0-15,0-2-16 0,2 0 0 0,0-4-32 0,1 2 0 16,0-5 0-16,3 1 0 0,2-2-144 16,3-2 128-16,3-3-128 0,4 0 128 0,2-1-128 0,4 1 0 15,1 2 144-15,3 1-144 0,3-1 0 0,4 2 0 16,1 4 0-16,3-1 0 0,0 4 0 0,1 7 0 15,6-9 0-15,-6 9-128 0,13 2 128 0,2 3-128 16,2-1 128-16,4 4-128 0,6 4 128 0,1 2-128 16,2 0 128-16,5-1-128 0,2 1 128 0,0 0 0 15,-1 1 0-15,4-2 0 0,3-1 0 0,0 0 0 16,2-7 0-16,7 5 0 0,3 0 0 0,3 0 0 16,-1-6 192-16,0-1-64 0,-1-3-128 0,-2-2 0 15,-2 1 0-15,-3 0 0 0,-2-2 0 0,-5-1 144 16,-5-2-144-16,-5 2 0 15,-4 2-288-15,-4-2-160 0,-5-1-48 0,-6 4-11136 0,-13 1-2224 16</inkml:trace>
  <inkml:trace contextRef="#ctx0" brushRef="#br3" timeOffset="170842.94">19119 11377 13935 0,'-20'-4'608'0,"9"3"144"0,4-2-608 0,7 3-144 16,-7-2 0-16,7 2 0 0,0 0 416 0,0 0 48 15,0 0 16-15,0 0 0 0,0 0 144 0,6-8 16 16,2 4 16-16,4-1 0 0,2 3 256 0,4-1 48 16,2 2 16-16,4-1 0 0,3 1-192 0,6 1-32 15,6 0-16-15,8 0 0 0,7 0-32 0,2 0 0 16,1 0 0-16,4-1 0 0,4 0-96 0,5-1-32 15,2 1 0-15,3-1 0 0,1 0-240 0,1 0-48 0,-2-2-16 16,0 1 0-16,-3 1-80 0,4-3-32 0,1 0 0 16,-2 0 0-16,-3-1 32 0,-2 0 0 0,-4 2 0 0,-1 0 0 15,0 1-192-15,0-2 160 0,-3 2-160 0,-1-1 160 16,0 0-32-16,-4 2-128 0,-4-3 192 0,-2 2-64 16,-5 1-128-16,0 0 128 0,-4 1-128 0,-3 0 128 15,2-2 48-15,-7-2 0 0,-2 1 0 0,-5 3 0 16,-2 1 112-16,-1 0 32 0,-6-1 0 0,-3 0 0 15,-3-1 32-15,-12 2 16 0,9 0 0 0,-9 0 0 16,0 0-32-16,0 0 0 0,0 0 0 0,0 0 0 16,0 0-96-16,-14 0-32 0,-4-1 0 0,-3 1 0 15,-1 1-208-15,-5 2 128 0,-1-3-128 0,-5 1 0 16,-3 2 0-16,-1-1 128 0,-2 2-128 0,0 0 0 0,-6-3 0 16,1 3 0-16,-3 0 0 0,-6 1 0 15,-5-3 0-15,0 1 0 0,-5-2 0 0,1 3 0 0,-3-1 0 0,-1 2 128 16,-4-2-128-16,-5 0 0 0,-7 0 0 0,-2-1 0 15,4-1 128-15,-4 4-128 0,-3 1 0 0,0-4 0 16,-8 1 0-16,6-1 0 0,7 1 0 0,6 1 0 16,3-2 0-16,3 1 0 0,7-1 0 0,5 1 0 15,8-1 0-15,6 0 0 0,8-2 0 0,5 2 0 16,7 1 0-16,5-1 0 0,6-1 0 0,2-1 0 16,11 0 0-16,0 0 0 0,0 0 0 0,0 0 0 15,0 0 0-15,16-2 0 0,7-1 0 0,9-2 0 16,9 0 0-16,11 0 0 0,10-5 0 0,4 4 0 15,6-5 0-15,9 4 0 0,5 0 128 0,6 0-128 16,4 3 0-16,2-1 144 0,1-1-144 0,4 0 0 0,3 3 0 0,-3-1 0 16,-6 0 0-16,-1 0 0 0,-2-1 0 15,0-3 0-15,0 5 0 0,-5-1 0 0,-5 0 0 0,-4-2 0 16,-6-1 0-16,-3 2 0 16,-1 1 128-16,-4-1-128 0,-5 3 0 0,-8-2 0 0,-4 0 0 0,-6-1 0 15,-5 3 176-15,-5-1-48 0,-9 0-128 0,-5 2 192 16,-5 1-192-16,-14 0 144 0,0 0-144 0,0 0 128 15,0 0 32-15,-15-2 0 0,-8-1 0 0,-7 2 0 16,-6 2-160-16,-11 0 0 0,-12-1 0 0,-7 2 0 16,-5 0-224-16,-4 2 32 0,-4 1 0 0,-5 1 0 15,-6 0-1568 1,-4 4-304-16,-4-1-64 0,2 2-12752 0</inkml:trace>
  <inkml:trace contextRef="#ctx0" brushRef="#br3" timeOffset="174832.78">12832 11125 13295 0,'-4'-11'576'0,"4"11"144"0,0 0-576 0,0 0-144 0,0 0 0 0,-2-8 0 15,2 8 208-15,0-10 16 0,0 10 0 0,0 0 0 16,0-10 80-16,0 2 16 0,0 8 0 0,0 0 0 15,0 0 176-15,0 0 32 0,0 0 16 0,0 0 0 16,0 0-80-16,0 0-16 0,0 0 0 0,0 0 0 16,0 0-128-16,0 0-16 0,0 0-16 0,6 8 0 15,-6-8-16-15,6 9 0 0,-1 2 0 0,1-2 0 16,-6-9-80-16,6 13-32 0,-1-1 0 0,0 2 0 16,0 4-32-16,1 2-128 0,1-6 192 0,-2 4-64 15,0 1-128-15,1 3 160 0,-3-1-160 0,2 0 160 16,-1-1 32-16,1 2 16 0,0 3 0 0,0 1 0 15,-1 2-208-15,0-4 0 0,2 2 0 0,-1-1 0 16,0 0 0-16,2 2 176 0,-1-3-176 0,0 3 160 16,1-6-160-16,-1-1 0 0,2 1 144 0,-1-1-144 0,1 0 0 15,1 2 128-15,0-2-128 0,0 1 0 0,-2 0 0 0,2-2 0 16,0-2 0-16,2 1 0 0,0 2 0 0,0-2 144 16,0-2-144-16,2 1 0 0,1 1 192 0,0 1-64 15,0-1 0-15,1-2-128 0,-2-1 192 0,5 1-192 16,-3-1 192-16,2-1-192 0,-1 0 144 0,2 2-144 15,2-2 0-15,1 3 144 0,-4-3-144 0,4-1 0 16,-3 1 0-16,1 0 128 0,1-2-128 0,0 0 0 16,1 0 144-16,2 1-144 0,1-5 0 0,0 2 144 15,0-1-144-15,1 2 0 0,1-2 176 0,1 3-176 16,1-4 160-16,-3 3-160 0,-2-4 160 0,1 2-160 16,0 0 160-16,0 0-160 0,0-1 128 0,2 2-128 15,-1-1 0-15,2 0 144 0,-2-2-144 0,1 2 0 0,1-4 144 16,-1 4-144-16,-2-4 0 0,4 0 128 0,3 2-128 0,-1-2 0 15,-2-2 0-15,2 0 0 0,-1-4 0 0,-3 1 128 16,-1 2-128-16,-4 0 0 0,1-4 128 0,1 1-128 16,-2-2 144-16,1 2-144 0,1 0 192 0,0 0-192 15,-2-3 192-15,1-1-64 0,0 1 0 0,-1 0-128 16,1 2 192-16,1-2-64 0,-3-3 0 0,3 2-128 16,2 0 0-16,-2-2 0 0,-1 2 0 0,1-4 0 15,0 0 0-15,-2 0 128 0,1 0-128 0,-2-1 0 16,0 1 240-16,-1-3-64 0,1 2-16 0,-3-2 0 15,1-5 64-15,1 2 16 0,2-3 0 0,-1 1 0 16,-1 0 32-16,1-2 16 0,-1 0 0 0,0-3 0 16,2 2-64-16,-1-2-16 0,-1-1 0 0,0 2 0 15,3-1 32-15,-3-4 0 0,3 1 0 0,-2 1 0 0,-2-2 32 16,-2 4 16-16,-1 0 0 0,-2-3 0 16,2-1 160-16,-3-1 16 0,-3-1 16 0,0-1 0 0,0 6 80 0,-1 1 16 15,-1-1 0-15,-1 0 0 0,0 1-336 0,1 2-64 16,-3 2-16-16,-1 3 0 0,1 2-160 0,-1 3 128 15,-1-3-128-15,1 3 128 0,-3 10-128 0,0 0 0 16,0 0 0-16,2-8 0 0,-4-1 0 0,2 9 0 16,0 0 0-16,0 0 0 0,-8-7-336 0,2 4-48 15,6 3-16-15,-13 0-10384 16,-1 2-2080-16</inkml:trace>
  <inkml:trace contextRef="#ctx0" brushRef="#br3" timeOffset="176763.9">9972 11438 9215 0,'0'0'816'0,"0"0"-656"0,0 0-160 0,0 0 0 0,0 0 832 0,0 0 128 16,0 0 16-16,0 0 16 0,0 0-448 0,9 7-96 15,-9-7 0-15,0 0-16 0,7 9-144 0,1 3-32 16,0-5 0-16,-2 5 0 0,0-3 96 0,1 2 16 16,-1 4 0-16,1 2 0 0,0 1 80 0,1 1 32 15,1 4 0-15,0 2 0 0,1-1-160 0,0 7-48 16,-1-1 0-16,1 6 0 0,1-1-128 0,2 2-16 15,0 3-128-15,1 0 192 0,0 1-192 0,1 2 144 0,3-1-144 16,0-4 128-16,-1 2-128 0,3-3 160 0,-1-4-160 16,2 1 160-16,1 2-160 0,1-1 0 0,0 1-160 0,2-3 160 15,3 2 0-15,-1 1 160 0,3-2 0 0,-2 1 0 16,-2-2 96-16,-1 3 32 0,0 0 0 16,1-2 0-16,1-3-32 0,2 2-16 0,-4 1 0 0,2 1 0 15,3 0-80-15,2-1-16 0,0 1 0 0,5 0 0 16,2 4-144-16,2-4 0 0,-2-1 0 0,3-1 0 15,-4-1 0-15,-1-1 0 0,0-2 0 0,1 0 0 16,4 0 0-16,-2-1 0 0,0-3 0 0,2 0 0 16,4 2 192-16,1-2-64 0,3 1 0 0,-2-5 0 15,-5 2-128-15,3-1 0 0,-3-1-160 0,3 0 160 16,0-1 0-16,-2 2 0 0,4-1 0 0,3 3 0 0,3-2 0 16,-1 1 0-16,0-3 128 0,-4 0-128 15,-2-2 0-15,-2 3 0 0,5-2 0 0,-2 0 0 0,2-1 0 0,3 1 0 16,4 1 128-16,1-1-128 0,0 1 0 0,-1 1 0 15,-5-1 0-15,4-1 0 0,-1 1 128 0,1 1-128 16,0-3 0-16,5-1 0 0,3-1 128 0,-2-2-128 16,-2 1 0-16,-2 0 0 0,0 0 0 0,3 2 0 15,1-1 0-15,1 1 0 0,4-4 0 0,0 1 0 16,-4-2 128-16,1 2-128 0,-2-6 0 0,-1 5 0 16,-1 1 128-16,5-3-128 0,2 2 0 0,2-4 160 15,0 0-160-15,-1-1 128 0,-3 1 0 0,-1 0-128 16,1 0 192-16,4-1-64 0,3 2-128 0,1-4 0 15,-3 3 144-15,-2-2-144 0,0 0 0 0,-1 0 0 16,-1-2 0-16,5 2 0 0,6-2 0 0,-5-1 128 0,-5 1-128 16,1 2 0-16,-2-5 128 0,1 3-128 0,2-1 128 0,2 1-128 15,2-2 0-15,-3-1 128 0,-7 2-128 0,2 0 0 16,0 0 0-16,1-3 0 0,2-1 0 0,1 0 0 16,1-1 0-16,-4 1 0 0,-5 0 144 0,1-2-144 15,-1 0 240-15,-1 1-64 0,0-1-16 0,5 0 0 16,2-1-160-16,-1 2 192 0,-6-3-192 0,1-2 192 15,-1 1-192-15,-1 1 128 0,0-1-128 16,3-2 128-16,3 2-128 0,0 0 0 0,-4-2 144 0,0-1-144 16,-3 0 128-16,-2 1-128 0,-2-2 128 0,2 1-128 15,3 2 192-15,4-4-48 0,-2 1 0 0,-4-3 0 16,-4-2-144-16,1 2 0 0,0 1 0 0,-2 0 0 16,-2 0 0-16,3-2 0 0,5-2 0 0,-1 2 0 0,-1 4 0 15,-2-6 0-15,-2-3 128 0,-1 3-128 0,-1 5 176 16,-2-4-48-16,0-2-128 0,0 1 192 0,1 1-32 0,2 3-16 15,0-3 0-15,-2-2 0 0,-2 1-16 0,-1 0 0 16,-3-2 0-16,-1 1 0 0,-1 2 48 0,0-3 0 16,-2-3 0-16,4 2 0 0,1 2-48 0,0-1-128 15,0 1 192-15,1-2-64 0,-3-1 0 0,0 0-128 16,-4-2 192-16,-1 1-64 0,0-2-128 0,0 2 160 16,-2 1-160-16,0-1 160 0,-2 1-160 0,3-3 0 15,0-1 0-15,0 2 128 0,-3-1-128 0,1 2 0 16,2-2 0-16,-3-2 0 0,-3 1 0 0,-3-4 0 15,0 6 0-15,-2-2 128 0,2-4-128 0,-2 3 0 16,-2 2 0-16,0-1 0 0,0 1 0 0,1-1 0 0,-1 1 0 16,-2 0 0-16,1 3 0 0,1-1 0 0,0-2 0 0,0 1 0 15,-1 1 0-15,1-2 0 0,-2-1 0 0,-1 1 0 16,0 2 0-16,-1 0 0 0,-1 2 0 0,-1-2 0 16,1-5 0-16,-4 5 0 0,1 1 0 0,-1 3 0 15,-2-2 0-15,1 1 0 0,0 1 0 0,1 2 0 16,0 0 0-16,-1 0 0 0,-2 1 0 0,2 2 0 15,-3-5 0-15,0 4 0 0,-1 0 0 0,0-1 0 16,-2-2 0-16,1 3 128 0,0 0-128 0,-3-1 128 16,2 3-128-16,0 3 192 0,-3-4-192 0,3 2 192 15,-2-2-192-15,0 1 160 0,-1-3-160 0,0 3 160 16,0 1-160-16,0-1 128 0,-4 10-128 0,5-9 128 16,-1-4-128-16,-1 2 0 0,-1-2 144 0,0 2-144 15,1 2 0-15,1-1 144 0,-4 2-144 0,2-2 0 0,1 1 192 0,-1-2-192 16,1-3 192-16,-1 3-192 0,1 0 256 0,-1-3-64 15,1 4-16-15,-1-2 0 0,2 0 80 0,-1 1 32 16,-2-1 0-16,2 2 0 0,-3 10-160 0,3-9-128 16,0-1 144-16,-1 3-144 0,-2 7 160 0,0 0-160 15,3-10 160-15,-3 10-160 0,0-8 128 0,0 8-128 16,0 0 0-16,0 0 0 0,0 0 0 0,0 0-208 16,-8-2 16-16,8 2 0 15,0 0-1472-15,-11 2-272 0,1 1-64 0,0 2-11312 0</inkml:trace>
  <inkml:trace contextRef="#ctx0" brushRef="#br3" timeOffset="178884.07">13898 7257 6447 0,'0'0'576'0,"-7"-2"-576"0,-1-1 0 0,8 3 0 16,0 0 1664-16,-10-4 208 0,10 4 48 0,0 0 16 0,-10-2-1104 0,10 2-240 16,0 0-32-16,0 0-16 0,0 0-256 0,0 0-48 15,0 0-16-15,0 0 0 0,0 0-96 0,0 0 0 16,0 0-128-16,0 0 192 0,11-4-192 0,1 4 128 16,0 0-128-16,6 0 0 0,3 0 176 0,4 0-176 15,6 1 192-15,5 0-192 0,8 1 320 0,5-1-64 16,7-2 0-16,1-1 0 0,-1 2-16 0,-1 0-16 15,-3 0 0-15,1-1 0 0,1 0-80 0,-1 1-16 16,-2 1 0-16,0-2 0 0,-2-4 208 0,-2 1 48 16,-3 2 0-16,-2-1 0 0,-4 2 32 0,-3-1 16 15,-5-1 0-15,-4 3 0 0,-2 2-176 0,-3 1-48 16,-6-2 0-16,-1-1 0 0,-14 0-208 0,9 1 176 16,-9-1-176-16,0 0 160 0,0 0-16 0,0 0 0 0,-12 2 0 15,-3 0 0-15,-8-1 48 0,-3 2 16 0,-7-1 0 0,-4 3 0 16,-6-1-208-16,-2-1 128 0,-7 1-128 0,-3 1 0 15,-3-3 304-15,-1 1-48 0,7-2 0 0,-1 3 0 16,1-3 48-16,5 2 0 0,3 1 0 0,5-2 0 16,3 1-48-16,5-2-16 0,3-1 0 0,5 2 0 15,5 4-240-15,5 0 176 0,2-2-176 0,11-4 160 16,0 0-160-16,0 0 0 0,0 0 0 0,0 0 0 16,16 2-192-16,6 1 16 0,1 3 16 0,4-2 0 31,1-2-1600-31,3 1-320 0,15 2-64 0,-3 5-16 0</inkml:trace>
  <inkml:trace contextRef="#ctx0" brushRef="#br3" timeOffset="180634.55">20788 9290 8975 0,'0'0'384'0,"0"0"112"0,0 0-496 0,0 0 0 0,0 0 0 0,0 0 0 15,-6-7 720-15,6 7 48 0,-5-9 16 0,-2 3 0 16,0 2-80-16,-1-1-32 0,-1 0 0 0,0 1 0 16,-2 0 32-16,-1-1 0 0,1 3 0 0,-2 1 0 15,-2-2-128-15,2 2-32 0,-1 1 0 0,-1 1 0 0,-2 2-160 0,0 0-48 16,-1 2 0-16,-1-1 0 0,-3 1-64 0,0 3-16 16,0-3 0-16,3 3 0 0,-2 1 48 0,0-2 0 15,-4 3 0-15,3 1 0 0,-1 1-48 0,1 3-16 16,-1 3 0-16,2 1 0 0,-1-1-32 0,2-1 0 15,-2 2 0-15,0 2 0 0,0 5 16 0,0-3 0 16,2 0 0-16,1 3 0 0,1-2-48 0,0 6-16 16,1-2 0-16,1 2 0 0,1 3-160 0,-2-4 128 15,1 2-128-15,0 1 128 0,-1-3-128 0,1 1 128 16,2 6-128-16,0-2 128 0,2-1-128 0,0 0 0 16,2-2 0-16,2-3 0 0,2 1 144 0,1-2-144 15,1 2 160-15,2-2-160 0,-1-1 240 0,3 0-48 16,0 2-16-16,4-4 0 0,1 0 0 0,0-2 0 0,1-2 0 15,3 0 0-15,1 5-32 0,3-1 0 0,1-3 0 0,3 2 0 16,2 1-144-16,2-3 192 0,-2-2-192 0,2 1 192 16,-1 3-192-16,3 2 128 0,1 1-128 0,0-2 128 15,2 0-128-15,0-4 0 0,0-2 144 0,0 3-144 16,1-5 0-16,1 1 144 0,0-1-144 0,3-4 0 16,0 0 176-16,1 0-176 0,-1-5 160 0,0 3-160 15,1-6 176-15,0 0-176 0,-3-1 192 0,-1-3-192 16,-1-2 160-16,1-1-160 0,0-1 128 0,2-5-128 15,-2 1 192-15,-1-1-64 0,0-1 0 0,-1-4 0 16,2-1-128-16,0 0 128 0,-1-3-128 0,0 3 128 16,-3-1-128-16,0 2 192 0,0 0-192 0,-1-1 192 15,-1-3-192-15,-5-1 0 0,-3 2 0 0,-1-3 0 16,-1-1 0-16,-2 0 0 0,-3 1 0 0,0 0 0 16,-3-4 128-16,-2 3-128 0,-2 1 0 0,-1 2 128 0,-3 0-128 15,-2 2 0-15,-3 2 0 0,-1 2 128 0,-2 0-128 0,-4-1 160 16,-2 3-160-16,-3-2 160 0,-1 2 16 0,-1 3 0 15,0-2 0-15,-3 4 0 0,-3 2 48 0,0 4 16 16,0 3 0-16,1 4 0 0,-4-1 64 0,0 6 16 16,-3 0 0-16,0 2 0 0,1 3-48 0,-3 5 0 15,-2 1 0-15,-1 0 0 0,0 0 0 0,1-2 0 16,-2 1 0-16,4 2 0 0,2-2-128 0,4 2-16 16,1 2-128-16,1 1 192 0,2 3-192 0,6 0 0 15,0 1 0-15,4-1 0 16,1 2-1824-16,5-1-464 0</inkml:trace>
  <inkml:trace contextRef="#ctx0" brushRef="#br3" timeOffset="185637.02">3810 16823 18431 0,'-26'14'1632'0,"8"-1"-1312"0,-2 2-320 0,-4 4 0 0,0 3 1152 0,-2 3 144 16,-2 1 48-16,0 4 0 0,-1-2-704 0,0 3-144 15,0 4-32-15,2 2 0 0,-1 0-48 0,1 1-16 16,1 0 0-16,1 4 0 0,3-2-16 0,1 2-16 15,1 0 0-15,2-2 0 0,0 2-48 0,6 1-16 16,0-1 0-16,1 4 0 0,3-3-176 0,0 2-128 16,5 1 192-16,1-3-192 0,2-1 128 0,3-4-128 15,3 0 0-15,2 0 0 0,2-5 0 0,4-1 0 16,1-7-192-16,3 1 48 16,0-6-272-16,2-2-48 0,2-4-16 0,5-4 0 15,0-1-1584-15,7-7-320 0</inkml:trace>
  <inkml:trace contextRef="#ctx0" brushRef="#br3" timeOffset="186121.06">4080 17724 29487 0,'0'0'2624'0,"0"0"-2112"0,0 0-512 0,4-10 0 0,6 1 320 0,3-3-64 15,0-2 0-15,5-2 0 0,-2-4-256 0,3 0 0 16,1-3 0-16,-2 0 0 0,0-2 0 0,0 0 0 16,0-4-208-16,-3 1 80 0,1-2-144 0,1-1-32 15,-1 2 0-15,-2-2 0 0,-2 6 144 0,-2-2 32 16,0 8 0-16,0 3 0 0,-1 1 128 0,-1 6 0 15,-2 1-144-15,-6 8 144 0,0 0 0 0,4 11 0 16,-1 7 0-16,-3 5 0 0,-2 8 0 0,-1 5 0 16,-3 5 0-16,1 4 0 0,-4 0 160 0,2 6-160 15,-1 3 192-15,-2 4-192 0,-3 1 144 0,2-2-144 16,-4-3 0-16,1-1 144 0,2-8-144 0,2-4 160 16,0-9-160-16,2-6 160 0,1-4 240 0,4-5 48 15,1-6 16-15,2-11 0 0,0 0-64 0,0 0-16 0,0 0 0 0,7-17 0 16,3-8-176-16,2-3-32 0,0-5-16 0,4-1 0 15,0-3-160-15,2 0 0 0,-1-4 0 0,0 2 0 16,2 3-128-16,1 3 128 0,2 0 0 0,1 3 0 16,0 7 0-16,1 1 0 0,3 6 0 0,1 3 0 15,0 3 0-15,0 5 0 0,-1 2 128 0,-1 3-128 16,1 0 144-16,0 3-144 0,-4-1 160 0,-1 5-160 16,3-2 0-16,-1-1-192 0,2 1 16 0,0-2-14416 15</inkml:trace>
  <inkml:trace contextRef="#ctx0" brushRef="#br3" timeOffset="186409.8">6030 17135 33167 0,'0'0'2944'16,"0"0"-2352"-16,0 0-464 0,-1 11-128 0,1-1 432 0,1 4 64 15,2 3 16-15,-1 4 0 0,0 6-512 0,-1 1 0 16,-1 4 0-16,-1 1 0 0,-3 2 0 0,1 4 0 16,-3 1 0-16,-3 5 0 0,1-3 0 0,-2 6 0 15,1 3-208-15,0-2 64 16,-1 4-416-16,0-3-80 0,0 1 0 0,0-6-16 15,0-1-2208-15,1-6-432 0,0-2-96 0</inkml:trace>
  <inkml:trace contextRef="#ctx0" brushRef="#br3" timeOffset="186624.91">5456 17886 30863 0,'0'0'1360'0,"11"-1"304"0,3-4-1344 0,4-2-320 15,3 5 0-15,7-1 0 0,4 1 128 0,4-1-128 0,3 0 128 0,3-2-128 16,1 0 0-16,-1 1 0 0,2-4 0 0,-1 1 128 16,0 2-128-16,1-2 0 0,0 0 0 0,0 0 0 15,1 1-1984-15,2 3-384 16</inkml:trace>
  <inkml:trace contextRef="#ctx0" brushRef="#br3" timeOffset="187077.37">6687 17315 14735 0,'0'0'1312'0,"0"0"-1056"0,11-6-256 0,5-2 0 16,2 2 3440-16,6 1 624 0,3 0 128 0,2 2 32 15,-1 2-3296-15,0 0-656 0,-3-2-128 0,1 3-16 16,-1 3-128-16,-1 2 0 0,-5 2 128 0,-1 0-128 16,-4 3 0-16,-2-1 0 0,-5 3 0 0,-3 4 0 31,-4-1-640-31,-4 3-80 0,-2 1-32 0,-4 0 0 15,-3-1 144-15,-2 2 32 0,-2-1 0 0,1 1 0 0,-1-1 576 0,2-1 0 0,3-1 0 0,2-2 128 16,1 2 320-16,6-3 48 0,1-2 16 0,6 2 0 16,2 0-128-16,7 1 0 0,2-1-16 0,5-1 0 15,4 2-176-15,2 2-16 0,2 1-16 0,3 2 0 16,-1 2-160-16,3 2 0 0,2-1 0 0,-2 1 128 16,-3 0-128-16,-1-1 0 0,-4 2 0 0,-2 2 0 0,-6-3 0 15,-3 4 0-15,-4-4 144 0,-4 3-144 0,-8-3 400 0,-5 2 16 16,-6 0 0-16,-6 1 0 0,-7 1 288 0,-2 0 48 15,-7-4 16-15,1-1 0 0,1 0-272 0,1 1-48 16,0-4-16-16,1-2 0 0,-2-3-176 0,7-3-48 16,2-2 0-16,3-4 0 15,3-2-1808-15,4-6-352 0,4-2-80 0</inkml:trace>
  <inkml:trace contextRef="#ctx0" brushRef="#br3" timeOffset="187477.48">7639 16797 19295 0,'16'-3'848'0,"-2"2"176"0,5 1-816 0,5 1-208 0,5 3 0 0,2 1 0 16,2 3 704-16,-3-1 80 0,2 5 32 0,0 0 0 16,0 0-416-16,-1 6-80 0,2 2 0 0,2 4-16 15,-1 0-48-15,3 7 0 0,1-2 0 0,3 9 0 16,2 4 64-16,1 8 16 0,0-1 0 0,-4 3 0 0,-3 0-16 16,-5 8 0-16,-4 5 0 0,-8 2 0 15,-2 3 80-15,-4 1 16 0,0 2 0 0,-8-1 0 0,-3-2-32 0,-4-2 0 16,-6-6 0-16,-3 1 0 0,-4-5 224 15,-5-1 32-15,-4-1 16 0,-5-3 0 0,-5-6-48 0,-4-2-16 16,-1-3 0-16,0-4 0 0,1-3-336 0,2-3-64 16,0-4 0-16,3-1-16 15,2-8-1104-15,2-6-224 0,1-5-32 0</inkml:trace>
  <inkml:trace contextRef="#ctx0" brushRef="#br3" timeOffset="187789.15">10102 16695 30927 0,'-13'-5'1360'0,"13"5"304"0,-9-1-1344 0,0 3-320 0,0 3 0 0,-3 4 0 16,-4 5 256-16,-5 4-32 0,-5 3 0 0,-2 5 0 16,-1 3-224-16,-3 8 176 0,-2 5-176 0,1 6 160 15,1 4-160-15,0 7 0 0,1 6 0 0,-1 5 0 16,-1 3 0-16,3 6 0 0,3 5 0 0,1 1 0 16,2 0 0-16,2-2 0 0,5 0 0 0,3-6 0 15,2 2 0-15,7-9-176 0,5-5 176 0,4-6-128 16,3-3-192-16,5-9-16 0,3-2-16 0,7-8 0 15,2-7-1168 1,5-3-224-16,3-9-48 0</inkml:trace>
  <inkml:trace contextRef="#ctx0" brushRef="#br3" timeOffset="188223.87">10179 17902 24879 0,'0'-14'1088'0,"4"4"256"15,2-4-1088-15,7-4-256 0,4-2 0 0,3 1 0 0,4 1 1664 0,3-3 256 0,2-1 64 0,1-1 16 16,0-5-1680-16,-2 2-320 0,-2-4 0 0,2 4-160 16,-1-5-32-16,-3 7 0 0,-2 0 0 0,-4 6 0 15,-3 5 16-15,-2 2 0 0,-5 6 0 0,-8 5 0 16,0 0 176-16,7 9 0 0,-5 5 0 0,-2 5 0 15,-2 5 0-15,-2 4 256 0,-1 6-64 0,-3 2-16 16,-2 1-48-16,-3 1 0 0,-2 2 0 0,-1 4 0 16,-6-5 32-16,0 0 0 0,1-2 0 0,2-2 0 15,1-5 96-15,4-8 32 0,3-6 0 0,0-3 0 16,5-7 128-16,6-6 32 0,0 0 0 0,0 0 0 16,0 0 64-16,5-14 0 0,7-3 16 0,0-5 0 0,5-1-528 15,3-5 0-15,3 0 0 0,1-2 0 16,-1-2-144-16,-1 0 16 0,-1 2 0 0,2-3 0 0,-1-2 128 15,3 5 0-15,-2 2 0 0,2 1 0 0,0 5 0 0,0 5-160 16,-1 0 160-16,0 6 0 0,0 3-160 0,-1 5 160 16,0 1-128-16,1 2 128 15,1 5-1664-15,-1 0-256 0,-1 3-64 0</inkml:trace>
  <inkml:trace contextRef="#ctx0" brushRef="#br3" timeOffset="188465.8">12016 17161 31327 0,'0'0'2784'0,"0"0"-2224"0,-4 16-560 0,0 1 0 16,2 6 640-16,2 4 32 0,-4 7 0 0,-1 3 0 15,-3 1-432-15,-1 4-96 0,-1 0-16 0,-1 1 0 16,-2 3-128-16,-1-3 128 0,-4 3-128 0,4 2 128 16,-2-2-128-16,-1 1-144 0,1-4 144 0,-1 3-208 31,1-4-1984-31,-1-4-400 0,2-3-80 0</inkml:trace>
  <inkml:trace contextRef="#ctx0" brushRef="#br3" timeOffset="188691.12">11463 17797 25791 0,'-1'-6'2304'0,"3"-3"-1856"16,3 2-448-16,4 1 0 0,3 2 1472 0,3 2 192 15,4-1 32-15,3 2 16 0,1-2-1328 0,1 1-384 16,1-1 144-16,2 3-144 0,1 0 128 0,4 0-128 15,2 0 160-15,3 3-160 0,0-2 0 0,2 2 0 16,2-1 0-16,2-1 0 16,0 2-368-16,2-3-160 0,-6-1-48 0,-2-2-8688 15,-4 1-1744-15</inkml:trace>
  <inkml:trace contextRef="#ctx0" brushRef="#br3" timeOffset="189144.38">12753 17109 25167 0,'14'-5'1104'0,"0"5"240"0,4 1-1072 0,4 3-272 0,3 0 0 0,2 1 0 16,1 4 752-16,2 0 80 0,1 4 32 0,-1-2 0 0,1 1-160 0,-3 0-16 15,0-2-16-15,-8 3 0 0,-1 1-304 0,-4 0-64 16,-2 0-16-16,-5 3 0 0,-6-2-96 0,-3 1-32 16,-4 1 0-16,-4-1 0 0,-4 2 96 0,-1 0 32 15,-1 0 0-15,-2 0 0 0,1 1-32 0,2-2-16 16,2 1 0-16,6 0 0 0,2 0-240 0,7-2 128 16,3-2-128-16,7 0 0 0,3 4 144 0,6 2-144 15,5 0 128-15,2 2-128 0,0 1 224 0,2 5-32 16,0 0-16-16,3 3 0 0,0 2-176 0,-1 0 160 15,-3 1-160-15,0 0 160 0,-4-2-32 0,-3 1-128 16,-5-1 192-16,-4 1-64 0,-3-5-128 0,-5 0 0 16,-6 1 0-16,-6-3 0 0,-5 3 0 0,-4-5 0 15,-4 0 0-15,-7-2 0 0,-4-3 0 0,-5-3 0 16,-1-3 0-16,-4 0 128 0,-2 0-128 0,-2-3 192 0,-1-3-192 0,-1-4 192 16,-1-6-192-16,7-3-256 0,4-2 64 0,6-2-10496 15,4 0-2096-15</inkml:trace>
  <inkml:trace contextRef="#ctx0" brushRef="#br3" timeOffset="189653.92">14118 16535 24879 0,'0'0'1088'0,"0"0"256"0,7 7-1088 0,5 4-256 0,8 5 0 0,2 4 0 15,6 6 224-15,3 1-16 0,1 3 0 0,3 7 0 16,2 2-208-16,1 4 0 0,-1 2 0 0,4 3 0 15,-2 4 0-15,3 3-128 0,3 2 128 0,-3 8-160 16,-4 0 160-16,-3 4 0 0,-3-1-144 0,-4 1 144 16,-5 1 0-16,-4 1 0 0,-4 3-144 0,-1-4 144 15,-6-3 0-15,-2-5 0 0,-3 2 128 0,-5-6-128 16,-3-4 784-16,-4-1 64 0,-5-3 16 0,-3-3 0 16,-5 0 272-16,-6 1 48 0,-4-6 16 0,-3-3 0 15,-5-4-496-15,1-1-80 0,1 1-32 0,0-1 0 16,1-8-592-16,1 1 0 0,-2-4 0 0,5-4-10304 15,3-6-2048-15</inkml:trace>
  <inkml:trace contextRef="#ctx0" brushRef="#br3" timeOffset="190130.08">17463 16319 11055 0,'0'0'976'0,"-9"5"-784"0,0 0-192 0,0 4 0 16,-1 1 2560-16,-3 4 480 0,-3 1 96 0,-5 4 0 15,-5 4-2048-15,-1 4-400 0,-2 3-96 0,-6 6-16 16,-2 3-128-16,1 7-48 0,-1-1 0 0,-1 7 0 15,-1 9-48-15,0 5-16 0,0 6 0 0,-1 8 0 16,1 5-336-16,-3 1 0 0,-1 1 0 0,2 1 128 0,5 0-128 0,5-3 0 16,3 0 0-16,7-9 0 0,6-3 0 15,5-5 144-15,4-8-144 0,4-3 0 0,6-1 144 16,6-9-144-16,6-1 0 0,5-4 144 0,6-3-144 0,6-3 0 16,5-4 0-16,4-6 128 0,1-5-336 15,5-5-80-15,6-3-16 0,-1-3 0 0</inkml:trace>
  <inkml:trace contextRef="#ctx0" brushRef="#br3" timeOffset="190660.86">18286 17581 31327 0,'-19'0'1392'0,"19"0"272"0,-9-1-1328 0,9 1-336 0,0 0 0 0,0 0 0 15,0 0 224-15,8-11-32 0,0 2 0 0,3-2 0 16,3 1-64-16,4-5 0 0,4-6-128 0,2-2 192 15,2-1-384-15,2 1-96 0,0-5-16 0,0 3 0 16,-1-4-208-16,-2-2-32 0,0 3-16 0,-3-5 0 0,-1 0 224 0,-3 0 32 16,-2 0 16-16,1 6 0 0,-3 3 288 0,-2 6-160 15,-2 4 160-15,2 4-128 0,-6 5 128 0,-6 5 0 16,12 7 0-16,-6 8 0 0,-1 8 0 0,-1 7-128 16,-2 6 128-16,-2 4 0 0,-3 6 0 0,-2 3-160 15,-4-1 160-15,-1 5 0 0,-4 6 0 0,-2-2 0 16,-2-1 0-16,2-7 0 0,1-7 0 0,2-5 0 15,2-6 0-15,3-7 0 0,2-6 464 0,0-4 112 16,3-7 0-16,3-7 16 0,0 0 112 0,0 0 32 16,9-10 0-16,5-6 0 0,0-7-192 0,3-8-32 15,2-3-16-15,4-2 0 0,1 1-496 0,3-2 0 16,1-4 0-16,3-2 0 0,0-2 0 0,2 1-128 16,2 3-16-16,-1 2 0 0,2-1 144 0,-1 5 0 0,1 4 0 15,1 6-128-15,1 3 128 0,-1 5-160 0,-2 1 160 0,-2 7-160 31,-1 4-624-31,0 4-128 0,-4 1-32 0,-1 4-12992 0</inkml:trace>
  <inkml:trace contextRef="#ctx0" brushRef="#br3" timeOffset="190961.99">20428 16794 21183 0,'0'0'1888'0,"0"0"-1504"0,3 11-384 0,-1 0 0 16,2 3 2720-16,-1 3 480 0,-3 9 80 0,-2 4 32 0,0 5-2448 0,-2 3-480 16,-1 2-112-16,-3 5-16 0,-2-2-256 0,-1 4 128 15,-3 2-128-15,0-1 0 0,0 1 0 0,-1 3 0 16,-2 3 0-16,-1 0 0 0,0-4-128 0,2-4-144 15,-1-3-32-15,3-6 0 16,3-5-720-16,1-5-128 0,2-6-48 0,2-3 0 16,1-4 256-16,2-6 48 0,3-9 16 0,0 0-11040 0</inkml:trace>
  <inkml:trace contextRef="#ctx0" brushRef="#br3" timeOffset="191140.65">20004 17337 34847 0,'0'0'1536'0,"9"-4"320"0,2 1-1472 0,4 3-384 0,6 0 0 0,5 3 0 16,5 1 128-16,3 1-128 0,3-1 128 0,5-2-128 16,2-2 128-16,10 0-128 0,6-1 128 0,3 0-128 15,-1-2-160-15,2-1-96 0,-4 2-32 0,-2-2-15120 16</inkml:trace>
  <inkml:trace contextRef="#ctx0" brushRef="#br3" timeOffset="191617.39">21795 16671 33167 0,'-3'-16'2944'0,"7"9"-2352"15,5-5-464-15,5 5-128 0,7-3 0 0,4 6 192 16,3 4-64-16,3 4 0 0,5-1-304 0,1 4-48 16,1-3-16-16,-4-1 0 0,4 3 240 0,-5 1 0 15,0-2 0-15,-3 7 0 0,-4-2 416 0,-4 4 176 0,-5 2 48 16,-7 1 0-1,-3 1-2096-15,-5-1-400 0,-4 3-96 0,-7 0-16 0,-2 0 1392 0,-4 3 256 0,-3 1 64 0,-2-3 16 16,-2-1 240-16,0 1 208 0,1 2-32 0,0-2-16 16,2-2 208-16,4 0 32 0,4-1 16 0,3 2 0 15,4-1-160-15,4 3-16 0,8 4-16 0,2-3 0 16,8 1-224-16,0 2 144 0,-1 0-144 0,8 4 128 16,0 1-128-16,3 3 0 0,1 1-160 0,2 2 160 15,1-1 0-15,1 2 0 0,-3 1-128 0,4 3 128 16,-1 1 0-16,-2-1 0 0,-2 7 0 0,-6-9 0 15,-3 0 0-15,-3-4 160 0,-4-2-160 0,-6-4 128 16,-4-1 160-16,-6-3 32 0,-6-2 0 0,-7 1 0 16,-7-3 224-16,-5-2 48 0,-4-1 16 0,-2-1 0 15,-3-4 32-15,-1-5 0 0,-3 0 0 0,1-5 0 0,-2 1-352 16,-2-3-64-16,0-6-16 0,2-2 0 16,1-2-2496-16,7-7-496 0</inkml:trace>
  <inkml:trace contextRef="#ctx0" brushRef="#br3" timeOffset="192063.97">22974 15906 25455 0,'0'0'1120'0,"17"6"240"0,4 0-1088 0,7 8-272 0,4 3 0 0,5 3 0 15,4 4 0-15,1 8 0 0,1 4 0 0,3 3 0 16,3 7 0-16,5 2 0 0,0 9 0 0,6 6 0 15,4 6 0-15,-2 6 0 0,-5 6 0 0,-4 0 0 16,-4 8 0-16,-6 1 0 0,-5 2 0 0,-4 3 0 16,-2 2 192-16,-8-1 0 0,-5 1-16 0,-3-7 0 15,-6-1 176-15,-4-1 32 0,-5-7 16 0,-3 0 0 0,-6-8 496 16,-4-5 80-16,-6-4 32 0,-6-2 0 16,-4-6-96-16,-7-2-16 0,-5-4 0 0,-2-4 0 0,-5 0-464 0,-4-8-112 15,-4-4 0-15,-2-2-16 0,1-10-304 0,5-3 0 16,4-3 0-16,4-7 0 15,4-2-2000-15,6-7-512 0</inkml:trace>
  <inkml:trace contextRef="#ctx0" brushRef="#br3" timeOffset="192622.54">24163 15125 33279 0,'18'-15'1472'0,"-3"3"320"0,8 4-1440 0,5-3-352 0,2 6 0 0,3 0 0 0,0 5 0 0,2 3 0 15,0 1-160-15,1 2 160 0,-4 5 0 0,-2 0-128 16,-2 1 128-16,-3 3 0 0,-3 3 0 0,-4 1 0 16,-5 5 0-16,-7 3 0 0,-7-3-160 0,-8 4 160 15,-6 2-128-15,-5 1 128 0,-2 1-160 0,-3-3 160 16,0-3-192-16,-2-2 192 0,-1-1 0 0,0-4 0 16,2 0 0-16,2-3 0 0,3-3 192 0,5 0 112 15,2 0 16-15,6-5 0 0,4 3 128 0,4-11 16 16,4 6 16-16,6 2 0 0,4-3-208 0,8-3-32 15,6 0-16-15,6 0 0 0,6 1-96 0,7 0 0 0,7 0-128 16,5-2 192-16,3 0-192 0,2 1 0 0,0-1 128 0,5 2-128 16,2 0 0-16,7 5 176 0,4 0-176 0,-3 3 160 15,-5-5-160-15,-3 5 0 0,-4 3 0 0,-4 2-16368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1:38.7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5467 6463 25791 0,'-8'-19'1152'0,"8"19"224"0,0 0-1104 0,0 0-272 0,-3-7 0 0,3 7 0 16,0 0-656-16,0 0-192 0,0 0-48 0,0 0 0 0,0 0 896 0,11 4 0 15,-3 1 0-15,-2 5 192 0,0-1-192 0,0 5 192 16,-3 0-192-16,4 2 192 0,-3-2-64 0,-1 7 0 16,0 2 0-16,-2 0 0 0,3 4 0 0,-3-2-128 15,-1 7 192-15,0 0-64 0,-2-2-128 0,-2 4 0 16,-1 2 144-16,-3 2-144 0,-1 3 256 0,-1 2-32 15,-3 8 0-15,-1-2 0 0,-1 0-80 0,0 3-16 16,0 0 0-16,-2 3 0 0,1 4 112 0,-1-3 16 16,-1-1 0-16,2 0 0 0,-1-1-16 0,1 1 0 15,0 1 0-15,-1-2 0 0,-2-3-80 16,1 3-16-16,1-2 0 0,-1-1 0 0,-1-4-144 0,0-2 192 16,0-1-192-16,3 1 192 0,0-4-192 0,1 0 192 15,1-2-192-15,-1-2 192 0,2-5-192 0,2 1 160 16,-1-3-160-16,1 2 160 0,0-3-160 0,-1 1 0 15,2 0 0-15,1-4 0 0,0-2 0 0,1-3 0 0,2 0 0 0,1-2 0 16,1-2 128-16,2 1-128 0,0-1 128 0,2-3-128 16,3-4 0-16,1 1 0 0,1-3 0 0,1 2 0 15,2-2 0-15,1 1 0 0,1-4 0 16,1 0 0-16,2 0 256 0,1-1 0 0,1-2 16 0,2 2 0 16,1-1-80-16,2-2 0 0,4 1-16 0,2 1 0 15,-1 0-32-15,4-2 0 0,2 0 0 0,-2 0 0 16,1 1-16-16,1 0-128 0,-1 3 192 0,4-1-64 15,0-1-128-15,1-1 0 0,2 1 144 0,3 1-144 16,0 2 0-16,4-2 0 0,1 1 0 0,2 1 128 16,0-1-128-16,-1 0 0 0,-3-1 0 0,3 2 0 15,1-2 0-15,1 1 0 0,1 2 0 0,0-2 0 16,7 1 0-16,-2 3 0 0,0-3 0 0,0 3 0 0,-5-2 0 0,2 0 0 16,0 2 0-16,1-2 0 0,1 0 0 0,5-2 0 15,0 0 0-15,3 2 0 0,3-3 0 0,-2-1 0 16,-2 4 0-16,1-2 128 0,1-1-128 0,4-1 128 15,3 2-128-15,1 2 128 0,1-5-128 0,-1 1 0 16,0-1 0-16,1 1 0 0,0 2 144 0,8-1-144 16,5-2 192-16,-4 0-192 0,-6-1 0 0,2 2 0 15,0 0 0-15,5 1 0 0,5 0 0 0,-2-3 0 16,-2 2 0-16,1-1 0 0,-2 1 0 0,4 2 0 16,3 0 0-16,0-1 0 0,-3 0 0 0,1 1 0 15,-2 0 0-15,4 0 0 0,2 3 0 0,0-2 0 16,2-1 0-16,-2 1 0 0,-2-2 0 0,3 0 0 0,6 5 0 0,-2-5 0 15,-3-2 144-15,-1 2-144 0,0 1 0 0,5 1 144 16,3-3-144-16,-2 1 128 0,-4 0-128 16,1 1 128-16,-1-1-128 0,6-2 128 0,0 2-128 0,-2-2 128 15,-5 1-128-15,5 2 0 0,0-2 144 0,-1-1-144 16,-1 1 0-16,2-2 0 0,1 0 0 0,1 1 128 16,7 3-128-16,-5-5 0 0,-3-2 0 0,1 0 128 15,-1 1-128-15,3-1 0 0,2 0 0 0,-2-1 0 16,-3 1 0-16,1-1 0 0,3 3 0 0,0-1 128 15,-1-4-128-15,0 2 0 0,-3 1 0 0,7-1 0 16,4 2 0-16,-6-2 0 0,-5 2 0 0,1-2 0 16,2-2 0-16,-1 2 0 0,1-1 0 0,-1 0 128 15,-3-1-128-15,2 4 0 0,1-1 0 0,-2 0 0 16,-2-2 0-16,1 0 0 0,-1 0 0 0,5 2 0 16,1-1 0-16,-1 1 0 0,-5-1 0 0,2 1 0 15,1 0 0-15,0 1 0 0,-1-3 0 0,0 2 0 0,0-1 0 0,1 2 0 16,4 1 0-16,-4-1 0 0,-3-3 0 0,-2 1 0 15,-3 1 0-15,3 0 128 0,5 0-128 0,-2-1 0 16,-4 0 0-16,0-3 0 0,-1 6 0 0,4-3 0 16,2-2 0-16,-3 1 128 0,-2-1-128 0,-2 0 128 15,-1 1-128-15,3 1 128 0,1-2 0 0,-1-1 0 16,-4 1 0-16,1 2 0 0,2 1-128 0,1-5 0 16,-1 0 128-16,0 2-128 0,-2-2 0 0,2 3 128 15,2 2-128-15,-3-1 0 0,0-6 0 0,-4 3 0 16,1 1 0-16,1-1 0 0,1 1 0 0,0-2 0 15,-2-2 0-15,0 3 0 0,-3-3 0 0,3 3 128 16,-2-1-128-16,-1 0 0 0,0 2 128 0,-2-4-128 0,-2 2 160 16,1 2-160-16,2-2 208 0,-2 0-48 0,1 2-16 0,0-2 0 15,-2 0 0-15,-4 2 0 0,2-2 0 0,3 1 0 16,2 1-16-16,-2-1-128 0,-3 2 192 0,1 2-64 16,-2-2-128-16,2-1 128 0,4 1-128 0,-3 1 128 15,-4 1-128-15,4 1 0 0,-3-2 0 0,4 0 0 16,-1 1-128-16,-1-1 128 0,-5 1 0 0,-1-1 0 15,-2 2 0-15,2 0 0 0,0 0 0 0,2-1 0 16,0 1 0-16,-3 0 0 0,-6-2 0 0,0 2 0 16,1 1 0-16,0 0 0 0,1 1 0 0,2-1 0 15,2 0 0-15,-6 3 0 0,-3-3 0 0,1 1 0 16,1-1 0-16,1 1 0 0,4 1 0 0,-2-2 0 16,2 0 0-16,-5 1 0 0,-2 0 0 0,0-1 0 15,3 1 0-15,0 2 0 0,3-1 0 0,-2 1 0 0,-1 1 0 16,-3 0 0-16,-4-2 0 0,0 2 0 0,-2 0 0 15,1 1 0-15,-1-1 0 0,1 2 0 0,-5 2 0 16,0-3 0-16,-3 1 0 0,-6 2 0 0,-1-3 0 0,-2 1 0 16,-2 0 0-16,0-2 0 0,-2 3 0 0,1-1 0 15,-6-2 0-15,3 1 0 0,-2 3 0 0,1-3 0 16,-4 1 0-16,0 2 0 0,-1-5 0 0,-3 0 0 16,-3 1 0-16,0 2 0 0,-3-1 0 0,-1 0 0 15,0-1 0-15,1 0 0 0,-1-4 0 0,-1 0 0 16,0 0 144-16,-1-3-144 0,-3 2 0 0,0-1 144 15,-1-2-144-15,0 0 0 0,-1-2 256 0,0-1-64 16,-2 0-16-16,1-4 0 0,-1 3-32 0,2-5 0 16,2-5 0-16,-2 1 0 0,-2-2-144 0,2-5 160 0,-2-1-160 0,2-1 160 15,-1-3-160-15,2-3 0 0,-2-3 144 0,1-3-144 16,0-3 0-16,-2-3 0 0,-1-3 0 0,2-4 0 16,-1-1-144-16,1-2 144 0,-1 0-160 0,-1-1 160 15,-1-2 0-15,1-6-144 0,0 4 144 0,-3-4 0 16,0 2 0-16,1 0 0 0,0-3 0 0,-1 0 0 15,0 2 0-15,0-3 0 0,1 1 0 0,0-1 0 16,-1 3 0-16,0-3 0 0,1 1 0 0,-1 1-128 16,0 0 128-16,2 2 0 0,-1-4 0 0,1 4 0 15,-2 2 0-15,2-2 0 0,2 2 0 0,-1 0 0 16,0-1 0-16,0 5-128 0,-1 0 128 0,4 1 0 16,-2 2 0-16,1 3 0 0,-4 2 0 0,1-2-128 15,1 2 128-15,1 3 0 0,-6 3 0 0,2-1-128 0,1 2 128 16,0 2-160-16,-1 2 160 0,0-1-160 0,-1 1 160 15,2 2-192-15,-2 1 192 0,0 4-192 0,-1 1 192 0,0 1 0 16,-1 1-144-16,0 3 144 0,0-3 0 0,-2 5 0 16,1 2-144-16,-2-1 144 0,2 3 0 0,-3 0 0 15,0-1 0-15,-1 3 0 0,-1 1 0 0,1 3 0 16,0-2 0-16,-2 3 0 0,2 0 0 0,-3-2 0 16,-1 3 0-16,0 0 0 0,0 2 0 0,-3-1 0 15,8 8 0-15,-7-7 0 0,0 0 0 0,7 7 0 16,-10-9 0-16,0 5 0 0,1-1 0 0,-1 0 0 15,0 1 0-15,-4 2 0 0,-2 1-128 0,0-1 128 16,-3 2 0-16,0 0 0 0,-4-1-128 0,-1 1 128 0,-3 3 0 16,-1-1 0-16,-1 3 0 0,-5 2 0 0,-6-4 0 0,-3 0 0 15,-3 1 0-15,-1 0 0 0,-5-1 0 0,-1 1 0 16,-3 0 0-16,0 5 0 0,1 0 0 0,-5 4 0 16,-5-7 0-16,-3 3 0 0,-3-3 0 0,-3 2 0 15,0 1 0-15,-2 3 0 0,-2-1 0 0,-3 1 0 16,-5-4 0-16,-1 2 0 0,1 4 0 0,1-4 0 15,-1 2 0-15,-3-5 0 0,-5 5 0 0,0-1 0 16,3-2 0-16,-2 1 0 0,-1-3 0 0,-1 0 0 16,-5 2 0-16,8-3 0 0,-1 3 0 0,-1-2 0 15,-4 3 0-15,0-4 0 0,0 1 0 0,4 2 0 16,4-3 0-16,-4 3 0 0,-7-4 0 0,1 4 0 16,2-3 0-16,0 2 0 0,2 2 0 0,-4-4 0 15,-1 2 0-15,-1-2 0 0,2 2 0 0,-5 1 0 16,-4 2 0-16,2-3 128 0,6-1-128 0,-2 4 0 0,-3 3 0 0,-1-6 0 15,1 1 0-15,1-1 0 0,1 2 0 0,-4-2 0 16,-2 3 0-16,0-2 0 0,6-1 0 0,-2-2 0 16,0 4 0-16,-1-3 0 0,0-1 0 0,2 2 0 15,0-3 128-15,-1 4-128 0,-5-3 0 0,4 2 0 16,3-1 0-16,1-2 0 0,-2 3 0 0,2-3 0 16,-4-4 0-16,3 3 0 0,-1 0 0 0,-1 1 0 15,-4-1 0-15,5-3 0 0,3-1 0 0,0 3 0 16,-1-1 0-16,1 1 0 0,-1 1 0 0,1-2 0 15,1 1 0-15,0-2 0 0,-6-1 0 0,3 0 128 16,3-1-128-16,1 1 0 0,-2 0 0 0,-2 0 0 16,-3-2 0-16,3 1 0 0,2 0 0 0,1 0 0 0,-6-2 0 15,3-1 0-15,2-1 128 0,-1 3-128 0,3 0 0 16,-3 0 0-16,-3-3 0 0,3 1 0 0,3 1 0 16,-2 1 0-16,-2-1 0 0,0-1 128 0,3 2-128 0,1-1 0 15,2 2 0-15,-3 0 0 0,-4 0 0 0,2-2 0 16,4 0 0-16,0 2 0 0,-1 2 0 0,1-2 0 15,-2-4 0-15,3 3 0 0,1 0 0 0,1 1 0 16,-4 0 0-16,0 1 0 0,-2-2 0 0,6 1 0 16,0 0 0-16,-3-2 0 0,-4-2 0 0,3 0 0 15,3 1 0-15,2 2 0 0,0-2 0 0,-1 1 0 16,0-3 0-16,2 2 0 0,-1-2 0 0,4 2 0 16,-2 2 0-16,-1-1 0 0,0-2 0 0,1 0 0 15,4 2 0-15,-2 1 0 0,-3 1 0 0,2-2 0 0,2-1 128 0,2 0-128 16,3 3 0-16,-1 1 0 15,-3 0 0-15,2-1 0 0,2-3 0 0,2 3 0 0,2 1 0 0,-2 0 0 16,1 1 0-16,-1-1 0 0,-2-1 0 0,5 1 0 16,0 0 0-16,1 1 0 0,-1 2 0 0,-1-1 0 15,-2 1 0-15,4 0 0 0,4 0 0 0,1 0 0 16,2 2 0-16,-2 1 0 0,-5-1 0 0,3-2 0 16,2 0 0-16,2 0 0 0,1-2 0 0,1 4 0 15,0-1 0-15,3 1 0 0,-5-1 0 0,4 0 0 16,0-3 0-16,1 3 0 0,2 0 0 0,3 3 128 15,1-2-128-15,-1 1 0 0,-3-1 0 0,1 1 176 16,3-3-176-16,3 0 160 0,1 1-160 0,2 2 160 16,0 1-160-16,2 2 160 0,-2-4-160 0,-1 1 0 0,-2 3 0 15,2-4 128-15,0 0-128 0,3 4 0 0,0-4 0 0,0 5 0 16,2-3 0-16,-1 2 0 0,-1-2 0 0,-2 2 0 16,-1 1 0-16,4-3 0 0,2 2 0 0,5-3 0 15,-1 3 0-15,1-4 0 0,2 1 0 0,1 1 0 16,-3-2 0-16,1 1 128 0,1 0-128 0,-1 0 0 15,-1-3 0-15,3 1 0 0,1 2 0 0,3-2 0 16,3-1 0-16,-1 1 0 0,-1 1 0 0,2-1 0 16,2-2 0-16,0 2 0 0,1 0 128 0,-2 0-128 15,-5-3 0-15,3-1 0 0,-1 1 0 0,1 2 0 16,2-1 0-16,1 1 0 0,1-2 0 0,0 2 0 16,3-2 0-16,-2 3 0 0,1-2 0 0,1 1 128 15,2-3-128-15,2 1 160 0,2-1-160 0,-4 1 160 0,-2-1-160 16,2 2 128-16,0 0-128 0,2-1 128 15,2 1-128-15,0 0 0 0,-1-1 0 0,2 2 0 0,2-2 0 0,1 0 0 16,0 1 0-16,2 0 0 0,2 2 0 0,1-3 0 16,0-2 128-16,-1 1-128 15,3 4 0-15,1-3 0 0,-2 0 0 0,4-1 0 0,-1 0 0 0,3 2 0 16,-2-1 0-16,9-1 0 0,-12-1 0 0,3-1 0 16,2 1 0-16,7 1 0 0,-9 3 0 0,9-3 0 15,-8-2 0-15,8 2 0 0,-7 0 0 0,7 0 0 16,0 0 0-16,0 0 0 0,0 0 0 0,0 0 0 15,0 0 0-15,0 0 0 0,0 0 0 0,0 0 0 16,-7-1 0-16,7 1 0 0,0 0 0 0,0 0 0 16,0 0 0-16,0 0 0 0,0 0-128 0,0 0 128 15,0 0 0-15,0 0 0 0,0 0 0 0,0 0 0 0,0 0-144 0,0 0 144 16,0 0 0-16,0 0 0 16,0 0 0-16,-1 8 0 0,1-8 0 0,0 11 0 0,-1-2 0 0,2 3 0 15,0-3 0-15,2 2-128 0,-2-2 128 0,2 1 0 16,-2 3 0-16,1-2 0 0,0 4 0 0,-1 3 0 15,-1 1-128-15,0 4 128 0,-3 1 0 0,2 2 0 16,-1 2 0-16,-2 6-128 0,-3 3 128 0,0 0 0 16,-2 2 0-16,0 4 0 0,-5-1 0 0,0 5 0 15,-1 2-192-15,-2 4 32 0,0 0 0 0,-4 5 0 32,-2 3-1696-32,-1 1-320 0,-1 4-80 0</inkml:trace>
  <inkml:trace contextRef="#ctx0" brushRef="#br0" timeOffset="1232.23">3900 7780 24879 0,'-17'-13'1088'0,"10"9"256"0,7 4-1088 0,-8-5-256 0,8 5 0 0,-9-3 0 16,2-2 256-16,3 2 0 0,-3-5 0 0,2-1 0 15,1-2-16-15,1-3-16 0,-2-2 0 0,1-7 0 16,0-2-224-16,1-7 176 0,2 1-176 0,1-4 160 16,0-3-160-16,1-1 0 0,1-1-160 0,-1 0 160 15,-1-4-128-15,2 2 128 0,1-3 0 0,0 1-144 16,0-3 144-16,2 3 0 0,2-3 0 0,-1 2 0 16,-1-2 0-16,2 2 0 0,-1 0 0 0,0 4 0 15,-1-2 0-15,0 4 0 0,1 2 0 0,-1 1 128 16,-2 3 0-16,3 3 0 0,-3 4 0 0,2 6 0 15,-3 1 224-15,2 2 48 0,-2 1 16 0,2 5 0 16,-2 2-160-16,-2 9-48 0,0 0 0 0,0 0 0 16,0 0-208-16,0 0 0 0,9 3 0 0,-1 9 0 0,-2 1-160 15,-1 8 32-15,2 3 0 0,-1 8 0 0,0 1 128 0,2 0-128 16,1 0 128-16,2 4-128 0,-2 4 128 0,3-2-208 16,-1-3 80-16,2-3 128 0,1-3-128 0,0 1 128 15,0-2 0-15,-3-5 0 0,-1-2 0 0,-1-2 0 16,-2 2 0-16,0-3 0 0,-2-3 0 0,-1-2 0 15,-2-1 0-15,-2 1 0 0,-4-4 0 0,-1 2 0 16,-4-1 0-16,0-3 128 0,-4 2 48 0,-3-1 0 16,-5 1 0-16,-3-2 0 0,-1 2-32 0,-5-4 0 15,-1 2 0-15,-2-2 0 0,-4-1-16 0,0 3 0 16,0-3 0-16,-1-1 0 0,-3 1-128 0,-2 0 0 16,0-3 0-16,2 0 0 0,3-2 0 0,5 0 0 0,2-4 0 15,6-2 0-15,2 0-144 0,5 1 144 0,6-4-192 0,3 2 192 16,4-5-416-16,6-2 32 0,5-3 0 0,8-5 0 15,5-2 48-15,9-5 16 0,7 1 0 0,5-3 0 16,5 2 176-16,1-2 144 0,-1-2-192 0,2 0 192 16,0-1 0-16,3 0 0 0,1-1 0 0,1 2 0 15,3 2 0-15,0-3 0 0,4 0 128 0,-3 0-128 16,-5-2 128-16,-2 3-128 0,-2 4 0 0,-3 4 0 16,-6 2 128-16,-5 2-128 0,-5 5 0 0,-7 4 0 15,-4 9 320-15,-6 0-48 0,-11 3 0 0,0 0 0 16,0 10 176-16,-9 7 16 0,-6 4 16 0,-9 10 0 15,-8 8-64-15,-7 7-16 0,-6 5 0 0,-8 5 0 16,-8 5-192-16,-7 1-32 0,-4-3-16 0,-2 0 0 16,-1 1-160-16,0-2 0 0,0-2 0 0,3-3 0 0,-3-5 128 15,10-8-128-15,9-3 128 0,12-2-128 16,4-5-1024-16,10-1-272 0,7 1-64 0</inkml:trace>
  <inkml:trace contextRef="#ctx0" brushRef="#br0" timeOffset="2745.12">27230 7683 22511 0,'0'0'992'0,"3"-6"224"0,-3 6-976 0,0 0-240 0,5-7 0 0,-5 7 0 0,3-9 416 16,-3 9 32-16,4-6 16 0,-1-3 0 0,-3 3 160 0,0-2 16 15,0 8 16-15,-3-9 0 0,1 3-304 0,2 6-64 16,-5-10-16-16,0 2 0 0,-3-2-272 0,0 2 0 15,-1-2 0-15,1 0 0 0,-3 0 0 0,1-3 0 16,0-3 0-16,0-2 0 0,0-1 0 0,-2-3 0 16,-2-1 0-16,0-2-144 0,-2-2 144 0,2-3-160 15,-1 0 160-15,-1 0-160 0,1-2 160 0,0-1 0 16,-1-1 0-16,3-1 0 0,-1 0 0 0,2-1 0 16,1 1 0-16,-1 0 0 0,2 1 0 0,1 1 0 15,0 0 0-15,3 0 0 0,1 0 0 0,0 2 0 16,1 5 0-16,1 0 0 0,1 5 0 0,1-1 0 15,1 3 0-15,3 1 0 0,2 3 0 0,2 2 0 0,2 3 0 16,2-1-128-16,2 0-16 0,2 0 0 0,2 5 0 0,2-1 0 16,2 2 144-16,2 4-192 0,1 0 192 0,2 2-192 15,-1-1 192-15,2 4-128 0,1-1 128 0,1 4-128 16,3-3 128-16,-3 3 0 0,0 2 0 0,2 0 0 16,-4 3 0-16,-2 0 0 0,2 0 0 0,-3 2 0 15,0 1 0-15,-1 1 0 0,-2 1 0 0,0 1 0 16,-2 0 0-16,-1 2 0 0,-2-1 0 0,-2 1 0 15,-1 2 0-15,-3-2 0 0,-4 3 0 0,-2-3 0 16,-5 5 0-16,-3 0-128 0,-4-3 128 0,-3 1 0 16,-5-1 0-16,-4 4-160 0,-5-2 160 0,-3 1 0 15,-5-3-144-15,-4 0 144 0,-5 0 0 0,-4 3-144 16,-3-4 144-16,-3 0 0 0,0-1 0 0,0 2 0 16,-1-1 0-16,4 1 0 0,-2-1 0 0,4 1 0 0,0-3 0 15,4-4 0-15,-3-2 0 0,7-4 0 0,2 1 0 0,5-5 0 16,3-2 0-16,3-3 0 0,3 0 0 0,4-3 0 15,3-2 0-15,3-4 0 0,3 0 0 0,4-6 0 16,2-3 0-16,5-2 128 0,4-7-128 0,4 0 176 16,4-2-176-16,4-5 192 0,5-4-16 0,7-3 0 15,8 3 0-15,5-6 0 0,4-2-32 0,3-5 0 16,2-2 0-16,4-2 0 0,3 1-144 0,3 1 0 16,4-2 0-16,6 2 0 0,6 0 0 0,-4 2 0 15,-3 0 0-15,-1 4-176 0,0 0 176 0,-1 5 0 16,0 0 0-16,-4 5 0 0,0 3 0 0,-5 1 128 15,-9 1-128-15,-3 3 176 0,-6 6-32 0,-4-1 0 0,-5 6 0 0,-4 4 0 16,-7 1-144-16,-3 2 0 0,-6 4 144 0,-5 4-144 16,-7 3 0-16,0 0 128 0,0 0-128 0,-11 16 0 15,-5 7 0-15,-6 5 0 0,-5 6 0 0,-5 8 0 16,-5 3 0-16,-7 9-128 0,-6 10 128 0,-6 0 0 16,-5 0 0-16,-1 8 0 0,1 3 0 0,0 5 0 15,0 1 0-15,2-1 144 0,1-4-144 0,1 3 0 16,1 1 256-16,0-2-64 0,5-2-16 0,1 3 0 15,3-7 16-15,4 3 16 0,4-1 0 0,-1 0 0 16,5-1-208-16,3 7 128 0,-1 1-128 0,1 1-8672 16,-1 0-1792-16</inkml:trace>
  <inkml:trace contextRef="#ctx0" brushRef="#br0" timeOffset="51171.45">8045 3011 6447 0,'-11'-8'272'0,"11"8"80"0,-8-4-352 0,-1 0 0 16,1 2 0-16,1-1 0 0,-1-1 880 0,8 4 96 15,-10-2 32-15,1 1 0 0,1-2-400 0,8 3-80 16,-10 0-16-16,1 0 0 0,0 0-288 0,9 0-64 16,-11 4-16-16,0 0 0 0,-2-1-144 0,-1 0 0 15,0 2 0-15,1 1 128 0,2-2 0 0,-1-1-128 16,-2 2 192-16,2 1-64 0,0-1 48 0,-1 0 0 0,1 4 0 0,-1-2 0 16,0 0 80-16,1 2 0 0,0-2 16 0,1 4 0 15,1-2-272-15,-1 1 128 0,1 0-128 0,0 0 0 16,-1 4 304-16,-2 4-48 0,0 0-16 0,0 2 0 15,-3 2 208-15,1 1 32 0,-1 0 16 0,0 1 0 16,-2 5-112-16,2-1 0 0,-1 1-16 0,2 4 0 16,0-1-176-16,1 0-48 0,0 2 0 0,2 1 0 15,2-2-144-15,0 2 0 0,-2 1 0 0,5 2 0 16,-3 1 0-16,2 2 0 0,-2-2 0 0,3-1 0 16,0 1 0-16,-1 1 0 0,2 4 0 0,1-3 0 15,0 3 0-15,1-4 0 0,0 0 0 0,1 2 0 16,1 2 0-16,1-3 0 0,-2-2 0 0,3 2 0 15,3-3 288-15,-2-1-32 0,3-3 0 0,1 3 0 16,0 1-64-16,1 2 0 0,3-1-16 0,1 3 0 0,2-4 16 0,-1 2 0 16,2-1 0-16,-2 3 0 15,3-1-64-15,0 0-128 0,0 0 192 0,2 1-64 0,-2 0-128 0,6 1 192 16,0-2-192-16,1-2 192 0,-2-1-48 0,1 1 0 16,2 1 0-16,3-2 0 0,0 1 32 0,5-4 0 15,0 1 0-15,6-1 0 0,3-4-176 0,2-2-176 16,1 4 48-16,-3 0 0 15,2 1-768-15,1-3-128 0,0-3-48 0,1 0 0 0</inkml:trace>
  <inkml:trace contextRef="#ctx0" brushRef="#br0" timeOffset="52032.46">13074 2808 9215 0,'-12'-10'400'0,"3"3"96"0,-1-5-496 0,-1 1 0 0,2 2 0 0,1 0 0 15,0 3 480-15,8 6 0 0,0 0 0 0,0 0 0 16,-6-5 0-16,6 5 0 0,0 0 0 0,0 0 0 16,0 0-288-16,0 0-64 0,0 0-128 0,0 0 192 15,0 0-192-15,6 8 0 0,1 4 0 0,0-3 0 16,4 2 0-16,-3 3 0 0,0 1 0 0,1 3 0 16,1 1 128-16,3 0 0 0,-2-1-128 0,3 3 192 15,2 0 0-15,0 7-16 0,1 1 0 0,-1 3 0 16,-2 2-32-16,3-1 0 0,-3 1 0 0,0 2 0 15,0 4 80-15,-2-1 16 0,2-1 0 0,-2 2 0 16,-2 2 32-16,1 0 16 0,-1 5 0 0,1-2 0 16,-1 2 64-16,-3 2 16 0,-3-5 0 0,1 5 0 0,-1-1-112 0,0 0-32 15,-1 3 0-15,-2 0 0 0,-1 0-32 16,0-2-16-16,-1 1 0 0,-2-1 0 0,-1 1 64 0,0-2 16 16,-2 1 0-16,-2 1 0 0,-2 1-64 0,0 3-16 15,0-2 0-15,-4-1 0 0,0-3-48 0,-1-1-128 16,1-3 192-16,-3 0-64 0,-1 0 64 0,-3 1 0 15,-3-3 0-15,-1 1 0 0,-1-5 176 0,-1-3 32 16,0-3 16-16,2 4 0 0,0 2-96 0,2 0 0 16,0-4-16-16,2-1 0 0,2-3-48 0,0-1-16 15,1 1 0-15,2-3 0 0,-1 2-80 0,2-6-16 16,1 0 0-16,-1-3 0 0,1 2-16 0,1-3 0 16,2-4 0-16,1 1 0 0,-1 0-128 0,4-1 128 15,-3-2-128-15,5 0 128 0,-2-6-128 0,1 2 0 0,2-2 144 0,4-7-144 31,-5 7-1312-31,5-7-336 0</inkml:trace>
  <inkml:trace contextRef="#ctx0" brushRef="#br0" timeOffset="53702.55">15368 2806 1839 0,'0'0'0'0,"-4"-9"160"0,4 9-160 0,0 0 0 0,-5-5 0 0,5 5 0 16,0 0 1664-16,-5-9 288 0,5 9 64 0,-5-6 16 16,5 6-1472-16,0 0-304 0,-8-4-48 0,8 4-16 0,-9-8-192 0,9 8 0 15,-10-2 128-15,1 0-128 0,9 2 0 16,-10 2 0-16,0 0 128 0,-2 2-128 0,1 1 128 0,-2-1 0 15,4-2-128-15,-1 4 192 0,0 1 128 0,0-2 0 16,-2 3 16-16,0 2 0 0,-4 4-16 0,-1 0-16 16,-4-1 0-16,1 3 0 0,0 2-112 0,-2 2 0 15,0 3-16-15,1 0 0 0,-2 4 0 0,-1 2 0 16,-2 3 0-16,0-3 0 0,0 2-48 0,-2 3-128 16,2 4 192-16,-2 1-64 0,0 3 64 0,-2-2 0 15,1 0 0-15,-4 0 0 0,1-1-16 0,1 2 0 16,-2 6 0-16,0-4 0 0,5 0-176 0,-2 3 0 15,1 2 0-15,0-2 128 0,1 0 0 0,1-2-128 0,1 4 192 0,4 1-64 16,-1-2-128-16,3 0 160 0,-1 1-160 0,5-3 160 16,1 1 16-16,2-1 0 0,1 4 0 0,4-2 0 15,4-1-48-15,2 1-128 0,5-5 192 0,2 6-64 16,1-1 80-16,5 0 16 0,1-1 0 0,4-2 0 16,1 4-32-16,4-3 0 0,0-1 0 0,2 1 0 15,3 2-48-15,0 2-16 0,1-1 0 0,0-1 0 16,1 2-128-16,1-3 128 0,3 2-128 0,1 3 128 15,0-1-128-15,0-1 0 0,0-2 144 0,0 0-144 16,1-5 0-16,-1 5 128 0,0 0-128 0,3 2 0 31,3-5-448-31,5 3-144 0</inkml:trace>
  <inkml:trace contextRef="#ctx0" brushRef="#br0" timeOffset="54779.11">18991 2786 5519 0,'0'0'496'0,"0"0"-496"0,0 0 0 0,0 0 0 16,6-7 832-16,-6 7 80 0,0 0 16 0,6-4 0 16,-6 4-416-16,0 0-96 0,0 0-16 0,8-6 0 15,-8 6-112-15,10-4-32 0,-10 4 0 0,12-1 0 16,-12 1 48-16,12 0 0 0,0 0 0 0,-1 1 0 16,-1 1-112-16,2 0 0 0,-1 2-16 0,3 1 0 15,-1 0-16-15,0 4 0 0,-1-4 0 0,2 4 0 16,0 1-32-16,0 2-128 0,2-5 192 0,-1 6-64 15,-1 1 112-15,0 1 16 0,0 2 0 0,1-1 0 16,0 1 16-16,2 2 16 0,-2 6 0 0,0-1 0 16,-1 4 16-16,0-2 0 0,0-1 0 0,0 2 0 15,0 2-80-15,0-1-16 0,1 4 0 0,2 0 0 16,-4-3-64-16,1 1-16 0,-3 3 0 0,-1 0 0 16,-1 0 48-16,-1 3 0 0,-1 2 0 0,0 2 0 15,-2-1-48-15,0 2 0 0,0 1 0 0,0 0 0 0,-1 3-128 0,-2 0 160 16,4 1-160-16,-3-3 160 0,1 3-160 0,0-1 192 15,0 4-192-15,-2 0 192 0,0-3-192 0,-1 2 0 16,0-1 144-16,0-2-144 0,-1 4 0 0,0-3 128 16,0 1-128-16,0 1 0 0,-1-2 192 0,-1 1-16 15,-1 1-16-15,-1-3 0 0,-1-1 192 0,0-3 32 16,-3 1 16-16,3 3 0 0,-2-6 32 0,-1-2 0 16,-1 0 0-16,0-2 0 0,-1-2 48 0,-1 0 16 15,-3-2 0-15,0-1 0 0,0 2 0 0,2-3 0 16,2-3 0-16,-1-1 0 0,1-2-80 0,-1-1-16 15,1-1 0-15,1 0 0 0,-1-4-16 0,0 0-16 0,0-3 0 16,0 1 0-16,2-3-48 0,-2-2 0 0,2 0 0 0,-2-4 0 16,4 1-64-16,6-7 0 0,0 0-16 0,-8 5 0 15,8-5 16-15,0 0 0 0,-9 2 0 0,9-2 0 16,0 0-16-16,0 0 0 0,0 0 0 0,0 0 0 16,0 0-240-16,0 0 0 0,0 0 0 0,0 0 0 15,-6-5 0-15,6 5 0 0,0 0-192 0,0 0 192 31,0 0-2256-31,0 0-352 0,0 0-64 0</inkml:trace>
  <inkml:trace contextRef="#ctx0" brushRef="#br0" timeOffset="59839.44">8565 8298 5519 0,'0'0'496'0,"0"0"-496"16,0 0 0-16,0 0 0 0,0 0 688 0,0 0 32 15,0 0 16-15,0 0 0 0,0 0-352 0,0 0-64 16,0 0 0-16,0 0-16 0,0 0 48 0,0 0 16 16,0 0 0-16,0 0 0 0,10 4-32 0,-10-4 0 15,11 3 0-15,1 0 0 0,-1 0-80 0,-2-2 0 16,-9-1-16-16,13 4 0 0,1-1 64 0,-3-2 16 0,2-1 0 0,2 0 0 15,1 2 16-15,0 2 16 0,2 0 0 0,-2 1 0 16,7-2-48-16,1-1-16 16,3 3 0-16,1 2 0 0,3-6-32 0,0-1-16 0,1-3 0 0,0 3 0 15,-2 4-16-15,2-3 0 0,0-2 0 0,1 1 0 16,0 3 48-16,1-1 16 0,2 2 0 0,3 1 0 16,3-2-288-16,3-1 0 0,1-1 0 0,-1 1 0 15,2-4 160-15,-2 1-32 0,-2 1 0 0,2 0 0 16,-1 0-128-16,1 0 0 0,-1 0 0 0,4 1 0 15,6 1 0-15,0 0-144 0,2 1 144 0,-2-3 0 16,-3-3 0-16,-1 2 0 0,1 1 0 0,0 0 0 16,0 0 0-16,4 0 0 0,3 1 0 0,2-1 0 15,-2-2-128-15,-2-1 128 0,-4-4 0 0,2 4 0 16,-1 3 0-16,2 1 0 0,-1-1 0 0,5 0 0 16,2-1 0-16,-1-2 0 0,-4 1 144 0,-2 1-144 15,0-6 0-15,-3 0 0 0,-2 3 128 0,1 1-128 16,3 3 0-16,0-1 0 0,0-1 0 0,-3-2 0 0,-1 2 0 15,-5 0 0-15,-2-1 0 0,-2 2 0 0,-1-1 0 16,-1 0 192-16,-2 4-192 0,-2-2 192 0,-2 0-192 0,2 0 0 16,0 0 0-16,-1 1-176 0,-5 0 176 15,-1-1 0-15,-1-1 0 0,-4 1 0 0,-3 2 0 0,-2 1 0 16,-3-3 0-16,-4 1 0 0,-10-1 128 0,0 0-128 16,0 0 128-16,9 4-128 0,-9-4 0 0,0 0 0 15,0 0 0-15,0 0 128 0,0 0 144 0,0 0 48 16,-10-1 0-16,-3 2 0 0,-1 4 80 0,-4-2 32 15,-2-3 0-15,-4 0 0 0,-3 0-80 0,-2 0-16 16,-3-2 0-16,0 0 0 0,1-2-128 0,-2 1-16 16,-3 2-16-16,-1 0 0 0,-2 1-176 0,-1 0 0 15,-2 0 0-15,-5 2 0 0,-3 1 0 0,-3 0 0 16,0-6 0-16,1 2 0 0,1-1 0 0,0 2 0 0,-1 2 0 0,-1-1 0 16,-3 2 0-16,-3-3 0 0,-4 0 0 0,0 0 0 15,2-4 0-15,0 1 0 0,2 1 0 0,1 3 0 16,3 3 0-16,-3 0 0 0,0-4 0 0,-2 0 0 15,0 1 0-15,6 0 0 0,0 0 0 0,1 1 0 16,1-2 0-16,2 1 0 0,3 4 0 0,-1-1 0 16,-4-2 0-16,0-2 0 0,-2-2 0 0,3 1 0 15,4 6 0-15,4-4 0 0,3-1 0 0,-2 2 0 16,0 0 0-16,4 1 0 0,1 5 0 0,0-4 0 16,0-4 0-16,4 0 0 0,1 2 0 0,0-2 0 15,2 0 0-15,7 0 0 0,1-2 0 0,5 1 0 16,0 2 0-16,4-1 0 0,2-3 0 0,1 3 0 15,2 2 0-15,8-2 0 0,-9 1 0 0,9-1 0 0,0 0 0 16,0 0 0-16,0 0 0 0,0 0 0 0,0 0-176 16,0 0 48-16,0 0 0 0,0 0 0 0,14 5 128 0,4 0 0 15,2 0 0-15,4-1 0 0,3-1 0 0,5 0-128 16,2 1 0-16,4-1 0 0,-1-6 128 0,0 2 0 16,-1 1 0-16,2 0 0 0,4 0 0 0,0 0 0 15,1 0 0-15,5 1 0 0,6 3 0 0,3-4 0 16,3-1 0-16,-2-3-128 0,-3 1 128 0,2 1 0 15,1-1 0-15,5 3 0 0,0 3 0 0,3-1 0 16,3-2 0-16,-3-1 0 0,-1-1 0 0,-2 0 0 16,1 0 0-16,2 2 0 0,1 0 0 0,3-2 0 15,-2 0 0-15,-3-2 0 0,-6 2 0 0,1-1 0 16,-1 0 0-16,-2 2 0 0,-4-1 0 0,3-1 0 0,1 1 0 16,-1-1 0-16,-4-1 0 0,-2 0 0 0,-6-1 0 0,-3-1 0 15,-4 1 0-15,-3 2 0 16,-3 0 0-16,-3-1 0 0,-3 2 0 0,-3 1 0 0,-5 0 0 0,-3 0 0 15,-2 1 176-15,-12 0-48 0,0 0 0 0,0 0 0 16,0 0-128-16,0 0 0 0,0 0 0 0,0 0 0 16,-9 1-240-16,-5 1-80 0,-5 1 0 0,-4 5-6560 15,-4-1-1312-15</inkml:trace>
  <inkml:trace contextRef="#ctx0" brushRef="#br0" timeOffset="63445.41">16291 8376 6495 0,'-12'-10'288'0,"6"4"64"0,6 6-352 0,-9-5 0 0,-1-3 0 0,2 1 0 15,2 3 0-15,0 1 0 0,6 3 0 0,-9-7 0 16,0 3 144-16,0 3-144 0,-1 1 192 0,0 0-192 16,-1 0 272-16,2 0-48 0,1 0-16 0,0 1 0 15,8-1 176-15,0 0 48 0,0 0 0 0,0 0 0 0,0 0-48 16,0 0-16-16,-5 8 0 0,5-8 0 0,0 0 192 0,0 0 32 16,11 9 16-16,3-1 0 15,2-2 64-15,0-2 16 0,1-3 0 0,2 1 0 0,1 1-48 0,5 0-16 16,1-3 0-16,0 0 0 0,1 2-176 0,1-1-16 15,3 1-16-15,-1-2 0 0,3 0-176 0,2 1-48 16,1 1 0-16,5 2 0 0,2-1 0 0,4-2 0 16,3 0 0-16,1 2 0 0,1-1-16 0,0 0-16 15,0-2 0-15,0 2 0 0,0 1-160 0,6 1 128 16,3 2-128-16,3-3 128 0,2-5-128 0,-1 1 0 16,-2 1 0-16,-1 0 0 0,-1 0 0 0,2 1 128 15,4 2-128-15,2-2 0 0,3-1 0 0,-2-1 0 16,-6-3 0-16,0 0 0 0,-3 4 160 0,2 0-160 0,2 3 192 15,3-3-192-15,-1-4 0 0,-1 1 0 0,-4 1 0 0,-2 1 0 16,0 1 0-16,-2 1 0 0,1 0 0 16,1 0 0-16,-1 1 0 0,1-2 0 0,-5-3 0 15,-2 2 0-15,-2 1 0 0,-1 0 0 0,-3 0 0 0,-3 2 0 16,-1 1 0-16,3 2 0 0,0-2 0 0,-2-3 0 16,0-2 0-16,-5 1 0 0,-3-3 0 0,-3 2 0 15,-5 2 0-15,-2 0 0 0,-2-4 0 0,-2 3 0 16,-4 3 0-16,-3 1 0 0,-2-1 0 0,-3-2 0 15,-10 0 0-15,0 0 0 0,0 0 128 0,0 0-128 16,0 0 0-16,0 0 128 0,0 0-128 0,0 0 0 16,0 0 256-16,-10 0-48 0,-3-5-16 0,-3 5 0 15,-2 3-192-15,-5 2 0 0,-3-1 0 0,-5-1 0 16,-7-1 0-16,-4-1 0 0,-5 0 0 0,-1-1 0 0,0-2 144 16,-3 0-16-16,1 1 0 0,-4 1 0 0,-3 0-128 0,-4-1 0 15,-4-2 0-15,-5 1-176 0,-2 2 176 0,1-3 0 16,-1 2-144-16,4 0 144 0,-3 2 0 0,-3-1 0 15,-4 0 192-15,3-1-64 0,4-4-128 0,1 3 0 16,0 1 0-16,-1 1 0 0,0 0 0 0,-3-3 0 16,-2-3 0-16,3 2 0 0,6 2 0 0,1 0 128 15,0 2-128-15,-1 0 128 0,-2 0-128 0,0 0 128 16,1-3-128-16,4-2 128 0,4 1-128 0,4 0 0 16,2 3 0-16,2-1 0 0,-1 2 0 0,1-1 192 15,3-3-32-15,0 1 0 0,2 1-160 0,5 1 0 16,4-2 0-16,5 1 0 0,3 1 0 0,3 1 0 15,2 0 0-15,2-2 0 0,1 0 0 0,3 1 0 16,3-2 0-16,3 3 0 0,1 0 0 0,4 0 0 0,8 0 0 16,0 0 128-16,0 0-128 0,0 0 192 0,0 0-192 0,0 0 192 15,0 0-192-15,0 0 0 0,10-1-160 0,6-1 160 16,2 1 0-16,5 0 0 0,1 0 0 0,4-1 0 16,3 1 0-16,8 1 0 0,5 0-176 0,6 0 176 15,2 1-128-15,2-2 128 0,-1 0 0 0,0 0 0 16,2-1 0-16,2 4 0 0,2 0 0 0,5-2 0 15,8 0 0-15,-1-1 0 0,-1-2 0 0,1 1 0 16,0-1 0-16,2 3-128 0,2 0 128 0,2 0 0 16,3 4 0-16,-2-3 0 0,-3-2 0 0,0 1 0 15,-4 1 0-15,3 1 0 0,4-2 0 0,-1 0 0 16,-2-2 0-16,-5 2 0 0,-3 0 0 0,-2 3 0 0,-4-2 0 16,0 2 0-16,0-2 0 0,-4 1 0 15,-2 1 128-15,-8 1-128 0,-7-2 0 0,-3 0 0 0,-4-1 0 0,-5 0 128 16,-4 2-128-16,-5 1 0 0,-3-1 0 15,-5 0 0-15,-11-3 0 0,0 0 0 16,0 0-304-16,0 0-96 0,-13 6-32 0,-6 6-9840 16</inkml:trace>
  <inkml:trace contextRef="#ctx0" brushRef="#br0" timeOffset="66641.82">14238 11800 14559 0,'-8'-14'640'0,"4"6"144"0,4 8-624 0,-2-7-160 0,1 2 0 0,1 5 0 0,0-9 688 0,0 9 96 16,0 0 32-16,0 0 0 0,5-9-144 0,1 3-32 16,2 2 0-16,2 1 0 0,1 1-352 0,-3 0-80 15,2 1-16-15,2 1 0 0,3 0-192 0,1 1 128 16,3 2-128-16,2-2 0 0,0-1 128 0,21 3-128 15,-5-1 0-15,1 1 0 0,2-2 192 0,0 2-48 16,2-3-16-16,2 1 0 0,-1-1 128 0,0 1 0 16,-2 0 16-16,1 1 0 0,0-2-32 0,2 0-16 15,0-2 0-15,6 2 0 0,5 0 32 0,3-1 16 16,2 1 0-16,1-2 0 0,-4-2-64 0,2 1-16 16,0 1 0-16,4 0 0 0,1 1-192 0,5 0 176 0,2-2-176 0,-1-2 160 15,-4 3-160-15,0 0 160 0,2 1-160 0,3 1 160 16,4-1-160-16,1 0 0 0,0-1 0 0,-1 2 0 15,-2 0 0-15,1-2 0 0,-2 2 0 0,6 0 0 16,2 0 0-16,-4 0 0 16,-5 0 0-16,0 0 0 0,-1-1 0 0,1 1 0 0,2 1 0 0,2-1 0 15,-1 0 0-15,-4 1 0 0,-4 0 0 0,-2-1 0 16,-4 0 0-16,3 0 0 0,-1 3 0 0,1 1 0 16,3-3 0-16,-5 0 0 0,-6 2 0 0,-4-1 128 15,0 1-128-15,-4-1 0 0,-3 2 0 0,-2-1 0 16,-1 3 0-16,-2-2 0 0,-2 1 0 0,0 1 0 15,-3-1 0-15,-3-2 0 0,-6 1 0 0,-3 0 0 16,-4 1 0-16,-4-1 0 0,-3-2 0 0,-11-2 0 16,0 0 0-16,0 0 128 0,0 0-128 0,0 0 0 0,-5 6 0 0,-5 2 0 15,-2-5 128-15,-5 0-128 16,-7 1 160-16,-1 1 0 0,-1-2 0 0,-5-2 0 0,-3-1-160 0,1 1 0 16,-2 1 0-16,0-1 0 0,-2 3 0 0,-2 0 0 15,-5-2 144-15,-1 1-144 0,-5-3 0 0,-3 1 144 16,-6-1-144-16,-1 1 0 0,1-1 0 0,-2 1 0 15,-2 1 0-15,0 2 0 0,-2-1 128 0,-5 0-128 16,-6-2 0-16,1 0 0 0,1 1 0 0,3-2 0 16,-1 2 0-16,-2 1 0 0,-2-2 160 0,-2 0-32 15,0 2 0-15,2-1 0 0,2 0-128 0,2 0 0 16,2 0-192-16,-6 0 192 0,-7-1 0 0,3 2 0 16,5-1 0-16,1 2 0 0,3 0 0 0,-1-3 0 15,-3 2 0-15,1-1 128 0,0 1-128 0,4 0 0 0,4 0 0 16,4 1 0-16,2-1 0 0,1 2 0 0,-1 2 0 0,0-3 0 15,-1-3 0-15,5 2 0 0,5 0 0 0,4-1 0 16,4 2 0-16,1-2 0 0,3 1 0 0,3-2 0 16,6 4 0-16,2-2 0 0,1 1 0 0,3-2 0 15,1 1 0-15,4-1 0 0,5 2 0 0,1-1 0 16,13-3 0-16,0 0 0 0,0 0 0 0,0 0 0 16,0 0 0-16,0 0 0 0,18 6 0 0,2-3 0 15,1-1 0-15,4-2-144 0,3-1 144 0,4 0 0 16,6-1-128-16,3 1 128 0,2 0 0 0,5-1 0 15,5 1 0-15,6-1-128 0,3-1 128 0,0-1 0 0,0 1 0 16,1-3 0-16,1-1 0 0,6 3 0 0,5 4 0 16,2-3 0-16,-1-3 0 0,3 1 0 0,-3 1 0 0,2 0 0 15,5 2 0-15,0-2 0 0,3-1 0 0,-4 1 0 16,-3 2 0-16,-3-1 0 0,-1-1 0 0,4 2 0 16,6 0 0-16,-5 1 0 0,-5 0 160 0,-1 1-160 15,-3 0 160-15,2 1-160 0,0 0 128 0,1 1-128 16,-1-2 0-16,-5 0 0 0,-2 0 0 0,-3 0 0 15,-5 0 0-15,-1 0 0 0,-1 0 0 0,-1 0 0 16,0 0 0-16,-5 0 0 0,-3 0 0 0,-5 0 0 16,-5-2 0-16,-4 1 0 0,-3-1 0 0,-2 0 0 15,-4 2 0-15,-3-2 0 0,-5-3 0 0,-2 2 0 16,-2 1 0-16,0 0 0 0,-12 2 0 0,0 0 0 16,0 0 0-16,0 0 0 0,0 0-224 0,0 0-32 0,0 0-16 0,0 0 0 31,-10-3-1184-31,-2-1-224 0</inkml:trace>
  <inkml:trace contextRef="#ctx0" brushRef="#br0" timeOffset="68864.87">10009 9609 12895 0,'0'0'576'0,"0"0"112"0,-10-2-560 0,10 2-128 16,-11-3 0-16,3-2 0 15,8 5-1088-15,-9-3-240 0,0-3-48 0,9 6-16 0,-8 0 1104 0,8 0 288 0,0 0 0 0,-9-3 0 16,-1-1 0-16,1 0 0 0,2 3 128 16,-2 0-128-16,-1 1 0 0,-2 2 0 0,-2 2 0 0,-1 0 0 15,2-1 0-15,-1 3 208 0,0 2-64 0,3-3-16 16,-3 0 224-16,0 4 32 0,-1 0 16 0,-1 2 0 16,1 3 48-16,0-3 0 0,-3 2 0 0,0 2 0 15,-3-1 0-15,0 3 0 0,0 1 0 0,-2 1 0 16,-3 1-112-16,-2 0-16 0,-2 2 0 0,-2 5 0 15,-2 1-64-15,-1 2-32 0,0-2 0 0,4 1 0 16,1 1 16-16,1-2 0 0,2 1 0 0,3 3 0 16,-2-2-80-16,2 3-16 0,0 1 0 0,0 1 0 15,0-1-144-15,0 0 0 0,-1-1 0 0,3 3-176 16,-1 1 176-16,-2 0 0 0,-1 0 0 0,2 1 0 16,1-3 0-16,4 1 0 0,3-3 0 0,4 4 0 0,2 2 192 15,2 1-16-15,5 0-16 0,2 1 0 0,1 0-160 0,4 4 0 16,2-1 0-16,4 1 0 0,4-1 0 0,5-1 128 15,4-4-128-15,3-1 128 0,0-1 16 0,4 3 0 16,0-2 0-16,6-1 0 0,2-3-16 0,1 0-128 16,2 1 192-16,6 0-64 0,5 1-128 0,5-4 0 15,4-3 0-15,-1-4 0 16,-4 1-496-16,1-3-176 0,25 1-32 0,-6-4-16 0</inkml:trace>
  <inkml:trace contextRef="#ctx0" brushRef="#br0" timeOffset="69645.46">13043 9642 6447 0,'13'-2'272'0,"-3"1"80"0,3 1-352 0,-1 0 0 0,2 0 0 0,2 3 0 16,0-2 848-16,2 3 112 0,-2 1 0 0,1 3 16 15,-3-2-336-15,2 7-80 0,2 2-16 0,-3 1 0 16,-1 2-96-16,3 2-32 0,0 1 0 0,-1 0 0 16,-1 5-32-16,2-1-16 0,-2 6 0 0,2 2 0 15,-2-3-16-15,0 6 0 0,-1 3 0 0,-1 1 0 16,-2-3-80-16,1 3-16 0,-2 7 0 0,-1-1 0 16,-2 0 16-16,0 2 0 0,-3 2 0 0,-2 2 0 15,-1 1-32-15,-2 2-16 0,-3 1 0 0,-2 5 0 0,-3 1 32 16,-2 3 16-16,-3-2 0 0,-3 0 0 0,-2-7 0 0,-1 2 0 15,-3 2 0-15,-3-2 0 0,0-3-32 0,-1-2-16 16,2-1 0-16,-3-1 0 0,-4 3 160 0,-1-6 16 16,-2-2 16-16,0-6 0 0,-3 2-160 0,3-9-16 15,2-3-16-15,3 1 0 0,2-1-64 0,0-2-16 16,4-3 0-16,0 2 0 0,-1-4-144 0,4 1 0 16,0-4 0-16,4 0-7152 15,1 1-1488-15</inkml:trace>
  <inkml:trace contextRef="#ctx0" brushRef="#br0" timeOffset="80848.94">17192 2179 5519 0,'-5'-9'496'0,"-1"-1"-496"0,-1 3 0 0,2 0 0 16,0-2 1216-16,0 3 160 0,-1-4 32 0,3 5 0 15,3 5-640-15,0 0-128 0,-6-10-32 0,6 10 0 16,-4-7-352-16,4 7-64 0,0 0 0 0,0 0-16 16,0 0-176-16,0 0 192 0,0 0-192 0,0 0 192 15,0 0-192-15,0 0 0 0,0 0 0 0,10-2 0 16,-10 2 0-16,15 0 0 0,2 1 128 0,2 0-128 16,1 3 224-16,3-1-32 0,0-1-16 0,4 2 0 15,1-3 16-15,2 0 0 0,2-1 0 0,0 0 0 16,-1 0 96-16,3 2 32 0,2-1 0 0,1-1 0 15,0 3 32-15,1-1 16 0,3 2 0 0,3 1 0 16,5-1-48-16,0-2-16 0,3 2 0 0,-1-1 0 16,-1-3-64-16,1 2-16 0,-1 1 0 0,5 1 0 0,-1-3-224 15,4 3 0-15,4-1 128 0,2 1-128 0,-2-2 0 16,2-1 128-16,-2 0-128 0,3 2 0 0,-2 3 0 0,3-1 128 16,4-2-128-16,0-2 0 0,-2-1 0 0,-1-1 0 15,-1-1 128-15,1 2-128 0,2 0 0 0,2 0 0 16,2-3 0-16,-3 1 0 0,-4 1 0 0,-1 0 0 15,-1-2 128-15,3 3-128 0,-1 1 0 0,1 1 0 16,0-2 0-16,-2-2 0 0,-3 0 0 0,-2 1 0 16,0 2 0-16,0 1 0 0,-2-2 0 0,2 0 0 15,1-1 0-15,0 0 0 0,-1 0 0 0,-3-1 0 16,-2 0 0-16,-2-1 0 0,-1 1 0 0,-1 4 0 16,0 1 0-16,-2-3 0 0,2-1 0 0,-1-1 0 15,-1-2 0-15,-2 2 0 0,-3-1 0 0,-2 1 0 0,-2 1 0 16,-3-1 0-16,-1 2 0 0,-1 2 0 0,-2 0 0 0,0 1 0 15,-1-2 160-15,-3 0-160 0,-2-1 160 0,0 1-160 16,-4-1 208-16,-1 0-48 0,0 0-16 0,-3-1 0 16,-4 0 48-16,-1 1 16 0,-1 0 0 0,-13 0 0 15,9-1 96-15,-9 1 16 0,0 0 0 0,0 0 0 16,0 0-64-16,0 0 0 0,0 0 0 0,0 0 0 16,0 0 112-16,-14-4 16 0,-4 3 0 0,-2-2 0 15,-3-1-128-15,-2 0-32 0,-3 3 0 0,-3 0 0 16,-1-2-224-16,-2 1 176 0,0-2-176 0,-3 1 160 15,-4 0-160-15,-2 1 0 0,-3 1 144 0,-3 1-144 16,-5 1 0-16,-3 1 0 0,-1-1 0 0,-1 1 128 16,2-4-128-16,-2 2 0 0,-2 4 0 0,-2 0 0 15,-2-2 128-15,-5 1 16 0,-1-2 0 0,0 1 0 16,1 2-144-16,-1-1 0 0,-1-1 0 0,-3 1 0 16,-5 2 0-16,0-1 208 0,0 1-48 0,0-3-16 0,1-2-144 15,-3 3 192-15,0 1-192 0,1-2 192 0,0 0-64 0,2-2 0 16,3 0 0-16,1-2 0 0,0 4-128 0,-3-2 128 15,1-3-128-15,-2-1 128 0,6 0-128 0,3 2 160 16,0-1-160-16,1-1 160 0,-3 1-160 0,5-2 0 16,0-1 144-16,4-1-144 0,6 1 0 0,2-3 0 15,2 1 0-15,2 3 128 0,3-3-128 0,0 2 0 16,-2-4 0-16,4 2 128 0,1-2-128 0,3 1 0 16,1-4 0-16,3 2 0 0,2-1 0 0,3-2 144 15,1 1-144-15,2 1 0 0,-1-3 0 0,2 1 0 16,-3 1 0-16,3 3 0 0,-1-3 0 0,0 3 0 0,-1 1 0 15,-1 2 0-15,1-1 0 0,-1 3 0 16,1-3 0-16,-1 2 0 0,0 0 0 0,3-2 0 0,-2 3 0 0,2 1 0 16,5-2 0-16,1 2 0 0,3 0 0 0,3 3 0 15,5 1 0-15,3 0-144 0,9 0 144 0,0 0 0 16,0 0 0-16,0 0 0 0,0 0 0 0,0 0 0 16,0 0 0-16,0 0-160 0,0 0 160 0,0 0 0 15,0 0 0-15,0 0 0 0,0 0 0 0,12 1 0 16,1 0 0-16,0 2-128 0,0-2 128 0,0 2 0 15,1-2 0-15,2 1 0 0,0 1 0 0,5-2 0 16,1 1 0-16,5-1 0 0,5 3 0 0,1-1 0 16,1 1 0-16,6-2 0 0,3 0 0 0,0 1 0 15,-1 0 0-15,1 2 0 0,4 3-128 0,0-2 128 0,0 5 0 0,3-4 0 16,2 3 0-16,3-1 0 0,1 3 0 0,-2-2 0 16,0 3 0-16,-1 1 0 15,2-3 0-15,2 1 0 0,0 0 0 0,3 1 0 0,3-2 0 0,4 1 0 16,1-6 0-16,0 3 0 0,0-4 0 0,0 2 0 15,-1-1 0-15,3-2 0 0,1-2 0 0,0 1 0 16,-2-1 0-16,-3 2 0 0,1-3 0 0,2 1 0 16,2-1 0-16,0 0 0 0,2-1 0 0,-2 0 0 15,-1-1 0-15,-1 1 0 0,-3 1 0 0,1-1 0 16,2 1 0-16,-1-1 0 0,2-1 0 0,-2 1 0 16,-4-1 0-16,0 0 0 0,0-1 0 0,-1 2 0 15,2 2 0-15,1-4 0 0,1 1 0 0,-2 0 0 16,-3-3 0-16,-2 3 0 0,-3 1 128 0,4 0-128 0,0-2 0 15,0 1 0-15,-1 0 0 0,0-2 0 0,-2 1 0 16,0-2 0-16,-4-1 0 0,-2 2 0 0,-2 1 0 16,0 1 0-16,0-3 0 0,0-1 0 0,-3 0 0 0,0 0 0 15,-1-3 0-15,-4 3 0 0,-4 1-128 0,-1 1 128 16,0 0 0-16,-3-2 0 0,-1 1 0 0,-3 1 0 16,-2 1 0-16,2-1 0 0,-2-1 0 0,-2 2 0 15,0-1 0-15,-3 1 0 0,-4 0 0 0,-1-1 0 16,-3-4 0-16,-1 3 0 0,-4 1 0 0,0 1 0 15,-10 2 0-15,0 0 0 0,0 0 0 0,0 0 0 16,8-3 0-16,-8 3 0 0,0 0 0 0,0 0 0 16,0 0-144-16,-8-6 144 0,-2 3-208 0,0 0 80 15,-6 2-16-15,-3 0 0 0,-3 1 0 0,-4 0 0 16,2-2 144-16,-4 2-160 0,-1 0 160 0,-2 3-160 16,-2-2 160-16,-4 2 0 0,-1-1-144 0,-4 1 144 0,-3 2 0 15,-3-1 0-15,-2 3 0 0,-2 2 0 0,-2-5 0 0,-1 2 0 16,0 3-144-16,-3-2 144 0,1 0 0 15,-5 0 0-15,-4 1 0 0,-4-1 0 0,0-2 0 0,0 1 0 16,-1-2 0-16,-2 0 0 0,-2 1 0 0,-5 1 0 16,-6-1 128-16,-1-1-128 0,4 0 0 0,-3 1 128 15,0-1-128-15,-6-2 0 0,-4 1 0 0,0 1 0 16,4 0 0-16,-2-2 0 0,-3 1 0 0,0-1 0 16,0 1 0-16,1-1-160 0,3-2 160 0,-1 2 0 15,-2-1 0-15,-1 1 0 0,-2-2 0 0,6 0 0 16,2 0 0-16,-5 2 0 0,-3 0 0 0,5 0 0 0,5-1 0 15,4-1 0-15,2 0 0 0,1 0 0 0,-3 1 0 0,2-1 0 16,3-1 0-16,5-2 0 0,4 1 0 16,0 0 0-16,-2 2 0 0,2 0 0 0,0-2 0 15,5 2 0 1,3 0-1152-16,4 5-320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3:38.57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9167 543 2751 0,'0'0'256'0,"0"0"-256"0,14-5 0 0,-2 0 0 15,-2 0 1328-15,-1 1 208 0,1-3 64 0,0-2 0 16,-1 1-960-16,3 1-192 0,-5-1-48 0,3-2 0 16,-1 1 96-16,-2 3 16 0,-1 0 0 0,3 0 0 15,1-2-192-15,1 2-16 0,0-2-16 0,1 2 0 16,0 1-288-16,7-9 0 0,-4 3-208 0,-2 2 80 0,-6-3 128 0,1 5 0 16,-4-2 0-16,-2 2 0 0,-2-3 304 0,-2 3 80 15,-5-4 32-15,1 4 0 0,0-3 512 0,-4 3 96 16,-1-3 32-16,-1 2 0 0,-2 3-224 0,0-2-32 15,-3 2-16-15,1 1 0 0,-2-1 16 0,-2 2 0 16,-3 1 0-16,-3 3 0 0,0 0-272 0,-4 2-48 16,-1 1-16-16,-2 1 0 0,-2 6-160 0,1-2-48 15,0 2 0-15,-2-2 0 0,-2 4-128 0,0-1-128 16,0-2 192-16,-1 4-192 0,-1 0 272 0,17-5-48 16,-4 6-16-16,-2 4 0 0,0 2-208 0,-4 5 0 15,0-5 128-15,-2 5-128 0,-2 2 0 0,-31 25 0 16,9-6 128-16,8-6-128 0,4-5 0 0,5-1 0 15,3 1 0-15,4 1 0 0,1-1 128 0,5 0-128 0,1 2 0 16,4-1 144-16,2 0-144 0,5 0 160 0,1-3-160 0,5 2 160 16,1 2-16-16,3 0 0 15,2-2 0-15,5-1 0 0,4 1-144 0,1-2 128 0,3-1-128 0,3 3 128 16,3 1-128-16,5-1 0 0,3-3 0 0,5-1 128 16,-1-1-128-16,6-2 0 0,3 3 0 0,4 0 0 15,4-3 128-15,5-1-128 0,3-3 0 0,0-1 128 16,0-3-128-16,2-4 160 0,2 1-160 0,1 0 160 15,0-3-160-15,5-5 128 0,4 1-128 0,-3-6 128 16,0-3-128-16,-2-1 0 0,0-3 144 0,0-2-144 16,-2-1 0-16,3-4 144 0,3-1-144 0,-2-7 0 15,-1-3 352-15,-1-5-32 0,-4-1-16 0,-6-3 0 16,1-3 128-16,-4 0 16 0,-2-6 16 0,-1-1 0 16,-1-3 80-16,-3-4 16 0,-2 0 0 0,-6-3 0 15,-4-1 64-15,-7 2 16 0,-4-2 0 0,-7 1 0 0,-5 2-64 16,-6 1 0-16,-4-1 0 0,-8 5 0 0,-3-4-112 0,-5 7-16 15,-3 3-16-15,-6 2 0 0,-11 0-128 0,0 1-32 16,-5 1 0-16,-4 3 0 0,-6 5-272 0,-4 1 160 16,-4 2-160-16,-3 4 128 0,-4-1-128 0,5 6-224 15,3 2 48-15,5 5 16 16,1 0-1312-16,5 8-256 0,5 3-48 0</inkml:trace>
  <inkml:trace contextRef="#ctx0" brushRef="#br0" timeOffset="1309.44">948 11750 15663 0,'-4'-7'1392'0,"-1"-1"-1120"16,-1 2-272-16,-2-3 0 0,-1 4 160 0,2-2-32 15,-1 2 0-15,1 2 0 0,-1 1 480 0,-1 2 96 16,1 2 0-16,1-1 16 0,-3 1-224 0,1 7-48 16,0 1-16-16,-1 4 0 0,-2 3-160 0,3 2-16 15,-1 5-16-15,1 5 0 0,2 6-16 0,-4 18 0 16,4 2 0-16,3-13 0 0,3 7-16 0,3 7 0 16,0 3 0-16,3 4 0 0,2 5-208 0,5-1 0 15,0-1 0-15,4 0 0 0,2-7 0 0,1-5 0 16,2-7 128-16,1-6-128 0,1-7 0 0,0-4 144 15,-1-8-144-15,3-5 128 0,1-6 224 0,0-7 32 16,-2-5 16-16,0-7 0 0,0-2 224 0,0-5 32 0,2-3 16 0,-2-4 0 16,0-3-320-16,-1-2-64 0,-1-3-16 15,-3-2 0-15,-2-2-128 0,0-1-16 0,-2-3-128 0,-2 0 192 16,-2-2-192-16,-4 0 176 0,2-6-176 0,-3 4 160 16,-1-1-160-16,1-14 0 0,-2 13 0 0,0 17 0 15,0 4 0-15,2-4 0 0,2 8-160 0,-3 12 160 16,0 0-144-16,-5 7 144 0,6 0-128 0,1 7 128 15,-2 5-160-15,0 6 160 0,-1 4-192 0,-1 17 192 16,-1 8-128-16,-2-10 128 0,-3 6 0 0,-1 14 0 0,-2 7 0 0,-2 11 0 16,-2 11 0-16,0 5 0 0,0 6 0 0,-3 17 0 15,0-3 0-15,-1-6 0 0,-1 1 0 16,-1 0 0-16,-2-1 128 0,-1-3-128 0,1 1 0 0,-1-4 0 16,-1-5 0-16,1-6 0 0,1-7 608 0,-4-3 80 15,3-6 16-15,-1-7 0 0,-1-5 16 0,-1-5 16 16,-3-10 0-16,1-1 0 0,-1-5-224 0,-1-7-32 15,-3-7-16-15,1-2 0 0,0-1-96 0,2-11-32 16,-1-6 0-16,1-5 0 0,1-9-80 0,5 2 0 16,-2-6-16-16,0-6 0 0,2-9-240 0,1 0 0 15,3-6 0-15,3-1 0 0,3 0 0 0,2-6-128 16,4 5 128-16,4 6-208 0,4 3 208 0,2 7-192 16,3 0 192-16,4 0-192 0,3 4 192 0,5-1-176 15,3 0 176-15,3-1-160 0,1 0 160 0,11-2 0 16,6 2-144-16,-2 3 144 15,-1-2-1520-15,-2 4-224 0,-3 1-48 0</inkml:trace>
  <inkml:trace contextRef="#ctx0" brushRef="#br0" timeOffset="1656.76">2141 12204 22111 0,'0'0'976'0,"0"0"208"16,0 0-944-16,0 0-240 0,0 0 0 0,6-1 0 0,0-2 480 0,4 2 48 15,2-1 16-15,2-4 0 0,1 3 16 0,4-2 0 16,0 1 0-16,3-3 0 0,2 1-272 0,0 2-48 16,0-2-16-16,0 1 0 0,1 1-224 0,-4 4-160 15,0 0 32-15,-4 3-7776 16,-4 0-1552-16</inkml:trace>
  <inkml:trace contextRef="#ctx0" brushRef="#br0" timeOffset="1806.11">2030 12737 26719 0,'0'0'2368'0,"0"0"-1888"0,0 0-480 0,0 0 0 16,10 2 784-16,3-2 64 15,2-1 16-15,2 0 0 0,3 0-480 0,0-2-112 0,3-3-16 0,3 2 0 16,2-1-256-16,15-5 0 0,-6 2 0 0,-12 5-13616 15</inkml:trace>
  <inkml:trace contextRef="#ctx0" brushRef="#br0" timeOffset="2355.87">3841 12077 17103 0,'-9'-9'752'0,"4"4"160"0,-2 1-720 0,0 2-192 0,-3-3 0 0,0-3 0 16,-3 3 544-16,2 0 80 0,-2 1 16 0,-3 2 0 16,-3-1-112-16,-4 2-16 0,-3-1 0 0,-3 2 0 15,-3 2-16-15,-1 0-16 0,-1 2 0 0,-2 5 0 0,1 0 0 0,-1 5 0 16,1 4 0-16,-1 2 0 0,2 3 80 0,-12 12 16 16,8 1 0-16,15-11 0 0,0 9 64 0,1 0 0 15,1 1 16-15,3 4 0 0,3 0-208 16,3 0-32-16,5-1-16 0,-2 16 0 0,7-7-272 0,6-18-128 15,4-5 0-15,8 12 128 0,3-7-128 0,-3-11 0 16,2 2 0-16,2-3 0 0,1-5-208 0,4 1-80 16,1-1-16-16,1-5 0 15,1-3-1520-15,1 0-304 0,0-3-64 0</inkml:trace>
  <inkml:trace contextRef="#ctx0" brushRef="#br0" timeOffset="2583.77">3948 12681 29951 0,'4'27'1328'0,"-2"-11"272"0,1 8-1280 0,1 4-320 15,1 7 0-15,0 3 0 0,-1 4 304 0,0 2 0 0,-4 2 0 0,0-2 0 16,-4 6-96-16,1-1-16 0,-1-2 0 0,1 1 0 15,-1-4-192-15,1-1 0 0,1-6 128 0,2-4-128 32,0-5-1232-32,2 6-304 0,2-9-48 0</inkml:trace>
  <inkml:trace contextRef="#ctx0" brushRef="#br0" timeOffset="3435.76">5613 11139 11919 0,'0'0'512'0,"0"0"128"0,3-11-512 0,-4 2-128 16,-3 0 0-16,4 9 0 0,-5-9 848 0,-4 1 144 0,0 2 32 0,-1 1 0 15,-2 4-192-15,0 1-48 0,-4 2 0 0,0 4 0 16,-3 2-96-16,-2 5-32 0,0 5 0 0,-3-1 0 15,-4 4-96-15,7-1-32 0,-2 9 0 0,-3 7 0 16,-6 6 96-16,-2 7 16 0,-2 9 0 0,-1 9 0 16,-1 4-128-16,0 11 0 0,1 5-16 0,3 9 0 15,1 1-320-15,3 6-176 0,4 4 192 0,4-4-192 16,4-4 128-16,7-3-128 0,1-10 0 0,5-3 0 16,6-6 0-16,4-7 0 0,5-5 0 0,5-8 0 0,6-1 0 15,4-5 0-15,3-2 0 0,10-5-144 0,8-2-112 16,1-9-32-16,6-3 0 0,2-4-11408 15</inkml:trace>
  <inkml:trace contextRef="#ctx0" brushRef="#br0" timeOffset="4260.52">11201 11189 12207 0,'0'0'528'0,"0"0"128"0,-10 0-528 0,2 0-128 16,1-3 0-16,7 3 0 0,0 0 784 0,0 0 128 15,0 0 32-15,0 0 0 0,0 0-288 0,0 0-48 16,0 8-16-16,5 1 0 0,-5-9-64 0,10 12-16 15,1 1 0-15,-2-5 0 0,1 3 96 0,6-2 16 16,-2 5 0-16,2 4 0 0,3 0-112 0,2 1-32 0,4 5 0 0,2 5 0 16,2 5 32-16,0 3 16 15,0 5 0-15,1 5 0 0,-1 4-176 0,-2 4-32 0,-3 3-16 0,-3 9 0 16,-3 2-128-16,-4-5-32 0,-2 3 0 0,-5 0 0 16,2-2 48-16,-4 1 0 0,-2-1 0 0,-3-3 0 15,-4 1 416-15,0-5 96 0,-5 1 0 0,-2-5 16 16,-3-3 80-16,-3-1 16 0,-3 1 0 0,-3-6 0 0,-1 2-288 15,-1-3-48-15,-2 0-16 0,0-3 0 0,-1-3-240 16,1-3-48-16,2-5-16 0,0-5 0 0,-1 4-352 16,3-4-64-16,2 0 0 0,3-7-16 15,1-6-2032-15,3-3-384 0</inkml:trace>
  <inkml:trace contextRef="#ctx0" brushRef="#br0" timeOffset="4604.71">12502 11791 13823 0,'0'0'1216'0,"5"-6"-960"15,-3-2-256-15,3 2 0 0,0 2 1536 0,-5 4 272 0,0 0 48 0,0 0 16 16,0 0-848-16,0 0-192 16,0 0-16-16,5 8-16 0,-5 6-64 0,0 3-16 15,0 1 0-15,-2 6 0 0,2 6-80 0,-3 5-32 0,-1 1 0 0,-1 2 0 16,2 5-64-16,-6 3-16 0,0 3 0 0,-1 4 0 16,2 1-208-16,-1 3-32 0,-2-3-16 0,3-1 0 15,-2-3-272-15,4-6 128 0,-1 1-128 0,2-5 0 16,3-7 0-16,-2-3-304 0,1-4 48 0,2-7 0 15,0-2-1792-15,-1-3-336 16,0-6-80-16,2-8-16 0</inkml:trace>
  <inkml:trace contextRef="#ctx0" brushRef="#br0" timeOffset="4757.68">12128 12386 6447 0,'0'0'272'0,"0"0"80"0,0 0-352 0,0 0 0 16,0 0 0-16,0 0 0 0,0 0 4416 0,7 5 832 15,4-2 144-15,3-3 48 0,2 1-4144 0,6-1-816 16,4 0-160-16,6-1-48 0,4-1 16 0,2 1 0 16,5 0 0-16,3-3 0 0,1 1-288 0,2 1 0 15,-1 2-208-15</inkml:trace>
  <inkml:trace contextRef="#ctx0" brushRef="#br0" timeOffset="5118.82">14238 11947 25791 0,'-3'-15'2304'0,"5"13"-1856"0,-1-2-448 16,1-3 0-16,-2 7 416 0,0 0-16 0,0 0 0 0,0 0 0 15,0 0-176-15,-7 2-32 0,-3-1-16 0,-4 3 0 16,-3 1 160-16,-2 1 48 0,-5 3 0 0,-2 3 0 0,-1 3-224 0,-3 1-32 16,0 5-128-16,-2 4 192 0,0 3 0 0,-2 6 0 15,1 3 0-15,0 7 0 0,1-1 0 0,1 5 0 16,2-1 0-16,3 3 0 0,0 0-192 0,3 1 0 16,4-6 128-16,3-2-128 0,4-5 0 0,6-4 128 15,2-3-128-15,7-3 0 0,4 0 160 0,5-6-160 16,2-2 160-16,3-4-160 0,5 1 0 0,3-4 0 15,5-4 0-15,1-3 0 16,5-2-1072-16,2-2-208 0,2-2-32 0,2-2-11360 16</inkml:trace>
  <inkml:trace contextRef="#ctx0" brushRef="#br0" timeOffset="5473.44">14768 12901 14735 0,'9'-7'1312'0,"-3"5"-1056"0,2-3-256 0,3 1 0 15,2-1 1728-15,2 0 304 0,2-3 48 0,3 4 16 16,-1 2-944-16,1-1-192 16,1 2-48-16,-1 2 0 0,0-1 96 0,1 3 16 15,-2 1 0-15,-1 2 0 0,-2 3-672 0,-2 0-128 0,-2 2-32 16,-3 4 0-16,-3 1 0 0,-4 3 0 0,-2 1 0 0,-3 4 0 15,-5 6 96-15,-2 0 16 0,-5-1 0 0,-1 2 0 16,0 1 208-16,-1-5 32 0,1 3 16 0,0-6 0 16,3 3 192-16,1-5 32 0,2-1 16 0,4-3 0 15,2-2-352-15,2-1-80 0,2-1-16 0,3-2 0 0,3 0-176 0,1 1-48 16,5-5 0-16,2 2 0 0,3-2 32 0,2 2 0 16,1-4 0-16,3 3 0 0,3-1-160 0,0 1 0 15,0-4 0-15,0-2 0 0,0 4 0 0,-1-2-144 16,1-5 144-16,-2 0-208 15,-3 0-1936-15,1-3-384 0,-2-2-80 0</inkml:trace>
  <inkml:trace contextRef="#ctx0" brushRef="#br0" timeOffset="5942.49">16896 10984 19119 0,'-9'-14'832'0,"9"14"192"0,-8-3-816 0,-2 3-208 0,-3 0 0 0,-3 3 0 0,-3 0 800 0,-4 3 112 16,-4 0 32-16,-1 6 0 0,-5-3-176 0,-13 12-16 15,4 5-16-15,15-7 0 0,-5 2-96 0,-14 25 0 16,4 1-16-16,13-8 0 0,-3 9-80 0,-1 9-16 15,-3 9 0-15,0 4 0 0,-1 3-224 0,2 6-48 16,5 3-16-16,4-4 0 0,5 4 16 0,4-6 0 16,5-2 0-16,4 2 0 0,4-4 96 0,4 0 32 15,4-8 0-15,4 0 0 0,3-6-384 0,4-3 0 16,4-3 0-16,4-3-128 0,3-8 128 0,3 0 0 16,1 0 0-16,3-6 0 15,3-3-1072-15,5 0-176 0,4-5-32 0,6-7-16 0</inkml:trace>
  <inkml:trace contextRef="#ctx0" brushRef="#br0" timeOffset="6661.73">21556 10716 3679 0,'-2'-10'320'0,"1"-2"-320"15,1-3 0-15,0 1 0 0,0 2 2272 0,0 1 384 0,0-3 80 0,4 0 16 16,1 0-1280-16,0 3-240 0,0-1-48 0,2 5-16 15,0-7-400-15,5 2-64 0,-2 3-32 0,1 0 0 16,3 2-144-16,0-1-16 0,2 2-16 0,-4 5 0 16,5 2 112-16,2 3 32 0,2 4 0 0,4 1 0 0,1 5-304 0,5 4-48 15,2 3-16-15,4 5 0 16,2 1-272-16,2 7 0 0,-1 6 0 0,0 5 0 0,-2 6 0 16,-2 4 128-16,-2 3-128 0,0 8 0 0,-2 3 128 15,0 2-128-15,-4 3 0 0,0 1 0 0,-4 0 128 0,-1 2-128 16,-4 0 0-16,-1-2 0 0,-6 2 400 0,-3 2 32 15,-4-3 0-15,-3-3 0 0,-6-1 208 0,-3-2 32 16,-3-4 16-16,-2-1 0 0,-5-1-176 0,-1-3-48 16,-3 0 0-16,-4-3 0 0,0-4 16 0,-2 0 0 15,-1-2 0-15,-2-3 0 0,-2-7-480 0,-1 1 128 16,-1-1-128-16,-2-4 0 0,-1-1 144 0,2-4-16 16,0-4 0-16,2-1 0 15,3 1-768-15,2-6-144 0,1-4-48 0,4-4-8608 16,4-7-1728-16</inkml:trace>
  <inkml:trace contextRef="#ctx0" brushRef="#br0" timeOffset="7084.91">23517 11372 23439 0,'0'0'1024'0,"0"0"240"15,-2-5-1008-15,2 5-256 0,0 0 0 0,0 0 0 0,0 0 144 0,-6 7-16 16,1 1 0-16,0 6 0 0,3 1 416 0,-2 3 80 15,0 3 16-15,2 9 0 0,-4 4-208 0,5 3-48 16,-3 4 0-16,1 3 0 0,-1 4 0 0,-1 4 0 16,1 3 0-16,-1 2 0 0,0 4-112 0,-2-1-16 15,1 1-16-15,0 1 0 0,-1-6-240 0,1-4 128 16,0-2-128-16,0-7 0 0,3-3 0 0,-1-5 0 16,-1-6-128-16,1-3 128 15,1-3-1792-15,1-5-256 0,-1-8-64 0,1-1 0 0</inkml:trace>
  <inkml:trace contextRef="#ctx0" brushRef="#br0" timeOffset="7217.67">23133 11977 23039 0,'0'0'1024'0,"0"0"192"0,4-5-960 0,4 1-256 15,1 1 0-15,3-1 0 0,5-1 1792 0,2 0 320 0,2 3 64 0,5-3 16 16,4-3-752-16,6 3-160 0,5-4-16 0,6 0-16 31,5-1-1664-31,1 1-336 0,1-2-64 0,0 0-16 16,0-1-1488-16,-2 0-304 0,47-12-64 0,-19 8-16 0</inkml:trace>
  <inkml:trace contextRef="#ctx0" brushRef="#br0" timeOffset="7588.92">25247 11695 24991 0,'0'0'1104'0,"0"0"240"0,6-8-1088 0,-6 8-256 15,0 0 0-15,0 0 0 0,0 0 768 0,0 0 112 16,-11-3 16-16,-2 3 0 0,-2 4-176 0,-5 5-16 15,-6 1-16-15,-3 5 0 0,0 6-224 0,-20 13-32 16,5 2-16-16,15-7 0 0,-3 5-96 0,-1 3-32 16,1 6 0-16,-14 23 0 0,7-5-144 0,12-17-16 0,1 0-128 0,0 4 192 15,3 5-192-15,3-4 0 16,3-1 128-16,6-1-128 0,3 1 0 0,3-8 176 16,8-4-176-16,2-3 160 0,3 0-160 0,4-6 0 0,6-2 0 0,4-3 128 15,2-2-128-15,1-2 128 0,6-2-128 0,3-2 128 16,4-7-128-16,3-4 0 0,2-1-192 0,7-4 192 31,2 0-2688-31,-1-1-400 0</inkml:trace>
  <inkml:trace contextRef="#ctx0" brushRef="#br0" timeOffset="8050.45">26108 12779 25103 0,'-17'-7'1104'0,"9"5"240"0,-2-2-1072 0,0-1-272 16,-1 0 0-16,-6-2 0 0,2-1 176 0,5 3-32 16,0-4 0-16,-1-2 0 0,3-3 16 0,4 8 0 15,2-2 0-15,1 2 0 0,1 0-32 0,0-1 0 16,0 7 0-16,7-3 0 0,1 1-128 0,5 0 0 15,4 2 0-15,-6 1 0 0,4 0 0 0,2 4 0 16,2 6 0-16,1-3 0 0,2 4 384 0,-1 2 0 16,0 2 0-16,4 10 0 0,-6-2-144 0,-9-6-48 15,-2 1 0-15,-2 4 0 0,-4-2 64 0,-2 1 16 16,-2 1 0-16,-1 0 0 0,-1-2 64 0,-3 1 16 0,0 0 0 0,-1-2 0 16,1-2 32-16,0-3 0 0,2 0 0 0,3-1 0 15,-1-1-208-15,3-3-48 0,3 3 0 0,2-1 0 16,1 0-128-16,2 1 0 0,1 1 0 15,2 1 0-15,2 1 0 0,3 3 0 0,-2-1 0 16,2 1 0-16,-1 0 0 0,-3 2 0 0,1-1 0 0,-3 3 0 16,-2 0 240-16,-3-2-48 0,-2 0 0 0,-2-2 0 15,-2 1 368-15,-4 2 64 0,-3-3 16 0,-5 2 0 16,-3 0-16-16,-3-2 0 0,-3-1 0 0,-2-3 0 0,-4-2-288 16,0-1-48-16,-1 0-16 0,1-5 0 0,6-3-272 0,0 0-144 15,2-4 16-15,0-4-11408 16,1 0-2288-16</inkml:trace>
  <inkml:trace contextRef="#ctx0" brushRef="#br0" timeOffset="8570.81">27943 10341 21359 0,'-32'-3'944'0,"8"3"208"0,-6 3-928 0,-5-1-224 0,-3 5 0 0,-2 2 0 0,-4 3 176 16,2 6-16-16,-5 5 0 0,3 4 0 0,-2 2 352 0,2 8 64 15,-2 9 0-15,0 6 16 0,-1 6 112 0,0 8 32 16,-4 7 0-16,7 4 0 0,3 7-432 15,4 0-96-15,3 4-16 0,2 1 0 0,3 1 48 0,3 1 0 16,6-3 0-16,4-1 0 0,3-4 64 0,4-4 16 16,4 0 0-16,1-3 0 0,3-3-16 0,3-2 0 15,2-2 0-15,1-25 0 0,0 8-160 16,3 2-16-16,3 2-128 0,2-1 192 0,1 3-192 0,1-1 144 16,3-3-144-16,1 1 128 0,3 1-128 0,2-3 0 15,3 0 0-15,3-4 128 0,8-3-128 0,3 1-272 16,3-3 64-16,25 15-8944 15,-4-16-1792-15</inkml:trace>
  <inkml:trace contextRef="#ctx0" brushRef="#br0" timeOffset="9454.7">31776 10032 15663 0,'-16'-9'688'15,"6"5"144"-15,-1 0-656 0,1-1-176 0,2 0 0 0,2 3 0 0,6 2 1568 0,0 0 288 16,0 0 48-16,0 0 16 0,0 0-944 0,0 0-176 15,0 0-32-15,7 10-16 0,5-4-208 0,4 7-32 16,4 0-16-16,3 4 0 0,3 6-224 0,3 1-32 16,7 7-16-16,3 3 0 0,4 4-48 0,2 3-16 15,-1 5 0-15,-1 2 0 0,-2 6 64 0,-19-23 16 16,3 11 0-16,2 8 0 0,3 6 16 0,-2 9 16 16,2 8 0-16,-2 2 0 0,-2-1-272 0,19 75 160 0,-14-16-160 15,-6-12 128-15,-5-9 48 0,-6-13 0 16,0-13 0-16,-3 1 0 0,-2 6 144 0,-1-3 48 0,-4-5 0 15,-2-5 0-15,1-13 48 0,-6 5 16 0,-4 3 0 0,-4 2 0 16,0 6-112-16,-4-9-32 0,-3-7 0 0,-6-4 0 16,-3 4 32-16,-5 2 0 0,-5 6 0 0,16-34 0 15,-6 5-144-15,-2 3-32 0,-5 5 0 0,-3 2 0 16,-5 1-144-16,-4-2 128 0,-4 2-128 0,-45 48 128 16,16-17-128-16,11-13 128 0,5-9-128 0,6-6 128 15,4-3-272-15,-1-1-64 0,1-8-16 0,1-1-16096 16</inkml:trace>
  <inkml:trace contextRef="#ctx0" brushRef="#br0" timeOffset="15964.48">11130 8799 10127 0,'0'0'896'0,"-5"-9"-704"0,-3 3-192 0,8 6 0 0,-5-10 832 0,0 2 128 16,-3-1 16-16,1 3 16 0,7 6-80 0,-4-10-16 15,-2 1 0-15,6 9 0 0,-5-9-272 0,5 9-64 16,-8-9-16-16,8 9 0 0,-6-5-64 0,6 5-16 16,-8-7 0-16,8 7 0 0,0 0-16 0,0 0-16 15,0 0 0-15,0 0 0 0,0 0-80 0,0 0-16 16,0 0 0-16,0 0 0 0,0 0-160 0,0 0-48 16,0 0 0-16,-3 13 0 0,5 1 0 0,3-2-128 15,0 2 192-15,4-1-64 0,3 1 0 0,1 0 0 16,1 0 0-16,5 3 0 0,4 1 64 0,-1 0 16 15,-1-2 0-15,5-1 0 0,2 2-16 0,2 1-16 16,3 1 0-16,2-1 0 0,0-1-48 0,3 1-128 16,4 0 192-16,0-2-64 0,-1 0-128 0,1-2 0 15,1-2 144-15,-11-3-144 0,3-1 160 0,6 3-32 0,4 0-128 0,4 0 192 16,5 0-64-16,0-2 0 16,3 3-128-16,-2-2 192 0,-2-1-48 0,22 0-16 15,-8 1 0-15,-6-4 0 0,-4-1 0 0,-3-2-128 16,-1-2 192-16,-1 0-64 0,1-2 0 0,-17 0 0 0,2-2 0 0,1-1 0 15,2 1 16-15,1-1 0 0,1-1 0 0,3-2 0 16,-4 1-144-16,1-3 0 0,1 0 144 16,0 0-144-16,-2 0 128 0,-3-1-128 0,-2-1 128 15,0-2-128-15,0 3 0 0,-2 0 128 0,1 0-128 16,-1 2 0-16,-3-2 0 0,1 2 144 0,4-2-144 0,-1 2 0 16,-3-3 0-16,1 2 0 0,-2-2 0 0,0 0 0 15,-3 0 128-15,-2-2-128 0,-5 2 0 0,0-3 0 16,-2 0 0-16,-1 1 128 0,0 1-128 0,-1-4 0 15,-1 1 144-15,-2 0-144 0,-4 1 0 0,1 0 144 0,-2 2-144 0,0 0 0 16,-2 4 144-16,0-2-144 0,-1 2 0 0,1-2 0 16,-1 2 0-16,1-2 0 0,0 4 0 0,-2-2 0 15,0 2 0-15,1 1 0 0,-2-2 0 0,-1 4 0 16,-4 3 0-16,0 0 0 0,0 0 0 0,0 0 0 16,0 0 0-16,0 0 128 0,0 0 0 0,-8 2 16 15,-1 1 0-15,-4 3 0 0,-2-1-144 0,-3 7 0 16,-3-2 0-16,-2 2 0 0,0 5 0 0,-2 0 0 15,-5 0 0-15,0 2-176 0,-6 2 176 0,-2-1 176 16,-3 0-48-16,-2 3 0 0,-1-2-128 0,-2 0 0 16,1 0 0-16,-17 9 0 0,6-4 0 0,18-9 0 15,0 0 0-15,-4-1 128 0,-1 0-128 0,-6 1 0 16,0 0 0-16,1-1 0 0,-5 0 0 0,3-1 128 16,-5 0-128-16,-1-1 0 0,-2 0 0 0,-2-4 0 15,-2 1 128-15,-1 0-128 0,0-3 0 0,-28 6 0 16,13-7 0-16,4 2 0 0,3-3 0 0,22-3 0 15,-4-2 0-15,-2-1 0 0,-1-1 0 0,-22-3 0 16,9 0 0-16,9-3 0 0,7 0 0 0,1 0 0 0,0-5 0 16,2-2 0-16,3-5 0 0,3 1 0 0,-2 2 0 0,4-2 0 15,2-3-160-15,5 1 160 0,4 3 0 16,2 0-144-16,1 2 144 0,-1 1 0 0,5 2 0 0,0-2 0 16,5 3 0-16,1 1 0 0,0-4 0 0,3 1 0 15,-1 0 0-15,4 1-128 0,-2-5 128 0,4 5 0 16,2 1 0-16,2-1 0 0,1 0 0 0,2 1-128 0,0-3 128 15,2 0 0-15,0 1 0 0,1 3 0 0,0-3 0 0,2 6 0 16,1-2 0-16,-3 9 0 0,0 0 0 16,5-8-160-16,3-2 160 0,-8 10 0 0,0 0-128 0,0 0 128 15,0 0 0-15,0 0 0 0,10-3-144 0,-10 3 144 16,9 4 0-16,0 3-144 0,-9-7 144 0,10 7-160 16,-3 1 160-16,2 3-160 0,0 3 160 0,1 1 0 15,2-4-144-15,1 1 144 0,1 4 0 0,2-2 0 16,3-2-144-16,1 2 144 0,3 2 0 0,3 0 0 15,2 2 0-15,0-2 0 0,3 0 0 0,5 0 0 16,2 1 0-16,3-3 0 0,1-3 0 0,2 3 0 16,3-2 0-16,-1 0 0 0,-1 0 0 0,-1-2 0 15,2 1 0-15,-13-6 0 0,4 3 0 0,5-3 0 16,3-2 0-16,4 0 0 0,2 2 0 0,-1-1 0 16,0-2 0-16,1-1 0 0,-2-2 0 0,2-1 128 15,-2 1-128-15,23-4 0 0,-6-1 144 0,-24 1-144 16,3-4 128-16,18 0-128 0,-7 0 128 0,-4 1-128 15,-4-3 0-15,-16 4 128 0,3-4-128 0,0 2 0 0,1-1 0 0,2 2 0 16,0-3 192-16,1 1-64 16,2-4 0-16,-3-2 0 0,0-1-128 0,-2 0 0 0,-4-1 0 0,1 1 128 15,0-3-128-15,2 3 0 0,-7 0 0 0,0 2 0 16,-1-5 0-16,1 2 0 0,1 1 0 0,2 2 128 16,-1-3-128-16,0 2 0 0,-3-2 0 0,9-2 0 15,-2 0 0-15,-4 4 0 0,-2 1 0 0,-6 3 0 16,0 0 0-16,-3 1 0 0,-2 2 0 0,-3-1 0 0,-3 3 0 15,-2 3 0-15,-1-1 0 0,-8 5 0 16,0 0 0-16,0 0 0 0,0 0 0 0,0 0 0 0,0 0 0 16,0 0 0-16,-7 9 0 0,-3-3 0 0,-3 5 0 15,-2 1 0-15,-3 2 0 0,-2 1 0 0,-2 0 0 0,-4 2 0 16,-1-1 0-16,-3 2 0 0,-4-1 0 16,1 1 0-16,-1 1 0 0,-2 0 0 0,0 4 0 0,-16 7 0 15,4-5 0-15,17-7 0 0,-4 5 0 0,-22 6 0 16,0-1 0-16,18-12 0 0,-3-1 0 0,-22 9 0 15,6-1 0-15,18-8 0 0,-3 2 0 0,-3-1 0 16,-3 2 0-16,-3-1 0 0,-4-1 0 0,-2-1 0 16,0-2 0-16,-27 6 0 0,11-2 928 0,28-7 96 15,-2-3 32-15,-4 4 0 16,-5-5-1664-16,1 2-336 0,-4-5-64 0,2-1-16 16,-1-2 832-16,-22 0 192 0,11-4 0 0,9-4 0 0,4 2 0 0,2-6 0 15,0 1 0-15,2-4 0 0,1-4 0 0,2 0 0 16,6-4 0-16,3-1 0 0,4-2 880 0,3-2 112 15,0 3 32-15,3-2 0 16,3 3-1664-16,3-2-336 0,-1 1-64 0,2 5-16 0,4 1 816 0,-1 0 240 16,0-3 0-16,4 4 0 0,3 8-160 0,3-1 160 15,1 3 0-15,3 0-144 0,2 2 144 0,5 6 0 0,0 0 0 0,0 0 0 16,-2-5 0-16,2 5-128 0,0 0 128 0,0 0 0 16,0 0 0-16,0 0 0 0,0 0 0 0,12 1 0 15,1 4-128-15,0 5 128 0,-2 1-128 0,3 3 128 16,0 2-160-16,1 2 160 0,1 0-192 0,0 2 192 15,2-1-144-15,2 1 144 0,-1 5 0 0,4-3-144 16,3-3 144-16,3 6 0 0,3 3 0 0,2-2 0 16,8 0 0-16,2-3 0 0,4-1 0 0,2 0 0 15,4-4 0-15,-1-4 0 0,-2-3 0 0,-14-3-128 16,6 0 128-16,26-1 0 0,-2 0 0 0,-20-5 0 16,5-1 0-16,3-2 0 0,0-1 0 0,27-6 0 0,-7 2 0 0,-25-2 128 15,2 0-128-15,4-2 128 0,2 0-128 0,2-4 0 16,0-1 0-16,-3-2 128 0,-1-1-128 0,-3 1 128 15,2-2-128-15,0-1 128 0,-2 1-128 16,0-1 192-16,-2 1-64 0,0-3 0 0,-4 2-128 0,-5 2 176 16,-3 0-176-16,-3 2 192 0,-3 1 720 0,-2-1 160 15,-5 2 16-15,0 2 16 16,-5 2-1632-16,7-7-336 0,-7 4-64 0,-10 7-16 0,-1-3 944 16,0 1 0-16,-1 2 0 0,-1-3 176 0,0 5-176 0,-2-1 128 15,-6 5-128-15,5-6 128 0,-1 0-128 0,-4 6 0 16,0 0 0-16,0 0 0 15,2-4-368-15,-2 4-96 0,0 0-32 0,0 0-13632 0</inkml:trace>
  <inkml:trace contextRef="#ctx0" brushRef="#br0" timeOffset="16896.48">6015 11883 11231 0,'0'0'496'0,"8"-8"96"0,-5-3-464 0,2 3-128 16,-3-2 0-16,-2 10 0 0,0-8 1200 0,0 8 208 15,-5-7 64-15,0 1 0 0,-3 3-432 0,2 0-80 16,-6 2 0-16,2 3-16 0,-4 2-240 0,-1 5-64 16,-2 1 0-16,-1 5 0 0,-4 2-240 0,-3 5-48 15,0 4-16-15,-4 6 0 0,-3 1 48 0,-1 1 0 0,-1 1 0 0,-1 3 0 16,1 3-32-16,3 2 0 0,3-3 0 16,7 4 0-16,4 0 0 0,6-4 0 0,3-2 0 0,6-3 0 15,4-2-208-15,5-1-144 0,3-4 192 0,3-1-192 16,3-3 144-16,3-1-144 0,4-4 0 0,4 0 144 15,-2-3-144-15,3-3 0 0,3-3 0 0,-1-1 0 16,-2-1 0-16,1-4-272 0,-1-2 64 0,0-2 16 16,1-2-1616-16,-2-1-320 15,1-2-64-15</inkml:trace>
  <inkml:trace contextRef="#ctx0" brushRef="#br0" timeOffset="17240.57">6665 12057 18431 0,'-3'-14'816'0,"3"14"160"0,0 0-784 0,-1-7-192 16,-7 0 0-16,8 7 0 0,0 0 512 0,0 0 48 16,-10 6 16-16,-3 1 0 0,-5 4-48 0,1 2 0 15,-5 7 0-15,-1 2 0 0,-1 0-64 0,-1 8-16 16,-1-1 0-16,-1 4 0 0,1 1 96 0,5 2 16 15,2-2 0-15,4 1 0 0,1 0-112 0,5-3 0 16,2-4-16-16,5 0 0 0,4-8-272 0,1-1-160 16,2-2 192-16,4-8-192 0,2-3 320 0,1-2-32 15,3 0-16-15,3-4 0 0,4-4 112 0,1 0 0 16,-2-6 16-16,4 2 0 0,-1-4 816 0,0-1 144 0,-1-4 48 0,-3-1 0 31,-1 1-1792-31,-1-1-368 0,0-1-64 0,-4 0-16 0,-5 0 832 0,-3-2 256 0,-4 0 0 0,-2-3 0 16,-3-1-32-16,-6 3 0 0,-6 0 0 0,-5-1 0 15,-1 3 16-15,-2 3 0 0,-2 3 0 0,-1 2 0 16,1 3-240-16,-1 4 0 0,0 1 0 0,0 4 0 16,3 0-368-16,5 1-64 15,2 4-16-15,3 3 0 0,2-2-2560 0,2 2-512 16</inkml:trace>
  <inkml:trace contextRef="#ctx0" brushRef="#br0" timeOffset="17605.66">7188 12062 14735 0,'0'0'1312'15,"9"-4"-1056"-15,0-1-256 0,0-1 0 0,0 2 944 0,0 1 128 16,-4 1 16-16,-5 2 16 0,0 0-224 0,0 0-48 16,0 0-16-16,0 0 0 0,0 0-160 0,-12 1-16 15,-2 2-16-15,7 2 0 0,-5 0-240 0,1 2-32 16,-2 6-16-16,-1-2 0 0,0 3 80 0,4 0 16 15,-1 2 0-15,2-1 0 0,1-2-80 0,0 10-16 16,3-4 0-16,3-7 0 0,2 5-16 0,4 1-16 16,-2-2 0-16,2 2 0 0,2 1 64 0,1 0 16 15,-1-1 0-15,0 0 0 0,3-1-64 0,0 1-16 16,-1-3 0-16,-3 1 0 0,-1-1 16 0,-3 2 0 16,2-1 0-16,-3-2 0 0,-3-3 240 0,-3 2 48 0,-3 0 16 0,-8 3 0 15,-4-3 64-15,-2 0 16 0,-3 1 0 0,-2-4 0 16,-3 0-352-16,0 2-64 0,2-6-16 0,0-4 0 15,2 1-272-15,0-4 128 0,0-3-128 0,5 0 0 16,3-6-768-16,5 1-256 16,2-4-48-16,6-2-16 0,3-4-2000 0,6-1-416 15</inkml:trace>
  <inkml:trace contextRef="#ctx0" brushRef="#br0" timeOffset="18116.16">8223 11365 6447 0,'0'0'272'0,"0"0"80"0,-4-7-352 0,4 7 0 0,0 0 0 0,-2-10 0 16,2 10 1904-16,0 0 304 0,0 0 64 0,0 0 16 15,0 0-1248-15,0 0-240 0,0 0-48 0,0 0-16 16,-9 3-192-16,0 5-32 0,0 5-16 0,-1 4 0 16,-3 5-32-16,0 1 0 0,-3 5 0 0,-2 4 0 15,-1 7 80-15,-1 4 16 0,-2 4 0 0,-2 5 0 16,1 6 64-16,1 4 16 0,-1 8 0 0,-1 2 0 16,-1 3-368-16,1 3-64 0,1-3-16 0,0 1 0 15,4 2-192-15,1-7 144 0,3-9-144 0,2-1 128 0,3-4-128 16,2-8 0-16,2-6 0 0,2-5 0 0,3-1 0 0,2-14-144 15,3 1 0-15,2-4-7504 16,3-3-1504-16</inkml:trace>
  <inkml:trace contextRef="#ctx0" brushRef="#br0" timeOffset="19327.08">8115 12927 13695 0,'-15'9'608'16,"8"-1"128"-16,-2-3-592 0,-1-1-144 0,1-2 0 0,3 1 0 0,2-2 1056 0,4-1 176 15,-5-5 48-15,4 0 0 0,-1-4-128 0,5-1 0 16,2-5-16-16,0-2 0 0,3-2-496 0,5-13-112 15,2 2-16-15,0 3 0 0,0-2-144 0,1 5-48 16,-1 2 0-16,1 4 0 0,-2 3-112 0,0 4-16 16,-1 2-16-16,1 1 0 0,-3 3-48 0,0 4-128 15,1 3 192-15,0 6-64 0,-2-2 80 0,-1 1 16 16,-2 4 0-16,0 2 0 0,-2 0-64 0,0 3-16 16,-1 2 0-16,0-5 0 0,-3 3-144 0,0 6 0 15,0-2 144-15,-1-7-144 0,0-1 0 0,0-1 144 0,0-1-144 16,2-5 0-16,-2-5 304 0,0 0-48 15,0 0-16-15,0 0 0 0,3-8 496 0,3-10 96 0,-1-3 32 0,0-3 0 16,1-2-352-16,2-5-80 0,-2-3-16 0,2 3 0 16,-4 0-416-16,2-4 0 0,2-5 0 0,-2 0 0 15,0-5 0-15,-1-3 0 0,-1-6 0 0,0 1 128 16,0-4-128-16,0-6 0 0,-2 0 0 0,2-3 0 16,0 1-288-16,1 4 64 0,1 3 16 0,2 5 0 15,-1 4 80-15,4 8 128 0,-1 4-208 0,1 4 80 0,1 0 128 0,0 9-128 16,1 2 128-16,-2 5-128 0,-2 3 896 0,3 1 176 15,-2-1 32-15,0 6 16 0,2 2-816 0,0 2-176 16,1 0 0-16,2 4 0 16,1 0-832-16,1 3-128 0,2-1-32 0,2 5 0 15,0-2 736-15,4 1 256 0,1 4-144 0,3-3 144 0,3-2 0 0,0 0 0 16,0-3 0-16,-4 1 0 0,-2 0 0 0,1-1 0 16,1 1 0-16,-1-1 0 0,-2-4 736 0,-1 2 224 15,-1 2 64-15,-1-2 0 16,-2-5-1856-16,-2 4-384 0,-3 1-64 0,-1 0 0 15,-1-1-1952-15,-4-2-384 0</inkml:trace>
  <inkml:trace contextRef="#ctx0" brushRef="#br0" timeOffset="19724.31">8747 12044 19231 0,'0'0'848'0,"-9"1"176"0,9-1-816 0,0 0-208 0,0 0 0 0,0 0 0 16,0 0 368-16,0 0 16 0,0 0 16 0,0 0 0 15,0 0 160-15,7-6 16 0,6-3 16 0,1 3 0 16,0 2-160-16,3-1-48 0,-2 0 0 0,3 3 0 16,-1 2-192-16,1 4-32 0,0 0-16 0,-2 1 0 15,0 2-144-15,-4 4 160 0,-1 0-160 0,-4 0 160 0,1 1-160 16,0 1 160-16,-6-3-160 0,1 4 160 0,-1 1-160 0,1-1 0 15,-5-2 0-15,2 1 128 0,-1 1 0 0,1-3-128 16,-1 3 192-16,1 1-64 16,-1-1 112-16,1-1 16 0,0 1 0 0,0 1 0 0,0 2-96 0,0 0-16 15,0 2 0-15,1 1 0 0,-1-3-144 0,1 1 0 16,0-1 144-16,-1 3-144 0,-2 5 144 0,-1-2-144 16,0 3 192-16,-5-2-192 0,0-3 208 0,-2 0-64 15,-3 0-16-15,-1 0 0 0,-3-3 0 0,-1-1-128 16,0 0 192-16,1-4-64 0,1-2 0 0,-2-5 0 15,2 2 0-15,2-3 0 0,2-1-320 0,2-5-80 16,0-3-16-16,4-5-12352 0</inkml:trace>
  <inkml:trace contextRef="#ctx0" brushRef="#br0" timeOffset="20047.89">9963 11637 3679 0,'-15'-1'320'0,"15"1"-320"0,-8 4 0 0,-2 0 0 15,1-2 3232-15,-2 6 576 0,-1 2 112 0,0 5 32 0,-4 3-2032 0,1 2-384 16,-1 5-96-16,-1 4-16 15,-1 3-208-15,3-2-64 0,-3 3 0 0,4 4 0 0,1 7-256 16,2-2-64-16,-2 3-16 0,4-15 0 0,0 7-432 0,1 4-64 16,0 1-32-16,2 1 0 0,1 2-288 0,2-5 0 15,2 0 128-15,2-2-128 0,2-6 0 0,2-3 0 16,-3-4 0-16,3-2 0 0,2-4-272 0,-1-2-16 16,-1-6 0-16,4 4 0 15,-9-15-2432-15,0 0-480 0</inkml:trace>
  <inkml:trace contextRef="#ctx0" brushRef="#br0" timeOffset="20205.9">9541 12152 18831 0,'0'0'832'0,"13"-2"176"0,2-1-816 0,4 2-192 16,4-2 0-16,-4 1 0 0,4-2 704 0,4 1 112 15,3 1 16-15,4-2 0 0,3 1-416 0,1 0-80 16,2-3-16-16,1 3 0 0,-5 0-320 0,0 1-320 0,-2-5 64 0,-1 3 16 15</inkml:trace>
  <inkml:trace contextRef="#ctx0" brushRef="#br0" timeOffset="20532.39">10254 11182 19519 0,'0'0'864'0,"14"5"176"0,1 3-832 0,-3-3-208 0,2 5 0 0,2 2 0 0,2 0 1152 0,1 6 192 15,2 0 48-15,-1 6 0 0,0 5-320 0,1 7-64 16,-2 2-16-16,-2 10 0 0,0 1-336 0,-3 8-64 15,-3 4-16-15,-2 9 0 0,-2 5-128 0,-2 6-48 16,-5 4 0-16,-8 49 0 0,-7-8-176 0,-3-12-32 16,-2-9-16-16,-7-8 0 0,-6-14-48 0,-1-4-128 15,-1-8 192-15,1-9-64 0,-2-4 0 0,3-7 0 16,-1-4 0-16,-2-5 0 16,3-4-704-16,0 2-128 0,3-5-48 0</inkml:trace>
  <inkml:trace contextRef="#ctx0" brushRef="#br0" timeOffset="21315.3">17428 11749 11055 0,'-9'-9'976'0,"9"9"-784"0,0 0-192 0,-7-4 0 16,-2-1 1024-16,-1 0 176 0,-2 1 16 0,-2 2 16 0,-5-1-272 0,-2 1-48 16,-5-1-16-16,-4 2 0 0,-3-2-80 15,-2 9-32-15,0 0 0 0,-1 5 0 0,1 0-208 0,-1 0-32 16,2 5-16-16,2 1 0 0,3 2 64 0,5 0 16 16,2-1 0-16,9-2 0 0,6 1-208 0,4 0-32 15,4-3-16-15,6 2 0 0,5 2-208 0,5 1-144 16,5-3 192-16,2 2-192 0,0 0 256 0,4 1-48 15,2 3-16-15,1-1 0 0,-1 1-32 0,0-1-16 16,1 0 0-16,-4-2 0 0,-5 1-144 0,-7-1 160 16,-1 0-160-16,-8-1 160 0,-3 0-160 0,-6 0 192 15,-3-2-192-15,-9 1 192 0,-6-2 160 0,-4 2 32 16,-6-1 16-16,2-3 0 0,-6 0-144 0,1-5-16 16,0 0-16-16,1-4 0 0,4-3-224 0,0-3-128 15,4-6 128-15,5 0-9312 0,2-4-1744 0</inkml:trace>
  <inkml:trace contextRef="#ctx0" brushRef="#br0" timeOffset="21508.64">17778 11848 21999 0,'0'0'960'0,"-5"9"224"0,1 3-944 0,-1 3-240 0,0 4 0 0,-3 5 0 15,-3 0 736-15,-2 5 96 0,-2-1 32 0,-2 3 0 0,1-2 80 0,-2 0 16 16,-1 3 0-16,0 3 0 0,0 0-384 0,1 1-64 16,0 1 0-16,3-2-16 0,4-2-496 0,-1-4 0 15,2-1-128-15,2-3 128 16,1-5-2896-16,3-2-480 0,1 5-80 0,3-23-32 0</inkml:trace>
  <inkml:trace contextRef="#ctx0" brushRef="#br0" timeOffset="21846.41">18094 11842 5519 0,'0'0'496'0,"0"0"-496"16,-3 9 0-16,-1 2 0 0,1 5 3456 0,-3 0 608 16,1 6 112-16,1 2 32 0,-2 3-2768 0,-6 11-544 15,-2-3-128-15,0 2 0 0,2 0 192 0,-2 0 32 0,-3 0 16 0,1 0 0 16,0-1-304-16,2 1-64 15,2-5-16-15,3-3 0 0,0-8-368 0,2-5-80 16,2-2-16-16,2-6 0 0,3-8-16 0,0 0 0 0,0 0 0 0,0 0 0 16,6-13 400-16,3-2 80 0,1-7 16 0,3-2 0 15,3 0-304-15,1-4-48 16,1 1-16-16,1-2 0 0,0 1-96 0,1 3-32 0,2 2 0 0,-8 7 0 16,2 1-144-16,2 2 160 0,0 2-160 0,-1 2 160 15,1 5-160-15,-1 4-176 0,-1 4 48 0,0 5 0 16,-2 2 128-16,-3 6 0 0,-2 3 0 0,-3 6 0 15,-3 2 0-15,-3 4 0 0,-1 2 0 0,-3 3 0 16,-4 0 0-16,-5 16-208 0,3-6 16 0,0-6 16 16,1-4-2864-16,2-6-576 15</inkml:trace>
  <inkml:trace contextRef="#ctx0" brushRef="#br0" timeOffset="22186.98">19331 11034 18431 0,'0'0'816'0,"0"0"160"15,0 0-784-15,-10 1-192 0,1 4 0 0,-5 6 0 0,-2 1 448 0,-5 6 64 0,-3 1 0 0,-2 9 0 16,-5 3 16-16,-1 9 16 0,-1 4 0 0,-1 7 0 16,0 6 80-16,-3 7 16 15,-3 5 0-15,0 3 0 0,-5 3-96 0,1 8-16 16,3 4 0-16,3 0 0 0,1-1-336 0,6-1-192 0,6-1 192 0,6-9-192 16,5-4 0-16,5-11 0 0,5-7 0 15,4-4 0 1,3-6-1968-16,2-6-288 0,2-4-64 0</inkml:trace>
  <inkml:trace contextRef="#ctx0" brushRef="#br0" timeOffset="22769.61">18988 12620 12895 0,'0'0'1152'0,"0"0"-928"0,-8-4-224 0,8 4 0 0,0 0 1584 0,0 0 272 16,-2-9 48-16,-1-5 16 0,3-2-1072 0,3-2-208 15,-1 0-32-15,2-1-16 0,1-5-240 0,2 0-48 16,0 2-16-16,1 2 0 0,0 1-160 0,-1 1-128 16,1 1 144-16,-1 6-144 0,0 3 128 0,-7 8-128 15,9-5 0-15,-9 5 144 0,0 0-144 0,9 9 192 16,1 5-192-16,-4 0 192 0,-5 3-64 0,3-1 0 15,-1 1 0-15,-3 4 0 0,0 1-128 0,1-2 160 16,2-6-160-16,-2 1 160 0,-1-2-160 0,-1-1 0 16,1-12 0-16,0 0 128 0,0 0 128 0,0 0 0 15,0 0 16-15,10-7 0 0,1-4 480 0,2-7 80 16,0-1 32-16,1-7 0 0,0 0-608 0,-2-2-112 0,1 1-16 0,-2-3-128 16,1-2 144-16,-1 3-144 0,-1-4 0 0,-1-3 144 15,-2 0-144-15,0 0 0 0,0-5 144 0,0-6-144 16,1-3 0-16,0-1 144 0,-2-1-144 15,2 1 0-15,-2 3 0 0,-1 6 0 0,-1 4-160 16,0 5 160-16,-2 3-224 0,1 2 80 0,-2 2 16 16,0 5 0-16,1 0 128 0,-1 1 0 0,-1 2 0 0,2 0 0 15,1 0 0-15,1 1-128 0,0-1 128 0,1 3 0 16,1-1 0-16,0 0 0 0,2-2 0 0,0 3 0 16,-1 2 0-16,5 3-160 0,0-2 160 0,2 5 0 15,2-3 0-15,-1 3-128 0,-1-2 128 0,0 4 0 0,0-2 0 0,2-1 0 16,-2 3-128-16,4-4 128 0,0 3 0 15,-4 1 0-15,2-2 0 0,5 2 144 0,0 0-144 0,3-1 128 16,2-2-128-16,-1 3 128 0,2-3-128 0,1 3 128 16,0 0-128-16,-1-1 128 0,-2 0-128 0,-1 3 0 15,-1-3 144-15,0 2-144 0,-1 0 0 0,-2 3-192 16,-4 0 32-16,0-1 0 16,-4 4-2208-16,-1-1-448 0</inkml:trace>
  <inkml:trace contextRef="#ctx0" brushRef="#br0" timeOffset="23207.33">19532 11701 13823 0,'0'0'1216'0,"0"0"-960"0,0 0-256 0,0 0 0 16,0 0 1200-16,0 0 192 0,0 0 32 0,10-5 16 16,0-4-544-16,4 3-128 0,2-5 0 0,1 5-16 15,0 2-96-15,-4-1-16 0,-1 3 0 0,2 0 0 16,0 2-160-16,0 2-32 0,0-1-16 0,-2 4 0 16,-1 0-208-16,-1 4-32 0,-2 1-16 0,1 4 0 15,-4 1 16-15,-1 2 0 0,-3 1 0 0,-3 8 0 16,-2 1-192-16,-3-3 0 0,1-5 144 0,-2 0-144 15,1-1 128-15,2-5-128 0,0-4 160 0,0 3-160 0,1 2 144 0,4-7-144 16,0-1 128-16,2 2-128 0,-2-8 272 0,7 5-16 16,0 0-16-16,2 0 0 0,1-1 144 0,2 0 16 15,-1 1 16-15,7 6 0 0,-2 3-288 0,-5-4-128 16,0 0 128-16,-3 4-128 0,-2 2 0 0,0 7 0 16,-2-2 0-16,-5-6 0 0,-3 2 160 0,-2 1-160 15,-4-3 192-15,-2 2-192 0,-2-1 256 0,-7 8-64 16,-2-2-16-16,7-8 0 0,0-5-176 0,-1 1 192 15,1 0-192-15,-6 0 192 16,5-1-576-16,3-4-128 0,1-5 0 0,3-4-12976 0</inkml:trace>
  <inkml:trace contextRef="#ctx0" brushRef="#br0" timeOffset="23615.99">20869 11253 17727 0,'0'0'784'0,"0"0"176"0,0 0-768 0,0 0-192 15,-6 8 0-15,0 4 0 0,1 3 976 0,-3 0 176 16,-1 2 16-16,0 3 16 0,0 1-160 0,-1 7-16 16,0 2-16-16,1 0 0 0,-1 2-288 0,0 1-48 15,-1 3-16-15,0 3 0 0,2 2-128 0,0 1-16 16,0 2-16-16,-3 16 0 0,-2-7-272 0,5-4-48 15,0-6-16-15,4-6 0 0,0-3-144 0,2-5 0 16,1-6 0-16,2-1 0 0,0-2-192 0,1-6-80 16,0-1-16-16,2-2 0 15,-3-11-544-15,0 0-128 0,0 0 0 0,0 0-11008 0</inkml:trace>
  <inkml:trace contextRef="#ctx0" brushRef="#br0" timeOffset="23762.97">20455 11844 16575 0,'0'0'736'0,"16"0"160"0,5-1-720 0,3 0-176 0,1 1 0 0,3 0 0 16,3 0 1296-16,-8 0 240 0,3 0 32 0,4 0 16 15,0-1-816-15,4-1-144 0,2 0-48 0,1-2 0 16,0 0-224-16,1 0-48 0,-2 1-16 0,-6-4 0 16,-2 2-1536-16,-4 1-304 0,-2-1-64 0</inkml:trace>
  <inkml:trace contextRef="#ctx0" brushRef="#br0" timeOffset="24184.49">21168 10683 15663 0,'0'0'688'0,"0"0"144"0,6-3-656 0,2 3-176 15,0-1 0-15,1 1 0 0,-1 1 992 0,3 0 160 16,-1 3 48-16,2 3 0 0,1-1-256 0,2 2-48 16,2 2-16-16,10 9 0 0,-3 4-192 0,-4-7-48 15,2 3 0-15,10 16 0 0,-3 0-32 0,-10-8-16 16,1 1 0-16,1 6 0 0,-2 6 64 0,-4 5 16 15,-1 4 0-15,-4 5 0 0,-2 5-288 0,-6 8-48 16,-4 6-16-16,-3 0 0 0,-4 2-128 0,-2 5-48 0,0 2 0 0,0-1 0 16,-2-3-144-16,-1-2 192 0,0-1-192 0,0-4 192 15,-3-1 208-15,2-3 48 0,-1 1 16 0,-1-6 0 16,-1-1-112-16,-2-5-32 0,-4 0 0 0,1-4 0 16,-2-8-64-16,-2 1 0 0,0-4-16 0,-2-5 0 15,1-2-112-15,-3-1-128 0,2-3 176 0,0-6-176 16,0-1 0-16,1-4-320 0,1-2 32 0,-9 2-15472 15</inkml:trace>
  <inkml:trace contextRef="#ctx0" brushRef="#br0" timeOffset="24862.36">20685 8727 8287 0,'0'0'736'0,"-5"5"-592"0,-3 1-144 0,2 2 0 15,6-8 224-15,-8 5 16 0,-2 0 0 0</inkml:trace>
  <inkml:trace contextRef="#ctx0" brushRef="#br0" timeOffset="25512.01">20114 8791 2751 0,'0'0'256'0,"-7"-1"-256"0,-4 0 0 0,1 0 0 0,0-2 1888 16,0 2 336-16,0-2 64 0,-5-2 16 0,1 3-976 0,3 0-192 0,0 1-48 0,0 1 0 15,-2-1-320-15,0-1-80 16,0 1-16-16,-1 1 0 0,3 0-128 0,-3 1-32 16,0 2 0-16,-5 2 0 0,1 1-144 0,2-3-48 15,-1 0 0-15,3 2 0 0,0 2-80 0,1-2-32 16,5 3 0-16,-4 0 0 0,3-3 144 0,2 2 32 15,7-7 0-15,-4 10 0 0,1 3-64 0,6-3-16 0,2 2 0 16,4 1 0-16,3-3 80 0,6 2 32 0,5 4 0 0,-5-5 0 16,5 1-80-16,5 2-16 0,5 1 0 15,4-3 0-15,1-1-112 0,5 3-16 0,5 0-16 0,29 7 0 16,-4 1 0-16,-19-7 0 0,8 2 0 0,3-2 0 16,1 0-48-16,3-2-128 0,-3 1 192 0,2 0-64 0,3-2-128 15,34 6 0-15,-15-5 144 0,-34-5-144 16,1-3 0-16,2 0 144 0,0 0-144 0,2-3 0 0,2-2 224 15,0-2-64-15,1-4-16 0,-2-1 0 0,-2-3 80 16,-3 2 16-16,-1-3 0 0,-3 1 0 0,-1-3-32 0,-2 0 0 16,-3 6 0-16,-1-5 0 0,-3 3-16 15,-4-2-16-15,-3 3 0 0,-7-1 0 0,-2 2-176 0,-4-2 160 16,-3 3-160-16,-3-2 160 0,-5 3-160 0,-2 1 192 16,-3 3-192-16,-1-1 192 0,2 0 64 0,-8 2 0 15,0 0 16-15,0 0 0 0,0 0 64 0,0 0 16 16,0 0 0-16,0 0 0 0,0 0-224 0,0 0-128 15,-7 4 128-15,0-2-128 0,-2 2 0 0,0-1 144 16,-1 0-144-16,-2 1 0 0,2 0 128 0,-2 1-128 16,-2 2 0-16,1-4 0 0,3 0 0 0,2 2 0 15,2-1 0-15,2 2 0 16,-1-3-1488-16,1 3-368 0,3 4-64 0</inkml:trace>
  <inkml:trace contextRef="#ctx0" brushRef="#br0" timeOffset="26542.93">27736 12034 23951 0,'0'0'2128'0,"0"0"-1696"0,6 9-432 0,4 1 0 15,6-2 0-15,3 0 128 0,5-2-128 0,4-4 0 16,2 1 352-16,5-5-16 0,0-3 0 0,5-2 0 15,3 2 64-15,3-1 16 0,2-2 0 0,2 0 0 16,3-2-160-16,-1 1-16 0,-2-5-16 0,-6 0 0 16,-3-6-224-16,-6-1 176 0,-3 2-176 0,-3-1 160 15,-2 0-160-15,-4-3 0 0,-4 0 144 0,-5-1-144 16,-3-7 176-16,-5 2-48 0,-3 0 0 0,-3-4 0 16,-5 1-128-16,-4 1 0 0,-3 6 0 0,-5 3 0 15,-4 3 320-15,-4 5-32 0,-4 8 0 0,-6 2 0 0,-6 4 96 16,-6 5 0-16,-10-2 16 0,-2 7 0 0,2 8-144 0,1 6-16 15,1 1-16-15,2 7 0 0,2 4-32 0,0 3-16 16,-1 5 0-16,6 0 0 0,2 3 0 0,7-3 0 16,8 2 0-16,6-3 0 0,8 2-176 0,6-5 0 15,6-4 0-15,7 1 0 0,6-2 128 0,7-2 0 16,3-3 0-16,9-4 0 0,4-1-128 0,4-3 0 16,3-6-192-16,0-4 192 0,5-1-304 0,2-5 64 15,6-1 16-15,2-1 0 16,3-8-2016-16,2 0-416 0</inkml:trace>
  <inkml:trace contextRef="#ctx0" brushRef="#br0" timeOffset="26991.49">29052 11135 19343 0,'-21'-4'848'0,"9"3"192"0,-1-1-832 0,1 2-208 16,2-2 0-16,10 2 0 0,-7-1 1184 0,7 1 192 15,0 0 32-15,0 0 16 0,0 0-464 0,0 0-80 16,14-9-32-16,1 4 0 0,5 1-240 0,4 2-48 15,3-3-16-15,6 1 0 0,0 0-240 0,4 0-48 16,1 2-16-16,4-1 0 0,0-1-240 0,0 0 0 0,-1 2 0 0,-3-2 0 16,-4-2 0-16,-1-1 0 0,-6 1 0 0,-1 0 0 31,-6 4-1728-31,-1 1-304 0,-3-1-48 0</inkml:trace>
  <inkml:trace contextRef="#ctx0" brushRef="#br0" timeOffset="27354.09">30057 10359 21183 0,'0'0'1888'0,"0"0"-1504"0,5-11-384 0,-5 11 0 0,0 0-128 0,0 0-112 15,0 0-16-15,0 0 0 0,5 11 752 0,-2 3 144 16,-2 3 16-16,-2 4 16 0,-3-2-32 0,0 5 0 16,-5 4 0-16,0 4 0 0,-2 1 0 0,-2 2 0 15,-2 3 0-15,-3 1 0 0,-2-3-208 0,-1 3-48 16,1-4-16-16,1 2 0 0,1-3-176 0,3-2-16 15,1-4-16-15,3-1 0 0,-1-9-160 0,4-2 0 16,1-3 0-16,3-2-176 16,0-1-576-16,4-10-112 0,0 0-32 0,0 0-7152 0,0 0-1424 0</inkml:trace>
  <inkml:trace contextRef="#ctx0" brushRef="#br0" timeOffset="27695.78">30414 10449 28559 0,'0'0'2544'0,"0"0"-2032"0,-4 14-512 0,-2 0 0 15,-3 0-1088 1,-2 5-304-16,-5 6-64 0,0-2-16 0,-2 1 1632 0,0 3 320 0,1-3 64 0,0 5 16 16,0-2 48-16,2 1 16 0,1 1 0 0,4-3 0 15,4 2-304-15,3-7-48 0,2-2-16 0,5 0 0 0,2-2-96 0,3-3-32 16,1-4 0-16,4-1 0 0,-1-5 224 0,5-3 32 15,5 2 16-15,-1-6 0 0,4-1 288 0,-1-7 48 16,1-2 16-16,-2 0 0 0,-1-2-416 0,-2-1-80 16,-2-2 0-16,-2-1-16 0,-4-7-16 0,-3 1 0 15,-4-2 0-15,-2-2 0 0,-3 0-32 0,-2 2 0 16,-3-2 0-16,-5 3 0 0,0 0-192 0,-5 4 0 16,-2 6 128-16,1 2-128 0,2 2-160 0,-2 1-80 15,-1 3-16-15,-1 2 0 16,-1 3-1760-16,0 2-352 0,1 2-80 0</inkml:trace>
  <inkml:trace contextRef="#ctx0" brushRef="#br0" timeOffset="28039.18">31130 10251 21183 0,'0'0'1888'0,"0"0"-1504"0,0 0-384 0,0 0 0 15,-4 10 576-15,-1 2 32 0,1 2 16 0,-3-1 0 16,-2 0 16-16,-3 5 16 0,-1 3 0 0,-2 2 0 16,1 1-16-16,-1 6 0 0,0-3 0 0,-1 8 0 15,1 3-64-15,0 4 0 0,1-3-16 0,0 7 0 16,1 0-144-16,4 0-32 0,3-7 0 0,3-1 0 0,2-4-176 0,4 2-32 15,3-3-16-15,3-4 0 0,0-2-160 0,0-3 192 16,1-5-192-16,3 2 192 0,1 0-192 0,2-7 160 16,2-4-160-16,1 0 160 0,-1-3-304 0,-2-3-64 15,-2-1-16-15,0-5-9328 16,-3-4-1872-16</inkml:trace>
  <inkml:trace contextRef="#ctx0" brushRef="#br0" timeOffset="28171.6">30742 10596 21183 0,'8'-4'1888'0,"6"4"-1504"0,5 6-384 0,9 1 0 15,7-2 2544-15,7 2 432 16,3 2 96-16,3-3 0 0,4 0-2224 0,0-1-448 0,2-2-80 0,0 3-32 16,1 2-288-16,2-2 0 0,2-1 0 0,-1 3-14768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4:14.4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20091 18515 5519 0,'0'0'496'0,"0"0"-496"15,0 12 0-15,0-12 0 0,-1 8 1056 0,1-8 112 16,-2 12 32-16,0 1 0 0,2-13-960 0,0 11-240 15,0 0 0-15,0-11 0 0,2 13 160 0,-2-3-16 16,0 3 0-16,0 2 0 0,-2-6 576 0,2 4 112 16,-2 2 32-16,-1-1 0 0,1-2 160 0,-1 2 48 15,1 1 0-15,-1-1 0 0,1-2-112 0,-2 4-32 0,0 2 0 0,1-3 0 16,1-1 112-16,1-5 32 0,1-9 0 0,0 0 0 16,0 0 48-16,0 0 16 0,0 0 0 0,0 0 0 15,0 0-32-15,7-17 0 0,3-4 0 0,0-4 0 16,1-5-528-16,3 1-96 0,2-4-32 0,-1-3 0 15,2-2-288-15,-1-4-160 0,4 0 160 0,-1-6-160 16,3-2 128-16,0-1-128 0,0-6 0 0,1-4 0 16,-1-4 128-16,3-1-128 0,1-1 0 0,-2-2 0 15,2 4 0-15,-1 0 128 0,2-3-128 0,-3 3 0 16,-4 3 0-16,1-1 0 0,-1 5 0 0,-1 2 0 16,-2 3 0-16,-1 3 0 0,3 4 0 0,-2 3 0 15,-3 2 0-15,0 2 0 0,-1-2 0 0,-2 8 0 16,0 3 0-16,0 1 0 0,-4 3 0 0,2 1 0 15,-1 1-176-15,-2 5 176 0,-1 2-160 0,0 4 160 16,-2 3-192-16,1 1 48 0,-4 9 16 0,0 0 0 0,0 0-128 0,0 0-32 16,3 13 0-16,1 6 0 0,0 4-80 0,1 6-16 15,0 5 0-15,0 10 0 0,0 8 64 0,4 5 16 16,-1 5 0-16,0 8 0 0,0 3-16 0,3 2-16 16,1 1 0-16,1-4 0 0,2-3 336 0,2-2-176 15,1-1 176-15,1-3-128 0,0-2 128 0,2-4 0 16,-2-2 0-16,3-2 0 0,-4-1 128 0,0-2 16 15,-2-7 0-15,2-1 0 0,-3-4 96 0,-1 0 16 16,0-5 0-16,1 0 0 0,1-4 64 0,-1-4 32 16,-4-1 0-16,3-5 0 0,-1-3 32 0,1-6 16 15,-1-1 0-15,-1-4 0 0,1-3-32 0,0-4-16 16,-2-3 0-16,1-6 0 0,-1-4 224 0,1-6 64 16,-2-2 0-16,3-8 0 0,-2-5-128 0,0-3-32 0,2-8 0 0,0-3 0 15,0-3-160-15,1-5-16 0,0 0-16 16,-1-7 0-16,3 0-96 0,-2-1-32 0,1 3 0 0,-1 0 0 15,1 0-160-15,-2 2 160 0,-3 5-160 0,-1-1 160 16,0 0-160-16,0 3 0 0,-2 5 0 16,1-1 128-16,0 2-128 0,-2 3 0 0,3 2 0 0,-1 2 0 15,-2 3 0-15,0 4 0 0,1 2-144 0,-2 5 144 32,0 1-624-32,0 3-16 0,0 4 0 0,0 1-10864 0,-1 3-2176 0</inkml:trace>
  <inkml:trace contextRef="#ctx0" brushRef="#br0" timeOffset="525.33">21997 18054 23039 0,'-15'7'1024'0,"3"-3"192"0,2 1-960 0,4 3-256 0,6-8 0 16,-3 9 0-16,2 2 1280 0,3-2 224 0,5 1 32 15,3-3 16-15,4 1-1120 0,2-4-240 0,3-1-32 0,6-2-16 16,1 0 192-16,5-2 48 0,-2-1 0 0,4-1 0 15,4-2-240-15,1-4-144 0,0 0 192 0,2-2-192 16,-2 1 192-16,2 1-64 0,2-4 0 0,-4 1-128 16,-3 0 208-16,-3-2-64 0,-4-1-16 0,-4 1 0 15,-5 0-128-15,-3-2 0 0,-2 1 144 0,-5 0-144 16,-2-2 192-16,-5 1-48 0,-2-1 0 0,-4 1 0 16,-2 2-16-16,-4-3 0 0,-7 2 0 0,-3 1 0 15,-4 6-128-15,-8 1 0 0,-6 3 0 0,-3 4 0 16,-1 4 0-16,-1 6 0 0,0 1 0 0,-4 10 0 15,1-1 0-15,1 4 0 0,2 4 0 0,0 1 0 16,0 6 0-16,1-1 0 0,1 0 144 0,6 3-144 16,3 3 208-16,5-2-16 0,4 1-16 0,9-1 0 0,4 0-176 15,6-1 0-15,4-1 144 0,7-1-144 0,4 0 0 16,6-1 0-16,4 0 0 0,7-3 0 0,1-3 0 0,7 1 0 16,2-4 0-16,0 0 0 0,4-6-208 0,1-3-112 15,3 1-32-15,4-6 0 16,3 1-1952-16,4-6-400 0</inkml:trace>
  <inkml:trace contextRef="#ctx0" brushRef="#br0" timeOffset="1046.26">23544 17941 30399 0,'-19'0'2704'0,"0"3"-2160"0,1 6-544 0,0 1 0 16,0 4 432-16,0 5-32 0,1 4 0 0,-1 5 0 15,0 4-256-15,2 2-144 0,2 2 160 0,1 2-160 16,0-1 0-16,3 1 0 0,1 2 0 0,4 1 0 16,2-2 0-16,5-1 0 0,0-3 0 0,7-3 0 15,3-6 0-15,-1-4 0 0,4-3 0 0,4-5-160 16,2-3 160-16,2-8 0 0,-2 1 0 0,6-4 128 15,3-4 256-15,0-6 64 0,0 0 16 0,1-6 0 16,0-2 144-16,-3 0 32 0,-1-4 0 0,-3-1 0 16,0 1-96-16,-3 0-16 0,-1-2 0 0,-1-2 0 0,-1 5-112 15,0 2-32-15,-2 1 0 0,-1 1 0 0,-2 3-224 0,-1 7-160 16,-2 4 192-16,-10 3-192 0,9 3 0 16,0 2 0-16,-6 8 0 0,1 3 0 0,0 3 0 15,-1 5-144-15,0 6-16 0,-1-2 0 0,0 3-160 0,2 2-48 16,0 2 0-16,3-4 0 15,4-3-368-15,0 0-80 0,3-2-16 0,3-6 0 16,2-3 112-16,5-6 16 0,2-8 0 0,8-3 0 0,-1-3 512 0,0-8 192 16,0-6-144-16,0-4 144 0,0-4 208 0,1-6 128 15,2-6 32-15,-1-3 0 0,3-3 80 0,-2 0 0 16,-4-3 16-16,0 3 0 0,-2-8 272 0,1 2 48 16,-7-4 16-16,-1 4 0 0,-3-2-160 0,-2 0-16 15,-4 3-16-15,-2 6 0 0,0 3-608 0,-2 4 0 0,-4 2 0 16,-2 4 0-1,-1 5-352-15,-3 1-144 0,-3 0-16 0,-2 5-16 16,-4 4-1984-16,-2 0-400 0</inkml:trace>
  <inkml:trace contextRef="#ctx0" brushRef="#br0" timeOffset="1737.6">25628 17025 26255 0,'-38'-10'1152'0,"15"6"256"0,-1 1-1120 0,0-3-288 15,4-2 0-15,1 3 0 0,3-3 768 0,2 0 80 16,2-1 32-16,3 0 0 0,4-2-112 0,3-2 0 0,4-3-16 0,3-6 0 16,4-1-432-16,3 0-96 0,6-1-16 0,4-2 0 15,2-4-208-15,4 4 128 0,5 3-128 0,3-3 0 16,0 2 0-16,5-1 0 0,1 3 0 0,-2 3 0 16,-2 1 0-16,0 3 0 0,1 2 0 0,2 2 0 15,0 3 0-15,3 1 0 0,1 3 0 0,3 1 144 16,3 3-16-16,-2 3 0 0,-3-1 0 0,-3 7 0 15,-3 1-128-15,-4 6 0 0,-4 3 0 0,-3 5 0 16,-1 8 0-16,-5 1 0 0,-5 4 0 0,-3 3 0 16,-4 6 0-16,-6 2-144 0,-4 6 144 0,-5 0 0 15,-4 1 0-15,-3 2-128 0,-4 4 128 0,-4 3 0 0,-4-3 0 16,-4-1-128-16,0-3 128 0,-6-4 0 16,0-2 0-16,-4-5 0 0,-2-1 0 0,-3-4 0 0,-2 0 0 15,4-2 256-15,0-2-64 0,3-4 0 0,1-1 128 0,3 0 32 16,3 1 0-16,3-3 0 0,3-1-352 0,1 1 128 15,1-6-128-15,6 1 0 16,3-2-320-16,3-2-128 0,2-5-16 0,3 2-9680 16,3 0-1936-16</inkml:trace>
  <inkml:trace contextRef="#ctx0" brushRef="#br0" timeOffset="1917.33">26228 19153 44511 0,'-21'3'1984'0,"11"-1"384"0,10-2-1888 0,0 0-480 0,0 0 0 0,0 0 0 16,0 0 0-16,0 0-192 0,0 0 16 0,0 0 0 15,16-2-176-15,3-2-32 0,2-6-16 0,0 1 0 31,2-3-2656-31,-3 1-528 0</inkml:trace>
  <inkml:trace contextRef="#ctx0" brushRef="#br0" timeOffset="12319.44">7759 5623 12895 0,'0'0'576'15,"0"0"112"-15,0 0-560 0,0 0-128 0,0 0 0 0,2-4 0 0,0-4 528 0,-2 8 80 16,0-7 16-16,-3 1 0 0,-1-1 112 0,-1 2 32 15,-2-2 0-15,-1 0 0 0,-1 0-256 0,-1 0-32 16,-1 0-16-16,-2 1 0 0,0-3 0 0,-1 3 0 16,-2-3 0-16,-1 1 0 0,-1 3 112 0,-1-2 32 15,1 1 0-15,-2-1 0 0,-2-1 0 0,1 2 0 16,-2-3 0-16,-1 1 0 0,-3-3-224 0,-2 3-64 16,-2-2 0-16,-2 4 0 0,-2-7-80 0,-1 2-32 15,-1 0 0-15,0-1 0 0,1 2-48 0,-3-2-16 16,-1 3 0-16,-16-2 0 0,6 1 48 0,15 5 16 15,-3-1 0-15,-1-1 0 0,-3 2 16 0,-1-4 0 16,-2 1 0-16,1 2 0 0,0-3 0 0,-18 0 0 16,4-1 0-16,9 4 0 0,0-2-32 0,1 2-16 15,-4 0 0-15,1-1 0 0,-1 1-176 0,0 2 0 16,0-3 0-16,1 2 128 0,1 3-128 0,2-1 0 16,1 3 0-16,-1-1 0 0,-4 0 0 0,0 1 0 0,-3 1 0 0,1 0 0 15,1-1 0-15,1 3 0 16,0-1 0-16,0 3 128 0,1 3-128 0,0-2 192 0,-1 3-192 0,-3-1 192 15,-2 2-192-15,1-1 0 16,1 2 0-16,2 0 0 0,0 2 0 0,3 3 0 16,2 0 128-16,1 0-128 0,0 0 0 0,0 1 0 15,-3-3 0-15,2 3 0 0,0 1 0 0,2 0 0 0,3 1 0 0,1 3 0 0,0-1 0 16,4 1 0-16,1 1 0 0,2 2 0 0,2-1 0 0,3 3 0 16,-3-3 0-16,2 2-176 0,3-2 176 0,0-1 0 15,0 1 0-15,3 2 0 0,2-1 0 0,0 0 0 16,2-1 0-16,2 0 0 0,-1 4 0 0,4-1 0 15,-1 1 0-15,3-1 0 0,3 1 0 0,2 2 0 16,1-1 0-16,5 2 0 0,-1-1 0 0,3-2-128 16,1 2 128-16,2-4 0 0,1 1 0 0,2 3 0 15,2 1 0-15,4-3-128 0,-1-1 128 0,2 1 0 16,2 2 0-16,3-2 0 0,1 3 0 0,2-2 0 16,2-1 0-16,1 2-128 0,2 1 128 0,2-2 0 15,2 1 0-15,1-2 0 0,3 0 0 0,-1-2 0 16,1-1 0-16,0-2 0 0,0 0 0 0,4 1 0 15,1-4 0-15,2 3 0 0,0 3 0 0,2-3 0 0,2-3 0 0,0 3 128 16,1-3-128-16,-2 1 0 0,1-6 128 0,1 1-128 16,-1 0 144-16,1-1-144 0,-1 1 192 0,1 0-192 15,-1-4 176-15,2-3-176 0,1 3 160 0,-1-5-160 16,-2 1 160-16,-1-2-160 0,-2 1 160 0,-1 0-160 16,-2-2 128-16,0 2-128 0,-5-1 0 0,2 0 144 15,2-1-144-15,-1 2 0 0,2-3 0 0,-2 1 0 16,2 2 128-16,0-2-128 0,0-3 0 0,0 0 128 15,0 1-128-15,0-3 128 0,2 0-128 0,1-1 128 16,-1-2-128-16,2 2 160 0,4 1-160 0,0-2 160 16,-2 0-160-16,2-1 0 0,1-2 0 0,-1 1 128 0,-2 1-128 0,3-2 0 15,0-2 0-15,-1 2 0 16,-1 0 0-16,-1-3 0 0,1 2 128 0,2 2-128 16,2-2 0-16,1-2 0 0,-1-2 0 0,-2 1 0 0,-3-1 0 0,0 1 0 15,2-4 128-15,1 2-128 0,0 1 0 0,1-3 0 16,0 4 0-16,2-4 0 0,-2 1 0 0,-1-2 128 15,-1 0-128-15,-1-3 0 0,2-1 0 0,-2 1 0 16,0 0 128-16,-1 1-128 0,0-1 0 0,-1 1 0 16,3-2 0-16,-3 1 0 0,1 1 176 0,-3-1-48 15,-3-2-128-15,-2 1 192 0,-3 1 48 0,0-1 0 16,-1-1 0-16,-3-2 0 0,-1 1-16 0,-3 0 0 16,-1-3 0-16,-1 0 0 0,-2 0-16 0,-1-4 0 15,-1 5 0-15,-1-1 0 0,0-4-16 0,-2 2 0 0,-2-3 0 16,-1 2 0-16,-2-1-64 0,1-1-128 0,-2-3 176 15,0-1-176-15,-6 1 160 0,1-3-160 0,-4-4 128 0,2-3-128 16,-1 1 144-16,-2 1-144 0,-2 0 160 0,-2-2-160 16,-2 3 224-16,-3 1-48 0,-3 1-16 0,-2 0 0 15,-1 0 32-15,-2 5 0 0,-2 1 0 0,-2-1 0 16,-2 0 80-16,-3 3 32 0,-2-2 0 0,-3 0 0 16,-5 1-64-16,1-1-16 0,-2 2 0 0,-4 2 0 15,-5 2-32-15,0 0-16 0,-4 2 0 0,-3 1 0 16,0 2-176-16,-2 1 0 0,-3 1 144 0,1 2-144 15,0 1 0-15,-1 1 0 0,-5 1 0 0,-2-2 0 16,0 1-128-16,3 3-112 0,0-2-16 0,6 3 0 16,1-2-2336-16,7 2-480 0,1-2-80 0</inkml:trace>
  <inkml:trace contextRef="#ctx0" brushRef="#br0" timeOffset="13585.51">3920 6248 18543 0,'0'0'816'0,"-5"5"176"0,0 0-800 0,0 1-192 15,-1 8 0-15,-1-5 0 0,1-2 320 0,-2-3 32 16,-1-1 0-16,0 1 0 0,-1-3 288 0,0-1 48 16,0-2 16-16,-2 1 0 0,-3 1-96 0,0 0-16 15,-2-2 0-15,1-1 0 0,-3-8 96 0,0 4 16 0,-4-3 0 0,-4 2 0 16,-1-5-176-16,-4 1-16 0,-2-5-16 0,-1-1 0 15,-4-1-144-15,0-1-32 16,-3-3 0-16,1 0 0 0,1-2-64 0,-1 0-32 0,-1 0 0 0,-4 0 0 16,2 0-64-16,-3-1-16 0,-2 0 0 0,-1 0 0 15,-1 2-16-15,1-6 0 0,1 6 0 0,-2-6 0 16,5-2 64-16,-2 4 0 0,-3 0 0 16,-19-11 0-16,4 0-192 0,33 19 128 15,-4-8-128-15,-1 1 128 0,-2-2-128 0,0 2 0 0,-3-2 0 0,1 0 0 0,1 0 0 0,-35-28 0 16,10 8 0-16,8 2 0 0,6 5 0 0,3-2 0 15,3 2 0-15,3 2 0 0,5 1 0 0,-1 2 0 16,1 3 0-16,4 2 0 0,2-1 0 0,2-1 0 16,0-2 0-16,0-1 0 0,-3-1 0 0,2-1 0 15,0-7 0-15,1 2 0 0,2-6 0 0,3 2 0 16,0 3 0-16,0 3 0 0,3 5 0 0,10 16 0 16,-1-3 0-16,-1-7 0 0,2 1 0 0,0-1 0 15,2-2-128-15,0-1 128 0,2-1 0 0,-4-31 0 16,3 10-144-16,4 7 144 0,1 4 0 0,4 1-128 15,0 2 128-15,2 2 0 0,3 1 0 0,3 0-128 16,1-1 128-16,2 3 0 0,2 2 0 0,2 0-128 0,2 0 128 16,1-2 0-16,1 1 0 0,0 1-128 0,1 1 128 15,3 0 0-15,2 4 0 0,3-3 0 0,-1-1-128 0,1 1 128 16,0-2 0-16,1 2 0 16,-1 1 0-16,1-1 0 0,-1 2 0 0,3-1 0 0,-1 0 0 0,3 3 0 15,2-3 0-15,0 7 0 0,1-1-128 0,2 5 128 16,4 0 0-16,-3 2 0 0,3-1-128 0,-1 3 128 15,-2 2 0-15,1 0 0 0,-5 3 0 0,5 2 0 16,-1 0-144-16,1 4 144 0,0-2 0 0,4 4-144 16,1 3 144-16,1 1 0 0,0 0-144 0,0 0 144 15,-6 0 0-15,1-1-144 0,0-1 144 0,1 1 0 16,-2 1 0-16,6-1 0 0,1 2 0 0,0 2 0 16,1-1-144-16,1 1 144 0,-1-2 0 0,-1 0-144 15,-1-1 144-15,-2 0 0 0,1 0 0 0,-3 0 0 16,0 3 0-16,0-3 0 0,0 0 0 0,-2 2 0 0,-2 0 0 0,-2 0 0 15,-2-2 0-15,-1-1 0 0,-1 0 0 0,-4-1 0 16,-2 1 0-16,-4 0 128 0,-1-3-128 16,-3 3 0-16,-3-2 0 0,-1 1 0 15,-2-2-1264-15,1-2-272 0,-4 2-48 0</inkml:trace>
  <inkml:trace contextRef="#ctx0" brushRef="#br0" timeOffset="14592.79">4350 2609 9215 0,'-12'5'816'0,"12"-5"-656"0,-7 4-160 0,7-4 0 16,-9 6 528-16,1 2 80 0,8-8 16 0,-7 5 0 16,7-5 336-16,-7 5 80 0,7-5 16 0,0 0 0 15,0 0-208-15,0 0-32 16,0 0-16-16,0 0 0 0,4-11-240 0,4-3-48 0,1-3-16 0,2 0 0 15,3 0-272-15,0-1-48 0,-4-1-16 0,4 0 0 16,0-3-160-16,0 1 0 0,1 0 144 0,-1 3-144 16,-2-1 176-16,-1 7-48 0,-1 0 0 0,-1 3 0 0,0 3 0 15,-9 6 0-15,0 0 0 0,10 0 0 0,-10 0-128 0,8 11 0 16,-3 2 0-16,-1 9-176 0,-2 1 176 0,0 7 0 16,-2 3 0-16,-2 5 128 0,0 0-128 0,-2 2 144 15,-2 2-144-15,-2 2 160 0,-2-2 0 16,-2 5 0-16,-2-1 0 0,6-13 0 0,-3 4-32 15,2-2-128-15,1 0 192 0,0-3-64 0,0-6 48 0,1 1 0 16,3-7 0-16,0-2 0 0,2-3 288 0,0-5 64 16,1-1 16-16,1-9 0 0,0 0 160 0,0 0 16 15,0 0 16-15,8-9 0 0,1-1-64 0,-1-5-16 16,3-3 0-16,4-12 0 0,-2-3-320 0,-1 2-64 16,0-1-16-16,0 3 0 0,2 3-112 0,2-2-16 15,-1 3-128-15,1 1 192 0,1 0-192 0,1 4 176 0,1 1-176 0,0 1 160 16,-1 1-160-16,1 3 0 15,1 4 0-15,-1-2 0 0,1 0 0 0,-2 3 0 0,-1 3 0 0,-2-2 0 16,-1 3 0-16,0 0 0 16,-1-1 0-16,-2 2 0 15,1 1-2352-15,-3 0-400 0,-9 3-64 0,15-9-32 0</inkml:trace>
  <inkml:trace contextRef="#ctx0" brushRef="#br0" timeOffset="15248.72">5320 2315 12095 0,'-9'13'528'0,"9"-13"112"0,-9 6-512 15,1 3-128-15,1-2 0 0,7-7 0 0,-9 3 1088 0,9-3 176 0,0 0 32 0,0 0 16 16,0 0-160-16,0 0-16 0,0 0-16 0,0 0 0 15,-2-14-352-15,5 2-80 16,2-2-16-16,0-3 0 0,2 1-352 0,0-1-80 16,3 1-16-16,0-2 0 0,2-2-224 0,1 0 128 15,-1 3-128-15,1 3 0 0,-4 2 128 0,1 1-128 0,0 4 0 0,-1 1 0 16,-9 6 128-16,0 0-128 16,0 0 0-16,0 0 0 0,10 9 0 0,-6 1 0 15,0 5 0-15,-3 3 0 0,-1 3 128 0,-2 0-128 0,-2 5 0 0,-2-1 0 16,-2 4 0-16,-1-2 128 0,0 0-128 0,0-3 0 15,2 0 128-15,0-5-128 0,2-3 176 0,0-4-176 16,1-1 464-16,4-11-16 0,0 0 0 0,0 0 0 16,0 0 64-16,0 0 0 0,4-9 0 0,4-1 0 15,-1-6 0-15,3-2 16 0,3-1 0 0,1-1 0 0,-1-1-368 16,1 0-160-16,0 0 128 0,1 2-128 16,0 1 0-16,-1 3 128 0,-1 5-128 0,1-1 0 0,0 3 0 15,1 0 0-15,-3 6 0 0,-1 2 0 0,-1 4 0 16,0 4 0-16,-2 3 0 0,0 3 0 0,-1 3 0 0,0 3 0 15,-3 0 0-15,-2 3 0 0,-2 0 0 0,0-2 0 16,-1 2 0-16,0 0 128 0,-1-1-128 0,1-3 192 16,1 0-192-16,3-3 192 0,-1-4-192 0,3-3 128 15,2-1-128-15,1-1 128 16,4-2-1792-16,-1-3-352 0</inkml:trace>
  <inkml:trace contextRef="#ctx0" brushRef="#br0" timeOffset="16093.73">6178 2881 12895 0,'0'0'1152'0,"0"0"-928"16,0 0-224-16,0 0 0 0,0 0 576 0,0 0 64 16,0 0 0-16,12 0 16 0,1-1 512 0,1-4 112 15,3-2 0-15,3-2 16 0,3 2-176 0,1-1-32 16,3-2-16-16,-2 0 0 0,2 0-368 0,1-2-64 15,2 4 0-15,1 0-16 0,-1 1-272 0,-1 1-48 16,2 1-16-16,-3 2 0 0,-3 1-96 0,0-1 0 16,-4 2-16-16,-1 1 0 0,0 1-176 0,-3-1 128 15,0 0-128-15,-4 1 128 16,-3 1-1152-16,0-1-256 0,-10-1-32 0</inkml:trace>
  <inkml:trace contextRef="#ctx0" brushRef="#br0" timeOffset="16430.66">7350 2292 13823 0,'0'0'608'0,"6"-6"128"0,0-2-592 0,1 2-144 0,0 0 0 0,0 4 0 0,-7 2 736 0,0 0 112 16,0 0 32-16,0 0 0 0,0 0 192 0,5 12 32 16,-3-2 16-16,0 7 0 0,-2 3-160 0,-3 13-48 15,-2 1 0-15,-3 4 0 0,-1 6-208 0,2-15-32 16,-2 4-16-16,0 5 0 0,-2 5-64 0,2-2-16 16,-3 1 0-16,2 0 0 0,0-3-256 0,0-3-64 15,1-2-16-15,1-2 0 0,2-3-80 0,-3 14-16 16,1-10 0-16,3-6 0 0,3-3-144 0,2-10 0 15,0-1-192-15,1-4 192 16,2 1-2544-16,0-5-384 0</inkml:trace>
  <inkml:trace contextRef="#ctx0" brushRef="#br0" timeOffset="16922.24">8013 2497 7359 0,'0'0'320'0,"0"0"80"0,-5 8-400 0,5-8 0 15,0 0 0-15,0 0 0 0,0 0 1808 0,1 10 288 16,-1-10 48-16,0 0 16 0,8 9-880 0,2-4-160 16,4 0-32-16,-2-4-16 0,2-1-80 0,2 0-16 15,4-1 0-15,5 0 0 0,0-2-336 0,6 1-80 16,3-4-16-16,3 0 0 0,2 0-288 0,0-3-48 16,0 1-16-16,-4-3 0 0,0 3-192 0,-2-1 176 15,-3 2-176-15,-2 0 160 0,-3-2-416 0,-3 4-64 16,-3 1-32-16</inkml:trace>
  <inkml:trace contextRef="#ctx0" brushRef="#br0" timeOffset="17143.34">8049 2866 23039 0,'0'0'1024'0,"0"0"192"0,10 2-960 0,4-1-256 0,0 2 0 0,4 0 0 0,1-1 368 0,2 2 16 15,5-5 16-15,3 1 0 0,7-3 368 0,3-1 80 16,4-1 16-16,0-1 0 0,-1-6-400 0,3 2-80 16,-3 3 0-16,0-2-16 15,-3 1-1184-15,18 0-224 0,-11 1-48 0,-18 3-10672 16</inkml:trace>
  <inkml:trace contextRef="#ctx0" brushRef="#br0" timeOffset="17627.84">10102 2300 13823 0,'10'-15'608'0,"-5"8"128"0,0-3-592 0,3 3-144 15,-1-5 0-15,0 3 0 0,-4-3 1008 0,-1 3 160 0,-2-3 48 0,-4 2 0 16,-4 1-240-16,-1 2-32 0,-2-1-16 0,-3 4 0 16,-1 0-256-16,-3 2-48 0,-2 2-16 0,-3 2 0 15,0 1-240-15,-6 2-48 0,-2 6-16 0,-2 1 0 16,-1 2-128-16,1 4-32 0,-2 3 0 0,2 6 0 16,3 1 240-16,-1 6 32 0,1 8 16 0,2 1 0 15,2 4-240-15,3 0-32 0,3 3-16 0,5 1 0 16,3-4-144-16,7-3 0 0,3 0 0 0,4-3-176 0,6-5 176 15,3-3 0-15,5-2 0 0,5-2 0 0,3-6 272 0,4-4 48 16,4-5 0-16,5-3 0 0,4-6 320 0,3-2 80 16,2-6 16-16,0-1 0 0,-1-6 64 0,-1 0 16 15,-1-5 0-15,-1-4 0 0,-1-3-112 16,-3-3-32-16,-3 1 0 0,1-4 0 0,-6 2-64 0,0-4-16 16,-5-3 0-16,-3-3 0 0,-5-2 112 0,-3-3 32 15,-5-7 0-15,-6 2 0 0,-6 2-256 0,-3 4-48 16,-4 5-16-16,-4 0 0 0,-4 6-240 0,-2 4-48 15,-3 4-128-15,-4 5 192 0,-2 1-192 0,-2 5 0 16,-2 3 0-16,-1 6 0 16,-4 1-1952-16,-19 4-288 0,-1 5-48 0,5 2-16 0</inkml:trace>
  <inkml:trace contextRef="#ctx0" brushRef="#br0" timeOffset="18531.86">11186 2329 10591 0,'0'0'464'0,"0"0"112"0,0 0-576 0,0 0 0 16,4 12 0-16,-4-1 0 0,0-11 752 0,-5 15 32 16,0-1 16-16,-3 2 0 0,-2 1 240 0,-2 4 48 15,0 2 16-15,-2 2 0 0,-3 3-272 0,-1-3-48 16,-2 3-16-16,6-10 0 0,0 3-128 0,-1 0-16 16,-1 3-16-16,4-2 0 0,-1-3-48 0,5-1-16 15,2 0 0-15,2-3 0 0,3-2-128 0,2-3-32 16,3-3 0-16,4 1 0 0,3-3 32 0,4 0 0 15,3-1 0-15,3-3 0 0,1-2-144 0,3-3-16 16,0 2-16-16,3-2 0 0,1 0-112 0,0-1-128 0,2-3 176 16,-2 3-176-16,-2 1 0 0,-2-3 0 15,-2 0-160-15,0 0 160 16,-1 2-2064-16,-3 0-304 0</inkml:trace>
  <inkml:trace contextRef="#ctx0" brushRef="#br0" timeOffset="18706.43">11033 2744 21071 0,'0'0'928'0,"0"0"208"0,8-2-912 0,2 1-224 0,2-1 0 0,5-6 0 0,2-1 448 16,-3 0 32-16,3 1 16 0,2-2 0 0,4 0 432 0,3-3 96 15,1-1 0-15,5 3 16 0,2-2-336 0,4-1-80 16,0 0-16-16,0 3 0 0,2-3-368 0,17-5-80 15,-10 2-16-15,-18 8 0 16,1 2-976-16,-2 2-192 0,-1-3-32 0,1 2-10912 0</inkml:trace>
  <inkml:trace contextRef="#ctx0" brushRef="#br0" timeOffset="19262.23">12402 2365 11055 0,'0'0'480'0,"3"-7"112"16,1-1-464-16,0 1-128 0,-2-2 0 0,4 3 0 0,0-3 1152 0,0 4 192 16,-6 5 64-16,0 0 0 0,0 0-592 0,0 0-112 15,0 0-32-15,6 5 0 0,-2 7-224 0,-1 2-32 16,-3 2-16-16,-2 3 0 0,-2 4-16 0,1 2 0 15,-4 5 0-15,1 3 0 0,-3-2 32 0,1 1 0 16,-2-1 0-16,0 1 0 0,-1-1 96 0,1-4 0 16,2-4 16-16,2-2 0 0,-1-3-96 0,5-4-32 15,-1-2 0-15,2-5 0 0,1-7 112 0,0 0 0 16,0 0 16-16,0 0 0 0,7-3 160 0,2-4 16 16,2-6 16-16,0-1 0 0,0-2-400 0,1-1-64 0,-2 0-32 15,3-1 0-15,1 0-224 0,0 2 0 16,-2-1 128-16,2 3-128 0,2-1 0 0,-2 6 0 15,0-1 0-15,1 7 0 0,0 2 0 0,0 3-160 16,1 6 160-16,-2 3-128 0,0 6 128 0,-2 1 0 16,-2 5-144-16,-1 5 144 0,-2 0 0 0,0 3 0 15,-2 1 0-15,3 14 0 0,-2-4 0 0,-2-18 0 0,1 1 0 16,0 0 0 0,2-3-320-16,2 0-128 0,0-4-48 0,1-4-8464 0,1-3-1712 15</inkml:trace>
  <inkml:trace contextRef="#ctx0" brushRef="#br0" timeOffset="19526.72">13198 2112 19343 0,'0'0'1728'0,"0"0"-1392"0,0 0-336 0,0 0 0 0,0 0 288 0,0 0-16 16,4 6 0-16,-4 6 0 0,4-2 288 0,-6 11 48 16,0 5 16-16,-1-8 0 0,0 1-48 0,-3 2 0 15,-1 6 0-15,-1-2 0 0,1 6-240 0,-4-1-48 16,0 5-16-16,0 0 0 0,-1 2-144 0,3-2-128 16,-1-5 144-16,2 1-144 15,2-7-512-15,1-4-208 0,0-3-48 0,1-3 0 16,0-6-1712-16,2 1-336 0,2-9-80 0,0 0-16 0</inkml:trace>
  <inkml:trace contextRef="#ctx0" brushRef="#br0" timeOffset="19896.75">13087 2508 5519 0,'0'0'240'0,"0"0"64"0,9 0-304 0,0 0 0 0,3-1 0 0,0-4 0 15,2-3 2272-15,2-2 400 0,1-1 80 0,3-4 0 16,0-1-1152-16,1-1-224 0,2-1-48 0,2-1-16 15,-3-3-592-15,3-1-112 0,-3-1-32 0,1 1 0 16,0 2-16-16,-4-2-16 0,2-1 0 0,-1-1 0 0,0 1-32 0,-1 1 0 16,-2 2 0-16,-2 3 0 15,-2 1-192-15,-3 5-32 0,-2 3-16 0,-3 1 0 0,-5 8 80 0,0 0 16 16,0 0 0-16,-2 9 0 0,-1 1-224 16,-6 4-144-16,-4 3 192 0,-1 3-192 0,-1 6 144 0,0-2-144 15,-3 4 0-15,0-2 144 0,0 4-144 0,2-4 192 16,0 4-192-16,2-5 192 0,2 0 32 0,2-3 16 15,2-4 0-15,0 2 0 0,3-5 800 0,4-7 176 16,1-8 16-16,0 0 16 16,0 0-1504-16,8 1-288 0,0-5-64 0,3 1-16 0,0-1 768 0,0-1 160 15,1 2 16-15,1 2 16 0,-1 2-336 0,1 6-320 16,-2 1 64-16,2 6 16 0,0 4 240 0,0 3 128 16,-2 0 0-16,-1 5-128 0,-1-5 208 0,0 2-64 15,-1-1-16-15,-1 2 0 16,1-3-1232-16,0 2-256 0,0-2-48 0</inkml:trace>
  <inkml:trace contextRef="#ctx0" brushRef="#br0" timeOffset="20519.82">14577 2381 9215 0,'-15'-5'400'0,"6"4"96"0,0 1-496 0,-5 1 0 0,0-1 0 0,0 5 0 0,0-1 1904 0,-1 5 272 15,-3 3 64-15,0 3 16 0,-3 3-864 0,-1 2-176 16,-1 2-48-16,-5 7 0 0,2-1-240 0,0 0-48 16,3 0-16-16,-5 10 0 0,8-4-432 0,7-6-96 15,4-5-16-15,7-10 0 0,2-2-128 0,4-2-16 16,3-3-16-16,4-2 0 0,0-4 96 0,3 0 0 15,1-5 16-15,3-4 0 0,2-5-16 0,2-2-16 16,1-5 0-16,0 0 0 0,2-2-80 0,-2-4-16 16,0 2 0-16,9-16 0 0,-3-3-144 0,-10 19 0 0,0-1 0 0,1-1 0 15,1-5 0-15,-2 0 128 16,-3-2-128-16,1-1 0 0,-2-4 128 0,-2 0-128 0,-2 0 0 16,-1-6 128-16,-1 1-128 0,-1-1 0 0,-2 7 0 15,1 6 0-15,-1 7 0 0,-2 6-144 0,0 5 144 0,-1 7-160 16,-3 7-32-16,0 0 0 0,-6 11 0 0,0 6 0 15,-2 10 192-15,0 1-192 0,-2 4 192 0,1 5-192 16,-2 6 192-16,-2 1 0 0,1 6-144 0,-1 2 144 16,0 1 0-16,3 1 0 0,1 1 0 0,4-6 0 15,4-6-384-15,2-2-128 0,4-5 0 16,3-6-16-16,2-1-2032 0,3-7-384 0</inkml:trace>
  <inkml:trace contextRef="#ctx0" brushRef="#br0" timeOffset="20818.8">14931 2548 12895 0,'0'0'1152'0,"0"0"-928"16,0 0-224-16,0 0 0 0,0 0 1152 0,9 1 192 15,-1-1 48-15,1-4 0 0,0-3 144 0,1-1 48 16,1-3 0-16,-1-1 0 0,0-2-576 0,-1-1-112 15,-2 1-32-15,0 1 0 0,-2-1-384 0,-1-1-80 0,-2 4-16 16,-2 0 0-16,-1-1 320 0,-2 3 48 16,0-1 16-16,-2 5 0 0,-2-2-528 0,-2 6-112 15,-1 2 0-15,-4 6-128 0,0-1 128 0,0 5-128 16,-1 2 0-16,0 2 0 0,-2 2 0 0,3 1 0 0,3 1 0 0,2-1 0 16,2-2 0-16,4-1 0 15,0-1 0-15,6-2 0 0,0 0-144 0,5-1-48 0,1-8 0 0,9 2 0 31,1-3-1968-31,-4-4-400 0,3 0-64 0</inkml:trace>
  <inkml:trace contextRef="#ctx0" brushRef="#br0" timeOffset="21180.87">15526 2305 10127 0,'0'0'896'0,"0"0"-704"0,-6-5-192 0,0 1 0 0,0 4 1728 0,-2 0 304 15,-2 1 64-15,1 3 16 0,-2 0-512 0,-2 4-112 16,-2-1-16-16,-1 5 0 0,2-1-208 0,0 1-48 16,0 0-16-16,-1 2 0 0,1-3-544 0,3 0-96 15,2 0-32-15,2-3 0 0,2 0-208 0,5-8-64 16,0 0 0-16,0 0 0 0,0 0 16 0,8 1 0 16,1-2 0-16,2-2 0 0,2-2 0 0,2 1 0 15,-1-3 0-15,2-1 0 0,-1-1-272 0,0 0 128 16,0-2-128-16,1 2 0 0,-1-1 192 0,-1 5-64 15,-1 0 0-15,1-2-128 0,-1 3 272 0,-1 7-48 16,-2 6-16-16,-1 1 0 0,-3 4 0 0,-1 5 0 16,-2 8 0-16,0 2 0 0,-2 7 80 0,-4-2 16 0,-4 3 0 0,-4 0 0 15,0 3 64-15,-3-2 16 0,-2-1 0 16,2 0 0-16,-6-3-80 0,0-1-16 16,-1-1 0-16,0-3 0 0,1 1-64 0,0-5-16 0,0-1 0 15,0-1 0-15,1-6-208 0,-3-6 0 16,1 1 0-16,-1-5 0 15,1-2-1600-15,-2-3-352 0,2-4-80 0,0-4-13008 0</inkml:trace>
  <inkml:trace contextRef="#ctx0" brushRef="#br0" timeOffset="21679.7">16006 2000 20095 0,'0'0'896'0,"0"0"176"0,0 0-864 0,-4 10-208 16,-2 2 0-16,-1-1 0 0,0 2 640 0,-2 2 96 15,-2 0 16-15,-1 2 0 0,1 1 80 0,0 1 32 16,1-2 0-16,0 3 0 0,-1-3-496 0,1 0-112 15,1-3 0-15,0 0-16 0,1 0-112 0,0-3 0 0,2-2-128 0,2 0 192 16,4-9 48-16,0 0 0 0,0 0 0 0,0 0 0 16,0 0 432-16,0 0 96 0,4-10 0 0,2-3 16 15,2-2-240-15,1 0-48 0,1-3-16 0,2 0 0 16,0-2-192-16,2 3-32 0,2-1-16 0,-1 1 0 16,0 0-240-16,2 2 144 0,-1 0-144 0,7-4 128 15,-3 2-128-15,-6 8 128 0,0-2-128 0,2-1 128 16,0 5-256-16,-1-4-64 0,3 5-16 0,0-2 0 15,-2 1-1648-15,1 3-336 16,-1-1-64-16</inkml:trace>
  <inkml:trace contextRef="#ctx0" brushRef="#br0" timeOffset="22008.02">16358 2108 11967 0,'0'0'1072'0,"0"0"-864"15,4 9-208-15,0 4 0 0,-4-13 1840 0,7 5 320 16,1 0 64-16,2-3 16 0,0-2-464 0,3-2-96 0,1-3-16 0,1 0 0 16,1-5-480-16,0 2-96 15,-1-4-32-15,-1 1 0 0,-2 0-480 0,-1-3-112 16,-2-2-16-16,-1 2 0 0,-2-1-128 0,-2 0-48 16,-2-2 0-16,-2 3 0 0,-2 2 80 0,-3 4 16 0,-2-2 0 0,-1 5 0 15,-3 1-112-15,0 3-32 0,-4 2 0 0,-1 3 0 16,0 1-224-16,-1 6 144 0,0 3-144 0,-1 0 128 15,1 3-128-15,2-1 0 0,0 1 0 0,1-1 0 16,2 1 0-16,2-1 0 0,5-2 0 0,1-2 0 16,3 1 0-16,4-1 0 0,2-4 0 0,2 2 0 31,3-4-320-31,3 5-112 0,1-6-16 0,3 0 0 16,-1-1-1328-16,3-1-272 0,4-3-48 0,-1 0-6464 0,-1-3-1296 0</inkml:trace>
  <inkml:trace contextRef="#ctx0" brushRef="#br0" timeOffset="22352.75">16812 1987 15775 0,'-14'9'704'0,"9"-1"128"0,0-2-656 0,-2 3-176 0,0 0 0 0,2 0 0 0,2 0 1056 0,1-3 176 16,-1 3 48-16,3-9 0 0,0 0-16 0,0 0 0 15,8 3 0-15,2-1 0 0,-1-2-384 0,5 0-80 16,2-2-16-16,2-5 0 0,0-3-160 0,1 2-48 16,0-3 0-16,0-3 0 0,-2 0-48 0,0 1-16 0,2-1 0 0,-3-1 0 15,-6 4-224-15,0-1-48 16,1 1-16-16,-3-2 0 0,0 2 176 0,-2-3 48 0,-1 1 0 0,-2 3 0 16,-3-4-64-16,-3 0 0 0,-2 4 0 15,-1 1 0-15,-3 5-128 0,-3 1-16 0,0 5-16 16,-6 1 0-16,0 8-224 0,-6 0 144 0,-2 4-144 0,1 4 128 15,1 3-128-15,0 5 0 0,0-1 0 0,5 4 0 16,6-4 128-16,1 1-128 0,6-3 0 0,1 0 128 16,6-1-128-16,3-1 0 0,4-1 144 0,3-2-144 15,4-1 0-15,3-1 0 0,5-4 0 0,1-2 0 16,0-3-1408 0,6 0-336-16,-8-2-80 0</inkml:trace>
  <inkml:trace contextRef="#ctx0" brushRef="#br0" timeOffset="23042.14">13124 3321 16575 0,'0'0'736'0,"0"0"160"0,0 0-720 0,0 0-176 16,0 0 0-16,5 11 0 0,-1 2 832 0,-2 1 144 16,-5 4 32-16,0 1 0 0,0 4 208 0,-4-1 64 15,2 8 0-15,-2-1 0 0,0 4-256 0,1 0-64 16,1 1 0-16,0-1 0 0,0 0-352 0,0-2-80 16,1 1-16-16,-3 8 0 0,0-7-304 0,0-12-64 0,4-2-16 0,0 0 0 15,-2-4-128-15,2-1 192 16,2-1-192-16,0-6 192 15,1-7-496-15,1 9-80 0,-1-9-32 0,6 4-8496 16,2-3-1712-16</inkml:trace>
  <inkml:trace contextRef="#ctx0" brushRef="#br0" timeOffset="23283.33">13516 3215 25791 0,'0'0'2304'0,"0"0"-1856"0,0 9-448 0,-1 0 0 0,-1 2 144 15,0 5-144-15,-3 0 128 0,1 3-128 16,-4 2 464-16,-1 1 16 0,-2 5 0 0,-1 0 0 16,1 3 320-16,-2 3 64 0,-2 2 16 0,0-1 0 0,1 2-288 0,0 2-48 15,1 1-16-15,0 1 0 0,3-2-336 0,0-1-64 16,2-1 0-16,2 0-128 0,1-4 0 0,2-2 0 16,2-4 0-16,2-1 0 0,2-4 432 0,1-2 80 15,0-3 0-15,2 3 16 16,-2-7-3024-16,-4-12-592 0,0 0-128 0,0 0-32 0</inkml:trace>
  <inkml:trace contextRef="#ctx0" brushRef="#br0" timeOffset="23569.09">12810 3766 16575 0,'-12'16'1472'0,"7"-6"-1168"16,-2 2-304-16,2 3 0 0,1 4 1920 0,4 3 336 15,3 2 64-15,1-1 16 0,1 2-1376 0,4 2-288 16,3-3-48-16,2-1-16 0,5-4 224 0,3-3 64 0,2-2 0 0,3 0 0 16,1-1-176-16,4-5-16 0,1-2-16 0,1-3 0 15,2-3-112-15,-3-4-32 0,1-4 0 0,0 1 0 16,1-6-64-16,-4-1-16 0,0-4 0 0,-1-2 0 16,0-2 64-16,-1-3 16 0,-1-1 0 0,-1 1 0 15,-2-4-144-15,-1 1-16 0,-2-2-16 0,-3-3 0 16,-1-1-176-16,-3 1-48 0,-1-1 0 0,-3 2 0 15,-3 1-144-15,1 0-192 0,-4 4 32 0,1 4 16 16,-1 4-2336-16,-2 4-464 0</inkml:trace>
  <inkml:trace contextRef="#ctx0" brushRef="#br0" timeOffset="24363.2">11201 5222 12895 0,'-16'4'576'0,"16"-4"112"16,-5 3-560-16,-1 0-128 0,0 1 0 0,6-4 0 0,0 0 992 0,0 0 160 15,0 0 48-15,0 0 0 0,0 0 64 0,0 0 16 16,1-9 0-16,2-1 0 0,1 0-256 0,3-4-64 15,1 0 0-15,3-1 0 0,2-3-304 0,9-7-64 16,-3 0-16-16,2 1 0 0,1 0-192 0,0 4-64 16,-2 3 0-16,-1 3 0 0,-1 3-320 0,-3 3 0 15,-2 4 0-15,-2 4 128 0,1 4-128 0,-2 9 0 16,-3 3 0-16,-1-2 0 0,-3 5 0 0,1 7 0 16,0 2 0-16,-4 4 0 0,-3 2 0 0,-2 3 144 15,-2 2-144-15,-5 3 0 0,-2-1 256 0,-2-2-64 16,-2-1-16-16,0-3 0 0,0-5 48 0,2-3 16 15,1-3 0-15,1-7 0 0,5-6 224 0,0-2 48 16,4-8 16-16,5-1 0 0,-3-9 224 0,5-5 32 16,0-7 16-16,7-12 0 0,4-2-288 0,-2 10-48 0,3-1-16 15,3-5 0-15,2-2-304 0,2-2-144 0,1 5 128 0,1-5-128 16,1 1 0-16,12-14 0 0,-3 10 0 0,-3 7 0 16,-5 10 0-16,1 7 0 0,-3 7 0 0,-3 7 0 15,-1 3 0-15,-5 4 0 0,0 7 0 0,0 4 0 16,-2 6 0-16,2 15 0 0,-3 0 0 0,-5-12 0 15,-2 4 0-15,-1 5 0 0,-2 2 0 0,0 0 0 16,-3 3 0-16,0-2 0 0,0-2 0 0,1-3 0 16,1-2-224-16,1-6-128 0,0-3-32 0,2-4 0 15,-1-3-2560-15,2-6-528 0</inkml:trace>
  <inkml:trace contextRef="#ctx0" brushRef="#br0" timeOffset="24998.36">12965 5067 13183 0,'0'0'288'0,"0"0"64"0,11-1 16 0,-4 0 0 0,1-2-368 0,0-1 0 0,-2 2 0 0,0-2 0 0,-6 4 1168 15,8-5 176-15,-8 5 16 0,4-7 16 0,-4 7-128 0,0 0-32 16,0 0 0-16,0 0 0 0,0 0-16 0,0 0-16 16,0 0 0-16,0 0 0 0,-7-2-448 0,-2 3-96 15,-2 3 0-15,-2 2-16 0,-1 2-96 0,-4 3-16 16,1 6 0-16,-4-2 0 0,-2 3 0 0,-1 1-16 15,-1 1 0-15,-1 1 0 0,1-1-112 0,2 2-32 16,2 3 0-16,3-3 0 0,4-2-160 0,1 2-48 16,3-6 0-16,2-1 0 0,6-1-144 0,0 0 0 15,4-6 144-15,0 1-144 0,7-4 0 0,0 0 0 16,1 1 0-16,11-2 0 0,1-2 128 0,-5 0-128 16,0 1 128-16,2 3-128 0,2-1 0 0,-2 0 0 15,0 4 0-15,-1-1 0 0,0 2 0 0,-4-1 0 16,-1 2 0-16,-3-1 0 0,-4 2 0 0,-2 2 0 15,-3-3 128-15,-3 4-128 0,-6 2 416 0,-2-1 16 16,-4 1 0-16,-9 7 0 0,-4-2-208 0,8-10-32 16,-2 1-16-16,-2 1 0 0,-3-4-176 0,2 1 0 0,0-5 0 15,0 1 128 1,1-3-1264-16,1-4-256 0,1-1-48 0,2-4-13664 0</inkml:trace>
  <inkml:trace contextRef="#ctx0" brushRef="#br0" timeOffset="26072.49">13503 5179 24927 0,'0'0'544'0,"0"0"112"0,0 0 32 0,0 0 16 0,-2 11-560 0,-3 5-144 0,-4 0 0 0,1-6 0 0,-1 3 624 0,-2 5 80 15,-3 0 32-15,5-8 0 0,-1 4-128 0,2-1-32 16,-2-2 0-16,2 0 0 0,2 2-192 0,2 1-32 16,0-2-16-16,3-1 0 0,2 2-160 0,3-3-48 15,2 3 0-15,2-2 0 0,2-3 208 0,3 1 48 16,1-3 0-16,1-1 0 0,-1 1 128 0,12-1 48 16,-4-2 0-16,-5-2 0 0,2-1-176 0,0 2-16 15,0-4-16-15,0 0 0 0,3-3-96 0,-3-3-32 16,-1 3 0-16,-2-5 0 0,-1 0 32 0,-1-4 0 15,0 0 0-15,-1 0 0 0,-1 1-256 0,-1-1 176 16,-2-4-176-16,2 0 160 0,0 1-160 0,-3-1 0 16,-3-3 0-16,2 2 0 0,-2-1 0 0,-1-2 0 15,-2 1 0-15,3-1 0 0,-1 3 128 0,0 0-128 16,0-1 0-16,0 2 128 0,-1 0-128 0,3 3-176 16,-1 0 48-16,0 1 0 0,1 0 128 0,0 0 0 0,2-2 0 15,1 1 0-15,1 1 0 0,0-1 0 0,0-3 0 0,1 0 0 16,0-1 0-16,0-1-160 0,2-2 160 0,-1 1 0 15,-1-5-256-15,2 2 64 0,-3-6 16 0,3 0 0 16,-2-3-128-16,2-2-16 0,-3-2-16 0,-1 1 0 16,0 3 128-16,-2-1 16 0,-1-2 16 0,-1 5 0 15,-2 4 176-15,0 0-128 0,-1 6 128 0,0 3-128 0,-1 3 128 0,-1 4-128 16,-1 1 128-16,-2 6-128 0,3 4 128 0,-6 0-208 16,-2 3 80-16,-2 3 128 0,-3 6-176 0,1 6 176 15,-2 1-128-15,0 5 128 0,-2 4 0 0,0 5 0 16,-1 2 0-16,2 3-128 0,0 2 128 15,1 2 0-15,0 2 0 0,4 0 0 0,-2 0 0 0,3-2 0 16,2 2 128-16,2-3-128 0,3-3 160 0,4-1-32 16,0-3-128-16,3-1 192 0,2-8-192 0,3-4 144 15,1-3-144-15,3-4 128 0,2-3 128 0,1-4 0 16,2-3 16-16,4-4 0 0,3-4-32 0,2-1-16 16,0-2 0-16,-2-4 0 0,4-4-96 0,-1-1 0 0,-3 2-128 0,-1 0 192 15,-3-1-192-15,1 0 0 0,-1 2 0 0,-2 4 0 16,2-1 0-16,-4 5 0 15,-2 4 0-15,0 0 0 0,-3 2 0 0,-1 1 0 0,-2 6 0 0,-1 2 0 16,-3 3 0-16,-1 0 0 0,-2 3 0 16,-2 2 0-16,1-2 0 0,-2 2 0 0,-2-1 0 0,0 1 0 15,0-3 0-15,2-1 0 0,-2-5 0 0,2 1 0 16,0-4 0-16,0-6 0 0,0 0 0 0,6 3 0 16,2-3 0-16,1-3 0 0,1-2 0 0,1 0 0 15,2-5 0-15,0 1 144 0,-2-2-144 0,3 0 128 16,4 1-128-16,0-1 0 0,-2 2 0 0,1-1 128 15,-2 2-128-15,2 2 0 0,-2 2 0 0,0 3 0 16,2 1 0-16,-2 2 0 0,0 2-144 0,0 2 144 0,-1-1 0 16,-1 2 0-16,0 0 0 0,1-2 0 0,-3 1 0 0,2-1 0 15,0-3 0-15,3-1 0 0,1-2 0 16,1-1 0-16,2-3 0 0,0-3 0 16,3-4 0-16,0 1 0 0,2-2 0 0,1-2 0 0,-1 0 0 0,2 0 128 15,0-2-128-15,-1 3 0 0,0-2 0 0,3 0 0 16,-1 1 0-16,-3 2 0 0,-8 6 0 0,2-2 0 15,1 4 0-15,1 2 0 0,-4 2 0 0,1 2 0 16,-3 2-128-16,-1 2 128 0,0 4 0 0,-2 3 0 16,-3 1 128-16,-3 2-128 0,-3 3 320 0,-3 1-16 15,-4 2-16-15,-2 1 0 0,-3-1 64 0,-3-1 16 16,-2-1 0-16,-5 2 0 0,-4-2-48 0,-3-2-16 16,5-4 0-16,1 0 0 0,1-4-80 0,0 2-16 15,-3-4 0-15,3 1 0 0,0-4-208 0,1-2 0 16,2-2 0-16,-5 0 0 15,4-4-1120-15,4-3-320 0,0 0-64 0,4-3-9920 16,3-3-1984-16</inkml:trace>
  <inkml:trace contextRef="#ctx0" brushRef="#br0" timeOffset="26237.07">15042 4374 31327 0,'0'0'1392'0,"-5"5"272"0,0 2-1328 0,2-1-336 0,3 6 0 0,0 2 0 16,0 0 512-16,-2 5 16 0,2 4 16 0,-4-2 0 16,1 8 176-16,-1-2 48 0,0 4 0 0,1-6 0 0,0 2-512 0,0-3-112 15,1 0-16-15,2 3 0 16,1-6-1792-16,3 1-352 0</inkml:trace>
  <inkml:trace contextRef="#ctx0" brushRef="#br0" timeOffset="40937.1">8463 10061 2751 0,'0'0'256'0,"0"0"-256"0,0 0 0 0,0 0 0 16,0 0 1344-16,0 0 240 0,0 0 32 0,0 0 16 15,0 0-224-15,0 0-32 0,0 0-16 0,0 0 0 0,-4-10-240 0,2 1-48 16,-2 3-16-16,-1-2 0 0,-3 2-64 0,-1 1-16 16,-2-3 0-16,-1 2 0 0,0 2-96 0,-2-2-32 15,-4 0 0-15,-1 1 0 0,-3-2-368 0,-2 0-80 16,0 1-16-16,-1-3 0 0,-2 2 0 0,-1-4 0 16,-1 4 0-16,-3-3 0 0,-2 1-112 0,-3-3-16 15,-1 5-16-15,-6-4 0 0,-1 4-64 0,-4-3-16 16,-2 2 0-16,2-2 0 0,-4 1-16 0,-24-4 0 15,6 1 0-15,1 5 0 0,-1-2-144 0,-1 2 0 16,-2-4 144-16,4 4-144 0,0 2 0 0,3 0 0 16,-2 1 0-16,-5 1 0 0,-5 1 0 0,1 0 128 15,0 1-128-15,2 0 0 0,3 0 0 0,2-2 0 16,0 3 0-16,-1 3 0 0,-3-1 0 0,0 1 0 16,1-2 0-16,1 2 0 0,1 2 0 0,-1 2 0 15,-4-2 0-15,-2 0 0 0,-1 2 0 0,1-2 0 16,3 1 0-16,1 4 0 0,5-1 0 0,-5 4 0 0,0 1 0 15,4-5 0-15,1 0 0 0,4 2 0 0,1 1 0 0,3 3 0 16,1 1 0-16,0 1 0 0,-2 1 0 0,2 0 0 16,2-1 0-16,1 2-128 0,3 1 128 0,2 1 0 15,4 1 0-15,-3 2 0 0,3-3 0 0,0 5 0 16,-1 2-128-16,3 1 128 0,0-3-128 0,3 1 128 16,2-2-144-16,1 0 144 0,4 0-160 0,3 2 160 15,1 4 0-15,4 0 0 0,2-3-128 0,0 3 128 0,1 2 0 16,1 1 0-16,0-2 0 0,3-1-144 15,2-2 144-15,2 3 0 0,2 1 0 0,2-3 0 0,1 4 0 0,4 0 0 16,2-1 0-16,1-2 0 0,4 1 0 0,1 1 0 16,1 0 0-16,3 0 0 0,3 2 0 0,4-4 0 15,1-1 0-15,2-1 0 0,1-2 0 0,4 0 0 16,1 5 0-16,1-4 0 0,2-1 0 0,-1-3 0 16,2 3 0-16,3-4 0 0,-1 0 0 0,2-2 0 15,2 1 0-15,3-1 0 0,2 1 0 0,3 1 0 16,2 1 0-16,4-4 0 0,4-2 0 0,2 0 0 15,2 1 0-15,-2-1 0 0,1-4 0 0,2-2 0 16,0 4 0-16,5-1 0 0,4 1 0 0,2 1-160 16,0-3 160-16,-1-1 0 0,1-1-128 0,-2 4 128 15,-2 1 0-15,4 1 0 0,0-4 0 0,3-2-128 16,0 0 128-16,1 1 0 0,-5-3 0 0,0 0 0 16,-1 1 0-16,1-4 0 0,2 3 0 0,3-3 0 15,3-1 0-15,-2 0 0 0,-5 0 128 0,1-3-128 16,-1 1 0-16,2 1 144 0,1-2-144 0,4-1 0 15,3 0 0-15,-2-2 0 0,-5-2 0 0,1-1 128 16,2-4-128-16,-2 2 0 0,3 3 0 0,3-6 0 0,0 0 128 0,-1 2-128 16,-6-4 0-16,0 2 0 0,1-3 0 15,-1-1 0-15,4 2-160 0,3-1 160 0,0 2 0 0,-2-3-144 16,-3 1 144-16,-3-2 0 0,-2-5 0 0,3 3 0 0,3 0 0 0,0 1 0 16,-3-4 0-16,-4-1 0 15,-4-4 0-15,0 2 0 0,0-5 0 0,-2 3 0 0,0 3 0 0,1-6 0 16,2 0 0-16,-1-1 0 0,-4 0 0 0,-1 1 0 15,-4 0 0-15,0 1 0 0,-2-4 0 0,-1 1 0 16,-2 1 0-16,3-1 0 0,3 3 0 0,-1 0 0 16,-3-1 0-16,-2-1 0 0,-4-3 0 0,-5-2 0 15,-3 1 0-15,0-1 0 0,-1-8 160 0,-3 2-32 16,-3 1-128-16,-2 0 192 0,-3-1 224 0,-3-3 32 16,-2-2 16-16,-5 1 0 0,-1 1-112 0,-4 4-32 15,-2 2 0-15,-3 2 0 0,-4 0 64 0,-4 2 0 16,-3 7 0-16,-1-3 0 0,-3 2 128 0,-3 2 48 15,-1 2 0-15,-1 3 0 0,-2 2-560 0,2 1 0 16,1 0 0-16,1 1-10176 16,0 3-2048-16</inkml:trace>
  <inkml:trace contextRef="#ctx0" brushRef="#br0" timeOffset="41604.58">9875 10238 12895 0,'0'0'1152'0,"0"0"-928"15,0 0-224-15,0 0 0 0,0 0 912 0,0 0 144 16,0 0 32-16,0 0 0 0,0 0-128 0,0 0 0 15,-6 1-16-15,-2 2 0 0,-2 2-368 0,-1 1-64 16,-2 6 0-16,-1-1-16 0,-1 3-112 0,0 1 0 0,-2 3-16 0,-1 2 0 16,-1 3-64-16,-5 9-16 15,1-1 0-15,2-7 0 0,-1 1-48 0,3-3-16 16,4-2 0-16,1-1 0 0,1-1-224 0,1-2 0 16,4-2 128-16,3-2-128 0,2-1 352 0,3-11 32 0,6 12 0 0,-1-3 0 15,4 0-112-15,5-2-16 0,4 3 0 0,-4-6 0 16,1-1 64-16,4 0 0 0,2 4 0 15,2-3 0-15,1-3-160 0,1 0-32 0,3-1 0 0,-2 0 0 0,2 1-128 16,-4 1 0-16,0-4 0 0,9 1 0 16,-6 1-496-16,-12 0-80 0,-1 0 0 0,-1 0-7712 15,-2-4-1536-15</inkml:trace>
  <inkml:trace contextRef="#ctx0" brushRef="#br0" timeOffset="41762.33">9667 10558 11967 0,'0'0'1072'0,"0"0"-864"16,0 0-208-16,0 0 0 0,0 0 1952 0,0 0 352 16,4-4 64-16,3 1 0 0,4-3-1104 0,2 3-240 15,4-1-32-15,5-1-16 0,4-2-80 0,5 1 0 16,3-3-16-16,4 0 0 0,3 0-176 0,2-1-48 0,2-1 0 0,-1 2 0 16,2-1-304-16,-3 2-64 15,-1-1-16-15,-1 3 0 16,-2-1-896-16,-1 2-176 0,-1 4-32 0</inkml:trace>
  <inkml:trace contextRef="#ctx0" brushRef="#br0" timeOffset="42397.69">11012 10258 13695 0,'-10'12'608'0,"6"-7"128"0,-1 1-592 16,0-1-144-16,-2-1 0 0,2 1 0 0,0 0 1232 0,5-5 224 15,-5 4 32-15,5-4 16 0,0 0-176 0,0 0-48 16,0 0 0-16,0 0 0 0,0 0-208 0,0 0-48 16,5-9-16-16,1 1 0 0,2-3-416 0,3 1-80 15,1-3 0-15,-1 2-16 0,1-1-304 0,-2 0-48 16,0 0-16-16,3-2 0 0,-3 0-128 0,-2 3 0 15,-2 6 144-15,-6 5-144 0,0 0 0 0,0 0 0 0,0 0 0 0,8 14 0 16,-3 3-144-16,-3 5 144 0,0 1-160 0,-2 4 160 16,-2-1 0-16,0 6 0 15,-2 2-128-15,-1 3 128 0,2-1 0 0,-1 4 0 0,1 0 0 0,-2 1 0 16,-1-3 0-16,-1-5 0 0,-2-5 0 16,3-11 0-16,-1 1 0 0,2-1 0 0,1-3 0 0,2-5 0 15,-1 0 272-15,3-9-48 0,0 0-16 0,0 0 0 16,5-9 368-16,0-1 80 0,6-7 16 0,-1-2 0 15,0-7-288-15,1 0-64 0,1-6-16 0,1 0 0 16,-1 0-304-16,1-1 128 0,-2-1-128 0,2 0 0 16,1 2 128-16,1 2-128 0,-1 3 0 0,0 0 0 15,2 4 0-15,-2 3 0 0,-2 2 0 0,4 3 0 0,-2 2 0 16,-1 3 0-16,-2 2 128 0,1 2-128 0,-1 2 0 0,-1 2 0 16,-3-1 0-16,-7 3 0 0,10 4-320 0,-10-4-32 15,0 0 0-15,8 4-9488 16,-2 1-1888-16</inkml:trace>
  <inkml:trace contextRef="#ctx0" brushRef="#br0" timeOffset="43011.4">11608 9721 15999 0,'0'0'704'0,"0"0"160"0,0 0-688 0,0 0-176 0,0 0 0 0,0 0 0 16,-4-4 1088-16,3-1 192 0,1-4 48 0,2 1 0 15,2-3-448-15,1 1-96 0,2-3-16 0,0-2 0 16,3 1-448-16,6-7-112 0,-2 2-16 0,-3 8 0 0,1 2-192 0,5-4 0 16,-1 5 128-16,-8 5-128 0,1-1 0 0,-1 5 0 15,-2 4 0-15,1 2 0 0,-1 4 0 0,-1 4 128 16,-1 4-128-16,0 8 0 0,-4 1 160 0,-1-10-160 15,-2 1 160-15,0 2-160 0,-3 0 288 0,-2 2-32 16,-2-4-16-16,0-1 0 0,1-4-32 0,-2 3 0 16,3-4 0-16,3-5 0 0,5-8 288 0,0 0 48 15,0 0 16-15,0 0 0 0,0 0-16 0,0-8 0 16,1-1 0-16,2 0 0 0,2-5 608 0,1 0 112 16,3 0 16-16,0-2 16 15,0-6-1808-15,0 3-352 0,1-1-80 0,0 1-16 0,3 0 1616 0,-3 2 320 16,2 3 64-16,4 0 16 15,-2 1-1728-15,-5 10-352 0,0 0-64 0,6 3 0 0,-3 4 832 0,-5 1 256 16,0 4-128-16,-1 0 128 0,-1 3 0 0,0 4 0 16,-1 2 0-16,-2 2 0 0,1 0 0 0,-2-1 0 15,-1 3-128-15,0 1 128 0,-1 1 0 0,-2-1 0 16,-2 3 0-16,0 0 0 0,-1-2-160 0,1 0 160 16,-2-2-208-16,4-3 80 15,-1 1-704-15,0 8-128 0,0-6-16 0,4-12-11696 0</inkml:trace>
  <inkml:trace contextRef="#ctx0" brushRef="#br0" timeOffset="43283.35">12327 10097 13823 0,'0'0'608'0,"0"0"128"0,0 0-592 0,0 0-144 15,0 0 0-15,0 0 0 0,5 7 1920 0,-1 1 368 16,0 3 64-16,-1 0 16 0,-1 3-1008 0,-2 1-192 16,0 3-32-16,0-1-16 0,-2 3-368 0,0 0-80 15,0 1-16-15,-1 2 0 0,-1 0-272 0,1 0-48 16,-1 4-16-16,0 6 0 0,0-6-192 0,2-10-128 16,-1 0 160-16,1-1-160 0,-1 1 0 0,-1-3-288 15,0-3 32-15,-1 2 16 16,3 0-1680-16,-3-6-320 0,0 0-80 0,-2-3-16 0</inkml:trace>
  <inkml:trace contextRef="#ctx0" brushRef="#br0" timeOffset="43432.32">12144 10383 11967 0,'0'0'528'0,"0"0"112"0,0 0-512 0,0 0-128 16,9 0 0-16,-1 1 0 0,1 0 1984 0,1-1 384 15,1 0 64-15,3 0 0 0,2 0-1072 0,1-1-208 0,2-2-64 0,2 1 0 16,0-1-352-16,2 1-80 0,1-1-16 0,1-2 0 15,-1 1-384-15,0 1-96 0,0 0-16 0,9-5-8224 16,-5 1-1648 0</inkml:trace>
  <inkml:trace contextRef="#ctx0" brushRef="#br0" timeOffset="43728.88">13032 9874 17503 0,'0'0'1552'0,"7"-2"-1232"15,0-3-320-15,0 2 0 0,1 1 1088 0,2 0 144 16,-10 2 48-16,8 3 0 0,-8-3-144 0,3 8-32 16,-3-8 0-16,3 10 0 0,-3 5-224 0,-1 3-48 15,-3 2-16-15,0 3 0 0,-1 4-320 0,-1-1-64 16,-3 5-16-16,-7 18 0 0,-1 1 0 0,7-17 0 15,-1 4 0-15,0 1 0 0,-1 0-160 0,2 3-16 16,0 2-16-16,1-2 0 0,2-4-224 0,0-2 176 16,2-1-176-16,1-6 160 0,2 0-160 0,2-5-256 15,1-1 64-15,2-2 16 16,-1-8-1920-16,1 0-384 0,2-4-80 0</inkml:trace>
  <inkml:trace contextRef="#ctx0" brushRef="#br0" timeOffset="44049.83">13691 10202 18831 0,'0'0'832'0,"0"0"176"15,0 0-816-15,0 0-192 0,0 0 0 0,0 0 0 0,0 0 1376 0,0 0 224 16,9 5 64-16,1-1 0 0,3-3-432 0,2-2-80 16,3-4 0-16,4 0-16 0,2 1-544 0,1-1-96 15,5-1-32-15,-3-1 0 0,3 1-288 0,-1-2-176 16,0 6 192-16,-2-1-192 15,-2 1-976-15,-1-1-304 0,-3 1-64 0,-5 2-7008 16,-2 2-1392-16</inkml:trace>
  <inkml:trace contextRef="#ctx0" brushRef="#br0" timeOffset="44280.06">13719 10498 14735 0,'-6'6'1312'0,"0"0"-1056"0,-1-1-256 15,7-5 0-15,0 0 2560 0,0 0 464 16,4 6 96-16,0-1 16 0,3-2-1536 0,4-1-320 15,1-2-48-15,6-3-16 0,4-4-320 0,2 2-80 0,1-2-16 16,3-1 0-16,1 0-544 0,1 2-128 0,0 0 0 0,2-3-128 31,2 2-1600-31,1-2-416 0,-2 3-96 0,-2 0-10736 0</inkml:trace>
  <inkml:trace contextRef="#ctx0" brushRef="#br0" timeOffset="44645.82">15098 9876 15663 0,'0'-18'1392'0,"2"9"-1120"0,-1 0-272 0,-1 0 0 0,0 1 1024 0,3 3 128 16,3 3 48-16,-6 2 0 0,-12-5 80 0,0 4 0 15,-1 1 16-15,-1 2 0 0,-3 4-512 0,0 2-96 16,-9 6-32-16,-2 5 0 0,2 4-240 0,-2 2-48 0,0 2-16 16,2 4 0-16,3-1 224 0,0-1 32 15,2 2 16-15,2 3 0 0,1 0-288 0,3 2-48 16,5-2-16-16,3-2 0 0,3 0-272 0,6-2 0 16,3-5 128-16,4-1-128 0,2-1 192 0,3-4-32 15,3-2 0-15,3-3 0 0,4-3 256 0,3-2 48 16,1-6 16-16,2-1 0 0,2-4-16 0,1 0 0 0,1-7 0 15,2 0 0-15,1-4-64 0,0-1-16 0,-2-1 0 16,14-13 0-16,-9 3 16 0,-16 3 0 0,-1-3 0 0,5-15 0 16,-6 2 176-16,-11 9 48 0,-3-3 0 0,0-1 0 15,-6-1-144-15,-2 2-32 0,-2-1 0 0,-5 1 0 16,-3 4-192-16,-4 4-32 0,-2 2-16 0,-6 3 0 16,-3 3-208-16,-6 2 0 0,-3 1 0 0,-6 4 0 15,2-2-2048-15,-2 4-368 0,-1 4-64 16</inkml:trace>
  <inkml:trace contextRef="#ctx0" brushRef="#br0" timeOffset="47592.18">9729 11886 5519 0,'-11'7'496'0,"4"-5"-496"15,1 2 0-15,-2 0 0 0,2 1 1904 0,0 0 272 16,-1-2 64-16,1 2 16 0,0 1-1008 0,1-2-208 0,5-4-32 0,-6 2-16 16,6-2-192-16,0 0-32 0,-5 4-16 0,5-4 0 15,0 0-48-15,0 0-16 16,0 0 0-16,0 0 0 0,0 0 16 0,0 0 0 16,0 0 0-16,0 0 0 0,0 0 64 0,3-7 0 0,1-4 16 0,1 3 0 15,1-4-208-15,2 1-32 0,1 1-16 0,1-3 0 16,1-2-304-16,2-2-64 0,0 4-16 0,1-1 0 15,-2 4-144-15,1 3 0 0,0-2 0 0,0 4 128 16,-3 1-128-16,1 4 0 0,1 0 0 0,0 4 0 16,-3 4-144-16,-1 4 144 0,2 4-192 0,-2 2 192 0,-6 1-256 15,-1 3 48-15,-2 3 16 0,-1-1 0 0,-2 6 192 0,-3-4 0 16,0 1-160-16,-2-3 160 0,-1 2 0 0,0-6 0 16,1-1 0-16,0-1 0 0,0-4 0 0,3-4 0 15,0-1 0-15,4-4 0 0,2-5 256 0,0 0 112 16,0 0 16-16,0-10 16 0,4-4 224 0,2-5 32 15,4-4 16-15,3-1 0 0,2-3-480 0,2-1-192 16,1-4 128-16,2 1-128 0,0 1 0 0,4-1 0 16,1 1 0-16,-3 5 0 0,3-6 0 0,-3 8 0 15,1 3 0-15,0 2 0 0,-2 3 0 0,-1 4 0 16,-1 3 0-16,-1 6 0 0,-2 3-176 0,-2 5 176 16,-1 9-128-16,-3 3 128 0,-2 3 0 0,-3 5 0 15,-1 1 0-15,-2 6 0 0,-2 0 0 0,-1 1 0 16,-2 1 128-16,0-4-128 0,-3 1 128 0,1-3-128 15,0-4 128-15,0-4-128 0,4-2 0 0,0-4 144 16,1-3-144-16,1-3 0 0,3 0 224 0,-4-9-64 16,7 2-16-16,1 0 0 0,3-4-144 0,0 0 0 15,0-2 0-15,2-2 0 16,1-1-1984-16,1 3-256 0,2-3-64 0</inkml:trace>
  <inkml:trace contextRef="#ctx0" brushRef="#br0" timeOffset="48436.86">11735 11636 7359 0,'0'0'320'0,"0"0"80"0,0 0-400 0,0 0 0 0,3-4 0 0,-2 0 0 0,-1 4 2496 0,0 0 400 16,0 0 96-16,-5-1 16 0,-4 0-1216 0,-1 0-256 16,-2 1-32-16,-2 2-16 0,-2-2-784 0,-2 4-144 15,-2 1-48-15,-5 3 0 0,1-2-112 0,-2 4-16 16,-2-1-16-16,1 3 0 0,3-5-64 0,3 5-16 16,4-4 0-16,4 3 0 0,4-4-80 0,4 2-16 15,1 0 0-15,5 1 0 0,5 2-64 0,2-3-128 16,3 3 176-16,3-2-176 0,1 2 320 0,1 1-32 15,2-3-16-15,1 1 0 0,0 2-96 0,-1-3-32 16,-1 2 0-16,-2 0 0 0,-1 0-144 0,-3 0 0 16,-2 4 0-16,-1-5 128 0,-4 1 64 0,-3 0 16 15,-2-2 0-15,-3 2 0 0,-3 3 208 0,-3-2 32 0,-5-3 16 16,-4 4 0-16,-4-1-144 0,-4-2-48 0,-2 1 0 0,-1-1 0 16,-1-5-272-16,2 1 0 0,1-2 128 15,1-3-128-15,3 0 0 0,2-4 0 0,3-3 0 0,4 0 0 16,4 0-1616-1,3-4-384-15,3 2-80 0,2-7-10912 0</inkml:trace>
  <inkml:trace contextRef="#ctx0" brushRef="#br0" timeOffset="49577.05">12266 11664 15135 0,'0'0'672'0,"0"0"144"0,5-3-656 0,1 0-160 0,-6 3 0 0,0 0 0 0,0 0 736 0,0 0 112 16,0 0 32-16,0 0 0 0,0 0 464 0,0 0 112 15,0 0 16-15,0 0 0 0,-3 6-384 0,-1 3-80 16,0 2-16-16,1 2 0 0,-3-2-352 0,1 3-80 16,-1-1-16-16,1 0 0 0,0 0-256 0,0 2-48 15,1 0-16-15,4 3 0 0,0-3-224 0,2 0 128 16,2-1-128-16,3-1 0 0,-1 1 272 0,4 1-32 15,-1-6-16-15,3 3 0 0,0-1 0 0,1-2 0 0,1 4 0 0,0-6 0 16,1 1-48-16,-3-4-16 0,2 1 0 0,-2-1 0 16,0 1 144-16,-1-4 16 15,-2-4 16-15,1 0 0 0,-2 1 0 0,2-1 0 0,-2-2 0 0,-2-4 0 16,0 1-144-16,-2-2-48 16,-3 2 0-16,2-2 0 0,-6 1-144 0,2-2 192 15,-4 1-192-15,-1-4 192 0,-2 1-192 0,-1 1 0 0,-2-3 144 0,1 1-144 16,-1 1 0-16,1 5 0 0,1-3 0 15,0 6 0-15,1 0 0 0,-1 0 0 0,4 1 0 0,5 4 0 16,-5-2 0-16,5 2-160 0,0 0 160 16,0 0 0-16,-3-5-256 0,3 5 64 0,-1-7 16 0,3 1 0 15,3-3 176-15,2 0-192 0,3 0 192 0,3 0-192 16,2 0 192-16,3 1 0 0,2-3 0 0,2 3-128 16,-1-6 128-16,5 1 0 0,-2 0 0 0,2-2-128 0,1-2 128 0,2 0 0 15,-1-1 0-15,2-1 0 0,-1 0 0 0,-1-3 0 16,-3-2 0-16,1 1 0 0,-2 1 0 15,-1-3 0-15,-3 1 0 0,-2 0 0 0,0-4 0 0,-4-3 0 16,-3 2 0-16,-2-2 128 0,1 3-128 16,-2 2 0-16,-1-1 0 0,-2 0-128 0,-2 6 128 0,-3-2 0 15,-1 3 0-15,-2 4-128 0,-1 6 128 0,-1 5 0 16,-1 1-144-16,-2 6 144 0,-3 4-128 0,-1 4 128 16,-4 7-160-16,-1 5 160 0,0 3 0 0,-3 6 0 15,1 2 0-15,-3 4 0 0,0 4 0 0,2-2 0 16,0 6 0-16,3-2 0 0,1 0 0 0,4-1 0 15,2-4 0-15,2-2 0 0,3-6 0 0,4-4 0 16,1-2 0-16,3-1 0 0,2-4 0 0,4-4 240 16,0-5-32-16,3 2 0 0,0-3-64 0,4-3-16 15,1-6 0-15,3-1 0 0,-1-4 0 0,0-2 0 0,1 1 0 0,0-4 0 16,1 0-128-16,-1-2 0 16,0 1 144-16,1 1-144 0,-1-2 0 0,-1 1 128 0,0 2-128 0,0-3 0 15,-1 7 0-15,0 0 0 0,1 0 0 0,-3 3 0 16,0 4 0-16,-2 3 0 0,-2 0 0 15,0 3 0-15,-2 2 0 0,-4-1-160 0,-1 2 160 0,2 3 0 16,-5 0 0-16,2 0 0 0,-3 3 0 0,1-2 0 16,-1 0 0-16,0 1 0 0,2-4 0 0,1-3 0 15,-1 1 0-15,2-4 0 0,2-3 0 0,3-1 0 16,3-4 0-16,1-1 0 0,0-1 0 0,1-5 0 16,1 1 0-16,2-2 0 0,-1 2 0 0,1-3 0 15,-1-2 0-15,1 3 0 0,-1 0 0 0,-1 2 0 16,1-1 0-16,-2 4 0 0,-1 3-128 0,0-1 128 15,0 2 0-15,-1 2 0 0,-1 1-128 0,0 0 128 0,-3 4 0 16,2 3 0-16,-2-1-128 0,0 3 128 0,1 1 0 0,-2-2 0 16,-2 1-128-16,3-2 128 0,0 0 0 0,1-2 0 15,1-2 0-15,3 0 0 0,2-3 0 0,2-2 0 16,1-2 0-16,5-3 0 0,0-2 0 0,1 0 0 16,2-2 128-16,11-8-128 0,-4-1 0 0,-14 11 0 15,1-3 0-15,2 1 0 0,2-3-192 0,1 3 32 0,-2-2 0 16,0 5 0-16,-1-2 160 0,16-1-160 0,-5 0 160 0,-10 7-160 15,-7 2 160-15,-1 3-192 16,-6 4 192-16,-3-1-192 0,-1 7 192 0,-5 0 0 16,-2 3 0-16,-3 3 0 0,-4 4 0 0,-2-1 0 15,-7-2 192-15,0 2-64 0,-5-1 64 0,-2 2 0 16,0-4 16-16,-5 0 0 0,-2-5 160 0,-5-2 16 0,1 0 16 16,-1 0 0-16,-2-3 208 0,2-3 32 15,1-1 16-15,15-2 0 0,-3-2-368 0,4-1-80 16,-3-1-16-16,0-3 0 0,1-1-464 0,-1 0-112 0,2 0 0 15,1-6-16 1,1 3-2304-16,-2-8-464 0</inkml:trace>
  <inkml:trace contextRef="#ctx0" brushRef="#br0" timeOffset="49826.5">13676 11110 8287 0,'0'0'736'0,"-4"-4"-592"0,2-2-144 0,2 6 0 0,0 0 3536 0,0 0 688 15,0 0 128-15,0 0 16 0,-2 10-2288 0,-1 3-464 16,-1-2-80-16,0 2-32 0,-1 1-224 0,0 3-64 15,-2 4 0-15,1-1 0 0,0 3-576 0,-2 1-128 16,0-2-32-16,0-2 0 0,-1 2-336 0,1-1-144 0,-2 1 128 0,4-2-128 31,-1 1-1456-31,2-2-368 0</inkml:trace>
  <inkml:trace contextRef="#ctx0" brushRef="#br0" timeOffset="73492.59">27677 15908 4607 0,'3'-11'400'0,"0"-2"-400"0,-3 13 0 0,7-10 0 16,0 1 3408-16,-4 4 608 0,-3 5 112 0,0 0 32 15,0 0-2992-15,0 0-592 0,0 0-112 0,0 0-16 16,0 0-240-16,0 0-32 0,0 0-16 0,-7 9 0 16,-3 0-160-16,-3-3 128 0,-2 2-128 0,-3 0 128 15,-3-2-128-15,0 2 160 0,-5-2-160 0,0 0 160 16,-2 2-16-16,-3-3 0 0,-3 1 0 0,-5 2 0 15,-6-5 16-15,-3 4 0 0,-4-1 0 0,-2-1 0 16,1 4 32-16,-3-3 16 0,-1 2 0 0,-2 2 0 0,-6-2-32 16,-3 2-16-16,-6-2 0 0,-1 1 0 0,0-3-160 0,0 4 160 15,-1-1-160-15,-6 1 160 0,-5-2-160 0,0-1 0 16,1-3 144-16,1 0-144 0,-2 2 0 0,-3 1 144 16,-7-5-144-16,0 2 0 0,4-4 144 0,1 1-144 15,2 2 0-15,-4-3 144 0,-7-1-144 0,4 1 0 16,1-3 144-16,1 2-144 0,-2 2 192 0,-2-2-48 15,-3-2 0-15,6 3 0 0,3-1-144 0,-4 1 160 16,-3 0-160-16,2 0 160 0,2-3 16 0,2 3 0 16,2 3 0-16,-2-3 0 0,-4-1-48 0,1-1-128 15,6-3 192-15,2 4-64 0,1 2-128 0,-1-2 0 16,-5-4 0-16,3 2 128 0,2 1-128 0,4 1 0 0,2-1 0 16,-5 1 0-16,-5-4 0 0,3 3 0 0,2 0 0 0,2 1 0 15,2 1 0-15,-2 0 0 0,-5-1 0 16,2 1 0-16,3-2 0 0,1 2 0 0,2 0 0 0,-2 2 0 15,-4-2 0-15,5 0 0 0,5 0 0 0,2 0 0 16,-2 0 0-16,3 0 128 0,-4-2-128 0,1 1 128 16,1-1-128-16,3-3 0 0,2 1 0 0,-2 1 0 15,2 1 176-15,-2 0-48 0,-2-4-128 0,2 1 192 16,3 0-48-16,3 2-16 0,0-2 0 0,-1 3 0 16,-1-2-128-16,2 1 0 0,1 1 144 0,4-3-144 15,6-3 0-15,0 3 0 0,6-3 0 0,1 3 128 16,2 0-128-16,2-2 144 0,1 0-144 0,3 1 160 15,2-7-160-15,4 6 192 0,5-2-192 0,3 2 192 16,4-2 16-16,2 4 16 0,1 0 0 0,6 0 0 16,1 4-96-16,2 1-128 0,1 0 176 0,3 1-176 15,9-1 128-15,-8 8-128 0,0-2 0 0,2 6 0 0,2-2 0 0,-1 4 0 16,1 2 0-16,1 5 0 16,0 4 0-16,0 3 0 0,-1 5-160 0,0 4 160 0,1 1 0 0,-1 6 0 15,-1 2-144-15,-3 5 144 0,-1 4 0 0,1 3 0 16,0 4 0-16,-1 7 0 0,-3 2 0 0,1 3-128 15,-2-2 128-15,0 6 0 0,1 5 0 0,-4 0 0 16,-1 1 0-16,1 3 0 0,0-5 0 0,1 5 0 16,1-1 0-16,1 7 0 0,-4-4 0 0,1-3 0 15,-1-2 0-15,1 3 0 0,1-1 0 0,1-2 144 16,0-1-144-16,3-2 192 0,3-5-192 0,0-1 192 16,2 3-192-16,2-3 192 0,-1-4-192 0,2-5 128 15,1-2-128-15,2-7 128 0,1-4-128 0,1-1 128 0,1-2-128 0,1-4 128 16,1 0-128-16,1-6 128 0,2 0-128 0,1-5 128 15,0-1-128-15,1-3 160 0,0-2-160 0,1-5 160 16,1-6-160-16,1 0 0 0,-1 0 0 0,3-3 128 16,2-4-128-16,1 1 0 0,0-2 144 0,2-1-144 15,2 1 128-15,2-4-128 0,0 1 160 0,0 0-160 16,4 0 128-16,1 2-128 0,3-4 0 0,1 2 0 16,3 2 128-16,4-4-128 0,6-1 0 0,4 3 144 15,3-2-144-15,0 1 0 0,1 0 144 0,3-1-144 16,3 2 0-16,2-2 0 0,5-3 0 0,6 1 128 15,6-2-128-15,1 3 0 0,-1 4 0 0,3-4 0 16,2-3 0-16,6 0 0 0,6 2 0 0,-2-1 128 16,-1-1-128-16,2 3 0 0,3-1 0 0,2-1 0 15,1 0 0-15,0 0 0 0,1 2 0 0,0 1 0 0,4 0 0 0,0-1 0 16,-1 1 0-16,3 0 0 0,4 0 0 16,-2 0 0-16,-1-1 0 0,-4 2 128 0,6-3-128 0,1 3 0 15,2-1 0-15,-2-1 0 0,-4-1 0 0,4-2 0 16,4-1 128-16,-1 1-128 0,-1 1 0 0,2 0 144 15,5-1-144-15,-1-1 0 0,-1 0 144 0,3 0-144 16,4 0 0-16,-1 0 144 0,-5 0-144 0,5-1 0 16,1 0 0-16,0 0 0 0,-1-2 0 0,4 2 0 15,1-1 128-15,-2 0-128 0,-1-3 0 0,-1 2 0 16,-4 2 0-16,2 0 128 0,0 0-128 0,-5-1 0 16,-4 2 0-16,-1 0 0 0,2 2 0 0,-3-1 0 15,-5-1 0-15,-1 2 0 0,-1 3 0 0,-1-1 128 0,-6-1-128 16,-4-1 0-16,-5 3 0 0,-2 2 0 0,0-3 0 0,-4 3 0 15,-3 1 0-15,-5-2 0 0,-4 3 0 0,-4-1 0 16,-2 2 0-16,0-1 0 0,-3 2 0 0,-5-2 0 16,-1 3 0-16,-5 0 0 0,-5-2 0 0,-2 3 0 15,-4-3 0-15,-3 0 0 0,-1 1 0 0,-1-4 128 16,-2 1-128-16,-4 1 0 0,-3-3 0 0,-2 3 0 16,-1-4 0-16,-2 1 0 0,-2 1 128 0,-3-3-128 15,-4-1 0-15,0 1 0 0,-4-5 144 0,-9 1-144 16,9-1 176-16,-9 1-48 0,0 0 0 0,0 0 0 15,4-13 240-15,-3-2 32 0,-2-2 16 0,-1-7 0 16,-4-4-80-16,-1-7-16 0,0-4 0 0,-5-6 0 16,0-6-320-16,-3-3 128 0,-4-2-128 0,1-3 0 0,0-5 0 15,1-7 144-15,-2-8-144 0,-2-2 0 16,0-2 128-16,-1-4-128 0,2-5 0 0,-2-1 0 0,3-3 0 16,1-2 0-16,2-4 0 0,-1 3 0 0,-1 2 160 15,4 2-160-15,0-4 128 0,2 5-128 0,-1 1 320 0,3-2-32 16,2 1 0-16,2 1 0 0,-1-3 112 0,2 6 32 15,0 3 0-15,1 1 0 0,3 0 96 0,1 3 32 16,1 5 0-16,3 4 0 0,0 4-176 0,1 4-48 16,2 2 0-16,0 6 0 0,1 7-336 0,-1 3 128 15,2 1-128-15,0 7 0 0,-1 6 0 0,-1 6-256 16,-1 2 32-16,2 9 16 16,0 4-1824-16,-2 7-352 0,-6 6-80 0,0 0-16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5:35.3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3396 5049 11055 0,'0'0'480'0,"0"0"112"0,0 0-464 0,0 0-128 16,0 0 0-16,0 0 0 0,0 0 1024 0,0 0 192 16,0 0 48-16,0 0 0 0,0 0-208 0,0 0-32 15,0 0-16-15,0 0 0 0,0 0-208 0,0 0-32 16,11 0-16-16,-2 2 0 0,-1-1 16 0,3-1 16 16,-1-1 0-16,2 1 0 0,2 0-208 0,3 0-64 15,1 1 0-15,2-1 0 0,2 0-112 0,2 1-16 16,0-1-16-16,3 1 0 0,1-1 48 0,1 3 16 0,1-3 0 0,1 0 0 15,5 0-32-15,-1 0 0 16,-1 1 0-16,3-2 0 0,3 0-80 0,3-2 0 0,3 1-16 16,-1 0 0-16,0 0 0 0,2 1 0 0,0-1 0 0,0 1 0 15,-1-2-32-15,2 2 0 0,0 1 0 0,2-4 0 16,2 1-96-16,1-1-32 0,0 1 0 0,-1 1 0 16,-1-1 0-16,2 1 0 0,2 0 0 0,-2 0 0 15,0-1-144-15,1-1 0 0,2 1 144 0,-2 0-144 16,0 2 128-16,-2-2-128 0,-1 1 128 0,0-1-128 15,-1 1 0-15,-1-2 144 0,-5 3-144 0,7-1 0 16,0 1 128-16,0 1-128 0,0 0 0 0,-1 0 0 0,0-1 0 16,1 2 0-16,-2-1 0 0,1 0 0 15,-2-1 128-15,2 1-128 0,3 2 0 0,-1 0 0 0,2-2 0 0,-1 0 0 16,0 0 0-16,-2 0 0 0,-1-2 128 0,-1 2-128 16,-1 0 0-16,0 0 0 0,1 0 128 0,4 2-128 15,-3-1 0-15,2 0 0 0,-3-1 128 0,-1 0-128 16,0 0 0-16,-1 3 0 0,-2-3 160 0,-1 0-160 15,2-3 128-15,0 3-128 0,0 0 128 0,1 0-128 16,0-1 128-16,1-2-128 0,0 2 128 0,-1-2-128 16,-3 1 128-16,1 1-128 0,-1-3 128 0,3 0-128 15,-2 3 128-15,2 1-128 0,2 0 0 0,-1 0 128 16,-2 0-128-16,-2 0 0 0,1 0 0 0,-2 1 0 16,0-1 128-16,-1 1-128 0,-2-1 0 0,-1 0 0 15,-1-1 0-15,1 1 0 0,1 4 0 0,-2-2 0 16,0 1 0-16,0-3 128 0,-1 0-128 0,-1 0 0 15,-3 1 0-15,-3-1 128 0,1 0-128 0,-3 0 0 16,-2 0 144-16,-1 1-144 0,0 2 128 0,-1 0-128 0,0-1 128 0,-3 1-128 16,-1-2 0-16,2 1 144 15,-1 1-144-15,2-2 0 0,-1 2 192 0,-1-1-192 0,0 1 192 16,-1 1-192-16,0-2 0 0,-1 1 0 0,-1-2 0 0,0 2 0 16,0-2 0-16,0 0 0 0,-1-1 0 0,4 3 0 15,-6-1 160-15,1 1-160 0,1 1 128 0,1-3-128 16,-2 1 128-16,1 1-128 0,-1-2 0 0,0 0 128 15,-2 2-128-15,0-2 0 0,1 1 0 0,-1-1 128 0,0 0-128 0,0 0 128 16,-1-1-128-16,-1 3 128 16,1-2-128-16,1 0 0 0,0 1 144 0,-1-1-144 0,-2-2 144 0,0-2-144 15,1 4 192-15,1-1-192 0,-1 0 192 0,1-1-192 16,-1 1 192-16,-1 1-192 0,0 1 160 0,0-1-160 16,-1 0 128-16,-10-1-128 0,10 3 0 0,0-2 128 15,-1 0-128-15,0 2 0 0,-9-3 128 0,10 0-128 16,-10 0 128-16,9 2-128 0,-9-2 160 0,0 0-160 15,0 0 192-15,0 0-192 0,0 0 176 0,0 0-176 16,0 0 160-16,0 0-160 0,0 0 192 0,0 0-64 16,0 0-128-16,0 0 192 0,-14 3-368 0,0-1-80 15,-4 0 0-15,-3 2-11968 16,-6-3-2368-16</inkml:trace>
  <inkml:trace contextRef="#ctx0" brushRef="#br0" timeOffset="5568.75">14880 3899 11055 0,'0'0'976'0,"0"0"-784"0,0 0-192 0,0 0 0 16,0 0 0-16,0 0 0 0,-9 0 0 0,9 0 0 15,0 0 1088-15,0 0 128 0,0 0 32 0,-6-6 0 16,2 1-192-16,2-4-32 0,2 9-16 0,6-10 0 16,0-1-128-16,0 0-32 0,-1-4 0 0,4-1 0 0,0 2-144 0,5-1-48 15,1-3 0-15,3-2 0 16,1-3-272-16,2 3-64 0,1-2-16 0,0-1 0 0,1 2-112 0,0 0 0 16,-2 4-16-16,0-1 0 15,-2 3-176-15,-1 3 192 0,-2 4-192 0,-2 5 192 0,-1-1-192 0,-3 4 0 16,-10 0 0-16,9 6 0 0,-3 7 0 0,1 3 0 15,-2 5 0-15,-3 5 0 0,0 5 0 16,-2 5 128-16,-3 0-128 0,-1 10 0 0,-3 2 0 0,-2 5 128 16,-4 0-128-16,-1 3 0 0,0 2 0 0,0 0 0 15,-1-1 128-15,-1-5-128 0,2-9 0 0,1-1 0 16,-1-10 144-16,2-3-144 0,2-5 192 0,2-5-48 16,2-5 0-16,1-2 0 0,5-12 480 0,0 0 80 15,0 0 32-15,0 0 0 0,0 0 208 0,6-16 32 16,2-4 16-16,1-3 0 0,1-5-352 0,1-2-80 15,2-2-16-15,0-2 0 0,-1-6-352 0,1-2-192 0,0-1 192 0,2-3-192 16,3 6 128-16,1-1-128 0,3 2 0 16,-1 3 0-16,1 0 0 0,1 5 0 0,0 0 0 0,1 3 0 15,1 4 0-15,1 4 0 16,-2 1 0-16,0 3 0 0,-1 2 0 0,0 4 0 16,-2-1 0-16,0 4 0 0,-1 2 0 0,-2 3 0 15,-3 2 0-15,0 0 0 0,0 1-320 0,-1 3 48 16,0 2 0-16,-1 1 0 15,0 4-1376-15,-2 0-272 0,-3 3-48 0,2 2-11680 0</inkml:trace>
  <inkml:trace contextRef="#ctx0" brushRef="#br0" timeOffset="6032.9">16208 2633 17215 0,'0'0'768'0,"0"0"144"0,0 0-720 0,0 0-192 0,0 0 0 0,-4 9 0 16,0 4 672-16,1 3 96 16,-2 1 32-16,-2 2 0 0,1-3 224 0,0 3 64 15,-2 3 0-15,0 5 0 0,1-2-320 0,0 3-48 16,3 0-16-16,2-1 0 0,1-4-176 0,1 1-32 16,1 2-16-16,3-5 0 0,1-3-32 0,2-2-16 0,0-2 0 15,2-3 0-15,0 2 16 0,0-4 0 0,-1-1 0 0,4-4 0 16,-3-1-96-16,1 0-16 15,1-3 0-15,1 0 0 0,2 0-128 0,0-1-16 0,0-2-16 0,0-2 0 16,0 0-48-16,0-4-128 0,0 3 192 0,0-5-64 31,-2 4-1344-31,2-3-256 0,3 2-64 0,-4-3-7520 0,-1 0-1504 0</inkml:trace>
  <inkml:trace contextRef="#ctx0" brushRef="#br0" timeOffset="6181.15">16699 2666 15663 0,'0'0'1392'0,"-7"8"-1120"16,1 1-272-16,-3 2 0 0,0 4 1344 0,-2 3 192 16,-4 2 64-16,-2 2 0 0,-2 2 336 0,0 2 80 15,0 4 16-15,0 3 0 0,0 3-656 0,2 2-128 16,1-1-32-16,0 0 0 0,2-2-640 0,4 1-128 16,-1-3-16-16,4-1-16 0,2-2-288 0,3-1-128 15,2 1 128-15,4-8-128 0,2-2-208 0,2-1-128 16,-1 0-32-16,2-2-9744 15,0 1-1936-15</inkml:trace>
  <inkml:trace contextRef="#ctx0" brushRef="#br0" timeOffset="6992.95">17376 3739 12671 0,'0'0'560'0,"0"0"112"0,0 0-544 0,0 0-128 0,0 0 0 0,0 0 0 0,0 0 1184 0,0 0 208 16,0 0 32-16,0 0 16 0,0 0-352 0,16-5-64 15,1 0 0-15,2 0-16 0,2-4 16 0,4 2 0 16,7-3 0-16,2 3 0 0,3 0-384 0,5 0-80 16,3 2-16-16,2-3 0 0,1 2-144 0,0 2-16 15,-1-4-16-15,-4 3 0 0,-3 1-176 0,-2 0-48 16,-4 2 0-16,-4-1 0 0,-6 3-16 0,-3 4 0 15,-5-1 0-15,-4-1 0 16,-12-2-1520-16,0 0-304 0,9 8-64 0</inkml:trace>
  <inkml:trace contextRef="#ctx0" brushRef="#br0" timeOffset="7313.01">17315 4049 17503 0,'0'0'1552'0,"3"10"-1232"0,3-3-320 0,4 0 0 16,4 1 1440-16,4-3 224 0,1 0 64 0,5-1 0 15,4-3-256-15,5-2-64 0,5-3 0 0,4 0 0 16,3 0-256-16,3-2-64 0,3-3-16 16,1 4 0-16,0-3-432 0,-1 2-96 0,-1 2-16 0,-5-3 0 15,-3 0-336-15,-3 5-64 0,-5-1 0 0,-2 2-128 16,-6 0-1824-16,-3 1-480 15</inkml:trace>
  <inkml:trace contextRef="#ctx0" brushRef="#br0" timeOffset="8658.39">18880 4006 14735 0,'0'0'1312'0,"0"0"-1056"16,0 0-256-16,0 0 0 0,0 0 720 0,0 0 96 16,0 0 16-16,0 0 0 0,0 0 768 0,11-3 176 15,2 6 16-15,4-3 16 0,2-4-528 0,2 0-96 16,4 0-32-16,1 1 0 0,7-3-240 0,0 3-48 16,2-2-16-16,3 1 0 0,1-4-208 0,3 3-32 0,1 3-16 0,-2-1 0 15,1 0-160-15,-3 1-48 16,2-1 0-16,-3 1 0 0,0-1-64 0,-2 2-32 15,-3 1 0-15,-3 1 0 0,-3 1-160 0,-3-1-128 0,-3 1 144 0,-2 1-144 16,-2 2 208-16,-3-2-48 0,-1-2-16 0,-3 1 0 31,-10-2-448-31,9 5-80 0,-9-5-32 0,8 7 0 16,-8-7-2016-16,0 0-416 0,0 0-80 0</inkml:trace>
  <inkml:trace contextRef="#ctx0" brushRef="#br0" timeOffset="9066.09">20704 2880 17791 0,'0'0'384'0,"3"-8"96"0,-1 0 16 0,-1-2 0 0,3 3-496 0,-1-2 0 0,-2 2 0 0,-1 0 0 16,0 7 1328-16,0 0 160 0,0 0 48 0,0 0 0 15,0 0-416-15,0 0-80 16,0 0-16-16,-4 7 0 0,-2-3-464 0,1 10-112 15,0 4 0-15,0 4-16 0,-2 2 208 0,2 4 64 0,-1 6 0 16,2 3 0-16,-1 6-208 0,-1 7-48 16,-2 4 0-16,-1 6 0 0,-1 2-32 0,0 8-16 0,-4 1 0 0,1 2 0 15,-1-1-80-15,1-2 0 0,1-4-16 16,-1-1 0-16,0 1 32 0,0-4 16 0,2-2 0 0,-4 15 0 16,3-11-32-16,3-10-16 0,1-8 0 0,0-5 0 15,0-6-96-15,2-4-16 0,1-2 0 0,1-3 0 16,-4-4-48-16,6 1-16 0,-2-4 0 0,2-1 0 15,0-3-128-15,2-1 0 0,0-2 0 0,3-1-11552 16,-3-11-2192-16</inkml:trace>
  <inkml:trace contextRef="#ctx0" brushRef="#br0" timeOffset="13181.99">21596 3945 6447 0,'0'0'576'0,"0"0"-576"16,-10 5 0-16,10-5 0 0,-7 5 1808 0,7-5 256 15,0 0 48-15,0 0 16 0,0 0-768 0,0 0-144 16,10 4-48-16,2-4 0 0,4-1-128 0,3-2-16 16,5 0-16-16,1 0 0 0,7-1-336 0,2 0-64 15,3 0-16-15,5-1 0 0,5 1-96 0,0 0-32 16,0 2 0-16,0-2 0 0,0-2-112 0,-3 1-32 16,-5 2 0-16,0 1 0 0,1-1-112 0,-3 0-16 15,-5 6-16-15,-3 0 0 0,-4 0-176 0,-3 1 0 16,-4 4 144-16,-4-2-144 15,-4 1-1200-15,-4 3-304 0,-5-1-64 0,-1-9-16 0</inkml:trace>
  <inkml:trace contextRef="#ctx0" brushRef="#br0" timeOffset="13398.56">21724 4208 10127 0,'-11'4'896'0,"2"1"-704"0,9-5-192 0,0 0 0 0,-2 9 1824 0,2-9 336 15,0 0 64-15,13 4 16 0,3-2-704 0,4-2-128 16,5-4-16-16,4 2-16 0,5-7-336 0,6 1-64 16,4-1-16-16,3 2 0 0,0-1-400 0,0-2-96 15,-1-2-16-15,-2 2 0 0,0-1-192 0,-4 3-32 16,-2-2-16-16,-1 2 0 0,-2-1-64 0,-1 4-16 16,0 2 0-16,-1-1 0 15,0-3-1088-15,-7 4-240 0,-5 0-32 0,-3-2-6736 16,-3-1-1344-16</inkml:trace>
  <inkml:trace contextRef="#ctx0" brushRef="#br0" timeOffset="13795.6">22120 3438 11055 0,'0'0'480'0,"0"0"112"0,12-7-464 0,0 2-128 0,2 1 0 0,7 1 0 16,-1-4 912-16,4 5 176 0,4 2 16 0,4 0 16 16,2 0 112-16,7 0 32 0,6 2 0 0,1 5 0 15,2-1-432-15,1 5-64 0,-3 0-32 0,0 3 0 16,-1 1-128-16,-4 5-32 0,-2 2 0 0,-14-4 0 15,1 2-144-15,0 5-48 0,1 1 0 0,-4 5 0 0,2 5-64 0,-4 3-32 16,-4 1 0-16,-4 3 0 0,-3-1 96 0,-5 4 0 16,-4-2 16-16,-6 5 0 0,-3-5 144 0,-7 2 32 15,-5-4 0-15,-12 14 0 0,-3-7 160 16,-3-2 32-16,-3-7 16 0,-2-2 0 0,2-3-80 0,-6-2-32 16,-3-1 0-16,-3-5 0 0,0 0-304 0,-2-6-64 15,1 1-16-15,5-3 0 16,5-4-896-16,5-2-176 0,7-6-48 0,5 0 0 0</inkml:trace>
  <inkml:trace contextRef="#ctx0" brushRef="#br0" timeOffset="14640.24">24290 3663 11055 0,'-10'9'976'0,"3"-4"-784"0,1 3-192 0,0-2 0 0,1-1 1152 0,-2-2 176 16,1 3 32-16,1-5 16 0,1-1-304 0,1-3-64 16,2-3-16-16,5 0 0 0,-4-3 144 0,4 0 16 15,-2-4 16-15,5 2 0 0,-1-3-464 0,4-3-80 16,0-2-32-16,2-1 0 0,-1-2-192 0,3 2-32 16,0-3-16-16,0 3 0 0,1-3 32 0,-1 1 0 15,-2 4 0-15,1 4 0 0,-2 0-160 0,-1 3-32 16,-1 5 0-16,-9 6 0 0,10-6-192 0,-10 6 0 15,0 0 0-15,10 7 0 0,-3 7 0 0,-2 4 0 16,0 3 0-16,-1 8 0 0,0 2 0 0,-4 3 0 0,0 3 0 16,0 6 0-16,-7 2 0 0,2 4 0 0,-1 1 0 0,-4 3 0 15,-3 3 0-15,-2 0 0 0,1 1 0 0,-2-2 0 16,0-3 176-16,-1-2-176 0,1-6 192 0,1-2-192 16,1-5 208-16,1-4-64 0,1-6-16 0,4 1 0 15,-4-5 112-15,3-2 16 0,3-3 0 0,1-4 0 16,1-1 112-16,1-6 16 0,3-7 16 0,0 0 0 15,0 0 0-15,0 0 0 0,0 0 0 0,0 0 0 0,3-14 144 0,-2-5 32 16,2-4 0-16,1 1 0 0,-1-5-192 0,4 0-48 16,0-5 0-16,1-1 0 0,2 2-144 0,2-3-48 15,0-1 0-15,4 2 0 0,1-1 48 0,1-1 0 16,1-2 0-16,2 3 0 0,0 1 64 0,3 0 0 16,2 1 16-16,3 4 0 0,3-1-80 0,0 5 0 15,-2-3-16-15,1 3 0 0,-1 4-176 0,-1 1 0 16,-1 1 144-16,0 3-144 0,-1-2 0 0,-2 3 128 15,0 5-128-15,-4-1 0 0,-1 4 0 0,0-1 0 16,-3 2 0-16,0 3 0 0,-2 2 0 0,-1 2 0 16,-2 1 0-16,-1 3 0 0,-2 0 0 0,0 3 0 15,-4 0 0-15,-1 3-128 0,-4-12 0 0,0 14 0 16,-3 1 0-16,-1 0 0 16,-1 0-1328-16,-1-1-256 0,1-2-48 0,-2-1-14080 0</inkml:trace>
  <inkml:trace contextRef="#ctx0" brushRef="#br0" timeOffset="15279.44">25871 3680 17391 0,'0'0'768'0,"-9"7"160"0,2-5-736 0,7-2-192 0,0 0 0 0,0 0 0 0,0 0 1472 16,0 0 272-16,0 0 48 0,15-2 16 0,4-3-640 16,3 0-128-16,0 1-16 0,6-5-16 15,4 1-496-15,6 1-112 0,4-4-16 0,2 4 0 0,1-3-112 0,0 3-16 16,-2-2-16-16,-5 3 0 0,-5-2-240 0,-5 5 144 16,-5 0-144-16,-5 4 128 15,-4 4-1936-15,-5 3-400 0,-9-8-80 0,2 11-16 0</inkml:trace>
  <inkml:trace contextRef="#ctx0" brushRef="#br0" timeOffset="15506.52">25814 4030 20847 0,'0'0'912'0,"0"0"208"0,9 11-896 0,1-4-224 16,3 0 0-16,2 0 0 0,3-3 1088 0,5-3 192 0,5-1 16 0,7-1 16 15,7-2-160-15,7-3-16 16,8-1-16-16,0 1 0 0,-2-4-400 0,-3 5-80 15,-5 0 0-15,-4-2-16 16,-2 2-1136-16,-5 0-240 0,-2-3-32 0</inkml:trace>
  <inkml:trace contextRef="#ctx0" brushRef="#br0" timeOffset="16317.43">28385 2613 10127 0,'0'0'896'0,"0"0"-704"16,0 0-192-16,0 0 0 0,0 0 656 0,0 0 112 15,0 0 0-15,0 0 16 0,-3 6 176 0,-5 2 16 16,-1 1 16-16,0-3 0 0,-1 5-176 0,0 1-48 16,-2-1 0-16,-2 2 0 0,-3 2-80 0,-1 0-32 15,-2 1 0-15,-3 4 0 0,-1 0 16 0,-1 3 0 16,0 7 0-16,0 5 0 0,-2 6-128 0,0 7-32 15,-1-1 0-15,1 5 0 0,-2 3-256 0,3 2-48 16,0 3-16-16,1-3 0 0,-1 1-192 0,2 4 0 0,3-3 128 16,1 0-128-16,4-3 128 0,1 2 0 0,2-2-128 0,5-3 192 15,5-2 64-15,1-2 0 0,6-1 0 0,0 0 0 16,5-5 16-16,2 3 16 0,3-3 0 0,3-2 0 16,1-2-80-16,-2-2-16 0,2 0 0 15,-3-1 0-15,-2-7-64 0,-2 0 0 0,1 0-128 0,-2-3 192 16,-1 2-192-16,0-7 144 0,-2-1-144 0,1-3 128 15,-2-1-1440 1,2-5-288-16,-2-1-64 0</inkml:trace>
  <inkml:trace contextRef="#ctx0" brushRef="#br0" timeOffset="16583.53">28391 3905 24879 0,'0'0'2208'0,"0"0"-1760"16,0 0-448-16,0 0 0 0,12-2 272 0,2-2-16 16,-1 0-16-16,2 0 0 0,3 1 400 0,2-4 96 15,2 0 16-15,5 2 0 0,4 1-144 0,2-3-32 16,3 2 0-16,1 1 0 0,1 4-288 0,1-1-64 15,1 0-16-15,-2 0 0 0,-1 1-208 0,-3 1 0 16,-1 1 0-16,-5-2 0 0,-2-2-192 0,-3 2-144 0,-4 1-32 0,-4 2-13200 16</inkml:trace>
  <inkml:trace contextRef="#ctx0" brushRef="#br0" timeOffset="16934.68">29738 3134 9215 0,'3'-12'816'0,"-1"0"-656"0,3-1-160 0,0-1 0 0,0 3 2560 0,-1 3 464 16,0-1 112-16,-4 9 0 0,0 0-1424 0,0 0-304 15,0 0-48-15,0 0-16 0,4 10-624 0,-2 3-128 16,0 1-16-16,-2 8-16 0,-3 3-64 0,0 5-16 16,0 3 0-16,-2 4 0 0,-2 4-16 0,0 7 0 15,-4 4 0-15,1 3 0 0,-1 0-48 0,-1 2-16 16,1 1 0-16,-6 28 0 0,2-15-208 0,2-3-64 16,2-7 0-16,3-3 0 0,2-6 0 0,2-7-128 15,0-8 192-15,3-13-64 0,1 3-128 0,1-5 128 16,-1-2-128-16,4 8 128 0,0-5-128 0,1-7-272 15,0-5 64-15,3-2-9568 16,-8-9-1904-16</inkml:trace>
  <inkml:trace contextRef="#ctx0" brushRef="#br0" timeOffset="17490.21">29962 2414 15999 0,'0'0'704'0,"0"0"160"0,0 0-688 0,0 0-176 16,0 0 0-16,0 0 0 0,0 0 256 0,0 0 0 15,11-3 16-15,1 3 0 0,2 6 368 0,1-1 64 16,3 3 0-16,1 2 16 0,2 1-96 0,5 3-32 15,4 5 0-15,2 4 0 0,0 0-16 0,-8-3-16 16,5 2 0-16,4 6 0 0,4 8-176 0,0 0-48 16,-3 4 0-16,-2 6 0 0,2 1-144 0,-3 6-48 15,-3 5 0-15,-3 4 0 0,-2 1-144 0,-1 1 160 16,-4 3-160-16,-1 2 160 0,-3-3-32 0,-2 1 0 16,-2-1 0-16,-5-4 0 0,0 1 320 0,-2-6 48 15,-3-4 16-15,-2-1 0 0,-1 1 208 0,-3-1 48 0,0-8 16 16,-2 1 0-16,-2-3-32 0,0-3-16 0,-1-2 0 0,-2 1 0 15,-2-8-144-15,-1 0-16 0,0-2-16 0,-1 0 0 16,1-3-304-16,-2 0-64 0,0-5-16 0,2-3 0 16,1 1-176-16,-1-4 192 0,0-2-192 0,-1-2 192 15,3-5-1680 1,2-1-336-16,0-2-64 0</inkml:trace>
  <inkml:trace contextRef="#ctx0" brushRef="#br0" timeOffset="18073.05">31343 1516 3679 0,'0'0'160'0,"0"0"32"0,0 0-192 0,0 0 0 0,0 0 0 0,0 0 0 0,0 0 2528 15,0 0 464-15,-3 7 80 0,0 0 32 0,0 2-1312 0,1-3-272 16,-2 3-48-16,-2 6-16 0,-1-2-240 0,1 3-64 15,-2 3 0-15,1 4 0 0,-1 4-288 0,1-2-64 16,-1 2-16-16,-1-1 0 0,0 4-256 0,0-2-48 16,2 0-16-16,-2 3 0 0,-3-2-160 0,2 0-48 15,0-4 0-15,2 2 0 0,1-7-80 0,0-1-32 16,1-1 0-16,1-2 0 0,1-4-144 0,0-3 0 16,4-9 144-16,-2 10-144 15,2-10-544-15,0 0-176 0,0 0-48 0,0 0-11952 0</inkml:trace>
  <inkml:trace contextRef="#ctx0" brushRef="#br0" timeOffset="18402.41">31904 1432 6447 0,'0'0'272'0,"0"0"80"0,0 0-352 0,0 0 0 0,0 0 0 0,2 9 0 16,-2 3 2624-16,-1 0 448 0,0 2 80 0,-3 2 32 15,-2 4-1584-15,-6 10-304 0,1-1-64 0,-2 2-16 0,-1 4-240 0,-2 5-48 16,-5 2-16-16,-2 2 0 0,-1 7-192 0,-4 4-32 15,0 6-16-15,8-19 0 0,-4 1-240 0,-3 4-48 16,-1 1-16-16,-2-3 0 0,-1 0-112 0,-1-4-32 16,-1 0 0-16,-11 11 0 0,6-6-48 0,5-9-16 15,3-4 0-15,5-7 0 0,2-3-160 0,5-1 0 16,3-6 144-16,2-2-144 0,2-2-208 0,2-2-112 16,3-4-32-16,6-6-8592 15,0 0-1712-15</inkml:trace>
  <inkml:trace contextRef="#ctx0" brushRef="#br0" timeOffset="18740.84">31913 2051 21183 0,'0'0'944'0,"0"0"192"0,0 0-912 0,0 0-224 0,0 0 0 0,-4 8 0 16,-1-3 832-16,-1 4 112 0,-2-1 16 0,-1 5 16 15,0-1 112-15,-1 5 32 0,0 1 0 0,0 2 0 16,-2 2-320-16,3-2-64 0,0-1-16 0,1 2 0 16,-1-1-144-16,4 2-48 0,-1 1 0 0,3-2 0 0,-1-2-208 0,4 0-64 15,2-1 0-15,1 0 0 0,1-3 32 0,1 0 0 16,-1-2 0-16,5 0 0 0,-1-2 0 0,1-3 0 15,0 1 0-15,4-3 0 0,0-2-80 0,-1 0-16 16,1 1 0-16,0-3 0 0,-1-2-64 0,4-1-128 16,-2 0 176-16,1-3-176 0,-1-1-128 0,0 1-144 15,0 2-32-15,-3-2 0 16,2-2-1952-16,1 2-400 0,1 0-80 0</inkml:trace>
  <inkml:trace contextRef="#ctx0" brushRef="#br0" timeOffset="19017">32255 2173 24879 0,'0'0'2208'0,"-4"6"-1760"15,-1 3-448-15,-1 4 0 0,-2-3 464 0,-1 5 16 16,-2 3 0-16,-2 5 0 0,-1 5 1024 0,-3 0 208 16,-2 4 32-16,-1 3 16 0,1 3-560 0,0 4-112 0,1-1-32 0,-1 2 0 15,1 2-384-15,-1-5-80 0,-1 1-16 0,1-4 0 16,1-1-320-16,1-1-64 0,2-3 0 0,1-2-16 15,1 0-176-15,5-5-272 0,-1 3 64 0,4-4 16 16,-1-3-2144 0,3-1-416-16,-1-4-96 0</inkml:trace>
  <inkml:trace contextRef="#ctx0" brushRef="#br0" timeOffset="35143.15">2519 6759 6383 0,'0'0'272'0,"0"0"80"0,0 0-352 0,0 0 0 0,0 0 0 0,0 0 0 15,0 0 192-15,0 0-16 0,0 0-16 0,0 0 0 16,0 0 32-16,0 0 16 0,0 0 0 0,0 0 0 15,0 0-16-15,0 0 0 0,-3-5 0 0,3 5 0 16,0 0-192-16,0 0 0 0,0 0 128 0,0 0-128 16,0 0 0-16,0 0 0 0,0 0 0 0,0 0 0 15,0 0 288-15,0 0 16 0,0 0 0 0,7-3 0 16,-7 3 272-16,0 0 48 0,0 0 16 0,0 0 0 0,9-1-32 0,-9 1 0 16,8 0 0-16,-8 0 0 0,0 0 0 0,6-3 0 15,-6 3 0-15,0 0 0 0,8 0-64 0,-8 0-16 16,7-1 0-16,-7 1 0 0,7-2-80 0,-7 2 0 15,0 0-16-15,7-2 0 0,-7 2-240 0,0 0-32 16,0 0-16-16,0 0 0 0,9-1 80 0,-9 1 16 16,7-2 0-16,-7 2 0 0,7-4 128 0,0 1 16 15,-7 3 16-15,6-2 0 0,-6 2 48 0,0 0 0 16,6-4 0-16,-6 4 0 0,0 0-128 0,0 0 0 16,0 0-16-16,0 0 0 0,0 0-80 0,0 0-16 15,0 0 0-15,0 0 0 0,-5 4-32 0,-1 2-16 16,-2-3 0-16,-1 4 0 0,-1 2 32 0,-1 3 16 15,-3 3 0-15,-2-2 0 0,0-1 0 0,-2 3 0 16,-1 2 0-16,-3 1 0 0,-2 1 64 0,0 1 16 16,0 4 0-16,0 2 0 0,0 4-96 0,0 3 0 15,-3 0-16-15,1 3 0 0,2 2-48 0,0 2-128 16,0-1 192-16,0 8-64 0,0 0-128 0,0 3 0 16,1 2 144-16,2-4-144 0,5-5 0 0,2 0 0 0,1 2 0 0,2 2 0 15,2-5 160-15,1 0-32 0,0 0-128 0,3 0 192 16,2 0-32-16,0 1-16 0,0-2 0 0,1-2 0 15,-1-1-144-15,1-1 128 0,1 2-128 0,-2-2 128 16,3 0-128-16,3-3 0 0,-1-3 0 0,2 1 128 16,0-2-128-16,3-2 128 0,-2 1-128 0,3 1 128 0,-2-8-128 15,3 0 128-15,0-3-128 0,1-1 128 0,2 1-128 16,1-1 0-16,1-3 0 0,3 4 0 16,-3-6-1088-16,-1-4-256 0,1-3-64 0,-3-6-11440 15</inkml:trace>
  <inkml:trace contextRef="#ctx0" brushRef="#br0" timeOffset="35465.19">2630 7743 21247 0,'0'0'944'0,"0"0"192"0,0 0-912 0,0 0-224 0,0 0 0 0,0 0 0 16,0 0 864-16,0 0 128 16,0 0 32-16,6-5 0 0,3 0 64 0,0-1 32 0,6-2 0 0,2 1 0 15,-1-2-288-15,6 2-48 0,3-1-16 0,5-2 0 16,1 2-96-16,4-2-32 0,0 3 0 0,4-4 0 15,0 1-192-15,0 1-32 0,-1 3-16 0,1-2 0 16,-3 4-144-16,-3 1-48 0,-2 0 0 0,-6 1 0 16,-2 2-208-16,-2 0-128 0,-4-2 128 0,-1 2-10768 15,-4 0-2032-15</inkml:trace>
  <inkml:trace contextRef="#ctx0" brushRef="#br0" timeOffset="35832.22">3818 7042 20271 0,'0'0'1792'0,"2"-9"-1424"16,-2 9-368-16,0 0 0 0,0 0 384 0,4-8 0 0,-4 8 0 0,0 0 0 15,0 0-192-15,0 0-16 0,0 0-16 0,0 0 0 16,0 14 304-16,-3 3 64 16,-2 5 16-16,4 3 0 0,-1 0 64 0,1 6 16 0,-1 4 0 0,-1-10 0 15,-1 7 96-15,-1 21 32 16,0 1 0-16,0 0 0 0,-3 2-112 0,3-14-32 0,1 4 0 0,-4 28 0 16,1-8-288-16,3-22-48 0,2 3-16 15,-2 22 0-15,0-8-128 0,2-9-128 0,-1-6 192 0,3-6-192 16,-1 0 128-16,0-7-128 0,-1-3 0 0,4-4 0 15,0-3 0-15,-1-6-192 0,1-4 16 0,1 0 16 16,3-5-1920 0,-6-8-384-16,0 0-80 0</inkml:trace>
  <inkml:trace contextRef="#ctx0" brushRef="#br0" timeOffset="36207.56">4155 6428 20271 0,'0'0'1792'0,"0"0"-1424"16,0 0-368-16,16 0 0 0,1 3 768 0,1 5 96 15,-3-1 16-15,4 6 0 0,2 1-192 0,0 4-48 16,-3 5 0-16,5 3 0 0,4 7 0 0,1 4-16 0,-2 5 0 0,4 5 0 16,-1 8-128-16,3 6-32 0,2 1 0 0,-2 6 0 15,-3 1-64-15,-1 4-16 16,-3 7 0-16,-2 3 0 0,-2 2-112 0,-7 0-16 16,-5-1-16-16,-1-3 0 0,-5-7-16 0,-6-3 0 15,-5-2 0-15,2-7 0 0,-6-1 352 0,-1-6 64 0,-4-6 0 0,-2 3 16 16,-3-3-240-16,0-4-48 0,-1-5-16 0,-1-3 0 15,0-2-352-15,0 0 0 0,1-4 0 0,4-7 0 32,-3-2-1728-32,4-8-432 0,2-6-80 0,3-2 0 0</inkml:trace>
  <inkml:trace contextRef="#ctx0" brushRef="#br0" timeOffset="36628.25">5875 7225 7359 0,'0'0'656'0,"0"0"-528"0,0 0-128 0,0 0 0 15,0 0 3168-15,0 0 608 0,0 0 112 0,10 7 16 16,2-1-2176-16,3-1-432 0,4-2-80 0,4-3-32 16,2-3-416-16,5-2-96 0,3 1-16 0,4 1 0 15,3-3-336-15,3-1-80 0,2 0-16 0,-1-1 0 16,-2 0-224-16,-5 3 0 0,-4-2 0 0,-4 4-8496 16,-8 3-1776-16</inkml:trace>
  <inkml:trace contextRef="#ctx0" brushRef="#br0" timeOffset="36794.26">5912 7785 29487 0,'0'0'1296'0,"8"9"288"0,1-1-1264 0,3-4-320 16,5 0 0-16,2 0 0 0,1-4 640 0,8-3 80 16,4 0 16-16,6-3 0 0,5 0-128 0,6-5-32 15,4-2 0-15,0 2 0 0,-3-3-400 0,-1-2-176 16,0 2 128-16,-5 2-15376 0</inkml:trace>
  <inkml:trace contextRef="#ctx0" brushRef="#br0" timeOffset="37379.89">8279 7149 4607 0,'0'0'400'0,"-4"-9"-400"16,-1-2 0-16,0 4 0 0,-2 4 2976 0,1-2 512 15,-1-1 96-15,-2 3 32 0,-2 1-1824 0,0 0-384 16,-2-1-64-16,-1 5 0 0,-3 3-384 0,-3 2-64 16,0 5 0-16,-1 3-16 0,-6 2-304 0,0 3-48 15,0 1-16-15,-2 9 0 0,2-1 128 0,-3 8 32 16,-2 7 0-16,0 1 0 0,1 2-128 0,-1 1-32 15,0-1 0-15,7 5 0 0,4 3-192 0,7-3-32 16,4-5-16-16,6-2 0 0,4-1-128 0,7-3-16 16,4-4-128-16,6-3 192 0,0-2-192 0,5-4 128 15,2-3-128-15,4-2 0 0,3-3 0 0,-1-1 0 0,2-5 0 0,1 0 0 32,3-1-608-32,-1-5-64 0,1-3-16 0,2-1-8688 0,3-4-1744 0</inkml:trace>
  <inkml:trace contextRef="#ctx0" brushRef="#br0" timeOffset="37774.54">9141 7505 23039 0,'0'0'2048'0,"0"0"-1648"16,0 0-400-16,-4-6 0 0,4 6 272 0,-5-5-16 15,-5 1-16-15,-2 8 0 0,-2 1 496 0,-2 6 96 16,-2-1 32-16,-1 4 0 0,-2 4-288 0,-1 0-64 16,-4 3-16-16,1 5 0 0,1-1-16 0,3 5 0 15,3-5 0-15,4 4 0 0,4-3-160 0,4 0-48 16,2-3 0-16,7-4 0 0,3 2-272 0,5-6 160 0,3-2-160 0,4-5 128 16,3 3 64-16,0-5 16 15,1-2 0-15,2-4 0 0,3-4 176 0,1 0 16 16,0-3 16-16,0-1 0 0,-1 2 48 0,1-5 16 15,-1-1 0-15,-1 0 0 0,-1-3-32 0,-2 0-16 16,-3-2 0-16,1-1 0 0,-2-2-112 0,-4 1-32 16,-4-3 0-16,-6-2 0 0,-5 1-80 0,-6 2-16 0,-8-6 0 0,-4 2 0 15,-2 1-16-15,-2-2-16 16,-6 2 0-16,0 4 0 0,-1 3-160 0,0 3 0 0,-2 4 0 0,3 5 0 31,3 1-1088-31,2 5-112 0,3 3-16 0,2 1-9728 0,0 3-1936 16</inkml:trace>
  <inkml:trace contextRef="#ctx0" brushRef="#br0" timeOffset="38164.71">10206 7211 23039 0,'0'0'1024'0,"0"0"192"0,0 0-960 16,0 0-256-16,0 0 0 0,0 0 0 0,-8-1 896 0,-3 0 144 0,-6 2 32 0,-1 2 0 0,-1 2-416 0,-2 2-80 0,-5-1 0 0,0 2-16 0,-4 3-176 15,0 1-48-15,-1 0 0 0,1 3 0 0,-1 0-176 0,6 0-32 16,3-2-128-16,6-1 192 0,4 2-192 0,6 1 0 16,4 0 0-16,4-6 0 0,2 1 304 0,4-1-48 15,3 3 0-15,4 3 0 0,3 1-64 0,1 2 0 16,1 0-16-16,11 6 0 0,-2-2 80 0,-2-2 0 0,-4 2 16 15,-4-1 0-15,-4 1 0 0,-2-2 0 16,-3-2 0-16,-4 0 0 0,-3 0 112 0,-4-1 32 16,-3 2 0-16,-5-2 0 0,-5-2 208 0,-5 0 32 15,-5-4 16-15,-6 1 0 0,-3 2-224 0,-4-2-32 0,-2-6-16 16,0-2 0-16,-1-3-400 0,2-2 0 0,0-3-192 16,2-5-11440-16,1 0-2288 0</inkml:trace>
  <inkml:trace contextRef="#ctx0" brushRef="#br0" timeOffset="38611.21">11293 6986 18431 0,'-2'-5'816'0,"2"4"160"0,0 1-784 0,0 0-192 15,0 0 0-15,0 0 0 0,0 0 1024 0,0 0 176 16,0 18 16-16,-2 0 16 0,-3-1 48 0,1 6 0 16,-1 4 0-16,-1 0 0 0,-2 3-496 0,-1 3-80 0,1 4-32 15,1 3 0-15,-7 2-48 0,0 3-16 0,0 2 0 0,0 0 0 16,-1 2-176-16,-1 1-48 0,1-2 0 0,1-1 0 15,0-6-384-15,-1 0 0 0,3-4 0 0,2-6 0 16,0-6 0-16,1-5 0 0,3-3 128 0,-1-2-128 16,5 0-288-16,2-6-96 0,0-9 0 0,0 0-16 15,10-1-2192-15,0-4-432 0,7-14-96 16,-2-3-16-16</inkml:trace>
  <inkml:trace contextRef="#ctx0" brushRef="#br0" timeOffset="38885.1">11613 6803 21183 0,'0'0'1888'0,"0"0"-1504"16,0 0-384-16,0 0 0 0,0 0 960 0,0 0 128 16,0 0 32-16,-3 13 0 0,3 5-64 0,-5 2-16 15,-2 3 0-15,-3 5 0 0,-3 1-288 0,-2 4-64 16,-3 4-16-16,0 5 0 0,-1 1-256 0,1 4-48 15,0-1-16-15,-3 4 0 0,0 2-192 0,1 1-32 16,1 1-128-16,2-5 192 0,1-3-192 0,1 0 0 16,-1-7 0-16,5-2 0 0,-2-4-128 0,2-4-80 15,2-5-16-15,-2 4 0 16,2-6-704-16,5-13-144 0,0 0-16 0,4-9-7808 0,0 0-1568 0</inkml:trace>
  <inkml:trace contextRef="#ctx0" brushRef="#br0" timeOffset="39064.51">10855 7051 15663 0,'-2'-16'1392'0,"2"16"-1120"0,9-4-272 0,1-5 0 16,8 0 2656-16,5-2 480 0,2 2 80 0,4-4 32 16,3 2-2320-16,4-2-464 0,0-1-80 0,5 0-32 15,2 1 496-15,4 2 112 0,0-3 0 0,4 5 16 0,3 0-384 0,-1 3-80 16,-1-4 0-16,-1 2-16 0,-4-4-368 15,1 2-128-15,-2 4 0 0,15-2-10000 16,-7-1-2080-16</inkml:trace>
  <inkml:trace contextRef="#ctx0" brushRef="#br0" timeOffset="39495.79">12782 6908 13823 0,'0'0'1216'0,"0"0"-960"0,0 0-256 0,0 0 0 16,0 0 1536-16,4 10 256 0,-4 0 48 0,0 4 16 15,-1 1 32-15,0 3 16 0,-3 2 0 0,1 5 0 16,1 6-512-16,-2 2-112 0,0 2 0 0,2-1-16 16,-1 2-368-16,-1 0-64 0,0 3 0 0,-1 0-16 0,-1 4-400 0,0 0-80 15,-2-2-16-15,0 1 0 0,0-3-192 0,-1-3-128 16,-2-5 128-16,0-2-128 0,0-1-144 0,-1-5-112 15,1-4 0-15,-7 2-16 16,4-3-1824-16,0-5-352 0,0-9-80 0</inkml:trace>
  <inkml:trace contextRef="#ctx0" brushRef="#br0" timeOffset="39632.51">12313 7367 27359 0,'14'1'1216'0,"-5"-1"240"0,5-1-1168 0,4 1-288 0,5-3 0 0,4 3 0 15,4 0 896-15,5-1 128 0,3-2 32 16,-2-1 0-16,1 1 32 0,2-4 0 0,2 1 0 0,-2 1 0 16,0-3-608-16,-1 3-112 15,-2 1-32-15,14-3 0 16,-8 1-2048-16,-2 3-400 0,-3 0-96 0</inkml:trace>
  <inkml:trace contextRef="#ctx0" brushRef="#br0" timeOffset="39979.71">14099 6761 14735 0,'0'0'1312'0,"0"0"-1056"0,0 0-256 0,-3 9 0 0,3 3 2432 0,-4 1 416 16,-3 2 96-16,-2 5 0 0,-1 3-1792 0,-2 2-384 15,-2 6-64-15,-2 5 0 0,2-2 144 0,-2 3 48 16,-1 2 0-16,1 4 0 0,-2 1-272 0,1 3-48 16,1 0-16-16,1 1 0 0,-2 3-256 0,2-2-48 15,2-2-16-15,3-1 0 0,2-7-112 0,3-2-128 16,4-2 176-16,2-6-176 0,6-5 384 0,2-1-48 15,1-4 0-15,2-2 0 0,4-5-96 0,1-4-32 16,4-2 0-16,2-3 0 0,2-3-208 0,2-3 0 0,2-4 0 0,10-7 0 31,-5 0-1728-31,-1-4-400 0,-3-2-80 0,-5-3-11696 0</inkml:trace>
  <inkml:trace contextRef="#ctx0" brushRef="#br0" timeOffset="40217.49">13949 6718 27647 0,'-15'-16'2448'0,"10"9"-1952"0,1 0-496 0,2-3 0 15,2 3 1344-15,1-2 160 0,0 2 32 0,3-3 16 16,0-1-976-16,1-1-208 0,1-1-48 0,2 3 0 0,-1-3-176 16,2 3-144-16,2 2 192 0,3-3-192 15,-2 4-1408-15,1 6-384 0,1 1-64 0,1 1-11696 16</inkml:trace>
  <inkml:trace contextRef="#ctx0" brushRef="#br0" timeOffset="40687.99">15628 7117 6447 0,'0'0'272'0,"0"0"80"0,0 0-352 0,8-6 0 15,-2 2 0-15,1 2 0 0,-7 2 2736 0,0 0 464 16,0 0 112-16,0 0 16 0,0-9-1760 0,0 2-352 0,-1 2-64 0,-2-1 0 15,-2 0-112-15,0 2-16 0,-5 0 0 16,-1 0 0-16,0 3-176 0,-2 1-32 0,1 1-16 0,-2 3 0 16,-4 1-16-16,-2-1 0 0,-2 4 0 0,-1-1 0 15,-1 5-240-15,1-2-48 0,0 2-16 0,2 2 0 16,0-2-288-16,3 2-48 0,3 1-16 0,2 2 0 16,3-2-128-16,0 0 0 0,4 0 0 0,4 1 0 0,2-1 0 15,3 0 0-15,3 2 0 0,3-1 0 0,0 3 128 16,4-1-128-16,1-1 128 0,1 0-128 0,2 2 128 0,0-1-128 15,1 1 0-15,0 0 128 0,-1 0 0 0,-2 1 0 16,-1-1 0-16,-2 1 0 0,-1 2 128 0,-2-2 0 16,-3-1 16-16,-2 0 0 0,-4-1 96 0,-3 0 16 15,-2-2 0-15,-3 1 0 0,-2-1 64 0,-2-2 0 16,-7 1 16-16,-3-2 0 0,-2-1-128 0,1-5-16 16,-5 0-16-16,-1-1 0 0,-3-2-176 0,-1-4-128 15,-1-3 144-15,-15-6-144 16,6 0-832-16,7-7-272 0,6-3-48 0,12 2-10128 15,3-2-2032-15</inkml:trace>
  <inkml:trace contextRef="#ctx0" brushRef="#br0" timeOffset="40943.96">16511 7213 30351 0,'-8'21'1344'0,"5"-7"272"0,-2 4-1296 0,0 6-320 0,-1 5 0 0,-2 3 0 16,-1-1 896-16,1 2 128 0,-4 0 0 0,1 0 16 15,-2 0-80-15,1 0 0 0,1-5-16 0,0 1 0 16,-1-3-688-16,1 0-128 0,3-4-128 0,-3 7 192 15,2-7-1440-15,4-7-288 0,2-4-48 0,3-2-16 16,0-9-1280-16,0 0-272 16</inkml:trace>
  <inkml:trace contextRef="#ctx0" brushRef="#br0" timeOffset="41304.11">16769 7290 22111 0,'-8'18'976'0,"4"-7"208"0,2 7-944 0,-2 3-240 16,0 3 0-16,0 2 0 0,-3-1 1552 0,-2 1 272 15,-3-2 48-15,1 3 16 0,-2-3-336 0,0 0-64 16,1 3-16-16,0-4 0 0,0-3-736 0,0-3-160 16,2-3-16-16,2-1-16 0,2-7-160 0,2-1-48 15,4-5 0-15,0 0 0 0,0 0 112 0,7-9 0 16,0-6 16-16,6-3 0 0,2-1-144 0,4-4-16 0,3-4-16 0,1 1 0 15,-2-4-16-15,3 4 0 16,2-2 0-16,-2 0 0 0,0-1-80 0,0-1 0 16,0 8-16-16,1 1 0 0,-3 3 0 0,1 6 0 0,0 0 0 0,-1 6 0 15,-1 5-48-15,-3 3 0 16,0 6 0-16,-3 4 0 0,-1 5-128 0,-2 3 0 0,-3 5 0 0,-2 1 128 16,-2 7-128-16,-2 0 0 0,-3 0 0 0,-3 0 0 15,0 3-192-15,-1-3 0 0,-1-1-16 0,1-2 0 16,0-3-1664-16,0 0-336 0,0-6-64 0,4 10-16 15,0-8-1344-15,0-6-272 0</inkml:trace>
  <inkml:trace contextRef="#ctx0" brushRef="#br0" timeOffset="42185.62">18157 7047 20959 0,'0'0'928'0,"4"-7"192"0,1 0-896 0,0-1-224 0,0 0 0 0,-1 3 0 15,-4 5 1440-15,0 0 240 0,0 0 48 0,0 0 16 16,0 0-656-16,0 0-128 0,0 0-16 0,0 0-16 15,0 8-176-15,-2 5-48 0,0 5 0 0,-5 4 0 0,-1 5-64 0,-1 1-32 16,-2 5 0-16,0 2 0 0,-2 5-160 0,-1 2-16 16,-1-1-16-16,0 3 0 0,0 0-112 0,1-2-32 15,2 4 0-15,1-7 0 0,1-1-272 0,1-2 160 16,0-3-160-16,5-1 128 0,0-8-128 0,2-2 0 16,0-5 0-16,4 2-176 15,1-6-400-15,4-3-96 0,2-7-16 0,3-6 0 16,6-3-2400-16,0-2-496 0,5-11-80 0,-2-6-32 0</inkml:trace>
  <inkml:trace contextRef="#ctx0" brushRef="#br0" timeOffset="42477.3">18572 6814 21183 0,'0'0'1888'0,"0"0"-1504"16,0 7-384-16,0 6 0 0,0 1 1472 0,-1 4 240 15,-1 5 32-15,-2 1 16 0,1 5-480 0,-1 4-112 16,1 4-16-16,-2 2 0 0,-1 2-192 0,1 3-32 0,-1 1-16 0,1 2 0 16,0 0-320-16,-2 1-64 0,1 3-16 0,0-1 0 15,1-5-224-15,-2 2-48 0,1 3-16 16,2-7 0-16,-2 2-224 0,3-5 0 0,-1-5 128 0,1-3-128 16,-1-4-176-16,0-2-80 0,3-7 0 0,-1 2-16 15,-1-7-416 1,3-14-80-16,0 0 0 0,0 0-16 0,-4-22-2864 15,-1-1-576-15,-4-14-128 0,2 2 0 0</inkml:trace>
  <inkml:trace contextRef="#ctx0" brushRef="#br0" timeOffset="42603.97">17899 6877 32255 0,'0'0'1424'0,"10"-4"304"0,3-1-1392 0,3-1-336 0,3 2 0 0,8 0 0 0,3-7 208 0,6 3-16 15,5-2-16-15,6 1 0 0,5-2 288 0,6 1 64 16,5-3 16-16,0-1 0 0,1 1-240 0,-2 2-48 16,-2-1-16-16,22 0 0 15,-8 3-1056-15,-10-2-208 0,-5 3-32 0,-7-3-13744 0</inkml:trace>
  <inkml:trace contextRef="#ctx0" brushRef="#br0" timeOffset="43304.19">20333 6975 6447 0,'-13'3'576'0,"-1"-1"-576"16,2 3 0-16,-1 2 0 0,1-4 2144 0,3 1 320 15,3 1 64-15,6-5 16 0,0 0-496 0,0 0-80 16,0 0-32-16,12 5 0 0,0-1-640 0,6-1-128 0,5-2-16 0,4-1-16 15,7-1-480-15,3-1-80 0,1 0-32 0,1-4 0 16,1-2-240-16,-2-1-48 0,4 3-16 0,-1-1 0 16,-1-3-112-16,-2 4-128 0,-3-3 176 0,-4 5-176 15,-3 4 0-15,-3 1-272 0,-6 1 16 0,-8-1-12768 16</inkml:trace>
  <inkml:trace contextRef="#ctx0" brushRef="#br0" timeOffset="43426.12">20192 7397 29487 0,'0'0'2624'16,"0"0"-2112"-16,5 11-512 0,3-4 0 0,3-1 304 0,4-1-48 15,3 3-16-15,4 0 0 0,2-6 496 0,9-1 96 16,6-2 32-16,6 1 0 0,2-1-480 0,0-3-112 16,-1-2-16-16,-3 1-10320 15,0-1-2080-15</inkml:trace>
  <inkml:trace contextRef="#ctx0" brushRef="#br0" timeOffset="44305.52">22426 6878 13823 0,'-21'3'1216'0,"7"1"-960"16,-1 1-256-16,-2-3 0 0,1 1 448 0,0 1 32 15,2 1 16-15,-1-1 0 0,2 2 288 0,2 3 64 16,2-3 16-16,1 6 0 0,2-1-160 0,2 3-16 16,2 0-16-16,2 1 0 0,2-1-192 0,3-2-32 0,2 0-16 15,2 5 0-15,2 1 16 0,6 0 16 0,2-2 0 0,5 1 0 16,4-2 48-16,6-1 0 15,7 2 0-15,3 0 0 0,2-1-80 0,1-1-16 0,1-4 0 0,-1-2 0 16,0-4-96-16,3-3 0 0,1 1-16 0,3-2 0 16,4-1 144-16,-1-1 16 0,-3-2 16 0,-1-6 0 15,-6-1-128-15,-3-1-32 0,-2 1 0 0,-3 0 0 0,-3-4-144 0,-4-2-48 16,-3-1 0-16,-2 1 0 0,-4-1 0 0,-3 0 0 16,-2 2 0-16,-4-2 0 0,-3-1-128 0,-2-3 160 15,-4-1-160-15,-4 0 160 0,-4 0-160 0,-5 3 128 16,-2-3-128-16,-3 3 128 0,-1 0-128 0,-4 2 128 15,-3 3-128-15,-3 3 128 0,-2 1-128 0,-2 6 0 16,-4 1 0-16,-3 5 0 0,-3 4 0 0,-7 4-144 16,-6 4 144-16,-6 2 0 0,-5 1-144 0,-3 2 144 15,0 1 0-15,0 5-144 0,2 6 144 0,-5 3 0 16,-3 0 0-16,-1 2 128 0,-3 6 64 0,5-3 0 16,5 2 16-16,7-1 0 0,7 3 160 0,8 0 16 15,2 2 16-15,8-3 0 0,6-2 96 0,7 0 16 16,5-4 0-16,7 0 0 0,8-1-320 0,4 0-48 15,6 2-16-15,6-2 0 0,6 0 0 0,3-4 0 16,3-1 0-16,7-1 0 0,2-4 64 0,6 0 16 16,5 0 0-16,4-2 0 0,7-4 16 0,0-2 0 0,4-6 0 0,-7-1 0 15,-3-1-80-15,2 0-16 16,1-3 0-16,0-2 0 0,0 0-128 0,-1-1 0 16,0 1 0-16,-1-3 0 15,-6-3-2624-15,-5-2-512 0</inkml:trace>
  <inkml:trace contextRef="#ctx0" brushRef="#br0" timeOffset="45022.57">24426 5910 14335 0,'0'0'640'0,"0"0"128"0,0 0-624 0,0 0-144 0,0 0 0 0,0 0 0 0,0 0 1120 0,0 0 192 16,0 0 32-16,0 0 16 0,0 0-144 0,0 0-48 16,0 0 0-16,0 0 0 0,0 0-304 0,0 0-64 15,-10 6-16-15,1 3 0 0,0 0-80 0,-1 4 0 16,-3 1-16-16,3 2 0 0,-2 2-64 0,1 1-16 16,0 4 0-16,-2 4 0 0,-1-3-96 0,4 4 0 15,-2-2-16-15,3 2 0 0,3-3-80 0,1 0-16 16,2 0 0-16,2 0 0 0,1 4-80 0,3-5 0 0,2 1-16 0,1-4 0 15,2-5-128-15,1-2-32 16,0 0 0-16,1-1 0 0,-1 1-16 0,2-4-128 16,3 2 192-16,1-5-64 0,1 2-128 0,0-4 192 15,2 0-192-15,1-1 192 0,0-4-192 0,0 0 0 0,1 0 144 0,-2-1-144 16,0-4-192-16,-3 0-96 16,2-3-32-16,-2-1 0 15,-1 4-2016-15,-1-5-416 0,-2 0-64 0,-1-3-32 0</inkml:trace>
  <inkml:trace contextRef="#ctx0" brushRef="#br0" timeOffset="45280.02">24322 5487 22111 0,'-14'-11'1968'0,"14"11"-1584"0,-7-7-384 0,7 7 0 0,0 0 1904 0,-5-5 288 16,5 5 64-16,0 0 16 0,-5-7-736 0,5 7-128 15,0 0-48-15,-2-11 0 0,-1 3-528 0,3 8-96 16,0 0-32-16,4-11 0 0,0 3-512 0,-4 8-192 16,4-11 0-16,-4 11 144 0,0 0-304 0,0 0-64 15,0 0-16-15,10 0 0 16,-10 0-2512-16,7 6-512 0</inkml:trace>
  <inkml:trace contextRef="#ctx0" brushRef="#br0" timeOffset="46322.7">25484 5724 20271 0,'0'0'1792'0,"0"0"-1424"16,0 0-368-16,0 0 0 0,11-10 768 0,-11 10 64 0,0 0 32 15,0 0 0-15,0 0 224 0,0 0 64 0,0 0 0 16,4 14 0-16,-6 1-64 0,0 4 0 0,-6 3 0 0,1 3 0 16,-1 2-320-16,-2 2-64 0,1 2 0 0,0 1-16 15,-2 1-400-15,0 0-80 0,0 2-16 0,1 0 0 16,2-4-16-16,1 1-16 0,-1-1 0 0,-3-1 0 0,2-3-160 0,1 2 128 16,2-6-128-16,1 0 128 0,0-1-128 15,1-2 0-15,-1-4 0 0,5-5 0 0,0-11-240 0,0 10-80 16,0-10 0-16,0 0-16 15,1 6-1984-15,-1-6-400 0,0 0-80 0,0 0-9584 16</inkml:trace>
  <inkml:trace contextRef="#ctx0" brushRef="#br0" timeOffset="46600.25">25851 5531 17503 0,'0'0'768'0,"0"0"176"0,0 0-752 0,0 0-192 15,-3 15 0-15,0 1 0 0,-4-1 1904 0,0 8 336 0,-2 1 80 0,-2 5 16 16,0-2-1056-16,-4 6-192 16,-2 6-64-16,1 1 0 0,-2 0-288 0,0 2-64 15,0 5-16-15,1 0 0 0,-4 2-272 0,3-1-48 0,2-1-16 16,1-1 0-16,-2-3-176 0,4 1-144 0,3-2 192 0,3-5-192 15,2-5 128-15,1-1-128 0,1-7 0 0,2-1 0 16,1-1 0-16,0-4 0 0,1-5 0 0,4-3 0 31,-5-10-1408-31,0 0-192 0,0 0-48 0,9 4 0 0,1-8-1088 16,0-5-208-16</inkml:trace>
  <inkml:trace contextRef="#ctx0" brushRef="#br0" timeOffset="46902.27">25059 5684 23039 0,'0'0'1024'0,"0"0"192"0,8-7-960 0,6 3-256 16,6-1 0-16,4-2 0 0,1 0 832 0,5-3 128 15,8 1 32-15,3-2 0 0,2-1 288 0,5 0 48 16,4-4 16-16,9 0 0 0,9-1-432 0,3 1-80 16,0-1 0-16,-3 1-16 0,-5-1-384 0,-18 8-80 0,4-3-16 15,4 3 0-15,7-3-176 0,-2 2-32 0,-2 0-128 0,-2 0 192 16,-6 4-192-16,-3 0 0 0,-5 5 0 16,-4 1-10720-16,-8 3-2032 0</inkml:trace>
  <inkml:trace contextRef="#ctx0" brushRef="#br0" timeOffset="50990.97">2835 11143 7359 0,'0'0'656'0,"0"0"-528"16,0 0-128-16,0 0 0 0,0 0 1984 0,0 0 352 15,0 0 80-15,0 0 16 0,0 0-944 0,0 0-176 16,0 0-32-16,0 0-16 0,-13-4-624 0,5 2-128 0,-3 4-32 16,1-1 0-16,1 2-176 0,-3-1-48 15,1 5 0-15,-2 0 0 0,-1 0 160 0,0 3 32 0,-1-2 0 0,-2 4 0 16,-2-4 0-16,-1 5 0 0,-2-1 0 0,0 2 0 15,-3 4-96-15,1 2-16 0,-1 2 0 0,-3 0 0 16,2 2-80-16,0 5-32 0,-1 2 0 0,2 3 0 16,-1-2 112-16,5 3 32 0,-2 6 0 0,2 0 0 15,1-1-48-15,2 5 0 0,2-1 0 0,2 2 0 0,2-3-160 0,3 5-32 16,-1-3-128-16,1 2 192 16,3-3-192-16,0 1 128 0,1-2-128 0,1 2 0 0,1-3 192 0,2 3-64 15,1-3-128-15,2 0 192 0,4 0 0 0,-1-4 0 16,1 2 0-16,2-3 0 0,0-3 32 0,4 3 0 15,3-2 0-15,-1-3 0 0,-1 0-32 0,3-5-16 16,2 2 0-16,-3-5 0 0,3 3-48 0,0-6 0 16,0-2 0-16,0-1 0 0,1 0-128 0,1-4 0 15,2-4 0-15,1 0 0 16,-2-5-1104-16,2-1-256 0,-1-3-48 0,-1-4-12560 0</inkml:trace>
  <inkml:trace contextRef="#ctx0" brushRef="#br0" timeOffset="51336.32">3032 12035 18431 0,'0'0'1632'0,"0"0"-1312"0,0 0-320 0,0 0 0 15,0 0 1088-15,0 0 128 0,0 0 48 0,0 0 0 16,0 0 208-16,0 0 64 0,10 4 0 0,1-4 0 16,3 0-384-16,1-3-80 0,3-3-16 0,4 1 0 15,1 1-288-15,2-1-48 0,1-3-16 0,0 3 0 0,4 2-128 16,0-4-16-16,1 2-16 0,-1 1 0 0,1-1-224 15,-1 0-64-15,1 1 0 0,-3 2 0 0,-3 1-256 0,-1-1 0 16,-2 1-176-16,4 1 176 16,-5 0-1872-16,-5 0-272 0,-2-1-48 15</inkml:trace>
  <inkml:trace contextRef="#ctx0" brushRef="#br0" timeOffset="51766.2">4394 11210 19343 0,'0'0'1728'0,"0"-5"-1392"0,2 0-336 16,-1 1 0-16,-1 4 464 0,0 0 32 0,0-6 0 0,0 6 0 16,0 0 272-16,0 0 48 0,0 0 16 0,0 0 0 15,-4 9 0-15,-1 0 16 0,1 3 0 0,0 7 0 16,2 2-240-16,-1 5-48 0,-2 0-16 0,4 7 0 16,1 4 96-16,0 1 0 0,-1 0 16 0,1 5 0 0,0 6-16 15,1-1 0-15,0 3 0 0,2 2 0 16,-6 1-256-16,3 1-48 0,0 4-16 0,-1 1 0 15,-2-3-144-15,1 3-48 0,-1 1 0 0,-1-5 0 0,-2-2 0 0,1-2-128 16,0-6 192-16,-1-1-64 0,0-1 0 0,1 1 0 16,0-5 0-16,3-2 0 0,-2-2-128 15,0-2 0-15,0-3 144 0,2-6-144 0,0 1 0 0,2-6-256 16,-1-2 32-16,2 0 16 16,3-8-2032-16,-4-10-416 0,0 0-80 0</inkml:trace>
  <inkml:trace contextRef="#ctx0" brushRef="#br0" timeOffset="52388.35">4546 10483 2751 0,'0'0'128'0,"0"0"16"0,0 0-144 0,0 0 0 0,0 0 0 0,5-2 0 0,-5 2 2656 0,9-3 496 16,-1-2 112-16,0 5 0 0,1 5-1984 0,5 0-384 16,-1-2-96-16,2 2-16 0,1 1 16 0,3-1 0 15,3 4 0-15,1 1 0 0,2 2-192 0,0-1-32 16,1 6-16-16,1 1 0 0,2 1 0 0,3 5 0 16,0 1 0-16,1 6 0 0,0-2-96 0,2 5-16 15,4 3 0-15,-1 4 0 0,0-1 64 0,-1 1 0 16,-2 5 0-16,-2-4 0 0,-3-2-192 0,-4 4-48 15,0-4 0-15,-1 2 0 0,-3 3-16 0,-2-5 0 16,-1 2 0-16,-1-1 0 0,-3-2 160 0,0 2 32 16,-2 1 0-16,-1-1 0 0,-4 1 0 0,0 1 16 15,-3-1 0-15,-1 4 0 0,-3-3-16 0,-1 4 0 16,-1-5 0-16,0 4 0 0,-4-2-16 0,0 3-16 16,-2-5 0-16,1 0 0 0,-1 2-16 0,0 0 0 15,-3 0 0-15,0-3 0 0,-1 0-80 0,1-3-32 16,0 1 0-16,0-2 0 0,-2-1 80 0,2-3 16 0,1-3 0 0,-2 2 0 15,-1 0-48-15,-3-4 0 0,2 0 0 16,-2-3 0-16,-1 3-128 0,-1-5-16 0,-1 1-16 0,-1-2 0 16,0-2-176-16,0-2 128 0,-2 1-128 0,0-1 128 15,1-2-128-15,1-2 0 0,1-5 0 0,0 0 0 16,2-4-320-16,-1-1-64 0,2-3 0 16,2-3 0-16,1-5-2720 0,0-4-544 15</inkml:trace>
  <inkml:trace contextRef="#ctx0" brushRef="#br0" timeOffset="52993.18">5842 9648 9215 0,'0'0'400'0,"0"0"96"0,0 0-496 0,0 0 0 0,0 0 0 0,0 0 0 0,0 0 2240 0,0 0 368 15,0 0 64-15,0 0 16 0,0 0-1248 0,0 0-240 16,0 0-48-16,0 0-16 0,3 10-112 0,-1 0 0 16,-2 3-16-16,0 2 0 0,0 1-176 0,-1 3-16 15,1 2-16-15,-1 3 0 0,-2 3-144 0,1-1-16 16,-2 3-16-16,0 4 0 0,-1 1-240 0,0-2-32 15,-3 0-16-15,0-2 0 0,1-1-144 0,-1-3-48 16,-1-2 0-16,2 0 0 0,-1-2-144 0,2-4 0 16,-1-1 144-16,4 0-144 0,-1-3-160 0,4-3-96 15,0 1-32-15,0-12 0 16,0 0-2400-16,0 0-464 0</inkml:trace>
  <inkml:trace contextRef="#ctx0" brushRef="#br0" timeOffset="53340.41">6470 9607 10127 0,'0'0'896'0,"0"0"-704"0,8 0-192 0,-8 0 0 16,9 2 2528-16,-4 3 480 0,-5-5 80 0,1 12 32 15,-1 5-1328-15,-3 1-272 0,-2 3-48 0,-2 6-16 0,-5-3-416 16,-1 7-80-16,-2-1 0 0,-1 10-16 0,-2 0 48 0,-2 4 16 16,-2 3 0-16,-1 3 0 0,-1 1-240 0,0 0-64 15,-2 2 0-15,2-3 0 0,0-3-384 0,2-4-96 16,1 1-16-16,2-6 0 0,2-4-208 0,3-1 0 16,-1-2 128-16,4-2-128 0,-2-6 0 15,4-2-240-15,1-3 48 0,-1 5 16 16,3-9-1584-16,4-4-320 0,2-10-64 0,0 0-11872 0</inkml:trace>
  <inkml:trace contextRef="#ctx0" brushRef="#br0" timeOffset="53783.45">6540 10259 24879 0,'0'0'2208'0,"-6"11"-1760"16,3-2-448-16,-1 2 0 0,0 3 1024 0,2 1 112 16,-1 3 16-16,2 2 16 0,-4 1-32 0,2 0-16 0,1 3 0 15,2-1 0-15,1-1-256 0,2 2-48 0,-2 1-16 16,4-3 0-16,0 0-416 0,4-4-96 0,1-3-16 0,3 0 0 16,1-4-32-16,2-3-16 0,3 0 0 0,3-2 0 15,2-5 16-15,2-1 0 0,-1-3 0 0,2-4 0 16,-1 1-112-16,0-3 0 0,-3-1-128 0,0-3 192 15,-4 3-192-15,-3-3 176 0,-3-1-176 0,1 1 160 16,-3 1-160-16,0-1 0 0,-3 4 0 0,1-1 0 16,-4-5-512-16,-2 2-64 0,-2 4-32 15,-1-1 0-15,0 2-464 0,0 8-80 0,-1-9-32 0,1 9 0 16,0 0 160-16,0 0 16 0,0 0 16 0,0 0 0 0,0 0 736 0,0 0 256 16,-5 8-192-16,1 0 192 0,0 4 512 0,2 1 208 15,-1-1 48-15,1 5 0 0,-1 4 384 0,1 4 64 16,2-1 32-16,-3 8 0 0,-2 4-208 0,0-1-32 15,-2 3-16-15,0 3 0 0,-2 0-208 0,0-1-32 16,-2 1-16-16,0-3 0 0,1-2-416 0,1-4-64 16,0 1-32-16,2-5 0 0,-1-3-224 0,3-1 0 15,1-4 0-15,1 8 0 16,1-7-2352-16,2-6-400 0,0-6-96 0</inkml:trace>
  <inkml:trace contextRef="#ctx0" brushRef="#br0" timeOffset="54392.66">7884 11567 21183 0,'0'0'1888'0,"-6"2"-1504"0,6-2-384 0,0 0 0 15,0 0 1568-15,0 0 240 0,11-4 48 0,1 3 16 16,4-1-976-16,1 0-192 0,4-1-32 0,4 1-16 15,6-3-16-15,3-2 0 0,4 2 0 0,5 1 0 16,4-3-336-16,3 0-80 0,2-2-16 0,-2 3 0 16,-5 1-208-16,0-3 0 0,-3 2 128 0,11 0-128 15,-10 1-1232-15,-3 3-304 0,-6 2-48 16,-7 0-11680-16</inkml:trace>
  <inkml:trace contextRef="#ctx0" brushRef="#br0" timeOffset="54589.4">8232 11921 30927 0,'-18'16'1360'0,"15"-7"304"0,2-1-1344 0,0 3-320 16,2-2 0-16,3 3 0 0,1-1 640 0,4-1 48 15,4 2 16-15,3-6 0 0,5-1 256 0,4 0 64 16,5-2 16-16,4-5 0 0,2-4-576 0,4 0-112 16,-1 1-32-16,6-4 0 0,-2 1-320 0,1-2-128 15,1 1 0-15,20-5 0 16,-4 3-2944-16,-7 2-592 0,0-1-112 0</inkml:trace>
  <inkml:trace contextRef="#ctx0" brushRef="#br0" timeOffset="55091.72">10816 9874 21183 0,'0'0'1888'0,"-10"7"-1504"16,-4 2-384-16,4-1 0 0,-2 8 0 0,-2 3-208 15,-2 1 16-15,-3 6 16 0,-3-2 512 0,-2 5 112 0,-2 0 0 0,-15 21 16 16,-3 3 48-16,0 1 0 15,1-1 0-15,-3 3 0 0,0 5-80 0,2 2-16 16,0 7 0-16,2 7 0 0,3 5 32 0,0 3 0 0,-1 3 0 16,2 4 0-16,-1 2-208 0,1 2-48 0,-2 2 0 15,2-1 0-15,1-2 128 0,5-2 32 0,3-2 0 16,5 0 0-16,4-6 112 0,3-3 32 0,3 2 0 0,5-1 0 16,3-4-224-16,3-3-32 0,3-2-16 0,4-1 0 15,5 1 112-15,1-4 32 0,3-4 0 0,5-1 0 16,0-8-80-16,4 0-16 0,6 2 0 0,4-6 0 15,2-7-128-15,3 0-16 0,1-6-128 0,3-4 192 0,4-3-192 16,3-6 0-16,3-1 128 0,6-4-128 16,5-2-1216-16,6-4-272 15,4-1-64-15</inkml:trace>
  <inkml:trace contextRef="#ctx0" brushRef="#br0" timeOffset="56002.53">11757 11514 4607 0,'-11'-4'400'0,"6"4"-400"0,-1 0 0 0,0 0 0 0,-1 0 2160 0,2 0 336 15,0-1 80-15,-1 1 16 0,-1 0-1168 0,1 1-224 16,0 0-48-16,-1 3-16 0,0-1-288 0,2-1-48 16,1 3-16-16,0 2 0 0,1-2-176 0,2 0-32 15,-1 4-16-15,3 0 0 0,1 1 16 0,5-1 0 16,2 2 0-16,2-1 0 0,4 1 144 0,6 1 48 16,-1-2 0-16,7 2 0 0,2-4-160 0,5 0-32 15,4-1 0-15,4 0 0 0,2-3-336 0,0-1-80 0,1-3-16 0,-1 0 0 16,1-3 80-16,-1-3 16 15,1-2 0-15,-2 3 0 0,3-2 0 0,1 0 0 16,0-4 0-16,0 1 0 0,-2-3 48 0,-1 0 16 0,-5-1 0 0,-2-1 0 16,-5 0-112-16,-3-2-32 15,-2 2 0-15,-5 1 0 0,-1-1-160 0,-3 1 0 0,-3-3 144 16,-2 2-144-16,-2-2 128 0,-2 2-128 0,-4 1 160 0,-2 1-160 16,-3-1 128-16,-3 0-128 0,-1 2 0 0,-3 2 0 15,-5-2 0-15,-1 5 0 0,-2-4 0 0,-1 6 0 16,-3 0 0-16,-4 1 0 0,-5 3 0 0,-3 4 0 15,-2 2 0-15,-4-1-128 0,-5 3 128 0,0 3 0 16,-1 1-128-16,-1 3 128 0,-3 2 0 0,2 3 0 16,-1 3 0-16,-1 4-128 0,-1 1 128 0,-4 2 0 0,-4 2 0 15,0 1 0-15,0 3 0 0,2 3 0 0,-1 2 0 0,3 0 0 16,2 5 176-16,3-2-176 0,3 3 256 16,0-3-48-16,9 4-16 0,4-2 0 0,6 0 64 0,6-4 0 15,6 0 0-15,8 1 0 0,5-2-80 0,8-2-16 16,4 1 0-16,6-3 0 0,5-3 32 0,4-1 16 15,3-5 0-15,5 1 0 0,3 2 16 0,5-4 0 16,4-2 0-16,5 0 0 0,5-4 32 0,2-2 0 16,-1-1 0-16,2-6 0 0,-3-1-96 0,-1 2-16 15,-1-7 0-15,20 3 0 0,-10 0-144 0,-7-4-176 16,1-1 48-16,-7-3 0 16,-3-3-2368-16,-6 1-480 0</inkml:trace>
  <inkml:trace contextRef="#ctx0" brushRef="#br0" timeOffset="58840.84">15506 9197 11055 0,'0'0'480'0,"0"0"112"0,0 0-464 0,0 0-128 0,0 0 0 0,0 0 0 16,0 0 1232-16,0 0 240 0,0 0 32 0,12 2 16 15,-1 2-512-15,2 4-112 0,1 1 0 0,4 3-16 16,1 6-256-16,5 0-48 0,1 5-16 0,5 6 0 16,-1 5-48-16,3 5 0 0,1 4 0 0,-1 5 0 15,-3 2 16-15,-1 3 0 0,-2 4 0 0,0 6 0 0,-2 0-80 0,-1 7 0 16,-4 2-16-16,1 6 0 16,-4 5-176-16,-4-1-48 0,-3-3 0 0,-2 5 0 0,-2 0-48 15,-3 2-16-15,-3 2 0 0,-2 0 0 0,0-3-16 0,-3-3 0 16,0 4 0-16,-2-1 0 0,0 1 64 0,0-4 0 15,-2-1 0-15,0-2 0 0,-4 2 176 0,0-1 32 16,0 1 16-16,-2 0 0 0,0 1 16 0,-2-2 0 16,0 0 0-16,2 2 0 0,-5-2-96 0,-1-1-16 15,-1-1 0-15,-3-3 0 0,0-1 0 0,-4-1 0 16,0-2 0-16,-1-1 0 0,2 0 64 0,0-3 16 16,0-1 0-16,1-1 0 0,-2 0-16 0,1-6-16 15,-3 2 0-15,2-2 0 0,-1-6-176 0,2-4-48 0,0-2 0 16,-2-5 0-16,-2-2-144 0,2-4 128 15,-4-8-128-15,2-2 128 0,3-3-128 0,0-5 160 16,-1-1-160-16,1-5 160 0,2-1-432 0,0-4-96 16,4-4-16-16,3-3 0 15,0-7-2256-15,4 0-464 0</inkml:trace>
  <inkml:trace contextRef="#ctx0" brushRef="#br0" timeOffset="59452.2">16616 8851 1839 0,'0'0'160'0,"0"0"-160"0,-1-10 0 16,0 0 0-16,-2 1 2704 0,2 4 512 0,1 5 112 0,0 0 0 15,-1-9-1648-15,1 9-336 0,0 0-64 0,0 0 0 0,0 0-112 0,0 0-16 16,0 0 0-16,0 0 0 0,0 0-112 0,0 0-16 15,1 11-16-15,-1 1 0 0,0 3-48 0,0 4 0 16,-1 4 0-16,-1 1 0 0,0 7-176 0,-1-1-32 16,-1 3-16-16,3 2 0 0,-3-1-208 0,2 0-32 15,-1-1-16-15,2 0 0 0,-2-6-336 16,2 0-144-16,1-6 128 0,1 0-128 0,1-4 128 0,0-1-128 16,1-4 128-16,-1 0-128 0,1-1 0 0,-1-3 0 15,1 1-224-15,-3-9 80 16,0 0-1536-16,0 0-304 0,0 0-64 0,0 0-11024 0</inkml:trace>
  <inkml:trace contextRef="#ctx0" brushRef="#br0" timeOffset="60121.54">17333 8768 17503 0,'0'0'1552'0,"0"0"-1232"0,0 0-320 0,6-3 0 16,-6 3 864-16,0 0 112 15,0 0 32-15,0 0 0 0,0 0 208 0,0 0 64 16,-6 7 0-16,-3 5 0 0,-2 0-464 0,-2 5-96 16,-1 5-16-16,-3 2 0 0,-2 4 112 0,-2 0 16 0,-2 3 0 0,0 5 0 15,-2 3-32-15,-2 8 0 0,-1 2 0 0,-3 2 0 16,-2 1-272-16,0 4-48 0,-1 7-16 0,-3-3 0 16,-1 2-208-16,0-5-64 0,0-6 0 0,1-4 0 15,0-1-64-15,3-4 0 0,3-1-128 0,5-10 192 16,1-3-64-16,4-2-128 0,2 1 176 0,2-7-176 15,3 0 0-15,3-1 0 0,1-3 0 0,3-4 0 16,7-12-1440 0,0 0-352-16,0 0-64 0,0 0-12800 0</inkml:trace>
  <inkml:trace contextRef="#ctx0" brushRef="#br0" timeOffset="60366.74">17065 9573 9215 0,'0'0'816'0,"0"0"-656"0,0 0-160 0,0 0 0 0,0 0 3200 0,0 0 592 15,0 0 128-15,-7 17 32 0,0-1-1840 0,-1 3-352 16,1 2-80-16,-4-1-16 0,0 0-464 0,0 1-112 16,2 0 0-16,-3 2-16 0,2 0-352 0,1 2-64 15,2-2-16-15,1 1 0 0,1 1-288 0,3-5-64 16,1-4-16-16,3 0 0 0,2-2-128 0,2-2-16 15,2 0-128-15,3-6 192 0,2-5 0 0,4-2-16 16,2-1 0-16,1-1 0 0,3-3-176 0,-3-1 0 16,3 0 0-16,-1-6 128 15,-1-1-1376-15,-2-1-288 0,3-1-48 0,-2 3-8624 16,-2-4-1728-16</inkml:trace>
  <inkml:trace contextRef="#ctx0" brushRef="#br0" timeOffset="60531.9">17397 9653 27007 0,'0'0'1200'0,"-4"13"240"0,-1 0-1152 0,-3 3-288 0,-1 3 0 0,-1 4 0 16,-1 6 1408-16,-1-2 208 0,-1 2 48 0,1 3 16 15,-1 4-272-15,-1 2-64 0,-1-3-16 0,-2 2 0 16,1-1-608-16,0-1-112 0,2 1-32 0,1-3 0 0,1-3-432 0,2-2-144 16,0 2 0-16,3-5 0 15,4 3-3008-15,0-5-704 0,0 1-128 0,9-2-48 16</inkml:trace>
  <inkml:trace contextRef="#ctx0" brushRef="#br0" timeOffset="61113.83">18702 11002 10127 0,'-15'2'448'0,"6"1"96"0,9-3-544 0,-9 4 0 15,9-4 0-15,0 0 0 0,0 0 3264 0,0 0 560 16,0 0 96-16,0 0 32 0,14 3-2032 0,4-1-384 16,3-4-96-16,7 1-16 0,7-1-448 0,5-3-80 15,7-2-32-15,2-3 0 0,0 2-304 0,5-3-64 16,3-2-16-16,4 2 0 0,2-2 32 0,7 2 16 15,4 1 0-15,-3 1 0 0,-3 0-208 0,-4 0-32 16,-1 1-16-16,-5 6 0 0,-4 2-272 0,-2 1 0 16,-4 0 0-16,-5 0 0 15,-5 1-1232-15,-6 2-208 0,-6 2-32 0,-7-1-8640 16,-7-1-1712-16</inkml:trace>
  <inkml:trace contextRef="#ctx0" brushRef="#br0" timeOffset="61348.61">19066 11392 23039 0,'-16'15'2048'0,"9"-6"-1648"0,3 4-400 0,3-2 0 15,2 1 1360-15,4 0 192 0,4-1 48 0,4 0 0 16,4 0-128-16,10-3-32 0,4-3 0 0,8 0 0 16,9-1-16-16,12-3 0 0,11-1 0 0,7-2 0 0,2-5-592 0,5 4-112 15,3 0-16-15,7 2-16 0,4 0-416 0,2-5-80 16,-2-1 0-16,4 2-16 0,1 4-176 0,-2-5 0 15,-3-2 0-15,-4 4 128 0,-5 0-128 0,-3 0 0 16,1 2-192-16,-8 2 192 16,-5 2-2064-16,-8 4-304 0,-9 0-48 0</inkml:trace>
  <inkml:trace contextRef="#ctx0" brushRef="#br0" timeOffset="67801.46">1158 17635 11055 0,'0'0'976'0,"0"0"-784"16,-8 4-192-16,8-4 0 0,-7 2 1152 0,7-2 176 15,-7 0 32-15,7 0 16 0,0 0-192 0,0 0-32 16,0 0-16-16,0 0 0 0,-6-6-368 0,6 6-80 16,-4-7-16-16,2-3 0 0,-1 0 0 0,2 1 0 15,1-4 0-15,1 3 0 0,-1-3 16 0,3-1 0 16,2-2 0-16,2-2 0 0,-2-3-320 0,6 2-64 0,1-1-16 0,1 0 0 16,0-6-112-16,-2 3-32 0,4 2 0 0,2 0 0 15,0 4-144-15,-1 1 160 0,1 2-160 0,-2 7 160 16,-1-1-160-16,-1 6 0 0,-1 2 0 0,0 5 0 15,0 5 0-15,1 5 0 0,0 3 0 0,1 3 0 16,-2 7 0-16,0 3 0 0,-3 6 0 0,0 1 0 16,0 3 0-16,-2 1 0 0,0 7 0 0,-5-3 0 15,-4-2 192-15,-2-2-32 0,0-4-16 0,-1-3 0 16,0-5 0-16,-3 0 0 0,-1-5 0 0,0-3 0 16,-1-6 448-16,3-2 96 0,-1-1 16 0,8-13 0 15,0 0 0-15,0 0 16 0,0 0 0 0,0 0 0 16,-6-7-112-16,-1-1-32 0,5-8 0 0,0 1 0 15,4-2-336-15,0-2-80 0,3-2-16 0,0-3 0 0,1-3-144 16,2 2 0-16,4-3 0 0,-1 1 128 0,1-1-128 16,3 1 0-16,-1-2 0 0,2-1 0 0,0 3 0 0,2-1 0 15,3 4 0-15,-1-2 0 0,-2 2 0 16,4 4-144-16,-2 1 144 0,2 2 0 0,2 2 0 0,-1 4-128 16,-3 2 128-16,-1 5 0 0,2 1 0 0,-2 3-160 15,-2 4 160-15,-1 1-128 16,-1 4-432-16,-2-3-80 0,-1 2 0 0,-1 2-16 15,-3 0-2208-15,-1 1-432 0</inkml:trace>
  <inkml:trace contextRef="#ctx0" brushRef="#br0" timeOffset="68155.77">2264 16525 21999 0,'0'0'960'0,"0"0"224"0,0 0-944 0,0 0-240 0,0 0 0 0,0 0 0 16,-1 14 384-16,1-2 48 0,-3 4 0 0,3 1 0 15,0 2 240-15,0 2 48 0,-1 2 16 0,1-1 0 16,0 8 32-16,0-2 0 0,0 0 0 0,0-2 0 15,0 5 80-15,1-4 32 0,-1-1 0 0,0-5 0 16,0-1-208-16,3-2-32 0,2-4-16 0,0 0 0 16,2-5-368-16,0 1-80 0,4-4-16 0,-2-1 0 15,1-1-160-15,2-4 192 0,-1-4-192 0,2-1 192 0,1 0-192 0,2-6-192 16,3-1 32-16,0-2 16 16,-1-2-2032-16,4-2-416 0,-2 0-80 0</inkml:trace>
  <inkml:trace contextRef="#ctx0" brushRef="#br0" timeOffset="68290.92">2678 16634 24527 0,'0'0'1088'0,"-6"14"224"0,2-1-1056 0,-1 4-256 15,1 4 0-15,-2 3 0 0,-3 3 1216 0,-1 3 192 16,-2 2 48-16,-2 1 0 0,0 2-576 0,-1 2-112 16,-3 1-32-16,2-2 0 0,-2-2-48 0,1 1-16 15,3 0 0-15,3-2 0 0,1-5-512 0,2 2-160 0,4-6 0 0,3-1-10272 31,1-1-2144-31</inkml:trace>
  <inkml:trace contextRef="#ctx0" brushRef="#br0" timeOffset="68552.09">3103 17169 23039 0,'-10'14'1024'0,"3"-4"192"0,1 3-960 0,2 5-256 0,3-1 0 0,0 6 0 0,-2 5 2336 0,0-2 416 15,2 2 96-15,1-2 16 0,-4 4-2176 16,1-2-432-16,-2 2-96 0,-1 2-16 0,0-7-144 0,2 5 0 16,-1 1 0-16,0-3 128 0,1 0-288 0,0-4-64 15,1-1-16-15,0-2 0 16,-1-4-384-16,4 0-80 0,-1-3 0 0,1 0-16 15,0 0-1456-15,0-5-272 0,0-9-64 0</inkml:trace>
  <inkml:trace contextRef="#ctx0" brushRef="#br0" timeOffset="68732.1">2813 17599 25791 0,'0'0'2304'0,"0"0"-1856"15,0 0-448-15,0 0 0 0,14 2 1616 0,1 1 240 0,4 1 32 0,3-1 16 16,1-3-1296-16,2 2-256 0,2-2-48 0,0 0-16 16,-1-2-288-16,4 1 128 0,-1-4-128 0,-3 2 0 31,-1 0-2400-31,-6-1-592 0</inkml:trace>
  <inkml:trace contextRef="#ctx0" brushRef="#br0" timeOffset="69064.67">4031 16910 13823 0,'0'0'608'0,"0"0"128"0,0 0-592 0,0 0-144 15,0 0 0-15,0 0 0 0,0 0 2880 0,10 11 528 16,-2 6 112-16,-3 2 32 0,-4 4-2208 0,-1 6-448 16,-1 1-96-16,-2 7-16 0,-2 4-144 0,-1 3-16 15,-3 2-16-15,1 1 0 0,-1-1 96 0,-2 6 0 16,-1 3 16-16,2-1 0 0,-1-2-192 0,2 1-32 16,-4 0-16-16,3-2 0 0,1 0-480 0,0-6 128 15,0 1-128-15,2-6 0 16,-1-1-592-16,3-5-176 0,0-3-16 0,1-6-16 15,3-2-1920-15,1-9-384 0,2 1-80 0,-2-15-16 0</inkml:trace>
  <inkml:trace contextRef="#ctx0" brushRef="#br0" timeOffset="69364.8">4561 17494 12895 0,'0'0'1152'15,"0"0"-928"-15,0 0-224 0,0 0 0 0,0 0 3136 0,0 0 576 16,0 0 112-16,13 5 16 0,0-1-2560 0,1-4-512 15,2-2-96-15,2-1-32 0,-1-1-320 0,4 2-64 16,2-2 0-16,-1-2-16 0,0 1-240 0,0 1 144 16,-1-1-144-16,0 0 128 0,-1 1-128 0,-1 1 0 15,-1 2 0-15,-2 0 0 16,-2 1-960-16,-2 1-240 0,-12-1-32 0,0 0-16 0</inkml:trace>
  <inkml:trace contextRef="#ctx0" brushRef="#br0" timeOffset="69509.41">4642 17797 19343 0,'0'0'1728'0,"-9"2"-1392"0,9-2-336 0,0 0 0 16,0 0 2464-16,0 0 416 0,12 9 96 0,4-4 16 15,5-1-1952-15,1-4-384 0,4-4-80 0,1-1 0 16,-1-5-288-16,3 1-48 0,2-2-16 0,1-2 0 31,0 3-1008-31,-2-4-208 0,1-1-32 0</inkml:trace>
  <inkml:trace contextRef="#ctx0" brushRef="#br0" timeOffset="70150.89">6110 17187 17503 0,'0'0'768'0,"0"0"176"0,0 0-752 0,0 0-192 0,-6-4 0 0,6 4 0 15,-9-5 336-15,9 5 48 0,-10-1 0 0,0-1 0 16,0 1 64-16,-1 1 0 0,0 1 16 0,-1 3 0 16,0 4 240-16,-2-2 64 0,0 4 0 0,1 2 0 15,0 4 32-15,1 3 16 0,-4 4 0 0,1 1 0 16,0 7-32-16,1 2 0 0,-1 4 0 0,1 2 0 15,2 2-144-15,2 6-16 0,2 2-16 0,1 0 0 16,-2 3-352-16,4 0-64 0,0 0 0 0,2 0-16 16,3-1-176-16,3-4 0 0,1 0 0 0,2-5 128 15,3-5-128-15,2-4 0 0,-1-4 0 0,4-5 128 16,3 1 144-16,2-8 32 0,1-3 0 0,5-4 0 16,1-4 112-16,6-5 32 0,2-5 0 0,3-2 0 0,3-7-144 0,0-2-32 15,3-4 0-15,1-3 0 0,-2-1-144 0,-4-6-128 16,0 0 192-16,-1-3-192 0,-2-6 160 0,0 0-160 15,0-2 128-15,-3 0-128 0,0-6 400 0,-3 0 0 16,-5-7 0-16,-2 1 0 0,-3-1 80 0,-5 1 16 16,-5 3 0-16,-5 6 0 0,-6 1-208 0,-5 7-32 15,-5 6-16-15,-2 5 0 0,-7-3 48 0,-5 8 16 16,-4 3 0-16,-3 3 0 0,-3 4-304 0,2 0 0 16,-3 4 0-16,0 2 0 15,0 2-928-15,2 0-288 0,-5 0-64 0,3-1-10288 16,4 1-2048-16</inkml:trace>
  <inkml:trace contextRef="#ctx0" brushRef="#br0" timeOffset="71164.09">8192 17688 30815 0,'0'0'1360'0,"0"0"288"0,0 0-1328 0,0 0-320 0,0 0 0 0,0 0 0 16,-1 8 320-16,0 5 0 0,1 1 0 0,-1 4 0 15,-1 1 0-15,0 4-16 0,-3 1 0 0,0 0 0 16,-3 3-80-16,-1 1-16 0,-1 4 0 0,0-3 0 16,-2 3-32-16,1-3-16 0,1-5 0 0,-2 1 0 0,1-2-160 0,2-4-176 15,1-3 48-15,2-6 0 16,6-10-1856-16,0 0-352 0,0 0-80 0,0 0-10224 15</inkml:trace>
  <inkml:trace contextRef="#ctx0" brushRef="#br0" timeOffset="71322.14">8189 17388 23951 0,'-13'2'1056'0,"4"1"224"0,-2 2-1024 0,0-1-256 16,2 1 0-16,3 2 0 0,0-2 1984 0,-1 2 320 15,7-7 80-15,-6 9 16 16,0-4-2896-16,1 2-576 0,5-7-112 0,-4 9-32 0</inkml:trace>
  <inkml:trace contextRef="#ctx0" brushRef="#br0" timeOffset="71640.08">9043 17482 29775 0,'-10'10'1312'0,"3"-4"288"0,-2 6-1280 0,0-1-320 0,1 2 0 0,-3 2 0 16,0 3 400-16,0 0 32 0,-5-1 0 0,4 1 0 15,-1 0-240-15,1-1-32 0,3-2-16 0,3 0 0 16,2 2 48-16,1-1 16 0,1-2 0 0,4 1 0 16,3 3 32-16,0 0 0 0,0 0 0 0,1 0 0 15,0-3-48-15,1 0-16 0,-2 3 0 0,-4 0 0 16,2 2 16-16,-5 0 0 0,0 1 0 0,-8 2 0 0,-3-2 336 15,-3-1 80-15,-4 0 16 0,-2-1 0 0,-6 0 160 0,-3-2 48 16,2 0 0-16,1-2 0 0,-4-1-384 0,4-4-64 16,1-1 0-16,2-5-16 15,1-1-1008-15,4-6-208 0,3-2-48 0,6-8-10816 16,2-2-2160-16</inkml:trace>
  <inkml:trace contextRef="#ctx0" brushRef="#br0" timeOffset="72309.37">10942 17709 19343 0,'-14'-4'848'0,"6"2"192"0,-1-1-832 0,0-3-208 0,-1 2 0 0,-1 2 0 0,1-1 2368 0,-3-1 448 16,-1 2 64-16,-4 0 32 0,-3 1-2208 0,-2 0-432 16,-3 1-80-16,-2 1-32 0,-1 2 16 0,0 3 0 15,0 2 0-15,-1 4 0 0,0 5-48 0,-1 2 0 16,-3 4 0-16,1 4 0 0,-1-1 208 0,3 6 48 15,2 0 0-15,3 3 0 0,4 2-48 0,3 0 0 16,2-3 0-16,6-1 0 0,3-2-192 0,5-2-144 16,5-6 192-16,4-3-192 0,5-4 240 0,7-5-64 0,5-7-16 15,4-5 0-15,5-6 48 0,4-7 16 0,4-6 0 0,-1-7 0 16,2-2-96-16,-3-7-128 0,2-4 176 0,-1-2-176 31,0 0-288-31,-1-3-160 0,1 2-48 0,-3-3 0 0,0 2 112 0,-2-4 32 0,-6-1 0 0,-1-1 0 16,-2-1 352-16,-4-7 0 0,-5 1 0 0,-2-1 0 15,-4-6 128-15,-2 3-128 0,-4-2 128 0,0 9-128 16,-2 12 0-16,3 9 0 0,-5 10 0 0,0 6 0 16,-1 5 0-16,1 12 0 0,-8 1 0 0,-2 10 0 15,-1 6 192-15,-2 9-64 0,-2 7 0 0,0 6 0 16,-1 6-128-16,0 1 0 0,-2 3 0 0,-1 7 128 16,0 6 16-16,0 1 0 0,1 3 0 0,2 2 0 15,0 1-16-15,2-2-128 0,0-4 192 0,4-2-64 16,2-3-128-16,6-10 0 0,2-6 0 0,4-7 0 15,3-10-1760 1,5-5-336-16,2-3-64 0</inkml:trace>
  <inkml:trace contextRef="#ctx0" brushRef="#br0" timeOffset="72623.59">11314 17805 33231 0,'0'0'1472'0,"0"0"304"16,10-4-1424-16,6 0-352 0,1 1 0 0,6-2 0 0,-1-1 240 0,1 1-32 15,-2-4 0-15,-1 0 0 0,-4-5-208 0,-2 1-240 16,-3 2 48-16,-2-4 16 0,-4-1-96 0,-2 4-32 0,-2 2 0 0,-2-2 0 16,-3 4 464-16,-1 2 96 0,-1 1 0 0,-3 5 16 15,-3 5 224-15,0 4 32 0,-2-1 16 0,-3 4 0 16,-1 4-144-16,-1 1-16 0,0 1-16 0,1 1 0 15,1 5-64-15,0 2-16 0,2-3 0 0,3 0 0 16,2 1-48-16,4-3-16 0,3-2 0 0,6 0 0 16,3-2-224-16,4-3 0 0,3-4 0 0,4-1 0 31,3-5-1728-31,8-2-352 0,4-2-64 0</inkml:trace>
  <inkml:trace contextRef="#ctx0" brushRef="#br0" timeOffset="72973.6">12216 17635 29663 0,'0'0'1312'0,"-13"-1"272"0,0-3-1264 0,0 2-320 0,1-1 0 0,-2 6 0 0,-3-1 768 0,-2 2 112 16,-4 4 16-16,-2 3 0 0,-3 3-592 0,-3 0-112 15,0-1-32-15,1 3 0 0,4 1 160 0,1 2 48 16,4 1 0-16,4 1 0 0,6-5 256 0,5 0 48 15,3-3 16-15,7 0 0 0,3-4-384 0,5 0-80 16,4-6-16-16,6-2 0 0,6-1-208 0,4-1 0 16,1-7 0-16,1 0 0 0,-1-2 176 0,-2 0-176 15,-5-4 192-15,0 1-192 0,-5 2 128 0,-2-3-128 16,-1 2 0-16,-1 4 0 0,-5-3 128 0,0 6-128 0,-12 5 144 16,10 3-144-16,-10-3 320 0,5 15-16 0,-5 3-16 0,-4 7 0 15,-2 7 80-15,-2 5 16 0,-1 7 0 0,1 1 0 16,-5 3-160-16,-1 3-32 0,0 1 0 0,-1 2 0 15,-3-6 48-15,-1 0 0 0,-5-1 0 0,-1-5 0 16,0 0-112-16,1-1-128 0,0-6 176 0,0-5-176 31,2-2-1040-31,2-9-320 0,3-4-64 0,2-9-16288 0</inkml:trace>
  <inkml:trace contextRef="#ctx0" brushRef="#br0" timeOffset="73540.78">13454 16945 28911 0,'-7'-11'1280'0,"7"11"256"0,-2-13-1216 0,0 3-320 0,2 10 0 0,2-8 0 15,-2 8 1040-15,0 0 160 0,0 0 16 0,0 0 16 16,0 0-448-16,-9 12-80 0,-1-1-32 0,-2 7 0 16,-1 6-128-16,1 0-32 0,-2 2 0 0,0 3 0 15,0 4-64-15,1 3-32 0,3-5 0 0,0 0 0 16,2 1 96-16,4-1 32 0,3-1 0 0,4-5 0 15,2-2-160-15,0 1-16 0,1-4-16 0,3 0 0 16,0-5-176-16,2-2-48 0,2-2 0 0,2-5 0 16,3 1 0-16,1-5-128 0,0-2 192 0,2 1-64 0,1-1-336 15,3-1-80-15,-3 0-16 0,3-2 0 16,-4-2-1264-16,1-1-256 0,-3 0-48 0,0-3-9472 16,3 1-1904-16</inkml:trace>
  <inkml:trace contextRef="#ctx0" brushRef="#br0" timeOffset="73733.58">13869 16855 30399 0,'0'0'2704'0,"-6"10"-2160"16,0 0-544-16,0 6 0 0,3 3 1504 0,-1 7 192 15,0 6 32-15,-1 6 16 0,-3 3-704 0,1 7-144 16,-4 4-16-16,3 3-16 0,-3 2-32 0,-1 4 0 15,-2 3 0-15,0 2 0 0,0-3-128 0,0 2-48 16,-3-4 0-16,2 0 0 0,0-2-448 0,1-5-80 16,4 0-128-16,-1-6 176 15,4-5-1568-15,2-3-304 0,0-6-64 0,3-3-10656 16,6-9-2112-16</inkml:trace>
  <inkml:trace contextRef="#ctx0" brushRef="#br0" timeOffset="75241.81">14974 17496 22975 0,'0'0'1024'0,"-7"10"192"0,1-3-960 0,-1 6-256 0,1 1 0 0,-1 5 0 15,-1 5 512-15,-1 7 64 0,-2 2 16 0,-2 4 0 16,0 2-96-16,1 1-32 0,-1 0 0 0,0 2 0 16,-1-2-16-16,0 0 0 0,0 0 0 0,2-1 0 15,-4-3 128-15,2-6 32 0,0-1 0 0,4-3 0 16,-2 1-96-16,4-8-32 0,2-7 0 0,2-3 0 15,4-9 64-15,0 0 16 0,0 0 0 0,0 0 0 16,9-9-32-16,2-6 0 0,2-4 0 0,2-5 0 0,3-2-256 16,0-7-48-16,3-2-16 0,2-5 0 15,0 2-208-15,0-1 0 0,-2-2 0 0,2 0 0 0,-1 3 0 0,1-1 128 16,1 2-128-16,1 3 0 0,3 1 0 0,2 4 0 16,1 4 0-16,0 5 0 0,-6 3 0 0,2 5-128 15,-7 4 128-15,1 3 0 0,-4 5-160 0,-4 6 160 16,-4 1-128-16,-4 5 128 0,-5 8-160 0,-2 1 160 15,-5 7-192-15,-7 0 192 0,-3 3 0 0,-5-1-128 16,-6 2 128-16,-5 0 0 0,-5-2 0 0,1-3 0 16,1 0-128-16,3-6 128 0,1-2-176 0,5-5 32 15,4-5 0-15,4-5 0 16,3-9-1392-16,6-3-288 0,5-3-48 0</inkml:trace>
  <inkml:trace contextRef="#ctx0" brushRef="#br0" timeOffset="75550.75">15768 17510 30527 0,'-28'16'1344'0,"9"-2"288"0,-4 5-1312 0,-2 2-320 0,0 1 0 0,-2 8 0 16,-1-5 592-16,0 3 48 0,0-3 16 0,3 2 0 15,2-3-80-15,1-1-32 0,3-4 0 0,4-1 0 16,3-3-336-16,5 1-64 0,3-4-16 0,4-12 0 0,7 8-128 15,5-2 0-15,3-6 0 0,4-4 0 0,4-3 0 0,3-5 0 16,1 1 0-16,5-4 0 0,4-3 0 0,-2-1 0 16,-2-4 0-16,-3 1 128 0,-5 1-128 15,-2-1 0-15,-3-1 144 0,-5 2-144 0,-4 0 288 0,-5 2-16 16,-2 4 0-16,-4 2 0 0,-3 1-48 0,-3 0-16 16,-4 2 0-16,-1 2 0 0,-4 3-208 0,-2 4 0 15,-1 0-144-15,-3-1 144 16,0 2-1808-16,0 0-272 0,4 0-48 0,5-1-16 0</inkml:trace>
  <inkml:trace contextRef="#ctx0" brushRef="#br0" timeOffset="75792.12">16370 16823 24879 0,'0'0'2208'0,"0"0"-1760"15,0 0-448-15,0 0 0 0,0 0 1376 0,-4 8 192 16,0 5 32-16,-1 4 16 0,-4 5-944 0,0 5-192 0,-2 6-32 16,-1 4-16-16,-2 3-176 0,0 2-16 15,-1 3-16-15,-2 4 0 0,0 5 96 0,-2 2 32 0,-2 2 0 16,2 1 0-16,0-2-176 0,4 2-48 0,1 4 0 16,4-7 0-1,2 0-1744-15,4-3-368 0,3-6-64 0,4-8-7008 0,3-4-1408 0</inkml:trace>
  <inkml:trace contextRef="#ctx0" brushRef="#br0" timeOffset="75978.36">16483 17529 34383 0,'0'0'1520'16,"-5"12"320"-16,2 0-1472 0,3 3-368 0,1 5 0 0,3 3 0 0,1 0 432 0,0 1 16 15,2 3 0-15,-1-4 0 0,-1-3-256 0,0 3-32 16,3 0-16-16,1-3 0 16,-2-1-1424-16,4-1-304 0,0-1-48 0,0-3-16 15,2-5-752-15,1 2-160 0,1-6-16 0,3-1-4928 16,1-7-992-16</inkml:trace>
  <inkml:trace contextRef="#ctx0" brushRef="#br0" timeOffset="76154.33">16889 17733 8287 0,'9'-24'368'0,"-5"9"80"0,2-2-448 0,-2 3 0 0,0 2 0 0,-1 2 0 16,-3 10 3312-16,0 0 576 15,0 0 112-15,0 0 32 0,0 0-1520 0,-5 15-288 16,-2 4-64-16,-2 6-16 0,0 5-656 0,-1 3-128 0,-2 2-16 0,-2 5-16 16,-2 4-560-16,-1 1-128 0,0 3 0 15,0 3-16-15,-2 1-80 0,-1 1-16 0,1-1 0 0,-1-2 0 16,-3-3-224-16,2 1-48 0,2-2-16 0,3 0 0 16,2-8-1648-16,4-4-336 15,1-3-64-15</inkml:trace>
  <inkml:trace contextRef="#ctx0" brushRef="#br0" timeOffset="76945.27">18117 17515 7359 0,'-9'2'656'0,"3"0"-528"0,0 1-128 0,-1 0 0 16,2-1 3184-16,5-2 592 15,0 0 128-15,0 0 32 0,0 0-1888 0,2 9-368 0,-2-9-80 0,10 9 0 16,1-2-384-16,6-1-80 0,2-4-16 0,5 1 0 16,4-3-256-16,6-1-48 0,7-3-16 0,3-2 0 15,3-1-464-15,2 2-80 0,-4-4-32 0,2 4 0 16,2-4-96-16,-5 3-128 0,-1 2 176 0,-6 0-176 15,-2 0-1568-15,-4 4-416 16,-5 2-96-16,-6 2-11520 0</inkml:trace>
  <inkml:trace contextRef="#ctx0" brushRef="#br0" timeOffset="77111.11">18199 17885 12895 0,'-28'15'576'0,"12"-6"112"0,0 2-560 0,5-2-128 0,3 0 0 0,8-9 0 0,0 0 3328 0,6 6 640 16,6 1 128-16,5-5 32 0,4-2-2720 0,8-2-560 15,8-5-96-15,6 0-32 0,7-2-144 0,-3 1-48 16,0-2 0-16,0 2 0 0,4-3-192 0,-2 2-32 16,0-1-16-16,-2 5 0 0,0-2-288 0,-4 0 0 15,-1 3-208-15,-4-1 80 16,-3-1-2720-16,-5-1-544 0</inkml:trace>
  <inkml:trace contextRef="#ctx0" brushRef="#br0" timeOffset="77460.37">18542 17210 22111 0,'0'0'1968'0,"-8"-3"-1584"0,8 3-384 0,0 0 0 0,0 0 1552 0,0 0 240 0,8-4 32 0,5 1 16 16,4-3-912-16,6 3-176 0,4-1-48 0,7 1 0 15,2 3-192-15,8 0-64 0,7-1 0 0,3 1 0 16,0 3 160-16,1-1 32 0,-2 3 0 0,3 5 0 16,0 2 0-16,-1 6 16 0,-2 4 0 0,-1 3 0 0,-1 3-352 0,-5 1-80 15,-5 5-16-15,-7 6 0 0,-7 3-208 0,-4 1 0 16,-10 5 0-16,-4 4 0 0,-5 4 128 0,-5 2-128 16,-7-4 0-16,-4 0 0 0,-7-3 160 0,-8-2-160 15,-6-2 160-15,-7-2-160 0,-4-5 384 0,-4-5-32 16,-1 0 0-16,0 0 0 0,-1-2 96 0,2-2 0 15,1-3 16-15,2 0 0 0,0-5-464 0,0-2 0 16,3-6 0-16,4-3 0 16,6-4-2256-16,7-6-400 0,6-6-80 0</inkml:trace>
  <inkml:trace contextRef="#ctx0" brushRef="#br0" timeOffset="78041.19">20885 17127 13823 0,'0'-18'608'0,"3"7"128"0,4-3-592 0,0 4-144 16,2-3 0-16,1 2 0 0,1 3 3232 0,-2 2 608 16,-9 6 128-16,0 0 32 0,10-2-2688 0,-10 2-544 15,9 9-96-15,-4 1-32 0,-3 6-192 0,-1 6-64 16,-1 3 0-16,-1 6 0 0,-1 4-32 0,-2 3-16 15,-1 3 0-15,0 2 0 0,-2 1 144 0,0 5 32 16,-1-2 0-16,2 1 0 0,-1-5-64 0,4 2 0 16,3-6 0-16,2-2 0 0,2-5-192 0,4-8-64 0,2-4 0 15,4-2 0-15,2-2 128 0,5-4 0 0,3-8 16 0,1-3 0 16,2-2-96-16,3-4-32 0,3-6 0 0,3 1 0 16,1-6-208-16,1-2 0 15,-1 0-144-15,-2-2 144 16,-3-6-2128-16,0 3-336 0,0 2-64 0,-3-3-12240 0</inkml:trace>
  <inkml:trace contextRef="#ctx0" brushRef="#br0" timeOffset="78299.61">21643 16991 29487 0,'0'0'2624'0,"-3"11"-2112"16,3-11-512-16,-3 16 0 0,-2 5 768 0,0 4 64 15,-3 8 0-15,1 2 0 0,-2 3-16 0,-3 7 0 16,-3 3 0-16,-1 4 0 0,-4 2-144 0,1 3-32 16,0 4 0-16,-1 0 0 0,-2 4-16 0,2-2-16 15,-2 1 0-15,3-3 0 0,2 1-320 0,1-5-64 16,4 0-16-16,3-4 0 0,0-3-208 0,4-4-240 16,0-3 48-16,2-6 16 15,3-2-624-15,3-8-128 0,0 0-32 0,4-5 0 16,2-4-2624-16,2-6-544 0</inkml:trace>
  <inkml:trace contextRef="#ctx0" brushRef="#br0" timeOffset="78912.22">22973 17731 17503 0,'0'0'1552'0,"0"0"-1232"16,3-9-320-16,-3 9 0 0,-2-12 1536 0,0 5 256 15,2 7 64-15,-7-12 0 0,-1 5-544 0,-4-1-96 16,2 2-32-16,-3 6 0 0,-3-1-432 0,-3 2-96 16,-3 3-16-16,-1 3 0 0,-2 5-320 0,-2 2-64 15,0 2 0-15,2 3-16 0,-1 4 160 0,2 1 48 16,1 0 0-16,4-3 0 0,2-1 0 0,1-1 0 0,5-1 0 16,3 1 0-16,3 0-192 0,5-1-48 0,3-2 0 0,4 0 0 15,5-1-32-15,0 0-16 16,6-1 0-16,0-2 0 0,4 0-32 0,1 2-128 0,1 0 192 15,0-2-64-15,-1 0-128 0,-3 2 192 0,-1-2-192 0,-2 2 192 16,-5 0-192-16,-3 1 0 0,-4-3 0 0,-2 0 128 16,-3 2 64-16,-3 0 0 0,-6-2 0 15,-2 0 0-15,-2 4 192 0,-4-2 64 0,-4 0 0 0,-3 0 0 16,0-2-240-16,-2 1-32 0,4-5-16 0,-3 0 0 16,1-2-160-16,1-4 0 0,2-2 0 0,0-1 128 15,4-2-432-15,0-4-80 0,3-1-32 0,4-2 0 16,0 0-2432-16,7-4-480 0,7 2-112 0</inkml:trace>
  <inkml:trace contextRef="#ctx0" brushRef="#br0" timeOffset="80024.32">23504 17882 20271 0,'0'0'1792'0,"-9"4"-1424"16,1 1-368-16,0 4 0 0,2 0 1888 0,-3 3 304 0,1 4 64 16,-1-2 16-16,0 0-1152 0,2 2-224 0,-1 1-64 0,2-1 0 15,1 0 48-15,1 0 0 16,1 1 0-16,3 0 0 0,3-1-224 0,2-1-32 16,2-2-16-16,4 2 0 0,1-1-256 0,4 1-48 0,0-3-16 0,3 0 0 15,3 1-160-15,1-3-128 16,1-1 144-16,-1-4-144 0,0-1 240 0,-4 0-48 0,-2-3-16 0,0-2 0 15,-7-4 0-15,0 2 0 0,-10 3 0 0,9-5 0 16,-9 5 0-16,7-10 0 0,-6 1 0 0,-1-1 0 16,-1 2-48-16,1-2 0 0,-4-1 0 0,1-1 0 15,-1 2-128-15,2 1 0 0,-2 3 144 0,4 6-144 16,-4-11 0-16,4 11 0 0,-1-6 0 0,1 6 0 16,4-9 0-16,-4 9 0 0,5-9 0 0,5-1-128 15,3 1 128-15,2-2 0 0,3-2 0 0,3-2-128 0,5-3 128 16,2-1 0-16,2-1-144 0,3-3 144 0,3-1 0 0,2-4-144 15,3 0 144-15,1 0 0 16,2-3 0-16,-1-2-128 0,-1-4 128 0,-2-3 0 0,-5-1 0 16,0-3 0-16,-4 0 0 0,-1-4 0 0,-2-3 0 0,-3-2 0 15,-1-3 0-15,-1-1 0 0,-3-6 0 0,-2 6 0 16,-1 1 0-16,-2 12 0 0,-1 4 0 0,-6 10-128 16,-2 6 128-16,-2 7 0 0,-3 6-128 0,-2 3 128 15,1 8 0-15,-10 5 0 0,-3 3-160 0,-2 8 160 16,-4 6-128-16,-3 6 128 0,-1 4-144 0,-2 5 144 15,-1 3-160-15,1 3 160 0,-2 6 0 0,2 3 0 16,-1 1-128-16,1-1 128 0,-1 2 0 0,4-1 0 16,1-2 0-16,6-5 0 0,5-3 192 0,2-6-192 15,6-5 192-15,4-4-192 0,2-4 240 0,5-3-64 16,4-3-16-16,-1-6 0 0,2-2-16 0,4-7 0 16,1-1 0-16,4-5 0 0,1-3-144 0,4-4 0 15,3-3 144-15,0 0-144 0,4-2 176 0,-1 0-48 0,0 0 0 0,3 4 0 16,-1 5-128-16,-3 1 0 0,0-1-192 0,-5 4 192 15,-1 4 0-15,-3 4 0 16,-4 0 0-16,-3 7 0 0,-3 4 0 0,-4 2 0 0,-1 0 0 0,-4 2 0 16,-3 1 0-16,0 1 0 0,-4-2 0 0,0 0 0 15,-2 0 0-15,-1 0 128 0,0-2-128 0,0-4 0 16,0-4 128-16,2 0-128 0,3-11 128 0,0 0-128 16,0 0 160-16,0 0-160 0,0 0 192 0,12 0-192 15,0-4 256-15,2-3-48 0,1-2-16 0,3 1 0 0,0-3-192 16,1 3 0-16,3-5 128 0,-1 4-128 15,0-3 0-15,0 2 0 0,1 1 0 0,1 3 0 0,-2 1 0 0,1 4 0 16,-2 1 0-16,3 4 0 0,-2 2 0 0,-1 1-128 16,-4 6 128-16,0 2 0 0,-2-1-144 0,-3 2 144 15,-1 0 0-15,-1 1-144 0,-2-1 144 0,1-2 0 16,0-1 0-16,2-5 0 0,-1 3 0 0,4-6 0 16,0-2 0-16,2-5 0 0,0 1 0 0,3-1 0 15,1-6 0-15,4-1 128 0,2-5-128 0,3 0 0 16,0 0 128-16,4-2-128 0,0-1 128 0,1-1-128 15,2 0 128-15,2 1-128 0,1 0 0 0,-1 1 0 16,-3-1 0-16,0 3-128 0,-3 3 128 0,-3 0 0 16,-2 9 0-16,-5-1-128 0,0 2 128 0,-2 4 0 15,-1 2 0-15,-3 7-128 0,-4 0 128 0,-1 4 0 16,1 7 0-16,-4 0 0 0,-3 3 0 0,-1 2 0 16,-3 0 0-16,-2 2 0 0,-3 1 0 0,-2-1 0 15,-2-1 0-15,-3 2 0 0,1-8 192 0,-2 1 32 16,-2-4 0-16,1-2 0 0,-4-7 336 0,0 0 64 0,-2-6 16 0,0-2 0 15,-3-1-48-15,0-6 0 0,0-4 0 0,0-4 0 16,1 1-320-16,1-5-64 0,-1-6-16 16,4-1 0-16,1 1-192 0,-1-5 128 0,1 1-128 15,3 0 0-15,2-2 0 0,1 0 0 0,0 4 0 16,2 2 0-16,5-2-176 0,0 4 32 0,3 0 0 0,0 7 0 16,1 4-1040-1,0 9-208-15,0 0-32 0,0 0-18384 0</inkml:trace>
  <inkml:trace contextRef="#ctx0" brushRef="#br0" timeOffset="84020.3">23330 9670 11343 0,'0'0'496'0,"0"0"112"0,0 0-480 0,-6 4-128 0,-4-4 0 0,-2 0 0 15,2 0 944-15,-1 1 160 16,-1 1 48-16,-1 0 0 0,0-2-320 0,-1 2-64 16,-2 1-16-16,4 0 0 0,-4 4-96 0,1-2-16 15,-1 3 0-15,-2 0 0 0,-1 5-16 0,0-1-16 0,-2 2 0 0,1 1 0 16,0 3 48-16,-2 5 16 0,0 3 0 0,1 0 0 15,-1 3-112-15,-1 4-32 16,3 2 0-16,0 6 0 0,-2 4-144 0,0 3-16 0,1 3-16 0,-1 3 0 16,3 5-32-16,1 6 0 0,2 2 0 0,-1 4 0 15,2-2-80-15,0 2-32 0,1 3 0 0,0 1 0 16,0 1 48-16,-3 3 16 0,2-2 0 0,-2-2 0 16,0 3 0-16,-1-1 0 0,0 0 0 0,-1-6 0 15,1-2-16-15,2-5 0 0,0 2 0 0,2 2 0 16,3-6 176-16,3 3 16 0,1-3 16 0,2 1 0 15,1-1-144-15,3 1-48 0,1-7 0 0,3 1 0 0,1 1-48 0,6 1-16 16,3-4 0-16,2 0 0 0,3-4-64 0,1-1-16 16,3 0 0-16,-1-2 0 0,2-2-128 0,0-5 0 15,0 1 0-15,1 0 0 0,2-6 0 0,-1 1 0 16,2-2 128-16,1-4-128 0,2 1 0 0,3 0-224 16,0-3 48-16,3-1 16 15,-2 0-2256-15,4-4-448 0</inkml:trace>
  <inkml:trace contextRef="#ctx0" brushRef="#br0" timeOffset="88678.31">23309 11351 7359 0,'0'0'320'0,"0"0"80"0,0 0-400 0,0 0 0 0,-9 3 0 0,9-3 0 0,-8 1 1328 0,8-1 176 16,-9 4 32-16,9-4 16 0,0 0-608 0,-9 4-128 16,9-4-32-16,-9 5 0 0,2 2-128 0,7-7-16 15,-7 6-16-15,2 2 0 0,2 0-16 0,1 5 0 16,1-3 0-16,2 4 0 0,2 0-224 0,2-1-32 15,2-2-16-15,6 3 0 0,2 0 48 0,2 0 0 16,1-1 0-16,5 1 0 0,5 1 32 0,3 0 16 16,2 0 0-16,4-2 0 0,4 0-176 0,0 0-16 15,3-6-16-15,-3 1 0 0,-2-3-96 0,-1-4 0 16,-1 0-128-16,0-1 192 0,0-1 48 0,0 0 0 16,0-3 0-16,2-1 0 0,2 2-64 0,-3 0-16 15,-4-4 0-15,-1-2 0 0,-2 3-32 0,-5-4-128 16,-3 1 192-16,-4-5-64 0,-3 0-128 0,-2 0 192 15,-3 1-192-15,-2-1 192 0,-3-3-192 0,1-1 192 16,-2 0-192-16,-4 0 192 0,-1 2-192 0,-1-1 160 16,-2 1-160-16,1 0 160 0,-2 1-160 0,-1 0 0 15,-2-3 144-15,1 2-144 0,-2 0 0 0,0 1 0 16,-3 1 0-16,1 0 0 0,-1 1 128 0,-2-1-128 0,-1 4 128 16,-2 3-128-16,-2-2 208 0,-3 4-16 0,-3 1-16 0,0 1 0 15,-3 1-16-15,-1 2 0 0,-1 2 0 0,0 3 0 16,0 5-160-16,1-1 160 0,-3 5-160 0,1 2 160 15,-2 0-160-15,0 4 0 0,0 2 0 0,-1 2 0 16,-2 2 0-16,-2-2 0 0,-5 3 0 0,4-2 0 16,2 2 0-16,3-1 0 0,3 5 0 0,0-4 0 15,4 0 208-15,4 0-32 0,2 4-16 0,2-1 0 16,0-2-160-16,0 1 192 0,4-3-192 0,3 2 192 16,1 2-192-16,1-3 128 0,0 1-128 0,5-1 128 0,0 3-128 15,3-10 0-15,2 3 144 0,-1 12-144 0,2-5 128 0,2 2-128 16,1-3 160-16,0 0-160 0,0-3 128 0,2 1-128 15,2 0 0-15,1 0 144 0,3-5 0 0,0-2 0 16,1-1 0-16,2 0 0 0,2-1 16 0,3 0 0 16,0-3 0-16,5-2 0 0,0 0 32 0,5-5 16 15,3 1 0-15,2-4 0 0,-1 0 32 0,2-2 0 16,-1 0 0-16,-1-6 0 0,0 0-32 0,0 0 0 16,1-1 0-16,-3 0 0 0,1-1-80 0,-2 1 0 15,-3 2-128-15,-2 0 192 0,-3 1-192 0,-1-3-128 16,0-1 128-16,-3-1-10688 15,-2-1-2032-15</inkml:trace>
  <inkml:trace contextRef="#ctx0" brushRef="#br0" timeOffset="93808.37">26772 9230 4607 0,'0'0'192'0,"0"0"64"0,8-3-256 0,-8 3 0 0,9-7 0 0,1 3 0 15,-10 4 1984-15,10-1 336 0,0-1 80 0,-10 2 16 16,11-1-1136-16,-11 1-208 0,10-2-48 0,-10 2-16 16,0 0-128-16,0 0-32 0,0 0 0 0,0 0 0 15,0 0-144-15,0 0-16 0,0 0-16 0,0 0 0 0,0 0 32 16,0 0 16-16,0 0 0 0,0 0 0 0,-4 7-16 0,0 2 0 16,4-9 0-16,-7 9 0 0,1 0-320 0,-1-3-80 15,-1 1-16-15,2 0 0 0,-3 0 144 0,3 1 16 16,-5 0 16-16,1 0 0 0,0 1-144 0,-1-2-16 15,-2 3-16-15,-1 3 0 0,-1-1 32 0,-1 2 16 16,1 2 0-16,0 3 0 0,-2 0 0 0,1 0 0 16,-1 2 0-16,1 4 0 0,-2-1-80 0,0 7 0 15,-1-2-16-15,1 3 0 0,2 1-80 0,2 0-16 16,0 1 0-16,2 2 0 0,2-1-144 0,1 1 192 16,3 1-192-16,-2-2 192 0,2-2-192 0,2 2 0 15,2-4 144-15,-1 1-144 0,1 0 144 0,0-5-144 16,2 1 192-16,0 1-192 0,-1-4 272 0,1 2-48 15,3-4-16-15,-1-4 0 0,3 0 16 0,-2-1 0 16,1 0 0-16,2-1 0 0,0-3-32 0,3-1 0 16,1 0 0-16,2 0 0 0,1-3-48 0,-1 0-16 15,0-2 0-15,0 0 0 0,1 0-128 0,1 0 160 16,0-5-160-16,0 3 160 0,-1-4-160 0,-1 2 0 16,1-2 0-16,-1-3 0 15,-1-5-1296-15,1 1-304 0,-2 2-48 0,0-3-8880 0,-1-4-1776 16</inkml:trace>
  <inkml:trace contextRef="#ctx0" brushRef="#br0" timeOffset="94273.87">27091 9630 16175 0,'0'0'704'0,"0"0"176"0,0 0-704 0,0 0-176 16,6-7 0-16,-6 7 0 0,0 0 1264 0,0 0 208 15,0 0 64-15,0 0 0 0,0 0 0 0,0 0 0 0,0 0 0 0,0 0 0 16,0 0-496-16,-4 9-80 0,1 3-32 0,1 5 0 16,-2 1-224-16,0-1-64 15,-1 5 0-15,2 2 0 0,-2 3-64 0,2 2-32 0,0 0 0 0,-1 4 0 16,0 4-160-16,1-1-48 0,-3-1 0 0,3 0 0 15,-1-1-160-15,0 2-48 0,0-5 0 0,3-3 0 16,1 2 0-16,0-6-128 0,-1-3 192 0,-1-3-64 16,1-3 0-16,0-2-128 0,1-1 192 0,0-4-64 15,0-8-128-15,0 12 0 0,0-12 144 0,0 0-144 0,0 0-208 0,0 0-112 16,10-3-32-16,-2-3 0 16,-3 0-1728-16,2-5-352 0,0 3-64 0,-1-6-11088 15</inkml:trace>
  <inkml:trace contextRef="#ctx0" brushRef="#br0" timeOffset="94598.58">27411 9527 14735 0,'0'0'640'0,"0"0"160"0,3-5-640 0,-3 5-160 16,0 0 0-16,0 0 0 0,0 0 1824 0,0 0 336 15,0 13 64-15,0 1 16 0,0 0-448 0,-2 4-64 16,-2 3-32-16,-1 2 0 0,-1 5-480 0,-2 1-80 16,-2 2-32-16,2-2 0 0,-2 2-224 0,2 0-48 15,-2 5-16-15,3-3 0 0,-1 1-288 0,0-2-48 16,1 2-16-16,0-2 0 0,1-1-256 0,1-5-48 0,1 1-16 0,-1-5 0 16,1-3-144-16,3 0 160 0,1 0-160 0,0-3 160 15,1-3-160-15,2-3 0 0,-1-2 0 0,-2-8 0 16,0 0-320-1,0 0-80-15,0 0-32 0,9-1 0 0,-3-3-1424 16,1-4-272-16,-5 1-64 0</inkml:trace>
  <inkml:trace contextRef="#ctx0" brushRef="#br0" timeOffset="94769.59">26925 9607 30063 0,'13'-8'1328'0,"1"0"272"0,-4 2-1280 16,5-3-320-16,4 2 0 0,13-5 0 0,0 0 512 0,5 3 16 16,2 0 16-16,-7 3 0 0,5 0 416 0,2-3 64 15,3 4 32-15,0-4 0 0,-1 1-592 0,-2 3-112 16,-1-1-32-16,-1 2 0 16,-3 3-832-16,-3 1-160 0,-4 0-32 0,-5 3-15024 0</inkml:trace>
  <inkml:trace contextRef="#ctx0" brushRef="#br0" timeOffset="95739.58">28271 9610 11055 0,'0'0'976'0,"0"0"-784"16,0 0-192-16,0 0 0 0,0 0 1360 0,0 0 240 16,0 0 32-16,0 0 16 0,0 0-176 0,-8 9-48 15,0 0 0-15,4 6 0 0,-1 3-224 0,0 0-48 0,-2 3-16 0,2 3 0 16,1 2-256-16,1-1-48 16,-1 4-16-16,1 2 0 0,1-3-176 0,-1 2-16 0,1 2-16 0,-2-1 0 15,0-3-272-15,0 1-48 0,0-4-16 0,-1 1 0 16,-1-1-128-16,1-5-16 15,0 1-128-15,0-3 192 0,-1-2-192 0,1-1 0 0,0-3 0 0,2-6-160 32,3-6-704-32,-6 7-144 0,6-7-16 0,0 0-7984 0,0 0-1584 0</inkml:trace>
  <inkml:trace contextRef="#ctx0" brushRef="#br0" timeOffset="95929.63">27972 9971 17503 0,'0'0'1552'0,"0"0"-1232"0,0 0-320 0,11-4 0 0,-1 0 1824 0,1 0 304 16,2-1 64-16,2 0 16 0,3 0-608 0,2-2-112 16,6-1-16-16,-1 2-16 0,3-6-400 0,1 3-80 15,1 2-16-15,-1 3 0 0,3-3-576 0,-6 5-112 16,-2-1-16-16,-3 2-16 0,-2 0-384 0,0 0-80 16,-1 1-16-16,-1-3 0 15,-1-1-2640-15,-2-1-512 0</inkml:trace>
  <inkml:trace contextRef="#ctx0" brushRef="#br0" timeOffset="96442.97">28806 9429 7359 0,'-10'-1'656'0,"1"-1"-528"0,9 2-128 0,0 0 0 15,-9-7 2832-15,9 7 544 0,-5-5 96 0,5 5 32 16,0-7-2016-16,3-2-400 0,2 1-64 0,4-1-32 0,2 2-288 15,3-4-64-15,1 4-16 0,3-2 0 0,1 1-160 0,0 2-16 16,0-2-16-16,2 3 0 0,0-4 192 0,0 4 32 16,-4 3 16-16,0 0 0 0,-2 2-160 0,-1 3-48 15,-1 1 0-15,-2 6 0 0,-3 1-304 0,0 10-160 16,-3 3 160-16,-1 1-160 0,-2 3 0 0,-2 3 0 16,-1 2 0-16,-3 5 0 0,0 0 0 0,-3 1 0 15,-5 3 0-15,-2 2 0 0,-2-4 192 0,-5-3-64 16,0-1-128-16,-4-1 192 0,0 1 16 0,0-2 0 15,-2-6 0-15,0-2 0 0,-1-4 144 0,4 1 32 16,1 0 0-16,5-5 0 0,4-7-160 0,3 1-32 16,2-1 0-16,3-2 0 0,6-9-192 0,-3 13 144 15,3-13-144-15,3 10 128 0,-3-10 16 0,10 9 0 16,1-3 0-16,2 2 0 0,1-3 0 0,5-1 0 0,3 2 0 0,-1-1 0 16,0-2-16-16,0 1 0 15,1-1 0-15,2 0 0 0,-1 0-128 0,0-1 160 16,-2-2-160-16,0 1 160 0,-3-1-160 0,-1 0 128 15,-4 0-128-15,0-1 128 16,-3-3-1008-16,0-1-208 0,-10 5-32 0,7-4-14288 0</inkml:trace>
  <inkml:trace contextRef="#ctx0" brushRef="#br0" timeOffset="96821.01">29454 9625 9215 0,'0'0'400'0,"0"0"96"0,0 0-496 0,0 0 0 16,0 0 0-16,0 0 0 0,0 0 2864 0,0 0 464 15,0 0 112-15,0 0 16 0,-5 8-1232 0,0 3-240 16,-1 5-64-16,1 0 0 0,-1 3-528 0,-1 3-112 16,1 2-32-16,-2 11 0 0,1 1-288 0,1-2-64 15,0 1-16-15,0-2 0 0,1 0-240 0,0 0-32 16,-3 0-16-16,2-3 0 0,-2-2-368 0,3-4-80 16,2-2-16-16,1 0 0 0,-1-4-128 0,2-5 0 15,2 1 0-15,-1-14 128 0,4 12-352 0,-4-12-80 16,10 2-16-16,-10-2 0 15,9-2-1968-15,0-6-400 0,-1 1-64 0</inkml:trace>
  <inkml:trace contextRef="#ctx0" brushRef="#br0" timeOffset="97084.08">29627 9541 23951 0,'0'0'2128'0,"0"0"-1696"0,0 0-432 0,0 0 0 0,0 0 768 0,0 0 80 15,0 0 16-15,3 10 0 0,-3-2 496 0,0 4 112 16,-1 0 0-16,-2 2 16 0,-1 4-512 0,0 5-96 16,2 0-32-16,-1 0 0 0,0 5-288 0,0-3-64 15,0 3-16-15,1 0 0 0,-1 4-176 0,0 1-48 16,-1-3 0-16,1 0 0 0,1 0-256 0,0 1 160 16,0-3-160-16,1-1 128 0,-1-4-128 0,2 0 0 15,2-1 0-15,0-3 0 0,-1-3-224 0,2-2-80 16,-2-3-16-16,-1-11 0 15,0 0-1504-15,0 0-304 0,0 0-64 0,0 0-12144 0</inkml:trace>
  <inkml:trace contextRef="#ctx0" brushRef="#br0" timeOffset="97252.21">29305 9684 25791 0,'0'0'1152'0,"0"0"224"0,12-5-1104 0,-2 1-272 0,6 3 0 0,0-3 0 15,2 1 1232-15,2 1 192 0,3-1 48 0,1 2 0 16,2-3-96-16,0-2-16 16,4-1 0-16,-2 3 0 0,2-3-576 0,-1 2-112 15,4 1-32-15,-3-1 0 0,-1-2-432 0,-4 4-80 0,1 1-128 0,-3 0 176 16,-3-1-1328 0,0 0-256-16,1 0-48 0,-2 2-14240 0</inkml:trace>
  <inkml:trace contextRef="#ctx0" brushRef="#br0" timeOffset="98050.6">30113 9374 15135 0,'0'0'672'0,"0"0"144"0,0 0-656 0,0 0-160 16,0 0 0-16,0 0 0 0,-6 7 1296 0,6-7 240 16,0 0 32-16,0 0 16 0,-4 9-128 0,4-9-32 0,0 0 0 0,0 0 0 15,0 0-352-15,0 0-80 0,11-2-16 0,1-4 0 16,-1 1-464-16,2 0-80 0,1-6-32 0,0 2 0 16,-2-3-96-16,1 2-32 0,2 1 0 0,1-3 0 15,-2 2-272-15,-2-3 160 0,1-2-160 0,-1 1 128 16,-2-2-128-16,-3 1 192 0,-2-1-192 0,1-4 192 15,-1-2-64-15,-3 1 0 0,-2 2 0 0,0 4 0 16,0 4 112-16,-1 0 16 0,0 5 0 0,1 6 0 0,0 0-256 16,0 0 144-16,0 0-144 0,-5 9 128 0,-1 4-128 0,3 4 0 15,-1 5 0-15,0 5 0 0,0-3 0 0,0 5 0 16,1 0 0-16,-1 3 0 0,0 4 0 0,-2 1 160 16,-2 1-160-16,0 0 160 0,-1-1 80 0,1 0 16 15,-1-2 0-15,0-2 0 0,0-1 32 0,1-3 16 16,6-6 0-16,-2-3 0 0,0-2-112 0,1-1 0 15,1-3-16-15,-1-5 0 0,3-9-48 0,-2 10 0 16,2-10 0-16,0 0 0 0,0 0 0 0,0 0-128 16,0 0 192-16,0 0-64 0,0 0-128 0,0 0 128 15,0 0-128-15,0 0 128 0,0 0-128 0,0 0 0 16,14-8 0-16,0 3 0 0,0 1 0 0,0 2-144 16,2 0 144-16,1 2-160 0,-1 2 160 0,2 0 0 15,1 3-144-15,0 4 144 0,0 0 0 0,-2 4-176 16,-2-2 176-16,-2 1-128 0,-4 0 128 0,-3 0 0 15,-2-1 0-15,-2 3 0 0,0 2 0 0,-4-1 0 0,-1-3 0 0,-1 4 0 16,0-1 0-16,-1 0 0 0,-1-1 0 0,-1-2 128 16,0 0-128-16,2 1 144 0,2-5-144 0,3-8 160 15,0 0-160-15,4 11 192 16,3-4-192-16,4 0 192 0,0-2 48 0,-1-3 16 0,3 0 0 0,0-1 0 16,3-1-80-16,1 0-16 0,-1-1 0 0,1 1 0 15,-1-2-160-15,-1 0 0 0,1 0 0 0,-2-1 0 16,0-1-608-1,-2 2-96-15,0-2-32 0,-2 1-10560 0,0 0-2112 0</inkml:trace>
  <inkml:trace contextRef="#ctx0" brushRef="#br0" timeOffset="98622.69">30713 8938 11055 0,'0'0'976'0,"0"0"-784"0,0 0-192 0,0 0 0 16,0 0 1264-16,0 0 208 0,0 0 32 0,0 0 16 15,0 0-16-15,0 0 0 0,0 0 0 0,13 8 0 16,-1 5-400-16,2-3-80 0,2 3 0 0,1 2-16 16,2 2-256-16,3 2-48 0,3 2-16 0,3 5 0 0,3 1 0 15,-9-8 0-15,0 7 0 0,3 4 0 0,0 3-64 0,-3 4-16 16,0 2 0-16,-2 5 0 16,-5 1-224-16,-2 4-32 0,-3 2-16 0,-4 1 0 0,-3 2 32 0,-5-2 0 15,-3-1 0-15,-2 0 0 0,-4-3 32 0,-1 0 16 16,-5-5 0-16,-8 16 0 0,-3-10 16 0,-1-5 0 15,-4-7 0-15,2-3 0 0,2-6-112 0,2 0-32 16,3-4 0-16,2-4 0 0,2-2-160 0,5-4-128 16,2-3 192-16,5-4-192 15,5-2-1408-15,3-5-400 0,0 0-80 0</inkml:trace>
  <inkml:trace contextRef="#ctx0" brushRef="#br0" timeOffset="99534.85">31154 8573 11055 0,'0'0'976'0,"-9"-3"-784"0,9 3-192 0,0 0 0 15,0 0 960-15,0 0 128 0,0 0 48 0,0 0 0 16,0 0-48-16,0 0-16 0,0 0 0 0,10 1 0 16,0 2-448-16,3 0-96 0,1 3-16 0,4-1 0 0,1 0 128 0,3 7 32 15,2 2 0-15,4 3 0 0,3 2-64 0,5 4-16 16,1 4 0-16,0 2 0 0,-3 3-256 15,0 5-48-15,1 5-16 0,-5 5 0 0,-4-1 0 16,-3 6 0-16,-4 5 0 0,-3 3 0 0,-1-2-80 0,-4 6-32 16,-4-3 0-16,-2 6 0 0,-2 4 96 0,-2 0 32 15,-1 2 0-15,-1-2 0 0,-3-2 128 0,0-3 32 16,-1 2 0-16,-1 0 0 0,-1 0-128 0,2 0-32 16,-2-2 0-16,0-1 0 0,0-6 0 0,0 2 0 15,0-1 0-15,0-1 0 0,1-1 96 0,-2 1 0 16,3-4 16-16,-2 5 0 0,-3 4-144 0,1-4-48 15,-3-1 0-15,-1 1 0 0,1 0-64 0,-2 2-16 16,0-4 0-16,-1 4 0 0,-3 0 48 0,-1-1 0 0,-2 0 0 16,1-3 0-16,-2 1-176 0,3 3 192 0,-2-6-192 0,0 4 192 15,1 2-192-15,1-5 0 0,-1-3 144 16,1 0-144-16,1 3 0 0,0-3 128 0,0-1-128 16,-1-1 0-16,0 2 144 0,-1 0-144 0,-1-2 192 0,0 1-192 15,-3 0 288-15,-2-3-48 0,-2-5-16 0,-1 2 0 16,-4 4-224-16,0-5 0 0,-3 1 0 0,3 0 0 15,0-3 128-15,0 2 0 0,1-5-128 0,1-2 192 16,0 1-192-16,1 2 0 0,-1-2 0 0,2 1 0 16,-2-2 304-16,1 2-48 0,-1-5 0 0,-2-5 0 15,0 1-96-15,3-1-32 0,2-5 0 0,4 0 0 16,2-6-128-16,4 1 0 0,2-4 0 0,6-1 0 16,-1-9 0-16,5 1-272 0,6-8 32 0,0 0 16 15,0 0-1776-15,-1-15-368 0,1-6-64 16,5-7 0-16</inkml:trace>
  <inkml:trace contextRef="#ctx0" brushRef="#br0" timeOffset="101444.76">31795 7949 9215 0,'0'-9'400'0,"0"9"96"0,0 0-496 0,3-12 0 16,3 5 0-16,-6 7 0 0,0 0 1632 0,0 0 224 0,6-12 64 0,-6 12 0 15,6-10-640-15,-6 10-112 0,0 0-16 0,0 0-16 16,0 0-304-16,0 0-64 0,0 0-16 0,0 0 0 15,12 8 128-15,-6-1 16 0,0 6 16 0,-1 1 0 16,-2 4-224-16,1 3-48 0,-2 4-16 0,1 4 0 16,-3 4 32-16,0 0 16 0,-1 0 0 0,-1 1 0 15,1 1-128-15,-1-2-32 0,-4-2 0 0,3 4 0 16,0-2-160-16,1-3-32 0,-2-2-16 0,1-2 0 16,2 2-144-16,1-5-32 0,0-2 0 0,1-1 0 15,2-6-128-15,1 0 0 0,1 0 144 0,1-3-144 16,0-1-256-1,2 0-128-15,1-5-32 0</inkml:trace>
  <inkml:trace contextRef="#ctx0" brushRef="#br0" timeOffset="101691.96">31839 8770 20783 0,'0'0'912'0,"0"0"208"0,0 0-896 16,0 0-224-16,5 5 0 0,3 0 0 0,-8-5 1216 0,14 1 208 15,4-2 48-15,2-4 0 0,5 0-176 0,3 0-16 16,-2-3-16-16,2 0 0 0,0-3-528 0,0 3-96 16,0-2-32-16,-2 4 0 0,0-1-240 0,-3 2-48 15,0 2-16-15,-11 3 0 0,2-3-304 0,0 2 160 0,0-3-160 0,0 0 128 16,0 2-128-16,-1 0-224 0,0 2 48 0,7 2 16 31,-5 0-2800-31,-5 2-560 0</inkml:trace>
  <inkml:trace contextRef="#ctx0" brushRef="#br0" timeOffset="102152.76">32152 8960 12895 0,'0'0'1152'0,"0"0"-928"0,0 0-224 0,0 0 0 0,0 0 2944 0,-7 6 528 0,7-6 112 0,0 0 32 0,-8 12-2096 0,4-3-432 16,4-9-64-16,0 0-32 0,-2 15-96 0,2 1-32 16,3-2 0-16,0-2 0 0,0 2-352 0,1 0-64 15,1 2 0-15,0-2-16 0,0-2-192 0,2 3-48 16,-1 1 0-16,1 0 0 0,-1-3 0 0,2-3 0 15,-1 0 0-15,1-2 0 0,-8-8 128 0,12 10 32 16,2-5 0-16,-5-2 0 16,3-2 32-16,0-1 0 0,1-1 0 0,4-3 0 0,-2 0-64 0,3-4 0 15,1 1 0-15,15-11 0 0,-5 0-128 0,-3 0-16 16,-5 1-16-16,0 0 0 0,-5 1-160 0,1-1 160 16,-3 1-160-16,-1-1 160 0,-3-1-160 0,-3 2 128 0,-2 0-128 15,0 4 128-15,-1-1-128 0,-4 13 0 0,2-9 0 0,-2 9 0 16,0 0 128-16,0 0-128 0,-8 4 192 0,-1 4-64 15,-2 4 0-15,-2 5-128 0,-2 2 192 0,1 5-64 16,-2 4-128-16,1 6 160 0,-1 7-160 0,-2 7 160 16,0 2 32-16,0-3 0 0,4-1 0 0,0-6 0 15,3-2 0-15,1-4 0 0,2-5 0 0,4-5 0 16,2 0-192-16,2 0 0 0,2-2 144 0,3-2-144 16,0 2 0-16,3 1 0 0,0-3 0 0,2-1-192 31,-3-2-2352-31,2-6-464 0</inkml:trace>
  <inkml:trace contextRef="#ctx0" brushRef="#br1" timeOffset="105836.58">7915 8685 4607 0,'0'0'400'0,"-10"-4"-400"15,0-1 0-15,2-4 0 0,2 1 1344 0,1-2 192 16,-1 1 48-16,0-2 0 0,1 2-768 0,0-3-160 16,-1 2-16-16,1 0-16 0,2 0-336 0,-1 1-64 15,1-4-16-15,-2 4 0 0,0-1-48 0,1 3-16 0,-1-4 0 0,0 6 0 16,5 5 48-16,-8-6 16 0,0 2 0 0,8 4 0 16,-6-4 112-16,6 4 0 0,-9-4 16 0,9 4 0 15,0 0 144-15,0 0 32 0,0 0 0 0,0 0 0 16,0 0 0-16,0 0 16 0,0 0 0 0,14 0 0 15,1 2 96-15,3-1 16 0,1 3 0 0,3-4 0 16,1-4-128-16,-2 3-32 0,3-1 0 0,1 0 0 16,0-3-160-16,3 1-48 0,2 0 0 0,2 4 0 15,3 0 96-15,1 2 16 0,1-1 0 0,5 0 0 16,4-2 96-16,1 0 32 0,0-1 0 0,1 2 0 16,-1-5-80-16,2 0-16 0,-1 1 0 0,0 0 0 15,2 1-96-15,2-4 0 0,3 2-16 0,-1 3 0 16,2-1-176-16,-2-1-128 0,-5-2 192 0,1 1-192 15,-2 1 160-15,0 3-160 0,-1-1 128 0,0 2-128 16,-2 0 128-16,-2 0-128 0,-2 0 128 0,-2 0-128 0,-2 0 208 16,-1-2-32-16,-5-1-16 0,0 2 0 0,-4 0 112 0,-1 2 32 15,0 0 0-15,-2 2 0 0,-3 1 0 0,0 0 0 16,-3-1 0-16,-1 1 0 0,0-1-304 0,-4 1 160 16,-2-2-160-16,-1 1 128 0,0 0 0 0,-10-3 0 15,0 0 0-15,13 8 0 0,-7-2-128 0,-6-6 128 16,0 0-128-16,0 0 128 0,0 0-128 0,0 0 0 15,2 12-160-15,-2-12 160 16,0 0-1872-16,-7 6-288 0,7-6-48 0,-10 2-16 0</inkml:trace>
  <inkml:trace contextRef="#ctx0" brushRef="#br1" timeOffset="106660.82">14928 8006 20207 0,'-10'-6'896'0,"10"6"192"0,0 0-880 0,0 0-208 0,0 0 0 0,0 0 0 16,-6-4 832-16,6 4 128 0,0 0 32 0,0 0 0 15,0 0-352-15,0 0-80 0,10-7-16 0,1 5 0 16,2 1-256-16,2-1-48 0,3 1-16 0,2 2 0 16,4 3 48-16,4 2 16 0,5-2 0 0,4 1 0 15,3-2-288-15,2-1 0 0,2 2 128 0,4-3-128 0,-2-3 176 0,3 2-32 16,1 2 0-16,4 1 0 0,2 2 160 0,3-2 16 16,4-2 16-16,-2 0 0 0,-2 2 144 0,4-1 32 15,-2 0 0-15,1-1 0 0,0 0 48 0,2 2 16 16,1-2 0-16,-2-1 0 0,-2 0-96 0,-2 0-16 15,-2 0 0-15,-4 2 0 0,-3 1-144 0,-4 2-48 16,-2-1 0-16,-2 0 0 0,-2-2-128 0,-6 1-16 16,-4 1-128-16,-3-1 192 0,-3-1-192 0,-3 3 0 15,-6 2 128-15,-4-2-128 0,-11-5 0 0,0 0 0 16,5 9 0-16,-5 2 0 16,-4 0-544-16,-3-1-48 0,-5 3-16 0,-3 1-9824 0,0-1-1952 15</inkml:trace>
  <inkml:trace contextRef="#ctx0" brushRef="#br1" timeOffset="111266.79">21218 14674 11967 0,'0'0'1072'0,"-9"8"-864"16,9-8-208-16,-8 5 0 0,8-5 944 0,0 0 144 15,-6 5 16-15,6-5 16 0,0 0-256 0,0 0-48 16,0 0-16-16,0 0 0 0,0 0-160 0,0 0-16 15,0 0-16-15,0 0 0 0,4 9 0 0,3-2 0 16,1 1 0-16,1-3 0 0,-9-5 32 0,12 8 0 16,2 0 0-16,0-1 0 0,2 0-192 0,-1-1-16 15,1 0-16-15,2 1 0 0,1-3-160 0,2 1-16 0,0-2-16 0,1-2 0 16,-1 2 16-16,4-2 0 0,-1-1 0 0,0-1 0 16,1-4 80-16,1 0 0 0,-3-2 16 0,-1-3 0 15,1 1-16-15,2-1-16 0,-1-1 0 0,-1-1 0 16,-2-3-64-16,0-3-16 0,-1 2 0 0,-2 0 0 15,1 2-96-15,-3 3-128 0,-1-3 176 0,-2 0-176 16,-1-1 128-16,-3-1-128 0,-2 6 0 0,-2-5 0 16,2-2 128-16,-5 2-128 0,-3 1 192 0,-2 3-192 15,-2-2 128-15,0 2-128 0,-5 0 0 0,0-1 0 16,-3 5 0-16,-2 0 160 0,0 0-160 0,-3 4 128 16,-1-1-128-16,-3 4 192 0,-2 1-192 0,-1 2 192 15,-1-2-192-15,1 4 128 0,-1 3-128 0,-2-2 128 16,-1 0-128-16,-3 3 160 0,1 0-160 0,-4 3 160 15,2 0-160-15,1 0 192 0,1 2-192 0,-1 2 192 16,1 1-192-16,2 0 160 0,0 3-160 0,1-1 160 0,-3 0 16 16,3 4 0-16,0 3 0 0,2-2 0 0,0 4-176 15,0-3 128-15,-2 1-128 0,2-2 128 0,2 6-128 0,2-1 0 16,2 1 144-16,2 2-144 0,2-6 160 0,2 3-32 16,2-1-128-16,4 0 192 0,2 1 64 0,5-4 0 15,4 3 0-15,2-1 0 0,4 0-128 0,2-3-128 16,2-3 176-16,2 2-176 0,3 0 144 0,2-2-144 15,-1-4 0-15,3 0 144 0,1-1-144 0,0-2 192 16,-2 2-192-16,3-4 192 0,1 0 0 0,1-6 0 16,2-1 0-16,3 0 0 0,-1-2-48 0,1-2 0 15,-5-1 0-15,5-1 0 0,-1-2-144 0,1 0 0 16,-4-1 144-16,-1 0-144 16,0-2-1392-16,-3-3-336 0,0 1-80 0,-4-3-13696 0</inkml:trace>
  <inkml:trace contextRef="#ctx0" brushRef="#br1" timeOffset="111649.56">22334 14138 12895 0,'0'0'1152'0,"0"0"-928"0,0 0-224 0,-9-4 0 0,9 4 1552 0,-9-4 272 16,9 4 48-16,0 0 16 0,-10-1-304 0,10 1-64 15,-9 3-16-15,1 3 0 0,1 0-288 0,0 0-48 16,1 6-16-16,-1 0 0 0,-1 6-112 0,-1 4-16 15,1 2-16-15,0-1 0 0,1 3-176 0,2-1-48 16,2-1 0-16,-1 0 0 0,3-4-176 0,1-1-32 16,3-1-16-16,2-1 0 0,1-2-272 0,4-4-48 15,0 0-16-15,1-5 0 0,3 3-80 0,1-4-16 16,3-1 0-16,-1-3 0 0,4-1-128 0,-5-3 0 0,5-2 0 16,-4 0 0-1,-1-5-1344-15,-1 1-336 0,0-2-80 0,-2-2-8736 0,-3-2-1760 16</inkml:trace>
  <inkml:trace contextRef="#ctx0" brushRef="#br1" timeOffset="111840.81">22293 13938 29487 0,'0'0'2624'0,"0"0"-2112"0,0 0-512 0,0 0 0 15,0 0 480-15,0 0-16 0,0 0 0 0,0 0 0 16,0 0-336-16,0 0-128 0,0 0 0 0,0 0 144 15,0 0-144-15,11 1-144 0,1 0 144 0,-1 1-208 16,2-4-2288-16,0 2-448 0,5-1-80 16,1 1-32-16</inkml:trace>
  <inkml:trace contextRef="#ctx0" brushRef="#br1" timeOffset="112396.74">23148 13900 24015 0,'0'0'1056'0,"-5"-7"224"0,5 7-1024 0,-5-8-256 16,5 8 0-16,0 0 0 0,-9-7 544 0,9 7 48 16,-10-4 16-16,0 1 0 0,-1 3 160 0,-1 1 48 0,-2 3 0 15,0 1 0-15,0 2-80 0,-1 4-16 0,-3 1 0 0,0 0 0 16,-1 3 0-16,2 4 0 0,-1 5 0 15,1 0 0-15,1-1-240 0,0 3-48 0,2-4-16 0,3 6 0 16,3 3-192-16,2-3-32 0,2-6-16 0,4-1 0 16,4 1-176-16,4-1 0 0,2-2 0 0,3-5 128 15,2-2-128-15,4-1 192 0,1-4-192 0,3-2 192 16,4-1-64-16,-2-4-128 0,1-4 192 0,-2-1-64 16,1-2 0-16,-1-3 0 0,-2 1 0 0,-2-2 0 15,-1-2-128-15,-1 0 160 0,-3-3-160 0,-1-1 160 16,-1 1-160-16,1-2 160 0,-4 0-160 0,-2 0 160 15,-2-2-160-15,-1-2 0 0,-1 2 144 0,-3-4-144 16,-2-1 128-16,-1-2-128 0,-2 4 160 0,-3 1-160 16,-3 1 128-16,-1 3-128 0,-2 0 0 0,2 2 144 0,-5 3-144 15,0 0 0-15,-3 3 0 0,-2 2 0 16,-1 5 0-16,-4-4 0 0,2 6-128 0,-3 1 128 0,-2 1 0 16,-1 4 0-16,0 0 0 0,2 2 0 0,0 2-160 0,4 1 160 15,1 3 0-15,6 1-144 0,1 2 144 0,4 1 0 16,1 0 0-16,4 0-128 0,2-1 128 0,3-2 0 15,5 0 0-15,3-1-128 0,2-1 128 0,6-5 0 16,5 0 0-16,4 0 128 0,4 0 0 0,2 0 0 16,3-3 0-16,1 0 0 0,1 1-128 0,-1-1 176 15,-1-6-176-15,0 1 192 0,-1-1-192 0,-3-2 0 16,0 0 144-16,-1-2-144 0,-2-3 0 0,1 0 0 16,-2 0-160-16,-2-3-11488 0,-1 2-2288 15</inkml:trace>
  <inkml:trace contextRef="#ctx0" brushRef="#br1" timeOffset="112790.53">23845 14718 32079 0,'0'0'1408'0,"0"0"320"0,0 0-1392 0,0 0-336 16,0 0 0-16,4 11 0 0,-4 0 192 0,2 3-16 15,1-4-16-15,-1 3 0 0,-2 2 96 0,0-1 32 16,0-2 0-16,0 0 0 0,0 1-160 0,0-13-128 16,0 0 192-16,3 11-192 0,0 1 0 0,-1-1 0 15,-2-11 0-15,0 0 0 16,0 0-1536-16,0 0-304 0,13 3-64 0,-6-4-11248 0</inkml:trace>
  <inkml:trace contextRef="#ctx0" brushRef="#br1" timeOffset="112950.31">23915 14416 35759 0,'-18'-4'1584'0,"8"3"336"0,1 1-1536 0,9 0-384 0,0 0 0 0,0 0 0 16,0 0 0-16,0 0 0 0,0 0 0 0,0 0 0 31,0 0-1856-31,0 0-304 0,13 4-48 0</inkml:trace>
  <inkml:trace contextRef="#ctx0" brushRef="#br1" timeOffset="113226.78">24589 14436 32655 0,'-36'4'1440'0,"13"0"304"0,-1 2-1392 0,-1-2-352 0,-3 1 0 0,0 4 0 0,-2-1 576 0,4 3 64 16,0-2 0-16,5 1 0 0,0-2-64 0,5 2-16 15,3 3 0-15,3-6 0 0,4 2-224 0,2-3-32 16,4 6-16-16,1-2 0 0,4 2-128 0,3-4-32 16,1 3 0-16,2-1 0 0,3 4 144 0,3 0 32 15,2 2 0-15,-3-2 0 0,-2-2 16 0,-1 2 0 0,-3 1 0 0,-2 0 0 16,-3-5-128-16,-4 3-32 15,-3 2 0-15,-4-1 0 0,-4-1-16 0,-2 0 0 16,-5 1 0-16,-2-3 0 0,-4-1 0 0,0-1 0 0,-1-5 0 0,0-3 0 31,0-3-928-31,3-5-192 0,0-2-48 0,4 1-10896 0,5-6-2192 0</inkml:trace>
  <inkml:trace contextRef="#ctx0" brushRef="#br1" timeOffset="113844.23">25865 14485 25791 0,'0'0'1152'0,"0"0"224"0,-4-11-1104 0,-1 6-272 16,5 5 0-16,0 0 0 0,0 0 1216 0,0 0 192 0,0 0 48 0,0 0 0 15,0 0-848-15,-4 10-160 0,-1 3-48 0,1 6 0 16,-5 7 48-16,2 0 16 0,-3 6 0 0,-3 5 0 16,-4 1 0-16,0 0 0 0,-1 0 0 0,0 4 0 15,-1-1-16-15,-1 1-16 0,-2-3 0 0,2-2 0 16,-1 1-128-16,3-5-32 0,1-5 0 0,0-1 0 16,4-7-80-16,3-4 0 0,1-8-16 0,4 1 0 15,5-9 192-15,0 0 32 0,0 0 16 16,3-11 0-16,2-8-48 0,5-5-16 0,4-5 0 0,4-6 0 15,0 2-352-15,2-2 128 0,-1-2-128 0,1-1 0 16,1 1 0-16,2-3 0 0,-1-2 0 0,3-1 0 16,-3-1-176-16,3 2 0 0,0 5 0 0,3 4 0 15,0 4-128-15,1 2-16 0,0 7-16 0,1 2 0 16,0 4 144-16,1 6 48 0,-3 3 0 0,0 5 0 16,0 6 144-16,-6 1-160 0,0 4 160 0,-5 1-160 0,-7 3 160 15,-5 5 0-15,-1 4 0 0,-8-2-128 0,-5-2 128 0,-6 2 0 16,-6 1 0-16,-3 0 0 0,-4-2 0 0,-2 0 0 15,-3-2 0-15,1-2 0 0,0-3 0 0,5-2-160 16,3-6 160-16,4-2 0 16,1-3-1008-16,4-2-80 0,3-4-32 0,5-1-9696 15,3-7-1920-15</inkml:trace>
  <inkml:trace contextRef="#ctx0" brushRef="#br1" timeOffset="114176.36">26554 14571 26719 0,'-8'5'2368'0,"8"-5"-1888"0,0 0-480 0,0 0 0 16,0 10 1328-16,0-10 160 0,8 9 48 0,2-6 0 16,0-6-1040-16,7 2-208 0,2 0-32 0,4-7-16 15,-1-2-80-15,4-4-16 0,-1 0 0 0,-1 0 0 16,-2 2-144-16,0-2 160 0,-2 2-160 0,-1-1 160 15,-4 0-160-15,-2-1 0 0,-3 3 144 0,-3 1-144 16,-5-4 0-16,2 6 128 0,-4 8-128 0,-4-8 0 16,-2 3 0-16,-6 5 144 0,-2 2-144 0,-2 4 0 15,-2 4 208-15,-2 3-64 0,-3-3-16 0,-3 4 0 16,-2 5 160-16,3 1 32 0,1 2 0 0,1 2 0 0,3-2 160 0,2 1 32 16,4 3 16-16,5-3 0 0,1-1-240 0,8-1-48 15,3 1-16-15,3 0 0 0,3-3-224 0,5-3-128 16,1-2 128-16,8-4-208 15,8-1-1968-15,2-5-384 0,1-3-64 16</inkml:trace>
  <inkml:trace contextRef="#ctx0" brushRef="#br1" timeOffset="114464.45">27271 14436 12895 0,'-22'12'576'0,"8"-5"112"0,-1 7-560 0,-2 0-128 15,-2 4 0-15,3 2 0 0,0 1 3840 0,1 2 720 0,-1 2 160 0,-1-3 16 16,1-5-3232-16,0 1-656 16,1 0-128-16,4-3-16 0,1-2-16 0,2-2 0 0,8-11 0 0,0 0 0 15,-1 8-48-15,1-8 0 0,0 0 0 16,14-3 0-16,0-3-160 0,3 0-32 0,2-6-16 0,1 1 0 16,2-4-240-16,3 2-32 0,-1-2-16 0,1-1 0 15,-1 0-144-15,0 2 0 0,-3 4 0 0,0-3 128 16,1 4-128-16,-2-2 0 0,-1 1 0 0,-1 3 0 15,-3 6 0-15,-1 1 0 0,-1 0 0 0,-1 2 0 32,-2 0-1088-32,-10-2-128 0,9 7-48 0,-3 0-9632 0,-6-7-1936 0</inkml:trace>
  <inkml:trace contextRef="#ctx0" brushRef="#br1" timeOffset="114669.42">27805 14471 33055 0,'-13'7'1472'0,"5"3"288"0,-1 4-1408 0,-1 2-352 0,-3 3 0 0,1 2 0 0,-4 1 640 0,1-1 48 16,0 2 16-16,1-6 0 0,-1-1-192 0,5 1-48 16,-1-1 0-16,4 0 0 0,-1-4-288 0,6-1-176 15,0-1 192-15,2-10-192 16,0 0-1104-16,9 9-336 0,3-3-64 0,3-5-8736 15,4 1-1728-15</inkml:trace>
  <inkml:trace contextRef="#ctx0" brushRef="#br1" timeOffset="115011.92">28275 14497 22111 0,'-15'4'1968'0,"-2"0"-1584"0,-1 0-384 0,2 6 0 15,-1-3 2912-15,1 7 496 0,-2 2 112 0,0-1 0 16,2-1-2512-16,0-1-512 0,4 1-112 0,1-4 0 16,5 2 0-16,2 1 0 0,3-3 0 0,5 3 0 15,0 1-192-15,6-1-48 0,3-4 0 0,2 0 0 16,4-4-16-16,2-3 0 0,2 1 0 0,4-6 0 16,0-1 32-16,-1-5 0 0,-1 2 0 0,-3-5 0 0,-2 4 64 0,-4-6 16 15,-3-2 0-15,-4 2 0 0,-5 2-48 0,-6-2 0 16,-2-3 0-16,-3-1 0 15,-6 2-64-15,-3 1 0 0,-4 4-128 0,-4 0 192 0,0-1-192 0,-1 4 0 16,2-1 0-16,0 4 0 0,1 2-256 0,3 1 16 16,2 0 0-16,3 1 0 15,2 1-1360-15,4 3-288 0,8-3-48 0,0 0-16 16,0 0-1504-16,14 2-320 0,11-1-48 0,3 2-16 0</inkml:trace>
  <inkml:trace contextRef="#ctx0" brushRef="#br1" timeOffset="115449.86">28890 14458 4607 0,'-21'4'192'0,"5"2"64"0,-2-1-256 0,-2 5 0 0,0-2 0 16,-3 5 0-16,0-3 5504 0,0 2 1040 0,0 4 224 0,2-4 32 16,-1-3-4992-16,3 1-992 0,2-2-208 0,5 2-32 15,0-2 80-15,5 1 32 0,7-9 0 0,0 0 0 16,0 0-176-16,0 0-48 0,6 5 0 0,4-4 0 15,4-2-144-15,5-2-48 0,3-4 0 0,3-1 0 16,2-8-96-16,1-1-32 0,1 3 0 0,4-1 0 16,-2 0-144-16,-2-3 0 0,-2-4 0 0,-2-1 128 15,-2 0-128-15,-3-6 0 0,-2-1 144 0,0-1-144 16,-2-3 128-16,0-6-128 0,-4-4 128 0,5-2-128 16,-2-11 160-16,0 0-32 0,-1-2-128 0,2 3 192 0,-1 7-192 15,-2 9 0-15,-2 6 128 0,-2 6-128 0,-3 10 0 16,-2 8 0-16,-4 10 0 0,0 0 0 0,0 0 192 0,0 0-16 15,-8 20 0-15,-3 6 0 0,0 6-176 16,-2 6 0-16,-2 5 0 0,-1 3 0 0,0 6 0 0,-1 3 0 16,2 2 0-16,-1 4 0 0,-2-3 0 0,3 1 0 15,-1-3 144-15,4-4-144 0,0-5 0 0,3 0 144 16,4-4-144-16,1-6 0 0,3-9 0 0,2-7 0 16,2-4-192-16,1-7 48 15,1-1-1200-15,-5-9-256 0,12-5-32 0,0-8-13776 0</inkml:trace>
  <inkml:trace contextRef="#ctx0" brushRef="#br1" timeOffset="115576.98">29257 14416 28559 0,'-7'14'2544'0,"-1"-3"-2032"0,1 2-512 0,0 5 0 15,1 3 1312-15,1 1 160 0,-3 0 48 0,3-2 0 16,0-2-752-16,1-3-128 0,0-1-48 0,2-3 0 15,1 1-384-15,1-2-80 0,1 1 0 0,1-2-128 32,2 0-224-32,-4-9-160 0,9 5-16 0,1-1-15440 0</inkml:trace>
  <inkml:trace contextRef="#ctx0" brushRef="#br1" timeOffset="116013.03">30099 14305 27183 0,'0'0'1200'0,"0"0"256"0,-5 9-1168 0,0 3-288 0,1-2 0 0,-1 1 0 15,-1 3 1024-15,-2 0 128 0,-1-1 48 0,0 2 0 16,-1 0-80-16,0 2-16 0,0-2 0 0,1 0 0 16,-1-1-336-16,3 2-80 0,2 0-16 0,1-2 0 15,0-1-352-15,3-3-80 0,1 4-16 0,3-3 0 16,-1-4-224-16,2 2 0 0,-4-9 128 0,8 10-128 31,-1-1-864-31,2-4-224 0,-9-5-32 0,12 2-9696 0,-1 1-1952 0</inkml:trace>
  <inkml:trace contextRef="#ctx0" brushRef="#br1" timeOffset="116461.24">31082 14251 22111 0,'0'0'976'0,"0"0"208"0,0-13-944 0,0 13-240 16,0-9 0-16,0 9 0 0,-6-9 1968 0,1 0 336 0,-1 3 80 0,-4 3 16 16,-3 2-1184-16,-3 1-256 0,-3 0-32 0,-3 1-16 15,-1 3-272-15,-1 4-64 0,-7 1-16 0,3 2 0 16,3-2 144-16,2 5 48 0,2 4 0 0,3 1 0 15,4-1-112-15,4-1-32 0,3 0 0 0,3-1 0 16,7 0-176-16,2 0-48 0,3 1 0 0,4-3 0 16,4-2 0-16,3 4 0 0,4-1 0 0,3-5 0 15,3 0-96-15,2-1-32 0,1 0 0 0,1-4 0 16,-1 3-256-16,1-4 0 0,-4-4 0 0,0 1 0 16,0-1 144-16,1 0-144 0,0 0 0 0,-3-1 144 15,-2 1-144-15,1-2-176 0,-5 1 48 0,-2-4 0 16,-1 0-1408-16,-4 1-288 15,-2-2-48-15,-6-3-10160 0,-1 1-2016 0</inkml:trace>
  <inkml:trace contextRef="#ctx0" brushRef="#br1" timeOffset="116590.4">30874 13942 40543 0,'-12'-14'3600'0,"7"5"-2880"16,2 4-576-16,3 5-144 0,6-8 656 0,6 4 112 15,3 3 0-15,4 1 16 0,1 0-592 0,1-1-192 16,0 0 128-16,1 1-128 16,0-3-1088-16,-2 2-288 0,-1 1-48 0,-4 0-10608 15,1 0-2128-15</inkml:trace>
  <inkml:trace contextRef="#ctx0" brushRef="#br1" timeOffset="117567.85">21586 15865 24879 0,'-15'-4'2208'0,"5"3"-1760"0,0 0-448 0,-1 1 0 0,3 1 1040 0,-1 4 128 15,0 1 32-15,2 6 0 0,1 4-672 0,-3 2-128 16,-1 2-16-16,0 4-16 0,-2 2 0 0,3-1 0 15,3 5 0-15,0-4 0 0,3 3-48 0,2-2-16 16,2-1 0-16,3-7 0 0,2-2-80 0,3 0-16 16,3-3 0-16,2-6 0 0,1-3 112 0,4-2 32 15,5-5 0-15,2-4 0 0,-2-2 96 0,0-5 32 16,1-3 0-16,2-1 0 0,0-1-176 0,-2 1-48 16,1-1 0-16,-2 0 0 0,-5 2-96 0,-4 3-32 0,-1 3 0 0,-4 5 0 15,-10 5-128-15,0 0 0 0,0 0 0 16,9 10 0-16,-3 6 0 0,-2 3-176 0,-1 0 48 0,-2 3 0 15,-1 3 128-15,0 0 0 0,0 3 0 0,3-7 0 16,-2-1 0-16,4-2 0 0,1-2 0 0,2-3 0 16,2-6 0-16,3-3 0 0,1-6 0 0,6-4 0 15,3-7 176-15,4-3 112 0,-1-6 32 0,5-2 0 16,-2-8 32-16,-1-3 16 0,-2-1 0 0,-4-1 0 16,1 0-368-16,-5 2 144 0,-5-2-144 0,0 1 0 15,-5 1 0-15,-1-1 0 0,-2 3 0 0,0 4 0 16,0 5-656-1,-1 5-96-15,-2 1-16 0,-2 3 0 0,0 6-2176 16,0 9-448-16,0 0-96 0,0 0-16 0</inkml:trace>
  <inkml:trace contextRef="#ctx0" brushRef="#br1" timeOffset="117835.13">22941 15526 25791 0,'-19'3'1152'0,"5"5"224"0,-1 2-1104 0,-3 4-272 15,0 3 0-15,-2 2 0 0,1 10 1920 0,-4 1 320 16,-1 6 64-16,-1 2 0 0,-1 5-880 0,1 2-176 16,-1 4-32-16,1 2-16 0,-3 3-112 0,1-2-32 15,2 0 0-15,1-4 0 0,2 0-624 0,0 0-128 0,3-8-32 16,4 1 0-1,7-4-592-15,5-7-128 0,1-3-32 0,7-5 0 16,6-6-2064-16,3-6-400 0,3-3-96 0</inkml:trace>
  <inkml:trace contextRef="#ctx0" brushRef="#br1" timeOffset="118371.52">23976 15824 23039 0,'0'0'2048'0,"0"0"-1648"15,0 0-400-15,0 0 0 0,-8-4 992 0,8 4 112 16,-9 5 32-16,1 2 0 0,-1 6-96 0,0 1-16 16,-1 3 0-16,-1 5 0 0,1 2 0 0,-2 4 0 15,-1 0 0-15,-1 4 0 0,0 1-384 0,-1 1-64 0,-1-2-32 0,1-2 0 16,5 0-48-16,-3-5-16 0,0 1 0 0,5-6 0 15,-1-5-144-15,4-5-16 0,1 0-16 0,4-10 0 16,0 0 112-16,0 0 32 0,0 0 0 0,7-11 0 16,2-8-48-16,5-4 0 0,4-4 0 0,2-1 0 15,3-3-400-15,1-1 0 0,6 1 0 0,-1 0 0 16,1-4 0-16,3 2 0 0,2 0 0 0,0 0 0 16,0 5 0-16,-1 1 0 0,-1 6 0 0,-2 3 0 15,-5 3-192-15,1 6 192 0,-4 0-192 0,-3 6 192 16,-2 6-192-16,0 5 192 0,-3 2-192 0,-4 5 192 15,-2 4-256-15,-5 3 64 0,-5 1 0 0,-5-1 16 16,-6 1-16-16,-3 3 0 0,-4-3 0 0,-4 0 0 16,-1 2 192-16,-7-2-192 0,0-4 192 0,-3-3-192 0,1-2 16 15,2-6 0-15,1-3 0 0,4-5 0 16,5-5-1648-16,4-3-336 0,3-6-64 0,5-2-12912 16</inkml:trace>
  <inkml:trace contextRef="#ctx0" brushRef="#br1" timeOffset="118721.67">24596 15846 3679 0,'-11'4'320'0,"2"2"-320"16,9-6 0-16,0 0 0 0,-1 11 6992 0,1-11 1328 0,11 12 272 15,3-7 48-15,3-4-6704 0,2-2-1344 0,2-3-272 0,1-5-48 16,3 2-272-16,1-5 0 15,-1 3 0-15,1-2 0 0,-1-1 128 0,-2 2-128 0,2-2 0 0,-1 1 0 16,-3-1 0-16,-2-2 0 0,-3 1 0 0,-3 2 0 16,0-2 128-16,-6 5-128 0,-3-2 0 0,-4 10 0 15,-2-8 160-15,2 8-160 0,-12-1 128 0,0 4-128 16,-4 0 192-16,-1 9-64 0,-5-1 0 0,2 5 0 16,-1 0 160-16,2 1 32 0,-1 2 0 0,2 0 0 15,1 1 64-15,2-1 32 0,3 0 0 0,3-1 0 16,5 0-128-16,4-3-32 0,1-1 0 0,5 1 0 15,2-5-256-15,4 1 0 0,1-4-128 0,4 1 128 16,1-6-1552-16,3 1-224 16,5-4-32-16,1-2-14160 0</inkml:trace>
  <inkml:trace contextRef="#ctx0" brushRef="#br1" timeOffset="119015.79">25335 15800 20271 0,'-8'9'1792'0,"-1"-1"-1424"0,0 2-368 0,0 5 0 0,-1 5 3072 0,0 1 528 16,-1 2 112-16,-1 2 32 0,0-3-2592 0,-1-3-528 15,1-2-112-15,1-1 0 0,0-1 112 0,3-2 16 16,0-2 16-16,3 1 0 0,5-12-96 0,0 0-32 16,0 0 0-16,0 0 0 0,0 0-16 0,15-3-16 0,2-3 0 0,1-2 0 15,0-6-128-15,1-1-32 0,0-3 0 0,1 0 0 16,-1-1-336-16,1 1 0 15,1 2 0-15,-1 1 0 0,-1-1 0 0,1 4 0 0,1-2 0 16,0 2 0-16,2 6 0 0,-1 1 0 0,-2 1 0 0,-2 3 0 16,-3 1-208-16,1 2 32 0,-1 3 16 0,-4-1 0 31,-11-4-1424-31,13 8-272 0,-2 2-64 0,-3-4-16 16,-8-6-1360-16,13 9-272 0,5-5-48 0,-4 1-16 0</inkml:trace>
  <inkml:trace contextRef="#ctx0" brushRef="#br1" timeOffset="119194.77">25983 15790 16575 0,'0'0'736'0,"0"0"160"0,0 0-720 0,-6 6-176 0,2 4 0 0,1 1 0 0,2 3 5152 0,-1 2 992 16,0 2 208-16,-2 0 48 16,-1 1-4576-16,0 0-912 0,-1 0-176 0,-2-1-32 0,1 1-224 0,-1-1-32 15,2-1-16-15,-1-1 0 0,1-1-144 0,2-2-32 16,3-3 0-16,0 1 0 0,1-3-400 0,0-8-96 15,0 0-16-15,6 10 0 16,-6-10-1584-16,13 2-320 0,1 0-64 0,0-4-9360 16,0 1-1888-16</inkml:trace>
  <inkml:trace contextRef="#ctx0" brushRef="#br1" timeOffset="119576.92">26531 15866 37087 0,'0'0'1648'0,"0"0"336"0,0 0-1600 0,0 0-384 0,0 0 0 0,0 0 0 16,-8 5 512-16,2 3 32 0,-2-1 0 0,1 6 0 15,-5-5-16-15,0 3 0 0,-4-2 0 0,1 5 0 16,1 1 32-16,-1 1 0 0,1-1 0 0,2-1 0 16,3-1-240-16,6 1-32 0,0 1-16 0,6-2 0 15,0-5-272-15,6 4 160 0,3-2-160 0,4-1 128 16,3-5-128-16,3 1 0 0,3-4 0 0,1-1 128 15,3-2-128-15,0-4 160 0,-1 0-160 0,0-3 160 16,0 3-160-16,-2-4 160 0,-5 1-160 0,-3-4 160 16,-4 2 32-16,-4 0 0 0,-2-1 0 0,-4-1 0 15,-4 0-192-15,-7-2 192 0,-3 0-192 0,-5 0 192 16,-3 3-192-16,-2 3 128 0,-3-3-128 0,1 4 128 0,1-1-128 16,0 4 0-16,0 2 0 0,0 1 0 0,4-1 0 0,4 1-272 15,3 2 64-15,1 0 16 16,9 0-1360-16,0 0-272 15,0 0-48-15,0 0-10464 0,0 0-2080 0</inkml:trace>
  <inkml:trace contextRef="#ctx0" brushRef="#br1" timeOffset="119974.43">27150 15838 23951 0,'-11'0'2128'0,"11"0"-1696"16,-11 3-432-16,2-1 0 0,1 2 2048 0,-1 2 336 15,-2 6 64-15,1-3 16 0,-1 0-1952 0,-2 0-512 0,3 1 128 0,-3 2-128 16,-2-1 576-16,1 1 64 0,1 5 32 0,2-2 0 16,2 0 64-16,3 2 16 0,1-3 0 0,2 1 0 15,3-1-448-15,3 0-96 0,0-5-16 0,5 1 0 16,2-3 16-16,2-2 0 0,0 0 0 0,5-2 0 16,-2-3 0-16,4-2 0 0,-1-4 0 0,4-2 0 15,-3-2-16-15,1 0 0 0,2-4 0 0,-2 0 0 16,-1 0-32-16,-2-4-16 0,-2-4 0 0,-3 1 0 15,0-1-144-15,-2-2 0 0,0-2 0 0,-2 2 128 16,-2-4-128-16,1 3 128 0,-1-4-128 0,0-3 128 16,-1-4-128-16,0-3 128 0,1-3-128 0,-1-4 128 15,0 0-128-15,1 6 160 0,-1 5-160 0,2 9 160 16,-4 8-160-16,1 9 128 0,-1 0-128 0,-3 9 128 16,0 0-128-16,0 0 160 0,-7 17-160 0,-3 6 160 0,1 6-32 15,-2 5-128-15,-1 4 192 0,0 3-64 0,-2 7 16 0,-2-1 0 16,2 0 0-16,-2 3 0 0,1 3 80 0,1 1 16 15,0-1 0-15,4 0 0 0,2 1-240 0,5-3 128 16,5-7-128-16,3-1 0 16,4-8-1200-16,3-6-336 0,5-2-64 0,2-10-16672 15</inkml:trace>
  <inkml:trace contextRef="#ctx0" brushRef="#br1" timeOffset="120491.57">28285 15711 23951 0,'0'0'1056'0,"0"0"224"0,-4-6-1024 0,4 6-256 0,8-10 0 0,3 1 0 0,6 4 2560 15,2-3 464-15,4 3 96 0,2-4 16 0,2 0-2144 0,0-1-416 16,1 1-96-16,2-1-16 0,1 3 144 0,-1 2 32 15,-2 2 0-15,1 3 0 0,-3 2-320 0,-2 4-48 16,-5 6-16-16,-3-2 0 0,-3 4-128 0,-5 3-128 16,-2 2 192-16,-5 6-192 0,-2 3 0 0,-6 4 0 15,-7 2 0-15,-4-1-144 0,-5 2 144 0,-4 0 0 16,-3 2 128-16,-3 1-128 0,0-2 128 0,0-3-128 16,-1 0 128-16,1-4-128 0,0-6 224 0,4-3-32 15,4-3 0-15,6-3 0 0,2-3 352 0,6-4 64 16,11-7 16-16,0 0 0 0,0 0-304 0,11 3-64 15,6-1-16-15,4-4 0 0,5-1-240 0,2-1 0 0,2-3 0 16,3 0 0-16,-1 0 0 0,6 0 0 0,0 2 0 16,2 0 0-16,-1-2 0 0,0 2-128 0,2-1 128 0,-1-1-208 31,-2 2-1792-31,-1-1-368 0,-4-5-64 0,-3-1-14704 0</inkml:trace>
  <inkml:trace contextRef="#ctx0" brushRef="#br1" timeOffset="120730.89">29528 15742 25791 0,'0'0'1152'0,"0"0"224"0,0 0-1104 0,-6 11-272 0,2 0 0 0,-1 5 0 15,0 2 3008-15,-3 2 528 0,-1 7 112 0,-3-2 32 0,-4 4-2400 16,1 2-464-16,-1-1-112 0,-2 2 0 0,-1 1-160 0,-2-1-32 15,1-2 0-15,2 0 0 0,0 0-288 0,3-5-64 16,3 1-16-16,3-2 0 0,2-5-288 0,3 0-64 16,2-2-16-16,3-1 0 15,4-3-1504-15,3-7-320 0,1-1-48 0,7-3-9392 16,3-2-1888-16</inkml:trace>
  <inkml:trace contextRef="#ctx0" brushRef="#br1" timeOffset="120966.39">29977 15717 20271 0,'-8'4'1792'0,"-1"3"-1424"0,-1 4-368 0,0 6 0 15,0 4 4224-15,0 11 784 0,-2 4 160 0,-2 4 16 16,-2 7-3616-16,-1-2-736 0,1 0-128 0,0-3-48 16,0-3 256-16,3-3 48 0,3-1 16 0,2-2 0 15,3 0-704-15,4 1-144 0,-1-2-128 0,2-4 192 16,2 0-464-16,1-4-96 0,3 4-16 0,3-8 0 31,0-6-528-31,2-6-112 0,2-6-32 0,1-4 0 16,0-6-2704-16,0-4-528 0</inkml:trace>
  <inkml:trace contextRef="#ctx0" brushRef="#br1" timeOffset="121191.02">29305 15833 43887 0,'10'-9'1936'0,"6"2"416"0,10-1-1888 0,8 0-464 0,8 5 0 0,6 1 0 0,7 1 288 0,7 1-32 16,6-1-16-16,4 1 0 0,4-2 0 0,0 2 0 15,-1-2 0-15,2 1 0 16,-1-1-96-16,-1 2-16 0,0 3 0 0,-4-1 0 16,-3-2-1280-16,-9 0-272 0,-7 0-48 0,-6-2-17536 0</inkml:trace>
  <inkml:trace contextRef="#ctx0" brushRef="#br1" timeOffset="122997.08">28581 10577 9215 0,'0'0'816'0,"0"0"-656"16,0 0-160-16,0 0 0 0,0 0 1584 0,0 0 272 16,0 0 64-16,0 0 16 0,-9 0-352 0,9 0-80 15,0 0-16-15,0 0 0 0,0 0-256 0,0 0-48 0,0 0-16 0,0 0 0 16,0 0-416-16,12-2-96 0,-2 0-16 0,0 0 0 16,0 2-112-16,3 0-16 0,1 0-16 0,1 1 0 15,3 0-48-15,1 1 0 0,1 2 0 0,5-3 0 16,5-1-64-16,-1 0-32 0,1 0 0 0,0 1 0 15,3 0-80-15,-1-2-16 0,0-3 0 0,-3 2 0 16,-1 0-96-16,1 2-32 0,2-1 0 0,0 1 0 16,-3-1-128-16,3 1 160 0,-3 1-160 0,1-2 160 15,0-2-160-15,1-2 0 0,-2 1 0 0,-2 2 0 16,0 1 0-16,-2-3 0 0,2-3 0 0,-3 2 0 16,-2 3 128-16,-2-2-128 0,-3 3 0 0,0-4 128 15,-4 0-128-15,0 2 0 0,-2 3 0 0,-10 0 0 16,0 0 0-16,0 0 0 0,10-1 0 0,-10 1 128 15,0 0-128-15,0 0 0 0,0 0 0 0,0 0 0 16,0 0 144-16,0 0-144 0,-11 5 160 0,-1-1-160 0,-1 1 128 0,-3-1-128 16,-3-3 0-16,-2 1 144 0,0 0-144 0,-3-2 0 15,-2 0 144-15,-4 1-144 0,-6 0 0 0,-1 0 128 16,-1-1-128-16,0 4 0 0,-5 0 128 0,2-1-128 16,-2-1 128-16,5 1-128 0,-4 1 192 0,1 1-48 15,-1-3 0-15,2-2 0 0,0-2 48 0,3 0 16 16,2 4 0-16,3-2 0 0,5-3-32 0,2 3-16 15,3 3 0-15,4-1 0 0,4-1-160 0,4-1 0 16,10 0 144-16,0 0-144 0,0 0 0 0,0 0 0 16,0 0 0-16,0 0 128 0,0 0-128 0,16-2 0 15,1-2 128-15,4-1-128 0,-1 2 0 0,5 1 0 16,5 1 0-16,0-2 0 0,2 1 0 0,2-2 0 0,2 2 0 16,-1 1 0-16,1-1 0 0,1 0 0 0,0 2 0 15,1-1 0-15,3-4 160 0,-1 2-32 0,1 1-128 0,1 1 192 16,2-1 0-16,-3 1-16 0,-5 0 0 0,-3 0 0 15,-2-1-16-15,-1 2 0 0,-6-1 0 0,-4 0 0 16,-3 1-160-16,-5-3 0 0,-1 1 144 0,-11 2-144 16,0 0 0-16,0 0 144 0,0 0-144 0,0 0 0 15,0 0 144-15,0 0-144 0,-9 5 0 0,-3-1 144 16,-4 4-144-16,-3-1 0 0,-3-1 144 0,-2 2-144 16,-3-4 0-16,-3 1 0 0,-6 2 0 0,1-3 128 15,-1-3-128-15,-1 3 0 0,0 1 0 0,2 0 128 16,-1-2-128-16,3-2 0 0,5 3 128 0,3 0-128 15,2 2 0-15,4-2 128 0,2-1-128 0,6 0 0 16,2 0 0-16,9-3 0 0,0 0 0 0,0 0 0 16,0 0 0-16,0 0 0 0,14 2 0 0,4-4 0 0,2-1 0 0,5 0 0 15,3 0 0-15,5-2 0 16,3-1-784-16,2 0-240 0,3 3-32 16,2-4-16000-16</inkml:trace>
  <inkml:trace contextRef="#ctx0" brushRef="#br1" timeOffset="126444.67">18773 11101 10127 0,'10'-3'896'0,"3"-2"-704"0,4 0-192 16,3-2 0-16,3 0 944 0,5 2 144 0,0-2 48 0,2 0 0 16,1-7-432-16,1 5-64 0,2 0-32 0,1 0 0 15,2-3 224-15,1 0 32 0,6 2 16 0,0-1 0 16,8 3 256-16,3-3 48 0,2-2 16 0,0 3 0 16,1-3-336-16,0 5-64 0,1 1-16 0,2 0 0 15,1 0-352-15,0 2-80 0,-1 1-16 0,0 0 0 16,-2-2-192-16,-1 2-144 0,-1 1 192 0,-2 1-192 15,-3 2 176-15,-2 1-176 0,-2-1 160 0,-4 1-160 16,-3 1 176-16,-3 0-176 0,-2-1 192 0,-1 2-192 16,-7-3 256-16,-3 1-48 0,-4 3-16 0,-3-3 0 15,-5-2 112-15,-2 1 16 0,1 0 0 0,-12 0 0 16,10 1 0-16,-10-1 0 0,0 0 0 0,0 0 0 16,0 0-80-16,0 0-16 0,0 0 0 0,0 0 0 0,0 0 32 0,-10 4 16 15,-4 0 0-15,-4 0 0 0,-4 0-48 0,-5-2-16 16,-6-1 0-16,-1 2 0 0,0-2-48 0,-6 1-16 15,-4-4 0-15,-2 1 0 0,0 1 0 0,-6 0 0 16,-1 0 0-16,-6 0 0 0,-2 0 48 0,-2 0 0 16,-3 0 0-16,-3-1 0 0,-2-1-192 0,-4 2 192 15,-5 0-192-15,-3 2 192 0,-2-1-192 0,1 2 0 16,3-2 144-16,2 3-144 0,4 2 0 0,6-2 0 16,3 1 0-16,9 1 128 0,9-2-128 0,4-1 0 15,9-1 0-15,7-1 0 0,5-1 0 0,7-2 0 16,4 1 0-16,12 1 0 0,0 0 0 0,0 0 0 15,0 0 0-15,0 0 0 0,15 0 0 0,6-2 0 0,3 0 0 0,5-5-128 16,7 0 128-16,6 0 0 0,5-1 0 16,2 1 0-16,5-4 0 0,4 3 0 0,1-2 0 15,2 4 0-15,2-3 0 0,4 1 0 0,5-2 0 0,-2 1 0 16,-2-2 0-16,2 4 0 0,-3-4 0 0,0 4 0 16,-4-3 0-16,-1 5 0 0,1 0 0 0,-6 0 0 15,-4 2 0-15,-7 2 0 0,-1-1 0 0,-5 2 0 16,-3 0 0-16,-6 1 0 0,-6 1 0 0,-5 2-128 15,-4 1 128-15,-6-1 0 0,-10-4 0 0,0 0 0 16,-10 8 0-16,-7 1 128 0,-6-3-128 0,-7 5 176 16,-8-5-176-16,-9 4 192 0,-9-1-192 0,-5 0 192 15,-5-2-64-15,-4 2 0 0,-4-5 0 0,-2 2 0 16,-3 4 128-16,-3-1 32 0,-3 3 0 0,0-5 0 16,1 4-96-16,3-5-32 0,2 3 0 0,8-2 0 15,6 1-160-15,8-3 0 0,3-1 0 0,13 1 128 0,2 0-128 16,10-2 128-16,9-5-128 0,7 4 128 15,13-2-512-15,0 0-96 0,0 0-32 0,18 2 0 16,5 1-1936-16,10-1-400 16,7-2-80-16</inkml:trace>
  <inkml:trace contextRef="#ctx0" brushRef="#br1" timeOffset="127242.27">20616 11346 18303 0,'0'0'816'0,"0"0"160"0,0 0-784 0,0 0-192 0,0 0 0 0,0 0 0 15,0 0 1040-15,0 0 176 0,-10 8 16 0,-3-3 16 16,-2-1-128-16,-6 1-32 0,-9 2 0 0,-1 0 0 16,-2 3-288-16,-6-2-64 0,-4-1-16 0,0 1 0 15,-3 3-80-15,-1-2-32 0,-2 4 0 0,-5 0 0 16,-2-1-96-16,-5 2 0 0,0 2-16 0,-1-5 0 16,-4-5-160-16,-1 2-16 0,-2 2-16 0,-2 2 0 15,-4-5-160-15,1 1-16 0,-1-1-128 0,4-1 192 0,6-1 0 16,3 1-16-16,2-3 0 0,7 2 0 0,6 0-176 15,6 1 192-15,7-3-192 0,7 0 192 0,8-1 48 0,7-2 16 16,12 0 0-16,0 0 0 0,0 0-256 16,16-3 0-16,5-1 128 0,7-3-128 0,5-1 0 0,8 0 0 15,7-3 0-15,11 3 0 0,4-1 0 0,7 4 0 16,5-3 0-16,4 1 0 0,0-4 0 0,3 3 0 16,1-1 0-16,5 2 0 0,-1 0 0 0,0-2 0 15,-2 2 0-15,-2-1 0 0,1 4 0 0,-4 3 0 16,-3-2 0-16,-4 1 0 0,-5-2 0 0,-4 4 0 15,-6-1 0-15,-6 1 0 0,-5 0 0 0,-7 4 0 16,-5-2 0-16,-4 2 0 0,-8-1 0 0,-7 0 0 16,-16-3 0-16,0 0 0 0,0 0 0 0,0 0 0 15,-14 9 0-15,-7-4 0 0,-9 4 0 0,-8-2 128 0,-9 0-128 16,-10 2 144-16,-10-4-144 0,-6 0 128 0,-4 0-128 0,-6-2 128 16,-5-2 0-16,-3 2 0 0,-4 3 0 15,-3 2 0-15,-4-6-128 0,3 3 192 0,-2 4-192 0,7-4 192 16,5-1-64-16,11-1-128 0,8-1 192 0,14-1-64 15,11-1 96-15,13 3 16 0,10 1 0 0,8-2 0 16,14-2-64-16,0 0-16 0,0 0 0 0,23-1 0 16,6 1-160-16,13-1-256 0,9-3 64 0,8 0 16 15,7-1 176-15,8 0 0 0,0 1-144 0,6 0 144 16,3 1 0-16,3 0 0 0,4 0 0 0,0 1 0 16,1-2-192-16,-1 3 192 0,-2 3-192 0,-2 0 192 15,-5-2 0-15,-4 1 0 0,-9 0 0 0,-4 0 0 16,-9 1-128-16,-6 0 128 0,-6 3 0 0,-7 2 0 0,-8-2 0 15,-8 2 0-15,-8-1 0 0,-12-6 0 16,0 0 0-16,-14 8-144 0,-9 1 144 0,-10-1 0 0,-8 1 0 16,-10-3 0-16,-8 3 0 0,-11-4 0 15,-9 2-144-15,-8 3 144 0,-3-1 0 0,-6 2-144 16,-5 2-1280-16,-9-1-256 0,-10 6-48 0</inkml:trace>
  <inkml:trace contextRef="#ctx0" brushRef="#br1" timeOffset="131166.35">26930 17602 14223 0,'0'0'624'0,"0"0"144"0,5-7-624 0,0-3-144 0,0 2 0 0,2-1 0 16,-7 9 992-16,6-9 160 0,2-2 48 0,-1 3 0 15,1-1-208-15,0 4-32 0,-1 0-16 0,-7 5 0 16,5-9-400-16,-5 9-80 0,0 0-16 0,0 0 0 15,0 0 0-15,0 0 0 0,0 0 0 0,0 0 0 16,0 0-64-16,0 0-32 0,0 0 0 0,-9 13 0 16,-2-2-32-16,-1 6 0 0,-4 2 0 0,-1 4 0 15,0 0 80-15,-6 2 16 0,0 3 0 0,-4-1 0 16,-2 1-96-16,-4 0-32 0,-3-4 0 0,1 0 0 0,-1 1-128 0,4-3-32 16,3 1 0-16,4-3 0 15,2-1 80-15,4-2 16 0,3-3 0 0,4 0 0 0,4-5-32 0,3 0 0 16,5-9 0-16,0 0 0 0,3 10-16 0,-3-10-16 15,10 7 0-15,2-4 0 0,4-2-32 0,3-1 0 16,1-2 0-16,6 0 0 0,4 0-128 0,2-1 128 16,1-1-128-16,1 3 128 0,3 0-128 0,-3 0 0 15,-3-1 0-15,-2 2 128 0,-1 2-128 0,0 0 0 16,0 1 0-16,-4 1 0 0,-4-1 0 0,1 0 0 16,-3-1 0-16,-4 2 0 15,0 0-752-15,-2-1-80 0,-2-1 0 0,-10-2-8544 16,11 0-1696-16</inkml:trace>
  <inkml:trace contextRef="#ctx0" brushRef="#br1" timeOffset="131760.18">26783 17921 22111 0,'-9'-2'1968'0,"2"-3"-1584"0,4-2-384 0,3 7 0 16,0 0 1040-16,3-6 128 0,4-1 32 0,2 1 0 16,1 3-928-16,2-2-272 0,5-3 128 0,2 2-128 15,0-3 0-15,7 1 128 0,-1-5-128 0,4 3 0 16,3-3 0-16,2 2 0 0,3 0 0 0,3-2 0 16,2 3 0-16,3 0 0 0,1-4 0 0,0 1 0 15,1 3 128-15,-5-3 64 0,0 3 16 0,0 0 0 0,1-1 64 16,0 4 16-16,-1 3 0 0,0 1 0 0,-3 0-112 0,0 3-32 15,-4 1 0-15,-2 3 0 0,-5 0-144 0,-2-1 0 16,-4 4 0-16,-1 2 0 0,-3-2 0 0,-3 3 0 16,-5 4 0-16,-4-1 0 0,1 1 0 0,-3 1 0 15,-3 3 0-15,-1 1 0 0,-3 0 192 0,-1 2-32 16,-3-1-16-16,-5 3 0 0,-3 1 112 0,-1 4 32 16,-3-1 0-16,-3 3 0 0,-2-3-64 0,0 1-16 15,-3-4 0-15,4 1 0 0,0-2 32 0,4-2 0 16,3-1 0-16,3-4 0 0,0-2 80 0,3-1 0 0,2-3 16 15,3 0 0-15,1-3-112 0,4-7-32 16,0 0 0-16,4 11 0 0,-4-11-48 0,10 9-16 16,2-1 0-16,2-4 0 0,0-2 16 0,4 2 0 0,2-3 0 15,3-1 0-15,2-2-144 0,1-1 128 0,0 1-128 16,1 0 128-16,1-2-128 0,0-3 0 0,-1 1 144 0,-1-3-144 16,1 1 128-16,1 2-128 0,3-3 160 0,0 4-160 15,1-6 256-15,0 6-64 0,0 2 0 16,-1-4 0-16,3 2-64 0,-3 3-128 0,1-3 176 0,-4-1-176 15,-1 5 128-15,-4-1-128 0,-3-1 0 0,-2 2 0 16,-3-2 0-16,0 1-304 0,-3-2 64 0,0 1 16 31,-1 1-1904-31,-11 2-384 0,11-3-80 0</inkml:trace>
  <inkml:trace contextRef="#ctx0" brushRef="#br1" timeOffset="132706.74">28951 17862 10127 0,'0'0'448'0,"-10"0"96"0,0 1-544 0,10-1 0 0,0 0 0 0,0 0 0 16,0 0 2432-16,0 0 368 0,0 0 80 0,0 0 0 15,0 0-1824-15,0 0-368 0,0 0-80 0,0 0-16 0,0 0 32 0,0 0 0 16,9 4 0-16,1-4 0 0,1 1 128 0,2-2 16 15,2-4 16-15,-1-4 0 0,2 0-160 0,3-4-48 16,2 3 0-16,2-3 0 0,0-3-256 0,1-1-64 16,2 0-16-16,-2-1 0 0,1-1-240 0,-3 0 144 15,-2-4-144-15,0 2 128 0,-1 2-128 0,-1 0 0 16,-4-1 144-16,-1 1-144 0,-3-4 0 0,-2-1 144 16,-3 0-144-16,-1-1 0 0,-2 0 192 0,-1 5-64 15,-1 1 0-15,0 5-128 0,-2 6 160 0,-2 0-160 16,4 8 128-16,0 0-128 0,-10 8 0 0,-2 2 128 15,0 5-128-15,-2 8 0 0,0 5 0 0,-1 7 0 16,-1 0 0-16,1 8 0 0,1 3 0 0,-1 5 0 0,0 1-144 16,-1 3 144-16,-2 2 0 0,2-1 0 15,-1 0 0-15,-2 0 0 0,-2 0 0 0,3-3 128 0,3-7-128 0,1-4 192 16,0-2 128-16,2-4 0 0,2-8 16 0,1-1 0 16,2-6 144-16,0-2 32 0,2-3 0 0,3-2 0 15,0-3-224-15,2-11-32 0,0 0-16 0,0 0 0 16,0 0-48-16,0 0 0 0,11-4 0 0,-1-3 0 15,0-5-48-15,0-2-16 0,0 0 0 0,0 0 0 16,-1-2-128-16,0-1 0 0,3-1 0 0,-1 2 0 16,-1 1 0-16,0 2 0 0,-1 4 0 0,0-2 0 15,0 3 0-15,0 0 0 0,0 2 0 0,1 5 0 16,1-1-144-16,-2 4 144 0,3-1 0 0,-2 3 0 16,0 1-160-16,3 4 160 0,-4-3-128 0,2 6 128 15,-1-4 0-15,3 3-128 0,0 0 128 0,0-1 0 0,-3 3 0 16,1 0 0-16,1-3 0 0,-1 3-128 15,-1-5 128-15,-1 4 0 0,-3 1 0 0,1-3 0 0,-1 1 0 16,-1 4 0-16,-2 2 0 0,-1-2 0 0,1-3 0 0,-2 2 0 16,-1 2 0-16,0-2 0 0,-1 1 0 0,-2-2 0 15,0-1 0-15,-1 0 0 0,0-2 0 16,-1 3 0-16,0-6 0 0,5-7 0 0,-7 8 0 0,2-1 128 16,0 2-128-16,5-9 128 0,0 0-128 0,0 0 0 15,0 0 0-15,0 0 128 0,0 0-128 0,0 0 0 16,0 0 0-16,0 0 0 0,13 2 0 0,-2-1 0 15,1-2 0-15,-1 0 0 16,2-4-416-16,1 2 0 0,-3 2 0 0,3-3 0 16,0 0-1616-16,0-1-320 0,-1 2-64 0</inkml:trace>
  <inkml:trace contextRef="#ctx0" brushRef="#br1" timeOffset="132984.82">29624 18113 28047 0,'-12'-6'1232'0,"12"6"272"0,0 0-1200 0,0 0-304 0,0 0 0 0,0 0 0 0,10-6 624 0,2 3 64 15,0 1 16-15,5-5 0 0,3 0-192 0,4 2-16 16,3-4-16-16,6 2 0 0,4-2-224 0,1 3-32 16,-1-4-16-16,-3 2 0 0,-1 2-208 0,-5-2-240 15,-3 3 48-15,-5 1 16 16,-5 1-2208-16,-2 1-448 0,-13 2-96 0</inkml:trace>
  <inkml:trace contextRef="#ctx0" brushRef="#br1" timeOffset="133163.03">29676 18244 8287 0,'-9'12'368'0,"9"-12"80"0,0 0-448 0,0 0 0 16,0 0 0-16,11 10 0 0,1 1 3856 0,3-3 688 15,3 0 144-15,1-3 32 0,6 0-3424 0,4 0-672 0,6-3-144 16,2 0-32-16,1-2-256 0,1-2-48 0,-1 1-16 16,-1 0 0-16,-1-3-128 0,-2 3 0 0,0 1-192 0,-1 0-11904 15</inkml:trace>
  <inkml:trace contextRef="#ctx0" brushRef="#br1" timeOffset="136779.97">30770 17733 8399 0,'0'0'368'0,"0"0"80"0,0 0-448 0,0 0 0 15,0 0 0-15,5-7 0 0,0-1 720 0,0-1 48 16,-5 9 16-16,0 0 0 0,5-6 96 0,-5 6 16 16,7-12 0-16,-2 7 0 0,-5 5 0 0,0 0 16 15,0 0 0-15,0 0 0 0,0 0-176 0,0 0-32 16,0 0-16-16,0 0 0 0,0 0-64 0,0 0-16 16,0 0 0-16,0 0 0 0,0 0-160 0,0 0-16 15,-13 3-16-15,-1 3 0 0,1 6 0 0,0 2 0 16,-4-2 0-16,-1 9 0 0,-1 0 0 0,0 1 0 15,1 0 0-15,2 4 0 0,-2 0-144 0,1 5-16 0,1 0-16 0,1-1 0 16,2 1-240-16,-1 1 128 0,1-3-128 0,4 3 0 16,4-1 128-16,1-1-128 0,3-7 0 15,4-2 0-15,2 0 176 0,2-4-176 0,2 0 192 0,3-2-192 16,0-5 288-16,4-1-48 0,-1 4-16 0,3-7 0 16,0-2-48-16,2 0-16 0,0-4 0 0,1-3 0 15,0 0 80-15,2-4 16 0,0-2 0 0,-1-1 0 16,-2-4 0-16,2 0 16 0,0-1 0 0,0 0 0 15,-3-8-48-15,-1 0-16 0,-3 0 0 0,-3-4 0 16,-5 1 176-16,-2-6 16 0,-3 0 16 0,-2-4 0 16,-2-3 0-16,-2 2 0 0,-3 0 0 0,-2 3 0 15,-1-2-208-15,0 7-32 0,-2 8-16 0,1 2 0 16,-1 5-160-16,1 3 0 0,-1 2 0 0,1 6 0 0,0 1-192 0,0 4 0 16,-3 0-16-16,3 5 0 15,-2 1-2064-15,6 4-416 0,-1-4-64 16,8-8-32-16</inkml:trace>
  <inkml:trace contextRef="#ctx0" brushRef="#br1" timeOffset="137047.37">31226 18178 14735 0,'0'12'1312'0,"2"0"-1056"0,-2-12-256 0,5 18 0 16,-1 3 2096-16,-2-1 352 0,-1 1 80 16,-1 1 16-16,-1 1-1120 0,-1-3-208 0,-2 1-64 0,-4-2 0 15,-3 2-480-15,-1 0-96 0,0-2-32 0,-2 1 0 16,-3-1-80-16,1 0-16 0,-1-1 0 0,2-2 0 16,0-3-256-16,1 0-48 0,1-2-16 0,0-3 0 15,0-2-256-15,2-1-64 0,1-2-16 0,10-3 0 31,-9-3-1696-31,9 3-336 0,-5-14-64 0,4 2 0 0</inkml:trace>
  <inkml:trace contextRef="#ctx0" brushRef="#br1" timeOffset="137355.06">31673 17676 20271 0,'0'0'1792'15,"0"0"-1424"-15,0 0-368 0,0 0 0 0,0 0 848 0,0 0 112 16,0 0 0-16,0 0 16 0,0 0-336 0,-9 9-64 16,2-4 0-16,0 8-16 0,-3 2-32 0,1 4 0 15,1 3 0-15,0-1 0 0,-2 2 48 0,0 3 0 16,-3-2 0-16,1 5 0 0,-2 3-160 0,1 0-32 15,0 1 0-15,-1 0 0 0,0 0-192 0,2-1-64 16,0-2 0-16,1 1 0 0,-2-1-128 0,2-3 0 16,2-3 0-16,1-4 0 15,3-3-1216-15,-1-3-256 0,2 1-64 0,2-4-10976 16</inkml:trace>
  <inkml:trace contextRef="#ctx0" brushRef="#br1" timeOffset="137573.32">31698 18314 20271 0,'-9'14'896'0,"2"-5"192"0,-1 4-880 0,2 3-208 0,-1 1 0 0,0 2 0 16,-2 0 2048-16,1 3 384 0,-1 0 64 0,0 1 0 15,0-4-1536-15,0 1-320 0,-1-4-64 0,1-1-16 16,-1-2-304-16,0 1-48 0,4 1-16 0,-2-1 0 15,0-6-192-15,3-1 0 0,5-7-144 0,0 0 144 16,0 0-1696-16,0 0-240 0,0 0-48 0,0 0-10128 16</inkml:trace>
  <inkml:trace contextRef="#ctx0" brushRef="#br1" timeOffset="137940.98">31946 18099 23263 0,'11'-11'1024'0,"0"6"224"0,2 1-992 0,4 0-256 0,1-1 0 0,0 3 0 16,-1-1 960-16,2 2 160 0,-1 1 32 0,-2 0 0 15,-4 0-656-15,1 0-128 0,-13 0-32 0,10 5 0 16,-10-5-336-16,6 11 128 0,-6-11-128 0,2 17 0 15,-5 3 128-15,-3 1-128 0,-4 0 128 0,-3 0-128 16,-4-1 304-16,-2 0-16 0,-4 2 0 0,-1-3 0 16,-2-1 256-16,-1-2 48 0,0 2 16 0,4-4 0 15,6-3 32-15,3 1 0 0,0 1 0 0,7-3 0 16,7-10-240-16,-2 12-32 0,2 1-16 0,5-4 0 16,4 0-64-16,3-4-16 0,5 1 0 0,5 2 0 15,0-4-80-15,5-2 0 0,1 1-16 0,1-1 0 16,-2 2-176-16,-2-2 0 0,-2-2 0 0,-2-2 0 15,-4-2-1536-15,-1 2-352 16,-4-1-64-16</inkml:trace>
  <inkml:trace contextRef="#ctx0" brushRef="#br1" timeOffset="138144.19">32297 18551 27519 0,'0'0'1216'0,"1"14"256"0,0 3-1168 16,-1 1-304-16,-1 3 0 0,0-9 0 0,-2 0 1088 0,-1 3 144 0,-1 0 48 16,-1 0 0-16,-2 2-448 0,-1-2-96 15,-1 1-16-15,-9 8 0 0,0-1-400 0,1-6-64 0,3-1-32 0,1-2 0 16,-1 0-224-16,5-6 0 0,-2 3 0 0,2-4 0 31,0 1-464-31,1-4-192 0,9-4-48 0</inkml:trace>
  <inkml:trace contextRef="#ctx0" brushRef="#br1" timeOffset="138682.01">32625 18326 22111 0,'0'0'1968'15,"-10"-5"-1584"-15,2 1-384 0,8 4 0 0,-6-3 1168 16,6 3 160-16,0 0 16 0,0 0 16 0,0 0-336 0,0 0-80 16,0-10-16-16,0 10 0 0,5-9-352 0,2 4-64 15,1-1 0-15,2 2-16 0,1 1-176 0,0 3-48 16,1-1 0-16,1 1 0 0,1 1 0 0,0 3 0 15,-3 0 0-15,1 2 0 0,-3-1-272 0,-3 3 0 16,-6-8 0-16,3 12 0 0,-5-1 0 0,-3-1 0 0,-4 2 0 16,-2-2 0-16,-4 1 208 0,-2 2-64 0,-1-3-16 0,1 0 0 15,-1 2 32-15,3-5 0 16,2 1 0-16,1 1 0 0,1-2 32 0,5 2 16 0,6-9 0 0,-2 9 0 16,2-9-208-16,3 12 176 0,3-1-176 0,3-3 160 15,3 2-16-15,-1-1 0 0,3 2 0 0,0-1 0 16,1 3 32-16,2 2 0 0,-2 1 0 0,-1-1 0 15,1 0 0-15,-3 0 0 0,-5 2 0 0,-2-2 0 16,-2 0 64-16,-4-1 16 0,-2-1 0 0,-6 1 0 16,-3-1 144-16,-2 1 48 0,-3-3 0 0,-2 1 0 15,-4 0-48-15,-1-4 0 0,-1 1 0 0,-3-4 0 16,-2 0-240-16,2-1-160 0,2-3 192 0,2 2-192 16,1-2 208-16,1-1-64 0,4-4-16 0,6 2 0 15,0-2-352-15,12 4-80 0,0 0-16 0,0 0 0 16,0-9-3008-16,5-3-624 15,7-3-112-15,8 6-32 0</inkml:trace>
  <inkml:trace contextRef="#ctx0" brushRef="#br1" timeOffset="154161.65">1088 18411 4607 0,'-14'1'192'0,"3"-1"64"0,-7 0-256 0,0 0 0 15,5 4 0-15,1-2 0 0,1 1 2368 0,0-3 448 16,-2 1 64-16,3-1 32 0,-1 0-1648 0,1 2-336 16,-1-1-64-16,0-1-16 0,-2 0-208 0,2 0-64 15,-1 0 0-15,3 0 0 0,1-1-176 0,8 1-32 16,-8 0-16-16,8 0 0 0,0 0 16 0,0 0 0 0,0 0 0 0,0 0 0 15,0 0-32-15,15-3 0 0,4 0 0 0,4 0 0 16,1-2-48-16,7 1-16 0,3 1 0 0,2-1 0 16,-2-2 128-16,4 1 32 0,4 1 0 0,1 0 0 15,2-3-16-15,2 3 0 0,2 3 0 0,9-2 0 16,5-1-64-16,2-1-16 0,-3 1 0 0,2 2 0 16,-1-1-80-16,5 2 0 0,2 1-16 0,3-1 0 15,4-3-96-15,-2 1-16 0,-3 1 0 0,1 1 0 16,-2-1-128-16,5 2 192 0,7 2-192 0,-3-1 192 15,-4-1-192-15,-1 2 192 0,-3 1-192 0,2 2 192 16,0-1-192-16,1 0 0 0,2 3 144 0,-5 0-144 16,-8-4 128-16,0 3-128 0,-2 0 128 0,2-4-128 15,1 2 128-15,-2 0-128 0,0 2 128 0,-5-2-128 16,-2 3 0-16,-4 0 128 0,-4-2-128 0,1 0 0 16,-6 2 0-16,-1-2 128 0,-4-1-128 0,1 1 0 0,-1 1 128 0,-2 0-128 15,-3 3 160-15,-4-2-160 0,-2-1 192 0,-3 2-64 16,-3-2-128-16,-5 3 192 0,-2-4-192 0,-3 3 176 15,0-1-176-15,-11-7 160 0,5 7-160 0,-5-7 192 16,4 8-192-16,-4-8 192 0,-4 8-48 0,-3 0 0 16,-2-1 0-16,-5 0 0 0,-6 0 16 0,-4-2 0 15,-3-2 0-15,-4 3 0 0,-6 3-32 0,-3-1-128 16,1-2 192-16,-4-2-64 0,-3-1-128 0,-1 2 0 16,-3 4 0-16,-3-6 128 0,-3 1-128 0,-5 1 192 15,-4-2-192-15,3-3 192 0,0-3-16 0,1 1 0 16,-2 2 0-16,-2 0 0 0,-3-2-32 0,0-1 0 15,-3-1 0-15,0-1 0 0,2-2-144 0,1 2 192 0,-2 3-192 0,-3-3 192 16,-3-4-192-16,-1 5 0 0,-2 0 0 0,3-2 0 16,2-1 0-16,-2 4 0 0,1-2 128 0,0-1-128 15,0 1 0-15,1-2 0 0,4 0 0 0,3 4 0 16,2-3 0-16,-1 1 0 0,-3 2 0 0,3-1 0 16,0-3 0-16,3 0 0 0,2 2 0 0,8 0 0 15,3-3 0-15,5 4 0 0,3 2 0 0,2-1 0 16,2-2 0-16,3 2 0 0,4 1 0 0,4-1 0 15,5 1 0-15,1 1 0 0,6-1 0 0,4 1 0 16,2-2-176-16,9 3 48 0,0 0 0 0,0 0 0 16,0 0-64-16,14 6-16 0,2-3 0 0,8 1 0 15,4 1 48-15,7 3 16 0,0-3 0 0,5 3 0 16,2-2 144-16,5 0-128 0,3 5 128 0,9-4-128 16,7 3 128-16,5-3 0 0,3 0-144 0,6-2 144 0,3 2 0 15,3 2 0-15,7-2 0 0,6 2 0 0,4-4 0 0,5-2 128 16,4-1-128-16,4 1 0 0,3 1 160 0,0 1-160 15,0-1 192-15,4-1-192 0,5 0 256 0,1 1-64 16,-3 0-16-16,3-2 0 0,3 1-32 0,-2 0 0 16,-4 3 0-16,2-3 0 0,5-1-144 0,-6-1 192 15,-5-2-192-15,0 1 192 0,0 1-192 0,-8-2 0 16,-5-1 144-16,-6 1-144 0,-3-3 0 0,-6 0 144 16,-8 2-144-16,-10-1 0 0,-10 1 128 0,-11 1-128 15,-8 1 0-15,-10 1 0 0,-9 1 0 0,-8 2-272 16,-6-1 16-16,-14-3-10672 15,0 0-2128-15</inkml:trace>
  <inkml:trace contextRef="#ctx0" brushRef="#br1" timeOffset="156655.82">28674 18815 10303 0,'-14'-1'448'0,"6"-1"112"0,0 1-560 0,0-1 0 0,0-5 0 0,1 4 0 16,7 3 1008-16,-9-3 80 0,9 3 32 0,0 0 0 15,-9-1-304-15,9 1-64 0,0 0-16 0,0 0 0 16,-9 1-240-16,9-1-48 0,-9 3-16 0,9-3 0 15,0 0-32-15,0 0 0 0,0 0 0 0,-5 7 0 16,5-7 224-16,0 0 32 0,0 0 16 0,5 10 0 0,-5-10 64 0,11 7 16 16,3-2 0-16,2-1 0 0,3-1-272 0,1 1-48 15,2-1-16-15,4 2 0 0,6-3-16 16,3 0 0-16,1 0 0 0,4-1 0 0,0-1-112 0,2 2-32 16,-1-1 0-16,2 0 0 0,3-1-80 0,2 2-32 15,4 1 0-15,2 0 0 0,6-1-144 0,-1 1 160 16,-1 1-160-16,0 2 160 0,-5-1-160 0,1 2 0 15,-1-1 0-15,2-1 0 0,0-1 0 0,0 5 128 16,3-2-128-16,-1 5 0 0,-1-3 0 0,-3 2 0 16,-1-3 0-16,0 3 0 0,2 1 0 0,0-1 0 0,1 3 0 15,2 1 0-15,2-2 0 0,-2-2 0 16,-2 2 0-16,-1 1 0 0,1-1 0 0,1 2 0 0,2 3 0 0,3 0 0 16,3-1 0-16,-2 0 0 0,-1-3 0 0,-1 1 0 15,-4 1 0-15,1-3 0 0,2 1 0 0,3 2 0 16,1 0 0-16,4 1 0 0,0-1 0 0,-1 0 0 15,-4-1 0-15,1 0 0 0,0 3 0 0,4 0 0 16,1-2 0-16,-1 1 0 0,-1 2 0 0,-30-8 0 16,3 2 0-16,3 0 0 0,3 2 0 0,2 3 0 15,2 1 0-15,2 1 0 0,0 2 0 0,38 15 0 16,-18-8 0-16,-10-1 0 0,-6-5 0 0,-26-11 0 16,3-2 0-16,2 2 0 0,1 1 0 0,1-3 0 15,3 1 0-15,-1 2 0 0,-1-4 128 0,26 9-128 16,-15-6 0-16,-30-8 0 0</inkml:trace>
  <inkml:trace contextRef="#ctx0" brushRef="#br0" timeOffset="178979.4">13347 9987 15663 0,'0'0'688'0,"0"0"144"0,0 0-656 0,0 0-176 15,4-6 0-15,-2-2 0 0,-2 8 864 0,0 0 144 16,0 0 16-16,0 0 16 0,5-6 112 0,-5 6 0 16,0 0 16-16,0 0 0 0,0 0-208 0,0 0-32 15,0 0-16-15,0 0 0 0,-1 6-112 0,-3 5-32 16,-1 1 0-16,-1 1 0 0,-3 5-128 0,-4 3-16 15,-2 2-16-15,0 4 0 0,-2 5-96 0,2 3 0 16,-2 4-16-16,0 0 0 0,0 3 16 0,2-3 16 16,1 5 0-16,4-3 0 0,-1-2-80 0,6-3 0 15,4-1-16-15,2-2 0 0,2-5-48 0,2 0-16 0,3-7 0 0,0 2 0 16,4-1-64-16,2-4-16 16,4-6 0-16,3 0 0 0,2-5-32 0,0 1-16 0,4-5 0 0,1-2 0 15,2-2-80-15,2-5-16 0,0-2 0 0,-3 0 0 16,0-3-288-16,-2 2-64 15,-3-2-16-15,7-5 0 16,-6-1-1680-16,-5 2-336 0,-2 0-64 0,-5 1-13168 0</inkml:trace>
  <inkml:trace contextRef="#ctx0" brushRef="#br0" timeOffset="179159.69">13258 9710 33167 0,'-10'-14'1472'0,"6"5"304"0,1 1-1424 0,2-3-352 0,1 1 0 0,1-1 0 0,-1 3 656 0,0-3 64 15,0 6 16-15,0-4 0 0,0 1-464 0,0-2-80 16,0 4-32-16,2-5 0 16,-2 11-464-16,0 0-80 0,0 0-32 0,0 0-10128 15,0 0-2016-15</inkml:trace>
  <inkml:trace contextRef="#ctx0" brushRef="#br0" timeOffset="179489.63">14387 9817 18431 0,'0'0'816'0,"0"0"160"0,0 0-784 0,0 0-192 0,0 0 0 0,0 0 0 15,0 0 2304-15,0 0 400 0,2 6 96 0,-1 2 16 16,-1 1-1216-16,-1 0-256 0,0 4-32 0,-3 2-16 16,-2 3-464-16,-2 2-112 0,-1 3-16 0,-1 4 0 0,1 3-80 0,-1 1-32 15,0 2 0-15,-2 2 0 0,1 5-96 0,1 2-32 16,0-2 0-16,1-2 0 0,0-1-464 0,1-1 128 15,0-2-128-15,3-1 0 0,-1-7 0 16,2 0 176-16,2-4-176 0,2-2 160 0,-2-1-160 0,2-2 0 16,2-2 0-16,0 3 0 15,2-5-640-15,2-7-16 0,-6-6 0 0,9 1 0 16,1-3-2032-16,3-2-384 0,-3-5-96 0</inkml:trace>
  <inkml:trace contextRef="#ctx0" brushRef="#br0" timeOffset="179797.39">14764 9703 26367 0,'0'0'1168'0,"0"0"240"0,0 0-1120 0,0 0-288 16,0 0 0-16,6 10 0 0,-2 1 928 0,0 3 128 15,-3 3 32-15,-1 2 0 0,-1 5 80 0,0 0 32 16,-2 8 0-16,1 2 0 0,-2 1-368 0,0 3-80 0,-1 2-16 0,0 7 0 15,-1 2-304-15,-1 3-64 0,0 3-16 0,-1 0 0 16,0 0-224-16,2-4-128 16,0-3 128-16,1-2-128 0,-2-4 128 0,2-1-128 15,1-6 128-15,2 0-128 0,0-2 0 0,1-4 0 0,2-5 0 16,2 0 0 0,1-5-320-16,1-2-128 0,3-3-16 0,-1-4-16 15,1-5-2256-15,-1-5-448 0,-1-5-80 0</inkml:trace>
  <inkml:trace contextRef="#ctx0" brushRef="#br0" timeOffset="179954.54">14380 10033 10127 0,'-6'-12'896'0,"5"9"-704"0,1 3-192 0,2-9 0 0,3 1 5136 16,4 0 1008-16,4-1 192 0,2 2 32 0,3-2-4224 0,5 2-848 15,1-5-160-15,5 0-48 0,5 0-176 0,3-1-32 16,1 2-16-16,2 1 0 0,-1-3-480 0,3 2-80 15,-1 1-32-15,3-3 0 0,1 5-272 0,2-1 0 16,4 4 0-16,19 1 0 16,-8 2-1920-16,-6 2-384 0</inkml:trace>
  <inkml:trace contextRef="#ctx0" brushRef="#br0" timeOffset="184365.79">24986 9837 6447 0,'0'0'576'0,"0"0"-576"15,0 0 0-15,0 0 0 0,0 0 2960 0,0 0 496 16,0 0 80-16,0 0 32 0,0 0-2032 0,0 0-416 16,0 0-80-16,0 0-16 0,0 0-48 0,0 0-16 15,0 0 0-15,0 0 0 0,0 0-256 0,-6 9-48 0,0 2-16 0,-1-4 0 16,1 5-64-16,-2-4-32 0,0 1 0 0,-1 4 0 15,0 0 32-15,0 1 16 0,0 0 0 0,0 1 0 16,3-2-176-16,-3 2-32 0,0 3-16 0,-1 1 0 16,0 0 48-16,1 1 16 0,1 1 0 0,3 1 0 15,1 4-80-15,0 1-16 0,2-2 0 0,2 0 0 16,0-3-16-16,1 1-16 0,4-1 0 0,4 0 0 16,2-1-64-16,3-3-16 0,0-2 0 0,4-1 0 15,3-2 16-15,0 0 0 0,2-1 0 0,2-3 0 16,2-1-48-16,0-2 0 0,1 4 0 0,0-4 0 15,2-6-32-15,-3 0-16 0,-2 1 0 0,0-2 0 16,-1-3-144-16,-3-3 192 0,0 2-192 0,-1 0 192 16,-6-6-352-16,0 2-64 0,-1-4-16 0,-1 0 0 15,-4 2-2544-15,0-3-512 0,-1-11-96 16,-5 4-32-16</inkml:trace>
  <inkml:trace contextRef="#ctx0" brushRef="#br0" timeOffset="184953.54">25074 9143 16575 0,'-18'0'736'0,"8"-1"160"0,-1 1-720 0,-2-2-176 0,0-3 0 0,1 3 0 15,-2 4 1120-15,0 0 192 0,0-2 32 0,2 0 16 16,1-2-32-16,2 0-16 0,0 0 0 0,9 2 0 15,0 0-208-15,0 0-32 0,0 0-16 0,-9-5 0 16,9 5-272-16,0 0-48 0,0 0-16 0,0 0 0 16,-1-13-208-16,2 4-64 0,3-4 0 0,1 4 0 15,3-1-112-15,2 0-16 0,1-3-16 0,3-1 0 16,4 2-32-16,1 0 0 0,0 1 0 0,3-1 0 16,1 1 32-16,-2 0 0 0,0 3 0 0,-4 0 0 0,1 4-32 15,-5 2 0-15,-3-1 0 0,-10 3 0 0,0 0-272 0,0 0 0 16,0 0 128-16,4 11-128 0,-5 0 0 0,-6-2 0 15,-4 2 0-15,-3 1 0 0,-3-7 176 0,0 1-176 16,-3 1 160-16,1-2-160 0,2-2 144 0,1 1-144 16,4 0 128-16,1-6-128 0,5-2 224 0,6 4-32 15,-4-8-16-15,3-2 0 0,4 1 16 0,2-2 16 16,1-1 0-16,3 3 0 0,4-2-48 0,2 4-16 16,3 2 0-16,1-1 0 0,1-2-144 0,0 3 0 15,-3 1 144-15,-1 3-144 0,0 1 0 0,-4 3 0 0,-12-3 0 16,11 10 0-16,-5 4 0 0,-3-3 0 0,-3 2 0 15,-3 2-128-15,-3 2-32 0,-3-2 0 0,0 2 0 16,-3-1 0 0,0-2-1696-16,0 0-352 0,2-1-64 0,2-3-13360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9:29.5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21954 5774 9215 0,'-4'-5'816'0,"0"0"-656"16,-4 1-160-16,2-5 0 0,-2 1 944 0,1-2 144 15,-2 3 48-15,0-4 0 0,0 4 0 0,3-3 0 0,-3 1 0 0,0-3 0 16,1 3 0-16,2-2 0 0,0 1 0 0,-1 1 0 16,2-1-144-16,1 3-32 0,0-2 0 0,2 3 0 15,2 6-224-15,0 0-48 0,-6-5-16 0,6 5 0 16,-8-4-272-16,8 4-48 0,-6 3-16 0,-3 3 0 15,0 4-112-15,0 3-32 0,0 3 0 0,0 5 0 16,-1 4 64-16,2 2 0 0,-2 6 0 0,1 4 0 16,0 2-16-16,-1 7 0 0,3 6 0 0,-1 3 0 0,0 5-240 0,2 2 0 15,2-4 128-15,0 5-128 0,1-2 0 0,0 5 0 16,3-2 0-16,-3 3 0 0,3 0 0 16,-1-5 0-16,-1 1 128 0,0-5-128 0,1 2 0 0,0 1 0 15,1-5 0-15,-3 1 0 0,-1-4 0 0,1-1 0 16,-1 0 0-16,0-2 0 0,0-3 0 0,2-1 0 15,-2-4 0-15,0 4 0 0,0-3 0 0,2 3 0 16,-1-3 0-16,1 0 0 0,-2-4 128 0,1-1-128 16,1 2 0-16,-1-2 0 0,-1-1 0 0,-1-2 128 15,3-3-128-15,-2 1 0 0,-1-2 0 0,-2-5 128 16,1 1-128-16,-2-3 0 0,1 2 144 0,-1-1-144 16,1-4 128-16,-1 0-128 0,-1-3 128 0,5 0-128 15,-1-4 128-15,1 0-128 0,2-4 144 0,1 1-144 0,1-11 160 0,0 13-160 16,0-13 144-16,3 8-144 0,-3-8 128 0,8 9-128 15,-8-9 128-15,13 3-128 0,1-3 128 0,0 0-128 16,0-1 128-16,0-1-128 0,1-2 128 0,3 0-128 16,-1 0 128-16,4 0-128 0,2 2 0 0,2-3 128 15,6-2 0-15,0 3-128 0,4-3 192 0,4 2-64 16,4 1 0-16,2 0-128 0,1-1 192 0,1 2-64 16,2 2-128-16,-1 0 0 0,-2 0 0 0,3 1 0 15,1 0 0-15,4 2 128 0,2 1-128 0,2-1 0 16,3-2 0-16,-1 0 128 0,-3 2-128 0,-1 1 0 15,3 0 0-15,0-1 0 0,4 1 0 0,1 1-176 0,6 1 176 16,-1 0 0-16,-2-1 0 0,1 0 0 16,-1-2 160-16,3 5-32 0,2-4-128 0,5 2 192 0,1 2 0 0,0-2-16 15,-6-1 0-15,3 1 0 0,2 1-176 0,4-2 0 16,3 0 0-16,-1 3 0 0,-6 0 0 0,-1 0 0 16,1 1 0-16,2-2 0 0,4 3 0 0,-3-1 0 15,-1 2 0-15,-1-2 0 0,-3-1 0 0,2 0 0 16,3 0 0-16,3 2 0 0,2-2 0 0,-5 0 0 15,-5-2 0-15,2 2 0 0,0 0 0 0,6 0 0 16,3 3 0-16,-4-4 0 0,-5-1 0 0,2 2 0 16,0-1 0-16,3 0 0 0,3 3 0 0,-1-6 0 0,-1-3 0 15,0 3 0-15,-1 1 0 0,5 1 0 0,3-1 0 16,-2-3 0-16,-2-2 0 0,-2 1 0 0,-3 3 0 0,2-3 0 16,1-2 0-16,2 1 0 0,1-1 0 0,-5-1 0 15,-3 1 0-15,2 0 0 0,1-2 0 0,-3 3 0 16,-1 4 0-16,-3-3 0 0,-7-2 0 0,-1 1 0 15,1-1 0-15,-1 2 0 0,0 1 0 0,1-1 128 16,-3-1-128-16,-4 1 0 0,-7-2 0 0,-2 2 0 16,-3 2 0-16,-4 0 0 0,1 2 0 0,-4 1 0 15,-1 0 0-15,-2-1 0 0,-2 1 128 0,-3 1-128 16,-2-2 0-16,-4-1 128 0,-1 2-128 0,-4 1 128 16,-3-2 0-16,-2 1 0 0,-3-1 0 0,-1 1 0 15,-1-1-128-15,-1-3 128 0,0-2-128 0,-1 3 128 16,-1 3-128-16,-1 1 0 0,0-5 0 0,-9-1 128 15,12 2-128-15,-12-2 0 0,9 0 144 0,-9 0-144 16,10-1 192-16,-10 1-16 0,7-6-16 0,0-1 0 0,0 1-160 0,-2-7 0 16,-2-2 0-16,2 0 0 0,-2-2 176 0,-1-2-48 15,1-4-128-15,-1-5 192 0,2-2-192 0,0-7 128 16,0-5-128-16,1-2 0 0,0-10 144 0,1 0-144 16,3-2 128-16,0-4-128 0,2-1 144 0,2-6-144 15,0-2 160-15,2-4-160 0,2 0 208 0,3-2-48 16,2-2-16-16,1 1 0 0,-1 2-144 0,3 2 0 15,-1 0 144-15,-1-1-144 0,2-1 0 0,-3 3 0 16,-1 0 0-16,2-1 0 0,-4-1 0 0,1 1 144 16,0-2-144-16,0-1 0 0,2-4 0 0,-1 4 0 15,-2 3 0-15,3-3 0 0,-3-4 0 0,0 1 0 0,0 6 0 16,0-1 0-16,-2 2 0 0,-1 1 0 0,1 0 0 0,-1 4 0 16,1 4 0-16,-2 4 0 0,0-1 0 0,-2 4 0 15,-2 3 0-15,0 3 0 0,-1 1 0 0,-1 2 0 16,-2 1 0-16,1 1 0 0,1 6-128 0,-2 1 128 15,0 0 0-15,0 4 0 0,0 4 0 0,-2-2 0 16,1 2 0-16,-1 1 0 0,0-1 0 0,-1 5 0 16,-1-1 0-16,-1 5-144 0,2 4 144 0,-3 3 0 15,-1 0 0-15,-1 0-160 0,0 3 160 0,-2 0 0 16,-1 2-208-16,4 8 64 0,-5-10 16 0,0 5 0 16,-2-1 0-16,-1 3 0 0,-1 1 0 0,9 2 0 15,-11 0 128-15,-1 1-128 0,-1 2 128 0,-1 0-128 16,-3 0 128-16,0 1 0 0,-2-2-144 0,-1 3 144 0,-3 0 0 0,-1 1 0 15,-3-3 0-15,-1 2 0 0,-2 2-128 0,0-2 128 16,-5 1 0-16,-2 2 0 0,-3-2 0 0,-3 2 0 16,-5-3 0-16,-5 1 0 15,-2 1 0-15,-2-1 0 0,0 0-144 0,-3 4 144 0,0-2 0 0,-5 4 0 16,-6-1 0-16,-3-2 0 0,-5 1-128 0,2-2 128 16,-2 2 0-16,-2-3 0 0,-3 5 0 0,-5-3 0 15,-3-5 0-15,0 3 0 0,1 1 0 0,0 3 0 16,-3 1 0-16,-2-3 0 0,-3-7 0 0,3 6 0 15,2-1 0-15,-6 5 0 0,-6-2 0 0,3 0 0 16,4-3 0-16,1 3 0 0,0 0 0 0,-4-1 0 16,0-4 0-16,1 4 0 0,3-3 0 0,-3 2 0 15,0-1 0-15,-1 0 0 0,0 3 0 0,5-2 0 16,2 2 0-16,-4-4 0 0,-7 3 0 0,4-3 0 0,7 2 0 16,2 1 0-16,2-5 0 0,-3 2 0 0,-3 0 0 15,5-2 0-15,0 1 0 0,4 2 0 0,0-2 0 0,-1-3 0 16,-3 2 0-16,6 1 0 0,1-1 0 0,2 1 144 15,-2 0-144-15,1 0 0 0,-2-1 0 0,2-1-176 16,2 0 176-16,5 4 0 0,3-3 0 0,-2-1 0 16,-6 1 0-16,2-1 0 0,3 1 0 0,4-2 0 15,2 2 0-15,-3 0 0 0,1-2 0 0,-2 3 0 16,-3-1 0-16,3-1 0 0,1-1 0 0,8 2 0 16,3 1 0-16,-1-1 0 0,-1-1 0 0,-1-2 0 15,0 1 0-15,4 1 128 0,3-2-128 0,4 2 128 16,2 0-128-16,4 1 144 0,2 0-144 0,1-1 160 15,-1-3-160-15,0 0 160 0,1 0-160 0,3 1 160 0,2 0-160 0,4-1 128 16,2-1-128-16,2 0 128 16,0 1-128-16,4 0 0 0,3 0 0 0,1 0 128 0,2 0-128 15,3 2 0-15,0 2 0 0,4-3 128 0,2 1-128 0,0 0 0 16,1-1 0-16,6 3 0 0,0 1-384 0,7-5 0 16,0 0 0-16,-4 14-10688 15,4 4-2160-15</inkml:trace>
  <inkml:trace contextRef="#ctx0" brushRef="#br0" timeOffset="2896.19">4518 5934 8287 0,'0'0'736'0,"1"-6"-592"0,-2 2-144 0,1-1 0 15,0 5 592-15,0-8 96 0,0 8 16 0,0-6 0 16,0-3 128-16,0 3 16 0,-2 2 16 0,2 4 0 16,-1-9-224-16,1 4-32 0,-4-2-16 0,0 1 0 15,4 6-32-15,-6-5-16 0,0 0 0 0,1 1 0 0,-2 3-192 0,-3 2-32 16,0 3-16-16,2-2 0 0,-2 1-112 0,-1 1-32 15,-3 1 0-15,-7 5 0 0,2 3-32 0,0-1-128 16,-1 5 192-16,-2 1-64 0,1 0 0 0,-3-1 0 16,-2 1 0-16,-3 1 0 0,-3 2 80 0,0 0 16 15,3 2 0-15,0 2 0 0,-2 2 96 0,2-3 0 16,1 3 16-16,3 0 0 0,-1 6-48 0,3 0-16 16,1 1 0-16,1 2 0 0,2 1-80 0,3 3 0 15,-1 3-16-15,3 2 0 0,3 3-32 0,2-1 0 16,0 3 0-16,2-1 0 0,4 3-144 0,1 2 0 15,0-2 0-15,3-2 0 0,3-3 0 0,1 2 0 16,0 2 0-16,3-3 0 0,2-2 0 0,1 2 160 16,1-4-160-16,3 0 160 0,3-3 16 0,1 1 0 0,3 0 0 0,2-3 0 15,1-5 64-15,2-2 16 16,2-3 0-16,-9-8 0 0,3 3-112 0,0-3-16 0,4 2 0 0,12 12 0 16,-4-5-128-16,-2-7 0 15,-2-3 144-15,2 1-144 0,-3-3 0 0,-9-7 0 16,3 3 0-16,2-3 0 15,2 1-1904-15,1 2-448 0</inkml:trace>
  <inkml:trace contextRef="#ctx0" brushRef="#br0" timeOffset="4086.16">6169 5620 6447 0,'-14'-2'576'0,"-1"-4"-576"16,-1 3 0-16,2 0 0 0,0 2 1216 0,0 1 144 0,0 0 32 0,2 1 0 16,0 0-384-16,1 1-80 15,3 0-16-15,8-2 0 0,-7 5-128 0,7-5-16 0,-6 7-16 0,6-7 0 16,-2 10-400-16,2-10-80 0,2 10-16 0,1 3 0 16,5-3 0-16,-1 1-16 0,3 1 0 15,3-1 0-15,2 4 64 0,3 4 16 0,2 4 0 0,5 1 0 16,0 2-48-16,4 3 0 0,3 3 0 0,2-2 0 15,1 3-144-15,-11-6-128 0,1 5 192 0,2 4-192 16,1 2 160-16,-1 2-160 0,-1 1 128 0,-2 6-128 0,-1-1 160 16,-1 5-160-16,-3-1 192 0,-2 5-192 0,-3 1 256 0,-2 3-48 15,0-4-16-15,-3 3 0 0,-3 0 64 0,-2 26 0 16,-4-14 0-16,0-8 0 0,-3 2-64 0,-1-26-16 16,-2 4 0-16,-2 1 0 0,0-2-48 0,-8 16 0 15,1-7 0-15,4-17 0 0,-2-2 48 0,-2 0 0 16,-4 2 0-16,-1-1 0 0,0-3-16 0,-1 0 0 15,-2 0 0-15,-3-2 0 0,0 1 144 0,-2-4 16 16,-2 2 16-16,-13 8 0 0,6-5-80 0,13-10-32 16,1-1 0-16,-9 7 0 0,4-4-224 0,12-10 144 15,-2 1-144-15,2-1 128 0,0-2-128 0,2-1 160 16,3-3-160-16,1-1 160 0,2-1-160 0,3 1 0 16,5-4 144-16,0 0-144 0,0 0 0 0,0 0 0 0,0 0 0 15,5-6 0-15,4-1 0 0,5-4 0 16,1 2 0-16,-3 0 0 0,2 0 0 0,9-7-128 15,-1-3 128-15,-4 5 0 0,0-2 0 0,4 0 0 16,-1-3 0-16,3-1 0 0,2 0 0 0,-1-1 0 16,-2-3 0-16,3 0 0 0,-4-2 0 0,0-2 0 15,-3 3 0-15,4-6 0 0,-1-1 0 0,-2 1 0 16,-2-1 0-16,-2-4 0 0,0-2 0 0,-4-1 144 0,0-4-144 0,-1-3 0 16,-2 3 128-16,0-3-128 0,-1 1 0 15,-2-3 0-15,-1-2 0 0,0 3 0 0,-1-2 0 0,-3 2 0 16,2 0 0-16,-1 0 0 0,0 4 0 0,-2-4 0 15,-2 3 0-15,-3-19 0 0,1 8 0 0,-1 20 0 16,-1-2 0-16,-2 0 0 0,-1-1 0 0,-1-3-144 16,-2-1 144-16,-9-19 0 0,0 9 0 0,7 19 0 0,-2-3 0 15,1 3-160-15,-3 0 160 0,-3 4 0 0,2 0-128 0,-2 1 128 16,-2 2 0-16,-8-7 0 0,4 8-144 16,3 1 144-16,1 5 0 0,8 8-144 0,-3-1 144 0,1 0 0 15,1 2 0-15,1-1 0 0,1 1 0 0,0-2 0 16,1 3 0-16,-4 0 0 0,3 3 0 0,4 0 0 15,0 1 0-15,2 2 0 0,1-3 0 0,7 6 0 16,0 0 0-16,0 0 0 0,0 0 0 0,0 0 0 16,0 0-144-16,0 0 144 0,0 0 0 0,0 0-144 15,12 11 144-15,-3-1 0 0,3 0-144 0,3 4 144 16,3 3 0-16,2 2-144 0,4 9 144 0,3 1 0 16,2 7 0-16,1 4 0 0,0 6 0 0,11 30 0 15,-10 2 0-15,-4-2 0 0,-5 3 0 0,-3 4 0 16,-4 3 128-16,-6-27-128 0,-1 11 128 0,-2 1-128 0,-1 0 128 0,-4 3-128 15,-2 1 384-15,-1-3 16 0,-2-2 0 16,-3-1 0-16,-2-2-16 0,1-6 0 0,-5-3 0 0,0-4 0 16,-1-3-176-16,1-4-32 15,-1-8-16-15,-3 0 0 16,-4-3-1680-16,-3-5-336 0</inkml:trace>
  <inkml:trace contextRef="#ctx0" brushRef="#br0" timeOffset="4647.35">4483 5773 6447 0,'2'-9'272'0,"-1"6"80"0,-1 3-352 0,0 0 0 15,0-4 0-15,0 4 0 0,0 0 1888 0,0 0 304 16,-7 2 64-16,-3 3 16 0,-1 2-1184 0,-3 6-224 0,-3 2-48 0,-4 1-16 16,0-1-240-16,-3 6-48 15,-2 4-16-15,-2 5 0 0,-2 2 32 0,-4 5 16 0,-7 2 0 0,1 7 0 16,-2 7 128-16,1 8 32 0,-2 2 0 0,0 6 0 15,1 6-192-15,2 7-48 0,5 7 0 16,2 4 0-16,2 1-272 0,4 5-48 0,5 1-16 0,10-34 0 16,-1 8-128-16,3 6 0 0,-1 0 144 15,2 0-144-15,1-6 128 0,4 0-128 0,7-3 160 0,1-3-160 16,3-5 144-16,5-2-144 0,2-5 128 0,4-4-128 0,3-3 0 16,5-7 0-16,0-4 0 0,7-4 0 15,6-5-1520-15,5-5-336 0</inkml:trace>
  <inkml:trace contextRef="#ctx0" brushRef="#br0" timeOffset="7539.19">22049 5619 11967 0,'0'0'1072'0,"-4"-10"-864"0,4 10-208 15,-4-8 0-15,0-1 576 0,4 9 64 16,-6-5 0-16,6 5 16 0,-7-5 176 0,7 5 48 0,-11-1 0 0,2 2 0 16,1 1-352-16,-1 1-64 15,-2 2-16-15,3 4 0 0,-3 1-256 0,0 5-64 16,-4 4-128-16,1 6 192 0,0 0-192 0,-2 9 128 16,1 7-128-16,0 9 0 0,-2 7 160 0,0 11-160 15,-1 10 160-15,-1 6-160 0,0 2 128 0,-2 6-128 16,0 2 0-16,-2 6 0 0,1 5 0 0,-2 1 0 15,-1 1 0-15,-3-4 0 0,-4 0 128 0,0-5-128 0,2-5 0 16,2-6 144-16,-2-8-144 0,4-5 0 16,0-5 0-16,5-3 128 0,2-7 0 0,0-3 0 0,0-4 0 15,2-3 0-15,2-6 448 0,1 0 64 0,1-3 32 0,3-4 0 16,1-1-192-16,1-2-32 0,0-7-16 0,2 2 0 16,4-5-112-16,1-2 0 0,1-5-16 0,2-1 0 15,1-3-112-15,1-6 0 0,-4-6-16 0,10 7 0 16,0-2 64-16,4-3 16 0,1-1 0 0,3-1 0 0,2 0-32 15,4-2 0-15,4-2 0 0,4-1 0 0,4-1-96 0,3 1-128 16,3-4 176-16,4 4-176 0,-3-3 0 16,5 3 0-16,2 1 0 0,1-1 0 0,0-3 0 0,6 5 0 15,3 1 0-15,1 2 0 0,0-1 0 0,-2 0 0 16,-3-1 0-16,4 0 0 0,2-2 0 0,3 3 0 16,2-2 0-16,0 3 0 0,-1 0 0 0,-4 0 0 15,2 3 0-15,0-3 0 0,2-1 128 0,6-1-128 16,3 0 0-16,2 0 0 0,-2-3 128 0,1-2-128 15,-1 0 0-15,5 0 0 0,6 2 0 0,-4 0 0 16,1-6 128-16,-3 4-128 0,-2-2 0 0,3 3 0 16,4 3 0-16,1-5 0 0,1 0 0 0,-3-1 0 15,-7 0 0-15,5 2 0 0,5-2 0 0,2 3 0 16,2-3 0-16,-4 3 0 0,-3-3 0 0,3 5 0 16,0 3 0-16,4 0 0 0,1-1 0 0,-5 1 0 15,-6-3 0-15,2 4 0 0,2 4 0 0,3 1 0 0,1-1 0 0,-4 0 0 16,-5-6 0-16,1 4 0 15,1 2 0-15,4-1 0 0,3 4 0 0,-4-2 0 16,-6-5 0-16,1 2 0 0,3 1 0 0,3 5-144 0,2 0 144 0,-3 1 0 16,-9-2 0-16,3-2 0 0,1 5 0 0,0-2 0 15,2 2 0-15,-2-3 0 0,-1 1 0 0,-3 1 0 16,-4-1 0-16,1 0 0 0,-1 0 0 0,4 2 0 0,3-6 0 16,-4 2 0-16,-7 3 0 0,-1 3 0 0,-2-5 0 0,-2 1 0 15,1 0 0-15,-2-2 0 0,0 4 0 0,-1-2 0 16,-7 1 0-16,-1-3 0 0,-10 4 0 0,1-3 0 15,-2 0 0-15,-3 2 0 0,-1 0 0 0,-1 0 128 16,-1-4-128-16,-1 1 0 0,1 1 0 0,-3-4 0 16,-4 1 0-16,-1 3 0 0,-1-4 0 0,-3 1 0 15,-5 0 0-15,-1 2 128 0,-4-3-128 0,-2-2 0 16,0 0 0-16,-2 2 128 0,-10-3-128 0,9 4-128 16,-9-4 128-16,0 0-192 0,0 0 192 0,0 0-160 15,9 2 160-15,-9-2-160 0,0 0 160 0,0 0 0 16,0 0 0-16,4-10 0 0,0 0 0 0,-2 0 192 15,-1-5-32-15,1-3-16 0,0-1-144 0,1-7 0 0,2 0 0 16,-1-7 0-16,-2-4 0 0,2-5 0 0,1-6 0 0,0-7 0 16,0-7 0-16,3-3 0 0,1-5 0 0,1-1 128 15,-1-6-128-15,2 0 0 0,1 2 0 0,-1 0 0 16,2 2 0-16,0 0 128 0,0-4-128 0,0 1 0 16,2 1 224-16,1 1-32 0,-1-3-16 0,3-4 0 15,2-2-176-15,3 3 0 0,1-3 0 0,0 3 0 16,-1-6 0-16,4-1 0 0,2-2-144 0,0 8 144 15,-1 2 0-15,-2 3-128 0,2 1 128 0,-3 5 0 16,2 4-192-16,-2 4 64 0,1-3 128 0,-1 4-208 16,0-3 16-16,1 8 16 0,-4 5 0 0,-1 3 0 15,-2 1 176-15,2 3-192 0,-2 3 192 0,0 2-192 16,-2-5 192-16,0 9 0 0,-3 3 0 0,-1 3 0 16,-2 2 0-16,1 3-160 0,-5 1 160 0,3 0 0 0,-3 0 0 15,-2 4 0-15,0 3 0 0,-1 3 0 0,-2-1 0 16,1 0 0-16,-1 1 0 0,1 4 0 0,-3 9-128 15,1-11 128-15,2 3 0 0,-3 8 0 0,0 0-144 0,0 0 144 16,0 0 0-16,0 0-144 0,0 0 0 0,0 0 0 16,0 0 0-16,-12 2 0 0,2 0 0 0,0 3 0 15,0 2 0-15,-4-1 0 16,-2 0-240-16,-3 3-64 0,-3-5 0 0,-3 1 0 0,1 1 176 0,-2 0 16 16,-4-1 16-16,-1 1 0 0,-4-1 240 0,-2 0 0 15,-2 5-160-15,-6-1 160 0,-4 3 0 0,-11-3 0 16,-7 1-144-16,-1-4 144 0,-3 2 0 0,0-2 0 15,-3 2 0-15,-7-1 144 0,-12-3 48 0,-1 1 0 16,-1-1 0-16,-3 1 0 0,-4-1 32 0,-7 0 16 0,-9 1 0 16,-6-3 0-16,2 1-96 0,-10-1-16 0,-8 1 0 15,-3 1 0-15,-5 1-128 0,-2-1 128 0,-4 0-128 0,-6-1 128 16,-5 0-128-16,1 1 0 0,3-2 0 0,-2 1 128 16,0-3-128-16,-1 1 0 0,3-1 0 0,4 0 0 15,4-1 0-15,-1 1 128 0,-3 0-128 0,10-2 0 31,8 0-384-31,-2 1-144 0,-4 1-48 0,12-2-10640 0</inkml:trace>
  <inkml:trace contextRef="#ctx0" brushRef="#br0" timeOffset="8369.89">22482 6060 4607 0,'0'0'192'0,"0"0"64"0,0 0-256 0,-5-5 0 16,-1-2 0-16,0 1 0 0,-1 1 1648 0,-2 2 272 15,-2 2 64-15,-1 2 16 0,1 2-1168 0,-2 1-256 0,-1 2-32 0,-1 2-16 16,0 4 16-16,-4 6 0 16,-3 1 0-16,-1 7 0 0,-1 2 64 0,-3 6 16 0,1 3 0 0,-1 5 0 15,-1 5-96-15,-4 2-16 16,-5 6 0-16,-1 4 0 0,-2 7-176 0,-1 0-32 15,0 1-16-15,4 4 0 0,4 0-96 0,5-1-32 16,4-1 0-16,6-2 0 0,6 1-160 0,5-1 128 16,9-2-128-16,3-7 128 0,5-3-128 0,5-3 0 15,5-1 0-15,5-5 128 0,4-2-128 0,-5-17 0 0,7 2 0 0,5 3 0 32,5-4-1328-32,5-1-144 0</inkml:trace>
  <inkml:trace contextRef="#ctx0" brushRef="#br0" timeOffset="9296.48">26983 5751 6447 0,'0'0'272'0,"-8"-8"80"0,-3-2-352 0,2 4 0 16,2-2 0-16,0 3 0 0,1 1 1728 0,0-1 288 15,-3-1 48-15,1 2 16 0,8 4-1072 0,-10-2-224 0,0 2-32 0,10 0-16 16,0 0-96-16,0 0 0 15,-9 2-16-15,9-2 0 0,-5 10-192 0,5-10-48 16,2 13 0-16,4 3 0 0,2 4-112 0,5 0-16 0,4 3-16 0,-2-7 0 16,1 3 48-16,6 4 16 0,2 8 0 15,3 2 0-15,1 2-64 0,1 5-16 0,2 4 0 0,11 24 0 16,-9-7-224-16,-13-18 128 0,-1 1-128 0,6 28 0 16,-7-8 128-16,-6-20-128 0,-5 4 0 0,0 3 0 15,-2 0 128-15,0 24-128 0,-8-8 0 0,1-24 144 16,-5 3-16-16,-1-3 0 0,-3 2 0 0,-3-3 0 15,-1-3 128-15,-3 2 32 0,-2-1 0 0,-2 0 0 16,-1-5 32-16,-11 15 0 0,0-9 0 0,2-3 0 16,3-3-128-16,0-2-32 0,-1-3 0 0,1-3 0 0,0 4-160 15,0-4 0-15,-2-1 0 0,2-4 0 16,-4 0-688-16,0-2-64 0,1-2-16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5:49:52.4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25879 7200 12895 0,'0'0'1152'0,"0"0"-928"15,-5-8-224-15,5 8 0 0,0 0 1808 0,0 0 320 16,0-10 64-16,0 10 16 0,0 0-1056 0,9-6-192 16,1-2-64-16,3 3 0 0,3 0-368 0,3 1-80 15,1-2 0-15,3 2-16 0,7 0-112 0,1 2-32 16,2-2 0-16,6-2 0 0,2 2-288 0,3 1 0 16,-1-1 0-16,-2 3 0 0,-5-1 0 0,-1 2 0 0,-3-3 0 15,-2 2 0-15,2 1 128 0,-7 0-128 0,-2 0 0 0,-3 0 0 31,0 0-272-31,-3 2-112 0,-1 2-32 0,-2 0 0 16,-2 0-720-16,0 1-144 0,-1 1-16 0,1-1-8624 0</inkml:trace>
  <inkml:trace contextRef="#ctx0" brushRef="#br0" timeOffset="872.38">3766 11199 28047 0,'0'0'1232'0,"18"0"272"0,4-1-1200 0,6 1-304 0,3 1 0 0,6 0 0 15,1 0 176-15,7 2-32 0,5 1 0 0,3 1 0 16,2-3 16-16,-1 0 0 0,-2-4 0 0,3 1 0 15,1 0-160-15,0-2-192 0,0-2 32 0,5 1-8400 16,2 2-1680-16</inkml:trace>
  <inkml:trace contextRef="#ctx0" brushRef="#br0" timeOffset="1363.08">3839 14411 23039 0,'0'0'2048'16,"0"0"-1648"-16,0 0-400 0,10-10 0 0,3 5 1072 0,4-2 128 16,5 3 16-16,5 1 16 0,2-1-960 0,8-3-272 15,5 2 0-15,6 1 128 0,6-2-128 0,-2 1 0 16,-2 1 144-16,4 2-144 0,1-2-176 0,2-1-96 15,0 1-32-15,3-1-11728 16</inkml:trace>
  <inkml:trace contextRef="#ctx0" brushRef="#br0" timeOffset="1838.38">3768 17774 27647 0,'0'0'1216'0,"0"0"256"0,0 0-1168 15,0 0-304-15,0 0 0 0,0 0 0 0,12-8 496 0,5 5 32 16,2 0 16-16,4-1 0 0,1-2-352 0,4 2-64 16,6-1 0-16,3 1-128 0,5 0 176 0,3-1-176 15,8-1 160-15,-1-4-160 0,-1 2 0 0,0-1-192 16,1 2 16-16,1 2 0 15,1-3-1424-15,2 3-304 0,1 2-48 0</inkml:trace>
  <inkml:trace contextRef="#ctx0" brushRef="#br0" timeOffset="5853.79">10111 11700 14735 0,'-8'-14'640'0,"4"6"160"0,0-3-640 0,-1 2-160 0,1-3 0 0,1 1 0 16,-1 3 880-16,4 8 144 0,-3-11 16 0,2 3 16 15,-2-2-208-15,3 10-32 0,0 0-16 0,0 0 0 16,0 0-544-16,0 0-128 0,0 0 0 0,11 2-128 15,-4 6 0-15,3 0-352 0,1 3 48 0,1-1 16 16</inkml:trace>
  <inkml:trace contextRef="#ctx0" brushRef="#br0" timeOffset="9708.61">10525 9054 15775 0,'0'0'704'0,"0"0"128"0,0 0-656 0,0 0-176 15,0 0 0-15,-6-1 0 0,6 1 528 0,0 0 80 16,0 0 16-16,0 0 0 0,0 0-368 0,0 0-80 16,-4 12-16-16,1-3 0 0,3-9-160 0,-1 16 0 15,0 1 0-15,-1 0 0 0,1 2 0 0,-1 4 0 0,-2 4 0 0,0-3 0 16,1 3 0-16,1-3 0 0,-3-2 0 0,1 1 0 16,-1 1 0-16,1-3 0 0,2 1 0 0,-1-3 128 15,0-4-128-15,2 0 0 0,1 3 0 0,1-5 0 16,3-4 144-16,-4-9 0 0,0 0 0 0,7 11 0 15,0-4-144-15,-7-7 192 0,10 5-192 0,2-1 192 16,-1-4-16-16,1-4 0 0,-1 0 0 0,2-1 0 16,0-7-16-16,1 4 0 0,1-5 0 0,1 1 0 15,-2 2-160-15,2-3 160 0,-1 3-160 0,0-2 160 16,-1 1-160-16,0 4 0 0,0-2 0 0,-1 3 0 31,-1 0-816-31,1 0-32 0,0 0-16 0,-3 3 0 0</inkml:trace>
  <inkml:trace contextRef="#ctx0" brushRef="#br0" timeOffset="10144.5">10857 9418 2751 0,'-8'-8'128'0,"8"8"16"0,0 0-144 0,0 0 0 16,0 0 0-16,0 0 0 0,-8-2 2608 0,8 2 480 0,0 0 112 0,0 0 0 16,0 0-2416-16,0 0-480 0,0 0-112 0,0 0 0 15,-1-9-192-15,1 9 0 0,-1-8 0 0,1 8 0 16,0 0 0-16,0 0 0 0,1-10 0 0,-1 10 128 15,4-9-128-15,-4-1 0 0,0 2 144 0,0 8-144 16,0-11 256-16,-3 2 0 0,2-2-16 0,1 1 0 16,0-1 176-16,0-1 32 0,0-2 16 0,4 0 0 15,-3-7-16-15,3 4 0 0,1-1 0 0,4-1 0 16,2-2-128-16,2 1-48 0,-1 0 0 0,2-2 0 16,1-3-64-16,1 0-16 0,1 3 0 0,2-4 0 15,3 3-192-15,-1 0 176 0,1-2-176 0,-2 2 160 16,-1 2-32-16,2 0 0 0,-2 2 0 0,1 3 0 15,2 0 64-15,-1 1 0 0,-2 2 0 0,2 3 0 16,-1 0-192-16,0 2 0 0,-1-2 144 0,2 5-144 16,-1-2 0-16,0 3 0 0,-2 1 0 0,2 2 0 15,1 0-208-15,-1 1-112 0,-1 0-32 0,0-2-9376 16</inkml:trace>
  <inkml:trace contextRef="#ctx0" brushRef="#br0" timeOffset="10696.56">11749 8643 14111 0,'0'0'624'0,"0"0"128"0,0 0-608 0,6 11-144 0,-2-2 0 0,-4-9 0 15,9 9 128-15,1-3 0 0,3-2 0 0,0-1 0 16,2-3 32-16,1-2 0 0,1 0 0 0,2-1 0 15,3-2 32-15,2-4 0 0,1 2 0 0,1-4 0 16,-1 4-192-16,0-3 160 0,0 2-160 0,-2-3 160 16,-3 2-160-16,-2-3 0 0,-3 1 0 0,-2 2 0 15,-2-2 0-15,-3 0 128 0,-3-1-128 0,-1-1 0 16,-2 4 256-16,-1-2-16 0,-1 11-16 0,-3-9 0 0,-3-3 224 16,-1 6 32-16,-1 1 16 0,-2 4 0 0,-3 2-64 15,-1 4-16-15,-3-1 0 0,-4 5 0 0,-2 6-144 0,-2 3-16 16,-3 1-16-16,3 1 0 0,0 3-96 0,1 1-16 15,3 0 0-15,0 4 0 0,4-4-128 0,0 3 0 16,3-5 0-16,3-1 128 0,2 0-128 0,2-2 128 16,3-2-128-16,3 3 128 0,4-3-128 0,2 1 0 15,2-3 144-15,6-1-144 0,2 0 0 0,5-5 0 16,4 1 0-16,4-5-6624 16,6-1-1248-16</inkml:trace>
  <inkml:trace contextRef="#ctx0" brushRef="#br0" timeOffset="11077.4">12613 8611 3679 0,'0'0'160'0,"0"0"32"0,0 0-192 0,0 0 0 0,0 0 0 0,0 0 0 16,2 14 3872-16,1-1 736 0,1-2 128 0,1 0 48 0,0 1-3824 0,2-3-752 16,-7-9-208-16,9 10 0 0,1-2 0 15,0-2 144-15,1 0-144 0,0-2 0 0,-4 2 128 0,2 1-128 16,0-5 0-16,-9-2 0 0,9 3 0 0,-9-3 0 15,13 0 0-15,-13 0 0 0,0 0 192 0,10-3-192 16,-3-2 192-16,1-2-192 0,-3-1 288 0,-1-3-48 16,0-1-16-16,-2 1 0 0,2-5 256 0,0 1 48 15,0-3 16-15,0 1 0 0,-3-2-256 0,1-1-48 16,1 1-16-16,1 0 0 0,0-1-224 0,-1 2 0 16,1 2 0-16,0 0 0 0,0 0-176 0,2 2-16 15,-3 2-16-15,2 1-7104 16,-1 5-1424-16</inkml:trace>
  <inkml:trace contextRef="#ctx0" brushRef="#br0" timeOffset="11355.99">13337 7895 13823 0,'0'0'1216'0,"0"0"-960"0,-7 5-256 0,1 4 0 15,0 4 1344-15,-1 1 240 0,0 8 32 0,-1 0 16 16,0 3-992-16,2 3-192 0,0 1-32 0,-2 4-16 16,-2 2-48-16,1 2-16 0,0 0 0 0,0 3 0 0,-2-1-160 0,3-1-48 15,0 0 0-15,1 0 0 0,-1 4-128 0,2-5 128 16,1-1-128-16,1-6 128 0,0-2-320 15,3-5-80-15,2-1-16 0,3-3-6368 16,1-3-1264-16</inkml:trace>
  <inkml:trace contextRef="#ctx0" brushRef="#br0" timeOffset="11762.53">13511 8448 16575 0,'0'0'1472'0,"0"0"-1168"0,0 0-304 0,0 0 0 15,0 0 928-15,0 0 128 0,0 0 32 0,12 5 0 16,1-3-640-16,2-2-128 0,2-4-32 0,2 1 0 16,1 1-96-16,2-2-32 0,2-5 0 0,-2 1 0 15,-2-2-160-15,-1 3 0 0,-1-5 0 0,-3 2 0 31,-2-2-352-31,-2 2-96 0,-3 3-32 0,-3 0 0 16,-1-2-64-16,-4 9-16 0,-3-11 0 0,-2 5 0 0,-2 3 560 0,-4 2-128 0,0 2 128 0,-5 3 0 16,-5 5 256-16,-3 1 96 0,-3 4 32 0,-1 4 0 15,2 2 96-15,-1 2 32 0,-1 2 0 0,4-3 0 16,2 1-192-16,4-2-48 0,4-1 0 0,6 1 0 0,2-1-144 0,5-2-128 16,1-1 144-16,5-1-144 15,4-1 0-15,4 0 0 0,5-3 0 0,3 1-6784 16,1-1-1280-16</inkml:trace>
  <inkml:trace contextRef="#ctx0" brushRef="#br0" timeOffset="12045.01">14209 8475 15663 0,'0'0'688'0,"-9"10"144"0,2 4-656 0,1 3-176 0,0 0 0 0,1 1 0 16,-2-3 864-16,2 2 144 0,3-3 16 16,-1 0 16-16,2 0-400 0,1-1-64 0,1-5-32 0,-1-8 0 15,5 14-224-15,-5-14-64 0,6 12 0 0,-6-12 0 16,0 0-112-16,13 5-16 0,0-4-128 0,-3-1 192 16,-1-4-64-16,-1-4-128 0,-1-3 176 0,1-1-176 15,-1 0 0-15,0 1 0 0,-3-2 0 0,1-1 0 16,1-1 0-16,0-2 0 0,1-2 0 0,-1 3 0 15,1 3 0-15,1-1 0 0,1-2 0 0,0 3 0 16,0 4 0-16,1 0 0 0,0 0 0 0,1 3 0 16,-2 2 0-16,-9 4 0 0,11 0 0 0,0 1-6800 15,-11-1-1344-15</inkml:trace>
  <inkml:trace contextRef="#ctx0" brushRef="#br0" timeOffset="12370.58">14952 7772 22687 0,'0'0'1008'0,"-7"13"208"0,0 1-976 0,1 1-240 0,0 8 0 0,0-3 0 15,1 0 0-15,0 1 0 0,-1-5 0 0,1 3 0 16,0 2-304-16,0-1 48 0,-2-3 16 0,2-3-9536 16</inkml:trace>
  <inkml:trace contextRef="#ctx0" brushRef="#br0" timeOffset="12759.29">15257 8071 24991 0,'0'0'1104'0,"-7"0"240"16,-3 0-1088-16,10 0-256 0,-7 5 0 0,7-5 0 0,-7 6 0 0,7-6 0 15,-7 9 0-15,5 0 0 0,2-9 0 0,0 0 0 16,2 10 0-16,1 2 0 0,3-6 0 0,2 4 0 15,1-4 0-15,1 6 0 0,1-3-224 0,1 2-96 16,-3-2-32-16,1 3 0 16,-3 2-208-16,-2-4-32 0,-1 0-16 0,-1 1 0 15,-3-11 144-15,0 12 16 0,-1 0 16 0,-3 1 0 0,-3-3 432 0,0 2 0 0,-2-6 0 0,-1 6 0 16,-8-2 432-16,0 1 64 0,-4-1 16 0,-2-1 0 16,-4 4-176-16,2-3-16 0,-2 0-16 0,1-3 0 15,3-1-304-15,-2-2 0 0,4-2 128 0,2 2-128 31,4 2-592-31,2-2-176 0,3-4-48 0</inkml:trace>
  <inkml:trace contextRef="#ctx0" brushRef="#br0" timeOffset="13113.81">16534 7841 11967 0,'-7'-14'1072'15,"2"1"-864"-15,-1 0-208 0,1 1 0 0,-4 1 1360 0,0 0 240 16,-4 2 32-16,0 1 16 0,1 3-944 0,-1 0-192 15,-1 4-48-15,-1 1 0 0,-2 4-128 0,-1 1-16 16,-2 0-16-16,-3 8 0 0,-2 1-32 0,1 3 0 16,-1 4 0-16,4 2 0 0,-1 5-272 0,3-2 0 0,1 5 0 0,3-1 0 15,0 2 0-15,3 1 0 0,2 0 0 0,1 0 0 16,2 0 0-16,2 0 0 16,0-2 0-16,2-2 0 0,-1-2 0 0,2-1 0 0,-1-3 0 0,1 0 0 15,-1-1 0-15,1-3-144 0,-2-1-16 0,0-3-6176 16,-1-4-1248-16</inkml:trace>
  <inkml:trace contextRef="#ctx0" brushRef="#br0" timeOffset="13507.09">15973 8289 21183 0,'22'-4'1888'0,"3"3"-1504"0,4 1-384 0,6 0 0 0,3 0 240 0,2-2-32 16,1-3 0-16,0 2 0 0,-2 1 192 0,-1-2 48 15,-3 1 0-15,-2-1 0 0,-3-1-192 0,-2 1-16 16,-2 1-16-16,-5 1 0 0,-2 0-224 0,-5 1 0 16,-2-1 128-16,-12 2-128 0,0 0 0 0,0 0 176 15,0 0-176-15,0 0 160 0,0 0-160 0,-7 12 0 16,-3-2 0-16,0-1 0 0,-3 2 256 0,-1-1-16 15,0 3-16-15,2 1 0 0,0-5-224 0,2 2 0 16,1 2 0-16,3-4 0 0,1 2 144 0,1-3-16 16,4-8 0-16,0 0 0 0,0 10-128 0,0-10 0 15,0 0 0-15,9 7 128 0,-3 0 0 0,5-3 0 0,0-3 0 0,0 1 0 16,3-5-128-16,-3 2 0 0,2-2 0 0,0-2 0 16,-3-1 0-16,0 1 0 0,-1-3 0 0,-1 2 0 15,-3-1 0-15,0-2 0 16,-1 2-160-16,-2-3 160 0,0 1 0 0,-1-3 0 0,-1 2 0 0,0 1 0 15,-1 0 0-15,-3 3 0 0,4 6 0 0,0 0 160 16,-3-8-160-16,-1 0 0 0,1 2 0 0,3 6 0 31,0 0-1808-31,0 0-304 0</inkml:trace>
  <inkml:trace contextRef="#ctx0" brushRef="#br0" timeOffset="13845.91">17208 8247 19343 0,'0'0'1728'0,"0"0"-1392"0,-8 5-336 0,1 4 0 0,2-1 752 0,3 5 80 16,-2-2 0-16,0 2 16 0,0 1-464 0,0-1-112 15,3-3-16-15,0 2 0 0,1 1-256 0,-1-4 160 16,1-9-160-16,0 11 128 0,1-2-128 0,0 2 0 15,-1-11 0-15,1 7 0 0,-1-7 0 0,0 0 0 16,0 0 0-16,12 6 0 0,-12-6 0 0,13 0 0 16,-2-5 0-16,2 2 0 0,-1-4 0 0,2-4 0 15,0-2 0-15,0 2 0 0,0-3 144 0,3 1 0 0,-1 2 0 16,3-2 0-16,0-2 112 0,1 2 32 0,-3 1 0 16,2 0 0-16,-1-1-96 0,0 3 0 0,0-4-16 0,1 1 0 15,2 4-176-15,1 0 192 0,-4 4-192 0,0 1 192 16,-1-1-192-16,-1 2 0 0,-4 0-160 0,1 2-7536 15,-3 1-1520-15</inkml:trace>
  <inkml:trace contextRef="#ctx0" brushRef="#br0" timeOffset="14198.55">17876 8177 21711 0,'0'0'960'0,"0"0"192"0,0 0-912 0,0 12-240 0,0-1 0 0,0 3 0 0,1 3 288 0,-1 1 16 15,1-2 0-15,-1 2 0 0,0-2-144 0,0 1-32 16,0-3 0-16,2 0 0 0,0 1-128 0,1-1 0 16,-1-1 0-16,0-3 0 0,-1 0 0 0,3-3 128 15,-4-7-128-15,0 0 0 0,7 10 128 0,0-5-128 16,-7-5 0-16,10 0 128 0,-10 0-128 0,11-1 160 15,-1-2-160-15,-1-3 160 0,0-4 160 0,1-4 16 16,1 0 16-16,0-2 0 0,-1 4 32 0,0-2 0 16,2-2 0-16,-2 2 0 0,0 0-48 0,0 0 0 15,-1-3 0-15,-1 0 0 0,-2 2-16 0,0 0 0 0,1 1 0 16,-2 2 0-16,0-1-320 0,0 1 144 0,-2 0-144 0,0 2 0 16,0 4 0-16,-3 6 0 15,3-190-160-15,-3 372 160 16,0-182-1152-16,0 0-96 0,0 0-32 0,0 0-10176 0</inkml:trace>
  <inkml:trace contextRef="#ctx0" brushRef="#br0" timeOffset="15050.64">18572 7980 4895 0,'0'0'208'0,"0"0"48"0,0 0-256 0,0 0 0 0,0 0 0 0,0 0 0 16,8-6 320-16,-8 6 0 0,6-8 0 0,-6 8 0 0,0 0 688 15,5-5 144-15,-5 5 16 0,0 0 16 16,0 0 16-16,0 0 0 0,3-7 0 0,-3 7 0 16,0 0-240-16,0 0-32 0,0 0-16 0,0 0 0 0,0 0-336 0,0 0-64 15,-5 9 0-15,-1 0-16 0,-2 3-112 16,-2 4-32-16,2 3 0 0,-2 0 0 0,2 2-128 0,-2 2-32 16,3 0 0-16,-4 1 0 0,0 4-64 0,0-1-128 15,-2 1 176-15,0-4-176 0,2-2 160 0,0-3-160 16,1-2 128-16,3-3-128 0,-2-1 128 0,2-7-128 15,7-6 0-15,0 0 128 0,0 0 32 0,0 0 0 16,0 0 0-16,0 0 0 0,7-6 176 0,2-4 48 16,0-3 0-16,1-2 0 0,1-3-256 0,1-3-128 15,-2-2 160-15,1 1-160 0,1 2 0 0,-1 1 0 16,-1-2 0-16,2 2 0 0,-1 0 0 0,1 1 0 0,-2 1 0 16,4 4 0-16,-3-1 0 0,2 4 0 15,-2-2 0-15,2 6 0 0,-2 0 0 0,1 3 128 0,-1 2-128 0,0 3 144 31,-11-2-560-31,10 4-112 0,-10-4-32 0,0 0 0 0</inkml:trace>
  <inkml:trace contextRef="#ctx0" brushRef="#br0" timeOffset="15835.16">18060 8125 8287 0,'0'0'368'0,"-1"-7"80"0,1 7-448 0,-1-12 0 16,-2 0 0-16,1 1 0 0,-1-1 960 0,2 2 96 0,-3-3 32 15,1-1 0-15,2 1-464 0,0 3-96 0,0-1-16 0,1 11 0 16,-2-12 208-16,2 4 48 0,0-2 0 0,0 10 0 15,0 0-128-15,0 0-32 0,0 0 0 0,0 0 0 16,0 0-32-16,0 0 0 0,0 0 0 0,-2 9 0 16,-1 1-192-16,-1 4-64 0,2 4 0 0,-2 2 0 15,1 5-64-15,0-1-32 0,-2 5 0 0,-1-1 0 16,1 2 16-16,-2 1 0 0,-1-3 0 0,1 4 0 16,-1 2 48-16,2-2 16 0,-1-6 0 0,5 1 0 15,-2-5 0-15,1-3 0 0,2-4 0 0,1-3 0 16,0-1-64-16,0-11-16 0,0 0 0 0,0 0 0 15,6 6 80-15,-6-6 16 0,11-3 0 0,-1-4 0 16,-1-4 0-16,-1-1 16 0,1-4 0 0,0-1 0 16,1-3-176-16,2-2-32 0,-1 2-128 0,1 0 192 0,0-2-64 0,0-3-128 15,1-2 176-15,1 3-176 0,1-5 128 0,-1 3-128 16,2-2 0-16,2 4 0 0,-1 2 0 0,1 5 0 16,1 4 0-16,1 0 0 0,-1 3 0 0,3 4 0 15,-3 3 0-15,-2 2 0 0,-1 1 0 0,-2 1 0 16,-2 4-160-16,0 4 160 0,-2 0 0 0,-1 4-144 15,-1 2 144-15,-5 3 0 0,-3 2-144 0,-1 4 144 16,-1 3 0-16,-5-3-144 0,-3 3 144 0,0-3-192 16,1 0 192-16,1-4-192 0,-2-4 192 0,3-2 0 15,0-2 0-15,2-3-128 0,5-9 128 0,0 0 0 16,0 0 0-16,0 0 128 0,0 0 80 0,0 0 32 16,3-10 0-16,3-4 0 0,4-2 0 0,4-2 0 15,4-1 0-15,1 0 0 0,0-4-240 0,3-3 144 0,1 2-144 16,-1-1 128-16,0 1-128 0,1 2 0 0,1-3 0 15,0 4 0-15,-1 2 0 0,0 5 0 0,-1 4 0 0,-2 2 0 16,-1 1-160-16,-4 6 160 0,-2 6-208 0,-2 5 80 16,-2 1 128-16,-2 4 0 0,-4 8 0 0,-1 3 0 15,-4 7 0-15,-1 2 176 0,-5 4-48 0,-2 2 0 16,-4 5-128-16,0-4 0 0,-3 3 0 0,3-6 0 16,2-3 0-16,1-1 0 0,4-3 0 0,2-8 0 15,2-3-320-15,3-4 16 0,2-1 0 0,4-2 0 31,3-6-1440-31,5 0-304 0,4-4-48 0</inkml:trace>
  <inkml:trace contextRef="#ctx0" brushRef="#br0" timeOffset="16226.01">19221 8186 24015 0,'0'0'1056'0,"0"0"224"0,0 0-1024 0,-3 13-256 16,1 4 0-16,-1-1 0 0,1 2 336 0,-4 2 16 15,3 2 0-15,0 1 0 0,1-2-176 0,0 1-48 16,1 0 0-16,0-1 0 0,1 3-128 0,1-3 0 0,2-2 0 15,0-3 0-15,1-2 0 0,3-4 128 0,0-1-128 0,3-2 0 16,2-2 0-16,0-3 128 0,4-4-128 0,2-5 0 16,3-4 160-16,1-2-160 0,-2-5 192 0,0 1-192 15,1-2 448-15,0-3-32 0,0-5 0 0,-2 3 0 16,-1-1 144-16,-1 2 16 0,-1-4 16 0,-1 3 0 16,0-5-144-16,-3 1-16 0,-1-4-16 0,0 5 0 15,1 2-208-15,-1 3-32 0,-1 2-16 0,1 2 0 16,-1 2-160-16,3-1 0 0,-3 4 0 0,1 4 0 31,1-1-1744-31,-1 5-336 0,-1 0-64 0</inkml:trace>
  <inkml:trace contextRef="#ctx0" brushRef="#br0" timeOffset="16489.37">20370 7452 24879 0,'0'0'1088'0,"0"0"256"0,0 0-1088 0,2 14-256 16,-2 5 0-16,0 6 0 0,0-1 432 0,-2 7 16 16,2 1 16-16,-5 7 0 0,-4 2-464 0,-1 4 128 15,-3 4-128-15,-1 4 0 0,-1 3 0 0,-1 0 176 16,0 1-176-16,-1-6 160 0,2 0-320 0,2-4-64 0,2-3-16 0,2-3 0 31,0-5-1584-31,3-7-320 0,3 0-64 0,1-7-16 0</inkml:trace>
  <inkml:trace contextRef="#ctx0" brushRef="#br0" timeOffset="16849.46">20921 8003 25791 0,'-12'-6'2304'0,"-2"0"-1856"0,-3 2-448 0,2 4 0 15,0 2 1216-15,-1 3 128 0,0 1 48 0,-2 5 0 16,0-2-832-16,1 5-176 0,0-4-16 0,3 5-16 16,1-3-352-16,2 2 0 0,-1-3 0 0,4 3 128 15,1 0-128-15,3 1 0 0,2-3 0 0,2-12 0 16,0 0-640-16,9 9-64 0,0-6 0 0,3 0 0 15,0-3 16-15,-1-1 0 0,3-4 0 0,-1 0 0 0,-2-6 368 0,1 4 80 16,-1-3 16-16,-1 3 0 0,1 0 224 0,-4 2 256 16,-7 5-48-16,0 0-16 0,0 0 576 0,0 0 96 15,10 3 32-15,1 5 0 0,-5 1-288 0,0 5-48 16,1 1-16-16,2 4 0 0,2 2-304 0,4-1-64 16,4 0-16-16,4-1 0 0,4-1-160 0,3-4 0 15,5-3 0-15,0-2 0 0,1 2 0 0,2-8 0 16,4 0 0-16,0-3 0 15,4-3-1632-15,-1 0-208 0,2-8-32 0</inkml:trace>
  <inkml:trace contextRef="#ctx0" brushRef="#br0" timeOffset="23531.06">22180 10612 15887 0,'0'0'704'0,"0"0"144"0,0 0-672 0,-1-4-176 15,1 4 0-15,0 0 0 0,-3-5 528 0,3 5 80 16,0 0 16-16,-6-4 0 0,-1 1 96 0,7 3 32 16,0 0 0-16,-6 4 0 0,0-1-320 0,1 0-64 15,5-3-16-15,-6 6 0 0,3 4-128 0,-1-1-32 16,3 5 0-16,-1 2 0 0,2 3 160 0,0 4 32 0,0 2 0 0,2 1 0 15,0 3-144-15,2 13-32 16,-2-1 0-16,1-12 0 0,-2 2-208 0,1-1 144 0,-2 1-144 0,0 13 128 16,-2-7-128-16,2-16 128 0,-1 0-128 0,-2-3 128 15,2-1-128-15,-1-1 128 0,-1-2-128 0,2-2 128 16,0-1-128-16,-1-4 160 0,0 2-160 16,-1-3 160-16,3-6-160 0,0 0 160 0,0 0-160 0,0 0 160 15,0 0-32-15,0 0-128 0,0 0 192 0,0 0-64 16,0 0-128-16,0 0 0 0,0 0 144 0,0 0-144 0,0 0 0 0,5-3 0 15,2 1 0-15,2 1 0 16,1 0 0-16,1 2 0 0,2 2 0 0,1-1 0 0,6 3 0 0,-1 3 0 16,3-2 0-16,1 3 0 0,2-3 0 0,12 7 0 15,-1-3 0-15,-11 0 0 0,3-2 0 0,1 2 0 16,2-1 0-16,-1 0 0 0,1-3 0 0,-3 2 0 16,-3-3 0-16,1 3 0 0,-2-1 0 0,-1-2 0 15,-2 2 0-15,1 0 0 0,-1 0 0 0,0 0 144 16,-1 0-144-16,9 0 160 0,-3 1-160 0,-1-3 0 15,-3 0 0-15,-6 0 0 0,2 0 0 0,1-1 0 16,2 0 0-16,0 2 0 0,-1-2 0 0,3-1 0 16,-2-1 0-16,0 1 0 0,1 2 192 0,-2-3-64 15,1 1 0-15,-4-3 0 0,1 0 320 0,-4 0 64 16,1-1 16-16,1-2 0 0,-4-2 112 0,1 1 32 16,0 0 0-16,-2 2 0 0,1-3-256 0,-1-3-48 15,-1 2-16-15,0-4 0 0,-2 1 48 0,1-4 16 0,-1 0 0 0,-3-3 0 16,-2-3 304-16,3-3 64 15,-3-2 16-15,0-5 0 0,-2-4-80 0,0-3-16 16,-1-3 0-16,-1 1 0 0,0-2-272 0,0 2-64 16,-1 2-16-16,2 5 0 0,-3 1-352 0,1 6 0 0,1 1 0 15,0 6 0-15,-1 1 0 0,1 4-208 0,0 4 16 16,1 0-11936-16,0 8-2400 0</inkml:trace>
  <inkml:trace contextRef="#ctx0" brushRef="#br0" timeOffset="24846.74">26029 10561 6447 0,'0'0'272'0,"0"0"80"0,-3-5-352 0,2 1 0 0,-2-4 0 0,1 2 0 15,2-4 1920-15,0 2 304 0,0 3 64 0,0-3 16 16,0 2-1024-16,0 1-208 0,0-4-48 0,0 5 0 16,0 4-144-16,0 0-48 0,0 0 0 0,0 0 0 15,0 0-80-15,0 0-32 0,0 0 0 0,0 0 0 16,0 0-256-16,-4 14-48 0,0 3-16 0,3-5 0 15,0 5-80-15,-2 3 0 0,1 6-16 0,-1-1 0 16,1 7-16-16,-1 2 0 0,-1 2 0 0,0 2 0 16,-1 4-64-16,3 1-16 0,-2-1 0 0,0 1 0 0,2-3-80 15,-3 12 0-15,3-12-128 0,1-4 192 0,1-7 192 16,1-11 48-16,1 0 0 0,0-3 0 0,1-1-160 16,0 0-16-16,0 0-16 0,0-4 0 0,-1 0-64 0,-1-5-16 15,-1-5 0-15,4 8 0 0,-4-8-16 0,0 0 0 16,0 0 0-16,6 1 0 0,-6-1 32 0,8-1 0 15,0-4 0-15,2-3 0 0,1 2-176 0,-4-2 128 16,2 2-128-16,0-3 128 0,1 2-128 0,2-2 0 16,4 1 0-16,3 2 0 0,5-3 0 0,4 4 0 15,1-4-128-15,4 4 128 0,1 0 0 0,3-3 0 16,1 2 0-16,3-3 0 0,4 5 0 0,2 1-176 16,1 2 176-16,3 2-128 0,1 2 128 0,1 1 0 15,-15 0 0-15,2-1 0 0,-2 0 0 0,0 2 0 16,0 3 0-16,-2-2 0 0,-1 5 0 0,0-2 0 15,-4 1 0-15,10 2 0 0,-3 2 0 0,-2 0 0 16,-3 0 0-16,-3-3 0 0,-2 1 0 0,-3 0 0 16,-3-1 0-16,-2 0 0 0,-3 2 0 0,0-4 0 15,-2 1 0-15,-2-3 0 0,-2 2 0 0,-1-2 0 16,-2 0 0-16,0 1 0 0,-3 0 0 0,1-2 0 16,-6-6 0-16,5 5 0 0,0-2 128 0,-5-3 16 0,0 0 0 15,8 0 0-15,-8 0 192 0,6-3 48 0,-1-1 0 0,3-5 0 16,-3 0 112-16,0-5 16 0,1-2 16 0,1-3 0 15,-2-2 32-15,1-5 0 0,1-3 0 0,0-3 0 16,1-5-112-16,2-2-32 0,3-6 0 0,-1 2 0 16,1-8-32-16,2 3 0 0,1 1 0 0,0 0 0 15,1 0-128-15,-1 5-16 0,0 5-16 0,-4 2 0 16,4 6-224-16,-4 4 0 0,-2 3 128 0,-1 3-128 0,-2 4 0 0,-2 2 0 16,-1 4 0-16,-2 0 0 15,-2 4-1456-15,0 5-272 0,0 0-64 0</inkml:trace>
  <inkml:trace contextRef="#ctx0" brushRef="#br0" timeOffset="32140.4">23624 13647 21823 0,'-5'-14'960'0,"5"14"208"0,-2-12-928 0,4 4-240 0,0-3 0 0,3 4 0 16,-1-3 576-16,1 2 64 0,2 2 0 0,-7 6 16 0,5-9 64 0,-5 9 16 15,0 0 0-15,7-4 0 0,-7 4-320 0,0 0-64 16,0 0-16-16,11 4 0 0,-11-4-192 0,7 14-144 16,-2 5 192-16,0 0-192 0,0 4 192 0,-1 3-192 15,-1 1 192-15,1 5-192 0,-3 3 224 0,0 4-64 16,0 0-16-16,2 4 0 0,-1-2-144 0,1 3 192 15,0-2-192-15,0-1 192 0,2-4-192 0,2-4 0 16,-2-1 144-16,4-7-144 0,-2-2 256 0,1-3-32 16,0-2 0-16,-1-3 0 0,1-2 160 0,2 0 16 15,0-2 16-15,0-6 0 0,-1 3-48 0,2 0-16 0,-1-5 0 16,4 1 0-16,-2-4-160 0,2-1-16 0,2-2-16 0,1 1 0 16,1-6-160-16,0 2 192 0,1-1-192 0,4-1 192 15,0 1-192-15,2 0 0 0,1 0 0 0,-1 3 128 16,6-1-128-16,-1-1 0 0,1 1 0 0,0 1 0 15,1 2 0-15,4-4 0 0,3 3 0 0,7 0 0 16,6 2 0-16,7 0 0 0,7 1 0 0,0 0 0 16,4-2 0-16,1 0 0 0,1-2 0 0,7 4 0 15,6 5 0-15,-1-1 0 0,-1-3 0 0,-7 4 128 16,-6 3-128-16,-1-2 0 0,-2 2 0 0,-1 1 0 16,0-2 0-16,-4 2 0 0,-6-2 0 0,-6 3 0 15,-4 0 0-15,-3 0 0 0,-5-1 0 0,-2 0 0 16,-3-4 128-16,-2 3-128 0,0-3 128 0,-3-2-128 15,-1 0 0-15,-2 2 0 0,0 0 128 0,1-1-128 16,-5 0 0-16,0 2 0 0,-3-1 0 0,-1-2 0 16,1 1 0-16,-5-2 0 0,-2-1 0 0,0 2 0 15,-11-3 0-15,11-3 0 0,-11 3 176 0,9-3-176 0,-3-2 400 0,-1-2-16 16,-1-4 0-16,1-2 0 0,0-2 16 0,-1-3 0 16,0-1 0-16,1-3 0 0,-1-1-144 0,-2-6-48 15,1-3 0-15,-1-3 0 0,2-3 0 0,-1-3 0 16,-2-2 0-16,0 1 0 0,1 6-16 0,-1 6 0 15,-1 1 0-15,1 8 0 0,-1 5 0 0,0 3 0 16,0 13 0-16,0 0 0 0,-4-6-192 0,4 6 0 16,0 0 0-16,-11 1 0 15,-3 4-1312-15,-1 5-256 0,-2 0-48 0</inkml:trace>
  <inkml:trace contextRef="#ctx0" brushRef="#br0" timeOffset="33551.05">28375 13455 11455 0,'0'0'512'0,"0"0"96"0,4-9-480 16,-1 0-128-16,-3 3 0 0,0 6 0 0,0 0 1072 0,1-10 192 0,3 3 32 0,-4 7 16 16,0 0-16-16,4-9 0 0,-4 9 0 0,0 0 0 15,6-7-144-15,-6 7-48 0,0 0 0 0,0 0 0 16,0 0-400-16,0 0-64 0,0 0-32 0,0 0 0 16,0 0-208-16,5 9-32 0,-5-9-16 0,3 17 0 15,-3 4-32-15,-2 2 0 0,0 1 0 0,-2 5 0 16,-1 0 0-16,0 6 0 0,0 1 0 0,-2 4 0 15,-2-3-48-15,2 2-16 0,0 2 0 0,1 2 0 16,1-4-128-16,1-2-128 0,0-5 192 0,3-1-192 16,-1 2 160-16,0-4-160 0,-2-6 128 0,3-2-128 15,0 0 176-15,1-4-48 0,-1-1-128 0,1-4 192 0,0-12-16 16,2 13-16-16,-1-4 0 0,-1-9 0 0,0 0 0 0,0 0 0 16,0 0 0-16,0 0 0 0,0 0 32 0,11 3 16 15,-11-3 0-15,12-3 0 0,-1-1 32 0,-1 2 0 16,0-3 0-16,1-3 0 0,2 3-240 15,0-3 176-15,1 1-176 0,0 3 160 0,1 0-160 0,1-1 0 16,2 1 0-16,4 3 0 0,2 1 0 0,1 0 0 16,1 0 0-16,2 4 0 0,5 2 0 0,2-1 0 15,0 3 0-15,7-1 0 0,1-2 0 0,0 3 0 16,0 1 0-16,-3-4 0 0,-3-2 0 0,1 4 0 16,0 0 0-16,-1 1 0 0,-3-2 0 0,-1 0 0 15,-1 2 0-15,2-3 0 0,2-2 0 0,-1 4 0 16,0-3-144-16,-2-1 144 0,0 0 0 0,-3-2 0 0,0 0 0 15,-4 5 0-15,0-5 0 0,-2 0 0 0,-3-2 0 0,2 3 0 16,2 1 0-16,-3-1 0 0,-1 0 0 0,-1 2 0 16,-1 1 0-16,0 0 0 0,-1 0 0 0,-1-1 0 15,-2-1 0-15,1 0 0 0,-2 0 0 0,2-3 0 16,-2 0 0-16,-1 0 0 0,1 0 0 0,-2 0 0 16,-2-4 0-16,0-1 0 0,-1-2 0 0,0 1 144 15,1-6 48-15,0 0 16 0,3-2 0 0,0-4 0 16,-3-6 160-16,4 1 16 0,0 1 16 0,0-8 0 15,0-4-48-15,-3-3-16 0,2-3 0 0,0-3 0 16,-1-1-48-16,0-1-16 0,-1 3 0 0,0 3 0 16,-1 2-112-16,-1 5-32 0,-3 8 0 0,0 0 0 15,-1 3-128-15,2 6 0 0,-1 6 0 0,-1 0 128 16,-5 9-128-16,3-7 0 0,-3 7 0 0,0 0 0 16,0 0-1616-16,0 0-304 0,0 0-64 15</inkml:trace>
  <inkml:trace contextRef="#ctx0" brushRef="#br1" timeOffset="-190806.82">28246 8119 22399 0,'11'-6'992'0,"1"3"208"0,2 1-960 0,1 0-240 0,1 2 0 0,0-2 0 16,-2 2 192-16,0 0-16 0,1 1 0 0,-1-1 0 16,-2-1 256-16,0-1 48 0,-1 1 16 0,0 0 0 15,-3-3-160-15,-8 4-16 0,11-4-16 0,-11 4 0 16,0 0-144-16,8-4-32 0,-8 4 0 0,0 0 0 15,0 0 16-15,0 0 0 0,0 0 0 0,-3-8 0 16,-4 0 160-16,-4 5 16 0,-4 2 16 0,-4 0 0 16,-4 0 288-16,-4 1 48 0,-5 1 16 0,-2-1 0 15,-2 0-112-15,-1 0 0 0,-3 0-16 0,-2 2 0 16,-1 1-224-16,-1 2-32 0,0 1-16 0,-6-1 0 16,-6 1-64-16,-2 1-16 0,-4-2 0 0,-2 2 0 15,-2 2-208-15,1-3 0 0,-2 4 0 0,-8-1 0 0,-8 2 176 16,-1 0-16-16,-3-1 0 0,0 2 0 0,2-1-160 0,-8 1 0 15,-7 2 0-15,-1-2 0 16,1-1 0-16,-1 1 0 0,2-3 0 0,-4 3 0 0,-5-3 160 0,3 3-160 16,3 0 192-16,-1-2-192 0,-9 2 192 0,6-4-64 15,1 0 0-15,4 1-128 0,4 5 256 0,-7-2-64 16,-4-8-16-16,3 3 0 0,8 3 16 0,-3 0 0 16,-1-2 0-16,2-2 0 0,1 1 48 0,5-3 16 15,7 2 0-15,-6 2 0 0,-5-3-96 0,2-1-16 16,4-2 0-16,5 4 0 0,5 1-144 0,-3-2 0 15,-4-1 0-15,3-3 128 0,1 0-128 0,7 2 0 16,4-1 0-16,2 2 0 0,0-1 176 0,-1 0-48 16,-2-3-128-16,4 0 192 0,1 0-192 0,8 2 0 0,3-2 0 15,3 1 0-15,2 2 160 0,-1-3 32 0,1-3 16 0,3-2 0 16,3 0 32-16,5 1 0 0,3-1 0 0,3 0 0 16,5 1-64-16,1 0-16 0,4 3 0 0,3-2 0 15,4 1-160-15,1-3 192 0,4-2-192 0,1 6 192 16,2 0-192-16,2 0 160 0,0-2-160 0,9 3 160 15,-9-2-160-15,0 2 128 0,9 0-128 0,-7 0 128 16,7 0-128-16,-8 3 0 0,8-3 0 0,-6 5 0 16,6-5 0-16,-9 7 0 0,1 0 0 0,2 1 0 15,1 6 0-15,-2-1 0 0,0-2 0 0,-1 4 0 16,-1 5 0-16,0 0 0 0,-2-1 0 0,-1 5 0 16,1 0 0-16,-3 4 0 0,-4 0 0 0,-1 3 0 15,0-1 0-15,0 2 0 0,-1 2 0 0,1 4 0 16,-1 2 0-16,0 0 0 0,-1 1 0 0,0 5 0 15,1 3 0-15,-2 1 0 0,-1 3 128 0,2 2-128 0,-1 0 0 16,1 4 0-16,-5 1 0 0,2 5 0 0,-1-1 0 16,-1 2 0-16,-1 2 0 0,3-3 0 0,-1-1 0 0,1 3 0 15,0 3 0-15,-2-5 0 0,2 0 0 0,2-1 0 16,3 1 0-16,0 0 0 0,1-8 0 0,2 3 0 16,-1-2 128-16,2 0-128 0,0-2 0 0,0-3 160 15,2 2-160-15,-1-3 160 0,0-1-160 0,3-7 192 16,-2 1-192-16,1-3 192 0,1-1-192 0,1 1 192 15,-2-3-192-15,2-4 192 0,0 2-192 0,1-1 160 16,0-5-160-16,0-1 160 0,2-1-160 0,-1-1 0 16,0-4 0-16,3-2 128 0,0-1-128 0,1-2 0 15,-2-2 144-15,4-3-144 0,0-2 0 0,4-1 144 0,-2-11-144 16,3 12 0-16,1 4 144 0,1-5-144 0,2-3 0 0,1-1 144 16,4 1-144-16,1-3 0 15,1 0 0-15,3 0 0 0,4-2 0 0,4-2 128 0,3-1-128 0,4 0 0 16,2-1 0-16,4-1 0 0,4-1 128 0,5-2-128 15,5 1 0-15,2-1 0 0,1-4 0 0,2 1 0 16,4-2 0-16,4 1 0 0,3-2 0 0,7 3 0 16,4-2 0-16,0 1 0 0,-3-5 0 0,4 1 0 15,2 1 0-15,5 0 0 0,7-2 0 0,-3 3 0 16,-6 2 0-16,2-4 0 0,5 3 0 0,2-3 0 16,3 2 0-16,-2 2 0 0,-4-3 0 0,5 6 0 15,3-3 0-15,-1 2 0 0,-2-5 0 0,0 4 0 16,-2 0 0-16,4 1 0 0,3 5 0 0,-3-6 0 15,-6 0 0-15,1 5 0 0,1-2 0 0,4 3 0 0,3 1 0 0,-4-2 0 16,-7 2 0-16,3-1 0 0,2 0 0 0,3 0 0 16,0-1 0-16,-4 1 0 15,-5 0 0-15,4 2 0 0,3 0 0 0,0 0 0 0,-3-1 0 0,-3 1 0 16,-4 0 0-16,4 3 0 0,2 1 0 0,-1-3 0 16,-2-1 128-16,-2 0-128 0,-3 0 0 0,1 2 0 15,0 1 0-15,0 5-176 0,-6-1 176 0,-4-4 0 16,-4-1 160-16,-1 2-160 0,-1 4 0 0,-2-5 0 15,3 4 0-15,-3-1 0 0,-3-2 0 0,-5 1 0 16,-5-1 0-16,0 1 0 0,-1-1 0 0,-2-2 0 16,-3 3 0-16,0 2 0 0,2-3 0 0,-2-1 0 15,-7 0 0-15,-3 2 0 0,-4-2 0 0,-2-1 0 16,-3-1 0-16,-2 2 0 0,-3-2 0 0,-1 0 0 16,1-1 0-16,-3 0 0 0,-2 0 0 0,-2 0 128 0,1 0-128 15,-2-1 0-15,0-1 0 0,-2-1 0 0,-1-2 0 0,-1-1 0 16,0 1 128-16,-1-2-128 0,0-4 0 0,-1-1 144 15,1 2-144-15,1-4 128 0,-2-2-128 0,1-3 128 16,-1-8 0-16,2-1 0 0,-2-4 0 0,0-2 0 16,-1-4 144-16,0-4 32 0,0-4 0 0,0-4 0 15,-2-5-64-15,1-5-16 0,1-8 0 0,-1-3 0 16,2-6-16-16,-1-10 0 0,2-3 0 0,0-5 0 16,1-6-208-16,-1 5 176 0,-1-2-176 0,-1 4 160 15,-1-3-160-15,-2 4 128 0,-1 2-128 0,1 3 128 16,-3 0 80-16,0 6 16 0,-2-2 0 0,-1 5 0 15,0 0 16-15,0 8 0 0,-1 2 0 0,0 5 0 16,-2-5-48-16,1 9-16 0,-1 3 0 0,0 2 0 0,1 3-176 16,-1 4 0-16,2-2 0 0,-1 6 0 0,-1 7 0 15,0 5 0-15,1 2 0 0,-1-2 0 0,0 5-256 16,3 2-48-16,-3 5 0 0,0 3 0 16,1 1-1104-16,-1 5-208 0,0 1-48 0,3 10-12128 15,0 0-2416-15</inkml:trace>
  <inkml:trace contextRef="#ctx0" brushRef="#br1" timeOffset="-186147.28">28204 9591 10127 0,'0'0'448'0,"-9"-1"96"0,-3-1-544 0,5 0 0 15,7 2 0-15,-10-1 0 0,3-1 1760 0,7 2 240 16,0 0 48-16,0 0 16 0,0 0-1168 0,0 0-224 16,0 0-48-16,0 0-16 0,0 0-384 0,0 0-80 15,0 0-16-15,0 0 0 0,0 0 32 0,12-4 0 16,-1 2 0-16,4-1 0 0,4 1 80 0,2-1 16 15,0-1 0-15,2-1 0 0,1 2 0 0,1 0 16 0,-1 0 0 0,0 0 0 16,-3-5 16-16,1 3 0 0,0 0 0 0,1 0 0 16,-2-2 224-16,3 4 32 0,3-4 16 0,1 3 0 15,0 1 144-15,2 0 16 0,2-1 16 0,3 0 0 16,1 3-64-16,1 1-16 0,1 1 0 0,1-1 0 16,0-2-192-16,-1-1-32 0,-2 1-16 0,1-1 0 15,1 2-208-15,2 1-32 0,4 0-16 0,1 3 0 16,2 2-160-16,2 2 0 0,0-2 144 0,0-1-144 15,-2 3 0-15,-3 0 0 0,-2-2 0 0,1 4 0 16,2-1 0-16,2 3 0 0,0-1 0 0,4 3 0 16,1 1 0-16,1 0 0 0,1-1 0 0,-2 1 0 15,-3 1 0-15,0 3 0 0,-2 1 0 0,2 1 0 16,1-2 0-16,3 2 0 0,3 4 0 0,0-2 0 0,0 1 128 16,-3 1-128-16,-1 3 128 0,-1-1-128 0,0 4 208 15,0 3-16-15,0 1-16 0,3 0 0 0,2-1-16 0,-2-1 0 16,-3 1 0-16,-2 2 0 0,-3 3-160 0,-3 0 0 15,-2 3 0-15,-1-2-176 0,0-1 176 0,-1 4 0 16,-1 3 0-16,-2-1 0 0,0 2 0 0,-2 2 0 16,-1-3 0-16,-1 4 0 0,0 3 0 0,-7-1 0 15,0-4 0-15,-2 4 0 0,-1 4 0 0,-2-1 0 16,-2 0 0-16,0-1 0 0,-2 0 0 0,0 3 0 16,-1 4 0-16,3-1 0 0,-2-2 0 0,2 2 0 15,-3 4 0-15,3 2 0 0,-3-3 0 0,0 5 0 16,1-2 0-16,-1 4-128 0,0 1 128 0,-1 1 0 15,-1 0 0-15,0 0 0 0,-1 0 0 0,4 3 0 0,-2 1 0 16,-2 4 0-16,0-5 0 0,-1-1 0 0,2-2 0 0,0 2 0 16,-4 1 0-16,1-1 0 0,0 0 0 15,0 2 0-15,-2 0 0 0,-1-3 0 0,-2-2 0 0,0 0 0 16,1 4 0-16,-3-2 128 0,0 1-128 0,-2 2 0 16,0-4 0-16,-1 3 0 0,-2 1 0 0,-1 1 128 15,0-4-128-15,-4 3 0 0,1-2 0 0,-2-1 0 16,1-1 0-16,-1-1 144 0,-5 1-144 0,2 1 0 15,1 1 128-15,-2 0-128 0,-1-2 0 0,2 0 0 16,0 0 128-16,-1 1-128 0,1-3 0 0,2 1 0 16,-3-1 0-16,2-2 0 0,0 1 0 0,0 2 0 15,-2 1 0-15,1-3 0 0,0 0 0 0,-1-3 0 16,1 1 128-16,-1-1-128 0,3-4 0 0,-5 3 0 16,0-4 128-16,2-1-128 0,-1-1 0 0,0-1 0 15,2 2 144-15,-1-2-144 0,-3-2 0 0,1-1 144 0,0 5-144 0,0-6 0 16,0 1 144-16,0-1-144 0,-2 0 0 15,0-1 144-15,-1 2-144 0,-1-1 0 0,-1-2 160 0,-2-3-160 16,1 3 128-16,0-4-128 0,-4 4 160 0,1-1-160 16,0-1 192-16,1-3-192 0,-3 2 240 0,-1 1-64 15,0-5-16-15,-1 3 0 0,0-2 32 0,2-1 16 16,-1-1 0-16,1 2 0 0,2-5 112 0,-4 2 0 16,2 0 16-16,-2 0 0 0,1-1-32 0,-4 1-16 15,-3-4 0-15,4-1 0 0,-3-2-96 0,2 0-32 16,-1-3 0-16,1-1 0 0,1 2-160 0,-1-1 0 15,2 0 144-15,0-5-144 0,2-1 128 0,2-2-128 16,1 3 128-16,0-3-128 0,0 2 0 0,-1 0 144 0,-3-3-144 16,0 3 0-16,1-3 256 0,0-1-64 0,1 0-16 15,1 1 0-15,-3-3 16 0,2 1 0 0,0-1 0 16,3 2 0-16,-1-2-32 0,0 2 0 0,2-3 0 0,2 0 0 16,0 0-32-16,2-3-128 0,1 1 192 0,1-1-64 15,0-3-128-15,1 1 128 0,2-1-128 0,1-2 128 16,-1 3-128-16,1-1 128 0,0 1-128 0,0-3 128 15,3 2-128-15,-5 1 192 0,0-5-192 0,3 1 192 16,-3-1-192-16,3 0 160 0,2 0-160 0,0-2 160 16,-4-3-160-16,3 0 160 0,9-4-160 0,-9 6 160 15,9-6-160-15,-9 5 128 0,2-2-128 0,7-3 128 16,-8 4-128-16,8-4 0 0,-9 6 144 0,0-1-144 16,0-2 0-16,1 1 0 0,8-4 0 0,-9 5 128 15,0-3-128-15,0 2 0 0,-1-1 128 0,1-1-128 16,0-1 128-16,0 2-128 0,0 1 128 0,1-2-128 0,2 1 0 15,6-3 128-15,-9 1-128 0,9-1 0 0,-9 4 0 0,9-4 144 16,-9 4-144-16,2-1 0 0,-1 0 0 0,8-3 0 16,-7 3 0-16,7-3 0 0,-9 1 0 0,9-1 0 15,-9 5 0-15,1 1 0 0,2-2 0 0,-1 0 0 16,1 2 0-16,0 1 0 0,6-7 0 0,-9 5 0 16,1 2 0-16,1 1 0 0,0-4 0 0,1 5 0 15,-2-4 0-15,3-1 0 0,5-4 0 0,-9 5 0 16,2 1 0-16,0-2 0 0,0 0 0 0,0 3 0 15,1-2 0-15,6-5 0 0,-8 7 0 0,2 2 0 16,0-3 0-16,-1 3 0 0,1-3 0 0,1 2 0 16,5-8 0-16,-8 6 0 0,8-6 0 0,-8 7 0 15,1-1 0-15,1 2 0 0,6-8 0 0,-7 5 0 0,7-5 0 0,-6 7 0 16,1 0 0-16,5-7 0 0,-8 3 0 0,8-3 0 16,-6 8 0-16,6-8 0 0,-9 6 0 0,9-6 0 15,0 0 0-15,0 0 0 0,0 0 0 0,0 0 0 16,0 0 0-16,0 0 0 0,0 0-128 0,0 0 128 15,0 0 0-15,0 0 0 0,0 0 0 0,0 0-144 16,0 0 144-16,0 0 0 0,0 0 0 0,0 0 0 16,0 0 0-16,0 0 0 0,0 0 0 0,0 0 0 15,-3-3 0-15,3 3 0 0,0 0 0 0,0 0 0 16,-5-9 0-16,5 9 0 0,0 0 0 0,0 0 0 16,-7-4 0-16,7 4 0 0,-6-3 0 0,6 3 0 15,0 0 0-15,-8 0 0 0,8 0-144 0,-8 0 144 0,8 0 0 16,0 0-176-16,-8 0 176 0,8 0-128 0,-7-1 128 0,7 1 0 15,0 0-144-15,-8-1 144 0,8 1 0 0,0 0-144 16,-8-2 144-16,8 2 0 0,-8-1-144 0,0-1 144 16,8 2 0-16,-8-2-144 0,1 0 144 0,-1-1-160 15,0 1 160-15,8 2-160 0,-8-3 0 0,0-3 0 16,-1 2 0-16,1 0 0 0,1 3 160 0,0-2-192 16,0-3 192-16,0 0-192 0,7 6 192 0,-7-8-128 15,-3-3 128-15,1 3-128 0,2-2 128 0,0 2 0 16,-1-3 0-16,0-1-128 0,0 1 128 0,-3-2 0 15,0-3 0-15,0 2 0 0,-1-2-192 0,-1 0 32 16,-1-3 16-16,2-1 0 0,-2-2 144 0,0 0 0 16,-2-3 0-16,1 1-128 0,3 0 128 0,-1-1 0 0,0 4 0 15,0-1 0-15,4-2 0 0,1-1 0 0,-3 2 0 16,3 0 0-16,0 0 0 0,2 3 0 0,0-1 0 0,3 2 128 16,-1 1-128-16,1 1 0 0,1-2 0 0,0 1 0 15,2 0 0-15,2-1 0 0,-1-1 0 0,2-1 0 16,0 1 0-16,1 1 0 0,1-4-128 0,-2 1 128 15,-1 2-128-15,1-2 128 0,-1 0-128 0,1 1 128 16,0 2 0-16,-2 1 0 0,-1-1 0 0,0 2 0 16,0-3 0-16,-1 4 0 0,-1 2 0 0,0 3 0 15,-1-2 0-15,1 0 0 0,-1 3 144 0,3 10-144 16,-2-13 192-16,0 3-64 0,2 10 0 0,0-10-128 16,-2-2 128-16,2 12-128 0,0-8 0 0,0 8 0 15,0 0 0-15,2-12 0 0,1 4 0 0,-3 8 0 16,0 0 0-16,0 0 0 0,0 0 0 0,0 0 0 0,0 0 0 15,0 0 0-15,0 0 0 0,0 0-144 0,0 0 144 0,0 0 0 16,0 0 0-16,0 0 0 0,0 0 0 0,0 0 0 16,0 0 0-16,0 0 0 0,0 0 0 0,0 0 128 15,2 9-128-15,-2 0 0 0,0-9 0 0,-3 9 128 16,-1 1-128-16,-1-2 0 0,-2 2 128 0,0-2-128 16,-2 1 160-16,-1-3-160 0,-3 2 0 0,0 1 0 15,-2-4 0-15,-3 2 0 0,-2-2 0 0,-3-2 176 16,-3 2-176-16,-1 1 160 0,-4-2-160 0,-1 0 0 15,-1 1 0-15,-1 1 128 0,-2-2-128 0,-1 0 0 16,1-1 0-16,-1 0 0 0,0 1 0 0,-3-1 160 16,-2-2-160-16,-7-1 160 0,-4 0-160 0,0-1 0 15,0-1-192-15,0 2 192 0,-2-1 0 0,3 1 0 0,0-1 0 16,-4 1 0-16,-4 0 0 0,-5 0 0 0,-1-3 0 0,-1 3 192 16,3 0-192-16,2 3 0 0,1-2-192 0,-3 2 192 15,-2-1 0-15,-2 0 0 0,-1 0 0 0,2 1 0 16,0-1 0-16,5 2 0 0,2-2 128 0,-2 1-128 15,-4-2 0-15,-4 3 0 0,-1 0 0 0,0 1-176 16,2-1 176-16,2-2 0 0,3 2 128 0,-3 1-128 16,-4-1 0-16,0-1 0 0,-2 2 0 0,3 1 128 15,1-2-128-15,5 0 0 0,0 1-128 0,-3 1 128 16,-4-3 0-16,-1-1 0 0,1-1 0 0,4 2 128 16,2 0-128-16,3-1 0 0,1 1-176 0,-4-1 176 15,-5 1 0-15,1-2 0 0,1-1 0 0,2 0 0 16,3 1 0-16,5-1 0 0,2 0 0 0,-3 0 0 0,-2 0 0 15,3 0 0-15,1-1 0 0,2 1 160 0,4-3-160 0,4 1 0 16,4-3 0-16,5 4 0 0,1 1 0 0,4 0 0 16,1-2 0-16,2 1 0 0,-1-2 0 0,3 2 0 15,0 1 0-15,4-1 0 0,2 0 0 0,3-1 0 16,0 2 0-16,3 0 0 0,1-1 0 0,2 0 0 16,1-2 0-16,2 1 0 0,0 2 0 0,1-1 0 15,2-1 0-15,7 2 0 0,-9-1 0 0,9 1 0 16,-9-1 0-16,9 1-176 0,-8 0 176 0,8 0 0 15,0 0 128-15,0 0-128 0,0 0 0 0,0 0 0 16,-6 6 0-16,6-6 0 0,-4 10-192 0,3 3 64 16,1-4 0-16,0 5 0 0,1 0 128 0,1 2 0 15,0 3 0-15,-1 2-128 0,0-1 128 0,-1 4 0 16,0 4 0-16,0-2 0 0,-1 3 0 0,0 1 0 0,-2 2 0 0,-1 4-128 16,-1 2 128-16,-2 0 0 0,-2 1 0 0,0 6 0 15,-1 3 0-15,-3 4 0 0,-1 0 0 0,-1 2 0 16,-2 0 0-16,1 5 0 0,-2 2 0 0,0 0 0 15,0 4 0-15,1-2 0 0,-1 1 0 0,-1-4 0 16,-2-2 0-16,1 3 0 0,1-1 0 0,-1 3 0 16,-1-2 0-16,0 3 0 0,3-4 160 0,-1 3-160 15,1-4 0-15,1-2 0 0,3 1 0 0,2 2-160 16,-1-1 160-16,2-4 0 0,0-1 160 0,3-2-160 16,0 0 0-16,2-6 0 0,-2 0 0 0,3-3 0 15,0 1 0-15,1-4 0 0,0-1 0 0,3-1 0 16,-2-2 0-16,2-3 0 0,1-1 128 0,1-3-128 15,1-4 0-15,-1-1-128 0,0-2-16 0,2-3 0 0,2-2 144 16,-3-3 0-16,3 1 0 0,2-1 0 16,2-1 0-16,1-4 0 0,1-1 0 0,3-1 0 0,2 0 0 0,4-2 0 15,4-2 0-15,3 0 0 0,3-2 0 16,5-1 0-16,1-1 0 0,4-2 0 0,-2-1 0 0,5-2 0 16,5-1 0-16,7 1 0 0,7-3 0 0,8 3 0 15,3-2 0-15,-1-1 0 0,-3 0 0 0,5 2 0 16,6-1 0-16,5-1 0 0,6 3 0 0,0-3 0 15,-2-1 0-15,5 0 0 0,2 3 0 0,7 0 0 16,3 2 0-16,-5 0-128 0,-1-3 128 0,4 3 0 16,8 2 0-16,-4 0 0 0,-5-3 0 0,2 4 0 15,2-2 0-15,2 3 0 0,3 0 0 0,-4 1 0 0,-1 1 0 16,1 0 128-16,6 2-128 0,-6-1 0 16,-8 3 0-16,3-1 0 0,1-3 0 0,0 3 0 0,0 2 0 0,-2 1 0 15,-4-5 0-15,0 3-128 0,1 2 128 0,-5-2-192 16,-6 0 192-16,-2 0-160 0,-5 0 160 0,5-1-160 15,-6 4 160-15,-2-1-160 0,0-3 160 0,-8 0-160 16,-8 0 160-16,-3 2 0 0,-3-1 0 0,-3 0 0 16,-2 2 0-16,-3-4 0 0,-2 0 0 0,-4 1 0 15,-4 1 0-15,-4-4 0 0,-3-5 0 0,-6 2 128 16,-4 0-128-16,-2 0 0 0,-4-1 128 16,-4 1-128-16,-2-5 256 0,-1 1 0 0,-1 1-16 0,0-5 0 15,-3-2 80-15,2-2 32 0,-1-2 0 0,1-3 0 16,-1-5-112-16,1-3-32 0,-1-6 0 0,1-4 0 15,0-2-208-15,5-10 144 0,-3-4-144 0,3-8 128 0,0-8-128 16,3-13 192-16,1-12-192 0,3-7 192 0,1-3-32 0,3-10 0 16,-1-5 0-16,3 2 0 0,3 8-160 15,-1 5 128-15,-4 7-128 0,0 6 128 16,-2 7 112-16,-2 10 16 0,-1 9 0 0,-5 9 0 0,0 6 144 0,-3 9 48 16,0 3 0-16,-5 6 0 0,1 4-288 0,-3 5-160 15,-1 2 192-15,-1 3-192 16,-3 0-960-16,0 1-288 0,1 1-64 0,0-2-19296 0</inkml:trace>
  <inkml:trace contextRef="#ctx0" brushRef="#br1" timeOffset="-182176.81">1155 10157 14335 0,'-7'-12'640'0,"7"12"128"0,0 0-624 0,-5-6-144 16,5 6 0-16,-7-13 0 0,1 0 704 0,2 4 96 16,0-2 32-16,1 2 0 0,-1-4-304 0,0-1-48 15,1 0-16-15,1 4 0 0,-2-1-80 0,3 3-32 16,-3-3 0-16,1 3 0 0,3 8-32 0,0 0-16 16,-5-11 0-16,0 2 0 0,5 9 176 0,-5-8 32 15,5 8 16-15,-7-5 0 0,-2-1-112 0,9 6-32 16,-11-4 0-16,3 3 0 0,8 1-128 0,-11 0-16 0,1 1-16 15,1 1 0-15,9-2 96 0,-11 7 32 16,-1-3 0-16,5 1 0 0,-6 4-64 0,-1-1-16 0,0 5 0 0,0 0 0 16,-2-2-144-16,-1 6-128 0,1 2 192 15,-2 0-192-15,1-1 256 0,0 6-48 0,-1 0-16 0,1 7 0 16,1-3-64-16,-2 2-128 0,0 1 176 0,10-11-176 16,-3 5 0-16,0 6 0 0,-1 4 0 0,-1 1 0 15,1-2 0-15,-1 3 0 0,-1 0 0 0,-9 38 0 16,4-6 0-16,4-5 0 0,1-2 0 0,2-1 0 15,2 1 0-15,0-5 0 0,2-4 0 0,-2 2 0 16,3 1 0-16,-1 5 0 0,-1 1 0 0,1 4 0 16,1-2 0-16,0-1 0 0,0-4 0 0,1-1 0 15,-1-2 0-15,2 3 0 0,0 7 0 0,0 0 0 16,1 1 0-16,0-1 0 0,2-6 0 0,-1 2 0 16,-1-3 0-16,2 8 0 0,-1 3 0 0,2 3 0 0,1-1 0 0,0-1 160 15,-3-6-160-15,3 4 192 16,3-2-192-16,1 6 0 0,0 0 0 0,-1 4 128 0,0 0-128 15,1-6 0-15,-2-5 0 0,0 6 0 0,3 6 0 0,-1-3 0 16,1 2 0-16,0-2 0 0,0 0 0 0,0-4 0 16,1 1 0-16,1 4 0 0,0 2 0 0,1 3 0 15,-1-3 0-15,2-3 0 0,-1-4 0 0,0 3 128 16,-1 5-128-16,2-3 0 0,0 0 128 0,0-3-128 16,0-3 0-16,-2-1 128 0,0 4-128 0,-2 3 0 15,0 0 0-15,1-2 0 0,1-4 0 0,-1-3 0 16,-1-4 0-16,1 5 0 0,1 2 0 0,0 0 0 15,2-3 0-15,-4-32 0 0,2 5 0 0,0 2 0 16,2 7 0-16,0 0 0 0,0 0 0 0,-3 1 0 16,5 3 0-16,5 46 0 0,-2-19 0 0,-2-8 0 15,-4-4 0-15,0-9 0 0,0 1 0 0,-2 0 0 0,-1-4 0 0,0 1 0 16,0 0 0-16,0-1 128 0,-1-4-128 0,3-1 0 16,-4 0 0-16,3-2 0 0,-1-2 0 0,0-1 0 15,1 1 0-15,0-4 0 0,1 3 128 0,-1-3-128 16,-1 3 0-16,2-3 0 0,-2-2 0 0,1 0 0 15,2-3 0-15,2 0 0 0,-3-4 0 0,1-1 0 16,-2 2 0-16,1-6 0 0,0 0 144 0,0 2-144 16,-1-3 0-16,0 3 144 0,0-1-144 0,0-2 0 15,0 0 240-15,1-3-64 0,-1 2-16 0,2-4 0 16,-2 2-16-16,0-2 0 0,1-5 0 0,-1 1 0 16,-1 1-144-16,3-2 128 0,-2-3-128 0,0 2 128 15,1 0-128-15,-1-3 0 0,-1 0 0 0,0 2 0 0,0 0 144 16,0 2-144-16,-1-5 160 0,0-1-160 15,0 4 160-15,0-1-160 0,-2 0 160 0,3 2-160 0,-1 0 176 0,1 1-176 16,2-1 192-16,-4 1-192 0,1-1 208 0,1 1-64 16,0-1-16-16,-2-1 0 0,1-2 80 15,0 1 16-15,-2 1 0 0,3 0 0 0,-4 1 16 0,2-2 0 16,0-2 0-16,0 2 0 0,0 3-48 0,2-2 0 16,-2 1 0-16,0 1 0 0,1 1-64 0,0 0-128 15,0 0 176-15,-2 0-176 0,3 1 128 0,-1 1-128 16,-1-1 0-16,1-1 0 0,-3 3 128 0,3-1-128 15,-1 0 0-15,3 1 0 0,-1 0 0 0,0 0 0 16,-1-2 0-16,1-2 0 0,0-3 0 0,0 0 0 16,0-1 0-16,-1-4 0 0,-4-10 0 0,6 11 0 0,-6-11 0 15,8 7 0 1,-8-7-640-16,0 0-48 0,0 0 0 0,0 0 0 16,0 0-1552-16,6-7-304 0,-3-4-64 0</inkml:trace>
  <inkml:trace contextRef="#ctx0" brushRef="#br1" timeOffset="-181809.6">946 18671 13823 0,'-12'0'1216'0,"1"0"-960"0,2 3-256 0,3 1 0 0,6-4 2560 0,0 0 448 15,0 0 112-15,-3 11 16 0,2 1-2576 0,3-2-560 16,5 1 0-16,2-1 0 0,2 2 0 0,2 2 0 16,1 1 0-16,0 2 0 0,3-2 0 0,0 1 0 15,0 1 0-15,-2 1 0 0,0 0 0 0,0-1 0 16,-1 1 0-16,0-3 0 0,3 1 176 0,-3-1 16 16,-2-4 0-16,4 1 0 0,0-2 272 0,-2-5 64 15,-14-5 16-15,15 3 0 0,-2-3 256 0,1-3 48 16,-2-7 16-16,0-2 0 0,0-2 112 0,0-3 32 15,2-5 0-15,0-5 0 0,-1 1-320 0,0-6-64 16,1-2-16-16,0-3 0 0,1-3-304 0,2-2-64 16,0 0-16-16,1 4 0 0,-3 1-96 0,2 4 0 15,-4 7-128-15,1 1 192 0,1 5-192 0,0 2 0 0,-2 4 0 16,-2 4 0-16,-2 0-192 0,-1 6-128 0,-8 4-16 16,10 0-16112-16</inkml:trace>
  <inkml:trace contextRef="#ctx0" brushRef="#br2" timeOffset="-174205.75">22119 8794 22111 0,'-12'-18'976'0,"6"5"208"0,-3-6-944 0,3 0-240 0,-2-2 0 0,2 0 0 16,1 0 960-16,0 2 128 0,-2 1 48 0,2 1 0 0,1 2-336 0,1 1-64 15,-1 0-16-15,1 1 0 16,2 2 112-16,1 3 32 0,1-2 0 0,-1 10 0 0,4-7-352 16,-4 7-64-16,0 0 0 0,0 0-16 0,0 0-240 0,0 0-64 15,0 0 0-15,0 0 0 0,0 0 80 0,0 0 16 16,0 10 0-16,-1 2 0 0,-2 2 192 0,-2 3 32 16,-1 2 16-16,-4 5 0 0,-2 5-32 0,-2 6-16 15,-4 3 0-15,-1 6 0 0,-1 3 32 0,-4 4 16 16,1 4 0-16,-2 2 0 0,-3 7-160 0,0 0-48 15,0 5 0-15,-3 2 0 0,-1 2-64 0,-2 0-32 16,2 6 0-16,-2-1 0 0,-4 4-16 0,1 0 0 16,0 0 0-16,0-2 0 0,0 1 112 0,-2-1 0 0,1 3 16 15,1 1 0-15,0-5 0 0,1-1 0 16,0-3 0-16,1 1 0 0,2 0-16 0,3 0-16 0,1 1 0 16,1-5 0-16,2-7-16 0,3 0 0 0,4-2 0 0,-1-3 0 15,1-4-80-15,0 1-16 16,2 0 0-16,2 1 0 0,1-5-128 0,0-5 0 0,1-1 144 0,2-3-144 15,-1-2 0-15,5-4 144 0,-3-1-144 0,3-3 0 16,2 0 128-16,1-5-128 0,2-1 0 0,-1-6 0 16,3-3 128-16,4-1-128 0,1-4 0 0,1-1 0 15,3-5 0-15,2 1 0 0,3-2 0 0,3-1 0 16,4-1 0-16,3-2 0 0,3-2 0 0,2-1 0 16,5 0 0-16,3 0 0 0,1 0 0 0,4-1 0 15,3-2 0-15,4 1 0 0,6-3 0 0,2 1 0 16,5-1 0-16,3-3 0 0,1 0 0 0,4 2 0 15,3-3 0-15,4 1 0 0,6-4 0 0,1-1 0 16,1-1 0-16,0 3 0 0,-1-3 0 0,5 1 0 0,6-2 128 16,0 3-128-16,0 0 0 0,-3-1 0 0,1 0 0 0,5-1 0 15,1 4 0-15,-1 0 0 0,-4-4 0 0,3 1 0 16,3 3 0-16,4-3 0 0,2 1 0 0,-2 0 0 16,-5-2 0-16,8-1 0 0,5 1 0 0,-5-1 0 15,-6-2 0-15,5 4 0 0,2-1 128 0,2 3-128 16,2 1 0-16,-2-3 0 0,-4 3 0 0,4 2 0 15,7 2 0-15,-7-2 0 0,-6 2 0 0,2 1 0 16,-1-1 0-16,-2 3 0 0,-3 0 0 0,-5 2 0 16,-4-1 0-16,1 0 0 0,1 4 0 0,-3-1 0 15,-4 0 0-15,-3 0 0 0,-4 3 128 0,0 1-128 16,-1 2 0-16,1-2 0 0,-2 1 0 0,-5 3 128 0,-6-1-128 0,-1 2 0 16,-1-4 0-16,-1 6 0 0,-1-1 0 0,-1-1 0 15,-1 3 0-15,-1 0 0 0,-6-3 0 0,-3 3 0 16,-5-1 128-16,0 1-128 0,1-2 0 0,-2-2 0 15,-1 3 0-15,-1 2 0 0,-1 0 0 0,-2-4 0 16,-2 0 128-16,-3-1-128 0,-2 2 0 0,-1-2 0 16,-3-1 0-16,-4-4 0 0,-4 1 0 0,-1 0 0 15,-2 0 128-15,-1-4-128 0,-2 2 0 0,0-3 0 16,-1 0 0-16,0-2 0 0,-2 1 128 0,3-3-128 16,-4-6 128-16,2 0-128 0,-1-3 144 0,1-2-144 15,-1-1 192-15,2-5-64 0,-2-2-128 0,2-5 192 16,0 0-192-16,-1-3 176 0,1-5-176 0,1-7 160 0,1-2-160 15,2-2 0-15,-1 2 144 0,2-5-144 16,0-3 0-16,1-2 128 0,0-2-128 0,3-3 0 0,-3 2 0 16,1-3 0-16,-1-6 0 0,1 1 0 0,0 2 0 15,-3-4 0-15,0-3 0 0,1-1 128 0,1-9-128 0,0 3 0 16,0-6 0-16,1 5 0 0,2-1 0 0,1 4 0 16,-3 1 0-16,4-5 128 0,3-1-128 0,-3 6 0 15,0 2 0-15,4 3 0 0,1 0 0 0,3-1 0 16,-4 1 0-16,0 1 0 0,0 3 0 0,-1 4 0 15,-2 0 0-15,-1 3 0 0,-2 3 0 0,1 0 0 16,-2 3 0-16,1 1-128 0,1 0 128 0,-4-1 0 16,-1 4 0-16,-3 6 0 0,0 5 0 0,-2 2 0 15,0 2 0-15,-4 1 0 0,-1 1 0 0,-2 5 0 0,-3-1 0 0,0 4 0 16,-2 2 0-16,-1 1 0 0,-2 2 0 16,-1 1-128-16,-1 0 128 0,0 4 0 0,-4-2 0 0,-1 0 0 15,0 4 0-15,-3 3-128 0,3-3 128 0,-3 5 0 16,-3-2 0-16,-3 4-128 0,-1 1 128 0,-2 0 0 15,-2 2-128-15,-3 2 128 0,-5 0-128 0,-3 2 128 16,-4 3-128-16,-5 0 128 0,-7 2-128 0,-3 2 128 16,0-4 0-16,-2 5 0 0,-3-1 0 0,0 2-128 15,-2-2 128-15,-6 2 0 0,-5 2 0 0,-4-1 0 16,1-1 0-16,-1 4 0 0,1-1 0 0,-3-1 0 16,-4-2 0-16,-6-2 0 0,-4 1 0 0,3 4 0 15,-1-1 0-15,-5 1 0 0,-8-1 0 0,0 1 0 16,1-3 0-16,0 2 0 0,2 1 0 0,-5-4 0 0,-7-2 0 15,5-2 0-15,3 3 0 0,0-4 0 16,-7 0 0-16,5 2 0 0,1-2 0 0,2-2 0 16,1 1 0-16,-5-2 0 0,-4-5 0 0,4 3 0 0,3 5 0 0,-3-4 0 15,-6-4 0-15,3 1 0 0,-2 1 0 0,3 2 0 16,2 3 0-16,-4-6 128 0,-2-4-128 0,4 4 0 16,4 1 128-16,-3 1-128 0,-3-4 0 0,2 1 0 15,2 1 0-15,3 2 0 0,2 0 0 0,-1-2 0 16,-1 0 0-16,4 1 0 0,2-1 0 0,-1 0 0 15,3 1 0-15,0-2 0 0,-1 2 0 0,10 2 128 16,4 3-128-16,0-3 128 0,-3-2-128 0,1 0 0 16,2-3 0-16,5 2 0 0,4 5 0 0,5-2 0 15,0-2 0-15,5 0 128 0,-3-1-128 0,1 0 0 16,3-1 128-16,3 1-128 0,3-1 0 0,4 2 0 16,4-3 0-16,1 2 0 0,5-2 0 0,0 1 128 0,-1 0-128 15,6 1 0-15,4-2 0 0,4-1 144 0,2 0-144 0,4 1 0 16,4 2 0-16,5-1 0 0,1 2 0 0,4-3 0 15,9 4 128-15,-5-4-128 0,5 4 144 0,0 0-144 16,0 0 0-16,10-3 0 0,3 0-176 0,4-1 176 16,7 1-160-16,6 1 160 0,7 1 0 0,5 0-144 15,5-1 144-15,4 1 0 0,4 0-144 0,7 0 144 16,7 1 0-16,6 0-144 0,3 0 144 0,2-2 0 16,-1 1-160-16,5-1 160 0,4-2-128 0,6 2 128 15,3 4 0-15,-2-2-128 0,-4-2 128 0,5 1 0 16,2 1 0-16,2 0-128 0,0 1 128 0,2 1 0 15,-4-1 0-15,5 3 0 0,5 0 0 0,-2-3-128 16,-2-4 128-16,4 1 0 0,4-3 0 0,0 1 0 0,1 1 0 16,0 2 0-16,1-3 0 0,4-2 0 0,3 0 0 15,-3 0 0-15,-3-2 0 0,3 1 0 0,4 0 0 16,-5-2 0-16,-6-1 0 0,2 1-128 0,2 0 128 16,-5 1 0-16,-7 2 0 0,-2-3 0 0,1 4 0 0,1 1 0 15,-3-4 0-15,-2 5 128 0,-5 0-128 0,2-1 0 16,-1 0 0-16,-1 2 0 0,-1-3 0 0,-6 2 0 15,-6 2 0-15,0-2 0 0,2-4 0 0,-1 2-128 16,-1 0 128-16,-2-3 0 0,-5 3-128 0,-1-1 128 16,-2-2-128-16,-3 3 128 0,0-5 0 0,-1 3 0 15,-2 2 0-15,-3-2-128 0,-5 0 128 0,-5-2 0 16,-4 2 0-16,-3-2 0 0,-2 0 0 0,-1-4 0 16,0 3 0-16,-3 0 0 0,-1 5 0 0,-2-4 0 0,-1 1 0 0,-1 1 0 15,-2-1 0-15,-1 2 0 0,-4-1 0 0,-2 0 0 16,-2-2 0-16,-5 1 0 0,1 0 0 0,0 0 0 15,-3 0 0-15,1-1 0 0,-1 4 0 0,-2-3 0 16,-2 3 0-16,2 0 0 0,-2-2 0 0,1 1-128 16,-1 6 128-16,0 2-128 0,0 2 128 0,-1-2-128 15,2-2 128-15,-3 3-160 0,0 0 160 0,0 0-160 16,0 1 160-16,-9-4-160 0,10 6 160 0,-10-6-160 16,10 9 160-16,-2 1-192 0,-8-10 192 0,4 10-192 15,0 2 192-15,-3 2 0 0,-1-1 0 0,-1 4 0 16,-3 5 0-16,0 1-128 0,0 5 128 0,-1 4 0 15,0 3-160-15,0 7 160 0,-1 0-192 0,-1 9 192 16,1 1-144-16,0 5 144 0,0 2 0 0,3 4-144 0,-1 2 144 16,0 1 0-16,1 2 0 0,3-4-128 15,-2 1 128-15,2 3 0 0,2 0 0 0,-2 0 0 0,0 1 0 0,0 1 0 16,-2 2 0-16,1-3 0 0,-1 0 0 0,0 4 0 16,-2-1 0-16,0 2 0 0,-1 1 0 0,-1 2 0 15,-1-3 0-15,1 1 0 0,-2 0 0 0,0 0 0 16,0 2 0-16,-2-4 0 0,2-3 0 0,-2 0 0 15,0 0 0-15,-2-4 0 0,-2-3 0 0,-1-4 0 16,-4-3 0-16,-3-2 0 0,-2 0 0 0,-5-5 128 16,-5-3-128-16,-4-4 0 0,-2-4 128 0,1-2-128 15,-1-5 160-15,2-3-160 16,-1-1-896-16,5-5-256 0,2-1-64 0,4-4-11472 16,1-3-2288-16</inkml:trace>
  <inkml:trace contextRef="#ctx0" brushRef="#br2" timeOffset="-172967.05">28581 9821 9215 0,'-10'-17'400'0,"4"6"96"0,2 0-496 0,1-3 0 16,7 1 0-16,4-1 0 0,1 1 5088 0,5 0 928 0,3-3 176 15,5 3 32-15,2 1-4960 0,7-2-1008 0,4-2-256 0,5 0 0 16,3 0 144-16,1 0-144 0,5-3 160 0,-2 2-160 15,-3 2 0-15,3 1 128 0,3 1-128 0,1 3 0 16,-2 1 128-16,2 0-128 0,3 6 176 16,-2-1-176-16,-3 0 480 0,0 1-16 0,-5 1 0 0,0 4 0 15,4 0 144-15,0 2 32 0,1-1 0 0,5 8 0 16,2-3-128-16,1 5-32 0,-2-5 0 0,-1 6 0 16,-2 4-144-16,3 2-16 0,2 2-16 0,2 2 0 15,0-3-144-15,4 6-32 0,-4 3 0 0,1 4 0 16,-3 0-128-16,-1 1 0 0,-1 1 0 0,0 1 0 15,1 1 0-15,2 1 0 0,2 5 0 0,-2-2 0 16,-1 3 0-16,-2 1 0 0,-4 4 128 0,0 1-128 16,-2-2 0-16,2 2 0 0,1 5 0 0,0 0 0 15,1-3 0-15,-3-1 0 0,-1 3 144 0,-4 2-144 0,-3 2 0 16,-2-1 0-16,-5-1 0 0,0 3 128 0,-2 0-128 0,-3 5 0 16,0-6 0-16,-2 6 0 0,-2-1 0 0,0 1 0 15,-2 3 0-15,-3 1 0 0,0-4 0 0,-1 2 128 16,3 0-128-16,-1 2 0 0,-3 2 0 0,-2 0 144 15,0-1-144-15,-3 1 0 0,0 3 128 0,0-1-128 16,0-2 0-16,-1 3 0 0,-2-1 0 0,-1 3 0 16,0-1 0-16,1-1 0 0,-5-5 128 0,0 5-128 15,-1 1 0-15,0 0 0 0,0-4 128 0,2 4-128 16,-1 0 144-16,-1 1-144 0,-2 2 192 0,3-5-48 16,-1 2-16-16,0 0 0 15,-1 1 0-15,0 1 0 0,-1-4 0 0,-1 4 0 0,-1-1-128 16,1-1 192-16,-1-1-192 0,-1 2 192 0,0-1-48 0,-1 3 0 15,-2-3 0-15,1-2 0 0,-2 1-144 0,-1 0 128 0,-2-1-128 0,0-1 128 16,-4-1-128-16,0 0 0 0,-2 0 0 0,-2 2 128 16,-3-1-128-16,-1-1 0 0,-1-1 0 0,0 0 128 15,-6-1-128-15,-1 1 0 0,-4-1 0 0,0 1 128 16,1 0-128-16,-1 1 0 0,-2-2-160 0,1 0 160 16,-2-2-144-16,2 0 144 0,0 2-128 0,1-4 128 15,-1 0-128-15,-1 1 128 0,-2-5-128 0,1 2 128 16,-1-3 0-16,2-1 0 0,-2-1 0 0,3 2 0 15,1-2 0-15,1 3 0 0,1-2 0 0,0-5 0 16,-2 1 0-16,6 0 0 0,-2 1 0 0,2-2 0 16,-1 0 0-16,1-1 0 0,1 2 0 0,-3-2 0 15,2-3 0-15,-1-1 0 0,0-2 0 0,0 2 0 0,0 0 0 16,0 1 0-16,1-3 0 0,3 1 128 0,0 0-128 16,2-3 0-16,1 2 0 0,0-5 0 0,0 1 0 15,1-1 0-15,0 0 0 0,-2 0 128 0,2-3-128 16,0-2 0-16,2 0 0 0,-2 0 0 0,0 1 0 0,1 0 144 15,-4-1-144-15,2 0 0 0,-1 0 208 0,-2-2-64 16,-2-2-16-16,1 2 0 0,0-1 64 0,-1-1 16 16,-3 0 0-16,2-2 0 0,0-3 0 0,-1 1 0 15,1-5 0-15,-2 5 0 0,2-2-48 0,-1 0-16 16,1-5 0-16,-1 1 0 0,2 2 48 0,0-5 0 16,4 0 0-16,-3-2 0 0,1 1-16 0,3-2 0 15,0-3 0-15,1-3 0 0,0 0-176 0,4-2 192 0,2 0-192 16,3-4 192-16,-3 2-192 0,4-4-144 15,8-3 144-15,0 0-208 0,-9 0-144 0,9 0-32 0,0 0 0 0,0 0 0 32,-4-7-272-32,4 7-64 0,-3-8-16 0,3-3 0 15,2-1-1328-15,1-2-272 0,1-3-48 0,4-1-14208 0</inkml:trace>
  <inkml:trace contextRef="#ctx0" brushRef="#br2" timeOffset="-172601.14">29912 17760 38303 0,'-22'-15'1696'0,"9"7"352"0,-3-5-1648 0,1 8-400 0,1 4 0 0,0 1 0 0,-1 0 256 0,1 5-16 15,1 4-16-15,-1 3 0 0,0 2-80 0,1 3-16 16,1 4 0-16,-1 4 0 0,-2 3 16 0,-2 4 0 15,-2 3 0-15,-1 5 0 0,-3 3 48 0,0 4 0 16,0 3 0-16,-1 0 0 0,-1 1 144 0,-2 1 48 16,-1-1 0-16,3 0 0 0,3 1 112 0,-1-3 16 15,4-6 16-15,5 2 0 0,4-1-64 0,5-4-16 16,2-1 0-16,7-4 0 0,2-1-48 0,7-2-16 16,5-1 0-16,5-6 0 0,5-1 64 0,2-5 16 15,3-5 0-15,5-2 0 0,7-1-64 0,7-6-16 16,8-1 0-16,7-4 0 0,8-4-80 0,0 0-32 0,-1-7 0 15,3 1 0-15,6-4-144 0,1-1-128 0,2 2 144 16,-2-1-144-16,-8-1 0 0,1-1 0 0,-2 1 0 0,0 1 0 31,-3 0-1216-31,-1 0-192 0,-2-2-48 0,-4 0-12832 0,-7 1-2576 0</inkml:trace>
  <inkml:trace contextRef="#ctx0" brushRef="#br2" timeOffset="-170872.78">1566 9667 18431 0,'0'0'1632'0,"0"0"-1312"16,-3-9-320-16,3 9 0 0,0 0 1152 0,0 0 144 16,0-10 48-16,0 10 0 0,0 0-704 0,0 0-144 15,0 0-32-15,0 0 0 0,0 0-80 0,0 0 0 16,-10 3-16-16,-1 4 0 0,-1 1-16 0,-2 3 0 15,-1-2 0-15,-3 3 0 0,-1 2-224 0,0-3-128 0,-4 3 128 16,1 1-128-16,-3 2 0 0,1 1 144 0,0-1-144 0,0 1 0 16,-2 4 176-16,1 3-176 0,-2-1 160 15,1 6-160-15,-5-2 304 0,2 7-48 0,0 3 0 16,-3 2 0-16,-5 0 272 0,0 4 48 0,0 5 16 0,3 1 0 16,0-2-64-16,1 2-16 0,0-1 0 0,1 3 0 15,1 3-224-15,16-22-48 0,-4 4-16 0,0 6 0 16,0 8-224-16,0 4 176 0,0 2-176 0,1 1 160 15,0-2-160-15,-14 52 0 0,7-12 0 0,5-4 128 16,2-4-128-16,3-4 0 0,2-10 0 0,0-2 0 16,2-3 160-16,1 4-160 0,-2 11 192 0,6-4-192 15,-2 2 176-15,2-7-176 0,1-4 160 0,1 1-160 16,-3 7 128-16,5 4-128 0,-1 1 0 0,0-8 144 16,-1-2-144-16,0-1 0 0,0 1 0 0,0 5 0 15,1 4 0-15,-3-2 0 0,1-6 128 0,-1-3-128 0,-2 0 0 0,2 6 0 16,0 5 0-16,1 1 128 0,-1-5-128 0,1-6 0 15,0-3 0-15,3 3 128 0,-3 6 0 0,1-2 0 16,-1 1 0-16,1-3 0 0,1-8 16 0,1 2 0 16,-1-2 0-16,1 5 0 0,-1 6 16 0,1 0 0 15,0-5 0-15,2-4 0 0,0-4 16 0,-1 5 0 16,1 3 0-16,1 4 0 0,2-2-48 0,2-4 0 16,0-4 0-16,2-5 0 0,-1-2-128 0,0 5 128 15,1 6-128-15,0 0 128 0,1 1-128 0,-2-3 0 16,-1-1 0-16,0-7 128 0,0-3-128 0,1 8 0 15,-1 6 0-15,0-1 128 0,0 0-128 0,2-4 0 16,2-4 0-16,0 0 128 0,-1-6-128 0,1 7 160 0,2 3-160 16,2-1 160-16,1-2-32 0,1-4-128 0,-2-4 192 0,2-4-64 15,0-4-128-15,3-2 0 0,-1 2 144 0,3 5-144 16,0 3 0-16,-8-24 0 0,3 1 0 0,2 4 0 16,-2 2 0-16,3 5 0 0,-1 1 0 0,1 1 128 15,-3 2-128-15,15 43 0 0,-6-12 0 0,-4-7 0 16,-2-6 0-16,0-2 0 0,-2-5 0 15,0 1 0-15,-2-3 0 0,-2-1 144 0,0-4-144 0,0 0 0 16,2 2 128-16,-2-6-128 0,-1 0 0 0,1 1 0 16,-1-7 0-16,-1 1 0 0,0-4 128 0,-1-2-128 15,-1-4 128-15,0 0-128 0,-1-5 144 0,0 0-144 16,-1-2 128-16,0 0-128 0,1-2 0 0,-1 2 0 16,-1-1 0-16,-1-2 0 0,2-2 0 0,1-2 0 15,0-2 0-15,1-1 128 0,0-2-128 0,0-3 0 16,3-5 0-16,-1 2 0 0,-10-8 0 0,16 6-160 15,0-4-272-15,-1-2-48 16,-15 0-16-16,14-3 0 0,-3-3-1088 0,2-1-208 0,-2-4-64 0,0 1-8448 16,-5-4-1680-16</inkml:trace>
  <inkml:trace contextRef="#ctx0" brushRef="#br2" timeOffset="-170438.17">614 18244 17503 0,'-23'4'768'0,"9"-3"176"0,-2-2-752 0,2 1-192 0,2 1 0 0,12-1 0 16,-11 3 2096-16,11-3 384 0,-9 6 80 0,9-6 0 15,-4 9-1872-15,5 3-384 0,2 2-80 0,2 1-16 16,1 4-208-16,7 4 0 0,1 2 0 0,2 8 0 15,5 7 0-15,-8-16 128 0,3 3-128 0,3 4 0 16,3 5 400-16,2 1-16 0,3 1 0 0,1 1 0 16,3 3 128-16,25 32 32 0,-7-13 0 0,-8-8 0 15,-5-7 32-15,-3-6 0 0,-1-2 0 0,-5-3 0 16,-5-4 128-16,3-7 16 0,-2-2 16 0,-1-5 0 16,0-4 16-16,0-3 0 0,-1-6 0 0,1-4 0 15,-1-4-80-15,2-9-16 0,-1-1 0 0,2-8 0 16,1-8 48-16,1-5 16 0,1-8 0 0,2-7 0 15,-1-6-96-15,1-4-32 0,-1-7 0 0,1-2 0 0,-2-6-320 16,0 3-64-16,-1 2-16 0,0 5 0 0,-1 5-192 0,1 8 128 16,-5 5-128-16,1 4 0 0,-2 5 0 15,-2 2-256-15,-2 3 16 0,-4 5 16 16,-2 4-2512-16,-4 4-496 0</inkml:trace>
  <inkml:trace contextRef="#ctx0" brushRef="#br1" timeOffset="-162818.62">30188 12026 1839 0,'10'-1'160'0,"2"-3"-160"15,-1 2 0-15,4-5 0 0,-1 1 2048 0,0 1 384 16,-1-3 80-16,0 2 16 0,-1 1-1184 0,0-3-224 15,-2 2-48-15,1-1-16 0,2 0-160 0,-3 2-48 16,-2-4 0-16,0 1 0 0,-1 3 64 0,-7 5 16 16,9-6 0-16,-9 6 0 0,8-8 160 0,-1 4 16 0,-7 4 16 0,0 0 0 15,8-7-96-15,-8 7-32 0,5-5 0 16,-5 5 0-16,0 0-96 0,0 0 0 0,8-4-16 0,-8 4 0 16,0 0-240-16,0 0-64 0,0 0 0 0,0 0 0 15,0 0-128-15,0 0-48 0,0 0 0 0,0 0 0 16,0 0-208-16,0 0-32 0,0 0-16 0,0 0 0 15,-11 2 48-15,0 1 16 0,-2-1 0 0,1 2 0 16,-1 1 16-16,-1-1 0 0,-1 0 0 0,-2 0 0 16,-1 2 16-16,-1-1 0 0,-1 2 0 0,-2 0 0 15,-1-2-32-15,-1 5 0 0,0-2 0 0,-1 2 0 16,-2-1-64-16,0 1-16 0,1-5 0 0,-4 3 0 16,-3 2-128-16,-1-3 128 0,1-1-128 0,-4-1 128 15,-4-2 16-15,1 2 0 0,-1 1 0 0,-1-2 0 16,-1 1 32-16,0 1 0 0,1-1 0 0,0 0 0 15,-1 4-48-15,-3-4-128 0,-1-5 192 0,-3 4-64 0,-2 1-128 16,1 0 0-16,-1-1 144 0,0-1-144 0,0 2 0 16,0 1 0-16,1-2 0 0,-2 1 128 0,-5-4-128 0,0 2 0 15,-1 1 0-15,0-2 0 0,-1-1 0 0,3 2 0 16,2 2 0-16,-1 1 128 0,-2 0-128 0,-3-4 0 16,-4 2 0-16,1-2 0 0,3 2 0 0,2 0 0 15,0 0 0-15,1 2 0 0,-2 1 0 0,-2-4 0 16,-5 1 0-16,3 1 128 0,-1 2-128 0,3-4 0 15,-1 1 0-15,1 0 0 0,0-1 0 0,-1-1 0 16,1-1 0-16,0 2 0 0,2 1 0 0,-1-2 0 16,4 1 0-16,1-3 0 0,3-3 0 0,-1 3 0 15,-1 2 0-15,-4-1 0 0,-2-1 0 0,0 5 128 16,1-1-128-16,2 0 0 0,-1 1 0 0,3 0 0 16,1-1 0-16,-2-2 0 0,1 2 0 0,0 1 0 15,-2 0 0-15,2-1 0 0,3 1 0 0,-1 0 128 0,2-2-128 0,0-1 176 16,1-1-176-16,-1 1 0 0,-1-1 0 0,-2 0-176 15,-1-1 176-15,1-1 0 0,2 0 0 0,0 1 0 16,-1-2 0-16,1 2 0 0,1 0 0 0,-4 0 128 16,-3-1-128-16,0 0 0 0,-1 0 0 0,1 1 0 15,1-2 0-15,5 2 0 0,-1 0 0 0,3-1 0 16,-3-4 0-16,-2 2 0 0,-3 2 0 0,2 0 0 16,2 1 0-16,2 0 0 0,1 0 0 0,0 0 0 15,-2-1 0-15,0 1 0 0,-4 0 0 0,0 1 0 16,-7 0 0-16,3 2 0 0,5-2 0 0,1 3 0 15,2-2 0-15,4 0 0 0,-1-2 0 0,4 0 0 16,1-2 0-16,0 1 0 0,0 0 0 0,4-2 0 16,3 2 128-16,2-2-128 0,2 1 128 0,2-1-128 0,1 2 0 15,5 0 144-15,3-2-144 0,2-1 0 0,-1 1 144 0,3 0-144 16,5-2 0-16,-2-3 144 0,2 1-144 0,1 0 128 16,1 0-128-16,2 2 128 0,1-3-128 0,2 2 160 15,2 2-160-15,6 4 160 0,-7-10-160 0,1 3 128 16,2 1-128-16,4 6 128 0,0 0-128 0,-1-10 0 15,1 2 0-15,0 8 128 0,0 0-128 0,0 0 0 16,0 0 0-16,0 0 0 0,0 0 0 0,0 0 0 16,0 0 0-16,0 0 0 0,11 5 0 0,-11-5 0 15,11 8-144-15,-5 3 144 0,-2 3 0 0,1 4 0 16,-1 3 0-16,-1 0 0 0,1 7 0 0,-1-1-128 16,-1 3 128-16,2 2 0 0,0 0 0 0,-1 7 0 0,-2 3-128 15,0-1 128-15,0 3 0 0,-3 1 0 0,-1 2 0 16,-1 2 0-16,-2 6 0 0,0 0 0 0,-1-1 0 15,1 2 0-15,-3 2 0 0,0-1 0 0,-1 1 0 0,1-1 0 16,-1 1 0-16,-1 0 0 0,0 3 0 0,1-2 0 16,0 0 0-16,1 4 0 0,0-5 0 0,0 0 0 15,0 1 0-15,2-2 0 0,-1 0 0 0,2 2 0 16,1 1 0-16,0-5 0 0,2-2 0 0,1-3 0 16,-1 3 0-16,2-4 0 0,-1 1 0 0,2-3 0 15,0-4 0-15,0-1 0 0,0-4 0 0,3 1 0 16,0-2 0-16,-1-4 0 0,-2-3 0 0,0 0 0 15,0 3 0-15,3-5 0 0,-1-1 0 0,1-4 0 16,-1 0 0-16,2-2 128 0,0-2-128 0,2-5 0 16,2-1 0-16,-2 1 0 0,4-1 0 0,2-2 0 15,1 0 0-15,2-2 0 0,0 0 0 0,3-2 0 16,2 0 0-16,4-3 0 0,-3 1 0 0,4-1 0 0,2 0 0 0,3-2 0 16,5-2 0-16,3 0 0 0,4-1 0 15,5-1 0-15,5-2 0 0,3 1 0 0,-1 1 0 0,3-1 0 16,-2 1 0-16,2 0 0 0,2 0 0 0,4 2 0 15,7-3 0-15,1 2 0 0,-1 0 0 0,4-1 0 16,-5 0 0-16,3 1 0 0,4-1 0 0,4 0 0 16,4-2 0-16,0-1 0 0,-1 1 0 0,1 0 0 15,-3-5 0-15,8 2 0 0,5 2 0 0,-2-3 0 16,-5 3 0-16,2-1 0 0,2-2 0 0,0 3 0 16,3-3 0-16,-4 2 0 0,-4-1 0 0,-1 0 0 15,1 3 0-15,2 2 0 0,0-1 0 0,-4 0 128 16,-6-2-128-16,1 2 0 0,0-1 0 0,1 4 0 0,1-2 0 15,-2 1 0-15,-3-1 0 0,-3-2 0 0,-2 0 0 0,-1 3 0 16,-1-2 0-16,2 2 0 0,1 1 0 0,-2 0 0 16,-4-1 0-16,-2-2 0 0,-2-2 0 0,-1 5 0 15,0 5 128-15,1-2-128 0,1-3 0 0,-1 1 0 16,-2 0 0-16,-4 2 0 0,-4 1 0 0,1-1 0 16,3-3 0-16,-1 3 0 0,-1 1 0 0,2 0 0 15,2-2 0-15,-5 3 0 0,-1-2 0 0,-6 1 0 16,-3 1 0-16,-4 1 0 0,2-1 0 0,-1-1 0 15,-2 2 0-15,1 3 0 0,-2-3 0 0,0 2 0 16,0-3 0-16,-2 2 0 0,0 3 0 0,-4-1 0 16,2-1 0-16,-2-1 0 0,-3 3 0 0,-1-5 0 0,-1 0 0 15,-3 3 0-15,1-4 0 0,-1 2 0 0,0 2 0 16,-1-3 0-16,-2 0 0 0,-1 1 0 0,0-2 0 16,-1 1 0-16,-3 1 128 0,0-1-128 0,-1-1 0 0,-1 0 0 15,-1 1 0-15,-1-2 0 0,-1-1 0 0,0 1 0 16,-10-3 128-16,12 2-128 0,-2 0 0 0,0-1 0 15,-10-1 0-15,12 1 0 0,-12-1 0 0,11 1 176 16,-1 2-176-16,0-3 160 0,-10 0-160 0,12-3 0 16,-2 2 0-16,0 0 0 0,-10 1 0 0,12-4 0 15,-2-1 0-15,0 1 0 0,-1-1 0 0,0 0 0 16,-3 1 0-16,2-2 0 0,-1-1 0 0,1 2 0 16,0-2 0-16,-1 2 0 0,0 0 0 0,0-4 0 0,1 1 0 15,1-1 0-15,-2-1 0 0,2-3 0 0,0 3 128 16,0-1-128-16,-1-3 0 0,1 1 0 0,1 0 0 0,2-1 0 15,-1-3 0-15,3 0 0 0,-2 0 128 16,2 1-128-16,-1-6 0 0,4 1 0 0,-1-3 0 0,2-2 0 16,0-2 128-16,1-1-128 0,0-4 0 0,2-5 128 15,1-7-128-15,1 1 0 0,1-7 0 0,3-1 128 16,-4-4-128-16,1 0 128 0,0-5-128 0,-1-1 128 16,1-8-128-16,-1 0 0 0,0-1 0 0,0 1 128 15,-2-1-128-15,2-2 160 0,1-2-160 0,-2 3 160 16,-2 1 32-16,-2 1 0 0,-3 2 0 0,2 6 0 15,-6 0 32-15,1 4 16 0,-4 3 0 0,0 1 0 16,-5 1 16-16,0 3 0 0,0 3 0 0,-2 3 0 16,-1 2-128-16,0 1-128 0,0 4 176 0,-1 4-176 0,0 3 0 15,-2-1 0-15,-1 3 0 0,-1-1 0 16,0 1-944-16,-2 4-144 0,-2 4-16 16,0 2-16-16,-3 1-1536 0,1 3-304 15</inkml:trace>
  <inkml:trace contextRef="#ctx0" brushRef="#br1" timeOffset="-161639.31">29555 14348 20783 0,'0'0'912'0,"0"0"208"0,0 0-896 0,0 0-224 0,-1-10 0 0,1 10 0 0,0 0 976 0,2-10 160 16,-2 10 16-16,7-10 16 0,0 4-368 0,3 2-80 15,2-1-16-15,0-2 0 0,1 4-160 0,1-3-32 16,3-2-16-16,-1 3 0 0,2 2-16 0,1-3 0 16,0 1 0-16,2 1 0 0,-1 1 64 0,4 2 16 15,3 0 0-15,-2-1 0 0,2 0-80 0,2 4-16 16,-1 1 0-16,0 1 0 0,-1-3-96 0,-1 5-32 16,1 5 0-16,0-3 0 0,-3 4-192 0,3 2-144 15,1 0 192-15,0-1-192 0,-2 0 176 0,1 4-176 16,-2 1 160-16,-1 2-160 0,1 2 256 0,-2 3-64 15,-3-1 0-15,-1 3 0 0,-3-2-192 0,0 3 0 0,-6-1 0 16,-1 2 0-16,-2-1 128 0,-2 2-128 0,-2 1 0 0,1-3 144 16,-3 2-144-16,-1-1 0 0,-2 0 0 0,-1 3 128 15,2 2 0-15,-2-3-128 0,-1-3 192 0,-1 0-64 16,-1-3 112-16,-2 3 16 0,1-3 0 0,-5 5 0 16,2-4 64-16,-3 1 0 0,-1-5 16 0,-1 0 0 15,0 3 16-15,1-3 0 0,0-2 0 0,-4 0 0 16,2-1-32-16,-1 1 0 0,2-1 0 0,0 0 0 15,1-2-80-15,-2-1-32 0,0 1 0 0,3-1 0 16,0-2-64-16,1 2-16 0,0-2 0 0,1-3 0 16,-2 2-128-16,2-3 128 0,-1 3-128 0,1-2 128 15,1-4-128-15,-1 3 0 0,3-1 0 0,-4 1 128 0,2-5-128 16,-2 1 0-16,4 2 0 0,-1-3 128 16,0 0-128-16,9-5 0 0,-8 5 0 0,8-5 0 15,-10 5 0-15,10-5 0 0,0 0 0 0,0 0 0 16,0 0-576-16,0 0-32 0,0 0-16 0,0-11 0 15,-1-2-1808-15,2-2-384 0,3-3-64 0</inkml:trace>
  <inkml:trace contextRef="#ctx0" brushRef="#br1" timeOffset="-161330.73">29903 15238 30399 0,'-15'-5'2704'0,"6"3"-2160"15,9 2-544-15,-10 6 0 0,0-1 1008 0,0 5 80 0,-1-2 32 0,0 6 0 16,-3-4-368-16,0 8-80 0,0 3-16 0,1 0 0 16,1-1 112-16,-1 4 32 0,-1 4 0 15,4-2 0-15,-2 0-288 0,6 1-64 0,-3 2-16 0,5-2 0 16,3 1-112-16,3-4-32 0,2-4 0 0,5 1 0 16,3 0 32-16,2-2 16 0,1 0 0 0,4-1 0 15,3-2 32-15,3-5 0 0,4-1 0 0,-1-1 0 16,-1-3-64-16,2-3-16 0,2-2 0 0,-1 0 0 15,-1-2-112-15,2-1-32 0,-1-3 0 0,1-2 0 16,-2 1-144-16,-1-3 0 0,-3 1 0 0,0 2 0 16,-4-4-1120-16,-2 5-160 15,-5 1-16-15,-2-1-16 0,-3 1-2160 0,-9 4-432 16</inkml:trace>
  <inkml:trace contextRef="#ctx0" brushRef="#br1" timeOffset="-159604.34">29494 15046 15663 0,'14'-5'1392'0,"-3"0"-1120"0,2-1-272 0,2 1 0 15,2 2 1152-15,1-3 160 0,1 1 32 0,0 1 16 16,-1 1-144-16,-1 0-16 0,1-4-16 0,-3 5 0 16,-1-1-224-16,-1 3-32 0,-1 0-16 0,-4-1 0 15,-8 1-16-15,0 0-16 0,8 0 0 0,-8 0 0 0,0 0-96 16,0 0-16-16,0 0 0 0,0 0 0 0,0 0-320 0,-10 6-80 15,0 3-16-15,-3-3 0 0,-1 3 32 0,-4-1 16 16,-1 3 0-16,-1-3 0 0,-3 2-64 0,-1-2-16 16,0 2 0-16,-1 0 0 0,-5 2-16 0,-3-5-16 15,-5 2 0-15,-5-3 0 0,-2 2-64 0,-2-3-16 16,-1-2 0-16,-3 2 0 0,0 4-16 0,0-2-16 16,3 4 0-16,-4-5 0 0,-3 3-16 0,-3-3 0 15,-2 0 0-15,-1 5 0 0,0-5-160 0,0 3 192 16,-1-3-192-16,-1 4 192 0,1-1-192 0,-5 1 0 0,-5-3 0 15,0 3 0-15,1-4 0 0,3 6 0 16,0-3 128-16,-1 2-128 0,-2-4 0 0,-3 3 0 0,-1-3 0 0,2 5 0 16,1-5 0-16,5 2 128 0,1-5-128 0,0 0 0 15,-3 4 0-15,3-3 0 0,-4-3 128 0,4 1-128 16,0-2 0-16,5 0 0 0,2-2 0 0,0 1 0 16,-4 0 0-16,0 1 0 0,-3 2 128 0,1 1-128 15,0-2 0-15,7 1 0 0,0 0 0 0,3 3 0 16,-1 0 144-16,-3-1-144 0,-1-1 160 0,2 2-160 15,2-1 144-15,3-1-144 0,-1 1 128 0,6 2-128 16,3-5 0-16,2 1 128 0,-1-2-128 0,-2-1 0 16,-2 0 0-16,-1-1 0 0,-2-2 128 0,3 1-128 15,2-2 0-15,3-1 0 0,1 1 0 0,0 0 0 16,4 0 0-16,-1 0 0 0,-3 2 0 0,0-1 0 16,-1-1 0-16,-1 3 0 0,-1-1 0 0,1-1 0 15,4-1 0-15,2 2 128 0,2 0-128 0,3 1 128 16,3-1-128-16,3 0 0 0,3-1 0 0,1-2-176 0,1 1 176 0,3 0 0 15,0-1 0-15,0-4 0 0,0 3 0 16,1-3 0-16,0 4 0 0,1-1 0 0,-1-1 0 0,-3 2 0 16,2 1 0-16,0-2-128 0,0 2 128 0,0 0 0 15,0 0-144-15,3 0 144 0,-1 2 0 0,0 1 0 16,0-2 0-16,0 2 0 0,2-1 0 0,1 2 0 16,1 0 0-16,1 0 0 0,-4-2 0 0,2 1 0 15,0-2 0-15,3 1 0 0,-1-2 0 0,4 1 0 16,0 1 0-16,2-1 0 0,-2 3 0 0,8 0 0 15,-8-1 0-15,8 1 0 0,-10-3 0 0,10 3 0 16,0 0 0-16,0 0 128 0,-4-6-128 0,4 6 192 16,0 0-192-16,0 0 192 0,0 0-192 0,0 0 192 15,2-9-192-15,-2 9 192 0,0 0-192 0,0 0 128 0,7-8-128 0,-7 8 128 16,0 0-128-16,10-3 0 0,-10 3 0 0,12-2 0 16,-12 2 0-16,11 2 0 0,1 0 0 0,-3 4 0 15,-9-6 0-15,11 9 0 0,0 3 0 0,-3 3 0 16,-3 4 0-16,0 1 0 0,-1 3 0 0,0 5 0 15,-2 2 0-15,1 4 0 0,-3 3 0 0,-1 5 0 16,-3-3 0-16,3 6 0 0,-2 3 0 0,1 1 0 16,-2 5 0-16,0-2 0 0,-1 0 0 0,-3 0 0 15,2 2 0-15,-1-2 0 0,1-1 0 0,1 1 0 16,1 1 0-16,0-2 0 0,-1 0 0 0,0 1 0 16,-1-4 0-16,0-2 0 0,-2 2 0 0,3-3 0 15,-3 0 0-15,1-1 128 0,0 1-128 0,0-4 0 16,-1 2 0-16,2-1 128 0,-2-2-128 0,0 0 0 0,2 2 0 0,-2-2 0 15,1-3 128-15,2-1-128 0,2-1 0 16,1-1 0-16,-1-2 0 0,0-3 0 0,2-1 0 0,1-4 0 16,1 0 128-16,1-2-128 0,0-6 0 0,2-3 0 15,1 0 0-15,2 0 128 0,0-6-128 0,1 0 0 16,1-4 0-16,1 0 0 0,3 1 0 0,-2-3 0 16,3-1 0-16,1 0 0 0,3 0 0 0,2 0 0 15,2 0 0-15,5-1 128 0,3-1-128 0,3 1 0 16,3 0 0-16,3 0 128 0,6 1-128 0,0-2 0 15,3 2 0-15,0-2-176 0,1-3 176 0,5 1 0 16,3 0 0-16,8 0 0 0,5-2 0 0,2 2 0 16,1-1 0-16,-2 0 0 0,0-5 0 0,4 3 0 0,1 1 0 15,7 4 0-15,2 0 0 0,-4 1 0 0,-3 1 0 16,2 0-128-16,4 1 128 0,4 3 0 0,2 4 128 16,-4-4-128-16,-3 1 0 0,1 1 0 0,2 0 0 0,2 2-128 15,2 1 128-15,-5-2 0 0,-5 1 0 0,1 0 0 16,-1 1 0-16,0-2 0 0,1 3 128 0,-2-2-128 15,-4 2 0-15,-3-2 0 0,-2 1 0 0,0-4-128 16,0 0 128-16,1 1 0 0,-1-1 0 0,-2-1 0 16,-6 1 0-16,-1 2 0 0,0-2 0 0,1 0 0 15,0 1 0-15,1-1 144 0,-2-1-144 0,-2 1 0 16,-1 0 0-16,-6-1 0 0,-5-1 0 0,-3 0 0 16,0 4 0-16,-5-3 0 0,-2-2 0 0,-3 2 0 15,-2 0 0-15,-3 2 0 0,-2-2 0 0,-1 1 0 0,0 1 0 16,-2-1 0-16,-1-1 0 0,-1 1 0 0,-1 0 128 15,0-1-128-15,-2-3 0 0,0 1 0 0,-2-2 0 16,-1-2 0-16,-2 1 0 0,0-4 0 0,-2-4 128 0,1 2-128 16,0-6 0-16,-2-1 0 0,-1-4 192 0,2-4-64 15,1-2 0-15,-2-6-128 0,2-7 368 0,-1-4-48 16,1-6 0-16,-1-9 0 0,2-12 0 0,0-7 0 16,1-12 0-16,0-7 0 0,0-7-80 0,1-4-32 15,0-7 0-15,1 8 0 0,0 9-80 0,0 7-128 16,-4 16 176-16,-3 7-176 0,-3 12 304 0,-4 4-48 15,-2 7-16-15,-1 4 0 0,-1 5-96 0,-2 5-16 16,-4 3 0-16,0 3 0 16,-3 2-1536-16,-4-2-304 0,-1-2-64 0,-3 2-18384 0</inkml:trace>
  <inkml:trace contextRef="#ctx0" brushRef="#br1" timeOffset="-158134.42">4106 14050 7359 0,'-10'-9'656'0,"10"9"-528"15,-8-5-128-15,2-2 0 0,6 7 1408 0,-6-5 256 16,0 0 64-16,6 5 0 0,0 0-400 0,-4-11-80 16,3-2-16-16,0 3 0 0,2-1-32 0,0 0-16 15,-1 0 0-15,3 1 0 0,-2-2-32 0,2 1-16 0,0 2 0 0,1-1 0 16,0 2-432-16,-4 8-64 16,5-10-32-16,-5 10 0 0,5-6-288 0,-5 6-64 0,0 0-16 0,0 0 0 15,0 0-80-15,0 0-16 0,0 0 0 0,0 0 0 16,0 0 128-16,0 0 32 0,3 10 0 0,-3 3 0 15,-1-2 144-15,-2 0 48 0,-1 3 0 0,-1 4 0 16,1 4-176-16,0 4-16 0,1 2-16 0,-4 4 0 16,4 1-64-16,-4 4-16 0,3 3 0 0,1 3 0 15,-1 0 48-15,1 7 0 0,2 0 0 0,0 0 0 16,-1 1 0-16,2-3 0 0,0 0 0 0,0-2 0 16,-1 2 64-16,0 2 32 0,1-4 0 0,0 1 0 15,-1-4 32-15,1 0 0 0,0-3 0 0,-2-2 0 16,0-4 0-16,2-1 16 0,0-5 0 0,0 0 0 15,-2-4-80-15,2 0 0 0,0-2-16 0,0-2 0 16,0 3-128-16,0-2-32 0,0-2 0 0,0-2 0 0,-1-1-144 16,0-2 128-16,1 0-128 0,1-4 128 0,-1-10-128 15,0 0 128-15,0 0-128 0,0 0 128 0,0 0-128 0,0 0 0 16,0 0 0-16,12-8 0 16,-3-2-1024-16,2-3-192 0,-1-3-48 0,-2-5-10576 15,-4-4-2128-15</inkml:trace>
  <inkml:trace contextRef="#ctx0" brushRef="#br1" timeOffset="-157817.39">3672 14692 25791 0,'-15'-3'2304'0,"1"3"-1856"0,1 3-448 0,4-1 0 16,9-2 304-16,0 0-48 0,-7 7 0 0,2-1 0 15,0 7 208-15,1-1 48 0,0 0 0 0,3 2 0 16,-1 4 400-16,5 3 96 16,2 6 16-16,1 0 0 0,2 3-160 0,4 3-32 0,2-2 0 0,2 2 0 15,3 0-224-15,3 0-48 0,1-1-16 0,2-3 0 16,-1 1-240-16,2 2-48 0,-1-4-16 0,2-3 0 16,-1-3 0-16,2-2 0 0,-1-1 0 0,-2-2 0 15,0-4 160-15,0-6 48 0,0-2 0 0,1-3 0 16,-2-4 224-16,1-4 48 0,1-3 16 0,-1-6 0 15,5-4-96-15,-1-3 0 0,0-10-16 0,0 2 0 16,0 1-224-16,-2-3-32 0,-3-4-16 0,0-1 0 16,-1-3-144-16,-2 3-16 0,-2 1-16 0,-1 3 0 0,-2-1-32 15,-1 3 0-15,-2 5 0 0,-2 4 0 0,-2 4-144 0,0 4 0 16,-1 3 0-16,-2 1 0 16,-6 10-1408-16,0 0-224 0,0 0-32 0,0 0-17888 15</inkml:trace>
  <inkml:trace contextRef="#ctx0" brushRef="#br2" timeOffset="-147819.3">24117 18781 13823 0,'-2'-17'1216'0,"-1"-2"-960"15,0-1-256-15,1-3 0 0,-1-3 160 0,1 1-16 16,-3-2 0-16,1 3 0 0,-1-2-144 0,1 1 0 0,0 1 0 0,0-2 0 16,3 3 0-16,1 1 0 0,0-2 0 0,0 4 0 15,0-2 0-15,0 2 0 0,-1 2 0 0,-2-3 128 16,3 1-128-16,-2 1 0 0,-1-1 0 0,-1 1 0 16,-1 0 0-16,-1 0 0 0,-3-1 0 0,1 1 0 15,1 0 0-15,-2 2 160 0,1-1-160 0,-1 0 160 16,-2 1 272-16,1 2 48 0,-2 0 16 0,1 2 0 15,-1-1 208-15,1 0 64 0,0 0 0 0,0 4 0 16,-1-3 64-16,2 5 32 0,-1-3 0 0,2 4 0 16,2-5 336-16,-1 2 64 0,2 5 16 0,6 5 0 15,-5-6 192-15,5 6 64 0,0 0 0 0,0 0 0 16,0 0-384-16,-7-8-64 0,7 8 0 0,0 0-16 16,0 0-432-16,0 0-64 0,0 0-32 0,-5 10 0 0,2 3-224 15,0 1-32-15,2 6-16 0,-3 4 0 0,0 9 16 0,0 6 0 16,0 3 0-16,2 5 0 0,-3 1-32 0,0 6-16 15,1 6 0-15,-1 3 0 0,-2 4-48 0,1 3-16 16,-2 2 0-16,1 3 0 0,-1 2-176 0,1-1 128 16,-2 0-128-16,1-1 128 0,0 1-128 0,3-2 0 15,-4 0 0-15,3-7 128 0,1-7-128 0,-3-2 0 16,1 2 144-16,-2 0-144 0,1-3 192 0,2 0-16 16,-2 2-16-16,1-5 0 0,0 2 80 0,-2-2 16 15,-1-4 0-15,3-1 0 0,-2-1-48 0,0 3 0 16,-5-5 0-16,2-2 0 0,2-2-64 0,0 0-16 15,0-4 0-15,1-1 0 0,-1-3-128 0,1 1 160 16,0-5-160-16,4 1 160 0,1-2-160 0,2-5 0 0,0 0 144 16,2 0-144-16,2-2 0 0,0-4 0 0,2 0 0 0,1-2 0 15,1-3 0-15,2-2 0 0,0-1 0 0,-1-5 0 16,-7-5 0-16,12 6 0 0,-1-1 0 0,2-2 0 16,-2-1 0-16,3-1 0 0,0-1 0 0,0 0 0 15,0-1 0-15,1 1 0 0,2 0 0 0,1 0 0 16,-3-3 0-16,5 2 0 0,-1 1 0 0,4 1 0 15,1-1 0-15,3 1 0 0,4 1 0 0,0 0 0 16,6 2 0-16,5 1 0 0,3-2 0 0,3 1 0 16,4-3 0-16,-1 3 0 0,-1-1 0 0,-1 1 0 15,2-2 0-15,2 0 0 0,5-1 0 0,0 2 0 16,6-2 0-16,-2 2 0 0,-1 2 0 0,1-4 0 16,-2-2 0-16,2-2 0 0,-1 3 0 0,8 0 0 15,5-1 0-15,-1 2 0 0,0-1 0 0,-1 4 0 16,1-1 0-16,4-1 0 0,6 3 0 0,-1 3 0 0,1-3 0 0,-4 0 0 15,-2 1 0-15,2-1 0 0,4 1 0 0,3-3 0 16,3 2 0-16,-4-2 0 0,-3 0 0 0,0-3 0 16,2 0 0-16,5 0 0 0,7-3 0 0,-7 0 0 15,-5-2 0-15,1 2 0 0,2-1 0 0,5 1 0 16,3 1 0-16,-2 0 0 0,-8 0 0 0,3 4 0 16,1 0 0-16,1 3 0 0,-2 0 0 0,-6 4 0 15,-7-4 0-15,-1 2 0 0,-1 2 0 0,-2 0 0 16,0 0 0-16,-4 1 0 0,-1-1 0 0,-8-1 0 15,-7 1 0-15,-3-4 0 0,0 5 0 0,-2-4 0 16,-2 1 0-16,-2 2 0 0,-4-1 0 0,-1 4 0 16,-4-2 0-16,0-4 0 0,-2 1 0 0,-3 0 0 0,-4-3 0 15,-2 0 0-15,-2-1 0 0,-2 0 0 0,-3-1 0 16,-2-1 0-16,-1 0 0 0,-3-1 0 0,2-1 0 0,-3 0 0 16,-8 1 0-16,11-7 128 0,-2 1-128 0,-1-5 0 15,1-1 128-15,0-2-128 0,0-2 128 0,1-5-128 16,3-5 0-16,-2-5 128 0,1-6-128 0,-1-6 0 15,1-2 0-15,2-3 0 0,0-8 0 0,0-1 0 16,1-3 0-16,3-1 0 0,-2-7 0 0,5 0 0 16,1 0 0-16,3 3 0 0,-1 1 0 0,2 3 0 15,4-1 0-15,0 1 0 0,-1-5 0 0,2 1 0 16,-3-1 0-16,2 1 0 0,0 3 0 0,1-4 0 16,1 3 0-16,0-5-128 0,-1-5 128 0,-2 0-128 0,1 1 128 15,1 0 0-15,-1 3-144 0,-1 2 144 0,-3 7-160 16,-1-3 160-16,1 0-208 0,-1 4 80 0,-1 3 128 0,-2 6 0 15,-3 7-144-15,-2 1 144 0,-3 1 0 16,0 6-176-16,-6 2 176 0,1 2-128 0,-1 1 128 16,-2 4-160-16,-2 2 160 0,0 1-160 0,-5 4 160 0,1 1 0 15,-2 1-144-15,1 3 144 0,-3 1 0 0,0 1 0 16,-1 0 0-16,2 3 0 0,-4 1-128 0,1 4 128 16,2-2 0-16,-2-2 0 0,-2 5 0 0,-1 3 0 15,0 0 0-15,-2 0 0 0,-2-2-160 0,-5 4 160 16,-2 1 0-16,-4 3-144 0,-3 0 144 0,-2-2 0 15,-4 0 0-15,0 3 0 0,-3-1 0 0,-2 1 0 16,-3 0 0-16,-2-3 0 0,1 1 0 0,-4 2 0 16,-6-1 0-16,-5-1 0 0,-8-2 0 0,-3 1 0 0,-2-3 0 0,-3 1 0 15,0 1 0-15,-6-1 0 0,-4 0 0 16,-2-1 0-16,-3 0 0 0,3 1 0 0,0 0 0 0,-3-1 0 16,-5 1 0-16,-2-1 128 0,-4 0-128 15,2 0 0-15,3-1 0 0,-5 2 0 0,-3-1 0 0,1 0 128 16,-1 2-128-16,2-1 0 0,1 2 0 0,-1-3 0 15,0 1 0-15,5 0 0 0,2 1 0 0,1 1 0 16,-2-2 0-16,0 1 0 0,-1-2 0 0,3 1 128 16,7 1-128-16,-1-2 0 0,-3 1 0 0,2-2 0 15,2-3 0-15,5 3 176 0,5 0-176 0,3 1 192 16,-3-1-192-16,1 0 0 0,-2-1-192 0,3-2 192 16,3 1 0-16,7 1 0 0,4 1 0 0,3-3 128 15,0 1-128-15,2 0 0 0,-2 1 0 0,2-2-176 0,1 2 176 16,2-1 0-16,2 0 128 0,0 2-128 0,5 0 0 0,2 0 0 15,5 0 0-15,-2 0-128 0,0 0 128 16,1 0 0-16,0 0 0 0,1-1 0 0,2-3 0 16,2 2 0-16,2-1 0 0,2 1 0 0,1-1 0 0,3-1 0 15,0-2 0-15,3 3 128 0,-1 1-128 0,5 1 0 16,3-3 0-16,2 1 0 0,-1 1 0 0,5 0 0 16,0 0 0-16,9 2 0 0,-8-4 128 0,8 4-128 15,0 0 128-15,0 0-128 0,-3-5 0 0,3 5 128 16,2-8-128-16,-2 8 0 0,9-6 0 0,4 2 0 15,2-3 0-15,5 1 0 0,3 1 0 0,7 0 0 16,5 2 0-16,10-1 0 0,3 0 0 0,7-2 0 16,6-1 0-16,3 1 0 0,4-4 0 0,7 1 0 15,5-3 0-15,8 2 0 0,4 1 0 0,0-2 0 0,-6 2 0 16,5-3 0-16,3 5 0 0,2-2 0 16,-2 4 160-16,-1 1-160 0,-3-2 0 0,4 3 0 0,4-1 0 15,-1 2 0-15,-2-1 0 0,1 1-128 0,-2-3 128 0,3 0 0 16,4-1 0-16,-4 3 0 0,-6 0 128 0,1 2-128 15,-1-2 0-15,3 1 0 0,3-1 0 0,-3 3 0 16,-4 1 0-16,0 1-128 0,-2-4 128 0,1 1 0 16,1 1 0-16,-5 0 0 0,-6 3 0 0,-1-2 0 15,2-2 0-15,-3 1 0 0,1-2 0 0,-3 4 0 16,-1-1 0-16,-4 2 0 0,-3 2 144 0,-1-3-144 16,-2-2 0-16,-1 0 0 0,2 0 0 0,-4 3 0 15,-1-2 0-15,-4 2 0 0,-4-2 0 0,-3-1 0 16,1 0 0-16,-3 0 0 0,-1-1-144 0,-3-1 144 15,3 1 0-15,-6-2 0 0,-2 1 0 0,-3 1 0 0,-3-2-128 16,-4 2 128-16,-4 2 0 0,-3 2 0 0,-4-2-144 16,-2 0 144-16,-5 3 0 0,-1 0-144 0,-9-4 144 0,8 5 0 15,-8-5 0-15,0 0-128 0,6 11 128 0,-2 2 0 16,-2-4 0-16,-2 2 0 0,-1 3 0 0,0-1 0 16,0 2 0-16,-2 1 0 0,-1-1 0 0,-1 4 0 15,1 3 0-15,-2 4-128 0,-2 1 128 0,2 5 0 16,-4 2 0-16,0 3 0 0,-2 5 0 0,-2 5 0 15,-1 2 0-15,0 7 0 0,-2 4 0 0,0 5 0 16,-4 0 0-16,2 1 0 0,0 1 0 0,3 4 0 16,-1 3 0-16,4 2-128 0,3 3 128 0,2-5 0 0,1-2 0 15,2-3 0-15,3-3 0 0,2 0 0 0,0 3 0 16,4-1 0-16,0 0 0 0,2-6 0 0,-2 2 0 0,4-5-128 16,-2-4 128-16,2 1 0 0,1 1 0 0,0-2 128 15,-3-1-128-15,2-1 0 0,-2-3-176 16,0 0 176-16,2-6 0 0,-3 0 0 0,-2-6 0 0,2-1 0 15,-3-4 0-15,1 0 0 0,-3-5 0 0,0 0 160 16,-1-4-160-16,-2-3 0 0,-2 1 0 0,0-4 0 16,0-7 0-16,-3 1 0 0,-3-1 0 0,1-4 0 15,-1 0 128-15,0-2 0 0,-2-2 0 0,0-2 0 16,-1 0-128-16,1-1 0 0,-5 0 0 0,-1 0 0 16,-3-1 0-16,-2 1 0 0,-3-1 0 0,-1 1 0 15,-2 0 0-15,-5 1 0 0,-3 0 0 0,-6 1 0 16,-6 1 0-16,-3 0 0 0,-6 1 0 0,-4 0 0 0,-1-1 0 15,-3 1 0-15,-3 0 0 0,-9 2 0 16,-10-3 0-16,-5 2 0 0,-3 1 0 0,-7 1 0 0,-6-2 0 0,-11 2 0 16,-10 0 0-16,-9 0 0 0,-7 2 0 0,-3 0 0 15,-2 1-176-15,-6-1 176 0,-11-1-336 0,-1-2 16 16,4 4 0-16,6-2 0 16,3 0-1408-16,2-3-256 0,-1-1-64 15</inkml:trace>
  <inkml:trace contextRef="#ctx0" brushRef="#br3" timeOffset="-143637.77">5365 9094 3679 0,'9'-5'320'0,"0"0"-320"0,3 0 0 0,2 1 0 0,2 0 3584 0,1 0 656 16,-2 3 128-16,0-4 32 15,0-2-2960-15,-1 1-592 0,-2-5-112 0,-3 4-32 0,1 1-112 0,-2 0-16 16,-1-3-16-16,-2 0 0 0,-2 0 32 0,-2 0 16 15,-1 9 0-15,-1-13 0 0,-2-2-160 0,-4 1-16 16,-4-1-16-16,0 0 0 0,-4-1-160 0,-3 1-16 16,-2-1-16-16,-5-1 0 0,-2-1-64 0,-4 2-16 15,-1 0 0-15,-3-4 0 0,-10-1 16 0,-2-2 0 16,-2-2 0-16,-2-1 0 0,-1 3 128 0,-3-4 32 16,-2 3 0-16,0 1 0 0,-2 4-192 0,-6-1-128 15,-8-2 192-15,-1 2-192 0,0-2 144 0,0 2-144 16,1 1 0-16,-7 5 144 0,-2 1-144 0,-3 3 0 0,0-1 0 15,0 0 0-15,1 1 0 0,-3 1 0 16,-2 4 0-16,0 0 0 0,-1-5 0 0,1 4 0 0,1 1 0 16,-2-1 0-16,-5 6 0 0,1 0 0 0,1-1 0 15,2 1 0-15,-1 3 0 0,-1 2 0 0,-5-1 0 0,4-1 0 16,5 3 0-16,2 4 0 0,-1 2 0 0,-1 1 0 16,-3 1-128-16,7-1 128 0,4-1 0 0,6 2 0 15,2 6 0-15,3 1 0 0,1 1 0 0,0 1 0 16,0 0-144-16,6 4 144 0,4 5 0 0,5-3 0 15,1 2-144-15,3 2 144 0,3 3 0 0,1 3-144 16,0 3 144-16,3 2 0 0,2 4 0 0,3-5 0 16,0 4 0-16,4 1-128 0,1 3 128 0,5 0 0 15,2-2 0-15,5 3 0 0,1-1 0 0,5-2-128 16,4-2 128-16,6-22 0 0,0 4 0 0,1 6-128 0,1 1 128 16,2 5 0-16,1 5 0 0,1-2-128 15,4 3 128-15,3 3 0 0,2-4 0 0,3 2 0 0,2-4 0 16,18 39 0-16,1-14 0 0,3-11 0 0,1-3 0 0,4-4 0 15,3-3 0-15,1-6 0 0,-1-3 0 0,5 2 0 16,3-2 0-16,5 0-128 0,3-3 128 0,7 1 0 16,9-2 0-16,-1 0 0 0,1 1 0 0,3-1 0 15,3-5 0-15,6-1 0 0,8 1 128 0,0-2-128 16,0-2 128-16,4-3-128 0,4-3 0 0,1-1 144 16,-1-2-144-16,1-1 0 0,-1-1 176 0,6-1-176 15,4-4 160-15,-2 1-160 0,-3-4 128 0,3 0-128 16,3-5 0-16,-2-2 0 0,-2-2 192 0,1-2-64 15,1-4-128-15,1-2 192 0,-1-10-16 0,-2 1-16 16,-1-2 0-16,0 0 0 0,3-3-16 0,-6-7 0 16,-4-1 0-16,-4-2 0 0,-2 0 0 0,-1-3 0 0,-4-4 0 0,-2 0 0 15,-10-3 224-15,-3 2 32 0,-1-3 16 0,-2 1 0 16,-2-4-32-16,-7-4 0 0,-5-6 0 0,-5 1 0 16,-3-3-64-16,-6-3-32 0,-7-3 0 0,-6 1 0 15,-5-2 32-15,-4-3 0 0,-6 0 0 0,-5-3 0 16,-7 0 16-16,-4-1 16 0,-8 0 0 0,-6 2 0 15,-9-6-128-15,-1 4-32 0,-7-1 0 0,-5 6 0 16,-6 4-192-16,-3 4 176 0,-5 4-176 0,-7-1 160 16,-7 4-160-16,-7 3 192 0,0 1-192 0,-5 6 192 15,-4 4-192-15,-7 5 0 0,-8 4 0 0,-4 2 0 16,-5 1 0-16,-3 9 0 0,-3 9 0 0,-3-3 0 16,-6-1-240-16,2 8-16 0,2 1-16 0,-1 7 0 15,-2 6-1472-15,6 6-304 0,7-1-48 16,9 4-13456-16</inkml:trace>
  <inkml:trace contextRef="#ctx0" brushRef="#br3" timeOffset="-142540.02">5409 12312 25791 0,'0'0'2304'0,"-5"-5"-1856"0,5 5-448 0,-7-5 0 16,1-1 608-16,1 1 32 0,-2 0 0 0,1-6 0 15,-5-1 192-15,-2 0 64 0,-1-2 0 0,-1 3 0 0,-7-2-592 0,-2-1-112 16,-4-1-32-16,-3 0 0 0,-3-3-160 0,-3 0 160 16,-2-2-160-16,-3-1 160 0,-1 4-160 0,-4-3 0 15,-3 1 0-15,-2-1 0 0,-3-4 0 0,-4 0 0 16,-9 0 0-16,2-3 0 0,1 4 0 0,2 3 0 16,-3-4 0-16,-2 5 0 0,-4 1 0 0,-2 2 0 15,-3 2 0-15,3 2 0 0,-1-1 176 0,1 5-48 16,0 1-128-16,-4 4 192 0,-5 1-192 0,-1 3 144 15,3 3-144-15,1 1 128 0,1 0-128 0,-3 3 0 16,-3 0 0-16,1 0 0 0,0 2 0 0,2 3 0 16,0 0 0-16,1 1 0 0,-1 1-192 0,-2 1 192 15,-3 1-160-15,3 1 160 0,7 2-128 0,-5 6 128 0,0 3 0 0,-2 0-144 16,0-5 144-16,1 3 0 0,6 2 0 0,1 4-128 16,2 0 128-16,0 4 0 0,-2 0 0 0,3 1 0 15,5 3 0-15,3 2 0 0,1-1 0 0,5 6 0 16,3-2 0-16,1 1 0 0,-1 0 0 0,0-1-128 15,-1 1 128-15,6-1 0 0,4 2 0 0,5-1 0 16,4-1 0-16,19-16 0 0,-1 4 0 0,-1 3-128 16,1-1 128-16,2 0 0 0,0 0 0 0,6 4 0 15,1 3 0-15,0 38 0 0,7-8-144 0,8-6 144 16,6-7 0-16,0-30 0 0,4 5 0 0,5 0 0 16,6 5 720-16,4 4 224 0,5 1 32 0,4 3 16 15,11-2-1616-15,45 41-320 16,-9-14-64-16,-1-10-16 0,0-8 832 0,3-3 192 0,9-5 0 0,-1-2 0 0,0-8 0 15,1-2 0-15,-1-2 0 0,7-6 0 0,6 2 0 0,0-5 192 16,-5-3-64-16,6-4-128 0,4-3 416 0,-1-2-32 16,-3-6 0-16,2 1 0 0,1-5 128 0,1-3 32 15,0-6 0-15,0 1 0 0,2-4-176 0,0 0-48 16,3-5 0-16,-3 1 0 0,-5-2-144 0,5 0-48 16,2-3 0-16,-4-3 0 0,-4 1-128 0,1-2 0 15,1-2 144-15,-1 0-144 0,-2-8 0 0,-3 0 128 16,-3 1-128-16,2-3 0 0,-1-5 0 0,-2 0 0 15,-6-5 0-15,-6 1 128 0,-7-5-128 0,0 5 0 16,-2-3 0-16,-5 1 0 0,-5-4 0 0,-7 0 0 16,-4-3 0-16,-8 0 128 0,-7 1-128 0,-4 1 128 15,-7 0-128-15,-7 2 128 0,-3-5 32 0,-5 2 16 16,-5 0 0-16,-7-1 0 0,-6-5 80 0,-4 1 0 0,-6 1 16 0,-4-1 0 16,-5-1 0-16,-5-1 0 0,-7 1 0 0,-4 1 0 15,-5-1-80-15,-5 4 0 0,-7-1-16 0,-6-1 0 16,-4-4-176-16,-3 7 128 0,-2 3-128 0,-4 3 128 15,-3 0 32-15,-4 4 0 0,-4 2 0 0,-5 1 0 16,-3 0 64-16,-3 5 16 0,-2 4 0 0,-3 5 0 16,-4 4 0-16,-2 0 0 0,-1 5 0 0,-5 4 0 15,-3 4-240-15,-4 6 0 0,-1 2 0 0,-7 10 0 16,-4 3 0-16,-5 4 0 0,-3 3 0 0,-5 9 0 16,-6 6-848-1,1 6-176-15,1 2-16 0,-6 5-16 0,-7 5-2272 0,-1 4-448 16</inkml:trace>
  <inkml:trace contextRef="#ctx0" brushRef="#br3" timeOffset="-139882.62">29035 8020 12959 0,'0'0'576'0,"13"-3"112"0,-2 6-560 0,1-1-128 0,0 0 0 0,-1-2 0 16,-11 0 480-16,12 0 64 0,-2 0 16 0,-10 0 0 15,0 0 0-15,11 2 0 0,-11-2 0 0,0 0 0 16,0 0-336-16,0 0-64 0,0 0-16 0,8 8 0 16,-8-8-144-16,0 0 0 0,7 7 0 0,-7-7 0 15,0 0 0-15,0 0 0 0,6 12 0 0,-6-12 0 16,0 0 0-16,0 0 0 0,0 0 0 0,7 11 0 15,-7-11 0-15,0 0 0 0,0 0 0 0,0 0 128 16,0 0-272-16,7 8-64 0,-7-8-16 0</inkml:trace>
  <inkml:trace contextRef="#ctx0" brushRef="#br3" timeOffset="-137936.39">29437 8344 11455 0,'0'0'512'0,"10"4"96"0,1-2-480 0,1 0-128 0,-2-1 0 0,0 0 0 15,0-1 1248-15,0 0 224 0,-10 0 64 0,12 0 0 16,-12 0-128-16,10 0-32 0,-10 0 0 0,0 0 0 0,0 0-32 0,0 0-16 16,0 0 0-16,0 0 0 0,9-6-144 0,-9 6-32 15,5-8 0-15,-5 8 0 16,1-7-320-16,-1 7-80 0,-1-11-16 0,-2 5 0 0,-2-3-160 0,0 4-16 15,0-5-16-15,-2 2 0 0,-2 1-160 0,-3-2-16 16,-2-1-16-16,-2 1 0 0,-2-4-96 0,-1 3-32 16,-1-3 0-16,-3 2 0 0,-4 0-80 0,2-1-16 15,-6-1 0-15,1 3 0 0,-2-3-128 16,-3 2 0-16,-1 1 144 0,-3-2-144 0,-1 3 0 0,-3-1 128 16,-3 2-128-16,-6-1 0 0,-4-1 0 0,-3-1 0 15,0-1 0-15,-1 4 128 0,-1-4-128 0,1 4 0 16,0 1 0-16,-3-1 0 0,-7 1 0 0,-1-2 0 15,-6 1 0-15,2-1 128 0,3 4-128 0,-2 1 128 0,-1 0-128 16,-4-1 128-16,-5-2-128 0,1-3 144 0,-1 3-144 16,1 0 160-16,-1 2-32 0,-2 1-128 0,-4-4 192 15,-1 2-64-15,2-1-128 0,3 0 192 0,-1 2-192 16,-2 0 192-16,-3-3-192 0,0 3 128 0,2 2-128 0,0 0 128 16,-1-4-128-16,0 3 0 0,-3 1 0 0,1-1 0 15,3-3 0-15,-1 4 0 0,-1 0 0 0,-2 0 0 16,-4 1 0-16,4 2 0 0,5-3 0 0,-3 6 0 15,-2-1 0-15,0 1 0 0,0-2 0 0,1 3 0 16,6 1 0-16,-4 3 0 0,-3-2 0 0,1 3 0 16,3-5 0-16,4 3 0 0,2 4 128 0,-4-2-128 15,-5 1 0-15,1 1 0 0,1-3 0 0,2 5 128 16,0 0-128-16,-5 0 0 0,-4 0 144 0,0 2-144 0,4-1 0 16,2 1 0-16,0 6 0 0,-1-2 0 0,-3 0 0 15,2 0 0-15,6 1 0 0,-1 2 0 0,1 1 0 0,-1 1 0 16,-2-1 0-16,2 1 0 0,4 1 0 15,3 0 128-15,5 1-128 0,-3 0 0 0,1 3 128 0,1-4-128 16,5 3 160-16,-1-1-160 0,4 3 176 0,1 3-176 16,1 2 192-16,2-3-192 0,1-3 128 0,0 4-128 15,6 2 0-15,2 1 0 0,3 0 128 0,0-1-128 16,3 2 0-16,2 0 0 0,-1 0 0 0,3 1 0 16,3 0 0-16,2 1 0 0,2 0 0 0,5 0 0 15,0 0 0-15,2 1 0 0,3-5 0 0,2 1 0 16,1 1 0-16,4 0 0 0,-1 1 0 0,3-1 0 15,0 0 0-15,1 1 0 0,0 0 0 0,2-1 0 16,0 2 0-16,1 1 0 0,0 0 0 0,3 0 0 16,1 0 0-16,3 0 0 0,1 0 0 0,1 0 0 0,2-3 0 0,2 1 0 15,0 0 0-15,4 0 0 0,3 0 0 16,2 2 0-16,1-4 128 0,3 4-128 0,1-2 0 0,2 1 0 16,2 1 0-16,1-1 0 0,4-1 0 0,0-1 0 15,0-1 0-15,3-1 0 0,-1 1 0 0,4-1 0 16,3 1 0-16,1 1 0 0,1 0 128 0,3-2-128 15,4 1 0-15,4 0 0 0,3-2 0 0,2 0 0 16,2-7 0-16,3 2 0 0,-1 2 0 0,6-3 0 16,-2 2 128-16,4-2-128 0,-1 0 0 0,4 1 0 15,6-1 128-15,2 0-128 0,1-5 0 0,1 0 0 16,3 4 128-16,3-6-128 0,3 0 0 0,-1-1 0 16,1-1 0-16,0-1 160 0,-1 0-160 0,2-2 128 0,3 1-128 15,3-2 0-15,0 0 0 0,-4-1 0 16,-3-4 0-16,3 3 128 0,2-4-128 0,3 1 0 0,2 4 0 0,-2-5 0 15,-4 2 128-15,3-3-128 0,3 1 0 0,3-1 0 16,1 2 0-16,0-3 0 0,-5 0 0 16,3-2 0-16,4 0 128 0,1 2-128 0,-2-3 0 0,1-2 0 15,-2 0 0-15,4 1 0 0,5-2 0 0,-2-1 0 16,0-3 144-16,3 1-144 0,2 1 0 0,0-3 0 16,2-1 0-16,-3-2 0 0,-5 1 0 0,3-4 0 15,6 2 0-15,-3-3 128 0,-5-1-128 0,2 2 0 16,2-3 0-16,0-1 0 0,1 2 0 0,-2-5 0 15,-2-1 0-15,2 1 128 0,1-6-128 0,-3 1 0 16,-4 1 0-16,0-2 0 0,-2-4 0 0,1 2 0 16,5-3 0-16,-6 1 0 0,-4-4 0 0,-2 1 0 0,-1 1 0 15,1-3 0-15,3 3 0 0,-4-1 0 0,-8-3 0 0,3 0 0 16,-1 1 0-16,0 1 0 0,0 0 0 0,-1-3 0 16,-7 0 0-16,-2 1 0 0,-1-1 0 0,0 3 0 15,-1 0 0-15,-1-2 0 0,-2-1 0 0,-5-2 0 16,-6 3 0-16,-1 0 0 0,-1-1 0 0,-2-2 0 15,-2-1 0-15,1-1 0 0,0-1 0 0,-2 1 0 16,-3-3 0-16,-3-1 0 0,-3 0 0 0,-3-1 0 16,-5 1 0-16,-2 1 0 0,-2-2 0 0,-2 1 128 15,-2 3-128-15,-1-2 0 0,-2-2 0 0,-3 2 128 16,-1-2-128-16,-2 0 0 0,-2 1 128 0,-2-4-128 16,-2 2 0-16,-4-2 128 0,-2 4-128 0,0-4 0 0,0 3 0 15,-4-3 0-15,-3 4 0 0,-1-5 0 0,1 3 0 16,-5-2 0-16,-2 0 0 0,-3 2 0 0,-2 2 0 0,-3 0 0 15,-2 2 0-15,-3 2 0 0,-3 0 0 0,-2 0 0 16,-2-5 0-16,-3 6 0 0,-4 3 0 0,-4-2 0 16,-4-2 0-16,-5 1 0 0,-3 4 0 0,0 1 0 15,-4-2 0-15,1 1 0 0,-1 0 0 0,-3 2 0 16,-4 5 0-16,-4-5-128 0,-3-1 128 0,-1 3 0 16,-2-1 0-16,1 2-128 0,1 1 128 0,-6 3 0 15,-7-2 0-15,-1 3 0 0,1-6 0 0,1 6 0 16,0 3 0-16,-5 0-128 0,-5-1 128 0,0 0 0 15,0 2 0-15,0 0-128 0,1-1 128 0,-4 3 0 16,-3-1 0-16,2 4-128 0,0 4 128 0,-1-2 0 16,-4 3 0-16,0-1 0 0,-4 6 0 0,0 1 0 0,2-1 0 15,-3 3 0-15,-5-1 0 0,5 2 0 0,1 3 0 0,-4 1 0 16,-3-2 0-16,0 2 0 0,3 1 0 16,2 4 0-16,1-3 0 0,-4 4-128 0,-5-2 128 0,4 6 0 15,2 3 0-15,-3-1 0 0,-6 1 0 0,3 0 0 16,4 3 0-16,-4 0 0 0,-4 0 0 0,2 4-128 15,2-1 128-15,-1 1 0 0,-3 7 0 0,0-2 0 16,-1 4 0-16,3 0 0 0,-1 0 0 0,-2 2 0 16,-2-2-304-16,2 2 32 0,1 5 0 0,-4-1 0 31,-4 3-368-31,-1 4-80 0,0 6-16 0,-3 1 0 16,-3 2-1952-16,-4 6-400 0,-4 2-80 0</inkml:trace>
  <inkml:trace contextRef="#ctx0" brushRef="#br3" timeOffset="-130971.77">30287 12226 3679 0,'0'0'320'0,"0"0"-320"0,0 0 0 0,0 0 0 16,0 0 2624-16,0 0 448 0,0 0 80 16,9-5 32-16,-3 0-1776 0,-6 5-368 0,0 0-64 0,11-7-16 15,-11 7-192-15,6-6-64 0,-6 6 0 0,6-6 0 16,-1-3-112-16,-5 9-16 0,0 0-16 0,7-9 0 16,-4-3 16-16,-3 12 16 0,4-9 0 0,0-2 0 15,-4 1 176-15,0 1 48 0,-2-4 0 0,-1 4 0 16,3 9-176-16,-6-12-16 0,-5-2-16 0,3 2 0 15,-1-1-96-15,-1 0-32 0,-4 0 0 0,-2 1 0 16,0-3-224-16,-2 0-32 0,-1 1-16 0,-1-1 0 16,-1 1-64-16,-2-2-16 0,-1 1 0 0,-1 0 0 15,-2 0 48-15,-2-1 0 0,-3 2 0 0,-2-2 0 16,-3-1-48-16,-3 2-128 0,-1-1 192 0,-1 2-64 16,-2-3-128-16,0 3 192 0,-4 1-192 0,2-1 192 15,-1 2-64-15,-4 2 0 0,-5-2 0 0,-2 1 0 16,-6-2-128-16,3 0 192 0,0-1-192 0,0 4 192 0,-3-3-48 0,1 3 0 15,-3 3 0-15,-3-4 0 0,-2 1-16 0,0-3-128 16,0 5 192-16,1-1-64 0,0 2 0 0,-4 0 0 16,-4 0 0-16,0 2 0 0,-5-5-128 0,3 4 0 15,1-3 144-15,-3 4-144 0,-5 1 0 0,-1-2 128 16,-1 1-128-16,3 2 0 0,2-1 0 0,-4 3 0 16,-1 2 0-16,2-1 128 0,-1 0-128 0,3 1 128 15,2 2-128-15,2 1 128 0,-4 3-128 0,-2-1 0 16,-1-4 0-16,3 3 0 0,1 4 0 0,-1-3 0 15,0 5 0-15,-1-5 0 0,-3 3 0 0,1-3 0 16,3 3 0-16,0 2 0 0,-2 3 0 0,-2-6 0 0,-1 1 0 16,2-1 0-16,4 3 0 0,2 1 0 0,0 3 0 0,-4-3 0 15,-3-4 0-15,4 2 0 0,2 4 0 0,3-2 0 16,1-2 0-16,-2 4 0 0,-4-3 0 0,1 5 0 16,6 0 128-16,3 2-128 0,3 0 128 0,1 2-128 15,-3 3 128-15,2-2-128 0,-1-1 128 0,4 1-128 16,5 2 0-16,4 2 0 0,5 0 0 0,-1 1 0 15,0-2 0-15,-1 2 0 0,1-3 0 0,3-2 0 16,3 0 0-16,3 0 0 0,1 3 0 0,3-2 0 16,3-2 0-16,-2 2 0 0,1 5 0 0,-1-3 0 15,-1 0 0-15,0 3 0 0,-2-4 0 0,4 2 0 16,5-2 0-16,1 1 0 0,2 5 0 0,4-2 0 16,1-2 0-16,3 0 0 0,-1 1 0 0,5 0 0 15,0-1 0-15,3 2 0 0,1 3 0 0,1-3 0 16,1 1 0-16,2 1 0 0,2 2 0 0,1 3 0 0,0 2 0 0,1-1 0 15,0 2 0-15,2 1 0 0,2 0 0 16,0 4 0-16,1 0 0 0,3 0 0 0,0 1 0 0,2-2 0 16,0 2 0-16,6 2 0 0,0-2 0 0,4 0 0 15,-1-3 0-15,4-1 0 0,1 0 0 0,2-1 0 16,0 2 0-16,5-2 0 0,1-1 0 0,2 0 0 16,2 1 0-16,2 0 0 0,0-1 0 0,3 0 0 15,3 0 0-15,1-2 128 0,1-2-128 0,5-1 0 16,-1 0-128-16,0 0 128 0,-3-3 0 0,2 1 0 15,1 1 0-15,2-2 0 0,3 0 0 0,2-3 0 16,3 0 0-16,4-3 0 0,2 0 0 0,3 1 0 16,-2-2 0-16,2-1 0 0,0 1 0 0,2-2 0 15,3 2 0-15,5-4 0 0,2-2 0 0,-1 0 0 16,-5 0 0-16,2 1 0 0,0-2 0 0,4 3 0 16,1-2 0-16,2-1 0 0,2 2 0 0,-2-2 0 0,-3-5 0 15,2 3 0-15,1 2 0 0,5-1 0 0,5-3 0 0,-2 0 0 16,-4-3 0-16,1 3 144 0,3-3-144 0,5 2 0 15,2-4 160-15,-2 3-160 0,-4-3 128 0,2 3-128 16,3-2 0-16,6-1 128 0,1 0-128 0,-1-2 0 16,-2-2 0-16,3 1 128 0,-1 1-128 15,4 1 0-15,4-2 0 0,-5-1 0 0,-3-2 0 0,3 0 0 16,3 2 0-16,-1-2 0 0,-2-3 128 0,0 0-128 16,1-3 0-16,0 1 0 0,3 0 0 0,-3-4 128 15,-8 0-128-15,2-1 0 0,0 2 0 0,1-3 128 16,1-2-128-16,-1 1 0 0,-6-5 0 0,-1 0 0 0,-1 1 0 15,2 1 0-15,1 1 128 0,-4-3-128 16,-5-4 0-16,-1 0 0 0,0 2 0 0,1 0 0 0,2 0 0 0,-2-4 128 16,-3-2-128-16,-2 1 0 0,0-1 0 0,-2 1 0 15,0-1 128-15,0-3-128 0,2 2 0 16,-3-4 0-16,-7-1 0 0,-2 2 0 0,-1-3 0 0,-1-1 0 16,-2 0 128-16,-3-1-128 0,0-2 0 0,-7 2 0 15,-2-1 0-15,-3-1 0 0,-5-2 0 0,-1 0 128 16,-1 1-128-16,-3-1 0 0,-3 0 0 0,-2-2 0 15,-4 1 0-15,2-2 0 0,-8 0 0 0,-1-2 0 16,-3 3 0-16,-2 0 0 0,-4-4 0 0,-4 0 0 16,-4 2 0-16,-2-2 0 0,-3 1 0 0,-4-4-144 15,-2 1 0-15,-4-2 0 0,-3-4 144 0,-4 2-160 16,-3 3 160-16,-1-1-160 0,-3-4 160 0,-3 5-128 16,-1 3 128-16,-1-1-128 0,-6 1 128 0,-3 0 0 0,-4-1 0 0,-1 3-128 15,-2-1 128-15,-4 1 0 0,0-1 0 0,-2 1-128 16,-1 1 128-16,-2 2 0 0,-6 3 0 0,-4 1-128 15,-5-5 128-15,1 4 0 0,1 0 0 0,0 2 0 16,-1-2 0-16,-4 4 0 0,-5 2 0 0,-3-1-128 16,-1 5 128-16,1-2 0 0,2 1-144 0,-4-2 144 15,-6 5 0-15,0-1 0 0,-1 4 128 0,1-1-128 16,2 3 0-16,-6-1 0 0,-7 1-144 0,1-3 144 16,3 0 0-16,0 2-128 0,-1 2 128 0,-3 2 0 15,-2-2 0-15,1 2 0 0,2-2 0 0,-2 2 0 0,-5 2 0 16,0 1 0-16,5-1 0 0,0 1 0 0,0 3 0 15,-3-3 0-15,-2 4 0 0,2-1 0 0,3 4 0 16,-4-1 0-16,-4 2 0 0,1 4 0 0,4-2 0 0,2 3 0 16,-2 0 0-16,-1 3 0 0,-3-2 0 0,5 3 0 15,5 4 0-15,-3-2 0 0,-5 0 0 16,3 4 0-16,6-2 0 0,1 6 0 0,2 1 0 0,0 2 0 16,0-3 0-16,4 2 0 0,4 3-128 0,2 3 128 15,1-2 0-15,1 4 0 0,-2 2 0 0,6-3 0 16,2 1 0-16,5 3 0 0,2 3 0 0,0-1 0 15,-5 3 0-15,2 1 0 0,5-2 0 0,3-1-128 16,2 2 128-16,3 1 0 0,1 3 0 0,0-1 0 16,-1-3 0-16,1 1 0 0,2-3 0 0,3 4 0 15,4 0 0-15,4 1 0 0,2 1 0 0,3 2 0 16,2 0 0-16,2 0 0 0,-1 2 0 0,2-2 0 16,-3 1 0-16,5 0 0 0,0 0 0 0,3 2 0 0,2-1 0 15,3 2 0-15,2 4 0 0,2-2 0 0,2 2 0 0,2-3 0 16,-1 2 0-16,4-1 0 0,1 5 0 0,4-1 0 15,0-2-128-15,5 0 128 0,1-6 0 0,5 3 0 16,2 3 0-16,3 1-128 0,3-4 128 0,2 3 0 16,3-4 0-16,3 1-160 0,3 3 160 0,5-3-128 15,-1-1 128-15,4-2 0 0,4-3-144 0,4 1 144 16,4-3 0-16,3 2-144 0,1 0 144 0,2-3 0 16,-1-1 0-16,5-1-128 0,-3-1 128 0,5 0 0 15,2 2 0-15,5 0 0 0,3 1 0 0,3-4 0 16,6 1 0-16,0-1 0 0,-2-3 0 0,3 1 0 15,2-4 0-15,7 4 0 0,3-3 0 0,3 3 0 0,-5-4 0 16,4 2 0-16,0-5 0 0,7 0 0 0,3 2 0 16,-2-2 0-16,-6 1 0 0,2-1 0 0,2 1 0 0,3 2 0 15,4-1 0-15,-3-4 0 0,-4-2 0 0,3-3 0 16,2 2 0-16,3-1 0 0,1-2 0 16,-5-1 0-16,-1-6 0 0,2 5 0 0,7 0 0 0,-2 0 0 15,-2-8 0-15,-1 3 0 0,-1 1 0 0,2 0 0 16,5-2 128-16,0 0-128 0,-5-2 0 0,1-2 0 15,3 1 0-15,1 1 0 0,-1-1 0 0,-1 1 0 16,-4 1 0-16,2-2 0 0,4 1 0 0,-3-2 0 16,-2 0 0-16,0-1 0 0,-1-1 0 0,2 0 0 15,4 0 0-15,-4-2 0 0,-5-3 0 0,0 1-160 0,1 1 160 16,1-4-128-16,-1 1 128 0,-2-4-160 16,-7 1 160-16,3-2-160 0,0-1 160 0,0 0 0 0,0-7 0 15,-4-2 0-15,-4 2 0 0,-3-1 0 0,1 0 0 0,1-1 0 16,2-3 0-16,-5 1 144 0,-7-3-16 0,-1 0-128 15,-2-2 224-15,-1 1-64 0,2-5-16 0,-4 1 0 16,-1 1 176-16,-4-1 16 0,-1-3 16 0,-5 1 0 16,-3 0 16-16,-3 1 0 0,-3-2 0 0,-1 5 0 15,-1-2-112-15,-1 0 0 0,0-1-16 0,-1 2 0 16,0-4-240-16,-2 1 0 0,0-2 128 0,-6 3-128 16,-6 1 0-16,-1-1 0 0,-3-3-144 0,-4-1 144 15,-3-1-416-15,-4-2 16 0,-5 0 0 0,-5-1 0 16,-5-2 16-16,-4-2 16 0,-6 3 0 0,-5-5 0 15,-3 1 160-15,-9 2 16 0,-8-2 16 0,-3 3 0 0,-8 1 176 16,1-3 0-16,-4 2 0 0,-1 1 0 0,-2 5-160 0,3 4 160 16,-2 3-192-16,-2-1 192 15,-3 3-1472-15,-1 4-192 0,0 4-48 0</inkml:trace>
  <inkml:trace contextRef="#ctx0" brushRef="#br3" timeOffset="-125266.18">3492 5005 11967 0,'-22'-5'528'0,"12"2"112"0,-1 2-512 0,0-3-128 0,1-1 0 0,0 1 0 16,-1-1 960-16,0 1 176 0,1-2 16 0,0 1 16 15,1 0-192-15,2-2-32 0,7 7-16 0,-7-8 0 16,1-1-240-16,2 1-48 0,4 8-16 0,0 0 0 16,-2-9-256-16,-1-1-48 0,3 10-16 0,0 0 0 15,0 0 352-15,0 0 80 0,0 0 16 0,0 0 0 16,0 0-112-16,0 0 0 0,0 0-16 0,0 0 0 16,0 0-144-16,15-1-32 0,-2 1 0 0,2 1 0 0,2 2 288 0,1-1 48 15,1 1 16-15,6 0 0 16,0 1-48-16,2-1-16 0,5-1 0 0,1 0 0 0,5-1-352 15,0-1-80-15,2-1-16 0,0-1 0 0,4 0-80 0,3 1-16 16,2 1 0-16,5-2 0 0,0 2-64 0,6 0-128 16,3-2 176-16,0-3-176 0,-4-2 144 0,5 5-144 15,3-1 0-15,5 1 144 0,1-2-144 0,2 1 0 16,0 1 0-16,3-2 0 0,-4 0 0 0,3 2 0 16,2-1 128-16,5 2-128 0,-2-1 0 0,-1 0 0 15,-4-2 0-15,-1 0 0 0,-1 2 0 0,3-1 0 16,2 3 0-16,0-2 0 0,-6-2 0 0,2 1 0 15,-4 0 0-15,1 0 0 0,-1-1 0 0,1 3 128 16,1-2-128-16,-7 0 0 0,-5-3 128 0,-1 0-128 16,0 1 128-16,0 4-128 0,-5 1 0 0,0 0 0 15,-1 0 0-15,-3 0 0 0,-3 0 0 0,-4 0 0 0,-6 0 0 0,-4 0 0 16,-4 1 0-16,-1 2 0 0,-6 2 0 0,-1 1 0 16,-3-2 0-16,-3 3 0 0,-5 1 128 0,-2-2-128 15,-2 3 0-15,-8-9 0 0,4 10 0 0,-4-10 0 16,0 12 0-16,0-12 0 0,-5 11 0 0,-2-2 128 15,-4 1-128-15,-2-3 160 0,-2-2-160 0,-1 1 160 16,-5-1-160-16,-3-1 192 0,-3-1-192 0,-3-1 192 16,-4 2-192-16,-5-3 160 0,-3-1-160 0,-1-1 160 15,-4-3-160-15,0 0 0 0,0 1 144 0,0 0-144 16,-4-1 0-16,-1 2 128 0,-1 0-128 0,-4 0 0 16,-4-3 144-16,-2 0-144 0,-2-5 192 0,-1 3-192 15,-1 3 160-15,1 1-160 0,-2 0 128 0,-4 2-128 16,-8-1 0-16,2 1 0 0,1 0 128 0,-2 1-128 0,0 2 0 15,-3 1 0-15,-7-2 0 0,-2-1 0 0,1-1 0 0,1 2 0 16,3 4 0-16,-5-1 0 0,-5-1 0 0,3-1 128 16,3 0-128-16,2 3 0 0,2 4 0 0,-1-4 0 15,0-2 0-15,0 2 0 0,6-1 0 0,3 3 0 16,1 0 0-16,2-2 0 0,0 2 0 0,1-2 0 16,2-1 0-16,3-2 0 0,5 3 0 0,6 2 0 15,3-1 0-15,4-2 0 0,3 1 0 0,6 1 0 16,5-2 0-16,5 0 0 0,4 0 0 0,7 2 0 15,3-2 0-15,9 0 0 0,0-2 0 0,9-2 0 16,0 0-144-16,0 0 144 0,13 10-128 0,4-2 128 16,2 0-192-16,9-5 192 0,7 4 0 0,5-2-128 15,3-1 128-15,8-3 0 0,2-1 0 0,9 0 0 0,8-3 0 16,4 2 0-16,6 0 0 0,3-3 0 0,-1 0 0 16,7-1 0-16,5 0 0 0,4-3 0 0,3 3 0 15,3-4 0-15,-1 1 0 0,6 1 0 0,4 0 0 16,0 0 0-16,-2-4 0 0,2 3 0 0,4-1 0 0,-1 2 0 15,-6-5 0-15,2 6 128 0,3-3-128 0,-2 1 0 16,-1-3 0-16,-2 2 0 0,-1-2 128 0,1 4-128 16,3 0 0-16,-5 0 0 0,-8 1 0 0,2-1 0 15,-3 5 0-15,-3-1 128 0,-4 1-128 0,-4-2 0 16,-5-2 0-16,-6 4 0 0,-4 6 0 0,-5-1 0 16,0-6 0-16,-6 2 0 0,-6-2 0 0,-8 3 0 15,-8 3 128-15,-6 1-128 0,-6-2 0 0,-5 1 144 16,-7-2-144-16,-4 2 0 0,-12-3 0 0,0 0 128 15,0 0-128-15,0 0 0 0,-9 6 0 0,-5 2 0 0,-4-3 144 0,-7 2-144 16,-7 0 160-16,-10-2-160 0,-10 4 128 16,-5-3-128-16,-6-1 0 0,-3 1 0 0,0-2 0 15,-5 3 128-15,-7 2-128 0,-2-3 0 0,-6 3 0 0,-2-3 0 16,-2-1 0-16,-3 3 0 0,-4-3 0 0,-2 1 0 16,-5 2 128-16,1-4-128 0,4-3 0 0,-7 2 128 15,-4-2-128-15,2 1 0 0,1 2 176 0,2-1-176 16,-1-2 192-16,-1 0-192 0,-2-1 160 0,3 0-160 15,5 0 128-15,-2 0-128 0,-6 0 0 0,4 2 128 16,4 0-128-16,0 2 0 0,3-3 0 0,2 4 0 16,-1 0 128-16,6-2-128 0,4-1 0 0,5 1 0 15,1 1 0-15,8-2 0 0,2 2 0 0,7-3 0 16,8 1 0-16,9 0 0 0,4 2 0 0,7 0 0 16,8-3 0-16,7 0 0 0,7 1 0 0,5-1 0 0,9-1-128 15,0 0 128-15,10 0-160 0,8 0 160 0,6 0-208 16,11 0 80-16,11-1 128 0,13-4 0 0,11-2-144 0,7 2 144 15,4-1 0-15,11-4 0 0,10-2 0 0,6 2 0 16,6-1-160-16,7 3 160 0,7-2 0 0,3 1-144 16,3-4 144-16,8 3 0 0,2 2 0 0,-1 2 0 15,0-4 0-15,3 6 0 0,4 3 0 0,0 1 0 16,-5-7 0-16,1 7 0 0,3 5 0 0,-4-1-128 31,-6 1-912-31,2 3-176 0,2 0-48 0,-6 4-15440 0</inkml:trace>
  <inkml:trace contextRef="#ctx0" brushRef="#br3" timeOffset="-106933.09">25522 19477 17439 0,'0'0'768'0,"-9"-1"176"0,-3 0-752 0,3-1-192 0,9 2 0 0,-10-1 0 15,3 0 816-15,-2 1 128 0,0-4 16 0,0 3 16 16,1 1-624-16,8 0-128 0,-10-1-32 0,0-1 0 15,-1 0-192-15,-1 0 128 0,2 1-128 0,1 1 0 16,-2 0 416-16,2 0-16 0,9 0 0 0,-9 0 0 16,0-1 336-16,9 1 64 0,0 0 16 0,0 0 0 15,0 0-16-15,0 0 0 0,0 0 0 0,0 0 0 16,0 0-112-16,0 0-32 0,9 1 0 0,6-1 0 16,5 0-16-16,5 0-16 0,0 0 0 0,7-1 0 15,3-2-192-15,6 1-48 0,3-1 0 0,3 2 0 16,1 0-192-16,-3-1-64 0,-1 2 0 0,-1 0 0 15,0 0 16-15,0-2 0 0,-1-2 0 0,1 0 0 16,1 1 112-16,-1 0 32 0,1 2 0 0,-3 1 0 16,-4 0-144-16,-3 1-16 0,-3 2-128 0,-6 0 192 0,-5-1-192 0,-4 0 0 15,-5 1 0-15,-2 0 0 0,-9-3 144 0,0 0-144 16,0 0 128-16,0 0-128 0,0 0 224 0,-9 12-32 16,-4-6-16-16,-4 2 0 0,-6-3 48 0,-4-1 16 15,-5 0 0-15,-3-3 0 0,-7-1 16 0,-3 0 0 16,-2 2 0-16,-1 1 0 0,0-2 0 0,-1 2 0 15,1-2 0-15,0 2 0 0,-2-2-48 0,2-1 0 16,2 0 0-16,2 1 0 0,5-1-48 0,6 1-16 16,4 1 0-16,5 0 0 0,4-1-144 0,3 1 128 15,6-1-128-15,11-1 128 0,0 0-128 0,0 0 0 16,0 0 144-16,0 0-144 0,14-4 160 0,5 0-32 16,5 1-128-16,8-1 192 0,7 1-192 0,3 2 0 0,6 1 0 0,2-1-160 15,-1-1 160-15,2 0 0 0,0-1 0 0,1 2 0 16,0-1 0-16,0 0 144 0,-1 1-144 0,-2 1 160 15,-6 0-32-15,-5 0-128 0,-6 1 192 0,-3 2-64 16,-6-2-128-16,-5 2 0 0,-4 2 0 0,-14-5 128 16,0 0-128-16,0 0 0 0,0 0 144 0,0 0-144 15,-18 5 128-15,-5 0-128 0,-6 2 160 0,-7-1-160 16,-5-4 0-16,-2 2 128 0,-3 1-128 0,1-1 0 16,-1-2 0-16,3 1 0 0,3 1 0 0,6 1 0 15,4-1 0-15,2-2 128 0,1 2-128 0,4 0 0 16,4 1 0-16,5 0 0 0,5-4 0 0,9-1 0 15,0 0 0-15,0 0 0 0,0 0 0 0,15 5 0 16,3 0-176-16,5-2 176 0,4-2-160 0,4-1 160 16,5 0 0-16,7 0-144 0,4-1 144 0,4 0 0 15,2-1 0-15,1 2 0 0,-1 0 0 0,-2-2 0 0,-5 1 0 0,-5 1 0 16,-7 0 0-16,-6 0 0 0,-7 0 0 16,-5 0 0-16,-6 0 0 0,-10 0 0 0,0 0 0 0,0 0 144 15,-12 6-144-15,-7-2 0 0,-6-2 224 0,-11 2-64 16,-7 1-16-16,-8-1 0 0,-6-1-144 0,-3-1 0 15,1 1 0-15,0-1 0 0,3 2 192 0,7-3-64 16,3 1 0-16,4-1 0 0,1 0 16 0,6-1 0 16,5-1 0-16,5 1 0 0,5-1-144 0,6 1 0 15,5-2 0-15,9 2 0 0,0 0 0 0,11-4 0 16,4 1 0-16,8 1 0 0,5-1 0 0,7 0-176 16,3-3 176-16,6 1-128 0,6 1 128 0,4 0 0 15,5-2 0-15,3 4 0 0,2 1 0 0,-6 1 0 0,-6 0 0 0,-7 1 0 16,-7 1 0-16,-7-1 128 0,-6 1-128 15,-7 2 0-15,-6-1 0 0,-12-3 144 0,0 0-144 0,0 0 0 16,-8 4 368-16,-6 1-48 0,-7 0 0 0,-5-1 0 16,-8 1-96-16,-7 1-32 0,-4-2 0 0,-2-2 0 15,-1 1-192-15,1-1 0 0,1 1 128 0,3-2-128 16,2 2 0-16,5-3 0 0,5 0-144 0,1-3 144 31,4 1-1472-31,0-3-208 0,2 0-48 0,3-6-11312 0,0 2-2256 0</inkml:trace>
  <inkml:trace contextRef="#ctx0" brushRef="#br3" timeOffset="-105616.78">24572 9602 26543 0,'-5'-14'1168'0,"2"4"256"0,1 3-1136 0,2-5-288 0,2 3 0 0,2-4 0 0,0 2 560 0,1 2 48 16,0-2 16-16,2 2 0 15,0-3-208-15,1 5-32 0,1-1-16 0,0 3 0 0,-2-1-128 0,2-1-32 16,1 4 0-16,2 0 0 15,-2 0-208-15,-1 2 0 0,2 1 0 0,-1 0 0 0,1-1 256 0,-11 1-64 16,0 0 0-16,11 1 0 0,-1 2 272 0,-2 1 48 16,0 3 16-16,-2 3 0 0,0 3 16 0,-1 2 0 15,0 6 0-15,0 4 0 0,1 7-144 0,-1 3-16 16,-2 5-16-16,1 4 0 0,-1 0 0 0,-1 1 0 16,0-2 0-16,-1 6 0 0,-1-3-144 0,0 1-32 15,1-2 0-15,-1-1 0 0,0-8-16 0,1 0-16 16,2-3 0-16,-3-6 0 0,-3-2 80 0,3-6 16 15,0-2 0-15,0-5 0 0,-1-1-48 0,1-11 0 0,0 0 0 0,0 0 0 16,0 0 96-16,0 0 16 0,0 0 0 0,4-9 0 16,-1-4 144-16,-1-6 48 0,-1-5 0 0,1-3 0 15,-1-6-208-15,-1-3-48 0,-1 0 0 0,1-3 0 16,0 0-64-16,-2-4-32 0,0-2 0 0,-1-4 0 16,2-2-160-16,-3-2 128 0,2-3-128 0,2 1 128 15,0 0-128-15,1 8 0 0,1 9 0 0,1 6 0 16,-2 7 0-16,1 5 0 0,-1 4 0 0,0 7 0 15,-1 9 0-15,0 0 0 0,0 0 0 0,-4 11 0 16,0 6-160-16,-1 8 160 0,-2 6 0 0,-2 6-144 16,-1 3 144-16,-3 8 0 0,-2 7 0 0,-2 2 0 15,-2 3 0-15,0-2 0 0,0 3 0 0,0-1-128 0,-1-6 128 16,1-1 0-16,-3-6 0 0,4-2 0 16,4-4 0-16,1-3 144 0,2-5-16 0,1-4-128 0,1-6 224 0,3-1-64 15,2-2-16-15,1-5 0 0,3-2-144 0,0-13 0 16,0 0 0-16,0 0 0 0,5 7-288 0,-5-7 16 15,0 0 0-15,13-7 0 16,-4-3-1424-16,0-1-288 0,-4-5-48 0,2-1-16 16,-1-3-1568-16,0 0-320 0</inkml:trace>
  <inkml:trace contextRef="#ctx0" brushRef="#br3" timeOffset="-105364.98">24061 10003 38703 0,'0'0'3440'0,"0"0"-2752"0,0 0-560 0,0 0-128 16,14-2 416-16,6 2 48 0,6-1 16 0,7-1 0 16,5-3 224-16,9-1 64 0,8 1 0 0,8-4 0 15,11 1-128-15,2-3 0 0,3 3-16 0,-1-1 0 16,-5 2-624-16,0 2 0 0,-1-2 0 0,1 3 0 15,-2 2 0-15,-5 1 0 0,-10 0 0 0,-6 0 0 32,-7-2-1168-32,-5 2-208 0,-5 1-32 0,-3 0-11152 0,-3 1-2224 0</inkml:trace>
  <inkml:trace contextRef="#ctx0" brushRef="#br3" timeOffset="-104360.02">25785 19414 13823 0,'-15'4'1216'0,"6"-2"-960"0,-3 1-256 0,1-1 0 15,-2 2 896-15,-1 1 128 0,-1-1 16 0,-2-2 16 16,-2 2-416-16,-2 0-64 0,-2 1-32 0,1-2 0 16,0-1 320-16,0-2 64 15,-4 1 16-15,3-1 0 0,-1 2 208 0,3 0 64 0,1 2 0 0,0 0 0 16,1-2 0-16,5 0 0 0,3-1 0 0,11-1 0 15,-8 0-144-15,8 0-32 0,0 0 0 0,0 0 0 16,0 0-240-16,10 0-48 0,4-1-16 0,4-3 0 16,2-2-16-16,6 0 0 0,6 1 0 0,3-4 0 15,8 3-160-15,2-3-48 0,1 2 0 0,-1 2 0 16,-1-3-32-16,-4 2-16 0,-2 2 0 0,-2-1 0 16,-3 2-208-16,-2 3-32 0,-5-1-16 0,-3 0 0 15,-4 1-80-15,-2 0-128 0,-7 1 176 0,-10-1-176 16,0 0 256-16,0 0-48 0,0 0-16 0,0 0 0 0,0 0 32 15,-8 11 0-15,-2-4 0 0,-3 2 0 0,-1-3-64 16,2 0-16-16,-1 4 0 0,1-5 0 0,0 2-16 16,2-2-128-16,10-5 192 0,-8 2-64 0,8-2-128 15,0 0 0-15,0 0 0 0,0 0 0 0,0 0 0 16,0 0-176-16,13 2 48 0,-1-4 0 16,2 0-1008-16,4-3-192 0,3-5-32 0,3 0-11824 15,1-1-2368-15</inkml:trace>
  <inkml:trace contextRef="#ctx0" brushRef="#br3" timeOffset="-103170.58">26973 12230 13823 0,'0'0'1216'0,"0"0"-960"0,0 0-256 0,0 0 0 16,0 0 384-16,0 0 48 0,0 0 0 0,0 0 0 15,0 0-112-15,0 0-32 0,0 0 0 0,0 0 0 16,0 0 352-16,0 0 64 0,0 0 0 0,0 0 16 16,0 0 96-16,0 0 16 0,0 0 0 0,0 0 0 0,0 0-48 0,0 0 0 15,-10 1 0-15,10-1 0 0,-9 0 48 0,9 0 16 16,0 0 0-16,-7 5 0 0,7-5-144 0,-8 5-16 16,3 4-16-16,1-1 0 0,0 2-240 0,4-10-48 15,-2 10-16-15,0 3 0 0,1 3-64 0,0 2-16 16,0 1 0-16,1 4 0 0,0 4-48 0,0 3-16 15,1 6 0-15,-1 4 0 0,0 0-80 0,0 7-16 16,-1 2 0-16,-2 6 0 0,-1 5-128 0,0 0 0 16,-1 3 144-16,2-2-144 0,-3 4 0 0,3-7 0 15,0 2 0-15,-1-4 128 0,0-3 16 0,2 0 16 0,-1-3 0 16,2-1 0-16,0-7 272 0,1 0 48 0,1-4 16 16,2-4 0-16,-2-3 0 0,1-2 0 0,1-4 0 0,0-1 0 15,-2-3-160-15,1-2-16 0,1-4-16 0,-1-4 0 16,0 0-112-16,-2-11-32 0,0 0 0 15,0 0 0-15,0 0-32 0,0 0 0 0,0 0 0 0,0 0 0 16,9-13 208-16,-4-2 48 0,1-7 0 0,-5-2 0 16,1-7-112-16,-4-2-16 0,2-5 0 0,0-2 0 15,-1-9-128-15,1-2-128 0,0-2 144 0,0 0-144 16,0 2 144-16,0-1-144 0,0 1 128 0,3 0-128 16,-2 3 0-16,1 3 0 0,2-1 128 0,1 4-128 15,-1-1 0-15,0 4 0 0,0 2 0 0,0 1 0 16,1 1 0-16,-2 2 0 0,0 5 0 0,1 0 0 15,0 4 0-15,-1 3 0 0,-3 5 176 0,0 1-176 16,-2 2 128-16,-1 4-128 0,0 1 0 0,3 8 144 16,0 0-144-16,0 0 0 0,0 0 0 0,-9 12 0 0,-2 0 0 0,4 9 0 15,-3 4 0-15,2 7 0 16,-3 2 0-16,2 6 0 0,0 2-192 0,0 5 192 0,3 4 0 0,-1 1 0 16,2 0 0-16,0 0 0 0,0 0 0 0,-3-1 0 15,3-2 0-15,-2 1 0 0,-1-3 0 0,0-4 0 16,1-1 0-16,0-2 0 0,2-9 208 0,-1 0-32 15,1-2-16-15,0-3 0 0,-2-4-160 0,2 0 160 16,0-3-160-16,1-5 160 0,3 0-160 0,-1-1 0 16,2-13 144-16,-3 7-144 0,3-7 0 0,0 0 0 15,0 0 0-15,0 0 0 16,0 0-320-16,0 0-64 0,0 0-32 0,0 0 0 16,-4-7-1584-16,0 0-320 0,1-1-64 0,-1 1-8944 0,4 7-1776 15</inkml:trace>
  <inkml:trace contextRef="#ctx0" brushRef="#br3" timeOffset="-102827.17">26336 13320 24879 0,'-19'-2'1088'0,"8"2"256"0,-2 0-1088 0,2 0-256 0,-1 2 0 0,3 1 0 15,3-1 1552-15,6-2 256 0,0 0 48 0,0 0 16 16,0 0-928-16,0 0-192 0,0 0-48 0,12-4 0 16,4-2 64-16,3 1 0 0,1-1 0 0,6-3 0 15,3 2-320-15,7-1-48 0,4 1-16 0,6 1 0 0,5-4 32 0,4 3 0 16,2-2 0-16,1 4 0 0,1 0 16 0,-2 0 0 16,-2 3 0-16,-3 0 0 0,-4 2 16 0,-1 0 0 15,-1 3 0-15,-5-1 0 0,-6 2-224 0,-3-1-32 16,-4-2-16-16,-7 0 0 0,-4 2-176 0,-6-1 0 15,-11-2 144-15,0 0-144 0,0 0 0 0,0 0 0 16,0 0 0-16,0 0 0 0,-12 4-128 0,-4 0-64 16,-3-3 0-16,-1-1 0 15,-4 0-1680-15,-2 0-352 0,1 0-64 0,0 0-14528 0</inkml:trace>
  <inkml:trace contextRef="#ctx0" brushRef="#br3" timeOffset="-101600.08">26758 16404 24879 0,'-19'-7'2208'0,"8"1"-1760"0,-1 0-448 0,2 1 0 16,1-4 512-16,2 4 0 0,0 1 16 0,0-2 0 15,2 0 160-15,5 6 16 0,-5-3 16 0,1-2 0 16,4 5-368-16,0 0-80 0,0 0-16 0,0 0 0 16,0 0 128-16,7-6 0 0,5 4 16 0,1 1 0 15,1 1-112-15,3 0-32 0,4 0 0 0,3-2 0 0,3 2 192 0,1 0 48 16,2-1 0-16,4 0 0 0,5-2 48 0,0-2 16 16,3 1 0-16,2 2 0 0,3-1-224 0,2 2-32 15,0-2-16-15,0 2 0 0,-2-4 32 0,-5 0 16 16,-6 3 0-16,-4-1 0 0,-4 0 0 0,-4 2 0 15,-3 0 0-15,-6 1 0 0,-5 0-208 0,-10 0-128 16,0 0 128-16,0 0-128 0,-11 4 160 0,-7 0-32 16,-5 1-128-16,-6 2 192 0,-7-4-192 0,-6-2 176 15,-4-1-176-15,-3 0 160 0,-3 0-160 0,0-1 192 16,-1-1-192-16,5 1 192 0,1 0 32 0,4-3 16 16,6 3 0-16,-1 0 0 0,7-1-240 0,5 1 176 0,3 1-176 15,5 1 160-15,7-3-160 0,11 2 0 0,0 0 0 0,0 0 0 16,0 0 0-16,14-3 0 0,6-1 0 0,7-1 0 15,3 0 0-15,6 1 0 0,8 1 0 0,6-2 0 16,4 1 0-16,6 1 0 0,6 1 0 0,-1 0 0 16,-3-1 0-16,-1-1 0 0,-2 1 0 0,-4 2 0 15,-6 0 0-15,-4 1 0 0,-6 0 0 0,-6 2 0 16,-6 3 0-16,-6-1 0 0,-7-1 0 0,-14-3 0 16,0 0 0-16,0 0 0 0,-17 6 0 0,-9 3 0 15,-7-7 160-15,-8 5-160 0,-6 0 192 0,-3-1-192 16,-4 1 160-16,-3 2-160 0,-4-5 128 0,0 1-128 15,1 1 224-15,7-1-32 0,4 2-16 0,8-1 0 16,4-2-176-16,5 1 0 0,6-1 0 0,5 1 0 16,3-4 0-16,5-1 0 0,4 0 0 0,9 0 0 15,0 0 0-15,0 0 0 0,12 1 0 0,6-1 0 0,3 0-128 16,7-1 128-16,5 0 0 0,7-2 0 0,5 0 0 0,4 0 0 16,0 0 0-16,0 2 0 0,-1 0 0 0,-5 0 192 15,-5 1-64-15,-5 0 0 0,-3 0 0 0,-5 0-128 16,-3-3 192-16,-5 2-64 0,-5 1-128 0,-12 0 128 15,0 0-128-15,0 0 128 0,-9 0 96 0,-4 1 16 16,-5 0 0-16,-6 1 0 0,-5-2-32 0,-7 2 0 16,-5-1 0-16,-4 2 0 0,-2 1-16 0,0 3-16 15,0 0 0-15,5 3 0 0,5-5 0 0,2 1 0 16,1 2 0-16,5-4 0 0,3 0-176 0,3 1 0 16,4-1 0-16,5-2 0 0,3 1-208 0,11-3 16 15,0 0 16-15,0 0 0 16,0 0-2448-16,22-2-480 0,6 0-96 0,11-7-14304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customXml" Target="../ink/ink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EAFEA-000A-4DC0-A598-9A99A4B8A03B}"/>
              </a:ext>
            </a:extLst>
          </p:cNvPr>
          <p:cNvSpPr txBox="1"/>
          <p:nvPr/>
        </p:nvSpPr>
        <p:spPr>
          <a:xfrm>
            <a:off x="269509" y="144380"/>
            <a:ext cx="115503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If you wish me to postpone some material to exam 3, please let me know by 10am Friday</a:t>
            </a:r>
            <a:r>
              <a:rPr lang="en-US" sz="2800" dirty="0">
                <a:solidFill>
                  <a:srgbClr val="FFFF00"/>
                </a:solidFill>
              </a:rPr>
              <a:t>.  For other feedback, anonymous survey is still available on ICON.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I will submit midterm D/F grades today.  However, we are dropping your lowest midterm grade, so even if  you get a midterm report, you can still earn an A/B in this class.  </a:t>
            </a:r>
            <a:r>
              <a:rPr lang="en-US" sz="2800" dirty="0">
                <a:solidFill>
                  <a:srgbClr val="8FE2FF"/>
                </a:solidFill>
              </a:rPr>
              <a:t>In pre-pandemic times, I have seen many students improve their exam grade significantly.</a:t>
            </a:r>
          </a:p>
          <a:p>
            <a:endParaRPr lang="en-US" sz="2800" dirty="0"/>
          </a:p>
          <a:p>
            <a:r>
              <a:rPr lang="en-US" sz="2800" dirty="0"/>
              <a:t>HW/quizzes: Wednesdays are a soft deadline.   HW grader will grade over weekend, so on rare occasions, you can submit your HW by Friday with no penalty.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178309-556B-40D1-9620-F4BB5F217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000" y="3784600"/>
            <a:ext cx="203200" cy="20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E0BAEB-741D-4D43-835B-F305273685E4}"/>
                  </a:ext>
                </a:extLst>
              </p14:cNvPr>
              <p14:cNvContentPartPr/>
              <p14:nvPr/>
            </p14:nvContentPartPr>
            <p14:xfrm>
              <a:off x="1262520" y="3152520"/>
              <a:ext cx="5774760" cy="393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E0BAEB-741D-4D43-835B-F305273685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3160" y="3143160"/>
                <a:ext cx="5793480" cy="39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38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782"/>
    </mc:Choice>
    <mc:Fallback>
      <p:transition spd="slow" advTm="178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3635DB-4DBF-4F4F-9EE4-A8C0E838F4F0}"/>
                  </a:ext>
                </a:extLst>
              </p14:cNvPr>
              <p14:cNvContentPartPr/>
              <p14:nvPr/>
            </p14:nvContentPartPr>
            <p14:xfrm>
              <a:off x="1215000" y="658800"/>
              <a:ext cx="8915760" cy="365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3635DB-4DBF-4F4F-9EE4-A8C0E838F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40" y="649440"/>
                <a:ext cx="8934480" cy="36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62E902-58C1-4B2D-82FE-AE7A5D5ACAFA}"/>
                  </a:ext>
                </a:extLst>
              </p14:cNvPr>
              <p14:cNvContentPartPr/>
              <p14:nvPr/>
            </p14:nvContentPartPr>
            <p14:xfrm>
              <a:off x="231480" y="88200"/>
              <a:ext cx="11483640" cy="515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62E902-58C1-4B2D-82FE-AE7A5D5AC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120" y="78840"/>
                <a:ext cx="11502360" cy="51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582460" y="1321496"/>
            <a:ext cx="32254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36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AE6F8-E26A-460E-BCB9-0C04005E8D2A}"/>
              </a:ext>
            </a:extLst>
          </p:cNvPr>
          <p:cNvSpPr/>
          <p:nvPr/>
        </p:nvSpPr>
        <p:spPr>
          <a:xfrm>
            <a:off x="543513" y="2953900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18081C-6458-47C6-A2F2-F969D426B217}"/>
                  </a:ext>
                </a:extLst>
              </p14:cNvPr>
              <p14:cNvContentPartPr/>
              <p14:nvPr/>
            </p14:nvContentPartPr>
            <p14:xfrm>
              <a:off x="428400" y="651240"/>
              <a:ext cx="9771840" cy="648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18081C-6458-47C6-A2F2-F969D426B2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040" y="641880"/>
                <a:ext cx="9790560" cy="65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b="76077"/>
          <a:stretch/>
        </p:blipFill>
        <p:spPr>
          <a:xfrm>
            <a:off x="125260" y="13402"/>
            <a:ext cx="11761940" cy="18529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AAB9F3-AA63-4760-8EC6-18D4EA51EC3B}"/>
                  </a:ext>
                </a:extLst>
              </p14:cNvPr>
              <p14:cNvContentPartPr/>
              <p14:nvPr/>
            </p14:nvContentPartPr>
            <p14:xfrm>
              <a:off x="307080" y="515520"/>
              <a:ext cx="11584080" cy="661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AAB9F3-AA63-4760-8EC6-18D4EA51EC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20" y="506160"/>
                <a:ext cx="11602800" cy="66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b="62573"/>
          <a:stretch/>
        </p:blipFill>
        <p:spPr>
          <a:xfrm>
            <a:off x="231732" y="13402"/>
            <a:ext cx="11655468" cy="28988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C9D202-18AD-40B4-A15A-D2720D82A23D}"/>
                  </a:ext>
                </a:extLst>
              </p14:cNvPr>
              <p14:cNvContentPartPr/>
              <p14:nvPr/>
            </p14:nvContentPartPr>
            <p14:xfrm>
              <a:off x="1330560" y="1658160"/>
              <a:ext cx="9463680" cy="138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C9D202-18AD-40B4-A15A-D2720D82A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1200" y="1648800"/>
                <a:ext cx="9482400" cy="14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95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2722FF-D544-4F7D-8277-464D3637B0BD}"/>
                  </a:ext>
                </a:extLst>
              </p14:cNvPr>
              <p14:cNvContentPartPr/>
              <p14:nvPr/>
            </p14:nvContentPartPr>
            <p14:xfrm>
              <a:off x="106560" y="1734120"/>
              <a:ext cx="11480400" cy="580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2722FF-D544-4F7D-8277-464D3637B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0" y="1724760"/>
                <a:ext cx="11499120" cy="58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08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101185" y="2704700"/>
            <a:ext cx="7056497" cy="4678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36D50E-7F8F-45C4-92D1-26A3D6614092}"/>
                  </a:ext>
                </a:extLst>
              </p14:cNvPr>
              <p14:cNvContentPartPr/>
              <p14:nvPr/>
            </p14:nvContentPartPr>
            <p14:xfrm>
              <a:off x="134640" y="238680"/>
              <a:ext cx="11715480" cy="698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36D50E-7F8F-45C4-92D1-26A3D66140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80" y="229320"/>
                <a:ext cx="11734200" cy="70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C9ECE7-BC50-4FFD-8387-8C9C7F8C0261}"/>
                  </a:ext>
                </a:extLst>
              </p14:cNvPr>
              <p14:cNvContentPartPr/>
              <p14:nvPr/>
            </p14:nvContentPartPr>
            <p14:xfrm>
              <a:off x="259560" y="112320"/>
              <a:ext cx="9860760" cy="471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C9ECE7-BC50-4FFD-8387-8C9C7F8C0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200" y="102960"/>
                <a:ext cx="9879480" cy="47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157F6-46AD-4008-9FF0-CC081A8F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3"/>
            <a:ext cx="10270435" cy="1921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8CA923-9FA6-4971-89B3-30745C52C425}"/>
                  </a:ext>
                </a:extLst>
              </p14:cNvPr>
              <p14:cNvContentPartPr/>
              <p14:nvPr/>
            </p14:nvContentPartPr>
            <p14:xfrm>
              <a:off x="229680" y="215280"/>
              <a:ext cx="11661480" cy="722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8CA923-9FA6-4971-89B3-30745C52C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20" y="205920"/>
                <a:ext cx="11680200" cy="72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7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CD7A99-7F0E-4558-828C-580BAF140F65}"/>
                  </a:ext>
                </a:extLst>
              </p14:cNvPr>
              <p14:cNvContentPartPr/>
              <p14:nvPr/>
            </p14:nvContentPartPr>
            <p14:xfrm>
              <a:off x="1305000" y="239040"/>
              <a:ext cx="8110440" cy="629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CD7A99-7F0E-4558-828C-580BAF140F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5640" y="229680"/>
                <a:ext cx="8129160" cy="63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3D2EDE-58BD-4B58-9B4F-30058AE41275}"/>
                  </a:ext>
                </a:extLst>
              </p14:cNvPr>
              <p14:cNvContentPartPr/>
              <p14:nvPr/>
            </p14:nvContentPartPr>
            <p14:xfrm>
              <a:off x="1353600" y="219960"/>
              <a:ext cx="9239400" cy="6296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3D2EDE-58BD-4B58-9B4F-30058AE412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4240" y="210600"/>
                <a:ext cx="9258120" cy="63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1F213-7353-4C63-B716-4AAA22790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2000" y="3784600"/>
            <a:ext cx="203200" cy="20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8C6032-0556-4AFC-B12A-9722DEB398CC}"/>
                  </a:ext>
                </a:extLst>
              </p14:cNvPr>
              <p14:cNvContentPartPr/>
              <p14:nvPr/>
            </p14:nvContentPartPr>
            <p14:xfrm>
              <a:off x="220680" y="-65160"/>
              <a:ext cx="11670480" cy="7391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8C6032-0556-4AFC-B12A-9722DEB398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320" y="-74520"/>
                <a:ext cx="11689200" cy="74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74"/>
    </mc:Choice>
    <mc:Fallback>
      <p:transition spd="slow" advTm="100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9F7082-28DB-4CFB-8E27-D6A004DC97AA}"/>
                  </a:ext>
                </a:extLst>
              </p14:cNvPr>
              <p14:cNvContentPartPr/>
              <p14:nvPr/>
            </p14:nvContentPartPr>
            <p14:xfrm>
              <a:off x="8651520" y="3387600"/>
              <a:ext cx="1259640" cy="367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9F7082-28DB-4CFB-8E27-D6A004DC9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160" y="3378240"/>
                <a:ext cx="1278360" cy="36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CED258-CEE1-4848-96B8-B463BE82C194}"/>
                  </a:ext>
                </a:extLst>
              </p14:cNvPr>
              <p14:cNvContentPartPr/>
              <p14:nvPr/>
            </p14:nvContentPartPr>
            <p14:xfrm>
              <a:off x="1507320" y="532800"/>
              <a:ext cx="10038240" cy="496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CED258-CEE1-4848-96B8-B463BE82C1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960" y="523440"/>
                <a:ext cx="10056960" cy="49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494555-C692-4A12-BEC1-44D8A8B71867}"/>
                  </a:ext>
                </a:extLst>
              </p14:cNvPr>
              <p14:cNvContentPartPr/>
              <p14:nvPr/>
            </p14:nvContentPartPr>
            <p14:xfrm>
              <a:off x="300240" y="-68040"/>
              <a:ext cx="11590920" cy="707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494555-C692-4A12-BEC1-44D8A8B718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880" y="-77400"/>
                <a:ext cx="11609640" cy="70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0FEA8F-8457-4378-B38F-5B08C7CFEF8C}"/>
                  </a:ext>
                </a:extLst>
              </p14:cNvPr>
              <p14:cNvContentPartPr/>
              <p14:nvPr/>
            </p14:nvContentPartPr>
            <p14:xfrm>
              <a:off x="197640" y="992160"/>
              <a:ext cx="11693520" cy="613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0FEA8F-8457-4378-B38F-5B08C7CFEF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280" y="982800"/>
                <a:ext cx="11712240" cy="61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6E2898-3493-47C9-87D8-7142647E0C1E}"/>
                  </a:ext>
                </a:extLst>
              </p14:cNvPr>
              <p14:cNvContentPartPr/>
              <p14:nvPr/>
            </p14:nvContentPartPr>
            <p14:xfrm>
              <a:off x="204480" y="1074960"/>
              <a:ext cx="10954080" cy="593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6E2898-3493-47C9-87D8-7142647E0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120" y="1065600"/>
                <a:ext cx="10972800" cy="59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D693E9-DFA7-4FEE-9006-EB45F45B67BB}"/>
                  </a:ext>
                </a:extLst>
              </p14:cNvPr>
              <p14:cNvContentPartPr/>
              <p14:nvPr/>
            </p14:nvContentPartPr>
            <p14:xfrm>
              <a:off x="371160" y="-29160"/>
              <a:ext cx="11457000" cy="743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D693E9-DFA7-4FEE-9006-EB45F45B67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800" y="-38520"/>
                <a:ext cx="11475720" cy="74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4D128-2E82-42D7-A962-A3EB9819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231274"/>
            <a:ext cx="11264348" cy="44655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E683E9-03EA-41B6-B95A-0FDD51630C83}"/>
                  </a:ext>
                </a:extLst>
              </p14:cNvPr>
              <p14:cNvContentPartPr/>
              <p14:nvPr/>
            </p14:nvContentPartPr>
            <p14:xfrm>
              <a:off x="343800" y="-73800"/>
              <a:ext cx="10944360" cy="676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E683E9-03EA-41B6-B95A-0FDD51630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40" y="-83160"/>
                <a:ext cx="10963080" cy="67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48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2898E3-0D3A-468F-AC80-D43B3F09635A}"/>
                  </a:ext>
                </a:extLst>
              </p14:cNvPr>
              <p14:cNvContentPartPr/>
              <p14:nvPr/>
            </p14:nvContentPartPr>
            <p14:xfrm>
              <a:off x="372960" y="1553760"/>
              <a:ext cx="9850320" cy="375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2898E3-0D3A-468F-AC80-D43B3F0963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1544400"/>
                <a:ext cx="9869040" cy="37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A4821E-3D92-445C-928A-E3BD3313F888}"/>
                  </a:ext>
                </a:extLst>
              </p14:cNvPr>
              <p14:cNvContentPartPr/>
              <p14:nvPr/>
            </p14:nvContentPartPr>
            <p14:xfrm>
              <a:off x="0" y="813960"/>
              <a:ext cx="11711880" cy="620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A4821E-3D92-445C-928A-E3BD3313F8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804600"/>
                <a:ext cx="11730600" cy="62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30771</TotalTime>
  <Words>301</Words>
  <Application>Microsoft Office PowerPoint</Application>
  <PresentationFormat>Custom</PresentationFormat>
  <Paragraphs>18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LMRoman17-Regular-Identity-H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263</cp:revision>
  <dcterms:created xsi:type="dcterms:W3CDTF">2020-09-07T00:11:40Z</dcterms:created>
  <dcterms:modified xsi:type="dcterms:W3CDTF">2021-03-24T16:29:06Z</dcterms:modified>
</cp:coreProperties>
</file>